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4.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5.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ags/tag2.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742" r:id="rId1"/>
    <p:sldMasterId id="2147483804" r:id="rId2"/>
    <p:sldMasterId id="2147483872" r:id="rId3"/>
    <p:sldMasterId id="2147483920" r:id="rId4"/>
    <p:sldMasterId id="2147483948" r:id="rId5"/>
    <p:sldMasterId id="2147483976" r:id="rId6"/>
  </p:sldMasterIdLst>
  <p:notesMasterIdLst>
    <p:notesMasterId r:id="rId28"/>
  </p:notesMasterIdLst>
  <p:sldIdLst>
    <p:sldId id="268" r:id="rId7"/>
    <p:sldId id="303" r:id="rId8"/>
    <p:sldId id="282" r:id="rId9"/>
    <p:sldId id="302" r:id="rId10"/>
    <p:sldId id="285" r:id="rId11"/>
    <p:sldId id="304" r:id="rId12"/>
    <p:sldId id="305" r:id="rId13"/>
    <p:sldId id="309" r:id="rId14"/>
    <p:sldId id="258" r:id="rId15"/>
    <p:sldId id="308" r:id="rId16"/>
    <p:sldId id="274" r:id="rId17"/>
    <p:sldId id="272" r:id="rId18"/>
    <p:sldId id="260" r:id="rId19"/>
    <p:sldId id="310" r:id="rId20"/>
    <p:sldId id="311" r:id="rId21"/>
    <p:sldId id="312" r:id="rId22"/>
    <p:sldId id="313" r:id="rId23"/>
    <p:sldId id="266" r:id="rId24"/>
    <p:sldId id="264" r:id="rId25"/>
    <p:sldId id="314" r:id="rId26"/>
    <p:sldId id="301" r:id="rId27"/>
  </p:sldIdLst>
  <p:sldSz cx="12192000" cy="6858000"/>
  <p:notesSz cx="6858000" cy="9144000"/>
  <p:embeddedFontLst>
    <p:embeddedFont>
      <p:font typeface="KPMG Extralight" panose="020B0303030202040204" pitchFamily="34" charset="0"/>
      <p:regular r:id="rId29"/>
      <p:italic r:id="rId30"/>
    </p:embeddedFont>
    <p:embeddedFont>
      <p:font typeface="Calibri" panose="020F0502020204030204" pitchFamily="34" charset="0"/>
      <p:regular r:id="rId31"/>
      <p:bold r:id="rId32"/>
      <p:italic r:id="rId33"/>
      <p:boldItalic r:id="rId34"/>
    </p:embeddedFont>
    <p:embeddedFont>
      <p:font typeface="Univers for KPMG Light" panose="020B0403020202020204" pitchFamily="34" charset="0"/>
      <p:regular r:id="rId35"/>
      <p:italic r:id="rId36"/>
    </p:embeddedFont>
  </p:embeddedFontLst>
  <p:custDataLst>
    <p:tags r:id="rId3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EB8"/>
    <a:srgbClr val="00A3A1"/>
    <a:srgbClr val="0091DA"/>
    <a:srgbClr val="00338D"/>
    <a:srgbClr val="7F7F7F"/>
    <a:srgbClr val="F7ADB9"/>
    <a:srgbClr val="ED156F"/>
    <a:srgbClr val="F0F0F0"/>
    <a:srgbClr val="F2708F"/>
    <a:srgbClr val="43B02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4" autoAdjust="0"/>
    <p:restoredTop sz="96433" autoAdjust="0"/>
  </p:normalViewPr>
  <p:slideViewPr>
    <p:cSldViewPr snapToGrid="0" showGuides="1">
      <p:cViewPr varScale="1">
        <p:scale>
          <a:sx n="109" d="100"/>
          <a:sy n="109" d="100"/>
        </p:scale>
        <p:origin x="588" y="96"/>
      </p:cViewPr>
      <p:guideLst/>
    </p:cSldViewPr>
  </p:slideViewPr>
  <p:outlineViewPr>
    <p:cViewPr>
      <p:scale>
        <a:sx n="33" d="100"/>
        <a:sy n="33" d="100"/>
      </p:scale>
      <p:origin x="0" y="-154"/>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5.xml"/><Relationship Id="rId34" Type="http://schemas.openxmlformats.org/officeDocument/2006/relationships/font" Target="fonts/font6.fntdata"/><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font" Target="fonts/font5.fntdata"/><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font" Target="fonts/font1.fntdata"/><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font" Target="fonts/font4.fntdata"/><Relationship Id="rId37" Type="http://schemas.openxmlformats.org/officeDocument/2006/relationships/tags" Target="tags/tag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notesMaster" Target="notesMasters/notesMaster1.xml"/><Relationship Id="rId36" Type="http://schemas.openxmlformats.org/officeDocument/2006/relationships/font" Target="fonts/font8.fntdata"/><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font" Target="fonts/font3.fntdata"/><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font" Target="fonts/font2.fntdata"/><Relationship Id="rId35" Type="http://schemas.openxmlformats.org/officeDocument/2006/relationships/font" Target="fonts/font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BD422CA-2CE0-4FB2-A15A-B4B722836B64}" type="datetimeFigureOut">
              <a:rPr lang="en-GB" smtClean="0"/>
              <a:t>06/11/2018</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2742AA-9304-4000-AA08-BD7C8A5EEF62}" type="slidenum">
              <a:rPr lang="en-GB" smtClean="0"/>
              <a:t>‹#›</a:t>
            </a:fld>
            <a:endParaRPr lang="en-GB"/>
          </a:p>
        </p:txBody>
      </p:sp>
    </p:spTree>
    <p:extLst>
      <p:ext uri="{BB962C8B-B14F-4D97-AF65-F5344CB8AC3E}">
        <p14:creationId xmlns:p14="http://schemas.microsoft.com/office/powerpoint/2010/main" val="29144816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hyperlink" Target="https://goo.gl/QkKa6K" TargetMode="External"/><Relationship Id="rId1" Type="http://schemas.openxmlformats.org/officeDocument/2006/relationships/slideMaster" Target="../slideMasters/slideMaster1.xml"/><Relationship Id="rId6" Type="http://schemas.openxmlformats.org/officeDocument/2006/relationships/hyperlink" Target="https://goo.gl/hCfNuo" TargetMode="External"/><Relationship Id="rId5" Type="http://schemas.openxmlformats.org/officeDocument/2006/relationships/image" Target="../media/image2.png"/><Relationship Id="rId4" Type="http://schemas.openxmlformats.org/officeDocument/2006/relationships/hyperlink" Target="https://goo.gl/P7HUpq"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jpe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jpeg"/><Relationship Id="rId1" Type="http://schemas.openxmlformats.org/officeDocument/2006/relationships/slideMaster" Target="../slideMasters/slideMaster2.xml"/><Relationship Id="rId4" Type="http://schemas.openxmlformats.org/officeDocument/2006/relationships/image" Target="../media/image8.jpe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8" Type="http://schemas.openxmlformats.org/officeDocument/2006/relationships/hyperlink" Target="https://www.youtube.com/user/KPMGUK" TargetMode="External"/><Relationship Id="rId3" Type="http://schemas.openxmlformats.org/officeDocument/2006/relationships/image" Target="../media/image12.png"/><Relationship Id="rId7" Type="http://schemas.openxmlformats.org/officeDocument/2006/relationships/image" Target="../media/image14.png"/><Relationship Id="rId2" Type="http://schemas.openxmlformats.org/officeDocument/2006/relationships/hyperlink" Target="https://www.linkedin.com/company/kpmg-advisory" TargetMode="External"/><Relationship Id="rId1" Type="http://schemas.openxmlformats.org/officeDocument/2006/relationships/slideMaster" Target="../slideMasters/slideMaster3.xml"/><Relationship Id="rId6" Type="http://schemas.openxmlformats.org/officeDocument/2006/relationships/hyperlink" Target="https://twitter.com/kpmguk" TargetMode="External"/><Relationship Id="rId5" Type="http://schemas.openxmlformats.org/officeDocument/2006/relationships/image" Target="../media/image13.jpeg"/><Relationship Id="rId4" Type="http://schemas.openxmlformats.org/officeDocument/2006/relationships/hyperlink" Target="https://plus.google.com/111087034030305010189" TargetMode="External"/><Relationship Id="rId9" Type="http://schemas.openxmlformats.org/officeDocument/2006/relationships/image" Target="../media/image15.jpe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 Right vertical dark image">
    <p:bg>
      <p:bgPr>
        <a:solidFill>
          <a:srgbClr val="0091DA"/>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69601" y="1339200"/>
            <a:ext cx="5814889" cy="3510000"/>
          </a:xfrm>
        </p:spPr>
        <p:txBody>
          <a:bodyPr anchor="t" anchorCtr="0"/>
          <a:lstStyle>
            <a:lvl1pPr algn="l">
              <a:defRPr sz="11000" baseline="0">
                <a:solidFill>
                  <a:schemeClr val="bg1"/>
                </a:solidFill>
              </a:defRPr>
            </a:lvl1pPr>
          </a:lstStyle>
          <a:p>
            <a:r>
              <a:rPr lang="en-GB" dirty="0" smtClean="0"/>
              <a:t>Title slide – </a:t>
            </a:r>
            <a:br>
              <a:rPr lang="en-GB" dirty="0" smtClean="0"/>
            </a:br>
            <a:r>
              <a:rPr lang="en-GB" dirty="0" smtClean="0"/>
              <a:t>dark vertical image – </a:t>
            </a:r>
            <a:r>
              <a:rPr lang="en-GB" dirty="0" err="1" smtClean="0"/>
              <a:t>rhs</a:t>
            </a:r>
            <a:r>
              <a:rPr lang="en-GB" dirty="0" smtClean="0"/>
              <a:t> </a:t>
            </a:r>
            <a:endParaRPr lang="en-US" dirty="0"/>
          </a:p>
        </p:txBody>
      </p:sp>
      <p:sp>
        <p:nvSpPr>
          <p:cNvPr id="9" name="Freeform 19"/>
          <p:cNvSpPr>
            <a:spLocks noEditPoints="1"/>
          </p:cNvSpPr>
          <p:nvPr userDrawn="1"/>
        </p:nvSpPr>
        <p:spPr bwMode="auto">
          <a:xfrm>
            <a:off x="1008000"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6" name="Text Placeholder 3"/>
          <p:cNvSpPr>
            <a:spLocks noGrp="1"/>
          </p:cNvSpPr>
          <p:nvPr>
            <p:ph type="body" sz="quarter" idx="11"/>
          </p:nvPr>
        </p:nvSpPr>
        <p:spPr>
          <a:xfrm>
            <a:off x="1008001" y="5036400"/>
            <a:ext cx="5776489"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166477110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NE 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1209601"/>
            <a:ext cx="10185600" cy="4594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289682025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4" name="Picture Placeholder 3"/>
          <p:cNvSpPr>
            <a:spLocks noGrp="1"/>
          </p:cNvSpPr>
          <p:nvPr>
            <p:ph type="pic" sz="quarter" idx="10"/>
          </p:nvPr>
        </p:nvSpPr>
        <p:spPr>
          <a:xfrm>
            <a:off x="1003200" y="1330126"/>
            <a:ext cx="10195200" cy="4546800"/>
          </a:xfrm>
        </p:spPr>
        <p:txBody>
          <a:bodyPr anchor="ctr"/>
          <a:lstStyle>
            <a:lvl1pPr algn="ctr">
              <a:defRPr/>
            </a:lvl1pPr>
          </a:lstStyle>
          <a:p>
            <a:r>
              <a:rPr lang="en-US"/>
              <a:t>Click icon to add picture</a:t>
            </a:r>
            <a:endParaRPr lang="en-GB" dirty="0"/>
          </a:p>
        </p:txBody>
      </p:sp>
    </p:spTree>
    <p:extLst>
      <p:ext uri="{BB962C8B-B14F-4D97-AF65-F5344CB8AC3E}">
        <p14:creationId xmlns:p14="http://schemas.microsoft.com/office/powerpoint/2010/main" val="218527592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FULL IMAG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192000" cy="5876925"/>
          </a:xfrm>
        </p:spPr>
        <p:txBody>
          <a:bodyPr anchor="ctr"/>
          <a:lstStyle>
            <a:lvl1pPr algn="ctr">
              <a:defRPr/>
            </a:lvl1pPr>
          </a:lstStyle>
          <a:p>
            <a:r>
              <a:rPr lang="en-US"/>
              <a:t>Click icon to add picture</a:t>
            </a:r>
            <a:endParaRPr lang="en-GB" dirty="0"/>
          </a:p>
        </p:txBody>
      </p:sp>
      <p:sp>
        <p:nvSpPr>
          <p:cNvPr id="6" name="Shape 8"/>
          <p:cNvSpPr txBox="1">
            <a:spLocks/>
          </p:cNvSpPr>
          <p:nvPr userDrawn="1"/>
        </p:nvSpPr>
        <p:spPr>
          <a:xfrm>
            <a:off x="10739438" y="6266997"/>
            <a:ext cx="449655"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mtClean="0">
                <a:solidFill>
                  <a:srgbClr val="00338D"/>
                </a:solidFill>
                <a:cs typeface="Arial" panose="020B0604020202020204" pitchFamily="34" charset="0"/>
              </a:rPr>
              <a:pPr algn="r"/>
              <a:t>‹#›</a:t>
            </a:fld>
            <a:endParaRPr lang="en-US" dirty="0">
              <a:solidFill>
                <a:srgbClr val="00338D"/>
              </a:solidFill>
              <a:cs typeface="Arial" panose="020B0604020202020204" pitchFamily="34" charset="0"/>
            </a:endParaRPr>
          </a:p>
        </p:txBody>
      </p:sp>
      <p:sp>
        <p:nvSpPr>
          <p:cNvPr id="7" name="TextBox 6"/>
          <p:cNvSpPr txBox="1"/>
          <p:nvPr userDrawn="1"/>
        </p:nvSpPr>
        <p:spPr>
          <a:xfrm>
            <a:off x="2234934" y="6266997"/>
            <a:ext cx="7756800" cy="370800"/>
          </a:xfrm>
          <a:prstGeom prst="rect">
            <a:avLst/>
          </a:prstGeom>
          <a:noFill/>
        </p:spPr>
        <p:txBody>
          <a:bodyPr wrap="square" lIns="0" tIns="0" rIns="0" bIns="0" rtlCol="0">
            <a:noAutofit/>
          </a:bodyPr>
          <a:lstStyle/>
          <a:p>
            <a:pPr>
              <a:defRPr/>
            </a:pPr>
            <a:r>
              <a:rPr lang="en-GB" sz="600" dirty="0">
                <a:solidFill>
                  <a:prstClr val="white">
                    <a:lumMod val="65000"/>
                  </a:prstClr>
                </a:solidFill>
              </a:rPr>
              <a:t>©KPMG 2016. Insert copyright information here. Imagnimus inciis sed maximus, acepedi psandi occum qui coribus et volumquia volo con pe quis ipsae con experfe raerovition pariorem fuga. Ita cores doluptae pro consed mi, ut et adi bea cus sum il magnita tiunteseque sae vel modi rem con errorpor sendiciendes et, optate est, sin non pro dolenda nimint ea doluptur sapernatius eum facernam adipit ex es inverferum eventio rempos inus exererum solutet la quia suntotatem explique mi, comnis es molut eic tem excestis et ellautes.</a:t>
            </a:r>
          </a:p>
        </p:txBody>
      </p:sp>
      <p:sp>
        <p:nvSpPr>
          <p:cNvPr id="8" name="TextBox 7"/>
          <p:cNvSpPr txBox="1"/>
          <p:nvPr userDrawn="1"/>
        </p:nvSpPr>
        <p:spPr>
          <a:xfrm>
            <a:off x="5059200" y="6637578"/>
            <a:ext cx="2256000" cy="10955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
        <p:nvSpPr>
          <p:cNvPr id="9"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42534450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PROCESS FIVE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0804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51576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72348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1003200" y="1322388"/>
            <a:ext cx="18768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0804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51576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72348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1" name="Text Placeholder 12"/>
          <p:cNvSpPr>
            <a:spLocks noGrp="1"/>
          </p:cNvSpPr>
          <p:nvPr>
            <p:ph type="body" sz="quarter" idx="18" hasCustomPrompt="1"/>
          </p:nvPr>
        </p:nvSpPr>
        <p:spPr>
          <a:xfrm>
            <a:off x="93120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2" name="Text Placeholder 8"/>
          <p:cNvSpPr>
            <a:spLocks noGrp="1"/>
          </p:cNvSpPr>
          <p:nvPr>
            <p:ph type="body" sz="quarter" idx="19"/>
          </p:nvPr>
        </p:nvSpPr>
        <p:spPr>
          <a:xfrm>
            <a:off x="93120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76919741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PROCESS FOUR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6160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62288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88416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994833" y="1322388"/>
            <a:ext cx="23472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610422"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6226011"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8841600"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Tree>
    <p:extLst>
      <p:ext uri="{BB962C8B-B14F-4D97-AF65-F5344CB8AC3E}">
        <p14:creationId xmlns:p14="http://schemas.microsoft.com/office/powerpoint/2010/main" val="123098700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QUAD WITH CENTER">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6" name="Text Placeholder 10"/>
          <p:cNvSpPr>
            <a:spLocks noGrp="1" noChangeAspect="1"/>
          </p:cNvSpPr>
          <p:nvPr>
            <p:ph type="body" sz="quarter" idx="21"/>
          </p:nvPr>
        </p:nvSpPr>
        <p:spPr bwMode="gray">
          <a:xfrm>
            <a:off x="5306559" y="2757950"/>
            <a:ext cx="1660995" cy="1659600"/>
          </a:xfrm>
          <a:prstGeom prst="ellipse">
            <a:avLst/>
          </a:prstGeom>
          <a:solidFill>
            <a:schemeClr val="accent1"/>
          </a:solidFill>
          <a:ln>
            <a:noFill/>
          </a:ln>
        </p:spPr>
        <p:txBody>
          <a:bodyPr lIns="54000" tIns="54000" rIns="54000" bIns="54000" anchor="ctr" anchorCtr="1">
            <a:noAutofit/>
          </a:bodyPr>
          <a:lstStyle>
            <a:lvl1pPr algn="ctr">
              <a:defRPr sz="1400">
                <a:solidFill>
                  <a:schemeClr val="bg1"/>
                </a:solidFill>
                <a:latin typeface="+mn-lt"/>
                <a:cs typeface="Arial" panose="020B0604020202020204" pitchFamily="34" charset="0"/>
              </a:defRPr>
            </a:lvl1pPr>
          </a:lstStyle>
          <a:p>
            <a:pPr lvl="0"/>
            <a:r>
              <a:rPr lang="en-US"/>
              <a:t>Edit Master text styles</a:t>
            </a:r>
          </a:p>
        </p:txBody>
      </p:sp>
      <p:sp>
        <p:nvSpPr>
          <p:cNvPr id="17" name="Text Placeholder 20"/>
          <p:cNvSpPr>
            <a:spLocks noGrp="1"/>
          </p:cNvSpPr>
          <p:nvPr>
            <p:ph type="body" sz="quarter" idx="26"/>
          </p:nvPr>
        </p:nvSpPr>
        <p:spPr bwMode="gray">
          <a:xfrm>
            <a:off x="1003347"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6" name="Text Placeholder 20"/>
          <p:cNvSpPr>
            <a:spLocks noGrp="1"/>
          </p:cNvSpPr>
          <p:nvPr>
            <p:ph type="body" sz="quarter" idx="48"/>
          </p:nvPr>
        </p:nvSpPr>
        <p:spPr bwMode="gray">
          <a:xfrm>
            <a:off x="1003347" y="401525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2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7" name="Text Placeholder 20"/>
          <p:cNvSpPr>
            <a:spLocks noGrp="1"/>
          </p:cNvSpPr>
          <p:nvPr>
            <p:ph type="body" sz="quarter" idx="50"/>
          </p:nvPr>
        </p:nvSpPr>
        <p:spPr bwMode="gray">
          <a:xfrm>
            <a:off x="7344001"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8" name="Text Placeholder 20"/>
          <p:cNvSpPr>
            <a:spLocks noGrp="1"/>
          </p:cNvSpPr>
          <p:nvPr>
            <p:ph type="body" sz="quarter" idx="52"/>
          </p:nvPr>
        </p:nvSpPr>
        <p:spPr bwMode="gray">
          <a:xfrm>
            <a:off x="7344001" y="4015250"/>
            <a:ext cx="3847695" cy="388800"/>
          </a:xfrm>
          <a:prstGeom prst="rect">
            <a:avLst/>
          </a:prstGeom>
          <a:solidFill>
            <a:srgbClr val="00338D"/>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9" name="AutoShape 20"/>
          <p:cNvSpPr>
            <a:spLocks noChangeArrowheads="1"/>
          </p:cNvSpPr>
          <p:nvPr userDrawn="1"/>
        </p:nvSpPr>
        <p:spPr bwMode="gray">
          <a:xfrm rot="2700000">
            <a:off x="5088625"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31" name="Text Placeholder 3"/>
          <p:cNvSpPr>
            <a:spLocks noGrp="1"/>
          </p:cNvSpPr>
          <p:nvPr>
            <p:ph type="body" sz="quarter" idx="53"/>
          </p:nvPr>
        </p:nvSpPr>
        <p:spPr>
          <a:xfrm>
            <a:off x="1003347"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2" name="Text Placeholder 3"/>
          <p:cNvSpPr>
            <a:spLocks noGrp="1"/>
          </p:cNvSpPr>
          <p:nvPr>
            <p:ph type="body" sz="quarter" idx="54"/>
          </p:nvPr>
        </p:nvSpPr>
        <p:spPr>
          <a:xfrm>
            <a:off x="1003347"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3" name="Text Placeholder 3"/>
          <p:cNvSpPr>
            <a:spLocks noGrp="1"/>
          </p:cNvSpPr>
          <p:nvPr>
            <p:ph type="body" sz="quarter" idx="55"/>
          </p:nvPr>
        </p:nvSpPr>
        <p:spPr>
          <a:xfrm>
            <a:off x="7342095"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4" name="Text Placeholder 3"/>
          <p:cNvSpPr>
            <a:spLocks noGrp="1"/>
          </p:cNvSpPr>
          <p:nvPr>
            <p:ph type="body" sz="quarter" idx="56"/>
          </p:nvPr>
        </p:nvSpPr>
        <p:spPr>
          <a:xfrm>
            <a:off x="7342095"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AutoShape 20"/>
          <p:cNvSpPr>
            <a:spLocks noChangeArrowheads="1"/>
          </p:cNvSpPr>
          <p:nvPr userDrawn="1"/>
        </p:nvSpPr>
        <p:spPr bwMode="gray">
          <a:xfrm rot="18900000" flipH="1">
            <a:off x="6742978"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1" name="AutoShape 20"/>
          <p:cNvSpPr>
            <a:spLocks noChangeArrowheads="1"/>
          </p:cNvSpPr>
          <p:nvPr userDrawn="1"/>
        </p:nvSpPr>
        <p:spPr bwMode="gray">
          <a:xfrm rot="18900000" flipV="1">
            <a:off x="5088624"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2" name="AutoShape 20"/>
          <p:cNvSpPr>
            <a:spLocks noChangeArrowheads="1"/>
          </p:cNvSpPr>
          <p:nvPr userDrawn="1"/>
        </p:nvSpPr>
        <p:spPr bwMode="gray">
          <a:xfrm rot="2700000" flipH="1" flipV="1">
            <a:off x="6742977"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Tree>
    <p:extLst>
      <p:ext uri="{BB962C8B-B14F-4D97-AF65-F5344CB8AC3E}">
        <p14:creationId xmlns:p14="http://schemas.microsoft.com/office/powerpoint/2010/main" val="406839207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 COLUMN BLU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9" name="Text Placeholder 8"/>
          <p:cNvSpPr>
            <a:spLocks noGrp="1"/>
          </p:cNvSpPr>
          <p:nvPr>
            <p:ph type="body" sz="quarter" idx="19"/>
          </p:nvPr>
        </p:nvSpPr>
        <p:spPr>
          <a:xfrm>
            <a:off x="10032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6" name="Text Placeholder 8"/>
          <p:cNvSpPr>
            <a:spLocks noGrp="1"/>
          </p:cNvSpPr>
          <p:nvPr>
            <p:ph type="body" sz="quarter" idx="21"/>
          </p:nvPr>
        </p:nvSpPr>
        <p:spPr>
          <a:xfrm>
            <a:off x="62208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23340929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QUAD">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3" name="Text Placeholder 8"/>
          <p:cNvSpPr>
            <a:spLocks noGrp="1"/>
          </p:cNvSpPr>
          <p:nvPr>
            <p:ph type="body" sz="quarter" idx="19"/>
          </p:nvPr>
        </p:nvSpPr>
        <p:spPr>
          <a:xfrm>
            <a:off x="10032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5" name="Text Placeholder 8"/>
          <p:cNvSpPr>
            <a:spLocks noGrp="1"/>
          </p:cNvSpPr>
          <p:nvPr>
            <p:ph type="body" sz="quarter" idx="21"/>
          </p:nvPr>
        </p:nvSpPr>
        <p:spPr>
          <a:xfrm>
            <a:off x="62208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1" name="Text Placeholder 8"/>
          <p:cNvSpPr>
            <a:spLocks noGrp="1"/>
          </p:cNvSpPr>
          <p:nvPr>
            <p:ph type="body" sz="quarter" idx="23"/>
          </p:nvPr>
        </p:nvSpPr>
        <p:spPr>
          <a:xfrm>
            <a:off x="10032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Text Placeholder 8"/>
          <p:cNvSpPr>
            <a:spLocks noGrp="1"/>
          </p:cNvSpPr>
          <p:nvPr>
            <p:ph type="body" sz="quarter" idx="24"/>
          </p:nvPr>
        </p:nvSpPr>
        <p:spPr>
          <a:xfrm>
            <a:off x="10032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3" name="Text Placeholder 8"/>
          <p:cNvSpPr>
            <a:spLocks noGrp="1"/>
          </p:cNvSpPr>
          <p:nvPr>
            <p:ph type="body" sz="quarter" idx="25"/>
          </p:nvPr>
        </p:nvSpPr>
        <p:spPr>
          <a:xfrm>
            <a:off x="62208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4" name="Text Placeholder 8"/>
          <p:cNvSpPr>
            <a:spLocks noGrp="1"/>
          </p:cNvSpPr>
          <p:nvPr>
            <p:ph type="body" sz="quarter" idx="26"/>
          </p:nvPr>
        </p:nvSpPr>
        <p:spPr>
          <a:xfrm>
            <a:off x="62208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140433498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Image only">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a:extLst>
              <a:ext uri="{28A0092B-C50C-407E-A947-70E740481C1C}">
                <a14:useLocalDpi xmlns:a14="http://schemas.microsoft.com/office/drawing/2010/main" val="0"/>
              </a:ext>
            </a:extLst>
          </a:blip>
          <a:srcRect l="8624" t="16167" r="19535" b="11976"/>
          <a:stretch/>
        </p:blipFill>
        <p:spPr>
          <a:xfrm>
            <a:off x="0" y="0"/>
            <a:ext cx="12192000" cy="6858000"/>
          </a:xfrm>
          <a:prstGeom prst="rect">
            <a:avLst/>
          </a:prstGeom>
        </p:spPr>
      </p:pic>
      <p:sp>
        <p:nvSpPr>
          <p:cNvPr id="5"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328890432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DIVIDER 1">
    <p:bg>
      <p:bgPr>
        <a:solidFill>
          <a:schemeClr val="accent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10121718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DIVIDER 2">
    <p:bg>
      <p:bgPr>
        <a:solidFill>
          <a:srgbClr val="6D2077"/>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A3A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0524235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1209601"/>
            <a:ext cx="4968000" cy="4594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Text Placeholder 8"/>
          <p:cNvSpPr>
            <a:spLocks noGrp="1"/>
          </p:cNvSpPr>
          <p:nvPr>
            <p:ph type="body" sz="quarter" idx="11"/>
          </p:nvPr>
        </p:nvSpPr>
        <p:spPr>
          <a:xfrm>
            <a:off x="6220800" y="1209601"/>
            <a:ext cx="4968000" cy="4594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319270418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DIVIDER 3">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chemeClr val="accent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40694894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DIVIDER 4">
    <p:bg>
      <p:bgPr>
        <a:solidFill>
          <a:srgbClr val="00A3A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70A68"/>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12222905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COLOR PALET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03200" y="432000"/>
            <a:ext cx="10185600" cy="518400"/>
          </a:xfrm>
        </p:spPr>
        <p:txBody>
          <a:bodyPr/>
          <a:lstStyle>
            <a:lvl1pPr>
              <a:defRPr/>
            </a:lvl1pPr>
          </a:lstStyle>
          <a:p>
            <a:r>
              <a:rPr lang="en-US" dirty="0"/>
              <a:t>Colors</a:t>
            </a:r>
          </a:p>
        </p:txBody>
      </p:sp>
      <p:grpSp>
        <p:nvGrpSpPr>
          <p:cNvPr id="20" name="Group 19"/>
          <p:cNvGrpSpPr/>
          <p:nvPr userDrawn="1"/>
        </p:nvGrpSpPr>
        <p:grpSpPr>
          <a:xfrm>
            <a:off x="1215696" y="1430719"/>
            <a:ext cx="9220656" cy="4323905"/>
            <a:chOff x="752400" y="1211263"/>
            <a:chExt cx="7647063" cy="4594225"/>
          </a:xfrm>
        </p:grpSpPr>
        <p:sp>
          <p:nvSpPr>
            <p:cNvPr id="37" name="TextBox 36"/>
            <p:cNvSpPr txBox="1"/>
            <p:nvPr userDrawn="1"/>
          </p:nvSpPr>
          <p:spPr>
            <a:xfrm>
              <a:off x="752400" y="1211263"/>
              <a:ext cx="828675" cy="504825"/>
            </a:xfrm>
            <a:prstGeom prst="rect">
              <a:avLst/>
            </a:prstGeom>
            <a:noFill/>
          </p:spPr>
          <p:txBody>
            <a:bodyPr wrap="square" lIns="0" tIns="0" rIns="54007" bIns="0" rtlCol="0">
              <a:noAutofit/>
            </a:bodyPr>
            <a:lstStyle/>
            <a:p>
              <a:r>
                <a:rPr lang="en-GB" sz="1000" b="1" dirty="0">
                  <a:solidFill>
                    <a:srgbClr val="00338D"/>
                  </a:solidFill>
                </a:rPr>
                <a:t>Primary</a:t>
              </a:r>
            </a:p>
          </p:txBody>
        </p:sp>
        <p:sp>
          <p:nvSpPr>
            <p:cNvPr id="38" name="TextBox 37"/>
            <p:cNvSpPr txBox="1"/>
            <p:nvPr userDrawn="1"/>
          </p:nvSpPr>
          <p:spPr>
            <a:xfrm>
              <a:off x="752400" y="2257893"/>
              <a:ext cx="898425" cy="504825"/>
            </a:xfrm>
            <a:prstGeom prst="rect">
              <a:avLst/>
            </a:prstGeom>
            <a:noFill/>
          </p:spPr>
          <p:txBody>
            <a:bodyPr wrap="square" lIns="0" tIns="0" rIns="54007" bIns="0" rtlCol="0">
              <a:noAutofit/>
            </a:bodyPr>
            <a:lstStyle/>
            <a:p>
              <a:r>
                <a:rPr lang="en-GB" sz="1000" b="1" dirty="0">
                  <a:solidFill>
                    <a:srgbClr val="00338D"/>
                  </a:solidFill>
                </a:rPr>
                <a:t>Secondary</a:t>
              </a:r>
            </a:p>
          </p:txBody>
        </p:sp>
        <p:sp>
          <p:nvSpPr>
            <p:cNvPr id="39" name="TextBox 38"/>
            <p:cNvSpPr txBox="1"/>
            <p:nvPr userDrawn="1"/>
          </p:nvSpPr>
          <p:spPr>
            <a:xfrm>
              <a:off x="752400" y="3304523"/>
              <a:ext cx="898425" cy="504825"/>
            </a:xfrm>
            <a:prstGeom prst="rect">
              <a:avLst/>
            </a:prstGeom>
            <a:noFill/>
          </p:spPr>
          <p:txBody>
            <a:bodyPr wrap="square" lIns="0" tIns="0" rIns="54007" bIns="0" rtlCol="0">
              <a:noAutofit/>
            </a:bodyPr>
            <a:lstStyle/>
            <a:p>
              <a:r>
                <a:rPr lang="en-GB" sz="1000" b="1" dirty="0">
                  <a:solidFill>
                    <a:srgbClr val="00338D"/>
                  </a:solidFill>
                </a:rPr>
                <a:t>Tertiary</a:t>
              </a:r>
            </a:p>
          </p:txBody>
        </p:sp>
        <p:sp>
          <p:nvSpPr>
            <p:cNvPr id="40" name="Rectangle 39"/>
            <p:cNvSpPr/>
            <p:nvPr userDrawn="1"/>
          </p:nvSpPr>
          <p:spPr>
            <a:xfrm>
              <a:off x="1566545" y="1211263"/>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KPMG Blue</a:t>
              </a:r>
            </a:p>
            <a:p>
              <a:pPr algn="ctr"/>
              <a:r>
                <a:rPr lang="en-GB" sz="900">
                  <a:solidFill>
                    <a:prstClr val="white"/>
                  </a:solidFill>
                </a:rPr>
                <a:t>0 / 51 / 141</a:t>
              </a:r>
              <a:endParaRPr lang="en-GB" sz="900" dirty="0">
                <a:solidFill>
                  <a:prstClr val="white"/>
                </a:solidFill>
              </a:endParaRPr>
            </a:p>
          </p:txBody>
        </p:sp>
        <p:sp>
          <p:nvSpPr>
            <p:cNvPr id="41" name="Rectangle 40"/>
            <p:cNvSpPr/>
            <p:nvPr userDrawn="1"/>
          </p:nvSpPr>
          <p:spPr>
            <a:xfrm>
              <a:off x="2555365" y="1211263"/>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42" name="Rectangle 41"/>
            <p:cNvSpPr/>
            <p:nvPr userDrawn="1"/>
          </p:nvSpPr>
          <p:spPr>
            <a:xfrm>
              <a:off x="3544185" y="1211263"/>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Blue</a:t>
              </a:r>
            </a:p>
            <a:p>
              <a:pPr algn="ctr"/>
              <a:r>
                <a:rPr lang="en-GB" sz="900" dirty="0">
                  <a:solidFill>
                    <a:prstClr val="white"/>
                  </a:solidFill>
                </a:rPr>
                <a:t>0 / 145 / 218</a:t>
              </a:r>
            </a:p>
          </p:txBody>
        </p:sp>
        <p:sp>
          <p:nvSpPr>
            <p:cNvPr id="43" name="Rectangle 42"/>
            <p:cNvSpPr/>
            <p:nvPr userDrawn="1"/>
          </p:nvSpPr>
          <p:spPr>
            <a:xfrm>
              <a:off x="1566545" y="2257893"/>
              <a:ext cx="900000" cy="720000"/>
            </a:xfrm>
            <a:prstGeom prst="rect">
              <a:avLst/>
            </a:prstGeom>
            <a:solidFill>
              <a:srgbClr val="48369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Violet</a:t>
              </a:r>
            </a:p>
            <a:p>
              <a:pPr algn="ctr"/>
              <a:r>
                <a:rPr lang="en-GB" sz="900">
                  <a:solidFill>
                    <a:prstClr val="white"/>
                  </a:solidFill>
                </a:rPr>
                <a:t>72 / 54 / 152</a:t>
              </a:r>
              <a:endParaRPr lang="en-GB" sz="900" dirty="0">
                <a:solidFill>
                  <a:prstClr val="white"/>
                </a:solidFill>
              </a:endParaRPr>
            </a:p>
          </p:txBody>
        </p:sp>
        <p:sp>
          <p:nvSpPr>
            <p:cNvPr id="44" name="Rectangle 43"/>
            <p:cNvSpPr/>
            <p:nvPr userDrawn="1"/>
          </p:nvSpPr>
          <p:spPr>
            <a:xfrm>
              <a:off x="2555365" y="2257893"/>
              <a:ext cx="900000" cy="720000"/>
            </a:xfrm>
            <a:prstGeom prst="rect">
              <a:avLst/>
            </a:prstGeom>
            <a:solidFill>
              <a:srgbClr val="470A6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Purple</a:t>
              </a:r>
            </a:p>
            <a:p>
              <a:pPr algn="ctr"/>
              <a:r>
                <a:rPr lang="en-GB" sz="900" dirty="0">
                  <a:solidFill>
                    <a:prstClr val="white"/>
                  </a:solidFill>
                </a:rPr>
                <a:t>71 / 10 / 104</a:t>
              </a:r>
            </a:p>
          </p:txBody>
        </p:sp>
        <p:sp>
          <p:nvSpPr>
            <p:cNvPr id="45" name="Rectangle 44"/>
            <p:cNvSpPr/>
            <p:nvPr userDrawn="1"/>
          </p:nvSpPr>
          <p:spPr>
            <a:xfrm>
              <a:off x="3544185" y="2257893"/>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Purple</a:t>
              </a:r>
            </a:p>
            <a:p>
              <a:pPr algn="ctr"/>
              <a:r>
                <a:rPr lang="en-GB" sz="900">
                  <a:solidFill>
                    <a:prstClr val="white"/>
                  </a:solidFill>
                </a:rPr>
                <a:t>109 / 32 / 119</a:t>
              </a:r>
              <a:endParaRPr lang="en-GB" sz="900" dirty="0">
                <a:solidFill>
                  <a:prstClr val="white"/>
                </a:solidFill>
              </a:endParaRPr>
            </a:p>
          </p:txBody>
        </p:sp>
        <p:sp>
          <p:nvSpPr>
            <p:cNvPr id="46" name="Rectangle 45"/>
            <p:cNvSpPr/>
            <p:nvPr userDrawn="1"/>
          </p:nvSpPr>
          <p:spPr>
            <a:xfrm>
              <a:off x="4533005" y="2257893"/>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Green</a:t>
              </a:r>
            </a:p>
            <a:p>
              <a:pPr algn="ctr"/>
              <a:r>
                <a:rPr lang="en-GB" sz="900">
                  <a:solidFill>
                    <a:prstClr val="white"/>
                  </a:solidFill>
                </a:rPr>
                <a:t>0 / 163 / 161</a:t>
              </a:r>
              <a:endParaRPr lang="en-GB" sz="900" dirty="0">
                <a:solidFill>
                  <a:prstClr val="white"/>
                </a:solidFill>
              </a:endParaRPr>
            </a:p>
          </p:txBody>
        </p:sp>
        <p:sp>
          <p:nvSpPr>
            <p:cNvPr id="47" name="Rectangle 46"/>
            <p:cNvSpPr/>
            <p:nvPr userDrawn="1"/>
          </p:nvSpPr>
          <p:spPr>
            <a:xfrm>
              <a:off x="1566545" y="3304523"/>
              <a:ext cx="900000" cy="720000"/>
            </a:xfrm>
            <a:prstGeom prst="rect">
              <a:avLst/>
            </a:prstGeom>
            <a:solidFill>
              <a:srgbClr val="009A4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Green</a:t>
              </a:r>
            </a:p>
            <a:p>
              <a:pPr algn="ctr"/>
              <a:r>
                <a:rPr lang="en-GB" sz="900" dirty="0">
                  <a:solidFill>
                    <a:prstClr val="white"/>
                  </a:solidFill>
                </a:rPr>
                <a:t>0 / 154 / 68</a:t>
              </a:r>
            </a:p>
          </p:txBody>
        </p:sp>
        <p:sp>
          <p:nvSpPr>
            <p:cNvPr id="48" name="Rectangle 47"/>
            <p:cNvSpPr/>
            <p:nvPr userDrawn="1"/>
          </p:nvSpPr>
          <p:spPr>
            <a:xfrm>
              <a:off x="2555365" y="3304523"/>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Green</a:t>
              </a:r>
            </a:p>
            <a:p>
              <a:pPr algn="ctr"/>
              <a:r>
                <a:rPr lang="en-GB" sz="900">
                  <a:solidFill>
                    <a:prstClr val="white"/>
                  </a:solidFill>
                </a:rPr>
                <a:t>67 / 176 / 42</a:t>
              </a:r>
              <a:endParaRPr lang="en-GB" sz="900" dirty="0">
                <a:solidFill>
                  <a:prstClr val="white"/>
                </a:solidFill>
              </a:endParaRPr>
            </a:p>
          </p:txBody>
        </p:sp>
        <p:sp>
          <p:nvSpPr>
            <p:cNvPr id="49" name="Rectangle 48"/>
            <p:cNvSpPr/>
            <p:nvPr userDrawn="1"/>
          </p:nvSpPr>
          <p:spPr>
            <a:xfrm>
              <a:off x="3544185" y="3304523"/>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Yellow</a:t>
              </a:r>
            </a:p>
            <a:p>
              <a:pPr algn="ctr"/>
              <a:r>
                <a:rPr lang="en-GB" sz="900">
                  <a:solidFill>
                    <a:prstClr val="white"/>
                  </a:solidFill>
                </a:rPr>
                <a:t>234 / 170 / 0</a:t>
              </a:r>
              <a:endParaRPr lang="en-GB" sz="900" dirty="0">
                <a:solidFill>
                  <a:prstClr val="white"/>
                </a:solidFill>
              </a:endParaRPr>
            </a:p>
          </p:txBody>
        </p:sp>
        <p:sp>
          <p:nvSpPr>
            <p:cNvPr id="50" name="Rectangle 49"/>
            <p:cNvSpPr/>
            <p:nvPr userDrawn="1"/>
          </p:nvSpPr>
          <p:spPr>
            <a:xfrm>
              <a:off x="4533005" y="3304523"/>
              <a:ext cx="900000" cy="720000"/>
            </a:xfrm>
            <a:prstGeom prst="rect">
              <a:avLst/>
            </a:prstGeom>
            <a:solidFill>
              <a:srgbClr val="F68D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Orange</a:t>
              </a:r>
            </a:p>
            <a:p>
              <a:pPr algn="ctr"/>
              <a:r>
                <a:rPr lang="en-GB" sz="900" dirty="0">
                  <a:solidFill>
                    <a:prstClr val="white"/>
                  </a:solidFill>
                </a:rPr>
                <a:t>246 / 141 / 46</a:t>
              </a:r>
            </a:p>
          </p:txBody>
        </p:sp>
        <p:sp>
          <p:nvSpPr>
            <p:cNvPr id="51" name="Rectangle 50"/>
            <p:cNvSpPr/>
            <p:nvPr userDrawn="1"/>
          </p:nvSpPr>
          <p:spPr>
            <a:xfrm>
              <a:off x="5521825" y="3304523"/>
              <a:ext cx="900000" cy="720000"/>
            </a:xfrm>
            <a:prstGeom prst="rect">
              <a:avLst/>
            </a:prstGeom>
            <a:solidFill>
              <a:srgbClr val="BC20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Red</a:t>
              </a:r>
            </a:p>
            <a:p>
              <a:pPr algn="ctr"/>
              <a:r>
                <a:rPr lang="en-GB" sz="900">
                  <a:solidFill>
                    <a:prstClr val="white"/>
                  </a:solidFill>
                </a:rPr>
                <a:t>188 / 32 / 75</a:t>
              </a:r>
              <a:endParaRPr lang="en-GB" sz="900" dirty="0">
                <a:solidFill>
                  <a:prstClr val="white"/>
                </a:solidFill>
              </a:endParaRPr>
            </a:p>
          </p:txBody>
        </p:sp>
        <p:sp>
          <p:nvSpPr>
            <p:cNvPr id="52" name="Rectangle 51"/>
            <p:cNvSpPr/>
            <p:nvPr userDrawn="1"/>
          </p:nvSpPr>
          <p:spPr>
            <a:xfrm>
              <a:off x="6510645" y="3304523"/>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53" name="Rectangle 52"/>
            <p:cNvSpPr/>
            <p:nvPr userDrawn="1"/>
          </p:nvSpPr>
          <p:spPr>
            <a:xfrm>
              <a:off x="1566545" y="4285386"/>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KPMG Blue</a:t>
              </a:r>
            </a:p>
            <a:p>
              <a:pPr algn="ctr"/>
              <a:r>
                <a:rPr lang="en-GB" sz="900">
                  <a:solidFill>
                    <a:prstClr val="white"/>
                  </a:solidFill>
                </a:rPr>
                <a:t>0 / 51 / 141</a:t>
              </a:r>
              <a:endParaRPr lang="en-GB" sz="900" dirty="0">
                <a:solidFill>
                  <a:prstClr val="white"/>
                </a:solidFill>
              </a:endParaRPr>
            </a:p>
          </p:txBody>
        </p:sp>
        <p:sp>
          <p:nvSpPr>
            <p:cNvPr id="54" name="Rectangle 53"/>
            <p:cNvSpPr/>
            <p:nvPr userDrawn="1"/>
          </p:nvSpPr>
          <p:spPr>
            <a:xfrm>
              <a:off x="4533005" y="4285386"/>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55" name="Rectangle 54"/>
            <p:cNvSpPr/>
            <p:nvPr userDrawn="1"/>
          </p:nvSpPr>
          <p:spPr>
            <a:xfrm>
              <a:off x="2555365" y="4285386"/>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Blue</a:t>
              </a:r>
            </a:p>
            <a:p>
              <a:pPr algn="ctr"/>
              <a:r>
                <a:rPr lang="en-GB" sz="900">
                  <a:solidFill>
                    <a:prstClr val="white"/>
                  </a:solidFill>
                </a:rPr>
                <a:t>0 / 145 / 218</a:t>
              </a:r>
              <a:endParaRPr lang="en-GB" sz="900" dirty="0">
                <a:solidFill>
                  <a:prstClr val="white"/>
                </a:solidFill>
              </a:endParaRPr>
            </a:p>
          </p:txBody>
        </p:sp>
        <p:sp>
          <p:nvSpPr>
            <p:cNvPr id="56" name="Rectangle 55"/>
            <p:cNvSpPr/>
            <p:nvPr userDrawn="1"/>
          </p:nvSpPr>
          <p:spPr>
            <a:xfrm>
              <a:off x="3544185" y="4285386"/>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Purple</a:t>
              </a:r>
            </a:p>
            <a:p>
              <a:pPr algn="ctr"/>
              <a:r>
                <a:rPr lang="en-GB" sz="900">
                  <a:solidFill>
                    <a:prstClr val="white"/>
                  </a:solidFill>
                </a:rPr>
                <a:t>109 / 32 / 119</a:t>
              </a:r>
              <a:endParaRPr lang="en-GB" sz="900" dirty="0">
                <a:solidFill>
                  <a:prstClr val="white"/>
                </a:solidFill>
              </a:endParaRPr>
            </a:p>
          </p:txBody>
        </p:sp>
        <p:sp>
          <p:nvSpPr>
            <p:cNvPr id="57" name="Rectangle 56"/>
            <p:cNvSpPr/>
            <p:nvPr userDrawn="1"/>
          </p:nvSpPr>
          <p:spPr>
            <a:xfrm>
              <a:off x="5521825" y="4285386"/>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Green</a:t>
              </a:r>
            </a:p>
            <a:p>
              <a:pPr algn="ctr"/>
              <a:r>
                <a:rPr lang="en-GB" sz="900">
                  <a:solidFill>
                    <a:prstClr val="white"/>
                  </a:solidFill>
                </a:rPr>
                <a:t>0 / 163 / 161</a:t>
              </a:r>
              <a:endParaRPr lang="en-GB" sz="900" dirty="0">
                <a:solidFill>
                  <a:prstClr val="white"/>
                </a:solidFill>
              </a:endParaRPr>
            </a:p>
          </p:txBody>
        </p:sp>
        <p:sp>
          <p:nvSpPr>
            <p:cNvPr id="58" name="Rectangle 57"/>
            <p:cNvSpPr/>
            <p:nvPr userDrawn="1"/>
          </p:nvSpPr>
          <p:spPr>
            <a:xfrm>
              <a:off x="7499463" y="4285386"/>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Green</a:t>
              </a:r>
            </a:p>
            <a:p>
              <a:pPr algn="ctr"/>
              <a:r>
                <a:rPr lang="en-GB" sz="900" dirty="0">
                  <a:solidFill>
                    <a:prstClr val="white"/>
                  </a:solidFill>
                </a:rPr>
                <a:t>67 / 176 / 42</a:t>
              </a:r>
            </a:p>
          </p:txBody>
        </p:sp>
        <p:sp>
          <p:nvSpPr>
            <p:cNvPr id="59" name="Rectangle 58"/>
            <p:cNvSpPr/>
            <p:nvPr userDrawn="1"/>
          </p:nvSpPr>
          <p:spPr>
            <a:xfrm>
              <a:off x="6510645" y="4285386"/>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Yellow</a:t>
              </a:r>
            </a:p>
            <a:p>
              <a:pPr algn="ctr"/>
              <a:r>
                <a:rPr lang="en-GB" sz="900">
                  <a:solidFill>
                    <a:prstClr val="white"/>
                  </a:solidFill>
                </a:rPr>
                <a:t>234 / 170 / 0</a:t>
              </a:r>
              <a:endParaRPr lang="en-GB" sz="900" dirty="0">
                <a:solidFill>
                  <a:prstClr val="white"/>
                </a:solidFill>
              </a:endParaRPr>
            </a:p>
          </p:txBody>
        </p:sp>
        <p:sp>
          <p:nvSpPr>
            <p:cNvPr id="60" name="Rectangle 59"/>
            <p:cNvSpPr/>
            <p:nvPr userDrawn="1"/>
          </p:nvSpPr>
          <p:spPr>
            <a:xfrm>
              <a:off x="1566545" y="5085488"/>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61" name="Rectangle 60"/>
            <p:cNvSpPr/>
            <p:nvPr userDrawn="1"/>
          </p:nvSpPr>
          <p:spPr>
            <a:xfrm>
              <a:off x="2555365" y="5085488"/>
              <a:ext cx="900000" cy="720000"/>
            </a:xfrm>
            <a:prstGeom prst="rect">
              <a:avLst/>
            </a:prstGeom>
            <a:solidFill>
              <a:srgbClr val="753F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Brown</a:t>
              </a:r>
            </a:p>
            <a:p>
              <a:pPr algn="ctr"/>
              <a:r>
                <a:rPr lang="en-GB" sz="900" dirty="0">
                  <a:solidFill>
                    <a:prstClr val="white"/>
                  </a:solidFill>
                </a:rPr>
                <a:t>117 / 63 / 25</a:t>
              </a:r>
            </a:p>
          </p:txBody>
        </p:sp>
        <p:sp>
          <p:nvSpPr>
            <p:cNvPr id="62" name="Rectangle 61"/>
            <p:cNvSpPr/>
            <p:nvPr userDrawn="1"/>
          </p:nvSpPr>
          <p:spPr>
            <a:xfrm>
              <a:off x="3544185" y="5085488"/>
              <a:ext cx="900000" cy="720000"/>
            </a:xfrm>
            <a:prstGeom prst="rect">
              <a:avLst/>
            </a:prstGeom>
            <a:solidFill>
              <a:srgbClr val="9B64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Brown</a:t>
              </a:r>
            </a:p>
            <a:p>
              <a:pPr algn="ctr"/>
              <a:r>
                <a:rPr lang="en-GB" sz="900" dirty="0">
                  <a:solidFill>
                    <a:prstClr val="white"/>
                  </a:solidFill>
                </a:rPr>
                <a:t>155 / 100 / 46</a:t>
              </a:r>
            </a:p>
          </p:txBody>
        </p:sp>
        <p:sp>
          <p:nvSpPr>
            <p:cNvPr id="63" name="Rectangle 62"/>
            <p:cNvSpPr/>
            <p:nvPr userDrawn="1"/>
          </p:nvSpPr>
          <p:spPr>
            <a:xfrm>
              <a:off x="5521825" y="5085488"/>
              <a:ext cx="900000" cy="720000"/>
            </a:xfrm>
            <a:prstGeom prst="rect">
              <a:avLst/>
            </a:prstGeom>
            <a:solidFill>
              <a:srgbClr val="E3BC9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Beige</a:t>
              </a:r>
            </a:p>
            <a:p>
              <a:pPr algn="ctr"/>
              <a:r>
                <a:rPr lang="en-GB" sz="900" dirty="0">
                  <a:solidFill>
                    <a:prstClr val="white"/>
                  </a:solidFill>
                </a:rPr>
                <a:t>227 / 188 / 159</a:t>
              </a:r>
            </a:p>
          </p:txBody>
        </p:sp>
        <p:sp>
          <p:nvSpPr>
            <p:cNvPr id="64" name="Rectangle 63"/>
            <p:cNvSpPr/>
            <p:nvPr userDrawn="1"/>
          </p:nvSpPr>
          <p:spPr>
            <a:xfrm>
              <a:off x="4533005" y="5085488"/>
              <a:ext cx="900000" cy="720000"/>
            </a:xfrm>
            <a:prstGeom prst="rect">
              <a:avLst/>
            </a:prstGeom>
            <a:solidFill>
              <a:srgbClr val="9D937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Olive</a:t>
              </a:r>
            </a:p>
            <a:p>
              <a:pPr algn="ctr"/>
              <a:r>
                <a:rPr lang="en-GB" sz="900" dirty="0">
                  <a:solidFill>
                    <a:prstClr val="white"/>
                  </a:solidFill>
                </a:rPr>
                <a:t>157 / 147 / 117</a:t>
              </a:r>
            </a:p>
          </p:txBody>
        </p:sp>
        <p:sp>
          <p:nvSpPr>
            <p:cNvPr id="65" name="Rectangle 64"/>
            <p:cNvSpPr/>
            <p:nvPr userDrawn="1"/>
          </p:nvSpPr>
          <p:spPr>
            <a:xfrm>
              <a:off x="6510645" y="5085488"/>
              <a:ext cx="900000" cy="720000"/>
            </a:xfrm>
            <a:prstGeom prst="rect">
              <a:avLst/>
            </a:prstGeom>
            <a:solidFill>
              <a:srgbClr val="E368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Pink</a:t>
              </a:r>
            </a:p>
            <a:p>
              <a:pPr algn="ctr"/>
              <a:r>
                <a:rPr lang="en-GB" sz="900" dirty="0">
                  <a:solidFill>
                    <a:prstClr val="white"/>
                  </a:solidFill>
                </a:rPr>
                <a:t>227 / 104 / 119</a:t>
              </a:r>
            </a:p>
          </p:txBody>
        </p:sp>
        <p:sp>
          <p:nvSpPr>
            <p:cNvPr id="66" name="TextBox 65"/>
            <p:cNvSpPr txBox="1"/>
            <p:nvPr userDrawn="1"/>
          </p:nvSpPr>
          <p:spPr>
            <a:xfrm>
              <a:off x="752400" y="4285386"/>
              <a:ext cx="814145" cy="504825"/>
            </a:xfrm>
            <a:prstGeom prst="rect">
              <a:avLst/>
            </a:prstGeom>
            <a:noFill/>
          </p:spPr>
          <p:txBody>
            <a:bodyPr wrap="square" lIns="0" tIns="0" rIns="54007" bIns="0" rtlCol="0">
              <a:noAutofit/>
            </a:bodyPr>
            <a:lstStyle/>
            <a:p>
              <a:r>
                <a:rPr lang="en-GB" sz="1000" b="1" dirty="0">
                  <a:solidFill>
                    <a:srgbClr val="00338D"/>
                  </a:solidFill>
                </a:rPr>
                <a:t>Colour order for graphs</a:t>
              </a:r>
            </a:p>
          </p:txBody>
        </p:sp>
      </p:grpSp>
    </p:spTree>
    <p:extLst>
      <p:ext uri="{BB962C8B-B14F-4D97-AF65-F5344CB8AC3E}">
        <p14:creationId xmlns:p14="http://schemas.microsoft.com/office/powerpoint/2010/main" val="266597947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3" name="Text Placeholder 2"/>
          <p:cNvSpPr>
            <a:spLocks noGrp="1"/>
          </p:cNvSpPr>
          <p:nvPr>
            <p:ph type="body" sz="quarter" idx="11"/>
          </p:nvPr>
        </p:nvSpPr>
        <p:spPr>
          <a:xfrm>
            <a:off x="2729163" y="4771394"/>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14" name="Text Placeholder 2"/>
          <p:cNvSpPr>
            <a:spLocks noGrp="1"/>
          </p:cNvSpPr>
          <p:nvPr>
            <p:ph type="body" sz="quarter" idx="12"/>
          </p:nvPr>
        </p:nvSpPr>
        <p:spPr>
          <a:xfrm>
            <a:off x="2729163" y="5711030"/>
            <a:ext cx="7851751" cy="169277"/>
          </a:xfrm>
        </p:spPr>
        <p:txBody>
          <a:bodyPr>
            <a:noAutofit/>
          </a:bodyPr>
          <a:lstStyle>
            <a:lvl1pPr>
              <a:buFontTx/>
              <a:buNone/>
              <a:defRPr sz="1100" b="0">
                <a:solidFill>
                  <a:schemeClr val="bg1">
                    <a:lumMod val="65000"/>
                  </a:schemeClr>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15" name="Text Placeholder 2"/>
          <p:cNvSpPr>
            <a:spLocks noGrp="1"/>
          </p:cNvSpPr>
          <p:nvPr>
            <p:ph type="body" sz="quarter" idx="13"/>
          </p:nvPr>
        </p:nvSpPr>
        <p:spPr>
          <a:xfrm>
            <a:off x="2729163" y="3831758"/>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23" name="Text Placeholder 2"/>
          <p:cNvSpPr>
            <a:spLocks noGrp="1"/>
          </p:cNvSpPr>
          <p:nvPr>
            <p:ph type="body" sz="quarter" idx="14"/>
          </p:nvPr>
        </p:nvSpPr>
        <p:spPr>
          <a:xfrm>
            <a:off x="2729163" y="3480007"/>
            <a:ext cx="241173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24" name="Text Placeholder 2"/>
          <p:cNvSpPr>
            <a:spLocks noGrp="1"/>
          </p:cNvSpPr>
          <p:nvPr>
            <p:ph type="body" sz="quarter" idx="15"/>
          </p:nvPr>
        </p:nvSpPr>
        <p:spPr>
          <a:xfrm>
            <a:off x="5920501" y="3480007"/>
            <a:ext cx="236126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pic>
        <p:nvPicPr>
          <p:cNvPr id="25" name="Picture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20501" y="2974450"/>
            <a:ext cx="1325883" cy="381001"/>
          </a:xfrm>
          <a:prstGeom prst="rect">
            <a:avLst/>
          </a:prstGeom>
        </p:spPr>
      </p:pic>
      <p:pic>
        <p:nvPicPr>
          <p:cNvPr id="26" name="Picture 2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729163" y="2974450"/>
            <a:ext cx="2523749" cy="384049"/>
          </a:xfrm>
          <a:prstGeom prst="rect">
            <a:avLst/>
          </a:prstGeom>
        </p:spPr>
      </p:pic>
      <p:sp>
        <p:nvSpPr>
          <p:cNvPr id="11" name="TextBox 10"/>
          <p:cNvSpPr txBox="1"/>
          <p:nvPr userDrawn="1"/>
        </p:nvSpPr>
        <p:spPr>
          <a:xfrm>
            <a:off x="2594343" y="6637578"/>
            <a:ext cx="6953693" cy="13536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Tree>
    <p:extLst>
      <p:ext uri="{BB962C8B-B14F-4D97-AF65-F5344CB8AC3E}">
        <p14:creationId xmlns:p14="http://schemas.microsoft.com/office/powerpoint/2010/main" val="29601603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ITLE SLIDE 6 - No image">
    <p:bg>
      <p:bgPr>
        <a:solidFill>
          <a:schemeClr val="accent1"/>
        </a:solidFill>
        <a:effectLst/>
      </p:bgPr>
    </p:bg>
    <p:spTree>
      <p:nvGrpSpPr>
        <p:cNvPr id="1" name=""/>
        <p:cNvGrpSpPr/>
        <p:nvPr/>
      </p:nvGrpSpPr>
      <p:grpSpPr>
        <a:xfrm>
          <a:off x="0" y="0"/>
          <a:ext cx="0" cy="0"/>
          <a:chOff x="0" y="0"/>
          <a:chExt cx="0" cy="0"/>
        </a:xfrm>
      </p:grpSpPr>
      <p:sp>
        <p:nvSpPr>
          <p:cNvPr id="8" name="Title 1"/>
          <p:cNvSpPr>
            <a:spLocks noGrp="1"/>
          </p:cNvSpPr>
          <p:nvPr>
            <p:ph type="ctrTitle" hasCustomPrompt="1"/>
          </p:nvPr>
        </p:nvSpPr>
        <p:spPr>
          <a:xfrm>
            <a:off x="2709863" y="1435300"/>
            <a:ext cx="8489950" cy="3510000"/>
          </a:xfrm>
        </p:spPr>
        <p:txBody>
          <a:bodyPr anchor="t" anchorCtr="0"/>
          <a:lstStyle>
            <a:lvl1pPr algn="l">
              <a:defRPr sz="11000" baseline="0">
                <a:solidFill>
                  <a:schemeClr val="bg1"/>
                </a:solidFill>
              </a:defRPr>
            </a:lvl1pPr>
          </a:lstStyle>
          <a:p>
            <a:r>
              <a:rPr lang="en-GB" dirty="0"/>
              <a:t>Title Slide 6 – </a:t>
            </a:r>
            <a:br>
              <a:rPr lang="en-GB" dirty="0"/>
            </a:br>
            <a:r>
              <a:rPr lang="en-GB" dirty="0"/>
              <a:t>no image</a:t>
            </a:r>
            <a:endParaRPr lang="en-US" dirty="0"/>
          </a:p>
        </p:txBody>
      </p:sp>
      <p:sp>
        <p:nvSpPr>
          <p:cNvPr id="10"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01634353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30530152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ONE COLUMN TEXT">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998400" y="1330126"/>
            <a:ext cx="101952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13059827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62208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89598568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XT WITH IMAGE OR CHAR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3"/>
          </p:nvPr>
        </p:nvSpPr>
        <p:spPr>
          <a:xfrm>
            <a:off x="6220800" y="1330126"/>
            <a:ext cx="4968000" cy="4546800"/>
          </a:xfrm>
        </p:spPr>
        <p:txBody>
          <a:bodyPr anchor="ctr"/>
          <a:lstStyle>
            <a:lvl1pPr algn="ctr">
              <a:defRPr/>
            </a:lvl1pPr>
          </a:lstStyle>
          <a:p>
            <a:r>
              <a:rPr lang="en-US" dirty="0"/>
              <a:t>Click icon to add chart</a:t>
            </a:r>
            <a:endParaRPr lang="en-GB" dirty="0"/>
          </a:p>
        </p:txBody>
      </p:sp>
    </p:spTree>
    <p:extLst>
      <p:ext uri="{BB962C8B-B14F-4D97-AF65-F5344CB8AC3E}">
        <p14:creationId xmlns:p14="http://schemas.microsoft.com/office/powerpoint/2010/main" val="415422578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6220800" y="1330126"/>
            <a:ext cx="4968000" cy="4546800"/>
          </a:xfrm>
        </p:spPr>
        <p:txBody>
          <a:bodyPr anchor="ctr"/>
          <a:lstStyle>
            <a:lvl1pPr algn="ctr">
              <a:defRPr/>
            </a:lvl1pPr>
          </a:lstStyle>
          <a:p>
            <a:r>
              <a:rPr lang="en-US" dirty="0"/>
              <a:t>Click icon to add chart</a:t>
            </a:r>
            <a:endParaRPr lang="en-GB" dirty="0"/>
          </a:p>
        </p:txBody>
      </p:sp>
      <p:sp>
        <p:nvSpPr>
          <p:cNvPr id="6" name="Chart Placeholder 4"/>
          <p:cNvSpPr>
            <a:spLocks noGrp="1"/>
          </p:cNvSpPr>
          <p:nvPr>
            <p:ph type="chart" sz="quarter" idx="12"/>
          </p:nvPr>
        </p:nvSpPr>
        <p:spPr>
          <a:xfrm>
            <a:off x="1003200" y="1330126"/>
            <a:ext cx="4968000" cy="4546800"/>
          </a:xfrm>
        </p:spPr>
        <p:txBody>
          <a:bodyPr anchor="ctr"/>
          <a:lstStyle>
            <a:lvl1pPr algn="ctr">
              <a:defRPr/>
            </a:lvl1pPr>
          </a:lstStyle>
          <a:p>
            <a:r>
              <a:rPr lang="en-US" dirty="0"/>
              <a:t>Click icon to add chart</a:t>
            </a:r>
            <a:endParaRPr lang="en-GB" dirty="0"/>
          </a:p>
        </p:txBody>
      </p:sp>
    </p:spTree>
    <p:extLst>
      <p:ext uri="{BB962C8B-B14F-4D97-AF65-F5344CB8AC3E}">
        <p14:creationId xmlns:p14="http://schemas.microsoft.com/office/powerpoint/2010/main" val="27356718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EXT WITH IMAGE OR CHAR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1209601"/>
            <a:ext cx="4968000" cy="4594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5" name="Chart Placeholder 4"/>
          <p:cNvSpPr>
            <a:spLocks noGrp="1"/>
          </p:cNvSpPr>
          <p:nvPr>
            <p:ph type="chart" sz="quarter" idx="13"/>
          </p:nvPr>
        </p:nvSpPr>
        <p:spPr>
          <a:xfrm>
            <a:off x="6220800" y="1209600"/>
            <a:ext cx="4968000" cy="4593600"/>
          </a:xfrm>
        </p:spPr>
        <p:txBody>
          <a:bodyPr anchor="ctr"/>
          <a:lstStyle>
            <a:lvl1pPr algn="ctr">
              <a:defRPr/>
            </a:lvl1pPr>
          </a:lstStyle>
          <a:p>
            <a:r>
              <a:rPr lang="en-US" smtClean="0"/>
              <a:t>Click icon to add chart</a:t>
            </a:r>
            <a:endParaRPr lang="en-GB" dirty="0" smtClean="0"/>
          </a:p>
        </p:txBody>
      </p:sp>
    </p:spTree>
    <p:extLst>
      <p:ext uri="{BB962C8B-B14F-4D97-AF65-F5344CB8AC3E}">
        <p14:creationId xmlns:p14="http://schemas.microsoft.com/office/powerpoint/2010/main" val="333160621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3742126"/>
            <a:ext cx="10195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1"/>
          </p:nvPr>
        </p:nvSpPr>
        <p:spPr>
          <a:xfrm>
            <a:off x="1003200" y="1331360"/>
            <a:ext cx="10195200" cy="2135740"/>
          </a:xfrm>
        </p:spPr>
        <p:txBody>
          <a:bodyPr anchor="ctr"/>
          <a:lstStyle>
            <a:lvl1pPr algn="ctr">
              <a:defRPr/>
            </a:lvl1pPr>
          </a:lstStyle>
          <a:p>
            <a:r>
              <a:rPr lang="en-US" dirty="0"/>
              <a:t>Click icon to add chart</a:t>
            </a:r>
            <a:endParaRPr lang="en-GB" dirty="0"/>
          </a:p>
        </p:txBody>
      </p:sp>
    </p:spTree>
    <p:extLst>
      <p:ext uri="{BB962C8B-B14F-4D97-AF65-F5344CB8AC3E}">
        <p14:creationId xmlns:p14="http://schemas.microsoft.com/office/powerpoint/2010/main" val="213676654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4550400" y="1331360"/>
            <a:ext cx="3139200" cy="2134800"/>
          </a:xfrm>
        </p:spPr>
        <p:txBody>
          <a:bodyPr anchor="ctr"/>
          <a:lstStyle>
            <a:lvl1pPr algn="ctr">
              <a:defRPr/>
            </a:lvl1pPr>
          </a:lstStyle>
          <a:p>
            <a:r>
              <a:rPr lang="en-US" dirty="0"/>
              <a:t>Click icon to add chart</a:t>
            </a:r>
            <a:endParaRPr lang="en-GB" dirty="0"/>
          </a:p>
        </p:txBody>
      </p:sp>
      <p:sp>
        <p:nvSpPr>
          <p:cNvPr id="6" name="Chart Placeholder 4"/>
          <p:cNvSpPr>
            <a:spLocks noGrp="1"/>
          </p:cNvSpPr>
          <p:nvPr>
            <p:ph type="chart" sz="quarter" idx="12"/>
          </p:nvPr>
        </p:nvSpPr>
        <p:spPr>
          <a:xfrm>
            <a:off x="1003200" y="1331360"/>
            <a:ext cx="3187200" cy="2134800"/>
          </a:xfrm>
        </p:spPr>
        <p:txBody>
          <a:bodyPr anchor="ctr"/>
          <a:lstStyle>
            <a:lvl1pPr algn="ctr">
              <a:defRPr/>
            </a:lvl1pPr>
          </a:lstStyle>
          <a:p>
            <a:r>
              <a:rPr lang="en-US" dirty="0"/>
              <a:t>Click icon to add chart</a:t>
            </a:r>
            <a:endParaRPr lang="en-GB" dirty="0"/>
          </a:p>
        </p:txBody>
      </p:sp>
      <p:sp>
        <p:nvSpPr>
          <p:cNvPr id="7" name="Text Placeholder 8"/>
          <p:cNvSpPr>
            <a:spLocks noGrp="1"/>
          </p:cNvSpPr>
          <p:nvPr>
            <p:ph type="body" sz="quarter" idx="10"/>
          </p:nvPr>
        </p:nvSpPr>
        <p:spPr>
          <a:xfrm>
            <a:off x="10032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Chart Placeholder 4"/>
          <p:cNvSpPr>
            <a:spLocks noGrp="1"/>
          </p:cNvSpPr>
          <p:nvPr>
            <p:ph type="chart" sz="quarter" idx="13"/>
          </p:nvPr>
        </p:nvSpPr>
        <p:spPr>
          <a:xfrm>
            <a:off x="8049600" y="1331360"/>
            <a:ext cx="3139200" cy="2134800"/>
          </a:xfrm>
        </p:spPr>
        <p:txBody>
          <a:bodyPr anchor="ctr"/>
          <a:lstStyle>
            <a:lvl1pPr algn="ctr">
              <a:defRPr/>
            </a:lvl1pPr>
          </a:lstStyle>
          <a:p>
            <a:r>
              <a:rPr lang="en-US" dirty="0"/>
              <a:t>Click icon to add chart</a:t>
            </a:r>
            <a:endParaRPr lang="en-GB" dirty="0"/>
          </a:p>
        </p:txBody>
      </p:sp>
      <p:sp>
        <p:nvSpPr>
          <p:cNvPr id="9" name="Text Placeholder 8"/>
          <p:cNvSpPr>
            <a:spLocks noGrp="1"/>
          </p:cNvSpPr>
          <p:nvPr>
            <p:ph type="body" sz="quarter" idx="14"/>
          </p:nvPr>
        </p:nvSpPr>
        <p:spPr>
          <a:xfrm>
            <a:off x="45024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8"/>
          <p:cNvSpPr>
            <a:spLocks noGrp="1"/>
          </p:cNvSpPr>
          <p:nvPr>
            <p:ph type="body" sz="quarter" idx="15"/>
          </p:nvPr>
        </p:nvSpPr>
        <p:spPr>
          <a:xfrm>
            <a:off x="80016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2213101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4" name="Picture Placeholder 3"/>
          <p:cNvSpPr>
            <a:spLocks noGrp="1"/>
          </p:cNvSpPr>
          <p:nvPr>
            <p:ph type="pic" sz="quarter" idx="10"/>
          </p:nvPr>
        </p:nvSpPr>
        <p:spPr>
          <a:xfrm>
            <a:off x="1003200" y="1330126"/>
            <a:ext cx="10195200" cy="4546800"/>
          </a:xfrm>
        </p:spPr>
        <p:txBody>
          <a:bodyPr anchor="ctr"/>
          <a:lstStyle>
            <a:lvl1pPr algn="ctr">
              <a:defRPr/>
            </a:lvl1pPr>
          </a:lstStyle>
          <a:p>
            <a:r>
              <a:rPr lang="en-US" dirty="0"/>
              <a:t>Click icon to add picture</a:t>
            </a:r>
            <a:endParaRPr lang="en-GB" dirty="0"/>
          </a:p>
        </p:txBody>
      </p:sp>
    </p:spTree>
    <p:extLst>
      <p:ext uri="{BB962C8B-B14F-4D97-AF65-F5344CB8AC3E}">
        <p14:creationId xmlns:p14="http://schemas.microsoft.com/office/powerpoint/2010/main" val="239167426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FULL IMAG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192000" cy="5876925"/>
          </a:xfrm>
        </p:spPr>
        <p:txBody>
          <a:bodyPr anchor="ctr"/>
          <a:lstStyle>
            <a:lvl1pPr algn="ctr">
              <a:defRPr/>
            </a:lvl1pPr>
          </a:lstStyle>
          <a:p>
            <a:r>
              <a:rPr lang="en-US" dirty="0"/>
              <a:t>Click icon to add picture</a:t>
            </a:r>
            <a:endParaRPr lang="en-GB" dirty="0"/>
          </a:p>
        </p:txBody>
      </p:sp>
      <p:sp>
        <p:nvSpPr>
          <p:cNvPr id="6" name="Shape 8"/>
          <p:cNvSpPr txBox="1">
            <a:spLocks/>
          </p:cNvSpPr>
          <p:nvPr userDrawn="1"/>
        </p:nvSpPr>
        <p:spPr>
          <a:xfrm>
            <a:off x="10739438" y="6266997"/>
            <a:ext cx="449655"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mtClean="0">
                <a:solidFill>
                  <a:srgbClr val="00338D"/>
                </a:solidFill>
                <a:cs typeface="Arial" panose="020B0604020202020204" pitchFamily="34" charset="0"/>
              </a:rPr>
              <a:pPr algn="r"/>
              <a:t>‹#›</a:t>
            </a:fld>
            <a:endParaRPr lang="en-US" dirty="0">
              <a:solidFill>
                <a:srgbClr val="00338D"/>
              </a:solidFill>
              <a:cs typeface="Arial" panose="020B0604020202020204" pitchFamily="34" charset="0"/>
            </a:endParaRPr>
          </a:p>
        </p:txBody>
      </p:sp>
      <p:sp>
        <p:nvSpPr>
          <p:cNvPr id="7" name="TextBox 6"/>
          <p:cNvSpPr txBox="1"/>
          <p:nvPr userDrawn="1"/>
        </p:nvSpPr>
        <p:spPr>
          <a:xfrm>
            <a:off x="2234934" y="6266997"/>
            <a:ext cx="7756800" cy="370800"/>
          </a:xfrm>
          <a:prstGeom prst="rect">
            <a:avLst/>
          </a:prstGeom>
          <a:noFill/>
        </p:spPr>
        <p:txBody>
          <a:bodyPr wrap="square" lIns="0" tIns="0" rIns="0" bIns="0" rtlCol="0">
            <a:noAutofit/>
          </a:bodyPr>
          <a:lstStyle/>
          <a:p>
            <a:pPr>
              <a:defRPr/>
            </a:pPr>
            <a:r>
              <a:rPr lang="en-GB" sz="600" dirty="0">
                <a:solidFill>
                  <a:prstClr val="white">
                    <a:lumMod val="65000"/>
                  </a:prstClr>
                </a:solidFill>
              </a:rPr>
              <a:t>©KPMG 2016. Insert copyright information here. Imagnimus inciis sed maximus, acepedi psandi occum qui coribus et volumquia volo con pe quis ipsae con experfe raerovition pariorem fuga. Ita cores doluptae pro consed mi, ut et adi bea cus sum il magnita tiunteseque sae vel modi rem con errorpor sendiciendes et, optate est, sin non pro dolenda nimint ea doluptur sapernatius eum facernam adipit ex es inverferum eventio rempos inus exererum solutet la quia suntotatem explique mi, comnis es molut eic tem excestis et ellautes.</a:t>
            </a:r>
          </a:p>
        </p:txBody>
      </p:sp>
      <p:sp>
        <p:nvSpPr>
          <p:cNvPr id="8" name="TextBox 7"/>
          <p:cNvSpPr txBox="1"/>
          <p:nvPr userDrawn="1"/>
        </p:nvSpPr>
        <p:spPr>
          <a:xfrm>
            <a:off x="5059200" y="6637578"/>
            <a:ext cx="2256000" cy="10955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
        <p:nvSpPr>
          <p:cNvPr id="9"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371865408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PROCESS FIVE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0804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51576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72348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1003200" y="1322388"/>
            <a:ext cx="18768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0804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51576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72348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1" name="Text Placeholder 12"/>
          <p:cNvSpPr>
            <a:spLocks noGrp="1"/>
          </p:cNvSpPr>
          <p:nvPr>
            <p:ph type="body" sz="quarter" idx="18" hasCustomPrompt="1"/>
          </p:nvPr>
        </p:nvSpPr>
        <p:spPr>
          <a:xfrm>
            <a:off x="93120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2" name="Text Placeholder 8"/>
          <p:cNvSpPr>
            <a:spLocks noGrp="1"/>
          </p:cNvSpPr>
          <p:nvPr>
            <p:ph type="body" sz="quarter" idx="19"/>
          </p:nvPr>
        </p:nvSpPr>
        <p:spPr>
          <a:xfrm>
            <a:off x="93120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42002696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PROCESS FOUR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6160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62288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88416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994833" y="1322388"/>
            <a:ext cx="23472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610422"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6226011"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8841600"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Tree>
    <p:extLst>
      <p:ext uri="{BB962C8B-B14F-4D97-AF65-F5344CB8AC3E}">
        <p14:creationId xmlns:p14="http://schemas.microsoft.com/office/powerpoint/2010/main" val="37209654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QUAD WITH CENTER">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6" name="Text Placeholder 10"/>
          <p:cNvSpPr>
            <a:spLocks noGrp="1" noChangeAspect="1"/>
          </p:cNvSpPr>
          <p:nvPr>
            <p:ph type="body" sz="quarter" idx="21"/>
          </p:nvPr>
        </p:nvSpPr>
        <p:spPr bwMode="gray">
          <a:xfrm>
            <a:off x="5306559" y="2757950"/>
            <a:ext cx="1660995" cy="1659600"/>
          </a:xfrm>
          <a:prstGeom prst="ellipse">
            <a:avLst/>
          </a:prstGeom>
          <a:solidFill>
            <a:schemeClr val="accent1"/>
          </a:solidFill>
          <a:ln>
            <a:noFill/>
          </a:ln>
        </p:spPr>
        <p:txBody>
          <a:bodyPr lIns="54000" tIns="54000" rIns="54000" bIns="54000" anchor="ctr" anchorCtr="1">
            <a:noAutofit/>
          </a:bodyPr>
          <a:lstStyle>
            <a:lvl1pPr algn="ctr">
              <a:defRPr sz="1400">
                <a:solidFill>
                  <a:schemeClr val="bg1"/>
                </a:solidFill>
                <a:latin typeface="+mn-lt"/>
                <a:cs typeface="Arial" panose="020B0604020202020204" pitchFamily="34" charset="0"/>
              </a:defRPr>
            </a:lvl1pPr>
          </a:lstStyle>
          <a:p>
            <a:pPr lvl="0"/>
            <a:r>
              <a:rPr lang="en-US"/>
              <a:t>Edit Master text styles</a:t>
            </a:r>
          </a:p>
        </p:txBody>
      </p:sp>
      <p:sp>
        <p:nvSpPr>
          <p:cNvPr id="17" name="Text Placeholder 20"/>
          <p:cNvSpPr>
            <a:spLocks noGrp="1"/>
          </p:cNvSpPr>
          <p:nvPr>
            <p:ph type="body" sz="quarter" idx="26"/>
          </p:nvPr>
        </p:nvSpPr>
        <p:spPr bwMode="gray">
          <a:xfrm>
            <a:off x="1003347"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6" name="Text Placeholder 20"/>
          <p:cNvSpPr>
            <a:spLocks noGrp="1"/>
          </p:cNvSpPr>
          <p:nvPr>
            <p:ph type="body" sz="quarter" idx="48"/>
          </p:nvPr>
        </p:nvSpPr>
        <p:spPr bwMode="gray">
          <a:xfrm>
            <a:off x="1003347" y="401525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2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7" name="Text Placeholder 20"/>
          <p:cNvSpPr>
            <a:spLocks noGrp="1"/>
          </p:cNvSpPr>
          <p:nvPr>
            <p:ph type="body" sz="quarter" idx="50"/>
          </p:nvPr>
        </p:nvSpPr>
        <p:spPr bwMode="gray">
          <a:xfrm>
            <a:off x="7344001"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8" name="Text Placeholder 20"/>
          <p:cNvSpPr>
            <a:spLocks noGrp="1"/>
          </p:cNvSpPr>
          <p:nvPr>
            <p:ph type="body" sz="quarter" idx="52"/>
          </p:nvPr>
        </p:nvSpPr>
        <p:spPr bwMode="gray">
          <a:xfrm>
            <a:off x="7344001" y="4015250"/>
            <a:ext cx="3847695" cy="388800"/>
          </a:xfrm>
          <a:prstGeom prst="rect">
            <a:avLst/>
          </a:prstGeom>
          <a:solidFill>
            <a:srgbClr val="00338D"/>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9" name="AutoShape 20"/>
          <p:cNvSpPr>
            <a:spLocks noChangeArrowheads="1"/>
          </p:cNvSpPr>
          <p:nvPr userDrawn="1"/>
        </p:nvSpPr>
        <p:spPr bwMode="gray">
          <a:xfrm rot="2700000">
            <a:off x="5088625"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31" name="Text Placeholder 3"/>
          <p:cNvSpPr>
            <a:spLocks noGrp="1"/>
          </p:cNvSpPr>
          <p:nvPr>
            <p:ph type="body" sz="quarter" idx="53"/>
          </p:nvPr>
        </p:nvSpPr>
        <p:spPr>
          <a:xfrm>
            <a:off x="1003347"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2" name="Text Placeholder 3"/>
          <p:cNvSpPr>
            <a:spLocks noGrp="1"/>
          </p:cNvSpPr>
          <p:nvPr>
            <p:ph type="body" sz="quarter" idx="54"/>
          </p:nvPr>
        </p:nvSpPr>
        <p:spPr>
          <a:xfrm>
            <a:off x="1003347"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3" name="Text Placeholder 3"/>
          <p:cNvSpPr>
            <a:spLocks noGrp="1"/>
          </p:cNvSpPr>
          <p:nvPr>
            <p:ph type="body" sz="quarter" idx="55"/>
          </p:nvPr>
        </p:nvSpPr>
        <p:spPr>
          <a:xfrm>
            <a:off x="7342095"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4" name="Text Placeholder 3"/>
          <p:cNvSpPr>
            <a:spLocks noGrp="1"/>
          </p:cNvSpPr>
          <p:nvPr>
            <p:ph type="body" sz="quarter" idx="56"/>
          </p:nvPr>
        </p:nvSpPr>
        <p:spPr>
          <a:xfrm>
            <a:off x="7342095"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AutoShape 20"/>
          <p:cNvSpPr>
            <a:spLocks noChangeArrowheads="1"/>
          </p:cNvSpPr>
          <p:nvPr userDrawn="1"/>
        </p:nvSpPr>
        <p:spPr bwMode="gray">
          <a:xfrm rot="18900000" flipH="1">
            <a:off x="6742978"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1" name="AutoShape 20"/>
          <p:cNvSpPr>
            <a:spLocks noChangeArrowheads="1"/>
          </p:cNvSpPr>
          <p:nvPr userDrawn="1"/>
        </p:nvSpPr>
        <p:spPr bwMode="gray">
          <a:xfrm rot="18900000" flipV="1">
            <a:off x="5088624"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2" name="AutoShape 20"/>
          <p:cNvSpPr>
            <a:spLocks noChangeArrowheads="1"/>
          </p:cNvSpPr>
          <p:nvPr userDrawn="1"/>
        </p:nvSpPr>
        <p:spPr bwMode="gray">
          <a:xfrm rot="2700000" flipH="1" flipV="1">
            <a:off x="6742977"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Tree>
    <p:extLst>
      <p:ext uri="{BB962C8B-B14F-4D97-AF65-F5344CB8AC3E}">
        <p14:creationId xmlns:p14="http://schemas.microsoft.com/office/powerpoint/2010/main" val="208883664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2 COLUMN BLU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9" name="Text Placeholder 8"/>
          <p:cNvSpPr>
            <a:spLocks noGrp="1"/>
          </p:cNvSpPr>
          <p:nvPr>
            <p:ph type="body" sz="quarter" idx="19"/>
          </p:nvPr>
        </p:nvSpPr>
        <p:spPr>
          <a:xfrm>
            <a:off x="10032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6" name="Text Placeholder 8"/>
          <p:cNvSpPr>
            <a:spLocks noGrp="1"/>
          </p:cNvSpPr>
          <p:nvPr>
            <p:ph type="body" sz="quarter" idx="21"/>
          </p:nvPr>
        </p:nvSpPr>
        <p:spPr>
          <a:xfrm>
            <a:off x="62208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6479693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QUAD">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3" name="Text Placeholder 8"/>
          <p:cNvSpPr>
            <a:spLocks noGrp="1"/>
          </p:cNvSpPr>
          <p:nvPr>
            <p:ph type="body" sz="quarter" idx="19"/>
          </p:nvPr>
        </p:nvSpPr>
        <p:spPr>
          <a:xfrm>
            <a:off x="10032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5" name="Text Placeholder 8"/>
          <p:cNvSpPr>
            <a:spLocks noGrp="1"/>
          </p:cNvSpPr>
          <p:nvPr>
            <p:ph type="body" sz="quarter" idx="21"/>
          </p:nvPr>
        </p:nvSpPr>
        <p:spPr>
          <a:xfrm>
            <a:off x="62208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1" name="Text Placeholder 8"/>
          <p:cNvSpPr>
            <a:spLocks noGrp="1"/>
          </p:cNvSpPr>
          <p:nvPr>
            <p:ph type="body" sz="quarter" idx="23"/>
          </p:nvPr>
        </p:nvSpPr>
        <p:spPr>
          <a:xfrm>
            <a:off x="10032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Text Placeholder 8"/>
          <p:cNvSpPr>
            <a:spLocks noGrp="1"/>
          </p:cNvSpPr>
          <p:nvPr>
            <p:ph type="body" sz="quarter" idx="24"/>
          </p:nvPr>
        </p:nvSpPr>
        <p:spPr>
          <a:xfrm>
            <a:off x="10032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3" name="Text Placeholder 8"/>
          <p:cNvSpPr>
            <a:spLocks noGrp="1"/>
          </p:cNvSpPr>
          <p:nvPr>
            <p:ph type="body" sz="quarter" idx="25"/>
          </p:nvPr>
        </p:nvSpPr>
        <p:spPr>
          <a:xfrm>
            <a:off x="62208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4" name="Text Placeholder 8"/>
          <p:cNvSpPr>
            <a:spLocks noGrp="1"/>
          </p:cNvSpPr>
          <p:nvPr>
            <p:ph type="body" sz="quarter" idx="26"/>
          </p:nvPr>
        </p:nvSpPr>
        <p:spPr>
          <a:xfrm>
            <a:off x="62208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250080034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DIVIDER 1">
    <p:bg>
      <p:bgPr>
        <a:solidFill>
          <a:schemeClr val="accent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1437583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5" name="Chart Placeholder 4"/>
          <p:cNvSpPr>
            <a:spLocks noGrp="1"/>
          </p:cNvSpPr>
          <p:nvPr>
            <p:ph type="chart" sz="quarter" idx="11"/>
          </p:nvPr>
        </p:nvSpPr>
        <p:spPr>
          <a:xfrm>
            <a:off x="6220800" y="1209600"/>
            <a:ext cx="4968000" cy="4593600"/>
          </a:xfrm>
        </p:spPr>
        <p:txBody>
          <a:bodyPr anchor="ctr"/>
          <a:lstStyle>
            <a:lvl1pPr algn="ctr">
              <a:defRPr/>
            </a:lvl1pPr>
          </a:lstStyle>
          <a:p>
            <a:r>
              <a:rPr lang="en-US" smtClean="0"/>
              <a:t>Click icon to add chart</a:t>
            </a:r>
            <a:endParaRPr lang="en-GB" dirty="0" smtClean="0"/>
          </a:p>
        </p:txBody>
      </p:sp>
      <p:sp>
        <p:nvSpPr>
          <p:cNvPr id="6" name="Chart Placeholder 4"/>
          <p:cNvSpPr>
            <a:spLocks noGrp="1"/>
          </p:cNvSpPr>
          <p:nvPr>
            <p:ph type="chart" sz="quarter" idx="12"/>
          </p:nvPr>
        </p:nvSpPr>
        <p:spPr>
          <a:xfrm>
            <a:off x="1003200" y="1209600"/>
            <a:ext cx="4968000" cy="4593600"/>
          </a:xfrm>
        </p:spPr>
        <p:txBody>
          <a:bodyPr anchor="ctr"/>
          <a:lstStyle>
            <a:lvl1pPr algn="ctr">
              <a:defRPr/>
            </a:lvl1pPr>
          </a:lstStyle>
          <a:p>
            <a:r>
              <a:rPr lang="en-US" smtClean="0"/>
              <a:t>Click icon to add chart</a:t>
            </a:r>
            <a:endParaRPr lang="en-GB" dirty="0" smtClean="0"/>
          </a:p>
        </p:txBody>
      </p:sp>
    </p:spTree>
    <p:extLst>
      <p:ext uri="{BB962C8B-B14F-4D97-AF65-F5344CB8AC3E}">
        <p14:creationId xmlns:p14="http://schemas.microsoft.com/office/powerpoint/2010/main" val="49990056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DIVIDER 2">
    <p:bg>
      <p:bgPr>
        <a:solidFill>
          <a:srgbClr val="6D2077"/>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A3A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3030803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VIDER 3">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chemeClr val="accent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05445090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DIVIDER 4">
    <p:bg>
      <p:bgPr>
        <a:solidFill>
          <a:srgbClr val="00A3A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70A68"/>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93338107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COLOR PALET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03200" y="432000"/>
            <a:ext cx="10185600" cy="518400"/>
          </a:xfrm>
        </p:spPr>
        <p:txBody>
          <a:bodyPr/>
          <a:lstStyle>
            <a:lvl1pPr>
              <a:defRPr/>
            </a:lvl1pPr>
          </a:lstStyle>
          <a:p>
            <a:r>
              <a:rPr lang="en-US" dirty="0"/>
              <a:t>Colors</a:t>
            </a:r>
          </a:p>
        </p:txBody>
      </p:sp>
      <p:grpSp>
        <p:nvGrpSpPr>
          <p:cNvPr id="20" name="Group 19"/>
          <p:cNvGrpSpPr/>
          <p:nvPr userDrawn="1"/>
        </p:nvGrpSpPr>
        <p:grpSpPr>
          <a:xfrm>
            <a:off x="1215696" y="1430719"/>
            <a:ext cx="9220656" cy="4323905"/>
            <a:chOff x="752400" y="1211263"/>
            <a:chExt cx="7647063" cy="4594225"/>
          </a:xfrm>
        </p:grpSpPr>
        <p:sp>
          <p:nvSpPr>
            <p:cNvPr id="37" name="TextBox 36"/>
            <p:cNvSpPr txBox="1"/>
            <p:nvPr userDrawn="1"/>
          </p:nvSpPr>
          <p:spPr>
            <a:xfrm>
              <a:off x="752400" y="1211263"/>
              <a:ext cx="828675" cy="504825"/>
            </a:xfrm>
            <a:prstGeom prst="rect">
              <a:avLst/>
            </a:prstGeom>
            <a:noFill/>
          </p:spPr>
          <p:txBody>
            <a:bodyPr wrap="square" lIns="0" tIns="0" rIns="54007" bIns="0" rtlCol="0">
              <a:noAutofit/>
            </a:bodyPr>
            <a:lstStyle/>
            <a:p>
              <a:r>
                <a:rPr lang="en-GB" sz="1000" b="1" dirty="0">
                  <a:solidFill>
                    <a:srgbClr val="00338D"/>
                  </a:solidFill>
                </a:rPr>
                <a:t>Primary</a:t>
              </a:r>
            </a:p>
          </p:txBody>
        </p:sp>
        <p:sp>
          <p:nvSpPr>
            <p:cNvPr id="38" name="TextBox 37"/>
            <p:cNvSpPr txBox="1"/>
            <p:nvPr userDrawn="1"/>
          </p:nvSpPr>
          <p:spPr>
            <a:xfrm>
              <a:off x="752400" y="2257893"/>
              <a:ext cx="898425" cy="504825"/>
            </a:xfrm>
            <a:prstGeom prst="rect">
              <a:avLst/>
            </a:prstGeom>
            <a:noFill/>
          </p:spPr>
          <p:txBody>
            <a:bodyPr wrap="square" lIns="0" tIns="0" rIns="54007" bIns="0" rtlCol="0">
              <a:noAutofit/>
            </a:bodyPr>
            <a:lstStyle/>
            <a:p>
              <a:r>
                <a:rPr lang="en-GB" sz="1000" b="1" dirty="0">
                  <a:solidFill>
                    <a:srgbClr val="00338D"/>
                  </a:solidFill>
                </a:rPr>
                <a:t>Secondary</a:t>
              </a:r>
            </a:p>
          </p:txBody>
        </p:sp>
        <p:sp>
          <p:nvSpPr>
            <p:cNvPr id="39" name="TextBox 38"/>
            <p:cNvSpPr txBox="1"/>
            <p:nvPr userDrawn="1"/>
          </p:nvSpPr>
          <p:spPr>
            <a:xfrm>
              <a:off x="752400" y="3304523"/>
              <a:ext cx="898425" cy="504825"/>
            </a:xfrm>
            <a:prstGeom prst="rect">
              <a:avLst/>
            </a:prstGeom>
            <a:noFill/>
          </p:spPr>
          <p:txBody>
            <a:bodyPr wrap="square" lIns="0" tIns="0" rIns="54007" bIns="0" rtlCol="0">
              <a:noAutofit/>
            </a:bodyPr>
            <a:lstStyle/>
            <a:p>
              <a:r>
                <a:rPr lang="en-GB" sz="1000" b="1" dirty="0">
                  <a:solidFill>
                    <a:srgbClr val="00338D"/>
                  </a:solidFill>
                </a:rPr>
                <a:t>Tertiary</a:t>
              </a:r>
            </a:p>
          </p:txBody>
        </p:sp>
        <p:sp>
          <p:nvSpPr>
            <p:cNvPr id="40" name="Rectangle 39"/>
            <p:cNvSpPr/>
            <p:nvPr userDrawn="1"/>
          </p:nvSpPr>
          <p:spPr>
            <a:xfrm>
              <a:off x="1566545" y="1211263"/>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KPMG Blue</a:t>
              </a:r>
            </a:p>
            <a:p>
              <a:pPr algn="ctr"/>
              <a:r>
                <a:rPr lang="en-GB" sz="900" dirty="0">
                  <a:solidFill>
                    <a:prstClr val="white"/>
                  </a:solidFill>
                </a:rPr>
                <a:t>0 / 51 / 141</a:t>
              </a:r>
            </a:p>
          </p:txBody>
        </p:sp>
        <p:sp>
          <p:nvSpPr>
            <p:cNvPr id="41" name="Rectangle 40"/>
            <p:cNvSpPr/>
            <p:nvPr userDrawn="1"/>
          </p:nvSpPr>
          <p:spPr>
            <a:xfrm>
              <a:off x="2555365" y="1211263"/>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42" name="Rectangle 41"/>
            <p:cNvSpPr/>
            <p:nvPr userDrawn="1"/>
          </p:nvSpPr>
          <p:spPr>
            <a:xfrm>
              <a:off x="3544185" y="1211263"/>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Blue</a:t>
              </a:r>
            </a:p>
            <a:p>
              <a:pPr algn="ctr"/>
              <a:r>
                <a:rPr lang="en-GB" sz="900" dirty="0">
                  <a:solidFill>
                    <a:prstClr val="white"/>
                  </a:solidFill>
                </a:rPr>
                <a:t>0 / 145 / 218</a:t>
              </a:r>
            </a:p>
          </p:txBody>
        </p:sp>
        <p:sp>
          <p:nvSpPr>
            <p:cNvPr id="43" name="Rectangle 42"/>
            <p:cNvSpPr/>
            <p:nvPr userDrawn="1"/>
          </p:nvSpPr>
          <p:spPr>
            <a:xfrm>
              <a:off x="1566545" y="2257893"/>
              <a:ext cx="900000" cy="720000"/>
            </a:xfrm>
            <a:prstGeom prst="rect">
              <a:avLst/>
            </a:prstGeom>
            <a:solidFill>
              <a:srgbClr val="48369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Violet</a:t>
              </a:r>
            </a:p>
            <a:p>
              <a:pPr algn="ctr"/>
              <a:r>
                <a:rPr lang="en-GB" sz="900" dirty="0">
                  <a:solidFill>
                    <a:prstClr val="white"/>
                  </a:solidFill>
                </a:rPr>
                <a:t>72 / 54 / 152</a:t>
              </a:r>
            </a:p>
          </p:txBody>
        </p:sp>
        <p:sp>
          <p:nvSpPr>
            <p:cNvPr id="44" name="Rectangle 43"/>
            <p:cNvSpPr/>
            <p:nvPr userDrawn="1"/>
          </p:nvSpPr>
          <p:spPr>
            <a:xfrm>
              <a:off x="2555365" y="2257893"/>
              <a:ext cx="900000" cy="720000"/>
            </a:xfrm>
            <a:prstGeom prst="rect">
              <a:avLst/>
            </a:prstGeom>
            <a:solidFill>
              <a:srgbClr val="470A6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Purple</a:t>
              </a:r>
            </a:p>
            <a:p>
              <a:pPr algn="ctr"/>
              <a:r>
                <a:rPr lang="en-GB" sz="900" dirty="0">
                  <a:solidFill>
                    <a:prstClr val="white"/>
                  </a:solidFill>
                </a:rPr>
                <a:t>71 / 10 / 104</a:t>
              </a:r>
            </a:p>
          </p:txBody>
        </p:sp>
        <p:sp>
          <p:nvSpPr>
            <p:cNvPr id="45" name="Rectangle 44"/>
            <p:cNvSpPr/>
            <p:nvPr userDrawn="1"/>
          </p:nvSpPr>
          <p:spPr>
            <a:xfrm>
              <a:off x="3544185" y="2257893"/>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Purple</a:t>
              </a:r>
            </a:p>
            <a:p>
              <a:pPr algn="ctr"/>
              <a:r>
                <a:rPr lang="en-GB" sz="900" dirty="0">
                  <a:solidFill>
                    <a:prstClr val="white"/>
                  </a:solidFill>
                </a:rPr>
                <a:t>109 / 32 / 119</a:t>
              </a:r>
            </a:p>
          </p:txBody>
        </p:sp>
        <p:sp>
          <p:nvSpPr>
            <p:cNvPr id="46" name="Rectangle 45"/>
            <p:cNvSpPr/>
            <p:nvPr userDrawn="1"/>
          </p:nvSpPr>
          <p:spPr>
            <a:xfrm>
              <a:off x="4533005" y="2257893"/>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Green</a:t>
              </a:r>
            </a:p>
            <a:p>
              <a:pPr algn="ctr"/>
              <a:r>
                <a:rPr lang="en-GB" sz="900" dirty="0">
                  <a:solidFill>
                    <a:prstClr val="white"/>
                  </a:solidFill>
                </a:rPr>
                <a:t>0 / 163 / 161</a:t>
              </a:r>
            </a:p>
          </p:txBody>
        </p:sp>
        <p:sp>
          <p:nvSpPr>
            <p:cNvPr id="47" name="Rectangle 46"/>
            <p:cNvSpPr/>
            <p:nvPr userDrawn="1"/>
          </p:nvSpPr>
          <p:spPr>
            <a:xfrm>
              <a:off x="1566545" y="3304523"/>
              <a:ext cx="900000" cy="720000"/>
            </a:xfrm>
            <a:prstGeom prst="rect">
              <a:avLst/>
            </a:prstGeom>
            <a:solidFill>
              <a:srgbClr val="009A4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Green</a:t>
              </a:r>
            </a:p>
            <a:p>
              <a:pPr algn="ctr"/>
              <a:r>
                <a:rPr lang="en-GB" sz="900" dirty="0">
                  <a:solidFill>
                    <a:prstClr val="white"/>
                  </a:solidFill>
                </a:rPr>
                <a:t>0 / 154 / 68</a:t>
              </a:r>
            </a:p>
          </p:txBody>
        </p:sp>
        <p:sp>
          <p:nvSpPr>
            <p:cNvPr id="48" name="Rectangle 47"/>
            <p:cNvSpPr/>
            <p:nvPr userDrawn="1"/>
          </p:nvSpPr>
          <p:spPr>
            <a:xfrm>
              <a:off x="2555365" y="3304523"/>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Green</a:t>
              </a:r>
            </a:p>
            <a:p>
              <a:pPr algn="ctr"/>
              <a:r>
                <a:rPr lang="en-GB" sz="900" dirty="0">
                  <a:solidFill>
                    <a:prstClr val="white"/>
                  </a:solidFill>
                </a:rPr>
                <a:t>67 / 176 / 42</a:t>
              </a:r>
            </a:p>
          </p:txBody>
        </p:sp>
        <p:sp>
          <p:nvSpPr>
            <p:cNvPr id="49" name="Rectangle 48"/>
            <p:cNvSpPr/>
            <p:nvPr userDrawn="1"/>
          </p:nvSpPr>
          <p:spPr>
            <a:xfrm>
              <a:off x="3544185" y="3304523"/>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Yellow</a:t>
              </a:r>
            </a:p>
            <a:p>
              <a:pPr algn="ctr"/>
              <a:r>
                <a:rPr lang="en-GB" sz="900" dirty="0">
                  <a:solidFill>
                    <a:prstClr val="white"/>
                  </a:solidFill>
                </a:rPr>
                <a:t>234 / 170 / 0</a:t>
              </a:r>
            </a:p>
          </p:txBody>
        </p:sp>
        <p:sp>
          <p:nvSpPr>
            <p:cNvPr id="50" name="Rectangle 49"/>
            <p:cNvSpPr/>
            <p:nvPr userDrawn="1"/>
          </p:nvSpPr>
          <p:spPr>
            <a:xfrm>
              <a:off x="4533005" y="3304523"/>
              <a:ext cx="900000" cy="720000"/>
            </a:xfrm>
            <a:prstGeom prst="rect">
              <a:avLst/>
            </a:prstGeom>
            <a:solidFill>
              <a:srgbClr val="F68D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Orange</a:t>
              </a:r>
            </a:p>
            <a:p>
              <a:pPr algn="ctr"/>
              <a:r>
                <a:rPr lang="en-GB" sz="900" dirty="0">
                  <a:solidFill>
                    <a:prstClr val="white"/>
                  </a:solidFill>
                </a:rPr>
                <a:t>246 / 141 / 46</a:t>
              </a:r>
            </a:p>
          </p:txBody>
        </p:sp>
        <p:sp>
          <p:nvSpPr>
            <p:cNvPr id="51" name="Rectangle 50"/>
            <p:cNvSpPr/>
            <p:nvPr userDrawn="1"/>
          </p:nvSpPr>
          <p:spPr>
            <a:xfrm>
              <a:off x="5521825" y="3304523"/>
              <a:ext cx="900000" cy="720000"/>
            </a:xfrm>
            <a:prstGeom prst="rect">
              <a:avLst/>
            </a:prstGeom>
            <a:solidFill>
              <a:srgbClr val="BC20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Red</a:t>
              </a:r>
            </a:p>
            <a:p>
              <a:pPr algn="ctr"/>
              <a:r>
                <a:rPr lang="en-GB" sz="900" dirty="0">
                  <a:solidFill>
                    <a:prstClr val="white"/>
                  </a:solidFill>
                </a:rPr>
                <a:t>188 / 32 / 75</a:t>
              </a:r>
            </a:p>
          </p:txBody>
        </p:sp>
        <p:sp>
          <p:nvSpPr>
            <p:cNvPr id="52" name="Rectangle 51"/>
            <p:cNvSpPr/>
            <p:nvPr userDrawn="1"/>
          </p:nvSpPr>
          <p:spPr>
            <a:xfrm>
              <a:off x="6510645" y="3304523"/>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53" name="Rectangle 52"/>
            <p:cNvSpPr/>
            <p:nvPr userDrawn="1"/>
          </p:nvSpPr>
          <p:spPr>
            <a:xfrm>
              <a:off x="1566545" y="4285386"/>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KPMG Blue</a:t>
              </a:r>
            </a:p>
            <a:p>
              <a:pPr algn="ctr"/>
              <a:r>
                <a:rPr lang="en-GB" sz="900" dirty="0">
                  <a:solidFill>
                    <a:prstClr val="white"/>
                  </a:solidFill>
                </a:rPr>
                <a:t>0 / 51 / 141</a:t>
              </a:r>
            </a:p>
          </p:txBody>
        </p:sp>
        <p:sp>
          <p:nvSpPr>
            <p:cNvPr id="54" name="Rectangle 53"/>
            <p:cNvSpPr/>
            <p:nvPr userDrawn="1"/>
          </p:nvSpPr>
          <p:spPr>
            <a:xfrm>
              <a:off x="4533005" y="4285386"/>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55" name="Rectangle 54"/>
            <p:cNvSpPr/>
            <p:nvPr userDrawn="1"/>
          </p:nvSpPr>
          <p:spPr>
            <a:xfrm>
              <a:off x="2555365" y="4285386"/>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Blue</a:t>
              </a:r>
            </a:p>
            <a:p>
              <a:pPr algn="ctr"/>
              <a:r>
                <a:rPr lang="en-GB" sz="900" dirty="0">
                  <a:solidFill>
                    <a:prstClr val="white"/>
                  </a:solidFill>
                </a:rPr>
                <a:t>0 / 145 / 218</a:t>
              </a:r>
            </a:p>
          </p:txBody>
        </p:sp>
        <p:sp>
          <p:nvSpPr>
            <p:cNvPr id="56" name="Rectangle 55"/>
            <p:cNvSpPr/>
            <p:nvPr userDrawn="1"/>
          </p:nvSpPr>
          <p:spPr>
            <a:xfrm>
              <a:off x="3544185" y="4285386"/>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Purple</a:t>
              </a:r>
            </a:p>
            <a:p>
              <a:pPr algn="ctr"/>
              <a:r>
                <a:rPr lang="en-GB" sz="900" dirty="0">
                  <a:solidFill>
                    <a:prstClr val="white"/>
                  </a:solidFill>
                </a:rPr>
                <a:t>109 / 32 / 119</a:t>
              </a:r>
            </a:p>
          </p:txBody>
        </p:sp>
        <p:sp>
          <p:nvSpPr>
            <p:cNvPr id="57" name="Rectangle 56"/>
            <p:cNvSpPr/>
            <p:nvPr userDrawn="1"/>
          </p:nvSpPr>
          <p:spPr>
            <a:xfrm>
              <a:off x="5521825" y="4285386"/>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Green</a:t>
              </a:r>
            </a:p>
            <a:p>
              <a:pPr algn="ctr"/>
              <a:r>
                <a:rPr lang="en-GB" sz="900" dirty="0">
                  <a:solidFill>
                    <a:prstClr val="white"/>
                  </a:solidFill>
                </a:rPr>
                <a:t>0 / 163 / 161</a:t>
              </a:r>
            </a:p>
          </p:txBody>
        </p:sp>
        <p:sp>
          <p:nvSpPr>
            <p:cNvPr id="58" name="Rectangle 57"/>
            <p:cNvSpPr/>
            <p:nvPr userDrawn="1"/>
          </p:nvSpPr>
          <p:spPr>
            <a:xfrm>
              <a:off x="7499463" y="4285386"/>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Green</a:t>
              </a:r>
            </a:p>
            <a:p>
              <a:pPr algn="ctr"/>
              <a:r>
                <a:rPr lang="en-GB" sz="900" dirty="0">
                  <a:solidFill>
                    <a:prstClr val="white"/>
                  </a:solidFill>
                </a:rPr>
                <a:t>67 / 176 / 42</a:t>
              </a:r>
            </a:p>
          </p:txBody>
        </p:sp>
        <p:sp>
          <p:nvSpPr>
            <p:cNvPr id="59" name="Rectangle 58"/>
            <p:cNvSpPr/>
            <p:nvPr userDrawn="1"/>
          </p:nvSpPr>
          <p:spPr>
            <a:xfrm>
              <a:off x="6510645" y="4285386"/>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Yellow</a:t>
              </a:r>
            </a:p>
            <a:p>
              <a:pPr algn="ctr"/>
              <a:r>
                <a:rPr lang="en-GB" sz="900" dirty="0">
                  <a:solidFill>
                    <a:prstClr val="white"/>
                  </a:solidFill>
                </a:rPr>
                <a:t>234 / 170 / 0</a:t>
              </a:r>
            </a:p>
          </p:txBody>
        </p:sp>
        <p:sp>
          <p:nvSpPr>
            <p:cNvPr id="60" name="Rectangle 59"/>
            <p:cNvSpPr/>
            <p:nvPr userDrawn="1"/>
          </p:nvSpPr>
          <p:spPr>
            <a:xfrm>
              <a:off x="1566545" y="5085488"/>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61" name="Rectangle 60"/>
            <p:cNvSpPr/>
            <p:nvPr userDrawn="1"/>
          </p:nvSpPr>
          <p:spPr>
            <a:xfrm>
              <a:off x="2555365" y="5085488"/>
              <a:ext cx="900000" cy="720000"/>
            </a:xfrm>
            <a:prstGeom prst="rect">
              <a:avLst/>
            </a:prstGeom>
            <a:solidFill>
              <a:srgbClr val="753F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Brown</a:t>
              </a:r>
            </a:p>
            <a:p>
              <a:pPr algn="ctr"/>
              <a:r>
                <a:rPr lang="en-GB" sz="900" dirty="0">
                  <a:solidFill>
                    <a:prstClr val="white"/>
                  </a:solidFill>
                </a:rPr>
                <a:t>117 / 63 / 25</a:t>
              </a:r>
            </a:p>
          </p:txBody>
        </p:sp>
        <p:sp>
          <p:nvSpPr>
            <p:cNvPr id="62" name="Rectangle 61"/>
            <p:cNvSpPr/>
            <p:nvPr userDrawn="1"/>
          </p:nvSpPr>
          <p:spPr>
            <a:xfrm>
              <a:off x="3544185" y="5085488"/>
              <a:ext cx="900000" cy="720000"/>
            </a:xfrm>
            <a:prstGeom prst="rect">
              <a:avLst/>
            </a:prstGeom>
            <a:solidFill>
              <a:srgbClr val="9B64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Brown</a:t>
              </a:r>
            </a:p>
            <a:p>
              <a:pPr algn="ctr"/>
              <a:r>
                <a:rPr lang="en-GB" sz="900" dirty="0">
                  <a:solidFill>
                    <a:prstClr val="white"/>
                  </a:solidFill>
                </a:rPr>
                <a:t>155 / 100 / 46</a:t>
              </a:r>
            </a:p>
          </p:txBody>
        </p:sp>
        <p:sp>
          <p:nvSpPr>
            <p:cNvPr id="63" name="Rectangle 62"/>
            <p:cNvSpPr/>
            <p:nvPr userDrawn="1"/>
          </p:nvSpPr>
          <p:spPr>
            <a:xfrm>
              <a:off x="5521825" y="5085488"/>
              <a:ext cx="900000" cy="720000"/>
            </a:xfrm>
            <a:prstGeom prst="rect">
              <a:avLst/>
            </a:prstGeom>
            <a:solidFill>
              <a:srgbClr val="E3BC9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Beige</a:t>
              </a:r>
            </a:p>
            <a:p>
              <a:pPr algn="ctr"/>
              <a:r>
                <a:rPr lang="en-GB" sz="900" dirty="0">
                  <a:solidFill>
                    <a:prstClr val="white"/>
                  </a:solidFill>
                </a:rPr>
                <a:t>227 / 188 / 159</a:t>
              </a:r>
            </a:p>
          </p:txBody>
        </p:sp>
        <p:sp>
          <p:nvSpPr>
            <p:cNvPr id="64" name="Rectangle 63"/>
            <p:cNvSpPr/>
            <p:nvPr userDrawn="1"/>
          </p:nvSpPr>
          <p:spPr>
            <a:xfrm>
              <a:off x="4533005" y="5085488"/>
              <a:ext cx="900000" cy="720000"/>
            </a:xfrm>
            <a:prstGeom prst="rect">
              <a:avLst/>
            </a:prstGeom>
            <a:solidFill>
              <a:srgbClr val="9D937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Olive</a:t>
              </a:r>
            </a:p>
            <a:p>
              <a:pPr algn="ctr"/>
              <a:r>
                <a:rPr lang="en-GB" sz="900" dirty="0">
                  <a:solidFill>
                    <a:prstClr val="white"/>
                  </a:solidFill>
                </a:rPr>
                <a:t>157 / 147 / 117</a:t>
              </a:r>
            </a:p>
          </p:txBody>
        </p:sp>
        <p:sp>
          <p:nvSpPr>
            <p:cNvPr id="65" name="Rectangle 64"/>
            <p:cNvSpPr/>
            <p:nvPr userDrawn="1"/>
          </p:nvSpPr>
          <p:spPr>
            <a:xfrm>
              <a:off x="6510645" y="5085488"/>
              <a:ext cx="900000" cy="720000"/>
            </a:xfrm>
            <a:prstGeom prst="rect">
              <a:avLst/>
            </a:prstGeom>
            <a:solidFill>
              <a:srgbClr val="E368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Pink</a:t>
              </a:r>
            </a:p>
            <a:p>
              <a:pPr algn="ctr"/>
              <a:r>
                <a:rPr lang="en-GB" sz="900" dirty="0">
                  <a:solidFill>
                    <a:prstClr val="white"/>
                  </a:solidFill>
                </a:rPr>
                <a:t>227 / 104 / 119</a:t>
              </a:r>
            </a:p>
          </p:txBody>
        </p:sp>
        <p:sp>
          <p:nvSpPr>
            <p:cNvPr id="66" name="TextBox 65"/>
            <p:cNvSpPr txBox="1"/>
            <p:nvPr userDrawn="1"/>
          </p:nvSpPr>
          <p:spPr>
            <a:xfrm>
              <a:off x="752400" y="4285386"/>
              <a:ext cx="814145" cy="504825"/>
            </a:xfrm>
            <a:prstGeom prst="rect">
              <a:avLst/>
            </a:prstGeom>
            <a:noFill/>
          </p:spPr>
          <p:txBody>
            <a:bodyPr wrap="square" lIns="0" tIns="0" rIns="54007" bIns="0" rtlCol="0">
              <a:noAutofit/>
            </a:bodyPr>
            <a:lstStyle/>
            <a:p>
              <a:r>
                <a:rPr lang="en-GB" sz="1000" b="1" dirty="0">
                  <a:solidFill>
                    <a:srgbClr val="00338D"/>
                  </a:solidFill>
                </a:rPr>
                <a:t>Colour order for graphs</a:t>
              </a:r>
            </a:p>
          </p:txBody>
        </p:sp>
      </p:grpSp>
    </p:spTree>
    <p:extLst>
      <p:ext uri="{BB962C8B-B14F-4D97-AF65-F5344CB8AC3E}">
        <p14:creationId xmlns:p14="http://schemas.microsoft.com/office/powerpoint/2010/main" val="91172234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3" name="Text Placeholder 2"/>
          <p:cNvSpPr>
            <a:spLocks noGrp="1"/>
          </p:cNvSpPr>
          <p:nvPr>
            <p:ph type="body" sz="quarter" idx="11"/>
          </p:nvPr>
        </p:nvSpPr>
        <p:spPr>
          <a:xfrm>
            <a:off x="2729163" y="4771394"/>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14" name="Text Placeholder 2"/>
          <p:cNvSpPr>
            <a:spLocks noGrp="1"/>
          </p:cNvSpPr>
          <p:nvPr>
            <p:ph type="body" sz="quarter" idx="12"/>
          </p:nvPr>
        </p:nvSpPr>
        <p:spPr>
          <a:xfrm>
            <a:off x="2729163" y="5711030"/>
            <a:ext cx="7851751" cy="169277"/>
          </a:xfrm>
        </p:spPr>
        <p:txBody>
          <a:bodyPr>
            <a:noAutofit/>
          </a:bodyPr>
          <a:lstStyle>
            <a:lvl1pPr>
              <a:buFontTx/>
              <a:buNone/>
              <a:defRPr sz="1100" b="0">
                <a:solidFill>
                  <a:schemeClr val="bg1">
                    <a:lumMod val="65000"/>
                  </a:schemeClr>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15" name="Text Placeholder 2"/>
          <p:cNvSpPr>
            <a:spLocks noGrp="1"/>
          </p:cNvSpPr>
          <p:nvPr>
            <p:ph type="body" sz="quarter" idx="13"/>
          </p:nvPr>
        </p:nvSpPr>
        <p:spPr>
          <a:xfrm>
            <a:off x="2729163" y="3831758"/>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23" name="Text Placeholder 2"/>
          <p:cNvSpPr>
            <a:spLocks noGrp="1"/>
          </p:cNvSpPr>
          <p:nvPr>
            <p:ph type="body" sz="quarter" idx="14"/>
          </p:nvPr>
        </p:nvSpPr>
        <p:spPr>
          <a:xfrm>
            <a:off x="2729163" y="3480007"/>
            <a:ext cx="241173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24" name="Text Placeholder 2"/>
          <p:cNvSpPr>
            <a:spLocks noGrp="1"/>
          </p:cNvSpPr>
          <p:nvPr>
            <p:ph type="body" sz="quarter" idx="15"/>
          </p:nvPr>
        </p:nvSpPr>
        <p:spPr>
          <a:xfrm>
            <a:off x="5920501" y="3480007"/>
            <a:ext cx="236126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pic>
        <p:nvPicPr>
          <p:cNvPr id="25" name="Picture 2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920501" y="2974450"/>
            <a:ext cx="1325883" cy="381001"/>
          </a:xfrm>
          <a:prstGeom prst="rect">
            <a:avLst/>
          </a:prstGeom>
        </p:spPr>
      </p:pic>
      <p:pic>
        <p:nvPicPr>
          <p:cNvPr id="26" name="Picture 2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29163" y="2974450"/>
            <a:ext cx="2523749" cy="384049"/>
          </a:xfrm>
          <a:prstGeom prst="rect">
            <a:avLst/>
          </a:prstGeom>
        </p:spPr>
      </p:pic>
      <p:sp>
        <p:nvSpPr>
          <p:cNvPr id="11" name="TextBox 10"/>
          <p:cNvSpPr txBox="1"/>
          <p:nvPr userDrawn="1"/>
        </p:nvSpPr>
        <p:spPr>
          <a:xfrm>
            <a:off x="2594343" y="6637578"/>
            <a:ext cx="6953693" cy="13536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Tree>
    <p:extLst>
      <p:ext uri="{BB962C8B-B14F-4D97-AF65-F5344CB8AC3E}">
        <p14:creationId xmlns:p14="http://schemas.microsoft.com/office/powerpoint/2010/main" val="393190515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userDrawn="1">
  <p:cSld name="ITLE SLIDE 1 - Right light vertical image">
    <p:spTree>
      <p:nvGrpSpPr>
        <p:cNvPr id="1" name=""/>
        <p:cNvGrpSpPr/>
        <p:nvPr/>
      </p:nvGrpSpPr>
      <p:grpSpPr>
        <a:xfrm>
          <a:off x="0" y="0"/>
          <a:ext cx="0" cy="0"/>
          <a:chOff x="0" y="0"/>
          <a:chExt cx="0" cy="0"/>
        </a:xfrm>
      </p:grpSpPr>
      <p:sp>
        <p:nvSpPr>
          <p:cNvPr id="8" name="Title 1"/>
          <p:cNvSpPr>
            <a:spLocks noGrp="1"/>
          </p:cNvSpPr>
          <p:nvPr>
            <p:ph type="ctrTitle" hasCustomPrompt="1"/>
          </p:nvPr>
        </p:nvSpPr>
        <p:spPr>
          <a:xfrm>
            <a:off x="980826" y="1435300"/>
            <a:ext cx="6581117" cy="3510000"/>
          </a:xfrm>
        </p:spPr>
        <p:txBody>
          <a:bodyPr anchor="t" anchorCtr="0"/>
          <a:lstStyle>
            <a:lvl1pPr algn="l">
              <a:defRPr sz="11000" baseline="0">
                <a:solidFill>
                  <a:schemeClr val="bg1"/>
                </a:solidFill>
              </a:defRPr>
            </a:lvl1pPr>
          </a:lstStyle>
          <a:p>
            <a:r>
              <a:rPr lang="en-GB" dirty="0"/>
              <a:t>Title slide 1</a:t>
            </a:r>
            <a:br>
              <a:rPr lang="en-GB" dirty="0"/>
            </a:br>
            <a:r>
              <a:rPr lang="en-GB" dirty="0"/>
              <a:t>light right vertical image</a:t>
            </a:r>
            <a:endParaRPr lang="en-US" dirty="0"/>
          </a:p>
        </p:txBody>
      </p:sp>
      <p:sp>
        <p:nvSpPr>
          <p:cNvPr id="16" name="Freeform 19"/>
          <p:cNvSpPr>
            <a:spLocks noChangeAspect="1" noEditPoints="1"/>
          </p:cNvSpPr>
          <p:nvPr userDrawn="1"/>
        </p:nvSpPr>
        <p:spPr bwMode="auto">
          <a:xfrm>
            <a:off x="1000126"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1020425" y="5390900"/>
            <a:ext cx="654151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835134564"/>
      </p:ext>
    </p:extLst>
  </p:cSld>
  <p:clrMapOvr>
    <a:masterClrMapping/>
  </p:clrMapOvr>
  <p:extLst mod="1">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3607200"/>
            <a:ext cx="10185600" cy="2196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5" name="Chart Placeholder 4"/>
          <p:cNvSpPr>
            <a:spLocks noGrp="1"/>
          </p:cNvSpPr>
          <p:nvPr>
            <p:ph type="chart" sz="quarter" idx="11"/>
          </p:nvPr>
        </p:nvSpPr>
        <p:spPr>
          <a:xfrm>
            <a:off x="1003200" y="1209600"/>
            <a:ext cx="10185600" cy="2196000"/>
          </a:xfrm>
        </p:spPr>
        <p:txBody>
          <a:bodyPr anchor="ctr"/>
          <a:lstStyle>
            <a:lvl1pPr algn="ctr">
              <a:defRPr/>
            </a:lvl1pPr>
          </a:lstStyle>
          <a:p>
            <a:r>
              <a:rPr lang="en-US" smtClean="0"/>
              <a:t>Click icon to add chart</a:t>
            </a:r>
            <a:endParaRPr lang="en-GB" dirty="0" smtClean="0"/>
          </a:p>
        </p:txBody>
      </p:sp>
    </p:spTree>
    <p:extLst>
      <p:ext uri="{BB962C8B-B14F-4D97-AF65-F5344CB8AC3E}">
        <p14:creationId xmlns:p14="http://schemas.microsoft.com/office/powerpoint/2010/main" val="37081685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5" name="Chart Placeholder 4"/>
          <p:cNvSpPr>
            <a:spLocks noGrp="1"/>
          </p:cNvSpPr>
          <p:nvPr>
            <p:ph type="chart" sz="quarter" idx="11"/>
          </p:nvPr>
        </p:nvSpPr>
        <p:spPr>
          <a:xfrm>
            <a:off x="4550400" y="1209600"/>
            <a:ext cx="3139200" cy="2185200"/>
          </a:xfrm>
        </p:spPr>
        <p:txBody>
          <a:bodyPr anchor="ctr"/>
          <a:lstStyle>
            <a:lvl1pPr algn="ctr">
              <a:defRPr/>
            </a:lvl1pPr>
          </a:lstStyle>
          <a:p>
            <a:r>
              <a:rPr lang="en-US" smtClean="0"/>
              <a:t>Click icon to add chart</a:t>
            </a:r>
            <a:endParaRPr lang="en-GB" dirty="0" smtClean="0"/>
          </a:p>
        </p:txBody>
      </p:sp>
      <p:sp>
        <p:nvSpPr>
          <p:cNvPr id="6" name="Chart Placeholder 4"/>
          <p:cNvSpPr>
            <a:spLocks noGrp="1"/>
          </p:cNvSpPr>
          <p:nvPr>
            <p:ph type="chart" sz="quarter" idx="12"/>
          </p:nvPr>
        </p:nvSpPr>
        <p:spPr>
          <a:xfrm>
            <a:off x="1003200" y="1209600"/>
            <a:ext cx="3187200" cy="2185200"/>
          </a:xfrm>
        </p:spPr>
        <p:txBody>
          <a:bodyPr anchor="ctr"/>
          <a:lstStyle>
            <a:lvl1pPr algn="ctr">
              <a:defRPr/>
            </a:lvl1pPr>
          </a:lstStyle>
          <a:p>
            <a:r>
              <a:rPr lang="en-US" smtClean="0"/>
              <a:t>Click icon to add chart</a:t>
            </a:r>
            <a:endParaRPr lang="en-GB" dirty="0" smtClean="0"/>
          </a:p>
        </p:txBody>
      </p:sp>
      <p:sp>
        <p:nvSpPr>
          <p:cNvPr id="7" name="Text Placeholder 8"/>
          <p:cNvSpPr>
            <a:spLocks noGrp="1"/>
          </p:cNvSpPr>
          <p:nvPr>
            <p:ph type="body" sz="quarter" idx="10"/>
          </p:nvPr>
        </p:nvSpPr>
        <p:spPr>
          <a:xfrm>
            <a:off x="1003200" y="3607200"/>
            <a:ext cx="3187200" cy="2196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8" name="Chart Placeholder 4"/>
          <p:cNvSpPr>
            <a:spLocks noGrp="1"/>
          </p:cNvSpPr>
          <p:nvPr>
            <p:ph type="chart" sz="quarter" idx="13"/>
          </p:nvPr>
        </p:nvSpPr>
        <p:spPr>
          <a:xfrm>
            <a:off x="8049600" y="1209600"/>
            <a:ext cx="3139200" cy="2185200"/>
          </a:xfrm>
        </p:spPr>
        <p:txBody>
          <a:bodyPr anchor="ctr"/>
          <a:lstStyle>
            <a:lvl1pPr algn="ctr">
              <a:defRPr/>
            </a:lvl1pPr>
          </a:lstStyle>
          <a:p>
            <a:r>
              <a:rPr lang="en-US" smtClean="0"/>
              <a:t>Click icon to add chart</a:t>
            </a:r>
            <a:endParaRPr lang="en-GB" dirty="0" smtClean="0"/>
          </a:p>
        </p:txBody>
      </p:sp>
      <p:sp>
        <p:nvSpPr>
          <p:cNvPr id="9" name="Text Placeholder 8"/>
          <p:cNvSpPr>
            <a:spLocks noGrp="1"/>
          </p:cNvSpPr>
          <p:nvPr>
            <p:ph type="body" sz="quarter" idx="14"/>
          </p:nvPr>
        </p:nvSpPr>
        <p:spPr>
          <a:xfrm>
            <a:off x="4502400" y="3607200"/>
            <a:ext cx="3187200" cy="2196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0" name="Text Placeholder 8"/>
          <p:cNvSpPr>
            <a:spLocks noGrp="1"/>
          </p:cNvSpPr>
          <p:nvPr>
            <p:ph type="body" sz="quarter" idx="15"/>
          </p:nvPr>
        </p:nvSpPr>
        <p:spPr>
          <a:xfrm>
            <a:off x="8001600" y="3607200"/>
            <a:ext cx="3187200" cy="2196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34958538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4" name="Picture Placeholder 3"/>
          <p:cNvSpPr>
            <a:spLocks noGrp="1"/>
          </p:cNvSpPr>
          <p:nvPr>
            <p:ph type="pic" sz="quarter" idx="10"/>
          </p:nvPr>
        </p:nvSpPr>
        <p:spPr>
          <a:xfrm>
            <a:off x="1003200" y="1209600"/>
            <a:ext cx="10185600" cy="4593600"/>
          </a:xfrm>
        </p:spPr>
        <p:txBody>
          <a:bodyPr anchor="ctr"/>
          <a:lstStyle>
            <a:lvl1pPr algn="ctr">
              <a:defRPr/>
            </a:lvl1pPr>
          </a:lstStyle>
          <a:p>
            <a:r>
              <a:rPr lang="en-US" smtClean="0"/>
              <a:t>Click icon to add picture</a:t>
            </a:r>
            <a:endParaRPr lang="en-GB" dirty="0"/>
          </a:p>
        </p:txBody>
      </p:sp>
    </p:spTree>
    <p:extLst>
      <p:ext uri="{BB962C8B-B14F-4D97-AF65-F5344CB8AC3E}">
        <p14:creationId xmlns:p14="http://schemas.microsoft.com/office/powerpoint/2010/main" val="30385183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FULL IMAG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192000" cy="6858000"/>
          </a:xfrm>
        </p:spPr>
        <p:txBody>
          <a:bodyPr anchor="ctr"/>
          <a:lstStyle>
            <a:lvl1pPr algn="ctr">
              <a:defRPr/>
            </a:lvl1pPr>
          </a:lstStyle>
          <a:p>
            <a:r>
              <a:rPr lang="en-US" smtClean="0"/>
              <a:t>Click icon to add picture</a:t>
            </a:r>
            <a:endParaRPr lang="en-GB" dirty="0"/>
          </a:p>
        </p:txBody>
      </p:sp>
    </p:spTree>
    <p:extLst>
      <p:ext uri="{BB962C8B-B14F-4D97-AF65-F5344CB8AC3E}">
        <p14:creationId xmlns:p14="http://schemas.microsoft.com/office/powerpoint/2010/main" val="42472942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1209601"/>
            <a:ext cx="10185600" cy="4594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10519230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ROCESS FIVE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2099425"/>
            <a:ext cx="18768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Text Placeholder 8"/>
          <p:cNvSpPr>
            <a:spLocks noGrp="1"/>
          </p:cNvSpPr>
          <p:nvPr>
            <p:ph type="body" sz="quarter" idx="11"/>
          </p:nvPr>
        </p:nvSpPr>
        <p:spPr>
          <a:xfrm>
            <a:off x="3080400" y="2099425"/>
            <a:ext cx="18768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5" name="Text Placeholder 8"/>
          <p:cNvSpPr>
            <a:spLocks noGrp="1"/>
          </p:cNvSpPr>
          <p:nvPr>
            <p:ph type="body" sz="quarter" idx="12"/>
          </p:nvPr>
        </p:nvSpPr>
        <p:spPr>
          <a:xfrm>
            <a:off x="5157600" y="2099425"/>
            <a:ext cx="18768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6" name="Text Placeholder 8"/>
          <p:cNvSpPr>
            <a:spLocks noGrp="1"/>
          </p:cNvSpPr>
          <p:nvPr>
            <p:ph type="body" sz="quarter" idx="13"/>
          </p:nvPr>
        </p:nvSpPr>
        <p:spPr>
          <a:xfrm>
            <a:off x="7234800" y="2099425"/>
            <a:ext cx="18768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3" name="Text Placeholder 12"/>
          <p:cNvSpPr>
            <a:spLocks noGrp="1"/>
          </p:cNvSpPr>
          <p:nvPr>
            <p:ph type="body" sz="quarter" idx="14" hasCustomPrompt="1"/>
          </p:nvPr>
        </p:nvSpPr>
        <p:spPr>
          <a:xfrm>
            <a:off x="994833" y="1222512"/>
            <a:ext cx="18768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5" name="Text Placeholder 12"/>
          <p:cNvSpPr>
            <a:spLocks noGrp="1"/>
          </p:cNvSpPr>
          <p:nvPr>
            <p:ph type="body" sz="quarter" idx="15" hasCustomPrompt="1"/>
          </p:nvPr>
        </p:nvSpPr>
        <p:spPr>
          <a:xfrm>
            <a:off x="3074125" y="1222512"/>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6" name="Text Placeholder 12"/>
          <p:cNvSpPr>
            <a:spLocks noGrp="1"/>
          </p:cNvSpPr>
          <p:nvPr>
            <p:ph type="body" sz="quarter" idx="16" hasCustomPrompt="1"/>
          </p:nvPr>
        </p:nvSpPr>
        <p:spPr>
          <a:xfrm>
            <a:off x="5153417" y="1222512"/>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7" name="Text Placeholder 12"/>
          <p:cNvSpPr>
            <a:spLocks noGrp="1"/>
          </p:cNvSpPr>
          <p:nvPr>
            <p:ph type="body" sz="quarter" idx="17" hasCustomPrompt="1"/>
          </p:nvPr>
        </p:nvSpPr>
        <p:spPr>
          <a:xfrm>
            <a:off x="7232709" y="1222512"/>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1" name="Text Placeholder 12"/>
          <p:cNvSpPr>
            <a:spLocks noGrp="1"/>
          </p:cNvSpPr>
          <p:nvPr>
            <p:ph type="body" sz="quarter" idx="18" hasCustomPrompt="1"/>
          </p:nvPr>
        </p:nvSpPr>
        <p:spPr>
          <a:xfrm>
            <a:off x="9312000" y="1222512"/>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2" name="Text Placeholder 8"/>
          <p:cNvSpPr>
            <a:spLocks noGrp="1"/>
          </p:cNvSpPr>
          <p:nvPr>
            <p:ph type="body" sz="quarter" idx="19"/>
          </p:nvPr>
        </p:nvSpPr>
        <p:spPr>
          <a:xfrm>
            <a:off x="9312000" y="2099425"/>
            <a:ext cx="18768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34282337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 Left vertical dark image">
    <p:bg>
      <p:bgPr>
        <a:solidFill>
          <a:srgbClr val="0091DA"/>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54900" y="1339200"/>
            <a:ext cx="6644384" cy="3510000"/>
          </a:xfrm>
        </p:spPr>
        <p:txBody>
          <a:bodyPr anchor="t" anchorCtr="0"/>
          <a:lstStyle>
            <a:lvl1pPr algn="l">
              <a:defRPr sz="11000">
                <a:solidFill>
                  <a:schemeClr val="bg1"/>
                </a:solidFill>
              </a:defRPr>
            </a:lvl1pPr>
          </a:lstStyle>
          <a:p>
            <a:r>
              <a:rPr lang="en-GB" dirty="0" smtClean="0"/>
              <a:t>Title slide – dark vertical image – lhs </a:t>
            </a:r>
            <a:endParaRPr lang="en-US" dirty="0"/>
          </a:p>
        </p:txBody>
      </p:sp>
      <p:sp>
        <p:nvSpPr>
          <p:cNvPr id="5" name="Freeform 19"/>
          <p:cNvSpPr>
            <a:spLocks noEditPoints="1"/>
          </p:cNvSpPr>
          <p:nvPr userDrawn="1"/>
        </p:nvSpPr>
        <p:spPr bwMode="auto">
          <a:xfrm>
            <a:off x="4593300"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6" name="Text Placeholder 3"/>
          <p:cNvSpPr>
            <a:spLocks noGrp="1"/>
          </p:cNvSpPr>
          <p:nvPr>
            <p:ph type="body" sz="quarter" idx="11"/>
          </p:nvPr>
        </p:nvSpPr>
        <p:spPr>
          <a:xfrm>
            <a:off x="4593300" y="5036400"/>
            <a:ext cx="604320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18218440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ROCESS FOUR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9" name="Text Placeholder 8"/>
          <p:cNvSpPr>
            <a:spLocks noGrp="1"/>
          </p:cNvSpPr>
          <p:nvPr>
            <p:ph type="body" sz="quarter" idx="10"/>
          </p:nvPr>
        </p:nvSpPr>
        <p:spPr>
          <a:xfrm>
            <a:off x="1003200" y="2099425"/>
            <a:ext cx="23472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Text Placeholder 8"/>
          <p:cNvSpPr>
            <a:spLocks noGrp="1"/>
          </p:cNvSpPr>
          <p:nvPr>
            <p:ph type="body" sz="quarter" idx="11"/>
          </p:nvPr>
        </p:nvSpPr>
        <p:spPr>
          <a:xfrm>
            <a:off x="3616000" y="2099425"/>
            <a:ext cx="23472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5" name="Text Placeholder 8"/>
          <p:cNvSpPr>
            <a:spLocks noGrp="1"/>
          </p:cNvSpPr>
          <p:nvPr>
            <p:ph type="body" sz="quarter" idx="12"/>
          </p:nvPr>
        </p:nvSpPr>
        <p:spPr>
          <a:xfrm>
            <a:off x="6228800" y="2099425"/>
            <a:ext cx="23472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6" name="Text Placeholder 8"/>
          <p:cNvSpPr>
            <a:spLocks noGrp="1"/>
          </p:cNvSpPr>
          <p:nvPr>
            <p:ph type="body" sz="quarter" idx="13"/>
          </p:nvPr>
        </p:nvSpPr>
        <p:spPr>
          <a:xfrm>
            <a:off x="8841600" y="2099425"/>
            <a:ext cx="2347200" cy="3704400"/>
          </a:xfrm>
        </p:spPr>
        <p:txBody>
          <a:bodyPr/>
          <a:lstStyle>
            <a:lvl1pPr>
              <a:defRPr sz="1400"/>
            </a:lvl1pPr>
            <a:lvl2pPr>
              <a:defRPr sz="1400"/>
            </a:lvl2pPr>
            <a:lvl3pPr>
              <a:defRPr sz="1400"/>
            </a:lvl3pPr>
            <a:lvl4pPr>
              <a:defRPr sz="1400"/>
            </a:lvl4pPr>
            <a:lvl5pPr>
              <a:defRPr sz="14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3" name="Text Placeholder 12"/>
          <p:cNvSpPr>
            <a:spLocks noGrp="1"/>
          </p:cNvSpPr>
          <p:nvPr>
            <p:ph type="body" sz="quarter" idx="14" hasCustomPrompt="1"/>
          </p:nvPr>
        </p:nvSpPr>
        <p:spPr>
          <a:xfrm>
            <a:off x="994833" y="1222512"/>
            <a:ext cx="23472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5" name="Text Placeholder 12"/>
          <p:cNvSpPr>
            <a:spLocks noGrp="1"/>
          </p:cNvSpPr>
          <p:nvPr>
            <p:ph type="body" sz="quarter" idx="15" hasCustomPrompt="1"/>
          </p:nvPr>
        </p:nvSpPr>
        <p:spPr>
          <a:xfrm>
            <a:off x="3610423" y="1222512"/>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6" name="Text Placeholder 12"/>
          <p:cNvSpPr>
            <a:spLocks noGrp="1"/>
          </p:cNvSpPr>
          <p:nvPr>
            <p:ph type="body" sz="quarter" idx="16" hasCustomPrompt="1"/>
          </p:nvPr>
        </p:nvSpPr>
        <p:spPr>
          <a:xfrm>
            <a:off x="6226012" y="1222512"/>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
        <p:nvSpPr>
          <p:cNvPr id="17" name="Text Placeholder 12"/>
          <p:cNvSpPr>
            <a:spLocks noGrp="1"/>
          </p:cNvSpPr>
          <p:nvPr>
            <p:ph type="body" sz="quarter" idx="17" hasCustomPrompt="1"/>
          </p:nvPr>
        </p:nvSpPr>
        <p:spPr>
          <a:xfrm>
            <a:off x="8841600" y="1222512"/>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smtClean="0"/>
              <a:t>Click to add text</a:t>
            </a:r>
            <a:endParaRPr lang="en-GB" dirty="0"/>
          </a:p>
        </p:txBody>
      </p:sp>
    </p:spTree>
    <p:extLst>
      <p:ext uri="{BB962C8B-B14F-4D97-AF65-F5344CB8AC3E}">
        <p14:creationId xmlns:p14="http://schemas.microsoft.com/office/powerpoint/2010/main" val="41719912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QUAD WITH CENTER">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16" name="Text Placeholder 10"/>
          <p:cNvSpPr>
            <a:spLocks noGrp="1"/>
          </p:cNvSpPr>
          <p:nvPr>
            <p:ph type="body" sz="quarter" idx="21"/>
          </p:nvPr>
        </p:nvSpPr>
        <p:spPr bwMode="gray">
          <a:xfrm>
            <a:off x="5276752" y="2906131"/>
            <a:ext cx="1588800" cy="1192053"/>
          </a:xfrm>
          <a:prstGeom prst="ellipse">
            <a:avLst/>
          </a:prstGeom>
          <a:solidFill>
            <a:schemeClr val="accent1"/>
          </a:solidFill>
          <a:ln>
            <a:noFill/>
          </a:ln>
        </p:spPr>
        <p:txBody>
          <a:bodyPr lIns="54000" tIns="54000" rIns="54000" bIns="54000" anchor="ctr" anchorCtr="1">
            <a:noAutofit/>
          </a:bodyPr>
          <a:lstStyle>
            <a:lvl1pPr algn="ctr">
              <a:defRPr sz="1400">
                <a:solidFill>
                  <a:schemeClr val="bg1"/>
                </a:solidFill>
                <a:latin typeface="+mn-lt"/>
                <a:cs typeface="Arial" panose="020B0604020202020204" pitchFamily="34" charset="0"/>
              </a:defRPr>
            </a:lvl1pPr>
          </a:lstStyle>
          <a:p>
            <a:pPr lvl="0"/>
            <a:r>
              <a:rPr lang="en-US" smtClean="0"/>
              <a:t>Click to edit Master text styles</a:t>
            </a:r>
          </a:p>
        </p:txBody>
      </p:sp>
      <p:sp>
        <p:nvSpPr>
          <p:cNvPr id="17" name="Text Placeholder 20"/>
          <p:cNvSpPr>
            <a:spLocks noGrp="1"/>
          </p:cNvSpPr>
          <p:nvPr>
            <p:ph type="body" sz="quarter" idx="26"/>
          </p:nvPr>
        </p:nvSpPr>
        <p:spPr bwMode="gray">
          <a:xfrm>
            <a:off x="1003347" y="120960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smtClean="0"/>
              <a:t>Click to edit Master text styles</a:t>
            </a:r>
          </a:p>
        </p:txBody>
      </p:sp>
      <p:sp>
        <p:nvSpPr>
          <p:cNvPr id="24" name="AutoShape 20"/>
          <p:cNvSpPr>
            <a:spLocks noChangeArrowheads="1"/>
          </p:cNvSpPr>
          <p:nvPr userDrawn="1"/>
        </p:nvSpPr>
        <p:spPr bwMode="gray">
          <a:xfrm rot="2700000" flipH="1" flipV="1">
            <a:off x="6683988" y="3949401"/>
            <a:ext cx="396053" cy="479796"/>
          </a:xfrm>
          <a:prstGeom prst="rightArrow">
            <a:avLst>
              <a:gd name="adj1" fmla="val 63333"/>
              <a:gd name="adj2" fmla="val 49582"/>
            </a:avLst>
          </a:prstGeom>
          <a:solidFill>
            <a:srgbClr val="00338D"/>
          </a:solidFill>
          <a:ln w="6350" algn="ctr">
            <a:noFill/>
            <a:miter lim="800000"/>
            <a:headEnd/>
            <a:tailEnd/>
          </a:ln>
          <a:effectLst/>
        </p:spPr>
        <p:txBody>
          <a:bodyPr rot="10800000" wrap="none" anchor="ctr">
            <a:noAutofit/>
          </a:bodyPr>
          <a:lstStyle/>
          <a:p>
            <a:endParaRPr lang="en-CA" sz="1400" dirty="0">
              <a:solidFill>
                <a:srgbClr val="483698"/>
              </a:solidFill>
              <a:latin typeface="+mn-lt"/>
            </a:endParaRPr>
          </a:p>
        </p:txBody>
      </p:sp>
      <p:sp>
        <p:nvSpPr>
          <p:cNvPr id="25" name="AutoShape 20"/>
          <p:cNvSpPr>
            <a:spLocks noChangeArrowheads="1"/>
          </p:cNvSpPr>
          <p:nvPr userDrawn="1"/>
        </p:nvSpPr>
        <p:spPr bwMode="gray">
          <a:xfrm rot="18900000" flipV="1">
            <a:off x="4999460" y="4014666"/>
            <a:ext cx="544073" cy="349264"/>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400" dirty="0">
              <a:solidFill>
                <a:srgbClr val="483698"/>
              </a:solidFill>
              <a:latin typeface="+mn-lt"/>
            </a:endParaRPr>
          </a:p>
        </p:txBody>
      </p:sp>
      <p:sp>
        <p:nvSpPr>
          <p:cNvPr id="26" name="Text Placeholder 20"/>
          <p:cNvSpPr>
            <a:spLocks noGrp="1"/>
          </p:cNvSpPr>
          <p:nvPr>
            <p:ph type="body" sz="quarter" idx="48"/>
          </p:nvPr>
        </p:nvSpPr>
        <p:spPr bwMode="gray">
          <a:xfrm>
            <a:off x="1003347" y="397080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smtClean="0"/>
              <a:t>Click to edit Master text styles</a:t>
            </a:r>
          </a:p>
        </p:txBody>
      </p:sp>
      <p:sp>
        <p:nvSpPr>
          <p:cNvPr id="27" name="Text Placeholder 20"/>
          <p:cNvSpPr>
            <a:spLocks noGrp="1"/>
          </p:cNvSpPr>
          <p:nvPr>
            <p:ph type="body" sz="quarter" idx="50"/>
          </p:nvPr>
        </p:nvSpPr>
        <p:spPr bwMode="gray">
          <a:xfrm>
            <a:off x="7344001" y="120960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smtClean="0"/>
              <a:t>Click to edit Master text styles</a:t>
            </a:r>
          </a:p>
        </p:txBody>
      </p:sp>
      <p:sp>
        <p:nvSpPr>
          <p:cNvPr id="28" name="Text Placeholder 20"/>
          <p:cNvSpPr>
            <a:spLocks noGrp="1"/>
          </p:cNvSpPr>
          <p:nvPr>
            <p:ph type="body" sz="quarter" idx="52"/>
          </p:nvPr>
        </p:nvSpPr>
        <p:spPr bwMode="gray">
          <a:xfrm>
            <a:off x="7344001" y="3970800"/>
            <a:ext cx="3847695" cy="388800"/>
          </a:xfrm>
          <a:prstGeom prst="rect">
            <a:avLst/>
          </a:prstGeom>
          <a:solidFill>
            <a:srgbClr val="00338D"/>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smtClean="0"/>
              <a:t>Click to edit Master text styles</a:t>
            </a:r>
          </a:p>
        </p:txBody>
      </p:sp>
      <p:sp>
        <p:nvSpPr>
          <p:cNvPr id="29" name="AutoShape 20"/>
          <p:cNvSpPr>
            <a:spLocks noChangeArrowheads="1"/>
          </p:cNvSpPr>
          <p:nvPr userDrawn="1"/>
        </p:nvSpPr>
        <p:spPr bwMode="gray">
          <a:xfrm rot="2700000">
            <a:off x="5081005" y="2605156"/>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400" dirty="0">
              <a:solidFill>
                <a:srgbClr val="483698"/>
              </a:solidFill>
              <a:latin typeface="+mn-lt"/>
            </a:endParaRPr>
          </a:p>
        </p:txBody>
      </p:sp>
      <p:sp>
        <p:nvSpPr>
          <p:cNvPr id="30" name="AutoShape 20"/>
          <p:cNvSpPr>
            <a:spLocks noChangeArrowheads="1"/>
          </p:cNvSpPr>
          <p:nvPr userDrawn="1"/>
        </p:nvSpPr>
        <p:spPr bwMode="gray">
          <a:xfrm rot="18900000" flipH="1">
            <a:off x="6618791" y="2673544"/>
            <a:ext cx="525152" cy="365965"/>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400" dirty="0">
              <a:solidFill>
                <a:srgbClr val="483698"/>
              </a:solidFill>
              <a:latin typeface="+mn-lt"/>
            </a:endParaRPr>
          </a:p>
        </p:txBody>
      </p:sp>
      <p:sp>
        <p:nvSpPr>
          <p:cNvPr id="31" name="Text Placeholder 3"/>
          <p:cNvSpPr>
            <a:spLocks noGrp="1"/>
          </p:cNvSpPr>
          <p:nvPr>
            <p:ph type="body" sz="quarter" idx="53"/>
          </p:nvPr>
        </p:nvSpPr>
        <p:spPr>
          <a:xfrm>
            <a:off x="1003347" y="1598400"/>
            <a:ext cx="3849600" cy="1447300"/>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32" name="Text Placeholder 3"/>
          <p:cNvSpPr>
            <a:spLocks noGrp="1"/>
          </p:cNvSpPr>
          <p:nvPr>
            <p:ph type="body" sz="quarter" idx="54"/>
          </p:nvPr>
        </p:nvSpPr>
        <p:spPr>
          <a:xfrm>
            <a:off x="1003347" y="4355784"/>
            <a:ext cx="3849600" cy="1447300"/>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33" name="Text Placeholder 3"/>
          <p:cNvSpPr>
            <a:spLocks noGrp="1"/>
          </p:cNvSpPr>
          <p:nvPr>
            <p:ph type="body" sz="quarter" idx="55"/>
          </p:nvPr>
        </p:nvSpPr>
        <p:spPr>
          <a:xfrm>
            <a:off x="7342095" y="1598400"/>
            <a:ext cx="3849600" cy="1447300"/>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34" name="Text Placeholder 3"/>
          <p:cNvSpPr>
            <a:spLocks noGrp="1"/>
          </p:cNvSpPr>
          <p:nvPr>
            <p:ph type="body" sz="quarter" idx="56"/>
          </p:nvPr>
        </p:nvSpPr>
        <p:spPr>
          <a:xfrm>
            <a:off x="7342095" y="4355784"/>
            <a:ext cx="3849600" cy="1447300"/>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25253520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 COLUMN BLU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19" name="Text Placeholder 8"/>
          <p:cNvSpPr>
            <a:spLocks noGrp="1"/>
          </p:cNvSpPr>
          <p:nvPr>
            <p:ph type="body" sz="quarter" idx="19"/>
          </p:nvPr>
        </p:nvSpPr>
        <p:spPr>
          <a:xfrm>
            <a:off x="1003200" y="1609825"/>
            <a:ext cx="4968000" cy="419400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20" name="Text Placeholder 8"/>
          <p:cNvSpPr>
            <a:spLocks noGrp="1"/>
          </p:cNvSpPr>
          <p:nvPr>
            <p:ph type="body" sz="quarter" idx="20"/>
          </p:nvPr>
        </p:nvSpPr>
        <p:spPr>
          <a:xfrm>
            <a:off x="1003200" y="121888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smtClean="0"/>
              <a:t>Click to edit Master text styles</a:t>
            </a:r>
          </a:p>
        </p:txBody>
      </p:sp>
      <p:sp>
        <p:nvSpPr>
          <p:cNvPr id="16" name="Text Placeholder 8"/>
          <p:cNvSpPr>
            <a:spLocks noGrp="1"/>
          </p:cNvSpPr>
          <p:nvPr>
            <p:ph type="body" sz="quarter" idx="21"/>
          </p:nvPr>
        </p:nvSpPr>
        <p:spPr>
          <a:xfrm>
            <a:off x="6220800" y="1609825"/>
            <a:ext cx="4968000" cy="419400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7" name="Text Placeholder 8"/>
          <p:cNvSpPr>
            <a:spLocks noGrp="1"/>
          </p:cNvSpPr>
          <p:nvPr>
            <p:ph type="body" sz="quarter" idx="22"/>
          </p:nvPr>
        </p:nvSpPr>
        <p:spPr>
          <a:xfrm>
            <a:off x="6220800" y="121888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smtClean="0"/>
              <a:t>Click to edit Master text styles</a:t>
            </a:r>
          </a:p>
        </p:txBody>
      </p:sp>
    </p:spTree>
    <p:extLst>
      <p:ext uri="{BB962C8B-B14F-4D97-AF65-F5344CB8AC3E}">
        <p14:creationId xmlns:p14="http://schemas.microsoft.com/office/powerpoint/2010/main" val="286624123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QUAD">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smtClean="0"/>
              <a:t>Click to edit Master title style</a:t>
            </a:r>
            <a:endParaRPr lang="en-US" dirty="0"/>
          </a:p>
        </p:txBody>
      </p:sp>
      <p:sp>
        <p:nvSpPr>
          <p:cNvPr id="19" name="Text Placeholder 8"/>
          <p:cNvSpPr>
            <a:spLocks noGrp="1"/>
          </p:cNvSpPr>
          <p:nvPr>
            <p:ph type="body" sz="quarter" idx="19"/>
          </p:nvPr>
        </p:nvSpPr>
        <p:spPr>
          <a:xfrm>
            <a:off x="1003200" y="1609825"/>
            <a:ext cx="4968000" cy="178560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20" name="Text Placeholder 8"/>
          <p:cNvSpPr>
            <a:spLocks noGrp="1"/>
          </p:cNvSpPr>
          <p:nvPr>
            <p:ph type="body" sz="quarter" idx="20"/>
          </p:nvPr>
        </p:nvSpPr>
        <p:spPr>
          <a:xfrm>
            <a:off x="1003200" y="121888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smtClean="0"/>
              <a:t>Click to edit Master text styles</a:t>
            </a:r>
          </a:p>
        </p:txBody>
      </p:sp>
      <p:sp>
        <p:nvSpPr>
          <p:cNvPr id="16" name="Text Placeholder 8"/>
          <p:cNvSpPr>
            <a:spLocks noGrp="1"/>
          </p:cNvSpPr>
          <p:nvPr>
            <p:ph type="body" sz="quarter" idx="21"/>
          </p:nvPr>
        </p:nvSpPr>
        <p:spPr>
          <a:xfrm>
            <a:off x="6220800" y="1609825"/>
            <a:ext cx="4968000" cy="178560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7" name="Text Placeholder 8"/>
          <p:cNvSpPr>
            <a:spLocks noGrp="1"/>
          </p:cNvSpPr>
          <p:nvPr>
            <p:ph type="body" sz="quarter" idx="22"/>
          </p:nvPr>
        </p:nvSpPr>
        <p:spPr>
          <a:xfrm>
            <a:off x="6220800" y="121888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smtClean="0"/>
              <a:t>Click to edit Master text styles</a:t>
            </a:r>
          </a:p>
        </p:txBody>
      </p:sp>
      <p:sp>
        <p:nvSpPr>
          <p:cNvPr id="7" name="Text Placeholder 8"/>
          <p:cNvSpPr>
            <a:spLocks noGrp="1"/>
          </p:cNvSpPr>
          <p:nvPr>
            <p:ph type="body" sz="quarter" idx="23"/>
          </p:nvPr>
        </p:nvSpPr>
        <p:spPr>
          <a:xfrm>
            <a:off x="1003200" y="4019650"/>
            <a:ext cx="4968000" cy="178560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8" name="Text Placeholder 8"/>
          <p:cNvSpPr>
            <a:spLocks noGrp="1"/>
          </p:cNvSpPr>
          <p:nvPr>
            <p:ph type="body" sz="quarter" idx="24"/>
          </p:nvPr>
        </p:nvSpPr>
        <p:spPr>
          <a:xfrm>
            <a:off x="1003200" y="3628705"/>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smtClean="0"/>
              <a:t>Click to edit Master text styles</a:t>
            </a:r>
          </a:p>
        </p:txBody>
      </p:sp>
      <p:sp>
        <p:nvSpPr>
          <p:cNvPr id="9" name="Text Placeholder 8"/>
          <p:cNvSpPr>
            <a:spLocks noGrp="1"/>
          </p:cNvSpPr>
          <p:nvPr>
            <p:ph type="body" sz="quarter" idx="25"/>
          </p:nvPr>
        </p:nvSpPr>
        <p:spPr>
          <a:xfrm>
            <a:off x="6220800" y="4019650"/>
            <a:ext cx="4968000" cy="178560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0" name="Text Placeholder 8"/>
          <p:cNvSpPr>
            <a:spLocks noGrp="1"/>
          </p:cNvSpPr>
          <p:nvPr>
            <p:ph type="body" sz="quarter" idx="26"/>
          </p:nvPr>
        </p:nvSpPr>
        <p:spPr>
          <a:xfrm>
            <a:off x="6220800" y="3628705"/>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smtClean="0"/>
              <a:t>Click to edit Master text styles</a:t>
            </a:r>
          </a:p>
        </p:txBody>
      </p:sp>
    </p:spTree>
    <p:extLst>
      <p:ext uri="{BB962C8B-B14F-4D97-AF65-F5344CB8AC3E}">
        <p14:creationId xmlns:p14="http://schemas.microsoft.com/office/powerpoint/2010/main" val="10282200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DIVIDE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0" y="1346400"/>
            <a:ext cx="8256000" cy="3510000"/>
          </a:xfrm>
        </p:spPr>
        <p:txBody>
          <a:bodyPr anchor="t" anchorCtr="0"/>
          <a:lstStyle>
            <a:lvl1pPr algn="l">
              <a:defRPr sz="11000">
                <a:solidFill>
                  <a:schemeClr val="bg1"/>
                </a:solidFill>
              </a:defRPr>
            </a:lvl1pPr>
          </a:lstStyle>
          <a:p>
            <a:r>
              <a:rPr lang="en-GB" dirty="0" smtClean="0"/>
              <a:t>Section divider one title style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7" name="Text Placeholder 3"/>
          <p:cNvSpPr>
            <a:spLocks noGrp="1"/>
          </p:cNvSpPr>
          <p:nvPr>
            <p:ph type="body" sz="quarter" idx="11"/>
          </p:nvPr>
        </p:nvSpPr>
        <p:spPr>
          <a:xfrm>
            <a:off x="2752133" y="5036400"/>
            <a:ext cx="8230267"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24959756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DIVIDER 2">
    <p:bg>
      <p:bgPr>
        <a:solidFill>
          <a:srgbClr val="6D2077"/>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0" y="1346400"/>
            <a:ext cx="8256000" cy="3510000"/>
          </a:xfrm>
        </p:spPr>
        <p:txBody>
          <a:bodyPr anchor="t" anchorCtr="0"/>
          <a:lstStyle>
            <a:lvl1pPr algn="l">
              <a:defRPr sz="11000">
                <a:solidFill>
                  <a:schemeClr val="bg1"/>
                </a:solidFill>
              </a:defRPr>
            </a:lvl1pPr>
          </a:lstStyle>
          <a:p>
            <a:r>
              <a:rPr lang="en-GB" dirty="0" smtClean="0"/>
              <a:t>Section divider two title style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A3A1"/>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7" name="Text Placeholder 3"/>
          <p:cNvSpPr>
            <a:spLocks noGrp="1"/>
          </p:cNvSpPr>
          <p:nvPr>
            <p:ph type="body" sz="quarter" idx="11"/>
          </p:nvPr>
        </p:nvSpPr>
        <p:spPr>
          <a:xfrm>
            <a:off x="2752133" y="5036400"/>
            <a:ext cx="8230267"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34465289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DIVIDER 3">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0" y="1346400"/>
            <a:ext cx="8256000" cy="3510000"/>
          </a:xfrm>
        </p:spPr>
        <p:txBody>
          <a:bodyPr anchor="t" anchorCtr="0"/>
          <a:lstStyle>
            <a:lvl1pPr algn="l">
              <a:defRPr sz="11000">
                <a:solidFill>
                  <a:schemeClr val="bg1"/>
                </a:solidFill>
              </a:defRPr>
            </a:lvl1pPr>
          </a:lstStyle>
          <a:p>
            <a:r>
              <a:rPr lang="en-GB" dirty="0" smtClean="0"/>
              <a:t>Section divider three title style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chemeClr val="accent1"/>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7" name="Text Placeholder 3"/>
          <p:cNvSpPr>
            <a:spLocks noGrp="1"/>
          </p:cNvSpPr>
          <p:nvPr>
            <p:ph type="body" sz="quarter" idx="11"/>
          </p:nvPr>
        </p:nvSpPr>
        <p:spPr>
          <a:xfrm>
            <a:off x="2752133" y="5036400"/>
            <a:ext cx="8230267"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38252116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DIVIDER 4">
    <p:bg>
      <p:bgPr>
        <a:solidFill>
          <a:srgbClr val="00A3A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0" y="1346400"/>
            <a:ext cx="8256000" cy="3510000"/>
          </a:xfrm>
        </p:spPr>
        <p:txBody>
          <a:bodyPr anchor="t" anchorCtr="0"/>
          <a:lstStyle>
            <a:lvl1pPr algn="l">
              <a:defRPr sz="11000">
                <a:solidFill>
                  <a:schemeClr val="bg1"/>
                </a:solidFill>
              </a:defRPr>
            </a:lvl1pPr>
          </a:lstStyle>
          <a:p>
            <a:r>
              <a:rPr lang="en-GB" dirty="0" smtClean="0"/>
              <a:t>Section divider four title style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70A68"/>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7" name="Text Placeholder 3"/>
          <p:cNvSpPr>
            <a:spLocks noGrp="1"/>
          </p:cNvSpPr>
          <p:nvPr>
            <p:ph type="body" sz="quarter" idx="11"/>
          </p:nvPr>
        </p:nvSpPr>
        <p:spPr>
          <a:xfrm>
            <a:off x="2752133" y="5036400"/>
            <a:ext cx="8230267"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297462419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COLOR PALET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03200" y="432000"/>
            <a:ext cx="10185600" cy="518400"/>
          </a:xfrm>
        </p:spPr>
        <p:txBody>
          <a:bodyPr/>
          <a:lstStyle>
            <a:lvl1pPr>
              <a:defRPr/>
            </a:lvl1pPr>
          </a:lstStyle>
          <a:p>
            <a:r>
              <a:rPr lang="en-US" dirty="0" smtClean="0"/>
              <a:t>Colors</a:t>
            </a:r>
            <a:endParaRPr lang="en-US" dirty="0"/>
          </a:p>
        </p:txBody>
      </p:sp>
      <p:grpSp>
        <p:nvGrpSpPr>
          <p:cNvPr id="52" name="Group 51"/>
          <p:cNvGrpSpPr/>
          <p:nvPr userDrawn="1"/>
        </p:nvGrpSpPr>
        <p:grpSpPr>
          <a:xfrm>
            <a:off x="1003200" y="1430719"/>
            <a:ext cx="10185600" cy="4323905"/>
            <a:chOff x="752400" y="1211263"/>
            <a:chExt cx="7647063" cy="4594225"/>
          </a:xfrm>
        </p:grpSpPr>
        <p:sp>
          <p:nvSpPr>
            <p:cNvPr id="53" name="TextBox 52"/>
            <p:cNvSpPr txBox="1"/>
            <p:nvPr userDrawn="1"/>
          </p:nvSpPr>
          <p:spPr>
            <a:xfrm>
              <a:off x="752400" y="1211263"/>
              <a:ext cx="828675" cy="504825"/>
            </a:xfrm>
            <a:prstGeom prst="rect">
              <a:avLst/>
            </a:prstGeom>
            <a:noFill/>
          </p:spPr>
          <p:txBody>
            <a:bodyPr wrap="square" lIns="0" tIns="0" rIns="54007" bIns="0" rtlCol="0">
              <a:noAutofit/>
            </a:bodyPr>
            <a:lstStyle/>
            <a:p>
              <a:r>
                <a:rPr lang="en-GB" sz="1000" b="1" dirty="0" smtClean="0">
                  <a:solidFill>
                    <a:schemeClr val="tx2"/>
                  </a:solidFill>
                </a:rPr>
                <a:t>Primary</a:t>
              </a:r>
              <a:endParaRPr lang="en-GB" sz="1000" b="1" dirty="0">
                <a:solidFill>
                  <a:schemeClr val="tx2"/>
                </a:solidFill>
              </a:endParaRPr>
            </a:p>
          </p:txBody>
        </p:sp>
        <p:sp>
          <p:nvSpPr>
            <p:cNvPr id="54" name="TextBox 53"/>
            <p:cNvSpPr txBox="1"/>
            <p:nvPr userDrawn="1"/>
          </p:nvSpPr>
          <p:spPr>
            <a:xfrm>
              <a:off x="752400" y="2257893"/>
              <a:ext cx="898425" cy="504825"/>
            </a:xfrm>
            <a:prstGeom prst="rect">
              <a:avLst/>
            </a:prstGeom>
            <a:noFill/>
          </p:spPr>
          <p:txBody>
            <a:bodyPr wrap="square" lIns="0" tIns="0" rIns="54007" bIns="0" rtlCol="0">
              <a:noAutofit/>
            </a:bodyPr>
            <a:lstStyle/>
            <a:p>
              <a:r>
                <a:rPr lang="en-GB" sz="1000" b="1" dirty="0" smtClean="0">
                  <a:solidFill>
                    <a:schemeClr val="tx2"/>
                  </a:solidFill>
                </a:rPr>
                <a:t>Secondary</a:t>
              </a:r>
              <a:endParaRPr lang="en-GB" sz="1000" b="1" dirty="0">
                <a:solidFill>
                  <a:schemeClr val="tx2"/>
                </a:solidFill>
              </a:endParaRPr>
            </a:p>
          </p:txBody>
        </p:sp>
        <p:sp>
          <p:nvSpPr>
            <p:cNvPr id="55" name="TextBox 54"/>
            <p:cNvSpPr txBox="1"/>
            <p:nvPr userDrawn="1"/>
          </p:nvSpPr>
          <p:spPr>
            <a:xfrm>
              <a:off x="752400" y="3304523"/>
              <a:ext cx="898425" cy="504825"/>
            </a:xfrm>
            <a:prstGeom prst="rect">
              <a:avLst/>
            </a:prstGeom>
            <a:noFill/>
          </p:spPr>
          <p:txBody>
            <a:bodyPr wrap="square" lIns="0" tIns="0" rIns="54007" bIns="0" rtlCol="0">
              <a:noAutofit/>
            </a:bodyPr>
            <a:lstStyle/>
            <a:p>
              <a:r>
                <a:rPr lang="en-GB" sz="1000" b="1" dirty="0" smtClean="0">
                  <a:solidFill>
                    <a:schemeClr val="tx2"/>
                  </a:solidFill>
                </a:rPr>
                <a:t>Tertiary</a:t>
              </a:r>
              <a:endParaRPr lang="en-GB" sz="1000" b="1" dirty="0">
                <a:solidFill>
                  <a:schemeClr val="tx2"/>
                </a:solidFill>
              </a:endParaRPr>
            </a:p>
          </p:txBody>
        </p:sp>
        <p:sp>
          <p:nvSpPr>
            <p:cNvPr id="56" name="Rectangle 55"/>
            <p:cNvSpPr/>
            <p:nvPr userDrawn="1"/>
          </p:nvSpPr>
          <p:spPr>
            <a:xfrm>
              <a:off x="1566545" y="1211263"/>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KPMG Blue</a:t>
              </a:r>
            </a:p>
            <a:p>
              <a:pPr algn="ctr"/>
              <a:r>
                <a:rPr lang="en-GB" sz="900" smtClean="0">
                  <a:solidFill>
                    <a:schemeClr val="bg1"/>
                  </a:solidFill>
                </a:rPr>
                <a:t>0 / 51 / 141</a:t>
              </a:r>
              <a:endParaRPr lang="en-GB" sz="900" dirty="0">
                <a:solidFill>
                  <a:schemeClr val="bg1"/>
                </a:solidFill>
              </a:endParaRPr>
            </a:p>
          </p:txBody>
        </p:sp>
        <p:sp>
          <p:nvSpPr>
            <p:cNvPr id="57" name="Rectangle 56"/>
            <p:cNvSpPr/>
            <p:nvPr userDrawn="1"/>
          </p:nvSpPr>
          <p:spPr>
            <a:xfrm>
              <a:off x="2555365" y="1211263"/>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Medium Blue</a:t>
              </a:r>
            </a:p>
            <a:p>
              <a:pPr algn="ctr"/>
              <a:r>
                <a:rPr lang="en-GB" sz="900" dirty="0" smtClean="0">
                  <a:solidFill>
                    <a:schemeClr val="bg1"/>
                  </a:solidFill>
                </a:rPr>
                <a:t>0 / 94 / 184</a:t>
              </a:r>
              <a:endParaRPr lang="en-GB" sz="900" dirty="0">
                <a:solidFill>
                  <a:schemeClr val="bg1"/>
                </a:solidFill>
              </a:endParaRPr>
            </a:p>
          </p:txBody>
        </p:sp>
        <p:sp>
          <p:nvSpPr>
            <p:cNvPr id="58" name="Rectangle 57"/>
            <p:cNvSpPr/>
            <p:nvPr userDrawn="1"/>
          </p:nvSpPr>
          <p:spPr>
            <a:xfrm>
              <a:off x="3544185" y="1211263"/>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Light Blue</a:t>
              </a:r>
            </a:p>
            <a:p>
              <a:pPr algn="ctr"/>
              <a:r>
                <a:rPr lang="en-GB" sz="900" dirty="0" smtClean="0">
                  <a:solidFill>
                    <a:schemeClr val="bg1"/>
                  </a:solidFill>
                </a:rPr>
                <a:t>0 / 145 / 218</a:t>
              </a:r>
              <a:endParaRPr lang="en-GB" sz="900" dirty="0">
                <a:solidFill>
                  <a:schemeClr val="bg1"/>
                </a:solidFill>
              </a:endParaRPr>
            </a:p>
          </p:txBody>
        </p:sp>
        <p:sp>
          <p:nvSpPr>
            <p:cNvPr id="59" name="Rectangle 58"/>
            <p:cNvSpPr/>
            <p:nvPr userDrawn="1"/>
          </p:nvSpPr>
          <p:spPr>
            <a:xfrm>
              <a:off x="1566545" y="2257893"/>
              <a:ext cx="900000" cy="720000"/>
            </a:xfrm>
            <a:prstGeom prst="rect">
              <a:avLst/>
            </a:prstGeom>
            <a:solidFill>
              <a:srgbClr val="48369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Violet</a:t>
              </a:r>
            </a:p>
            <a:p>
              <a:pPr algn="ctr"/>
              <a:r>
                <a:rPr lang="en-GB" sz="900" smtClean="0">
                  <a:solidFill>
                    <a:schemeClr val="bg1"/>
                  </a:solidFill>
                </a:rPr>
                <a:t>72 / 54 / 152</a:t>
              </a:r>
              <a:endParaRPr lang="en-GB" sz="900" dirty="0">
                <a:solidFill>
                  <a:schemeClr val="bg1"/>
                </a:solidFill>
              </a:endParaRPr>
            </a:p>
          </p:txBody>
        </p:sp>
        <p:sp>
          <p:nvSpPr>
            <p:cNvPr id="60" name="Rectangle 59"/>
            <p:cNvSpPr/>
            <p:nvPr userDrawn="1"/>
          </p:nvSpPr>
          <p:spPr>
            <a:xfrm>
              <a:off x="2555365" y="2257893"/>
              <a:ext cx="900000" cy="720000"/>
            </a:xfrm>
            <a:prstGeom prst="rect">
              <a:avLst/>
            </a:prstGeom>
            <a:solidFill>
              <a:srgbClr val="470A6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Purple</a:t>
              </a:r>
            </a:p>
            <a:p>
              <a:pPr algn="ctr"/>
              <a:r>
                <a:rPr lang="en-GB" sz="900" dirty="0" smtClean="0">
                  <a:solidFill>
                    <a:schemeClr val="bg1"/>
                  </a:solidFill>
                </a:rPr>
                <a:t>71 / 10 / 104</a:t>
              </a:r>
              <a:endParaRPr lang="en-GB" sz="900" dirty="0">
                <a:solidFill>
                  <a:schemeClr val="bg1"/>
                </a:solidFill>
              </a:endParaRPr>
            </a:p>
          </p:txBody>
        </p:sp>
        <p:sp>
          <p:nvSpPr>
            <p:cNvPr id="61" name="Rectangle 60"/>
            <p:cNvSpPr/>
            <p:nvPr userDrawn="1"/>
          </p:nvSpPr>
          <p:spPr>
            <a:xfrm>
              <a:off x="3544185" y="2257893"/>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Light Purple</a:t>
              </a:r>
            </a:p>
            <a:p>
              <a:pPr algn="ctr"/>
              <a:r>
                <a:rPr lang="en-GB" sz="900" smtClean="0">
                  <a:solidFill>
                    <a:schemeClr val="bg1"/>
                  </a:solidFill>
                </a:rPr>
                <a:t>109 / 32 / 119</a:t>
              </a:r>
              <a:endParaRPr lang="en-GB" sz="900" dirty="0">
                <a:solidFill>
                  <a:schemeClr val="bg1"/>
                </a:solidFill>
              </a:endParaRPr>
            </a:p>
          </p:txBody>
        </p:sp>
        <p:sp>
          <p:nvSpPr>
            <p:cNvPr id="62" name="Rectangle 61"/>
            <p:cNvSpPr/>
            <p:nvPr userDrawn="1"/>
          </p:nvSpPr>
          <p:spPr>
            <a:xfrm>
              <a:off x="4533005" y="2257893"/>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Green</a:t>
              </a:r>
            </a:p>
            <a:p>
              <a:pPr algn="ctr"/>
              <a:r>
                <a:rPr lang="en-GB" sz="900" smtClean="0">
                  <a:solidFill>
                    <a:schemeClr val="bg1"/>
                  </a:solidFill>
                </a:rPr>
                <a:t>0 / 163 / 161</a:t>
              </a:r>
              <a:endParaRPr lang="en-GB" sz="900" dirty="0">
                <a:solidFill>
                  <a:schemeClr val="bg1"/>
                </a:solidFill>
              </a:endParaRPr>
            </a:p>
          </p:txBody>
        </p:sp>
        <p:sp>
          <p:nvSpPr>
            <p:cNvPr id="63" name="Rectangle 62"/>
            <p:cNvSpPr/>
            <p:nvPr userDrawn="1"/>
          </p:nvSpPr>
          <p:spPr>
            <a:xfrm>
              <a:off x="1566545" y="3304523"/>
              <a:ext cx="900000" cy="720000"/>
            </a:xfrm>
            <a:prstGeom prst="rect">
              <a:avLst/>
            </a:prstGeom>
            <a:solidFill>
              <a:srgbClr val="009A4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Dark Green</a:t>
              </a:r>
            </a:p>
            <a:p>
              <a:pPr algn="ctr"/>
              <a:r>
                <a:rPr lang="en-GB" sz="900" dirty="0" smtClean="0">
                  <a:solidFill>
                    <a:schemeClr val="bg1"/>
                  </a:solidFill>
                </a:rPr>
                <a:t>0 / 154 / 68</a:t>
              </a:r>
              <a:endParaRPr lang="en-GB" sz="900" dirty="0">
                <a:solidFill>
                  <a:schemeClr val="bg1"/>
                </a:solidFill>
              </a:endParaRPr>
            </a:p>
          </p:txBody>
        </p:sp>
        <p:sp>
          <p:nvSpPr>
            <p:cNvPr id="64" name="Rectangle 63"/>
            <p:cNvSpPr/>
            <p:nvPr userDrawn="1"/>
          </p:nvSpPr>
          <p:spPr>
            <a:xfrm>
              <a:off x="2555365" y="3304523"/>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Light Green</a:t>
              </a:r>
            </a:p>
            <a:p>
              <a:pPr algn="ctr"/>
              <a:r>
                <a:rPr lang="en-GB" sz="900" smtClean="0">
                  <a:solidFill>
                    <a:schemeClr val="bg1"/>
                  </a:solidFill>
                </a:rPr>
                <a:t>67 / 176 / 42</a:t>
              </a:r>
              <a:endParaRPr lang="en-GB" sz="900" dirty="0">
                <a:solidFill>
                  <a:schemeClr val="bg1"/>
                </a:solidFill>
              </a:endParaRPr>
            </a:p>
          </p:txBody>
        </p:sp>
        <p:sp>
          <p:nvSpPr>
            <p:cNvPr id="65" name="Rectangle 64"/>
            <p:cNvSpPr/>
            <p:nvPr userDrawn="1"/>
          </p:nvSpPr>
          <p:spPr>
            <a:xfrm>
              <a:off x="3544185" y="3304523"/>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Yellow</a:t>
              </a:r>
            </a:p>
            <a:p>
              <a:pPr algn="ctr"/>
              <a:r>
                <a:rPr lang="en-GB" sz="900" smtClean="0">
                  <a:solidFill>
                    <a:schemeClr val="bg1"/>
                  </a:solidFill>
                </a:rPr>
                <a:t>234 / 170 / 0</a:t>
              </a:r>
              <a:endParaRPr lang="en-GB" sz="900" dirty="0">
                <a:solidFill>
                  <a:schemeClr val="bg1"/>
                </a:solidFill>
              </a:endParaRPr>
            </a:p>
          </p:txBody>
        </p:sp>
        <p:sp>
          <p:nvSpPr>
            <p:cNvPr id="66" name="Rectangle 65"/>
            <p:cNvSpPr/>
            <p:nvPr userDrawn="1"/>
          </p:nvSpPr>
          <p:spPr>
            <a:xfrm>
              <a:off x="4533005" y="3304523"/>
              <a:ext cx="900000" cy="720000"/>
            </a:xfrm>
            <a:prstGeom prst="rect">
              <a:avLst/>
            </a:prstGeom>
            <a:solidFill>
              <a:srgbClr val="F68D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Orange</a:t>
              </a:r>
            </a:p>
            <a:p>
              <a:pPr algn="ctr"/>
              <a:r>
                <a:rPr lang="en-GB" sz="900" dirty="0" smtClean="0">
                  <a:solidFill>
                    <a:schemeClr val="bg1"/>
                  </a:solidFill>
                </a:rPr>
                <a:t>246 / 141 / 46</a:t>
              </a:r>
              <a:endParaRPr lang="en-GB" sz="900" dirty="0">
                <a:solidFill>
                  <a:schemeClr val="bg1"/>
                </a:solidFill>
              </a:endParaRPr>
            </a:p>
          </p:txBody>
        </p:sp>
        <p:sp>
          <p:nvSpPr>
            <p:cNvPr id="67" name="Rectangle 66"/>
            <p:cNvSpPr/>
            <p:nvPr userDrawn="1"/>
          </p:nvSpPr>
          <p:spPr>
            <a:xfrm>
              <a:off x="5521825" y="3304523"/>
              <a:ext cx="900000" cy="720000"/>
            </a:xfrm>
            <a:prstGeom prst="rect">
              <a:avLst/>
            </a:prstGeom>
            <a:solidFill>
              <a:srgbClr val="BC20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Red</a:t>
              </a:r>
            </a:p>
            <a:p>
              <a:pPr algn="ctr"/>
              <a:r>
                <a:rPr lang="en-GB" sz="900" smtClean="0">
                  <a:solidFill>
                    <a:schemeClr val="bg1"/>
                  </a:solidFill>
                </a:rPr>
                <a:t>188 / 32 / 75</a:t>
              </a:r>
              <a:endParaRPr lang="en-GB" sz="900" dirty="0">
                <a:solidFill>
                  <a:schemeClr val="bg1"/>
                </a:solidFill>
              </a:endParaRPr>
            </a:p>
          </p:txBody>
        </p:sp>
        <p:sp>
          <p:nvSpPr>
            <p:cNvPr id="68" name="Rectangle 67"/>
            <p:cNvSpPr/>
            <p:nvPr userDrawn="1"/>
          </p:nvSpPr>
          <p:spPr>
            <a:xfrm>
              <a:off x="6510645" y="3304523"/>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Pink</a:t>
              </a:r>
            </a:p>
            <a:p>
              <a:pPr algn="ctr"/>
              <a:r>
                <a:rPr lang="en-GB" sz="900" dirty="0" smtClean="0">
                  <a:solidFill>
                    <a:schemeClr val="bg1"/>
                  </a:solidFill>
                </a:rPr>
                <a:t>198 / 0 / 126</a:t>
              </a:r>
              <a:endParaRPr lang="en-GB" sz="900" dirty="0">
                <a:solidFill>
                  <a:schemeClr val="bg1"/>
                </a:solidFill>
              </a:endParaRPr>
            </a:p>
          </p:txBody>
        </p:sp>
        <p:sp>
          <p:nvSpPr>
            <p:cNvPr id="69" name="Rectangle 68"/>
            <p:cNvSpPr/>
            <p:nvPr userDrawn="1"/>
          </p:nvSpPr>
          <p:spPr>
            <a:xfrm>
              <a:off x="1566545" y="4285386"/>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KPMG Blue</a:t>
              </a:r>
            </a:p>
            <a:p>
              <a:pPr algn="ctr"/>
              <a:r>
                <a:rPr lang="en-GB" sz="900" smtClean="0">
                  <a:solidFill>
                    <a:schemeClr val="bg1"/>
                  </a:solidFill>
                </a:rPr>
                <a:t>0 / 51 / 141</a:t>
              </a:r>
              <a:endParaRPr lang="en-GB" sz="900" dirty="0">
                <a:solidFill>
                  <a:schemeClr val="bg1"/>
                </a:solidFill>
              </a:endParaRPr>
            </a:p>
          </p:txBody>
        </p:sp>
        <p:sp>
          <p:nvSpPr>
            <p:cNvPr id="70" name="Rectangle 69"/>
            <p:cNvSpPr/>
            <p:nvPr userDrawn="1"/>
          </p:nvSpPr>
          <p:spPr>
            <a:xfrm>
              <a:off x="4533005" y="4285386"/>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Medium Blue</a:t>
              </a:r>
            </a:p>
            <a:p>
              <a:pPr algn="ctr"/>
              <a:r>
                <a:rPr lang="en-GB" sz="900" dirty="0" smtClean="0">
                  <a:solidFill>
                    <a:schemeClr val="bg1"/>
                  </a:solidFill>
                </a:rPr>
                <a:t>0 / 94 / 184</a:t>
              </a:r>
              <a:endParaRPr lang="en-GB" sz="900" dirty="0">
                <a:solidFill>
                  <a:schemeClr val="bg1"/>
                </a:solidFill>
              </a:endParaRPr>
            </a:p>
          </p:txBody>
        </p:sp>
        <p:sp>
          <p:nvSpPr>
            <p:cNvPr id="71" name="Rectangle 70"/>
            <p:cNvSpPr/>
            <p:nvPr userDrawn="1"/>
          </p:nvSpPr>
          <p:spPr>
            <a:xfrm>
              <a:off x="2555365" y="4285386"/>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Light Blue</a:t>
              </a:r>
            </a:p>
            <a:p>
              <a:pPr algn="ctr"/>
              <a:r>
                <a:rPr lang="en-GB" sz="900" smtClean="0">
                  <a:solidFill>
                    <a:schemeClr val="bg1"/>
                  </a:solidFill>
                </a:rPr>
                <a:t>0 / 145 / 218</a:t>
              </a:r>
              <a:endParaRPr lang="en-GB" sz="900" dirty="0">
                <a:solidFill>
                  <a:schemeClr val="bg1"/>
                </a:solidFill>
              </a:endParaRPr>
            </a:p>
          </p:txBody>
        </p:sp>
        <p:sp>
          <p:nvSpPr>
            <p:cNvPr id="72" name="Rectangle 71"/>
            <p:cNvSpPr/>
            <p:nvPr userDrawn="1"/>
          </p:nvSpPr>
          <p:spPr>
            <a:xfrm>
              <a:off x="3544185" y="4285386"/>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Light Purple</a:t>
              </a:r>
            </a:p>
            <a:p>
              <a:pPr algn="ctr"/>
              <a:r>
                <a:rPr lang="en-GB" sz="900" smtClean="0">
                  <a:solidFill>
                    <a:schemeClr val="bg1"/>
                  </a:solidFill>
                </a:rPr>
                <a:t>109 / 32 / 119</a:t>
              </a:r>
              <a:endParaRPr lang="en-GB" sz="900" dirty="0">
                <a:solidFill>
                  <a:schemeClr val="bg1"/>
                </a:solidFill>
              </a:endParaRPr>
            </a:p>
          </p:txBody>
        </p:sp>
        <p:sp>
          <p:nvSpPr>
            <p:cNvPr id="73" name="Rectangle 72"/>
            <p:cNvSpPr/>
            <p:nvPr userDrawn="1"/>
          </p:nvSpPr>
          <p:spPr>
            <a:xfrm>
              <a:off x="5521825" y="4285386"/>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Green</a:t>
              </a:r>
            </a:p>
            <a:p>
              <a:pPr algn="ctr"/>
              <a:r>
                <a:rPr lang="en-GB" sz="900" smtClean="0">
                  <a:solidFill>
                    <a:schemeClr val="bg1"/>
                  </a:solidFill>
                </a:rPr>
                <a:t>0 / 163 / 161</a:t>
              </a:r>
              <a:endParaRPr lang="en-GB" sz="900" dirty="0">
                <a:solidFill>
                  <a:schemeClr val="bg1"/>
                </a:solidFill>
              </a:endParaRPr>
            </a:p>
          </p:txBody>
        </p:sp>
        <p:sp>
          <p:nvSpPr>
            <p:cNvPr id="74" name="Rectangle 73"/>
            <p:cNvSpPr/>
            <p:nvPr userDrawn="1"/>
          </p:nvSpPr>
          <p:spPr>
            <a:xfrm>
              <a:off x="7499463" y="4285386"/>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Light Green</a:t>
              </a:r>
            </a:p>
            <a:p>
              <a:pPr algn="ctr"/>
              <a:r>
                <a:rPr lang="en-GB" sz="900" dirty="0" smtClean="0">
                  <a:solidFill>
                    <a:schemeClr val="bg1"/>
                  </a:solidFill>
                </a:rPr>
                <a:t>67 / 176 / 42</a:t>
              </a:r>
              <a:endParaRPr lang="en-GB" sz="900" dirty="0">
                <a:solidFill>
                  <a:schemeClr val="bg1"/>
                </a:solidFill>
              </a:endParaRPr>
            </a:p>
          </p:txBody>
        </p:sp>
        <p:sp>
          <p:nvSpPr>
            <p:cNvPr id="75" name="Rectangle 74"/>
            <p:cNvSpPr/>
            <p:nvPr userDrawn="1"/>
          </p:nvSpPr>
          <p:spPr>
            <a:xfrm>
              <a:off x="6510645" y="4285386"/>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smtClean="0">
                  <a:solidFill>
                    <a:schemeClr val="bg1"/>
                  </a:solidFill>
                </a:rPr>
                <a:t>Yellow</a:t>
              </a:r>
            </a:p>
            <a:p>
              <a:pPr algn="ctr"/>
              <a:r>
                <a:rPr lang="en-GB" sz="900" smtClean="0">
                  <a:solidFill>
                    <a:schemeClr val="bg1"/>
                  </a:solidFill>
                </a:rPr>
                <a:t>234 / 170 / 0</a:t>
              </a:r>
              <a:endParaRPr lang="en-GB" sz="900" dirty="0">
                <a:solidFill>
                  <a:schemeClr val="bg1"/>
                </a:solidFill>
              </a:endParaRPr>
            </a:p>
          </p:txBody>
        </p:sp>
        <p:sp>
          <p:nvSpPr>
            <p:cNvPr id="76" name="Rectangle 75"/>
            <p:cNvSpPr/>
            <p:nvPr userDrawn="1"/>
          </p:nvSpPr>
          <p:spPr>
            <a:xfrm>
              <a:off x="1566545" y="5085488"/>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Pink</a:t>
              </a:r>
            </a:p>
            <a:p>
              <a:pPr algn="ctr"/>
              <a:r>
                <a:rPr lang="en-GB" sz="900" dirty="0" smtClean="0">
                  <a:solidFill>
                    <a:schemeClr val="bg1"/>
                  </a:solidFill>
                </a:rPr>
                <a:t>198 / 0 / 126</a:t>
              </a:r>
              <a:endParaRPr lang="en-GB" sz="900" dirty="0">
                <a:solidFill>
                  <a:schemeClr val="bg1"/>
                </a:solidFill>
              </a:endParaRPr>
            </a:p>
          </p:txBody>
        </p:sp>
        <p:sp>
          <p:nvSpPr>
            <p:cNvPr id="77" name="Rectangle 76"/>
            <p:cNvSpPr/>
            <p:nvPr userDrawn="1"/>
          </p:nvSpPr>
          <p:spPr>
            <a:xfrm>
              <a:off x="2555365" y="5085488"/>
              <a:ext cx="900000" cy="720000"/>
            </a:xfrm>
            <a:prstGeom prst="rect">
              <a:avLst/>
            </a:prstGeom>
            <a:solidFill>
              <a:srgbClr val="753F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Dark</a:t>
              </a:r>
              <a:r>
                <a:rPr lang="en-GB" sz="900" baseline="0" dirty="0" smtClean="0">
                  <a:solidFill>
                    <a:schemeClr val="bg1"/>
                  </a:solidFill>
                </a:rPr>
                <a:t> Brown</a:t>
              </a:r>
            </a:p>
            <a:p>
              <a:pPr algn="ctr"/>
              <a:r>
                <a:rPr lang="en-GB" sz="900" baseline="0" dirty="0" smtClean="0">
                  <a:solidFill>
                    <a:schemeClr val="bg1"/>
                  </a:solidFill>
                </a:rPr>
                <a:t>117 / 63 / 25</a:t>
              </a:r>
              <a:endParaRPr lang="en-GB" sz="900" dirty="0">
                <a:solidFill>
                  <a:schemeClr val="bg1"/>
                </a:solidFill>
              </a:endParaRPr>
            </a:p>
          </p:txBody>
        </p:sp>
        <p:sp>
          <p:nvSpPr>
            <p:cNvPr id="78" name="Rectangle 77"/>
            <p:cNvSpPr/>
            <p:nvPr userDrawn="1"/>
          </p:nvSpPr>
          <p:spPr>
            <a:xfrm>
              <a:off x="3544185" y="5085488"/>
              <a:ext cx="900000" cy="720000"/>
            </a:xfrm>
            <a:prstGeom prst="rect">
              <a:avLst/>
            </a:prstGeom>
            <a:solidFill>
              <a:srgbClr val="9B64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Light </a:t>
              </a:r>
              <a:r>
                <a:rPr lang="en-GB" sz="900" baseline="0" dirty="0" smtClean="0">
                  <a:solidFill>
                    <a:schemeClr val="bg1"/>
                  </a:solidFill>
                </a:rPr>
                <a:t>Brown</a:t>
              </a:r>
            </a:p>
            <a:p>
              <a:pPr algn="ctr"/>
              <a:r>
                <a:rPr lang="en-GB" sz="900" baseline="0" dirty="0" smtClean="0">
                  <a:solidFill>
                    <a:schemeClr val="bg1"/>
                  </a:solidFill>
                </a:rPr>
                <a:t>155 / 100 / 46</a:t>
              </a:r>
              <a:endParaRPr lang="en-GB" sz="900" dirty="0">
                <a:solidFill>
                  <a:schemeClr val="bg1"/>
                </a:solidFill>
              </a:endParaRPr>
            </a:p>
          </p:txBody>
        </p:sp>
        <p:sp>
          <p:nvSpPr>
            <p:cNvPr id="79" name="Rectangle 78"/>
            <p:cNvSpPr/>
            <p:nvPr userDrawn="1"/>
          </p:nvSpPr>
          <p:spPr>
            <a:xfrm>
              <a:off x="5521825" y="5085488"/>
              <a:ext cx="900000" cy="720000"/>
            </a:xfrm>
            <a:prstGeom prst="rect">
              <a:avLst/>
            </a:prstGeom>
            <a:solidFill>
              <a:srgbClr val="E3BC9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Beige</a:t>
              </a:r>
            </a:p>
            <a:p>
              <a:pPr algn="ctr"/>
              <a:r>
                <a:rPr lang="en-GB" sz="900" dirty="0" smtClean="0">
                  <a:solidFill>
                    <a:schemeClr val="bg1"/>
                  </a:solidFill>
                </a:rPr>
                <a:t>227 / 188 / 159</a:t>
              </a:r>
              <a:endParaRPr lang="en-GB" sz="900" dirty="0">
                <a:solidFill>
                  <a:schemeClr val="bg1"/>
                </a:solidFill>
              </a:endParaRPr>
            </a:p>
          </p:txBody>
        </p:sp>
        <p:sp>
          <p:nvSpPr>
            <p:cNvPr id="80" name="Rectangle 79"/>
            <p:cNvSpPr/>
            <p:nvPr userDrawn="1"/>
          </p:nvSpPr>
          <p:spPr>
            <a:xfrm>
              <a:off x="4533005" y="5085488"/>
              <a:ext cx="900000" cy="720000"/>
            </a:xfrm>
            <a:prstGeom prst="rect">
              <a:avLst/>
            </a:prstGeom>
            <a:solidFill>
              <a:srgbClr val="9D937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Olive</a:t>
              </a:r>
            </a:p>
            <a:p>
              <a:pPr algn="ctr"/>
              <a:r>
                <a:rPr lang="en-GB" sz="900" dirty="0" smtClean="0">
                  <a:solidFill>
                    <a:schemeClr val="bg1"/>
                  </a:solidFill>
                </a:rPr>
                <a:t>157 / 147 / 117</a:t>
              </a:r>
              <a:endParaRPr lang="en-GB" sz="900" dirty="0">
                <a:solidFill>
                  <a:schemeClr val="bg1"/>
                </a:solidFill>
              </a:endParaRPr>
            </a:p>
          </p:txBody>
        </p:sp>
        <p:sp>
          <p:nvSpPr>
            <p:cNvPr id="81" name="Rectangle 80"/>
            <p:cNvSpPr/>
            <p:nvPr userDrawn="1"/>
          </p:nvSpPr>
          <p:spPr>
            <a:xfrm>
              <a:off x="6510645" y="5085488"/>
              <a:ext cx="900000" cy="720000"/>
            </a:xfrm>
            <a:prstGeom prst="rect">
              <a:avLst/>
            </a:prstGeom>
            <a:solidFill>
              <a:srgbClr val="E368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smtClean="0">
                  <a:solidFill>
                    <a:schemeClr val="bg1"/>
                  </a:solidFill>
                </a:rPr>
                <a:t>Light Pink</a:t>
              </a:r>
            </a:p>
            <a:p>
              <a:pPr algn="ctr"/>
              <a:r>
                <a:rPr lang="en-GB" sz="900" dirty="0" smtClean="0">
                  <a:solidFill>
                    <a:schemeClr val="bg1"/>
                  </a:solidFill>
                </a:rPr>
                <a:t>227 / 104 /</a:t>
              </a:r>
              <a:r>
                <a:rPr lang="en-GB" sz="900" baseline="0" dirty="0" smtClean="0">
                  <a:solidFill>
                    <a:schemeClr val="bg1"/>
                  </a:solidFill>
                </a:rPr>
                <a:t> 119</a:t>
              </a:r>
              <a:endParaRPr lang="en-GB" sz="900" dirty="0">
                <a:solidFill>
                  <a:schemeClr val="bg1"/>
                </a:solidFill>
              </a:endParaRPr>
            </a:p>
          </p:txBody>
        </p:sp>
        <p:sp>
          <p:nvSpPr>
            <p:cNvPr id="82" name="TextBox 81"/>
            <p:cNvSpPr txBox="1"/>
            <p:nvPr userDrawn="1"/>
          </p:nvSpPr>
          <p:spPr>
            <a:xfrm>
              <a:off x="752400" y="4285386"/>
              <a:ext cx="814145" cy="504825"/>
            </a:xfrm>
            <a:prstGeom prst="rect">
              <a:avLst/>
            </a:prstGeom>
            <a:noFill/>
          </p:spPr>
          <p:txBody>
            <a:bodyPr wrap="square" lIns="0" tIns="0" rIns="54007" bIns="0" rtlCol="0">
              <a:noAutofit/>
            </a:bodyPr>
            <a:lstStyle/>
            <a:p>
              <a:r>
                <a:rPr lang="en-GB" sz="1000" b="1" dirty="0" smtClean="0">
                  <a:solidFill>
                    <a:schemeClr val="tx2"/>
                  </a:solidFill>
                </a:rPr>
                <a:t>Colour</a:t>
              </a:r>
              <a:r>
                <a:rPr lang="en-GB" sz="1000" b="1" baseline="0" dirty="0" smtClean="0">
                  <a:solidFill>
                    <a:schemeClr val="tx2"/>
                  </a:solidFill>
                </a:rPr>
                <a:t> o</a:t>
              </a:r>
              <a:r>
                <a:rPr lang="en-GB" sz="1000" b="1" dirty="0" smtClean="0">
                  <a:solidFill>
                    <a:schemeClr val="tx2"/>
                  </a:solidFill>
                </a:rPr>
                <a:t>rder for graphs</a:t>
              </a:r>
              <a:endParaRPr lang="en-GB" sz="1000" b="1" dirty="0">
                <a:solidFill>
                  <a:schemeClr val="tx2"/>
                </a:solidFill>
              </a:endParaRPr>
            </a:p>
          </p:txBody>
        </p:sp>
      </p:grpSp>
    </p:spTree>
    <p:extLst>
      <p:ext uri="{BB962C8B-B14F-4D97-AF65-F5344CB8AC3E}">
        <p14:creationId xmlns:p14="http://schemas.microsoft.com/office/powerpoint/2010/main" val="19568551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5" name="object 3"/>
          <p:cNvSpPr/>
          <p:nvPr userDrawn="1"/>
        </p:nvSpPr>
        <p:spPr>
          <a:xfrm>
            <a:off x="3" y="0"/>
            <a:ext cx="99695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400" dirty="0">
              <a:latin typeface="Arial" panose="020B0604020202020204" pitchFamily="34" charset="0"/>
              <a:sym typeface="Arial" panose="020B0604020202020204" pitchFamily="34" charset="0"/>
            </a:endParaRPr>
          </a:p>
        </p:txBody>
      </p:sp>
      <p:sp>
        <p:nvSpPr>
          <p:cNvPr id="11" name="Freeform 19"/>
          <p:cNvSpPr>
            <a:spLocks noEditPoints="1"/>
          </p:cNvSpPr>
          <p:nvPr userDrawn="1"/>
        </p:nvSpPr>
        <p:spPr bwMode="auto">
          <a:xfrm>
            <a:off x="2112000"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12" name="Text Placeholder 2"/>
          <p:cNvSpPr>
            <a:spLocks noGrp="1"/>
          </p:cNvSpPr>
          <p:nvPr>
            <p:ph type="body" sz="quarter" idx="11"/>
          </p:nvPr>
        </p:nvSpPr>
        <p:spPr>
          <a:xfrm>
            <a:off x="2112001" y="4587244"/>
            <a:ext cx="9087284" cy="846000"/>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smtClean="0"/>
              <a:t>Click to edit Master text styles</a:t>
            </a:r>
          </a:p>
          <a:p>
            <a:pPr lvl="1"/>
            <a:r>
              <a:rPr lang="en-US" smtClean="0"/>
              <a:t>Second level</a:t>
            </a:r>
          </a:p>
        </p:txBody>
      </p:sp>
      <p:sp>
        <p:nvSpPr>
          <p:cNvPr id="13" name="Text Placeholder 2"/>
          <p:cNvSpPr>
            <a:spLocks noGrp="1"/>
          </p:cNvSpPr>
          <p:nvPr>
            <p:ph type="body" sz="quarter" idx="12"/>
          </p:nvPr>
        </p:nvSpPr>
        <p:spPr>
          <a:xfrm>
            <a:off x="2112001" y="5634831"/>
            <a:ext cx="9087284" cy="169277"/>
          </a:xfrm>
        </p:spPr>
        <p:txBody>
          <a:bodyPr>
            <a:noAutofit/>
          </a:bodyPr>
          <a:lstStyle>
            <a:lvl1pPr>
              <a:buFontTx/>
              <a:buNone/>
              <a:defRPr sz="1100" b="0">
                <a:solidFill>
                  <a:schemeClr val="bg1">
                    <a:lumMod val="65000"/>
                  </a:schemeClr>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smtClean="0"/>
              <a:t>Click to edit Master text styles</a:t>
            </a:r>
          </a:p>
        </p:txBody>
      </p:sp>
      <p:sp>
        <p:nvSpPr>
          <p:cNvPr id="14" name="Text Placeholder 2"/>
          <p:cNvSpPr>
            <a:spLocks noGrp="1"/>
          </p:cNvSpPr>
          <p:nvPr>
            <p:ph type="body" sz="quarter" idx="13"/>
          </p:nvPr>
        </p:nvSpPr>
        <p:spPr>
          <a:xfrm>
            <a:off x="2112001" y="3539658"/>
            <a:ext cx="9087284" cy="846000"/>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smtClean="0"/>
              <a:t>Click to edit Master text styles</a:t>
            </a:r>
          </a:p>
          <a:p>
            <a:pPr lvl="1"/>
            <a:r>
              <a:rPr lang="en-US" smtClean="0"/>
              <a:t>Second level</a:t>
            </a:r>
          </a:p>
        </p:txBody>
      </p:sp>
      <p:sp>
        <p:nvSpPr>
          <p:cNvPr id="16" name="TextBox 15"/>
          <p:cNvSpPr txBox="1"/>
          <p:nvPr userDrawn="1"/>
        </p:nvSpPr>
        <p:spPr>
          <a:xfrm>
            <a:off x="2461623" y="6690919"/>
            <a:ext cx="7257143" cy="93059"/>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600" b="1" kern="1200" noProof="0" dirty="0" smtClean="0">
                <a:solidFill>
                  <a:schemeClr val="tx1"/>
                </a:solidFill>
                <a:latin typeface="+mn-lt"/>
                <a:ea typeface="+mn-ea"/>
                <a:cs typeface="+mn-cs"/>
              </a:rPr>
              <a:t>Document Classification: KPMG Confidential</a:t>
            </a:r>
          </a:p>
        </p:txBody>
      </p:sp>
      <p:pic>
        <p:nvPicPr>
          <p:cNvPr id="15" name="Picture 14">
            <a:hlinkClick r:id="rId2"/>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112000" y="2942072"/>
            <a:ext cx="528000" cy="396000"/>
          </a:xfrm>
          <a:prstGeom prst="rect">
            <a:avLst/>
          </a:prstGeom>
        </p:spPr>
      </p:pic>
      <p:pic>
        <p:nvPicPr>
          <p:cNvPr id="21" name="Picture 20">
            <a:hlinkClick r:id="rId4"/>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3365211" y="2942072"/>
            <a:ext cx="558171" cy="396000"/>
          </a:xfrm>
          <a:prstGeom prst="rect">
            <a:avLst/>
          </a:prstGeom>
        </p:spPr>
      </p:pic>
      <p:pic>
        <p:nvPicPr>
          <p:cNvPr id="22" name="Picture 21">
            <a:hlinkClick r:id="rId6"/>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2741096" y="2942072"/>
            <a:ext cx="523019" cy="396000"/>
          </a:xfrm>
          <a:prstGeom prst="rect">
            <a:avLst/>
          </a:prstGeom>
        </p:spPr>
      </p:pic>
    </p:spTree>
    <p:extLst>
      <p:ext uri="{BB962C8B-B14F-4D97-AF65-F5344CB8AC3E}">
        <p14:creationId xmlns:p14="http://schemas.microsoft.com/office/powerpoint/2010/main" val="15494122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 Right vertical light image">
    <p:bg>
      <p:bgPr>
        <a:solidFill>
          <a:srgbClr val="0091DA"/>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69601" y="1339200"/>
            <a:ext cx="5544412" cy="3510000"/>
          </a:xfrm>
        </p:spPr>
        <p:txBody>
          <a:bodyPr anchor="t" anchorCtr="0"/>
          <a:lstStyle>
            <a:lvl1pPr algn="l">
              <a:defRPr sz="11000" baseline="0">
                <a:solidFill>
                  <a:srgbClr val="00338D"/>
                </a:solidFill>
              </a:defRPr>
            </a:lvl1pPr>
          </a:lstStyle>
          <a:p>
            <a:r>
              <a:rPr lang="en-GB" dirty="0" smtClean="0"/>
              <a:t>Title slide – </a:t>
            </a:r>
            <a:br>
              <a:rPr lang="en-GB" dirty="0" smtClean="0"/>
            </a:br>
            <a:r>
              <a:rPr lang="en-GB" dirty="0" smtClean="0"/>
              <a:t>light vertical image – </a:t>
            </a:r>
            <a:r>
              <a:rPr lang="en-GB" dirty="0" err="1" smtClean="0"/>
              <a:t>rhs</a:t>
            </a:r>
            <a:r>
              <a:rPr lang="en-GB" dirty="0" smtClean="0"/>
              <a:t> </a:t>
            </a:r>
            <a:endParaRPr lang="en-US" dirty="0"/>
          </a:p>
        </p:txBody>
      </p:sp>
      <p:sp>
        <p:nvSpPr>
          <p:cNvPr id="9" name="Freeform 19"/>
          <p:cNvSpPr>
            <a:spLocks noEditPoints="1"/>
          </p:cNvSpPr>
          <p:nvPr userDrawn="1"/>
        </p:nvSpPr>
        <p:spPr bwMode="auto">
          <a:xfrm>
            <a:off x="1008000"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rgbClr val="00338D"/>
          </a:solidFill>
          <a:ln>
            <a:noFill/>
          </a:ln>
        </p:spPr>
        <p:txBody>
          <a:bodyPr vert="horz" wrap="square" lIns="91440" tIns="45720" rIns="91440" bIns="45720" numCol="1" anchor="t" anchorCtr="0" compatLnSpc="1">
            <a:prstTxWarp prst="textNoShape">
              <a:avLst/>
            </a:prstTxWarp>
          </a:bodyPr>
          <a:lstStyle/>
          <a:p>
            <a:endParaRPr lang="en-GB" sz="1800" dirty="0">
              <a:solidFill>
                <a:srgbClr val="00338D"/>
              </a:solidFill>
            </a:endParaRPr>
          </a:p>
        </p:txBody>
      </p:sp>
      <p:sp>
        <p:nvSpPr>
          <p:cNvPr id="6" name="Text Placeholder 3"/>
          <p:cNvSpPr>
            <a:spLocks noGrp="1"/>
          </p:cNvSpPr>
          <p:nvPr>
            <p:ph type="body" sz="quarter" idx="11"/>
          </p:nvPr>
        </p:nvSpPr>
        <p:spPr>
          <a:xfrm>
            <a:off x="1008001" y="5036400"/>
            <a:ext cx="5506012" cy="216000"/>
          </a:xfrm>
        </p:spPr>
        <p:txBody>
          <a:bodyPr/>
          <a:lstStyle>
            <a:lvl1pPr>
              <a:defRPr sz="1100">
                <a:solidFill>
                  <a:srgbClr val="00338D"/>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191310112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cSld name="TITLE SLIDE 3">
    <p:spTree>
      <p:nvGrpSpPr>
        <p:cNvPr id="1" name=""/>
        <p:cNvGrpSpPr/>
        <p:nvPr/>
      </p:nvGrpSpPr>
      <p:grpSpPr>
        <a:xfrm>
          <a:off x="0" y="0"/>
          <a:ext cx="0" cy="0"/>
          <a:chOff x="0" y="0"/>
          <a:chExt cx="0" cy="0"/>
        </a:xfrm>
      </p:grpSpPr>
      <p:sp>
        <p:nvSpPr>
          <p:cNvPr id="4" name="object 3"/>
          <p:cNvSpPr/>
          <p:nvPr/>
        </p:nvSpPr>
        <p:spPr>
          <a:xfrm>
            <a:off x="0" y="0"/>
            <a:ext cx="12192000"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91DA"/>
          </a:solidFill>
        </p:spPr>
        <p:txBody>
          <a:bodyPr wrap="square" lIns="0" tIns="0" rIns="0" bIns="0" rtlCol="0">
            <a:noAutofit/>
          </a:bodyPr>
          <a:lstStyle/>
          <a:p>
            <a:endParaRPr sz="1588" dirty="0">
              <a:solidFill>
                <a:prstClr val="black"/>
              </a:solidFill>
              <a:latin typeface="Univers for KPMG Light" panose="020B0403020202020204" pitchFamily="34" charset="0"/>
            </a:endParaRPr>
          </a:p>
        </p:txBody>
      </p:sp>
      <p:sp>
        <p:nvSpPr>
          <p:cNvPr id="2" name="Title 1"/>
          <p:cNvSpPr>
            <a:spLocks noGrp="1"/>
          </p:cNvSpPr>
          <p:nvPr>
            <p:ph type="title"/>
          </p:nvPr>
        </p:nvSpPr>
        <p:spPr>
          <a:xfrm>
            <a:off x="2699712" y="1337703"/>
            <a:ext cx="8257309" cy="3703320"/>
          </a:xfrm>
        </p:spPr>
        <p:txBody>
          <a:bodyPr anchor="t" anchorCtr="0"/>
          <a:lstStyle>
            <a:lvl1pPr>
              <a:lnSpc>
                <a:spcPct val="70000"/>
              </a:lnSpc>
              <a:defRPr sz="9600">
                <a:solidFill>
                  <a:srgbClr val="FFFFFF"/>
                </a:solidFill>
              </a:defRPr>
            </a:lvl1pPr>
          </a:lstStyle>
          <a:p>
            <a:r>
              <a:rPr lang="en-US" dirty="0" smtClean="0"/>
              <a:t>Click to edit Master title style</a:t>
            </a:r>
            <a:endParaRPr lang="en-US" dirty="0"/>
          </a:p>
        </p:txBody>
      </p:sp>
      <p:sp>
        <p:nvSpPr>
          <p:cNvPr id="3" name="object 3"/>
          <p:cNvSpPr/>
          <p:nvPr/>
        </p:nvSpPr>
        <p:spPr>
          <a:xfrm>
            <a:off x="1" y="0"/>
            <a:ext cx="2216727"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588" dirty="0">
              <a:solidFill>
                <a:prstClr val="black"/>
              </a:solidFill>
              <a:latin typeface="Univers for KPMG Light" panose="020B0403020202020204" pitchFamily="34" charset="0"/>
            </a:endParaRPr>
          </a:p>
        </p:txBody>
      </p:sp>
      <p:pic>
        <p:nvPicPr>
          <p:cNvPr id="5" name="Picture 4" descr="KPMG_NoCP_white_US_283_6780.eps"/>
          <p:cNvPicPr>
            <a:picLocks noChangeAspect="1"/>
          </p:cNvPicPr>
          <p:nvPr/>
        </p:nvPicPr>
        <p:blipFill rotWithShape="1">
          <a:blip r:embed="rId2" cstate="screen">
            <a:extLst>
              <a:ext uri="{28A0092B-C50C-407E-A947-70E740481C1C}">
                <a14:useLocalDpi xmlns:a14="http://schemas.microsoft.com/office/drawing/2010/main"/>
              </a:ext>
            </a:extLst>
          </a:blip>
          <a:srcRect l="7816" t="22176" r="7816" b="22176"/>
          <a:stretch/>
        </p:blipFill>
        <p:spPr>
          <a:xfrm>
            <a:off x="2850417" y="612639"/>
            <a:ext cx="1305947" cy="463126"/>
          </a:xfrm>
          <a:prstGeom prst="rect">
            <a:avLst/>
          </a:prstGeom>
        </p:spPr>
      </p:pic>
      <p:sp>
        <p:nvSpPr>
          <p:cNvPr id="6" name="Text Placeholder 6"/>
          <p:cNvSpPr>
            <a:spLocks noGrp="1"/>
          </p:cNvSpPr>
          <p:nvPr>
            <p:ph type="body" sz="quarter" idx="11"/>
          </p:nvPr>
        </p:nvSpPr>
        <p:spPr>
          <a:xfrm>
            <a:off x="2699713" y="4773707"/>
            <a:ext cx="8220364" cy="672353"/>
          </a:xfrm>
          <a:prstGeom prst="rect">
            <a:avLst/>
          </a:prstGeom>
        </p:spPr>
        <p:txBody>
          <a:bodyPr vert="horz"/>
          <a:lstStyle>
            <a:lvl1pPr>
              <a:spcBef>
                <a:spcPts val="247"/>
              </a:spcBef>
              <a:spcAft>
                <a:spcPts val="0"/>
              </a:spcAft>
              <a:defRPr sz="971">
                <a:solidFill>
                  <a:srgbClr val="FFFFFF"/>
                </a:solidFill>
                <a:latin typeface="Univers for KPMG Light"/>
                <a:cs typeface="Univers for KPMG Light"/>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smtClean="0"/>
              <a:t>Click to edit Master text styles</a:t>
            </a:r>
          </a:p>
        </p:txBody>
      </p:sp>
    </p:spTree>
    <p:extLst>
      <p:ext uri="{BB962C8B-B14F-4D97-AF65-F5344CB8AC3E}">
        <p14:creationId xmlns:p14="http://schemas.microsoft.com/office/powerpoint/2010/main" val="282853160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TITLE SLIDE 6 - No image">
    <p:bg>
      <p:bgPr>
        <a:solidFill>
          <a:schemeClr val="accent1"/>
        </a:solidFill>
        <a:effectLst/>
      </p:bgPr>
    </p:bg>
    <p:spTree>
      <p:nvGrpSpPr>
        <p:cNvPr id="1" name=""/>
        <p:cNvGrpSpPr/>
        <p:nvPr/>
      </p:nvGrpSpPr>
      <p:grpSpPr>
        <a:xfrm>
          <a:off x="0" y="0"/>
          <a:ext cx="0" cy="0"/>
          <a:chOff x="0" y="0"/>
          <a:chExt cx="0" cy="0"/>
        </a:xfrm>
      </p:grpSpPr>
      <p:sp>
        <p:nvSpPr>
          <p:cNvPr id="7"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800" dirty="0">
              <a:latin typeface="Arial" panose="020B0604020202020204" pitchFamily="34" charset="0"/>
            </a:endParaRPr>
          </a:p>
        </p:txBody>
      </p:sp>
      <p:sp>
        <p:nvSpPr>
          <p:cNvPr id="8" name="Title 1"/>
          <p:cNvSpPr>
            <a:spLocks noGrp="1"/>
          </p:cNvSpPr>
          <p:nvPr>
            <p:ph type="ctrTitle" hasCustomPrompt="1"/>
          </p:nvPr>
        </p:nvSpPr>
        <p:spPr>
          <a:xfrm>
            <a:off x="2709863" y="1435300"/>
            <a:ext cx="8489950" cy="3510000"/>
          </a:xfrm>
        </p:spPr>
        <p:txBody>
          <a:bodyPr anchor="t" anchorCtr="0"/>
          <a:lstStyle>
            <a:lvl1pPr algn="l">
              <a:defRPr sz="11000" baseline="0">
                <a:solidFill>
                  <a:schemeClr val="bg1"/>
                </a:solidFill>
              </a:defRPr>
            </a:lvl1pPr>
          </a:lstStyle>
          <a:p>
            <a:r>
              <a:rPr lang="en-GB" dirty="0"/>
              <a:t>Title Slide 6 – </a:t>
            </a:r>
            <a:br>
              <a:rPr lang="en-GB" dirty="0"/>
            </a:br>
            <a:r>
              <a:rPr lang="en-GB" dirty="0"/>
              <a:t>no image</a:t>
            </a:r>
            <a:endParaRPr lang="en-US" dirty="0"/>
          </a:p>
        </p:txBody>
      </p:sp>
      <p:sp>
        <p:nvSpPr>
          <p:cNvPr id="10"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1447207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Rectangle 9"/>
          <p:cNvSpPr/>
          <p:nvPr userDrawn="1"/>
        </p:nvSpPr>
        <p:spPr>
          <a:xfrm>
            <a:off x="-677" y="-2"/>
            <a:ext cx="12209907" cy="6855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623" name="Rectangle 622"/>
          <p:cNvSpPr/>
          <p:nvPr userDrawn="1"/>
        </p:nvSpPr>
        <p:spPr>
          <a:xfrm>
            <a:off x="0" y="1"/>
            <a:ext cx="12209229" cy="6855884"/>
          </a:xfrm>
          <a:prstGeom prst="rect">
            <a:avLst/>
          </a:prstGeom>
          <a:gradFill flip="none" rotWithShape="1">
            <a:gsLst>
              <a:gs pos="45000">
                <a:schemeClr val="bg1">
                  <a:alpha val="0"/>
                </a:schemeClr>
              </a:gs>
              <a:gs pos="100000">
                <a:srgbClr val="004F94">
                  <a:alpha val="2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219" name="Freeform 20"/>
          <p:cNvSpPr>
            <a:spLocks noChangeAspect="1"/>
          </p:cNvSpPr>
          <p:nvPr userDrawn="1"/>
        </p:nvSpPr>
        <p:spPr bwMode="gray">
          <a:xfrm>
            <a:off x="-2" y="-3"/>
            <a:ext cx="12189883" cy="811104"/>
          </a:xfrm>
          <a:custGeom>
            <a:avLst/>
            <a:gdLst/>
            <a:ahLst/>
            <a:cxnLst/>
            <a:rect l="l" t="t" r="r" b="b"/>
            <a:pathLst>
              <a:path w="9142412" h="608328">
                <a:moveTo>
                  <a:pt x="0" y="0"/>
                </a:moveTo>
                <a:lnTo>
                  <a:pt x="2483195" y="0"/>
                </a:lnTo>
                <a:lnTo>
                  <a:pt x="2483195" y="1"/>
                </a:lnTo>
                <a:lnTo>
                  <a:pt x="9142412" y="1"/>
                </a:lnTo>
                <a:lnTo>
                  <a:pt x="8961996" y="608328"/>
                </a:lnTo>
                <a:lnTo>
                  <a:pt x="2483195" y="608328"/>
                </a:lnTo>
                <a:lnTo>
                  <a:pt x="2483195" y="608327"/>
                </a:lnTo>
                <a:lnTo>
                  <a:pt x="0" y="608327"/>
                </a:lnTo>
                <a:close/>
              </a:path>
            </a:pathLst>
          </a:custGeom>
          <a:gradFill flip="none" rotWithShape="1">
            <a:gsLst>
              <a:gs pos="0">
                <a:srgbClr val="00257A">
                  <a:alpha val="90000"/>
                </a:srgbClr>
              </a:gs>
              <a:gs pos="35000">
                <a:srgbClr val="00338D">
                  <a:alpha val="90000"/>
                </a:srgbClr>
              </a:gs>
              <a:gs pos="100000">
                <a:srgbClr val="009FDA">
                  <a:alpha val="90000"/>
                </a:srgbClr>
              </a:gs>
            </a:gsLst>
            <a:lin ang="0" scaled="1"/>
            <a:tileRect/>
          </a:gradFill>
          <a:ln w="9525" cap="flat" cmpd="sng">
            <a:noFill/>
            <a:prstDash val="solid"/>
            <a:round/>
            <a:headEnd type="none" w="med" len="med"/>
            <a:tailEnd type="none" w="med" len="med"/>
          </a:ln>
          <a:effectLst/>
        </p:spPr>
        <p:txBody>
          <a:bodyPr/>
          <a:lstStyle/>
          <a:p>
            <a:pPr>
              <a:spcBef>
                <a:spcPct val="50000"/>
              </a:spcBef>
              <a:defRPr/>
            </a:pPr>
            <a:endParaRPr lang="en-GB" sz="2400" dirty="0">
              <a:solidFill>
                <a:srgbClr val="000000"/>
              </a:solidFill>
            </a:endParaRPr>
          </a:p>
        </p:txBody>
      </p:sp>
      <p:sp>
        <p:nvSpPr>
          <p:cNvPr id="215" name="Title Placeholder 45"/>
          <p:cNvSpPr>
            <a:spLocks noGrp="1"/>
          </p:cNvSpPr>
          <p:nvPr>
            <p:ph type="title"/>
          </p:nvPr>
        </p:nvSpPr>
        <p:spPr bwMode="gray">
          <a:xfrm>
            <a:off x="170180" y="29841"/>
            <a:ext cx="11616267" cy="751417"/>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smtClean="0"/>
              <a:t>Click to edit Master title style</a:t>
            </a:r>
          </a:p>
        </p:txBody>
      </p:sp>
    </p:spTree>
    <p:extLst>
      <p:ext uri="{BB962C8B-B14F-4D97-AF65-F5344CB8AC3E}">
        <p14:creationId xmlns:p14="http://schemas.microsoft.com/office/powerpoint/2010/main" val="802782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3"/>
                                        </p:tgtEl>
                                        <p:attrNameLst>
                                          <p:attrName>style.visibility</p:attrName>
                                        </p:attrNameLst>
                                      </p:cBhvr>
                                      <p:to>
                                        <p:strVal val="visible"/>
                                      </p:to>
                                    </p:set>
                                    <p:animEffect transition="in" filter="fade">
                                      <p:cBhvr>
                                        <p:cTn id="7" dur="500"/>
                                        <p:tgtEl>
                                          <p:spTgt spid="62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fade">
                                      <p:cBhvr>
                                        <p:cTn id="10" dur="1500"/>
                                        <p:tgtEl>
                                          <p:spTgt spid="219"/>
                                        </p:tgtEl>
                                      </p:cBhvr>
                                    </p:animEffect>
                                  </p:childTnLst>
                                </p:cTn>
                              </p:par>
                              <p:par>
                                <p:cTn id="11" presetID="35" presetClass="path" presetSubtype="0" accel="50000" decel="50000" fill="hold" grpId="0" nodeType="withEffect">
                                  <p:stCondLst>
                                    <p:cond delay="0"/>
                                  </p:stCondLst>
                                  <p:childTnLst>
                                    <p:animMotion origin="layout" path="M 3.61111E-6 -4.25046E-6 L -0.24809 -4.25046E-6 " pathEditMode="relative" rAng="0" ptsTypes="AA">
                                      <p:cBhvr>
                                        <p:cTn id="12" dur="1500" spd="-100000" fill="hold"/>
                                        <p:tgtEl>
                                          <p:spTgt spid="219"/>
                                        </p:tgtEl>
                                        <p:attrNameLst>
                                          <p:attrName>ppt_x</p:attrName>
                                          <p:attrName>ppt_y</p:attrName>
                                        </p:attrNameLst>
                                      </p:cBhvr>
                                      <p:rCtr x="-12413" y="0"/>
                                    </p:animMotion>
                                  </p:childTnLst>
                                </p:cTn>
                              </p:par>
                              <p:par>
                                <p:cTn id="13" presetID="10" presetClass="entr" presetSubtype="0" fill="hold" grpId="0" nodeType="withEffect">
                                  <p:stCondLst>
                                    <p:cond delay="1000"/>
                                  </p:stCondLst>
                                  <p:childTnLst>
                                    <p:set>
                                      <p:cBhvr>
                                        <p:cTn id="14" dur="1" fill="hold">
                                          <p:stCondLst>
                                            <p:cond delay="0"/>
                                          </p:stCondLst>
                                        </p:cTn>
                                        <p:tgtEl>
                                          <p:spTgt spid="215"/>
                                        </p:tgtEl>
                                        <p:attrNameLst>
                                          <p:attrName>style.visibility</p:attrName>
                                        </p:attrNameLst>
                                      </p:cBhvr>
                                      <p:to>
                                        <p:strVal val="visible"/>
                                      </p:to>
                                    </p:set>
                                    <p:animEffect transition="in" filter="fade">
                                      <p:cBhvr>
                                        <p:cTn id="15" dur="75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 grpId="0" animBg="1"/>
      <p:bldP spid="219" grpId="0" animBg="1"/>
      <p:bldP spid="219" grpId="1" animBg="1"/>
      <p:bldP spid="215"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0" name="Rectangle 9"/>
          <p:cNvSpPr/>
          <p:nvPr userDrawn="1"/>
        </p:nvSpPr>
        <p:spPr>
          <a:xfrm>
            <a:off x="-677" y="-2"/>
            <a:ext cx="12209907" cy="6855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623" name="Rectangle 622"/>
          <p:cNvSpPr/>
          <p:nvPr userDrawn="1"/>
        </p:nvSpPr>
        <p:spPr>
          <a:xfrm>
            <a:off x="0" y="1"/>
            <a:ext cx="12209229" cy="6855884"/>
          </a:xfrm>
          <a:prstGeom prst="rect">
            <a:avLst/>
          </a:prstGeom>
          <a:gradFill flip="none" rotWithShape="1">
            <a:gsLst>
              <a:gs pos="45000">
                <a:schemeClr val="bg1">
                  <a:alpha val="0"/>
                </a:schemeClr>
              </a:gs>
              <a:gs pos="100000">
                <a:srgbClr val="004F94">
                  <a:alpha val="2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219" name="Freeform 20"/>
          <p:cNvSpPr>
            <a:spLocks noChangeAspect="1"/>
          </p:cNvSpPr>
          <p:nvPr userDrawn="1"/>
        </p:nvSpPr>
        <p:spPr bwMode="gray">
          <a:xfrm>
            <a:off x="-2" y="-3"/>
            <a:ext cx="12189883" cy="811104"/>
          </a:xfrm>
          <a:custGeom>
            <a:avLst/>
            <a:gdLst/>
            <a:ahLst/>
            <a:cxnLst/>
            <a:rect l="l" t="t" r="r" b="b"/>
            <a:pathLst>
              <a:path w="9142412" h="608328">
                <a:moveTo>
                  <a:pt x="0" y="0"/>
                </a:moveTo>
                <a:lnTo>
                  <a:pt x="2483195" y="0"/>
                </a:lnTo>
                <a:lnTo>
                  <a:pt x="2483195" y="1"/>
                </a:lnTo>
                <a:lnTo>
                  <a:pt x="9142412" y="1"/>
                </a:lnTo>
                <a:lnTo>
                  <a:pt x="8961996" y="608328"/>
                </a:lnTo>
                <a:lnTo>
                  <a:pt x="2483195" y="608328"/>
                </a:lnTo>
                <a:lnTo>
                  <a:pt x="2483195" y="608327"/>
                </a:lnTo>
                <a:lnTo>
                  <a:pt x="0" y="608327"/>
                </a:lnTo>
                <a:close/>
              </a:path>
            </a:pathLst>
          </a:custGeom>
          <a:gradFill flip="none" rotWithShape="1">
            <a:gsLst>
              <a:gs pos="0">
                <a:srgbClr val="00257A">
                  <a:alpha val="90000"/>
                </a:srgbClr>
              </a:gs>
              <a:gs pos="35000">
                <a:srgbClr val="00338D">
                  <a:alpha val="90000"/>
                </a:srgbClr>
              </a:gs>
              <a:gs pos="100000">
                <a:srgbClr val="009FDA">
                  <a:alpha val="90000"/>
                </a:srgbClr>
              </a:gs>
            </a:gsLst>
            <a:lin ang="0" scaled="1"/>
            <a:tileRect/>
          </a:gradFill>
          <a:ln w="9525" cap="flat" cmpd="sng">
            <a:noFill/>
            <a:prstDash val="solid"/>
            <a:round/>
            <a:headEnd type="none" w="med" len="med"/>
            <a:tailEnd type="none" w="med" len="med"/>
          </a:ln>
          <a:effectLst/>
        </p:spPr>
        <p:txBody>
          <a:bodyPr/>
          <a:lstStyle/>
          <a:p>
            <a:pPr>
              <a:spcBef>
                <a:spcPct val="50000"/>
              </a:spcBef>
              <a:defRPr/>
            </a:pPr>
            <a:endParaRPr lang="en-GB" sz="2400" dirty="0">
              <a:solidFill>
                <a:srgbClr val="000000"/>
              </a:solidFill>
            </a:endParaRPr>
          </a:p>
        </p:txBody>
      </p:sp>
      <p:sp>
        <p:nvSpPr>
          <p:cNvPr id="215" name="Title Placeholder 45"/>
          <p:cNvSpPr>
            <a:spLocks noGrp="1"/>
          </p:cNvSpPr>
          <p:nvPr>
            <p:ph type="title"/>
          </p:nvPr>
        </p:nvSpPr>
        <p:spPr bwMode="gray">
          <a:xfrm>
            <a:off x="1617599" y="29841"/>
            <a:ext cx="10168848" cy="751417"/>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smtClean="0"/>
              <a:t>Click to edit Master title style</a:t>
            </a:r>
          </a:p>
        </p:txBody>
      </p:sp>
      <p:sp>
        <p:nvSpPr>
          <p:cNvPr id="39" name="object 4"/>
          <p:cNvSpPr/>
          <p:nvPr userDrawn="1"/>
        </p:nvSpPr>
        <p:spPr>
          <a:xfrm>
            <a:off x="152296" y="230249"/>
            <a:ext cx="1397229" cy="367907"/>
          </a:xfrm>
          <a:prstGeom prst="rect">
            <a:avLst/>
          </a:prstGeom>
          <a:blipFill>
            <a:blip r:embed="rId2" cstate="screen">
              <a:extLst>
                <a:ext uri="{28A0092B-C50C-407E-A947-70E740481C1C}">
                  <a14:useLocalDpi xmlns:a14="http://schemas.microsoft.com/office/drawing/2010/main"/>
                </a:ext>
              </a:extLst>
            </a:blip>
            <a:srcRect/>
            <a:stretch>
              <a:fillRect t="1"/>
            </a:stretch>
          </a:blipFill>
        </p:spPr>
        <p:txBody>
          <a:bodyPr wrap="square" lIns="0" tIns="0" rIns="0" bIns="0" rtlCol="0">
            <a:noAutofit/>
          </a:bodyPr>
          <a:lstStyle/>
          <a:p>
            <a:endParaRPr sz="2400" dirty="0">
              <a:solidFill>
                <a:srgbClr val="000000"/>
              </a:solidFill>
            </a:endParaRPr>
          </a:p>
        </p:txBody>
      </p:sp>
    </p:spTree>
    <p:extLst>
      <p:ext uri="{BB962C8B-B14F-4D97-AF65-F5344CB8AC3E}">
        <p14:creationId xmlns:p14="http://schemas.microsoft.com/office/powerpoint/2010/main" val="3065633603"/>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Rectangle 9"/>
          <p:cNvSpPr/>
          <p:nvPr userDrawn="1"/>
        </p:nvSpPr>
        <p:spPr>
          <a:xfrm>
            <a:off x="-677" y="-2"/>
            <a:ext cx="12209907" cy="6855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623" name="Rectangle 622"/>
          <p:cNvSpPr/>
          <p:nvPr userDrawn="1"/>
        </p:nvSpPr>
        <p:spPr>
          <a:xfrm>
            <a:off x="0" y="1"/>
            <a:ext cx="12209229" cy="6855884"/>
          </a:xfrm>
          <a:prstGeom prst="rect">
            <a:avLst/>
          </a:prstGeom>
          <a:gradFill flip="none" rotWithShape="1">
            <a:gsLst>
              <a:gs pos="45000">
                <a:schemeClr val="bg1">
                  <a:alpha val="0"/>
                </a:schemeClr>
              </a:gs>
              <a:gs pos="100000">
                <a:srgbClr val="004F94">
                  <a:alpha val="2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219" name="Freeform 20"/>
          <p:cNvSpPr>
            <a:spLocks noChangeAspect="1"/>
          </p:cNvSpPr>
          <p:nvPr userDrawn="1"/>
        </p:nvSpPr>
        <p:spPr bwMode="gray">
          <a:xfrm>
            <a:off x="-2" y="-3"/>
            <a:ext cx="12189883" cy="811104"/>
          </a:xfrm>
          <a:custGeom>
            <a:avLst/>
            <a:gdLst/>
            <a:ahLst/>
            <a:cxnLst/>
            <a:rect l="l" t="t" r="r" b="b"/>
            <a:pathLst>
              <a:path w="9142412" h="608328">
                <a:moveTo>
                  <a:pt x="0" y="0"/>
                </a:moveTo>
                <a:lnTo>
                  <a:pt x="2483195" y="0"/>
                </a:lnTo>
                <a:lnTo>
                  <a:pt x="2483195" y="1"/>
                </a:lnTo>
                <a:lnTo>
                  <a:pt x="9142412" y="1"/>
                </a:lnTo>
                <a:lnTo>
                  <a:pt x="8961996" y="608328"/>
                </a:lnTo>
                <a:lnTo>
                  <a:pt x="2483195" y="608328"/>
                </a:lnTo>
                <a:lnTo>
                  <a:pt x="2483195" y="608327"/>
                </a:lnTo>
                <a:lnTo>
                  <a:pt x="0" y="608327"/>
                </a:lnTo>
                <a:close/>
              </a:path>
            </a:pathLst>
          </a:custGeom>
          <a:gradFill flip="none" rotWithShape="1">
            <a:gsLst>
              <a:gs pos="0">
                <a:srgbClr val="00257A">
                  <a:alpha val="90000"/>
                </a:srgbClr>
              </a:gs>
              <a:gs pos="35000">
                <a:srgbClr val="00338D">
                  <a:alpha val="90000"/>
                </a:srgbClr>
              </a:gs>
              <a:gs pos="100000">
                <a:srgbClr val="009FDA">
                  <a:alpha val="90000"/>
                </a:srgbClr>
              </a:gs>
            </a:gsLst>
            <a:lin ang="0" scaled="1"/>
            <a:tileRect/>
          </a:gradFill>
          <a:ln w="9525" cap="flat" cmpd="sng">
            <a:noFill/>
            <a:prstDash val="solid"/>
            <a:round/>
            <a:headEnd type="none" w="med" len="med"/>
            <a:tailEnd type="none" w="med" len="med"/>
          </a:ln>
          <a:effectLst/>
        </p:spPr>
        <p:txBody>
          <a:bodyPr/>
          <a:lstStyle/>
          <a:p>
            <a:pPr>
              <a:spcBef>
                <a:spcPct val="50000"/>
              </a:spcBef>
              <a:defRPr/>
            </a:pPr>
            <a:endParaRPr lang="en-GB" sz="2400" dirty="0">
              <a:solidFill>
                <a:srgbClr val="000000"/>
              </a:solidFill>
            </a:endParaRPr>
          </a:p>
        </p:txBody>
      </p:sp>
      <p:sp>
        <p:nvSpPr>
          <p:cNvPr id="39" name="Rectangle 38"/>
          <p:cNvSpPr/>
          <p:nvPr userDrawn="1"/>
        </p:nvSpPr>
        <p:spPr>
          <a:xfrm>
            <a:off x="1586027" y="403330"/>
            <a:ext cx="5143199" cy="7008149"/>
          </a:xfrm>
          <a:prstGeom prst="rect">
            <a:avLst/>
          </a:prstGeom>
          <a:blipFill dpi="0" rotWithShape="1">
            <a:blip r:embed="rId2">
              <a:alphaModFix amt="64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40" name="object 4"/>
          <p:cNvSpPr/>
          <p:nvPr userDrawn="1"/>
        </p:nvSpPr>
        <p:spPr>
          <a:xfrm>
            <a:off x="152297" y="198967"/>
            <a:ext cx="1190681" cy="439848"/>
          </a:xfrm>
          <a:prstGeom prst="rect">
            <a:avLst/>
          </a:prstGeom>
          <a:blipFill>
            <a:blip r:embed="rId3" cstate="screen">
              <a:extLst>
                <a:ext uri="{28A0092B-C50C-407E-A947-70E740481C1C}">
                  <a14:useLocalDpi xmlns:a14="http://schemas.microsoft.com/office/drawing/2010/main"/>
                </a:ext>
              </a:extLst>
            </a:blip>
            <a:stretch>
              <a:fillRect/>
            </a:stretch>
          </a:blipFill>
        </p:spPr>
        <p:txBody>
          <a:bodyPr wrap="square" lIns="0" tIns="0" rIns="0" bIns="0" rtlCol="0">
            <a:noAutofit/>
          </a:bodyPr>
          <a:lstStyle/>
          <a:p>
            <a:endParaRPr sz="2400">
              <a:solidFill>
                <a:srgbClr val="000000"/>
              </a:solidFill>
            </a:endParaRPr>
          </a:p>
        </p:txBody>
      </p:sp>
      <p:sp>
        <p:nvSpPr>
          <p:cNvPr id="46" name="Rectangle 45"/>
          <p:cNvSpPr/>
          <p:nvPr userDrawn="1"/>
        </p:nvSpPr>
        <p:spPr>
          <a:xfrm>
            <a:off x="2118356" y="933537"/>
            <a:ext cx="3695411" cy="5656121"/>
          </a:xfrm>
          <a:prstGeom prst="rect">
            <a:avLst/>
          </a:prstGeom>
          <a:blipFill>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cxnSp>
        <p:nvCxnSpPr>
          <p:cNvPr id="47" name="Straight Connector 46"/>
          <p:cNvCxnSpPr/>
          <p:nvPr userDrawn="1"/>
        </p:nvCxnSpPr>
        <p:spPr>
          <a:xfrm>
            <a:off x="2011380" y="933536"/>
            <a:ext cx="3909453" cy="0"/>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cxnSp>
        <p:nvCxnSpPr>
          <p:cNvPr id="48" name="Straight Connector 47"/>
          <p:cNvCxnSpPr/>
          <p:nvPr userDrawn="1"/>
        </p:nvCxnSpPr>
        <p:spPr>
          <a:xfrm>
            <a:off x="5813767" y="869501"/>
            <a:ext cx="0" cy="5787863"/>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cxnSp>
        <p:nvCxnSpPr>
          <p:cNvPr id="49" name="Straight Connector 48"/>
          <p:cNvCxnSpPr/>
          <p:nvPr userDrawn="1"/>
        </p:nvCxnSpPr>
        <p:spPr>
          <a:xfrm>
            <a:off x="2011380" y="6583653"/>
            <a:ext cx="3909453" cy="0"/>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cxnSp>
        <p:nvCxnSpPr>
          <p:cNvPr id="50" name="Straight Connector 49"/>
          <p:cNvCxnSpPr/>
          <p:nvPr userDrawn="1"/>
        </p:nvCxnSpPr>
        <p:spPr>
          <a:xfrm>
            <a:off x="2111557" y="869501"/>
            <a:ext cx="0" cy="5787863"/>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spTree>
    <p:extLst>
      <p:ext uri="{BB962C8B-B14F-4D97-AF65-F5344CB8AC3E}">
        <p14:creationId xmlns:p14="http://schemas.microsoft.com/office/powerpoint/2010/main" val="1471894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10" presetClass="entr" presetSubtype="0" fill="hold" grpId="0" nodeType="withEffect">
                                  <p:stCondLst>
                                    <p:cond delay="125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6" presetClass="entr" presetSubtype="37" fill="hold" nodeType="withEffect">
                                  <p:stCondLst>
                                    <p:cond delay="500"/>
                                  </p:stCondLst>
                                  <p:childTnLst>
                                    <p:set>
                                      <p:cBhvr>
                                        <p:cTn id="12" dur="1" fill="hold">
                                          <p:stCondLst>
                                            <p:cond delay="0"/>
                                          </p:stCondLst>
                                        </p:cTn>
                                        <p:tgtEl>
                                          <p:spTgt spid="49"/>
                                        </p:tgtEl>
                                        <p:attrNameLst>
                                          <p:attrName>style.visibility</p:attrName>
                                        </p:attrNameLst>
                                      </p:cBhvr>
                                      <p:to>
                                        <p:strVal val="visible"/>
                                      </p:to>
                                    </p:set>
                                    <p:animEffect transition="in" filter="barn(outVertical)">
                                      <p:cBhvr>
                                        <p:cTn id="13" dur="500"/>
                                        <p:tgtEl>
                                          <p:spTgt spid="49"/>
                                        </p:tgtEl>
                                      </p:cBhvr>
                                    </p:animEffect>
                                  </p:childTnLst>
                                </p:cTn>
                              </p:par>
                              <p:par>
                                <p:cTn id="14" presetID="16" presetClass="entr" presetSubtype="42" fill="hold" nodeType="withEffect">
                                  <p:stCondLst>
                                    <p:cond delay="750"/>
                                  </p:stCondLst>
                                  <p:childTnLst>
                                    <p:set>
                                      <p:cBhvr>
                                        <p:cTn id="15" dur="1" fill="hold">
                                          <p:stCondLst>
                                            <p:cond delay="0"/>
                                          </p:stCondLst>
                                        </p:cTn>
                                        <p:tgtEl>
                                          <p:spTgt spid="50"/>
                                        </p:tgtEl>
                                        <p:attrNameLst>
                                          <p:attrName>style.visibility</p:attrName>
                                        </p:attrNameLst>
                                      </p:cBhvr>
                                      <p:to>
                                        <p:strVal val="visible"/>
                                      </p:to>
                                    </p:set>
                                    <p:animEffect transition="in" filter="barn(outHorizontal)">
                                      <p:cBhvr>
                                        <p:cTn id="16" dur="500"/>
                                        <p:tgtEl>
                                          <p:spTgt spid="50"/>
                                        </p:tgtEl>
                                      </p:cBhvr>
                                    </p:animEffect>
                                  </p:childTnLst>
                                </p:cTn>
                              </p:par>
                              <p:par>
                                <p:cTn id="17" presetID="16" presetClass="entr" presetSubtype="42" fill="hold" nodeType="withEffect">
                                  <p:stCondLst>
                                    <p:cond delay="750"/>
                                  </p:stCondLst>
                                  <p:childTnLst>
                                    <p:set>
                                      <p:cBhvr>
                                        <p:cTn id="18" dur="1" fill="hold">
                                          <p:stCondLst>
                                            <p:cond delay="0"/>
                                          </p:stCondLst>
                                        </p:cTn>
                                        <p:tgtEl>
                                          <p:spTgt spid="48"/>
                                        </p:tgtEl>
                                        <p:attrNameLst>
                                          <p:attrName>style.visibility</p:attrName>
                                        </p:attrNameLst>
                                      </p:cBhvr>
                                      <p:to>
                                        <p:strVal val="visible"/>
                                      </p:to>
                                    </p:set>
                                    <p:animEffect transition="in" filter="barn(outHorizontal)">
                                      <p:cBhvr>
                                        <p:cTn id="19" dur="500"/>
                                        <p:tgtEl>
                                          <p:spTgt spid="48"/>
                                        </p:tgtEl>
                                      </p:cBhvr>
                                    </p:animEffect>
                                  </p:childTnLst>
                                </p:cTn>
                              </p:par>
                              <p:par>
                                <p:cTn id="20" presetID="16" presetClass="entr" presetSubtype="37" fill="hold" nodeType="withEffect">
                                  <p:stCondLst>
                                    <p:cond delay="500"/>
                                  </p:stCondLst>
                                  <p:childTnLst>
                                    <p:set>
                                      <p:cBhvr>
                                        <p:cTn id="21" dur="1" fill="hold">
                                          <p:stCondLst>
                                            <p:cond delay="0"/>
                                          </p:stCondLst>
                                        </p:cTn>
                                        <p:tgtEl>
                                          <p:spTgt spid="47"/>
                                        </p:tgtEl>
                                        <p:attrNameLst>
                                          <p:attrName>style.visibility</p:attrName>
                                        </p:attrNameLst>
                                      </p:cBhvr>
                                      <p:to>
                                        <p:strVal val="visible"/>
                                      </p:to>
                                    </p:set>
                                    <p:animEffect transition="in" filter="barn(outVertical)">
                                      <p:cBhvr>
                                        <p:cTn id="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6" grpId="0"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3" name="Rectangle 72"/>
          <p:cNvSpPr/>
          <p:nvPr userDrawn="1"/>
        </p:nvSpPr>
        <p:spPr>
          <a:xfrm>
            <a:off x="188396" y="933537"/>
            <a:ext cx="3695411" cy="5656121"/>
          </a:xfrm>
          <a:prstGeom prst="rect">
            <a:avLst/>
          </a:prstGeom>
          <a:blipFill>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36" name="Rectangle 35"/>
          <p:cNvSpPr/>
          <p:nvPr userDrawn="1"/>
        </p:nvSpPr>
        <p:spPr>
          <a:xfrm>
            <a:off x="-677" y="-2"/>
            <a:ext cx="12209907" cy="6855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37" name="Rectangle 36"/>
          <p:cNvSpPr/>
          <p:nvPr userDrawn="1"/>
        </p:nvSpPr>
        <p:spPr>
          <a:xfrm>
            <a:off x="0" y="1"/>
            <a:ext cx="12209229" cy="6855884"/>
          </a:xfrm>
          <a:prstGeom prst="rect">
            <a:avLst/>
          </a:prstGeom>
          <a:gradFill flip="none" rotWithShape="1">
            <a:gsLst>
              <a:gs pos="45000">
                <a:schemeClr val="bg1">
                  <a:alpha val="0"/>
                </a:schemeClr>
              </a:gs>
              <a:gs pos="100000">
                <a:srgbClr val="004F94">
                  <a:alpha val="2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6" name="Rectangle 5"/>
          <p:cNvSpPr/>
          <p:nvPr userDrawn="1"/>
        </p:nvSpPr>
        <p:spPr>
          <a:xfrm>
            <a:off x="-343933" y="403330"/>
            <a:ext cx="5143199" cy="7008149"/>
          </a:xfrm>
          <a:prstGeom prst="rect">
            <a:avLst/>
          </a:prstGeom>
          <a:blipFill dpi="0" rotWithShape="1">
            <a:blip r:embed="rId3">
              <a:alphaModFix amt="64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7" name="Rectangle 6"/>
          <p:cNvSpPr/>
          <p:nvPr userDrawn="1"/>
        </p:nvSpPr>
        <p:spPr>
          <a:xfrm>
            <a:off x="188396" y="933537"/>
            <a:ext cx="3695411" cy="5656121"/>
          </a:xfrm>
          <a:prstGeom prst="rect">
            <a:avLst/>
          </a:prstGeom>
          <a:blipFill>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cxnSp>
        <p:nvCxnSpPr>
          <p:cNvPr id="11" name="Straight Connector 10"/>
          <p:cNvCxnSpPr/>
          <p:nvPr userDrawn="1"/>
        </p:nvCxnSpPr>
        <p:spPr>
          <a:xfrm>
            <a:off x="81420" y="933536"/>
            <a:ext cx="3909453" cy="0"/>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cxnSp>
        <p:nvCxnSpPr>
          <p:cNvPr id="12" name="Straight Connector 11"/>
          <p:cNvCxnSpPr/>
          <p:nvPr userDrawn="1"/>
        </p:nvCxnSpPr>
        <p:spPr>
          <a:xfrm>
            <a:off x="3883807" y="869501"/>
            <a:ext cx="0" cy="5787863"/>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cxnSp>
        <p:nvCxnSpPr>
          <p:cNvPr id="13" name="Straight Connector 12"/>
          <p:cNvCxnSpPr/>
          <p:nvPr userDrawn="1"/>
        </p:nvCxnSpPr>
        <p:spPr>
          <a:xfrm>
            <a:off x="81420" y="6583653"/>
            <a:ext cx="3909453" cy="0"/>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cxnSp>
        <p:nvCxnSpPr>
          <p:cNvPr id="14" name="Straight Connector 13"/>
          <p:cNvCxnSpPr/>
          <p:nvPr userDrawn="1"/>
        </p:nvCxnSpPr>
        <p:spPr>
          <a:xfrm>
            <a:off x="181597" y="869501"/>
            <a:ext cx="0" cy="5787863"/>
          </a:xfrm>
          <a:prstGeom prst="line">
            <a:avLst/>
          </a:prstGeom>
          <a:noFill/>
          <a:ln w="10795" cap="flat">
            <a:solidFill>
              <a:schemeClr val="accent4">
                <a:alpha val="50000"/>
              </a:schemeClr>
            </a:solidFill>
            <a:prstDash val="lgDash"/>
            <a:miter lim="800000"/>
            <a:headEnd/>
            <a:tailEnd/>
          </a:ln>
          <a:effectLst>
            <a:outerShdw blurRad="63500" algn="ctr" rotWithShape="0">
              <a:schemeClr val="accent4"/>
            </a:outerShdw>
          </a:effectLst>
        </p:spPr>
      </p:cxnSp>
    </p:spTree>
    <p:extLst>
      <p:ext uri="{BB962C8B-B14F-4D97-AF65-F5344CB8AC3E}">
        <p14:creationId xmlns:p14="http://schemas.microsoft.com/office/powerpoint/2010/main" val="3512263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0" name="Rectangle 9"/>
          <p:cNvSpPr/>
          <p:nvPr userDrawn="1"/>
        </p:nvSpPr>
        <p:spPr>
          <a:xfrm>
            <a:off x="-677" y="-2"/>
            <a:ext cx="12209907" cy="6855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623" name="Rectangle 622"/>
          <p:cNvSpPr/>
          <p:nvPr userDrawn="1"/>
        </p:nvSpPr>
        <p:spPr>
          <a:xfrm>
            <a:off x="0" y="1"/>
            <a:ext cx="12209229" cy="6855884"/>
          </a:xfrm>
          <a:prstGeom prst="rect">
            <a:avLst/>
          </a:prstGeom>
          <a:gradFill flip="none" rotWithShape="1">
            <a:gsLst>
              <a:gs pos="45000">
                <a:schemeClr val="bg1">
                  <a:alpha val="0"/>
                </a:schemeClr>
              </a:gs>
              <a:gs pos="100000">
                <a:srgbClr val="004F94">
                  <a:alpha val="2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219" name="Freeform 20"/>
          <p:cNvSpPr>
            <a:spLocks noChangeAspect="1"/>
          </p:cNvSpPr>
          <p:nvPr userDrawn="1"/>
        </p:nvSpPr>
        <p:spPr bwMode="gray">
          <a:xfrm>
            <a:off x="-2" y="-3"/>
            <a:ext cx="12189883" cy="811104"/>
          </a:xfrm>
          <a:custGeom>
            <a:avLst/>
            <a:gdLst/>
            <a:ahLst/>
            <a:cxnLst/>
            <a:rect l="l" t="t" r="r" b="b"/>
            <a:pathLst>
              <a:path w="9142412" h="608328">
                <a:moveTo>
                  <a:pt x="0" y="0"/>
                </a:moveTo>
                <a:lnTo>
                  <a:pt x="2483195" y="0"/>
                </a:lnTo>
                <a:lnTo>
                  <a:pt x="2483195" y="1"/>
                </a:lnTo>
                <a:lnTo>
                  <a:pt x="9142412" y="1"/>
                </a:lnTo>
                <a:lnTo>
                  <a:pt x="8961996" y="608328"/>
                </a:lnTo>
                <a:lnTo>
                  <a:pt x="2483195" y="608328"/>
                </a:lnTo>
                <a:lnTo>
                  <a:pt x="2483195" y="608327"/>
                </a:lnTo>
                <a:lnTo>
                  <a:pt x="0" y="608327"/>
                </a:lnTo>
                <a:close/>
              </a:path>
            </a:pathLst>
          </a:custGeom>
          <a:gradFill flip="none" rotWithShape="1">
            <a:gsLst>
              <a:gs pos="0">
                <a:srgbClr val="00257A">
                  <a:alpha val="90000"/>
                </a:srgbClr>
              </a:gs>
              <a:gs pos="35000">
                <a:srgbClr val="00338D">
                  <a:alpha val="90000"/>
                </a:srgbClr>
              </a:gs>
              <a:gs pos="100000">
                <a:srgbClr val="009FDA">
                  <a:alpha val="90000"/>
                </a:srgbClr>
              </a:gs>
            </a:gsLst>
            <a:lin ang="0" scaled="1"/>
            <a:tileRect/>
          </a:gradFill>
          <a:ln w="9525" cap="flat" cmpd="sng">
            <a:noFill/>
            <a:prstDash val="solid"/>
            <a:round/>
            <a:headEnd type="none" w="med" len="med"/>
            <a:tailEnd type="none" w="med" len="med"/>
          </a:ln>
          <a:effectLst/>
        </p:spPr>
        <p:txBody>
          <a:bodyPr/>
          <a:lstStyle/>
          <a:p>
            <a:pPr>
              <a:spcBef>
                <a:spcPct val="50000"/>
              </a:spcBef>
              <a:defRPr/>
            </a:pPr>
            <a:endParaRPr lang="en-GB" sz="2400" dirty="0">
              <a:solidFill>
                <a:srgbClr val="000000"/>
              </a:solidFill>
            </a:endParaRPr>
          </a:p>
        </p:txBody>
      </p:sp>
      <p:sp>
        <p:nvSpPr>
          <p:cNvPr id="215" name="Title Placeholder 45"/>
          <p:cNvSpPr>
            <a:spLocks noGrp="1"/>
          </p:cNvSpPr>
          <p:nvPr>
            <p:ph type="title"/>
          </p:nvPr>
        </p:nvSpPr>
        <p:spPr bwMode="gray">
          <a:xfrm>
            <a:off x="170180" y="29841"/>
            <a:ext cx="11616267" cy="751417"/>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smtClean="0"/>
              <a:t>Click to edit Master title style</a:t>
            </a:r>
          </a:p>
        </p:txBody>
      </p:sp>
    </p:spTree>
    <p:extLst>
      <p:ext uri="{BB962C8B-B14F-4D97-AF65-F5344CB8AC3E}">
        <p14:creationId xmlns:p14="http://schemas.microsoft.com/office/powerpoint/2010/main" val="79202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3"/>
                                        </p:tgtEl>
                                        <p:attrNameLst>
                                          <p:attrName>style.visibility</p:attrName>
                                        </p:attrNameLst>
                                      </p:cBhvr>
                                      <p:to>
                                        <p:strVal val="visible"/>
                                      </p:to>
                                    </p:set>
                                    <p:animEffect transition="in" filter="fade">
                                      <p:cBhvr>
                                        <p:cTn id="7" dur="500"/>
                                        <p:tgtEl>
                                          <p:spTgt spid="62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fade">
                                      <p:cBhvr>
                                        <p:cTn id="10" dur="1500"/>
                                        <p:tgtEl>
                                          <p:spTgt spid="219"/>
                                        </p:tgtEl>
                                      </p:cBhvr>
                                    </p:animEffect>
                                  </p:childTnLst>
                                </p:cTn>
                              </p:par>
                              <p:par>
                                <p:cTn id="11" presetID="35" presetClass="path" presetSubtype="0" accel="50000" decel="50000" fill="hold" grpId="0" nodeType="withEffect">
                                  <p:stCondLst>
                                    <p:cond delay="0"/>
                                  </p:stCondLst>
                                  <p:childTnLst>
                                    <p:animMotion origin="layout" path="M 3.61111E-6 -4.25046E-6 L -0.24809 -4.25046E-6 " pathEditMode="relative" rAng="0" ptsTypes="AA">
                                      <p:cBhvr>
                                        <p:cTn id="12" dur="1500" spd="-100000" fill="hold"/>
                                        <p:tgtEl>
                                          <p:spTgt spid="219"/>
                                        </p:tgtEl>
                                        <p:attrNameLst>
                                          <p:attrName>ppt_x</p:attrName>
                                          <p:attrName>ppt_y</p:attrName>
                                        </p:attrNameLst>
                                      </p:cBhvr>
                                      <p:rCtr x="-12413" y="0"/>
                                    </p:animMotion>
                                  </p:childTnLst>
                                </p:cTn>
                              </p:par>
                              <p:par>
                                <p:cTn id="13" presetID="10" presetClass="entr" presetSubtype="0" fill="hold" grpId="0" nodeType="withEffect">
                                  <p:stCondLst>
                                    <p:cond delay="1000"/>
                                  </p:stCondLst>
                                  <p:childTnLst>
                                    <p:set>
                                      <p:cBhvr>
                                        <p:cTn id="14" dur="1" fill="hold">
                                          <p:stCondLst>
                                            <p:cond delay="0"/>
                                          </p:stCondLst>
                                        </p:cTn>
                                        <p:tgtEl>
                                          <p:spTgt spid="215"/>
                                        </p:tgtEl>
                                        <p:attrNameLst>
                                          <p:attrName>style.visibility</p:attrName>
                                        </p:attrNameLst>
                                      </p:cBhvr>
                                      <p:to>
                                        <p:strVal val="visible"/>
                                      </p:to>
                                    </p:set>
                                    <p:animEffect transition="in" filter="fade">
                                      <p:cBhvr>
                                        <p:cTn id="15" dur="75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 grpId="0" animBg="1"/>
      <p:bldP spid="219" grpId="0" animBg="1"/>
      <p:bldP spid="219" grpId="1" animBg="1"/>
      <p:bldP spid="215"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Rectangle 9"/>
          <p:cNvSpPr/>
          <p:nvPr userDrawn="1"/>
        </p:nvSpPr>
        <p:spPr>
          <a:xfrm>
            <a:off x="-677" y="-2"/>
            <a:ext cx="12209907" cy="6855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623" name="Rectangle 622"/>
          <p:cNvSpPr/>
          <p:nvPr userDrawn="1"/>
        </p:nvSpPr>
        <p:spPr>
          <a:xfrm>
            <a:off x="0" y="1"/>
            <a:ext cx="12209229" cy="6855884"/>
          </a:xfrm>
          <a:prstGeom prst="rect">
            <a:avLst/>
          </a:prstGeom>
          <a:gradFill flip="none" rotWithShape="1">
            <a:gsLst>
              <a:gs pos="45000">
                <a:schemeClr val="bg1">
                  <a:alpha val="0"/>
                </a:schemeClr>
              </a:gs>
              <a:gs pos="100000">
                <a:srgbClr val="004F94">
                  <a:alpha val="2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sp>
        <p:nvSpPr>
          <p:cNvPr id="219" name="Freeform 20"/>
          <p:cNvSpPr>
            <a:spLocks noChangeAspect="1"/>
          </p:cNvSpPr>
          <p:nvPr userDrawn="1"/>
        </p:nvSpPr>
        <p:spPr bwMode="gray">
          <a:xfrm>
            <a:off x="-2" y="-3"/>
            <a:ext cx="12189883" cy="811104"/>
          </a:xfrm>
          <a:custGeom>
            <a:avLst/>
            <a:gdLst/>
            <a:ahLst/>
            <a:cxnLst/>
            <a:rect l="l" t="t" r="r" b="b"/>
            <a:pathLst>
              <a:path w="9142412" h="608328">
                <a:moveTo>
                  <a:pt x="0" y="0"/>
                </a:moveTo>
                <a:lnTo>
                  <a:pt x="2483195" y="0"/>
                </a:lnTo>
                <a:lnTo>
                  <a:pt x="2483195" y="1"/>
                </a:lnTo>
                <a:lnTo>
                  <a:pt x="9142412" y="1"/>
                </a:lnTo>
                <a:lnTo>
                  <a:pt x="8961996" y="608328"/>
                </a:lnTo>
                <a:lnTo>
                  <a:pt x="2483195" y="608328"/>
                </a:lnTo>
                <a:lnTo>
                  <a:pt x="2483195" y="608327"/>
                </a:lnTo>
                <a:lnTo>
                  <a:pt x="0" y="608327"/>
                </a:lnTo>
                <a:close/>
              </a:path>
            </a:pathLst>
          </a:custGeom>
          <a:gradFill flip="none" rotWithShape="1">
            <a:gsLst>
              <a:gs pos="0">
                <a:srgbClr val="00257A">
                  <a:alpha val="90000"/>
                </a:srgbClr>
              </a:gs>
              <a:gs pos="35000">
                <a:srgbClr val="00338D">
                  <a:alpha val="90000"/>
                </a:srgbClr>
              </a:gs>
              <a:gs pos="100000">
                <a:srgbClr val="009FDA">
                  <a:alpha val="90000"/>
                </a:srgbClr>
              </a:gs>
            </a:gsLst>
            <a:lin ang="0" scaled="1"/>
            <a:tileRect/>
          </a:gradFill>
          <a:ln w="9525" cap="flat" cmpd="sng">
            <a:noFill/>
            <a:prstDash val="solid"/>
            <a:round/>
            <a:headEnd type="none" w="med" len="med"/>
            <a:tailEnd type="none" w="med" len="med"/>
          </a:ln>
          <a:effectLst/>
        </p:spPr>
        <p:txBody>
          <a:bodyPr/>
          <a:lstStyle/>
          <a:p>
            <a:pPr>
              <a:spcBef>
                <a:spcPct val="50000"/>
              </a:spcBef>
              <a:defRPr/>
            </a:pPr>
            <a:endParaRPr lang="en-GB" sz="2400" dirty="0">
              <a:solidFill>
                <a:srgbClr val="000000"/>
              </a:solidFill>
            </a:endParaRPr>
          </a:p>
        </p:txBody>
      </p:sp>
      <p:sp>
        <p:nvSpPr>
          <p:cNvPr id="215" name="Title Placeholder 45"/>
          <p:cNvSpPr>
            <a:spLocks noGrp="1"/>
          </p:cNvSpPr>
          <p:nvPr>
            <p:ph type="title"/>
          </p:nvPr>
        </p:nvSpPr>
        <p:spPr bwMode="gray">
          <a:xfrm>
            <a:off x="170180" y="29841"/>
            <a:ext cx="11616267" cy="751417"/>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smtClean="0"/>
              <a:t>Click to edit Master title style</a:t>
            </a:r>
          </a:p>
        </p:txBody>
      </p:sp>
    </p:spTree>
    <p:extLst>
      <p:ext uri="{BB962C8B-B14F-4D97-AF65-F5344CB8AC3E}">
        <p14:creationId xmlns:p14="http://schemas.microsoft.com/office/powerpoint/2010/main" val="81857088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TITLE SLIDE 6 - No image">
    <p:bg>
      <p:bgPr>
        <a:solidFill>
          <a:schemeClr val="accent1"/>
        </a:solidFill>
        <a:effectLst/>
      </p:bgPr>
    </p:bg>
    <p:spTree>
      <p:nvGrpSpPr>
        <p:cNvPr id="1" name=""/>
        <p:cNvGrpSpPr/>
        <p:nvPr/>
      </p:nvGrpSpPr>
      <p:grpSpPr>
        <a:xfrm>
          <a:off x="0" y="0"/>
          <a:ext cx="0" cy="0"/>
          <a:chOff x="0" y="0"/>
          <a:chExt cx="0" cy="0"/>
        </a:xfrm>
      </p:grpSpPr>
      <p:sp>
        <p:nvSpPr>
          <p:cNvPr id="8" name="Title 1"/>
          <p:cNvSpPr>
            <a:spLocks noGrp="1"/>
          </p:cNvSpPr>
          <p:nvPr>
            <p:ph type="ctrTitle" hasCustomPrompt="1"/>
          </p:nvPr>
        </p:nvSpPr>
        <p:spPr>
          <a:xfrm>
            <a:off x="2709863" y="1435300"/>
            <a:ext cx="8489950" cy="3510000"/>
          </a:xfrm>
        </p:spPr>
        <p:txBody>
          <a:bodyPr anchor="t" anchorCtr="0"/>
          <a:lstStyle>
            <a:lvl1pPr algn="l">
              <a:defRPr sz="11000" baseline="0">
                <a:solidFill>
                  <a:schemeClr val="bg1"/>
                </a:solidFill>
              </a:defRPr>
            </a:lvl1pPr>
          </a:lstStyle>
          <a:p>
            <a:r>
              <a:rPr lang="en-GB" dirty="0"/>
              <a:t>Title Slide 6 – </a:t>
            </a:r>
            <a:br>
              <a:rPr lang="en-GB" dirty="0"/>
            </a:br>
            <a:r>
              <a:rPr lang="en-GB" dirty="0"/>
              <a:t>no image</a:t>
            </a:r>
            <a:endParaRPr lang="en-US" dirty="0"/>
          </a:p>
        </p:txBody>
      </p:sp>
      <p:sp>
        <p:nvSpPr>
          <p:cNvPr id="10"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535784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2299938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 Left vertical light image">
    <p:bg>
      <p:bgPr>
        <a:solidFill>
          <a:srgbClr val="0091DA"/>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54900" y="1339200"/>
            <a:ext cx="6644384" cy="3510000"/>
          </a:xfrm>
        </p:spPr>
        <p:txBody>
          <a:bodyPr anchor="t" anchorCtr="0"/>
          <a:lstStyle>
            <a:lvl1pPr algn="l">
              <a:defRPr sz="11000">
                <a:solidFill>
                  <a:srgbClr val="00338D"/>
                </a:solidFill>
              </a:defRPr>
            </a:lvl1pPr>
          </a:lstStyle>
          <a:p>
            <a:r>
              <a:rPr lang="en-GB" dirty="0" smtClean="0"/>
              <a:t>Title slide – light vertical image – lhs </a:t>
            </a:r>
            <a:endParaRPr lang="en-US" dirty="0"/>
          </a:p>
        </p:txBody>
      </p:sp>
      <p:sp>
        <p:nvSpPr>
          <p:cNvPr id="5" name="Freeform 19"/>
          <p:cNvSpPr>
            <a:spLocks noEditPoints="1"/>
          </p:cNvSpPr>
          <p:nvPr userDrawn="1"/>
        </p:nvSpPr>
        <p:spPr bwMode="auto">
          <a:xfrm>
            <a:off x="4593300"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rgbClr val="00338D"/>
          </a:solidFill>
          <a:ln>
            <a:noFill/>
          </a:ln>
        </p:spPr>
        <p:txBody>
          <a:bodyPr vert="horz" wrap="square" lIns="91440" tIns="45720" rIns="91440" bIns="45720" numCol="1" anchor="t" anchorCtr="0" compatLnSpc="1">
            <a:prstTxWarp prst="textNoShape">
              <a:avLst/>
            </a:prstTxWarp>
          </a:bodyPr>
          <a:lstStyle/>
          <a:p>
            <a:endParaRPr lang="en-GB" sz="1800" dirty="0">
              <a:solidFill>
                <a:srgbClr val="00338D"/>
              </a:solidFill>
            </a:endParaRPr>
          </a:p>
        </p:txBody>
      </p:sp>
      <p:sp>
        <p:nvSpPr>
          <p:cNvPr id="6" name="Text Placeholder 3"/>
          <p:cNvSpPr>
            <a:spLocks noGrp="1"/>
          </p:cNvSpPr>
          <p:nvPr>
            <p:ph type="body" sz="quarter" idx="11"/>
          </p:nvPr>
        </p:nvSpPr>
        <p:spPr>
          <a:xfrm>
            <a:off x="4593300" y="5036400"/>
            <a:ext cx="6605984" cy="216000"/>
          </a:xfrm>
        </p:spPr>
        <p:txBody>
          <a:bodyPr/>
          <a:lstStyle>
            <a:lvl1pPr>
              <a:defRPr sz="1100">
                <a:solidFill>
                  <a:srgbClr val="00338D"/>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19085586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ONE COLUMN TEXT">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998400" y="1330126"/>
            <a:ext cx="101952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01893055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62208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98283418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EXT WITH IMAGE OR CHAR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3"/>
          </p:nvPr>
        </p:nvSpPr>
        <p:spPr>
          <a:xfrm>
            <a:off x="6220800" y="1330126"/>
            <a:ext cx="4968000" cy="4546800"/>
          </a:xfrm>
        </p:spPr>
        <p:txBody>
          <a:bodyPr anchor="ctr"/>
          <a:lstStyle>
            <a:lvl1pPr algn="ctr">
              <a:defRPr/>
            </a:lvl1pPr>
          </a:lstStyle>
          <a:p>
            <a:r>
              <a:rPr lang="en-US" dirty="0"/>
              <a:t>Click icon to add chart</a:t>
            </a:r>
            <a:endParaRPr lang="en-GB" dirty="0"/>
          </a:p>
        </p:txBody>
      </p:sp>
    </p:spTree>
    <p:extLst>
      <p:ext uri="{BB962C8B-B14F-4D97-AF65-F5344CB8AC3E}">
        <p14:creationId xmlns:p14="http://schemas.microsoft.com/office/powerpoint/2010/main" val="74039497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6220800" y="1330126"/>
            <a:ext cx="4968000" cy="4546800"/>
          </a:xfrm>
        </p:spPr>
        <p:txBody>
          <a:bodyPr anchor="ctr"/>
          <a:lstStyle>
            <a:lvl1pPr algn="ctr">
              <a:defRPr/>
            </a:lvl1pPr>
          </a:lstStyle>
          <a:p>
            <a:r>
              <a:rPr lang="en-US" dirty="0"/>
              <a:t>Click icon to add chart</a:t>
            </a:r>
            <a:endParaRPr lang="en-GB" dirty="0"/>
          </a:p>
        </p:txBody>
      </p:sp>
      <p:sp>
        <p:nvSpPr>
          <p:cNvPr id="6" name="Chart Placeholder 4"/>
          <p:cNvSpPr>
            <a:spLocks noGrp="1"/>
          </p:cNvSpPr>
          <p:nvPr>
            <p:ph type="chart" sz="quarter" idx="12"/>
          </p:nvPr>
        </p:nvSpPr>
        <p:spPr>
          <a:xfrm>
            <a:off x="1003200" y="1330126"/>
            <a:ext cx="4968000" cy="4546800"/>
          </a:xfrm>
        </p:spPr>
        <p:txBody>
          <a:bodyPr anchor="ctr"/>
          <a:lstStyle>
            <a:lvl1pPr algn="ctr">
              <a:defRPr/>
            </a:lvl1pPr>
          </a:lstStyle>
          <a:p>
            <a:r>
              <a:rPr lang="en-US" dirty="0"/>
              <a:t>Click icon to add chart</a:t>
            </a:r>
            <a:endParaRPr lang="en-GB" dirty="0"/>
          </a:p>
        </p:txBody>
      </p:sp>
    </p:spTree>
    <p:extLst>
      <p:ext uri="{BB962C8B-B14F-4D97-AF65-F5344CB8AC3E}">
        <p14:creationId xmlns:p14="http://schemas.microsoft.com/office/powerpoint/2010/main" val="133473367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3742126"/>
            <a:ext cx="10195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1"/>
          </p:nvPr>
        </p:nvSpPr>
        <p:spPr>
          <a:xfrm>
            <a:off x="1003200" y="1331360"/>
            <a:ext cx="10195200" cy="2135740"/>
          </a:xfrm>
        </p:spPr>
        <p:txBody>
          <a:bodyPr anchor="ctr"/>
          <a:lstStyle>
            <a:lvl1pPr algn="ctr">
              <a:defRPr/>
            </a:lvl1pPr>
          </a:lstStyle>
          <a:p>
            <a:r>
              <a:rPr lang="en-US" dirty="0"/>
              <a:t>Click icon to add chart</a:t>
            </a:r>
            <a:endParaRPr lang="en-GB" dirty="0"/>
          </a:p>
        </p:txBody>
      </p:sp>
    </p:spTree>
    <p:extLst>
      <p:ext uri="{BB962C8B-B14F-4D97-AF65-F5344CB8AC3E}">
        <p14:creationId xmlns:p14="http://schemas.microsoft.com/office/powerpoint/2010/main" val="211281267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4550400" y="1331360"/>
            <a:ext cx="3139200" cy="2134800"/>
          </a:xfrm>
        </p:spPr>
        <p:txBody>
          <a:bodyPr anchor="ctr"/>
          <a:lstStyle>
            <a:lvl1pPr algn="ctr">
              <a:defRPr/>
            </a:lvl1pPr>
          </a:lstStyle>
          <a:p>
            <a:r>
              <a:rPr lang="en-US" dirty="0"/>
              <a:t>Click icon to add chart</a:t>
            </a:r>
            <a:endParaRPr lang="en-GB" dirty="0"/>
          </a:p>
        </p:txBody>
      </p:sp>
      <p:sp>
        <p:nvSpPr>
          <p:cNvPr id="6" name="Chart Placeholder 4"/>
          <p:cNvSpPr>
            <a:spLocks noGrp="1"/>
          </p:cNvSpPr>
          <p:nvPr>
            <p:ph type="chart" sz="quarter" idx="12"/>
          </p:nvPr>
        </p:nvSpPr>
        <p:spPr>
          <a:xfrm>
            <a:off x="1003200" y="1331360"/>
            <a:ext cx="3187200" cy="2134800"/>
          </a:xfrm>
        </p:spPr>
        <p:txBody>
          <a:bodyPr anchor="ctr"/>
          <a:lstStyle>
            <a:lvl1pPr algn="ctr">
              <a:defRPr/>
            </a:lvl1pPr>
          </a:lstStyle>
          <a:p>
            <a:r>
              <a:rPr lang="en-US" dirty="0"/>
              <a:t>Click icon to add chart</a:t>
            </a:r>
            <a:endParaRPr lang="en-GB" dirty="0"/>
          </a:p>
        </p:txBody>
      </p:sp>
      <p:sp>
        <p:nvSpPr>
          <p:cNvPr id="7" name="Text Placeholder 8"/>
          <p:cNvSpPr>
            <a:spLocks noGrp="1"/>
          </p:cNvSpPr>
          <p:nvPr>
            <p:ph type="body" sz="quarter" idx="10"/>
          </p:nvPr>
        </p:nvSpPr>
        <p:spPr>
          <a:xfrm>
            <a:off x="10032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Chart Placeholder 4"/>
          <p:cNvSpPr>
            <a:spLocks noGrp="1"/>
          </p:cNvSpPr>
          <p:nvPr>
            <p:ph type="chart" sz="quarter" idx="13"/>
          </p:nvPr>
        </p:nvSpPr>
        <p:spPr>
          <a:xfrm>
            <a:off x="8049600" y="1331360"/>
            <a:ext cx="3139200" cy="2134800"/>
          </a:xfrm>
        </p:spPr>
        <p:txBody>
          <a:bodyPr anchor="ctr"/>
          <a:lstStyle>
            <a:lvl1pPr algn="ctr">
              <a:defRPr/>
            </a:lvl1pPr>
          </a:lstStyle>
          <a:p>
            <a:r>
              <a:rPr lang="en-US" dirty="0"/>
              <a:t>Click icon to add chart</a:t>
            </a:r>
            <a:endParaRPr lang="en-GB" dirty="0"/>
          </a:p>
        </p:txBody>
      </p:sp>
      <p:sp>
        <p:nvSpPr>
          <p:cNvPr id="9" name="Text Placeholder 8"/>
          <p:cNvSpPr>
            <a:spLocks noGrp="1"/>
          </p:cNvSpPr>
          <p:nvPr>
            <p:ph type="body" sz="quarter" idx="14"/>
          </p:nvPr>
        </p:nvSpPr>
        <p:spPr>
          <a:xfrm>
            <a:off x="45024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8"/>
          <p:cNvSpPr>
            <a:spLocks noGrp="1"/>
          </p:cNvSpPr>
          <p:nvPr>
            <p:ph type="body" sz="quarter" idx="15"/>
          </p:nvPr>
        </p:nvSpPr>
        <p:spPr>
          <a:xfrm>
            <a:off x="80016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5054077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4" name="Picture Placeholder 3"/>
          <p:cNvSpPr>
            <a:spLocks noGrp="1"/>
          </p:cNvSpPr>
          <p:nvPr>
            <p:ph type="pic" sz="quarter" idx="10"/>
          </p:nvPr>
        </p:nvSpPr>
        <p:spPr>
          <a:xfrm>
            <a:off x="1003200" y="1330126"/>
            <a:ext cx="10195200" cy="4546800"/>
          </a:xfrm>
        </p:spPr>
        <p:txBody>
          <a:bodyPr anchor="ctr"/>
          <a:lstStyle>
            <a:lvl1pPr algn="ctr">
              <a:defRPr/>
            </a:lvl1pPr>
          </a:lstStyle>
          <a:p>
            <a:r>
              <a:rPr lang="en-US" dirty="0"/>
              <a:t>Click icon to add picture</a:t>
            </a:r>
            <a:endParaRPr lang="en-GB" dirty="0"/>
          </a:p>
        </p:txBody>
      </p:sp>
    </p:spTree>
    <p:extLst>
      <p:ext uri="{BB962C8B-B14F-4D97-AF65-F5344CB8AC3E}">
        <p14:creationId xmlns:p14="http://schemas.microsoft.com/office/powerpoint/2010/main" val="18091487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FULL IMAG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192000" cy="5876925"/>
          </a:xfrm>
        </p:spPr>
        <p:txBody>
          <a:bodyPr anchor="ctr"/>
          <a:lstStyle>
            <a:lvl1pPr algn="ctr">
              <a:defRPr/>
            </a:lvl1pPr>
          </a:lstStyle>
          <a:p>
            <a:r>
              <a:rPr lang="en-US" dirty="0"/>
              <a:t>Click icon to add picture</a:t>
            </a:r>
            <a:endParaRPr lang="en-GB" dirty="0"/>
          </a:p>
        </p:txBody>
      </p:sp>
      <p:sp>
        <p:nvSpPr>
          <p:cNvPr id="6" name="Shape 8"/>
          <p:cNvSpPr txBox="1">
            <a:spLocks/>
          </p:cNvSpPr>
          <p:nvPr userDrawn="1"/>
        </p:nvSpPr>
        <p:spPr>
          <a:xfrm>
            <a:off x="10739438" y="6266997"/>
            <a:ext cx="449655"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mtClean="0">
                <a:solidFill>
                  <a:srgbClr val="00338D"/>
                </a:solidFill>
                <a:cs typeface="Arial" panose="020B0604020202020204" pitchFamily="34" charset="0"/>
              </a:rPr>
              <a:pPr algn="r"/>
              <a:t>‹#›</a:t>
            </a:fld>
            <a:endParaRPr lang="en-US" dirty="0">
              <a:solidFill>
                <a:srgbClr val="00338D"/>
              </a:solidFill>
              <a:cs typeface="Arial" panose="020B0604020202020204" pitchFamily="34" charset="0"/>
            </a:endParaRPr>
          </a:p>
        </p:txBody>
      </p:sp>
      <p:sp>
        <p:nvSpPr>
          <p:cNvPr id="7" name="TextBox 6"/>
          <p:cNvSpPr txBox="1"/>
          <p:nvPr userDrawn="1"/>
        </p:nvSpPr>
        <p:spPr>
          <a:xfrm>
            <a:off x="2234934" y="6266997"/>
            <a:ext cx="7756800" cy="370800"/>
          </a:xfrm>
          <a:prstGeom prst="rect">
            <a:avLst/>
          </a:prstGeom>
          <a:noFill/>
        </p:spPr>
        <p:txBody>
          <a:bodyPr wrap="square" lIns="0" tIns="0" rIns="0" bIns="0" rtlCol="0">
            <a:noAutofit/>
          </a:bodyPr>
          <a:lstStyle/>
          <a:p>
            <a:pPr>
              <a:defRPr/>
            </a:pPr>
            <a:r>
              <a:rPr lang="en-GB" sz="600" dirty="0">
                <a:solidFill>
                  <a:prstClr val="white">
                    <a:lumMod val="65000"/>
                  </a:prstClr>
                </a:solidFill>
              </a:rPr>
              <a:t>©KPMG 2016. Insert copyright information here. Imagnimus inciis sed maximus, acepedi psandi occum qui coribus et volumquia volo con pe quis ipsae con experfe raerovition pariorem fuga. Ita cores doluptae pro consed mi, ut et adi bea cus sum il magnita tiunteseque sae vel modi rem con errorpor sendiciendes et, optate est, sin non pro dolenda nimint ea doluptur sapernatius eum facernam adipit ex es inverferum eventio rempos inus exererum solutet la quia suntotatem explique mi, comnis es molut eic tem excestis et ellautes.</a:t>
            </a:r>
          </a:p>
        </p:txBody>
      </p:sp>
      <p:sp>
        <p:nvSpPr>
          <p:cNvPr id="8" name="TextBox 7"/>
          <p:cNvSpPr txBox="1"/>
          <p:nvPr userDrawn="1"/>
        </p:nvSpPr>
        <p:spPr>
          <a:xfrm>
            <a:off x="5059200" y="6637578"/>
            <a:ext cx="2256000" cy="10955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
        <p:nvSpPr>
          <p:cNvPr id="9"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210389509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PROCESS FIVE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0804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51576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72348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1003200" y="1322388"/>
            <a:ext cx="18768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0804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51576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72348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1" name="Text Placeholder 12"/>
          <p:cNvSpPr>
            <a:spLocks noGrp="1"/>
          </p:cNvSpPr>
          <p:nvPr>
            <p:ph type="body" sz="quarter" idx="18" hasCustomPrompt="1"/>
          </p:nvPr>
        </p:nvSpPr>
        <p:spPr>
          <a:xfrm>
            <a:off x="93120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2" name="Text Placeholder 8"/>
          <p:cNvSpPr>
            <a:spLocks noGrp="1"/>
          </p:cNvSpPr>
          <p:nvPr>
            <p:ph type="body" sz="quarter" idx="19"/>
          </p:nvPr>
        </p:nvSpPr>
        <p:spPr>
          <a:xfrm>
            <a:off x="93120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49297593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PROCESS FOUR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6160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62288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88416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994833" y="1322388"/>
            <a:ext cx="23472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610422"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6226011"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8841600"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Tree>
    <p:extLst>
      <p:ext uri="{BB962C8B-B14F-4D97-AF65-F5344CB8AC3E}">
        <p14:creationId xmlns:p14="http://schemas.microsoft.com/office/powerpoint/2010/main" val="30521207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 Singular light image">
    <p:bg>
      <p:bgPr>
        <a:solidFill>
          <a:srgbClr val="0091DA"/>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2" y="1346400"/>
            <a:ext cx="5041645" cy="3510000"/>
          </a:xfrm>
        </p:spPr>
        <p:txBody>
          <a:bodyPr anchor="t" anchorCtr="0"/>
          <a:lstStyle>
            <a:lvl1pPr algn="l">
              <a:defRPr sz="9600">
                <a:solidFill>
                  <a:srgbClr val="00338D"/>
                </a:solidFill>
              </a:defRPr>
            </a:lvl1pPr>
          </a:lstStyle>
          <a:p>
            <a:r>
              <a:rPr lang="en-US" dirty="0" smtClean="0"/>
              <a:t>Title slide – singular light </a:t>
            </a:r>
            <a:br>
              <a:rPr lang="en-US" dirty="0" smtClean="0"/>
            </a:br>
            <a:r>
              <a:rPr lang="en-US" dirty="0" smtClean="0"/>
              <a:t>image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rgbClr val="00338D"/>
          </a:solidFill>
          <a:ln>
            <a:noFill/>
          </a:ln>
        </p:spPr>
        <p:txBody>
          <a:bodyPr vert="horz" wrap="square" lIns="91440" tIns="45720" rIns="91440" bIns="45720" numCol="1" anchor="t" anchorCtr="0" compatLnSpc="1">
            <a:prstTxWarp prst="textNoShape">
              <a:avLst/>
            </a:prstTxWarp>
          </a:bodyPr>
          <a:lstStyle/>
          <a:p>
            <a:endParaRPr lang="en-GB" sz="1100" dirty="0">
              <a:solidFill>
                <a:srgbClr val="00338D"/>
              </a:solidFill>
            </a:endParaRPr>
          </a:p>
        </p:txBody>
      </p:sp>
      <p:sp>
        <p:nvSpPr>
          <p:cNvPr id="8" name="Text Placeholder 3"/>
          <p:cNvSpPr>
            <a:spLocks noGrp="1"/>
          </p:cNvSpPr>
          <p:nvPr>
            <p:ph type="body" sz="quarter" idx="11"/>
          </p:nvPr>
        </p:nvSpPr>
        <p:spPr>
          <a:xfrm>
            <a:off x="2752134" y="5036400"/>
            <a:ext cx="5015913" cy="216000"/>
          </a:xfrm>
        </p:spPr>
        <p:txBody>
          <a:bodyPr/>
          <a:lstStyle>
            <a:lvl1pPr>
              <a:defRPr sz="1100">
                <a:solidFill>
                  <a:srgbClr val="00338D"/>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14505424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QUAD WITH CENTER">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6" name="Text Placeholder 10"/>
          <p:cNvSpPr>
            <a:spLocks noGrp="1" noChangeAspect="1"/>
          </p:cNvSpPr>
          <p:nvPr>
            <p:ph type="body" sz="quarter" idx="21"/>
          </p:nvPr>
        </p:nvSpPr>
        <p:spPr bwMode="gray">
          <a:xfrm>
            <a:off x="5306559" y="2757950"/>
            <a:ext cx="1660995" cy="1659600"/>
          </a:xfrm>
          <a:prstGeom prst="ellipse">
            <a:avLst/>
          </a:prstGeom>
          <a:solidFill>
            <a:schemeClr val="accent1"/>
          </a:solidFill>
          <a:ln>
            <a:noFill/>
          </a:ln>
        </p:spPr>
        <p:txBody>
          <a:bodyPr lIns="54000" tIns="54000" rIns="54000" bIns="54000" anchor="ctr" anchorCtr="1">
            <a:noAutofit/>
          </a:bodyPr>
          <a:lstStyle>
            <a:lvl1pPr algn="ctr">
              <a:defRPr sz="1400">
                <a:solidFill>
                  <a:schemeClr val="bg1"/>
                </a:solidFill>
                <a:latin typeface="+mn-lt"/>
                <a:cs typeface="Arial" panose="020B0604020202020204" pitchFamily="34" charset="0"/>
              </a:defRPr>
            </a:lvl1pPr>
          </a:lstStyle>
          <a:p>
            <a:pPr lvl="0"/>
            <a:r>
              <a:rPr lang="en-US"/>
              <a:t>Edit Master text styles</a:t>
            </a:r>
          </a:p>
        </p:txBody>
      </p:sp>
      <p:sp>
        <p:nvSpPr>
          <p:cNvPr id="17" name="Text Placeholder 20"/>
          <p:cNvSpPr>
            <a:spLocks noGrp="1"/>
          </p:cNvSpPr>
          <p:nvPr>
            <p:ph type="body" sz="quarter" idx="26"/>
          </p:nvPr>
        </p:nvSpPr>
        <p:spPr bwMode="gray">
          <a:xfrm>
            <a:off x="1003347"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6" name="Text Placeholder 20"/>
          <p:cNvSpPr>
            <a:spLocks noGrp="1"/>
          </p:cNvSpPr>
          <p:nvPr>
            <p:ph type="body" sz="quarter" idx="48"/>
          </p:nvPr>
        </p:nvSpPr>
        <p:spPr bwMode="gray">
          <a:xfrm>
            <a:off x="1003347" y="401525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2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7" name="Text Placeholder 20"/>
          <p:cNvSpPr>
            <a:spLocks noGrp="1"/>
          </p:cNvSpPr>
          <p:nvPr>
            <p:ph type="body" sz="quarter" idx="50"/>
          </p:nvPr>
        </p:nvSpPr>
        <p:spPr bwMode="gray">
          <a:xfrm>
            <a:off x="7344001"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8" name="Text Placeholder 20"/>
          <p:cNvSpPr>
            <a:spLocks noGrp="1"/>
          </p:cNvSpPr>
          <p:nvPr>
            <p:ph type="body" sz="quarter" idx="52"/>
          </p:nvPr>
        </p:nvSpPr>
        <p:spPr bwMode="gray">
          <a:xfrm>
            <a:off x="7344001" y="4015250"/>
            <a:ext cx="3847695" cy="388800"/>
          </a:xfrm>
          <a:prstGeom prst="rect">
            <a:avLst/>
          </a:prstGeom>
          <a:solidFill>
            <a:srgbClr val="00338D"/>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9" name="AutoShape 20"/>
          <p:cNvSpPr>
            <a:spLocks noChangeArrowheads="1"/>
          </p:cNvSpPr>
          <p:nvPr userDrawn="1"/>
        </p:nvSpPr>
        <p:spPr bwMode="gray">
          <a:xfrm rot="2700000">
            <a:off x="5088625"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31" name="Text Placeholder 3"/>
          <p:cNvSpPr>
            <a:spLocks noGrp="1"/>
          </p:cNvSpPr>
          <p:nvPr>
            <p:ph type="body" sz="quarter" idx="53"/>
          </p:nvPr>
        </p:nvSpPr>
        <p:spPr>
          <a:xfrm>
            <a:off x="1003347"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2" name="Text Placeholder 3"/>
          <p:cNvSpPr>
            <a:spLocks noGrp="1"/>
          </p:cNvSpPr>
          <p:nvPr>
            <p:ph type="body" sz="quarter" idx="54"/>
          </p:nvPr>
        </p:nvSpPr>
        <p:spPr>
          <a:xfrm>
            <a:off x="1003347"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3" name="Text Placeholder 3"/>
          <p:cNvSpPr>
            <a:spLocks noGrp="1"/>
          </p:cNvSpPr>
          <p:nvPr>
            <p:ph type="body" sz="quarter" idx="55"/>
          </p:nvPr>
        </p:nvSpPr>
        <p:spPr>
          <a:xfrm>
            <a:off x="7342095"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4" name="Text Placeholder 3"/>
          <p:cNvSpPr>
            <a:spLocks noGrp="1"/>
          </p:cNvSpPr>
          <p:nvPr>
            <p:ph type="body" sz="quarter" idx="56"/>
          </p:nvPr>
        </p:nvSpPr>
        <p:spPr>
          <a:xfrm>
            <a:off x="7342095"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AutoShape 20"/>
          <p:cNvSpPr>
            <a:spLocks noChangeArrowheads="1"/>
          </p:cNvSpPr>
          <p:nvPr userDrawn="1"/>
        </p:nvSpPr>
        <p:spPr bwMode="gray">
          <a:xfrm rot="18900000" flipH="1">
            <a:off x="6742978"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1" name="AutoShape 20"/>
          <p:cNvSpPr>
            <a:spLocks noChangeArrowheads="1"/>
          </p:cNvSpPr>
          <p:nvPr userDrawn="1"/>
        </p:nvSpPr>
        <p:spPr bwMode="gray">
          <a:xfrm rot="18900000" flipV="1">
            <a:off x="5088624"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2" name="AutoShape 20"/>
          <p:cNvSpPr>
            <a:spLocks noChangeArrowheads="1"/>
          </p:cNvSpPr>
          <p:nvPr userDrawn="1"/>
        </p:nvSpPr>
        <p:spPr bwMode="gray">
          <a:xfrm rot="2700000" flipH="1" flipV="1">
            <a:off x="6742977"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Tree>
    <p:extLst>
      <p:ext uri="{BB962C8B-B14F-4D97-AF65-F5344CB8AC3E}">
        <p14:creationId xmlns:p14="http://schemas.microsoft.com/office/powerpoint/2010/main" val="324149541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 COLUMN BLU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9" name="Text Placeholder 8"/>
          <p:cNvSpPr>
            <a:spLocks noGrp="1"/>
          </p:cNvSpPr>
          <p:nvPr>
            <p:ph type="body" sz="quarter" idx="19"/>
          </p:nvPr>
        </p:nvSpPr>
        <p:spPr>
          <a:xfrm>
            <a:off x="10032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6" name="Text Placeholder 8"/>
          <p:cNvSpPr>
            <a:spLocks noGrp="1"/>
          </p:cNvSpPr>
          <p:nvPr>
            <p:ph type="body" sz="quarter" idx="21"/>
          </p:nvPr>
        </p:nvSpPr>
        <p:spPr>
          <a:xfrm>
            <a:off x="62208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150487132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QUAD">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3" name="Text Placeholder 8"/>
          <p:cNvSpPr>
            <a:spLocks noGrp="1"/>
          </p:cNvSpPr>
          <p:nvPr>
            <p:ph type="body" sz="quarter" idx="19"/>
          </p:nvPr>
        </p:nvSpPr>
        <p:spPr>
          <a:xfrm>
            <a:off x="10032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5" name="Text Placeholder 8"/>
          <p:cNvSpPr>
            <a:spLocks noGrp="1"/>
          </p:cNvSpPr>
          <p:nvPr>
            <p:ph type="body" sz="quarter" idx="21"/>
          </p:nvPr>
        </p:nvSpPr>
        <p:spPr>
          <a:xfrm>
            <a:off x="62208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1" name="Text Placeholder 8"/>
          <p:cNvSpPr>
            <a:spLocks noGrp="1"/>
          </p:cNvSpPr>
          <p:nvPr>
            <p:ph type="body" sz="quarter" idx="23"/>
          </p:nvPr>
        </p:nvSpPr>
        <p:spPr>
          <a:xfrm>
            <a:off x="10032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Text Placeholder 8"/>
          <p:cNvSpPr>
            <a:spLocks noGrp="1"/>
          </p:cNvSpPr>
          <p:nvPr>
            <p:ph type="body" sz="quarter" idx="24"/>
          </p:nvPr>
        </p:nvSpPr>
        <p:spPr>
          <a:xfrm>
            <a:off x="10032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3" name="Text Placeholder 8"/>
          <p:cNvSpPr>
            <a:spLocks noGrp="1"/>
          </p:cNvSpPr>
          <p:nvPr>
            <p:ph type="body" sz="quarter" idx="25"/>
          </p:nvPr>
        </p:nvSpPr>
        <p:spPr>
          <a:xfrm>
            <a:off x="62208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4" name="Text Placeholder 8"/>
          <p:cNvSpPr>
            <a:spLocks noGrp="1"/>
          </p:cNvSpPr>
          <p:nvPr>
            <p:ph type="body" sz="quarter" idx="26"/>
          </p:nvPr>
        </p:nvSpPr>
        <p:spPr>
          <a:xfrm>
            <a:off x="62208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328116107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DIVIDER 1">
    <p:bg>
      <p:bgPr>
        <a:solidFill>
          <a:schemeClr val="accent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6073494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DIVIDER 2">
    <p:bg>
      <p:bgPr>
        <a:solidFill>
          <a:srgbClr val="6D2077"/>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A3A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93482390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DIVIDER 3">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chemeClr val="accent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04554303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DIVIDER 4">
    <p:bg>
      <p:bgPr>
        <a:solidFill>
          <a:srgbClr val="00A3A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70A68"/>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8177303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COLOR PALET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03200" y="432000"/>
            <a:ext cx="10185600" cy="518400"/>
          </a:xfrm>
        </p:spPr>
        <p:txBody>
          <a:bodyPr/>
          <a:lstStyle>
            <a:lvl1pPr>
              <a:defRPr/>
            </a:lvl1pPr>
          </a:lstStyle>
          <a:p>
            <a:r>
              <a:rPr lang="en-US" dirty="0"/>
              <a:t>Colors</a:t>
            </a:r>
          </a:p>
        </p:txBody>
      </p:sp>
      <p:grpSp>
        <p:nvGrpSpPr>
          <p:cNvPr id="20" name="Group 19"/>
          <p:cNvGrpSpPr/>
          <p:nvPr userDrawn="1"/>
        </p:nvGrpSpPr>
        <p:grpSpPr>
          <a:xfrm>
            <a:off x="1215696" y="1430719"/>
            <a:ext cx="9220656" cy="4323905"/>
            <a:chOff x="752400" y="1211263"/>
            <a:chExt cx="7647063" cy="4594225"/>
          </a:xfrm>
        </p:grpSpPr>
        <p:sp>
          <p:nvSpPr>
            <p:cNvPr id="37" name="TextBox 36"/>
            <p:cNvSpPr txBox="1"/>
            <p:nvPr userDrawn="1"/>
          </p:nvSpPr>
          <p:spPr>
            <a:xfrm>
              <a:off x="752400" y="1211263"/>
              <a:ext cx="828675" cy="504825"/>
            </a:xfrm>
            <a:prstGeom prst="rect">
              <a:avLst/>
            </a:prstGeom>
            <a:noFill/>
          </p:spPr>
          <p:txBody>
            <a:bodyPr wrap="square" lIns="0" tIns="0" rIns="54007" bIns="0" rtlCol="0">
              <a:noAutofit/>
            </a:bodyPr>
            <a:lstStyle/>
            <a:p>
              <a:r>
                <a:rPr lang="en-GB" sz="1000" b="1" dirty="0">
                  <a:solidFill>
                    <a:srgbClr val="00338D"/>
                  </a:solidFill>
                </a:rPr>
                <a:t>Primary</a:t>
              </a:r>
            </a:p>
          </p:txBody>
        </p:sp>
        <p:sp>
          <p:nvSpPr>
            <p:cNvPr id="38" name="TextBox 37"/>
            <p:cNvSpPr txBox="1"/>
            <p:nvPr userDrawn="1"/>
          </p:nvSpPr>
          <p:spPr>
            <a:xfrm>
              <a:off x="752400" y="2257893"/>
              <a:ext cx="898425" cy="504825"/>
            </a:xfrm>
            <a:prstGeom prst="rect">
              <a:avLst/>
            </a:prstGeom>
            <a:noFill/>
          </p:spPr>
          <p:txBody>
            <a:bodyPr wrap="square" lIns="0" tIns="0" rIns="54007" bIns="0" rtlCol="0">
              <a:noAutofit/>
            </a:bodyPr>
            <a:lstStyle/>
            <a:p>
              <a:r>
                <a:rPr lang="en-GB" sz="1000" b="1" dirty="0">
                  <a:solidFill>
                    <a:srgbClr val="00338D"/>
                  </a:solidFill>
                </a:rPr>
                <a:t>Secondary</a:t>
              </a:r>
            </a:p>
          </p:txBody>
        </p:sp>
        <p:sp>
          <p:nvSpPr>
            <p:cNvPr id="39" name="TextBox 38"/>
            <p:cNvSpPr txBox="1"/>
            <p:nvPr userDrawn="1"/>
          </p:nvSpPr>
          <p:spPr>
            <a:xfrm>
              <a:off x="752400" y="3304523"/>
              <a:ext cx="898425" cy="504825"/>
            </a:xfrm>
            <a:prstGeom prst="rect">
              <a:avLst/>
            </a:prstGeom>
            <a:noFill/>
          </p:spPr>
          <p:txBody>
            <a:bodyPr wrap="square" lIns="0" tIns="0" rIns="54007" bIns="0" rtlCol="0">
              <a:noAutofit/>
            </a:bodyPr>
            <a:lstStyle/>
            <a:p>
              <a:r>
                <a:rPr lang="en-GB" sz="1000" b="1" dirty="0">
                  <a:solidFill>
                    <a:srgbClr val="00338D"/>
                  </a:solidFill>
                </a:rPr>
                <a:t>Tertiary</a:t>
              </a:r>
            </a:p>
          </p:txBody>
        </p:sp>
        <p:sp>
          <p:nvSpPr>
            <p:cNvPr id="40" name="Rectangle 39"/>
            <p:cNvSpPr/>
            <p:nvPr userDrawn="1"/>
          </p:nvSpPr>
          <p:spPr>
            <a:xfrm>
              <a:off x="1566545" y="1211263"/>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KPMG Blue</a:t>
              </a:r>
            </a:p>
            <a:p>
              <a:pPr algn="ctr"/>
              <a:r>
                <a:rPr lang="en-GB" sz="900" dirty="0">
                  <a:solidFill>
                    <a:prstClr val="white"/>
                  </a:solidFill>
                </a:rPr>
                <a:t>0 / 51 / 141</a:t>
              </a:r>
            </a:p>
          </p:txBody>
        </p:sp>
        <p:sp>
          <p:nvSpPr>
            <p:cNvPr id="41" name="Rectangle 40"/>
            <p:cNvSpPr/>
            <p:nvPr userDrawn="1"/>
          </p:nvSpPr>
          <p:spPr>
            <a:xfrm>
              <a:off x="2555365" y="1211263"/>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42" name="Rectangle 41"/>
            <p:cNvSpPr/>
            <p:nvPr userDrawn="1"/>
          </p:nvSpPr>
          <p:spPr>
            <a:xfrm>
              <a:off x="3544185" y="1211263"/>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Blue</a:t>
              </a:r>
            </a:p>
            <a:p>
              <a:pPr algn="ctr"/>
              <a:r>
                <a:rPr lang="en-GB" sz="900" dirty="0">
                  <a:solidFill>
                    <a:prstClr val="white"/>
                  </a:solidFill>
                </a:rPr>
                <a:t>0 / 145 / 218</a:t>
              </a:r>
            </a:p>
          </p:txBody>
        </p:sp>
        <p:sp>
          <p:nvSpPr>
            <p:cNvPr id="43" name="Rectangle 42"/>
            <p:cNvSpPr/>
            <p:nvPr userDrawn="1"/>
          </p:nvSpPr>
          <p:spPr>
            <a:xfrm>
              <a:off x="1566545" y="2257893"/>
              <a:ext cx="900000" cy="720000"/>
            </a:xfrm>
            <a:prstGeom prst="rect">
              <a:avLst/>
            </a:prstGeom>
            <a:solidFill>
              <a:srgbClr val="48369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Violet</a:t>
              </a:r>
            </a:p>
            <a:p>
              <a:pPr algn="ctr"/>
              <a:r>
                <a:rPr lang="en-GB" sz="900" dirty="0">
                  <a:solidFill>
                    <a:prstClr val="white"/>
                  </a:solidFill>
                </a:rPr>
                <a:t>72 / 54 / 152</a:t>
              </a:r>
            </a:p>
          </p:txBody>
        </p:sp>
        <p:sp>
          <p:nvSpPr>
            <p:cNvPr id="44" name="Rectangle 43"/>
            <p:cNvSpPr/>
            <p:nvPr userDrawn="1"/>
          </p:nvSpPr>
          <p:spPr>
            <a:xfrm>
              <a:off x="2555365" y="2257893"/>
              <a:ext cx="900000" cy="720000"/>
            </a:xfrm>
            <a:prstGeom prst="rect">
              <a:avLst/>
            </a:prstGeom>
            <a:solidFill>
              <a:srgbClr val="470A6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Purple</a:t>
              </a:r>
            </a:p>
            <a:p>
              <a:pPr algn="ctr"/>
              <a:r>
                <a:rPr lang="en-GB" sz="900" dirty="0">
                  <a:solidFill>
                    <a:prstClr val="white"/>
                  </a:solidFill>
                </a:rPr>
                <a:t>71 / 10 / 104</a:t>
              </a:r>
            </a:p>
          </p:txBody>
        </p:sp>
        <p:sp>
          <p:nvSpPr>
            <p:cNvPr id="45" name="Rectangle 44"/>
            <p:cNvSpPr/>
            <p:nvPr userDrawn="1"/>
          </p:nvSpPr>
          <p:spPr>
            <a:xfrm>
              <a:off x="3544185" y="2257893"/>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Purple</a:t>
              </a:r>
            </a:p>
            <a:p>
              <a:pPr algn="ctr"/>
              <a:r>
                <a:rPr lang="en-GB" sz="900" dirty="0">
                  <a:solidFill>
                    <a:prstClr val="white"/>
                  </a:solidFill>
                </a:rPr>
                <a:t>109 / 32 / 119</a:t>
              </a:r>
            </a:p>
          </p:txBody>
        </p:sp>
        <p:sp>
          <p:nvSpPr>
            <p:cNvPr id="46" name="Rectangle 45"/>
            <p:cNvSpPr/>
            <p:nvPr userDrawn="1"/>
          </p:nvSpPr>
          <p:spPr>
            <a:xfrm>
              <a:off x="4533005" y="2257893"/>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Green</a:t>
              </a:r>
            </a:p>
            <a:p>
              <a:pPr algn="ctr"/>
              <a:r>
                <a:rPr lang="en-GB" sz="900" dirty="0">
                  <a:solidFill>
                    <a:prstClr val="white"/>
                  </a:solidFill>
                </a:rPr>
                <a:t>0 / 163 / 161</a:t>
              </a:r>
            </a:p>
          </p:txBody>
        </p:sp>
        <p:sp>
          <p:nvSpPr>
            <p:cNvPr id="47" name="Rectangle 46"/>
            <p:cNvSpPr/>
            <p:nvPr userDrawn="1"/>
          </p:nvSpPr>
          <p:spPr>
            <a:xfrm>
              <a:off x="1566545" y="3304523"/>
              <a:ext cx="900000" cy="720000"/>
            </a:xfrm>
            <a:prstGeom prst="rect">
              <a:avLst/>
            </a:prstGeom>
            <a:solidFill>
              <a:srgbClr val="009A4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Green</a:t>
              </a:r>
            </a:p>
            <a:p>
              <a:pPr algn="ctr"/>
              <a:r>
                <a:rPr lang="en-GB" sz="900" dirty="0">
                  <a:solidFill>
                    <a:prstClr val="white"/>
                  </a:solidFill>
                </a:rPr>
                <a:t>0 / 154 / 68</a:t>
              </a:r>
            </a:p>
          </p:txBody>
        </p:sp>
        <p:sp>
          <p:nvSpPr>
            <p:cNvPr id="48" name="Rectangle 47"/>
            <p:cNvSpPr/>
            <p:nvPr userDrawn="1"/>
          </p:nvSpPr>
          <p:spPr>
            <a:xfrm>
              <a:off x="2555365" y="3304523"/>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Green</a:t>
              </a:r>
            </a:p>
            <a:p>
              <a:pPr algn="ctr"/>
              <a:r>
                <a:rPr lang="en-GB" sz="900" dirty="0">
                  <a:solidFill>
                    <a:prstClr val="white"/>
                  </a:solidFill>
                </a:rPr>
                <a:t>67 / 176 / 42</a:t>
              </a:r>
            </a:p>
          </p:txBody>
        </p:sp>
        <p:sp>
          <p:nvSpPr>
            <p:cNvPr id="49" name="Rectangle 48"/>
            <p:cNvSpPr/>
            <p:nvPr userDrawn="1"/>
          </p:nvSpPr>
          <p:spPr>
            <a:xfrm>
              <a:off x="3544185" y="3304523"/>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Yellow</a:t>
              </a:r>
            </a:p>
            <a:p>
              <a:pPr algn="ctr"/>
              <a:r>
                <a:rPr lang="en-GB" sz="900" dirty="0">
                  <a:solidFill>
                    <a:prstClr val="white"/>
                  </a:solidFill>
                </a:rPr>
                <a:t>234 / 170 / 0</a:t>
              </a:r>
            </a:p>
          </p:txBody>
        </p:sp>
        <p:sp>
          <p:nvSpPr>
            <p:cNvPr id="50" name="Rectangle 49"/>
            <p:cNvSpPr/>
            <p:nvPr userDrawn="1"/>
          </p:nvSpPr>
          <p:spPr>
            <a:xfrm>
              <a:off x="4533005" y="3304523"/>
              <a:ext cx="900000" cy="720000"/>
            </a:xfrm>
            <a:prstGeom prst="rect">
              <a:avLst/>
            </a:prstGeom>
            <a:solidFill>
              <a:srgbClr val="F68D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Orange</a:t>
              </a:r>
            </a:p>
            <a:p>
              <a:pPr algn="ctr"/>
              <a:r>
                <a:rPr lang="en-GB" sz="900" dirty="0">
                  <a:solidFill>
                    <a:prstClr val="white"/>
                  </a:solidFill>
                </a:rPr>
                <a:t>246 / 141 / 46</a:t>
              </a:r>
            </a:p>
          </p:txBody>
        </p:sp>
        <p:sp>
          <p:nvSpPr>
            <p:cNvPr id="51" name="Rectangle 50"/>
            <p:cNvSpPr/>
            <p:nvPr userDrawn="1"/>
          </p:nvSpPr>
          <p:spPr>
            <a:xfrm>
              <a:off x="5521825" y="3304523"/>
              <a:ext cx="900000" cy="720000"/>
            </a:xfrm>
            <a:prstGeom prst="rect">
              <a:avLst/>
            </a:prstGeom>
            <a:solidFill>
              <a:srgbClr val="BC20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Red</a:t>
              </a:r>
            </a:p>
            <a:p>
              <a:pPr algn="ctr"/>
              <a:r>
                <a:rPr lang="en-GB" sz="900" dirty="0">
                  <a:solidFill>
                    <a:prstClr val="white"/>
                  </a:solidFill>
                </a:rPr>
                <a:t>188 / 32 / 75</a:t>
              </a:r>
            </a:p>
          </p:txBody>
        </p:sp>
        <p:sp>
          <p:nvSpPr>
            <p:cNvPr id="52" name="Rectangle 51"/>
            <p:cNvSpPr/>
            <p:nvPr userDrawn="1"/>
          </p:nvSpPr>
          <p:spPr>
            <a:xfrm>
              <a:off x="6510645" y="3304523"/>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53" name="Rectangle 52"/>
            <p:cNvSpPr/>
            <p:nvPr userDrawn="1"/>
          </p:nvSpPr>
          <p:spPr>
            <a:xfrm>
              <a:off x="1566545" y="4285386"/>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KPMG Blue</a:t>
              </a:r>
            </a:p>
            <a:p>
              <a:pPr algn="ctr"/>
              <a:r>
                <a:rPr lang="en-GB" sz="900" dirty="0">
                  <a:solidFill>
                    <a:prstClr val="white"/>
                  </a:solidFill>
                </a:rPr>
                <a:t>0 / 51 / 141</a:t>
              </a:r>
            </a:p>
          </p:txBody>
        </p:sp>
        <p:sp>
          <p:nvSpPr>
            <p:cNvPr id="54" name="Rectangle 53"/>
            <p:cNvSpPr/>
            <p:nvPr userDrawn="1"/>
          </p:nvSpPr>
          <p:spPr>
            <a:xfrm>
              <a:off x="4533005" y="4285386"/>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55" name="Rectangle 54"/>
            <p:cNvSpPr/>
            <p:nvPr userDrawn="1"/>
          </p:nvSpPr>
          <p:spPr>
            <a:xfrm>
              <a:off x="2555365" y="4285386"/>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Blue</a:t>
              </a:r>
            </a:p>
            <a:p>
              <a:pPr algn="ctr"/>
              <a:r>
                <a:rPr lang="en-GB" sz="900" dirty="0">
                  <a:solidFill>
                    <a:prstClr val="white"/>
                  </a:solidFill>
                </a:rPr>
                <a:t>0 / 145 / 218</a:t>
              </a:r>
            </a:p>
          </p:txBody>
        </p:sp>
        <p:sp>
          <p:nvSpPr>
            <p:cNvPr id="56" name="Rectangle 55"/>
            <p:cNvSpPr/>
            <p:nvPr userDrawn="1"/>
          </p:nvSpPr>
          <p:spPr>
            <a:xfrm>
              <a:off x="3544185" y="4285386"/>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Purple</a:t>
              </a:r>
            </a:p>
            <a:p>
              <a:pPr algn="ctr"/>
              <a:r>
                <a:rPr lang="en-GB" sz="900" dirty="0">
                  <a:solidFill>
                    <a:prstClr val="white"/>
                  </a:solidFill>
                </a:rPr>
                <a:t>109 / 32 / 119</a:t>
              </a:r>
            </a:p>
          </p:txBody>
        </p:sp>
        <p:sp>
          <p:nvSpPr>
            <p:cNvPr id="57" name="Rectangle 56"/>
            <p:cNvSpPr/>
            <p:nvPr userDrawn="1"/>
          </p:nvSpPr>
          <p:spPr>
            <a:xfrm>
              <a:off x="5521825" y="4285386"/>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Green</a:t>
              </a:r>
            </a:p>
            <a:p>
              <a:pPr algn="ctr"/>
              <a:r>
                <a:rPr lang="en-GB" sz="900" dirty="0">
                  <a:solidFill>
                    <a:prstClr val="white"/>
                  </a:solidFill>
                </a:rPr>
                <a:t>0 / 163 / 161</a:t>
              </a:r>
            </a:p>
          </p:txBody>
        </p:sp>
        <p:sp>
          <p:nvSpPr>
            <p:cNvPr id="58" name="Rectangle 57"/>
            <p:cNvSpPr/>
            <p:nvPr userDrawn="1"/>
          </p:nvSpPr>
          <p:spPr>
            <a:xfrm>
              <a:off x="7499463" y="4285386"/>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Green</a:t>
              </a:r>
            </a:p>
            <a:p>
              <a:pPr algn="ctr"/>
              <a:r>
                <a:rPr lang="en-GB" sz="900" dirty="0">
                  <a:solidFill>
                    <a:prstClr val="white"/>
                  </a:solidFill>
                </a:rPr>
                <a:t>67 / 176 / 42</a:t>
              </a:r>
            </a:p>
          </p:txBody>
        </p:sp>
        <p:sp>
          <p:nvSpPr>
            <p:cNvPr id="59" name="Rectangle 58"/>
            <p:cNvSpPr/>
            <p:nvPr userDrawn="1"/>
          </p:nvSpPr>
          <p:spPr>
            <a:xfrm>
              <a:off x="6510645" y="4285386"/>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Yellow</a:t>
              </a:r>
            </a:p>
            <a:p>
              <a:pPr algn="ctr"/>
              <a:r>
                <a:rPr lang="en-GB" sz="900" dirty="0">
                  <a:solidFill>
                    <a:prstClr val="white"/>
                  </a:solidFill>
                </a:rPr>
                <a:t>234 / 170 / 0</a:t>
              </a:r>
            </a:p>
          </p:txBody>
        </p:sp>
        <p:sp>
          <p:nvSpPr>
            <p:cNvPr id="60" name="Rectangle 59"/>
            <p:cNvSpPr/>
            <p:nvPr userDrawn="1"/>
          </p:nvSpPr>
          <p:spPr>
            <a:xfrm>
              <a:off x="1566545" y="5085488"/>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61" name="Rectangle 60"/>
            <p:cNvSpPr/>
            <p:nvPr userDrawn="1"/>
          </p:nvSpPr>
          <p:spPr>
            <a:xfrm>
              <a:off x="2555365" y="5085488"/>
              <a:ext cx="900000" cy="720000"/>
            </a:xfrm>
            <a:prstGeom prst="rect">
              <a:avLst/>
            </a:prstGeom>
            <a:solidFill>
              <a:srgbClr val="753F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Brown</a:t>
              </a:r>
            </a:p>
            <a:p>
              <a:pPr algn="ctr"/>
              <a:r>
                <a:rPr lang="en-GB" sz="900" dirty="0">
                  <a:solidFill>
                    <a:prstClr val="white"/>
                  </a:solidFill>
                </a:rPr>
                <a:t>117 / 63 / 25</a:t>
              </a:r>
            </a:p>
          </p:txBody>
        </p:sp>
        <p:sp>
          <p:nvSpPr>
            <p:cNvPr id="62" name="Rectangle 61"/>
            <p:cNvSpPr/>
            <p:nvPr userDrawn="1"/>
          </p:nvSpPr>
          <p:spPr>
            <a:xfrm>
              <a:off x="3544185" y="5085488"/>
              <a:ext cx="900000" cy="720000"/>
            </a:xfrm>
            <a:prstGeom prst="rect">
              <a:avLst/>
            </a:prstGeom>
            <a:solidFill>
              <a:srgbClr val="9B64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Brown</a:t>
              </a:r>
            </a:p>
            <a:p>
              <a:pPr algn="ctr"/>
              <a:r>
                <a:rPr lang="en-GB" sz="900" dirty="0">
                  <a:solidFill>
                    <a:prstClr val="white"/>
                  </a:solidFill>
                </a:rPr>
                <a:t>155 / 100 / 46</a:t>
              </a:r>
            </a:p>
          </p:txBody>
        </p:sp>
        <p:sp>
          <p:nvSpPr>
            <p:cNvPr id="63" name="Rectangle 62"/>
            <p:cNvSpPr/>
            <p:nvPr userDrawn="1"/>
          </p:nvSpPr>
          <p:spPr>
            <a:xfrm>
              <a:off x="5521825" y="5085488"/>
              <a:ext cx="900000" cy="720000"/>
            </a:xfrm>
            <a:prstGeom prst="rect">
              <a:avLst/>
            </a:prstGeom>
            <a:solidFill>
              <a:srgbClr val="E3BC9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Beige</a:t>
              </a:r>
            </a:p>
            <a:p>
              <a:pPr algn="ctr"/>
              <a:r>
                <a:rPr lang="en-GB" sz="900" dirty="0">
                  <a:solidFill>
                    <a:prstClr val="white"/>
                  </a:solidFill>
                </a:rPr>
                <a:t>227 / 188 / 159</a:t>
              </a:r>
            </a:p>
          </p:txBody>
        </p:sp>
        <p:sp>
          <p:nvSpPr>
            <p:cNvPr id="64" name="Rectangle 63"/>
            <p:cNvSpPr/>
            <p:nvPr userDrawn="1"/>
          </p:nvSpPr>
          <p:spPr>
            <a:xfrm>
              <a:off x="4533005" y="5085488"/>
              <a:ext cx="900000" cy="720000"/>
            </a:xfrm>
            <a:prstGeom prst="rect">
              <a:avLst/>
            </a:prstGeom>
            <a:solidFill>
              <a:srgbClr val="9D937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Olive</a:t>
              </a:r>
            </a:p>
            <a:p>
              <a:pPr algn="ctr"/>
              <a:r>
                <a:rPr lang="en-GB" sz="900" dirty="0">
                  <a:solidFill>
                    <a:prstClr val="white"/>
                  </a:solidFill>
                </a:rPr>
                <a:t>157 / 147 / 117</a:t>
              </a:r>
            </a:p>
          </p:txBody>
        </p:sp>
        <p:sp>
          <p:nvSpPr>
            <p:cNvPr id="65" name="Rectangle 64"/>
            <p:cNvSpPr/>
            <p:nvPr userDrawn="1"/>
          </p:nvSpPr>
          <p:spPr>
            <a:xfrm>
              <a:off x="6510645" y="5085488"/>
              <a:ext cx="900000" cy="720000"/>
            </a:xfrm>
            <a:prstGeom prst="rect">
              <a:avLst/>
            </a:prstGeom>
            <a:solidFill>
              <a:srgbClr val="E368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Pink</a:t>
              </a:r>
            </a:p>
            <a:p>
              <a:pPr algn="ctr"/>
              <a:r>
                <a:rPr lang="en-GB" sz="900" dirty="0">
                  <a:solidFill>
                    <a:prstClr val="white"/>
                  </a:solidFill>
                </a:rPr>
                <a:t>227 / 104 / 119</a:t>
              </a:r>
            </a:p>
          </p:txBody>
        </p:sp>
        <p:sp>
          <p:nvSpPr>
            <p:cNvPr id="66" name="TextBox 65"/>
            <p:cNvSpPr txBox="1"/>
            <p:nvPr userDrawn="1"/>
          </p:nvSpPr>
          <p:spPr>
            <a:xfrm>
              <a:off x="752400" y="4285386"/>
              <a:ext cx="814145" cy="504825"/>
            </a:xfrm>
            <a:prstGeom prst="rect">
              <a:avLst/>
            </a:prstGeom>
            <a:noFill/>
          </p:spPr>
          <p:txBody>
            <a:bodyPr wrap="square" lIns="0" tIns="0" rIns="54007" bIns="0" rtlCol="0">
              <a:noAutofit/>
            </a:bodyPr>
            <a:lstStyle/>
            <a:p>
              <a:r>
                <a:rPr lang="en-GB" sz="1000" b="1" dirty="0">
                  <a:solidFill>
                    <a:srgbClr val="00338D"/>
                  </a:solidFill>
                </a:rPr>
                <a:t>Colour order for graphs</a:t>
              </a:r>
            </a:p>
          </p:txBody>
        </p:sp>
      </p:grpSp>
    </p:spTree>
    <p:extLst>
      <p:ext uri="{BB962C8B-B14F-4D97-AF65-F5344CB8AC3E}">
        <p14:creationId xmlns:p14="http://schemas.microsoft.com/office/powerpoint/2010/main" val="281602688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3" name="Text Placeholder 2"/>
          <p:cNvSpPr>
            <a:spLocks noGrp="1"/>
          </p:cNvSpPr>
          <p:nvPr>
            <p:ph type="body" sz="quarter" idx="11"/>
          </p:nvPr>
        </p:nvSpPr>
        <p:spPr>
          <a:xfrm>
            <a:off x="2729163" y="4771394"/>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14" name="Text Placeholder 2"/>
          <p:cNvSpPr>
            <a:spLocks noGrp="1"/>
          </p:cNvSpPr>
          <p:nvPr>
            <p:ph type="body" sz="quarter" idx="12"/>
          </p:nvPr>
        </p:nvSpPr>
        <p:spPr>
          <a:xfrm>
            <a:off x="2729163" y="5711030"/>
            <a:ext cx="7851751" cy="169277"/>
          </a:xfrm>
        </p:spPr>
        <p:txBody>
          <a:bodyPr>
            <a:noAutofit/>
          </a:bodyPr>
          <a:lstStyle>
            <a:lvl1pPr>
              <a:buFontTx/>
              <a:buNone/>
              <a:defRPr sz="1100" b="0">
                <a:solidFill>
                  <a:schemeClr val="bg1">
                    <a:lumMod val="65000"/>
                  </a:schemeClr>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15" name="Text Placeholder 2"/>
          <p:cNvSpPr>
            <a:spLocks noGrp="1"/>
          </p:cNvSpPr>
          <p:nvPr>
            <p:ph type="body" sz="quarter" idx="13"/>
          </p:nvPr>
        </p:nvSpPr>
        <p:spPr>
          <a:xfrm>
            <a:off x="2729163" y="3831758"/>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23" name="Text Placeholder 2"/>
          <p:cNvSpPr>
            <a:spLocks noGrp="1"/>
          </p:cNvSpPr>
          <p:nvPr>
            <p:ph type="body" sz="quarter" idx="14"/>
          </p:nvPr>
        </p:nvSpPr>
        <p:spPr>
          <a:xfrm>
            <a:off x="2729163" y="3480007"/>
            <a:ext cx="241173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24" name="Text Placeholder 2"/>
          <p:cNvSpPr>
            <a:spLocks noGrp="1"/>
          </p:cNvSpPr>
          <p:nvPr>
            <p:ph type="body" sz="quarter" idx="15"/>
          </p:nvPr>
        </p:nvSpPr>
        <p:spPr>
          <a:xfrm>
            <a:off x="5920501" y="3480007"/>
            <a:ext cx="236126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pic>
        <p:nvPicPr>
          <p:cNvPr id="25" name="Picture 2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920501" y="2974450"/>
            <a:ext cx="1325883" cy="381001"/>
          </a:xfrm>
          <a:prstGeom prst="rect">
            <a:avLst/>
          </a:prstGeom>
        </p:spPr>
      </p:pic>
      <p:pic>
        <p:nvPicPr>
          <p:cNvPr id="26" name="Picture 2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729163" y="2974450"/>
            <a:ext cx="2523749" cy="384049"/>
          </a:xfrm>
          <a:prstGeom prst="rect">
            <a:avLst/>
          </a:prstGeom>
        </p:spPr>
      </p:pic>
      <p:sp>
        <p:nvSpPr>
          <p:cNvPr id="11" name="TextBox 10"/>
          <p:cNvSpPr txBox="1"/>
          <p:nvPr userDrawn="1"/>
        </p:nvSpPr>
        <p:spPr>
          <a:xfrm>
            <a:off x="2594343" y="6637578"/>
            <a:ext cx="6953693" cy="13536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Tree>
    <p:extLst>
      <p:ext uri="{BB962C8B-B14F-4D97-AF65-F5344CB8AC3E}">
        <p14:creationId xmlns:p14="http://schemas.microsoft.com/office/powerpoint/2010/main" val="37105584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userDrawn="1">
  <p:cSld name="1_FINAL SLIDE">
    <p:spTree>
      <p:nvGrpSpPr>
        <p:cNvPr id="1" name=""/>
        <p:cNvGrpSpPr/>
        <p:nvPr/>
      </p:nvGrpSpPr>
      <p:grpSpPr>
        <a:xfrm>
          <a:off x="0" y="0"/>
          <a:ext cx="0" cy="0"/>
          <a:chOff x="0" y="0"/>
          <a:chExt cx="0" cy="0"/>
        </a:xfrm>
      </p:grpSpPr>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800" dirty="0">
              <a:latin typeface="Arial" panose="020B0604020202020204" pitchFamily="34" charset="0"/>
            </a:endParaRP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3" name="Text Placeholder 2"/>
          <p:cNvSpPr>
            <a:spLocks noGrp="1"/>
          </p:cNvSpPr>
          <p:nvPr>
            <p:ph type="body" sz="quarter" idx="11"/>
          </p:nvPr>
        </p:nvSpPr>
        <p:spPr>
          <a:xfrm>
            <a:off x="2729163" y="4771394"/>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smtClean="0"/>
              <a:t>Click to edit Master text styles</a:t>
            </a:r>
          </a:p>
          <a:p>
            <a:pPr lvl="1"/>
            <a:r>
              <a:rPr lang="en-US" smtClean="0"/>
              <a:t>Second level</a:t>
            </a:r>
          </a:p>
        </p:txBody>
      </p:sp>
      <p:sp>
        <p:nvSpPr>
          <p:cNvPr id="14" name="Text Placeholder 2"/>
          <p:cNvSpPr>
            <a:spLocks noGrp="1"/>
          </p:cNvSpPr>
          <p:nvPr>
            <p:ph type="body" sz="quarter" idx="12"/>
          </p:nvPr>
        </p:nvSpPr>
        <p:spPr>
          <a:xfrm>
            <a:off x="2729163" y="5711030"/>
            <a:ext cx="7851751" cy="169277"/>
          </a:xfrm>
        </p:spPr>
        <p:txBody>
          <a:bodyPr>
            <a:noAutofit/>
          </a:bodyPr>
          <a:lstStyle>
            <a:lvl1pPr>
              <a:buFontTx/>
              <a:buNone/>
              <a:defRPr sz="1100" b="0">
                <a:solidFill>
                  <a:schemeClr val="bg1">
                    <a:lumMod val="65000"/>
                  </a:schemeClr>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smtClean="0"/>
              <a:t>Click to edit Master text styles</a:t>
            </a:r>
          </a:p>
        </p:txBody>
      </p:sp>
      <p:sp>
        <p:nvSpPr>
          <p:cNvPr id="15" name="Text Placeholder 2"/>
          <p:cNvSpPr>
            <a:spLocks noGrp="1"/>
          </p:cNvSpPr>
          <p:nvPr>
            <p:ph type="body" sz="quarter" idx="13"/>
          </p:nvPr>
        </p:nvSpPr>
        <p:spPr>
          <a:xfrm>
            <a:off x="2729163" y="3831758"/>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smtClean="0"/>
              <a:t>Click to edit Master text styles</a:t>
            </a:r>
          </a:p>
          <a:p>
            <a:pPr lvl="1"/>
            <a:r>
              <a:rPr lang="en-US" smtClean="0"/>
              <a:t>Second level</a:t>
            </a:r>
          </a:p>
        </p:txBody>
      </p:sp>
      <p:pic>
        <p:nvPicPr>
          <p:cNvPr id="12" name="Picture 11" title="LinkedIn">
            <a:hlinkClick r:id="rId2"/>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068052" y="2891612"/>
            <a:ext cx="519815" cy="519815"/>
          </a:xfrm>
          <a:prstGeom prst="rect">
            <a:avLst/>
          </a:prstGeom>
        </p:spPr>
      </p:pic>
      <p:pic>
        <p:nvPicPr>
          <p:cNvPr id="17" name="Picture 16" title="GooglePlus">
            <a:hlinkClick r:id="rId4"/>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3540726" y="2951705"/>
            <a:ext cx="380094" cy="380094"/>
          </a:xfrm>
          <a:prstGeom prst="rect">
            <a:avLst/>
          </a:prstGeom>
        </p:spPr>
      </p:pic>
      <p:pic>
        <p:nvPicPr>
          <p:cNvPr id="18" name="Picture 17" title="Twitter">
            <a:hlinkClick r:id="rId6"/>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2729163" y="2960430"/>
            <a:ext cx="374058" cy="374058"/>
          </a:xfrm>
          <a:prstGeom prst="rect">
            <a:avLst/>
          </a:prstGeom>
        </p:spPr>
      </p:pic>
      <p:pic>
        <p:nvPicPr>
          <p:cNvPr id="19" name="Picture 18" title="YouTube">
            <a:hlinkClick r:id="rId8"/>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3967658" y="2960430"/>
            <a:ext cx="390667" cy="368681"/>
          </a:xfrm>
          <a:prstGeom prst="rect">
            <a:avLst/>
          </a:prstGeom>
        </p:spPr>
      </p:pic>
    </p:spTree>
    <p:extLst>
      <p:ext uri="{BB962C8B-B14F-4D97-AF65-F5344CB8AC3E}">
        <p14:creationId xmlns:p14="http://schemas.microsoft.com/office/powerpoint/2010/main" val="240385477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 Singular dark image">
    <p:bg>
      <p:bgPr>
        <a:solidFill>
          <a:srgbClr val="0091DA"/>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1" y="1346400"/>
            <a:ext cx="5250652" cy="3510000"/>
          </a:xfrm>
        </p:spPr>
        <p:txBody>
          <a:bodyPr anchor="t" anchorCtr="0"/>
          <a:lstStyle>
            <a:lvl1pPr algn="l">
              <a:defRPr sz="9600">
                <a:solidFill>
                  <a:schemeClr val="bg1"/>
                </a:solidFill>
              </a:defRPr>
            </a:lvl1pPr>
          </a:lstStyle>
          <a:p>
            <a:r>
              <a:rPr lang="en-US" dirty="0" smtClean="0"/>
              <a:t>Title slide – singular dark </a:t>
            </a:r>
            <a:br>
              <a:rPr lang="en-US" dirty="0" smtClean="0"/>
            </a:br>
            <a:r>
              <a:rPr lang="en-US" dirty="0" smtClean="0"/>
              <a:t>image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6D2077"/>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100" dirty="0"/>
          </a:p>
        </p:txBody>
      </p:sp>
      <p:sp>
        <p:nvSpPr>
          <p:cNvPr id="8" name="Text Placeholder 3"/>
          <p:cNvSpPr>
            <a:spLocks noGrp="1"/>
          </p:cNvSpPr>
          <p:nvPr>
            <p:ph type="body" sz="quarter" idx="11"/>
          </p:nvPr>
        </p:nvSpPr>
        <p:spPr>
          <a:xfrm>
            <a:off x="2752134" y="5036400"/>
            <a:ext cx="5224919"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24518230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ITLE SLIDE 1 - Right light vertical imag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386" y="1"/>
            <a:ext cx="12192000" cy="6858000"/>
          </a:xfrm>
          <a:prstGeom prst="rect">
            <a:avLst/>
          </a:prstGeom>
        </p:spPr>
      </p:pic>
      <p:sp>
        <p:nvSpPr>
          <p:cNvPr id="8" name="Title 1"/>
          <p:cNvSpPr>
            <a:spLocks noGrp="1"/>
          </p:cNvSpPr>
          <p:nvPr>
            <p:ph type="ctrTitle" hasCustomPrompt="1"/>
          </p:nvPr>
        </p:nvSpPr>
        <p:spPr>
          <a:xfrm>
            <a:off x="980826" y="1435300"/>
            <a:ext cx="6581117" cy="3510000"/>
          </a:xfrm>
        </p:spPr>
        <p:txBody>
          <a:bodyPr anchor="t" anchorCtr="0"/>
          <a:lstStyle>
            <a:lvl1pPr algn="l">
              <a:defRPr sz="11000" baseline="0">
                <a:solidFill>
                  <a:schemeClr val="bg1"/>
                </a:solidFill>
              </a:defRPr>
            </a:lvl1pPr>
          </a:lstStyle>
          <a:p>
            <a:r>
              <a:rPr lang="en-GB" dirty="0"/>
              <a:t>Title slide 1</a:t>
            </a:r>
            <a:br>
              <a:rPr lang="en-GB" dirty="0"/>
            </a:br>
            <a:r>
              <a:rPr lang="en-GB" dirty="0"/>
              <a:t>light right vertical image</a:t>
            </a:r>
            <a:endParaRPr lang="en-US" dirty="0"/>
          </a:p>
        </p:txBody>
      </p:sp>
      <p:sp>
        <p:nvSpPr>
          <p:cNvPr id="16" name="Freeform 19"/>
          <p:cNvSpPr>
            <a:spLocks noChangeAspect="1" noEditPoints="1"/>
          </p:cNvSpPr>
          <p:nvPr userDrawn="1"/>
        </p:nvSpPr>
        <p:spPr bwMode="auto">
          <a:xfrm>
            <a:off x="1000126"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1020425" y="5390900"/>
            <a:ext cx="654151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462055891"/>
      </p:ext>
    </p:extLst>
  </p:cSld>
  <p:clrMapOvr>
    <a:masterClrMapping/>
  </p:clrMapOvr>
  <p:extLst mod="1">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TITLE SLIDE 2 - Right dark vertical imag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4771" cy="6858000"/>
          </a:xfrm>
          <a:prstGeom prst="rect">
            <a:avLst/>
          </a:prstGeom>
        </p:spPr>
      </p:pic>
      <p:sp>
        <p:nvSpPr>
          <p:cNvPr id="8" name="Title 1"/>
          <p:cNvSpPr>
            <a:spLocks noGrp="1"/>
          </p:cNvSpPr>
          <p:nvPr>
            <p:ph type="ctrTitle" hasCustomPrompt="1"/>
          </p:nvPr>
        </p:nvSpPr>
        <p:spPr>
          <a:xfrm>
            <a:off x="980826" y="1435300"/>
            <a:ext cx="6581117" cy="3510000"/>
          </a:xfrm>
        </p:spPr>
        <p:txBody>
          <a:bodyPr anchor="t" anchorCtr="0"/>
          <a:lstStyle>
            <a:lvl1pPr algn="l">
              <a:defRPr sz="11000" baseline="0">
                <a:solidFill>
                  <a:schemeClr val="bg1"/>
                </a:solidFill>
              </a:defRPr>
            </a:lvl1pPr>
          </a:lstStyle>
          <a:p>
            <a:r>
              <a:rPr lang="en-GB" dirty="0"/>
              <a:t>Title slide 2</a:t>
            </a:r>
            <a:br>
              <a:rPr lang="en-GB" dirty="0"/>
            </a:br>
            <a:r>
              <a:rPr lang="en-GB" dirty="0"/>
              <a:t>right dark vertical image</a:t>
            </a:r>
            <a:endParaRPr lang="en-US" dirty="0"/>
          </a:p>
        </p:txBody>
      </p:sp>
      <p:sp>
        <p:nvSpPr>
          <p:cNvPr id="16" name="Freeform 19"/>
          <p:cNvSpPr>
            <a:spLocks noChangeAspect="1" noEditPoints="1"/>
          </p:cNvSpPr>
          <p:nvPr userDrawn="1"/>
        </p:nvSpPr>
        <p:spPr bwMode="auto">
          <a:xfrm>
            <a:off x="1000126"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1020425" y="5390900"/>
            <a:ext cx="654151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1336971283"/>
      </p:ext>
    </p:extLst>
  </p:cSld>
  <p:clrMapOvr>
    <a:masterClrMapping/>
  </p:clrMapOvr>
  <p:extLst mod="1">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SLIDE 3 - Left light vertical imag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1386" y="1"/>
            <a:ext cx="12192000" cy="6858000"/>
          </a:xfrm>
          <a:prstGeom prst="rect">
            <a:avLst/>
          </a:prstGeom>
        </p:spPr>
      </p:pic>
      <p:sp>
        <p:nvSpPr>
          <p:cNvPr id="8" name="Title 1"/>
          <p:cNvSpPr>
            <a:spLocks noGrp="1"/>
          </p:cNvSpPr>
          <p:nvPr>
            <p:ph type="ctrTitle" hasCustomPrompt="1"/>
          </p:nvPr>
        </p:nvSpPr>
        <p:spPr>
          <a:xfrm>
            <a:off x="4823212" y="1435300"/>
            <a:ext cx="6461087" cy="3510000"/>
          </a:xfrm>
        </p:spPr>
        <p:txBody>
          <a:bodyPr anchor="t" anchorCtr="0"/>
          <a:lstStyle>
            <a:lvl1pPr algn="l">
              <a:defRPr sz="11000" baseline="0">
                <a:solidFill>
                  <a:schemeClr val="bg1"/>
                </a:solidFill>
              </a:defRPr>
            </a:lvl1pPr>
          </a:lstStyle>
          <a:p>
            <a:r>
              <a:rPr lang="en-GB" dirty="0"/>
              <a:t>Title slide 3</a:t>
            </a:r>
            <a:br>
              <a:rPr lang="en-GB" dirty="0"/>
            </a:br>
            <a:r>
              <a:rPr lang="en-GB" dirty="0"/>
              <a:t>left light vertical image</a:t>
            </a:r>
            <a:endParaRPr lang="en-US" dirty="0"/>
          </a:p>
        </p:txBody>
      </p:sp>
      <p:sp>
        <p:nvSpPr>
          <p:cNvPr id="16" name="Freeform 19"/>
          <p:cNvSpPr>
            <a:spLocks noChangeAspect="1" noEditPoints="1"/>
          </p:cNvSpPr>
          <p:nvPr userDrawn="1"/>
        </p:nvSpPr>
        <p:spPr bwMode="auto">
          <a:xfrm>
            <a:off x="4842512"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4862811" y="5390900"/>
            <a:ext cx="642062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497819304"/>
      </p:ext>
    </p:extLst>
  </p:cSld>
  <p:clrMapOvr>
    <a:masterClrMapping/>
  </p:clrMapOvr>
  <p:extLst mod="1">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ITLE SLIDE 4 - Left dark vertical imag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0"/>
            <a:ext cx="12194771" cy="6858000"/>
          </a:xfrm>
          <a:prstGeom prst="rect">
            <a:avLst/>
          </a:prstGeom>
        </p:spPr>
      </p:pic>
      <p:sp>
        <p:nvSpPr>
          <p:cNvPr id="8" name="Title 1"/>
          <p:cNvSpPr>
            <a:spLocks noGrp="1"/>
          </p:cNvSpPr>
          <p:nvPr>
            <p:ph type="ctrTitle" hasCustomPrompt="1"/>
          </p:nvPr>
        </p:nvSpPr>
        <p:spPr>
          <a:xfrm>
            <a:off x="3886200" y="1435300"/>
            <a:ext cx="7313613" cy="3510000"/>
          </a:xfrm>
        </p:spPr>
        <p:txBody>
          <a:bodyPr anchor="t" anchorCtr="0"/>
          <a:lstStyle>
            <a:lvl1pPr algn="l">
              <a:defRPr sz="11000" baseline="0">
                <a:solidFill>
                  <a:schemeClr val="bg1"/>
                </a:solidFill>
              </a:defRPr>
            </a:lvl1pPr>
          </a:lstStyle>
          <a:p>
            <a:r>
              <a:rPr lang="en-GB" dirty="0"/>
              <a:t>Title slide 4</a:t>
            </a:r>
            <a:br>
              <a:rPr lang="en-GB" dirty="0"/>
            </a:br>
            <a:r>
              <a:rPr lang="en-GB" dirty="0"/>
              <a:t>left dark vertical image</a:t>
            </a:r>
            <a:endParaRPr lang="en-US" dirty="0"/>
          </a:p>
        </p:txBody>
      </p:sp>
      <p:sp>
        <p:nvSpPr>
          <p:cNvPr id="16" name="Freeform 19"/>
          <p:cNvSpPr>
            <a:spLocks noChangeAspect="1" noEditPoints="1"/>
          </p:cNvSpPr>
          <p:nvPr userDrawn="1"/>
        </p:nvSpPr>
        <p:spPr bwMode="auto">
          <a:xfrm>
            <a:off x="3905500"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7" name="Text Placeholder 3"/>
          <p:cNvSpPr>
            <a:spLocks noGrp="1"/>
          </p:cNvSpPr>
          <p:nvPr>
            <p:ph type="body" sz="quarter" idx="11"/>
          </p:nvPr>
        </p:nvSpPr>
        <p:spPr>
          <a:xfrm>
            <a:off x="3925798" y="5390900"/>
            <a:ext cx="7267815"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23475392"/>
      </p:ext>
    </p:extLst>
  </p:cSld>
  <p:clrMapOvr>
    <a:masterClrMapping/>
  </p:clrMapOvr>
  <p:extLst mod="1">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TITLE SLIDE 5 - Singular imag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71" y="1"/>
            <a:ext cx="12194771" cy="6858000"/>
          </a:xfrm>
          <a:prstGeom prst="rect">
            <a:avLst/>
          </a:prstGeom>
        </p:spPr>
      </p:pic>
      <p:sp>
        <p:nvSpPr>
          <p:cNvPr id="17"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8" name="Title 1"/>
          <p:cNvSpPr>
            <a:spLocks noGrp="1"/>
          </p:cNvSpPr>
          <p:nvPr>
            <p:ph type="ctrTitle" hasCustomPrompt="1"/>
          </p:nvPr>
        </p:nvSpPr>
        <p:spPr>
          <a:xfrm>
            <a:off x="2709863" y="1435300"/>
            <a:ext cx="7022748" cy="3510000"/>
          </a:xfrm>
        </p:spPr>
        <p:txBody>
          <a:bodyPr anchor="t" anchorCtr="0"/>
          <a:lstStyle>
            <a:lvl1pPr algn="l">
              <a:defRPr sz="11000" baseline="0">
                <a:solidFill>
                  <a:schemeClr val="bg1"/>
                </a:solidFill>
              </a:defRPr>
            </a:lvl1pPr>
          </a:lstStyle>
          <a:p>
            <a:r>
              <a:rPr lang="en-US" dirty="0"/>
              <a:t>Title slide 5</a:t>
            </a:r>
            <a:br>
              <a:rPr lang="en-US" dirty="0"/>
            </a:br>
            <a:r>
              <a:rPr lang="en-US" dirty="0"/>
              <a:t>singular </a:t>
            </a:r>
            <a:br>
              <a:rPr lang="en-US" dirty="0"/>
            </a:br>
            <a:r>
              <a:rPr lang="en-US" dirty="0"/>
              <a:t>image</a:t>
            </a: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7" name="Text Placeholder 3"/>
          <p:cNvSpPr>
            <a:spLocks noGrp="1"/>
          </p:cNvSpPr>
          <p:nvPr>
            <p:ph type="body" sz="quarter" idx="11"/>
          </p:nvPr>
        </p:nvSpPr>
        <p:spPr>
          <a:xfrm>
            <a:off x="2749463" y="5390900"/>
            <a:ext cx="698314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022706499"/>
      </p:ext>
    </p:extLst>
  </p:cSld>
  <p:clrMapOvr>
    <a:masterClrMapping/>
  </p:clrMapOvr>
  <p:extLst mod="1">
    <p:ext uri="{DCECCB84-F9BA-43D5-87BE-67443E8EF086}">
      <p15:sldGuideLst xmlns:p15="http://schemas.microsoft.com/office/powerpoint/2012/main">
        <p15:guide id="1" pos="1731">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TITLE SLIDE 6 - No image">
    <p:bg>
      <p:bgPr>
        <a:solidFill>
          <a:schemeClr val="accent1"/>
        </a:solidFill>
        <a:effectLst/>
      </p:bgPr>
    </p:bg>
    <p:spTree>
      <p:nvGrpSpPr>
        <p:cNvPr id="1" name=""/>
        <p:cNvGrpSpPr/>
        <p:nvPr/>
      </p:nvGrpSpPr>
      <p:grpSpPr>
        <a:xfrm>
          <a:off x="0" y="0"/>
          <a:ext cx="0" cy="0"/>
          <a:chOff x="0" y="0"/>
          <a:chExt cx="0" cy="0"/>
        </a:xfrm>
      </p:grpSpPr>
      <p:sp>
        <p:nvSpPr>
          <p:cNvPr id="7"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8" name="Title 1"/>
          <p:cNvSpPr>
            <a:spLocks noGrp="1"/>
          </p:cNvSpPr>
          <p:nvPr>
            <p:ph type="ctrTitle" hasCustomPrompt="1"/>
          </p:nvPr>
        </p:nvSpPr>
        <p:spPr>
          <a:xfrm>
            <a:off x="2709863" y="1435300"/>
            <a:ext cx="8489950" cy="3510000"/>
          </a:xfrm>
        </p:spPr>
        <p:txBody>
          <a:bodyPr anchor="t" anchorCtr="0"/>
          <a:lstStyle>
            <a:lvl1pPr algn="l">
              <a:defRPr sz="11000" baseline="0">
                <a:solidFill>
                  <a:schemeClr val="bg1"/>
                </a:solidFill>
              </a:defRPr>
            </a:lvl1pPr>
          </a:lstStyle>
          <a:p>
            <a:r>
              <a:rPr lang="en-GB" dirty="0"/>
              <a:t>Title Slide 6 – </a:t>
            </a:r>
            <a:br>
              <a:rPr lang="en-GB" dirty="0"/>
            </a:br>
            <a:r>
              <a:rPr lang="en-GB" dirty="0"/>
              <a:t>no image</a:t>
            </a:r>
            <a:endParaRPr lang="en-US" dirty="0"/>
          </a:p>
        </p:txBody>
      </p:sp>
      <p:sp>
        <p:nvSpPr>
          <p:cNvPr id="10"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11143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766161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ONE COLUMN TEXT">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998400" y="1330126"/>
            <a:ext cx="101952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07872347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62208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83775461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EXT WITH IMAGE OR CHAR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3"/>
          </p:nvPr>
        </p:nvSpPr>
        <p:spPr>
          <a:xfrm>
            <a:off x="6220800" y="1330126"/>
            <a:ext cx="4968000" cy="4546800"/>
          </a:xfrm>
        </p:spPr>
        <p:txBody>
          <a:bodyPr anchor="ctr"/>
          <a:lstStyle>
            <a:lvl1pPr algn="ctr">
              <a:defRPr/>
            </a:lvl1pPr>
          </a:lstStyle>
          <a:p>
            <a:r>
              <a:rPr lang="en-US"/>
              <a:t>Click icon to add chart</a:t>
            </a:r>
            <a:endParaRPr lang="en-GB" dirty="0"/>
          </a:p>
        </p:txBody>
      </p:sp>
    </p:spTree>
    <p:extLst>
      <p:ext uri="{BB962C8B-B14F-4D97-AF65-F5344CB8AC3E}">
        <p14:creationId xmlns:p14="http://schemas.microsoft.com/office/powerpoint/2010/main" val="3517854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E SLIDE - Singular image title bar">
    <p:bg>
      <p:bgPr>
        <a:solidFill>
          <a:schemeClr val="accent1"/>
        </a:solidFill>
        <a:effectLst/>
      </p:bgPr>
    </p:bg>
    <p:spTree>
      <p:nvGrpSpPr>
        <p:cNvPr id="1" name=""/>
        <p:cNvGrpSpPr/>
        <p:nvPr/>
      </p:nvGrpSpPr>
      <p:grpSpPr>
        <a:xfrm>
          <a:off x="0" y="0"/>
          <a:ext cx="0" cy="0"/>
          <a:chOff x="0" y="0"/>
          <a:chExt cx="0" cy="0"/>
        </a:xfrm>
      </p:grpSpPr>
      <p:sp>
        <p:nvSpPr>
          <p:cNvPr id="4" name="object 3"/>
          <p:cNvSpPr/>
          <p:nvPr userDrawn="1"/>
        </p:nvSpPr>
        <p:spPr>
          <a:xfrm>
            <a:off x="-1" y="0"/>
            <a:ext cx="4876800"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83698"/>
          </a:solidFill>
        </p:spPr>
        <p:txBody>
          <a:bodyPr wrap="square" lIns="0" tIns="0" rIns="0" bIns="0" rtlCol="0">
            <a:noAutofit/>
          </a:bodyPr>
          <a:lstStyle/>
          <a:p>
            <a:endParaRPr sz="1800" dirty="0">
              <a:latin typeface="Arial" panose="020B0604020202020204" pitchFamily="34" charset="0"/>
            </a:endParaRPr>
          </a:p>
        </p:txBody>
      </p:sp>
      <p:sp>
        <p:nvSpPr>
          <p:cNvPr id="8" name="Title 1"/>
          <p:cNvSpPr>
            <a:spLocks noGrp="1"/>
          </p:cNvSpPr>
          <p:nvPr>
            <p:ph type="ctrTitle" hasCustomPrompt="1"/>
          </p:nvPr>
        </p:nvSpPr>
        <p:spPr>
          <a:xfrm>
            <a:off x="969601" y="1339200"/>
            <a:ext cx="3476895" cy="3510000"/>
          </a:xfrm>
        </p:spPr>
        <p:txBody>
          <a:bodyPr anchor="t" anchorCtr="0"/>
          <a:lstStyle>
            <a:lvl1pPr algn="l">
              <a:defRPr sz="7200">
                <a:solidFill>
                  <a:schemeClr val="bg1"/>
                </a:solidFill>
              </a:defRPr>
            </a:lvl1pPr>
          </a:lstStyle>
          <a:p>
            <a:r>
              <a:rPr lang="en-GB" dirty="0" smtClean="0"/>
              <a:t>Title slide – singular image title bar</a:t>
            </a:r>
            <a:endParaRPr lang="en-US" dirty="0"/>
          </a:p>
        </p:txBody>
      </p:sp>
      <p:sp>
        <p:nvSpPr>
          <p:cNvPr id="9" name="Freeform 19"/>
          <p:cNvSpPr>
            <a:spLocks noEditPoints="1"/>
          </p:cNvSpPr>
          <p:nvPr userDrawn="1"/>
        </p:nvSpPr>
        <p:spPr bwMode="auto">
          <a:xfrm>
            <a:off x="1008000"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10" name="Text Placeholder 3"/>
          <p:cNvSpPr>
            <a:spLocks noGrp="1"/>
          </p:cNvSpPr>
          <p:nvPr>
            <p:ph type="body" sz="quarter" idx="11"/>
          </p:nvPr>
        </p:nvSpPr>
        <p:spPr>
          <a:xfrm>
            <a:off x="1008001" y="5036400"/>
            <a:ext cx="3438495"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241422393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6220800" y="1330126"/>
            <a:ext cx="4968000" cy="4546800"/>
          </a:xfrm>
        </p:spPr>
        <p:txBody>
          <a:bodyPr anchor="ctr"/>
          <a:lstStyle>
            <a:lvl1pPr algn="ctr">
              <a:defRPr/>
            </a:lvl1pPr>
          </a:lstStyle>
          <a:p>
            <a:r>
              <a:rPr lang="en-US"/>
              <a:t>Click icon to add chart</a:t>
            </a:r>
            <a:endParaRPr lang="en-GB" dirty="0"/>
          </a:p>
        </p:txBody>
      </p:sp>
      <p:sp>
        <p:nvSpPr>
          <p:cNvPr id="6" name="Chart Placeholder 4"/>
          <p:cNvSpPr>
            <a:spLocks noGrp="1"/>
          </p:cNvSpPr>
          <p:nvPr>
            <p:ph type="chart" sz="quarter" idx="12"/>
          </p:nvPr>
        </p:nvSpPr>
        <p:spPr>
          <a:xfrm>
            <a:off x="1003200" y="1330126"/>
            <a:ext cx="4968000" cy="4546800"/>
          </a:xfrm>
        </p:spPr>
        <p:txBody>
          <a:bodyPr anchor="ctr"/>
          <a:lstStyle>
            <a:lvl1pPr algn="ctr">
              <a:defRPr/>
            </a:lvl1pPr>
          </a:lstStyle>
          <a:p>
            <a:r>
              <a:rPr lang="en-US"/>
              <a:t>Click icon to add chart</a:t>
            </a:r>
            <a:endParaRPr lang="en-GB" dirty="0"/>
          </a:p>
        </p:txBody>
      </p:sp>
    </p:spTree>
    <p:extLst>
      <p:ext uri="{BB962C8B-B14F-4D97-AF65-F5344CB8AC3E}">
        <p14:creationId xmlns:p14="http://schemas.microsoft.com/office/powerpoint/2010/main" val="67367451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3742126"/>
            <a:ext cx="10195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1"/>
          </p:nvPr>
        </p:nvSpPr>
        <p:spPr>
          <a:xfrm>
            <a:off x="1003200" y="1331360"/>
            <a:ext cx="10195200" cy="2135740"/>
          </a:xfrm>
        </p:spPr>
        <p:txBody>
          <a:bodyPr anchor="ctr"/>
          <a:lstStyle>
            <a:lvl1pPr algn="ctr">
              <a:defRPr/>
            </a:lvl1pPr>
          </a:lstStyle>
          <a:p>
            <a:r>
              <a:rPr lang="en-US"/>
              <a:t>Click icon to add chart</a:t>
            </a:r>
            <a:endParaRPr lang="en-GB" dirty="0"/>
          </a:p>
        </p:txBody>
      </p:sp>
    </p:spTree>
    <p:extLst>
      <p:ext uri="{BB962C8B-B14F-4D97-AF65-F5344CB8AC3E}">
        <p14:creationId xmlns:p14="http://schemas.microsoft.com/office/powerpoint/2010/main" val="356509283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4550400" y="1331360"/>
            <a:ext cx="3139200" cy="2134800"/>
          </a:xfrm>
        </p:spPr>
        <p:txBody>
          <a:bodyPr anchor="ctr"/>
          <a:lstStyle>
            <a:lvl1pPr algn="ctr">
              <a:defRPr/>
            </a:lvl1pPr>
          </a:lstStyle>
          <a:p>
            <a:r>
              <a:rPr lang="en-US"/>
              <a:t>Click icon to add chart</a:t>
            </a:r>
            <a:endParaRPr lang="en-GB" dirty="0"/>
          </a:p>
        </p:txBody>
      </p:sp>
      <p:sp>
        <p:nvSpPr>
          <p:cNvPr id="6" name="Chart Placeholder 4"/>
          <p:cNvSpPr>
            <a:spLocks noGrp="1"/>
          </p:cNvSpPr>
          <p:nvPr>
            <p:ph type="chart" sz="quarter" idx="12"/>
          </p:nvPr>
        </p:nvSpPr>
        <p:spPr>
          <a:xfrm>
            <a:off x="1003200" y="1331360"/>
            <a:ext cx="3187200" cy="2134800"/>
          </a:xfrm>
        </p:spPr>
        <p:txBody>
          <a:bodyPr anchor="ctr"/>
          <a:lstStyle>
            <a:lvl1pPr algn="ctr">
              <a:defRPr/>
            </a:lvl1pPr>
          </a:lstStyle>
          <a:p>
            <a:r>
              <a:rPr lang="en-US"/>
              <a:t>Click icon to add chart</a:t>
            </a:r>
            <a:endParaRPr lang="en-GB" dirty="0"/>
          </a:p>
        </p:txBody>
      </p:sp>
      <p:sp>
        <p:nvSpPr>
          <p:cNvPr id="7" name="Text Placeholder 8"/>
          <p:cNvSpPr>
            <a:spLocks noGrp="1"/>
          </p:cNvSpPr>
          <p:nvPr>
            <p:ph type="body" sz="quarter" idx="10"/>
          </p:nvPr>
        </p:nvSpPr>
        <p:spPr>
          <a:xfrm>
            <a:off x="10032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Chart Placeholder 4"/>
          <p:cNvSpPr>
            <a:spLocks noGrp="1"/>
          </p:cNvSpPr>
          <p:nvPr>
            <p:ph type="chart" sz="quarter" idx="13"/>
          </p:nvPr>
        </p:nvSpPr>
        <p:spPr>
          <a:xfrm>
            <a:off x="8049600" y="1331360"/>
            <a:ext cx="3139200" cy="2134800"/>
          </a:xfrm>
        </p:spPr>
        <p:txBody>
          <a:bodyPr anchor="ctr"/>
          <a:lstStyle>
            <a:lvl1pPr algn="ctr">
              <a:defRPr/>
            </a:lvl1pPr>
          </a:lstStyle>
          <a:p>
            <a:r>
              <a:rPr lang="en-US"/>
              <a:t>Click icon to add chart</a:t>
            </a:r>
            <a:endParaRPr lang="en-GB" dirty="0"/>
          </a:p>
        </p:txBody>
      </p:sp>
      <p:sp>
        <p:nvSpPr>
          <p:cNvPr id="9" name="Text Placeholder 8"/>
          <p:cNvSpPr>
            <a:spLocks noGrp="1"/>
          </p:cNvSpPr>
          <p:nvPr>
            <p:ph type="body" sz="quarter" idx="14"/>
          </p:nvPr>
        </p:nvSpPr>
        <p:spPr>
          <a:xfrm>
            <a:off x="45024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8"/>
          <p:cNvSpPr>
            <a:spLocks noGrp="1"/>
          </p:cNvSpPr>
          <p:nvPr>
            <p:ph type="body" sz="quarter" idx="15"/>
          </p:nvPr>
        </p:nvSpPr>
        <p:spPr>
          <a:xfrm>
            <a:off x="80016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09412567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4" name="Picture Placeholder 3"/>
          <p:cNvSpPr>
            <a:spLocks noGrp="1"/>
          </p:cNvSpPr>
          <p:nvPr>
            <p:ph type="pic" sz="quarter" idx="10"/>
          </p:nvPr>
        </p:nvSpPr>
        <p:spPr>
          <a:xfrm>
            <a:off x="1003200" y="1330126"/>
            <a:ext cx="10195200" cy="4546800"/>
          </a:xfrm>
        </p:spPr>
        <p:txBody>
          <a:bodyPr anchor="ctr"/>
          <a:lstStyle>
            <a:lvl1pPr algn="ctr">
              <a:defRPr/>
            </a:lvl1pPr>
          </a:lstStyle>
          <a:p>
            <a:r>
              <a:rPr lang="en-US"/>
              <a:t>Click icon to add picture</a:t>
            </a:r>
            <a:endParaRPr lang="en-GB" dirty="0"/>
          </a:p>
        </p:txBody>
      </p:sp>
    </p:spTree>
    <p:extLst>
      <p:ext uri="{BB962C8B-B14F-4D97-AF65-F5344CB8AC3E}">
        <p14:creationId xmlns:p14="http://schemas.microsoft.com/office/powerpoint/2010/main" val="331416265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FULL IMAG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192000" cy="5876925"/>
          </a:xfrm>
        </p:spPr>
        <p:txBody>
          <a:bodyPr anchor="ctr"/>
          <a:lstStyle>
            <a:lvl1pPr algn="ctr">
              <a:defRPr/>
            </a:lvl1pPr>
          </a:lstStyle>
          <a:p>
            <a:r>
              <a:rPr lang="en-US"/>
              <a:t>Click icon to add picture</a:t>
            </a:r>
            <a:endParaRPr lang="en-GB" dirty="0"/>
          </a:p>
        </p:txBody>
      </p:sp>
      <p:sp>
        <p:nvSpPr>
          <p:cNvPr id="6" name="Shape 8"/>
          <p:cNvSpPr txBox="1">
            <a:spLocks/>
          </p:cNvSpPr>
          <p:nvPr userDrawn="1"/>
        </p:nvSpPr>
        <p:spPr>
          <a:xfrm>
            <a:off x="10739438" y="6266997"/>
            <a:ext cx="449655"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mtClean="0">
                <a:solidFill>
                  <a:srgbClr val="00338D"/>
                </a:solidFill>
                <a:cs typeface="Arial" panose="020B0604020202020204" pitchFamily="34" charset="0"/>
              </a:rPr>
              <a:pPr algn="r"/>
              <a:t>‹#›</a:t>
            </a:fld>
            <a:endParaRPr lang="en-US" dirty="0">
              <a:solidFill>
                <a:srgbClr val="00338D"/>
              </a:solidFill>
              <a:cs typeface="Arial" panose="020B0604020202020204" pitchFamily="34" charset="0"/>
            </a:endParaRPr>
          </a:p>
        </p:txBody>
      </p:sp>
      <p:sp>
        <p:nvSpPr>
          <p:cNvPr id="7" name="TextBox 6"/>
          <p:cNvSpPr txBox="1"/>
          <p:nvPr userDrawn="1"/>
        </p:nvSpPr>
        <p:spPr>
          <a:xfrm>
            <a:off x="2234934" y="6266997"/>
            <a:ext cx="7756800" cy="370800"/>
          </a:xfrm>
          <a:prstGeom prst="rect">
            <a:avLst/>
          </a:prstGeom>
          <a:noFill/>
        </p:spPr>
        <p:txBody>
          <a:bodyPr wrap="square" lIns="0" tIns="0" rIns="0" bIns="0" rtlCol="0">
            <a:noAutofit/>
          </a:bodyPr>
          <a:lstStyle/>
          <a:p>
            <a:pPr>
              <a:defRPr/>
            </a:pPr>
            <a:r>
              <a:rPr lang="en-GB" sz="600" dirty="0">
                <a:solidFill>
                  <a:prstClr val="white">
                    <a:lumMod val="65000"/>
                  </a:prstClr>
                </a:solidFill>
              </a:rPr>
              <a:t>©KPMG 2016. Insert copyright information here. Imagnimus inciis sed maximus, acepedi psandi occum qui coribus et volumquia volo con pe quis ipsae con experfe raerovition pariorem fuga. Ita cores doluptae pro consed mi, ut et adi bea cus sum il magnita tiunteseque sae vel modi rem con errorpor sendiciendes et, optate est, sin non pro dolenda nimint ea doluptur sapernatius eum facernam adipit ex es inverferum eventio rempos inus exererum solutet la quia suntotatem explique mi, comnis es molut eic tem excestis et ellautes.</a:t>
            </a:r>
          </a:p>
        </p:txBody>
      </p:sp>
      <p:sp>
        <p:nvSpPr>
          <p:cNvPr id="8" name="TextBox 7"/>
          <p:cNvSpPr txBox="1"/>
          <p:nvPr userDrawn="1"/>
        </p:nvSpPr>
        <p:spPr>
          <a:xfrm>
            <a:off x="5059200" y="6637578"/>
            <a:ext cx="2256000" cy="10955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
        <p:nvSpPr>
          <p:cNvPr id="9"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107955510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PROCESS FIVE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0804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51576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72348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1003200" y="1322388"/>
            <a:ext cx="18768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0804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51576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72348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1" name="Text Placeholder 12"/>
          <p:cNvSpPr>
            <a:spLocks noGrp="1"/>
          </p:cNvSpPr>
          <p:nvPr>
            <p:ph type="body" sz="quarter" idx="18" hasCustomPrompt="1"/>
          </p:nvPr>
        </p:nvSpPr>
        <p:spPr>
          <a:xfrm>
            <a:off x="9312000" y="1322388"/>
            <a:ext cx="18768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2" name="Text Placeholder 8"/>
          <p:cNvSpPr>
            <a:spLocks noGrp="1"/>
          </p:cNvSpPr>
          <p:nvPr>
            <p:ph type="body" sz="quarter" idx="19"/>
          </p:nvPr>
        </p:nvSpPr>
        <p:spPr>
          <a:xfrm>
            <a:off x="9312000" y="2172526"/>
            <a:ext cx="1876800" cy="3704400"/>
          </a:xfrm>
        </p:spPr>
        <p:txBody>
          <a:bodyPr/>
          <a:lstStyle>
            <a:lvl1pPr algn="l">
              <a:defRPr sz="1400"/>
            </a:lvl1pPr>
            <a:lvl2pPr algn="l">
              <a:defRPr sz="1400"/>
            </a:lvl2pPr>
            <a:lvl3pPr algn="l">
              <a:defRPr sz="1400"/>
            </a:lvl3pPr>
            <a:lvl4pPr algn="l">
              <a:defRPr sz="1400"/>
            </a:lvl4pPr>
            <a:lvl5pPr algn="l">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203764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PROCESS FOUR COLUMN">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36160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Text Placeholder 8"/>
          <p:cNvSpPr>
            <a:spLocks noGrp="1"/>
          </p:cNvSpPr>
          <p:nvPr>
            <p:ph type="body" sz="quarter" idx="12"/>
          </p:nvPr>
        </p:nvSpPr>
        <p:spPr>
          <a:xfrm>
            <a:off x="62288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6" name="Text Placeholder 8"/>
          <p:cNvSpPr>
            <a:spLocks noGrp="1"/>
          </p:cNvSpPr>
          <p:nvPr>
            <p:ph type="body" sz="quarter" idx="13"/>
          </p:nvPr>
        </p:nvSpPr>
        <p:spPr>
          <a:xfrm>
            <a:off x="8841600" y="2172526"/>
            <a:ext cx="2347200" cy="3704400"/>
          </a:xfrm>
        </p:spPr>
        <p:txBody>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12"/>
          <p:cNvSpPr>
            <a:spLocks noGrp="1"/>
          </p:cNvSpPr>
          <p:nvPr>
            <p:ph type="body" sz="quarter" idx="14" hasCustomPrompt="1"/>
          </p:nvPr>
        </p:nvSpPr>
        <p:spPr>
          <a:xfrm>
            <a:off x="994833" y="1322388"/>
            <a:ext cx="2347200" cy="604800"/>
          </a:xfrm>
          <a:prstGeom prst="homePlate">
            <a:avLst>
              <a:gd name="adj" fmla="val 31970"/>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5" name="Text Placeholder 12"/>
          <p:cNvSpPr>
            <a:spLocks noGrp="1"/>
          </p:cNvSpPr>
          <p:nvPr>
            <p:ph type="body" sz="quarter" idx="15" hasCustomPrompt="1"/>
          </p:nvPr>
        </p:nvSpPr>
        <p:spPr>
          <a:xfrm>
            <a:off x="3610422"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6" name="Text Placeholder 12"/>
          <p:cNvSpPr>
            <a:spLocks noGrp="1"/>
          </p:cNvSpPr>
          <p:nvPr>
            <p:ph type="body" sz="quarter" idx="16" hasCustomPrompt="1"/>
          </p:nvPr>
        </p:nvSpPr>
        <p:spPr>
          <a:xfrm>
            <a:off x="6226011"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
        <p:nvSpPr>
          <p:cNvPr id="17" name="Text Placeholder 12"/>
          <p:cNvSpPr>
            <a:spLocks noGrp="1"/>
          </p:cNvSpPr>
          <p:nvPr>
            <p:ph type="body" sz="quarter" idx="17" hasCustomPrompt="1"/>
          </p:nvPr>
        </p:nvSpPr>
        <p:spPr>
          <a:xfrm>
            <a:off x="8841600" y="1322388"/>
            <a:ext cx="2347200" cy="604800"/>
          </a:xfrm>
          <a:prstGeom prst="chevron">
            <a:avLst>
              <a:gd name="adj" fmla="val 31101"/>
            </a:avLst>
          </a:prstGeom>
          <a:solidFill>
            <a:schemeClr val="tx2"/>
          </a:solidFill>
        </p:spPr>
        <p:txBody>
          <a:bodyPr lIns="54000" tIns="54000" rIns="54000" bIns="54000" anchor="ctr"/>
          <a:lstStyle>
            <a:lvl1pPr algn="l">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dirty="0"/>
              <a:t>Click to add text</a:t>
            </a:r>
            <a:endParaRPr lang="en-GB" dirty="0"/>
          </a:p>
        </p:txBody>
      </p:sp>
    </p:spTree>
    <p:extLst>
      <p:ext uri="{BB962C8B-B14F-4D97-AF65-F5344CB8AC3E}">
        <p14:creationId xmlns:p14="http://schemas.microsoft.com/office/powerpoint/2010/main" val="4857909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QUAD WITH CENTER">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6" name="Text Placeholder 10"/>
          <p:cNvSpPr>
            <a:spLocks noGrp="1" noChangeAspect="1"/>
          </p:cNvSpPr>
          <p:nvPr>
            <p:ph type="body" sz="quarter" idx="21"/>
          </p:nvPr>
        </p:nvSpPr>
        <p:spPr bwMode="gray">
          <a:xfrm>
            <a:off x="5306559" y="2757950"/>
            <a:ext cx="1660995" cy="1659600"/>
          </a:xfrm>
          <a:prstGeom prst="ellipse">
            <a:avLst/>
          </a:prstGeom>
          <a:solidFill>
            <a:schemeClr val="accent1"/>
          </a:solidFill>
          <a:ln>
            <a:noFill/>
          </a:ln>
        </p:spPr>
        <p:txBody>
          <a:bodyPr lIns="54000" tIns="54000" rIns="54000" bIns="54000" anchor="ctr" anchorCtr="1">
            <a:noAutofit/>
          </a:bodyPr>
          <a:lstStyle>
            <a:lvl1pPr algn="ctr">
              <a:defRPr sz="1400">
                <a:solidFill>
                  <a:schemeClr val="bg1"/>
                </a:solidFill>
                <a:latin typeface="+mn-lt"/>
                <a:cs typeface="Arial" panose="020B0604020202020204" pitchFamily="34" charset="0"/>
              </a:defRPr>
            </a:lvl1pPr>
          </a:lstStyle>
          <a:p>
            <a:pPr lvl="0"/>
            <a:r>
              <a:rPr lang="en-US"/>
              <a:t>Edit Master text styles</a:t>
            </a:r>
          </a:p>
        </p:txBody>
      </p:sp>
      <p:sp>
        <p:nvSpPr>
          <p:cNvPr id="17" name="Text Placeholder 20"/>
          <p:cNvSpPr>
            <a:spLocks noGrp="1"/>
          </p:cNvSpPr>
          <p:nvPr>
            <p:ph type="body" sz="quarter" idx="26"/>
          </p:nvPr>
        </p:nvSpPr>
        <p:spPr bwMode="gray">
          <a:xfrm>
            <a:off x="1003347"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6" name="Text Placeholder 20"/>
          <p:cNvSpPr>
            <a:spLocks noGrp="1"/>
          </p:cNvSpPr>
          <p:nvPr>
            <p:ph type="body" sz="quarter" idx="48"/>
          </p:nvPr>
        </p:nvSpPr>
        <p:spPr bwMode="gray">
          <a:xfrm>
            <a:off x="1003347" y="4015250"/>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2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7" name="Text Placeholder 20"/>
          <p:cNvSpPr>
            <a:spLocks noGrp="1"/>
          </p:cNvSpPr>
          <p:nvPr>
            <p:ph type="body" sz="quarter" idx="50"/>
          </p:nvPr>
        </p:nvSpPr>
        <p:spPr bwMode="gray">
          <a:xfrm>
            <a:off x="7344001" y="1322388"/>
            <a:ext cx="3847695" cy="388800"/>
          </a:xfrm>
          <a:prstGeom prst="rect">
            <a:avLst/>
          </a:prstGeom>
          <a:solidFill>
            <a:schemeClr val="tx2"/>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8" name="Text Placeholder 20"/>
          <p:cNvSpPr>
            <a:spLocks noGrp="1"/>
          </p:cNvSpPr>
          <p:nvPr>
            <p:ph type="body" sz="quarter" idx="52"/>
          </p:nvPr>
        </p:nvSpPr>
        <p:spPr bwMode="gray">
          <a:xfrm>
            <a:off x="7344001" y="4015250"/>
            <a:ext cx="3847695" cy="388800"/>
          </a:xfrm>
          <a:prstGeom prst="rect">
            <a:avLst/>
          </a:prstGeom>
          <a:solidFill>
            <a:srgbClr val="00338D"/>
          </a:solidFill>
          <a:ln w="12700">
            <a:solidFill>
              <a:srgbClr val="00338D"/>
            </a:solidFill>
          </a:ln>
        </p:spPr>
        <p:txBody>
          <a:bodyPr vert="horz" lIns="54000" tIns="54000" rIns="54000" bIns="54000" rtlCol="0" anchor="ctr" anchorCtr="0">
            <a:noAutofit/>
          </a:bodyPr>
          <a:lstStyle>
            <a:lvl1pPr>
              <a:defRPr lang="en-US" sz="1400" b="1" kern="1200" noProof="0" dirty="0" smtClean="0">
                <a:solidFill>
                  <a:schemeClr val="bg1"/>
                </a:solidFill>
                <a:latin typeface="+mn-lt"/>
                <a:ea typeface="+mn-ea"/>
                <a:cs typeface="Arial" panose="020B0604020202020204" pitchFamily="34" charset="0"/>
              </a:defRPr>
            </a:lvl1pPr>
            <a:lvl5pPr>
              <a:defRPr/>
            </a:lvl5pPr>
            <a:lvl6pPr>
              <a:defRPr baseline="0"/>
            </a:lvl6pPr>
            <a:lvl7pPr>
              <a:defRPr baseline="0"/>
            </a:lvl7pPr>
            <a:lvl8pPr>
              <a:defRPr baseline="0"/>
            </a:lvl8pPr>
          </a:lstStyle>
          <a:p>
            <a:pPr marL="0" lvl="0" indent="0" algn="l" defTabSz="914400" rtl="0" eaLnBrk="1" latinLnBrk="0" hangingPunct="1">
              <a:lnSpc>
                <a:spcPct val="100000"/>
              </a:lnSpc>
              <a:spcBef>
                <a:spcPts val="600"/>
              </a:spcBef>
              <a:buFont typeface="Arial" pitchFamily="34" charset="0"/>
              <a:buNone/>
            </a:pPr>
            <a:r>
              <a:rPr lang="en-US"/>
              <a:t>Edit Master text styles</a:t>
            </a:r>
          </a:p>
        </p:txBody>
      </p:sp>
      <p:sp>
        <p:nvSpPr>
          <p:cNvPr id="29" name="AutoShape 20"/>
          <p:cNvSpPr>
            <a:spLocks noChangeArrowheads="1"/>
          </p:cNvSpPr>
          <p:nvPr userDrawn="1"/>
        </p:nvSpPr>
        <p:spPr bwMode="gray">
          <a:xfrm rot="2700000">
            <a:off x="5088625"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31" name="Text Placeholder 3"/>
          <p:cNvSpPr>
            <a:spLocks noGrp="1"/>
          </p:cNvSpPr>
          <p:nvPr>
            <p:ph type="body" sz="quarter" idx="53"/>
          </p:nvPr>
        </p:nvSpPr>
        <p:spPr>
          <a:xfrm>
            <a:off x="1003347"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2" name="Text Placeholder 3"/>
          <p:cNvSpPr>
            <a:spLocks noGrp="1"/>
          </p:cNvSpPr>
          <p:nvPr>
            <p:ph type="body" sz="quarter" idx="54"/>
          </p:nvPr>
        </p:nvSpPr>
        <p:spPr>
          <a:xfrm>
            <a:off x="1003347"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3" name="Text Placeholder 3"/>
          <p:cNvSpPr>
            <a:spLocks noGrp="1"/>
          </p:cNvSpPr>
          <p:nvPr>
            <p:ph type="body" sz="quarter" idx="55"/>
          </p:nvPr>
        </p:nvSpPr>
        <p:spPr>
          <a:xfrm>
            <a:off x="7342095" y="1718873"/>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4" name="Text Placeholder 3"/>
          <p:cNvSpPr>
            <a:spLocks noGrp="1"/>
          </p:cNvSpPr>
          <p:nvPr>
            <p:ph type="body" sz="quarter" idx="56"/>
          </p:nvPr>
        </p:nvSpPr>
        <p:spPr>
          <a:xfrm>
            <a:off x="7342095" y="4404050"/>
            <a:ext cx="3849600" cy="1472876"/>
          </a:xfrm>
          <a:ln w="12700">
            <a:solidFill>
              <a:schemeClr val="tx2"/>
            </a:solidFill>
          </a:ln>
        </p:spPr>
        <p:txBody>
          <a:bodyPr lIns="54000" tIns="54000" rIns="54000" bIns="54000">
            <a:noAutofit/>
          </a:bodyPr>
          <a:lstStyle>
            <a:lvl1pPr>
              <a:defRPr sz="1400">
                <a:latin typeface="+mn-lt"/>
              </a:defRPr>
            </a:lvl1pPr>
            <a:lvl2pPr>
              <a:defRPr sz="1400">
                <a:latin typeface="+mn-lt"/>
              </a:defRPr>
            </a:lvl2pPr>
            <a:lvl3pPr>
              <a:defRPr sz="1400">
                <a:latin typeface="+mn-lt"/>
              </a:defRPr>
            </a:lvl3pPr>
            <a:lvl4pPr>
              <a:defRPr sz="1400">
                <a:latin typeface="+mn-lt"/>
              </a:defRPr>
            </a:lvl4pPr>
            <a:lvl5pPr>
              <a:defRPr sz="1400">
                <a:latin typeface="+mn-l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AutoShape 20"/>
          <p:cNvSpPr>
            <a:spLocks noChangeArrowheads="1"/>
          </p:cNvSpPr>
          <p:nvPr userDrawn="1"/>
        </p:nvSpPr>
        <p:spPr bwMode="gray">
          <a:xfrm rot="18900000" flipH="1">
            <a:off x="6742978" y="24685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1" name="AutoShape 20"/>
          <p:cNvSpPr>
            <a:spLocks noChangeArrowheads="1"/>
          </p:cNvSpPr>
          <p:nvPr userDrawn="1"/>
        </p:nvSpPr>
        <p:spPr bwMode="gray">
          <a:xfrm rot="18900000" flipV="1">
            <a:off x="5088624"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
        <p:nvSpPr>
          <p:cNvPr id="22" name="AutoShape 20"/>
          <p:cNvSpPr>
            <a:spLocks noChangeArrowheads="1"/>
          </p:cNvSpPr>
          <p:nvPr userDrawn="1"/>
        </p:nvSpPr>
        <p:spPr bwMode="gray">
          <a:xfrm rot="2700000" flipH="1" flipV="1">
            <a:off x="6742977" y="4310034"/>
            <a:ext cx="382279" cy="502740"/>
          </a:xfrm>
          <a:prstGeom prst="rightArrow">
            <a:avLst>
              <a:gd name="adj1" fmla="val 63333"/>
              <a:gd name="adj2" fmla="val 49582"/>
            </a:avLst>
          </a:prstGeom>
          <a:solidFill>
            <a:schemeClr val="tx2"/>
          </a:solidFill>
          <a:ln w="6350" algn="ctr">
            <a:noFill/>
            <a:miter lim="800000"/>
            <a:headEnd/>
            <a:tailEnd/>
          </a:ln>
          <a:effectLst/>
        </p:spPr>
        <p:txBody>
          <a:bodyPr rot="10800000" wrap="none" anchor="ctr">
            <a:noAutofit/>
          </a:bodyPr>
          <a:lstStyle/>
          <a:p>
            <a:endParaRPr lang="en-CA" sz="1200" dirty="0">
              <a:solidFill>
                <a:srgbClr val="483698"/>
              </a:solidFill>
            </a:endParaRPr>
          </a:p>
        </p:txBody>
      </p:sp>
    </p:spTree>
    <p:extLst>
      <p:ext uri="{BB962C8B-B14F-4D97-AF65-F5344CB8AC3E}">
        <p14:creationId xmlns:p14="http://schemas.microsoft.com/office/powerpoint/2010/main" val="7708617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 COLUMN BLUE">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9" name="Text Placeholder 8"/>
          <p:cNvSpPr>
            <a:spLocks noGrp="1"/>
          </p:cNvSpPr>
          <p:nvPr>
            <p:ph type="body" sz="quarter" idx="19"/>
          </p:nvPr>
        </p:nvSpPr>
        <p:spPr>
          <a:xfrm>
            <a:off x="10032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0"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6" name="Text Placeholder 8"/>
          <p:cNvSpPr>
            <a:spLocks noGrp="1"/>
          </p:cNvSpPr>
          <p:nvPr>
            <p:ph type="body" sz="quarter" idx="21"/>
          </p:nvPr>
        </p:nvSpPr>
        <p:spPr>
          <a:xfrm>
            <a:off x="6220800" y="1708149"/>
            <a:ext cx="4968000" cy="4168775"/>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183828147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QUAD">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13" name="Text Placeholder 8"/>
          <p:cNvSpPr>
            <a:spLocks noGrp="1"/>
          </p:cNvSpPr>
          <p:nvPr>
            <p:ph type="body" sz="quarter" idx="19"/>
          </p:nvPr>
        </p:nvSpPr>
        <p:spPr>
          <a:xfrm>
            <a:off x="10032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8"/>
          <p:cNvSpPr>
            <a:spLocks noGrp="1"/>
          </p:cNvSpPr>
          <p:nvPr>
            <p:ph type="body" sz="quarter" idx="20"/>
          </p:nvPr>
        </p:nvSpPr>
        <p:spPr>
          <a:xfrm>
            <a:off x="10032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15" name="Text Placeholder 8"/>
          <p:cNvSpPr>
            <a:spLocks noGrp="1"/>
          </p:cNvSpPr>
          <p:nvPr>
            <p:ph type="body" sz="quarter" idx="21"/>
          </p:nvPr>
        </p:nvSpPr>
        <p:spPr>
          <a:xfrm>
            <a:off x="6220800" y="1708150"/>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8" name="Text Placeholder 8"/>
          <p:cNvSpPr>
            <a:spLocks noGrp="1"/>
          </p:cNvSpPr>
          <p:nvPr>
            <p:ph type="body" sz="quarter" idx="22"/>
          </p:nvPr>
        </p:nvSpPr>
        <p:spPr>
          <a:xfrm>
            <a:off x="6220800" y="1322388"/>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1" name="Text Placeholder 8"/>
          <p:cNvSpPr>
            <a:spLocks noGrp="1"/>
          </p:cNvSpPr>
          <p:nvPr>
            <p:ph type="body" sz="quarter" idx="23"/>
          </p:nvPr>
        </p:nvSpPr>
        <p:spPr>
          <a:xfrm>
            <a:off x="10032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Text Placeholder 8"/>
          <p:cNvSpPr>
            <a:spLocks noGrp="1"/>
          </p:cNvSpPr>
          <p:nvPr>
            <p:ph type="body" sz="quarter" idx="24"/>
          </p:nvPr>
        </p:nvSpPr>
        <p:spPr>
          <a:xfrm>
            <a:off x="10032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
        <p:nvSpPr>
          <p:cNvPr id="23" name="Text Placeholder 8"/>
          <p:cNvSpPr>
            <a:spLocks noGrp="1"/>
          </p:cNvSpPr>
          <p:nvPr>
            <p:ph type="body" sz="quarter" idx="25"/>
          </p:nvPr>
        </p:nvSpPr>
        <p:spPr>
          <a:xfrm>
            <a:off x="6220800" y="4117976"/>
            <a:ext cx="4968000" cy="1758950"/>
          </a:xfrm>
          <a:ln w="12700">
            <a:solidFill>
              <a:schemeClr val="tx2"/>
            </a:solidFill>
          </a:ln>
        </p:spPr>
        <p:txBody>
          <a:bodyPr lIns="54000" tIns="54000" rIns="54000" bIns="54000"/>
          <a:lstStyle>
            <a:lvl1pPr>
              <a:defRPr sz="1500"/>
            </a:lvl1pPr>
            <a:lvl2pPr>
              <a:defRPr sz="1500"/>
            </a:lvl2pPr>
            <a:lvl3pPr>
              <a:defRPr sz="1500"/>
            </a:lvl3pPr>
            <a:lvl4pPr>
              <a:defRPr sz="1500"/>
            </a:lvl4pPr>
            <a:lvl5pPr>
              <a:defRPr sz="15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4" name="Text Placeholder 8"/>
          <p:cNvSpPr>
            <a:spLocks noGrp="1"/>
          </p:cNvSpPr>
          <p:nvPr>
            <p:ph type="body" sz="quarter" idx="26"/>
          </p:nvPr>
        </p:nvSpPr>
        <p:spPr>
          <a:xfrm>
            <a:off x="6220800" y="3741920"/>
            <a:ext cx="4968000" cy="388800"/>
          </a:xfrm>
          <a:solidFill>
            <a:schemeClr val="tx2"/>
          </a:solidFill>
          <a:ln w="12700">
            <a:solidFill>
              <a:schemeClr val="tx2"/>
            </a:solidFill>
          </a:ln>
        </p:spPr>
        <p:txBody>
          <a:bodyPr lIns="54000" tIns="54000" rIns="54000" bIns="54000" anchor="ctr"/>
          <a:lstStyle>
            <a:lvl1pPr>
              <a:defRPr sz="1500">
                <a:solidFill>
                  <a:schemeClr val="bg1"/>
                </a:solidFill>
              </a:defRPr>
            </a:lvl1pPr>
            <a:lvl2pPr>
              <a:defRPr sz="1400"/>
            </a:lvl2pPr>
            <a:lvl3pPr>
              <a:defRPr sz="1400"/>
            </a:lvl3pPr>
            <a:lvl4pPr>
              <a:defRPr sz="1400"/>
            </a:lvl4pPr>
            <a:lvl5pPr>
              <a:defRPr sz="1400"/>
            </a:lvl5pPr>
          </a:lstStyle>
          <a:p>
            <a:pPr lvl="0"/>
            <a:r>
              <a:rPr lang="en-US"/>
              <a:t>Edit Master text styles</a:t>
            </a:r>
          </a:p>
        </p:txBody>
      </p:sp>
    </p:spTree>
    <p:extLst>
      <p:ext uri="{BB962C8B-B14F-4D97-AF65-F5344CB8AC3E}">
        <p14:creationId xmlns:p14="http://schemas.microsoft.com/office/powerpoint/2010/main" val="17002662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ITLE SLIDE - No imag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26400" y="1346400"/>
            <a:ext cx="8256000" cy="3510000"/>
          </a:xfrm>
        </p:spPr>
        <p:txBody>
          <a:bodyPr anchor="t" anchorCtr="0"/>
          <a:lstStyle>
            <a:lvl1pPr algn="l">
              <a:defRPr sz="11000">
                <a:solidFill>
                  <a:schemeClr val="bg1"/>
                </a:solidFill>
              </a:defRPr>
            </a:lvl1pPr>
          </a:lstStyle>
          <a:p>
            <a:r>
              <a:rPr lang="en-GB" dirty="0" smtClean="0"/>
              <a:t>Title slide – </a:t>
            </a:r>
            <a:br>
              <a:rPr lang="en-GB" dirty="0" smtClean="0"/>
            </a:br>
            <a:r>
              <a:rPr lang="en-GB" dirty="0" smtClean="0"/>
              <a:t>no image</a:t>
            </a:r>
            <a:endParaRPr lang="en-US" dirty="0"/>
          </a:p>
        </p:txBody>
      </p:sp>
      <p:sp>
        <p:nvSpPr>
          <p:cNvPr id="4" name="object 3"/>
          <p:cNvSpPr/>
          <p:nvPr userDrawn="1"/>
        </p:nvSpPr>
        <p:spPr>
          <a:xfrm>
            <a:off x="1" y="0"/>
            <a:ext cx="2116975"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sz="1800" dirty="0">
              <a:latin typeface="Arial" panose="020B0604020202020204" pitchFamily="34" charset="0"/>
            </a:endParaRPr>
          </a:p>
        </p:txBody>
      </p:sp>
      <p:sp>
        <p:nvSpPr>
          <p:cNvPr id="6" name="Freeform 19"/>
          <p:cNvSpPr>
            <a:spLocks noEditPoints="1"/>
          </p:cNvSpPr>
          <p:nvPr userDrawn="1"/>
        </p:nvSpPr>
        <p:spPr bwMode="auto">
          <a:xfrm>
            <a:off x="2752133" y="784800"/>
            <a:ext cx="1036800" cy="316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7" name="Text Placeholder 3"/>
          <p:cNvSpPr>
            <a:spLocks noGrp="1"/>
          </p:cNvSpPr>
          <p:nvPr>
            <p:ph type="body" sz="quarter" idx="11"/>
          </p:nvPr>
        </p:nvSpPr>
        <p:spPr>
          <a:xfrm>
            <a:off x="2752133" y="5036400"/>
            <a:ext cx="8230267"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389380793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Image only">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a:extLst>
              <a:ext uri="{28A0092B-C50C-407E-A947-70E740481C1C}">
                <a14:useLocalDpi xmlns:a14="http://schemas.microsoft.com/office/drawing/2010/main" val="0"/>
              </a:ext>
            </a:extLst>
          </a:blip>
          <a:srcRect l="8624" t="16167" r="19535" b="11976"/>
          <a:stretch/>
        </p:blipFill>
        <p:spPr>
          <a:xfrm>
            <a:off x="0" y="0"/>
            <a:ext cx="12192000" cy="6858000"/>
          </a:xfrm>
          <a:prstGeom prst="rect">
            <a:avLst/>
          </a:prstGeom>
        </p:spPr>
      </p:pic>
      <p:sp>
        <p:nvSpPr>
          <p:cNvPr id="5"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53300122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DIVIDER 1">
    <p:bg>
      <p:bgPr>
        <a:solidFill>
          <a:schemeClr val="accent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01123210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DIVIDER 2">
    <p:bg>
      <p:bgPr>
        <a:solidFill>
          <a:srgbClr val="6D2077"/>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A3A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3923732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DIVIDER 3">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chemeClr val="accent1"/>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11355811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DIVIDER 4">
    <p:bg>
      <p:bgPr>
        <a:solidFill>
          <a:srgbClr val="00A3A1"/>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2709863" y="1435300"/>
            <a:ext cx="8489950" cy="3510000"/>
          </a:xfrm>
        </p:spPr>
        <p:txBody>
          <a:bodyPr anchor="t" anchorCtr="0"/>
          <a:lstStyle>
            <a:lvl1pPr algn="l">
              <a:defRPr sz="11000" baseline="0">
                <a:solidFill>
                  <a:schemeClr val="bg1"/>
                </a:solidFill>
              </a:defRPr>
            </a:lvl1pPr>
          </a:lstStyle>
          <a:p>
            <a:r>
              <a:rPr lang="en-US"/>
              <a:t>Click to edit Master title style</a:t>
            </a:r>
            <a:endParaRPr lang="en-US" dirty="0"/>
          </a:p>
        </p:txBody>
      </p:sp>
      <p:sp>
        <p:nvSpPr>
          <p:cNvPr id="9"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470A68"/>
          </a:solidFill>
        </p:spPr>
        <p:txBody>
          <a:bodyPr wrap="square" lIns="0" tIns="0" rIns="0" bIns="0" rtlCol="0">
            <a:noAutofit/>
          </a:bodyPr>
          <a:lstStyle/>
          <a:p>
            <a:endParaRPr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37844731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COLOR PALET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03200" y="432000"/>
            <a:ext cx="10185600" cy="518400"/>
          </a:xfrm>
        </p:spPr>
        <p:txBody>
          <a:bodyPr/>
          <a:lstStyle>
            <a:lvl1pPr>
              <a:defRPr/>
            </a:lvl1pPr>
          </a:lstStyle>
          <a:p>
            <a:r>
              <a:rPr lang="en-US" dirty="0"/>
              <a:t>Colors</a:t>
            </a:r>
          </a:p>
        </p:txBody>
      </p:sp>
      <p:grpSp>
        <p:nvGrpSpPr>
          <p:cNvPr id="20" name="Group 19"/>
          <p:cNvGrpSpPr/>
          <p:nvPr userDrawn="1"/>
        </p:nvGrpSpPr>
        <p:grpSpPr>
          <a:xfrm>
            <a:off x="1215696" y="1430719"/>
            <a:ext cx="9220656" cy="4323905"/>
            <a:chOff x="752400" y="1211263"/>
            <a:chExt cx="7647063" cy="4594225"/>
          </a:xfrm>
        </p:grpSpPr>
        <p:sp>
          <p:nvSpPr>
            <p:cNvPr id="37" name="TextBox 36"/>
            <p:cNvSpPr txBox="1"/>
            <p:nvPr userDrawn="1"/>
          </p:nvSpPr>
          <p:spPr>
            <a:xfrm>
              <a:off x="752400" y="1211263"/>
              <a:ext cx="828675" cy="504825"/>
            </a:xfrm>
            <a:prstGeom prst="rect">
              <a:avLst/>
            </a:prstGeom>
            <a:noFill/>
          </p:spPr>
          <p:txBody>
            <a:bodyPr wrap="square" lIns="0" tIns="0" rIns="54007" bIns="0" rtlCol="0">
              <a:noAutofit/>
            </a:bodyPr>
            <a:lstStyle/>
            <a:p>
              <a:r>
                <a:rPr lang="en-GB" sz="1000" b="1" dirty="0">
                  <a:solidFill>
                    <a:srgbClr val="00338D"/>
                  </a:solidFill>
                </a:rPr>
                <a:t>Primary</a:t>
              </a:r>
            </a:p>
          </p:txBody>
        </p:sp>
        <p:sp>
          <p:nvSpPr>
            <p:cNvPr id="38" name="TextBox 37"/>
            <p:cNvSpPr txBox="1"/>
            <p:nvPr userDrawn="1"/>
          </p:nvSpPr>
          <p:spPr>
            <a:xfrm>
              <a:off x="752400" y="2257893"/>
              <a:ext cx="898425" cy="504825"/>
            </a:xfrm>
            <a:prstGeom prst="rect">
              <a:avLst/>
            </a:prstGeom>
            <a:noFill/>
          </p:spPr>
          <p:txBody>
            <a:bodyPr wrap="square" lIns="0" tIns="0" rIns="54007" bIns="0" rtlCol="0">
              <a:noAutofit/>
            </a:bodyPr>
            <a:lstStyle/>
            <a:p>
              <a:r>
                <a:rPr lang="en-GB" sz="1000" b="1" dirty="0">
                  <a:solidFill>
                    <a:srgbClr val="00338D"/>
                  </a:solidFill>
                </a:rPr>
                <a:t>Secondary</a:t>
              </a:r>
            </a:p>
          </p:txBody>
        </p:sp>
        <p:sp>
          <p:nvSpPr>
            <p:cNvPr id="39" name="TextBox 38"/>
            <p:cNvSpPr txBox="1"/>
            <p:nvPr userDrawn="1"/>
          </p:nvSpPr>
          <p:spPr>
            <a:xfrm>
              <a:off x="752400" y="3304523"/>
              <a:ext cx="898425" cy="504825"/>
            </a:xfrm>
            <a:prstGeom prst="rect">
              <a:avLst/>
            </a:prstGeom>
            <a:noFill/>
          </p:spPr>
          <p:txBody>
            <a:bodyPr wrap="square" lIns="0" tIns="0" rIns="54007" bIns="0" rtlCol="0">
              <a:noAutofit/>
            </a:bodyPr>
            <a:lstStyle/>
            <a:p>
              <a:r>
                <a:rPr lang="en-GB" sz="1000" b="1" dirty="0">
                  <a:solidFill>
                    <a:srgbClr val="00338D"/>
                  </a:solidFill>
                </a:rPr>
                <a:t>Tertiary</a:t>
              </a:r>
            </a:p>
          </p:txBody>
        </p:sp>
        <p:sp>
          <p:nvSpPr>
            <p:cNvPr id="40" name="Rectangle 39"/>
            <p:cNvSpPr/>
            <p:nvPr userDrawn="1"/>
          </p:nvSpPr>
          <p:spPr>
            <a:xfrm>
              <a:off x="1566545" y="1211263"/>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KPMG Blue</a:t>
              </a:r>
            </a:p>
            <a:p>
              <a:pPr algn="ctr"/>
              <a:r>
                <a:rPr lang="en-GB" sz="900">
                  <a:solidFill>
                    <a:prstClr val="white"/>
                  </a:solidFill>
                </a:rPr>
                <a:t>0 / 51 / 141</a:t>
              </a:r>
              <a:endParaRPr lang="en-GB" sz="900" dirty="0">
                <a:solidFill>
                  <a:prstClr val="white"/>
                </a:solidFill>
              </a:endParaRPr>
            </a:p>
          </p:txBody>
        </p:sp>
        <p:sp>
          <p:nvSpPr>
            <p:cNvPr id="41" name="Rectangle 40"/>
            <p:cNvSpPr/>
            <p:nvPr userDrawn="1"/>
          </p:nvSpPr>
          <p:spPr>
            <a:xfrm>
              <a:off x="2555365" y="1211263"/>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42" name="Rectangle 41"/>
            <p:cNvSpPr/>
            <p:nvPr userDrawn="1"/>
          </p:nvSpPr>
          <p:spPr>
            <a:xfrm>
              <a:off x="3544185" y="1211263"/>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Blue</a:t>
              </a:r>
            </a:p>
            <a:p>
              <a:pPr algn="ctr"/>
              <a:r>
                <a:rPr lang="en-GB" sz="900" dirty="0">
                  <a:solidFill>
                    <a:prstClr val="white"/>
                  </a:solidFill>
                </a:rPr>
                <a:t>0 / 145 / 218</a:t>
              </a:r>
            </a:p>
          </p:txBody>
        </p:sp>
        <p:sp>
          <p:nvSpPr>
            <p:cNvPr id="43" name="Rectangle 42"/>
            <p:cNvSpPr/>
            <p:nvPr userDrawn="1"/>
          </p:nvSpPr>
          <p:spPr>
            <a:xfrm>
              <a:off x="1566545" y="2257893"/>
              <a:ext cx="900000" cy="720000"/>
            </a:xfrm>
            <a:prstGeom prst="rect">
              <a:avLst/>
            </a:prstGeom>
            <a:solidFill>
              <a:srgbClr val="48369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Violet</a:t>
              </a:r>
            </a:p>
            <a:p>
              <a:pPr algn="ctr"/>
              <a:r>
                <a:rPr lang="en-GB" sz="900">
                  <a:solidFill>
                    <a:prstClr val="white"/>
                  </a:solidFill>
                </a:rPr>
                <a:t>72 / 54 / 152</a:t>
              </a:r>
              <a:endParaRPr lang="en-GB" sz="900" dirty="0">
                <a:solidFill>
                  <a:prstClr val="white"/>
                </a:solidFill>
              </a:endParaRPr>
            </a:p>
          </p:txBody>
        </p:sp>
        <p:sp>
          <p:nvSpPr>
            <p:cNvPr id="44" name="Rectangle 43"/>
            <p:cNvSpPr/>
            <p:nvPr userDrawn="1"/>
          </p:nvSpPr>
          <p:spPr>
            <a:xfrm>
              <a:off x="2555365" y="2257893"/>
              <a:ext cx="900000" cy="720000"/>
            </a:xfrm>
            <a:prstGeom prst="rect">
              <a:avLst/>
            </a:prstGeom>
            <a:solidFill>
              <a:srgbClr val="470A6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Purple</a:t>
              </a:r>
            </a:p>
            <a:p>
              <a:pPr algn="ctr"/>
              <a:r>
                <a:rPr lang="en-GB" sz="900" dirty="0">
                  <a:solidFill>
                    <a:prstClr val="white"/>
                  </a:solidFill>
                </a:rPr>
                <a:t>71 / 10 / 104</a:t>
              </a:r>
            </a:p>
          </p:txBody>
        </p:sp>
        <p:sp>
          <p:nvSpPr>
            <p:cNvPr id="45" name="Rectangle 44"/>
            <p:cNvSpPr/>
            <p:nvPr userDrawn="1"/>
          </p:nvSpPr>
          <p:spPr>
            <a:xfrm>
              <a:off x="3544185" y="2257893"/>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Purple</a:t>
              </a:r>
            </a:p>
            <a:p>
              <a:pPr algn="ctr"/>
              <a:r>
                <a:rPr lang="en-GB" sz="900">
                  <a:solidFill>
                    <a:prstClr val="white"/>
                  </a:solidFill>
                </a:rPr>
                <a:t>109 / 32 / 119</a:t>
              </a:r>
              <a:endParaRPr lang="en-GB" sz="900" dirty="0">
                <a:solidFill>
                  <a:prstClr val="white"/>
                </a:solidFill>
              </a:endParaRPr>
            </a:p>
          </p:txBody>
        </p:sp>
        <p:sp>
          <p:nvSpPr>
            <p:cNvPr id="46" name="Rectangle 45"/>
            <p:cNvSpPr/>
            <p:nvPr userDrawn="1"/>
          </p:nvSpPr>
          <p:spPr>
            <a:xfrm>
              <a:off x="4533005" y="2257893"/>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Green</a:t>
              </a:r>
            </a:p>
            <a:p>
              <a:pPr algn="ctr"/>
              <a:r>
                <a:rPr lang="en-GB" sz="900">
                  <a:solidFill>
                    <a:prstClr val="white"/>
                  </a:solidFill>
                </a:rPr>
                <a:t>0 / 163 / 161</a:t>
              </a:r>
              <a:endParaRPr lang="en-GB" sz="900" dirty="0">
                <a:solidFill>
                  <a:prstClr val="white"/>
                </a:solidFill>
              </a:endParaRPr>
            </a:p>
          </p:txBody>
        </p:sp>
        <p:sp>
          <p:nvSpPr>
            <p:cNvPr id="47" name="Rectangle 46"/>
            <p:cNvSpPr/>
            <p:nvPr userDrawn="1"/>
          </p:nvSpPr>
          <p:spPr>
            <a:xfrm>
              <a:off x="1566545" y="3304523"/>
              <a:ext cx="900000" cy="720000"/>
            </a:xfrm>
            <a:prstGeom prst="rect">
              <a:avLst/>
            </a:prstGeom>
            <a:solidFill>
              <a:srgbClr val="009A4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Green</a:t>
              </a:r>
            </a:p>
            <a:p>
              <a:pPr algn="ctr"/>
              <a:r>
                <a:rPr lang="en-GB" sz="900" dirty="0">
                  <a:solidFill>
                    <a:prstClr val="white"/>
                  </a:solidFill>
                </a:rPr>
                <a:t>0 / 154 / 68</a:t>
              </a:r>
            </a:p>
          </p:txBody>
        </p:sp>
        <p:sp>
          <p:nvSpPr>
            <p:cNvPr id="48" name="Rectangle 47"/>
            <p:cNvSpPr/>
            <p:nvPr userDrawn="1"/>
          </p:nvSpPr>
          <p:spPr>
            <a:xfrm>
              <a:off x="2555365" y="3304523"/>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Green</a:t>
              </a:r>
            </a:p>
            <a:p>
              <a:pPr algn="ctr"/>
              <a:r>
                <a:rPr lang="en-GB" sz="900">
                  <a:solidFill>
                    <a:prstClr val="white"/>
                  </a:solidFill>
                </a:rPr>
                <a:t>67 / 176 / 42</a:t>
              </a:r>
              <a:endParaRPr lang="en-GB" sz="900" dirty="0">
                <a:solidFill>
                  <a:prstClr val="white"/>
                </a:solidFill>
              </a:endParaRPr>
            </a:p>
          </p:txBody>
        </p:sp>
        <p:sp>
          <p:nvSpPr>
            <p:cNvPr id="49" name="Rectangle 48"/>
            <p:cNvSpPr/>
            <p:nvPr userDrawn="1"/>
          </p:nvSpPr>
          <p:spPr>
            <a:xfrm>
              <a:off x="3544185" y="3304523"/>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Yellow</a:t>
              </a:r>
            </a:p>
            <a:p>
              <a:pPr algn="ctr"/>
              <a:r>
                <a:rPr lang="en-GB" sz="900">
                  <a:solidFill>
                    <a:prstClr val="white"/>
                  </a:solidFill>
                </a:rPr>
                <a:t>234 / 170 / 0</a:t>
              </a:r>
              <a:endParaRPr lang="en-GB" sz="900" dirty="0">
                <a:solidFill>
                  <a:prstClr val="white"/>
                </a:solidFill>
              </a:endParaRPr>
            </a:p>
          </p:txBody>
        </p:sp>
        <p:sp>
          <p:nvSpPr>
            <p:cNvPr id="50" name="Rectangle 49"/>
            <p:cNvSpPr/>
            <p:nvPr userDrawn="1"/>
          </p:nvSpPr>
          <p:spPr>
            <a:xfrm>
              <a:off x="4533005" y="3304523"/>
              <a:ext cx="900000" cy="720000"/>
            </a:xfrm>
            <a:prstGeom prst="rect">
              <a:avLst/>
            </a:prstGeom>
            <a:solidFill>
              <a:srgbClr val="F68D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Orange</a:t>
              </a:r>
            </a:p>
            <a:p>
              <a:pPr algn="ctr"/>
              <a:r>
                <a:rPr lang="en-GB" sz="900" dirty="0">
                  <a:solidFill>
                    <a:prstClr val="white"/>
                  </a:solidFill>
                </a:rPr>
                <a:t>246 / 141 / 46</a:t>
              </a:r>
            </a:p>
          </p:txBody>
        </p:sp>
        <p:sp>
          <p:nvSpPr>
            <p:cNvPr id="51" name="Rectangle 50"/>
            <p:cNvSpPr/>
            <p:nvPr userDrawn="1"/>
          </p:nvSpPr>
          <p:spPr>
            <a:xfrm>
              <a:off x="5521825" y="3304523"/>
              <a:ext cx="900000" cy="720000"/>
            </a:xfrm>
            <a:prstGeom prst="rect">
              <a:avLst/>
            </a:prstGeom>
            <a:solidFill>
              <a:srgbClr val="BC20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Red</a:t>
              </a:r>
            </a:p>
            <a:p>
              <a:pPr algn="ctr"/>
              <a:r>
                <a:rPr lang="en-GB" sz="900">
                  <a:solidFill>
                    <a:prstClr val="white"/>
                  </a:solidFill>
                </a:rPr>
                <a:t>188 / 32 / 75</a:t>
              </a:r>
              <a:endParaRPr lang="en-GB" sz="900" dirty="0">
                <a:solidFill>
                  <a:prstClr val="white"/>
                </a:solidFill>
              </a:endParaRPr>
            </a:p>
          </p:txBody>
        </p:sp>
        <p:sp>
          <p:nvSpPr>
            <p:cNvPr id="52" name="Rectangle 51"/>
            <p:cNvSpPr/>
            <p:nvPr userDrawn="1"/>
          </p:nvSpPr>
          <p:spPr>
            <a:xfrm>
              <a:off x="6510645" y="3304523"/>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53" name="Rectangle 52"/>
            <p:cNvSpPr/>
            <p:nvPr userDrawn="1"/>
          </p:nvSpPr>
          <p:spPr>
            <a:xfrm>
              <a:off x="1566545" y="4285386"/>
              <a:ext cx="900000" cy="72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KPMG Blue</a:t>
              </a:r>
            </a:p>
            <a:p>
              <a:pPr algn="ctr"/>
              <a:r>
                <a:rPr lang="en-GB" sz="900">
                  <a:solidFill>
                    <a:prstClr val="white"/>
                  </a:solidFill>
                </a:rPr>
                <a:t>0 / 51 / 141</a:t>
              </a:r>
              <a:endParaRPr lang="en-GB" sz="900" dirty="0">
                <a:solidFill>
                  <a:prstClr val="white"/>
                </a:solidFill>
              </a:endParaRPr>
            </a:p>
          </p:txBody>
        </p:sp>
        <p:sp>
          <p:nvSpPr>
            <p:cNvPr id="54" name="Rectangle 53"/>
            <p:cNvSpPr/>
            <p:nvPr userDrawn="1"/>
          </p:nvSpPr>
          <p:spPr>
            <a:xfrm>
              <a:off x="4533005" y="4285386"/>
              <a:ext cx="900000" cy="72000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Medium Blue</a:t>
              </a:r>
            </a:p>
            <a:p>
              <a:pPr algn="ctr"/>
              <a:r>
                <a:rPr lang="en-GB" sz="900" dirty="0">
                  <a:solidFill>
                    <a:prstClr val="white"/>
                  </a:solidFill>
                </a:rPr>
                <a:t>0 / 94 / 184</a:t>
              </a:r>
            </a:p>
          </p:txBody>
        </p:sp>
        <p:sp>
          <p:nvSpPr>
            <p:cNvPr id="55" name="Rectangle 54"/>
            <p:cNvSpPr/>
            <p:nvPr userDrawn="1"/>
          </p:nvSpPr>
          <p:spPr>
            <a:xfrm>
              <a:off x="2555365" y="4285386"/>
              <a:ext cx="90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Blue</a:t>
              </a:r>
            </a:p>
            <a:p>
              <a:pPr algn="ctr"/>
              <a:r>
                <a:rPr lang="en-GB" sz="900">
                  <a:solidFill>
                    <a:prstClr val="white"/>
                  </a:solidFill>
                </a:rPr>
                <a:t>0 / 145 / 218</a:t>
              </a:r>
              <a:endParaRPr lang="en-GB" sz="900" dirty="0">
                <a:solidFill>
                  <a:prstClr val="white"/>
                </a:solidFill>
              </a:endParaRPr>
            </a:p>
          </p:txBody>
        </p:sp>
        <p:sp>
          <p:nvSpPr>
            <p:cNvPr id="56" name="Rectangle 55"/>
            <p:cNvSpPr/>
            <p:nvPr userDrawn="1"/>
          </p:nvSpPr>
          <p:spPr>
            <a:xfrm>
              <a:off x="3544185" y="4285386"/>
              <a:ext cx="900000" cy="720000"/>
            </a:xfrm>
            <a:prstGeom prst="rect">
              <a:avLst/>
            </a:prstGeom>
            <a:solidFill>
              <a:srgbClr val="6D20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Light Purple</a:t>
              </a:r>
            </a:p>
            <a:p>
              <a:pPr algn="ctr"/>
              <a:r>
                <a:rPr lang="en-GB" sz="900">
                  <a:solidFill>
                    <a:prstClr val="white"/>
                  </a:solidFill>
                </a:rPr>
                <a:t>109 / 32 / 119</a:t>
              </a:r>
              <a:endParaRPr lang="en-GB" sz="900" dirty="0">
                <a:solidFill>
                  <a:prstClr val="white"/>
                </a:solidFill>
              </a:endParaRPr>
            </a:p>
          </p:txBody>
        </p:sp>
        <p:sp>
          <p:nvSpPr>
            <p:cNvPr id="57" name="Rectangle 56"/>
            <p:cNvSpPr/>
            <p:nvPr userDrawn="1"/>
          </p:nvSpPr>
          <p:spPr>
            <a:xfrm>
              <a:off x="5521825" y="4285386"/>
              <a:ext cx="900000" cy="720000"/>
            </a:xfrm>
            <a:prstGeom prst="rect">
              <a:avLst/>
            </a:prstGeom>
            <a:solidFill>
              <a:srgbClr val="00A3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Green</a:t>
              </a:r>
            </a:p>
            <a:p>
              <a:pPr algn="ctr"/>
              <a:r>
                <a:rPr lang="en-GB" sz="900">
                  <a:solidFill>
                    <a:prstClr val="white"/>
                  </a:solidFill>
                </a:rPr>
                <a:t>0 / 163 / 161</a:t>
              </a:r>
              <a:endParaRPr lang="en-GB" sz="900" dirty="0">
                <a:solidFill>
                  <a:prstClr val="white"/>
                </a:solidFill>
              </a:endParaRPr>
            </a:p>
          </p:txBody>
        </p:sp>
        <p:sp>
          <p:nvSpPr>
            <p:cNvPr id="58" name="Rectangle 57"/>
            <p:cNvSpPr/>
            <p:nvPr userDrawn="1"/>
          </p:nvSpPr>
          <p:spPr>
            <a:xfrm>
              <a:off x="7499463" y="4285386"/>
              <a:ext cx="900000" cy="720000"/>
            </a:xfrm>
            <a:prstGeom prst="rect">
              <a:avLst/>
            </a:prstGeom>
            <a:solidFill>
              <a:srgbClr val="43B02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Green</a:t>
              </a:r>
            </a:p>
            <a:p>
              <a:pPr algn="ctr"/>
              <a:r>
                <a:rPr lang="en-GB" sz="900" dirty="0">
                  <a:solidFill>
                    <a:prstClr val="white"/>
                  </a:solidFill>
                </a:rPr>
                <a:t>67 / 176 / 42</a:t>
              </a:r>
            </a:p>
          </p:txBody>
        </p:sp>
        <p:sp>
          <p:nvSpPr>
            <p:cNvPr id="59" name="Rectangle 58"/>
            <p:cNvSpPr/>
            <p:nvPr userDrawn="1"/>
          </p:nvSpPr>
          <p:spPr>
            <a:xfrm>
              <a:off x="6510645" y="4285386"/>
              <a:ext cx="900000" cy="720000"/>
            </a:xfrm>
            <a:prstGeom prst="rect">
              <a:avLst/>
            </a:prstGeom>
            <a:solidFill>
              <a:srgbClr val="EAAA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a:solidFill>
                    <a:prstClr val="white"/>
                  </a:solidFill>
                </a:rPr>
                <a:t>Yellow</a:t>
              </a:r>
            </a:p>
            <a:p>
              <a:pPr algn="ctr"/>
              <a:r>
                <a:rPr lang="en-GB" sz="900">
                  <a:solidFill>
                    <a:prstClr val="white"/>
                  </a:solidFill>
                </a:rPr>
                <a:t>234 / 170 / 0</a:t>
              </a:r>
              <a:endParaRPr lang="en-GB" sz="900" dirty="0">
                <a:solidFill>
                  <a:prstClr val="white"/>
                </a:solidFill>
              </a:endParaRPr>
            </a:p>
          </p:txBody>
        </p:sp>
        <p:sp>
          <p:nvSpPr>
            <p:cNvPr id="60" name="Rectangle 59"/>
            <p:cNvSpPr/>
            <p:nvPr userDrawn="1"/>
          </p:nvSpPr>
          <p:spPr>
            <a:xfrm>
              <a:off x="1566545" y="5085488"/>
              <a:ext cx="900000" cy="720000"/>
            </a:xfrm>
            <a:prstGeom prst="rect">
              <a:avLst/>
            </a:prstGeom>
            <a:solidFill>
              <a:srgbClr val="C6007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Pink</a:t>
              </a:r>
            </a:p>
            <a:p>
              <a:pPr algn="ctr"/>
              <a:r>
                <a:rPr lang="en-GB" sz="900" dirty="0">
                  <a:solidFill>
                    <a:prstClr val="white"/>
                  </a:solidFill>
                </a:rPr>
                <a:t>198 / 0 / 126</a:t>
              </a:r>
            </a:p>
          </p:txBody>
        </p:sp>
        <p:sp>
          <p:nvSpPr>
            <p:cNvPr id="61" name="Rectangle 60"/>
            <p:cNvSpPr/>
            <p:nvPr userDrawn="1"/>
          </p:nvSpPr>
          <p:spPr>
            <a:xfrm>
              <a:off x="2555365" y="5085488"/>
              <a:ext cx="900000" cy="720000"/>
            </a:xfrm>
            <a:prstGeom prst="rect">
              <a:avLst/>
            </a:prstGeom>
            <a:solidFill>
              <a:srgbClr val="753F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Dark Brown</a:t>
              </a:r>
            </a:p>
            <a:p>
              <a:pPr algn="ctr"/>
              <a:r>
                <a:rPr lang="en-GB" sz="900" dirty="0">
                  <a:solidFill>
                    <a:prstClr val="white"/>
                  </a:solidFill>
                </a:rPr>
                <a:t>117 / 63 / 25</a:t>
              </a:r>
            </a:p>
          </p:txBody>
        </p:sp>
        <p:sp>
          <p:nvSpPr>
            <p:cNvPr id="62" name="Rectangle 61"/>
            <p:cNvSpPr/>
            <p:nvPr userDrawn="1"/>
          </p:nvSpPr>
          <p:spPr>
            <a:xfrm>
              <a:off x="3544185" y="5085488"/>
              <a:ext cx="900000" cy="720000"/>
            </a:xfrm>
            <a:prstGeom prst="rect">
              <a:avLst/>
            </a:prstGeom>
            <a:solidFill>
              <a:srgbClr val="9B642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Brown</a:t>
              </a:r>
            </a:p>
            <a:p>
              <a:pPr algn="ctr"/>
              <a:r>
                <a:rPr lang="en-GB" sz="900" dirty="0">
                  <a:solidFill>
                    <a:prstClr val="white"/>
                  </a:solidFill>
                </a:rPr>
                <a:t>155 / 100 / 46</a:t>
              </a:r>
            </a:p>
          </p:txBody>
        </p:sp>
        <p:sp>
          <p:nvSpPr>
            <p:cNvPr id="63" name="Rectangle 62"/>
            <p:cNvSpPr/>
            <p:nvPr userDrawn="1"/>
          </p:nvSpPr>
          <p:spPr>
            <a:xfrm>
              <a:off x="5521825" y="5085488"/>
              <a:ext cx="900000" cy="720000"/>
            </a:xfrm>
            <a:prstGeom prst="rect">
              <a:avLst/>
            </a:prstGeom>
            <a:solidFill>
              <a:srgbClr val="E3BC9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Beige</a:t>
              </a:r>
            </a:p>
            <a:p>
              <a:pPr algn="ctr"/>
              <a:r>
                <a:rPr lang="en-GB" sz="900" dirty="0">
                  <a:solidFill>
                    <a:prstClr val="white"/>
                  </a:solidFill>
                </a:rPr>
                <a:t>227 / 188 / 159</a:t>
              </a:r>
            </a:p>
          </p:txBody>
        </p:sp>
        <p:sp>
          <p:nvSpPr>
            <p:cNvPr id="64" name="Rectangle 63"/>
            <p:cNvSpPr/>
            <p:nvPr userDrawn="1"/>
          </p:nvSpPr>
          <p:spPr>
            <a:xfrm>
              <a:off x="4533005" y="5085488"/>
              <a:ext cx="900000" cy="720000"/>
            </a:xfrm>
            <a:prstGeom prst="rect">
              <a:avLst/>
            </a:prstGeom>
            <a:solidFill>
              <a:srgbClr val="9D937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Olive</a:t>
              </a:r>
            </a:p>
            <a:p>
              <a:pPr algn="ctr"/>
              <a:r>
                <a:rPr lang="en-GB" sz="900" dirty="0">
                  <a:solidFill>
                    <a:prstClr val="white"/>
                  </a:solidFill>
                </a:rPr>
                <a:t>157 / 147 / 117</a:t>
              </a:r>
            </a:p>
          </p:txBody>
        </p:sp>
        <p:sp>
          <p:nvSpPr>
            <p:cNvPr id="65" name="Rectangle 64"/>
            <p:cNvSpPr/>
            <p:nvPr userDrawn="1"/>
          </p:nvSpPr>
          <p:spPr>
            <a:xfrm>
              <a:off x="6510645" y="5085488"/>
              <a:ext cx="900000" cy="720000"/>
            </a:xfrm>
            <a:prstGeom prst="rect">
              <a:avLst/>
            </a:prstGeom>
            <a:solidFill>
              <a:srgbClr val="E3687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pPr algn="ctr"/>
              <a:r>
                <a:rPr lang="en-GB" sz="900" dirty="0">
                  <a:solidFill>
                    <a:prstClr val="white"/>
                  </a:solidFill>
                </a:rPr>
                <a:t>Light Pink</a:t>
              </a:r>
            </a:p>
            <a:p>
              <a:pPr algn="ctr"/>
              <a:r>
                <a:rPr lang="en-GB" sz="900" dirty="0">
                  <a:solidFill>
                    <a:prstClr val="white"/>
                  </a:solidFill>
                </a:rPr>
                <a:t>227 / 104 / 119</a:t>
              </a:r>
            </a:p>
          </p:txBody>
        </p:sp>
        <p:sp>
          <p:nvSpPr>
            <p:cNvPr id="66" name="TextBox 65"/>
            <p:cNvSpPr txBox="1"/>
            <p:nvPr userDrawn="1"/>
          </p:nvSpPr>
          <p:spPr>
            <a:xfrm>
              <a:off x="752400" y="4285386"/>
              <a:ext cx="814145" cy="504825"/>
            </a:xfrm>
            <a:prstGeom prst="rect">
              <a:avLst/>
            </a:prstGeom>
            <a:noFill/>
          </p:spPr>
          <p:txBody>
            <a:bodyPr wrap="square" lIns="0" tIns="0" rIns="54007" bIns="0" rtlCol="0">
              <a:noAutofit/>
            </a:bodyPr>
            <a:lstStyle/>
            <a:p>
              <a:r>
                <a:rPr lang="en-GB" sz="1000" b="1" dirty="0">
                  <a:solidFill>
                    <a:srgbClr val="00338D"/>
                  </a:solidFill>
                </a:rPr>
                <a:t>Colour order for graphs</a:t>
              </a:r>
            </a:p>
          </p:txBody>
        </p:sp>
      </p:grpSp>
    </p:spTree>
    <p:extLst>
      <p:ext uri="{BB962C8B-B14F-4D97-AF65-F5344CB8AC3E}">
        <p14:creationId xmlns:p14="http://schemas.microsoft.com/office/powerpoint/2010/main" val="419558088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10"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13" name="Text Placeholder 2"/>
          <p:cNvSpPr>
            <a:spLocks noGrp="1"/>
          </p:cNvSpPr>
          <p:nvPr>
            <p:ph type="body" sz="quarter" idx="11"/>
          </p:nvPr>
        </p:nvSpPr>
        <p:spPr>
          <a:xfrm>
            <a:off x="2729163" y="4771394"/>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14" name="Text Placeholder 2"/>
          <p:cNvSpPr>
            <a:spLocks noGrp="1"/>
          </p:cNvSpPr>
          <p:nvPr>
            <p:ph type="body" sz="quarter" idx="12"/>
          </p:nvPr>
        </p:nvSpPr>
        <p:spPr>
          <a:xfrm>
            <a:off x="2729163" y="5711030"/>
            <a:ext cx="7851751" cy="169277"/>
          </a:xfrm>
        </p:spPr>
        <p:txBody>
          <a:bodyPr>
            <a:noAutofit/>
          </a:bodyPr>
          <a:lstStyle>
            <a:lvl1pPr>
              <a:buFontTx/>
              <a:buNone/>
              <a:defRPr sz="1100" b="0">
                <a:solidFill>
                  <a:schemeClr val="bg1">
                    <a:lumMod val="65000"/>
                  </a:schemeClr>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15" name="Text Placeholder 2"/>
          <p:cNvSpPr>
            <a:spLocks noGrp="1"/>
          </p:cNvSpPr>
          <p:nvPr>
            <p:ph type="body" sz="quarter" idx="13"/>
          </p:nvPr>
        </p:nvSpPr>
        <p:spPr>
          <a:xfrm>
            <a:off x="2729163" y="3831758"/>
            <a:ext cx="7851751" cy="643342"/>
          </a:xfrm>
        </p:spPr>
        <p:txBody>
          <a:bodyPr/>
          <a:lstStyle>
            <a:lvl1pPr>
              <a:buFontTx/>
              <a:buNone/>
              <a:defRPr sz="1100" b="0">
                <a:solidFill>
                  <a:schemeClr val="bg1">
                    <a:lumMod val="65000"/>
                  </a:schemeClr>
                </a:solidFill>
              </a:defRPr>
            </a:lvl1pPr>
            <a:lvl2pPr>
              <a:buFontTx/>
              <a:buNone/>
              <a:defRPr sz="11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a:p>
            <a:pPr lvl="1"/>
            <a:r>
              <a:rPr lang="en-US"/>
              <a:t>Second level</a:t>
            </a:r>
          </a:p>
        </p:txBody>
      </p:sp>
      <p:sp>
        <p:nvSpPr>
          <p:cNvPr id="23" name="Text Placeholder 2"/>
          <p:cNvSpPr>
            <a:spLocks noGrp="1"/>
          </p:cNvSpPr>
          <p:nvPr>
            <p:ph type="body" sz="quarter" idx="14"/>
          </p:nvPr>
        </p:nvSpPr>
        <p:spPr>
          <a:xfrm>
            <a:off x="2729163" y="3480007"/>
            <a:ext cx="241173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sp>
        <p:nvSpPr>
          <p:cNvPr id="24" name="Text Placeholder 2"/>
          <p:cNvSpPr>
            <a:spLocks noGrp="1"/>
          </p:cNvSpPr>
          <p:nvPr>
            <p:ph type="body" sz="quarter" idx="15"/>
          </p:nvPr>
        </p:nvSpPr>
        <p:spPr>
          <a:xfrm>
            <a:off x="5920501" y="3480007"/>
            <a:ext cx="2361268" cy="119064"/>
          </a:xfrm>
        </p:spPr>
        <p:txBody>
          <a:bodyPr/>
          <a:lstStyle>
            <a:lvl1pPr>
              <a:buFontTx/>
              <a:buNone/>
              <a:defRPr sz="1200" b="1">
                <a:solidFill>
                  <a:schemeClr val="tx2"/>
                </a:solidFill>
              </a:defRPr>
            </a:lvl1pPr>
            <a:lvl2pPr>
              <a:buFontTx/>
              <a:buNone/>
              <a:defRPr sz="900" b="0">
                <a:solidFill>
                  <a:schemeClr val="bg1">
                    <a:lumMod val="65000"/>
                  </a:schemeClr>
                </a:solidFill>
              </a:defRPr>
            </a:lvl2pPr>
            <a:lvl3pPr marL="0" indent="0">
              <a:buFontTx/>
              <a:buNone/>
              <a:defRPr sz="900" b="0">
                <a:solidFill>
                  <a:schemeClr val="bg1">
                    <a:lumMod val="65000"/>
                  </a:schemeClr>
                </a:solidFill>
              </a:defRPr>
            </a:lvl3pPr>
            <a:lvl4pPr marL="345600" indent="0">
              <a:buFontTx/>
              <a:buNone/>
              <a:defRPr sz="900" b="0">
                <a:solidFill>
                  <a:schemeClr val="bg1">
                    <a:lumMod val="65000"/>
                  </a:schemeClr>
                </a:solidFill>
              </a:defRPr>
            </a:lvl4pPr>
            <a:lvl5pPr marL="540000" indent="0">
              <a:buFontTx/>
              <a:buNone/>
              <a:defRPr sz="900" b="0">
                <a:solidFill>
                  <a:schemeClr val="bg1">
                    <a:lumMod val="65000"/>
                  </a:schemeClr>
                </a:solidFill>
              </a:defRPr>
            </a:lvl5pPr>
          </a:lstStyle>
          <a:p>
            <a:pPr lvl="0"/>
            <a:r>
              <a:rPr lang="en-US"/>
              <a:t>Edit Master text styles</a:t>
            </a:r>
          </a:p>
        </p:txBody>
      </p:sp>
      <p:pic>
        <p:nvPicPr>
          <p:cNvPr id="25" name="Picture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20501" y="2974450"/>
            <a:ext cx="1325883" cy="381001"/>
          </a:xfrm>
          <a:prstGeom prst="rect">
            <a:avLst/>
          </a:prstGeom>
        </p:spPr>
      </p:pic>
      <p:pic>
        <p:nvPicPr>
          <p:cNvPr id="26" name="Picture 2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729163" y="2974450"/>
            <a:ext cx="2523749" cy="384049"/>
          </a:xfrm>
          <a:prstGeom prst="rect">
            <a:avLst/>
          </a:prstGeom>
        </p:spPr>
      </p:pic>
      <p:sp>
        <p:nvSpPr>
          <p:cNvPr id="11" name="TextBox 10"/>
          <p:cNvSpPr txBox="1"/>
          <p:nvPr userDrawn="1"/>
        </p:nvSpPr>
        <p:spPr>
          <a:xfrm>
            <a:off x="2594343" y="6637578"/>
            <a:ext cx="6953693" cy="135362"/>
          </a:xfrm>
          <a:prstGeom prst="rect">
            <a:avLst/>
          </a:prstGeom>
          <a:noFill/>
        </p:spPr>
        <p:txBody>
          <a:bodyPr wrap="square" lIns="0" tIns="0" rIns="0" bIns="0" rtlCol="0">
            <a:noAutofit/>
          </a:bodyPr>
          <a:lstStyle/>
          <a:p>
            <a:pPr algn="ctr">
              <a:defRPr/>
            </a:pPr>
            <a:r>
              <a:rPr lang="en-GB" sz="600" b="1" dirty="0">
                <a:solidFill>
                  <a:srgbClr val="000000"/>
                </a:solidFill>
              </a:rPr>
              <a:t>Document Classification: KPMG Confidential</a:t>
            </a:r>
          </a:p>
        </p:txBody>
      </p:sp>
    </p:spTree>
    <p:extLst>
      <p:ext uri="{BB962C8B-B14F-4D97-AF65-F5344CB8AC3E}">
        <p14:creationId xmlns:p14="http://schemas.microsoft.com/office/powerpoint/2010/main" val="24090098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ITLE SLIDE 1 - Right light vertical imag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386" y="1"/>
            <a:ext cx="12192000" cy="6858000"/>
          </a:xfrm>
          <a:prstGeom prst="rect">
            <a:avLst/>
          </a:prstGeom>
        </p:spPr>
      </p:pic>
      <p:sp>
        <p:nvSpPr>
          <p:cNvPr id="8" name="Title 1"/>
          <p:cNvSpPr>
            <a:spLocks noGrp="1"/>
          </p:cNvSpPr>
          <p:nvPr>
            <p:ph type="ctrTitle" hasCustomPrompt="1"/>
          </p:nvPr>
        </p:nvSpPr>
        <p:spPr>
          <a:xfrm>
            <a:off x="980826" y="1435300"/>
            <a:ext cx="6581117" cy="3510000"/>
          </a:xfrm>
        </p:spPr>
        <p:txBody>
          <a:bodyPr anchor="t" anchorCtr="0"/>
          <a:lstStyle>
            <a:lvl1pPr algn="l">
              <a:defRPr sz="11000" baseline="0">
                <a:solidFill>
                  <a:schemeClr val="bg1"/>
                </a:solidFill>
              </a:defRPr>
            </a:lvl1pPr>
          </a:lstStyle>
          <a:p>
            <a:r>
              <a:rPr lang="en-GB" dirty="0"/>
              <a:t>Title slide 1</a:t>
            </a:r>
            <a:br>
              <a:rPr lang="en-GB" dirty="0"/>
            </a:br>
            <a:r>
              <a:rPr lang="en-GB" dirty="0"/>
              <a:t>light right vertical image</a:t>
            </a:r>
            <a:endParaRPr lang="en-US" dirty="0"/>
          </a:p>
        </p:txBody>
      </p:sp>
      <p:sp>
        <p:nvSpPr>
          <p:cNvPr id="16" name="Freeform 19"/>
          <p:cNvSpPr>
            <a:spLocks noChangeAspect="1" noEditPoints="1"/>
          </p:cNvSpPr>
          <p:nvPr userDrawn="1"/>
        </p:nvSpPr>
        <p:spPr bwMode="auto">
          <a:xfrm>
            <a:off x="1000126"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1020425" y="5390900"/>
            <a:ext cx="654151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2051135443"/>
      </p:ext>
    </p:extLst>
  </p:cSld>
  <p:clrMapOvr>
    <a:masterClrMapping/>
  </p:clrMapOvr>
  <p:extLst mod="1">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TITLE SLIDE 2 - Right dark vertical imag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4771" cy="6858000"/>
          </a:xfrm>
          <a:prstGeom prst="rect">
            <a:avLst/>
          </a:prstGeom>
        </p:spPr>
      </p:pic>
      <p:sp>
        <p:nvSpPr>
          <p:cNvPr id="8" name="Title 1"/>
          <p:cNvSpPr>
            <a:spLocks noGrp="1"/>
          </p:cNvSpPr>
          <p:nvPr>
            <p:ph type="ctrTitle" hasCustomPrompt="1"/>
          </p:nvPr>
        </p:nvSpPr>
        <p:spPr>
          <a:xfrm>
            <a:off x="980826" y="1435300"/>
            <a:ext cx="6581117" cy="3510000"/>
          </a:xfrm>
        </p:spPr>
        <p:txBody>
          <a:bodyPr anchor="t" anchorCtr="0"/>
          <a:lstStyle>
            <a:lvl1pPr algn="l">
              <a:defRPr sz="11000" baseline="0">
                <a:solidFill>
                  <a:schemeClr val="bg1"/>
                </a:solidFill>
              </a:defRPr>
            </a:lvl1pPr>
          </a:lstStyle>
          <a:p>
            <a:r>
              <a:rPr lang="en-GB" dirty="0"/>
              <a:t>Title slide 2</a:t>
            </a:r>
            <a:br>
              <a:rPr lang="en-GB" dirty="0"/>
            </a:br>
            <a:r>
              <a:rPr lang="en-GB" dirty="0"/>
              <a:t>right dark vertical image</a:t>
            </a:r>
            <a:endParaRPr lang="en-US" dirty="0"/>
          </a:p>
        </p:txBody>
      </p:sp>
      <p:sp>
        <p:nvSpPr>
          <p:cNvPr id="16" name="Freeform 19"/>
          <p:cNvSpPr>
            <a:spLocks noChangeAspect="1" noEditPoints="1"/>
          </p:cNvSpPr>
          <p:nvPr userDrawn="1"/>
        </p:nvSpPr>
        <p:spPr bwMode="auto">
          <a:xfrm>
            <a:off x="1000126"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1020425" y="5390900"/>
            <a:ext cx="654151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970689523"/>
      </p:ext>
    </p:extLst>
  </p:cSld>
  <p:clrMapOvr>
    <a:masterClrMapping/>
  </p:clrMapOvr>
  <p:extLst mod="1">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3 - Left light vertical imag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1386" y="1"/>
            <a:ext cx="12192000" cy="6858000"/>
          </a:xfrm>
          <a:prstGeom prst="rect">
            <a:avLst/>
          </a:prstGeom>
        </p:spPr>
      </p:pic>
      <p:sp>
        <p:nvSpPr>
          <p:cNvPr id="8" name="Title 1"/>
          <p:cNvSpPr>
            <a:spLocks noGrp="1"/>
          </p:cNvSpPr>
          <p:nvPr>
            <p:ph type="ctrTitle" hasCustomPrompt="1"/>
          </p:nvPr>
        </p:nvSpPr>
        <p:spPr>
          <a:xfrm>
            <a:off x="4823212" y="1435300"/>
            <a:ext cx="6461087" cy="3510000"/>
          </a:xfrm>
        </p:spPr>
        <p:txBody>
          <a:bodyPr anchor="t" anchorCtr="0"/>
          <a:lstStyle>
            <a:lvl1pPr algn="l">
              <a:defRPr sz="11000" baseline="0">
                <a:solidFill>
                  <a:schemeClr val="bg1"/>
                </a:solidFill>
              </a:defRPr>
            </a:lvl1pPr>
          </a:lstStyle>
          <a:p>
            <a:r>
              <a:rPr lang="en-GB" dirty="0"/>
              <a:t>Title slide 3</a:t>
            </a:r>
            <a:br>
              <a:rPr lang="en-GB" dirty="0"/>
            </a:br>
            <a:r>
              <a:rPr lang="en-GB" dirty="0"/>
              <a:t>left light vertical image</a:t>
            </a:r>
            <a:endParaRPr lang="en-US" dirty="0"/>
          </a:p>
        </p:txBody>
      </p:sp>
      <p:sp>
        <p:nvSpPr>
          <p:cNvPr id="16" name="Freeform 19"/>
          <p:cNvSpPr>
            <a:spLocks noChangeAspect="1" noEditPoints="1"/>
          </p:cNvSpPr>
          <p:nvPr userDrawn="1"/>
        </p:nvSpPr>
        <p:spPr bwMode="auto">
          <a:xfrm>
            <a:off x="4842512"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4862811" y="5390900"/>
            <a:ext cx="642062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1218123167"/>
      </p:ext>
    </p:extLst>
  </p:cSld>
  <p:clrMapOvr>
    <a:masterClrMapping/>
  </p:clrMapOvr>
  <p:extLst mod="1">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Tree>
    <p:extLst>
      <p:ext uri="{BB962C8B-B14F-4D97-AF65-F5344CB8AC3E}">
        <p14:creationId xmlns:p14="http://schemas.microsoft.com/office/powerpoint/2010/main" val="37943634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TITLE SLIDE 4 - Left dark vertical imag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0"/>
            <a:ext cx="12194771" cy="6858000"/>
          </a:xfrm>
          <a:prstGeom prst="rect">
            <a:avLst/>
          </a:prstGeom>
        </p:spPr>
      </p:pic>
      <p:sp>
        <p:nvSpPr>
          <p:cNvPr id="8" name="Title 1"/>
          <p:cNvSpPr>
            <a:spLocks noGrp="1"/>
          </p:cNvSpPr>
          <p:nvPr>
            <p:ph type="ctrTitle" hasCustomPrompt="1"/>
          </p:nvPr>
        </p:nvSpPr>
        <p:spPr>
          <a:xfrm>
            <a:off x="3886200" y="1435300"/>
            <a:ext cx="7313613" cy="3510000"/>
          </a:xfrm>
        </p:spPr>
        <p:txBody>
          <a:bodyPr anchor="t" anchorCtr="0"/>
          <a:lstStyle>
            <a:lvl1pPr algn="l">
              <a:defRPr sz="11000" baseline="0">
                <a:solidFill>
                  <a:schemeClr val="bg1"/>
                </a:solidFill>
              </a:defRPr>
            </a:lvl1pPr>
          </a:lstStyle>
          <a:p>
            <a:r>
              <a:rPr lang="en-GB" dirty="0"/>
              <a:t>Title slide 4</a:t>
            </a:r>
            <a:br>
              <a:rPr lang="en-GB" dirty="0"/>
            </a:br>
            <a:r>
              <a:rPr lang="en-GB" dirty="0"/>
              <a:t>left dark vertical image</a:t>
            </a:r>
            <a:endParaRPr lang="en-US" dirty="0"/>
          </a:p>
        </p:txBody>
      </p:sp>
      <p:sp>
        <p:nvSpPr>
          <p:cNvPr id="16" name="Freeform 19"/>
          <p:cNvSpPr>
            <a:spLocks noChangeAspect="1" noEditPoints="1"/>
          </p:cNvSpPr>
          <p:nvPr userDrawn="1"/>
        </p:nvSpPr>
        <p:spPr bwMode="auto">
          <a:xfrm>
            <a:off x="3905500"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7" name="Text Placeholder 3"/>
          <p:cNvSpPr>
            <a:spLocks noGrp="1"/>
          </p:cNvSpPr>
          <p:nvPr>
            <p:ph type="body" sz="quarter" idx="11"/>
          </p:nvPr>
        </p:nvSpPr>
        <p:spPr>
          <a:xfrm>
            <a:off x="3925798" y="5390900"/>
            <a:ext cx="7267815"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3342634513"/>
      </p:ext>
    </p:extLst>
  </p:cSld>
  <p:clrMapOvr>
    <a:masterClrMapping/>
  </p:clrMapOvr>
  <p:extLst mod="1">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LE SLIDE 5 - Singular imag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71" y="1"/>
            <a:ext cx="12194771" cy="6858000"/>
          </a:xfrm>
          <a:prstGeom prst="rect">
            <a:avLst/>
          </a:prstGeom>
        </p:spPr>
      </p:pic>
      <p:sp>
        <p:nvSpPr>
          <p:cNvPr id="17"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8" name="Title 1"/>
          <p:cNvSpPr>
            <a:spLocks noGrp="1"/>
          </p:cNvSpPr>
          <p:nvPr>
            <p:ph type="ctrTitle" hasCustomPrompt="1"/>
          </p:nvPr>
        </p:nvSpPr>
        <p:spPr>
          <a:xfrm>
            <a:off x="2709863" y="1435300"/>
            <a:ext cx="7022748" cy="3510000"/>
          </a:xfrm>
        </p:spPr>
        <p:txBody>
          <a:bodyPr anchor="t" anchorCtr="0"/>
          <a:lstStyle>
            <a:lvl1pPr algn="l">
              <a:defRPr sz="11000" baseline="0">
                <a:solidFill>
                  <a:schemeClr val="bg1"/>
                </a:solidFill>
              </a:defRPr>
            </a:lvl1pPr>
          </a:lstStyle>
          <a:p>
            <a:r>
              <a:rPr lang="en-US" dirty="0"/>
              <a:t>Title slide 5</a:t>
            </a:r>
            <a:br>
              <a:rPr lang="en-US" dirty="0"/>
            </a:br>
            <a:r>
              <a:rPr lang="en-US" dirty="0"/>
              <a:t>singular </a:t>
            </a:r>
            <a:br>
              <a:rPr lang="en-US" dirty="0"/>
            </a:br>
            <a:r>
              <a:rPr lang="en-US" dirty="0"/>
              <a:t>image</a:t>
            </a:r>
          </a:p>
        </p:txBody>
      </p:sp>
      <p:sp>
        <p:nvSpPr>
          <p:cNvPr id="16"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7" name="Text Placeholder 3"/>
          <p:cNvSpPr>
            <a:spLocks noGrp="1"/>
          </p:cNvSpPr>
          <p:nvPr>
            <p:ph type="body" sz="quarter" idx="11"/>
          </p:nvPr>
        </p:nvSpPr>
        <p:spPr>
          <a:xfrm>
            <a:off x="2749463" y="5390900"/>
            <a:ext cx="6983148"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531154677"/>
      </p:ext>
    </p:extLst>
  </p:cSld>
  <p:clrMapOvr>
    <a:masterClrMapping/>
  </p:clrMapOvr>
  <p:extLst mod="1">
    <p:ext uri="{DCECCB84-F9BA-43D5-87BE-67443E8EF086}">
      <p15:sldGuideLst xmlns:p15="http://schemas.microsoft.com/office/powerpoint/2012/main">
        <p15:guide id="1" pos="1731">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TITLE SLIDE 6 - No image">
    <p:bg>
      <p:bgPr>
        <a:solidFill>
          <a:schemeClr val="accent1"/>
        </a:solidFill>
        <a:effectLst/>
      </p:bgPr>
    </p:bg>
    <p:spTree>
      <p:nvGrpSpPr>
        <p:cNvPr id="1" name=""/>
        <p:cNvGrpSpPr/>
        <p:nvPr/>
      </p:nvGrpSpPr>
      <p:grpSpPr>
        <a:xfrm>
          <a:off x="0" y="0"/>
          <a:ext cx="0" cy="0"/>
          <a:chOff x="0" y="0"/>
          <a:chExt cx="0" cy="0"/>
        </a:xfrm>
      </p:grpSpPr>
      <p:sp>
        <p:nvSpPr>
          <p:cNvPr id="7" name="object 3"/>
          <p:cNvSpPr/>
          <p:nvPr userDrawn="1"/>
        </p:nvSpPr>
        <p:spPr>
          <a:xfrm>
            <a:off x="0" y="1"/>
            <a:ext cx="1587731" cy="6858000"/>
          </a:xfrm>
          <a:custGeom>
            <a:avLst/>
            <a:gdLst/>
            <a:ahLst/>
            <a:cxnLst/>
            <a:rect l="l" t="t" r="r" b="b"/>
            <a:pathLst>
              <a:path w="1742046" h="7772400">
                <a:moveTo>
                  <a:pt x="0" y="7772400"/>
                </a:moveTo>
                <a:lnTo>
                  <a:pt x="1742046" y="7772400"/>
                </a:lnTo>
                <a:lnTo>
                  <a:pt x="1742046" y="0"/>
                </a:lnTo>
                <a:lnTo>
                  <a:pt x="0" y="0"/>
                </a:lnTo>
                <a:lnTo>
                  <a:pt x="0" y="7772400"/>
                </a:lnTo>
                <a:close/>
              </a:path>
            </a:pathLst>
          </a:custGeom>
          <a:solidFill>
            <a:srgbClr val="00338D"/>
          </a:solidFill>
        </p:spPr>
        <p:txBody>
          <a:bodyPr wrap="square" lIns="0" tIns="0" rIns="0" bIns="0" rtlCol="0">
            <a:noAutofit/>
          </a:bodyPr>
          <a:lstStyle/>
          <a:p>
            <a:endParaRPr dirty="0">
              <a:solidFill>
                <a:srgbClr val="000000"/>
              </a:solidFill>
            </a:endParaRPr>
          </a:p>
        </p:txBody>
      </p:sp>
      <p:sp>
        <p:nvSpPr>
          <p:cNvPr id="8" name="Title 1"/>
          <p:cNvSpPr>
            <a:spLocks noGrp="1"/>
          </p:cNvSpPr>
          <p:nvPr>
            <p:ph type="ctrTitle" hasCustomPrompt="1"/>
          </p:nvPr>
        </p:nvSpPr>
        <p:spPr>
          <a:xfrm>
            <a:off x="2709863" y="1435300"/>
            <a:ext cx="8489950" cy="3510000"/>
          </a:xfrm>
        </p:spPr>
        <p:txBody>
          <a:bodyPr anchor="t" anchorCtr="0"/>
          <a:lstStyle>
            <a:lvl1pPr algn="l">
              <a:defRPr sz="11000" baseline="0">
                <a:solidFill>
                  <a:schemeClr val="bg1"/>
                </a:solidFill>
              </a:defRPr>
            </a:lvl1pPr>
          </a:lstStyle>
          <a:p>
            <a:r>
              <a:rPr lang="en-GB" dirty="0"/>
              <a:t>Title Slide 6 – </a:t>
            </a:r>
            <a:br>
              <a:rPr lang="en-GB" dirty="0"/>
            </a:br>
            <a:r>
              <a:rPr lang="en-GB" dirty="0"/>
              <a:t>no image</a:t>
            </a:r>
            <a:endParaRPr lang="en-US" dirty="0"/>
          </a:p>
        </p:txBody>
      </p:sp>
      <p:sp>
        <p:nvSpPr>
          <p:cNvPr id="10" name="Freeform 19"/>
          <p:cNvSpPr>
            <a:spLocks noChangeAspect="1" noEditPoints="1"/>
          </p:cNvSpPr>
          <p:nvPr userDrawn="1"/>
        </p:nvSpPr>
        <p:spPr bwMode="auto">
          <a:xfrm>
            <a:off x="2729163" y="524433"/>
            <a:ext cx="1079150" cy="439654"/>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6" name="Text Placeholder 3"/>
          <p:cNvSpPr>
            <a:spLocks noGrp="1"/>
          </p:cNvSpPr>
          <p:nvPr>
            <p:ph type="body" sz="quarter" idx="11"/>
          </p:nvPr>
        </p:nvSpPr>
        <p:spPr>
          <a:xfrm>
            <a:off x="2749463" y="5390900"/>
            <a:ext cx="8450350" cy="216000"/>
          </a:xfrm>
        </p:spPr>
        <p:txBody>
          <a:bodyPr/>
          <a:lstStyle>
            <a:lvl1pPr>
              <a:defRPr sz="1100">
                <a:solidFill>
                  <a:schemeClr val="bg1"/>
                </a:solidFill>
              </a:defRPr>
            </a:lvl1pPr>
            <a:lvl2pPr>
              <a:defRPr sz="1100">
                <a:solidFill>
                  <a:schemeClr val="bg1"/>
                </a:solidFill>
              </a:defRPr>
            </a:lvl2pPr>
            <a:lvl3pPr>
              <a:buClr>
                <a:schemeClr val="bg1"/>
              </a:buClr>
              <a:defRPr sz="1100">
                <a:solidFill>
                  <a:schemeClr val="bg1"/>
                </a:solidFill>
              </a:defRPr>
            </a:lvl3pPr>
            <a:lvl4pPr>
              <a:buClr>
                <a:schemeClr val="bg1"/>
              </a:buClr>
              <a:defRPr sz="1100">
                <a:solidFill>
                  <a:schemeClr val="bg1"/>
                </a:solidFill>
              </a:defRPr>
            </a:lvl4pPr>
            <a:lvl5pPr>
              <a:buClr>
                <a:schemeClr val="bg1"/>
              </a:buClr>
              <a:defRPr sz="1100">
                <a:solidFill>
                  <a:schemeClr val="bg1"/>
                </a:solidFill>
              </a:defRPr>
            </a:lvl5pPr>
          </a:lstStyle>
          <a:p>
            <a:pPr lvl="0"/>
            <a:r>
              <a:rPr lang="en-US"/>
              <a:t>Edit Master text styles</a:t>
            </a:r>
          </a:p>
        </p:txBody>
      </p:sp>
    </p:spTree>
    <p:extLst>
      <p:ext uri="{BB962C8B-B14F-4D97-AF65-F5344CB8AC3E}">
        <p14:creationId xmlns:p14="http://schemas.microsoft.com/office/powerpoint/2010/main" val="447080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763536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ONE COLUMN TEXT">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998400" y="1330126"/>
            <a:ext cx="101952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Title 2"/>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5906888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Text Placeholder 8"/>
          <p:cNvSpPr>
            <a:spLocks noGrp="1"/>
          </p:cNvSpPr>
          <p:nvPr>
            <p:ph type="body" sz="quarter" idx="11"/>
          </p:nvPr>
        </p:nvSpPr>
        <p:spPr>
          <a:xfrm>
            <a:off x="62208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90891266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EXT WITH IMAGE OR CHAR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1330126"/>
            <a:ext cx="4968000" cy="4546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3"/>
          </p:nvPr>
        </p:nvSpPr>
        <p:spPr>
          <a:xfrm>
            <a:off x="6220800" y="1330126"/>
            <a:ext cx="4968000" cy="4546800"/>
          </a:xfrm>
        </p:spPr>
        <p:txBody>
          <a:bodyPr anchor="ctr"/>
          <a:lstStyle>
            <a:lvl1pPr algn="ctr">
              <a:defRPr/>
            </a:lvl1pPr>
          </a:lstStyle>
          <a:p>
            <a:r>
              <a:rPr lang="en-US"/>
              <a:t>Click icon to add chart</a:t>
            </a:r>
            <a:endParaRPr lang="en-GB" dirty="0"/>
          </a:p>
        </p:txBody>
      </p:sp>
    </p:spTree>
    <p:extLst>
      <p:ext uri="{BB962C8B-B14F-4D97-AF65-F5344CB8AC3E}">
        <p14:creationId xmlns:p14="http://schemas.microsoft.com/office/powerpoint/2010/main" val="32604226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6220800" y="1330126"/>
            <a:ext cx="4968000" cy="4546800"/>
          </a:xfrm>
        </p:spPr>
        <p:txBody>
          <a:bodyPr anchor="ctr"/>
          <a:lstStyle>
            <a:lvl1pPr algn="ctr">
              <a:defRPr/>
            </a:lvl1pPr>
          </a:lstStyle>
          <a:p>
            <a:r>
              <a:rPr lang="en-US"/>
              <a:t>Click icon to add chart</a:t>
            </a:r>
            <a:endParaRPr lang="en-GB" dirty="0"/>
          </a:p>
        </p:txBody>
      </p:sp>
      <p:sp>
        <p:nvSpPr>
          <p:cNvPr id="6" name="Chart Placeholder 4"/>
          <p:cNvSpPr>
            <a:spLocks noGrp="1"/>
          </p:cNvSpPr>
          <p:nvPr>
            <p:ph type="chart" sz="quarter" idx="12"/>
          </p:nvPr>
        </p:nvSpPr>
        <p:spPr>
          <a:xfrm>
            <a:off x="1003200" y="1330126"/>
            <a:ext cx="4968000" cy="4546800"/>
          </a:xfrm>
        </p:spPr>
        <p:txBody>
          <a:bodyPr anchor="ctr"/>
          <a:lstStyle>
            <a:lvl1pPr algn="ctr">
              <a:defRPr/>
            </a:lvl1pPr>
          </a:lstStyle>
          <a:p>
            <a:r>
              <a:rPr lang="en-US"/>
              <a:t>Click icon to add chart</a:t>
            </a:r>
            <a:endParaRPr lang="en-GB" dirty="0"/>
          </a:p>
        </p:txBody>
      </p:sp>
    </p:spTree>
    <p:extLst>
      <p:ext uri="{BB962C8B-B14F-4D97-AF65-F5344CB8AC3E}">
        <p14:creationId xmlns:p14="http://schemas.microsoft.com/office/powerpoint/2010/main" val="205608247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9" name="Text Placeholder 8"/>
          <p:cNvSpPr>
            <a:spLocks noGrp="1"/>
          </p:cNvSpPr>
          <p:nvPr>
            <p:ph type="body" sz="quarter" idx="10"/>
          </p:nvPr>
        </p:nvSpPr>
        <p:spPr>
          <a:xfrm>
            <a:off x="1003200" y="3742126"/>
            <a:ext cx="10195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Chart Placeholder 4"/>
          <p:cNvSpPr>
            <a:spLocks noGrp="1"/>
          </p:cNvSpPr>
          <p:nvPr>
            <p:ph type="chart" sz="quarter" idx="11"/>
          </p:nvPr>
        </p:nvSpPr>
        <p:spPr>
          <a:xfrm>
            <a:off x="1003200" y="1331360"/>
            <a:ext cx="10195200" cy="2135740"/>
          </a:xfrm>
        </p:spPr>
        <p:txBody>
          <a:bodyPr anchor="ctr"/>
          <a:lstStyle>
            <a:lvl1pPr algn="ctr">
              <a:defRPr/>
            </a:lvl1pPr>
          </a:lstStyle>
          <a:p>
            <a:r>
              <a:rPr lang="en-US"/>
              <a:t>Click icon to add chart</a:t>
            </a:r>
            <a:endParaRPr lang="en-GB" dirty="0"/>
          </a:p>
        </p:txBody>
      </p:sp>
    </p:spTree>
    <p:extLst>
      <p:ext uri="{BB962C8B-B14F-4D97-AF65-F5344CB8AC3E}">
        <p14:creationId xmlns:p14="http://schemas.microsoft.com/office/powerpoint/2010/main" val="148534318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 COLUMN CHART TEXT">
    <p:spTree>
      <p:nvGrpSpPr>
        <p:cNvPr id="1" name=""/>
        <p:cNvGrpSpPr/>
        <p:nvPr/>
      </p:nvGrpSpPr>
      <p:grpSpPr>
        <a:xfrm>
          <a:off x="0" y="0"/>
          <a:ext cx="0" cy="0"/>
          <a:chOff x="0" y="0"/>
          <a:chExt cx="0" cy="0"/>
        </a:xfrm>
      </p:grpSpPr>
      <p:sp>
        <p:nvSpPr>
          <p:cNvPr id="2" name="Title 1"/>
          <p:cNvSpPr>
            <a:spLocks noGrp="1"/>
          </p:cNvSpPr>
          <p:nvPr>
            <p:ph type="title"/>
          </p:nvPr>
        </p:nvSpPr>
        <p:spPr>
          <a:xfrm>
            <a:off x="1003200" y="432000"/>
            <a:ext cx="10185600" cy="518400"/>
          </a:xfrm>
        </p:spPr>
        <p:txBody>
          <a:bodyPr/>
          <a:lstStyle/>
          <a:p>
            <a:r>
              <a:rPr lang="en-US"/>
              <a:t>Click to edit Master title style</a:t>
            </a:r>
            <a:endParaRPr lang="en-US" dirty="0"/>
          </a:p>
        </p:txBody>
      </p:sp>
      <p:sp>
        <p:nvSpPr>
          <p:cNvPr id="5" name="Chart Placeholder 4"/>
          <p:cNvSpPr>
            <a:spLocks noGrp="1"/>
          </p:cNvSpPr>
          <p:nvPr>
            <p:ph type="chart" sz="quarter" idx="11"/>
          </p:nvPr>
        </p:nvSpPr>
        <p:spPr>
          <a:xfrm>
            <a:off x="4550400" y="1331360"/>
            <a:ext cx="3139200" cy="2134800"/>
          </a:xfrm>
        </p:spPr>
        <p:txBody>
          <a:bodyPr anchor="ctr"/>
          <a:lstStyle>
            <a:lvl1pPr algn="ctr">
              <a:defRPr/>
            </a:lvl1pPr>
          </a:lstStyle>
          <a:p>
            <a:r>
              <a:rPr lang="en-US"/>
              <a:t>Click icon to add chart</a:t>
            </a:r>
            <a:endParaRPr lang="en-GB" dirty="0"/>
          </a:p>
        </p:txBody>
      </p:sp>
      <p:sp>
        <p:nvSpPr>
          <p:cNvPr id="6" name="Chart Placeholder 4"/>
          <p:cNvSpPr>
            <a:spLocks noGrp="1"/>
          </p:cNvSpPr>
          <p:nvPr>
            <p:ph type="chart" sz="quarter" idx="12"/>
          </p:nvPr>
        </p:nvSpPr>
        <p:spPr>
          <a:xfrm>
            <a:off x="1003200" y="1331360"/>
            <a:ext cx="3187200" cy="2134800"/>
          </a:xfrm>
        </p:spPr>
        <p:txBody>
          <a:bodyPr anchor="ctr"/>
          <a:lstStyle>
            <a:lvl1pPr algn="ctr">
              <a:defRPr/>
            </a:lvl1pPr>
          </a:lstStyle>
          <a:p>
            <a:r>
              <a:rPr lang="en-US"/>
              <a:t>Click icon to add chart</a:t>
            </a:r>
            <a:endParaRPr lang="en-GB" dirty="0"/>
          </a:p>
        </p:txBody>
      </p:sp>
      <p:sp>
        <p:nvSpPr>
          <p:cNvPr id="7" name="Text Placeholder 8"/>
          <p:cNvSpPr>
            <a:spLocks noGrp="1"/>
          </p:cNvSpPr>
          <p:nvPr>
            <p:ph type="body" sz="quarter" idx="10"/>
          </p:nvPr>
        </p:nvSpPr>
        <p:spPr>
          <a:xfrm>
            <a:off x="10032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8" name="Chart Placeholder 4"/>
          <p:cNvSpPr>
            <a:spLocks noGrp="1"/>
          </p:cNvSpPr>
          <p:nvPr>
            <p:ph type="chart" sz="quarter" idx="13"/>
          </p:nvPr>
        </p:nvSpPr>
        <p:spPr>
          <a:xfrm>
            <a:off x="8049600" y="1331360"/>
            <a:ext cx="3139200" cy="2134800"/>
          </a:xfrm>
        </p:spPr>
        <p:txBody>
          <a:bodyPr anchor="ctr"/>
          <a:lstStyle>
            <a:lvl1pPr algn="ctr">
              <a:defRPr/>
            </a:lvl1pPr>
          </a:lstStyle>
          <a:p>
            <a:r>
              <a:rPr lang="en-US"/>
              <a:t>Click icon to add chart</a:t>
            </a:r>
            <a:endParaRPr lang="en-GB" dirty="0"/>
          </a:p>
        </p:txBody>
      </p:sp>
      <p:sp>
        <p:nvSpPr>
          <p:cNvPr id="9" name="Text Placeholder 8"/>
          <p:cNvSpPr>
            <a:spLocks noGrp="1"/>
          </p:cNvSpPr>
          <p:nvPr>
            <p:ph type="body" sz="quarter" idx="14"/>
          </p:nvPr>
        </p:nvSpPr>
        <p:spPr>
          <a:xfrm>
            <a:off x="45024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8"/>
          <p:cNvSpPr>
            <a:spLocks noGrp="1"/>
          </p:cNvSpPr>
          <p:nvPr>
            <p:ph type="body" sz="quarter" idx="15"/>
          </p:nvPr>
        </p:nvSpPr>
        <p:spPr>
          <a:xfrm>
            <a:off x="8001600" y="3742126"/>
            <a:ext cx="3187200" cy="213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9943061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5" Type="http://schemas.openxmlformats.org/officeDocument/2006/relationships/slideLayout" Target="../slideLayouts/slideLayout36.xml"/><Relationship Id="rId4" Type="http://schemas.openxmlformats.org/officeDocument/2006/relationships/slideLayout" Target="../slideLayouts/slideLayout3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slideLayout" Target="../slideLayouts/slideLayout55.xml"/><Relationship Id="rId3" Type="http://schemas.openxmlformats.org/officeDocument/2006/relationships/slideLayout" Target="../slideLayouts/slideLayout40.xml"/><Relationship Id="rId21" Type="http://schemas.openxmlformats.org/officeDocument/2006/relationships/slideLayout" Target="../slideLayouts/slideLayout58.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theme" Target="../theme/theme3.xml"/><Relationship Id="rId10" Type="http://schemas.openxmlformats.org/officeDocument/2006/relationships/slideLayout" Target="../slideLayouts/slideLayout47.xml"/><Relationship Id="rId19" Type="http://schemas.openxmlformats.org/officeDocument/2006/relationships/slideLayout" Target="../slideLayouts/slideLayout56.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theme" Target="../theme/theme4.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18" Type="http://schemas.openxmlformats.org/officeDocument/2006/relationships/slideLayout" Target="../slideLayouts/slideLayout104.xml"/><Relationship Id="rId26" Type="http://schemas.openxmlformats.org/officeDocument/2006/relationships/slideLayout" Target="../slideLayouts/slideLayout112.xml"/><Relationship Id="rId3" Type="http://schemas.openxmlformats.org/officeDocument/2006/relationships/slideLayout" Target="../slideLayouts/slideLayout89.xml"/><Relationship Id="rId21" Type="http://schemas.openxmlformats.org/officeDocument/2006/relationships/slideLayout" Target="../slideLayouts/slideLayout107.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17" Type="http://schemas.openxmlformats.org/officeDocument/2006/relationships/slideLayout" Target="../slideLayouts/slideLayout103.xml"/><Relationship Id="rId25" Type="http://schemas.openxmlformats.org/officeDocument/2006/relationships/slideLayout" Target="../slideLayouts/slideLayout111.xml"/><Relationship Id="rId2" Type="http://schemas.openxmlformats.org/officeDocument/2006/relationships/slideLayout" Target="../slideLayouts/slideLayout88.xml"/><Relationship Id="rId16" Type="http://schemas.openxmlformats.org/officeDocument/2006/relationships/slideLayout" Target="../slideLayouts/slideLayout102.xml"/><Relationship Id="rId20" Type="http://schemas.openxmlformats.org/officeDocument/2006/relationships/slideLayout" Target="../slideLayouts/slideLayout106.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24" Type="http://schemas.openxmlformats.org/officeDocument/2006/relationships/slideLayout" Target="../slideLayouts/slideLayout110.xml"/><Relationship Id="rId5" Type="http://schemas.openxmlformats.org/officeDocument/2006/relationships/slideLayout" Target="../slideLayouts/slideLayout91.xml"/><Relationship Id="rId15" Type="http://schemas.openxmlformats.org/officeDocument/2006/relationships/slideLayout" Target="../slideLayouts/slideLayout101.xml"/><Relationship Id="rId23" Type="http://schemas.openxmlformats.org/officeDocument/2006/relationships/slideLayout" Target="../slideLayouts/slideLayout109.xml"/><Relationship Id="rId28" Type="http://schemas.openxmlformats.org/officeDocument/2006/relationships/theme" Target="../theme/theme5.xml"/><Relationship Id="rId10" Type="http://schemas.openxmlformats.org/officeDocument/2006/relationships/slideLayout" Target="../slideLayouts/slideLayout96.xml"/><Relationship Id="rId19" Type="http://schemas.openxmlformats.org/officeDocument/2006/relationships/slideLayout" Target="../slideLayouts/slideLayout105.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slideLayout" Target="../slideLayouts/slideLayout100.xml"/><Relationship Id="rId22" Type="http://schemas.openxmlformats.org/officeDocument/2006/relationships/slideLayout" Target="../slideLayouts/slideLayout108.xml"/><Relationship Id="rId27" Type="http://schemas.openxmlformats.org/officeDocument/2006/relationships/slideLayout" Target="../slideLayouts/slideLayout11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21" Type="http://schemas.openxmlformats.org/officeDocument/2006/relationships/slideLayout" Target="../slideLayouts/slideLayout134.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slideLayout" Target="../slideLayouts/slideLayout133.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23" Type="http://schemas.openxmlformats.org/officeDocument/2006/relationships/theme" Target="../theme/theme6.xml"/><Relationship Id="rId10" Type="http://schemas.openxmlformats.org/officeDocument/2006/relationships/slideLayout" Target="../slideLayouts/slideLayout123.xml"/><Relationship Id="rId19" Type="http://schemas.openxmlformats.org/officeDocument/2006/relationships/slideLayout" Target="../slideLayouts/slideLayout132.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 Id="rId22" Type="http://schemas.openxmlformats.org/officeDocument/2006/relationships/slideLayout" Target="../slideLayouts/slideLayout13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03200" y="432000"/>
            <a:ext cx="10185600" cy="518400"/>
          </a:xfrm>
          <a:prstGeom prst="rect">
            <a:avLst/>
          </a:prstGeom>
        </p:spPr>
        <p:txBody>
          <a:bodyPr vert="horz" lIns="0" tIns="0" rIns="0" bIns="0" rtlCol="0" anchor="t" anchorCtr="0">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3200" y="1209600"/>
            <a:ext cx="10185600" cy="4582800"/>
          </a:xfrm>
          <a:prstGeom prst="rect">
            <a:avLst/>
          </a:prstGeom>
        </p:spPr>
        <p:txBody>
          <a:bodyPr vert="horz" lIns="0" tIns="0" rIns="0" bIns="0" rtlCol="0" anchor="t" anchorCtr="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28" name="Freeform 19"/>
          <p:cNvSpPr>
            <a:spLocks noEditPoints="1"/>
          </p:cNvSpPr>
          <p:nvPr userDrawn="1"/>
        </p:nvSpPr>
        <p:spPr bwMode="auto">
          <a:xfrm>
            <a:off x="996317" y="6320118"/>
            <a:ext cx="566400" cy="172800"/>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sz="1800" dirty="0"/>
          </a:p>
        </p:txBody>
      </p:sp>
      <p:sp>
        <p:nvSpPr>
          <p:cNvPr id="29" name="Shape 8"/>
          <p:cNvSpPr txBox="1">
            <a:spLocks/>
          </p:cNvSpPr>
          <p:nvPr userDrawn="1"/>
        </p:nvSpPr>
        <p:spPr>
          <a:xfrm>
            <a:off x="9587480" y="6320118"/>
            <a:ext cx="1601613" cy="149412"/>
          </a:xfrm>
          <a:prstGeom prst="rect">
            <a:avLst/>
          </a:prstGeom>
        </p:spPr>
        <p:txBody>
          <a:bodyPr lIns="0" tIns="0" rIns="0" bIns="0" anchor="b"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1000" smtClean="0">
                <a:solidFill>
                  <a:schemeClr val="tx2"/>
                </a:solidFill>
                <a:latin typeface="+mn-lt"/>
                <a:ea typeface="Arial"/>
                <a:cs typeface="Arial" panose="020B0604020202020204" pitchFamily="34" charset="0"/>
              </a:rPr>
              <a:pPr algn="r"/>
              <a:t>‹#›</a:t>
            </a:fld>
            <a:endParaRPr lang="en-US" sz="1000" dirty="0">
              <a:solidFill>
                <a:schemeClr val="tx2"/>
              </a:solidFill>
              <a:latin typeface="+mn-lt"/>
              <a:ea typeface="Arial"/>
              <a:cs typeface="Arial" panose="020B0604020202020204" pitchFamily="34" charset="0"/>
            </a:endParaRPr>
          </a:p>
        </p:txBody>
      </p:sp>
      <p:sp>
        <p:nvSpPr>
          <p:cNvPr id="30" name="TextBox 29"/>
          <p:cNvSpPr txBox="1"/>
          <p:nvPr userDrawn="1"/>
        </p:nvSpPr>
        <p:spPr>
          <a:xfrm>
            <a:off x="2308800" y="6320118"/>
            <a:ext cx="7756800" cy="370800"/>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600" kern="1200" noProof="0" dirty="0" smtClean="0">
                <a:solidFill>
                  <a:schemeClr val="bg1">
                    <a:lumMod val="65000"/>
                  </a:schemeClr>
                </a:solidFill>
                <a:latin typeface="+mn-lt"/>
                <a:ea typeface="+mn-ea"/>
                <a:cs typeface="+mn-cs"/>
              </a:rPr>
              <a:t>© 2018 KPMG LLP, a UK limited liability partnership and a member firm of the KPMG network of independent member firms affiliated with KPMG International Cooperative (“KPMG International”), a Swiss entity. All rights reserved.</a:t>
            </a:r>
            <a:endParaRPr lang="en-GB" sz="600" kern="1200" noProof="0" dirty="0">
              <a:solidFill>
                <a:schemeClr val="bg1">
                  <a:lumMod val="65000"/>
                </a:schemeClr>
              </a:solidFill>
              <a:latin typeface="+mn-lt"/>
              <a:ea typeface="+mn-ea"/>
              <a:cs typeface="+mn-cs"/>
            </a:endParaRPr>
          </a:p>
        </p:txBody>
      </p:sp>
      <p:sp>
        <p:nvSpPr>
          <p:cNvPr id="25" name="TextBox 24"/>
          <p:cNvSpPr txBox="1"/>
          <p:nvPr userDrawn="1"/>
        </p:nvSpPr>
        <p:spPr>
          <a:xfrm>
            <a:off x="2461623" y="6690919"/>
            <a:ext cx="7257143" cy="93059"/>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600" b="1" kern="1200" noProof="0" dirty="0" smtClean="0">
                <a:solidFill>
                  <a:schemeClr val="tx1"/>
                </a:solidFill>
                <a:latin typeface="+mn-lt"/>
                <a:ea typeface="+mn-ea"/>
                <a:cs typeface="+mn-cs"/>
              </a:rPr>
              <a:t>Document Classification: KPMG Confidential</a:t>
            </a:r>
          </a:p>
        </p:txBody>
      </p:sp>
    </p:spTree>
    <p:extLst>
      <p:ext uri="{BB962C8B-B14F-4D97-AF65-F5344CB8AC3E}">
        <p14:creationId xmlns:p14="http://schemas.microsoft.com/office/powerpoint/2010/main" val="3479252008"/>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 id="2147483751" r:id="rId9"/>
    <p:sldLayoutId id="2147483752" r:id="rId10"/>
    <p:sldLayoutId id="2147483753" r:id="rId11"/>
    <p:sldLayoutId id="2147483754" r:id="rId12"/>
    <p:sldLayoutId id="2147483755" r:id="rId13"/>
    <p:sldLayoutId id="2147483756" r:id="rId14"/>
    <p:sldLayoutId id="2147483757" r:id="rId15"/>
    <p:sldLayoutId id="2147483758" r:id="rId16"/>
    <p:sldLayoutId id="2147483759" r:id="rId17"/>
    <p:sldLayoutId id="2147483760" r:id="rId18"/>
    <p:sldLayoutId id="2147483761" r:id="rId19"/>
    <p:sldLayoutId id="2147483762" r:id="rId20"/>
    <p:sldLayoutId id="2147483763" r:id="rId21"/>
    <p:sldLayoutId id="2147483764" r:id="rId22"/>
    <p:sldLayoutId id="2147483765" r:id="rId23"/>
    <p:sldLayoutId id="2147483766" r:id="rId24"/>
    <p:sldLayoutId id="2147483767" r:id="rId25"/>
    <p:sldLayoutId id="2147483768" r:id="rId26"/>
    <p:sldLayoutId id="2147483769" r:id="rId27"/>
    <p:sldLayoutId id="2147483770" r:id="rId28"/>
    <p:sldLayoutId id="2147483771" r:id="rId29"/>
    <p:sldLayoutId id="2147483772" r:id="rId30"/>
    <p:sldLayoutId id="2147483999" r:id="rId31"/>
  </p:sldLayoutIdLst>
  <p:txStyles>
    <p:titleStyle>
      <a:lvl1pPr algn="l" defTabSz="914400" rtl="0" eaLnBrk="1" latinLnBrk="0" hangingPunct="1">
        <a:lnSpc>
          <a:spcPct val="70000"/>
        </a:lnSpc>
        <a:spcBef>
          <a:spcPct val="0"/>
        </a:spcBef>
        <a:buNone/>
        <a:defRPr sz="5400" kern="1200">
          <a:solidFill>
            <a:schemeClr val="tx2"/>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657" userDrawn="1">
          <p15:clr>
            <a:srgbClr val="F26B43"/>
          </p15:clr>
        </p15:guide>
        <p15:guide id="2" pos="627" userDrawn="1">
          <p15:clr>
            <a:srgbClr val="F26B43"/>
          </p15:clr>
        </p15:guide>
        <p15:guide id="3" pos="7055" userDrawn="1">
          <p15:clr>
            <a:srgbClr val="F26B43"/>
          </p15:clr>
        </p15:guide>
        <p15:guide id="4" orient="horz" pos="763" userDrawn="1">
          <p15:clr>
            <a:srgbClr val="F26B43"/>
          </p15:clr>
        </p15:guide>
        <p15:guide id="5" orient="horz" pos="608" userDrawn="1">
          <p15:clr>
            <a:srgbClr val="F26B43"/>
          </p15:clr>
        </p15:guide>
        <p15:guide id="6" orient="horz" pos="27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270936" y="115888"/>
            <a:ext cx="11394017" cy="792163"/>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p>
            <a:pPr lvl="0"/>
            <a:r>
              <a:rPr lang="en-US" smtClean="0"/>
              <a:t>Click to edit Master title style</a:t>
            </a:r>
            <a:endParaRPr lang="en-GB" dirty="0" smtClean="0"/>
          </a:p>
        </p:txBody>
      </p:sp>
      <p:sp>
        <p:nvSpPr>
          <p:cNvPr id="1027" name="Rectangle 3"/>
          <p:cNvSpPr>
            <a:spLocks noGrp="1" noChangeArrowheads="1"/>
          </p:cNvSpPr>
          <p:nvPr>
            <p:ph type="body" idx="1"/>
          </p:nvPr>
        </p:nvSpPr>
        <p:spPr bwMode="auto">
          <a:xfrm>
            <a:off x="281520" y="1389062"/>
            <a:ext cx="11576049" cy="4525963"/>
          </a:xfrm>
          <a:prstGeom prst="rect">
            <a:avLst/>
          </a:prstGeom>
          <a:noFill/>
          <a:ln w="9525">
            <a:noFill/>
            <a:miter lim="800000"/>
            <a:headEnd/>
            <a:tailEnd/>
          </a:ln>
          <a:effectLst/>
        </p:spPr>
        <p:txBody>
          <a:bodyPr vert="horz" wrap="square" lIns="0" tIns="0" rIns="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smtClean="0"/>
          </a:p>
        </p:txBody>
      </p:sp>
      <p:sp>
        <p:nvSpPr>
          <p:cNvPr id="1028" name="Rectangle 4"/>
          <p:cNvSpPr>
            <a:spLocks noGrp="1" noChangeArrowheads="1"/>
          </p:cNvSpPr>
          <p:nvPr>
            <p:ph type="dt" sz="half" idx="2"/>
          </p:nvPr>
        </p:nvSpPr>
        <p:spPr bwMode="auto">
          <a:xfrm>
            <a:off x="9169402" y="6392891"/>
            <a:ext cx="2207684" cy="279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67">
                <a:solidFill>
                  <a:schemeClr val="accent1"/>
                </a:solidFill>
              </a:defRPr>
            </a:lvl1pPr>
          </a:lstStyle>
          <a:p>
            <a:fld id="{F8D10E0E-F9E3-4F47-AF54-693C055AF126}" type="datetime1">
              <a:rPr lang="en-GB" smtClean="0">
                <a:solidFill>
                  <a:srgbClr val="8E258D"/>
                </a:solidFill>
              </a:rPr>
              <a:pPr/>
              <a:t>06/11/2018</a:t>
            </a:fld>
            <a:endParaRPr lang="en-GB" dirty="0">
              <a:solidFill>
                <a:srgbClr val="8E258D"/>
              </a:solidFill>
            </a:endParaRPr>
          </a:p>
        </p:txBody>
      </p:sp>
      <p:sp>
        <p:nvSpPr>
          <p:cNvPr id="1029" name="Rectangle 5"/>
          <p:cNvSpPr>
            <a:spLocks noGrp="1" noChangeArrowheads="1"/>
          </p:cNvSpPr>
          <p:nvPr>
            <p:ph type="ftr" sz="quarter" idx="3"/>
          </p:nvPr>
        </p:nvSpPr>
        <p:spPr bwMode="auto">
          <a:xfrm>
            <a:off x="2832000" y="6392891"/>
            <a:ext cx="7550181" cy="279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67">
                <a:solidFill>
                  <a:schemeClr val="accent1"/>
                </a:solidFill>
              </a:defRPr>
            </a:lvl1pPr>
          </a:lstStyle>
          <a:p>
            <a:r>
              <a:rPr lang="en-GB" dirty="0" smtClean="0">
                <a:solidFill>
                  <a:srgbClr val="8E258D"/>
                </a:solidFill>
              </a:rPr>
              <a:t>TITLE HERE (GO HEADER &amp; FOOTER TO EDIT THIS TEXT)</a:t>
            </a:r>
            <a:endParaRPr lang="en-GB" dirty="0">
              <a:solidFill>
                <a:srgbClr val="8E258D"/>
              </a:solidFill>
            </a:endParaRPr>
          </a:p>
        </p:txBody>
      </p:sp>
      <p:sp>
        <p:nvSpPr>
          <p:cNvPr id="1030" name="Rectangle 6"/>
          <p:cNvSpPr>
            <a:spLocks noGrp="1" noChangeArrowheads="1"/>
          </p:cNvSpPr>
          <p:nvPr>
            <p:ph type="sldNum" sz="quarter" idx="4"/>
          </p:nvPr>
        </p:nvSpPr>
        <p:spPr bwMode="auto">
          <a:xfrm>
            <a:off x="11063817" y="6392891"/>
            <a:ext cx="878416" cy="279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67">
                <a:solidFill>
                  <a:schemeClr val="accent1"/>
                </a:solidFill>
              </a:defRPr>
            </a:lvl1pPr>
          </a:lstStyle>
          <a:p>
            <a:fld id="{11CFD04F-0977-47EC-874B-E62213FEFEDF}" type="slidenum">
              <a:rPr lang="en-GB" smtClean="0">
                <a:solidFill>
                  <a:srgbClr val="8E258D"/>
                </a:solidFill>
              </a:rPr>
              <a:pPr/>
              <a:t>‹#›</a:t>
            </a:fld>
            <a:endParaRPr lang="en-GB" dirty="0">
              <a:solidFill>
                <a:srgbClr val="8E258D"/>
              </a:solidFill>
            </a:endParaRPr>
          </a:p>
        </p:txBody>
      </p:sp>
    </p:spTree>
    <p:extLst>
      <p:ext uri="{BB962C8B-B14F-4D97-AF65-F5344CB8AC3E}">
        <p14:creationId xmlns:p14="http://schemas.microsoft.com/office/powerpoint/2010/main" val="2785837548"/>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Lst>
  <p:timing>
    <p:tnLst>
      <p:par>
        <p:cTn id="1" dur="indefinite" restart="never" nodeType="tmRoot"/>
      </p:par>
    </p:tnLst>
  </p:timing>
  <p:hf hdr="0" ftr="0" dt="0"/>
  <p:txStyles>
    <p:titleStyle>
      <a:lvl1pPr algn="l" rtl="0" eaLnBrk="1" fontAlgn="base" hangingPunct="1">
        <a:spcBef>
          <a:spcPct val="0"/>
        </a:spcBef>
        <a:spcAft>
          <a:spcPct val="0"/>
        </a:spcAft>
        <a:defRPr b="1">
          <a:solidFill>
            <a:schemeClr val="bg1"/>
          </a:solidFill>
          <a:latin typeface="+mj-lt"/>
          <a:ea typeface="+mj-ea"/>
          <a:cs typeface="+mj-cs"/>
        </a:defRPr>
      </a:lvl1pPr>
      <a:lvl2pPr algn="l" rtl="0" eaLnBrk="1" fontAlgn="base" hangingPunct="1">
        <a:spcBef>
          <a:spcPct val="0"/>
        </a:spcBef>
        <a:spcAft>
          <a:spcPct val="0"/>
        </a:spcAft>
        <a:defRPr b="1">
          <a:solidFill>
            <a:schemeClr val="bg1"/>
          </a:solidFill>
          <a:latin typeface="Arial" charset="0"/>
          <a:cs typeface="Arial" charset="0"/>
        </a:defRPr>
      </a:lvl2pPr>
      <a:lvl3pPr algn="l" rtl="0" eaLnBrk="1" fontAlgn="base" hangingPunct="1">
        <a:spcBef>
          <a:spcPct val="0"/>
        </a:spcBef>
        <a:spcAft>
          <a:spcPct val="0"/>
        </a:spcAft>
        <a:defRPr b="1">
          <a:solidFill>
            <a:schemeClr val="bg1"/>
          </a:solidFill>
          <a:latin typeface="Arial" charset="0"/>
          <a:cs typeface="Arial" charset="0"/>
        </a:defRPr>
      </a:lvl3pPr>
      <a:lvl4pPr algn="l" rtl="0" eaLnBrk="1" fontAlgn="base" hangingPunct="1">
        <a:spcBef>
          <a:spcPct val="0"/>
        </a:spcBef>
        <a:spcAft>
          <a:spcPct val="0"/>
        </a:spcAft>
        <a:defRPr b="1">
          <a:solidFill>
            <a:schemeClr val="bg1"/>
          </a:solidFill>
          <a:latin typeface="Arial" charset="0"/>
          <a:cs typeface="Arial" charset="0"/>
        </a:defRPr>
      </a:lvl4pPr>
      <a:lvl5pPr algn="l" rtl="0" eaLnBrk="1" fontAlgn="base" hangingPunct="1">
        <a:spcBef>
          <a:spcPct val="0"/>
        </a:spcBef>
        <a:spcAft>
          <a:spcPct val="0"/>
        </a:spcAft>
        <a:defRPr b="1">
          <a:solidFill>
            <a:schemeClr val="bg1"/>
          </a:solidFill>
          <a:latin typeface="Arial" charset="0"/>
          <a:cs typeface="Arial" charset="0"/>
        </a:defRPr>
      </a:lvl5pPr>
      <a:lvl6pPr marL="609585" algn="l" rtl="0" eaLnBrk="1" fontAlgn="base" hangingPunct="1">
        <a:spcBef>
          <a:spcPct val="0"/>
        </a:spcBef>
        <a:spcAft>
          <a:spcPct val="0"/>
        </a:spcAft>
        <a:defRPr b="1">
          <a:solidFill>
            <a:schemeClr val="bg1"/>
          </a:solidFill>
          <a:latin typeface="Arial" charset="0"/>
          <a:cs typeface="Arial" charset="0"/>
        </a:defRPr>
      </a:lvl6pPr>
      <a:lvl7pPr marL="1219170" algn="l" rtl="0" eaLnBrk="1" fontAlgn="base" hangingPunct="1">
        <a:spcBef>
          <a:spcPct val="0"/>
        </a:spcBef>
        <a:spcAft>
          <a:spcPct val="0"/>
        </a:spcAft>
        <a:defRPr b="1">
          <a:solidFill>
            <a:schemeClr val="bg1"/>
          </a:solidFill>
          <a:latin typeface="Arial" charset="0"/>
          <a:cs typeface="Arial" charset="0"/>
        </a:defRPr>
      </a:lvl7pPr>
      <a:lvl8pPr marL="1828754" algn="l" rtl="0" eaLnBrk="1" fontAlgn="base" hangingPunct="1">
        <a:spcBef>
          <a:spcPct val="0"/>
        </a:spcBef>
        <a:spcAft>
          <a:spcPct val="0"/>
        </a:spcAft>
        <a:defRPr b="1">
          <a:solidFill>
            <a:schemeClr val="bg1"/>
          </a:solidFill>
          <a:latin typeface="Arial" charset="0"/>
          <a:cs typeface="Arial" charset="0"/>
        </a:defRPr>
      </a:lvl8pPr>
      <a:lvl9pPr marL="2438339" algn="l" rtl="0" eaLnBrk="1" fontAlgn="base" hangingPunct="1">
        <a:spcBef>
          <a:spcPct val="0"/>
        </a:spcBef>
        <a:spcAft>
          <a:spcPct val="0"/>
        </a:spcAft>
        <a:defRPr b="1">
          <a:solidFill>
            <a:schemeClr val="bg1"/>
          </a:solidFill>
          <a:latin typeface="Arial" charset="0"/>
          <a:cs typeface="Arial" charset="0"/>
        </a:defRPr>
      </a:lvl9pPr>
    </p:titleStyle>
    <p:bodyStyle>
      <a:lvl1pPr algn="l" rtl="0" eaLnBrk="1" fontAlgn="base" hangingPunct="1">
        <a:spcBef>
          <a:spcPts val="0"/>
        </a:spcBef>
        <a:spcAft>
          <a:spcPct val="0"/>
        </a:spcAft>
        <a:defRPr sz="1867" b="1">
          <a:solidFill>
            <a:schemeClr val="accent1"/>
          </a:solidFill>
          <a:latin typeface="+mn-lt"/>
          <a:ea typeface="+mn-ea"/>
          <a:cs typeface="+mn-cs"/>
        </a:defRPr>
      </a:lvl1pPr>
      <a:lvl2pPr marL="2117" algn="l" rtl="0" eaLnBrk="1" fontAlgn="base" hangingPunct="1">
        <a:spcBef>
          <a:spcPts val="0"/>
        </a:spcBef>
        <a:spcAft>
          <a:spcPct val="0"/>
        </a:spcAft>
        <a:defRPr sz="1867">
          <a:solidFill>
            <a:schemeClr val="tx1"/>
          </a:solidFill>
          <a:latin typeface="+mn-lt"/>
          <a:cs typeface="+mn-cs"/>
        </a:defRPr>
      </a:lvl2pPr>
      <a:lvl3pPr marL="4233" algn="l" rtl="0" eaLnBrk="1" fontAlgn="base" hangingPunct="1">
        <a:spcBef>
          <a:spcPts val="0"/>
        </a:spcBef>
        <a:spcAft>
          <a:spcPct val="0"/>
        </a:spcAft>
        <a:defRPr sz="1867">
          <a:solidFill>
            <a:schemeClr val="tx1"/>
          </a:solidFill>
          <a:latin typeface="+mn-lt"/>
          <a:cs typeface="+mn-cs"/>
        </a:defRPr>
      </a:lvl3pPr>
      <a:lvl4pPr marL="6351" algn="l" rtl="0" eaLnBrk="1" fontAlgn="base" hangingPunct="1">
        <a:spcBef>
          <a:spcPts val="0"/>
        </a:spcBef>
        <a:spcAft>
          <a:spcPct val="0"/>
        </a:spcAft>
        <a:defRPr sz="1867">
          <a:solidFill>
            <a:schemeClr val="tx1"/>
          </a:solidFill>
          <a:latin typeface="+mn-lt"/>
          <a:cs typeface="+mn-cs"/>
        </a:defRPr>
      </a:lvl4pPr>
      <a:lvl5pPr marL="8466" algn="l" rtl="0" eaLnBrk="1" fontAlgn="base" hangingPunct="1">
        <a:spcBef>
          <a:spcPts val="0"/>
        </a:spcBef>
        <a:spcAft>
          <a:spcPct val="0"/>
        </a:spcAft>
        <a:defRPr sz="1867">
          <a:solidFill>
            <a:schemeClr val="tx1"/>
          </a:solidFill>
          <a:latin typeface="+mn-lt"/>
          <a:cs typeface="+mn-cs"/>
        </a:defRPr>
      </a:lvl5pPr>
      <a:lvl6pPr marL="618051" algn="l" rtl="0" eaLnBrk="1" fontAlgn="base" hangingPunct="1">
        <a:spcBef>
          <a:spcPct val="20000"/>
        </a:spcBef>
        <a:spcAft>
          <a:spcPct val="0"/>
        </a:spcAft>
        <a:defRPr sz="1867">
          <a:solidFill>
            <a:schemeClr val="tx1"/>
          </a:solidFill>
          <a:latin typeface="+mn-lt"/>
          <a:cs typeface="+mn-cs"/>
        </a:defRPr>
      </a:lvl6pPr>
      <a:lvl7pPr marL="1227636" algn="l" rtl="0" eaLnBrk="1" fontAlgn="base" hangingPunct="1">
        <a:spcBef>
          <a:spcPct val="20000"/>
        </a:spcBef>
        <a:spcAft>
          <a:spcPct val="0"/>
        </a:spcAft>
        <a:defRPr sz="1867">
          <a:solidFill>
            <a:schemeClr val="tx1"/>
          </a:solidFill>
          <a:latin typeface="+mn-lt"/>
          <a:cs typeface="+mn-cs"/>
        </a:defRPr>
      </a:lvl7pPr>
      <a:lvl8pPr marL="1837221" algn="l" rtl="0" eaLnBrk="1" fontAlgn="base" hangingPunct="1">
        <a:spcBef>
          <a:spcPct val="20000"/>
        </a:spcBef>
        <a:spcAft>
          <a:spcPct val="0"/>
        </a:spcAft>
        <a:defRPr sz="1867">
          <a:solidFill>
            <a:schemeClr val="tx1"/>
          </a:solidFill>
          <a:latin typeface="+mn-lt"/>
          <a:cs typeface="+mn-cs"/>
        </a:defRPr>
      </a:lvl8pPr>
      <a:lvl9pPr marL="2446805" algn="l" rtl="0" eaLnBrk="1" fontAlgn="base" hangingPunct="1">
        <a:spcBef>
          <a:spcPct val="20000"/>
        </a:spcBef>
        <a:spcAft>
          <a:spcPct val="0"/>
        </a:spcAft>
        <a:defRPr sz="1867">
          <a:solidFill>
            <a:schemeClr val="tx1"/>
          </a:solidFill>
          <a:latin typeface="+mn-lt"/>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98400" y="431800"/>
            <a:ext cx="10195200" cy="533400"/>
          </a:xfrm>
          <a:prstGeom prst="rect">
            <a:avLst/>
          </a:prstGeom>
        </p:spPr>
        <p:txBody>
          <a:bodyPr vert="horz" lIns="0" tIns="0" rIns="0" bIns="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003201" y="1331360"/>
            <a:ext cx="10194470" cy="4545566"/>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6"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1445413940"/>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 id="2147483884" r:id="rId12"/>
    <p:sldLayoutId id="2147483885" r:id="rId13"/>
    <p:sldLayoutId id="2147483886" r:id="rId14"/>
    <p:sldLayoutId id="2147483887" r:id="rId15"/>
    <p:sldLayoutId id="2147483888" r:id="rId16"/>
    <p:sldLayoutId id="2147483889" r:id="rId17"/>
    <p:sldLayoutId id="2147483890" r:id="rId18"/>
    <p:sldLayoutId id="2147483891" r:id="rId19"/>
    <p:sldLayoutId id="2147483892" r:id="rId20"/>
    <p:sldLayoutId id="2147483893" r:id="rId21"/>
    <p:sldLayoutId id="2147483919" r:id="rId22"/>
  </p:sldLayoutIdLst>
  <p:txStyles>
    <p:titleStyle>
      <a:lvl1pPr algn="l" defTabSz="914400" rtl="0" eaLnBrk="1" latinLnBrk="0" hangingPunct="1">
        <a:lnSpc>
          <a:spcPct val="70000"/>
        </a:lnSpc>
        <a:spcBef>
          <a:spcPct val="0"/>
        </a:spcBef>
        <a:buNone/>
        <a:defRPr sz="5400" kern="1200">
          <a:solidFill>
            <a:schemeClr val="tx2"/>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702">
          <p15:clr>
            <a:srgbClr val="F26B43"/>
          </p15:clr>
        </p15:guide>
        <p15:guide id="2" pos="627">
          <p15:clr>
            <a:srgbClr val="F26B43"/>
          </p15:clr>
        </p15:guide>
        <p15:guide id="3" pos="7055">
          <p15:clr>
            <a:srgbClr val="F26B43"/>
          </p15:clr>
        </p15:guide>
        <p15:guide id="4" orient="horz" pos="833">
          <p15:clr>
            <a:srgbClr val="F26B43"/>
          </p15:clr>
        </p15:guide>
        <p15:guide id="5" orient="horz" pos="608">
          <p15:clr>
            <a:srgbClr val="F26B43"/>
          </p15:clr>
        </p15:guide>
        <p15:guide id="6" orient="horz" pos="272">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98400" y="431800"/>
            <a:ext cx="10195200" cy="533400"/>
          </a:xfrm>
          <a:prstGeom prst="rect">
            <a:avLst/>
          </a:prstGeom>
        </p:spPr>
        <p:txBody>
          <a:bodyPr vert="horz" lIns="0" tIns="0" rIns="0" bIns="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003201" y="1331360"/>
            <a:ext cx="10194470" cy="4545566"/>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TextBox 29"/>
          <p:cNvSpPr txBox="1"/>
          <p:nvPr userDrawn="1"/>
        </p:nvSpPr>
        <p:spPr>
          <a:xfrm>
            <a:off x="2217600" y="6365443"/>
            <a:ext cx="7756800" cy="370800"/>
          </a:xfrm>
          <a:prstGeom prst="rect">
            <a:avLst/>
          </a:prstGeom>
          <a:noFill/>
        </p:spPr>
        <p:txBody>
          <a:bodyPr wrap="square" lIns="0" tIns="0" rIns="0" bIns="0" rtlCol="0">
            <a:noAutofit/>
          </a:bodyPr>
          <a:lstStyle/>
          <a:p>
            <a:pPr algn="ctr">
              <a:defRPr/>
            </a:pPr>
            <a:r>
              <a:rPr lang="en-US" sz="600" dirty="0">
                <a:solidFill>
                  <a:prstClr val="white">
                    <a:lumMod val="65000"/>
                  </a:prstClr>
                </a:solidFill>
              </a:rPr>
              <a:t>© 2018 KPMG International, a member firm of the KPMG network of independent member firms affiliated with KPMG International Cooperative, a Swiss entity. All rights reserved.</a:t>
            </a:r>
            <a:endParaRPr lang="en-GB" sz="600" dirty="0">
              <a:solidFill>
                <a:prstClr val="white">
                  <a:lumMod val="65000"/>
                </a:prstClr>
              </a:solidFill>
            </a:endParaRPr>
          </a:p>
        </p:txBody>
      </p:sp>
      <p:sp>
        <p:nvSpPr>
          <p:cNvPr id="26"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4239237505"/>
      </p:ext>
    </p:extLst>
  </p:cSld>
  <p:clrMap bg1="lt1" tx1="dk1" bg2="lt2" tx2="dk2" accent1="accent1" accent2="accent2" accent3="accent3" accent4="accent4" accent5="accent5" accent6="accent6" hlink="hlink" folHlink="folHlink"/>
  <p:sldLayoutIdLst>
    <p:sldLayoutId id="2147483921" r:id="rId1"/>
    <p:sldLayoutId id="2147483922" r:id="rId2"/>
    <p:sldLayoutId id="2147483923" r:id="rId3"/>
    <p:sldLayoutId id="2147483924" r:id="rId4"/>
    <p:sldLayoutId id="2147483925" r:id="rId5"/>
    <p:sldLayoutId id="2147483926" r:id="rId6"/>
    <p:sldLayoutId id="2147483927" r:id="rId7"/>
    <p:sldLayoutId id="2147483928" r:id="rId8"/>
    <p:sldLayoutId id="2147483929" r:id="rId9"/>
    <p:sldLayoutId id="2147483930" r:id="rId10"/>
    <p:sldLayoutId id="2147483931" r:id="rId11"/>
    <p:sldLayoutId id="2147483932" r:id="rId12"/>
    <p:sldLayoutId id="2147483933" r:id="rId13"/>
    <p:sldLayoutId id="2147483934" r:id="rId14"/>
    <p:sldLayoutId id="2147483935" r:id="rId15"/>
    <p:sldLayoutId id="2147483936" r:id="rId16"/>
    <p:sldLayoutId id="2147483937" r:id="rId17"/>
    <p:sldLayoutId id="2147483938" r:id="rId18"/>
    <p:sldLayoutId id="2147483939" r:id="rId19"/>
    <p:sldLayoutId id="2147483940" r:id="rId20"/>
    <p:sldLayoutId id="2147483941" r:id="rId21"/>
    <p:sldLayoutId id="2147483942" r:id="rId22"/>
    <p:sldLayoutId id="2147483943" r:id="rId23"/>
    <p:sldLayoutId id="2147483944" r:id="rId24"/>
    <p:sldLayoutId id="2147483945" r:id="rId25"/>
    <p:sldLayoutId id="2147483946" r:id="rId26"/>
    <p:sldLayoutId id="2147483947" r:id="rId27"/>
  </p:sldLayoutIdLst>
  <p:txStyles>
    <p:titleStyle>
      <a:lvl1pPr algn="l" defTabSz="914400" rtl="0" eaLnBrk="1" latinLnBrk="0" hangingPunct="1">
        <a:lnSpc>
          <a:spcPct val="70000"/>
        </a:lnSpc>
        <a:spcBef>
          <a:spcPct val="0"/>
        </a:spcBef>
        <a:buNone/>
        <a:defRPr sz="5400" kern="1200">
          <a:solidFill>
            <a:schemeClr val="tx2"/>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702">
          <p15:clr>
            <a:srgbClr val="F26B43"/>
          </p15:clr>
        </p15:guide>
        <p15:guide id="2" pos="627">
          <p15:clr>
            <a:srgbClr val="F26B43"/>
          </p15:clr>
        </p15:guide>
        <p15:guide id="3" pos="7055">
          <p15:clr>
            <a:srgbClr val="F26B43"/>
          </p15:clr>
        </p15:guide>
        <p15:guide id="4" orient="horz" pos="833">
          <p15:clr>
            <a:srgbClr val="F26B43"/>
          </p15:clr>
        </p15:guide>
        <p15:guide id="5" orient="horz" pos="608">
          <p15:clr>
            <a:srgbClr val="F26B43"/>
          </p15:clr>
        </p15:guide>
        <p15:guide id="6" orient="horz" pos="272">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98400" y="431800"/>
            <a:ext cx="10195200" cy="533400"/>
          </a:xfrm>
          <a:prstGeom prst="rect">
            <a:avLst/>
          </a:prstGeom>
        </p:spPr>
        <p:txBody>
          <a:bodyPr vert="horz" lIns="0" tIns="0" rIns="0" bIns="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003201" y="1331360"/>
            <a:ext cx="10194470" cy="4545566"/>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TextBox 29"/>
          <p:cNvSpPr txBox="1"/>
          <p:nvPr userDrawn="1"/>
        </p:nvSpPr>
        <p:spPr>
          <a:xfrm>
            <a:off x="2217600" y="6365443"/>
            <a:ext cx="7756800" cy="370800"/>
          </a:xfrm>
          <a:prstGeom prst="rect">
            <a:avLst/>
          </a:prstGeom>
          <a:noFill/>
        </p:spPr>
        <p:txBody>
          <a:bodyPr wrap="square" lIns="0" tIns="0" rIns="0" bIns="0" rtlCol="0">
            <a:noAutofit/>
          </a:bodyPr>
          <a:lstStyle/>
          <a:p>
            <a:pPr algn="ctr">
              <a:defRPr/>
            </a:pPr>
            <a:r>
              <a:rPr lang="en-US" sz="600" dirty="0">
                <a:solidFill>
                  <a:prstClr val="white">
                    <a:lumMod val="65000"/>
                  </a:prstClr>
                </a:solidFill>
              </a:rPr>
              <a:t>© 2018 KPMG International, a member firm of the KPMG network of independent member firms affiliated with KPMG International Cooperative, a Swiss entity. All rights reserved.</a:t>
            </a:r>
            <a:endParaRPr lang="en-GB" sz="600" dirty="0">
              <a:solidFill>
                <a:prstClr val="white">
                  <a:lumMod val="65000"/>
                </a:prstClr>
              </a:solidFill>
            </a:endParaRPr>
          </a:p>
        </p:txBody>
      </p:sp>
      <p:sp>
        <p:nvSpPr>
          <p:cNvPr id="26"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3914088530"/>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 id="2147483960" r:id="rId12"/>
    <p:sldLayoutId id="2147483961" r:id="rId13"/>
    <p:sldLayoutId id="2147483962" r:id="rId14"/>
    <p:sldLayoutId id="2147483963" r:id="rId15"/>
    <p:sldLayoutId id="2147483964" r:id="rId16"/>
    <p:sldLayoutId id="2147483965" r:id="rId17"/>
    <p:sldLayoutId id="2147483966" r:id="rId18"/>
    <p:sldLayoutId id="2147483967" r:id="rId19"/>
    <p:sldLayoutId id="2147483968" r:id="rId20"/>
    <p:sldLayoutId id="2147483969" r:id="rId21"/>
    <p:sldLayoutId id="2147483970" r:id="rId22"/>
    <p:sldLayoutId id="2147483971" r:id="rId23"/>
    <p:sldLayoutId id="2147483972" r:id="rId24"/>
    <p:sldLayoutId id="2147483973" r:id="rId25"/>
    <p:sldLayoutId id="2147483974" r:id="rId26"/>
    <p:sldLayoutId id="2147483975" r:id="rId27"/>
  </p:sldLayoutIdLst>
  <p:txStyles>
    <p:titleStyle>
      <a:lvl1pPr algn="l" defTabSz="914400" rtl="0" eaLnBrk="1" latinLnBrk="0" hangingPunct="1">
        <a:lnSpc>
          <a:spcPct val="70000"/>
        </a:lnSpc>
        <a:spcBef>
          <a:spcPct val="0"/>
        </a:spcBef>
        <a:buNone/>
        <a:defRPr sz="5400" kern="1200">
          <a:solidFill>
            <a:schemeClr val="tx2"/>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702">
          <p15:clr>
            <a:srgbClr val="F26B43"/>
          </p15:clr>
        </p15:guide>
        <p15:guide id="2" pos="627">
          <p15:clr>
            <a:srgbClr val="F26B43"/>
          </p15:clr>
        </p15:guide>
        <p15:guide id="3" pos="7055">
          <p15:clr>
            <a:srgbClr val="F26B43"/>
          </p15:clr>
        </p15:guide>
        <p15:guide id="4" orient="horz" pos="833">
          <p15:clr>
            <a:srgbClr val="F26B43"/>
          </p15:clr>
        </p15:guide>
        <p15:guide id="5" orient="horz" pos="608">
          <p15:clr>
            <a:srgbClr val="F26B43"/>
          </p15:clr>
        </p15:guide>
        <p15:guide id="6" orient="horz" pos="27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98400" y="431800"/>
            <a:ext cx="10195200" cy="533400"/>
          </a:xfrm>
          <a:prstGeom prst="rect">
            <a:avLst/>
          </a:prstGeom>
        </p:spPr>
        <p:txBody>
          <a:bodyPr vert="horz" lIns="0" tIns="0" rIns="0" bIns="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003201" y="1331360"/>
            <a:ext cx="10194470" cy="4545566"/>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6" name="Freeform 19"/>
          <p:cNvSpPr>
            <a:spLocks noEditPoints="1"/>
          </p:cNvSpPr>
          <p:nvPr userDrawn="1"/>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Tree>
    <p:extLst>
      <p:ext uri="{BB962C8B-B14F-4D97-AF65-F5344CB8AC3E}">
        <p14:creationId xmlns:p14="http://schemas.microsoft.com/office/powerpoint/2010/main" val="1556399643"/>
      </p:ext>
    </p:extLst>
  </p:cSld>
  <p:clrMap bg1="lt1" tx1="dk1" bg2="lt2" tx2="dk2" accent1="accent1" accent2="accent2" accent3="accent3" accent4="accent4" accent5="accent5" accent6="accent6" hlink="hlink" folHlink="folHlink"/>
  <p:sldLayoutIdLst>
    <p:sldLayoutId id="2147483977" r:id="rId1"/>
    <p:sldLayoutId id="2147483978" r:id="rId2"/>
    <p:sldLayoutId id="2147483979" r:id="rId3"/>
    <p:sldLayoutId id="2147483980" r:id="rId4"/>
    <p:sldLayoutId id="2147483981" r:id="rId5"/>
    <p:sldLayoutId id="2147483982" r:id="rId6"/>
    <p:sldLayoutId id="2147483983" r:id="rId7"/>
    <p:sldLayoutId id="2147483984" r:id="rId8"/>
    <p:sldLayoutId id="2147483985" r:id="rId9"/>
    <p:sldLayoutId id="2147483986" r:id="rId10"/>
    <p:sldLayoutId id="2147483987" r:id="rId11"/>
    <p:sldLayoutId id="2147483988" r:id="rId12"/>
    <p:sldLayoutId id="2147483989" r:id="rId13"/>
    <p:sldLayoutId id="2147483990" r:id="rId14"/>
    <p:sldLayoutId id="2147483991" r:id="rId15"/>
    <p:sldLayoutId id="2147483992" r:id="rId16"/>
    <p:sldLayoutId id="2147483993" r:id="rId17"/>
    <p:sldLayoutId id="2147483994" r:id="rId18"/>
    <p:sldLayoutId id="2147483995" r:id="rId19"/>
    <p:sldLayoutId id="2147483996" r:id="rId20"/>
    <p:sldLayoutId id="2147483997" r:id="rId21"/>
    <p:sldLayoutId id="2147483998" r:id="rId22"/>
  </p:sldLayoutIdLst>
  <p:txStyles>
    <p:titleStyle>
      <a:lvl1pPr algn="l" defTabSz="914400" rtl="0" eaLnBrk="1" latinLnBrk="0" hangingPunct="1">
        <a:lnSpc>
          <a:spcPct val="70000"/>
        </a:lnSpc>
        <a:spcBef>
          <a:spcPct val="0"/>
        </a:spcBef>
        <a:buNone/>
        <a:defRPr sz="5400" kern="1200">
          <a:solidFill>
            <a:schemeClr val="tx2"/>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702">
          <p15:clr>
            <a:srgbClr val="F26B43"/>
          </p15:clr>
        </p15:guide>
        <p15:guide id="2" pos="627">
          <p15:clr>
            <a:srgbClr val="F26B43"/>
          </p15:clr>
        </p15:guide>
        <p15:guide id="3" pos="7055">
          <p15:clr>
            <a:srgbClr val="F26B43"/>
          </p15:clr>
        </p15:guide>
        <p15:guide id="4" orient="horz" pos="833">
          <p15:clr>
            <a:srgbClr val="F26B43"/>
          </p15:clr>
        </p15:guide>
        <p15:guide id="5" orient="horz" pos="608">
          <p15:clr>
            <a:srgbClr val="F26B43"/>
          </p15:clr>
        </p15:guide>
        <p15:guide id="6" orient="horz" pos="272">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0.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15.xml"/></Relationships>
</file>

<file path=ppt/slides/_rels/slide1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44.gif"/><Relationship Id="rId2" Type="http://schemas.openxmlformats.org/officeDocument/2006/relationships/image" Target="../media/image43.png"/><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46.gif"/><Relationship Id="rId7" Type="http://schemas.openxmlformats.org/officeDocument/2006/relationships/image" Target="../media/image50.png"/><Relationship Id="rId2" Type="http://schemas.openxmlformats.org/officeDocument/2006/relationships/image" Target="../media/image45.gif"/><Relationship Id="rId1" Type="http://schemas.openxmlformats.org/officeDocument/2006/relationships/slideLayout" Target="../slideLayouts/slideLayout10.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1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10.xml"/><Relationship Id="rId5" Type="http://schemas.openxmlformats.org/officeDocument/2006/relationships/image" Target="../media/image55.png"/><Relationship Id="rId4" Type="http://schemas.openxmlformats.org/officeDocument/2006/relationships/image" Target="../media/image54.pn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6.png"/><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93.xml"/></Relationships>
</file>

<file path=ppt/slides/_rels/slide2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59.xml"/><Relationship Id="rId1" Type="http://schemas.openxmlformats.org/officeDocument/2006/relationships/tags" Target="../tags/tag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5.png"/><Relationship Id="rId7" Type="http://schemas.openxmlformats.org/officeDocument/2006/relationships/image" Target="../media/image28.jpeg"/><Relationship Id="rId2" Type="http://schemas.openxmlformats.org/officeDocument/2006/relationships/image" Target="../media/image24.jpeg"/><Relationship Id="rId1" Type="http://schemas.openxmlformats.org/officeDocument/2006/relationships/slideLayout" Target="../slideLayouts/slideLayout66.xml"/><Relationship Id="rId6" Type="http://schemas.openxmlformats.org/officeDocument/2006/relationships/image" Target="../media/image27.png"/><Relationship Id="rId5" Type="http://schemas.microsoft.com/office/2007/relationships/hdphoto" Target="../media/hdphoto1.wdp"/><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39.xml"/></Relationships>
</file>

<file path=ppt/slides/_rels/slide7.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0.xml"/><Relationship Id="rId5" Type="http://schemas.openxmlformats.org/officeDocument/2006/relationships/image" Target="../media/image36.jpeg"/><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2749463" y="1628800"/>
            <a:ext cx="8988268" cy="2472297"/>
          </a:xfrm>
        </p:spPr>
        <p:txBody>
          <a:bodyPr/>
          <a:lstStyle/>
          <a:p>
            <a:pPr algn="l"/>
            <a:r>
              <a:rPr lang="en-GB" sz="6600" b="1" dirty="0" smtClean="0"/>
              <a:t/>
            </a:r>
            <a:br>
              <a:rPr lang="en-GB" sz="6600" b="1" dirty="0" smtClean="0"/>
            </a:br>
            <a:r>
              <a:rPr lang="en-GB" b="1" dirty="0" smtClean="0"/>
              <a:t>Healthy Returns</a:t>
            </a:r>
            <a:br>
              <a:rPr lang="en-GB" b="1" dirty="0" smtClean="0"/>
            </a:br>
            <a:r>
              <a:rPr lang="en-GB" sz="2000" b="1" dirty="0" smtClean="0"/>
              <a:t/>
            </a:r>
            <a:br>
              <a:rPr lang="en-GB" sz="2000" b="1" dirty="0" smtClean="0"/>
            </a:br>
            <a:r>
              <a:rPr lang="en-GB" sz="6000" dirty="0"/>
              <a:t>G</a:t>
            </a:r>
            <a:r>
              <a:rPr lang="en-GB" sz="6000" dirty="0" smtClean="0"/>
              <a:t>lobal Trends &amp; Universal Health Coverage</a:t>
            </a:r>
            <a:r>
              <a:rPr lang="en-GB" sz="6600" b="1" dirty="0" smtClean="0"/>
              <a:t/>
            </a:r>
            <a:br>
              <a:rPr lang="en-GB" sz="6600" b="1" dirty="0" smtClean="0"/>
            </a:br>
            <a:r>
              <a:rPr lang="en-GB" sz="6600" b="1" dirty="0" smtClean="0"/>
              <a:t/>
            </a:r>
            <a:br>
              <a:rPr lang="en-GB" sz="6600" b="1" dirty="0" smtClean="0"/>
            </a:br>
            <a:r>
              <a:rPr lang="en-GB" sz="4000" b="1" dirty="0" smtClean="0"/>
              <a:t/>
            </a:r>
            <a:br>
              <a:rPr lang="en-GB" sz="4000" b="1" dirty="0" smtClean="0"/>
            </a:br>
            <a:r>
              <a:rPr lang="en-US" sz="6000" dirty="0" smtClean="0"/>
              <a:t/>
            </a:r>
            <a:br>
              <a:rPr lang="en-US" sz="6000" dirty="0" smtClean="0"/>
            </a:br>
            <a:r>
              <a:rPr lang="en-US" sz="2800" dirty="0" smtClean="0"/>
              <a:t/>
            </a:r>
            <a:br>
              <a:rPr lang="en-US" sz="2800" dirty="0" smtClean="0"/>
            </a:br>
            <a:endParaRPr lang="en-US" sz="7200" i="1" dirty="0"/>
          </a:p>
        </p:txBody>
      </p:sp>
      <p:sp>
        <p:nvSpPr>
          <p:cNvPr id="2" name="Rectangle 1"/>
          <p:cNvSpPr/>
          <p:nvPr/>
        </p:nvSpPr>
        <p:spPr>
          <a:xfrm>
            <a:off x="2764743" y="338601"/>
            <a:ext cx="1614090" cy="76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9" name="Subtitle 4"/>
          <p:cNvSpPr txBox="1">
            <a:spLocks/>
          </p:cNvSpPr>
          <p:nvPr/>
        </p:nvSpPr>
        <p:spPr>
          <a:xfrm>
            <a:off x="2749463" y="5390900"/>
            <a:ext cx="8450350" cy="216000"/>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100" b="1" kern="1200">
                <a:solidFill>
                  <a:schemeClr val="bg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100" kern="1200">
                <a:solidFill>
                  <a:schemeClr val="bg1"/>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bg1"/>
              </a:buClr>
              <a:buFont typeface="Arial" panose="020B0604020202020204" pitchFamily="34" charset="0"/>
              <a:buChar char="—"/>
              <a:defRPr sz="1100" kern="1200">
                <a:solidFill>
                  <a:schemeClr val="bg1"/>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bg1"/>
              </a:buClr>
              <a:buFont typeface="Arial" panose="020B0604020202020204" pitchFamily="34" charset="0"/>
              <a:buChar char="-"/>
              <a:defRPr sz="1100" kern="1200">
                <a:solidFill>
                  <a:schemeClr val="bg1"/>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bg1"/>
              </a:buClr>
              <a:buFont typeface="Arial" panose="020B0604020202020204" pitchFamily="34" charset="0"/>
              <a:buChar char="—"/>
              <a:defRPr sz="1100" kern="1200" baseline="0">
                <a:solidFill>
                  <a:schemeClr val="bg1"/>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100" b="1" i="0" u="none" strike="noStrike" kern="1200" cap="none" spc="0" normalizeH="0" baseline="0" noProof="0" dirty="0" smtClean="0">
                <a:ln>
                  <a:noFill/>
                </a:ln>
                <a:solidFill>
                  <a:sysClr val="window" lastClr="FFFFFF"/>
                </a:solidFill>
                <a:effectLst/>
                <a:uLnTx/>
                <a:uFillTx/>
                <a:latin typeface="Arial"/>
                <a:ea typeface="+mn-ea"/>
                <a:cs typeface="+mn-cs"/>
              </a:rPr>
              <a:t>Mark Britnell</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100" b="1" i="0" u="none" strike="noStrike" kern="1200" cap="none" spc="0" normalizeH="0" baseline="0" noProof="0" dirty="0" smtClean="0">
                <a:ln>
                  <a:noFill/>
                </a:ln>
                <a:solidFill>
                  <a:sysClr val="window" lastClr="FFFFFF"/>
                </a:solidFill>
                <a:effectLst/>
                <a:uLnTx/>
                <a:uFillTx/>
                <a:latin typeface="Arial"/>
                <a:ea typeface="+mn-ea"/>
                <a:cs typeface="+mn-cs"/>
              </a:rPr>
              <a:t>—</a:t>
            </a:r>
          </a:p>
          <a:p>
            <a:pPr lvl="0">
              <a:defRPr/>
            </a:pPr>
            <a:r>
              <a:rPr lang="en-GB" b="0" dirty="0">
                <a:solidFill>
                  <a:sysClr val="window" lastClr="FFFFFF"/>
                </a:solidFill>
              </a:rPr>
              <a:t>Global Chairman &amp; Senior </a:t>
            </a:r>
            <a:r>
              <a:rPr lang="en-GB" b="0" dirty="0" smtClean="0">
                <a:solidFill>
                  <a:sysClr val="window" lastClr="FFFFFF"/>
                </a:solidFill>
              </a:rPr>
              <a:t>Partner, Healthcare</a:t>
            </a:r>
            <a:r>
              <a:rPr lang="en-GB" b="0" dirty="0">
                <a:solidFill>
                  <a:sysClr val="window" lastClr="FFFFFF"/>
                </a:solidFill>
              </a:rPr>
              <a:t>, Government &amp; </a:t>
            </a:r>
            <a:r>
              <a:rPr lang="en-GB" b="0" dirty="0" smtClean="0">
                <a:solidFill>
                  <a:sysClr val="window" lastClr="FFFFFF"/>
                </a:solidFill>
              </a:rPr>
              <a:t>Infrastructure, KPMG </a:t>
            </a:r>
            <a:r>
              <a:rPr lang="en-GB" b="0" dirty="0">
                <a:solidFill>
                  <a:sysClr val="window" lastClr="FFFFFF"/>
                </a:solidFill>
              </a:rPr>
              <a:t>International</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IE" sz="1100" b="0" i="0" u="none" strike="noStrike" kern="1200" cap="none" spc="0" normalizeH="0" baseline="0" noProof="0" dirty="0" smtClean="0">
                <a:ln>
                  <a:noFill/>
                </a:ln>
                <a:solidFill>
                  <a:sysClr val="window" lastClr="FFFFFF"/>
                </a:solidFill>
                <a:effectLst/>
                <a:uLnTx/>
                <a:uFillTx/>
                <a:latin typeface="Arial"/>
                <a:ea typeface="+mn-ea"/>
                <a:cs typeface="+mn-cs"/>
              </a:rPr>
              <a:t>@</a:t>
            </a:r>
            <a:r>
              <a:rPr kumimoji="0" lang="en-IE" sz="1100" b="0" i="0" u="none" strike="noStrike" kern="1200" cap="none" spc="0" normalizeH="0" baseline="0" noProof="0" dirty="0" err="1" smtClean="0">
                <a:ln>
                  <a:noFill/>
                </a:ln>
                <a:solidFill>
                  <a:sysClr val="window" lastClr="FFFFFF"/>
                </a:solidFill>
                <a:effectLst/>
                <a:uLnTx/>
                <a:uFillTx/>
                <a:latin typeface="Arial"/>
                <a:ea typeface="+mn-ea"/>
                <a:cs typeface="+mn-cs"/>
              </a:rPr>
              <a:t>markbritnell</a:t>
            </a:r>
            <a:r>
              <a:rPr kumimoji="0" lang="en-IE" sz="1100" b="0" i="0" u="none" strike="noStrike" kern="1200" cap="none" spc="0" normalizeH="0" baseline="0" noProof="0" dirty="0" smtClean="0">
                <a:ln>
                  <a:noFill/>
                </a:ln>
                <a:solidFill>
                  <a:sysClr val="window" lastClr="FFFFFF"/>
                </a:solidFill>
                <a:effectLst/>
                <a:uLnTx/>
                <a:uFillTx/>
                <a:latin typeface="Arial"/>
                <a:ea typeface="+mn-ea"/>
                <a:cs typeface="+mn-cs"/>
              </a:rPr>
              <a:t> </a:t>
            </a:r>
            <a:endParaRPr kumimoji="0" lang="en-GB" sz="1100" b="0" i="0" u="none" strike="noStrike" kern="1200" cap="none" spc="0" normalizeH="0" baseline="0" noProof="0" dirty="0">
              <a:ln>
                <a:noFill/>
              </a:ln>
              <a:solidFill>
                <a:sysClr val="window" lastClr="FFFFFF"/>
              </a:solidFill>
              <a:effectLst/>
              <a:uLnTx/>
              <a:uFillTx/>
              <a:latin typeface="Arial"/>
              <a:ea typeface="+mn-ea"/>
              <a:cs typeface="+mn-cs"/>
            </a:endParaRPr>
          </a:p>
        </p:txBody>
      </p:sp>
      <p:grpSp>
        <p:nvGrpSpPr>
          <p:cNvPr id="3" name="Group 2"/>
          <p:cNvGrpSpPr>
            <a:grpSpLocks noChangeAspect="1"/>
          </p:cNvGrpSpPr>
          <p:nvPr/>
        </p:nvGrpSpPr>
        <p:grpSpPr>
          <a:xfrm>
            <a:off x="2503351" y="-99392"/>
            <a:ext cx="2136873" cy="1261447"/>
            <a:chOff x="-2592388" y="0"/>
            <a:chExt cx="2592388" cy="1530350"/>
          </a:xfrm>
          <a:solidFill>
            <a:schemeClr val="bg1"/>
          </a:solidFill>
        </p:grpSpPr>
        <p:sp>
          <p:nvSpPr>
            <p:cNvPr id="4" name="Freeform 14"/>
            <p:cNvSpPr>
              <a:spLocks noEditPoints="1"/>
            </p:cNvSpPr>
            <p:nvPr userDrawn="1"/>
          </p:nvSpPr>
          <p:spPr bwMode="auto">
            <a:xfrm>
              <a:off x="-2355851" y="754063"/>
              <a:ext cx="2119313" cy="776287"/>
            </a:xfrm>
            <a:custGeom>
              <a:avLst/>
              <a:gdLst/>
              <a:ahLst/>
              <a:cxnLst>
                <a:cxn ang="0">
                  <a:pos x="2851" y="1035"/>
                </a:cxn>
                <a:cxn ang="0">
                  <a:pos x="3588" y="28"/>
                </a:cxn>
                <a:cxn ang="0">
                  <a:pos x="2718" y="826"/>
                </a:cxn>
                <a:cxn ang="0">
                  <a:pos x="1973" y="28"/>
                </a:cxn>
                <a:cxn ang="0">
                  <a:pos x="1663" y="659"/>
                </a:cxn>
                <a:cxn ang="0">
                  <a:pos x="1850" y="28"/>
                </a:cxn>
                <a:cxn ang="0">
                  <a:pos x="1165" y="1000"/>
                </a:cxn>
                <a:cxn ang="0">
                  <a:pos x="1334" y="806"/>
                </a:cxn>
                <a:cxn ang="0">
                  <a:pos x="479" y="1047"/>
                </a:cxn>
                <a:cxn ang="0">
                  <a:pos x="980" y="699"/>
                </a:cxn>
                <a:cxn ang="0">
                  <a:pos x="2747" y="0"/>
                </a:cxn>
                <a:cxn ang="0">
                  <a:pos x="1009" y="0"/>
                </a:cxn>
                <a:cxn ang="0">
                  <a:pos x="665" y="1435"/>
                </a:cxn>
                <a:cxn ang="0">
                  <a:pos x="1150" y="1133"/>
                </a:cxn>
                <a:cxn ang="0">
                  <a:pos x="1980" y="1434"/>
                </a:cxn>
                <a:cxn ang="0">
                  <a:pos x="2963" y="1451"/>
                </a:cxn>
                <a:cxn ang="0">
                  <a:pos x="348" y="2092"/>
                </a:cxn>
                <a:cxn ang="0">
                  <a:pos x="395" y="2104"/>
                </a:cxn>
                <a:cxn ang="0">
                  <a:pos x="880" y="1895"/>
                </a:cxn>
                <a:cxn ang="0">
                  <a:pos x="584" y="1895"/>
                </a:cxn>
                <a:cxn ang="0">
                  <a:pos x="645" y="2088"/>
                </a:cxn>
                <a:cxn ang="0">
                  <a:pos x="813" y="2088"/>
                </a:cxn>
                <a:cxn ang="0">
                  <a:pos x="935" y="1790"/>
                </a:cxn>
                <a:cxn ang="0">
                  <a:pos x="1104" y="1929"/>
                </a:cxn>
                <a:cxn ang="0">
                  <a:pos x="1151" y="1938"/>
                </a:cxn>
                <a:cxn ang="0">
                  <a:pos x="1504" y="2134"/>
                </a:cxn>
                <a:cxn ang="0">
                  <a:pos x="1370" y="2132"/>
                </a:cxn>
                <a:cxn ang="0">
                  <a:pos x="1428" y="1940"/>
                </a:cxn>
                <a:cxn ang="0">
                  <a:pos x="1719" y="1895"/>
                </a:cxn>
                <a:cxn ang="0">
                  <a:pos x="1803" y="2052"/>
                </a:cxn>
                <a:cxn ang="0">
                  <a:pos x="2137" y="1923"/>
                </a:cxn>
                <a:cxn ang="0">
                  <a:pos x="1881" y="2136"/>
                </a:cxn>
                <a:cxn ang="0">
                  <a:pos x="2253" y="2017"/>
                </a:cxn>
                <a:cxn ang="0">
                  <a:pos x="2503" y="1888"/>
                </a:cxn>
                <a:cxn ang="0">
                  <a:pos x="2740" y="2092"/>
                </a:cxn>
                <a:cxn ang="0">
                  <a:pos x="2787" y="2104"/>
                </a:cxn>
                <a:cxn ang="0">
                  <a:pos x="3126" y="2134"/>
                </a:cxn>
                <a:cxn ang="0">
                  <a:pos x="2992" y="2132"/>
                </a:cxn>
                <a:cxn ang="0">
                  <a:pos x="3051" y="1940"/>
                </a:cxn>
                <a:cxn ang="0">
                  <a:pos x="3441" y="1989"/>
                </a:cxn>
                <a:cxn ang="0">
                  <a:pos x="3257" y="1790"/>
                </a:cxn>
                <a:cxn ang="0">
                  <a:pos x="168" y="2120"/>
                </a:cxn>
                <a:cxn ang="0">
                  <a:pos x="3742" y="1935"/>
                </a:cxn>
                <a:cxn ang="0">
                  <a:pos x="3624" y="2110"/>
                </a:cxn>
                <a:cxn ang="0">
                  <a:pos x="3857" y="2017"/>
                </a:cxn>
                <a:cxn ang="0">
                  <a:pos x="4180" y="1894"/>
                </a:cxn>
                <a:cxn ang="0">
                  <a:pos x="4515" y="2136"/>
                </a:cxn>
                <a:cxn ang="0">
                  <a:pos x="4289" y="1939"/>
                </a:cxn>
                <a:cxn ang="0">
                  <a:pos x="4846" y="2010"/>
                </a:cxn>
                <a:cxn ang="0">
                  <a:pos x="4741" y="1935"/>
                </a:cxn>
                <a:cxn ang="0">
                  <a:pos x="4936" y="1789"/>
                </a:cxn>
                <a:cxn ang="0">
                  <a:pos x="5002" y="2021"/>
                </a:cxn>
                <a:cxn ang="0">
                  <a:pos x="5080" y="1988"/>
                </a:cxn>
                <a:cxn ang="0">
                  <a:pos x="5388" y="2136"/>
                </a:cxn>
                <a:cxn ang="0">
                  <a:pos x="5625" y="1893"/>
                </a:cxn>
                <a:cxn ang="0">
                  <a:pos x="5573" y="1790"/>
                </a:cxn>
                <a:cxn ang="0">
                  <a:pos x="5710" y="1848"/>
                </a:cxn>
                <a:cxn ang="0">
                  <a:pos x="5786" y="2086"/>
                </a:cxn>
                <a:cxn ang="0">
                  <a:pos x="5835" y="2229"/>
                </a:cxn>
              </a:cxnLst>
              <a:rect l="0" t="0" r="r" b="b"/>
              <a:pathLst>
                <a:path w="6099" h="2232">
                  <a:moveTo>
                    <a:pt x="3588" y="1105"/>
                  </a:moveTo>
                  <a:cubicBezTo>
                    <a:pt x="3401" y="1105"/>
                    <a:pt x="3401" y="1105"/>
                    <a:pt x="3401" y="1105"/>
                  </a:cubicBezTo>
                  <a:cubicBezTo>
                    <a:pt x="3431" y="981"/>
                    <a:pt x="3431" y="981"/>
                    <a:pt x="3431" y="981"/>
                  </a:cubicBezTo>
                  <a:cubicBezTo>
                    <a:pt x="3055" y="981"/>
                    <a:pt x="3055" y="981"/>
                    <a:pt x="3055" y="981"/>
                  </a:cubicBezTo>
                  <a:cubicBezTo>
                    <a:pt x="3024" y="1105"/>
                    <a:pt x="3024" y="1105"/>
                    <a:pt x="3024" y="1105"/>
                  </a:cubicBezTo>
                  <a:cubicBezTo>
                    <a:pt x="2843" y="1105"/>
                    <a:pt x="2843" y="1105"/>
                    <a:pt x="2843" y="1105"/>
                  </a:cubicBezTo>
                  <a:cubicBezTo>
                    <a:pt x="2843" y="1079"/>
                    <a:pt x="2843" y="1079"/>
                    <a:pt x="2843" y="1079"/>
                  </a:cubicBezTo>
                  <a:cubicBezTo>
                    <a:pt x="2845" y="1065"/>
                    <a:pt x="2848" y="1051"/>
                    <a:pt x="2851" y="1035"/>
                  </a:cubicBezTo>
                  <a:cubicBezTo>
                    <a:pt x="2884" y="901"/>
                    <a:pt x="2972" y="769"/>
                    <a:pt x="3124" y="769"/>
                  </a:cubicBezTo>
                  <a:cubicBezTo>
                    <a:pt x="3185" y="769"/>
                    <a:pt x="3244" y="792"/>
                    <a:pt x="3236" y="875"/>
                  </a:cubicBezTo>
                  <a:cubicBezTo>
                    <a:pt x="3460" y="875"/>
                    <a:pt x="3460" y="875"/>
                    <a:pt x="3460" y="875"/>
                  </a:cubicBezTo>
                  <a:cubicBezTo>
                    <a:pt x="3469" y="836"/>
                    <a:pt x="3484" y="770"/>
                    <a:pt x="3441" y="709"/>
                  </a:cubicBezTo>
                  <a:cubicBezTo>
                    <a:pt x="3394" y="643"/>
                    <a:pt x="3298" y="616"/>
                    <a:pt x="3173" y="616"/>
                  </a:cubicBezTo>
                  <a:cubicBezTo>
                    <a:pt x="3084" y="616"/>
                    <a:pt x="2955" y="631"/>
                    <a:pt x="2843" y="704"/>
                  </a:cubicBezTo>
                  <a:cubicBezTo>
                    <a:pt x="2843" y="28"/>
                    <a:pt x="2843" y="28"/>
                    <a:pt x="2843" y="28"/>
                  </a:cubicBezTo>
                  <a:cubicBezTo>
                    <a:pt x="3588" y="28"/>
                    <a:pt x="3588" y="28"/>
                    <a:pt x="3588" y="28"/>
                  </a:cubicBezTo>
                  <a:lnTo>
                    <a:pt x="3588" y="1105"/>
                  </a:lnTo>
                  <a:close/>
                  <a:moveTo>
                    <a:pt x="3148" y="1287"/>
                  </a:moveTo>
                  <a:cubicBezTo>
                    <a:pt x="3106" y="1294"/>
                    <a:pt x="3063" y="1300"/>
                    <a:pt x="3023" y="1300"/>
                  </a:cubicBezTo>
                  <a:cubicBezTo>
                    <a:pt x="2915" y="1300"/>
                    <a:pt x="2840" y="1250"/>
                    <a:pt x="2839" y="1133"/>
                  </a:cubicBezTo>
                  <a:cubicBezTo>
                    <a:pt x="3186" y="1133"/>
                    <a:pt x="3186" y="1133"/>
                    <a:pt x="3186" y="1133"/>
                  </a:cubicBezTo>
                  <a:lnTo>
                    <a:pt x="3148" y="1287"/>
                  </a:lnTo>
                  <a:close/>
                  <a:moveTo>
                    <a:pt x="2718" y="672"/>
                  </a:moveTo>
                  <a:cubicBezTo>
                    <a:pt x="2718" y="826"/>
                    <a:pt x="2718" y="826"/>
                    <a:pt x="2718" y="826"/>
                  </a:cubicBezTo>
                  <a:cubicBezTo>
                    <a:pt x="2666" y="898"/>
                    <a:pt x="2634" y="976"/>
                    <a:pt x="2619" y="1040"/>
                  </a:cubicBezTo>
                  <a:cubicBezTo>
                    <a:pt x="2613" y="1061"/>
                    <a:pt x="2609" y="1083"/>
                    <a:pt x="2607" y="1105"/>
                  </a:cubicBezTo>
                  <a:cubicBezTo>
                    <a:pt x="2497" y="1105"/>
                    <a:pt x="2497" y="1105"/>
                    <a:pt x="2497" y="1105"/>
                  </a:cubicBezTo>
                  <a:cubicBezTo>
                    <a:pt x="2591" y="660"/>
                    <a:pt x="2591" y="660"/>
                    <a:pt x="2591" y="660"/>
                  </a:cubicBezTo>
                  <a:cubicBezTo>
                    <a:pt x="2276" y="660"/>
                    <a:pt x="2276" y="660"/>
                    <a:pt x="2276" y="660"/>
                  </a:cubicBezTo>
                  <a:cubicBezTo>
                    <a:pt x="1993" y="1105"/>
                    <a:pt x="1993" y="1105"/>
                    <a:pt x="1993" y="1105"/>
                  </a:cubicBezTo>
                  <a:cubicBezTo>
                    <a:pt x="1973" y="1105"/>
                    <a:pt x="1973" y="1105"/>
                    <a:pt x="1973" y="1105"/>
                  </a:cubicBezTo>
                  <a:cubicBezTo>
                    <a:pt x="1973" y="28"/>
                    <a:pt x="1973" y="28"/>
                    <a:pt x="1973" y="28"/>
                  </a:cubicBezTo>
                  <a:cubicBezTo>
                    <a:pt x="2718" y="28"/>
                    <a:pt x="2718" y="28"/>
                    <a:pt x="2718" y="28"/>
                  </a:cubicBezTo>
                  <a:lnTo>
                    <a:pt x="2718" y="672"/>
                  </a:lnTo>
                  <a:close/>
                  <a:moveTo>
                    <a:pt x="2302" y="1105"/>
                  </a:moveTo>
                  <a:cubicBezTo>
                    <a:pt x="2190" y="1105"/>
                    <a:pt x="2190" y="1105"/>
                    <a:pt x="2190" y="1105"/>
                  </a:cubicBezTo>
                  <a:cubicBezTo>
                    <a:pt x="2360" y="838"/>
                    <a:pt x="2360" y="838"/>
                    <a:pt x="2360" y="838"/>
                  </a:cubicBezTo>
                  <a:lnTo>
                    <a:pt x="2302" y="1105"/>
                  </a:lnTo>
                  <a:close/>
                  <a:moveTo>
                    <a:pt x="1850" y="659"/>
                  </a:moveTo>
                  <a:cubicBezTo>
                    <a:pt x="1663" y="659"/>
                    <a:pt x="1663" y="659"/>
                    <a:pt x="1663" y="659"/>
                  </a:cubicBezTo>
                  <a:cubicBezTo>
                    <a:pt x="1535" y="1105"/>
                    <a:pt x="1535" y="1105"/>
                    <a:pt x="1535" y="1105"/>
                  </a:cubicBezTo>
                  <a:cubicBezTo>
                    <a:pt x="1337" y="1105"/>
                    <a:pt x="1337" y="1105"/>
                    <a:pt x="1337" y="1105"/>
                  </a:cubicBezTo>
                  <a:cubicBezTo>
                    <a:pt x="1438" y="1068"/>
                    <a:pt x="1499" y="996"/>
                    <a:pt x="1518" y="890"/>
                  </a:cubicBezTo>
                  <a:cubicBezTo>
                    <a:pt x="1534" y="809"/>
                    <a:pt x="1527" y="755"/>
                    <a:pt x="1493" y="714"/>
                  </a:cubicBezTo>
                  <a:cubicBezTo>
                    <a:pt x="1443" y="654"/>
                    <a:pt x="1342" y="659"/>
                    <a:pt x="1253" y="659"/>
                  </a:cubicBezTo>
                  <a:cubicBezTo>
                    <a:pt x="1237" y="659"/>
                    <a:pt x="1105" y="659"/>
                    <a:pt x="1105" y="659"/>
                  </a:cubicBezTo>
                  <a:cubicBezTo>
                    <a:pt x="1105" y="28"/>
                    <a:pt x="1105" y="28"/>
                    <a:pt x="1105" y="28"/>
                  </a:cubicBezTo>
                  <a:cubicBezTo>
                    <a:pt x="1850" y="28"/>
                    <a:pt x="1850" y="28"/>
                    <a:pt x="1850" y="28"/>
                  </a:cubicBezTo>
                  <a:lnTo>
                    <a:pt x="1850" y="659"/>
                  </a:lnTo>
                  <a:close/>
                  <a:moveTo>
                    <a:pt x="1730" y="1105"/>
                  </a:moveTo>
                  <a:cubicBezTo>
                    <a:pt x="1809" y="826"/>
                    <a:pt x="1809" y="826"/>
                    <a:pt x="1809" y="826"/>
                  </a:cubicBezTo>
                  <a:cubicBezTo>
                    <a:pt x="1812" y="1105"/>
                    <a:pt x="1812" y="1105"/>
                    <a:pt x="1812" y="1105"/>
                  </a:cubicBezTo>
                  <a:lnTo>
                    <a:pt x="1730" y="1105"/>
                  </a:lnTo>
                  <a:close/>
                  <a:moveTo>
                    <a:pt x="1188" y="999"/>
                  </a:moveTo>
                  <a:cubicBezTo>
                    <a:pt x="1187" y="999"/>
                    <a:pt x="1187" y="999"/>
                    <a:pt x="1187" y="999"/>
                  </a:cubicBezTo>
                  <a:cubicBezTo>
                    <a:pt x="1180" y="999"/>
                    <a:pt x="1173" y="1000"/>
                    <a:pt x="1165" y="1000"/>
                  </a:cubicBezTo>
                  <a:cubicBezTo>
                    <a:pt x="1154" y="1000"/>
                    <a:pt x="1145" y="1000"/>
                    <a:pt x="1137" y="1000"/>
                  </a:cubicBezTo>
                  <a:cubicBezTo>
                    <a:pt x="1089" y="1000"/>
                    <a:pt x="1089" y="1000"/>
                    <a:pt x="1089" y="1000"/>
                  </a:cubicBezTo>
                  <a:cubicBezTo>
                    <a:pt x="1111" y="918"/>
                    <a:pt x="1111" y="918"/>
                    <a:pt x="1111" y="918"/>
                  </a:cubicBezTo>
                  <a:cubicBezTo>
                    <a:pt x="1122" y="878"/>
                    <a:pt x="1122" y="878"/>
                    <a:pt x="1122" y="878"/>
                  </a:cubicBezTo>
                  <a:cubicBezTo>
                    <a:pt x="1147" y="783"/>
                    <a:pt x="1147" y="783"/>
                    <a:pt x="1147" y="783"/>
                  </a:cubicBezTo>
                  <a:cubicBezTo>
                    <a:pt x="1158" y="783"/>
                    <a:pt x="1169" y="782"/>
                    <a:pt x="1179" y="782"/>
                  </a:cubicBezTo>
                  <a:cubicBezTo>
                    <a:pt x="1216" y="782"/>
                    <a:pt x="1216" y="782"/>
                    <a:pt x="1216" y="782"/>
                  </a:cubicBezTo>
                  <a:cubicBezTo>
                    <a:pt x="1279" y="782"/>
                    <a:pt x="1319" y="786"/>
                    <a:pt x="1334" y="806"/>
                  </a:cubicBezTo>
                  <a:cubicBezTo>
                    <a:pt x="1345" y="822"/>
                    <a:pt x="1343" y="848"/>
                    <a:pt x="1330" y="888"/>
                  </a:cubicBezTo>
                  <a:cubicBezTo>
                    <a:pt x="1308" y="957"/>
                    <a:pt x="1279" y="992"/>
                    <a:pt x="1188" y="999"/>
                  </a:cubicBezTo>
                  <a:moveTo>
                    <a:pt x="980" y="699"/>
                  </a:moveTo>
                  <a:cubicBezTo>
                    <a:pt x="969" y="737"/>
                    <a:pt x="969" y="737"/>
                    <a:pt x="969" y="737"/>
                  </a:cubicBezTo>
                  <a:cubicBezTo>
                    <a:pt x="862" y="1092"/>
                    <a:pt x="862" y="1092"/>
                    <a:pt x="862" y="1092"/>
                  </a:cubicBezTo>
                  <a:cubicBezTo>
                    <a:pt x="858" y="1105"/>
                    <a:pt x="858" y="1105"/>
                    <a:pt x="858" y="1105"/>
                  </a:cubicBezTo>
                  <a:cubicBezTo>
                    <a:pt x="507" y="1105"/>
                    <a:pt x="507" y="1105"/>
                    <a:pt x="507" y="1105"/>
                  </a:cubicBezTo>
                  <a:cubicBezTo>
                    <a:pt x="479" y="1047"/>
                    <a:pt x="479" y="1047"/>
                    <a:pt x="479" y="1047"/>
                  </a:cubicBezTo>
                  <a:cubicBezTo>
                    <a:pt x="858" y="660"/>
                    <a:pt x="858" y="660"/>
                    <a:pt x="858" y="660"/>
                  </a:cubicBezTo>
                  <a:cubicBezTo>
                    <a:pt x="615" y="660"/>
                    <a:pt x="615" y="660"/>
                    <a:pt x="615" y="660"/>
                  </a:cubicBezTo>
                  <a:cubicBezTo>
                    <a:pt x="319" y="979"/>
                    <a:pt x="319" y="979"/>
                    <a:pt x="319" y="979"/>
                  </a:cubicBezTo>
                  <a:cubicBezTo>
                    <a:pt x="415" y="660"/>
                    <a:pt x="415" y="660"/>
                    <a:pt x="415" y="660"/>
                  </a:cubicBezTo>
                  <a:cubicBezTo>
                    <a:pt x="235" y="660"/>
                    <a:pt x="235" y="660"/>
                    <a:pt x="235" y="660"/>
                  </a:cubicBezTo>
                  <a:cubicBezTo>
                    <a:pt x="235" y="28"/>
                    <a:pt x="235" y="28"/>
                    <a:pt x="235" y="28"/>
                  </a:cubicBezTo>
                  <a:cubicBezTo>
                    <a:pt x="980" y="28"/>
                    <a:pt x="980" y="28"/>
                    <a:pt x="980" y="28"/>
                  </a:cubicBezTo>
                  <a:lnTo>
                    <a:pt x="980" y="699"/>
                  </a:lnTo>
                  <a:close/>
                  <a:moveTo>
                    <a:pt x="281" y="1105"/>
                  </a:moveTo>
                  <a:cubicBezTo>
                    <a:pt x="282" y="1101"/>
                    <a:pt x="282" y="1101"/>
                    <a:pt x="282" y="1101"/>
                  </a:cubicBezTo>
                  <a:cubicBezTo>
                    <a:pt x="285" y="1105"/>
                    <a:pt x="285" y="1105"/>
                    <a:pt x="285" y="1105"/>
                  </a:cubicBezTo>
                  <a:lnTo>
                    <a:pt x="281" y="1105"/>
                  </a:lnTo>
                  <a:close/>
                  <a:moveTo>
                    <a:pt x="2814" y="0"/>
                  </a:moveTo>
                  <a:cubicBezTo>
                    <a:pt x="2814" y="724"/>
                    <a:pt x="2814" y="724"/>
                    <a:pt x="2814" y="724"/>
                  </a:cubicBezTo>
                  <a:cubicBezTo>
                    <a:pt x="2789" y="744"/>
                    <a:pt x="2767" y="765"/>
                    <a:pt x="2747" y="788"/>
                  </a:cubicBezTo>
                  <a:cubicBezTo>
                    <a:pt x="2747" y="0"/>
                    <a:pt x="2747" y="0"/>
                    <a:pt x="2747" y="0"/>
                  </a:cubicBezTo>
                  <a:cubicBezTo>
                    <a:pt x="1945" y="0"/>
                    <a:pt x="1945" y="0"/>
                    <a:pt x="1945" y="0"/>
                  </a:cubicBezTo>
                  <a:cubicBezTo>
                    <a:pt x="1945" y="659"/>
                    <a:pt x="1945" y="659"/>
                    <a:pt x="1945" y="659"/>
                  </a:cubicBezTo>
                  <a:cubicBezTo>
                    <a:pt x="1878" y="659"/>
                    <a:pt x="1878" y="659"/>
                    <a:pt x="1878" y="659"/>
                  </a:cubicBezTo>
                  <a:cubicBezTo>
                    <a:pt x="1878" y="0"/>
                    <a:pt x="1878" y="0"/>
                    <a:pt x="1878" y="0"/>
                  </a:cubicBezTo>
                  <a:cubicBezTo>
                    <a:pt x="1076" y="0"/>
                    <a:pt x="1076" y="0"/>
                    <a:pt x="1076" y="0"/>
                  </a:cubicBezTo>
                  <a:cubicBezTo>
                    <a:pt x="1076" y="660"/>
                    <a:pt x="1076" y="660"/>
                    <a:pt x="1076" y="660"/>
                  </a:cubicBezTo>
                  <a:cubicBezTo>
                    <a:pt x="1009" y="660"/>
                    <a:pt x="1009" y="660"/>
                    <a:pt x="1009" y="660"/>
                  </a:cubicBezTo>
                  <a:cubicBezTo>
                    <a:pt x="1009" y="0"/>
                    <a:pt x="1009" y="0"/>
                    <a:pt x="1009" y="0"/>
                  </a:cubicBezTo>
                  <a:cubicBezTo>
                    <a:pt x="207" y="0"/>
                    <a:pt x="207" y="0"/>
                    <a:pt x="207" y="0"/>
                  </a:cubicBezTo>
                  <a:cubicBezTo>
                    <a:pt x="207" y="753"/>
                    <a:pt x="207" y="753"/>
                    <a:pt x="207" y="753"/>
                  </a:cubicBezTo>
                  <a:cubicBezTo>
                    <a:pt x="2" y="1435"/>
                    <a:pt x="2" y="1435"/>
                    <a:pt x="2" y="1435"/>
                  </a:cubicBezTo>
                  <a:cubicBezTo>
                    <a:pt x="182" y="1435"/>
                    <a:pt x="182" y="1435"/>
                    <a:pt x="182" y="1435"/>
                  </a:cubicBezTo>
                  <a:cubicBezTo>
                    <a:pt x="273" y="1133"/>
                    <a:pt x="273" y="1133"/>
                    <a:pt x="273" y="1133"/>
                  </a:cubicBezTo>
                  <a:cubicBezTo>
                    <a:pt x="299" y="1133"/>
                    <a:pt x="299" y="1133"/>
                    <a:pt x="299" y="1133"/>
                  </a:cubicBezTo>
                  <a:cubicBezTo>
                    <a:pt x="448" y="1435"/>
                    <a:pt x="448" y="1435"/>
                    <a:pt x="448" y="1435"/>
                  </a:cubicBezTo>
                  <a:cubicBezTo>
                    <a:pt x="665" y="1435"/>
                    <a:pt x="665" y="1435"/>
                    <a:pt x="665" y="1435"/>
                  </a:cubicBezTo>
                  <a:cubicBezTo>
                    <a:pt x="520" y="1133"/>
                    <a:pt x="520" y="1133"/>
                    <a:pt x="520" y="1133"/>
                  </a:cubicBezTo>
                  <a:cubicBezTo>
                    <a:pt x="849" y="1133"/>
                    <a:pt x="849" y="1133"/>
                    <a:pt x="849" y="1133"/>
                  </a:cubicBezTo>
                  <a:cubicBezTo>
                    <a:pt x="758" y="1435"/>
                    <a:pt x="758" y="1435"/>
                    <a:pt x="758" y="1435"/>
                  </a:cubicBezTo>
                  <a:cubicBezTo>
                    <a:pt x="955" y="1435"/>
                    <a:pt x="955" y="1435"/>
                    <a:pt x="955" y="1435"/>
                  </a:cubicBezTo>
                  <a:cubicBezTo>
                    <a:pt x="1045" y="1134"/>
                    <a:pt x="1045" y="1134"/>
                    <a:pt x="1045" y="1134"/>
                  </a:cubicBezTo>
                  <a:cubicBezTo>
                    <a:pt x="1088" y="1134"/>
                    <a:pt x="1088" y="1134"/>
                    <a:pt x="1088" y="1134"/>
                  </a:cubicBezTo>
                  <a:cubicBezTo>
                    <a:pt x="1088" y="1133"/>
                    <a:pt x="1088" y="1133"/>
                    <a:pt x="1088" y="1133"/>
                  </a:cubicBezTo>
                  <a:cubicBezTo>
                    <a:pt x="1150" y="1133"/>
                    <a:pt x="1150" y="1133"/>
                    <a:pt x="1150" y="1133"/>
                  </a:cubicBezTo>
                  <a:cubicBezTo>
                    <a:pt x="1155" y="1133"/>
                    <a:pt x="1155" y="1133"/>
                    <a:pt x="1155" y="1133"/>
                  </a:cubicBezTo>
                  <a:cubicBezTo>
                    <a:pt x="1527" y="1133"/>
                    <a:pt x="1527" y="1133"/>
                    <a:pt x="1527" y="1133"/>
                  </a:cubicBezTo>
                  <a:cubicBezTo>
                    <a:pt x="1440" y="1434"/>
                    <a:pt x="1440" y="1434"/>
                    <a:pt x="1440" y="1434"/>
                  </a:cubicBezTo>
                  <a:cubicBezTo>
                    <a:pt x="1638" y="1434"/>
                    <a:pt x="1638" y="1434"/>
                    <a:pt x="1638" y="1434"/>
                  </a:cubicBezTo>
                  <a:cubicBezTo>
                    <a:pt x="1722" y="1133"/>
                    <a:pt x="1722" y="1133"/>
                    <a:pt x="1722" y="1133"/>
                  </a:cubicBezTo>
                  <a:cubicBezTo>
                    <a:pt x="1812" y="1133"/>
                    <a:pt x="1812" y="1133"/>
                    <a:pt x="1812" y="1133"/>
                  </a:cubicBezTo>
                  <a:cubicBezTo>
                    <a:pt x="1814" y="1434"/>
                    <a:pt x="1814" y="1434"/>
                    <a:pt x="1814" y="1434"/>
                  </a:cubicBezTo>
                  <a:cubicBezTo>
                    <a:pt x="1980" y="1434"/>
                    <a:pt x="1980" y="1434"/>
                    <a:pt x="1980" y="1434"/>
                  </a:cubicBezTo>
                  <a:cubicBezTo>
                    <a:pt x="2171" y="1133"/>
                    <a:pt x="2171" y="1133"/>
                    <a:pt x="2171" y="1133"/>
                  </a:cubicBezTo>
                  <a:cubicBezTo>
                    <a:pt x="2296" y="1133"/>
                    <a:pt x="2296" y="1133"/>
                    <a:pt x="2296" y="1133"/>
                  </a:cubicBezTo>
                  <a:cubicBezTo>
                    <a:pt x="2232" y="1434"/>
                    <a:pt x="2232" y="1434"/>
                    <a:pt x="2232" y="1434"/>
                  </a:cubicBezTo>
                  <a:cubicBezTo>
                    <a:pt x="2427" y="1434"/>
                    <a:pt x="2427" y="1434"/>
                    <a:pt x="2427" y="1434"/>
                  </a:cubicBezTo>
                  <a:cubicBezTo>
                    <a:pt x="2491" y="1133"/>
                    <a:pt x="2491" y="1133"/>
                    <a:pt x="2491" y="1133"/>
                  </a:cubicBezTo>
                  <a:cubicBezTo>
                    <a:pt x="2604" y="1133"/>
                    <a:pt x="2604" y="1133"/>
                    <a:pt x="2604" y="1133"/>
                  </a:cubicBezTo>
                  <a:cubicBezTo>
                    <a:pt x="2599" y="1226"/>
                    <a:pt x="2623" y="1311"/>
                    <a:pt x="2685" y="1368"/>
                  </a:cubicBezTo>
                  <a:cubicBezTo>
                    <a:pt x="2761" y="1438"/>
                    <a:pt x="2877" y="1451"/>
                    <a:pt x="2963" y="1451"/>
                  </a:cubicBezTo>
                  <a:cubicBezTo>
                    <a:pt x="3081" y="1451"/>
                    <a:pt x="3203" y="1434"/>
                    <a:pt x="3326" y="1407"/>
                  </a:cubicBezTo>
                  <a:cubicBezTo>
                    <a:pt x="3394" y="1133"/>
                    <a:pt x="3394" y="1133"/>
                    <a:pt x="3394" y="1133"/>
                  </a:cubicBezTo>
                  <a:cubicBezTo>
                    <a:pt x="3617" y="1133"/>
                    <a:pt x="3617" y="1133"/>
                    <a:pt x="3617" y="1133"/>
                  </a:cubicBezTo>
                  <a:cubicBezTo>
                    <a:pt x="3617" y="0"/>
                    <a:pt x="3617" y="0"/>
                    <a:pt x="3617" y="0"/>
                  </a:cubicBezTo>
                  <a:lnTo>
                    <a:pt x="2814" y="0"/>
                  </a:lnTo>
                  <a:close/>
                  <a:moveTo>
                    <a:pt x="351" y="1894"/>
                  </a:moveTo>
                  <a:cubicBezTo>
                    <a:pt x="321" y="2038"/>
                    <a:pt x="321" y="2038"/>
                    <a:pt x="321" y="2038"/>
                  </a:cubicBezTo>
                  <a:cubicBezTo>
                    <a:pt x="316" y="2060"/>
                    <a:pt x="309" y="2092"/>
                    <a:pt x="348" y="2092"/>
                  </a:cubicBezTo>
                  <a:cubicBezTo>
                    <a:pt x="393" y="2092"/>
                    <a:pt x="400" y="2058"/>
                    <a:pt x="409" y="2016"/>
                  </a:cubicBezTo>
                  <a:cubicBezTo>
                    <a:pt x="435" y="1894"/>
                    <a:pt x="435" y="1894"/>
                    <a:pt x="435" y="1894"/>
                  </a:cubicBezTo>
                  <a:cubicBezTo>
                    <a:pt x="508" y="1894"/>
                    <a:pt x="508" y="1894"/>
                    <a:pt x="508" y="1894"/>
                  </a:cubicBezTo>
                  <a:cubicBezTo>
                    <a:pt x="474" y="2053"/>
                    <a:pt x="474" y="2053"/>
                    <a:pt x="474" y="2053"/>
                  </a:cubicBezTo>
                  <a:cubicBezTo>
                    <a:pt x="464" y="2106"/>
                    <a:pt x="463" y="2112"/>
                    <a:pt x="462" y="2118"/>
                  </a:cubicBezTo>
                  <a:cubicBezTo>
                    <a:pt x="461" y="2125"/>
                    <a:pt x="460" y="2130"/>
                    <a:pt x="460" y="2136"/>
                  </a:cubicBezTo>
                  <a:cubicBezTo>
                    <a:pt x="391" y="2136"/>
                    <a:pt x="391" y="2136"/>
                    <a:pt x="391" y="2136"/>
                  </a:cubicBezTo>
                  <a:cubicBezTo>
                    <a:pt x="395" y="2104"/>
                    <a:pt x="395" y="2104"/>
                    <a:pt x="395" y="2104"/>
                  </a:cubicBezTo>
                  <a:cubicBezTo>
                    <a:pt x="386" y="2115"/>
                    <a:pt x="362" y="2143"/>
                    <a:pt x="315" y="2143"/>
                  </a:cubicBezTo>
                  <a:cubicBezTo>
                    <a:pt x="283" y="2143"/>
                    <a:pt x="259" y="2128"/>
                    <a:pt x="250" y="2110"/>
                  </a:cubicBezTo>
                  <a:cubicBezTo>
                    <a:pt x="238" y="2090"/>
                    <a:pt x="245" y="2056"/>
                    <a:pt x="248" y="2045"/>
                  </a:cubicBezTo>
                  <a:cubicBezTo>
                    <a:pt x="279" y="1894"/>
                    <a:pt x="279" y="1894"/>
                    <a:pt x="279" y="1894"/>
                  </a:cubicBezTo>
                  <a:lnTo>
                    <a:pt x="351" y="1894"/>
                  </a:lnTo>
                  <a:close/>
                  <a:moveTo>
                    <a:pt x="812" y="1942"/>
                  </a:moveTo>
                  <a:cubicBezTo>
                    <a:pt x="870" y="1942"/>
                    <a:pt x="870" y="1942"/>
                    <a:pt x="870" y="1942"/>
                  </a:cubicBezTo>
                  <a:cubicBezTo>
                    <a:pt x="880" y="1895"/>
                    <a:pt x="880" y="1895"/>
                    <a:pt x="880" y="1895"/>
                  </a:cubicBezTo>
                  <a:cubicBezTo>
                    <a:pt x="822" y="1895"/>
                    <a:pt x="822" y="1895"/>
                    <a:pt x="822" y="1895"/>
                  </a:cubicBezTo>
                  <a:cubicBezTo>
                    <a:pt x="838" y="1822"/>
                    <a:pt x="838" y="1822"/>
                    <a:pt x="838" y="1822"/>
                  </a:cubicBezTo>
                  <a:cubicBezTo>
                    <a:pt x="762" y="1848"/>
                    <a:pt x="762" y="1848"/>
                    <a:pt x="762" y="1848"/>
                  </a:cubicBezTo>
                  <a:cubicBezTo>
                    <a:pt x="752" y="1895"/>
                    <a:pt x="752" y="1895"/>
                    <a:pt x="752" y="1895"/>
                  </a:cubicBezTo>
                  <a:cubicBezTo>
                    <a:pt x="654" y="1895"/>
                    <a:pt x="654" y="1895"/>
                    <a:pt x="654" y="1895"/>
                  </a:cubicBezTo>
                  <a:cubicBezTo>
                    <a:pt x="670" y="1822"/>
                    <a:pt x="670" y="1822"/>
                    <a:pt x="670" y="1822"/>
                  </a:cubicBezTo>
                  <a:cubicBezTo>
                    <a:pt x="594" y="1848"/>
                    <a:pt x="594" y="1848"/>
                    <a:pt x="594" y="1848"/>
                  </a:cubicBezTo>
                  <a:cubicBezTo>
                    <a:pt x="584" y="1895"/>
                    <a:pt x="584" y="1895"/>
                    <a:pt x="584" y="1895"/>
                  </a:cubicBezTo>
                  <a:cubicBezTo>
                    <a:pt x="537" y="1895"/>
                    <a:pt x="537" y="1895"/>
                    <a:pt x="537" y="1895"/>
                  </a:cubicBezTo>
                  <a:cubicBezTo>
                    <a:pt x="527" y="1942"/>
                    <a:pt x="527" y="1942"/>
                    <a:pt x="527" y="1942"/>
                  </a:cubicBezTo>
                  <a:cubicBezTo>
                    <a:pt x="574" y="1942"/>
                    <a:pt x="574" y="1942"/>
                    <a:pt x="574" y="1942"/>
                  </a:cubicBezTo>
                  <a:cubicBezTo>
                    <a:pt x="545" y="2075"/>
                    <a:pt x="545" y="2075"/>
                    <a:pt x="545" y="2075"/>
                  </a:cubicBezTo>
                  <a:cubicBezTo>
                    <a:pt x="541" y="2095"/>
                    <a:pt x="531" y="2141"/>
                    <a:pt x="603" y="2141"/>
                  </a:cubicBezTo>
                  <a:cubicBezTo>
                    <a:pt x="615" y="2141"/>
                    <a:pt x="636" y="2139"/>
                    <a:pt x="660" y="2133"/>
                  </a:cubicBezTo>
                  <a:cubicBezTo>
                    <a:pt x="670" y="2086"/>
                    <a:pt x="670" y="2086"/>
                    <a:pt x="670" y="2086"/>
                  </a:cubicBezTo>
                  <a:cubicBezTo>
                    <a:pt x="661" y="2087"/>
                    <a:pt x="656" y="2088"/>
                    <a:pt x="645" y="2088"/>
                  </a:cubicBezTo>
                  <a:cubicBezTo>
                    <a:pt x="614" y="2088"/>
                    <a:pt x="617" y="2074"/>
                    <a:pt x="621" y="2052"/>
                  </a:cubicBezTo>
                  <a:cubicBezTo>
                    <a:pt x="645" y="1942"/>
                    <a:pt x="645" y="1942"/>
                    <a:pt x="645" y="1942"/>
                  </a:cubicBezTo>
                  <a:cubicBezTo>
                    <a:pt x="741" y="1942"/>
                    <a:pt x="741" y="1942"/>
                    <a:pt x="741" y="1942"/>
                  </a:cubicBezTo>
                  <a:cubicBezTo>
                    <a:pt x="713" y="2075"/>
                    <a:pt x="713" y="2075"/>
                    <a:pt x="713" y="2075"/>
                  </a:cubicBezTo>
                  <a:cubicBezTo>
                    <a:pt x="709" y="2095"/>
                    <a:pt x="699" y="2141"/>
                    <a:pt x="771" y="2141"/>
                  </a:cubicBezTo>
                  <a:cubicBezTo>
                    <a:pt x="782" y="2141"/>
                    <a:pt x="804" y="2139"/>
                    <a:pt x="828" y="2133"/>
                  </a:cubicBezTo>
                  <a:cubicBezTo>
                    <a:pt x="838" y="2086"/>
                    <a:pt x="838" y="2086"/>
                    <a:pt x="838" y="2086"/>
                  </a:cubicBezTo>
                  <a:cubicBezTo>
                    <a:pt x="829" y="2087"/>
                    <a:pt x="824" y="2088"/>
                    <a:pt x="813" y="2088"/>
                  </a:cubicBezTo>
                  <a:cubicBezTo>
                    <a:pt x="781" y="2088"/>
                    <a:pt x="785" y="2074"/>
                    <a:pt x="788" y="2052"/>
                  </a:cubicBezTo>
                  <a:lnTo>
                    <a:pt x="812" y="1942"/>
                  </a:lnTo>
                  <a:close/>
                  <a:moveTo>
                    <a:pt x="916" y="1893"/>
                  </a:moveTo>
                  <a:cubicBezTo>
                    <a:pt x="987" y="1893"/>
                    <a:pt x="987" y="1893"/>
                    <a:pt x="987" y="1893"/>
                  </a:cubicBezTo>
                  <a:cubicBezTo>
                    <a:pt x="935" y="2136"/>
                    <a:pt x="935" y="2136"/>
                    <a:pt x="935" y="2136"/>
                  </a:cubicBezTo>
                  <a:cubicBezTo>
                    <a:pt x="864" y="2136"/>
                    <a:pt x="864" y="2136"/>
                    <a:pt x="864" y="2136"/>
                  </a:cubicBezTo>
                  <a:lnTo>
                    <a:pt x="916" y="1893"/>
                  </a:lnTo>
                  <a:close/>
                  <a:moveTo>
                    <a:pt x="935" y="1790"/>
                  </a:moveTo>
                  <a:cubicBezTo>
                    <a:pt x="1011" y="1790"/>
                    <a:pt x="1011" y="1790"/>
                    <a:pt x="1011" y="1790"/>
                  </a:cubicBezTo>
                  <a:cubicBezTo>
                    <a:pt x="998" y="1851"/>
                    <a:pt x="998" y="1851"/>
                    <a:pt x="998" y="1851"/>
                  </a:cubicBezTo>
                  <a:cubicBezTo>
                    <a:pt x="922" y="1851"/>
                    <a:pt x="922" y="1851"/>
                    <a:pt x="922" y="1851"/>
                  </a:cubicBezTo>
                  <a:lnTo>
                    <a:pt x="935" y="1790"/>
                  </a:lnTo>
                  <a:close/>
                  <a:moveTo>
                    <a:pt x="1034" y="1937"/>
                  </a:moveTo>
                  <a:cubicBezTo>
                    <a:pt x="1034" y="1936"/>
                    <a:pt x="1040" y="1909"/>
                    <a:pt x="1042" y="1893"/>
                  </a:cubicBezTo>
                  <a:cubicBezTo>
                    <a:pt x="1110" y="1893"/>
                    <a:pt x="1110" y="1893"/>
                    <a:pt x="1110" y="1893"/>
                  </a:cubicBezTo>
                  <a:cubicBezTo>
                    <a:pt x="1104" y="1929"/>
                    <a:pt x="1104" y="1929"/>
                    <a:pt x="1104" y="1929"/>
                  </a:cubicBezTo>
                  <a:cubicBezTo>
                    <a:pt x="1113" y="1918"/>
                    <a:pt x="1139" y="1887"/>
                    <a:pt x="1192" y="1887"/>
                  </a:cubicBezTo>
                  <a:cubicBezTo>
                    <a:pt x="1239" y="1887"/>
                    <a:pt x="1254" y="1916"/>
                    <a:pt x="1256" y="1933"/>
                  </a:cubicBezTo>
                  <a:cubicBezTo>
                    <a:pt x="1259" y="1948"/>
                    <a:pt x="1257" y="1960"/>
                    <a:pt x="1248" y="2005"/>
                  </a:cubicBezTo>
                  <a:cubicBezTo>
                    <a:pt x="1220" y="2136"/>
                    <a:pt x="1220" y="2136"/>
                    <a:pt x="1220" y="2136"/>
                  </a:cubicBezTo>
                  <a:cubicBezTo>
                    <a:pt x="1147" y="2136"/>
                    <a:pt x="1147" y="2136"/>
                    <a:pt x="1147" y="2136"/>
                  </a:cubicBezTo>
                  <a:cubicBezTo>
                    <a:pt x="1179" y="1985"/>
                    <a:pt x="1179" y="1985"/>
                    <a:pt x="1179" y="1985"/>
                  </a:cubicBezTo>
                  <a:cubicBezTo>
                    <a:pt x="1181" y="1975"/>
                    <a:pt x="1183" y="1967"/>
                    <a:pt x="1181" y="1959"/>
                  </a:cubicBezTo>
                  <a:cubicBezTo>
                    <a:pt x="1178" y="1949"/>
                    <a:pt x="1169" y="1938"/>
                    <a:pt x="1151" y="1938"/>
                  </a:cubicBezTo>
                  <a:cubicBezTo>
                    <a:pt x="1136" y="1938"/>
                    <a:pt x="1120" y="1946"/>
                    <a:pt x="1110" y="1957"/>
                  </a:cubicBezTo>
                  <a:cubicBezTo>
                    <a:pt x="1104" y="1963"/>
                    <a:pt x="1097" y="1975"/>
                    <a:pt x="1093" y="1994"/>
                  </a:cubicBezTo>
                  <a:cubicBezTo>
                    <a:pt x="1063" y="2136"/>
                    <a:pt x="1063" y="2136"/>
                    <a:pt x="1063" y="2136"/>
                  </a:cubicBezTo>
                  <a:cubicBezTo>
                    <a:pt x="992" y="2136"/>
                    <a:pt x="992" y="2136"/>
                    <a:pt x="992" y="2136"/>
                  </a:cubicBezTo>
                  <a:lnTo>
                    <a:pt x="1034" y="1937"/>
                  </a:lnTo>
                  <a:close/>
                  <a:moveTo>
                    <a:pt x="1558" y="1895"/>
                  </a:moveTo>
                  <a:cubicBezTo>
                    <a:pt x="1552" y="1914"/>
                    <a:pt x="1547" y="1930"/>
                    <a:pt x="1542" y="1955"/>
                  </a:cubicBezTo>
                  <a:cubicBezTo>
                    <a:pt x="1504" y="2134"/>
                    <a:pt x="1504" y="2134"/>
                    <a:pt x="1504" y="2134"/>
                  </a:cubicBezTo>
                  <a:cubicBezTo>
                    <a:pt x="1486" y="2223"/>
                    <a:pt x="1409" y="2232"/>
                    <a:pt x="1363" y="2232"/>
                  </a:cubicBezTo>
                  <a:cubicBezTo>
                    <a:pt x="1328" y="2232"/>
                    <a:pt x="1261" y="2228"/>
                    <a:pt x="1272" y="2154"/>
                  </a:cubicBezTo>
                  <a:cubicBezTo>
                    <a:pt x="1340" y="2154"/>
                    <a:pt x="1340" y="2154"/>
                    <a:pt x="1340" y="2154"/>
                  </a:cubicBezTo>
                  <a:cubicBezTo>
                    <a:pt x="1340" y="2158"/>
                    <a:pt x="1339" y="2166"/>
                    <a:pt x="1344" y="2174"/>
                  </a:cubicBezTo>
                  <a:cubicBezTo>
                    <a:pt x="1348" y="2181"/>
                    <a:pt x="1357" y="2188"/>
                    <a:pt x="1375" y="2188"/>
                  </a:cubicBezTo>
                  <a:cubicBezTo>
                    <a:pt x="1397" y="2188"/>
                    <a:pt x="1417" y="2178"/>
                    <a:pt x="1427" y="2156"/>
                  </a:cubicBezTo>
                  <a:cubicBezTo>
                    <a:pt x="1432" y="2144"/>
                    <a:pt x="1434" y="2135"/>
                    <a:pt x="1442" y="2099"/>
                  </a:cubicBezTo>
                  <a:cubicBezTo>
                    <a:pt x="1413" y="2128"/>
                    <a:pt x="1387" y="2132"/>
                    <a:pt x="1370" y="2132"/>
                  </a:cubicBezTo>
                  <a:cubicBezTo>
                    <a:pt x="1300" y="2132"/>
                    <a:pt x="1280" y="2071"/>
                    <a:pt x="1293" y="2012"/>
                  </a:cubicBezTo>
                  <a:cubicBezTo>
                    <a:pt x="1306" y="1951"/>
                    <a:pt x="1352" y="1892"/>
                    <a:pt x="1422" y="1892"/>
                  </a:cubicBezTo>
                  <a:cubicBezTo>
                    <a:pt x="1466" y="1892"/>
                    <a:pt x="1477" y="1916"/>
                    <a:pt x="1482" y="1927"/>
                  </a:cubicBezTo>
                  <a:cubicBezTo>
                    <a:pt x="1492" y="1895"/>
                    <a:pt x="1492" y="1895"/>
                    <a:pt x="1492" y="1895"/>
                  </a:cubicBezTo>
                  <a:lnTo>
                    <a:pt x="1558" y="1895"/>
                  </a:lnTo>
                  <a:close/>
                  <a:moveTo>
                    <a:pt x="1397" y="2083"/>
                  </a:moveTo>
                  <a:cubicBezTo>
                    <a:pt x="1447" y="2083"/>
                    <a:pt x="1459" y="2025"/>
                    <a:pt x="1461" y="2014"/>
                  </a:cubicBezTo>
                  <a:cubicBezTo>
                    <a:pt x="1467" y="1986"/>
                    <a:pt x="1472" y="1940"/>
                    <a:pt x="1428" y="1940"/>
                  </a:cubicBezTo>
                  <a:cubicBezTo>
                    <a:pt x="1401" y="1940"/>
                    <a:pt x="1375" y="1960"/>
                    <a:pt x="1364" y="2012"/>
                  </a:cubicBezTo>
                  <a:cubicBezTo>
                    <a:pt x="1362" y="2025"/>
                    <a:pt x="1349" y="2083"/>
                    <a:pt x="1397" y="2083"/>
                  </a:cubicBezTo>
                  <a:moveTo>
                    <a:pt x="1842" y="2133"/>
                  </a:moveTo>
                  <a:cubicBezTo>
                    <a:pt x="1818" y="2139"/>
                    <a:pt x="1797" y="2141"/>
                    <a:pt x="1786" y="2141"/>
                  </a:cubicBezTo>
                  <a:cubicBezTo>
                    <a:pt x="1714" y="2141"/>
                    <a:pt x="1723" y="2095"/>
                    <a:pt x="1728" y="2075"/>
                  </a:cubicBezTo>
                  <a:cubicBezTo>
                    <a:pt x="1756" y="1942"/>
                    <a:pt x="1756" y="1942"/>
                    <a:pt x="1756" y="1942"/>
                  </a:cubicBezTo>
                  <a:cubicBezTo>
                    <a:pt x="1710" y="1942"/>
                    <a:pt x="1710" y="1942"/>
                    <a:pt x="1710" y="1942"/>
                  </a:cubicBezTo>
                  <a:cubicBezTo>
                    <a:pt x="1719" y="1895"/>
                    <a:pt x="1719" y="1895"/>
                    <a:pt x="1719" y="1895"/>
                  </a:cubicBezTo>
                  <a:cubicBezTo>
                    <a:pt x="1766" y="1895"/>
                    <a:pt x="1766" y="1895"/>
                    <a:pt x="1766" y="1895"/>
                  </a:cubicBezTo>
                  <a:cubicBezTo>
                    <a:pt x="1776" y="1848"/>
                    <a:pt x="1776" y="1848"/>
                    <a:pt x="1776" y="1848"/>
                  </a:cubicBezTo>
                  <a:cubicBezTo>
                    <a:pt x="1852" y="1822"/>
                    <a:pt x="1852" y="1822"/>
                    <a:pt x="1852" y="1822"/>
                  </a:cubicBezTo>
                  <a:cubicBezTo>
                    <a:pt x="1837" y="1895"/>
                    <a:pt x="1837" y="1895"/>
                    <a:pt x="1837" y="1895"/>
                  </a:cubicBezTo>
                  <a:cubicBezTo>
                    <a:pt x="1895" y="1895"/>
                    <a:pt x="1895" y="1895"/>
                    <a:pt x="1895" y="1895"/>
                  </a:cubicBezTo>
                  <a:cubicBezTo>
                    <a:pt x="1884" y="1942"/>
                    <a:pt x="1884" y="1942"/>
                    <a:pt x="1884" y="1942"/>
                  </a:cubicBezTo>
                  <a:cubicBezTo>
                    <a:pt x="1827" y="1942"/>
                    <a:pt x="1827" y="1942"/>
                    <a:pt x="1827" y="1942"/>
                  </a:cubicBezTo>
                  <a:cubicBezTo>
                    <a:pt x="1803" y="2052"/>
                    <a:pt x="1803" y="2052"/>
                    <a:pt x="1803" y="2052"/>
                  </a:cubicBezTo>
                  <a:cubicBezTo>
                    <a:pt x="1799" y="2074"/>
                    <a:pt x="1796" y="2088"/>
                    <a:pt x="1828" y="2088"/>
                  </a:cubicBezTo>
                  <a:cubicBezTo>
                    <a:pt x="1838" y="2088"/>
                    <a:pt x="1844" y="2087"/>
                    <a:pt x="1852" y="2086"/>
                  </a:cubicBezTo>
                  <a:lnTo>
                    <a:pt x="1842" y="2133"/>
                  </a:lnTo>
                  <a:close/>
                  <a:moveTo>
                    <a:pt x="1954" y="1790"/>
                  </a:moveTo>
                  <a:cubicBezTo>
                    <a:pt x="2025" y="1790"/>
                    <a:pt x="2025" y="1790"/>
                    <a:pt x="2025" y="1790"/>
                  </a:cubicBezTo>
                  <a:cubicBezTo>
                    <a:pt x="1996" y="1927"/>
                    <a:pt x="1996" y="1927"/>
                    <a:pt x="1996" y="1927"/>
                  </a:cubicBezTo>
                  <a:cubicBezTo>
                    <a:pt x="2007" y="1915"/>
                    <a:pt x="2030" y="1890"/>
                    <a:pt x="2074" y="1890"/>
                  </a:cubicBezTo>
                  <a:cubicBezTo>
                    <a:pt x="2110" y="1890"/>
                    <a:pt x="2129" y="1908"/>
                    <a:pt x="2137" y="1923"/>
                  </a:cubicBezTo>
                  <a:cubicBezTo>
                    <a:pt x="2143" y="1935"/>
                    <a:pt x="2146" y="1957"/>
                    <a:pt x="2139" y="1989"/>
                  </a:cubicBezTo>
                  <a:cubicBezTo>
                    <a:pt x="2108" y="2136"/>
                    <a:pt x="2108" y="2136"/>
                    <a:pt x="2108" y="2136"/>
                  </a:cubicBezTo>
                  <a:cubicBezTo>
                    <a:pt x="2037" y="2136"/>
                    <a:pt x="2037" y="2136"/>
                    <a:pt x="2037" y="2136"/>
                  </a:cubicBezTo>
                  <a:cubicBezTo>
                    <a:pt x="2068" y="1991"/>
                    <a:pt x="2068" y="1991"/>
                    <a:pt x="2068" y="1991"/>
                  </a:cubicBezTo>
                  <a:cubicBezTo>
                    <a:pt x="2071" y="1977"/>
                    <a:pt x="2079" y="1938"/>
                    <a:pt x="2040" y="1938"/>
                  </a:cubicBezTo>
                  <a:cubicBezTo>
                    <a:pt x="2019" y="1938"/>
                    <a:pt x="1991" y="1950"/>
                    <a:pt x="1983" y="1988"/>
                  </a:cubicBezTo>
                  <a:cubicBezTo>
                    <a:pt x="1952" y="2136"/>
                    <a:pt x="1952" y="2136"/>
                    <a:pt x="1952" y="2136"/>
                  </a:cubicBezTo>
                  <a:cubicBezTo>
                    <a:pt x="1881" y="2136"/>
                    <a:pt x="1881" y="2136"/>
                    <a:pt x="1881" y="2136"/>
                  </a:cubicBezTo>
                  <a:lnTo>
                    <a:pt x="1954" y="1790"/>
                  </a:lnTo>
                  <a:close/>
                  <a:moveTo>
                    <a:pt x="2195" y="1953"/>
                  </a:moveTo>
                  <a:cubicBezTo>
                    <a:pt x="2197" y="1942"/>
                    <a:pt x="2203" y="1906"/>
                    <a:pt x="2205" y="1893"/>
                  </a:cubicBezTo>
                  <a:cubicBezTo>
                    <a:pt x="2271" y="1893"/>
                    <a:pt x="2271" y="1893"/>
                    <a:pt x="2271" y="1893"/>
                  </a:cubicBezTo>
                  <a:cubicBezTo>
                    <a:pt x="2263" y="1939"/>
                    <a:pt x="2263" y="1939"/>
                    <a:pt x="2263" y="1939"/>
                  </a:cubicBezTo>
                  <a:cubicBezTo>
                    <a:pt x="2276" y="1919"/>
                    <a:pt x="2298" y="1889"/>
                    <a:pt x="2356" y="1892"/>
                  </a:cubicBezTo>
                  <a:cubicBezTo>
                    <a:pt x="2342" y="1956"/>
                    <a:pt x="2342" y="1956"/>
                    <a:pt x="2342" y="1956"/>
                  </a:cubicBezTo>
                  <a:cubicBezTo>
                    <a:pt x="2271" y="1949"/>
                    <a:pt x="2259" y="1986"/>
                    <a:pt x="2253" y="2017"/>
                  </a:cubicBezTo>
                  <a:cubicBezTo>
                    <a:pt x="2227" y="2136"/>
                    <a:pt x="2227" y="2136"/>
                    <a:pt x="2227" y="2136"/>
                  </a:cubicBezTo>
                  <a:cubicBezTo>
                    <a:pt x="2156" y="2136"/>
                    <a:pt x="2156" y="2136"/>
                    <a:pt x="2156" y="2136"/>
                  </a:cubicBezTo>
                  <a:lnTo>
                    <a:pt x="2195" y="1953"/>
                  </a:lnTo>
                  <a:close/>
                  <a:moveTo>
                    <a:pt x="2503" y="1888"/>
                  </a:moveTo>
                  <a:cubicBezTo>
                    <a:pt x="2591" y="1888"/>
                    <a:pt x="2617" y="1948"/>
                    <a:pt x="2602" y="2015"/>
                  </a:cubicBezTo>
                  <a:cubicBezTo>
                    <a:pt x="2587" y="2083"/>
                    <a:pt x="2535" y="2145"/>
                    <a:pt x="2447" y="2145"/>
                  </a:cubicBezTo>
                  <a:cubicBezTo>
                    <a:pt x="2378" y="2145"/>
                    <a:pt x="2332" y="2102"/>
                    <a:pt x="2350" y="2017"/>
                  </a:cubicBezTo>
                  <a:cubicBezTo>
                    <a:pt x="2362" y="1959"/>
                    <a:pt x="2408" y="1888"/>
                    <a:pt x="2503" y="1888"/>
                  </a:cubicBezTo>
                  <a:moveTo>
                    <a:pt x="2460" y="2095"/>
                  </a:moveTo>
                  <a:cubicBezTo>
                    <a:pt x="2491" y="2095"/>
                    <a:pt x="2516" y="2077"/>
                    <a:pt x="2530" y="2012"/>
                  </a:cubicBezTo>
                  <a:cubicBezTo>
                    <a:pt x="2537" y="1980"/>
                    <a:pt x="2540" y="1935"/>
                    <a:pt x="2493" y="1935"/>
                  </a:cubicBezTo>
                  <a:cubicBezTo>
                    <a:pt x="2441" y="1935"/>
                    <a:pt x="2427" y="1995"/>
                    <a:pt x="2423" y="2018"/>
                  </a:cubicBezTo>
                  <a:cubicBezTo>
                    <a:pt x="2411" y="2072"/>
                    <a:pt x="2425" y="2095"/>
                    <a:pt x="2460" y="2095"/>
                  </a:cubicBezTo>
                  <a:moveTo>
                    <a:pt x="2743" y="1894"/>
                  </a:moveTo>
                  <a:cubicBezTo>
                    <a:pt x="2713" y="2038"/>
                    <a:pt x="2713" y="2038"/>
                    <a:pt x="2713" y="2038"/>
                  </a:cubicBezTo>
                  <a:cubicBezTo>
                    <a:pt x="2708" y="2060"/>
                    <a:pt x="2701" y="2092"/>
                    <a:pt x="2740" y="2092"/>
                  </a:cubicBezTo>
                  <a:cubicBezTo>
                    <a:pt x="2785" y="2092"/>
                    <a:pt x="2792" y="2058"/>
                    <a:pt x="2801" y="2016"/>
                  </a:cubicBezTo>
                  <a:cubicBezTo>
                    <a:pt x="2827" y="1894"/>
                    <a:pt x="2827" y="1894"/>
                    <a:pt x="2827" y="1894"/>
                  </a:cubicBezTo>
                  <a:cubicBezTo>
                    <a:pt x="2900" y="1894"/>
                    <a:pt x="2900" y="1894"/>
                    <a:pt x="2900" y="1894"/>
                  </a:cubicBezTo>
                  <a:cubicBezTo>
                    <a:pt x="2867" y="2053"/>
                    <a:pt x="2867" y="2053"/>
                    <a:pt x="2867" y="2053"/>
                  </a:cubicBezTo>
                  <a:cubicBezTo>
                    <a:pt x="2856" y="2106"/>
                    <a:pt x="2855" y="2112"/>
                    <a:pt x="2854" y="2118"/>
                  </a:cubicBezTo>
                  <a:cubicBezTo>
                    <a:pt x="2853" y="2125"/>
                    <a:pt x="2852" y="2130"/>
                    <a:pt x="2852" y="2136"/>
                  </a:cubicBezTo>
                  <a:cubicBezTo>
                    <a:pt x="2783" y="2136"/>
                    <a:pt x="2783" y="2136"/>
                    <a:pt x="2783" y="2136"/>
                  </a:cubicBezTo>
                  <a:cubicBezTo>
                    <a:pt x="2787" y="2104"/>
                    <a:pt x="2787" y="2104"/>
                    <a:pt x="2787" y="2104"/>
                  </a:cubicBezTo>
                  <a:cubicBezTo>
                    <a:pt x="2778" y="2115"/>
                    <a:pt x="2753" y="2143"/>
                    <a:pt x="2707" y="2143"/>
                  </a:cubicBezTo>
                  <a:cubicBezTo>
                    <a:pt x="2675" y="2143"/>
                    <a:pt x="2651" y="2128"/>
                    <a:pt x="2641" y="2110"/>
                  </a:cubicBezTo>
                  <a:cubicBezTo>
                    <a:pt x="2630" y="2090"/>
                    <a:pt x="2637" y="2056"/>
                    <a:pt x="2639" y="2045"/>
                  </a:cubicBezTo>
                  <a:cubicBezTo>
                    <a:pt x="2671" y="1894"/>
                    <a:pt x="2671" y="1894"/>
                    <a:pt x="2671" y="1894"/>
                  </a:cubicBezTo>
                  <a:lnTo>
                    <a:pt x="2743" y="1894"/>
                  </a:lnTo>
                  <a:close/>
                  <a:moveTo>
                    <a:pt x="3181" y="1895"/>
                  </a:moveTo>
                  <a:cubicBezTo>
                    <a:pt x="3175" y="1914"/>
                    <a:pt x="3170" y="1930"/>
                    <a:pt x="3164" y="1955"/>
                  </a:cubicBezTo>
                  <a:cubicBezTo>
                    <a:pt x="3126" y="2134"/>
                    <a:pt x="3126" y="2134"/>
                    <a:pt x="3126" y="2134"/>
                  </a:cubicBezTo>
                  <a:cubicBezTo>
                    <a:pt x="3108" y="2223"/>
                    <a:pt x="3031" y="2232"/>
                    <a:pt x="2985" y="2232"/>
                  </a:cubicBezTo>
                  <a:cubicBezTo>
                    <a:pt x="2950" y="2232"/>
                    <a:pt x="2883" y="2228"/>
                    <a:pt x="2894" y="2154"/>
                  </a:cubicBezTo>
                  <a:cubicBezTo>
                    <a:pt x="2962" y="2154"/>
                    <a:pt x="2962" y="2154"/>
                    <a:pt x="2962" y="2154"/>
                  </a:cubicBezTo>
                  <a:cubicBezTo>
                    <a:pt x="2962" y="2158"/>
                    <a:pt x="2962" y="2166"/>
                    <a:pt x="2966" y="2174"/>
                  </a:cubicBezTo>
                  <a:cubicBezTo>
                    <a:pt x="2970" y="2181"/>
                    <a:pt x="2979" y="2188"/>
                    <a:pt x="2998" y="2188"/>
                  </a:cubicBezTo>
                  <a:cubicBezTo>
                    <a:pt x="3019" y="2188"/>
                    <a:pt x="3040" y="2178"/>
                    <a:pt x="3049" y="2156"/>
                  </a:cubicBezTo>
                  <a:cubicBezTo>
                    <a:pt x="3054" y="2144"/>
                    <a:pt x="3056" y="2135"/>
                    <a:pt x="3064" y="2099"/>
                  </a:cubicBezTo>
                  <a:cubicBezTo>
                    <a:pt x="3036" y="2128"/>
                    <a:pt x="3009" y="2132"/>
                    <a:pt x="2992" y="2132"/>
                  </a:cubicBezTo>
                  <a:cubicBezTo>
                    <a:pt x="2922" y="2132"/>
                    <a:pt x="2903" y="2071"/>
                    <a:pt x="2915" y="2012"/>
                  </a:cubicBezTo>
                  <a:cubicBezTo>
                    <a:pt x="2928" y="1951"/>
                    <a:pt x="2974" y="1892"/>
                    <a:pt x="3044" y="1892"/>
                  </a:cubicBezTo>
                  <a:cubicBezTo>
                    <a:pt x="3088" y="1892"/>
                    <a:pt x="3099" y="1916"/>
                    <a:pt x="3105" y="1927"/>
                  </a:cubicBezTo>
                  <a:cubicBezTo>
                    <a:pt x="3114" y="1895"/>
                    <a:pt x="3114" y="1895"/>
                    <a:pt x="3114" y="1895"/>
                  </a:cubicBezTo>
                  <a:lnTo>
                    <a:pt x="3181" y="1895"/>
                  </a:lnTo>
                  <a:close/>
                  <a:moveTo>
                    <a:pt x="3019" y="2083"/>
                  </a:moveTo>
                  <a:cubicBezTo>
                    <a:pt x="3069" y="2083"/>
                    <a:pt x="3081" y="2025"/>
                    <a:pt x="3083" y="2014"/>
                  </a:cubicBezTo>
                  <a:cubicBezTo>
                    <a:pt x="3089" y="1986"/>
                    <a:pt x="3094" y="1940"/>
                    <a:pt x="3051" y="1940"/>
                  </a:cubicBezTo>
                  <a:cubicBezTo>
                    <a:pt x="3024" y="1940"/>
                    <a:pt x="2997" y="1960"/>
                    <a:pt x="2986" y="2012"/>
                  </a:cubicBezTo>
                  <a:cubicBezTo>
                    <a:pt x="2984" y="2025"/>
                    <a:pt x="2971" y="2083"/>
                    <a:pt x="3019" y="2083"/>
                  </a:cubicBezTo>
                  <a:moveTo>
                    <a:pt x="3257" y="1790"/>
                  </a:moveTo>
                  <a:cubicBezTo>
                    <a:pt x="3327" y="1790"/>
                    <a:pt x="3327" y="1790"/>
                    <a:pt x="3327" y="1790"/>
                  </a:cubicBezTo>
                  <a:cubicBezTo>
                    <a:pt x="3298" y="1927"/>
                    <a:pt x="3298" y="1927"/>
                    <a:pt x="3298" y="1927"/>
                  </a:cubicBezTo>
                  <a:cubicBezTo>
                    <a:pt x="3309" y="1915"/>
                    <a:pt x="3332" y="1890"/>
                    <a:pt x="3376" y="1890"/>
                  </a:cubicBezTo>
                  <a:cubicBezTo>
                    <a:pt x="3412" y="1890"/>
                    <a:pt x="3431" y="1908"/>
                    <a:pt x="3440" y="1923"/>
                  </a:cubicBezTo>
                  <a:cubicBezTo>
                    <a:pt x="3446" y="1935"/>
                    <a:pt x="3448" y="1957"/>
                    <a:pt x="3441" y="1989"/>
                  </a:cubicBezTo>
                  <a:cubicBezTo>
                    <a:pt x="3410" y="2136"/>
                    <a:pt x="3410" y="2136"/>
                    <a:pt x="3410" y="2136"/>
                  </a:cubicBezTo>
                  <a:cubicBezTo>
                    <a:pt x="3340" y="2136"/>
                    <a:pt x="3340" y="2136"/>
                    <a:pt x="3340" y="2136"/>
                  </a:cubicBezTo>
                  <a:cubicBezTo>
                    <a:pt x="3370" y="1991"/>
                    <a:pt x="3370" y="1991"/>
                    <a:pt x="3370" y="1991"/>
                  </a:cubicBezTo>
                  <a:cubicBezTo>
                    <a:pt x="3373" y="1977"/>
                    <a:pt x="3382" y="1938"/>
                    <a:pt x="3342" y="1938"/>
                  </a:cubicBezTo>
                  <a:cubicBezTo>
                    <a:pt x="3322" y="1938"/>
                    <a:pt x="3293" y="1950"/>
                    <a:pt x="3286" y="1988"/>
                  </a:cubicBezTo>
                  <a:cubicBezTo>
                    <a:pt x="3255" y="2136"/>
                    <a:pt x="3255" y="2136"/>
                    <a:pt x="3255" y="2136"/>
                  </a:cubicBezTo>
                  <a:cubicBezTo>
                    <a:pt x="3183" y="2136"/>
                    <a:pt x="3183" y="2136"/>
                    <a:pt x="3183" y="2136"/>
                  </a:cubicBezTo>
                  <a:lnTo>
                    <a:pt x="3257" y="1790"/>
                  </a:lnTo>
                  <a:close/>
                  <a:moveTo>
                    <a:pt x="158" y="1980"/>
                  </a:moveTo>
                  <a:cubicBezTo>
                    <a:pt x="159" y="1971"/>
                    <a:pt x="164" y="1935"/>
                    <a:pt x="137" y="1935"/>
                  </a:cubicBezTo>
                  <a:cubicBezTo>
                    <a:pt x="103" y="1935"/>
                    <a:pt x="89" y="1986"/>
                    <a:pt x="83" y="2012"/>
                  </a:cubicBezTo>
                  <a:cubicBezTo>
                    <a:pt x="80" y="2026"/>
                    <a:pt x="72" y="2069"/>
                    <a:pt x="85" y="2087"/>
                  </a:cubicBezTo>
                  <a:cubicBezTo>
                    <a:pt x="90" y="2094"/>
                    <a:pt x="97" y="2095"/>
                    <a:pt x="102" y="2095"/>
                  </a:cubicBezTo>
                  <a:cubicBezTo>
                    <a:pt x="109" y="2095"/>
                    <a:pt x="133" y="2092"/>
                    <a:pt x="145" y="2048"/>
                  </a:cubicBezTo>
                  <a:cubicBezTo>
                    <a:pt x="215" y="2048"/>
                    <a:pt x="215" y="2048"/>
                    <a:pt x="215" y="2048"/>
                  </a:cubicBezTo>
                  <a:cubicBezTo>
                    <a:pt x="210" y="2067"/>
                    <a:pt x="201" y="2097"/>
                    <a:pt x="168" y="2120"/>
                  </a:cubicBezTo>
                  <a:cubicBezTo>
                    <a:pt x="148" y="2135"/>
                    <a:pt x="124" y="2143"/>
                    <a:pt x="94" y="2143"/>
                  </a:cubicBezTo>
                  <a:cubicBezTo>
                    <a:pt x="62" y="2143"/>
                    <a:pt x="35" y="2135"/>
                    <a:pt x="18" y="2110"/>
                  </a:cubicBezTo>
                  <a:cubicBezTo>
                    <a:pt x="2" y="2086"/>
                    <a:pt x="0" y="2053"/>
                    <a:pt x="8" y="2015"/>
                  </a:cubicBezTo>
                  <a:cubicBezTo>
                    <a:pt x="32" y="1904"/>
                    <a:pt x="116" y="1889"/>
                    <a:pt x="148" y="1889"/>
                  </a:cubicBezTo>
                  <a:cubicBezTo>
                    <a:pt x="193" y="1889"/>
                    <a:pt x="241" y="1914"/>
                    <a:pt x="228" y="1980"/>
                  </a:cubicBezTo>
                  <a:lnTo>
                    <a:pt x="158" y="1980"/>
                  </a:lnTo>
                  <a:close/>
                  <a:moveTo>
                    <a:pt x="3764" y="1980"/>
                  </a:moveTo>
                  <a:cubicBezTo>
                    <a:pt x="3765" y="1971"/>
                    <a:pt x="3770" y="1935"/>
                    <a:pt x="3742" y="1935"/>
                  </a:cubicBezTo>
                  <a:cubicBezTo>
                    <a:pt x="3709" y="1935"/>
                    <a:pt x="3694" y="1986"/>
                    <a:pt x="3688" y="2012"/>
                  </a:cubicBezTo>
                  <a:cubicBezTo>
                    <a:pt x="3685" y="2026"/>
                    <a:pt x="3678" y="2069"/>
                    <a:pt x="3691" y="2087"/>
                  </a:cubicBezTo>
                  <a:cubicBezTo>
                    <a:pt x="3695" y="2094"/>
                    <a:pt x="3703" y="2095"/>
                    <a:pt x="3708" y="2095"/>
                  </a:cubicBezTo>
                  <a:cubicBezTo>
                    <a:pt x="3715" y="2095"/>
                    <a:pt x="3738" y="2092"/>
                    <a:pt x="3751" y="2048"/>
                  </a:cubicBezTo>
                  <a:cubicBezTo>
                    <a:pt x="3820" y="2048"/>
                    <a:pt x="3820" y="2048"/>
                    <a:pt x="3820" y="2048"/>
                  </a:cubicBezTo>
                  <a:cubicBezTo>
                    <a:pt x="3816" y="2067"/>
                    <a:pt x="3807" y="2097"/>
                    <a:pt x="3774" y="2120"/>
                  </a:cubicBezTo>
                  <a:cubicBezTo>
                    <a:pt x="3754" y="2135"/>
                    <a:pt x="3730" y="2143"/>
                    <a:pt x="3700" y="2143"/>
                  </a:cubicBezTo>
                  <a:cubicBezTo>
                    <a:pt x="3668" y="2143"/>
                    <a:pt x="3641" y="2135"/>
                    <a:pt x="3624" y="2110"/>
                  </a:cubicBezTo>
                  <a:cubicBezTo>
                    <a:pt x="3608" y="2086"/>
                    <a:pt x="3606" y="2053"/>
                    <a:pt x="3614" y="2015"/>
                  </a:cubicBezTo>
                  <a:cubicBezTo>
                    <a:pt x="3638" y="1904"/>
                    <a:pt x="3722" y="1889"/>
                    <a:pt x="3754" y="1889"/>
                  </a:cubicBezTo>
                  <a:cubicBezTo>
                    <a:pt x="3799" y="1889"/>
                    <a:pt x="3847" y="1914"/>
                    <a:pt x="3834" y="1980"/>
                  </a:cubicBezTo>
                  <a:lnTo>
                    <a:pt x="3764" y="1980"/>
                  </a:lnTo>
                  <a:close/>
                  <a:moveTo>
                    <a:pt x="4010" y="1888"/>
                  </a:moveTo>
                  <a:cubicBezTo>
                    <a:pt x="4098" y="1888"/>
                    <a:pt x="4123" y="1948"/>
                    <a:pt x="4109" y="2015"/>
                  </a:cubicBezTo>
                  <a:cubicBezTo>
                    <a:pt x="4094" y="2083"/>
                    <a:pt x="4042" y="2145"/>
                    <a:pt x="3954" y="2145"/>
                  </a:cubicBezTo>
                  <a:cubicBezTo>
                    <a:pt x="3884" y="2145"/>
                    <a:pt x="3839" y="2102"/>
                    <a:pt x="3857" y="2017"/>
                  </a:cubicBezTo>
                  <a:cubicBezTo>
                    <a:pt x="3870" y="1959"/>
                    <a:pt x="3914" y="1888"/>
                    <a:pt x="4010" y="1888"/>
                  </a:cubicBezTo>
                  <a:moveTo>
                    <a:pt x="3967" y="2095"/>
                  </a:moveTo>
                  <a:cubicBezTo>
                    <a:pt x="3998" y="2095"/>
                    <a:pt x="4023" y="2077"/>
                    <a:pt x="4037" y="2012"/>
                  </a:cubicBezTo>
                  <a:cubicBezTo>
                    <a:pt x="4044" y="1980"/>
                    <a:pt x="4047" y="1935"/>
                    <a:pt x="4000" y="1935"/>
                  </a:cubicBezTo>
                  <a:cubicBezTo>
                    <a:pt x="3948" y="1935"/>
                    <a:pt x="3935" y="1995"/>
                    <a:pt x="3930" y="2018"/>
                  </a:cubicBezTo>
                  <a:cubicBezTo>
                    <a:pt x="3918" y="2072"/>
                    <a:pt x="3932" y="2095"/>
                    <a:pt x="3967" y="2095"/>
                  </a:cubicBezTo>
                  <a:moveTo>
                    <a:pt x="4173" y="1939"/>
                  </a:moveTo>
                  <a:cubicBezTo>
                    <a:pt x="4176" y="1924"/>
                    <a:pt x="4178" y="1909"/>
                    <a:pt x="4180" y="1894"/>
                  </a:cubicBezTo>
                  <a:cubicBezTo>
                    <a:pt x="4248" y="1894"/>
                    <a:pt x="4248" y="1894"/>
                    <a:pt x="4248" y="1894"/>
                  </a:cubicBezTo>
                  <a:cubicBezTo>
                    <a:pt x="4245" y="1925"/>
                    <a:pt x="4245" y="1925"/>
                    <a:pt x="4245" y="1925"/>
                  </a:cubicBezTo>
                  <a:cubicBezTo>
                    <a:pt x="4254" y="1915"/>
                    <a:pt x="4279" y="1889"/>
                    <a:pt x="4327" y="1889"/>
                  </a:cubicBezTo>
                  <a:cubicBezTo>
                    <a:pt x="4383" y="1889"/>
                    <a:pt x="4392" y="1923"/>
                    <a:pt x="4394" y="1934"/>
                  </a:cubicBezTo>
                  <a:cubicBezTo>
                    <a:pt x="4423" y="1895"/>
                    <a:pt x="4456" y="1889"/>
                    <a:pt x="4481" y="1889"/>
                  </a:cubicBezTo>
                  <a:cubicBezTo>
                    <a:pt x="4530" y="1889"/>
                    <a:pt x="4544" y="1918"/>
                    <a:pt x="4547" y="1928"/>
                  </a:cubicBezTo>
                  <a:cubicBezTo>
                    <a:pt x="4555" y="1949"/>
                    <a:pt x="4548" y="1978"/>
                    <a:pt x="4544" y="1999"/>
                  </a:cubicBezTo>
                  <a:cubicBezTo>
                    <a:pt x="4515" y="2136"/>
                    <a:pt x="4515" y="2136"/>
                    <a:pt x="4515" y="2136"/>
                  </a:cubicBezTo>
                  <a:cubicBezTo>
                    <a:pt x="4443" y="2136"/>
                    <a:pt x="4443" y="2136"/>
                    <a:pt x="4443" y="2136"/>
                  </a:cubicBezTo>
                  <a:cubicBezTo>
                    <a:pt x="4473" y="1994"/>
                    <a:pt x="4473" y="1994"/>
                    <a:pt x="4473" y="1994"/>
                  </a:cubicBezTo>
                  <a:cubicBezTo>
                    <a:pt x="4479" y="1968"/>
                    <a:pt x="4481" y="1939"/>
                    <a:pt x="4444" y="1939"/>
                  </a:cubicBezTo>
                  <a:cubicBezTo>
                    <a:pt x="4401" y="1939"/>
                    <a:pt x="4392" y="1979"/>
                    <a:pt x="4385" y="2015"/>
                  </a:cubicBezTo>
                  <a:cubicBezTo>
                    <a:pt x="4358" y="2136"/>
                    <a:pt x="4358" y="2136"/>
                    <a:pt x="4358" y="2136"/>
                  </a:cubicBezTo>
                  <a:cubicBezTo>
                    <a:pt x="4286" y="2136"/>
                    <a:pt x="4286" y="2136"/>
                    <a:pt x="4286" y="2136"/>
                  </a:cubicBezTo>
                  <a:cubicBezTo>
                    <a:pt x="4318" y="1992"/>
                    <a:pt x="4318" y="1992"/>
                    <a:pt x="4318" y="1992"/>
                  </a:cubicBezTo>
                  <a:cubicBezTo>
                    <a:pt x="4321" y="1974"/>
                    <a:pt x="4328" y="1939"/>
                    <a:pt x="4289" y="1939"/>
                  </a:cubicBezTo>
                  <a:cubicBezTo>
                    <a:pt x="4244" y="1939"/>
                    <a:pt x="4236" y="1977"/>
                    <a:pt x="4232" y="1994"/>
                  </a:cubicBezTo>
                  <a:cubicBezTo>
                    <a:pt x="4202" y="2136"/>
                    <a:pt x="4202" y="2136"/>
                    <a:pt x="4202" y="2136"/>
                  </a:cubicBezTo>
                  <a:cubicBezTo>
                    <a:pt x="4131" y="2136"/>
                    <a:pt x="4131" y="2136"/>
                    <a:pt x="4131" y="2136"/>
                  </a:cubicBezTo>
                  <a:lnTo>
                    <a:pt x="4173" y="1939"/>
                  </a:lnTo>
                  <a:close/>
                  <a:moveTo>
                    <a:pt x="4694" y="1894"/>
                  </a:moveTo>
                  <a:cubicBezTo>
                    <a:pt x="4689" y="1928"/>
                    <a:pt x="4689" y="1928"/>
                    <a:pt x="4689" y="1928"/>
                  </a:cubicBezTo>
                  <a:cubicBezTo>
                    <a:pt x="4719" y="1889"/>
                    <a:pt x="4759" y="1889"/>
                    <a:pt x="4771" y="1889"/>
                  </a:cubicBezTo>
                  <a:cubicBezTo>
                    <a:pt x="4834" y="1889"/>
                    <a:pt x="4862" y="1936"/>
                    <a:pt x="4846" y="2010"/>
                  </a:cubicBezTo>
                  <a:cubicBezTo>
                    <a:pt x="4832" y="2079"/>
                    <a:pt x="4783" y="2140"/>
                    <a:pt x="4713" y="2140"/>
                  </a:cubicBezTo>
                  <a:cubicBezTo>
                    <a:pt x="4669" y="2140"/>
                    <a:pt x="4656" y="2117"/>
                    <a:pt x="4652" y="2109"/>
                  </a:cubicBezTo>
                  <a:cubicBezTo>
                    <a:pt x="4626" y="2229"/>
                    <a:pt x="4626" y="2229"/>
                    <a:pt x="4626" y="2229"/>
                  </a:cubicBezTo>
                  <a:cubicBezTo>
                    <a:pt x="4554" y="2229"/>
                    <a:pt x="4554" y="2229"/>
                    <a:pt x="4554" y="2229"/>
                  </a:cubicBezTo>
                  <a:cubicBezTo>
                    <a:pt x="4625" y="1894"/>
                    <a:pt x="4625" y="1894"/>
                    <a:pt x="4625" y="1894"/>
                  </a:cubicBezTo>
                  <a:lnTo>
                    <a:pt x="4694" y="1894"/>
                  </a:lnTo>
                  <a:close/>
                  <a:moveTo>
                    <a:pt x="4774" y="2013"/>
                  </a:moveTo>
                  <a:cubicBezTo>
                    <a:pt x="4780" y="1984"/>
                    <a:pt x="4783" y="1935"/>
                    <a:pt x="4741" y="1935"/>
                  </a:cubicBezTo>
                  <a:cubicBezTo>
                    <a:pt x="4718" y="1935"/>
                    <a:pt x="4682" y="1952"/>
                    <a:pt x="4668" y="2017"/>
                  </a:cubicBezTo>
                  <a:cubicBezTo>
                    <a:pt x="4665" y="2031"/>
                    <a:pt x="4652" y="2093"/>
                    <a:pt x="4705" y="2093"/>
                  </a:cubicBezTo>
                  <a:cubicBezTo>
                    <a:pt x="4738" y="2093"/>
                    <a:pt x="4763" y="2061"/>
                    <a:pt x="4774" y="2013"/>
                  </a:cubicBezTo>
                  <a:moveTo>
                    <a:pt x="4936" y="1789"/>
                  </a:moveTo>
                  <a:cubicBezTo>
                    <a:pt x="5007" y="1789"/>
                    <a:pt x="5007" y="1789"/>
                    <a:pt x="5007" y="1789"/>
                  </a:cubicBezTo>
                  <a:cubicBezTo>
                    <a:pt x="4933" y="2136"/>
                    <a:pt x="4933" y="2136"/>
                    <a:pt x="4933" y="2136"/>
                  </a:cubicBezTo>
                  <a:cubicBezTo>
                    <a:pt x="4862" y="2136"/>
                    <a:pt x="4862" y="2136"/>
                    <a:pt x="4862" y="2136"/>
                  </a:cubicBezTo>
                  <a:lnTo>
                    <a:pt x="4936" y="1789"/>
                  </a:lnTo>
                  <a:close/>
                  <a:moveTo>
                    <a:pt x="5068" y="2033"/>
                  </a:moveTo>
                  <a:cubicBezTo>
                    <a:pt x="5064" y="2049"/>
                    <a:pt x="5054" y="2098"/>
                    <a:pt x="5104" y="2098"/>
                  </a:cubicBezTo>
                  <a:cubicBezTo>
                    <a:pt x="5121" y="2098"/>
                    <a:pt x="5140" y="2091"/>
                    <a:pt x="5153" y="2064"/>
                  </a:cubicBezTo>
                  <a:cubicBezTo>
                    <a:pt x="5218" y="2064"/>
                    <a:pt x="5218" y="2064"/>
                    <a:pt x="5218" y="2064"/>
                  </a:cubicBezTo>
                  <a:cubicBezTo>
                    <a:pt x="5214" y="2076"/>
                    <a:pt x="5208" y="2097"/>
                    <a:pt x="5184" y="2117"/>
                  </a:cubicBezTo>
                  <a:cubicBezTo>
                    <a:pt x="5162" y="2136"/>
                    <a:pt x="5128" y="2145"/>
                    <a:pt x="5092" y="2145"/>
                  </a:cubicBezTo>
                  <a:cubicBezTo>
                    <a:pt x="5072" y="2145"/>
                    <a:pt x="5033" y="2142"/>
                    <a:pt x="5013" y="2115"/>
                  </a:cubicBezTo>
                  <a:cubicBezTo>
                    <a:pt x="4996" y="2092"/>
                    <a:pt x="4994" y="2060"/>
                    <a:pt x="5002" y="2021"/>
                  </a:cubicBezTo>
                  <a:cubicBezTo>
                    <a:pt x="5011" y="1981"/>
                    <a:pt x="5030" y="1934"/>
                    <a:pt x="5077" y="1906"/>
                  </a:cubicBezTo>
                  <a:cubicBezTo>
                    <a:pt x="5099" y="1893"/>
                    <a:pt x="5123" y="1886"/>
                    <a:pt x="5150" y="1886"/>
                  </a:cubicBezTo>
                  <a:cubicBezTo>
                    <a:pt x="5184" y="1886"/>
                    <a:pt x="5222" y="1899"/>
                    <a:pt x="5235" y="1944"/>
                  </a:cubicBezTo>
                  <a:cubicBezTo>
                    <a:pt x="5244" y="1977"/>
                    <a:pt x="5236" y="2013"/>
                    <a:pt x="5231" y="2033"/>
                  </a:cubicBezTo>
                  <a:lnTo>
                    <a:pt x="5068" y="2033"/>
                  </a:lnTo>
                  <a:close/>
                  <a:moveTo>
                    <a:pt x="5167" y="1988"/>
                  </a:moveTo>
                  <a:cubicBezTo>
                    <a:pt x="5170" y="1977"/>
                    <a:pt x="5178" y="1934"/>
                    <a:pt x="5137" y="1934"/>
                  </a:cubicBezTo>
                  <a:cubicBezTo>
                    <a:pt x="5105" y="1934"/>
                    <a:pt x="5087" y="1960"/>
                    <a:pt x="5080" y="1988"/>
                  </a:cubicBezTo>
                  <a:lnTo>
                    <a:pt x="5167" y="1988"/>
                  </a:lnTo>
                  <a:close/>
                  <a:moveTo>
                    <a:pt x="5353" y="1894"/>
                  </a:moveTo>
                  <a:cubicBezTo>
                    <a:pt x="5382" y="1973"/>
                    <a:pt x="5382" y="1973"/>
                    <a:pt x="5382" y="1973"/>
                  </a:cubicBezTo>
                  <a:cubicBezTo>
                    <a:pt x="5447" y="1894"/>
                    <a:pt x="5447" y="1894"/>
                    <a:pt x="5447" y="1894"/>
                  </a:cubicBezTo>
                  <a:cubicBezTo>
                    <a:pt x="5520" y="1894"/>
                    <a:pt x="5520" y="1894"/>
                    <a:pt x="5520" y="1894"/>
                  </a:cubicBezTo>
                  <a:cubicBezTo>
                    <a:pt x="5417" y="2012"/>
                    <a:pt x="5417" y="2012"/>
                    <a:pt x="5417" y="2012"/>
                  </a:cubicBezTo>
                  <a:cubicBezTo>
                    <a:pt x="5471" y="2136"/>
                    <a:pt x="5471" y="2136"/>
                    <a:pt x="5471" y="2136"/>
                  </a:cubicBezTo>
                  <a:cubicBezTo>
                    <a:pt x="5388" y="2136"/>
                    <a:pt x="5388" y="2136"/>
                    <a:pt x="5388" y="2136"/>
                  </a:cubicBezTo>
                  <a:cubicBezTo>
                    <a:pt x="5357" y="2047"/>
                    <a:pt x="5357" y="2047"/>
                    <a:pt x="5357" y="2047"/>
                  </a:cubicBezTo>
                  <a:cubicBezTo>
                    <a:pt x="5289" y="2136"/>
                    <a:pt x="5289" y="2136"/>
                    <a:pt x="5289" y="2136"/>
                  </a:cubicBezTo>
                  <a:cubicBezTo>
                    <a:pt x="5214" y="2136"/>
                    <a:pt x="5214" y="2136"/>
                    <a:pt x="5214" y="2136"/>
                  </a:cubicBezTo>
                  <a:cubicBezTo>
                    <a:pt x="5323" y="2006"/>
                    <a:pt x="5323" y="2006"/>
                    <a:pt x="5323" y="2006"/>
                  </a:cubicBezTo>
                  <a:cubicBezTo>
                    <a:pt x="5269" y="1894"/>
                    <a:pt x="5269" y="1894"/>
                    <a:pt x="5269" y="1894"/>
                  </a:cubicBezTo>
                  <a:lnTo>
                    <a:pt x="5353" y="1894"/>
                  </a:lnTo>
                  <a:close/>
                  <a:moveTo>
                    <a:pt x="5553" y="1893"/>
                  </a:moveTo>
                  <a:cubicBezTo>
                    <a:pt x="5625" y="1893"/>
                    <a:pt x="5625" y="1893"/>
                    <a:pt x="5625" y="1893"/>
                  </a:cubicBezTo>
                  <a:cubicBezTo>
                    <a:pt x="5573" y="2136"/>
                    <a:pt x="5573" y="2136"/>
                    <a:pt x="5573" y="2136"/>
                  </a:cubicBezTo>
                  <a:cubicBezTo>
                    <a:pt x="5501" y="2136"/>
                    <a:pt x="5501" y="2136"/>
                    <a:pt x="5501" y="2136"/>
                  </a:cubicBezTo>
                  <a:lnTo>
                    <a:pt x="5553" y="1893"/>
                  </a:lnTo>
                  <a:close/>
                  <a:moveTo>
                    <a:pt x="5573" y="1790"/>
                  </a:moveTo>
                  <a:cubicBezTo>
                    <a:pt x="5648" y="1790"/>
                    <a:pt x="5648" y="1790"/>
                    <a:pt x="5648" y="1790"/>
                  </a:cubicBezTo>
                  <a:cubicBezTo>
                    <a:pt x="5636" y="1851"/>
                    <a:pt x="5636" y="1851"/>
                    <a:pt x="5636" y="1851"/>
                  </a:cubicBezTo>
                  <a:cubicBezTo>
                    <a:pt x="5560" y="1851"/>
                    <a:pt x="5560" y="1851"/>
                    <a:pt x="5560" y="1851"/>
                  </a:cubicBezTo>
                  <a:lnTo>
                    <a:pt x="5573" y="1790"/>
                  </a:lnTo>
                  <a:close/>
                  <a:moveTo>
                    <a:pt x="5775" y="2133"/>
                  </a:moveTo>
                  <a:cubicBezTo>
                    <a:pt x="5752" y="2139"/>
                    <a:pt x="5730" y="2141"/>
                    <a:pt x="5719" y="2141"/>
                  </a:cubicBezTo>
                  <a:cubicBezTo>
                    <a:pt x="5647" y="2141"/>
                    <a:pt x="5657" y="2095"/>
                    <a:pt x="5662" y="2075"/>
                  </a:cubicBezTo>
                  <a:cubicBezTo>
                    <a:pt x="5689" y="1942"/>
                    <a:pt x="5689" y="1942"/>
                    <a:pt x="5689" y="1942"/>
                  </a:cubicBezTo>
                  <a:cubicBezTo>
                    <a:pt x="5643" y="1942"/>
                    <a:pt x="5643" y="1942"/>
                    <a:pt x="5643" y="1942"/>
                  </a:cubicBezTo>
                  <a:cubicBezTo>
                    <a:pt x="5653" y="1895"/>
                    <a:pt x="5653" y="1895"/>
                    <a:pt x="5653" y="1895"/>
                  </a:cubicBezTo>
                  <a:cubicBezTo>
                    <a:pt x="5700" y="1895"/>
                    <a:pt x="5700" y="1895"/>
                    <a:pt x="5700" y="1895"/>
                  </a:cubicBezTo>
                  <a:cubicBezTo>
                    <a:pt x="5710" y="1848"/>
                    <a:pt x="5710" y="1848"/>
                    <a:pt x="5710" y="1848"/>
                  </a:cubicBezTo>
                  <a:cubicBezTo>
                    <a:pt x="5786" y="1822"/>
                    <a:pt x="5786" y="1822"/>
                    <a:pt x="5786" y="1822"/>
                  </a:cubicBezTo>
                  <a:cubicBezTo>
                    <a:pt x="5770" y="1895"/>
                    <a:pt x="5770" y="1895"/>
                    <a:pt x="5770" y="1895"/>
                  </a:cubicBezTo>
                  <a:cubicBezTo>
                    <a:pt x="5828" y="1895"/>
                    <a:pt x="5828" y="1895"/>
                    <a:pt x="5828" y="1895"/>
                  </a:cubicBezTo>
                  <a:cubicBezTo>
                    <a:pt x="5818" y="1942"/>
                    <a:pt x="5818" y="1942"/>
                    <a:pt x="5818" y="1942"/>
                  </a:cubicBezTo>
                  <a:cubicBezTo>
                    <a:pt x="5760" y="1942"/>
                    <a:pt x="5760" y="1942"/>
                    <a:pt x="5760" y="1942"/>
                  </a:cubicBezTo>
                  <a:cubicBezTo>
                    <a:pt x="5736" y="2052"/>
                    <a:pt x="5736" y="2052"/>
                    <a:pt x="5736" y="2052"/>
                  </a:cubicBezTo>
                  <a:cubicBezTo>
                    <a:pt x="5733" y="2074"/>
                    <a:pt x="5729" y="2088"/>
                    <a:pt x="5761" y="2088"/>
                  </a:cubicBezTo>
                  <a:cubicBezTo>
                    <a:pt x="5772" y="2088"/>
                    <a:pt x="5777" y="2087"/>
                    <a:pt x="5786" y="2086"/>
                  </a:cubicBezTo>
                  <a:lnTo>
                    <a:pt x="5775" y="2133"/>
                  </a:lnTo>
                  <a:close/>
                  <a:moveTo>
                    <a:pt x="5921" y="1894"/>
                  </a:moveTo>
                  <a:cubicBezTo>
                    <a:pt x="5939" y="2062"/>
                    <a:pt x="5939" y="2062"/>
                    <a:pt x="5939" y="2062"/>
                  </a:cubicBezTo>
                  <a:cubicBezTo>
                    <a:pt x="6028" y="1894"/>
                    <a:pt x="6028" y="1894"/>
                    <a:pt x="6028" y="1894"/>
                  </a:cubicBezTo>
                  <a:cubicBezTo>
                    <a:pt x="6099" y="1894"/>
                    <a:pt x="6099" y="1894"/>
                    <a:pt x="6099" y="1894"/>
                  </a:cubicBezTo>
                  <a:cubicBezTo>
                    <a:pt x="5957" y="2132"/>
                    <a:pt x="5957" y="2132"/>
                    <a:pt x="5957" y="2132"/>
                  </a:cubicBezTo>
                  <a:cubicBezTo>
                    <a:pt x="5907" y="2229"/>
                    <a:pt x="5907" y="2229"/>
                    <a:pt x="5907" y="2229"/>
                  </a:cubicBezTo>
                  <a:cubicBezTo>
                    <a:pt x="5835" y="2229"/>
                    <a:pt x="5835" y="2229"/>
                    <a:pt x="5835" y="2229"/>
                  </a:cubicBezTo>
                  <a:cubicBezTo>
                    <a:pt x="5886" y="2137"/>
                    <a:pt x="5886" y="2137"/>
                    <a:pt x="5886" y="2137"/>
                  </a:cubicBezTo>
                  <a:cubicBezTo>
                    <a:pt x="5844" y="1894"/>
                    <a:pt x="5844" y="1894"/>
                    <a:pt x="5844" y="1894"/>
                  </a:cubicBezTo>
                  <a:lnTo>
                    <a:pt x="5921" y="1894"/>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endParaRPr lang="en-GB" dirty="0">
                <a:solidFill>
                  <a:srgbClr val="000000"/>
                </a:solidFill>
              </a:endParaRPr>
            </a:p>
          </p:txBody>
        </p:sp>
        <p:sp>
          <p:nvSpPr>
            <p:cNvPr id="5" name="Freeform 15"/>
            <p:cNvSpPr>
              <a:spLocks noEditPoints="1"/>
            </p:cNvSpPr>
            <p:nvPr userDrawn="1"/>
          </p:nvSpPr>
          <p:spPr bwMode="auto">
            <a:xfrm>
              <a:off x="-2592388" y="0"/>
              <a:ext cx="2592388" cy="1530350"/>
            </a:xfrm>
            <a:custGeom>
              <a:avLst/>
              <a:gdLst/>
              <a:ahLst/>
              <a:cxnLst>
                <a:cxn ang="0">
                  <a:pos x="176" y="248"/>
                </a:cxn>
                <a:cxn ang="0">
                  <a:pos x="0" y="248"/>
                </a:cxn>
                <a:cxn ang="0">
                  <a:pos x="0" y="0"/>
                </a:cxn>
                <a:cxn ang="0">
                  <a:pos x="176" y="0"/>
                </a:cxn>
                <a:cxn ang="0">
                  <a:pos x="176" y="248"/>
                </a:cxn>
                <a:cxn ang="0">
                  <a:pos x="176" y="716"/>
                </a:cxn>
                <a:cxn ang="0">
                  <a:pos x="0" y="716"/>
                </a:cxn>
                <a:cxn ang="0">
                  <a:pos x="0" y="964"/>
                </a:cxn>
                <a:cxn ang="0">
                  <a:pos x="176" y="964"/>
                </a:cxn>
                <a:cxn ang="0">
                  <a:pos x="176" y="716"/>
                </a:cxn>
                <a:cxn ang="0">
                  <a:pos x="1633" y="0"/>
                </a:cxn>
                <a:cxn ang="0">
                  <a:pos x="1457" y="0"/>
                </a:cxn>
                <a:cxn ang="0">
                  <a:pos x="1457" y="248"/>
                </a:cxn>
                <a:cxn ang="0">
                  <a:pos x="1633" y="248"/>
                </a:cxn>
                <a:cxn ang="0">
                  <a:pos x="1633" y="0"/>
                </a:cxn>
                <a:cxn ang="0">
                  <a:pos x="1633" y="716"/>
                </a:cxn>
                <a:cxn ang="0">
                  <a:pos x="1457" y="716"/>
                </a:cxn>
                <a:cxn ang="0">
                  <a:pos x="1457" y="964"/>
                </a:cxn>
                <a:cxn ang="0">
                  <a:pos x="1633" y="964"/>
                </a:cxn>
                <a:cxn ang="0">
                  <a:pos x="1633" y="716"/>
                </a:cxn>
              </a:cxnLst>
              <a:rect l="0" t="0" r="r" b="b"/>
              <a:pathLst>
                <a:path w="1633" h="964">
                  <a:moveTo>
                    <a:pt x="176" y="248"/>
                  </a:moveTo>
                  <a:lnTo>
                    <a:pt x="0" y="248"/>
                  </a:lnTo>
                  <a:lnTo>
                    <a:pt x="0" y="0"/>
                  </a:lnTo>
                  <a:lnTo>
                    <a:pt x="176" y="0"/>
                  </a:lnTo>
                  <a:lnTo>
                    <a:pt x="176" y="248"/>
                  </a:lnTo>
                  <a:close/>
                  <a:moveTo>
                    <a:pt x="176" y="716"/>
                  </a:moveTo>
                  <a:lnTo>
                    <a:pt x="0" y="716"/>
                  </a:lnTo>
                  <a:lnTo>
                    <a:pt x="0" y="964"/>
                  </a:lnTo>
                  <a:lnTo>
                    <a:pt x="176" y="964"/>
                  </a:lnTo>
                  <a:lnTo>
                    <a:pt x="176" y="716"/>
                  </a:lnTo>
                  <a:close/>
                  <a:moveTo>
                    <a:pt x="1633" y="0"/>
                  </a:moveTo>
                  <a:lnTo>
                    <a:pt x="1457" y="0"/>
                  </a:lnTo>
                  <a:lnTo>
                    <a:pt x="1457" y="248"/>
                  </a:lnTo>
                  <a:lnTo>
                    <a:pt x="1633" y="248"/>
                  </a:lnTo>
                  <a:lnTo>
                    <a:pt x="1633" y="0"/>
                  </a:lnTo>
                  <a:close/>
                  <a:moveTo>
                    <a:pt x="1633" y="716"/>
                  </a:moveTo>
                  <a:lnTo>
                    <a:pt x="1457" y="716"/>
                  </a:lnTo>
                  <a:lnTo>
                    <a:pt x="1457" y="964"/>
                  </a:lnTo>
                  <a:lnTo>
                    <a:pt x="1633" y="964"/>
                  </a:lnTo>
                  <a:lnTo>
                    <a:pt x="1633" y="716"/>
                  </a:lnTo>
                  <a:close/>
                </a:path>
              </a:pathLst>
            </a:custGeom>
            <a:noFill/>
            <a:ln w="9525">
              <a:noFill/>
              <a:round/>
              <a:headEnd/>
              <a:tailEnd/>
            </a:ln>
          </p:spPr>
          <p:txBody>
            <a:bodyPr vert="horz" wrap="square" lIns="91440" tIns="45720" rIns="91440" bIns="45720" numCol="1" anchor="t" anchorCtr="0" compatLnSpc="1">
              <a:prstTxWarp prst="textNoShape">
                <a:avLst/>
              </a:prstTxWarp>
              <a:noAutofit/>
            </a:bodyPr>
            <a:lstStyle/>
            <a:p>
              <a:endParaRPr lang="en-GB" dirty="0">
                <a:solidFill>
                  <a:srgbClr val="000000"/>
                </a:solidFill>
              </a:endParaRPr>
            </a:p>
          </p:txBody>
        </p:sp>
      </p:grpSp>
    </p:spTree>
    <p:extLst>
      <p:ext uri="{BB962C8B-B14F-4D97-AF65-F5344CB8AC3E}">
        <p14:creationId xmlns:p14="http://schemas.microsoft.com/office/powerpoint/2010/main" val="10685842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 xmlns:a16="http://schemas.microsoft.com/office/drawing/2014/main" id="{99216AE6-3CC0-46AA-B511-40F5A02C9F5A}"/>
              </a:ext>
            </a:extLst>
          </p:cNvPr>
          <p:cNvSpPr/>
          <p:nvPr/>
        </p:nvSpPr>
        <p:spPr>
          <a:xfrm flipH="1">
            <a:off x="5210908" y="0"/>
            <a:ext cx="6981092" cy="6858000"/>
          </a:xfrm>
          <a:prstGeom prst="rect">
            <a:avLst/>
          </a:prstGeom>
          <a:blipFill>
            <a:blip r:embed="rId2"/>
            <a:srcRect/>
            <a:stretch>
              <a:fillRect l="-26362" t="-1916" r="-23521" b="-1304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8" name="Rectangle 7">
            <a:extLst>
              <a:ext uri="{FF2B5EF4-FFF2-40B4-BE49-F238E27FC236}">
                <a16:creationId xmlns="" xmlns:a16="http://schemas.microsoft.com/office/drawing/2014/main" id="{B0DB2B56-01DE-4CCB-8545-5E8ACFD9B82B}"/>
              </a:ext>
            </a:extLst>
          </p:cNvPr>
          <p:cNvSpPr/>
          <p:nvPr/>
        </p:nvSpPr>
        <p:spPr>
          <a:xfrm>
            <a:off x="0" y="0"/>
            <a:ext cx="8765989"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schemeClr val="tx2"/>
              </a:solidFill>
            </a:endParaRPr>
          </a:p>
        </p:txBody>
      </p:sp>
      <p:sp>
        <p:nvSpPr>
          <p:cNvPr id="10" name="Title 1">
            <a:extLst>
              <a:ext uri="{FF2B5EF4-FFF2-40B4-BE49-F238E27FC236}">
                <a16:creationId xmlns="" xmlns:a16="http://schemas.microsoft.com/office/drawing/2014/main" id="{CE8160B5-6407-44B5-A815-E30DC6DDD5D0}"/>
              </a:ext>
            </a:extLst>
          </p:cNvPr>
          <p:cNvSpPr txBox="1">
            <a:spLocks/>
          </p:cNvSpPr>
          <p:nvPr/>
        </p:nvSpPr>
        <p:spPr>
          <a:xfrm>
            <a:off x="998401" y="431800"/>
            <a:ext cx="3677772" cy="533400"/>
          </a:xfrm>
          <a:prstGeom prst="rect">
            <a:avLst/>
          </a:prstGeom>
        </p:spPr>
        <p:txBody>
          <a:bodyPr vert="horz" lIns="0" tIns="0" rIns="0" bIns="0" rtlCol="0" anchor="t" anchorCtr="0">
            <a:noAutofit/>
          </a:bodyPr>
          <a:lstStyle>
            <a:lvl1pPr algn="l" defTabSz="914400" rtl="0" eaLnBrk="1" latinLnBrk="0" hangingPunct="1">
              <a:lnSpc>
                <a:spcPct val="70000"/>
              </a:lnSpc>
              <a:spcBef>
                <a:spcPct val="0"/>
              </a:spcBef>
              <a:buNone/>
              <a:defRPr sz="5400" kern="1200">
                <a:solidFill>
                  <a:schemeClr val="tx2"/>
                </a:solidFill>
                <a:latin typeface="+mj-lt"/>
                <a:ea typeface="+mj-ea"/>
                <a:cs typeface="+mj-cs"/>
              </a:defRPr>
            </a:lvl1pPr>
          </a:lstStyle>
          <a:p>
            <a:r>
              <a:rPr lang="en-US" dirty="0"/>
              <a:t>Our research </a:t>
            </a:r>
          </a:p>
        </p:txBody>
      </p:sp>
      <p:sp>
        <p:nvSpPr>
          <p:cNvPr id="32" name="Rectangle 31">
            <a:extLst>
              <a:ext uri="{FF2B5EF4-FFF2-40B4-BE49-F238E27FC236}">
                <a16:creationId xmlns="" xmlns:a16="http://schemas.microsoft.com/office/drawing/2014/main" id="{1E028188-3498-49D0-87C0-165E233B9C14}"/>
              </a:ext>
            </a:extLst>
          </p:cNvPr>
          <p:cNvSpPr>
            <a:spLocks/>
          </p:cNvSpPr>
          <p:nvPr/>
        </p:nvSpPr>
        <p:spPr bwMode="auto">
          <a:xfrm flipH="1">
            <a:off x="1251556" y="2732427"/>
            <a:ext cx="1116000" cy="1080000"/>
          </a:xfrm>
          <a:prstGeom prst="rect">
            <a:avLst/>
          </a:prstGeom>
          <a:solidFill>
            <a:schemeClr val="bg1"/>
          </a:solidFill>
          <a:ln w="9525">
            <a:solidFill>
              <a:schemeClr val="tx2"/>
            </a:solidFill>
            <a:miter lim="800000"/>
            <a:headEnd/>
            <a:tailEnd/>
          </a:ln>
        </p:spPr>
        <p:txBody>
          <a:bodyPr vert="horz" wrap="square" lIns="91440" tIns="45720" rIns="91440" bIns="45720" numCol="1" anchor="t" anchorCtr="0" compatLnSpc="1">
            <a:prstTxWarp prst="textNoShape">
              <a:avLst/>
            </a:prstTxWarp>
            <a:noAutofit/>
          </a:bodyPr>
          <a:lstStyle/>
          <a:p>
            <a:endParaRPr lang="en-US" dirty="0">
              <a:solidFill>
                <a:schemeClr val="tx2"/>
              </a:solidFill>
            </a:endParaRPr>
          </a:p>
        </p:txBody>
      </p:sp>
      <p:sp>
        <p:nvSpPr>
          <p:cNvPr id="33" name="Rectangle 32">
            <a:extLst>
              <a:ext uri="{FF2B5EF4-FFF2-40B4-BE49-F238E27FC236}">
                <a16:creationId xmlns="" xmlns:a16="http://schemas.microsoft.com/office/drawing/2014/main" id="{09CDB93A-261A-4792-AEFD-DFF8B317634E}"/>
              </a:ext>
            </a:extLst>
          </p:cNvPr>
          <p:cNvSpPr>
            <a:spLocks/>
          </p:cNvSpPr>
          <p:nvPr/>
        </p:nvSpPr>
        <p:spPr bwMode="auto">
          <a:xfrm flipH="1">
            <a:off x="3968856" y="2732427"/>
            <a:ext cx="1116000" cy="1080000"/>
          </a:xfrm>
          <a:prstGeom prst="rect">
            <a:avLst/>
          </a:prstGeom>
          <a:solidFill>
            <a:schemeClr val="bg1"/>
          </a:solidFill>
          <a:ln w="9525">
            <a:solidFill>
              <a:schemeClr val="tx2"/>
            </a:solidFill>
            <a:miter lim="800000"/>
            <a:headEnd/>
            <a:tailEnd/>
          </a:ln>
        </p:spPr>
        <p:txBody>
          <a:bodyPr vert="horz" wrap="square" lIns="91440" tIns="45720" rIns="91440" bIns="45720" numCol="1" anchor="t" anchorCtr="0" compatLnSpc="1">
            <a:prstTxWarp prst="textNoShape">
              <a:avLst/>
            </a:prstTxWarp>
            <a:noAutofit/>
          </a:bodyPr>
          <a:lstStyle/>
          <a:p>
            <a:endParaRPr lang="en-US" dirty="0">
              <a:solidFill>
                <a:schemeClr val="tx2"/>
              </a:solidFill>
            </a:endParaRPr>
          </a:p>
        </p:txBody>
      </p:sp>
      <p:sp>
        <p:nvSpPr>
          <p:cNvPr id="34" name="Rectangle 33">
            <a:extLst>
              <a:ext uri="{FF2B5EF4-FFF2-40B4-BE49-F238E27FC236}">
                <a16:creationId xmlns="" xmlns:a16="http://schemas.microsoft.com/office/drawing/2014/main" id="{9523D7DE-C007-4D29-9CFC-07105CB54F37}"/>
              </a:ext>
            </a:extLst>
          </p:cNvPr>
          <p:cNvSpPr>
            <a:spLocks/>
          </p:cNvSpPr>
          <p:nvPr/>
        </p:nvSpPr>
        <p:spPr bwMode="auto">
          <a:xfrm flipH="1">
            <a:off x="6494757" y="2732427"/>
            <a:ext cx="1116000" cy="1080000"/>
          </a:xfrm>
          <a:prstGeom prst="rect">
            <a:avLst/>
          </a:prstGeom>
          <a:solidFill>
            <a:schemeClr val="bg1"/>
          </a:solidFill>
          <a:ln w="9525">
            <a:solidFill>
              <a:schemeClr val="tx2"/>
            </a:solidFill>
            <a:miter lim="800000"/>
            <a:headEnd/>
            <a:tailEnd/>
          </a:ln>
        </p:spPr>
        <p:txBody>
          <a:bodyPr vert="horz" wrap="square" lIns="91440" tIns="45720" rIns="91440" bIns="45720" numCol="1" anchor="t" anchorCtr="0" compatLnSpc="1">
            <a:prstTxWarp prst="textNoShape">
              <a:avLst/>
            </a:prstTxWarp>
            <a:noAutofit/>
          </a:bodyPr>
          <a:lstStyle/>
          <a:p>
            <a:endParaRPr lang="en-US" dirty="0">
              <a:solidFill>
                <a:schemeClr val="tx2"/>
              </a:solidFill>
            </a:endParaRPr>
          </a:p>
        </p:txBody>
      </p:sp>
      <p:grpSp>
        <p:nvGrpSpPr>
          <p:cNvPr id="35" name="Group 34">
            <a:extLst>
              <a:ext uri="{FF2B5EF4-FFF2-40B4-BE49-F238E27FC236}">
                <a16:creationId xmlns="" xmlns:a16="http://schemas.microsoft.com/office/drawing/2014/main" id="{A54CDC23-FBC5-4D89-B4F9-10A57B96202A}"/>
              </a:ext>
            </a:extLst>
          </p:cNvPr>
          <p:cNvGrpSpPr/>
          <p:nvPr/>
        </p:nvGrpSpPr>
        <p:grpSpPr>
          <a:xfrm rot="5400000">
            <a:off x="1535104" y="3942376"/>
            <a:ext cx="523432" cy="192016"/>
            <a:chOff x="4739426" y="3279875"/>
            <a:chExt cx="523432" cy="192016"/>
          </a:xfrm>
        </p:grpSpPr>
        <p:sp>
          <p:nvSpPr>
            <p:cNvPr id="36" name="Oval 35">
              <a:extLst>
                <a:ext uri="{FF2B5EF4-FFF2-40B4-BE49-F238E27FC236}">
                  <a16:creationId xmlns="" xmlns:a16="http://schemas.microsoft.com/office/drawing/2014/main" id="{96406870-5C67-40E5-AFE1-BA948CB50919}"/>
                </a:ext>
              </a:extLst>
            </p:cNvPr>
            <p:cNvSpPr>
              <a:spLocks/>
            </p:cNvSpPr>
            <p:nvPr/>
          </p:nvSpPr>
          <p:spPr bwMode="auto">
            <a:xfrm flipH="1">
              <a:off x="5070842" y="3279875"/>
              <a:ext cx="192016" cy="192016"/>
            </a:xfrm>
            <a:prstGeom prst="ellipse">
              <a:avLst/>
            </a:prstGeom>
            <a:solidFill>
              <a:schemeClr val="bg1">
                <a:alpha val="0"/>
              </a:schemeClr>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cxnSp>
          <p:nvCxnSpPr>
            <p:cNvPr id="37" name="Straight Connector 36">
              <a:extLst>
                <a:ext uri="{FF2B5EF4-FFF2-40B4-BE49-F238E27FC236}">
                  <a16:creationId xmlns="" xmlns:a16="http://schemas.microsoft.com/office/drawing/2014/main" id="{DE12F65B-39B1-4116-B5B7-BF6059A71AAB}"/>
                </a:ext>
              </a:extLst>
            </p:cNvPr>
            <p:cNvCxnSpPr>
              <a:cxnSpLocks/>
              <a:endCxn id="36" idx="6"/>
            </p:cNvCxnSpPr>
            <p:nvPr/>
          </p:nvCxnSpPr>
          <p:spPr>
            <a:xfrm rot="16200000">
              <a:off x="4905134" y="3212039"/>
              <a:ext cx="0" cy="33141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39" name="Text Placeholder 3">
            <a:extLst>
              <a:ext uri="{FF2B5EF4-FFF2-40B4-BE49-F238E27FC236}">
                <a16:creationId xmlns="" xmlns:a16="http://schemas.microsoft.com/office/drawing/2014/main" id="{B6DCB024-6066-4E4C-AA48-605BDCE1EB91}"/>
              </a:ext>
            </a:extLst>
          </p:cNvPr>
          <p:cNvSpPr txBox="1">
            <a:spLocks/>
          </p:cNvSpPr>
          <p:nvPr/>
        </p:nvSpPr>
        <p:spPr>
          <a:xfrm>
            <a:off x="984886" y="5175825"/>
            <a:ext cx="1620274" cy="533400"/>
          </a:xfrm>
          <a:prstGeom prst="rect">
            <a:avLst/>
          </a:prstGeom>
        </p:spPr>
        <p:txBody>
          <a:bodyPr lIns="0" tIns="0" rIns="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dirty="0"/>
              <a:t>Health leaders </a:t>
            </a:r>
          </a:p>
        </p:txBody>
      </p:sp>
      <p:grpSp>
        <p:nvGrpSpPr>
          <p:cNvPr id="40" name="Group 39">
            <a:extLst>
              <a:ext uri="{FF2B5EF4-FFF2-40B4-BE49-F238E27FC236}">
                <a16:creationId xmlns="" xmlns:a16="http://schemas.microsoft.com/office/drawing/2014/main" id="{B5D500A6-8C89-40D8-8A33-6826B9C766F6}"/>
              </a:ext>
            </a:extLst>
          </p:cNvPr>
          <p:cNvGrpSpPr/>
          <p:nvPr/>
        </p:nvGrpSpPr>
        <p:grpSpPr>
          <a:xfrm rot="5400000">
            <a:off x="4257573" y="3942378"/>
            <a:ext cx="523431" cy="192016"/>
            <a:chOff x="4739426" y="3281741"/>
            <a:chExt cx="523431" cy="192016"/>
          </a:xfrm>
        </p:grpSpPr>
        <p:sp>
          <p:nvSpPr>
            <p:cNvPr id="41" name="Oval 40">
              <a:extLst>
                <a:ext uri="{FF2B5EF4-FFF2-40B4-BE49-F238E27FC236}">
                  <a16:creationId xmlns="" xmlns:a16="http://schemas.microsoft.com/office/drawing/2014/main" id="{B80119B9-C96B-4338-9960-3B9F037D54BE}"/>
                </a:ext>
              </a:extLst>
            </p:cNvPr>
            <p:cNvSpPr>
              <a:spLocks/>
            </p:cNvSpPr>
            <p:nvPr/>
          </p:nvSpPr>
          <p:spPr bwMode="auto">
            <a:xfrm flipH="1">
              <a:off x="5070841" y="3281741"/>
              <a:ext cx="192016" cy="192016"/>
            </a:xfrm>
            <a:prstGeom prst="ellipse">
              <a:avLst/>
            </a:prstGeom>
            <a:solidFill>
              <a:schemeClr val="bg1">
                <a:alpha val="0"/>
              </a:schemeClr>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cxnSp>
          <p:nvCxnSpPr>
            <p:cNvPr id="42" name="Straight Connector 41">
              <a:extLst>
                <a:ext uri="{FF2B5EF4-FFF2-40B4-BE49-F238E27FC236}">
                  <a16:creationId xmlns="" xmlns:a16="http://schemas.microsoft.com/office/drawing/2014/main" id="{2F6B2BD7-CD30-4DB7-9D74-A763F9CB14BB}"/>
                </a:ext>
              </a:extLst>
            </p:cNvPr>
            <p:cNvCxnSpPr>
              <a:cxnSpLocks/>
              <a:endCxn id="41" idx="6"/>
            </p:cNvCxnSpPr>
            <p:nvPr/>
          </p:nvCxnSpPr>
          <p:spPr>
            <a:xfrm rot="16200000" flipH="1">
              <a:off x="4905133" y="3212040"/>
              <a:ext cx="2" cy="331415"/>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43" name="Text Placeholder 3">
            <a:extLst>
              <a:ext uri="{FF2B5EF4-FFF2-40B4-BE49-F238E27FC236}">
                <a16:creationId xmlns="" xmlns:a16="http://schemas.microsoft.com/office/drawing/2014/main" id="{594C9AEC-C5D2-458D-A9A4-ADB0523B04FE}"/>
              </a:ext>
            </a:extLst>
          </p:cNvPr>
          <p:cNvSpPr txBox="1">
            <a:spLocks/>
          </p:cNvSpPr>
          <p:nvPr/>
        </p:nvSpPr>
        <p:spPr>
          <a:xfrm>
            <a:off x="3702118" y="5175825"/>
            <a:ext cx="1620274" cy="533400"/>
          </a:xfrm>
          <a:prstGeom prst="rect">
            <a:avLst/>
          </a:prstGeom>
        </p:spPr>
        <p:txBody>
          <a:bodyPr lIns="0" tIns="0" rIns="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dirty="0" smtClean="0"/>
              <a:t>Hospitals </a:t>
            </a:r>
          </a:p>
          <a:p>
            <a:pPr algn="ctr">
              <a:spcAft>
                <a:spcPts val="0"/>
              </a:spcAft>
            </a:pPr>
            <a:r>
              <a:rPr lang="en-US" sz="1800" dirty="0" smtClean="0"/>
              <a:t>and clinics</a:t>
            </a:r>
            <a:endParaRPr lang="en-US" sz="1800" dirty="0"/>
          </a:p>
        </p:txBody>
      </p:sp>
      <p:grpSp>
        <p:nvGrpSpPr>
          <p:cNvPr id="44" name="Group 43">
            <a:extLst>
              <a:ext uri="{FF2B5EF4-FFF2-40B4-BE49-F238E27FC236}">
                <a16:creationId xmlns="" xmlns:a16="http://schemas.microsoft.com/office/drawing/2014/main" id="{EB68685E-D684-44B7-BFB3-9F5F08B60304}"/>
              </a:ext>
            </a:extLst>
          </p:cNvPr>
          <p:cNvGrpSpPr/>
          <p:nvPr/>
        </p:nvGrpSpPr>
        <p:grpSpPr>
          <a:xfrm rot="5400000">
            <a:off x="6788682" y="3942381"/>
            <a:ext cx="523433" cy="192016"/>
            <a:chOff x="4739427" y="3282522"/>
            <a:chExt cx="523433" cy="192016"/>
          </a:xfrm>
        </p:grpSpPr>
        <p:sp>
          <p:nvSpPr>
            <p:cNvPr id="45" name="Oval 44">
              <a:extLst>
                <a:ext uri="{FF2B5EF4-FFF2-40B4-BE49-F238E27FC236}">
                  <a16:creationId xmlns="" xmlns:a16="http://schemas.microsoft.com/office/drawing/2014/main" id="{D70439E4-6BAF-45CB-BF8A-898405BFD13C}"/>
                </a:ext>
              </a:extLst>
            </p:cNvPr>
            <p:cNvSpPr>
              <a:spLocks/>
            </p:cNvSpPr>
            <p:nvPr/>
          </p:nvSpPr>
          <p:spPr bwMode="auto">
            <a:xfrm flipH="1">
              <a:off x="5070844" y="3282522"/>
              <a:ext cx="192016" cy="192016"/>
            </a:xfrm>
            <a:prstGeom prst="ellipse">
              <a:avLst/>
            </a:prstGeom>
            <a:solidFill>
              <a:schemeClr val="bg1">
                <a:alpha val="0"/>
              </a:schemeClr>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cxnSp>
          <p:nvCxnSpPr>
            <p:cNvPr id="46" name="Straight Connector 45">
              <a:extLst>
                <a:ext uri="{FF2B5EF4-FFF2-40B4-BE49-F238E27FC236}">
                  <a16:creationId xmlns="" xmlns:a16="http://schemas.microsoft.com/office/drawing/2014/main" id="{3C9A0D43-55CC-4463-9E4E-2BF2BA493479}"/>
                </a:ext>
              </a:extLst>
            </p:cNvPr>
            <p:cNvCxnSpPr>
              <a:cxnSpLocks/>
              <a:endCxn id="45" idx="6"/>
            </p:cNvCxnSpPr>
            <p:nvPr/>
          </p:nvCxnSpPr>
          <p:spPr>
            <a:xfrm rot="16200000" flipH="1">
              <a:off x="4904744" y="3212429"/>
              <a:ext cx="783" cy="331418"/>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47" name="Text Placeholder 3">
            <a:extLst>
              <a:ext uri="{FF2B5EF4-FFF2-40B4-BE49-F238E27FC236}">
                <a16:creationId xmlns="" xmlns:a16="http://schemas.microsoft.com/office/drawing/2014/main" id="{A7626AC2-D48D-45AD-810A-1CA81308C3D5}"/>
              </a:ext>
            </a:extLst>
          </p:cNvPr>
          <p:cNvSpPr txBox="1">
            <a:spLocks/>
          </p:cNvSpPr>
          <p:nvPr/>
        </p:nvSpPr>
        <p:spPr>
          <a:xfrm>
            <a:off x="6123762" y="5175825"/>
            <a:ext cx="1853273" cy="533400"/>
          </a:xfrm>
          <a:prstGeom prst="rect">
            <a:avLst/>
          </a:prstGeom>
        </p:spPr>
        <p:txBody>
          <a:bodyPr lIns="0" tIns="0" rIns="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dirty="0" smtClean="0"/>
              <a:t>Countries</a:t>
            </a:r>
            <a:endParaRPr lang="en-US" sz="1800" dirty="0"/>
          </a:p>
        </p:txBody>
      </p:sp>
      <p:sp>
        <p:nvSpPr>
          <p:cNvPr id="53" name="Text Placeholder 3">
            <a:extLst>
              <a:ext uri="{FF2B5EF4-FFF2-40B4-BE49-F238E27FC236}">
                <a16:creationId xmlns="" xmlns:a16="http://schemas.microsoft.com/office/drawing/2014/main" id="{0D0C8BD6-353D-4284-99C3-DF49ACA42A78}"/>
              </a:ext>
            </a:extLst>
          </p:cNvPr>
          <p:cNvSpPr txBox="1">
            <a:spLocks/>
          </p:cNvSpPr>
          <p:nvPr/>
        </p:nvSpPr>
        <p:spPr>
          <a:xfrm>
            <a:off x="1072869" y="1644447"/>
            <a:ext cx="3276494" cy="533400"/>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GB" sz="1800" dirty="0"/>
              <a:t>Based on in-depth interviews and discussions with:</a:t>
            </a:r>
            <a:endParaRPr lang="en-US" sz="1800" dirty="0"/>
          </a:p>
        </p:txBody>
      </p:sp>
      <p:sp>
        <p:nvSpPr>
          <p:cNvPr id="60" name="TextBox 59">
            <a:extLst>
              <a:ext uri="{FF2B5EF4-FFF2-40B4-BE49-F238E27FC236}">
                <a16:creationId xmlns="" xmlns:a16="http://schemas.microsoft.com/office/drawing/2014/main" id="{D09E6E76-EF37-4DC7-AA72-30480C457635}"/>
              </a:ext>
            </a:extLst>
          </p:cNvPr>
          <p:cNvSpPr txBox="1"/>
          <p:nvPr/>
        </p:nvSpPr>
        <p:spPr>
          <a:xfrm>
            <a:off x="1271991" y="4369590"/>
            <a:ext cx="1041654" cy="499872"/>
          </a:xfrm>
          <a:prstGeom prst="rect">
            <a:avLst/>
          </a:prstGeom>
          <a:noFill/>
          <a:ln>
            <a:noFill/>
          </a:ln>
        </p:spPr>
        <p:txBody>
          <a:bodyPr wrap="square" lIns="54610" tIns="54610" rIns="54610" bIns="54610" rtlCol="0" anchor="ctr" anchorCtr="0">
            <a:noAutofit/>
          </a:bodyPr>
          <a:lstStyle/>
          <a:p>
            <a:pPr algn="ctr">
              <a:spcAft>
                <a:spcPts val="600"/>
              </a:spcAft>
            </a:pPr>
            <a:r>
              <a:rPr lang="en-US" sz="6000" dirty="0" smtClean="0">
                <a:solidFill>
                  <a:schemeClr val="tx2"/>
                </a:solidFill>
                <a:latin typeface="KPMG Extralight"/>
              </a:rPr>
              <a:t>20</a:t>
            </a:r>
            <a:endParaRPr lang="en-US" sz="6000" dirty="0">
              <a:solidFill>
                <a:schemeClr val="tx2"/>
              </a:solidFill>
              <a:latin typeface="KPMG Extralight"/>
            </a:endParaRPr>
          </a:p>
        </p:txBody>
      </p:sp>
      <p:grpSp>
        <p:nvGrpSpPr>
          <p:cNvPr id="74" name="Group 73">
            <a:extLst>
              <a:ext uri="{FF2B5EF4-FFF2-40B4-BE49-F238E27FC236}">
                <a16:creationId xmlns="" xmlns:a16="http://schemas.microsoft.com/office/drawing/2014/main" id="{354E8389-439C-4F02-8F0F-8160D45C3E03}"/>
              </a:ext>
            </a:extLst>
          </p:cNvPr>
          <p:cNvGrpSpPr/>
          <p:nvPr/>
        </p:nvGrpSpPr>
        <p:grpSpPr>
          <a:xfrm>
            <a:off x="934603" y="5090426"/>
            <a:ext cx="1713903" cy="67505"/>
            <a:chOff x="-75674" y="1363070"/>
            <a:chExt cx="1713903" cy="67505"/>
          </a:xfrm>
        </p:grpSpPr>
        <p:cxnSp>
          <p:nvCxnSpPr>
            <p:cNvPr id="75" name="Straight Connector 74">
              <a:extLst>
                <a:ext uri="{FF2B5EF4-FFF2-40B4-BE49-F238E27FC236}">
                  <a16:creationId xmlns="" xmlns:a16="http://schemas.microsoft.com/office/drawing/2014/main" id="{6F2A9B55-7AA9-44D5-8900-C0FA14CC105D}"/>
                </a:ext>
              </a:extLst>
            </p:cNvPr>
            <p:cNvCxnSpPr>
              <a:cxnSpLocks/>
            </p:cNvCxnSpPr>
            <p:nvPr/>
          </p:nvCxnSpPr>
          <p:spPr>
            <a:xfrm flipH="1">
              <a:off x="-4758" y="1396242"/>
              <a:ext cx="1575482"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 xmlns:a16="http://schemas.microsoft.com/office/drawing/2014/main" id="{7248B659-802B-45BE-B065-DD906F97DA99}"/>
                </a:ext>
              </a:extLst>
            </p:cNvPr>
            <p:cNvSpPr/>
            <p:nvPr/>
          </p:nvSpPr>
          <p:spPr>
            <a:xfrm rot="16200000">
              <a:off x="1570724" y="1363070"/>
              <a:ext cx="67505" cy="67505"/>
            </a:xfrm>
            <a:prstGeom prst="ellipse">
              <a:avLst/>
            </a:prstGeom>
            <a:ln w="9525">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sp>
          <p:nvSpPr>
            <p:cNvPr id="77" name="Oval 76">
              <a:extLst>
                <a:ext uri="{FF2B5EF4-FFF2-40B4-BE49-F238E27FC236}">
                  <a16:creationId xmlns="" xmlns:a16="http://schemas.microsoft.com/office/drawing/2014/main" id="{D2946CA1-4D7E-4958-84C8-F7D25375F825}"/>
                </a:ext>
              </a:extLst>
            </p:cNvPr>
            <p:cNvSpPr/>
            <p:nvPr/>
          </p:nvSpPr>
          <p:spPr>
            <a:xfrm rot="16200000">
              <a:off x="-75674" y="1363070"/>
              <a:ext cx="67505" cy="67505"/>
            </a:xfrm>
            <a:prstGeom prst="ellipse">
              <a:avLst/>
            </a:prstGeom>
            <a:ln w="9525">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grpSp>
      <p:sp>
        <p:nvSpPr>
          <p:cNvPr id="78" name="TextBox 77">
            <a:extLst>
              <a:ext uri="{FF2B5EF4-FFF2-40B4-BE49-F238E27FC236}">
                <a16:creationId xmlns="" xmlns:a16="http://schemas.microsoft.com/office/drawing/2014/main" id="{BB5D324D-D2E9-4273-B31E-1CAA77788838}"/>
              </a:ext>
            </a:extLst>
          </p:cNvPr>
          <p:cNvSpPr txBox="1"/>
          <p:nvPr/>
        </p:nvSpPr>
        <p:spPr>
          <a:xfrm>
            <a:off x="4005461" y="4369590"/>
            <a:ext cx="1041654" cy="499872"/>
          </a:xfrm>
          <a:prstGeom prst="rect">
            <a:avLst/>
          </a:prstGeom>
          <a:noFill/>
          <a:ln>
            <a:noFill/>
          </a:ln>
        </p:spPr>
        <p:txBody>
          <a:bodyPr wrap="square" lIns="54610" tIns="54610" rIns="54610" bIns="54610" rtlCol="0" anchor="ctr" anchorCtr="0">
            <a:noAutofit/>
          </a:bodyPr>
          <a:lstStyle/>
          <a:p>
            <a:pPr algn="ctr">
              <a:spcAft>
                <a:spcPts val="600"/>
              </a:spcAft>
            </a:pPr>
            <a:r>
              <a:rPr lang="en-US" sz="6000" dirty="0" smtClean="0">
                <a:solidFill>
                  <a:schemeClr val="tx2"/>
                </a:solidFill>
                <a:latin typeface="KPMG Extralight"/>
              </a:rPr>
              <a:t>500</a:t>
            </a:r>
            <a:endParaRPr lang="en-US" sz="6000" dirty="0">
              <a:solidFill>
                <a:schemeClr val="tx2"/>
              </a:solidFill>
              <a:latin typeface="KPMG Extralight"/>
            </a:endParaRPr>
          </a:p>
        </p:txBody>
      </p:sp>
      <p:grpSp>
        <p:nvGrpSpPr>
          <p:cNvPr id="79" name="Group 78">
            <a:extLst>
              <a:ext uri="{FF2B5EF4-FFF2-40B4-BE49-F238E27FC236}">
                <a16:creationId xmlns="" xmlns:a16="http://schemas.microsoft.com/office/drawing/2014/main" id="{72F6FD4D-D707-4B1B-9FFF-985D02ED3486}"/>
              </a:ext>
            </a:extLst>
          </p:cNvPr>
          <p:cNvGrpSpPr/>
          <p:nvPr/>
        </p:nvGrpSpPr>
        <p:grpSpPr>
          <a:xfrm>
            <a:off x="3884215" y="5090426"/>
            <a:ext cx="1254700" cy="67505"/>
            <a:chOff x="-72499" y="1363070"/>
            <a:chExt cx="1254700" cy="67505"/>
          </a:xfrm>
        </p:grpSpPr>
        <p:cxnSp>
          <p:nvCxnSpPr>
            <p:cNvPr id="80" name="Straight Connector 79">
              <a:extLst>
                <a:ext uri="{FF2B5EF4-FFF2-40B4-BE49-F238E27FC236}">
                  <a16:creationId xmlns="" xmlns:a16="http://schemas.microsoft.com/office/drawing/2014/main" id="{A254CAF5-CB9C-451C-8D48-375FAEFDD36E}"/>
                </a:ext>
              </a:extLst>
            </p:cNvPr>
            <p:cNvCxnSpPr>
              <a:cxnSpLocks/>
            </p:cNvCxnSpPr>
            <p:nvPr/>
          </p:nvCxnSpPr>
          <p:spPr>
            <a:xfrm flipH="1">
              <a:off x="-3170" y="1396242"/>
              <a:ext cx="1117866"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81" name="Oval 80">
              <a:extLst>
                <a:ext uri="{FF2B5EF4-FFF2-40B4-BE49-F238E27FC236}">
                  <a16:creationId xmlns="" xmlns:a16="http://schemas.microsoft.com/office/drawing/2014/main" id="{90665ED2-F33A-4046-B3AF-933F07727C9D}"/>
                </a:ext>
              </a:extLst>
            </p:cNvPr>
            <p:cNvSpPr/>
            <p:nvPr/>
          </p:nvSpPr>
          <p:spPr>
            <a:xfrm rot="16200000">
              <a:off x="1114696" y="1363070"/>
              <a:ext cx="67505" cy="67505"/>
            </a:xfrm>
            <a:prstGeom prst="ellipse">
              <a:avLst/>
            </a:prstGeom>
            <a:ln w="9525">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sp>
          <p:nvSpPr>
            <p:cNvPr id="82" name="Oval 81">
              <a:extLst>
                <a:ext uri="{FF2B5EF4-FFF2-40B4-BE49-F238E27FC236}">
                  <a16:creationId xmlns="" xmlns:a16="http://schemas.microsoft.com/office/drawing/2014/main" id="{2D4DF44D-FE25-41FA-8E81-7C2BEF47269A}"/>
                </a:ext>
              </a:extLst>
            </p:cNvPr>
            <p:cNvSpPr/>
            <p:nvPr/>
          </p:nvSpPr>
          <p:spPr>
            <a:xfrm rot="16200000">
              <a:off x="-72499" y="1363070"/>
              <a:ext cx="67505" cy="67505"/>
            </a:xfrm>
            <a:prstGeom prst="ellipse">
              <a:avLst/>
            </a:prstGeom>
            <a:ln w="9525">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grpSp>
      <p:sp>
        <p:nvSpPr>
          <p:cNvPr id="83" name="TextBox 82">
            <a:extLst>
              <a:ext uri="{FF2B5EF4-FFF2-40B4-BE49-F238E27FC236}">
                <a16:creationId xmlns="" xmlns:a16="http://schemas.microsoft.com/office/drawing/2014/main" id="{9452923A-61DC-48EB-B7EF-26EF0AFD15A5}"/>
              </a:ext>
            </a:extLst>
          </p:cNvPr>
          <p:cNvSpPr txBox="1"/>
          <p:nvPr/>
        </p:nvSpPr>
        <p:spPr>
          <a:xfrm>
            <a:off x="6538007" y="4369590"/>
            <a:ext cx="1041654" cy="499872"/>
          </a:xfrm>
          <a:prstGeom prst="rect">
            <a:avLst/>
          </a:prstGeom>
          <a:noFill/>
          <a:ln>
            <a:noFill/>
          </a:ln>
        </p:spPr>
        <p:txBody>
          <a:bodyPr wrap="square" lIns="54610" tIns="54610" rIns="54610" bIns="54610" rtlCol="0" anchor="ctr" anchorCtr="0">
            <a:noAutofit/>
          </a:bodyPr>
          <a:lstStyle/>
          <a:p>
            <a:pPr algn="ctr">
              <a:spcAft>
                <a:spcPts val="600"/>
              </a:spcAft>
            </a:pPr>
            <a:r>
              <a:rPr lang="en-US" sz="6000" dirty="0" smtClean="0">
                <a:solidFill>
                  <a:schemeClr val="tx2"/>
                </a:solidFill>
                <a:latin typeface="KPMG Extralight"/>
              </a:rPr>
              <a:t>40</a:t>
            </a:r>
            <a:endParaRPr lang="en-US" sz="6000" dirty="0">
              <a:solidFill>
                <a:schemeClr val="tx2"/>
              </a:solidFill>
              <a:latin typeface="KPMG Extralight"/>
            </a:endParaRPr>
          </a:p>
        </p:txBody>
      </p:sp>
      <p:grpSp>
        <p:nvGrpSpPr>
          <p:cNvPr id="84" name="Group 83">
            <a:extLst>
              <a:ext uri="{FF2B5EF4-FFF2-40B4-BE49-F238E27FC236}">
                <a16:creationId xmlns="" xmlns:a16="http://schemas.microsoft.com/office/drawing/2014/main" id="{E03F7D48-5314-4D44-B31A-BE5107399772}"/>
              </a:ext>
            </a:extLst>
          </p:cNvPr>
          <p:cNvGrpSpPr/>
          <p:nvPr/>
        </p:nvGrpSpPr>
        <p:grpSpPr>
          <a:xfrm>
            <a:off x="6113478" y="5090426"/>
            <a:ext cx="1897309" cy="67505"/>
            <a:chOff x="-75674" y="1363070"/>
            <a:chExt cx="1897309" cy="67505"/>
          </a:xfrm>
        </p:grpSpPr>
        <p:cxnSp>
          <p:nvCxnSpPr>
            <p:cNvPr id="85" name="Straight Connector 84">
              <a:extLst>
                <a:ext uri="{FF2B5EF4-FFF2-40B4-BE49-F238E27FC236}">
                  <a16:creationId xmlns="" xmlns:a16="http://schemas.microsoft.com/office/drawing/2014/main" id="{DFB13B36-944F-48FF-A32A-3C30E99F8733}"/>
                </a:ext>
              </a:extLst>
            </p:cNvPr>
            <p:cNvCxnSpPr>
              <a:cxnSpLocks/>
            </p:cNvCxnSpPr>
            <p:nvPr/>
          </p:nvCxnSpPr>
          <p:spPr>
            <a:xfrm flipH="1">
              <a:off x="-7138" y="1396242"/>
              <a:ext cx="1761268"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86" name="Oval 85">
              <a:extLst>
                <a:ext uri="{FF2B5EF4-FFF2-40B4-BE49-F238E27FC236}">
                  <a16:creationId xmlns="" xmlns:a16="http://schemas.microsoft.com/office/drawing/2014/main" id="{486EBC1A-F646-43F3-AE27-5D0C56266485}"/>
                </a:ext>
              </a:extLst>
            </p:cNvPr>
            <p:cNvSpPr/>
            <p:nvPr/>
          </p:nvSpPr>
          <p:spPr>
            <a:xfrm rot="16200000">
              <a:off x="1754130" y="1363070"/>
              <a:ext cx="67505" cy="67505"/>
            </a:xfrm>
            <a:prstGeom prst="ellipse">
              <a:avLst/>
            </a:prstGeom>
            <a:ln w="9525">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sp>
          <p:nvSpPr>
            <p:cNvPr id="87" name="Oval 86">
              <a:extLst>
                <a:ext uri="{FF2B5EF4-FFF2-40B4-BE49-F238E27FC236}">
                  <a16:creationId xmlns="" xmlns:a16="http://schemas.microsoft.com/office/drawing/2014/main" id="{C7B9CBFA-F8EC-46E5-BA98-B32707524B22}"/>
                </a:ext>
              </a:extLst>
            </p:cNvPr>
            <p:cNvSpPr/>
            <p:nvPr/>
          </p:nvSpPr>
          <p:spPr>
            <a:xfrm rot="16200000">
              <a:off x="-75674" y="1363070"/>
              <a:ext cx="67505" cy="67505"/>
            </a:xfrm>
            <a:prstGeom prst="ellipse">
              <a:avLst/>
            </a:prstGeom>
            <a:ln w="9525">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chemeClr val="tx2"/>
                </a:solidFill>
              </a:endParaRPr>
            </a:p>
          </p:txBody>
        </p:sp>
      </p:grpSp>
      <p:sp>
        <p:nvSpPr>
          <p:cNvPr id="88" name="Text Placeholder 3">
            <a:extLst>
              <a:ext uri="{FF2B5EF4-FFF2-40B4-BE49-F238E27FC236}">
                <a16:creationId xmlns="" xmlns:a16="http://schemas.microsoft.com/office/drawing/2014/main" id="{63A15A1D-34D5-4B56-91FB-8E0D49756D6B}"/>
              </a:ext>
            </a:extLst>
          </p:cNvPr>
          <p:cNvSpPr txBox="1">
            <a:spLocks/>
          </p:cNvSpPr>
          <p:nvPr/>
        </p:nvSpPr>
        <p:spPr>
          <a:xfrm>
            <a:off x="2381714" y="3316143"/>
            <a:ext cx="1620274" cy="533400"/>
          </a:xfrm>
          <a:prstGeom prst="rect">
            <a:avLst/>
          </a:prstGeom>
        </p:spPr>
        <p:txBody>
          <a:bodyPr lIns="0" tIns="0" rIns="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dirty="0" smtClean="0"/>
              <a:t>covering</a:t>
            </a:r>
            <a:endParaRPr lang="en-US" sz="1800" dirty="0"/>
          </a:p>
        </p:txBody>
      </p:sp>
      <p:sp>
        <p:nvSpPr>
          <p:cNvPr id="89" name="Text Placeholder 3">
            <a:extLst>
              <a:ext uri="{FF2B5EF4-FFF2-40B4-BE49-F238E27FC236}">
                <a16:creationId xmlns="" xmlns:a16="http://schemas.microsoft.com/office/drawing/2014/main" id="{1BB9DFCD-C132-4FE7-867E-CEBE58F32E38}"/>
              </a:ext>
            </a:extLst>
          </p:cNvPr>
          <p:cNvSpPr txBox="1">
            <a:spLocks/>
          </p:cNvSpPr>
          <p:nvPr/>
        </p:nvSpPr>
        <p:spPr>
          <a:xfrm>
            <a:off x="4993401" y="3323872"/>
            <a:ext cx="1620274" cy="533400"/>
          </a:xfrm>
          <a:prstGeom prst="rect">
            <a:avLst/>
          </a:prstGeom>
        </p:spPr>
        <p:txBody>
          <a:bodyPr lIns="0" tIns="0" rIns="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dirty="0"/>
              <a:t>in</a:t>
            </a:r>
          </a:p>
        </p:txBody>
      </p:sp>
      <p:sp>
        <p:nvSpPr>
          <p:cNvPr id="90" name="Freeform 24">
            <a:extLst>
              <a:ext uri="{FF2B5EF4-FFF2-40B4-BE49-F238E27FC236}">
                <a16:creationId xmlns="" xmlns:a16="http://schemas.microsoft.com/office/drawing/2014/main" id="{2EB8ED2A-0600-440E-80EE-7E019775FB61}"/>
              </a:ext>
            </a:extLst>
          </p:cNvPr>
          <p:cNvSpPr>
            <a:spLocks noEditPoints="1"/>
          </p:cNvSpPr>
          <p:nvPr/>
        </p:nvSpPr>
        <p:spPr bwMode="auto">
          <a:xfrm>
            <a:off x="1527478" y="2907743"/>
            <a:ext cx="478872" cy="701675"/>
          </a:xfrm>
          <a:custGeom>
            <a:avLst/>
            <a:gdLst>
              <a:gd name="T0" fmla="*/ 202 w 262"/>
              <a:gd name="T1" fmla="*/ 353 h 384"/>
              <a:gd name="T2" fmla="*/ 143 w 262"/>
              <a:gd name="T3" fmla="*/ 363 h 384"/>
              <a:gd name="T4" fmla="*/ 173 w 262"/>
              <a:gd name="T5" fmla="*/ 294 h 384"/>
              <a:gd name="T6" fmla="*/ 253 w 262"/>
              <a:gd name="T7" fmla="*/ 265 h 384"/>
              <a:gd name="T8" fmla="*/ 175 w 262"/>
              <a:gd name="T9" fmla="*/ 271 h 384"/>
              <a:gd name="T10" fmla="*/ 172 w 262"/>
              <a:gd name="T11" fmla="*/ 147 h 384"/>
              <a:gd name="T12" fmla="*/ 129 w 262"/>
              <a:gd name="T13" fmla="*/ 24 h 384"/>
              <a:gd name="T14" fmla="*/ 107 w 262"/>
              <a:gd name="T15" fmla="*/ 0 h 384"/>
              <a:gd name="T16" fmla="*/ 93 w 262"/>
              <a:gd name="T17" fmla="*/ 1 h 384"/>
              <a:gd name="T18" fmla="*/ 93 w 262"/>
              <a:gd name="T19" fmla="*/ 22 h 384"/>
              <a:gd name="T20" fmla="*/ 106 w 262"/>
              <a:gd name="T21" fmla="*/ 13 h 384"/>
              <a:gd name="T22" fmla="*/ 118 w 262"/>
              <a:gd name="T23" fmla="*/ 30 h 384"/>
              <a:gd name="T24" fmla="*/ 160 w 262"/>
              <a:gd name="T25" fmla="*/ 150 h 384"/>
              <a:gd name="T26" fmla="*/ 147 w 262"/>
              <a:gd name="T27" fmla="*/ 226 h 384"/>
              <a:gd name="T28" fmla="*/ 93 w 262"/>
              <a:gd name="T29" fmla="*/ 196 h 384"/>
              <a:gd name="T30" fmla="*/ 27 w 262"/>
              <a:gd name="T31" fmla="*/ 103 h 384"/>
              <a:gd name="T32" fmla="*/ 13 w 262"/>
              <a:gd name="T33" fmla="*/ 82 h 384"/>
              <a:gd name="T34" fmla="*/ 20 w 262"/>
              <a:gd name="T35" fmla="*/ 76 h 384"/>
              <a:gd name="T36" fmla="*/ 20 w 262"/>
              <a:gd name="T37" fmla="*/ 55 h 384"/>
              <a:gd name="T38" fmla="*/ 10 w 262"/>
              <a:gd name="T39" fmla="*/ 66 h 384"/>
              <a:gd name="T40" fmla="*/ 5 w 262"/>
              <a:gd name="T41" fmla="*/ 97 h 384"/>
              <a:gd name="T42" fmla="*/ 35 w 262"/>
              <a:gd name="T43" fmla="*/ 133 h 384"/>
              <a:gd name="T44" fmla="*/ 151 w 262"/>
              <a:gd name="T45" fmla="*/ 264 h 384"/>
              <a:gd name="T46" fmla="*/ 165 w 262"/>
              <a:gd name="T47" fmla="*/ 282 h 384"/>
              <a:gd name="T48" fmla="*/ 133 w 262"/>
              <a:gd name="T49" fmla="*/ 373 h 384"/>
              <a:gd name="T50" fmla="*/ 209 w 262"/>
              <a:gd name="T51" fmla="*/ 373 h 384"/>
              <a:gd name="T52" fmla="*/ 262 w 262"/>
              <a:gd name="T53" fmla="*/ 353 h 384"/>
              <a:gd name="T54" fmla="*/ 236 w 262"/>
              <a:gd name="T55" fmla="*/ 247 h 384"/>
              <a:gd name="T56" fmla="*/ 211 w 262"/>
              <a:gd name="T57" fmla="*/ 302 h 384"/>
              <a:gd name="T58" fmla="*/ 236 w 262"/>
              <a:gd name="T59" fmla="*/ 247 h 384"/>
              <a:gd name="T60" fmla="*/ 138 w 262"/>
              <a:gd name="T61" fmla="*/ 233 h 384"/>
              <a:gd name="T62" fmla="*/ 169 w 262"/>
              <a:gd name="T63" fmla="*/ 203 h 384"/>
              <a:gd name="T64" fmla="*/ 110 w 262"/>
              <a:gd name="T65"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2" h="384">
                <a:moveTo>
                  <a:pt x="232" y="323"/>
                </a:moveTo>
                <a:cubicBezTo>
                  <a:pt x="215" y="323"/>
                  <a:pt x="202" y="337"/>
                  <a:pt x="202" y="353"/>
                </a:cubicBezTo>
                <a:cubicBezTo>
                  <a:pt x="202" y="356"/>
                  <a:pt x="202" y="358"/>
                  <a:pt x="203" y="360"/>
                </a:cubicBezTo>
                <a:cubicBezTo>
                  <a:pt x="176" y="372"/>
                  <a:pt x="152" y="373"/>
                  <a:pt x="143" y="363"/>
                </a:cubicBezTo>
                <a:cubicBezTo>
                  <a:pt x="134" y="354"/>
                  <a:pt x="139" y="336"/>
                  <a:pt x="156" y="314"/>
                </a:cubicBezTo>
                <a:cubicBezTo>
                  <a:pt x="162" y="307"/>
                  <a:pt x="168" y="300"/>
                  <a:pt x="173" y="294"/>
                </a:cubicBezTo>
                <a:cubicBezTo>
                  <a:pt x="188" y="314"/>
                  <a:pt x="202" y="317"/>
                  <a:pt x="213" y="316"/>
                </a:cubicBezTo>
                <a:cubicBezTo>
                  <a:pt x="234" y="313"/>
                  <a:pt x="250" y="288"/>
                  <a:pt x="253" y="265"/>
                </a:cubicBezTo>
                <a:cubicBezTo>
                  <a:pt x="255" y="249"/>
                  <a:pt x="251" y="238"/>
                  <a:pt x="241" y="234"/>
                </a:cubicBezTo>
                <a:cubicBezTo>
                  <a:pt x="227" y="228"/>
                  <a:pt x="204" y="240"/>
                  <a:pt x="175" y="271"/>
                </a:cubicBezTo>
                <a:cubicBezTo>
                  <a:pt x="173" y="267"/>
                  <a:pt x="170" y="263"/>
                  <a:pt x="168" y="258"/>
                </a:cubicBezTo>
                <a:cubicBezTo>
                  <a:pt x="185" y="243"/>
                  <a:pt x="187" y="203"/>
                  <a:pt x="172" y="147"/>
                </a:cubicBezTo>
                <a:cubicBezTo>
                  <a:pt x="162" y="107"/>
                  <a:pt x="152" y="73"/>
                  <a:pt x="141" y="46"/>
                </a:cubicBezTo>
                <a:cubicBezTo>
                  <a:pt x="138" y="40"/>
                  <a:pt x="133" y="31"/>
                  <a:pt x="129" y="24"/>
                </a:cubicBezTo>
                <a:cubicBezTo>
                  <a:pt x="127" y="20"/>
                  <a:pt x="125" y="17"/>
                  <a:pt x="124" y="15"/>
                </a:cubicBezTo>
                <a:cubicBezTo>
                  <a:pt x="119" y="5"/>
                  <a:pt x="113" y="0"/>
                  <a:pt x="107" y="0"/>
                </a:cubicBezTo>
                <a:cubicBezTo>
                  <a:pt x="104" y="0"/>
                  <a:pt x="101" y="1"/>
                  <a:pt x="99" y="2"/>
                </a:cubicBezTo>
                <a:cubicBezTo>
                  <a:pt x="97" y="1"/>
                  <a:pt x="95" y="1"/>
                  <a:pt x="93" y="1"/>
                </a:cubicBezTo>
                <a:cubicBezTo>
                  <a:pt x="88" y="1"/>
                  <a:pt x="83" y="6"/>
                  <a:pt x="83" y="11"/>
                </a:cubicBezTo>
                <a:cubicBezTo>
                  <a:pt x="83" y="17"/>
                  <a:pt x="88" y="22"/>
                  <a:pt x="93" y="22"/>
                </a:cubicBezTo>
                <a:cubicBezTo>
                  <a:pt x="99" y="22"/>
                  <a:pt x="103" y="18"/>
                  <a:pt x="104" y="14"/>
                </a:cubicBezTo>
                <a:cubicBezTo>
                  <a:pt x="105" y="13"/>
                  <a:pt x="105" y="12"/>
                  <a:pt x="106" y="13"/>
                </a:cubicBezTo>
                <a:cubicBezTo>
                  <a:pt x="107" y="13"/>
                  <a:pt x="110" y="15"/>
                  <a:pt x="113" y="20"/>
                </a:cubicBezTo>
                <a:cubicBezTo>
                  <a:pt x="114" y="22"/>
                  <a:pt x="116" y="26"/>
                  <a:pt x="118" y="30"/>
                </a:cubicBezTo>
                <a:cubicBezTo>
                  <a:pt x="122" y="37"/>
                  <a:pt x="127" y="46"/>
                  <a:pt x="129" y="51"/>
                </a:cubicBezTo>
                <a:cubicBezTo>
                  <a:pt x="140" y="77"/>
                  <a:pt x="150" y="110"/>
                  <a:pt x="160" y="150"/>
                </a:cubicBezTo>
                <a:cubicBezTo>
                  <a:pt x="163" y="161"/>
                  <a:pt x="165" y="170"/>
                  <a:pt x="167" y="179"/>
                </a:cubicBezTo>
                <a:cubicBezTo>
                  <a:pt x="166" y="203"/>
                  <a:pt x="160" y="220"/>
                  <a:pt x="147" y="226"/>
                </a:cubicBezTo>
                <a:cubicBezTo>
                  <a:pt x="134" y="231"/>
                  <a:pt x="116" y="223"/>
                  <a:pt x="97" y="202"/>
                </a:cubicBezTo>
                <a:cubicBezTo>
                  <a:pt x="96" y="200"/>
                  <a:pt x="94" y="198"/>
                  <a:pt x="93" y="196"/>
                </a:cubicBezTo>
                <a:cubicBezTo>
                  <a:pt x="82" y="177"/>
                  <a:pt x="66" y="153"/>
                  <a:pt x="45" y="125"/>
                </a:cubicBezTo>
                <a:cubicBezTo>
                  <a:pt x="41" y="120"/>
                  <a:pt x="34" y="111"/>
                  <a:pt x="27" y="103"/>
                </a:cubicBezTo>
                <a:cubicBezTo>
                  <a:pt x="22" y="98"/>
                  <a:pt x="17" y="92"/>
                  <a:pt x="15" y="89"/>
                </a:cubicBezTo>
                <a:cubicBezTo>
                  <a:pt x="12" y="85"/>
                  <a:pt x="13" y="83"/>
                  <a:pt x="13" y="82"/>
                </a:cubicBezTo>
                <a:cubicBezTo>
                  <a:pt x="13" y="80"/>
                  <a:pt x="16" y="77"/>
                  <a:pt x="18" y="75"/>
                </a:cubicBezTo>
                <a:cubicBezTo>
                  <a:pt x="19" y="76"/>
                  <a:pt x="19" y="76"/>
                  <a:pt x="20" y="76"/>
                </a:cubicBezTo>
                <a:cubicBezTo>
                  <a:pt x="26" y="76"/>
                  <a:pt x="30" y="71"/>
                  <a:pt x="30" y="65"/>
                </a:cubicBezTo>
                <a:cubicBezTo>
                  <a:pt x="30" y="60"/>
                  <a:pt x="26" y="55"/>
                  <a:pt x="20" y="55"/>
                </a:cubicBezTo>
                <a:cubicBezTo>
                  <a:pt x="15" y="55"/>
                  <a:pt x="10" y="60"/>
                  <a:pt x="10" y="65"/>
                </a:cubicBezTo>
                <a:cubicBezTo>
                  <a:pt x="10" y="65"/>
                  <a:pt x="10" y="66"/>
                  <a:pt x="10" y="66"/>
                </a:cubicBezTo>
                <a:cubicBezTo>
                  <a:pt x="6" y="68"/>
                  <a:pt x="2" y="73"/>
                  <a:pt x="1" y="80"/>
                </a:cubicBezTo>
                <a:cubicBezTo>
                  <a:pt x="0" y="84"/>
                  <a:pt x="0" y="90"/>
                  <a:pt x="5" y="97"/>
                </a:cubicBezTo>
                <a:cubicBezTo>
                  <a:pt x="8" y="100"/>
                  <a:pt x="13" y="106"/>
                  <a:pt x="18" y="111"/>
                </a:cubicBezTo>
                <a:cubicBezTo>
                  <a:pt x="24" y="119"/>
                  <a:pt x="32" y="127"/>
                  <a:pt x="35" y="133"/>
                </a:cubicBezTo>
                <a:cubicBezTo>
                  <a:pt x="56" y="160"/>
                  <a:pt x="72" y="183"/>
                  <a:pt x="82" y="202"/>
                </a:cubicBezTo>
                <a:cubicBezTo>
                  <a:pt x="104" y="241"/>
                  <a:pt x="130" y="264"/>
                  <a:pt x="151" y="264"/>
                </a:cubicBezTo>
                <a:cubicBezTo>
                  <a:pt x="153" y="264"/>
                  <a:pt x="154" y="264"/>
                  <a:pt x="156" y="264"/>
                </a:cubicBezTo>
                <a:cubicBezTo>
                  <a:pt x="159" y="271"/>
                  <a:pt x="162" y="277"/>
                  <a:pt x="165" y="282"/>
                </a:cubicBezTo>
                <a:cubicBezTo>
                  <a:pt x="159" y="289"/>
                  <a:pt x="152" y="297"/>
                  <a:pt x="145" y="305"/>
                </a:cubicBezTo>
                <a:cubicBezTo>
                  <a:pt x="114" y="345"/>
                  <a:pt x="126" y="366"/>
                  <a:pt x="133" y="373"/>
                </a:cubicBezTo>
                <a:cubicBezTo>
                  <a:pt x="140" y="380"/>
                  <a:pt x="151" y="384"/>
                  <a:pt x="164" y="384"/>
                </a:cubicBezTo>
                <a:cubicBezTo>
                  <a:pt x="178" y="384"/>
                  <a:pt x="193" y="380"/>
                  <a:pt x="209" y="373"/>
                </a:cubicBezTo>
                <a:cubicBezTo>
                  <a:pt x="214" y="379"/>
                  <a:pt x="223" y="383"/>
                  <a:pt x="232" y="383"/>
                </a:cubicBezTo>
                <a:cubicBezTo>
                  <a:pt x="248" y="383"/>
                  <a:pt x="262" y="370"/>
                  <a:pt x="262" y="353"/>
                </a:cubicBezTo>
                <a:cubicBezTo>
                  <a:pt x="262" y="337"/>
                  <a:pt x="248" y="323"/>
                  <a:pt x="232" y="323"/>
                </a:cubicBezTo>
                <a:close/>
                <a:moveTo>
                  <a:pt x="236" y="247"/>
                </a:moveTo>
                <a:cubicBezTo>
                  <a:pt x="239" y="248"/>
                  <a:pt x="240" y="255"/>
                  <a:pt x="239" y="263"/>
                </a:cubicBezTo>
                <a:cubicBezTo>
                  <a:pt x="237" y="280"/>
                  <a:pt x="225" y="300"/>
                  <a:pt x="211" y="302"/>
                </a:cubicBezTo>
                <a:cubicBezTo>
                  <a:pt x="202" y="303"/>
                  <a:pt x="192" y="297"/>
                  <a:pt x="183" y="283"/>
                </a:cubicBezTo>
                <a:cubicBezTo>
                  <a:pt x="221" y="242"/>
                  <a:pt x="234" y="246"/>
                  <a:pt x="236" y="247"/>
                </a:cubicBezTo>
                <a:close/>
                <a:moveTo>
                  <a:pt x="110" y="222"/>
                </a:moveTo>
                <a:cubicBezTo>
                  <a:pt x="120" y="229"/>
                  <a:pt x="130" y="233"/>
                  <a:pt x="138" y="233"/>
                </a:cubicBezTo>
                <a:cubicBezTo>
                  <a:pt x="142" y="233"/>
                  <a:pt x="146" y="232"/>
                  <a:pt x="149" y="231"/>
                </a:cubicBezTo>
                <a:cubicBezTo>
                  <a:pt x="159" y="227"/>
                  <a:pt x="166" y="217"/>
                  <a:pt x="169" y="203"/>
                </a:cubicBezTo>
                <a:cubicBezTo>
                  <a:pt x="171" y="233"/>
                  <a:pt x="165" y="248"/>
                  <a:pt x="156" y="251"/>
                </a:cubicBezTo>
                <a:cubicBezTo>
                  <a:pt x="146" y="255"/>
                  <a:pt x="129" y="246"/>
                  <a:pt x="110" y="22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GB">
              <a:solidFill>
                <a:schemeClr val="tx2"/>
              </a:solidFill>
            </a:endParaRPr>
          </a:p>
        </p:txBody>
      </p:sp>
      <p:grpSp>
        <p:nvGrpSpPr>
          <p:cNvPr id="91" name="Group 90">
            <a:extLst>
              <a:ext uri="{FF2B5EF4-FFF2-40B4-BE49-F238E27FC236}">
                <a16:creationId xmlns="" xmlns:a16="http://schemas.microsoft.com/office/drawing/2014/main" id="{5F931859-B89E-46B0-93C6-123B99AF1811}"/>
              </a:ext>
            </a:extLst>
          </p:cNvPr>
          <p:cNvGrpSpPr/>
          <p:nvPr/>
        </p:nvGrpSpPr>
        <p:grpSpPr>
          <a:xfrm>
            <a:off x="4267406" y="2914812"/>
            <a:ext cx="518761" cy="682206"/>
            <a:chOff x="516553" y="308768"/>
            <a:chExt cx="927100" cy="1219200"/>
          </a:xfrm>
          <a:solidFill>
            <a:schemeClr val="accent1"/>
          </a:solidFill>
        </p:grpSpPr>
        <p:sp>
          <p:nvSpPr>
            <p:cNvPr id="92" name="Rectangle 230">
              <a:extLst>
                <a:ext uri="{FF2B5EF4-FFF2-40B4-BE49-F238E27FC236}">
                  <a16:creationId xmlns="" xmlns:a16="http://schemas.microsoft.com/office/drawing/2014/main" id="{FA382A6D-AB34-43D4-AA65-0B9CF54C5F07}"/>
                </a:ext>
              </a:extLst>
            </p:cNvPr>
            <p:cNvSpPr>
              <a:spLocks noChangeArrowheads="1"/>
            </p:cNvSpPr>
            <p:nvPr/>
          </p:nvSpPr>
          <p:spPr bwMode="auto">
            <a:xfrm>
              <a:off x="516553" y="462755"/>
              <a:ext cx="55563" cy="1065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tx2"/>
                </a:solidFill>
              </a:endParaRPr>
            </a:p>
          </p:txBody>
        </p:sp>
        <p:sp>
          <p:nvSpPr>
            <p:cNvPr id="93" name="Freeform 231">
              <a:extLst>
                <a:ext uri="{FF2B5EF4-FFF2-40B4-BE49-F238E27FC236}">
                  <a16:creationId xmlns="" xmlns:a16="http://schemas.microsoft.com/office/drawing/2014/main" id="{1F6069AD-A394-46AA-8EDB-00C106F8FE0B}"/>
                </a:ext>
              </a:extLst>
            </p:cNvPr>
            <p:cNvSpPr>
              <a:spLocks/>
            </p:cNvSpPr>
            <p:nvPr/>
          </p:nvSpPr>
          <p:spPr bwMode="auto">
            <a:xfrm>
              <a:off x="626090" y="308768"/>
              <a:ext cx="817563" cy="742950"/>
            </a:xfrm>
            <a:custGeom>
              <a:avLst/>
              <a:gdLst>
                <a:gd name="T0" fmla="*/ 0 w 218"/>
                <a:gd name="T1" fmla="*/ 37 h 198"/>
                <a:gd name="T2" fmla="*/ 0 w 218"/>
                <a:gd name="T3" fmla="*/ 174 h 198"/>
                <a:gd name="T4" fmla="*/ 218 w 218"/>
                <a:gd name="T5" fmla="*/ 166 h 198"/>
                <a:gd name="T6" fmla="*/ 218 w 218"/>
                <a:gd name="T7" fmla="*/ 29 h 198"/>
                <a:gd name="T8" fmla="*/ 0 w 218"/>
                <a:gd name="T9" fmla="*/ 37 h 198"/>
              </a:gdLst>
              <a:ahLst/>
              <a:cxnLst>
                <a:cxn ang="0">
                  <a:pos x="T0" y="T1"/>
                </a:cxn>
                <a:cxn ang="0">
                  <a:pos x="T2" y="T3"/>
                </a:cxn>
                <a:cxn ang="0">
                  <a:pos x="T4" y="T5"/>
                </a:cxn>
                <a:cxn ang="0">
                  <a:pos x="T6" y="T7"/>
                </a:cxn>
                <a:cxn ang="0">
                  <a:pos x="T8" y="T9"/>
                </a:cxn>
              </a:cxnLst>
              <a:rect l="0" t="0" r="r" b="b"/>
              <a:pathLst>
                <a:path w="218" h="198">
                  <a:moveTo>
                    <a:pt x="0" y="37"/>
                  </a:moveTo>
                  <a:cubicBezTo>
                    <a:pt x="0" y="174"/>
                    <a:pt x="0" y="174"/>
                    <a:pt x="0" y="174"/>
                  </a:cubicBezTo>
                  <a:cubicBezTo>
                    <a:pt x="84" y="138"/>
                    <a:pt x="130" y="198"/>
                    <a:pt x="218" y="166"/>
                  </a:cubicBezTo>
                  <a:cubicBezTo>
                    <a:pt x="218" y="120"/>
                    <a:pt x="218" y="74"/>
                    <a:pt x="218" y="29"/>
                  </a:cubicBezTo>
                  <a:cubicBezTo>
                    <a:pt x="130" y="61"/>
                    <a:pt x="84" y="0"/>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tx2"/>
                </a:solidFill>
              </a:endParaRPr>
            </a:p>
          </p:txBody>
        </p:sp>
      </p:grpSp>
      <p:sp>
        <p:nvSpPr>
          <p:cNvPr id="94" name="Freeform 42">
            <a:extLst>
              <a:ext uri="{FF2B5EF4-FFF2-40B4-BE49-F238E27FC236}">
                <a16:creationId xmlns="" xmlns:a16="http://schemas.microsoft.com/office/drawing/2014/main" id="{20C95AF5-3636-43D6-9D8B-7432352D9033}"/>
              </a:ext>
            </a:extLst>
          </p:cNvPr>
          <p:cNvSpPr>
            <a:spLocks/>
          </p:cNvSpPr>
          <p:nvPr/>
        </p:nvSpPr>
        <p:spPr bwMode="auto">
          <a:xfrm>
            <a:off x="6692111" y="2909370"/>
            <a:ext cx="727095" cy="726114"/>
          </a:xfrm>
          <a:custGeom>
            <a:avLst/>
            <a:gdLst>
              <a:gd name="T0" fmla="*/ 156 w 314"/>
              <a:gd name="T1" fmla="*/ 0 h 314"/>
              <a:gd name="T2" fmla="*/ 92 w 314"/>
              <a:gd name="T3" fmla="*/ 15 h 314"/>
              <a:gd name="T4" fmla="*/ 94 w 314"/>
              <a:gd name="T5" fmla="*/ 15 h 314"/>
              <a:gd name="T6" fmla="*/ 136 w 314"/>
              <a:gd name="T7" fmla="*/ 12 h 314"/>
              <a:gd name="T8" fmla="*/ 155 w 314"/>
              <a:gd name="T9" fmla="*/ 21 h 314"/>
              <a:gd name="T10" fmla="*/ 148 w 314"/>
              <a:gd name="T11" fmla="*/ 38 h 314"/>
              <a:gd name="T12" fmla="*/ 163 w 314"/>
              <a:gd name="T13" fmla="*/ 36 h 314"/>
              <a:gd name="T14" fmla="*/ 184 w 314"/>
              <a:gd name="T15" fmla="*/ 40 h 314"/>
              <a:gd name="T16" fmla="*/ 175 w 314"/>
              <a:gd name="T17" fmla="*/ 49 h 314"/>
              <a:gd name="T18" fmla="*/ 163 w 314"/>
              <a:gd name="T19" fmla="*/ 60 h 314"/>
              <a:gd name="T20" fmla="*/ 136 w 314"/>
              <a:gd name="T21" fmla="*/ 90 h 314"/>
              <a:gd name="T22" fmla="*/ 126 w 314"/>
              <a:gd name="T23" fmla="*/ 93 h 314"/>
              <a:gd name="T24" fmla="*/ 103 w 314"/>
              <a:gd name="T25" fmla="*/ 102 h 314"/>
              <a:gd name="T26" fmla="*/ 121 w 314"/>
              <a:gd name="T27" fmla="*/ 126 h 314"/>
              <a:gd name="T28" fmla="*/ 134 w 314"/>
              <a:gd name="T29" fmla="*/ 138 h 314"/>
              <a:gd name="T30" fmla="*/ 150 w 314"/>
              <a:gd name="T31" fmla="*/ 133 h 314"/>
              <a:gd name="T32" fmla="*/ 173 w 314"/>
              <a:gd name="T33" fmla="*/ 146 h 314"/>
              <a:gd name="T34" fmla="*/ 193 w 314"/>
              <a:gd name="T35" fmla="*/ 161 h 314"/>
              <a:gd name="T36" fmla="*/ 215 w 314"/>
              <a:gd name="T37" fmla="*/ 179 h 314"/>
              <a:gd name="T38" fmla="*/ 209 w 314"/>
              <a:gd name="T39" fmla="*/ 190 h 314"/>
              <a:gd name="T40" fmla="*/ 204 w 314"/>
              <a:gd name="T41" fmla="*/ 206 h 314"/>
              <a:gd name="T42" fmla="*/ 192 w 314"/>
              <a:gd name="T43" fmla="*/ 222 h 314"/>
              <a:gd name="T44" fmla="*/ 172 w 314"/>
              <a:gd name="T45" fmla="*/ 245 h 314"/>
              <a:gd name="T46" fmla="*/ 178 w 314"/>
              <a:gd name="T47" fmla="*/ 274 h 314"/>
              <a:gd name="T48" fmla="*/ 164 w 314"/>
              <a:gd name="T49" fmla="*/ 272 h 314"/>
              <a:gd name="T50" fmla="*/ 154 w 314"/>
              <a:gd name="T51" fmla="*/ 247 h 314"/>
              <a:gd name="T52" fmla="*/ 155 w 314"/>
              <a:gd name="T53" fmla="*/ 210 h 314"/>
              <a:gd name="T54" fmla="*/ 142 w 314"/>
              <a:gd name="T55" fmla="*/ 190 h 314"/>
              <a:gd name="T56" fmla="*/ 132 w 314"/>
              <a:gd name="T57" fmla="*/ 166 h 314"/>
              <a:gd name="T58" fmla="*/ 134 w 314"/>
              <a:gd name="T59" fmla="*/ 145 h 314"/>
              <a:gd name="T60" fmla="*/ 117 w 314"/>
              <a:gd name="T61" fmla="*/ 134 h 314"/>
              <a:gd name="T62" fmla="*/ 94 w 314"/>
              <a:gd name="T63" fmla="*/ 120 h 314"/>
              <a:gd name="T64" fmla="*/ 77 w 314"/>
              <a:gd name="T65" fmla="*/ 97 h 314"/>
              <a:gd name="T66" fmla="*/ 72 w 314"/>
              <a:gd name="T67" fmla="*/ 59 h 314"/>
              <a:gd name="T68" fmla="*/ 77 w 314"/>
              <a:gd name="T69" fmla="*/ 35 h 314"/>
              <a:gd name="T70" fmla="*/ 63 w 314"/>
              <a:gd name="T71" fmla="*/ 32 h 314"/>
              <a:gd name="T72" fmla="*/ 1 w 314"/>
              <a:gd name="T73" fmla="*/ 158 h 314"/>
              <a:gd name="T74" fmla="*/ 24 w 314"/>
              <a:gd name="T75" fmla="*/ 239 h 314"/>
              <a:gd name="T76" fmla="*/ 47 w 314"/>
              <a:gd name="T77" fmla="*/ 245 h 314"/>
              <a:gd name="T78" fmla="*/ 78 w 314"/>
              <a:gd name="T79" fmla="*/ 257 h 314"/>
              <a:gd name="T80" fmla="*/ 80 w 314"/>
              <a:gd name="T81" fmla="*/ 287 h 314"/>
              <a:gd name="T82" fmla="*/ 76 w 314"/>
              <a:gd name="T83" fmla="*/ 291 h 314"/>
              <a:gd name="T84" fmla="*/ 158 w 314"/>
              <a:gd name="T85" fmla="*/ 314 h 314"/>
              <a:gd name="T86" fmla="*/ 314 w 314"/>
              <a:gd name="T87" fmla="*/ 156 h 314"/>
              <a:gd name="T88" fmla="*/ 156 w 314"/>
              <a:gd name="T89"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4" h="314">
                <a:moveTo>
                  <a:pt x="156" y="0"/>
                </a:moveTo>
                <a:cubicBezTo>
                  <a:pt x="133" y="1"/>
                  <a:pt x="112" y="6"/>
                  <a:pt x="92" y="15"/>
                </a:cubicBezTo>
                <a:cubicBezTo>
                  <a:pt x="93" y="15"/>
                  <a:pt x="94" y="15"/>
                  <a:pt x="94" y="15"/>
                </a:cubicBezTo>
                <a:cubicBezTo>
                  <a:pt x="94" y="15"/>
                  <a:pt x="122" y="18"/>
                  <a:pt x="136" y="12"/>
                </a:cubicBezTo>
                <a:cubicBezTo>
                  <a:pt x="149" y="7"/>
                  <a:pt x="160" y="21"/>
                  <a:pt x="155" y="21"/>
                </a:cubicBezTo>
                <a:cubicBezTo>
                  <a:pt x="149" y="21"/>
                  <a:pt x="143" y="38"/>
                  <a:pt x="148" y="38"/>
                </a:cubicBezTo>
                <a:cubicBezTo>
                  <a:pt x="153" y="37"/>
                  <a:pt x="155" y="46"/>
                  <a:pt x="163" y="36"/>
                </a:cubicBezTo>
                <a:cubicBezTo>
                  <a:pt x="171" y="27"/>
                  <a:pt x="169" y="31"/>
                  <a:pt x="184" y="40"/>
                </a:cubicBezTo>
                <a:cubicBezTo>
                  <a:pt x="199" y="49"/>
                  <a:pt x="175" y="49"/>
                  <a:pt x="175" y="49"/>
                </a:cubicBezTo>
                <a:cubicBezTo>
                  <a:pt x="175" y="49"/>
                  <a:pt x="170" y="60"/>
                  <a:pt x="163" y="60"/>
                </a:cubicBezTo>
                <a:cubicBezTo>
                  <a:pt x="156" y="60"/>
                  <a:pt x="140" y="78"/>
                  <a:pt x="136" y="90"/>
                </a:cubicBezTo>
                <a:cubicBezTo>
                  <a:pt x="132" y="102"/>
                  <a:pt x="131" y="102"/>
                  <a:pt x="126" y="93"/>
                </a:cubicBezTo>
                <a:cubicBezTo>
                  <a:pt x="120" y="83"/>
                  <a:pt x="112" y="90"/>
                  <a:pt x="103" y="102"/>
                </a:cubicBezTo>
                <a:cubicBezTo>
                  <a:pt x="94" y="114"/>
                  <a:pt x="121" y="126"/>
                  <a:pt x="121" y="126"/>
                </a:cubicBezTo>
                <a:cubicBezTo>
                  <a:pt x="134" y="138"/>
                  <a:pt x="134" y="138"/>
                  <a:pt x="134" y="138"/>
                </a:cubicBezTo>
                <a:cubicBezTo>
                  <a:pt x="134" y="138"/>
                  <a:pt x="145" y="135"/>
                  <a:pt x="150" y="133"/>
                </a:cubicBezTo>
                <a:cubicBezTo>
                  <a:pt x="155" y="130"/>
                  <a:pt x="154" y="138"/>
                  <a:pt x="173" y="146"/>
                </a:cubicBezTo>
                <a:cubicBezTo>
                  <a:pt x="192" y="154"/>
                  <a:pt x="176" y="155"/>
                  <a:pt x="193" y="161"/>
                </a:cubicBezTo>
                <a:cubicBezTo>
                  <a:pt x="211" y="166"/>
                  <a:pt x="215" y="179"/>
                  <a:pt x="215" y="179"/>
                </a:cubicBezTo>
                <a:cubicBezTo>
                  <a:pt x="209" y="190"/>
                  <a:pt x="209" y="190"/>
                  <a:pt x="209" y="190"/>
                </a:cubicBezTo>
                <a:cubicBezTo>
                  <a:pt x="204" y="206"/>
                  <a:pt x="204" y="206"/>
                  <a:pt x="204" y="206"/>
                </a:cubicBezTo>
                <a:cubicBezTo>
                  <a:pt x="204" y="206"/>
                  <a:pt x="196" y="209"/>
                  <a:pt x="192" y="222"/>
                </a:cubicBezTo>
                <a:cubicBezTo>
                  <a:pt x="188" y="236"/>
                  <a:pt x="179" y="238"/>
                  <a:pt x="172" y="245"/>
                </a:cubicBezTo>
                <a:cubicBezTo>
                  <a:pt x="166" y="252"/>
                  <a:pt x="174" y="267"/>
                  <a:pt x="178" y="274"/>
                </a:cubicBezTo>
                <a:cubicBezTo>
                  <a:pt x="182" y="283"/>
                  <a:pt x="170" y="273"/>
                  <a:pt x="164" y="272"/>
                </a:cubicBezTo>
                <a:cubicBezTo>
                  <a:pt x="159" y="271"/>
                  <a:pt x="156" y="255"/>
                  <a:pt x="154" y="247"/>
                </a:cubicBezTo>
                <a:cubicBezTo>
                  <a:pt x="151" y="239"/>
                  <a:pt x="155" y="220"/>
                  <a:pt x="155" y="210"/>
                </a:cubicBezTo>
                <a:cubicBezTo>
                  <a:pt x="155" y="201"/>
                  <a:pt x="149" y="198"/>
                  <a:pt x="142" y="190"/>
                </a:cubicBezTo>
                <a:cubicBezTo>
                  <a:pt x="136" y="182"/>
                  <a:pt x="136" y="181"/>
                  <a:pt x="132" y="166"/>
                </a:cubicBezTo>
                <a:cubicBezTo>
                  <a:pt x="127" y="152"/>
                  <a:pt x="130" y="148"/>
                  <a:pt x="134" y="145"/>
                </a:cubicBezTo>
                <a:cubicBezTo>
                  <a:pt x="138" y="142"/>
                  <a:pt x="123" y="137"/>
                  <a:pt x="117" y="134"/>
                </a:cubicBezTo>
                <a:cubicBezTo>
                  <a:pt x="110" y="132"/>
                  <a:pt x="103" y="126"/>
                  <a:pt x="94" y="120"/>
                </a:cubicBezTo>
                <a:cubicBezTo>
                  <a:pt x="84" y="113"/>
                  <a:pt x="82" y="102"/>
                  <a:pt x="77" y="97"/>
                </a:cubicBezTo>
                <a:cubicBezTo>
                  <a:pt x="73" y="92"/>
                  <a:pt x="72" y="68"/>
                  <a:pt x="72" y="59"/>
                </a:cubicBezTo>
                <a:cubicBezTo>
                  <a:pt x="72" y="51"/>
                  <a:pt x="81" y="42"/>
                  <a:pt x="77" y="35"/>
                </a:cubicBezTo>
                <a:cubicBezTo>
                  <a:pt x="75" y="32"/>
                  <a:pt x="70" y="32"/>
                  <a:pt x="63" y="32"/>
                </a:cubicBezTo>
                <a:cubicBezTo>
                  <a:pt x="25" y="61"/>
                  <a:pt x="0" y="107"/>
                  <a:pt x="1" y="158"/>
                </a:cubicBezTo>
                <a:cubicBezTo>
                  <a:pt x="1" y="188"/>
                  <a:pt x="10" y="216"/>
                  <a:pt x="24" y="239"/>
                </a:cubicBezTo>
                <a:cubicBezTo>
                  <a:pt x="30" y="241"/>
                  <a:pt x="42" y="245"/>
                  <a:pt x="47" y="245"/>
                </a:cubicBezTo>
                <a:cubicBezTo>
                  <a:pt x="54" y="245"/>
                  <a:pt x="73" y="244"/>
                  <a:pt x="78" y="257"/>
                </a:cubicBezTo>
                <a:cubicBezTo>
                  <a:pt x="83" y="271"/>
                  <a:pt x="92" y="273"/>
                  <a:pt x="80" y="287"/>
                </a:cubicBezTo>
                <a:cubicBezTo>
                  <a:pt x="79" y="288"/>
                  <a:pt x="77" y="290"/>
                  <a:pt x="76" y="291"/>
                </a:cubicBezTo>
                <a:cubicBezTo>
                  <a:pt x="100" y="305"/>
                  <a:pt x="128" y="314"/>
                  <a:pt x="158" y="314"/>
                </a:cubicBezTo>
                <a:cubicBezTo>
                  <a:pt x="245" y="313"/>
                  <a:pt x="314" y="242"/>
                  <a:pt x="314" y="156"/>
                </a:cubicBezTo>
                <a:cubicBezTo>
                  <a:pt x="313" y="69"/>
                  <a:pt x="243" y="0"/>
                  <a:pt x="156"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GB">
              <a:solidFill>
                <a:schemeClr val="tx2"/>
              </a:solidFill>
            </a:endParaRPr>
          </a:p>
        </p:txBody>
      </p:sp>
      <p:sp>
        <p:nvSpPr>
          <p:cNvPr id="50" name="Rectangle 49">
            <a:extLst>
              <a:ext uri="{FF2B5EF4-FFF2-40B4-BE49-F238E27FC236}">
                <a16:creationId xmlns="" xmlns:a16="http://schemas.microsoft.com/office/drawing/2014/main" id="{EADCDFC9-AA19-4DCB-B4BE-ABE2FBD0EFFA}"/>
              </a:ext>
            </a:extLst>
          </p:cNvPr>
          <p:cNvSpPr/>
          <p:nvPr/>
        </p:nvSpPr>
        <p:spPr>
          <a:xfrm>
            <a:off x="8765989" y="0"/>
            <a:ext cx="1172436"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schemeClr val="tx2"/>
              </a:solidFill>
            </a:endParaRPr>
          </a:p>
        </p:txBody>
      </p:sp>
    </p:spTree>
    <p:extLst>
      <p:ext uri="{BB962C8B-B14F-4D97-AF65-F5344CB8AC3E}">
        <p14:creationId xmlns:p14="http://schemas.microsoft.com/office/powerpoint/2010/main" val="10988168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750"/>
                                        <p:tgtEl>
                                          <p:spTgt spid="11"/>
                                        </p:tgtEl>
                                      </p:cBhvr>
                                    </p:animEffect>
                                  </p:childTnLst>
                                </p:cTn>
                              </p:par>
                              <p:par>
                                <p:cTn id="8" presetID="12" presetClass="exit" presetSubtype="4" fill="hold" grpId="0" nodeType="withEffect">
                                  <p:stCondLst>
                                    <p:cond delay="1250"/>
                                  </p:stCondLst>
                                  <p:childTnLst>
                                    <p:anim calcmode="lin" valueType="num">
                                      <p:cBhvr additive="base">
                                        <p:cTn id="9" dur="750"/>
                                        <p:tgtEl>
                                          <p:spTgt spid="50"/>
                                        </p:tgtEl>
                                        <p:attrNameLst>
                                          <p:attrName>ppt_y</p:attrName>
                                        </p:attrNameLst>
                                      </p:cBhvr>
                                      <p:tavLst>
                                        <p:tav tm="0">
                                          <p:val>
                                            <p:strVal val="#ppt_y"/>
                                          </p:val>
                                        </p:tav>
                                        <p:tav tm="100000">
                                          <p:val>
                                            <p:strVal val="#ppt_y+#ppt_h*1.125000"/>
                                          </p:val>
                                        </p:tav>
                                      </p:tavLst>
                                    </p:anim>
                                    <p:animEffect transition="out" filter="wipe(down)">
                                      <p:cBhvr>
                                        <p:cTn id="10" dur="750"/>
                                        <p:tgtEl>
                                          <p:spTgt spid="50"/>
                                        </p:tgtEl>
                                      </p:cBhvr>
                                    </p:animEffect>
                                    <p:set>
                                      <p:cBhvr>
                                        <p:cTn id="11" dur="1" fill="hold">
                                          <p:stCondLst>
                                            <p:cond delay="749"/>
                                          </p:stCondLst>
                                        </p:cTn>
                                        <p:tgtEl>
                                          <p:spTgt spid="50"/>
                                        </p:tgtEl>
                                        <p:attrNameLst>
                                          <p:attrName>style.visibility</p:attrName>
                                        </p:attrNameLst>
                                      </p:cBhvr>
                                      <p:to>
                                        <p:strVal val="hidden"/>
                                      </p:to>
                                    </p:set>
                                  </p:childTnLst>
                                </p:cTn>
                              </p:par>
                              <p:par>
                                <p:cTn id="12" presetID="10" presetClass="entr" presetSubtype="0" fill="hold" grpId="0" nodeType="withEffect">
                                  <p:stCondLst>
                                    <p:cond delay="1500"/>
                                  </p:stCondLst>
                                  <p:childTnLst>
                                    <p:set>
                                      <p:cBhvr>
                                        <p:cTn id="13" dur="1" fill="hold">
                                          <p:stCondLst>
                                            <p:cond delay="0"/>
                                          </p:stCondLst>
                                        </p:cTn>
                                        <p:tgtEl>
                                          <p:spTgt spid="53"/>
                                        </p:tgtEl>
                                        <p:attrNameLst>
                                          <p:attrName>style.visibility</p:attrName>
                                        </p:attrNameLst>
                                      </p:cBhvr>
                                      <p:to>
                                        <p:strVal val="visible"/>
                                      </p:to>
                                    </p:set>
                                    <p:animEffect transition="in" filter="fade">
                                      <p:cBhvr>
                                        <p:cTn id="14" dur="500"/>
                                        <p:tgtEl>
                                          <p:spTgt spid="53"/>
                                        </p:tgtEl>
                                      </p:cBhvr>
                                    </p:animEffect>
                                  </p:childTnLst>
                                </p:cTn>
                              </p:par>
                              <p:par>
                                <p:cTn id="15" presetID="35" presetClass="path" presetSubtype="0" decel="100000" fill="hold" grpId="1" nodeType="withEffect">
                                  <p:stCondLst>
                                    <p:cond delay="1500"/>
                                  </p:stCondLst>
                                  <p:childTnLst>
                                    <p:animMotion origin="layout" path="M 4.16667E-6 -3.7037E-6 L 4.16667E-6 -0.02523 " pathEditMode="relative" rAng="0" ptsTypes="AA">
                                      <p:cBhvr>
                                        <p:cTn id="16" dur="750" spd="-100000" fill="hold"/>
                                        <p:tgtEl>
                                          <p:spTgt spid="53"/>
                                        </p:tgtEl>
                                        <p:attrNameLst>
                                          <p:attrName>ppt_x</p:attrName>
                                          <p:attrName>ppt_y</p:attrName>
                                        </p:attrNameLst>
                                      </p:cBhvr>
                                      <p:rCtr x="0" y="-1273"/>
                                    </p:animMotion>
                                  </p:childTnLst>
                                </p:cTn>
                              </p:par>
                              <p:par>
                                <p:cTn id="17" presetID="10" presetClass="entr" presetSubtype="0" fill="hold" grpId="0" nodeType="withEffect">
                                  <p:stCondLst>
                                    <p:cond delay="150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42" presetClass="path" presetSubtype="0" decel="100000" fill="hold" grpId="1" nodeType="withEffect">
                                  <p:stCondLst>
                                    <p:cond delay="1500"/>
                                  </p:stCondLst>
                                  <p:childTnLst>
                                    <p:animMotion origin="layout" path="M 2.70833E-6 -3.33333E-6 L 0.01862 -3.33333E-6 " pathEditMode="relative" rAng="0" ptsTypes="AA">
                                      <p:cBhvr>
                                        <p:cTn id="21" dur="750" spd="-100000" fill="hold"/>
                                        <p:tgtEl>
                                          <p:spTgt spid="32"/>
                                        </p:tgtEl>
                                        <p:attrNameLst>
                                          <p:attrName>ppt_x</p:attrName>
                                          <p:attrName>ppt_y</p:attrName>
                                        </p:attrNameLst>
                                      </p:cBhvr>
                                      <p:rCtr x="924" y="0"/>
                                    </p:animMotion>
                                  </p:childTnLst>
                                </p:cTn>
                              </p:par>
                              <p:par>
                                <p:cTn id="22" presetID="10" presetClass="entr" presetSubtype="0" fill="hold" grpId="0" nodeType="withEffect">
                                  <p:stCondLst>
                                    <p:cond delay="150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par>
                                <p:cTn id="25" presetID="10" presetClass="entr" presetSubtype="0" fill="hold" grpId="0" nodeType="withEffect">
                                  <p:stCondLst>
                                    <p:cond delay="150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par>
                                <p:cTn id="28" presetID="42" presetClass="path" presetSubtype="0" decel="100000" fill="hold" grpId="1" nodeType="withEffect">
                                  <p:stCondLst>
                                    <p:cond delay="1500"/>
                                  </p:stCondLst>
                                  <p:childTnLst>
                                    <p:animMotion origin="layout" path="M 4.58333E-6 -3.33333E-6 L -0.01993 -3.33333E-6 " pathEditMode="relative" rAng="0" ptsTypes="AA">
                                      <p:cBhvr>
                                        <p:cTn id="29" dur="750" spd="-100000" fill="hold"/>
                                        <p:tgtEl>
                                          <p:spTgt spid="34"/>
                                        </p:tgtEl>
                                        <p:attrNameLst>
                                          <p:attrName>ppt_x</p:attrName>
                                          <p:attrName>ppt_y</p:attrName>
                                        </p:attrNameLst>
                                      </p:cBhvr>
                                      <p:rCtr x="-1003" y="0"/>
                                    </p:animMotion>
                                  </p:childTnLst>
                                </p:cTn>
                              </p:par>
                              <p:par>
                                <p:cTn id="30" presetID="10" presetClass="entr" presetSubtype="0" fill="hold"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fade">
                                      <p:cBhvr>
                                        <p:cTn id="32" dur="500"/>
                                        <p:tgtEl>
                                          <p:spTgt spid="40"/>
                                        </p:tgtEl>
                                      </p:cBhvr>
                                    </p:animEffect>
                                  </p:childTnLst>
                                </p:cTn>
                              </p:par>
                              <p:par>
                                <p:cTn id="33" presetID="35" presetClass="path" presetSubtype="0" decel="100000" fill="hold" nodeType="withEffect">
                                  <p:stCondLst>
                                    <p:cond delay="1750"/>
                                  </p:stCondLst>
                                  <p:childTnLst>
                                    <p:animMotion origin="layout" path="M -3.125E-6 2.59259E-6 L 0.00039 -0.03357 " pathEditMode="relative" rAng="0" ptsTypes="AA">
                                      <p:cBhvr>
                                        <p:cTn id="34" dur="750" spd="-100000" fill="hold"/>
                                        <p:tgtEl>
                                          <p:spTgt spid="40"/>
                                        </p:tgtEl>
                                        <p:attrNameLst>
                                          <p:attrName>ppt_x</p:attrName>
                                          <p:attrName>ppt_y</p:attrName>
                                        </p:attrNameLst>
                                      </p:cBhvr>
                                      <p:rCtr x="13" y="-1690"/>
                                    </p:animMotion>
                                  </p:childTnLst>
                                </p:cTn>
                              </p:par>
                              <p:par>
                                <p:cTn id="35" presetID="10" presetClass="entr" presetSubtype="0" fill="hold" nodeType="withEffect">
                                  <p:stCondLst>
                                    <p:cond delay="175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par>
                                <p:cTn id="38" presetID="35" presetClass="path" presetSubtype="0" decel="100000" fill="hold" nodeType="withEffect">
                                  <p:stCondLst>
                                    <p:cond delay="1750"/>
                                  </p:stCondLst>
                                  <p:childTnLst>
                                    <p:animMotion origin="layout" path="M 4.16667E-6 2.59259E-6 L 0.00039 -0.03357 " pathEditMode="relative" rAng="0" ptsTypes="AA">
                                      <p:cBhvr>
                                        <p:cTn id="39" dur="750" spd="-100000" fill="hold"/>
                                        <p:tgtEl>
                                          <p:spTgt spid="35"/>
                                        </p:tgtEl>
                                        <p:attrNameLst>
                                          <p:attrName>ppt_x</p:attrName>
                                          <p:attrName>ppt_y</p:attrName>
                                        </p:attrNameLst>
                                      </p:cBhvr>
                                      <p:rCtr x="13" y="-1690"/>
                                    </p:animMotion>
                                  </p:childTnLst>
                                </p:cTn>
                              </p:par>
                              <p:par>
                                <p:cTn id="40" presetID="10" presetClass="entr" presetSubtype="0" fill="hold" nodeType="withEffect">
                                  <p:stCondLst>
                                    <p:cond delay="175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par>
                                <p:cTn id="43" presetID="35" presetClass="path" presetSubtype="0" decel="100000" fill="hold" nodeType="withEffect">
                                  <p:stCondLst>
                                    <p:cond delay="1750"/>
                                  </p:stCondLst>
                                  <p:childTnLst>
                                    <p:animMotion origin="layout" path="M 4.79167E-6 2.59259E-6 L 0.00039 -0.03357 " pathEditMode="relative" rAng="0" ptsTypes="AA">
                                      <p:cBhvr>
                                        <p:cTn id="44" dur="750" spd="-100000" fill="hold"/>
                                        <p:tgtEl>
                                          <p:spTgt spid="44"/>
                                        </p:tgtEl>
                                        <p:attrNameLst>
                                          <p:attrName>ppt_x</p:attrName>
                                          <p:attrName>ppt_y</p:attrName>
                                        </p:attrNameLst>
                                      </p:cBhvr>
                                      <p:rCtr x="13" y="-1690"/>
                                    </p:animMotion>
                                  </p:childTnLst>
                                </p:cTn>
                              </p:par>
                              <p:par>
                                <p:cTn id="45" presetID="10" presetClass="entr" presetSubtype="0" fill="hold" grpId="0" nodeType="withEffect">
                                  <p:stCondLst>
                                    <p:cond delay="175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500"/>
                                        <p:tgtEl>
                                          <p:spTgt spid="39"/>
                                        </p:tgtEl>
                                      </p:cBhvr>
                                    </p:animEffect>
                                  </p:childTnLst>
                                </p:cTn>
                              </p:par>
                              <p:par>
                                <p:cTn id="48" presetID="35" presetClass="path" presetSubtype="0" decel="100000" fill="hold" grpId="1" nodeType="withEffect">
                                  <p:stCondLst>
                                    <p:cond delay="1750"/>
                                  </p:stCondLst>
                                  <p:childTnLst>
                                    <p:animMotion origin="layout" path="M 4.58333E-6 1.48148E-6 L 4.58333E-6 0.0169 " pathEditMode="relative" rAng="0" ptsTypes="AA">
                                      <p:cBhvr>
                                        <p:cTn id="49" dur="750" spd="-100000" fill="hold"/>
                                        <p:tgtEl>
                                          <p:spTgt spid="39"/>
                                        </p:tgtEl>
                                        <p:attrNameLst>
                                          <p:attrName>ppt_x</p:attrName>
                                          <p:attrName>ppt_y</p:attrName>
                                        </p:attrNameLst>
                                      </p:cBhvr>
                                      <p:rCtr x="0" y="833"/>
                                    </p:animMotion>
                                  </p:childTnLst>
                                </p:cTn>
                              </p:par>
                              <p:par>
                                <p:cTn id="50" presetID="10" presetClass="entr" presetSubtype="0" fill="hold" grpId="0" nodeType="withEffect">
                                  <p:stCondLst>
                                    <p:cond delay="175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par>
                                <p:cTn id="53" presetID="35" presetClass="path" presetSubtype="0" decel="100000" fill="hold" grpId="1" nodeType="withEffect">
                                  <p:stCondLst>
                                    <p:cond delay="1750"/>
                                  </p:stCondLst>
                                  <p:childTnLst>
                                    <p:animMotion origin="layout" path="M -2.08333E-6 1.48148E-6 L -2.08333E-6 0.0169 " pathEditMode="relative" rAng="0" ptsTypes="AA">
                                      <p:cBhvr>
                                        <p:cTn id="54" dur="750" spd="-100000" fill="hold"/>
                                        <p:tgtEl>
                                          <p:spTgt spid="43"/>
                                        </p:tgtEl>
                                        <p:attrNameLst>
                                          <p:attrName>ppt_x</p:attrName>
                                          <p:attrName>ppt_y</p:attrName>
                                        </p:attrNameLst>
                                      </p:cBhvr>
                                      <p:rCtr x="0" y="833"/>
                                    </p:animMotion>
                                  </p:childTnLst>
                                </p:cTn>
                              </p:par>
                              <p:par>
                                <p:cTn id="55" presetID="10" presetClass="entr" presetSubtype="0" fill="hold" grpId="0" nodeType="withEffect">
                                  <p:stCondLst>
                                    <p:cond delay="175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35" presetClass="path" presetSubtype="0" decel="100000" fill="hold" grpId="1" nodeType="withEffect">
                                  <p:stCondLst>
                                    <p:cond delay="1750"/>
                                  </p:stCondLst>
                                  <p:childTnLst>
                                    <p:animMotion origin="layout" path="M 4.79167E-6 1.48148E-6 L 4.79167E-6 0.0169 " pathEditMode="relative" rAng="0" ptsTypes="AA">
                                      <p:cBhvr>
                                        <p:cTn id="59" dur="750" spd="-100000" fill="hold"/>
                                        <p:tgtEl>
                                          <p:spTgt spid="47"/>
                                        </p:tgtEl>
                                        <p:attrNameLst>
                                          <p:attrName>ppt_x</p:attrName>
                                          <p:attrName>ppt_y</p:attrName>
                                        </p:attrNameLst>
                                      </p:cBhvr>
                                      <p:rCtr x="0" y="833"/>
                                    </p:animMotion>
                                  </p:childTnLst>
                                </p:cTn>
                              </p:par>
                              <p:par>
                                <p:cTn id="60" presetID="10" presetClass="entr" presetSubtype="0" fill="hold" grpId="0" nodeType="withEffect">
                                  <p:stCondLst>
                                    <p:cond delay="2000"/>
                                  </p:stCondLst>
                                  <p:childTnLst>
                                    <p:set>
                                      <p:cBhvr>
                                        <p:cTn id="61" dur="1" fill="hold">
                                          <p:stCondLst>
                                            <p:cond delay="0"/>
                                          </p:stCondLst>
                                        </p:cTn>
                                        <p:tgtEl>
                                          <p:spTgt spid="60"/>
                                        </p:tgtEl>
                                        <p:attrNameLst>
                                          <p:attrName>style.visibility</p:attrName>
                                        </p:attrNameLst>
                                      </p:cBhvr>
                                      <p:to>
                                        <p:strVal val="visible"/>
                                      </p:to>
                                    </p:set>
                                    <p:animEffect transition="in" filter="fade">
                                      <p:cBhvr>
                                        <p:cTn id="62" dur="500"/>
                                        <p:tgtEl>
                                          <p:spTgt spid="60"/>
                                        </p:tgtEl>
                                      </p:cBhvr>
                                    </p:animEffect>
                                  </p:childTnLst>
                                </p:cTn>
                              </p:par>
                              <p:par>
                                <p:cTn id="63" presetID="10" presetClass="entr" presetSubtype="0" fill="hold" nodeType="withEffect">
                                  <p:stCondLst>
                                    <p:cond delay="1750"/>
                                  </p:stCondLst>
                                  <p:childTnLst>
                                    <p:set>
                                      <p:cBhvr>
                                        <p:cTn id="64" dur="1" fill="hold">
                                          <p:stCondLst>
                                            <p:cond delay="0"/>
                                          </p:stCondLst>
                                        </p:cTn>
                                        <p:tgtEl>
                                          <p:spTgt spid="74"/>
                                        </p:tgtEl>
                                        <p:attrNameLst>
                                          <p:attrName>style.visibility</p:attrName>
                                        </p:attrNameLst>
                                      </p:cBhvr>
                                      <p:to>
                                        <p:strVal val="visible"/>
                                      </p:to>
                                    </p:set>
                                    <p:animEffect transition="in" filter="fade">
                                      <p:cBhvr>
                                        <p:cTn id="65" dur="500"/>
                                        <p:tgtEl>
                                          <p:spTgt spid="74"/>
                                        </p:tgtEl>
                                      </p:cBhvr>
                                    </p:animEffect>
                                  </p:childTnLst>
                                </p:cTn>
                              </p:par>
                              <p:par>
                                <p:cTn id="66" presetID="35" presetClass="path" presetSubtype="0" decel="100000" fill="hold" nodeType="withEffect">
                                  <p:stCondLst>
                                    <p:cond delay="1750"/>
                                  </p:stCondLst>
                                  <p:childTnLst>
                                    <p:animMotion origin="layout" path="M 5E-6 -2.22222E-6 L 5E-6 -0.01574 " pathEditMode="relative" rAng="0" ptsTypes="AA">
                                      <p:cBhvr>
                                        <p:cTn id="67" dur="750" spd="-100000" fill="hold"/>
                                        <p:tgtEl>
                                          <p:spTgt spid="74"/>
                                        </p:tgtEl>
                                        <p:attrNameLst>
                                          <p:attrName>ppt_x</p:attrName>
                                          <p:attrName>ppt_y</p:attrName>
                                        </p:attrNameLst>
                                      </p:cBhvr>
                                      <p:rCtr x="0" y="-787"/>
                                    </p:animMotion>
                                  </p:childTnLst>
                                </p:cTn>
                              </p:par>
                              <p:par>
                                <p:cTn id="68" presetID="10" presetClass="entr" presetSubtype="0" fill="hold" grpId="0" nodeType="withEffect">
                                  <p:stCondLst>
                                    <p:cond delay="2000"/>
                                  </p:stCondLst>
                                  <p:childTnLst>
                                    <p:set>
                                      <p:cBhvr>
                                        <p:cTn id="69" dur="1" fill="hold">
                                          <p:stCondLst>
                                            <p:cond delay="0"/>
                                          </p:stCondLst>
                                        </p:cTn>
                                        <p:tgtEl>
                                          <p:spTgt spid="78"/>
                                        </p:tgtEl>
                                        <p:attrNameLst>
                                          <p:attrName>style.visibility</p:attrName>
                                        </p:attrNameLst>
                                      </p:cBhvr>
                                      <p:to>
                                        <p:strVal val="visible"/>
                                      </p:to>
                                    </p:set>
                                    <p:animEffect transition="in" filter="fade">
                                      <p:cBhvr>
                                        <p:cTn id="70" dur="500"/>
                                        <p:tgtEl>
                                          <p:spTgt spid="78"/>
                                        </p:tgtEl>
                                      </p:cBhvr>
                                    </p:animEffect>
                                  </p:childTnLst>
                                </p:cTn>
                              </p:par>
                              <p:par>
                                <p:cTn id="71" presetID="10" presetClass="entr" presetSubtype="0" fill="hold" nodeType="withEffect">
                                  <p:stCondLst>
                                    <p:cond delay="1750"/>
                                  </p:stCondLst>
                                  <p:childTnLst>
                                    <p:set>
                                      <p:cBhvr>
                                        <p:cTn id="72" dur="1" fill="hold">
                                          <p:stCondLst>
                                            <p:cond delay="0"/>
                                          </p:stCondLst>
                                        </p:cTn>
                                        <p:tgtEl>
                                          <p:spTgt spid="79"/>
                                        </p:tgtEl>
                                        <p:attrNameLst>
                                          <p:attrName>style.visibility</p:attrName>
                                        </p:attrNameLst>
                                      </p:cBhvr>
                                      <p:to>
                                        <p:strVal val="visible"/>
                                      </p:to>
                                    </p:set>
                                    <p:animEffect transition="in" filter="fade">
                                      <p:cBhvr>
                                        <p:cTn id="73" dur="500"/>
                                        <p:tgtEl>
                                          <p:spTgt spid="79"/>
                                        </p:tgtEl>
                                      </p:cBhvr>
                                    </p:animEffect>
                                  </p:childTnLst>
                                </p:cTn>
                              </p:par>
                              <p:par>
                                <p:cTn id="74" presetID="35" presetClass="path" presetSubtype="0" decel="100000" fill="hold" nodeType="withEffect">
                                  <p:stCondLst>
                                    <p:cond delay="1750"/>
                                  </p:stCondLst>
                                  <p:childTnLst>
                                    <p:animMotion origin="layout" path="M -2.08333E-6 -2.22222E-6 L -2.08333E-6 -0.01574 " pathEditMode="relative" rAng="0" ptsTypes="AA">
                                      <p:cBhvr>
                                        <p:cTn id="75" dur="750" spd="-100000" fill="hold"/>
                                        <p:tgtEl>
                                          <p:spTgt spid="79"/>
                                        </p:tgtEl>
                                        <p:attrNameLst>
                                          <p:attrName>ppt_x</p:attrName>
                                          <p:attrName>ppt_y</p:attrName>
                                        </p:attrNameLst>
                                      </p:cBhvr>
                                      <p:rCtr x="0" y="-787"/>
                                    </p:animMotion>
                                  </p:childTnLst>
                                </p:cTn>
                              </p:par>
                              <p:par>
                                <p:cTn id="76" presetID="10" presetClass="entr" presetSubtype="0" fill="hold" grpId="0" nodeType="withEffect">
                                  <p:stCondLst>
                                    <p:cond delay="2000"/>
                                  </p:stCondLst>
                                  <p:childTnLst>
                                    <p:set>
                                      <p:cBhvr>
                                        <p:cTn id="77" dur="1" fill="hold">
                                          <p:stCondLst>
                                            <p:cond delay="0"/>
                                          </p:stCondLst>
                                        </p:cTn>
                                        <p:tgtEl>
                                          <p:spTgt spid="83"/>
                                        </p:tgtEl>
                                        <p:attrNameLst>
                                          <p:attrName>style.visibility</p:attrName>
                                        </p:attrNameLst>
                                      </p:cBhvr>
                                      <p:to>
                                        <p:strVal val="visible"/>
                                      </p:to>
                                    </p:set>
                                    <p:animEffect transition="in" filter="fade">
                                      <p:cBhvr>
                                        <p:cTn id="78" dur="500"/>
                                        <p:tgtEl>
                                          <p:spTgt spid="83"/>
                                        </p:tgtEl>
                                      </p:cBhvr>
                                    </p:animEffect>
                                  </p:childTnLst>
                                </p:cTn>
                              </p:par>
                              <p:par>
                                <p:cTn id="79" presetID="10" presetClass="entr" presetSubtype="0" fill="hold" nodeType="withEffect">
                                  <p:stCondLst>
                                    <p:cond delay="1750"/>
                                  </p:stCondLst>
                                  <p:childTnLst>
                                    <p:set>
                                      <p:cBhvr>
                                        <p:cTn id="80" dur="1" fill="hold">
                                          <p:stCondLst>
                                            <p:cond delay="0"/>
                                          </p:stCondLst>
                                        </p:cTn>
                                        <p:tgtEl>
                                          <p:spTgt spid="84"/>
                                        </p:tgtEl>
                                        <p:attrNameLst>
                                          <p:attrName>style.visibility</p:attrName>
                                        </p:attrNameLst>
                                      </p:cBhvr>
                                      <p:to>
                                        <p:strVal val="visible"/>
                                      </p:to>
                                    </p:set>
                                    <p:animEffect transition="in" filter="fade">
                                      <p:cBhvr>
                                        <p:cTn id="81" dur="500"/>
                                        <p:tgtEl>
                                          <p:spTgt spid="84"/>
                                        </p:tgtEl>
                                      </p:cBhvr>
                                    </p:animEffect>
                                  </p:childTnLst>
                                </p:cTn>
                              </p:par>
                              <p:par>
                                <p:cTn id="82" presetID="35" presetClass="path" presetSubtype="0" decel="100000" fill="hold" nodeType="withEffect">
                                  <p:stCondLst>
                                    <p:cond delay="1750"/>
                                  </p:stCondLst>
                                  <p:childTnLst>
                                    <p:animMotion origin="layout" path="M 3.33333E-6 -2.22222E-6 L 3.33333E-6 -0.01574 " pathEditMode="relative" rAng="0" ptsTypes="AA">
                                      <p:cBhvr>
                                        <p:cTn id="83" dur="750" spd="-100000" fill="hold"/>
                                        <p:tgtEl>
                                          <p:spTgt spid="84"/>
                                        </p:tgtEl>
                                        <p:attrNameLst>
                                          <p:attrName>ppt_x</p:attrName>
                                          <p:attrName>ppt_y</p:attrName>
                                        </p:attrNameLst>
                                      </p:cBhvr>
                                      <p:rCtr x="0" y="-787"/>
                                    </p:animMotion>
                                  </p:childTnLst>
                                </p:cTn>
                              </p:par>
                              <p:par>
                                <p:cTn id="84" presetID="10" presetClass="entr" presetSubtype="0" fill="hold" grpId="0" nodeType="withEffect">
                                  <p:stCondLst>
                                    <p:cond delay="1750"/>
                                  </p:stCondLst>
                                  <p:childTnLst>
                                    <p:set>
                                      <p:cBhvr>
                                        <p:cTn id="85" dur="1" fill="hold">
                                          <p:stCondLst>
                                            <p:cond delay="0"/>
                                          </p:stCondLst>
                                        </p:cTn>
                                        <p:tgtEl>
                                          <p:spTgt spid="88"/>
                                        </p:tgtEl>
                                        <p:attrNameLst>
                                          <p:attrName>style.visibility</p:attrName>
                                        </p:attrNameLst>
                                      </p:cBhvr>
                                      <p:to>
                                        <p:strVal val="visible"/>
                                      </p:to>
                                    </p:set>
                                    <p:animEffect transition="in" filter="fade">
                                      <p:cBhvr>
                                        <p:cTn id="86" dur="500"/>
                                        <p:tgtEl>
                                          <p:spTgt spid="88"/>
                                        </p:tgtEl>
                                      </p:cBhvr>
                                    </p:animEffect>
                                  </p:childTnLst>
                                </p:cTn>
                              </p:par>
                              <p:par>
                                <p:cTn id="87" presetID="35" presetClass="path" presetSubtype="0" decel="100000" fill="hold" grpId="1" nodeType="withEffect">
                                  <p:stCondLst>
                                    <p:cond delay="1750"/>
                                  </p:stCondLst>
                                  <p:childTnLst>
                                    <p:animMotion origin="layout" path="M 1.25E-6 -3.7037E-6 L 1.25E-6 0.0169 " pathEditMode="relative" rAng="0" ptsTypes="AA">
                                      <p:cBhvr>
                                        <p:cTn id="88" dur="750" spd="-100000" fill="hold"/>
                                        <p:tgtEl>
                                          <p:spTgt spid="88"/>
                                        </p:tgtEl>
                                        <p:attrNameLst>
                                          <p:attrName>ppt_x</p:attrName>
                                          <p:attrName>ppt_y</p:attrName>
                                        </p:attrNameLst>
                                      </p:cBhvr>
                                      <p:rCtr x="0" y="833"/>
                                    </p:animMotion>
                                  </p:childTnLst>
                                </p:cTn>
                              </p:par>
                              <p:par>
                                <p:cTn id="89" presetID="10" presetClass="entr" presetSubtype="0" fill="hold" grpId="0" nodeType="withEffect">
                                  <p:stCondLst>
                                    <p:cond delay="1750"/>
                                  </p:stCondLst>
                                  <p:childTnLst>
                                    <p:set>
                                      <p:cBhvr>
                                        <p:cTn id="90" dur="1" fill="hold">
                                          <p:stCondLst>
                                            <p:cond delay="0"/>
                                          </p:stCondLst>
                                        </p:cTn>
                                        <p:tgtEl>
                                          <p:spTgt spid="89"/>
                                        </p:tgtEl>
                                        <p:attrNameLst>
                                          <p:attrName>style.visibility</p:attrName>
                                        </p:attrNameLst>
                                      </p:cBhvr>
                                      <p:to>
                                        <p:strVal val="visible"/>
                                      </p:to>
                                    </p:set>
                                    <p:animEffect transition="in" filter="fade">
                                      <p:cBhvr>
                                        <p:cTn id="91" dur="500"/>
                                        <p:tgtEl>
                                          <p:spTgt spid="89"/>
                                        </p:tgtEl>
                                      </p:cBhvr>
                                    </p:animEffect>
                                  </p:childTnLst>
                                </p:cTn>
                              </p:par>
                              <p:par>
                                <p:cTn id="92" presetID="35" presetClass="path" presetSubtype="0" decel="100000" fill="hold" grpId="1" nodeType="withEffect">
                                  <p:stCondLst>
                                    <p:cond delay="1750"/>
                                  </p:stCondLst>
                                  <p:childTnLst>
                                    <p:animMotion origin="layout" path="M -1.45833E-6 -1.11111E-6 L -1.45833E-6 0.0169 " pathEditMode="relative" rAng="0" ptsTypes="AA">
                                      <p:cBhvr>
                                        <p:cTn id="93" dur="750" spd="-100000" fill="hold"/>
                                        <p:tgtEl>
                                          <p:spTgt spid="89"/>
                                        </p:tgtEl>
                                        <p:attrNameLst>
                                          <p:attrName>ppt_x</p:attrName>
                                          <p:attrName>ppt_y</p:attrName>
                                        </p:attrNameLst>
                                      </p:cBhvr>
                                      <p:rCtr x="0" y="833"/>
                                    </p:animMotion>
                                  </p:childTnLst>
                                </p:cTn>
                              </p:par>
                              <p:par>
                                <p:cTn id="94" presetID="10" presetClass="entr" presetSubtype="0" fill="hold" grpId="0" nodeType="withEffect">
                                  <p:stCondLst>
                                    <p:cond delay="1750"/>
                                  </p:stCondLst>
                                  <p:childTnLst>
                                    <p:set>
                                      <p:cBhvr>
                                        <p:cTn id="95" dur="1" fill="hold">
                                          <p:stCondLst>
                                            <p:cond delay="0"/>
                                          </p:stCondLst>
                                        </p:cTn>
                                        <p:tgtEl>
                                          <p:spTgt spid="90"/>
                                        </p:tgtEl>
                                        <p:attrNameLst>
                                          <p:attrName>style.visibility</p:attrName>
                                        </p:attrNameLst>
                                      </p:cBhvr>
                                      <p:to>
                                        <p:strVal val="visible"/>
                                      </p:to>
                                    </p:set>
                                    <p:animEffect transition="in" filter="fade">
                                      <p:cBhvr>
                                        <p:cTn id="96" dur="500"/>
                                        <p:tgtEl>
                                          <p:spTgt spid="90"/>
                                        </p:tgtEl>
                                      </p:cBhvr>
                                    </p:animEffect>
                                  </p:childTnLst>
                                </p:cTn>
                              </p:par>
                              <p:par>
                                <p:cTn id="97" presetID="42" presetClass="path" presetSubtype="0" decel="50000" fill="hold" grpId="1" nodeType="withEffect">
                                  <p:stCondLst>
                                    <p:cond delay="1750"/>
                                  </p:stCondLst>
                                  <p:childTnLst>
                                    <p:animMotion origin="layout" path="M -1.875E-6 -1.48148E-6 L -1.875E-6 0.02107 " pathEditMode="relative" rAng="0" ptsTypes="AA">
                                      <p:cBhvr>
                                        <p:cTn id="98" dur="750" spd="-100000" fill="hold"/>
                                        <p:tgtEl>
                                          <p:spTgt spid="90"/>
                                        </p:tgtEl>
                                        <p:attrNameLst>
                                          <p:attrName>ppt_x</p:attrName>
                                          <p:attrName>ppt_y</p:attrName>
                                        </p:attrNameLst>
                                      </p:cBhvr>
                                      <p:rCtr x="0" y="1042"/>
                                    </p:animMotion>
                                  </p:childTnLst>
                                </p:cTn>
                              </p:par>
                              <p:par>
                                <p:cTn id="99" presetID="10" presetClass="entr" presetSubtype="0" fill="hold" nodeType="withEffect">
                                  <p:stCondLst>
                                    <p:cond delay="1750"/>
                                  </p:stCondLst>
                                  <p:childTnLst>
                                    <p:set>
                                      <p:cBhvr>
                                        <p:cTn id="100" dur="1" fill="hold">
                                          <p:stCondLst>
                                            <p:cond delay="0"/>
                                          </p:stCondLst>
                                        </p:cTn>
                                        <p:tgtEl>
                                          <p:spTgt spid="91"/>
                                        </p:tgtEl>
                                        <p:attrNameLst>
                                          <p:attrName>style.visibility</p:attrName>
                                        </p:attrNameLst>
                                      </p:cBhvr>
                                      <p:to>
                                        <p:strVal val="visible"/>
                                      </p:to>
                                    </p:set>
                                    <p:animEffect transition="in" filter="fade">
                                      <p:cBhvr>
                                        <p:cTn id="101" dur="500"/>
                                        <p:tgtEl>
                                          <p:spTgt spid="91"/>
                                        </p:tgtEl>
                                      </p:cBhvr>
                                    </p:animEffect>
                                  </p:childTnLst>
                                </p:cTn>
                              </p:par>
                              <p:par>
                                <p:cTn id="102" presetID="42" presetClass="path" presetSubtype="0" decel="50000" fill="hold" nodeType="withEffect">
                                  <p:stCondLst>
                                    <p:cond delay="1750"/>
                                  </p:stCondLst>
                                  <p:childTnLst>
                                    <p:animMotion origin="layout" path="M -3.95833E-6 1.48148E-6 L -3.95833E-6 0.02106 " pathEditMode="relative" rAng="0" ptsTypes="AA">
                                      <p:cBhvr>
                                        <p:cTn id="103" dur="750" spd="-100000" fill="hold"/>
                                        <p:tgtEl>
                                          <p:spTgt spid="91"/>
                                        </p:tgtEl>
                                        <p:attrNameLst>
                                          <p:attrName>ppt_x</p:attrName>
                                          <p:attrName>ppt_y</p:attrName>
                                        </p:attrNameLst>
                                      </p:cBhvr>
                                      <p:rCtr x="0" y="1042"/>
                                    </p:animMotion>
                                  </p:childTnLst>
                                </p:cTn>
                              </p:par>
                              <p:par>
                                <p:cTn id="104" presetID="10" presetClass="entr" presetSubtype="0" fill="hold" grpId="0" nodeType="withEffect">
                                  <p:stCondLst>
                                    <p:cond delay="1750"/>
                                  </p:stCondLst>
                                  <p:childTnLst>
                                    <p:set>
                                      <p:cBhvr>
                                        <p:cTn id="105" dur="1" fill="hold">
                                          <p:stCondLst>
                                            <p:cond delay="0"/>
                                          </p:stCondLst>
                                        </p:cTn>
                                        <p:tgtEl>
                                          <p:spTgt spid="94"/>
                                        </p:tgtEl>
                                        <p:attrNameLst>
                                          <p:attrName>style.visibility</p:attrName>
                                        </p:attrNameLst>
                                      </p:cBhvr>
                                      <p:to>
                                        <p:strVal val="visible"/>
                                      </p:to>
                                    </p:set>
                                    <p:animEffect transition="in" filter="fade">
                                      <p:cBhvr>
                                        <p:cTn id="106" dur="500"/>
                                        <p:tgtEl>
                                          <p:spTgt spid="94"/>
                                        </p:tgtEl>
                                      </p:cBhvr>
                                    </p:animEffect>
                                  </p:childTnLst>
                                </p:cTn>
                              </p:par>
                              <p:par>
                                <p:cTn id="107" presetID="42" presetClass="path" presetSubtype="0" decel="50000" fill="hold" grpId="1" nodeType="withEffect">
                                  <p:stCondLst>
                                    <p:cond delay="1750"/>
                                  </p:stCondLst>
                                  <p:childTnLst>
                                    <p:animMotion origin="layout" path="M 3.95833E-6 -3.33333E-6 L 3.95833E-6 0.02107 " pathEditMode="relative" rAng="0" ptsTypes="AA">
                                      <p:cBhvr>
                                        <p:cTn id="108" dur="750" spd="-100000" fill="hold"/>
                                        <p:tgtEl>
                                          <p:spTgt spid="94"/>
                                        </p:tgtEl>
                                        <p:attrNameLst>
                                          <p:attrName>ppt_x</p:attrName>
                                          <p:attrName>ppt_y</p:attrName>
                                        </p:attrNameLst>
                                      </p:cBhvr>
                                      <p:rCtr x="0" y="1042"/>
                                    </p:animMotion>
                                  </p:childTnLst>
                                </p:cTn>
                              </p:par>
                              <p:par>
                                <p:cTn id="109" presetID="10" presetClass="entr" presetSubtype="0" fill="hold" grpId="0" nodeType="withEffect">
                                  <p:stCondLst>
                                    <p:cond delay="750"/>
                                  </p:stCondLst>
                                  <p:childTnLst>
                                    <p:set>
                                      <p:cBhvr>
                                        <p:cTn id="110" dur="1" fill="hold">
                                          <p:stCondLst>
                                            <p:cond delay="0"/>
                                          </p:stCondLst>
                                        </p:cTn>
                                        <p:tgtEl>
                                          <p:spTgt spid="10"/>
                                        </p:tgtEl>
                                        <p:attrNameLst>
                                          <p:attrName>style.visibility</p:attrName>
                                        </p:attrNameLst>
                                      </p:cBhvr>
                                      <p:to>
                                        <p:strVal val="visible"/>
                                      </p:to>
                                    </p:set>
                                    <p:animEffect transition="in" filter="fade">
                                      <p:cBhvr>
                                        <p:cTn id="111" dur="500"/>
                                        <p:tgtEl>
                                          <p:spTgt spid="10"/>
                                        </p:tgtEl>
                                      </p:cBhvr>
                                    </p:animEffect>
                                  </p:childTnLst>
                                </p:cTn>
                              </p:par>
                              <p:par>
                                <p:cTn id="112" presetID="35" presetClass="path" presetSubtype="0" decel="100000" fill="hold" grpId="1" nodeType="withEffect">
                                  <p:stCondLst>
                                    <p:cond delay="750"/>
                                  </p:stCondLst>
                                  <p:childTnLst>
                                    <p:animMotion origin="layout" path="M 0 -1.85185E-6 L 0 0.06736 " pathEditMode="relative" rAng="0" ptsTypes="AA">
                                      <p:cBhvr>
                                        <p:cTn id="113" dur="750" spd="-100000" fill="hold"/>
                                        <p:tgtEl>
                                          <p:spTgt spid="10"/>
                                        </p:tgtEl>
                                        <p:attrNameLst>
                                          <p:attrName>ppt_x</p:attrName>
                                          <p:attrName>ppt_y</p:attrName>
                                        </p:attrNameLst>
                                      </p:cBhvr>
                                      <p:rCtr x="0" y="33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0" grpId="1"/>
      <p:bldP spid="32" grpId="0" animBg="1"/>
      <p:bldP spid="32" grpId="1" animBg="1"/>
      <p:bldP spid="33" grpId="0" animBg="1"/>
      <p:bldP spid="34" grpId="0" animBg="1"/>
      <p:bldP spid="34" grpId="1" animBg="1"/>
      <p:bldP spid="39" grpId="0"/>
      <p:bldP spid="39" grpId="1"/>
      <p:bldP spid="43" grpId="0"/>
      <p:bldP spid="43" grpId="1"/>
      <p:bldP spid="47" grpId="0"/>
      <p:bldP spid="47" grpId="1"/>
      <p:bldP spid="53" grpId="0"/>
      <p:bldP spid="53" grpId="1"/>
      <p:bldP spid="60" grpId="0"/>
      <p:bldP spid="78" grpId="0"/>
      <p:bldP spid="83" grpId="0"/>
      <p:bldP spid="88" grpId="0"/>
      <p:bldP spid="88" grpId="1"/>
      <p:bldP spid="89" grpId="0"/>
      <p:bldP spid="89" grpId="1"/>
      <p:bldP spid="90" grpId="0" animBg="1"/>
      <p:bldP spid="90" grpId="1" animBg="1"/>
      <p:bldP spid="94" grpId="0" animBg="1"/>
      <p:bldP spid="94" grpId="1" animBg="1"/>
      <p:bldP spid="5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314574" y="2809875"/>
            <a:ext cx="7734301" cy="3980712"/>
          </a:xfrm>
          <a:prstGeom prst="rect">
            <a:avLst/>
          </a:prstGeom>
        </p:spPr>
      </p:pic>
      <p:sp>
        <p:nvSpPr>
          <p:cNvPr id="2" name="Title 1"/>
          <p:cNvSpPr>
            <a:spLocks noGrp="1"/>
          </p:cNvSpPr>
          <p:nvPr>
            <p:ph type="title"/>
          </p:nvPr>
        </p:nvSpPr>
        <p:spPr/>
        <p:txBody>
          <a:bodyPr/>
          <a:lstStyle/>
          <a:p>
            <a:pPr algn="ctr"/>
            <a:r>
              <a:rPr lang="en-US" noProof="0" dirty="0" smtClean="0"/>
              <a:t>Changing future business models for the private sector</a:t>
            </a:r>
            <a:endParaRPr lang="en-US" noProof="0" dirty="0"/>
          </a:p>
        </p:txBody>
      </p:sp>
      <p:sp>
        <p:nvSpPr>
          <p:cNvPr id="4" name="Text Placeholder 3"/>
          <p:cNvSpPr>
            <a:spLocks noGrp="1"/>
          </p:cNvSpPr>
          <p:nvPr>
            <p:ph type="body" sz="quarter" idx="10"/>
          </p:nvPr>
        </p:nvSpPr>
        <p:spPr>
          <a:xfrm>
            <a:off x="1003200" y="1209601"/>
            <a:ext cx="10636350" cy="409649"/>
          </a:xfrm>
          <a:solidFill>
            <a:schemeClr val="accent1"/>
          </a:solidFill>
        </p:spPr>
        <p:txBody>
          <a:bodyPr anchor="ctr"/>
          <a:lstStyle/>
          <a:p>
            <a:pPr algn="ctr"/>
            <a:r>
              <a:rPr lang="en-GB" dirty="0" smtClean="0">
                <a:solidFill>
                  <a:schemeClr val="bg1"/>
                </a:solidFill>
              </a:rPr>
              <a:t>Most large private providers in low and middle income countries are not gearing up for the opportunities of UHC</a:t>
            </a:r>
            <a:endParaRPr lang="en-GB" dirty="0">
              <a:solidFill>
                <a:schemeClr val="bg1"/>
              </a:solidFill>
            </a:endParaRPr>
          </a:p>
        </p:txBody>
      </p:sp>
      <p:sp>
        <p:nvSpPr>
          <p:cNvPr id="6" name="Text Placeholder 3"/>
          <p:cNvSpPr txBox="1">
            <a:spLocks/>
          </p:cNvSpPr>
          <p:nvPr/>
        </p:nvSpPr>
        <p:spPr>
          <a:xfrm>
            <a:off x="1044525" y="1743887"/>
            <a:ext cx="10553700" cy="637363"/>
          </a:xfrm>
          <a:prstGeom prst="rect">
            <a:avLst/>
          </a:prstGeom>
          <a:solidFill>
            <a:schemeClr val="bg1"/>
          </a:solidFill>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800" b="0" dirty="0">
                <a:solidFill>
                  <a:schemeClr val="tx1">
                    <a:lumMod val="65000"/>
                    <a:lumOff val="35000"/>
                  </a:schemeClr>
                </a:solidFill>
              </a:rPr>
              <a:t>Expectations of 20 out of 24 of largest provider chains in LMICs on expectations to change business and service delivery models in response to UHC</a:t>
            </a:r>
          </a:p>
        </p:txBody>
      </p:sp>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847974" y="2533650"/>
            <a:ext cx="7734301" cy="276225"/>
          </a:xfrm>
          <a:prstGeom prst="rect">
            <a:avLst/>
          </a:prstGeom>
        </p:spPr>
      </p:pic>
    </p:spTree>
    <p:extLst>
      <p:ext uri="{BB962C8B-B14F-4D97-AF65-F5344CB8AC3E}">
        <p14:creationId xmlns:p14="http://schemas.microsoft.com/office/powerpoint/2010/main" val="2825173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314574" y="2809875"/>
            <a:ext cx="7734301" cy="3980712"/>
          </a:xfrm>
          <a:prstGeom prst="rect">
            <a:avLst/>
          </a:prstGeom>
        </p:spPr>
      </p:pic>
      <p:pic>
        <p:nvPicPr>
          <p:cNvPr id="14" name="Picture 1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847974" y="2533650"/>
            <a:ext cx="7734301" cy="276225"/>
          </a:xfrm>
          <a:prstGeom prst="rect">
            <a:avLst/>
          </a:prstGeom>
        </p:spPr>
      </p:pic>
      <p:sp>
        <p:nvSpPr>
          <p:cNvPr id="2" name="Title 1"/>
          <p:cNvSpPr>
            <a:spLocks noGrp="1"/>
          </p:cNvSpPr>
          <p:nvPr>
            <p:ph type="title"/>
          </p:nvPr>
        </p:nvSpPr>
        <p:spPr/>
        <p:txBody>
          <a:bodyPr/>
          <a:lstStyle/>
          <a:p>
            <a:pPr algn="ctr"/>
            <a:r>
              <a:rPr lang="en-US" dirty="0"/>
              <a:t>Changing future business models for the private sector</a:t>
            </a:r>
            <a:endParaRPr lang="en-US" noProof="0" dirty="0"/>
          </a:p>
        </p:txBody>
      </p:sp>
      <p:sp>
        <p:nvSpPr>
          <p:cNvPr id="4" name="Text Placeholder 3"/>
          <p:cNvSpPr>
            <a:spLocks noGrp="1"/>
          </p:cNvSpPr>
          <p:nvPr>
            <p:ph type="body" sz="quarter" idx="10"/>
          </p:nvPr>
        </p:nvSpPr>
        <p:spPr>
          <a:xfrm>
            <a:off x="1003200" y="1209601"/>
            <a:ext cx="10636350" cy="409649"/>
          </a:xfrm>
          <a:solidFill>
            <a:schemeClr val="accent1"/>
          </a:solidFill>
        </p:spPr>
        <p:txBody>
          <a:bodyPr anchor="ctr"/>
          <a:lstStyle/>
          <a:p>
            <a:pPr algn="ctr"/>
            <a:r>
              <a:rPr lang="en-GB" dirty="0" smtClean="0">
                <a:solidFill>
                  <a:schemeClr val="bg1"/>
                </a:solidFill>
              </a:rPr>
              <a:t>Most large private providers in low and middle income countries are not gearing up for the opportunities of UHC</a:t>
            </a:r>
            <a:endParaRPr lang="en-GB" dirty="0">
              <a:solidFill>
                <a:schemeClr val="bg1"/>
              </a:solidFill>
            </a:endParaRPr>
          </a:p>
        </p:txBody>
      </p:sp>
      <p:sp>
        <p:nvSpPr>
          <p:cNvPr id="6" name="Text Placeholder 3"/>
          <p:cNvSpPr txBox="1">
            <a:spLocks/>
          </p:cNvSpPr>
          <p:nvPr/>
        </p:nvSpPr>
        <p:spPr>
          <a:xfrm>
            <a:off x="1044525" y="1743887"/>
            <a:ext cx="10553700" cy="637363"/>
          </a:xfrm>
          <a:prstGeom prst="rect">
            <a:avLst/>
          </a:prstGeom>
          <a:solidFill>
            <a:schemeClr val="bg1"/>
          </a:solidFill>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800" b="0" dirty="0">
                <a:solidFill>
                  <a:schemeClr val="tx1">
                    <a:lumMod val="65000"/>
                    <a:lumOff val="35000"/>
                  </a:schemeClr>
                </a:solidFill>
              </a:rPr>
              <a:t>Expectations of 20 out of 24 of largest provider chains in LMICs on expectations to change business and service delivery models in response to UHC</a:t>
            </a:r>
          </a:p>
        </p:txBody>
      </p:sp>
      <p:sp>
        <p:nvSpPr>
          <p:cNvPr id="7" name="Oval 6"/>
          <p:cNvSpPr/>
          <p:nvPr/>
        </p:nvSpPr>
        <p:spPr>
          <a:xfrm>
            <a:off x="3514726" y="4224967"/>
            <a:ext cx="2769110" cy="1589991"/>
          </a:xfrm>
          <a:prstGeom prst="ellipse">
            <a:avLst/>
          </a:prstGeom>
          <a:noFill/>
          <a:ln w="38100">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sp>
        <p:nvSpPr>
          <p:cNvPr id="8" name="TextBox 7"/>
          <p:cNvSpPr txBox="1"/>
          <p:nvPr/>
        </p:nvSpPr>
        <p:spPr>
          <a:xfrm>
            <a:off x="3833034" y="3536129"/>
            <a:ext cx="914400" cy="914400"/>
          </a:xfrm>
          <a:prstGeom prst="rect">
            <a:avLst/>
          </a:prstGeom>
          <a:noFill/>
        </p:spPr>
        <p:txBody>
          <a:bodyPr wrap="none" lIns="54610" tIns="54610" rIns="54610" bIns="54610" rtlCol="0">
            <a:noAutofit/>
          </a:bodyPr>
          <a:lstStyle/>
          <a:p>
            <a:pPr algn="ctr">
              <a:spcAft>
                <a:spcPts val="600"/>
              </a:spcAft>
            </a:pPr>
            <a:r>
              <a:rPr lang="en-GB" sz="1500" b="1" dirty="0">
                <a:solidFill>
                  <a:schemeClr val="accent4"/>
                </a:solidFill>
              </a:rPr>
              <a:t>Don’t expect </a:t>
            </a:r>
          </a:p>
          <a:p>
            <a:pPr algn="ctr">
              <a:spcAft>
                <a:spcPts val="600"/>
              </a:spcAft>
            </a:pPr>
            <a:r>
              <a:rPr lang="en-GB" sz="1500" b="1" dirty="0">
                <a:solidFill>
                  <a:schemeClr val="accent4"/>
                </a:solidFill>
              </a:rPr>
              <a:t>to change</a:t>
            </a:r>
          </a:p>
        </p:txBody>
      </p:sp>
      <p:sp>
        <p:nvSpPr>
          <p:cNvPr id="9" name="Oval 8"/>
          <p:cNvSpPr/>
          <p:nvPr/>
        </p:nvSpPr>
        <p:spPr>
          <a:xfrm rot="1672963">
            <a:off x="5422609" y="4024429"/>
            <a:ext cx="4085745" cy="1182593"/>
          </a:xfrm>
          <a:prstGeom prst="ellipse">
            <a:avLst/>
          </a:prstGeom>
          <a:noFill/>
          <a:ln w="38100">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sp>
        <p:nvSpPr>
          <p:cNvPr id="10" name="TextBox 9"/>
          <p:cNvSpPr txBox="1"/>
          <p:nvPr/>
        </p:nvSpPr>
        <p:spPr>
          <a:xfrm>
            <a:off x="10239530" y="4896942"/>
            <a:ext cx="949270" cy="1041841"/>
          </a:xfrm>
          <a:prstGeom prst="rect">
            <a:avLst/>
          </a:prstGeom>
          <a:noFill/>
        </p:spPr>
        <p:txBody>
          <a:bodyPr wrap="none" lIns="54610" tIns="54610" rIns="54610" bIns="54610" rtlCol="0">
            <a:noAutofit/>
          </a:bodyPr>
          <a:lstStyle/>
          <a:p>
            <a:pPr algn="ctr">
              <a:spcAft>
                <a:spcPts val="600"/>
              </a:spcAft>
            </a:pPr>
            <a:r>
              <a:rPr lang="en-GB" sz="1500" b="1" dirty="0">
                <a:solidFill>
                  <a:schemeClr val="accent4"/>
                </a:solidFill>
              </a:rPr>
              <a:t>Expect to change </a:t>
            </a:r>
          </a:p>
          <a:p>
            <a:pPr algn="ctr">
              <a:spcAft>
                <a:spcPts val="600"/>
              </a:spcAft>
            </a:pPr>
            <a:r>
              <a:rPr lang="en-GB" sz="1500" b="1" dirty="0">
                <a:solidFill>
                  <a:schemeClr val="accent4"/>
                </a:solidFill>
              </a:rPr>
              <a:t>business or service </a:t>
            </a:r>
          </a:p>
          <a:p>
            <a:pPr algn="ctr">
              <a:spcAft>
                <a:spcPts val="600"/>
              </a:spcAft>
            </a:pPr>
            <a:r>
              <a:rPr lang="en-GB" sz="1500" b="1" dirty="0">
                <a:solidFill>
                  <a:schemeClr val="accent4"/>
                </a:solidFill>
              </a:rPr>
              <a:t>model, but not both</a:t>
            </a:r>
          </a:p>
        </p:txBody>
      </p:sp>
      <p:sp>
        <p:nvSpPr>
          <p:cNvPr id="11" name="Oval 10"/>
          <p:cNvSpPr/>
          <p:nvPr/>
        </p:nvSpPr>
        <p:spPr>
          <a:xfrm rot="1754034">
            <a:off x="7515477" y="3108679"/>
            <a:ext cx="2226909" cy="1326977"/>
          </a:xfrm>
          <a:prstGeom prst="ellipse">
            <a:avLst/>
          </a:prstGeom>
          <a:noFill/>
          <a:ln w="38100">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sp>
        <p:nvSpPr>
          <p:cNvPr id="12" name="TextBox 11"/>
          <p:cNvSpPr txBox="1"/>
          <p:nvPr/>
        </p:nvSpPr>
        <p:spPr>
          <a:xfrm>
            <a:off x="10125853" y="3536129"/>
            <a:ext cx="914400" cy="914400"/>
          </a:xfrm>
          <a:prstGeom prst="rect">
            <a:avLst/>
          </a:prstGeom>
          <a:noFill/>
        </p:spPr>
        <p:txBody>
          <a:bodyPr wrap="none" lIns="54610" tIns="54610" rIns="54610" bIns="54610" rtlCol="0">
            <a:noAutofit/>
          </a:bodyPr>
          <a:lstStyle/>
          <a:p>
            <a:pPr algn="ctr">
              <a:spcAft>
                <a:spcPts val="600"/>
              </a:spcAft>
            </a:pPr>
            <a:r>
              <a:rPr lang="en-GB" sz="1500" b="1" dirty="0">
                <a:solidFill>
                  <a:schemeClr val="accent4"/>
                </a:solidFill>
              </a:rPr>
              <a:t>Expect to change </a:t>
            </a:r>
          </a:p>
          <a:p>
            <a:pPr algn="ctr">
              <a:spcAft>
                <a:spcPts val="600"/>
              </a:spcAft>
            </a:pPr>
            <a:r>
              <a:rPr lang="en-GB" sz="1500" b="1" dirty="0">
                <a:solidFill>
                  <a:schemeClr val="accent4"/>
                </a:solidFill>
              </a:rPr>
              <a:t>business and </a:t>
            </a:r>
          </a:p>
          <a:p>
            <a:pPr algn="ctr">
              <a:spcAft>
                <a:spcPts val="600"/>
              </a:spcAft>
            </a:pPr>
            <a:r>
              <a:rPr lang="en-GB" sz="1500" b="1" dirty="0">
                <a:solidFill>
                  <a:schemeClr val="accent4"/>
                </a:solidFill>
              </a:rPr>
              <a:t>service model</a:t>
            </a:r>
          </a:p>
        </p:txBody>
      </p:sp>
    </p:spTree>
    <p:extLst>
      <p:ext uri="{BB962C8B-B14F-4D97-AF65-F5344CB8AC3E}">
        <p14:creationId xmlns:p14="http://schemas.microsoft.com/office/powerpoint/2010/main" val="1868058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2177" y="432000"/>
            <a:ext cx="10955215" cy="518400"/>
          </a:xfrm>
        </p:spPr>
        <p:txBody>
          <a:bodyPr/>
          <a:lstStyle/>
          <a:p>
            <a:pPr algn="ctr"/>
            <a:r>
              <a:rPr lang="en-GB" dirty="0" smtClean="0">
                <a:solidFill>
                  <a:schemeClr val="tx1">
                    <a:lumMod val="65000"/>
                    <a:lumOff val="35000"/>
                  </a:schemeClr>
                </a:solidFill>
              </a:rPr>
              <a:t>Misalignments between public payers and the private sector</a:t>
            </a:r>
            <a:endParaRPr lang="en-GB" dirty="0">
              <a:solidFill>
                <a:schemeClr val="tx1">
                  <a:lumMod val="65000"/>
                  <a:lumOff val="35000"/>
                </a:schemeClr>
              </a:solidFill>
            </a:endParaRPr>
          </a:p>
        </p:txBody>
      </p:sp>
      <p:pic>
        <p:nvPicPr>
          <p:cNvPr id="5" name="Picture 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43025" y="1205403"/>
            <a:ext cx="9505949" cy="4924200"/>
          </a:xfrm>
          <a:prstGeom prst="rect">
            <a:avLst/>
          </a:prstGeom>
        </p:spPr>
      </p:pic>
    </p:spTree>
    <p:extLst>
      <p:ext uri="{BB962C8B-B14F-4D97-AF65-F5344CB8AC3E}">
        <p14:creationId xmlns:p14="http://schemas.microsoft.com/office/powerpoint/2010/main" val="3990075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6703" y="513539"/>
            <a:ext cx="10955215" cy="518400"/>
          </a:xfrm>
        </p:spPr>
        <p:txBody>
          <a:bodyPr/>
          <a:lstStyle/>
          <a:p>
            <a:r>
              <a:rPr lang="en-GB" dirty="0" smtClean="0"/>
              <a:t>Governments need to decide private sector roles</a:t>
            </a:r>
            <a:endParaRPr lang="en-GB" dirty="0"/>
          </a:p>
        </p:txBody>
      </p:sp>
      <p:sp>
        <p:nvSpPr>
          <p:cNvPr id="3" name="Rectangle 2"/>
          <p:cNvSpPr/>
          <p:nvPr/>
        </p:nvSpPr>
        <p:spPr>
          <a:xfrm>
            <a:off x="994007" y="1348767"/>
            <a:ext cx="10391554" cy="646331"/>
          </a:xfrm>
          <a:prstGeom prst="rect">
            <a:avLst/>
          </a:prstGeom>
        </p:spPr>
        <p:txBody>
          <a:bodyPr wrap="square">
            <a:spAutoFit/>
          </a:bodyPr>
          <a:lstStyle/>
          <a:p>
            <a:r>
              <a:rPr lang="en-GB" dirty="0" smtClean="0">
                <a:solidFill>
                  <a:schemeClr val="tx2"/>
                </a:solidFill>
                <a:latin typeface="CeraPro-Light"/>
              </a:rPr>
              <a:t>Governments </a:t>
            </a:r>
            <a:r>
              <a:rPr lang="en-GB" dirty="0">
                <a:solidFill>
                  <a:schemeClr val="tx2"/>
                </a:solidFill>
                <a:latin typeface="CeraPro-Light"/>
              </a:rPr>
              <a:t>currently engaged in devising their </a:t>
            </a:r>
            <a:r>
              <a:rPr lang="en-GB" dirty="0" err="1" smtClean="0">
                <a:solidFill>
                  <a:schemeClr val="tx2"/>
                </a:solidFill>
                <a:latin typeface="CeraPro-Light"/>
              </a:rPr>
              <a:t>UHC</a:t>
            </a:r>
            <a:r>
              <a:rPr lang="en-GB" dirty="0" smtClean="0">
                <a:solidFill>
                  <a:schemeClr val="tx2"/>
                </a:solidFill>
                <a:latin typeface="CeraPro-Light"/>
              </a:rPr>
              <a:t> strategies </a:t>
            </a:r>
            <a:r>
              <a:rPr lang="en-GB" dirty="0">
                <a:solidFill>
                  <a:schemeClr val="tx2"/>
                </a:solidFill>
                <a:latin typeface="CeraPro-Light"/>
              </a:rPr>
              <a:t>are faced with a broad array of complex choices about the role </a:t>
            </a:r>
            <a:r>
              <a:rPr lang="en-GB" dirty="0" smtClean="0">
                <a:solidFill>
                  <a:schemeClr val="tx2"/>
                </a:solidFill>
                <a:latin typeface="CeraPro-Light"/>
              </a:rPr>
              <a:t>they see </a:t>
            </a:r>
            <a:r>
              <a:rPr lang="en-GB" dirty="0">
                <a:solidFill>
                  <a:schemeClr val="tx2"/>
                </a:solidFill>
                <a:latin typeface="CeraPro-Light"/>
              </a:rPr>
              <a:t>for private sector providers, including:</a:t>
            </a:r>
            <a:endParaRPr lang="en-GB" dirty="0">
              <a:solidFill>
                <a:schemeClr val="tx2"/>
              </a:solidFill>
            </a:endParaRPr>
          </a:p>
        </p:txBody>
      </p:sp>
      <p:sp>
        <p:nvSpPr>
          <p:cNvPr id="6" name="Oval 5">
            <a:extLst>
              <a:ext uri="{FF2B5EF4-FFF2-40B4-BE49-F238E27FC236}">
                <a16:creationId xmlns="" xmlns:a16="http://schemas.microsoft.com/office/drawing/2014/main" id="{7E006420-1940-4EA8-9E70-4BB6D41D8B51}"/>
              </a:ext>
            </a:extLst>
          </p:cNvPr>
          <p:cNvSpPr/>
          <p:nvPr/>
        </p:nvSpPr>
        <p:spPr>
          <a:xfrm>
            <a:off x="1092906" y="2502098"/>
            <a:ext cx="488156" cy="4881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1</a:t>
            </a:r>
          </a:p>
        </p:txBody>
      </p:sp>
      <p:sp>
        <p:nvSpPr>
          <p:cNvPr id="7" name="Oval 6">
            <a:extLst>
              <a:ext uri="{FF2B5EF4-FFF2-40B4-BE49-F238E27FC236}">
                <a16:creationId xmlns="" xmlns:a16="http://schemas.microsoft.com/office/drawing/2014/main" id="{C3A3627E-7648-4B44-93B3-652A8C4B8CCB}"/>
              </a:ext>
            </a:extLst>
          </p:cNvPr>
          <p:cNvSpPr/>
          <p:nvPr/>
        </p:nvSpPr>
        <p:spPr>
          <a:xfrm>
            <a:off x="1092906" y="3227903"/>
            <a:ext cx="488156" cy="4881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2</a:t>
            </a:r>
          </a:p>
        </p:txBody>
      </p:sp>
      <p:sp>
        <p:nvSpPr>
          <p:cNvPr id="8" name="Oval 7">
            <a:extLst>
              <a:ext uri="{FF2B5EF4-FFF2-40B4-BE49-F238E27FC236}">
                <a16:creationId xmlns="" xmlns:a16="http://schemas.microsoft.com/office/drawing/2014/main" id="{E671527A-83AD-49C7-A422-C212C89170E4}"/>
              </a:ext>
            </a:extLst>
          </p:cNvPr>
          <p:cNvSpPr/>
          <p:nvPr/>
        </p:nvSpPr>
        <p:spPr>
          <a:xfrm>
            <a:off x="1092906" y="3934658"/>
            <a:ext cx="488156" cy="4881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3</a:t>
            </a:r>
          </a:p>
        </p:txBody>
      </p:sp>
      <p:sp>
        <p:nvSpPr>
          <p:cNvPr id="9" name="Oval 8">
            <a:extLst>
              <a:ext uri="{FF2B5EF4-FFF2-40B4-BE49-F238E27FC236}">
                <a16:creationId xmlns="" xmlns:a16="http://schemas.microsoft.com/office/drawing/2014/main" id="{A575D034-0514-4A7E-8BD3-BCA69DF5F583}"/>
              </a:ext>
            </a:extLst>
          </p:cNvPr>
          <p:cNvSpPr/>
          <p:nvPr/>
        </p:nvSpPr>
        <p:spPr>
          <a:xfrm>
            <a:off x="1092906" y="4669988"/>
            <a:ext cx="488156" cy="4881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4</a:t>
            </a:r>
          </a:p>
        </p:txBody>
      </p:sp>
      <p:sp>
        <p:nvSpPr>
          <p:cNvPr id="10" name="Oval 9">
            <a:extLst>
              <a:ext uri="{FF2B5EF4-FFF2-40B4-BE49-F238E27FC236}">
                <a16:creationId xmlns="" xmlns:a16="http://schemas.microsoft.com/office/drawing/2014/main" id="{A575D034-0514-4A7E-8BD3-BCA69DF5F583}"/>
              </a:ext>
            </a:extLst>
          </p:cNvPr>
          <p:cNvSpPr/>
          <p:nvPr/>
        </p:nvSpPr>
        <p:spPr>
          <a:xfrm>
            <a:off x="1092906" y="5376743"/>
            <a:ext cx="488156" cy="4881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5</a:t>
            </a:r>
          </a:p>
        </p:txBody>
      </p:sp>
      <p:sp>
        <p:nvSpPr>
          <p:cNvPr id="11" name="Text Placeholder 3"/>
          <p:cNvSpPr>
            <a:spLocks noGrp="1"/>
          </p:cNvSpPr>
          <p:nvPr>
            <p:ph type="body" sz="quarter" idx="10"/>
          </p:nvPr>
        </p:nvSpPr>
        <p:spPr>
          <a:xfrm>
            <a:off x="1900813" y="2614658"/>
            <a:ext cx="6350048" cy="613245"/>
          </a:xfrm>
        </p:spPr>
        <p:txBody>
          <a:bodyPr/>
          <a:lstStyle/>
          <a:p>
            <a:pPr>
              <a:spcAft>
                <a:spcPts val="0"/>
              </a:spcAft>
            </a:pPr>
            <a:r>
              <a:rPr lang="en-GB" sz="2400" dirty="0">
                <a:solidFill>
                  <a:srgbClr val="00A3A1"/>
                </a:solidFill>
              </a:rPr>
              <a:t>What</a:t>
            </a:r>
            <a:r>
              <a:rPr lang="en-GB" sz="2400" b="0" dirty="0">
                <a:solidFill>
                  <a:srgbClr val="00A3A1"/>
                </a:solidFill>
              </a:rPr>
              <a:t> </a:t>
            </a:r>
            <a:r>
              <a:rPr lang="en-GB" sz="1800" b="0" dirty="0"/>
              <a:t>services should be purchased from private providers?</a:t>
            </a:r>
          </a:p>
        </p:txBody>
      </p:sp>
      <p:sp>
        <p:nvSpPr>
          <p:cNvPr id="12" name="Text Placeholder 3"/>
          <p:cNvSpPr txBox="1">
            <a:spLocks/>
          </p:cNvSpPr>
          <p:nvPr/>
        </p:nvSpPr>
        <p:spPr>
          <a:xfrm>
            <a:off x="1900813" y="3306382"/>
            <a:ext cx="5853666" cy="61324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GB" sz="2400" dirty="0">
                <a:solidFill>
                  <a:schemeClr val="accent4"/>
                </a:solidFill>
              </a:rPr>
              <a:t>Who</a:t>
            </a:r>
            <a:r>
              <a:rPr lang="en-GB" sz="2400" b="0" dirty="0">
                <a:solidFill>
                  <a:schemeClr val="accent4"/>
                </a:solidFill>
              </a:rPr>
              <a:t> </a:t>
            </a:r>
            <a:r>
              <a:rPr lang="en-GB" sz="1800" b="0" dirty="0"/>
              <a:t>should (and shouldn’t) they be purchased from?</a:t>
            </a:r>
          </a:p>
        </p:txBody>
      </p:sp>
      <p:sp>
        <p:nvSpPr>
          <p:cNvPr id="13" name="Text Placeholder 3"/>
          <p:cNvSpPr txBox="1">
            <a:spLocks/>
          </p:cNvSpPr>
          <p:nvPr/>
        </p:nvSpPr>
        <p:spPr>
          <a:xfrm>
            <a:off x="1900812" y="3998106"/>
            <a:ext cx="10163593" cy="61324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GB" sz="2400" dirty="0">
                <a:solidFill>
                  <a:schemeClr val="accent4"/>
                </a:solidFill>
              </a:rPr>
              <a:t>How</a:t>
            </a:r>
            <a:r>
              <a:rPr lang="en-GB" sz="2400" b="0" dirty="0">
                <a:solidFill>
                  <a:schemeClr val="accent4"/>
                </a:solidFill>
              </a:rPr>
              <a:t> </a:t>
            </a:r>
            <a:r>
              <a:rPr lang="en-GB" sz="1800" b="0" dirty="0"/>
              <a:t>can the right kinds of care be scaled up, and </a:t>
            </a:r>
            <a:r>
              <a:rPr lang="en-GB" sz="1800" b="0" dirty="0" smtClean="0"/>
              <a:t>low-value/low-quality services discouraged</a:t>
            </a:r>
            <a:r>
              <a:rPr lang="en-GB" sz="1800" b="0" dirty="0"/>
              <a:t>?</a:t>
            </a:r>
          </a:p>
        </p:txBody>
      </p:sp>
      <p:sp>
        <p:nvSpPr>
          <p:cNvPr id="14" name="Text Placeholder 3"/>
          <p:cNvSpPr txBox="1">
            <a:spLocks/>
          </p:cNvSpPr>
          <p:nvPr/>
        </p:nvSpPr>
        <p:spPr>
          <a:xfrm>
            <a:off x="1900810" y="4763498"/>
            <a:ext cx="8306439" cy="61324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GB" sz="2400" dirty="0">
                <a:solidFill>
                  <a:schemeClr val="accent4"/>
                </a:solidFill>
              </a:rPr>
              <a:t>How much </a:t>
            </a:r>
            <a:r>
              <a:rPr lang="en-GB" sz="1800" b="0" dirty="0"/>
              <a:t>should be paid and under what kind of contracts?</a:t>
            </a:r>
          </a:p>
        </p:txBody>
      </p:sp>
      <p:sp>
        <p:nvSpPr>
          <p:cNvPr id="15" name="Text Placeholder 3"/>
          <p:cNvSpPr txBox="1">
            <a:spLocks/>
          </p:cNvSpPr>
          <p:nvPr/>
        </p:nvSpPr>
        <p:spPr>
          <a:xfrm>
            <a:off x="1900809" y="5479693"/>
            <a:ext cx="9741837" cy="61324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8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432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720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864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152000" indent="-288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296000" indent="-1440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GB" sz="2400" dirty="0">
                <a:solidFill>
                  <a:schemeClr val="accent4"/>
                </a:solidFill>
              </a:rPr>
              <a:t>When</a:t>
            </a:r>
            <a:r>
              <a:rPr lang="en-GB" sz="2400" b="0" dirty="0">
                <a:solidFill>
                  <a:schemeClr val="accent4"/>
                </a:solidFill>
              </a:rPr>
              <a:t> </a:t>
            </a:r>
            <a:r>
              <a:rPr lang="en-GB" sz="1800" b="0" dirty="0"/>
              <a:t>should private providers collaborate with public ones, and </a:t>
            </a:r>
            <a:r>
              <a:rPr lang="en-GB" sz="1800" b="0" dirty="0" smtClean="0"/>
              <a:t>when should </a:t>
            </a:r>
            <a:r>
              <a:rPr lang="en-GB" sz="1800" b="0" dirty="0"/>
              <a:t>they compete?</a:t>
            </a:r>
          </a:p>
        </p:txBody>
      </p:sp>
      <p:grpSp>
        <p:nvGrpSpPr>
          <p:cNvPr id="16" name="Group 15">
            <a:extLst>
              <a:ext uri="{FF2B5EF4-FFF2-40B4-BE49-F238E27FC236}">
                <a16:creationId xmlns="" xmlns:a16="http://schemas.microsoft.com/office/drawing/2014/main" id="{53EFB33C-454D-4884-8DB1-058FFCD42A2D}"/>
              </a:ext>
            </a:extLst>
          </p:cNvPr>
          <p:cNvGrpSpPr/>
          <p:nvPr/>
        </p:nvGrpSpPr>
        <p:grpSpPr>
          <a:xfrm rot="16200000">
            <a:off x="4441533" y="-2383567"/>
            <a:ext cx="180000" cy="9105591"/>
            <a:chOff x="2254039" y="-5283508"/>
            <a:chExt cx="180000" cy="6973713"/>
          </a:xfrm>
        </p:grpSpPr>
        <p:sp>
          <p:nvSpPr>
            <p:cNvPr id="17" name="Oval 16">
              <a:extLst>
                <a:ext uri="{FF2B5EF4-FFF2-40B4-BE49-F238E27FC236}">
                  <a16:creationId xmlns="" xmlns:a16="http://schemas.microsoft.com/office/drawing/2014/main" id="{D2224FBA-9358-4131-9E2A-FD75B47D1CDC}"/>
                </a:ext>
              </a:extLst>
            </p:cNvPr>
            <p:cNvSpPr/>
            <p:nvPr/>
          </p:nvSpPr>
          <p:spPr>
            <a:xfrm>
              <a:off x="2254039" y="1552348"/>
              <a:ext cx="180000" cy="137857"/>
            </a:xfrm>
            <a:prstGeom prst="ellipse">
              <a:avLst/>
            </a:prstGeom>
            <a:noFill/>
            <a:ln w="19050">
              <a:solidFill>
                <a:schemeClr val="accent4"/>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l"/>
              <a:endParaRPr lang="en-US" sz="1500" dirty="0">
                <a:solidFill>
                  <a:schemeClr val="accent1"/>
                </a:solidFill>
              </a:endParaRPr>
            </a:p>
          </p:txBody>
        </p:sp>
        <p:cxnSp>
          <p:nvCxnSpPr>
            <p:cNvPr id="18" name="Straight Connector 17">
              <a:extLst>
                <a:ext uri="{FF2B5EF4-FFF2-40B4-BE49-F238E27FC236}">
                  <a16:creationId xmlns="" xmlns:a16="http://schemas.microsoft.com/office/drawing/2014/main" id="{8194E29D-A59E-4447-B22D-0E4ECAFDD4C7}"/>
                </a:ext>
              </a:extLst>
            </p:cNvPr>
            <p:cNvCxnSpPr>
              <a:cxnSpLocks/>
              <a:endCxn id="17" idx="0"/>
            </p:cNvCxnSpPr>
            <p:nvPr/>
          </p:nvCxnSpPr>
          <p:spPr>
            <a:xfrm rot="5400000" flipV="1">
              <a:off x="-1083965" y="-1875656"/>
              <a:ext cx="6835856" cy="20151"/>
            </a:xfrm>
            <a:prstGeom prst="line">
              <a:avLst/>
            </a:prstGeom>
            <a:solidFill>
              <a:schemeClr val="bg1"/>
            </a:solidFill>
            <a:ln w="19050">
              <a:solidFill>
                <a:schemeClr val="accent4"/>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38144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7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80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80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par>
                                <p:cTn id="30" presetID="10" presetClass="entr" presetSubtype="0" fill="hold" nodeType="withEffect">
                                  <p:stCondLst>
                                    <p:cond delay="25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par>
                                <p:cTn id="33" presetID="42" presetClass="path" presetSubtype="0" decel="50000" fill="hold" nodeType="withEffect">
                                  <p:stCondLst>
                                    <p:cond delay="250"/>
                                  </p:stCondLst>
                                  <p:childTnLst>
                                    <p:animMotion origin="layout" path="M -4.58333E-6 -3.7037E-6 L -0.03046 -3.7037E-6 " pathEditMode="relative" rAng="0" ptsTypes="AA">
                                      <p:cBhvr>
                                        <p:cTn id="34" dur="750" spd="-100000" fill="hold"/>
                                        <p:tgtEl>
                                          <p:spTgt spid="16"/>
                                        </p:tgtEl>
                                        <p:attrNameLst>
                                          <p:attrName>ppt_x</p:attrName>
                                          <p:attrName>ppt_y</p:attrName>
                                        </p:attrNameLst>
                                      </p:cBhvr>
                                      <p:rCtr x="-152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2177" y="432000"/>
            <a:ext cx="10955215" cy="518400"/>
          </a:xfrm>
        </p:spPr>
        <p:txBody>
          <a:bodyPr/>
          <a:lstStyle/>
          <a:p>
            <a:r>
              <a:rPr lang="en-GB" dirty="0" smtClean="0"/>
              <a:t>The case for better alignment is compelling</a:t>
            </a:r>
            <a:endParaRPr lang="en-GB" dirty="0"/>
          </a:p>
        </p:txBody>
      </p:sp>
      <p:sp>
        <p:nvSpPr>
          <p:cNvPr id="4" name="Rectangle 3">
            <a:extLst>
              <a:ext uri="{FF2B5EF4-FFF2-40B4-BE49-F238E27FC236}">
                <a16:creationId xmlns="" xmlns:a16="http://schemas.microsoft.com/office/drawing/2014/main" id="{FD005377-94D9-413B-B780-2B47C3709C58}"/>
              </a:ext>
            </a:extLst>
          </p:cNvPr>
          <p:cNvSpPr/>
          <p:nvPr/>
        </p:nvSpPr>
        <p:spPr>
          <a:xfrm>
            <a:off x="712177" y="1364919"/>
            <a:ext cx="817200" cy="81799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610" tIns="54610" rIns="54610" bIns="216000" numCol="1" spcCol="0" rtlCol="0" fromWordArt="0" anchor="ctr" anchorCtr="0" forceAA="0" compatLnSpc="1">
            <a:prstTxWarp prst="textNoShape">
              <a:avLst/>
            </a:prstTxWarp>
            <a:noAutofit/>
          </a:bodyPr>
          <a:lstStyle/>
          <a:p>
            <a:pPr algn="ctr"/>
            <a:r>
              <a:rPr lang="en-US" sz="4000" dirty="0">
                <a:solidFill>
                  <a:schemeClr val="bg1"/>
                </a:solidFill>
                <a:latin typeface="+mj-lt"/>
              </a:rPr>
              <a:t>1</a:t>
            </a:r>
            <a:endParaRPr lang="en-GB" sz="4000" dirty="0" err="1">
              <a:solidFill>
                <a:schemeClr val="bg1"/>
              </a:solidFill>
              <a:latin typeface="+mj-lt"/>
            </a:endParaRPr>
          </a:p>
        </p:txBody>
      </p:sp>
      <p:sp>
        <p:nvSpPr>
          <p:cNvPr id="3" name="Rectangle 2"/>
          <p:cNvSpPr/>
          <p:nvPr/>
        </p:nvSpPr>
        <p:spPr>
          <a:xfrm>
            <a:off x="1729562" y="1364919"/>
            <a:ext cx="10263963" cy="369332"/>
          </a:xfrm>
          <a:prstGeom prst="rect">
            <a:avLst/>
          </a:prstGeom>
        </p:spPr>
        <p:txBody>
          <a:bodyPr wrap="square">
            <a:spAutoFit/>
          </a:bodyPr>
          <a:lstStyle/>
          <a:p>
            <a:r>
              <a:rPr lang="en-GB" b="1" dirty="0">
                <a:solidFill>
                  <a:schemeClr val="tx2"/>
                </a:solidFill>
                <a:latin typeface="CeraPro-Light"/>
              </a:rPr>
              <a:t>The scale of the technical and resourcing challenge facing many </a:t>
            </a:r>
            <a:r>
              <a:rPr lang="en-GB" b="1" dirty="0" smtClean="0">
                <a:solidFill>
                  <a:schemeClr val="tx2"/>
                </a:solidFill>
                <a:latin typeface="CeraPro-Light"/>
              </a:rPr>
              <a:t>countries is </a:t>
            </a:r>
            <a:r>
              <a:rPr lang="en-GB" b="1" dirty="0">
                <a:solidFill>
                  <a:schemeClr val="tx2"/>
                </a:solidFill>
                <a:latin typeface="CeraPro-Light"/>
              </a:rPr>
              <a:t>enormous</a:t>
            </a:r>
            <a:endParaRPr lang="en-GB" b="1" dirty="0">
              <a:solidFill>
                <a:schemeClr val="tx2"/>
              </a:solidFill>
            </a:endParaRPr>
          </a:p>
        </p:txBody>
      </p:sp>
      <p:pic>
        <p:nvPicPr>
          <p:cNvPr id="6" name="Picture 5"/>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1837" b="50320"/>
          <a:stretch/>
        </p:blipFill>
        <p:spPr bwMode="auto">
          <a:xfrm>
            <a:off x="5544974" y="2305733"/>
            <a:ext cx="6041733" cy="355794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Rectangle 7"/>
          <p:cNvSpPr/>
          <p:nvPr/>
        </p:nvSpPr>
        <p:spPr>
          <a:xfrm>
            <a:off x="1429122" y="5922421"/>
            <a:ext cx="9835116" cy="200055"/>
          </a:xfrm>
          <a:prstGeom prst="rect">
            <a:avLst/>
          </a:prstGeom>
        </p:spPr>
        <p:txBody>
          <a:bodyPr wrap="square">
            <a:spAutoFit/>
          </a:bodyPr>
          <a:lstStyle/>
          <a:p>
            <a:r>
              <a:rPr lang="en-GB" sz="700" i="1" dirty="0">
                <a:solidFill>
                  <a:srgbClr val="58595B"/>
                </a:solidFill>
                <a:latin typeface="CeraPro-Light"/>
              </a:rPr>
              <a:t>Stenberg K et al. Financing transformative health systems towards achievement </a:t>
            </a:r>
            <a:r>
              <a:rPr lang="en-GB" sz="700" i="1" dirty="0" smtClean="0">
                <a:solidFill>
                  <a:srgbClr val="58595B"/>
                </a:solidFill>
                <a:latin typeface="CeraPro-Light"/>
              </a:rPr>
              <a:t>of the </a:t>
            </a:r>
            <a:r>
              <a:rPr lang="en-GB" sz="700" i="1" dirty="0">
                <a:solidFill>
                  <a:srgbClr val="58595B"/>
                </a:solidFill>
                <a:latin typeface="CeraPro-Light"/>
              </a:rPr>
              <a:t>health sustainable development goals: A model for projected resource needs </a:t>
            </a:r>
            <a:r>
              <a:rPr lang="en-GB" sz="700" i="1" dirty="0" smtClean="0">
                <a:solidFill>
                  <a:srgbClr val="58595B"/>
                </a:solidFill>
                <a:latin typeface="CeraPro-Light"/>
              </a:rPr>
              <a:t>in 67 </a:t>
            </a:r>
            <a:r>
              <a:rPr lang="en-GB" sz="700" i="1" dirty="0">
                <a:solidFill>
                  <a:srgbClr val="58595B"/>
                </a:solidFill>
                <a:latin typeface="CeraPro-Light"/>
              </a:rPr>
              <a:t>low-income and middle-income countries. </a:t>
            </a:r>
            <a:r>
              <a:rPr lang="en-GB" sz="700" i="1" dirty="0">
                <a:solidFill>
                  <a:srgbClr val="58595B"/>
                </a:solidFill>
                <a:latin typeface="CeraPro-LightItalic"/>
              </a:rPr>
              <a:t>The Lancet Global Health</a:t>
            </a:r>
            <a:r>
              <a:rPr lang="en-GB" sz="700" i="1" dirty="0">
                <a:solidFill>
                  <a:srgbClr val="58595B"/>
                </a:solidFill>
                <a:latin typeface="CeraPro-Light"/>
              </a:rPr>
              <a:t>; </a:t>
            </a:r>
            <a:r>
              <a:rPr lang="en-GB" sz="700" i="1" dirty="0" smtClean="0">
                <a:solidFill>
                  <a:srgbClr val="58595B"/>
                </a:solidFill>
                <a:latin typeface="CeraPro-Light"/>
              </a:rPr>
              <a:t>2017</a:t>
            </a:r>
            <a:endParaRPr lang="en-GB" sz="700" i="1" dirty="0"/>
          </a:p>
        </p:txBody>
      </p:sp>
      <p:pic>
        <p:nvPicPr>
          <p:cNvPr id="2050" name="Picture 2" descr="Image result for lancet global health 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7391" y="2433511"/>
            <a:ext cx="1822081" cy="728833"/>
          </a:xfrm>
          <a:prstGeom prst="rect">
            <a:avLst/>
          </a:prstGeom>
          <a:noFill/>
          <a:extLst>
            <a:ext uri="{909E8E84-426E-40DD-AFC4-6F175D3DCCD1}">
              <a14:hiddenFill xmlns:a14="http://schemas.microsoft.com/office/drawing/2010/main">
                <a:solidFill>
                  <a:srgbClr val="FFFFFF"/>
                </a:solidFill>
              </a14:hiddenFill>
            </a:ext>
          </a:extLst>
        </p:spPr>
      </p:pic>
      <p:cxnSp>
        <p:nvCxnSpPr>
          <p:cNvPr id="10" name="Straight Connector 9">
            <a:extLst>
              <a:ext uri="{FF2B5EF4-FFF2-40B4-BE49-F238E27FC236}">
                <a16:creationId xmlns="" xmlns:a16="http://schemas.microsoft.com/office/drawing/2014/main" id="{454508D4-3C04-4C13-BAC4-6F20C4C16838}"/>
              </a:ext>
            </a:extLst>
          </p:cNvPr>
          <p:cNvCxnSpPr>
            <a:cxnSpLocks/>
          </p:cNvCxnSpPr>
          <p:nvPr/>
        </p:nvCxnSpPr>
        <p:spPr>
          <a:xfrm flipH="1">
            <a:off x="1839706" y="1857073"/>
            <a:ext cx="95400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 xmlns:a16="http://schemas.microsoft.com/office/drawing/2014/main" id="{251B8F2C-3A20-4611-88F9-3E3C28CAE1FC}"/>
              </a:ext>
            </a:extLst>
          </p:cNvPr>
          <p:cNvSpPr/>
          <p:nvPr/>
        </p:nvSpPr>
        <p:spPr>
          <a:xfrm>
            <a:off x="1805896" y="3649930"/>
            <a:ext cx="3860247" cy="523220"/>
          </a:xfrm>
          <a:prstGeom prst="rect">
            <a:avLst/>
          </a:prstGeom>
        </p:spPr>
        <p:txBody>
          <a:bodyPr wrap="square" lIns="0" anchor="ctr" anchorCtr="0">
            <a:noAutofit/>
          </a:bodyPr>
          <a:lstStyle/>
          <a:p>
            <a:r>
              <a:rPr lang="en-GB" sz="7800" dirty="0" smtClean="0">
                <a:solidFill>
                  <a:schemeClr val="tx2"/>
                </a:solidFill>
                <a:latin typeface="+mj-lt"/>
              </a:rPr>
              <a:t>$274-371 </a:t>
            </a:r>
            <a:r>
              <a:rPr lang="en-GB" sz="7800" dirty="0" err="1" smtClean="0">
                <a:solidFill>
                  <a:schemeClr val="tx2"/>
                </a:solidFill>
                <a:latin typeface="+mj-lt"/>
              </a:rPr>
              <a:t>bn</a:t>
            </a:r>
            <a:endParaRPr lang="en-GB" sz="7800" dirty="0">
              <a:solidFill>
                <a:schemeClr val="tx2"/>
              </a:solidFill>
              <a:latin typeface="+mj-lt"/>
            </a:endParaRPr>
          </a:p>
        </p:txBody>
      </p:sp>
      <p:sp>
        <p:nvSpPr>
          <p:cNvPr id="12" name="Rectangle 11">
            <a:extLst>
              <a:ext uri="{FF2B5EF4-FFF2-40B4-BE49-F238E27FC236}">
                <a16:creationId xmlns="" xmlns:a16="http://schemas.microsoft.com/office/drawing/2014/main" id="{1196924F-7733-4A0C-82D5-A45DEF37F8E4}"/>
              </a:ext>
            </a:extLst>
          </p:cNvPr>
          <p:cNvSpPr/>
          <p:nvPr/>
        </p:nvSpPr>
        <p:spPr>
          <a:xfrm>
            <a:off x="1805896" y="4834579"/>
            <a:ext cx="3130340" cy="523220"/>
          </a:xfrm>
          <a:prstGeom prst="rect">
            <a:avLst/>
          </a:prstGeom>
        </p:spPr>
        <p:txBody>
          <a:bodyPr wrap="square" lIns="0" anchor="ctr" anchorCtr="0">
            <a:noAutofit/>
          </a:bodyPr>
          <a:lstStyle/>
          <a:p>
            <a:pPr>
              <a:lnSpc>
                <a:spcPct val="110000"/>
              </a:lnSpc>
            </a:pPr>
            <a:r>
              <a:rPr lang="en-GB" dirty="0">
                <a:solidFill>
                  <a:schemeClr val="tx2"/>
                </a:solidFill>
              </a:rPr>
              <a:t>a</a:t>
            </a:r>
            <a:r>
              <a:rPr lang="en-GB" dirty="0" smtClean="0">
                <a:solidFill>
                  <a:schemeClr val="tx2"/>
                </a:solidFill>
              </a:rPr>
              <a:t>cross 67 low- and middle income countries to deliver their 2030 </a:t>
            </a:r>
            <a:r>
              <a:rPr lang="en-GB" dirty="0" err="1" smtClean="0">
                <a:solidFill>
                  <a:schemeClr val="tx2"/>
                </a:solidFill>
              </a:rPr>
              <a:t>UHC</a:t>
            </a:r>
            <a:r>
              <a:rPr lang="en-GB" dirty="0" smtClean="0">
                <a:solidFill>
                  <a:schemeClr val="tx2"/>
                </a:solidFill>
              </a:rPr>
              <a:t> commitment</a:t>
            </a:r>
            <a:endParaRPr lang="en-GB" dirty="0">
              <a:solidFill>
                <a:schemeClr val="tx2"/>
              </a:solidFill>
            </a:endParaRPr>
          </a:p>
        </p:txBody>
      </p:sp>
      <p:grpSp>
        <p:nvGrpSpPr>
          <p:cNvPr id="13" name="Group 12">
            <a:extLst>
              <a:ext uri="{FF2B5EF4-FFF2-40B4-BE49-F238E27FC236}">
                <a16:creationId xmlns="" xmlns:a16="http://schemas.microsoft.com/office/drawing/2014/main" id="{CBE70D01-727E-458A-B64E-BAC145C8D949}"/>
              </a:ext>
            </a:extLst>
          </p:cNvPr>
          <p:cNvGrpSpPr/>
          <p:nvPr/>
        </p:nvGrpSpPr>
        <p:grpSpPr>
          <a:xfrm>
            <a:off x="3870338" y="2683215"/>
            <a:ext cx="726810" cy="726810"/>
            <a:chOff x="10473003" y="2214467"/>
            <a:chExt cx="726810" cy="726810"/>
          </a:xfrm>
        </p:grpSpPr>
        <p:sp>
          <p:nvSpPr>
            <p:cNvPr id="14" name="Rectangle 13">
              <a:extLst>
                <a:ext uri="{FF2B5EF4-FFF2-40B4-BE49-F238E27FC236}">
                  <a16:creationId xmlns="" xmlns:a16="http://schemas.microsoft.com/office/drawing/2014/main" id="{D509A860-A86C-4638-8D56-9A11A69F7DCC}"/>
                </a:ext>
              </a:extLst>
            </p:cNvPr>
            <p:cNvSpPr/>
            <p:nvPr/>
          </p:nvSpPr>
          <p:spPr>
            <a:xfrm>
              <a:off x="10473003" y="2214467"/>
              <a:ext cx="726810" cy="726810"/>
            </a:xfrm>
            <a:prstGeom prst="rect">
              <a:avLst/>
            </a:prstGeom>
            <a:solidFill>
              <a:srgbClr val="00338D"/>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grpSp>
          <p:nvGrpSpPr>
            <p:cNvPr id="15" name="Group 14">
              <a:extLst>
                <a:ext uri="{FF2B5EF4-FFF2-40B4-BE49-F238E27FC236}">
                  <a16:creationId xmlns="" xmlns:a16="http://schemas.microsoft.com/office/drawing/2014/main" id="{3EDB2F2F-A77C-4E35-8DB0-6411B3A398B8}"/>
                </a:ext>
              </a:extLst>
            </p:cNvPr>
            <p:cNvGrpSpPr/>
            <p:nvPr/>
          </p:nvGrpSpPr>
          <p:grpSpPr>
            <a:xfrm>
              <a:off x="10652275" y="2381629"/>
              <a:ext cx="427709" cy="429592"/>
              <a:chOff x="9161463" y="2535238"/>
              <a:chExt cx="360363" cy="361950"/>
            </a:xfrm>
            <a:solidFill>
              <a:schemeClr val="bg1"/>
            </a:solidFill>
          </p:grpSpPr>
          <p:sp>
            <p:nvSpPr>
              <p:cNvPr id="16" name="Freeform 44">
                <a:extLst>
                  <a:ext uri="{FF2B5EF4-FFF2-40B4-BE49-F238E27FC236}">
                    <a16:creationId xmlns="" xmlns:a16="http://schemas.microsoft.com/office/drawing/2014/main" id="{1181F164-84C0-4311-839F-A07BDF1C8832}"/>
                  </a:ext>
                </a:extLst>
              </p:cNvPr>
              <p:cNvSpPr>
                <a:spLocks/>
              </p:cNvSpPr>
              <p:nvPr/>
            </p:nvSpPr>
            <p:spPr bwMode="auto">
              <a:xfrm>
                <a:off x="9161463" y="2682876"/>
                <a:ext cx="239713" cy="49213"/>
              </a:xfrm>
              <a:custGeom>
                <a:avLst/>
                <a:gdLst>
                  <a:gd name="T0" fmla="*/ 32 w 64"/>
                  <a:gd name="T1" fmla="*/ 13 h 13"/>
                  <a:gd name="T2" fmla="*/ 37 w 64"/>
                  <a:gd name="T3" fmla="*/ 13 h 13"/>
                  <a:gd name="T4" fmla="*/ 64 w 64"/>
                  <a:gd name="T5" fmla="*/ 9 h 13"/>
                  <a:gd name="T6" fmla="*/ 64 w 64"/>
                  <a:gd name="T7" fmla="*/ 7 h 13"/>
                  <a:gd name="T8" fmla="*/ 64 w 64"/>
                  <a:gd name="T9" fmla="*/ 7 h 13"/>
                  <a:gd name="T10" fmla="*/ 64 w 64"/>
                  <a:gd name="T11" fmla="*/ 7 h 13"/>
                  <a:gd name="T12" fmla="*/ 64 w 64"/>
                  <a:gd name="T13" fmla="*/ 0 h 13"/>
                  <a:gd name="T14" fmla="*/ 32 w 64"/>
                  <a:gd name="T15" fmla="*/ 5 h 13"/>
                  <a:gd name="T16" fmla="*/ 0 w 64"/>
                  <a:gd name="T17" fmla="*/ 0 h 13"/>
                  <a:gd name="T18" fmla="*/ 0 w 64"/>
                  <a:gd name="T19" fmla="*/ 7 h 13"/>
                  <a:gd name="T20" fmla="*/ 32 w 64"/>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
                    <a:moveTo>
                      <a:pt x="32" y="13"/>
                    </a:moveTo>
                    <a:cubicBezTo>
                      <a:pt x="34" y="13"/>
                      <a:pt x="35" y="13"/>
                      <a:pt x="37" y="13"/>
                    </a:cubicBezTo>
                    <a:cubicBezTo>
                      <a:pt x="46" y="9"/>
                      <a:pt x="59" y="9"/>
                      <a:pt x="64" y="9"/>
                    </a:cubicBezTo>
                    <a:cubicBezTo>
                      <a:pt x="64" y="7"/>
                      <a:pt x="64" y="7"/>
                      <a:pt x="64" y="7"/>
                    </a:cubicBezTo>
                    <a:cubicBezTo>
                      <a:pt x="64" y="7"/>
                      <a:pt x="64" y="7"/>
                      <a:pt x="64" y="7"/>
                    </a:cubicBezTo>
                    <a:cubicBezTo>
                      <a:pt x="64" y="7"/>
                      <a:pt x="64" y="7"/>
                      <a:pt x="64" y="7"/>
                    </a:cubicBezTo>
                    <a:cubicBezTo>
                      <a:pt x="64" y="0"/>
                      <a:pt x="64" y="0"/>
                      <a:pt x="64" y="0"/>
                    </a:cubicBezTo>
                    <a:cubicBezTo>
                      <a:pt x="57" y="4"/>
                      <a:pt x="42" y="5"/>
                      <a:pt x="32" y="5"/>
                    </a:cubicBezTo>
                    <a:cubicBezTo>
                      <a:pt x="22" y="5"/>
                      <a:pt x="7" y="4"/>
                      <a:pt x="0" y="0"/>
                    </a:cubicBezTo>
                    <a:cubicBezTo>
                      <a:pt x="0" y="7"/>
                      <a:pt x="0" y="7"/>
                      <a:pt x="0" y="7"/>
                    </a:cubicBezTo>
                    <a:cubicBezTo>
                      <a:pt x="0" y="9"/>
                      <a:pt x="12" y="13"/>
                      <a:pt x="3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 name="Freeform 45">
                <a:extLst>
                  <a:ext uri="{FF2B5EF4-FFF2-40B4-BE49-F238E27FC236}">
                    <a16:creationId xmlns="" xmlns:a16="http://schemas.microsoft.com/office/drawing/2014/main" id="{361C2DA6-8771-43B2-94C7-322DCE5AD5DA}"/>
                  </a:ext>
                </a:extLst>
              </p:cNvPr>
              <p:cNvSpPr>
                <a:spLocks/>
              </p:cNvSpPr>
              <p:nvPr/>
            </p:nvSpPr>
            <p:spPr bwMode="auto">
              <a:xfrm>
                <a:off x="9161463" y="2592388"/>
                <a:ext cx="239713" cy="49213"/>
              </a:xfrm>
              <a:custGeom>
                <a:avLst/>
                <a:gdLst>
                  <a:gd name="T0" fmla="*/ 32 w 64"/>
                  <a:gd name="T1" fmla="*/ 13 h 13"/>
                  <a:gd name="T2" fmla="*/ 64 w 64"/>
                  <a:gd name="T3" fmla="*/ 7 h 13"/>
                  <a:gd name="T4" fmla="*/ 64 w 64"/>
                  <a:gd name="T5" fmla="*/ 0 h 13"/>
                  <a:gd name="T6" fmla="*/ 32 w 64"/>
                  <a:gd name="T7" fmla="*/ 5 h 13"/>
                  <a:gd name="T8" fmla="*/ 0 w 64"/>
                  <a:gd name="T9" fmla="*/ 0 h 13"/>
                  <a:gd name="T10" fmla="*/ 0 w 64"/>
                  <a:gd name="T11" fmla="*/ 7 h 13"/>
                  <a:gd name="T12" fmla="*/ 32 w 6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64" h="13">
                    <a:moveTo>
                      <a:pt x="32" y="13"/>
                    </a:moveTo>
                    <a:cubicBezTo>
                      <a:pt x="52" y="13"/>
                      <a:pt x="64" y="9"/>
                      <a:pt x="64" y="7"/>
                    </a:cubicBezTo>
                    <a:cubicBezTo>
                      <a:pt x="64" y="0"/>
                      <a:pt x="64" y="0"/>
                      <a:pt x="64" y="0"/>
                    </a:cubicBezTo>
                    <a:cubicBezTo>
                      <a:pt x="57" y="4"/>
                      <a:pt x="42" y="5"/>
                      <a:pt x="32" y="5"/>
                    </a:cubicBezTo>
                    <a:cubicBezTo>
                      <a:pt x="22" y="5"/>
                      <a:pt x="7" y="4"/>
                      <a:pt x="0" y="0"/>
                    </a:cubicBezTo>
                    <a:cubicBezTo>
                      <a:pt x="0" y="7"/>
                      <a:pt x="0" y="7"/>
                      <a:pt x="0" y="7"/>
                    </a:cubicBezTo>
                    <a:cubicBezTo>
                      <a:pt x="0" y="9"/>
                      <a:pt x="12" y="13"/>
                      <a:pt x="3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 name="Freeform 46">
                <a:extLst>
                  <a:ext uri="{FF2B5EF4-FFF2-40B4-BE49-F238E27FC236}">
                    <a16:creationId xmlns="" xmlns:a16="http://schemas.microsoft.com/office/drawing/2014/main" id="{5A866B9C-05C6-41F7-8FC4-A8086DB700E8}"/>
                  </a:ext>
                </a:extLst>
              </p:cNvPr>
              <p:cNvSpPr>
                <a:spLocks/>
              </p:cNvSpPr>
              <p:nvPr/>
            </p:nvSpPr>
            <p:spPr bwMode="auto">
              <a:xfrm>
                <a:off x="9161463" y="2727326"/>
                <a:ext cx="115888" cy="49213"/>
              </a:xfrm>
              <a:custGeom>
                <a:avLst/>
                <a:gdLst>
                  <a:gd name="T0" fmla="*/ 0 w 31"/>
                  <a:gd name="T1" fmla="*/ 7 h 13"/>
                  <a:gd name="T2" fmla="*/ 28 w 31"/>
                  <a:gd name="T3" fmla="*/ 13 h 13"/>
                  <a:gd name="T4" fmla="*/ 28 w 31"/>
                  <a:gd name="T5" fmla="*/ 11 h 13"/>
                  <a:gd name="T6" fmla="*/ 31 w 31"/>
                  <a:gd name="T7" fmla="*/ 5 h 13"/>
                  <a:gd name="T8" fmla="*/ 0 w 31"/>
                  <a:gd name="T9" fmla="*/ 0 h 13"/>
                  <a:gd name="T10" fmla="*/ 0 w 31"/>
                  <a:gd name="T11" fmla="*/ 7 h 13"/>
                </a:gdLst>
                <a:ahLst/>
                <a:cxnLst>
                  <a:cxn ang="0">
                    <a:pos x="T0" y="T1"/>
                  </a:cxn>
                  <a:cxn ang="0">
                    <a:pos x="T2" y="T3"/>
                  </a:cxn>
                  <a:cxn ang="0">
                    <a:pos x="T4" y="T5"/>
                  </a:cxn>
                  <a:cxn ang="0">
                    <a:pos x="T6" y="T7"/>
                  </a:cxn>
                  <a:cxn ang="0">
                    <a:pos x="T8" y="T9"/>
                  </a:cxn>
                  <a:cxn ang="0">
                    <a:pos x="T10" y="T11"/>
                  </a:cxn>
                </a:cxnLst>
                <a:rect l="0" t="0" r="r" b="b"/>
                <a:pathLst>
                  <a:path w="31" h="13">
                    <a:moveTo>
                      <a:pt x="0" y="7"/>
                    </a:moveTo>
                    <a:cubicBezTo>
                      <a:pt x="0" y="9"/>
                      <a:pt x="10" y="12"/>
                      <a:pt x="28" y="13"/>
                    </a:cubicBezTo>
                    <a:cubicBezTo>
                      <a:pt x="28" y="11"/>
                      <a:pt x="28" y="11"/>
                      <a:pt x="28" y="11"/>
                    </a:cubicBezTo>
                    <a:cubicBezTo>
                      <a:pt x="28" y="9"/>
                      <a:pt x="29" y="7"/>
                      <a:pt x="31" y="5"/>
                    </a:cubicBezTo>
                    <a:cubicBezTo>
                      <a:pt x="21" y="5"/>
                      <a:pt x="7" y="4"/>
                      <a:pt x="0"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47">
                <a:extLst>
                  <a:ext uri="{FF2B5EF4-FFF2-40B4-BE49-F238E27FC236}">
                    <a16:creationId xmlns="" xmlns:a16="http://schemas.microsoft.com/office/drawing/2014/main" id="{95E03056-CE30-4367-BEA9-FC03E4487F58}"/>
                  </a:ext>
                </a:extLst>
              </p:cNvPr>
              <p:cNvSpPr>
                <a:spLocks/>
              </p:cNvSpPr>
              <p:nvPr/>
            </p:nvSpPr>
            <p:spPr bwMode="auto">
              <a:xfrm>
                <a:off x="9161463" y="2535238"/>
                <a:ext cx="239713" cy="60325"/>
              </a:xfrm>
              <a:custGeom>
                <a:avLst/>
                <a:gdLst>
                  <a:gd name="T0" fmla="*/ 32 w 64"/>
                  <a:gd name="T1" fmla="*/ 16 h 16"/>
                  <a:gd name="T2" fmla="*/ 64 w 64"/>
                  <a:gd name="T3" fmla="*/ 10 h 16"/>
                  <a:gd name="T4" fmla="*/ 32 w 64"/>
                  <a:gd name="T5" fmla="*/ 0 h 16"/>
                  <a:gd name="T6" fmla="*/ 0 w 64"/>
                  <a:gd name="T7" fmla="*/ 10 h 16"/>
                  <a:gd name="T8" fmla="*/ 32 w 64"/>
                  <a:gd name="T9" fmla="*/ 16 h 16"/>
                </a:gdLst>
                <a:ahLst/>
                <a:cxnLst>
                  <a:cxn ang="0">
                    <a:pos x="T0" y="T1"/>
                  </a:cxn>
                  <a:cxn ang="0">
                    <a:pos x="T2" y="T3"/>
                  </a:cxn>
                  <a:cxn ang="0">
                    <a:pos x="T4" y="T5"/>
                  </a:cxn>
                  <a:cxn ang="0">
                    <a:pos x="T6" y="T7"/>
                  </a:cxn>
                  <a:cxn ang="0">
                    <a:pos x="T8" y="T9"/>
                  </a:cxn>
                </a:cxnLst>
                <a:rect l="0" t="0" r="r" b="b"/>
                <a:pathLst>
                  <a:path w="64" h="16">
                    <a:moveTo>
                      <a:pt x="32" y="16"/>
                    </a:moveTo>
                    <a:cubicBezTo>
                      <a:pt x="52" y="16"/>
                      <a:pt x="64" y="12"/>
                      <a:pt x="64" y="10"/>
                    </a:cubicBezTo>
                    <a:cubicBezTo>
                      <a:pt x="64" y="3"/>
                      <a:pt x="47" y="0"/>
                      <a:pt x="32" y="0"/>
                    </a:cubicBezTo>
                    <a:cubicBezTo>
                      <a:pt x="17" y="0"/>
                      <a:pt x="0" y="3"/>
                      <a:pt x="0" y="10"/>
                    </a:cubicBezTo>
                    <a:cubicBezTo>
                      <a:pt x="0" y="12"/>
                      <a:pt x="12" y="16"/>
                      <a:pt x="3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48">
                <a:extLst>
                  <a:ext uri="{FF2B5EF4-FFF2-40B4-BE49-F238E27FC236}">
                    <a16:creationId xmlns="" xmlns:a16="http://schemas.microsoft.com/office/drawing/2014/main" id="{69D85A58-B7FB-4711-B473-F8910257B056}"/>
                  </a:ext>
                </a:extLst>
              </p:cNvPr>
              <p:cNvSpPr>
                <a:spLocks/>
              </p:cNvSpPr>
              <p:nvPr/>
            </p:nvSpPr>
            <p:spPr bwMode="auto">
              <a:xfrm>
                <a:off x="9161463" y="2636838"/>
                <a:ext cx="239713" cy="49213"/>
              </a:xfrm>
              <a:custGeom>
                <a:avLst/>
                <a:gdLst>
                  <a:gd name="T0" fmla="*/ 32 w 64"/>
                  <a:gd name="T1" fmla="*/ 13 h 13"/>
                  <a:gd name="T2" fmla="*/ 64 w 64"/>
                  <a:gd name="T3" fmla="*/ 7 h 13"/>
                  <a:gd name="T4" fmla="*/ 64 w 64"/>
                  <a:gd name="T5" fmla="*/ 0 h 13"/>
                  <a:gd name="T6" fmla="*/ 32 w 64"/>
                  <a:gd name="T7" fmla="*/ 5 h 13"/>
                  <a:gd name="T8" fmla="*/ 0 w 64"/>
                  <a:gd name="T9" fmla="*/ 0 h 13"/>
                  <a:gd name="T10" fmla="*/ 0 w 64"/>
                  <a:gd name="T11" fmla="*/ 7 h 13"/>
                  <a:gd name="T12" fmla="*/ 32 w 6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64" h="13">
                    <a:moveTo>
                      <a:pt x="32" y="13"/>
                    </a:moveTo>
                    <a:cubicBezTo>
                      <a:pt x="52" y="13"/>
                      <a:pt x="64" y="9"/>
                      <a:pt x="64" y="7"/>
                    </a:cubicBezTo>
                    <a:cubicBezTo>
                      <a:pt x="64" y="0"/>
                      <a:pt x="64" y="0"/>
                      <a:pt x="64" y="0"/>
                    </a:cubicBezTo>
                    <a:cubicBezTo>
                      <a:pt x="57" y="4"/>
                      <a:pt x="42" y="5"/>
                      <a:pt x="32" y="5"/>
                    </a:cubicBezTo>
                    <a:cubicBezTo>
                      <a:pt x="22" y="5"/>
                      <a:pt x="7" y="4"/>
                      <a:pt x="0" y="0"/>
                    </a:cubicBezTo>
                    <a:cubicBezTo>
                      <a:pt x="0" y="7"/>
                      <a:pt x="0" y="7"/>
                      <a:pt x="0" y="7"/>
                    </a:cubicBezTo>
                    <a:cubicBezTo>
                      <a:pt x="0" y="9"/>
                      <a:pt x="12" y="13"/>
                      <a:pt x="3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49">
                <a:extLst>
                  <a:ext uri="{FF2B5EF4-FFF2-40B4-BE49-F238E27FC236}">
                    <a16:creationId xmlns="" xmlns:a16="http://schemas.microsoft.com/office/drawing/2014/main" id="{CC30973D-FC8A-4B07-897D-65BD53752473}"/>
                  </a:ext>
                </a:extLst>
              </p:cNvPr>
              <p:cNvSpPr>
                <a:spLocks/>
              </p:cNvSpPr>
              <p:nvPr/>
            </p:nvSpPr>
            <p:spPr bwMode="auto">
              <a:xfrm>
                <a:off x="9161463" y="2773363"/>
                <a:ext cx="104775" cy="63500"/>
              </a:xfrm>
              <a:custGeom>
                <a:avLst/>
                <a:gdLst>
                  <a:gd name="T0" fmla="*/ 0 w 28"/>
                  <a:gd name="T1" fmla="*/ 7 h 17"/>
                  <a:gd name="T2" fmla="*/ 28 w 28"/>
                  <a:gd name="T3" fmla="*/ 17 h 17"/>
                  <a:gd name="T4" fmla="*/ 28 w 28"/>
                  <a:gd name="T5" fmla="*/ 5 h 17"/>
                  <a:gd name="T6" fmla="*/ 0 w 28"/>
                  <a:gd name="T7" fmla="*/ 0 h 17"/>
                  <a:gd name="T8" fmla="*/ 0 w 28"/>
                  <a:gd name="T9" fmla="*/ 7 h 17"/>
                </a:gdLst>
                <a:ahLst/>
                <a:cxnLst>
                  <a:cxn ang="0">
                    <a:pos x="T0" y="T1"/>
                  </a:cxn>
                  <a:cxn ang="0">
                    <a:pos x="T2" y="T3"/>
                  </a:cxn>
                  <a:cxn ang="0">
                    <a:pos x="T4" y="T5"/>
                  </a:cxn>
                  <a:cxn ang="0">
                    <a:pos x="T6" y="T7"/>
                  </a:cxn>
                  <a:cxn ang="0">
                    <a:pos x="T8" y="T9"/>
                  </a:cxn>
                </a:cxnLst>
                <a:rect l="0" t="0" r="r" b="b"/>
                <a:pathLst>
                  <a:path w="28" h="17">
                    <a:moveTo>
                      <a:pt x="0" y="7"/>
                    </a:moveTo>
                    <a:cubicBezTo>
                      <a:pt x="0" y="13"/>
                      <a:pt x="14" y="16"/>
                      <a:pt x="28" y="17"/>
                    </a:cubicBezTo>
                    <a:cubicBezTo>
                      <a:pt x="28" y="5"/>
                      <a:pt x="28" y="5"/>
                      <a:pt x="28" y="5"/>
                    </a:cubicBezTo>
                    <a:cubicBezTo>
                      <a:pt x="18" y="5"/>
                      <a:pt x="6" y="3"/>
                      <a:pt x="0" y="0"/>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50">
                <a:extLst>
                  <a:ext uri="{FF2B5EF4-FFF2-40B4-BE49-F238E27FC236}">
                    <a16:creationId xmlns="" xmlns:a16="http://schemas.microsoft.com/office/drawing/2014/main" id="{FBCB638E-246B-4CB0-A744-8C3975DB5952}"/>
                  </a:ext>
                </a:extLst>
              </p:cNvPr>
              <p:cNvSpPr>
                <a:spLocks/>
              </p:cNvSpPr>
              <p:nvPr/>
            </p:nvSpPr>
            <p:spPr bwMode="auto">
              <a:xfrm>
                <a:off x="9282113" y="2732088"/>
                <a:ext cx="239713" cy="60325"/>
              </a:xfrm>
              <a:custGeom>
                <a:avLst/>
                <a:gdLst>
                  <a:gd name="T0" fmla="*/ 0 w 64"/>
                  <a:gd name="T1" fmla="*/ 10 h 16"/>
                  <a:gd name="T2" fmla="*/ 32 w 64"/>
                  <a:gd name="T3" fmla="*/ 16 h 16"/>
                  <a:gd name="T4" fmla="*/ 64 w 64"/>
                  <a:gd name="T5" fmla="*/ 10 h 16"/>
                  <a:gd name="T6" fmla="*/ 32 w 64"/>
                  <a:gd name="T7" fmla="*/ 0 h 16"/>
                  <a:gd name="T8" fmla="*/ 0 w 64"/>
                  <a:gd name="T9" fmla="*/ 10 h 16"/>
                </a:gdLst>
                <a:ahLst/>
                <a:cxnLst>
                  <a:cxn ang="0">
                    <a:pos x="T0" y="T1"/>
                  </a:cxn>
                  <a:cxn ang="0">
                    <a:pos x="T2" y="T3"/>
                  </a:cxn>
                  <a:cxn ang="0">
                    <a:pos x="T4" y="T5"/>
                  </a:cxn>
                  <a:cxn ang="0">
                    <a:pos x="T6" y="T7"/>
                  </a:cxn>
                  <a:cxn ang="0">
                    <a:pos x="T8" y="T9"/>
                  </a:cxn>
                </a:cxnLst>
                <a:rect l="0" t="0" r="r" b="b"/>
                <a:pathLst>
                  <a:path w="64" h="16">
                    <a:moveTo>
                      <a:pt x="0" y="10"/>
                    </a:moveTo>
                    <a:cubicBezTo>
                      <a:pt x="1" y="12"/>
                      <a:pt x="14" y="16"/>
                      <a:pt x="32" y="16"/>
                    </a:cubicBezTo>
                    <a:cubicBezTo>
                      <a:pt x="50" y="16"/>
                      <a:pt x="63" y="12"/>
                      <a:pt x="64" y="10"/>
                    </a:cubicBezTo>
                    <a:cubicBezTo>
                      <a:pt x="64" y="1"/>
                      <a:pt x="41" y="0"/>
                      <a:pt x="32" y="0"/>
                    </a:cubicBezTo>
                    <a:cubicBezTo>
                      <a:pt x="23" y="0"/>
                      <a:pt x="0" y="1"/>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51">
                <a:extLst>
                  <a:ext uri="{FF2B5EF4-FFF2-40B4-BE49-F238E27FC236}">
                    <a16:creationId xmlns="" xmlns:a16="http://schemas.microsoft.com/office/drawing/2014/main" id="{021306AA-E6F7-4E85-B253-CE5B3BF51F2B}"/>
                  </a:ext>
                </a:extLst>
              </p:cNvPr>
              <p:cNvSpPr>
                <a:spLocks/>
              </p:cNvSpPr>
              <p:nvPr/>
            </p:nvSpPr>
            <p:spPr bwMode="auto">
              <a:xfrm>
                <a:off x="9282113" y="2833688"/>
                <a:ext cx="239713" cy="63500"/>
              </a:xfrm>
              <a:custGeom>
                <a:avLst/>
                <a:gdLst>
                  <a:gd name="T0" fmla="*/ 0 w 64"/>
                  <a:gd name="T1" fmla="*/ 0 h 17"/>
                  <a:gd name="T2" fmla="*/ 0 w 64"/>
                  <a:gd name="T3" fmla="*/ 7 h 17"/>
                  <a:gd name="T4" fmla="*/ 32 w 64"/>
                  <a:gd name="T5" fmla="*/ 17 h 17"/>
                  <a:gd name="T6" fmla="*/ 64 w 64"/>
                  <a:gd name="T7" fmla="*/ 7 h 17"/>
                  <a:gd name="T8" fmla="*/ 64 w 64"/>
                  <a:gd name="T9" fmla="*/ 0 h 17"/>
                  <a:gd name="T10" fmla="*/ 32 w 64"/>
                  <a:gd name="T11" fmla="*/ 5 h 17"/>
                  <a:gd name="T12" fmla="*/ 0 w 6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4" h="17">
                    <a:moveTo>
                      <a:pt x="0" y="0"/>
                    </a:moveTo>
                    <a:cubicBezTo>
                      <a:pt x="0" y="7"/>
                      <a:pt x="0" y="7"/>
                      <a:pt x="0" y="7"/>
                    </a:cubicBezTo>
                    <a:cubicBezTo>
                      <a:pt x="0" y="16"/>
                      <a:pt x="23" y="17"/>
                      <a:pt x="32" y="17"/>
                    </a:cubicBezTo>
                    <a:cubicBezTo>
                      <a:pt x="41" y="17"/>
                      <a:pt x="64" y="16"/>
                      <a:pt x="64" y="7"/>
                    </a:cubicBezTo>
                    <a:cubicBezTo>
                      <a:pt x="64" y="0"/>
                      <a:pt x="64" y="0"/>
                      <a:pt x="64" y="0"/>
                    </a:cubicBezTo>
                    <a:cubicBezTo>
                      <a:pt x="56" y="4"/>
                      <a:pt x="39" y="5"/>
                      <a:pt x="32" y="5"/>
                    </a:cubicBezTo>
                    <a:cubicBezTo>
                      <a:pt x="25" y="5"/>
                      <a:pt x="8"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52">
                <a:extLst>
                  <a:ext uri="{FF2B5EF4-FFF2-40B4-BE49-F238E27FC236}">
                    <a16:creationId xmlns="" xmlns:a16="http://schemas.microsoft.com/office/drawing/2014/main" id="{26A5BB21-D07D-4E56-A31F-8D0798F780FE}"/>
                  </a:ext>
                </a:extLst>
              </p:cNvPr>
              <p:cNvSpPr>
                <a:spLocks/>
              </p:cNvSpPr>
              <p:nvPr/>
            </p:nvSpPr>
            <p:spPr bwMode="auto">
              <a:xfrm>
                <a:off x="9282113" y="2787651"/>
                <a:ext cx="239713" cy="49213"/>
              </a:xfrm>
              <a:custGeom>
                <a:avLst/>
                <a:gdLst>
                  <a:gd name="T0" fmla="*/ 32 w 64"/>
                  <a:gd name="T1" fmla="*/ 5 h 13"/>
                  <a:gd name="T2" fmla="*/ 0 w 64"/>
                  <a:gd name="T3" fmla="*/ 0 h 13"/>
                  <a:gd name="T4" fmla="*/ 0 w 64"/>
                  <a:gd name="T5" fmla="*/ 7 h 13"/>
                  <a:gd name="T6" fmla="*/ 32 w 64"/>
                  <a:gd name="T7" fmla="*/ 13 h 13"/>
                  <a:gd name="T8" fmla="*/ 64 w 64"/>
                  <a:gd name="T9" fmla="*/ 7 h 13"/>
                  <a:gd name="T10" fmla="*/ 64 w 64"/>
                  <a:gd name="T11" fmla="*/ 0 h 13"/>
                  <a:gd name="T12" fmla="*/ 32 w 64"/>
                  <a:gd name="T13" fmla="*/ 5 h 13"/>
                </a:gdLst>
                <a:ahLst/>
                <a:cxnLst>
                  <a:cxn ang="0">
                    <a:pos x="T0" y="T1"/>
                  </a:cxn>
                  <a:cxn ang="0">
                    <a:pos x="T2" y="T3"/>
                  </a:cxn>
                  <a:cxn ang="0">
                    <a:pos x="T4" y="T5"/>
                  </a:cxn>
                  <a:cxn ang="0">
                    <a:pos x="T6" y="T7"/>
                  </a:cxn>
                  <a:cxn ang="0">
                    <a:pos x="T8" y="T9"/>
                  </a:cxn>
                  <a:cxn ang="0">
                    <a:pos x="T10" y="T11"/>
                  </a:cxn>
                  <a:cxn ang="0">
                    <a:pos x="T12" y="T13"/>
                  </a:cxn>
                </a:cxnLst>
                <a:rect l="0" t="0" r="r" b="b"/>
                <a:pathLst>
                  <a:path w="64" h="13">
                    <a:moveTo>
                      <a:pt x="32" y="5"/>
                    </a:moveTo>
                    <a:cubicBezTo>
                      <a:pt x="25" y="5"/>
                      <a:pt x="8" y="4"/>
                      <a:pt x="0" y="0"/>
                    </a:cubicBezTo>
                    <a:cubicBezTo>
                      <a:pt x="0" y="7"/>
                      <a:pt x="0" y="7"/>
                      <a:pt x="0" y="7"/>
                    </a:cubicBezTo>
                    <a:cubicBezTo>
                      <a:pt x="1" y="9"/>
                      <a:pt x="14" y="13"/>
                      <a:pt x="32" y="13"/>
                    </a:cubicBezTo>
                    <a:cubicBezTo>
                      <a:pt x="50" y="13"/>
                      <a:pt x="63" y="9"/>
                      <a:pt x="64" y="7"/>
                    </a:cubicBezTo>
                    <a:cubicBezTo>
                      <a:pt x="64" y="0"/>
                      <a:pt x="64" y="0"/>
                      <a:pt x="64" y="0"/>
                    </a:cubicBezTo>
                    <a:cubicBezTo>
                      <a:pt x="56" y="4"/>
                      <a:pt x="39" y="5"/>
                      <a:pt x="3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9" name="Rectangle 8"/>
          <p:cNvSpPr/>
          <p:nvPr/>
        </p:nvSpPr>
        <p:spPr>
          <a:xfrm>
            <a:off x="1729562" y="2596593"/>
            <a:ext cx="2627493" cy="861774"/>
          </a:xfrm>
          <a:prstGeom prst="rect">
            <a:avLst/>
          </a:prstGeom>
        </p:spPr>
        <p:txBody>
          <a:bodyPr wrap="square">
            <a:spAutoFit/>
          </a:bodyPr>
          <a:lstStyle/>
          <a:p>
            <a:r>
              <a:rPr lang="en-GB" sz="2500" dirty="0" smtClean="0">
                <a:solidFill>
                  <a:schemeClr val="tx2"/>
                </a:solidFill>
                <a:latin typeface="CeraPro-Light"/>
              </a:rPr>
              <a:t>Annual health spending gap</a:t>
            </a:r>
            <a:endParaRPr lang="en-GB" sz="2500" dirty="0"/>
          </a:p>
        </p:txBody>
      </p:sp>
    </p:spTree>
    <p:extLst>
      <p:ext uri="{BB962C8B-B14F-4D97-AF65-F5344CB8AC3E}">
        <p14:creationId xmlns:p14="http://schemas.microsoft.com/office/powerpoint/2010/main" val="144736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35" presetClass="path" presetSubtype="0" decel="50000" fill="hold" grpId="1" nodeType="withEffect">
                                  <p:stCondLst>
                                    <p:cond delay="0"/>
                                  </p:stCondLst>
                                  <p:childTnLst>
                                    <p:animMotion origin="layout" path="M 2.91667E-6 -4.81481E-6 L 2.91667E-6 0.025 " pathEditMode="relative" rAng="0" ptsTypes="AA">
                                      <p:cBhvr>
                                        <p:cTn id="9" dur="750" spd="-100000" fill="hold"/>
                                        <p:tgtEl>
                                          <p:spTgt spid="4"/>
                                        </p:tgtEl>
                                        <p:attrNameLst>
                                          <p:attrName>ppt_x</p:attrName>
                                          <p:attrName>ppt_y</p:attrName>
                                        </p:attrNameLst>
                                      </p:cBhvr>
                                      <p:rCtr x="0" y="1250"/>
                                    </p:animMotion>
                                  </p:childTnLst>
                                </p:cTn>
                              </p:par>
                              <p:par>
                                <p:cTn id="10" presetID="22" presetClass="entr" presetSubtype="8" fill="hold" nodeType="withEffect">
                                  <p:stCondLst>
                                    <p:cond delay="50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750"/>
                                        <p:tgtEl>
                                          <p:spTgt spid="10"/>
                                        </p:tgtEl>
                                      </p:cBhvr>
                                    </p:animEffect>
                                  </p:childTnLst>
                                </p:cTn>
                              </p:par>
                              <p:par>
                                <p:cTn id="13" presetID="10" presetClass="entr" presetSubtype="0" fill="hold" grpId="0" nodeType="withEffect">
                                  <p:stCondLst>
                                    <p:cond delay="15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35" presetClass="path" presetSubtype="0" decel="50000" fill="hold" grpId="1" nodeType="withEffect">
                                  <p:stCondLst>
                                    <p:cond delay="1500"/>
                                  </p:stCondLst>
                                  <p:childTnLst>
                                    <p:animMotion origin="layout" path="M -2.08333E-7 -3.7037E-7 L -2.08333E-7 -0.04213 " pathEditMode="relative" rAng="0" ptsTypes="AA">
                                      <p:cBhvr>
                                        <p:cTn id="17" dur="750" spd="-100000" fill="hold"/>
                                        <p:tgtEl>
                                          <p:spTgt spid="11"/>
                                        </p:tgtEl>
                                        <p:attrNameLst>
                                          <p:attrName>ppt_x</p:attrName>
                                          <p:attrName>ppt_y</p:attrName>
                                        </p:attrNameLst>
                                      </p:cBhvr>
                                      <p:rCtr x="0" y="-2106"/>
                                    </p:animMotion>
                                  </p:childTnLst>
                                </p:cTn>
                              </p:par>
                              <p:par>
                                <p:cTn id="18" presetID="10" presetClass="entr" presetSubtype="0" fill="hold" grpId="0" nodeType="withEffect">
                                  <p:stCondLst>
                                    <p:cond delay="200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750"/>
                                        <p:tgtEl>
                                          <p:spTgt spid="12"/>
                                        </p:tgtEl>
                                      </p:cBhvr>
                                    </p:animEffect>
                                  </p:childTnLst>
                                </p:cTn>
                              </p:par>
                              <p:par>
                                <p:cTn id="21" presetID="10" presetClass="entr" presetSubtype="0" fill="hold" nodeType="withEffect">
                                  <p:stCondLst>
                                    <p:cond delay="75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par>
                                <p:cTn id="24" presetID="35" presetClass="path" presetSubtype="0" decel="50000" fill="hold" nodeType="withEffect">
                                  <p:stCondLst>
                                    <p:cond delay="750"/>
                                  </p:stCondLst>
                                  <p:childTnLst>
                                    <p:animMotion origin="layout" path="M 4.375E-6 -2.96296E-6 L -0.02201 -0.00092 " pathEditMode="relative" rAng="0" ptsTypes="AA">
                                      <p:cBhvr>
                                        <p:cTn id="25" dur="750" spd="-100000" fill="hold"/>
                                        <p:tgtEl>
                                          <p:spTgt spid="13"/>
                                        </p:tgtEl>
                                        <p:attrNameLst>
                                          <p:attrName>ppt_x</p:attrName>
                                          <p:attrName>ppt_y</p:attrName>
                                        </p:attrNameLst>
                                      </p:cBhvr>
                                      <p:rCtr x="-1107" y="-46"/>
                                    </p:animMotion>
                                  </p:childTnLst>
                                </p:cTn>
                              </p:par>
                              <p:par>
                                <p:cTn id="26" presetID="10" presetClass="entr" presetSubtype="0" fill="hold"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nodeType="withEffect">
                                  <p:stCondLst>
                                    <p:cond delay="750"/>
                                  </p:stCondLst>
                                  <p:childTnLst>
                                    <p:set>
                                      <p:cBhvr>
                                        <p:cTn id="30" dur="1" fill="hold">
                                          <p:stCondLst>
                                            <p:cond delay="0"/>
                                          </p:stCondLst>
                                        </p:cTn>
                                        <p:tgtEl>
                                          <p:spTgt spid="2050"/>
                                        </p:tgtEl>
                                        <p:attrNameLst>
                                          <p:attrName>style.visibility</p:attrName>
                                        </p:attrNameLst>
                                      </p:cBhvr>
                                      <p:to>
                                        <p:strVal val="visible"/>
                                      </p:to>
                                    </p:set>
                                    <p:animEffect transition="in" filter="fade">
                                      <p:cBhvr>
                                        <p:cTn id="31" dur="500"/>
                                        <p:tgtEl>
                                          <p:spTgt spid="2050"/>
                                        </p:tgtEl>
                                      </p:cBhvr>
                                    </p:animEffect>
                                  </p:childTnLst>
                                </p:cTn>
                              </p:par>
                              <p:par>
                                <p:cTn id="32" presetID="10" presetClass="entr" presetSubtype="0" fill="hold" grpId="0" nodeType="withEffect">
                                  <p:stCondLst>
                                    <p:cond delay="75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11" grpId="0"/>
      <p:bldP spid="11" grpId="1"/>
      <p:bldP spid="12" grpId="0"/>
      <p:bldP spid="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2177" y="432000"/>
            <a:ext cx="10955215" cy="518400"/>
          </a:xfrm>
        </p:spPr>
        <p:txBody>
          <a:bodyPr/>
          <a:lstStyle/>
          <a:p>
            <a:r>
              <a:rPr lang="en-GB" dirty="0" smtClean="0"/>
              <a:t>The case for better alignment is compelling</a:t>
            </a:r>
            <a:endParaRPr lang="en-GB" dirty="0"/>
          </a:p>
        </p:txBody>
      </p:sp>
      <p:sp>
        <p:nvSpPr>
          <p:cNvPr id="5" name="Rectangle 4">
            <a:extLst>
              <a:ext uri="{FF2B5EF4-FFF2-40B4-BE49-F238E27FC236}">
                <a16:creationId xmlns="" xmlns:a16="http://schemas.microsoft.com/office/drawing/2014/main" id="{5C26F31F-E2A1-4DBF-B9F0-0C8596203605}"/>
              </a:ext>
            </a:extLst>
          </p:cNvPr>
          <p:cNvSpPr/>
          <p:nvPr/>
        </p:nvSpPr>
        <p:spPr>
          <a:xfrm>
            <a:off x="712177" y="1374022"/>
            <a:ext cx="817200" cy="8179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610" tIns="54610" rIns="54610" bIns="216000" numCol="1" spcCol="0" rtlCol="0" fromWordArt="0" anchor="ctr" anchorCtr="0" forceAA="0" compatLnSpc="1">
            <a:prstTxWarp prst="textNoShape">
              <a:avLst/>
            </a:prstTxWarp>
            <a:noAutofit/>
          </a:bodyPr>
          <a:lstStyle/>
          <a:p>
            <a:pPr algn="ctr"/>
            <a:r>
              <a:rPr lang="en-US" sz="4000" dirty="0">
                <a:solidFill>
                  <a:schemeClr val="bg1"/>
                </a:solidFill>
                <a:latin typeface="+mj-lt"/>
              </a:rPr>
              <a:t>2</a:t>
            </a:r>
            <a:endParaRPr lang="en-GB" sz="4000" dirty="0" err="1">
              <a:solidFill>
                <a:schemeClr val="bg1"/>
              </a:solidFill>
              <a:latin typeface="+mj-lt"/>
            </a:endParaRPr>
          </a:p>
        </p:txBody>
      </p:sp>
      <p:sp>
        <p:nvSpPr>
          <p:cNvPr id="6" name="Rectangle 5"/>
          <p:cNvSpPr/>
          <p:nvPr/>
        </p:nvSpPr>
        <p:spPr>
          <a:xfrm>
            <a:off x="1729562" y="1364919"/>
            <a:ext cx="10263963" cy="369332"/>
          </a:xfrm>
          <a:prstGeom prst="rect">
            <a:avLst/>
          </a:prstGeom>
        </p:spPr>
        <p:txBody>
          <a:bodyPr wrap="square">
            <a:spAutoFit/>
          </a:bodyPr>
          <a:lstStyle/>
          <a:p>
            <a:r>
              <a:rPr lang="en-GB" b="1" dirty="0">
                <a:solidFill>
                  <a:schemeClr val="tx2"/>
                </a:solidFill>
                <a:latin typeface="CeraPro-Light"/>
              </a:rPr>
              <a:t>The scale of the private health services sector is too big for </a:t>
            </a:r>
            <a:r>
              <a:rPr lang="en-GB" b="1" dirty="0" smtClean="0">
                <a:solidFill>
                  <a:schemeClr val="tx2"/>
                </a:solidFill>
                <a:latin typeface="CeraPro-Light"/>
              </a:rPr>
              <a:t>governments to ignore</a:t>
            </a:r>
            <a:endParaRPr lang="en-GB" b="1" dirty="0">
              <a:solidFill>
                <a:schemeClr val="tx2"/>
              </a:solidFill>
            </a:endParaRPr>
          </a:p>
        </p:txBody>
      </p:sp>
      <p:cxnSp>
        <p:nvCxnSpPr>
          <p:cNvPr id="7" name="Straight Connector 6">
            <a:extLst>
              <a:ext uri="{FF2B5EF4-FFF2-40B4-BE49-F238E27FC236}">
                <a16:creationId xmlns="" xmlns:a16="http://schemas.microsoft.com/office/drawing/2014/main" id="{454508D4-3C04-4C13-BAC4-6F20C4C16838}"/>
              </a:ext>
            </a:extLst>
          </p:cNvPr>
          <p:cNvCxnSpPr>
            <a:cxnSpLocks/>
          </p:cNvCxnSpPr>
          <p:nvPr/>
        </p:nvCxnSpPr>
        <p:spPr>
          <a:xfrm flipH="1">
            <a:off x="1839706" y="1888972"/>
            <a:ext cx="95400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8179910" y="2239693"/>
            <a:ext cx="3463453" cy="892552"/>
          </a:xfrm>
          <a:prstGeom prst="rect">
            <a:avLst/>
          </a:prstGeom>
        </p:spPr>
        <p:txBody>
          <a:bodyPr wrap="square">
            <a:spAutoFit/>
          </a:bodyPr>
          <a:lstStyle/>
          <a:p>
            <a:r>
              <a:rPr lang="en-GB" sz="2800" dirty="0">
                <a:solidFill>
                  <a:schemeClr val="tx2"/>
                </a:solidFill>
                <a:latin typeface="CeraPro-Light"/>
              </a:rPr>
              <a:t>More than</a:t>
            </a:r>
            <a:r>
              <a:rPr lang="en-GB" sz="2400" dirty="0">
                <a:solidFill>
                  <a:schemeClr val="tx2"/>
                </a:solidFill>
                <a:latin typeface="CeraPro-Light"/>
              </a:rPr>
              <a:t> </a:t>
            </a:r>
            <a:endParaRPr lang="en-GB" sz="2400" dirty="0" smtClean="0">
              <a:solidFill>
                <a:schemeClr val="tx2"/>
              </a:solidFill>
              <a:latin typeface="CeraPro-Light"/>
            </a:endParaRPr>
          </a:p>
          <a:p>
            <a:endParaRPr lang="en-GB" sz="2400" dirty="0">
              <a:solidFill>
                <a:schemeClr val="tx2"/>
              </a:solidFill>
              <a:latin typeface="CeraPro-Light"/>
            </a:endParaRPr>
          </a:p>
        </p:txBody>
      </p:sp>
      <p:sp>
        <p:nvSpPr>
          <p:cNvPr id="10" name="Rectangle 9"/>
          <p:cNvSpPr/>
          <p:nvPr/>
        </p:nvSpPr>
        <p:spPr>
          <a:xfrm>
            <a:off x="0" y="6061479"/>
            <a:ext cx="13063867" cy="200055"/>
          </a:xfrm>
          <a:prstGeom prst="rect">
            <a:avLst/>
          </a:prstGeom>
        </p:spPr>
        <p:txBody>
          <a:bodyPr wrap="square">
            <a:spAutoFit/>
          </a:bodyPr>
          <a:lstStyle/>
          <a:p>
            <a:pPr algn="ctr"/>
            <a:r>
              <a:rPr lang="en-GB" sz="700" i="1" dirty="0" err="1">
                <a:solidFill>
                  <a:srgbClr val="58595B"/>
                </a:solidFill>
                <a:latin typeface="CeraPro-Light"/>
              </a:rPr>
              <a:t>MacIntosh</a:t>
            </a:r>
            <a:r>
              <a:rPr lang="en-GB" sz="700" i="1" dirty="0">
                <a:solidFill>
                  <a:srgbClr val="58595B"/>
                </a:solidFill>
                <a:latin typeface="CeraPro-Light"/>
              </a:rPr>
              <a:t> M et al. What is the private sector? Understanding private provision </a:t>
            </a:r>
            <a:r>
              <a:rPr lang="en-GB" sz="700" i="1" dirty="0" smtClean="0">
                <a:solidFill>
                  <a:srgbClr val="58595B"/>
                </a:solidFill>
                <a:latin typeface="CeraPro-Light"/>
              </a:rPr>
              <a:t>in the </a:t>
            </a:r>
            <a:r>
              <a:rPr lang="en-GB" sz="700" i="1" dirty="0">
                <a:solidFill>
                  <a:srgbClr val="58595B"/>
                </a:solidFill>
                <a:latin typeface="CeraPro-Light"/>
              </a:rPr>
              <a:t>health systems of low-income and middle-income. </a:t>
            </a:r>
            <a:r>
              <a:rPr lang="en-GB" sz="700" i="1" dirty="0">
                <a:solidFill>
                  <a:srgbClr val="58595B"/>
                </a:solidFill>
                <a:latin typeface="CeraPro-LightItalic"/>
              </a:rPr>
              <a:t>The Lancet</a:t>
            </a:r>
            <a:r>
              <a:rPr lang="en-GB" sz="700" i="1" dirty="0">
                <a:solidFill>
                  <a:srgbClr val="58595B"/>
                </a:solidFill>
                <a:latin typeface="CeraPro-Light"/>
              </a:rPr>
              <a:t>; </a:t>
            </a:r>
            <a:r>
              <a:rPr lang="en-GB" sz="700" i="1" dirty="0" smtClean="0">
                <a:solidFill>
                  <a:srgbClr val="58595B"/>
                </a:solidFill>
                <a:latin typeface="CeraPro-Light"/>
              </a:rPr>
              <a:t>2016</a:t>
            </a:r>
            <a:endParaRPr lang="en-GB" sz="700" i="1" dirty="0"/>
          </a:p>
        </p:txBody>
      </p:sp>
      <p:pic>
        <p:nvPicPr>
          <p:cNvPr id="11" name="Picture 10"/>
          <p:cNvPicPr>
            <a:picLocks noChangeAspect="1"/>
          </p:cNvPicPr>
          <p:nvPr/>
        </p:nvPicPr>
        <p:blipFill>
          <a:blip r:embed="rId2">
            <a:clrChange>
              <a:clrFrom>
                <a:srgbClr val="FFFFFF"/>
              </a:clrFrom>
              <a:clrTo>
                <a:srgbClr val="FFFFFF">
                  <a:alpha val="0"/>
                </a:srgbClr>
              </a:clrTo>
            </a:clrChange>
            <a:grayscl/>
          </a:blip>
          <a:stretch>
            <a:fillRect/>
          </a:stretch>
        </p:blipFill>
        <p:spPr>
          <a:xfrm>
            <a:off x="812346" y="2233834"/>
            <a:ext cx="7264537" cy="3883710"/>
          </a:xfrm>
          <a:prstGeom prst="rect">
            <a:avLst/>
          </a:prstGeom>
        </p:spPr>
      </p:pic>
      <p:pic>
        <p:nvPicPr>
          <p:cNvPr id="4100" name="Picture 4" descr="Image result for the lancet logo"/>
          <p:cNvPicPr>
            <a:picLocks noChangeAspect="1" noChangeArrowheads="1"/>
          </p:cNvPicPr>
          <p:nvPr/>
        </p:nvPicPr>
        <p:blipFill rotWithShape="1">
          <a:blip r:embed="rId3">
            <a:extLst>
              <a:ext uri="{28A0092B-C50C-407E-A947-70E740481C1C}">
                <a14:useLocalDpi xmlns:a14="http://schemas.microsoft.com/office/drawing/2010/main" val="0"/>
              </a:ext>
            </a:extLst>
          </a:blip>
          <a:srcRect l="4720" t="38511" r="3559" b="35814"/>
          <a:stretch/>
        </p:blipFill>
        <p:spPr bwMode="auto">
          <a:xfrm>
            <a:off x="1895269" y="2655192"/>
            <a:ext cx="2693064" cy="502560"/>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8263428" y="2768423"/>
            <a:ext cx="2031325" cy="1200329"/>
          </a:xfrm>
          <a:prstGeom prst="rect">
            <a:avLst/>
          </a:prstGeom>
          <a:solidFill>
            <a:srgbClr val="005EB8"/>
          </a:solidFill>
        </p:spPr>
        <p:txBody>
          <a:bodyPr wrap="none">
            <a:spAutoFit/>
          </a:bodyPr>
          <a:lstStyle/>
          <a:p>
            <a:r>
              <a:rPr lang="en-GB" sz="7200" dirty="0">
                <a:solidFill>
                  <a:schemeClr val="bg1"/>
                </a:solidFill>
                <a:latin typeface="CeraPro-Light"/>
              </a:rPr>
              <a:t>50%</a:t>
            </a:r>
          </a:p>
        </p:txBody>
      </p:sp>
      <p:sp>
        <p:nvSpPr>
          <p:cNvPr id="13" name="Rectangle 12"/>
          <p:cNvSpPr/>
          <p:nvPr/>
        </p:nvSpPr>
        <p:spPr>
          <a:xfrm>
            <a:off x="8176079" y="3960278"/>
            <a:ext cx="3203628" cy="1200329"/>
          </a:xfrm>
          <a:prstGeom prst="rect">
            <a:avLst/>
          </a:prstGeom>
        </p:spPr>
        <p:txBody>
          <a:bodyPr wrap="square">
            <a:spAutoFit/>
          </a:bodyPr>
          <a:lstStyle/>
          <a:p>
            <a:r>
              <a:rPr lang="en-GB" dirty="0" smtClean="0">
                <a:solidFill>
                  <a:schemeClr val="tx2"/>
                </a:solidFill>
                <a:latin typeface="CeraPro-Light"/>
              </a:rPr>
              <a:t>report </a:t>
            </a:r>
            <a:r>
              <a:rPr lang="en-GB" dirty="0">
                <a:solidFill>
                  <a:schemeClr val="tx2"/>
                </a:solidFill>
                <a:latin typeface="CeraPro-Light"/>
              </a:rPr>
              <a:t>using private providers as </a:t>
            </a:r>
            <a:r>
              <a:rPr lang="en-GB" dirty="0" smtClean="0">
                <a:solidFill>
                  <a:schemeClr val="tx2"/>
                </a:solidFill>
                <a:latin typeface="CeraPro-Light"/>
              </a:rPr>
              <a:t>first </a:t>
            </a:r>
            <a:r>
              <a:rPr lang="en-GB" dirty="0">
                <a:solidFill>
                  <a:schemeClr val="tx2"/>
                </a:solidFill>
                <a:latin typeface="CeraPro-Light"/>
              </a:rPr>
              <a:t>choice for basic care in a survey </a:t>
            </a:r>
            <a:r>
              <a:rPr lang="en-GB" dirty="0" smtClean="0">
                <a:solidFill>
                  <a:schemeClr val="tx2"/>
                </a:solidFill>
                <a:latin typeface="CeraPro-Light"/>
              </a:rPr>
              <a:t>of 77 </a:t>
            </a:r>
            <a:r>
              <a:rPr lang="en-GB" dirty="0">
                <a:solidFill>
                  <a:schemeClr val="tx2"/>
                </a:solidFill>
                <a:latin typeface="CeraPro-Light"/>
              </a:rPr>
              <a:t>low- and </a:t>
            </a:r>
            <a:r>
              <a:rPr lang="en-GB" dirty="0" smtClean="0">
                <a:solidFill>
                  <a:schemeClr val="tx2"/>
                </a:solidFill>
                <a:latin typeface="CeraPro-Light"/>
              </a:rPr>
              <a:t>middle-income</a:t>
            </a:r>
            <a:endParaRPr lang="en-GB" dirty="0">
              <a:solidFill>
                <a:schemeClr val="tx2"/>
              </a:solidFill>
            </a:endParaRPr>
          </a:p>
        </p:txBody>
      </p:sp>
    </p:spTree>
    <p:extLst>
      <p:ext uri="{BB962C8B-B14F-4D97-AF65-F5344CB8AC3E}">
        <p14:creationId xmlns:p14="http://schemas.microsoft.com/office/powerpoint/2010/main" val="3933000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5" presetClass="path" presetSubtype="0" decel="50000" fill="hold" grpId="1" nodeType="withEffect">
                                  <p:stCondLst>
                                    <p:cond delay="0"/>
                                  </p:stCondLst>
                                  <p:childTnLst>
                                    <p:animMotion origin="layout" path="M 2.91667E-6 -3.7037E-6 L 2.91667E-6 0.025 " pathEditMode="relative" rAng="0" ptsTypes="AA">
                                      <p:cBhvr>
                                        <p:cTn id="9" dur="750" spd="-100000" fill="hold"/>
                                        <p:tgtEl>
                                          <p:spTgt spid="5"/>
                                        </p:tgtEl>
                                        <p:attrNameLst>
                                          <p:attrName>ppt_x</p:attrName>
                                          <p:attrName>ppt_y</p:attrName>
                                        </p:attrNameLst>
                                      </p:cBhvr>
                                      <p:rCtr x="0" y="1250"/>
                                    </p:animMotion>
                                  </p:childTnLst>
                                </p:cTn>
                              </p:par>
                              <p:par>
                                <p:cTn id="10" presetID="22" presetClass="entr" presetSubtype="8" fill="hold" nodeType="with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750"/>
                                        <p:tgtEl>
                                          <p:spTgt spid="7"/>
                                        </p:tgtEl>
                                      </p:cBhvr>
                                    </p:animEffect>
                                  </p:childTnLst>
                                </p:cTn>
                              </p:par>
                              <p:par>
                                <p:cTn id="13" presetID="10" presetClass="entr" presetSubtype="0" fill="hold" nodeType="withEffect">
                                  <p:stCondLst>
                                    <p:cond delay="5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nodeType="withEffect">
                                  <p:stCondLst>
                                    <p:cond delay="500"/>
                                  </p:stCondLst>
                                  <p:childTnLst>
                                    <p:set>
                                      <p:cBhvr>
                                        <p:cTn id="17" dur="1" fill="hold">
                                          <p:stCondLst>
                                            <p:cond delay="0"/>
                                          </p:stCondLst>
                                        </p:cTn>
                                        <p:tgtEl>
                                          <p:spTgt spid="4100"/>
                                        </p:tgtEl>
                                        <p:attrNameLst>
                                          <p:attrName>style.visibility</p:attrName>
                                        </p:attrNameLst>
                                      </p:cBhvr>
                                      <p:to>
                                        <p:strVal val="visible"/>
                                      </p:to>
                                    </p:set>
                                    <p:animEffect transition="in" filter="fade">
                                      <p:cBhvr>
                                        <p:cTn id="18" dur="500"/>
                                        <p:tgtEl>
                                          <p:spTgt spid="4100"/>
                                        </p:tgtEl>
                                      </p:cBhvr>
                                    </p:animEffect>
                                  </p:childTnLst>
                                </p:cTn>
                              </p:par>
                              <p:par>
                                <p:cTn id="19" presetID="10" presetClass="entr" presetSubtype="0" fill="hold" grpId="0" nodeType="withEffect">
                                  <p:stCondLst>
                                    <p:cond delay="50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9" grpId="0"/>
      <p:bldP spid="15" grpId="0" animBg="1"/>
      <p:bldP spid="1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Image result for outline map latin america"/>
          <p:cNvPicPr>
            <a:picLocks noChangeAspect="1" noChangeArrowheads="1"/>
          </p:cNvPicPr>
          <p:nvPr/>
        </p:nvPicPr>
        <p:blipFill>
          <a:blip r:embed="rId2" cstate="print">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098272" y="2959436"/>
            <a:ext cx="2692142" cy="3279093"/>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Image result for asia outline map"/>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790414" y="2425769"/>
            <a:ext cx="4204320" cy="275228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712177" y="432000"/>
            <a:ext cx="10955215" cy="518400"/>
          </a:xfrm>
        </p:spPr>
        <p:txBody>
          <a:bodyPr/>
          <a:lstStyle/>
          <a:p>
            <a:r>
              <a:rPr lang="en-GB" dirty="0" smtClean="0"/>
              <a:t>The case for better alignment is compelling</a:t>
            </a:r>
            <a:endParaRPr lang="en-GB" dirty="0"/>
          </a:p>
        </p:txBody>
      </p:sp>
      <p:sp>
        <p:nvSpPr>
          <p:cNvPr id="5" name="Rectangle 4">
            <a:extLst>
              <a:ext uri="{FF2B5EF4-FFF2-40B4-BE49-F238E27FC236}">
                <a16:creationId xmlns="" xmlns:a16="http://schemas.microsoft.com/office/drawing/2014/main" id="{56BDFEA3-5EA4-4754-842A-0C4F041F8DC5}"/>
              </a:ext>
            </a:extLst>
          </p:cNvPr>
          <p:cNvSpPr/>
          <p:nvPr/>
        </p:nvSpPr>
        <p:spPr>
          <a:xfrm>
            <a:off x="712177" y="1383126"/>
            <a:ext cx="817200" cy="817992"/>
          </a:xfrm>
          <a:prstGeom prst="rect">
            <a:avLst/>
          </a:prstGeom>
          <a:solidFill>
            <a:srgbClr val="0091D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610" tIns="54610" rIns="54610" bIns="216000" numCol="1" spcCol="0" rtlCol="0" fromWordArt="0" anchor="ctr" anchorCtr="0" forceAA="0" compatLnSpc="1">
            <a:prstTxWarp prst="textNoShape">
              <a:avLst/>
            </a:prstTxWarp>
            <a:noAutofit/>
          </a:bodyPr>
          <a:lstStyle/>
          <a:p>
            <a:pPr algn="ctr"/>
            <a:r>
              <a:rPr lang="en-US" sz="4000" dirty="0">
                <a:solidFill>
                  <a:schemeClr val="bg1"/>
                </a:solidFill>
                <a:latin typeface="+mj-lt"/>
              </a:rPr>
              <a:t>3</a:t>
            </a:r>
            <a:endParaRPr lang="en-GB" sz="4000" dirty="0" err="1">
              <a:solidFill>
                <a:schemeClr val="bg1"/>
              </a:solidFill>
              <a:latin typeface="+mj-lt"/>
            </a:endParaRPr>
          </a:p>
        </p:txBody>
      </p:sp>
      <p:sp>
        <p:nvSpPr>
          <p:cNvPr id="6" name="Rectangle 5"/>
          <p:cNvSpPr/>
          <p:nvPr/>
        </p:nvSpPr>
        <p:spPr>
          <a:xfrm>
            <a:off x="1729563" y="1364919"/>
            <a:ext cx="8786038" cy="646331"/>
          </a:xfrm>
          <a:prstGeom prst="rect">
            <a:avLst/>
          </a:prstGeom>
        </p:spPr>
        <p:txBody>
          <a:bodyPr wrap="square">
            <a:spAutoFit/>
          </a:bodyPr>
          <a:lstStyle/>
          <a:p>
            <a:r>
              <a:rPr lang="en-GB" b="1" dirty="0" smtClean="0">
                <a:solidFill>
                  <a:schemeClr val="tx2"/>
                </a:solidFill>
                <a:latin typeface="CeraPro-Light"/>
              </a:rPr>
              <a:t>Many countries at the </a:t>
            </a:r>
            <a:r>
              <a:rPr lang="en-GB" b="1" dirty="0">
                <a:solidFill>
                  <a:schemeClr val="tx2"/>
                </a:solidFill>
                <a:latin typeface="CeraPro-Light"/>
              </a:rPr>
              <a:t>forefront of </a:t>
            </a:r>
            <a:r>
              <a:rPr lang="en-GB" b="1" dirty="0" smtClean="0">
                <a:solidFill>
                  <a:schemeClr val="tx2"/>
                </a:solidFill>
                <a:latin typeface="CeraPro-Light"/>
              </a:rPr>
              <a:t>delivering </a:t>
            </a:r>
            <a:r>
              <a:rPr lang="en-GB" b="1" dirty="0" err="1" smtClean="0">
                <a:solidFill>
                  <a:schemeClr val="tx2"/>
                </a:solidFill>
                <a:latin typeface="CeraPro-Light"/>
              </a:rPr>
              <a:t>UHC</a:t>
            </a:r>
            <a:r>
              <a:rPr lang="en-GB" b="1" dirty="0" smtClean="0">
                <a:solidFill>
                  <a:schemeClr val="tx2"/>
                </a:solidFill>
                <a:latin typeface="CeraPro-Light"/>
              </a:rPr>
              <a:t> have </a:t>
            </a:r>
            <a:r>
              <a:rPr lang="en-GB" b="1" dirty="0">
                <a:solidFill>
                  <a:schemeClr val="tx2"/>
                </a:solidFill>
                <a:latin typeface="CeraPro-Light"/>
              </a:rPr>
              <a:t>selected models that signal a heavy reliance on </a:t>
            </a:r>
            <a:r>
              <a:rPr lang="en-GB" b="1" dirty="0" smtClean="0">
                <a:solidFill>
                  <a:schemeClr val="tx2"/>
                </a:solidFill>
                <a:latin typeface="CeraPro-Light"/>
              </a:rPr>
              <a:t>private providers</a:t>
            </a:r>
            <a:endParaRPr lang="en-GB" b="1" dirty="0">
              <a:solidFill>
                <a:schemeClr val="tx2"/>
              </a:solidFill>
            </a:endParaRPr>
          </a:p>
        </p:txBody>
      </p:sp>
      <p:cxnSp>
        <p:nvCxnSpPr>
          <p:cNvPr id="7" name="Straight Connector 6">
            <a:extLst>
              <a:ext uri="{FF2B5EF4-FFF2-40B4-BE49-F238E27FC236}">
                <a16:creationId xmlns="" xmlns:a16="http://schemas.microsoft.com/office/drawing/2014/main" id="{454508D4-3C04-4C13-BAC4-6F20C4C16838}"/>
              </a:ext>
            </a:extLst>
          </p:cNvPr>
          <p:cNvCxnSpPr>
            <a:cxnSpLocks/>
          </p:cNvCxnSpPr>
          <p:nvPr/>
        </p:nvCxnSpPr>
        <p:spPr>
          <a:xfrm flipH="1">
            <a:off x="1839706" y="2059095"/>
            <a:ext cx="95400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 xmlns:a16="http://schemas.microsoft.com/office/drawing/2014/main" id="{1196924F-7733-4A0C-82D5-A45DEF37F8E4}"/>
              </a:ext>
            </a:extLst>
          </p:cNvPr>
          <p:cNvSpPr/>
          <p:nvPr/>
        </p:nvSpPr>
        <p:spPr>
          <a:xfrm>
            <a:off x="1347967" y="3771276"/>
            <a:ext cx="3697140" cy="1038498"/>
          </a:xfrm>
          <a:prstGeom prst="rect">
            <a:avLst/>
          </a:prstGeom>
          <a:solidFill>
            <a:srgbClr val="0091DA"/>
          </a:solidFill>
        </p:spPr>
        <p:txBody>
          <a:bodyPr wrap="square" lIns="0" anchor="ctr" anchorCtr="0">
            <a:noAutofit/>
          </a:bodyPr>
          <a:lstStyle/>
          <a:p>
            <a:pPr algn="ctr">
              <a:lnSpc>
                <a:spcPct val="110000"/>
              </a:lnSpc>
            </a:pPr>
            <a:r>
              <a:rPr lang="en-GB" dirty="0" err="1">
                <a:solidFill>
                  <a:schemeClr val="bg1"/>
                </a:solidFill>
              </a:rPr>
              <a:t>NHI</a:t>
            </a:r>
            <a:r>
              <a:rPr lang="en-GB" dirty="0">
                <a:solidFill>
                  <a:schemeClr val="bg1"/>
                </a:solidFill>
              </a:rPr>
              <a:t> models with explicit intention to purchase publicly funded health services from private providers</a:t>
            </a:r>
          </a:p>
        </p:txBody>
      </p:sp>
      <p:sp>
        <p:nvSpPr>
          <p:cNvPr id="9" name="Rectangle 8">
            <a:extLst>
              <a:ext uri="{FF2B5EF4-FFF2-40B4-BE49-F238E27FC236}">
                <a16:creationId xmlns="" xmlns:a16="http://schemas.microsoft.com/office/drawing/2014/main" id="{1196924F-7733-4A0C-82D5-A45DEF37F8E4}"/>
              </a:ext>
            </a:extLst>
          </p:cNvPr>
          <p:cNvSpPr/>
          <p:nvPr/>
        </p:nvSpPr>
        <p:spPr>
          <a:xfrm>
            <a:off x="6925613" y="3771276"/>
            <a:ext cx="3130340" cy="1038498"/>
          </a:xfrm>
          <a:prstGeom prst="rect">
            <a:avLst/>
          </a:prstGeom>
          <a:solidFill>
            <a:srgbClr val="0091DA"/>
          </a:solidFill>
        </p:spPr>
        <p:txBody>
          <a:bodyPr wrap="square" lIns="0" anchor="ctr" anchorCtr="0">
            <a:noAutofit/>
          </a:bodyPr>
          <a:lstStyle/>
          <a:p>
            <a:pPr algn="ctr">
              <a:lnSpc>
                <a:spcPct val="110000"/>
              </a:lnSpc>
            </a:pPr>
            <a:r>
              <a:rPr lang="en-GB" dirty="0" smtClean="0">
                <a:solidFill>
                  <a:schemeClr val="bg1"/>
                </a:solidFill>
              </a:rPr>
              <a:t>Alternative models show strong growth in size and number of PPPs</a:t>
            </a:r>
            <a:endParaRPr lang="en-GB" dirty="0">
              <a:solidFill>
                <a:schemeClr val="bg1"/>
              </a:solidFill>
            </a:endParaRPr>
          </a:p>
        </p:txBody>
      </p:sp>
      <p:pic>
        <p:nvPicPr>
          <p:cNvPr id="5126" name="Picture 6" descr="Image result for egypt fla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3266" y="2830161"/>
            <a:ext cx="1028331" cy="687112"/>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pic>
        <p:nvPicPr>
          <p:cNvPr id="5128" name="Picture 8" descr="Image result for india fla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99072" y="2826590"/>
            <a:ext cx="1023602" cy="682401"/>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pic>
        <p:nvPicPr>
          <p:cNvPr id="5130" name="Picture 10" descr="Image result for kenya fla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401132" y="5053965"/>
            <a:ext cx="1043896" cy="695757"/>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pic>
        <p:nvPicPr>
          <p:cNvPr id="5132" name="Picture 12" descr="Image result for south africa fla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679434" y="5053965"/>
            <a:ext cx="1028331" cy="685383"/>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pic>
        <p:nvPicPr>
          <p:cNvPr id="5134" name="Picture 14" descr="Image result for indonesia fla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20905" y="5040266"/>
            <a:ext cx="1048622" cy="699082"/>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7468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5" presetClass="path" presetSubtype="0" decel="50000" fill="hold" grpId="1" nodeType="withEffect">
                                  <p:stCondLst>
                                    <p:cond delay="0"/>
                                  </p:stCondLst>
                                  <p:childTnLst>
                                    <p:animMotion origin="layout" path="M 2.91667E-6 -2.59259E-6 L 2.91667E-6 0.025 " pathEditMode="relative" rAng="0" ptsTypes="AA">
                                      <p:cBhvr>
                                        <p:cTn id="9" dur="750" spd="-100000" fill="hold"/>
                                        <p:tgtEl>
                                          <p:spTgt spid="5"/>
                                        </p:tgtEl>
                                        <p:attrNameLst>
                                          <p:attrName>ppt_x</p:attrName>
                                          <p:attrName>ppt_y</p:attrName>
                                        </p:attrNameLst>
                                      </p:cBhvr>
                                      <p:rCtr x="0" y="1250"/>
                                    </p:animMotion>
                                  </p:childTnLst>
                                </p:cTn>
                              </p:par>
                              <p:par>
                                <p:cTn id="10" presetID="22" presetClass="entr" presetSubtype="8" fill="hold" nodeType="with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750"/>
                                        <p:tgtEl>
                                          <p:spTgt spid="7"/>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750"/>
                                        <p:tgtEl>
                                          <p:spTgt spid="8"/>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750"/>
                                        <p:tgtEl>
                                          <p:spTgt spid="9"/>
                                        </p:tgtEl>
                                      </p:cBhvr>
                                    </p:animEffect>
                                  </p:childTnLst>
                                </p:cTn>
                              </p:par>
                              <p:par>
                                <p:cTn id="19" presetID="10" presetClass="entr" presetSubtype="0" fill="hold" nodeType="withEffect">
                                  <p:stCondLst>
                                    <p:cond delay="500"/>
                                  </p:stCondLst>
                                  <p:childTnLst>
                                    <p:set>
                                      <p:cBhvr>
                                        <p:cTn id="20" dur="1" fill="hold">
                                          <p:stCondLst>
                                            <p:cond delay="0"/>
                                          </p:stCondLst>
                                        </p:cTn>
                                        <p:tgtEl>
                                          <p:spTgt spid="5126"/>
                                        </p:tgtEl>
                                        <p:attrNameLst>
                                          <p:attrName>style.visibility</p:attrName>
                                        </p:attrNameLst>
                                      </p:cBhvr>
                                      <p:to>
                                        <p:strVal val="visible"/>
                                      </p:to>
                                    </p:set>
                                    <p:animEffect transition="in" filter="fade">
                                      <p:cBhvr>
                                        <p:cTn id="21" dur="500"/>
                                        <p:tgtEl>
                                          <p:spTgt spid="5126"/>
                                        </p:tgtEl>
                                      </p:cBhvr>
                                    </p:animEffect>
                                  </p:childTnLst>
                                </p:cTn>
                              </p:par>
                              <p:par>
                                <p:cTn id="22" presetID="10" presetClass="entr" presetSubtype="0" fill="hold" nodeType="withEffect">
                                  <p:stCondLst>
                                    <p:cond delay="500"/>
                                  </p:stCondLst>
                                  <p:childTnLst>
                                    <p:set>
                                      <p:cBhvr>
                                        <p:cTn id="23" dur="1" fill="hold">
                                          <p:stCondLst>
                                            <p:cond delay="0"/>
                                          </p:stCondLst>
                                        </p:cTn>
                                        <p:tgtEl>
                                          <p:spTgt spid="5128"/>
                                        </p:tgtEl>
                                        <p:attrNameLst>
                                          <p:attrName>style.visibility</p:attrName>
                                        </p:attrNameLst>
                                      </p:cBhvr>
                                      <p:to>
                                        <p:strVal val="visible"/>
                                      </p:to>
                                    </p:set>
                                    <p:animEffect transition="in" filter="fade">
                                      <p:cBhvr>
                                        <p:cTn id="24" dur="500"/>
                                        <p:tgtEl>
                                          <p:spTgt spid="5128"/>
                                        </p:tgtEl>
                                      </p:cBhvr>
                                    </p:animEffect>
                                  </p:childTnLst>
                                </p:cTn>
                              </p:par>
                              <p:par>
                                <p:cTn id="25" presetID="10" presetClass="entr" presetSubtype="0" fill="hold" nodeType="withEffect">
                                  <p:stCondLst>
                                    <p:cond delay="500"/>
                                  </p:stCondLst>
                                  <p:childTnLst>
                                    <p:set>
                                      <p:cBhvr>
                                        <p:cTn id="26" dur="1" fill="hold">
                                          <p:stCondLst>
                                            <p:cond delay="0"/>
                                          </p:stCondLst>
                                        </p:cTn>
                                        <p:tgtEl>
                                          <p:spTgt spid="5130"/>
                                        </p:tgtEl>
                                        <p:attrNameLst>
                                          <p:attrName>style.visibility</p:attrName>
                                        </p:attrNameLst>
                                      </p:cBhvr>
                                      <p:to>
                                        <p:strVal val="visible"/>
                                      </p:to>
                                    </p:set>
                                    <p:animEffect transition="in" filter="fade">
                                      <p:cBhvr>
                                        <p:cTn id="27" dur="500"/>
                                        <p:tgtEl>
                                          <p:spTgt spid="5130"/>
                                        </p:tgtEl>
                                      </p:cBhvr>
                                    </p:animEffect>
                                  </p:childTnLst>
                                </p:cTn>
                              </p:par>
                              <p:par>
                                <p:cTn id="28" presetID="10" presetClass="entr" presetSubtype="0" fill="hold" nodeType="withEffect">
                                  <p:stCondLst>
                                    <p:cond delay="500"/>
                                  </p:stCondLst>
                                  <p:childTnLst>
                                    <p:set>
                                      <p:cBhvr>
                                        <p:cTn id="29" dur="1" fill="hold">
                                          <p:stCondLst>
                                            <p:cond delay="0"/>
                                          </p:stCondLst>
                                        </p:cTn>
                                        <p:tgtEl>
                                          <p:spTgt spid="5132"/>
                                        </p:tgtEl>
                                        <p:attrNameLst>
                                          <p:attrName>style.visibility</p:attrName>
                                        </p:attrNameLst>
                                      </p:cBhvr>
                                      <p:to>
                                        <p:strVal val="visible"/>
                                      </p:to>
                                    </p:set>
                                    <p:animEffect transition="in" filter="fade">
                                      <p:cBhvr>
                                        <p:cTn id="30" dur="500"/>
                                        <p:tgtEl>
                                          <p:spTgt spid="5132"/>
                                        </p:tgtEl>
                                      </p:cBhvr>
                                    </p:animEffect>
                                  </p:childTnLst>
                                </p:cTn>
                              </p:par>
                              <p:par>
                                <p:cTn id="31" presetID="10" presetClass="entr" presetSubtype="0" fill="hold" nodeType="withEffect">
                                  <p:stCondLst>
                                    <p:cond delay="500"/>
                                  </p:stCondLst>
                                  <p:childTnLst>
                                    <p:set>
                                      <p:cBhvr>
                                        <p:cTn id="32" dur="1" fill="hold">
                                          <p:stCondLst>
                                            <p:cond delay="0"/>
                                          </p:stCondLst>
                                        </p:cTn>
                                        <p:tgtEl>
                                          <p:spTgt spid="5134"/>
                                        </p:tgtEl>
                                        <p:attrNameLst>
                                          <p:attrName>style.visibility</p:attrName>
                                        </p:attrNameLst>
                                      </p:cBhvr>
                                      <p:to>
                                        <p:strVal val="visible"/>
                                      </p:to>
                                    </p:set>
                                    <p:animEffect transition="in" filter="fade">
                                      <p:cBhvr>
                                        <p:cTn id="33" dur="500"/>
                                        <p:tgtEl>
                                          <p:spTgt spid="5134"/>
                                        </p:tgtEl>
                                      </p:cBhvr>
                                    </p:animEffect>
                                  </p:childTnLst>
                                </p:cTn>
                              </p:par>
                              <p:par>
                                <p:cTn id="34" presetID="10" presetClass="entr" presetSubtype="0" fill="hold" nodeType="withEffect">
                                  <p:stCondLst>
                                    <p:cond delay="500"/>
                                  </p:stCondLst>
                                  <p:childTnLst>
                                    <p:set>
                                      <p:cBhvr>
                                        <p:cTn id="35" dur="1" fill="hold">
                                          <p:stCondLst>
                                            <p:cond delay="0"/>
                                          </p:stCondLst>
                                        </p:cTn>
                                        <p:tgtEl>
                                          <p:spTgt spid="5124"/>
                                        </p:tgtEl>
                                        <p:attrNameLst>
                                          <p:attrName>style.visibility</p:attrName>
                                        </p:attrNameLst>
                                      </p:cBhvr>
                                      <p:to>
                                        <p:strVal val="visible"/>
                                      </p:to>
                                    </p:set>
                                    <p:animEffect transition="in" filter="fade">
                                      <p:cBhvr>
                                        <p:cTn id="36" dur="500"/>
                                        <p:tgtEl>
                                          <p:spTgt spid="5124"/>
                                        </p:tgtEl>
                                      </p:cBhvr>
                                    </p:animEffect>
                                  </p:childTnLst>
                                </p:cTn>
                              </p:par>
                              <p:par>
                                <p:cTn id="37" presetID="10" presetClass="entr" presetSubtype="0" fill="hold" nodeType="withEffect">
                                  <p:stCondLst>
                                    <p:cond delay="500"/>
                                  </p:stCondLst>
                                  <p:childTnLst>
                                    <p:set>
                                      <p:cBhvr>
                                        <p:cTn id="38" dur="1" fill="hold">
                                          <p:stCondLst>
                                            <p:cond delay="0"/>
                                          </p:stCondLst>
                                        </p:cTn>
                                        <p:tgtEl>
                                          <p:spTgt spid="5122"/>
                                        </p:tgtEl>
                                        <p:attrNameLst>
                                          <p:attrName>style.visibility</p:attrName>
                                        </p:attrNameLst>
                                      </p:cBhvr>
                                      <p:to>
                                        <p:strVal val="visible"/>
                                      </p:to>
                                    </p:set>
                                    <p:animEffect transition="in" filter="fade">
                                      <p:cBhvr>
                                        <p:cTn id="39"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8" grpId="0" animBg="1"/>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a:grpSpLocks noChangeAspect="1"/>
          </p:cNvGrpSpPr>
          <p:nvPr/>
        </p:nvGrpSpPr>
        <p:grpSpPr>
          <a:xfrm>
            <a:off x="1489697" y="1152753"/>
            <a:ext cx="8868954" cy="5073605"/>
            <a:chOff x="603491" y="1626480"/>
            <a:chExt cx="7946757" cy="4602427"/>
          </a:xfrm>
          <a:solidFill>
            <a:schemeClr val="bg2"/>
          </a:solidFill>
        </p:grpSpPr>
        <p:sp>
          <p:nvSpPr>
            <p:cNvPr id="21" name="Freeform 314"/>
            <p:cNvSpPr>
              <a:spLocks noChangeAspect="1"/>
            </p:cNvSpPr>
            <p:nvPr/>
          </p:nvSpPr>
          <p:spPr bwMode="gray">
            <a:xfrm rot="21085610">
              <a:off x="2598117" y="4122996"/>
              <a:ext cx="16821" cy="9023"/>
            </a:xfrm>
            <a:custGeom>
              <a:avLst/>
              <a:gdLst>
                <a:gd name="T0" fmla="*/ 7 w 336"/>
                <a:gd name="T1" fmla="*/ 0 h 96"/>
                <a:gd name="T2" fmla="*/ 7 w 336"/>
                <a:gd name="T3" fmla="*/ 0 h 96"/>
                <a:gd name="T4" fmla="*/ 7 w 336"/>
                <a:gd name="T5" fmla="*/ 1 h 96"/>
                <a:gd name="T6" fmla="*/ 7 w 336"/>
                <a:gd name="T7" fmla="*/ 1 h 96"/>
                <a:gd name="T8" fmla="*/ 8 w 336"/>
                <a:gd name="T9" fmla="*/ 2 h 96"/>
                <a:gd name="T10" fmla="*/ 8 w 336"/>
                <a:gd name="T11" fmla="*/ 4 h 96"/>
                <a:gd name="T12" fmla="*/ 7 w 336"/>
                <a:gd name="T13" fmla="*/ 3 h 96"/>
                <a:gd name="T14" fmla="*/ 7 w 336"/>
                <a:gd name="T15" fmla="*/ 2 h 96"/>
                <a:gd name="T16" fmla="*/ 5 w 336"/>
                <a:gd name="T17" fmla="*/ 2 h 96"/>
                <a:gd name="T18" fmla="*/ 2 w 336"/>
                <a:gd name="T19" fmla="*/ 4 h 96"/>
                <a:gd name="T20" fmla="*/ 1 w 336"/>
                <a:gd name="T21" fmla="*/ 4 h 96"/>
                <a:gd name="T22" fmla="*/ 0 w 336"/>
                <a:gd name="T23" fmla="*/ 2 h 96"/>
                <a:gd name="T24" fmla="*/ 2 w 336"/>
                <a:gd name="T25" fmla="*/ 2 h 96"/>
                <a:gd name="T26" fmla="*/ 5 w 336"/>
                <a:gd name="T27" fmla="*/ 0 h 96"/>
                <a:gd name="T28" fmla="*/ 6 w 336"/>
                <a:gd name="T29" fmla="*/ 0 h 96"/>
                <a:gd name="T30" fmla="*/ 7 w 336"/>
                <a:gd name="T31" fmla="*/ 0 h 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6"/>
                <a:gd name="T49" fmla="*/ 0 h 96"/>
                <a:gd name="T50" fmla="*/ 336 w 336"/>
                <a:gd name="T51" fmla="*/ 96 h 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 name="Freeform 315"/>
            <p:cNvSpPr>
              <a:spLocks noChangeAspect="1"/>
            </p:cNvSpPr>
            <p:nvPr/>
          </p:nvSpPr>
          <p:spPr bwMode="gray">
            <a:xfrm rot="21085610">
              <a:off x="2625641" y="4126004"/>
              <a:ext cx="1529" cy="19549"/>
            </a:xfrm>
            <a:custGeom>
              <a:avLst/>
              <a:gdLst>
                <a:gd name="T0" fmla="*/ 1 w 86"/>
                <a:gd name="T1" fmla="*/ 4 h 232"/>
                <a:gd name="T2" fmla="*/ 1 w 86"/>
                <a:gd name="T3" fmla="*/ 0 h 232"/>
                <a:gd name="T4" fmla="*/ 1 w 86"/>
                <a:gd name="T5" fmla="*/ 3 h 232"/>
                <a:gd name="T6" fmla="*/ 1 w 86"/>
                <a:gd name="T7" fmla="*/ 6 h 232"/>
                <a:gd name="T8" fmla="*/ 0 w 86"/>
                <a:gd name="T9" fmla="*/ 10 h 232"/>
                <a:gd name="T10" fmla="*/ 0 w 86"/>
                <a:gd name="T11" fmla="*/ 7 h 232"/>
                <a:gd name="T12" fmla="*/ 0 w 86"/>
                <a:gd name="T13" fmla="*/ 7 h 232"/>
                <a:gd name="T14" fmla="*/ 0 w 86"/>
                <a:gd name="T15" fmla="*/ 6 h 232"/>
                <a:gd name="T16" fmla="*/ 0 w 86"/>
                <a:gd name="T17" fmla="*/ 4 h 232"/>
                <a:gd name="T18" fmla="*/ 0 w 86"/>
                <a:gd name="T19" fmla="*/ 0 h 232"/>
                <a:gd name="T20" fmla="*/ 1 w 86"/>
                <a:gd name="T21" fmla="*/ 0 h 232"/>
                <a:gd name="T22" fmla="*/ 1 w 86"/>
                <a:gd name="T23" fmla="*/ 2 h 232"/>
                <a:gd name="T24" fmla="*/ 1 w 86"/>
                <a:gd name="T25" fmla="*/ 4 h 2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6"/>
                <a:gd name="T40" fmla="*/ 0 h 232"/>
                <a:gd name="T41" fmla="*/ 86 w 86"/>
                <a:gd name="T42" fmla="*/ 232 h 2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3" name="Freeform 316"/>
            <p:cNvSpPr>
              <a:spLocks noChangeAspect="1"/>
            </p:cNvSpPr>
            <p:nvPr/>
          </p:nvSpPr>
          <p:spPr bwMode="gray">
            <a:xfrm rot="21085610">
              <a:off x="2625641" y="4172620"/>
              <a:ext cx="3058" cy="1504"/>
            </a:xfrm>
            <a:custGeom>
              <a:avLst/>
              <a:gdLst>
                <a:gd name="T0" fmla="*/ 411534977 w 73"/>
                <a:gd name="T1" fmla="*/ 807035218 h 28"/>
                <a:gd name="T2" fmla="*/ 411534977 w 73"/>
                <a:gd name="T3" fmla="*/ 0 h 28"/>
                <a:gd name="T4" fmla="*/ 411534977 w 73"/>
                <a:gd name="T5" fmla="*/ 0 h 28"/>
                <a:gd name="T6" fmla="*/ 203958000 w 73"/>
                <a:gd name="T7" fmla="*/ 0 h 28"/>
                <a:gd name="T8" fmla="*/ 0 w 73"/>
                <a:gd name="T9" fmla="*/ 0 h 28"/>
                <a:gd name="T10" fmla="*/ 0 w 73"/>
                <a:gd name="T11" fmla="*/ 807035218 h 28"/>
                <a:gd name="T12" fmla="*/ 411534977 w 73"/>
                <a:gd name="T13" fmla="*/ 807035218 h 28"/>
                <a:gd name="T14" fmla="*/ 0 60000 65536"/>
                <a:gd name="T15" fmla="*/ 0 60000 65536"/>
                <a:gd name="T16" fmla="*/ 0 60000 65536"/>
                <a:gd name="T17" fmla="*/ 0 60000 65536"/>
                <a:gd name="T18" fmla="*/ 0 60000 65536"/>
                <a:gd name="T19" fmla="*/ 0 60000 65536"/>
                <a:gd name="T20" fmla="*/ 0 60000 65536"/>
                <a:gd name="T21" fmla="*/ 0 w 73"/>
                <a:gd name="T22" fmla="*/ 0 h 28"/>
                <a:gd name="T23" fmla="*/ 73 w 73"/>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24" name="Freeform 317"/>
            <p:cNvSpPr>
              <a:spLocks noChangeAspect="1"/>
            </p:cNvSpPr>
            <p:nvPr/>
          </p:nvSpPr>
          <p:spPr bwMode="gray">
            <a:xfrm rot="21085610">
              <a:off x="2614938" y="4171117"/>
              <a:ext cx="7645" cy="24061"/>
            </a:xfrm>
            <a:custGeom>
              <a:avLst/>
              <a:gdLst>
                <a:gd name="T0" fmla="*/ 406203908 w 175"/>
                <a:gd name="T1" fmla="*/ 2147483647 h 291"/>
                <a:gd name="T2" fmla="*/ 406203908 w 175"/>
                <a:gd name="T3" fmla="*/ 2147483647 h 291"/>
                <a:gd name="T4" fmla="*/ 609305045 w 175"/>
                <a:gd name="T5" fmla="*/ 2147483647 h 291"/>
                <a:gd name="T6" fmla="*/ 812406364 w 175"/>
                <a:gd name="T7" fmla="*/ 2147483647 h 291"/>
                <a:gd name="T8" fmla="*/ 812406364 w 175"/>
                <a:gd name="T9" fmla="*/ 2147483647 h 291"/>
                <a:gd name="T10" fmla="*/ 812406364 w 175"/>
                <a:gd name="T11" fmla="*/ 2147483647 h 291"/>
                <a:gd name="T12" fmla="*/ 609305045 w 175"/>
                <a:gd name="T13" fmla="*/ 2147483647 h 291"/>
                <a:gd name="T14" fmla="*/ 406203908 w 175"/>
                <a:gd name="T15" fmla="*/ 2147483647 h 291"/>
                <a:gd name="T16" fmla="*/ 203101047 w 175"/>
                <a:gd name="T17" fmla="*/ 2147483647 h 291"/>
                <a:gd name="T18" fmla="*/ 0 w 175"/>
                <a:gd name="T19" fmla="*/ 2147483647 h 291"/>
                <a:gd name="T20" fmla="*/ 0 w 175"/>
                <a:gd name="T21" fmla="*/ 2147483647 h 291"/>
                <a:gd name="T22" fmla="*/ 203101047 w 175"/>
                <a:gd name="T23" fmla="*/ 2147483647 h 291"/>
                <a:gd name="T24" fmla="*/ 203101047 w 175"/>
                <a:gd name="T25" fmla="*/ 2147483647 h 291"/>
                <a:gd name="T26" fmla="*/ 203101047 w 175"/>
                <a:gd name="T27" fmla="*/ 0 h 291"/>
                <a:gd name="T28" fmla="*/ 406203908 w 175"/>
                <a:gd name="T29" fmla="*/ 0 h 291"/>
                <a:gd name="T30" fmla="*/ 406203908 w 175"/>
                <a:gd name="T31" fmla="*/ 2147483647 h 2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291"/>
                <a:gd name="T50" fmla="*/ 175 w 175"/>
                <a:gd name="T51" fmla="*/ 291 h 2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25" name="Freeform 318"/>
            <p:cNvSpPr>
              <a:spLocks noChangeAspect="1"/>
            </p:cNvSpPr>
            <p:nvPr/>
          </p:nvSpPr>
          <p:spPr bwMode="gray">
            <a:xfrm rot="21085610">
              <a:off x="2625641" y="4199689"/>
              <a:ext cx="1529" cy="12030"/>
            </a:xfrm>
            <a:custGeom>
              <a:avLst/>
              <a:gdLst>
                <a:gd name="T0" fmla="*/ 0 w 69"/>
                <a:gd name="T1" fmla="*/ 2147483647 h 144"/>
                <a:gd name="T2" fmla="*/ 8411106 w 69"/>
                <a:gd name="T3" fmla="*/ 0 h 144"/>
                <a:gd name="T4" fmla="*/ 8411106 w 69"/>
                <a:gd name="T5" fmla="*/ 2147483647 h 144"/>
                <a:gd name="T6" fmla="*/ 8411106 w 69"/>
                <a:gd name="T7" fmla="*/ 2147483647 h 144"/>
                <a:gd name="T8" fmla="*/ 0 w 69"/>
                <a:gd name="T9" fmla="*/ 2147483647 h 144"/>
                <a:gd name="T10" fmla="*/ 0 w 69"/>
                <a:gd name="T11" fmla="*/ 2147483647 h 144"/>
                <a:gd name="T12" fmla="*/ 0 60000 65536"/>
                <a:gd name="T13" fmla="*/ 0 60000 65536"/>
                <a:gd name="T14" fmla="*/ 0 60000 65536"/>
                <a:gd name="T15" fmla="*/ 0 60000 65536"/>
                <a:gd name="T16" fmla="*/ 0 60000 65536"/>
                <a:gd name="T17" fmla="*/ 0 60000 65536"/>
                <a:gd name="T18" fmla="*/ 0 w 69"/>
                <a:gd name="T19" fmla="*/ 0 h 144"/>
                <a:gd name="T20" fmla="*/ 69 w 6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26" name="Freeform 319"/>
            <p:cNvSpPr>
              <a:spLocks noChangeAspect="1"/>
            </p:cNvSpPr>
            <p:nvPr/>
          </p:nvSpPr>
          <p:spPr bwMode="gray">
            <a:xfrm rot="21085610">
              <a:off x="2643990" y="4165102"/>
              <a:ext cx="1529" cy="16541"/>
            </a:xfrm>
            <a:custGeom>
              <a:avLst/>
              <a:gdLst>
                <a:gd name="T0" fmla="*/ 34802674 w 52"/>
                <a:gd name="T1" fmla="*/ 2147483647 h 192"/>
                <a:gd name="T2" fmla="*/ 34802674 w 52"/>
                <a:gd name="T3" fmla="*/ 0 h 192"/>
                <a:gd name="T4" fmla="*/ 34802674 w 52"/>
                <a:gd name="T5" fmla="*/ 2147483647 h 192"/>
                <a:gd name="T6" fmla="*/ 34802674 w 52"/>
                <a:gd name="T7" fmla="*/ 2147483647 h 192"/>
                <a:gd name="T8" fmla="*/ 0 w 52"/>
                <a:gd name="T9" fmla="*/ 2147483647 h 192"/>
                <a:gd name="T10" fmla="*/ 0 w 52"/>
                <a:gd name="T11" fmla="*/ 2147483647 h 192"/>
                <a:gd name="T12" fmla="*/ 0 w 52"/>
                <a:gd name="T13" fmla="*/ 2147483647 h 192"/>
                <a:gd name="T14" fmla="*/ 34802674 w 52"/>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92"/>
                <a:gd name="T26" fmla="*/ 52 w 52"/>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27" name="Freeform 320"/>
            <p:cNvSpPr>
              <a:spLocks noChangeAspect="1"/>
            </p:cNvSpPr>
            <p:nvPr/>
          </p:nvSpPr>
          <p:spPr bwMode="gray">
            <a:xfrm rot="21085610">
              <a:off x="2653165" y="4178636"/>
              <a:ext cx="6117" cy="19550"/>
            </a:xfrm>
            <a:custGeom>
              <a:avLst/>
              <a:gdLst>
                <a:gd name="T0" fmla="*/ 307703909 w 146"/>
                <a:gd name="T1" fmla="*/ 2147483647 h 212"/>
                <a:gd name="T2" fmla="*/ 461639066 w 146"/>
                <a:gd name="T3" fmla="*/ 2147483647 h 212"/>
                <a:gd name="T4" fmla="*/ 461639066 w 146"/>
                <a:gd name="T5" fmla="*/ 2147483647 h 212"/>
                <a:gd name="T6" fmla="*/ 307703909 w 146"/>
                <a:gd name="T7" fmla="*/ 2147483647 h 212"/>
                <a:gd name="T8" fmla="*/ 307703909 w 146"/>
                <a:gd name="T9" fmla="*/ 2147483647 h 212"/>
                <a:gd name="T10" fmla="*/ 307703909 w 146"/>
                <a:gd name="T11" fmla="*/ 2147483647 h 212"/>
                <a:gd name="T12" fmla="*/ 153851955 w 146"/>
                <a:gd name="T13" fmla="*/ 2147483647 h 212"/>
                <a:gd name="T14" fmla="*/ 0 w 146"/>
                <a:gd name="T15" fmla="*/ 0 h 212"/>
                <a:gd name="T16" fmla="*/ 0 w 146"/>
                <a:gd name="T17" fmla="*/ 0 h 212"/>
                <a:gd name="T18" fmla="*/ 153851955 w 146"/>
                <a:gd name="T19" fmla="*/ 2147483647 h 212"/>
                <a:gd name="T20" fmla="*/ 307703909 w 146"/>
                <a:gd name="T21" fmla="*/ 2147483647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12"/>
                <a:gd name="T35" fmla="*/ 146 w 146"/>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28" name="Freeform 321"/>
            <p:cNvSpPr>
              <a:spLocks noChangeAspect="1"/>
            </p:cNvSpPr>
            <p:nvPr/>
          </p:nvSpPr>
          <p:spPr bwMode="gray">
            <a:xfrm rot="21085610">
              <a:off x="2671514" y="4193674"/>
              <a:ext cx="4587" cy="4512"/>
            </a:xfrm>
            <a:custGeom>
              <a:avLst/>
              <a:gdLst>
                <a:gd name="T0" fmla="*/ 2147483647 w 52"/>
                <a:gd name="T1" fmla="*/ 0 h 55"/>
                <a:gd name="T2" fmla="*/ 0 w 52"/>
                <a:gd name="T3" fmla="*/ 2147483647 h 55"/>
                <a:gd name="T4" fmla="*/ 0 w 52"/>
                <a:gd name="T5" fmla="*/ 2147483647 h 55"/>
                <a:gd name="T6" fmla="*/ 2147483647 w 52"/>
                <a:gd name="T7" fmla="*/ 2147483647 h 55"/>
                <a:gd name="T8" fmla="*/ 2147483647 w 52"/>
                <a:gd name="T9" fmla="*/ 0 h 55"/>
                <a:gd name="T10" fmla="*/ 2147483647 w 52"/>
                <a:gd name="T11" fmla="*/ 0 h 55"/>
                <a:gd name="T12" fmla="*/ 0 60000 65536"/>
                <a:gd name="T13" fmla="*/ 0 60000 65536"/>
                <a:gd name="T14" fmla="*/ 0 60000 65536"/>
                <a:gd name="T15" fmla="*/ 0 60000 65536"/>
                <a:gd name="T16" fmla="*/ 0 60000 65536"/>
                <a:gd name="T17" fmla="*/ 0 60000 65536"/>
                <a:gd name="T18" fmla="*/ 0 w 52"/>
                <a:gd name="T19" fmla="*/ 0 h 55"/>
                <a:gd name="T20" fmla="*/ 52 w 52"/>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29" name="Freeform 322"/>
            <p:cNvSpPr>
              <a:spLocks noChangeAspect="1"/>
            </p:cNvSpPr>
            <p:nvPr/>
          </p:nvSpPr>
          <p:spPr bwMode="gray">
            <a:xfrm rot="21085610">
              <a:off x="2663870" y="4211719"/>
              <a:ext cx="6117" cy="21053"/>
            </a:xfrm>
            <a:custGeom>
              <a:avLst/>
              <a:gdLst>
                <a:gd name="T0" fmla="*/ 0 w 117"/>
                <a:gd name="T1" fmla="*/ 0 h 232"/>
                <a:gd name="T2" fmla="*/ 0 w 117"/>
                <a:gd name="T3" fmla="*/ 2147483647 h 232"/>
                <a:gd name="T4" fmla="*/ 468576256 w 117"/>
                <a:gd name="T5" fmla="*/ 2147483647 h 232"/>
                <a:gd name="T6" fmla="*/ 468576256 w 117"/>
                <a:gd name="T7" fmla="*/ 2147483647 h 232"/>
                <a:gd name="T8" fmla="*/ 937149906 w 117"/>
                <a:gd name="T9" fmla="*/ 2147483647 h 232"/>
                <a:gd name="T10" fmla="*/ 1396933205 w 117"/>
                <a:gd name="T11" fmla="*/ 2147483647 h 232"/>
                <a:gd name="T12" fmla="*/ 1396933205 w 117"/>
                <a:gd name="T13" fmla="*/ 2147483647 h 232"/>
                <a:gd name="T14" fmla="*/ 937149906 w 117"/>
                <a:gd name="T15" fmla="*/ 2147483647 h 232"/>
                <a:gd name="T16" fmla="*/ 468576256 w 117"/>
                <a:gd name="T17" fmla="*/ 2147483647 h 232"/>
                <a:gd name="T18" fmla="*/ 468576256 w 117"/>
                <a:gd name="T19" fmla="*/ 2147483647 h 232"/>
                <a:gd name="T20" fmla="*/ 468576256 w 117"/>
                <a:gd name="T21" fmla="*/ 2147483647 h 232"/>
                <a:gd name="T22" fmla="*/ 0 w 117"/>
                <a:gd name="T23" fmla="*/ 0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232"/>
                <a:gd name="T38" fmla="*/ 117 w 117"/>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0" name="Freeform 323"/>
            <p:cNvSpPr>
              <a:spLocks noChangeAspect="1"/>
            </p:cNvSpPr>
            <p:nvPr/>
          </p:nvSpPr>
          <p:spPr bwMode="gray">
            <a:xfrm rot="21085610">
              <a:off x="2682219" y="4231269"/>
              <a:ext cx="6117" cy="18045"/>
            </a:xfrm>
            <a:custGeom>
              <a:avLst/>
              <a:gdLst>
                <a:gd name="T0" fmla="*/ 280355795 w 149"/>
                <a:gd name="T1" fmla="*/ 2147483647 h 218"/>
                <a:gd name="T2" fmla="*/ 280355795 w 149"/>
                <a:gd name="T3" fmla="*/ 2147483647 h 218"/>
                <a:gd name="T4" fmla="*/ 280355795 w 149"/>
                <a:gd name="T5" fmla="*/ 2147483647 h 218"/>
                <a:gd name="T6" fmla="*/ 280355795 w 149"/>
                <a:gd name="T7" fmla="*/ 2147483647 h 218"/>
                <a:gd name="T8" fmla="*/ 138552383 w 149"/>
                <a:gd name="T9" fmla="*/ 2147483647 h 218"/>
                <a:gd name="T10" fmla="*/ 0 w 149"/>
                <a:gd name="T11" fmla="*/ 2147483647 h 218"/>
                <a:gd name="T12" fmla="*/ 0 w 149"/>
                <a:gd name="T13" fmla="*/ 2147483647 h 218"/>
                <a:gd name="T14" fmla="*/ 0 w 149"/>
                <a:gd name="T15" fmla="*/ 0 h 218"/>
                <a:gd name="T16" fmla="*/ 138552383 w 149"/>
                <a:gd name="T17" fmla="*/ 2147483647 h 218"/>
                <a:gd name="T18" fmla="*/ 280355795 w 149"/>
                <a:gd name="T19" fmla="*/ 2147483647 h 218"/>
                <a:gd name="T20" fmla="*/ 418909755 w 149"/>
                <a:gd name="T21" fmla="*/ 2147483647 h 218"/>
                <a:gd name="T22" fmla="*/ 418909755 w 149"/>
                <a:gd name="T23" fmla="*/ 2147483647 h 218"/>
                <a:gd name="T24" fmla="*/ 418909755 w 149"/>
                <a:gd name="T25" fmla="*/ 2147483647 h 218"/>
                <a:gd name="T26" fmla="*/ 280355795 w 149"/>
                <a:gd name="T27" fmla="*/ 2147483647 h 218"/>
                <a:gd name="T28" fmla="*/ 138552383 w 149"/>
                <a:gd name="T29" fmla="*/ 2147483647 h 218"/>
                <a:gd name="T30" fmla="*/ 138552383 w 149"/>
                <a:gd name="T31" fmla="*/ 2147483647 h 218"/>
                <a:gd name="T32" fmla="*/ 280355795 w 149"/>
                <a:gd name="T33" fmla="*/ 2147483647 h 218"/>
                <a:gd name="T34" fmla="*/ 280355795 w 149"/>
                <a:gd name="T35" fmla="*/ 2147483647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8"/>
                <a:gd name="T56" fmla="*/ 149 w 149"/>
                <a:gd name="T57" fmla="*/ 218 h 2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1" name="Freeform 324"/>
            <p:cNvSpPr>
              <a:spLocks noChangeAspect="1"/>
            </p:cNvSpPr>
            <p:nvPr/>
          </p:nvSpPr>
          <p:spPr bwMode="gray">
            <a:xfrm rot="21085610">
              <a:off x="2697510" y="4243299"/>
              <a:ext cx="6117" cy="1503"/>
            </a:xfrm>
            <a:custGeom>
              <a:avLst/>
              <a:gdLst>
                <a:gd name="T0" fmla="*/ 1341771012 w 118"/>
                <a:gd name="T1" fmla="*/ 303759785 h 34"/>
                <a:gd name="T2" fmla="*/ 1341771012 w 118"/>
                <a:gd name="T3" fmla="*/ 0 h 34"/>
                <a:gd name="T4" fmla="*/ 444450915 w 118"/>
                <a:gd name="T5" fmla="*/ 0 h 34"/>
                <a:gd name="T6" fmla="*/ 0 w 118"/>
                <a:gd name="T7" fmla="*/ 303759785 h 34"/>
                <a:gd name="T8" fmla="*/ 444450915 w 118"/>
                <a:gd name="T9" fmla="*/ 303759785 h 34"/>
                <a:gd name="T10" fmla="*/ 897317407 w 118"/>
                <a:gd name="T11" fmla="*/ 303759785 h 34"/>
                <a:gd name="T12" fmla="*/ 1341771012 w 118"/>
                <a:gd name="T13" fmla="*/ 303759785 h 34"/>
                <a:gd name="T14" fmla="*/ 0 60000 65536"/>
                <a:gd name="T15" fmla="*/ 0 60000 65536"/>
                <a:gd name="T16" fmla="*/ 0 60000 65536"/>
                <a:gd name="T17" fmla="*/ 0 60000 65536"/>
                <a:gd name="T18" fmla="*/ 0 60000 65536"/>
                <a:gd name="T19" fmla="*/ 0 60000 65536"/>
                <a:gd name="T20" fmla="*/ 0 60000 65536"/>
                <a:gd name="T21" fmla="*/ 0 w 118"/>
                <a:gd name="T22" fmla="*/ 0 h 34"/>
                <a:gd name="T23" fmla="*/ 118 w 118"/>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2" name="Freeform 325"/>
            <p:cNvSpPr>
              <a:spLocks noChangeAspect="1"/>
            </p:cNvSpPr>
            <p:nvPr/>
          </p:nvSpPr>
          <p:spPr bwMode="gray">
            <a:xfrm rot="21085610">
              <a:off x="2711272" y="4250818"/>
              <a:ext cx="12232" cy="9023"/>
            </a:xfrm>
            <a:custGeom>
              <a:avLst/>
              <a:gdLst>
                <a:gd name="T0" fmla="*/ 350776474 w 248"/>
                <a:gd name="T1" fmla="*/ 2147483647 h 103"/>
                <a:gd name="T2" fmla="*/ 701416526 w 248"/>
                <a:gd name="T3" fmla="*/ 0 h 103"/>
                <a:gd name="T4" fmla="*/ 1045342888 w 248"/>
                <a:gd name="T5" fmla="*/ 2147483647 h 103"/>
                <a:gd name="T6" fmla="*/ 1746758389 w 248"/>
                <a:gd name="T7" fmla="*/ 2147483647 h 103"/>
                <a:gd name="T8" fmla="*/ 2097535581 w 248"/>
                <a:gd name="T9" fmla="*/ 2147483647 h 103"/>
                <a:gd name="T10" fmla="*/ 2097535581 w 248"/>
                <a:gd name="T11" fmla="*/ 2147483647 h 103"/>
                <a:gd name="T12" fmla="*/ 1746758389 w 248"/>
                <a:gd name="T13" fmla="*/ 2147483647 h 103"/>
                <a:gd name="T14" fmla="*/ 1396119260 w 248"/>
                <a:gd name="T15" fmla="*/ 2147483647 h 103"/>
                <a:gd name="T16" fmla="*/ 701416526 w 248"/>
                <a:gd name="T17" fmla="*/ 2147483647 h 103"/>
                <a:gd name="T18" fmla="*/ 350776474 w 248"/>
                <a:gd name="T19" fmla="*/ 2147483647 h 103"/>
                <a:gd name="T20" fmla="*/ 0 w 248"/>
                <a:gd name="T21" fmla="*/ 2147483647 h 103"/>
                <a:gd name="T22" fmla="*/ 0 w 248"/>
                <a:gd name="T23" fmla="*/ 2147483647 h 103"/>
                <a:gd name="T24" fmla="*/ 350776474 w 248"/>
                <a:gd name="T25" fmla="*/ 2147483647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8"/>
                <a:gd name="T40" fmla="*/ 0 h 103"/>
                <a:gd name="T41" fmla="*/ 248 w 248"/>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3" name="Freeform 326"/>
            <p:cNvSpPr>
              <a:spLocks noChangeAspect="1"/>
            </p:cNvSpPr>
            <p:nvPr/>
          </p:nvSpPr>
          <p:spPr bwMode="gray">
            <a:xfrm rot="21085610">
              <a:off x="2695980" y="4273375"/>
              <a:ext cx="7646" cy="13534"/>
            </a:xfrm>
            <a:custGeom>
              <a:avLst/>
              <a:gdLst>
                <a:gd name="T0" fmla="*/ 511290883 w 192"/>
                <a:gd name="T1" fmla="*/ 0 h 146"/>
                <a:gd name="T2" fmla="*/ 511290883 w 192"/>
                <a:gd name="T3" fmla="*/ 0 h 146"/>
                <a:gd name="T4" fmla="*/ 511290883 w 192"/>
                <a:gd name="T5" fmla="*/ 2147483647 h 146"/>
                <a:gd name="T6" fmla="*/ 511290883 w 192"/>
                <a:gd name="T7" fmla="*/ 2147483647 h 146"/>
                <a:gd name="T8" fmla="*/ 382744274 w 192"/>
                <a:gd name="T9" fmla="*/ 2147483647 h 146"/>
                <a:gd name="T10" fmla="*/ 0 w 192"/>
                <a:gd name="T11" fmla="*/ 2147483647 h 146"/>
                <a:gd name="T12" fmla="*/ 0 w 192"/>
                <a:gd name="T13" fmla="*/ 2147483647 h 146"/>
                <a:gd name="T14" fmla="*/ 128546649 w 192"/>
                <a:gd name="T15" fmla="*/ 2147483647 h 146"/>
                <a:gd name="T16" fmla="*/ 254195930 w 192"/>
                <a:gd name="T17" fmla="*/ 2147483647 h 146"/>
                <a:gd name="T18" fmla="*/ 511290883 w 192"/>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46"/>
                <a:gd name="T32" fmla="*/ 192 w 192"/>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4" name="Freeform 327"/>
            <p:cNvSpPr>
              <a:spLocks noChangeAspect="1"/>
            </p:cNvSpPr>
            <p:nvPr/>
          </p:nvSpPr>
          <p:spPr bwMode="gray">
            <a:xfrm rot="21085610">
              <a:off x="2622583" y="4198186"/>
              <a:ext cx="4587" cy="6015"/>
            </a:xfrm>
            <a:custGeom>
              <a:avLst/>
              <a:gdLst>
                <a:gd name="T0" fmla="*/ 1286253849 w 70"/>
                <a:gd name="T1" fmla="*/ 0 h 80"/>
                <a:gd name="T2" fmla="*/ 0 w 70"/>
                <a:gd name="T3" fmla="*/ 2147483647 h 80"/>
                <a:gd name="T4" fmla="*/ 0 w 70"/>
                <a:gd name="T5" fmla="*/ 2147483647 h 80"/>
                <a:gd name="T6" fmla="*/ 1286253849 w 70"/>
                <a:gd name="T7" fmla="*/ 2147483647 h 80"/>
                <a:gd name="T8" fmla="*/ 2147483647 w 70"/>
                <a:gd name="T9" fmla="*/ 0 h 80"/>
                <a:gd name="T10" fmla="*/ 1286253849 w 70"/>
                <a:gd name="T11" fmla="*/ 0 h 80"/>
                <a:gd name="T12" fmla="*/ 0 60000 65536"/>
                <a:gd name="T13" fmla="*/ 0 60000 65536"/>
                <a:gd name="T14" fmla="*/ 0 60000 65536"/>
                <a:gd name="T15" fmla="*/ 0 60000 65536"/>
                <a:gd name="T16" fmla="*/ 0 60000 65536"/>
                <a:gd name="T17" fmla="*/ 0 60000 65536"/>
                <a:gd name="T18" fmla="*/ 0 w 70"/>
                <a:gd name="T19" fmla="*/ 0 h 80"/>
                <a:gd name="T20" fmla="*/ 70 w 70"/>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5" name="Freeform 328"/>
            <p:cNvSpPr>
              <a:spLocks noChangeAspect="1"/>
            </p:cNvSpPr>
            <p:nvPr/>
          </p:nvSpPr>
          <p:spPr bwMode="gray">
            <a:xfrm rot="21085610">
              <a:off x="2582827" y="4177133"/>
              <a:ext cx="1529" cy="7518"/>
            </a:xfrm>
            <a:custGeom>
              <a:avLst/>
              <a:gdLst>
                <a:gd name="T0" fmla="*/ 6866688 w 72"/>
                <a:gd name="T1" fmla="*/ 0 h 93"/>
                <a:gd name="T2" fmla="*/ 6866688 w 72"/>
                <a:gd name="T3" fmla="*/ 0 h 93"/>
                <a:gd name="T4" fmla="*/ 0 w 72"/>
                <a:gd name="T5" fmla="*/ 2147483647 h 93"/>
                <a:gd name="T6" fmla="*/ 0 w 72"/>
                <a:gd name="T7" fmla="*/ 2147483647 h 93"/>
                <a:gd name="T8" fmla="*/ 6866688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6" name="Freeform 329"/>
            <p:cNvSpPr>
              <a:spLocks noChangeAspect="1"/>
            </p:cNvSpPr>
            <p:nvPr/>
          </p:nvSpPr>
          <p:spPr bwMode="gray">
            <a:xfrm rot="21085610">
              <a:off x="2578240" y="4187659"/>
              <a:ext cx="4587" cy="3008"/>
            </a:xfrm>
            <a:custGeom>
              <a:avLst/>
              <a:gdLst>
                <a:gd name="T0" fmla="*/ 2147483647 w 56"/>
                <a:gd name="T1" fmla="*/ 0 h 36"/>
                <a:gd name="T2" fmla="*/ 0 w 56"/>
                <a:gd name="T3" fmla="*/ 2147483647 h 36"/>
                <a:gd name="T4" fmla="*/ 0 w 56"/>
                <a:gd name="T5" fmla="*/ 2147483647 h 36"/>
                <a:gd name="T6" fmla="*/ 2147483647 w 56"/>
                <a:gd name="T7" fmla="*/ 2147483647 h 36"/>
                <a:gd name="T8" fmla="*/ 2147483647 w 56"/>
                <a:gd name="T9" fmla="*/ 0 h 36"/>
                <a:gd name="T10" fmla="*/ 0 60000 65536"/>
                <a:gd name="T11" fmla="*/ 0 60000 65536"/>
                <a:gd name="T12" fmla="*/ 0 60000 65536"/>
                <a:gd name="T13" fmla="*/ 0 60000 65536"/>
                <a:gd name="T14" fmla="*/ 0 60000 65536"/>
                <a:gd name="T15" fmla="*/ 0 w 56"/>
                <a:gd name="T16" fmla="*/ 0 h 36"/>
                <a:gd name="T17" fmla="*/ 56 w 56"/>
                <a:gd name="T18" fmla="*/ 36 h 36"/>
              </a:gdLst>
              <a:ahLst/>
              <a:cxnLst>
                <a:cxn ang="T10">
                  <a:pos x="T0" y="T1"/>
                </a:cxn>
                <a:cxn ang="T11">
                  <a:pos x="T2" y="T3"/>
                </a:cxn>
                <a:cxn ang="T12">
                  <a:pos x="T4" y="T5"/>
                </a:cxn>
                <a:cxn ang="T13">
                  <a:pos x="T6" y="T7"/>
                </a:cxn>
                <a:cxn ang="T14">
                  <a:pos x="T8" y="T9"/>
                </a:cxn>
              </a:cxnLst>
              <a:rect l="T15" t="T16" r="T17" b="T18"/>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7" name="Freeform 330"/>
            <p:cNvSpPr>
              <a:spLocks noChangeAspect="1"/>
            </p:cNvSpPr>
            <p:nvPr/>
          </p:nvSpPr>
          <p:spPr bwMode="gray">
            <a:xfrm rot="21085610">
              <a:off x="2566007" y="4190666"/>
              <a:ext cx="9175" cy="9023"/>
            </a:xfrm>
            <a:custGeom>
              <a:avLst/>
              <a:gdLst>
                <a:gd name="T0" fmla="*/ 2147483647 w 155"/>
                <a:gd name="T1" fmla="*/ 2147483647 h 70"/>
                <a:gd name="T2" fmla="*/ 2147483647 w 155"/>
                <a:gd name="T3" fmla="*/ 2147483647 h 70"/>
                <a:gd name="T4" fmla="*/ 769972429 w 155"/>
                <a:gd name="T5" fmla="*/ 2147483647 h 70"/>
                <a:gd name="T6" fmla="*/ 0 w 155"/>
                <a:gd name="T7" fmla="*/ 2147483647 h 70"/>
                <a:gd name="T8" fmla="*/ 0 w 155"/>
                <a:gd name="T9" fmla="*/ 2147483647 h 70"/>
                <a:gd name="T10" fmla="*/ 1540178866 w 155"/>
                <a:gd name="T11" fmla="*/ 2147483647 h 70"/>
                <a:gd name="T12" fmla="*/ 2147483647 w 155"/>
                <a:gd name="T13" fmla="*/ 0 h 70"/>
                <a:gd name="T14" fmla="*/ 2147483647 w 155"/>
                <a:gd name="T15" fmla="*/ 2147483647 h 70"/>
                <a:gd name="T16" fmla="*/ 2147483647 w 155"/>
                <a:gd name="T17" fmla="*/ 2147483647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5"/>
                <a:gd name="T28" fmla="*/ 0 h 70"/>
                <a:gd name="T29" fmla="*/ 155 w 155"/>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8" name="Freeform 331"/>
            <p:cNvSpPr>
              <a:spLocks noChangeAspect="1"/>
            </p:cNvSpPr>
            <p:nvPr/>
          </p:nvSpPr>
          <p:spPr bwMode="gray">
            <a:xfrm rot="20552049">
              <a:off x="2621055" y="4369618"/>
              <a:ext cx="30582" cy="22557"/>
            </a:xfrm>
            <a:custGeom>
              <a:avLst/>
              <a:gdLst>
                <a:gd name="T0" fmla="*/ 2147483647 w 642"/>
                <a:gd name="T1" fmla="*/ 2147483647 h 260"/>
                <a:gd name="T2" fmla="*/ 2147483647 w 642"/>
                <a:gd name="T3" fmla="*/ 2147483647 h 260"/>
                <a:gd name="T4" fmla="*/ 2147483647 w 642"/>
                <a:gd name="T5" fmla="*/ 2147483647 h 260"/>
                <a:gd name="T6" fmla="*/ 2147483647 w 642"/>
                <a:gd name="T7" fmla="*/ 2147483647 h 260"/>
                <a:gd name="T8" fmla="*/ 2147483647 w 642"/>
                <a:gd name="T9" fmla="*/ 2147483647 h 260"/>
                <a:gd name="T10" fmla="*/ 2147483647 w 642"/>
                <a:gd name="T11" fmla="*/ 2147483647 h 260"/>
                <a:gd name="T12" fmla="*/ 2147483647 w 642"/>
                <a:gd name="T13" fmla="*/ 2147483647 h 260"/>
                <a:gd name="T14" fmla="*/ 2147483647 w 642"/>
                <a:gd name="T15" fmla="*/ 2147483647 h 260"/>
                <a:gd name="T16" fmla="*/ 2147483647 w 642"/>
                <a:gd name="T17" fmla="*/ 2147483647 h 260"/>
                <a:gd name="T18" fmla="*/ 2147483647 w 642"/>
                <a:gd name="T19" fmla="*/ 2147483647 h 260"/>
                <a:gd name="T20" fmla="*/ 2147483647 w 642"/>
                <a:gd name="T21" fmla="*/ 2147483647 h 260"/>
                <a:gd name="T22" fmla="*/ 2051769282 w 642"/>
                <a:gd name="T23" fmla="*/ 2147483647 h 260"/>
                <a:gd name="T24" fmla="*/ 1758692957 w 642"/>
                <a:gd name="T25" fmla="*/ 2147483647 h 260"/>
                <a:gd name="T26" fmla="*/ 1465498337 w 642"/>
                <a:gd name="T27" fmla="*/ 2147483647 h 260"/>
                <a:gd name="T28" fmla="*/ 586272726 w 642"/>
                <a:gd name="T29" fmla="*/ 2147483647 h 260"/>
                <a:gd name="T30" fmla="*/ 293075237 w 642"/>
                <a:gd name="T31" fmla="*/ 2147483647 h 260"/>
                <a:gd name="T32" fmla="*/ 0 w 642"/>
                <a:gd name="T33" fmla="*/ 2147483647 h 260"/>
                <a:gd name="T34" fmla="*/ 0 w 642"/>
                <a:gd name="T35" fmla="*/ 2147483647 h 260"/>
                <a:gd name="T36" fmla="*/ 879348061 w 642"/>
                <a:gd name="T37" fmla="*/ 0 h 260"/>
                <a:gd name="T38" fmla="*/ 1465498337 w 642"/>
                <a:gd name="T39" fmla="*/ 0 h 260"/>
                <a:gd name="T40" fmla="*/ 2051769282 w 642"/>
                <a:gd name="T41" fmla="*/ 2147483647 h 260"/>
                <a:gd name="T42" fmla="*/ 2147483647 w 642"/>
                <a:gd name="T43" fmla="*/ 2147483647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42"/>
                <a:gd name="T67" fmla="*/ 0 h 260"/>
                <a:gd name="T68" fmla="*/ 642 w 642"/>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39" name="Freeform 332"/>
            <p:cNvSpPr>
              <a:spLocks noChangeAspect="1"/>
            </p:cNvSpPr>
            <p:nvPr/>
          </p:nvSpPr>
          <p:spPr bwMode="gray">
            <a:xfrm rot="20552049">
              <a:off x="2703626" y="4294428"/>
              <a:ext cx="48931" cy="69174"/>
            </a:xfrm>
            <a:custGeom>
              <a:avLst/>
              <a:gdLst>
                <a:gd name="T0" fmla="*/ 230095956 w 1080"/>
                <a:gd name="T1" fmla="*/ 2147483647 h 745"/>
                <a:gd name="T2" fmla="*/ 685291878 w 1080"/>
                <a:gd name="T3" fmla="*/ 0 h 745"/>
                <a:gd name="T4" fmla="*/ 1825882878 w 1080"/>
                <a:gd name="T5" fmla="*/ 0 h 745"/>
                <a:gd name="T6" fmla="*/ 2147483647 w 1080"/>
                <a:gd name="T7" fmla="*/ 2147483647 h 745"/>
                <a:gd name="T8" fmla="*/ 2147483647 w 1080"/>
                <a:gd name="T9" fmla="*/ 2147483647 h 745"/>
                <a:gd name="T10" fmla="*/ 2147483647 w 1080"/>
                <a:gd name="T11" fmla="*/ 2147483647 h 745"/>
                <a:gd name="T12" fmla="*/ 2147483647 w 1080"/>
                <a:gd name="T13" fmla="*/ 2147483647 h 745"/>
                <a:gd name="T14" fmla="*/ 2147483647 w 1080"/>
                <a:gd name="T15" fmla="*/ 2147483647 h 745"/>
                <a:gd name="T16" fmla="*/ 2147483647 w 1080"/>
                <a:gd name="T17" fmla="*/ 2147483647 h 745"/>
                <a:gd name="T18" fmla="*/ 2147483647 w 1080"/>
                <a:gd name="T19" fmla="*/ 2147483647 h 745"/>
                <a:gd name="T20" fmla="*/ 2147483647 w 1080"/>
                <a:gd name="T21" fmla="*/ 2147483647 h 745"/>
                <a:gd name="T22" fmla="*/ 2147483647 w 1080"/>
                <a:gd name="T23" fmla="*/ 2147483647 h 745"/>
                <a:gd name="T24" fmla="*/ 2147483647 w 1080"/>
                <a:gd name="T25" fmla="*/ 2147483647 h 745"/>
                <a:gd name="T26" fmla="*/ 2147483647 w 1080"/>
                <a:gd name="T27" fmla="*/ 2147483647 h 745"/>
                <a:gd name="T28" fmla="*/ 2147483647 w 1080"/>
                <a:gd name="T29" fmla="*/ 2147483647 h 745"/>
                <a:gd name="T30" fmla="*/ 2147483647 w 1080"/>
                <a:gd name="T31" fmla="*/ 2147483647 h 745"/>
                <a:gd name="T32" fmla="*/ 2147483647 w 1080"/>
                <a:gd name="T33" fmla="*/ 2147483647 h 745"/>
                <a:gd name="T34" fmla="*/ 2147483647 w 1080"/>
                <a:gd name="T35" fmla="*/ 2147483647 h 745"/>
                <a:gd name="T36" fmla="*/ 2055978928 w 1080"/>
                <a:gd name="T37" fmla="*/ 2147483647 h 745"/>
                <a:gd name="T38" fmla="*/ 1825882878 w 1080"/>
                <a:gd name="T39" fmla="*/ 2147483647 h 745"/>
                <a:gd name="T40" fmla="*/ 1370583757 w 1080"/>
                <a:gd name="T41" fmla="*/ 2147483647 h 745"/>
                <a:gd name="T42" fmla="*/ 1140591564 w 1080"/>
                <a:gd name="T43" fmla="*/ 2147483647 h 745"/>
                <a:gd name="T44" fmla="*/ 915387364 w 1080"/>
                <a:gd name="T45" fmla="*/ 2147483647 h 745"/>
                <a:gd name="T46" fmla="*/ 455195828 w 1080"/>
                <a:gd name="T47" fmla="*/ 2147483647 h 745"/>
                <a:gd name="T48" fmla="*/ 455195828 w 1080"/>
                <a:gd name="T49" fmla="*/ 2147483647 h 745"/>
                <a:gd name="T50" fmla="*/ 230095956 w 1080"/>
                <a:gd name="T51" fmla="*/ 2147483647 h 745"/>
                <a:gd name="T52" fmla="*/ 230095956 w 1080"/>
                <a:gd name="T53" fmla="*/ 2147483647 h 745"/>
                <a:gd name="T54" fmla="*/ 230095956 w 1080"/>
                <a:gd name="T55" fmla="*/ 2147483647 h 745"/>
                <a:gd name="T56" fmla="*/ 0 w 1080"/>
                <a:gd name="T57" fmla="*/ 2147483647 h 745"/>
                <a:gd name="T58" fmla="*/ 0 w 1080"/>
                <a:gd name="T59" fmla="*/ 2147483647 h 745"/>
                <a:gd name="T60" fmla="*/ 230095956 w 1080"/>
                <a:gd name="T61" fmla="*/ 2147483647 h 745"/>
                <a:gd name="T62" fmla="*/ 455195828 w 1080"/>
                <a:gd name="T63" fmla="*/ 2147483647 h 745"/>
                <a:gd name="T64" fmla="*/ 230095956 w 1080"/>
                <a:gd name="T65" fmla="*/ 2147483647 h 745"/>
                <a:gd name="T66" fmla="*/ 0 w 1080"/>
                <a:gd name="T67" fmla="*/ 2147483647 h 7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0"/>
                <a:gd name="T103" fmla="*/ 0 h 745"/>
                <a:gd name="T104" fmla="*/ 1080 w 1080"/>
                <a:gd name="T105" fmla="*/ 745 h 7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0" name="Freeform 333"/>
            <p:cNvSpPr>
              <a:spLocks noChangeAspect="1"/>
            </p:cNvSpPr>
            <p:nvPr/>
          </p:nvSpPr>
          <p:spPr bwMode="gray">
            <a:xfrm rot="20552049">
              <a:off x="2848891" y="4336534"/>
              <a:ext cx="3058" cy="1503"/>
            </a:xfrm>
            <a:custGeom>
              <a:avLst/>
              <a:gdLst>
                <a:gd name="T0" fmla="*/ 0 w 56"/>
                <a:gd name="T1" fmla="*/ 0 h 53"/>
                <a:gd name="T2" fmla="*/ 0 w 56"/>
                <a:gd name="T3" fmla="*/ 0 h 53"/>
                <a:gd name="T4" fmla="*/ 0 w 56"/>
                <a:gd name="T5" fmla="*/ 32968254 h 53"/>
                <a:gd name="T6" fmla="*/ 0 w 56"/>
                <a:gd name="T7" fmla="*/ 32968254 h 53"/>
                <a:gd name="T8" fmla="*/ 0 w 56"/>
                <a:gd name="T9" fmla="*/ 32968254 h 53"/>
                <a:gd name="T10" fmla="*/ 382359590 w 56"/>
                <a:gd name="T11" fmla="*/ 32968254 h 53"/>
                <a:gd name="T12" fmla="*/ 382359590 w 56"/>
                <a:gd name="T13" fmla="*/ 0 h 53"/>
                <a:gd name="T14" fmla="*/ 0 w 56"/>
                <a:gd name="T15" fmla="*/ 0 h 53"/>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53"/>
                <a:gd name="T26" fmla="*/ 56 w 56"/>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1" name="Freeform 334"/>
            <p:cNvSpPr>
              <a:spLocks noChangeAspect="1"/>
            </p:cNvSpPr>
            <p:nvPr/>
          </p:nvSpPr>
          <p:spPr bwMode="gray">
            <a:xfrm rot="20552049">
              <a:off x="2877944" y="4392174"/>
              <a:ext cx="4587" cy="13535"/>
            </a:xfrm>
            <a:custGeom>
              <a:avLst/>
              <a:gdLst>
                <a:gd name="T0" fmla="*/ 0 w 111"/>
                <a:gd name="T1" fmla="*/ 0 h 152"/>
                <a:gd name="T2" fmla="*/ 128701595 w 111"/>
                <a:gd name="T3" fmla="*/ 0 h 152"/>
                <a:gd name="T4" fmla="*/ 128701595 w 111"/>
                <a:gd name="T5" fmla="*/ 2147483647 h 152"/>
                <a:gd name="T6" fmla="*/ 257405077 w 111"/>
                <a:gd name="T7" fmla="*/ 2147483647 h 152"/>
                <a:gd name="T8" fmla="*/ 257405077 w 111"/>
                <a:gd name="T9" fmla="*/ 2147483647 h 152"/>
                <a:gd name="T10" fmla="*/ 128701595 w 111"/>
                <a:gd name="T11" fmla="*/ 2147483647 h 152"/>
                <a:gd name="T12" fmla="*/ 128701595 w 111"/>
                <a:gd name="T13" fmla="*/ 2147483647 h 152"/>
                <a:gd name="T14" fmla="*/ 0 w 111"/>
                <a:gd name="T15" fmla="*/ 2147483647 h 152"/>
                <a:gd name="T16" fmla="*/ 0 w 111"/>
                <a:gd name="T17" fmla="*/ 2147483647 h 152"/>
                <a:gd name="T18" fmla="*/ 0 w 111"/>
                <a:gd name="T19" fmla="*/ 0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152"/>
                <a:gd name="T32" fmla="*/ 111 w 111"/>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2" name="Freeform 337"/>
            <p:cNvSpPr>
              <a:spLocks noChangeAspect="1"/>
            </p:cNvSpPr>
            <p:nvPr/>
          </p:nvSpPr>
          <p:spPr bwMode="gray">
            <a:xfrm rot="20552049">
              <a:off x="2679160" y="4303451"/>
              <a:ext cx="3058" cy="3008"/>
            </a:xfrm>
            <a:custGeom>
              <a:avLst/>
              <a:gdLst>
                <a:gd name="T0" fmla="*/ 0 w 68"/>
                <a:gd name="T1" fmla="*/ 0 h 42"/>
                <a:gd name="T2" fmla="*/ 147289538 w 68"/>
                <a:gd name="T3" fmla="*/ 0 h 42"/>
                <a:gd name="T4" fmla="*/ 147289538 w 68"/>
                <a:gd name="T5" fmla="*/ 2147483647 h 42"/>
                <a:gd name="T6" fmla="*/ 147289538 w 68"/>
                <a:gd name="T7" fmla="*/ 2147483647 h 42"/>
                <a:gd name="T8" fmla="*/ 0 w 68"/>
                <a:gd name="T9" fmla="*/ 2147483647 h 42"/>
                <a:gd name="T10" fmla="*/ 0 w 68"/>
                <a:gd name="T11" fmla="*/ 2147483647 h 42"/>
                <a:gd name="T12" fmla="*/ 0 w 68"/>
                <a:gd name="T13" fmla="*/ 2147483647 h 42"/>
                <a:gd name="T14" fmla="*/ 0 w 68"/>
                <a:gd name="T15" fmla="*/ 0 h 42"/>
                <a:gd name="T16" fmla="*/ 0 w 68"/>
                <a:gd name="T17" fmla="*/ 0 h 42"/>
                <a:gd name="T18" fmla="*/ 0 w 68"/>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
                <a:gd name="T31" fmla="*/ 0 h 42"/>
                <a:gd name="T32" fmla="*/ 68 w 68"/>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grpSp>
          <p:nvGrpSpPr>
            <p:cNvPr id="43" name="Group 338"/>
            <p:cNvGrpSpPr>
              <a:grpSpLocks noChangeAspect="1"/>
            </p:cNvGrpSpPr>
            <p:nvPr/>
          </p:nvGrpSpPr>
          <p:grpSpPr bwMode="auto">
            <a:xfrm>
              <a:off x="2669874" y="4307178"/>
              <a:ext cx="36392" cy="57861"/>
              <a:chOff x="1694" y="2257"/>
              <a:chExt cx="18" cy="28"/>
            </a:xfrm>
            <a:grpFill/>
          </p:grpSpPr>
          <p:sp>
            <p:nvSpPr>
              <p:cNvPr id="365" name="Freeform 339"/>
              <p:cNvSpPr>
                <a:spLocks noChangeAspect="1"/>
              </p:cNvSpPr>
              <p:nvPr/>
            </p:nvSpPr>
            <p:spPr bwMode="gray">
              <a:xfrm rot="-1047951">
                <a:off x="1701" y="2270"/>
                <a:ext cx="3" cy="4"/>
              </a:xfrm>
              <a:custGeom>
                <a:avLst/>
                <a:gdLst>
                  <a:gd name="T0" fmla="*/ 2 w 147"/>
                  <a:gd name="T1" fmla="*/ 0 h 83"/>
                  <a:gd name="T2" fmla="*/ 3 w 147"/>
                  <a:gd name="T3" fmla="*/ 2 h 83"/>
                  <a:gd name="T4" fmla="*/ 3 w 147"/>
                  <a:gd name="T5" fmla="*/ 4 h 83"/>
                  <a:gd name="T6" fmla="*/ 2 w 147"/>
                  <a:gd name="T7" fmla="*/ 3 h 83"/>
                  <a:gd name="T8" fmla="*/ 1 w 147"/>
                  <a:gd name="T9" fmla="*/ 3 h 83"/>
                  <a:gd name="T10" fmla="*/ 0 w 147"/>
                  <a:gd name="T11" fmla="*/ 1 h 83"/>
                  <a:gd name="T12" fmla="*/ 1 w 147"/>
                  <a:gd name="T13" fmla="*/ 0 h 83"/>
                  <a:gd name="T14" fmla="*/ 2 w 147"/>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47"/>
                  <a:gd name="T25" fmla="*/ 0 h 83"/>
                  <a:gd name="T26" fmla="*/ 147 w 147"/>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66" name="Freeform 340"/>
              <p:cNvSpPr>
                <a:spLocks noChangeAspect="1"/>
              </p:cNvSpPr>
              <p:nvPr/>
            </p:nvSpPr>
            <p:spPr bwMode="gray">
              <a:xfrm rot="-1047951">
                <a:off x="1694" y="2257"/>
                <a:ext cx="18" cy="28"/>
              </a:xfrm>
              <a:custGeom>
                <a:avLst/>
                <a:gdLst>
                  <a:gd name="T0" fmla="*/ 17 w 877"/>
                  <a:gd name="T1" fmla="*/ 28 h 627"/>
                  <a:gd name="T2" fmla="*/ 17 w 877"/>
                  <a:gd name="T3" fmla="*/ 27 h 627"/>
                  <a:gd name="T4" fmla="*/ 17 w 877"/>
                  <a:gd name="T5" fmla="*/ 24 h 627"/>
                  <a:gd name="T6" fmla="*/ 17 w 877"/>
                  <a:gd name="T7" fmla="*/ 23 h 627"/>
                  <a:gd name="T8" fmla="*/ 16 w 877"/>
                  <a:gd name="T9" fmla="*/ 21 h 627"/>
                  <a:gd name="T10" fmla="*/ 16 w 877"/>
                  <a:gd name="T11" fmla="*/ 20 h 627"/>
                  <a:gd name="T12" fmla="*/ 17 w 877"/>
                  <a:gd name="T13" fmla="*/ 19 h 627"/>
                  <a:gd name="T14" fmla="*/ 17 w 877"/>
                  <a:gd name="T15" fmla="*/ 18 h 627"/>
                  <a:gd name="T16" fmla="*/ 17 w 877"/>
                  <a:gd name="T17" fmla="*/ 13 h 627"/>
                  <a:gd name="T18" fmla="*/ 18 w 877"/>
                  <a:gd name="T19" fmla="*/ 12 h 627"/>
                  <a:gd name="T20" fmla="*/ 18 w 877"/>
                  <a:gd name="T21" fmla="*/ 11 h 627"/>
                  <a:gd name="T22" fmla="*/ 17 w 877"/>
                  <a:gd name="T23" fmla="*/ 10 h 627"/>
                  <a:gd name="T24" fmla="*/ 18 w 877"/>
                  <a:gd name="T25" fmla="*/ 6 h 627"/>
                  <a:gd name="T26" fmla="*/ 17 w 877"/>
                  <a:gd name="T27" fmla="*/ 4 h 627"/>
                  <a:gd name="T28" fmla="*/ 17 w 877"/>
                  <a:gd name="T29" fmla="*/ 2 h 627"/>
                  <a:gd name="T30" fmla="*/ 17 w 877"/>
                  <a:gd name="T31" fmla="*/ 2 h 627"/>
                  <a:gd name="T32" fmla="*/ 17 w 877"/>
                  <a:gd name="T33" fmla="*/ 2 h 627"/>
                  <a:gd name="T34" fmla="*/ 16 w 877"/>
                  <a:gd name="T35" fmla="*/ 3 h 627"/>
                  <a:gd name="T36" fmla="*/ 13 w 877"/>
                  <a:gd name="T37" fmla="*/ 3 h 627"/>
                  <a:gd name="T38" fmla="*/ 12 w 877"/>
                  <a:gd name="T39" fmla="*/ 3 h 627"/>
                  <a:gd name="T40" fmla="*/ 12 w 877"/>
                  <a:gd name="T41" fmla="*/ 1 h 627"/>
                  <a:gd name="T42" fmla="*/ 11 w 877"/>
                  <a:gd name="T43" fmla="*/ 0 h 627"/>
                  <a:gd name="T44" fmla="*/ 9 w 877"/>
                  <a:gd name="T45" fmla="*/ 0 h 627"/>
                  <a:gd name="T46" fmla="*/ 7 w 877"/>
                  <a:gd name="T47" fmla="*/ 1 h 627"/>
                  <a:gd name="T48" fmla="*/ 7 w 877"/>
                  <a:gd name="T49" fmla="*/ 2 h 627"/>
                  <a:gd name="T50" fmla="*/ 6 w 877"/>
                  <a:gd name="T51" fmla="*/ 3 h 627"/>
                  <a:gd name="T52" fmla="*/ 6 w 877"/>
                  <a:gd name="T53" fmla="*/ 5 h 627"/>
                  <a:gd name="T54" fmla="*/ 7 w 877"/>
                  <a:gd name="T55" fmla="*/ 5 h 627"/>
                  <a:gd name="T56" fmla="*/ 9 w 877"/>
                  <a:gd name="T57" fmla="*/ 5 h 627"/>
                  <a:gd name="T58" fmla="*/ 10 w 877"/>
                  <a:gd name="T59" fmla="*/ 6 h 627"/>
                  <a:gd name="T60" fmla="*/ 10 w 877"/>
                  <a:gd name="T61" fmla="*/ 8 h 627"/>
                  <a:gd name="T62" fmla="*/ 10 w 877"/>
                  <a:gd name="T63" fmla="*/ 13 h 627"/>
                  <a:gd name="T64" fmla="*/ 11 w 877"/>
                  <a:gd name="T65" fmla="*/ 15 h 627"/>
                  <a:gd name="T66" fmla="*/ 12 w 877"/>
                  <a:gd name="T67" fmla="*/ 17 h 627"/>
                  <a:gd name="T68" fmla="*/ 13 w 877"/>
                  <a:gd name="T69" fmla="*/ 18 h 627"/>
                  <a:gd name="T70" fmla="*/ 13 w 877"/>
                  <a:gd name="T71" fmla="*/ 20 h 627"/>
                  <a:gd name="T72" fmla="*/ 13 w 877"/>
                  <a:gd name="T73" fmla="*/ 20 h 627"/>
                  <a:gd name="T74" fmla="*/ 12 w 877"/>
                  <a:gd name="T75" fmla="*/ 20 h 627"/>
                  <a:gd name="T76" fmla="*/ 11 w 877"/>
                  <a:gd name="T77" fmla="*/ 21 h 627"/>
                  <a:gd name="T78" fmla="*/ 8 w 877"/>
                  <a:gd name="T79" fmla="*/ 21 h 627"/>
                  <a:gd name="T80" fmla="*/ 5 w 877"/>
                  <a:gd name="T81" fmla="*/ 21 h 627"/>
                  <a:gd name="T82" fmla="*/ 4 w 877"/>
                  <a:gd name="T83" fmla="*/ 20 h 627"/>
                  <a:gd name="T84" fmla="*/ 0 w 877"/>
                  <a:gd name="T85" fmla="*/ 20 h 627"/>
                  <a:gd name="T86" fmla="*/ 0 w 877"/>
                  <a:gd name="T87" fmla="*/ 20 h 627"/>
                  <a:gd name="T88" fmla="*/ 0 w 877"/>
                  <a:gd name="T89" fmla="*/ 22 h 627"/>
                  <a:gd name="T90" fmla="*/ 1 w 877"/>
                  <a:gd name="T91" fmla="*/ 25 h 627"/>
                  <a:gd name="T92" fmla="*/ 3 w 877"/>
                  <a:gd name="T93" fmla="*/ 26 h 627"/>
                  <a:gd name="T94" fmla="*/ 3 w 877"/>
                  <a:gd name="T95" fmla="*/ 28 h 627"/>
                  <a:gd name="T96" fmla="*/ 4 w 877"/>
                  <a:gd name="T97" fmla="*/ 27 h 627"/>
                  <a:gd name="T98" fmla="*/ 4 w 877"/>
                  <a:gd name="T99" fmla="*/ 26 h 627"/>
                  <a:gd name="T100" fmla="*/ 4 w 877"/>
                  <a:gd name="T101" fmla="*/ 25 h 627"/>
                  <a:gd name="T102" fmla="*/ 5 w 877"/>
                  <a:gd name="T103" fmla="*/ 25 h 627"/>
                  <a:gd name="T104" fmla="*/ 5 w 877"/>
                  <a:gd name="T105" fmla="*/ 25 h 627"/>
                  <a:gd name="T106" fmla="*/ 7 w 877"/>
                  <a:gd name="T107" fmla="*/ 25 h 627"/>
                  <a:gd name="T108" fmla="*/ 10 w 877"/>
                  <a:gd name="T109" fmla="*/ 27 h 627"/>
                  <a:gd name="T110" fmla="*/ 11 w 877"/>
                  <a:gd name="T111" fmla="*/ 27 h 627"/>
                  <a:gd name="T112" fmla="*/ 13 w 877"/>
                  <a:gd name="T113" fmla="*/ 25 h 627"/>
                  <a:gd name="T114" fmla="*/ 14 w 877"/>
                  <a:gd name="T115" fmla="*/ 25 h 627"/>
                  <a:gd name="T116" fmla="*/ 15 w 877"/>
                  <a:gd name="T117" fmla="*/ 26 h 627"/>
                  <a:gd name="T118" fmla="*/ 16 w 877"/>
                  <a:gd name="T119" fmla="*/ 26 h 627"/>
                  <a:gd name="T120" fmla="*/ 16 w 877"/>
                  <a:gd name="T121" fmla="*/ 27 h 627"/>
                  <a:gd name="T122" fmla="*/ 17 w 877"/>
                  <a:gd name="T123" fmla="*/ 28 h 627"/>
                  <a:gd name="T124" fmla="*/ 17 w 877"/>
                  <a:gd name="T125" fmla="*/ 28 h 6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77"/>
                  <a:gd name="T190" fmla="*/ 0 h 627"/>
                  <a:gd name="T191" fmla="*/ 877 w 877"/>
                  <a:gd name="T192" fmla="*/ 627 h 62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44" name="Freeform 341"/>
            <p:cNvSpPr>
              <a:spLocks noChangeAspect="1"/>
            </p:cNvSpPr>
            <p:nvPr/>
          </p:nvSpPr>
          <p:spPr bwMode="gray">
            <a:xfrm rot="20552049">
              <a:off x="2767849" y="4319992"/>
              <a:ext cx="21407" cy="16542"/>
            </a:xfrm>
            <a:custGeom>
              <a:avLst/>
              <a:gdLst>
                <a:gd name="T0" fmla="*/ 1988059426 w 471"/>
                <a:gd name="T1" fmla="*/ 2147483647 h 180"/>
                <a:gd name="T2" fmla="*/ 2147483647 w 471"/>
                <a:gd name="T3" fmla="*/ 2147483647 h 180"/>
                <a:gd name="T4" fmla="*/ 2147483647 w 471"/>
                <a:gd name="T5" fmla="*/ 2147483647 h 180"/>
                <a:gd name="T6" fmla="*/ 1988059426 w 471"/>
                <a:gd name="T7" fmla="*/ 2147483647 h 180"/>
                <a:gd name="T8" fmla="*/ 1765005420 w 471"/>
                <a:gd name="T9" fmla="*/ 2147483647 h 180"/>
                <a:gd name="T10" fmla="*/ 1323727452 w 471"/>
                <a:gd name="T11" fmla="*/ 2147483647 h 180"/>
                <a:gd name="T12" fmla="*/ 1105610320 w 471"/>
                <a:gd name="T13" fmla="*/ 2147483647 h 180"/>
                <a:gd name="T14" fmla="*/ 664332163 w 471"/>
                <a:gd name="T15" fmla="*/ 2147483647 h 180"/>
                <a:gd name="T16" fmla="*/ 223055988 w 471"/>
                <a:gd name="T17" fmla="*/ 2147483647 h 180"/>
                <a:gd name="T18" fmla="*/ 223055988 w 471"/>
                <a:gd name="T19" fmla="*/ 2147483647 h 180"/>
                <a:gd name="T20" fmla="*/ 223055988 w 471"/>
                <a:gd name="T21" fmla="*/ 2147483647 h 180"/>
                <a:gd name="T22" fmla="*/ 0 w 471"/>
                <a:gd name="T23" fmla="*/ 2147483647 h 180"/>
                <a:gd name="T24" fmla="*/ 0 w 471"/>
                <a:gd name="T25" fmla="*/ 2147483647 h 180"/>
                <a:gd name="T26" fmla="*/ 223055988 w 471"/>
                <a:gd name="T27" fmla="*/ 0 h 180"/>
                <a:gd name="T28" fmla="*/ 1765005420 w 471"/>
                <a:gd name="T29" fmla="*/ 0 h 180"/>
                <a:gd name="T30" fmla="*/ 1988059426 w 471"/>
                <a:gd name="T31" fmla="*/ 0 h 180"/>
                <a:gd name="T32" fmla="*/ 1988059426 w 471"/>
                <a:gd name="T33" fmla="*/ 0 h 180"/>
                <a:gd name="T34" fmla="*/ 1988059426 w 471"/>
                <a:gd name="T35" fmla="*/ 2147483647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1"/>
                <a:gd name="T55" fmla="*/ 0 h 180"/>
                <a:gd name="T56" fmla="*/ 471 w 471"/>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5" name="Freeform 342"/>
            <p:cNvSpPr>
              <a:spLocks noChangeAspect="1"/>
            </p:cNvSpPr>
            <p:nvPr/>
          </p:nvSpPr>
          <p:spPr bwMode="gray">
            <a:xfrm rot="20552049">
              <a:off x="2891706" y="4438793"/>
              <a:ext cx="0" cy="6015"/>
            </a:xfrm>
            <a:custGeom>
              <a:avLst/>
              <a:gdLst>
                <a:gd name="T0" fmla="*/ 0 w 14"/>
                <a:gd name="T1" fmla="*/ 0 h 76"/>
                <a:gd name="T2" fmla="*/ 0 w 14"/>
                <a:gd name="T3" fmla="*/ 0 h 76"/>
                <a:gd name="T4" fmla="*/ 0 w 14"/>
                <a:gd name="T5" fmla="*/ 2147483647 h 76"/>
                <a:gd name="T6" fmla="*/ 0 w 14"/>
                <a:gd name="T7" fmla="*/ 2147483647 h 76"/>
                <a:gd name="T8" fmla="*/ 0 w 14"/>
                <a:gd name="T9" fmla="*/ 0 h 76"/>
                <a:gd name="T10" fmla="*/ 0 60000 65536"/>
                <a:gd name="T11" fmla="*/ 0 60000 65536"/>
                <a:gd name="T12" fmla="*/ 0 60000 65536"/>
                <a:gd name="T13" fmla="*/ 0 60000 65536"/>
                <a:gd name="T14" fmla="*/ 0 60000 65536"/>
                <a:gd name="T15" fmla="*/ 0 w 14"/>
                <a:gd name="T16" fmla="*/ 0 h 76"/>
                <a:gd name="T17" fmla="*/ 0 w 14"/>
                <a:gd name="T18" fmla="*/ 76 h 76"/>
              </a:gdLst>
              <a:ahLst/>
              <a:cxnLst>
                <a:cxn ang="T10">
                  <a:pos x="T0" y="T1"/>
                </a:cxn>
                <a:cxn ang="T11">
                  <a:pos x="T2" y="T3"/>
                </a:cxn>
                <a:cxn ang="T12">
                  <a:pos x="T4" y="T5"/>
                </a:cxn>
                <a:cxn ang="T13">
                  <a:pos x="T6" y="T7"/>
                </a:cxn>
                <a:cxn ang="T14">
                  <a:pos x="T8" y="T9"/>
                </a:cxn>
              </a:cxnLst>
              <a:rect l="T15" t="T16" r="T17" b="T18"/>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6" name="Freeform 343"/>
            <p:cNvSpPr>
              <a:spLocks noChangeAspect="1"/>
            </p:cNvSpPr>
            <p:nvPr/>
          </p:nvSpPr>
          <p:spPr bwMode="gray">
            <a:xfrm rot="20552049">
              <a:off x="2858066" y="4353076"/>
              <a:ext cx="6117" cy="13535"/>
            </a:xfrm>
            <a:custGeom>
              <a:avLst/>
              <a:gdLst>
                <a:gd name="T0" fmla="*/ 132481251 w 173"/>
                <a:gd name="T1" fmla="*/ 0 h 163"/>
                <a:gd name="T2" fmla="*/ 132481251 w 173"/>
                <a:gd name="T3" fmla="*/ 0 h 163"/>
                <a:gd name="T4" fmla="*/ 65326520 w 173"/>
                <a:gd name="T5" fmla="*/ 2147483647 h 163"/>
                <a:gd name="T6" fmla="*/ 0 w 173"/>
                <a:gd name="T7" fmla="*/ 2147483647 h 163"/>
                <a:gd name="T8" fmla="*/ 0 w 173"/>
                <a:gd name="T9" fmla="*/ 2147483647 h 163"/>
                <a:gd name="T10" fmla="*/ 0 w 173"/>
                <a:gd name="T11" fmla="*/ 2147483647 h 163"/>
                <a:gd name="T12" fmla="*/ 65326520 w 173"/>
                <a:gd name="T13" fmla="*/ 2147483647 h 163"/>
                <a:gd name="T14" fmla="*/ 65326520 w 173"/>
                <a:gd name="T15" fmla="*/ 2147483647 h 163"/>
                <a:gd name="T16" fmla="*/ 65326520 w 173"/>
                <a:gd name="T17" fmla="*/ 2147483647 h 163"/>
                <a:gd name="T18" fmla="*/ 132481251 w 173"/>
                <a:gd name="T19" fmla="*/ 2147483647 h 163"/>
                <a:gd name="T20" fmla="*/ 197856313 w 173"/>
                <a:gd name="T21" fmla="*/ 2147483647 h 163"/>
                <a:gd name="T22" fmla="*/ 197856313 w 173"/>
                <a:gd name="T23" fmla="*/ 2147483647 h 163"/>
                <a:gd name="T24" fmla="*/ 132481251 w 173"/>
                <a:gd name="T25" fmla="*/ 2147483647 h 163"/>
                <a:gd name="T26" fmla="*/ 132481251 w 173"/>
                <a:gd name="T27" fmla="*/ 0 h 1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163"/>
                <a:gd name="T44" fmla="*/ 173 w 173"/>
                <a:gd name="T45" fmla="*/ 163 h 1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7" name="Freeform 344"/>
            <p:cNvSpPr>
              <a:spLocks noChangeAspect="1"/>
            </p:cNvSpPr>
            <p:nvPr/>
          </p:nvSpPr>
          <p:spPr bwMode="gray">
            <a:xfrm rot="20552049">
              <a:off x="2798431" y="4315481"/>
              <a:ext cx="0" cy="1503"/>
            </a:xfrm>
            <a:custGeom>
              <a:avLst/>
              <a:gdLst>
                <a:gd name="T0" fmla="*/ 0 w 28"/>
                <a:gd name="T1" fmla="*/ 0 h 39"/>
                <a:gd name="T2" fmla="*/ 0 w 28"/>
                <a:gd name="T3" fmla="*/ 153561437 h 39"/>
                <a:gd name="T4" fmla="*/ 0 w 28"/>
                <a:gd name="T5" fmla="*/ 153561437 h 39"/>
                <a:gd name="T6" fmla="*/ 0 w 28"/>
                <a:gd name="T7" fmla="*/ 153561437 h 39"/>
                <a:gd name="T8" fmla="*/ 0 w 28"/>
                <a:gd name="T9" fmla="*/ 0 h 39"/>
                <a:gd name="T10" fmla="*/ 0 60000 65536"/>
                <a:gd name="T11" fmla="*/ 0 60000 65536"/>
                <a:gd name="T12" fmla="*/ 0 60000 65536"/>
                <a:gd name="T13" fmla="*/ 0 60000 65536"/>
                <a:gd name="T14" fmla="*/ 0 60000 65536"/>
                <a:gd name="T15" fmla="*/ 0 w 28"/>
                <a:gd name="T16" fmla="*/ 0 h 39"/>
                <a:gd name="T17" fmla="*/ 0 w 28"/>
                <a:gd name="T18" fmla="*/ 39 h 39"/>
              </a:gdLst>
              <a:ahLst/>
              <a:cxnLst>
                <a:cxn ang="T10">
                  <a:pos x="T0" y="T1"/>
                </a:cxn>
                <a:cxn ang="T11">
                  <a:pos x="T2" y="T3"/>
                </a:cxn>
                <a:cxn ang="T12">
                  <a:pos x="T4" y="T5"/>
                </a:cxn>
                <a:cxn ang="T13">
                  <a:pos x="T6" y="T7"/>
                </a:cxn>
                <a:cxn ang="T14">
                  <a:pos x="T8" y="T9"/>
                </a:cxn>
              </a:cxnLst>
              <a:rect l="T15" t="T16" r="T17" b="T18"/>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8" name="Freeform 345"/>
            <p:cNvSpPr>
              <a:spLocks noChangeAspect="1"/>
            </p:cNvSpPr>
            <p:nvPr/>
          </p:nvSpPr>
          <p:spPr bwMode="gray">
            <a:xfrm rot="20552049">
              <a:off x="2803018" y="4332023"/>
              <a:ext cx="1529" cy="4512"/>
            </a:xfrm>
            <a:custGeom>
              <a:avLst/>
              <a:gdLst>
                <a:gd name="T0" fmla="*/ 0 w 42"/>
                <a:gd name="T1" fmla="*/ 0 h 34"/>
                <a:gd name="T2" fmla="*/ 0 w 42"/>
                <a:gd name="T3" fmla="*/ 2147483647 h 34"/>
                <a:gd name="T4" fmla="*/ 0 w 42"/>
                <a:gd name="T5" fmla="*/ 2147483647 h 34"/>
                <a:gd name="T6" fmla="*/ 102156343 w 42"/>
                <a:gd name="T7" fmla="*/ 0 h 34"/>
                <a:gd name="T8" fmla="*/ 0 w 42"/>
                <a:gd name="T9" fmla="*/ 0 h 34"/>
                <a:gd name="T10" fmla="*/ 0 60000 65536"/>
                <a:gd name="T11" fmla="*/ 0 60000 65536"/>
                <a:gd name="T12" fmla="*/ 0 60000 65536"/>
                <a:gd name="T13" fmla="*/ 0 60000 65536"/>
                <a:gd name="T14" fmla="*/ 0 60000 65536"/>
                <a:gd name="T15" fmla="*/ 0 w 42"/>
                <a:gd name="T16" fmla="*/ 0 h 34"/>
                <a:gd name="T17" fmla="*/ 42 w 42"/>
                <a:gd name="T18" fmla="*/ 34 h 34"/>
              </a:gdLst>
              <a:ahLst/>
              <a:cxnLst>
                <a:cxn ang="T10">
                  <a:pos x="T0" y="T1"/>
                </a:cxn>
                <a:cxn ang="T11">
                  <a:pos x="T2" y="T3"/>
                </a:cxn>
                <a:cxn ang="T12">
                  <a:pos x="T4" y="T5"/>
                </a:cxn>
                <a:cxn ang="T13">
                  <a:pos x="T6" y="T7"/>
                </a:cxn>
                <a:cxn ang="T14">
                  <a:pos x="T8" y="T9"/>
                </a:cxn>
              </a:cxnLst>
              <a:rect l="T15" t="T16" r="T17" b="T18"/>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49" name="Freeform 346"/>
            <p:cNvSpPr>
              <a:spLocks noChangeAspect="1"/>
            </p:cNvSpPr>
            <p:nvPr/>
          </p:nvSpPr>
          <p:spPr bwMode="gray">
            <a:xfrm rot="20552049">
              <a:off x="2867240" y="4375633"/>
              <a:ext cx="4587" cy="10526"/>
            </a:xfrm>
            <a:custGeom>
              <a:avLst/>
              <a:gdLst>
                <a:gd name="T0" fmla="*/ 2147483647 w 52"/>
                <a:gd name="T1" fmla="*/ 0 h 124"/>
                <a:gd name="T2" fmla="*/ 0 w 52"/>
                <a:gd name="T3" fmla="*/ 0 h 124"/>
                <a:gd name="T4" fmla="*/ 0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0 h 12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24"/>
                <a:gd name="T26" fmla="*/ 52 w 52"/>
                <a:gd name="T27" fmla="*/ 124 h 1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0" name="Freeform 348"/>
            <p:cNvSpPr>
              <a:spLocks noChangeAspect="1"/>
            </p:cNvSpPr>
            <p:nvPr/>
          </p:nvSpPr>
          <p:spPr bwMode="gray">
            <a:xfrm rot="20552049">
              <a:off x="2501496" y="4248461"/>
              <a:ext cx="127449" cy="86970"/>
            </a:xfrm>
            <a:custGeom>
              <a:avLst/>
              <a:gdLst>
                <a:gd name="T0" fmla="*/ 2147483647 w 3347"/>
                <a:gd name="T1" fmla="*/ 2147483647 h 1123"/>
                <a:gd name="T2" fmla="*/ 2147483647 w 3347"/>
                <a:gd name="T3" fmla="*/ 2147483647 h 1123"/>
                <a:gd name="T4" fmla="*/ 2147483647 w 3347"/>
                <a:gd name="T5" fmla="*/ 2147483647 h 1123"/>
                <a:gd name="T6" fmla="*/ 2147483647 w 3347"/>
                <a:gd name="T7" fmla="*/ 2147483647 h 1123"/>
                <a:gd name="T8" fmla="*/ 2147483647 w 3347"/>
                <a:gd name="T9" fmla="*/ 2147483647 h 1123"/>
                <a:gd name="T10" fmla="*/ 2147483647 w 3347"/>
                <a:gd name="T11" fmla="*/ 2147483647 h 1123"/>
                <a:gd name="T12" fmla="*/ 2147483647 w 3347"/>
                <a:gd name="T13" fmla="*/ 2147483647 h 1123"/>
                <a:gd name="T14" fmla="*/ 2147483647 w 3347"/>
                <a:gd name="T15" fmla="*/ 2147483647 h 1123"/>
                <a:gd name="T16" fmla="*/ 2147483647 w 3347"/>
                <a:gd name="T17" fmla="*/ 2147483647 h 1123"/>
                <a:gd name="T18" fmla="*/ 2147483647 w 3347"/>
                <a:gd name="T19" fmla="*/ 2147483647 h 1123"/>
                <a:gd name="T20" fmla="*/ 2147483647 w 3347"/>
                <a:gd name="T21" fmla="*/ 2147483647 h 1123"/>
                <a:gd name="T22" fmla="*/ 2147483647 w 3347"/>
                <a:gd name="T23" fmla="*/ 2147483647 h 1123"/>
                <a:gd name="T24" fmla="*/ 2147483647 w 3347"/>
                <a:gd name="T25" fmla="*/ 2147483647 h 1123"/>
                <a:gd name="T26" fmla="*/ 2147483647 w 3347"/>
                <a:gd name="T27" fmla="*/ 2147483647 h 1123"/>
                <a:gd name="T28" fmla="*/ 2147483647 w 3347"/>
                <a:gd name="T29" fmla="*/ 2147483647 h 1123"/>
                <a:gd name="T30" fmla="*/ 2147483647 w 3347"/>
                <a:gd name="T31" fmla="*/ 2147483647 h 1123"/>
                <a:gd name="T32" fmla="*/ 2147483647 w 3347"/>
                <a:gd name="T33" fmla="*/ 2147483647 h 1123"/>
                <a:gd name="T34" fmla="*/ 2147483647 w 3347"/>
                <a:gd name="T35" fmla="*/ 2147483647 h 1123"/>
                <a:gd name="T36" fmla="*/ 2147483647 w 3347"/>
                <a:gd name="T37" fmla="*/ 2147483647 h 1123"/>
                <a:gd name="T38" fmla="*/ 2147483647 w 3347"/>
                <a:gd name="T39" fmla="*/ 2147483647 h 1123"/>
                <a:gd name="T40" fmla="*/ 2147483647 w 3347"/>
                <a:gd name="T41" fmla="*/ 2147483647 h 1123"/>
                <a:gd name="T42" fmla="*/ 2147483647 w 3347"/>
                <a:gd name="T43" fmla="*/ 2147483647 h 1123"/>
                <a:gd name="T44" fmla="*/ 2147483647 w 3347"/>
                <a:gd name="T45" fmla="*/ 2147483647 h 1123"/>
                <a:gd name="T46" fmla="*/ 2147483647 w 3347"/>
                <a:gd name="T47" fmla="*/ 2147483647 h 1123"/>
                <a:gd name="T48" fmla="*/ 2147483647 w 3347"/>
                <a:gd name="T49" fmla="*/ 2147483647 h 1123"/>
                <a:gd name="T50" fmla="*/ 2147483647 w 3347"/>
                <a:gd name="T51" fmla="*/ 2147483647 h 1123"/>
                <a:gd name="T52" fmla="*/ 2147483647 w 3347"/>
                <a:gd name="T53" fmla="*/ 2147483647 h 1123"/>
                <a:gd name="T54" fmla="*/ 2147483647 w 3347"/>
                <a:gd name="T55" fmla="*/ 2147483647 h 1123"/>
                <a:gd name="T56" fmla="*/ 1297721767 w 3347"/>
                <a:gd name="T57" fmla="*/ 2147483647 h 1123"/>
                <a:gd name="T58" fmla="*/ 648861999 w 3347"/>
                <a:gd name="T59" fmla="*/ 2147483647 h 1123"/>
                <a:gd name="T60" fmla="*/ 434146808 w 3347"/>
                <a:gd name="T61" fmla="*/ 2147483647 h 1123"/>
                <a:gd name="T62" fmla="*/ 434146808 w 3347"/>
                <a:gd name="T63" fmla="*/ 2147483647 h 1123"/>
                <a:gd name="T64" fmla="*/ 648861999 w 3347"/>
                <a:gd name="T65" fmla="*/ 2147483647 h 1123"/>
                <a:gd name="T66" fmla="*/ 1083008807 w 3347"/>
                <a:gd name="T67" fmla="*/ 2147483647 h 1123"/>
                <a:gd name="T68" fmla="*/ 2147483647 w 3347"/>
                <a:gd name="T69" fmla="*/ 2147483647 h 1123"/>
                <a:gd name="T70" fmla="*/ 2147483647 w 3347"/>
                <a:gd name="T71" fmla="*/ 0 h 1123"/>
                <a:gd name="T72" fmla="*/ 2147483647 w 3347"/>
                <a:gd name="T73" fmla="*/ 2147483647 h 1123"/>
                <a:gd name="T74" fmla="*/ 2147483647 w 3347"/>
                <a:gd name="T75" fmla="*/ 2147483647 h 1123"/>
                <a:gd name="T76" fmla="*/ 2147483647 w 3347"/>
                <a:gd name="T77" fmla="*/ 2147483647 h 1123"/>
                <a:gd name="T78" fmla="*/ 2147483647 w 3347"/>
                <a:gd name="T79" fmla="*/ 2147483647 h 1123"/>
                <a:gd name="T80" fmla="*/ 2147483647 w 3347"/>
                <a:gd name="T81" fmla="*/ 2147483647 h 1123"/>
                <a:gd name="T82" fmla="*/ 2147483647 w 3347"/>
                <a:gd name="T83" fmla="*/ 2147483647 h 1123"/>
                <a:gd name="T84" fmla="*/ 2147483647 w 3347"/>
                <a:gd name="T85" fmla="*/ 2147483647 h 1123"/>
                <a:gd name="T86" fmla="*/ 2147483647 w 3347"/>
                <a:gd name="T87" fmla="*/ 2147483647 h 1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47"/>
                <a:gd name="T133" fmla="*/ 0 h 1123"/>
                <a:gd name="T134" fmla="*/ 3347 w 3347"/>
                <a:gd name="T135" fmla="*/ 1123 h 1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1" name="Freeform 349"/>
            <p:cNvSpPr>
              <a:spLocks noChangeAspect="1"/>
            </p:cNvSpPr>
            <p:nvPr/>
          </p:nvSpPr>
          <p:spPr bwMode="gray">
            <a:xfrm rot="20552049">
              <a:off x="2527779" y="4298939"/>
              <a:ext cx="6117" cy="12030"/>
            </a:xfrm>
            <a:custGeom>
              <a:avLst/>
              <a:gdLst>
                <a:gd name="T0" fmla="*/ 166722537 w 165"/>
                <a:gd name="T1" fmla="*/ 0 h 156"/>
                <a:gd name="T2" fmla="*/ 166722537 w 165"/>
                <a:gd name="T3" fmla="*/ 2147483647 h 156"/>
                <a:gd name="T4" fmla="*/ 250055749 w 165"/>
                <a:gd name="T5" fmla="*/ 2147483647 h 156"/>
                <a:gd name="T6" fmla="*/ 250055749 w 165"/>
                <a:gd name="T7" fmla="*/ 2147483647 h 156"/>
                <a:gd name="T8" fmla="*/ 83333174 w 165"/>
                <a:gd name="T9" fmla="*/ 2147483647 h 156"/>
                <a:gd name="T10" fmla="*/ 83333174 w 165"/>
                <a:gd name="T11" fmla="*/ 2147483647 h 156"/>
                <a:gd name="T12" fmla="*/ 0 w 165"/>
                <a:gd name="T13" fmla="*/ 2147483647 h 156"/>
                <a:gd name="T14" fmla="*/ 0 w 165"/>
                <a:gd name="T15" fmla="*/ 2147483647 h 156"/>
                <a:gd name="T16" fmla="*/ 0 w 165"/>
                <a:gd name="T17" fmla="*/ 2147483647 h 156"/>
                <a:gd name="T18" fmla="*/ 83333174 w 165"/>
                <a:gd name="T19" fmla="*/ 2147483647 h 156"/>
                <a:gd name="T20" fmla="*/ 83333174 w 165"/>
                <a:gd name="T21" fmla="*/ 2147483647 h 156"/>
                <a:gd name="T22" fmla="*/ 83333174 w 165"/>
                <a:gd name="T23" fmla="*/ 2147483647 h 156"/>
                <a:gd name="T24" fmla="*/ 83333174 w 165"/>
                <a:gd name="T25" fmla="*/ 2147483647 h 156"/>
                <a:gd name="T26" fmla="*/ 83333174 w 165"/>
                <a:gd name="T27" fmla="*/ 0 h 156"/>
                <a:gd name="T28" fmla="*/ 166722537 w 165"/>
                <a:gd name="T29" fmla="*/ 0 h 156"/>
                <a:gd name="T30" fmla="*/ 166722537 w 165"/>
                <a:gd name="T31" fmla="*/ 0 h 156"/>
                <a:gd name="T32" fmla="*/ 166722537 w 165"/>
                <a:gd name="T33" fmla="*/ 2147483647 h 156"/>
                <a:gd name="T34" fmla="*/ 166722537 w 165"/>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156"/>
                <a:gd name="T56" fmla="*/ 165 w 165"/>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2" name="Freeform 350"/>
            <p:cNvSpPr>
              <a:spLocks noChangeAspect="1"/>
            </p:cNvSpPr>
            <p:nvPr/>
          </p:nvSpPr>
          <p:spPr bwMode="gray">
            <a:xfrm rot="20552049">
              <a:off x="2582827" y="4256833"/>
              <a:ext cx="13762" cy="19550"/>
            </a:xfrm>
            <a:custGeom>
              <a:avLst/>
              <a:gdLst>
                <a:gd name="T0" fmla="*/ 957510537 w 317"/>
                <a:gd name="T1" fmla="*/ 2147483647 h 201"/>
                <a:gd name="T2" fmla="*/ 1147327220 w 317"/>
                <a:gd name="T3" fmla="*/ 2147483647 h 201"/>
                <a:gd name="T4" fmla="*/ 1337236933 w 317"/>
                <a:gd name="T5" fmla="*/ 2147483647 h 201"/>
                <a:gd name="T6" fmla="*/ 1337236933 w 317"/>
                <a:gd name="T7" fmla="*/ 2147483647 h 201"/>
                <a:gd name="T8" fmla="*/ 1147327220 w 317"/>
                <a:gd name="T9" fmla="*/ 2147483647 h 201"/>
                <a:gd name="T10" fmla="*/ 957510537 w 317"/>
                <a:gd name="T11" fmla="*/ 2147483647 h 201"/>
                <a:gd name="T12" fmla="*/ 763480834 w 317"/>
                <a:gd name="T13" fmla="*/ 2147483647 h 201"/>
                <a:gd name="T14" fmla="*/ 573664692 w 317"/>
                <a:gd name="T15" fmla="*/ 2147483647 h 201"/>
                <a:gd name="T16" fmla="*/ 189816413 w 317"/>
                <a:gd name="T17" fmla="*/ 2147483647 h 201"/>
                <a:gd name="T18" fmla="*/ 189816413 w 317"/>
                <a:gd name="T19" fmla="*/ 2147483647 h 201"/>
                <a:gd name="T20" fmla="*/ 0 w 317"/>
                <a:gd name="T21" fmla="*/ 2147483647 h 201"/>
                <a:gd name="T22" fmla="*/ 0 w 317"/>
                <a:gd name="T23" fmla="*/ 2147483647 h 201"/>
                <a:gd name="T24" fmla="*/ 0 w 317"/>
                <a:gd name="T25" fmla="*/ 0 h 201"/>
                <a:gd name="T26" fmla="*/ 383846206 w 317"/>
                <a:gd name="T27" fmla="*/ 0 h 201"/>
                <a:gd name="T28" fmla="*/ 957510537 w 317"/>
                <a:gd name="T29" fmla="*/ 2147483647 h 2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7"/>
                <a:gd name="T46" fmla="*/ 0 h 201"/>
                <a:gd name="T47" fmla="*/ 317 w 317"/>
                <a:gd name="T48" fmla="*/ 201 h 2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3" name="Freeform 351"/>
            <p:cNvSpPr>
              <a:spLocks noChangeAspect="1"/>
            </p:cNvSpPr>
            <p:nvPr/>
          </p:nvSpPr>
          <p:spPr bwMode="gray">
            <a:xfrm rot="20552049">
              <a:off x="2835129" y="4332023"/>
              <a:ext cx="0" cy="6015"/>
            </a:xfrm>
            <a:custGeom>
              <a:avLst/>
              <a:gdLst>
                <a:gd name="T0" fmla="*/ 0 w 46"/>
                <a:gd name="T1" fmla="*/ 0 h 47"/>
                <a:gd name="T2" fmla="*/ 0 w 46"/>
                <a:gd name="T3" fmla="*/ 0 h 47"/>
                <a:gd name="T4" fmla="*/ 0 w 46"/>
                <a:gd name="T5" fmla="*/ 2147483647 h 47"/>
                <a:gd name="T6" fmla="*/ 0 w 46"/>
                <a:gd name="T7" fmla="*/ 2147483647 h 47"/>
                <a:gd name="T8" fmla="*/ 0 w 46"/>
                <a:gd name="T9" fmla="*/ 2147483647 h 47"/>
                <a:gd name="T10" fmla="*/ 0 w 46"/>
                <a:gd name="T11" fmla="*/ 2147483647 h 47"/>
                <a:gd name="T12" fmla="*/ 0 w 46"/>
                <a:gd name="T13" fmla="*/ 0 h 47"/>
                <a:gd name="T14" fmla="*/ 0 60000 65536"/>
                <a:gd name="T15" fmla="*/ 0 60000 65536"/>
                <a:gd name="T16" fmla="*/ 0 60000 65536"/>
                <a:gd name="T17" fmla="*/ 0 60000 65536"/>
                <a:gd name="T18" fmla="*/ 0 60000 65536"/>
                <a:gd name="T19" fmla="*/ 0 60000 65536"/>
                <a:gd name="T20" fmla="*/ 0 60000 65536"/>
                <a:gd name="T21" fmla="*/ 0 w 46"/>
                <a:gd name="T22" fmla="*/ 0 h 47"/>
                <a:gd name="T23" fmla="*/ 0 w 46"/>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4" name="Freeform 352"/>
            <p:cNvSpPr>
              <a:spLocks noChangeAspect="1"/>
            </p:cNvSpPr>
            <p:nvPr/>
          </p:nvSpPr>
          <p:spPr bwMode="gray">
            <a:xfrm rot="20552049">
              <a:off x="2887119" y="4419243"/>
              <a:ext cx="3058" cy="7519"/>
            </a:xfrm>
            <a:custGeom>
              <a:avLst/>
              <a:gdLst>
                <a:gd name="T0" fmla="*/ 1164682456 w 45"/>
                <a:gd name="T1" fmla="*/ 0 h 103"/>
                <a:gd name="T2" fmla="*/ 0 w 45"/>
                <a:gd name="T3" fmla="*/ 2147483647 h 103"/>
                <a:gd name="T4" fmla="*/ 1164682456 w 45"/>
                <a:gd name="T5" fmla="*/ 2147483647 h 103"/>
                <a:gd name="T6" fmla="*/ 1164682456 w 45"/>
                <a:gd name="T7" fmla="*/ 2147483647 h 103"/>
                <a:gd name="T8" fmla="*/ 1164682456 w 45"/>
                <a:gd name="T9" fmla="*/ 2147483647 h 103"/>
                <a:gd name="T10" fmla="*/ 1164682456 w 45"/>
                <a:gd name="T11" fmla="*/ 2147483647 h 103"/>
                <a:gd name="T12" fmla="*/ 1164682456 w 45"/>
                <a:gd name="T13" fmla="*/ 0 h 103"/>
                <a:gd name="T14" fmla="*/ 0 60000 65536"/>
                <a:gd name="T15" fmla="*/ 0 60000 65536"/>
                <a:gd name="T16" fmla="*/ 0 60000 65536"/>
                <a:gd name="T17" fmla="*/ 0 60000 65536"/>
                <a:gd name="T18" fmla="*/ 0 60000 65536"/>
                <a:gd name="T19" fmla="*/ 0 60000 65536"/>
                <a:gd name="T20" fmla="*/ 0 60000 65536"/>
                <a:gd name="T21" fmla="*/ 0 w 45"/>
                <a:gd name="T22" fmla="*/ 0 h 103"/>
                <a:gd name="T23" fmla="*/ 45 w 4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5" name="Freeform 230"/>
            <p:cNvSpPr>
              <a:spLocks noChangeAspect="1"/>
            </p:cNvSpPr>
            <p:nvPr/>
          </p:nvSpPr>
          <p:spPr bwMode="gray">
            <a:xfrm>
              <a:off x="3355026" y="3082371"/>
              <a:ext cx="7645" cy="7518"/>
            </a:xfrm>
            <a:custGeom>
              <a:avLst/>
              <a:gdLst>
                <a:gd name="T0" fmla="*/ 1 w 19"/>
                <a:gd name="T1" fmla="*/ 0 h 22"/>
                <a:gd name="T2" fmla="*/ 1 w 19"/>
                <a:gd name="T3" fmla="*/ 4 h 22"/>
                <a:gd name="T4" fmla="*/ 0 w 19"/>
                <a:gd name="T5" fmla="*/ 0 h 22"/>
                <a:gd name="T6" fmla="*/ 0 w 19"/>
                <a:gd name="T7" fmla="*/ 2 h 22"/>
                <a:gd name="T8" fmla="*/ 0 w 19"/>
                <a:gd name="T9" fmla="*/ 2 h 22"/>
                <a:gd name="T10" fmla="*/ 0 w 19"/>
                <a:gd name="T11" fmla="*/ 3 h 22"/>
                <a:gd name="T12" fmla="*/ 3 w 19"/>
                <a:gd name="T13" fmla="*/ 2 h 22"/>
                <a:gd name="T14" fmla="*/ 4 w 19"/>
                <a:gd name="T15" fmla="*/ 2 h 22"/>
                <a:gd name="T16" fmla="*/ 4 w 19"/>
                <a:gd name="T17" fmla="*/ 1 h 22"/>
                <a:gd name="T18" fmla="*/ 2 w 19"/>
                <a:gd name="T19" fmla="*/ 0 h 22"/>
                <a:gd name="T20" fmla="*/ 1 w 1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2"/>
                <a:gd name="T35" fmla="*/ 19 w 1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56" name="Freeform 233"/>
            <p:cNvSpPr>
              <a:spLocks noChangeAspect="1"/>
            </p:cNvSpPr>
            <p:nvPr/>
          </p:nvSpPr>
          <p:spPr bwMode="gray">
            <a:xfrm>
              <a:off x="3356554" y="3074852"/>
              <a:ext cx="18349" cy="7519"/>
            </a:xfrm>
            <a:custGeom>
              <a:avLst/>
              <a:gdLst>
                <a:gd name="T0" fmla="*/ 9 w 44"/>
                <a:gd name="T1" fmla="*/ 1 h 15"/>
                <a:gd name="T2" fmla="*/ 8 w 44"/>
                <a:gd name="T3" fmla="*/ 1 h 15"/>
                <a:gd name="T4" fmla="*/ 3 w 44"/>
                <a:gd name="T5" fmla="*/ 0 h 15"/>
                <a:gd name="T6" fmla="*/ 1 w 44"/>
                <a:gd name="T7" fmla="*/ 0 h 15"/>
                <a:gd name="T8" fmla="*/ 0 w 44"/>
                <a:gd name="T9" fmla="*/ 1 h 15"/>
                <a:gd name="T10" fmla="*/ 0 w 44"/>
                <a:gd name="T11" fmla="*/ 2 h 15"/>
                <a:gd name="T12" fmla="*/ 1 w 44"/>
                <a:gd name="T13" fmla="*/ 3 h 15"/>
                <a:gd name="T14" fmla="*/ 3 w 44"/>
                <a:gd name="T15" fmla="*/ 3 h 15"/>
                <a:gd name="T16" fmla="*/ 5 w 44"/>
                <a:gd name="T17" fmla="*/ 3 h 15"/>
                <a:gd name="T18" fmla="*/ 5 w 44"/>
                <a:gd name="T19" fmla="*/ 2 h 15"/>
                <a:gd name="T20" fmla="*/ 6 w 44"/>
                <a:gd name="T21" fmla="*/ 1 h 15"/>
                <a:gd name="T22" fmla="*/ 8 w 44"/>
                <a:gd name="T23" fmla="*/ 1 h 15"/>
                <a:gd name="T24" fmla="*/ 9 w 44"/>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15"/>
                <a:gd name="T41" fmla="*/ 44 w 4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57" name="Freeform 266"/>
            <p:cNvSpPr>
              <a:spLocks noChangeAspect="1"/>
            </p:cNvSpPr>
            <p:nvPr/>
          </p:nvSpPr>
          <p:spPr bwMode="gray">
            <a:xfrm>
              <a:off x="2351932" y="4359091"/>
              <a:ext cx="24466" cy="60151"/>
            </a:xfrm>
            <a:custGeom>
              <a:avLst/>
              <a:gdLst>
                <a:gd name="T0" fmla="*/ 2147483647 w 62"/>
                <a:gd name="T1" fmla="*/ 0 h 145"/>
                <a:gd name="T2" fmla="*/ 2147483647 w 62"/>
                <a:gd name="T3" fmla="*/ 0 h 145"/>
                <a:gd name="T4" fmla="*/ 2147483647 w 62"/>
                <a:gd name="T5" fmla="*/ 2147483647 h 145"/>
                <a:gd name="T6" fmla="*/ 2147483647 w 62"/>
                <a:gd name="T7" fmla="*/ 2147483647 h 145"/>
                <a:gd name="T8" fmla="*/ 2147483647 w 62"/>
                <a:gd name="T9" fmla="*/ 2147483647 h 145"/>
                <a:gd name="T10" fmla="*/ 2147483647 w 62"/>
                <a:gd name="T11" fmla="*/ 2147483647 h 145"/>
                <a:gd name="T12" fmla="*/ 2147483647 w 62"/>
                <a:gd name="T13" fmla="*/ 2147483647 h 145"/>
                <a:gd name="T14" fmla="*/ 0 w 62"/>
                <a:gd name="T15" fmla="*/ 2147483647 h 145"/>
                <a:gd name="T16" fmla="*/ 0 w 62"/>
                <a:gd name="T17" fmla="*/ 2147483647 h 145"/>
                <a:gd name="T18" fmla="*/ 2147483647 w 62"/>
                <a:gd name="T19" fmla="*/ 2147483647 h 145"/>
                <a:gd name="T20" fmla="*/ 2147483647 w 62"/>
                <a:gd name="T21" fmla="*/ 2147483647 h 145"/>
                <a:gd name="T22" fmla="*/ 2147483647 w 62"/>
                <a:gd name="T23" fmla="*/ 2147483647 h 145"/>
                <a:gd name="T24" fmla="*/ 2147483647 w 62"/>
                <a:gd name="T25" fmla="*/ 2147483647 h 145"/>
                <a:gd name="T26" fmla="*/ 2147483647 w 62"/>
                <a:gd name="T27" fmla="*/ 2147483647 h 145"/>
                <a:gd name="T28" fmla="*/ 2147483647 w 62"/>
                <a:gd name="T29" fmla="*/ 2147483647 h 145"/>
                <a:gd name="T30" fmla="*/ 2147483647 w 62"/>
                <a:gd name="T31" fmla="*/ 2147483647 h 145"/>
                <a:gd name="T32" fmla="*/ 2147483647 w 62"/>
                <a:gd name="T33" fmla="*/ 2147483647 h 145"/>
                <a:gd name="T34" fmla="*/ 2147483647 w 62"/>
                <a:gd name="T35" fmla="*/ 2147483647 h 145"/>
                <a:gd name="T36" fmla="*/ 2147483647 w 62"/>
                <a:gd name="T37" fmla="*/ 2147483647 h 145"/>
                <a:gd name="T38" fmla="*/ 2147483647 w 62"/>
                <a:gd name="T39" fmla="*/ 2147483647 h 145"/>
                <a:gd name="T40" fmla="*/ 2147483647 w 62"/>
                <a:gd name="T41" fmla="*/ 2147483647 h 145"/>
                <a:gd name="T42" fmla="*/ 2147483647 w 62"/>
                <a:gd name="T43" fmla="*/ 2147483647 h 145"/>
                <a:gd name="T44" fmla="*/ 2147483647 w 62"/>
                <a:gd name="T45" fmla="*/ 2147483647 h 145"/>
                <a:gd name="T46" fmla="*/ 2147483647 w 62"/>
                <a:gd name="T47" fmla="*/ 2147483647 h 145"/>
                <a:gd name="T48" fmla="*/ 2147483647 w 62"/>
                <a:gd name="T49" fmla="*/ 2147483647 h 145"/>
                <a:gd name="T50" fmla="*/ 2147483647 w 62"/>
                <a:gd name="T51" fmla="*/ 2147483647 h 145"/>
                <a:gd name="T52" fmla="*/ 2147483647 w 62"/>
                <a:gd name="T53" fmla="*/ 2147483647 h 145"/>
                <a:gd name="T54" fmla="*/ 2147483647 w 62"/>
                <a:gd name="T55" fmla="*/ 2147483647 h 145"/>
                <a:gd name="T56" fmla="*/ 2147483647 w 62"/>
                <a:gd name="T57" fmla="*/ 0 h 1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2"/>
                <a:gd name="T88" fmla="*/ 0 h 145"/>
                <a:gd name="T89" fmla="*/ 62 w 62"/>
                <a:gd name="T90" fmla="*/ 145 h 14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58" name="Freeform 270"/>
            <p:cNvSpPr>
              <a:spLocks noChangeAspect="1"/>
            </p:cNvSpPr>
            <p:nvPr/>
          </p:nvSpPr>
          <p:spPr bwMode="gray">
            <a:xfrm>
              <a:off x="1735702" y="4002692"/>
              <a:ext cx="669748" cy="446626"/>
            </a:xfrm>
            <a:custGeom>
              <a:avLst/>
              <a:gdLst>
                <a:gd name="T0" fmla="*/ 2147483647 w 1657"/>
                <a:gd name="T1" fmla="*/ 2147483647 h 1083"/>
                <a:gd name="T2" fmla="*/ 2147483647 w 1657"/>
                <a:gd name="T3" fmla="*/ 2147483647 h 1083"/>
                <a:gd name="T4" fmla="*/ 2147483647 w 1657"/>
                <a:gd name="T5" fmla="*/ 2147483647 h 1083"/>
                <a:gd name="T6" fmla="*/ 2147483647 w 1657"/>
                <a:gd name="T7" fmla="*/ 2147483647 h 1083"/>
                <a:gd name="T8" fmla="*/ 2147483647 w 1657"/>
                <a:gd name="T9" fmla="*/ 2147483647 h 1083"/>
                <a:gd name="T10" fmla="*/ 2147483647 w 1657"/>
                <a:gd name="T11" fmla="*/ 2147483647 h 1083"/>
                <a:gd name="T12" fmla="*/ 2147483647 w 1657"/>
                <a:gd name="T13" fmla="*/ 2147483647 h 1083"/>
                <a:gd name="T14" fmla="*/ 2147483647 w 1657"/>
                <a:gd name="T15" fmla="*/ 2147483647 h 1083"/>
                <a:gd name="T16" fmla="*/ 2147483647 w 1657"/>
                <a:gd name="T17" fmla="*/ 2147483647 h 1083"/>
                <a:gd name="T18" fmla="*/ 2147483647 w 1657"/>
                <a:gd name="T19" fmla="*/ 2147483647 h 1083"/>
                <a:gd name="T20" fmla="*/ 2147483647 w 1657"/>
                <a:gd name="T21" fmla="*/ 2147483647 h 1083"/>
                <a:gd name="T22" fmla="*/ 2147483647 w 1657"/>
                <a:gd name="T23" fmla="*/ 2147483647 h 1083"/>
                <a:gd name="T24" fmla="*/ 2147483647 w 1657"/>
                <a:gd name="T25" fmla="*/ 2147483647 h 1083"/>
                <a:gd name="T26" fmla="*/ 2147483647 w 1657"/>
                <a:gd name="T27" fmla="*/ 2147483647 h 1083"/>
                <a:gd name="T28" fmla="*/ 2147483647 w 1657"/>
                <a:gd name="T29" fmla="*/ 2147483647 h 1083"/>
                <a:gd name="T30" fmla="*/ 2147483647 w 1657"/>
                <a:gd name="T31" fmla="*/ 2147483647 h 1083"/>
                <a:gd name="T32" fmla="*/ 2147483647 w 1657"/>
                <a:gd name="T33" fmla="*/ 2147483647 h 1083"/>
                <a:gd name="T34" fmla="*/ 2147483647 w 1657"/>
                <a:gd name="T35" fmla="*/ 2147483647 h 1083"/>
                <a:gd name="T36" fmla="*/ 2147483647 w 1657"/>
                <a:gd name="T37" fmla="*/ 2147483647 h 1083"/>
                <a:gd name="T38" fmla="*/ 2147483647 w 1657"/>
                <a:gd name="T39" fmla="*/ 2147483647 h 1083"/>
                <a:gd name="T40" fmla="*/ 2147483647 w 1657"/>
                <a:gd name="T41" fmla="*/ 2147483647 h 1083"/>
                <a:gd name="T42" fmla="*/ 2147483647 w 1657"/>
                <a:gd name="T43" fmla="*/ 2147483647 h 1083"/>
                <a:gd name="T44" fmla="*/ 2147483647 w 1657"/>
                <a:gd name="T45" fmla="*/ 2147483647 h 1083"/>
                <a:gd name="T46" fmla="*/ 2147483647 w 1657"/>
                <a:gd name="T47" fmla="*/ 2147483647 h 1083"/>
                <a:gd name="T48" fmla="*/ 2147483647 w 1657"/>
                <a:gd name="T49" fmla="*/ 2147483647 h 1083"/>
                <a:gd name="T50" fmla="*/ 2147483647 w 1657"/>
                <a:gd name="T51" fmla="*/ 2147483647 h 1083"/>
                <a:gd name="T52" fmla="*/ 2147483647 w 1657"/>
                <a:gd name="T53" fmla="*/ 2147483647 h 1083"/>
                <a:gd name="T54" fmla="*/ 2147483647 w 1657"/>
                <a:gd name="T55" fmla="*/ 2147483647 h 1083"/>
                <a:gd name="T56" fmla="*/ 2147483647 w 1657"/>
                <a:gd name="T57" fmla="*/ 2147483647 h 1083"/>
                <a:gd name="T58" fmla="*/ 2147483647 w 1657"/>
                <a:gd name="T59" fmla="*/ 2147483647 h 1083"/>
                <a:gd name="T60" fmla="*/ 2147483647 w 1657"/>
                <a:gd name="T61" fmla="*/ 2147483647 h 1083"/>
                <a:gd name="T62" fmla="*/ 2147483647 w 1657"/>
                <a:gd name="T63" fmla="*/ 2147483647 h 1083"/>
                <a:gd name="T64" fmla="*/ 2147483647 w 1657"/>
                <a:gd name="T65" fmla="*/ 2147483647 h 1083"/>
                <a:gd name="T66" fmla="*/ 2147483647 w 1657"/>
                <a:gd name="T67" fmla="*/ 2147483647 h 1083"/>
                <a:gd name="T68" fmla="*/ 2147483647 w 1657"/>
                <a:gd name="T69" fmla="*/ 2147483647 h 1083"/>
                <a:gd name="T70" fmla="*/ 2147483647 w 1657"/>
                <a:gd name="T71" fmla="*/ 2147483647 h 1083"/>
                <a:gd name="T72" fmla="*/ 2147483647 w 1657"/>
                <a:gd name="T73" fmla="*/ 2147483647 h 1083"/>
                <a:gd name="T74" fmla="*/ 2147483647 w 1657"/>
                <a:gd name="T75" fmla="*/ 2147483647 h 1083"/>
                <a:gd name="T76" fmla="*/ 2147483647 w 1657"/>
                <a:gd name="T77" fmla="*/ 2147483647 h 1083"/>
                <a:gd name="T78" fmla="*/ 2147483647 w 1657"/>
                <a:gd name="T79" fmla="*/ 2147483647 h 1083"/>
                <a:gd name="T80" fmla="*/ 2147483647 w 1657"/>
                <a:gd name="T81" fmla="*/ 2147483647 h 1083"/>
                <a:gd name="T82" fmla="*/ 2147483647 w 1657"/>
                <a:gd name="T83" fmla="*/ 2147483647 h 1083"/>
                <a:gd name="T84" fmla="*/ 2147483647 w 1657"/>
                <a:gd name="T85" fmla="*/ 2147483647 h 1083"/>
                <a:gd name="T86" fmla="*/ 2147483647 w 1657"/>
                <a:gd name="T87" fmla="*/ 2147483647 h 1083"/>
                <a:gd name="T88" fmla="*/ 2147483647 w 1657"/>
                <a:gd name="T89" fmla="*/ 2147483647 h 1083"/>
                <a:gd name="T90" fmla="*/ 2147483647 w 1657"/>
                <a:gd name="T91" fmla="*/ 2147483647 h 1083"/>
                <a:gd name="T92" fmla="*/ 2147483647 w 1657"/>
                <a:gd name="T93" fmla="*/ 2147483647 h 1083"/>
                <a:gd name="T94" fmla="*/ 2147483647 w 1657"/>
                <a:gd name="T95" fmla="*/ 2147483647 h 1083"/>
                <a:gd name="T96" fmla="*/ 2147483647 w 1657"/>
                <a:gd name="T97" fmla="*/ 2147483647 h 1083"/>
                <a:gd name="T98" fmla="*/ 2147483647 w 1657"/>
                <a:gd name="T99" fmla="*/ 2147483647 h 1083"/>
                <a:gd name="T100" fmla="*/ 2147483647 w 1657"/>
                <a:gd name="T101" fmla="*/ 2147483647 h 1083"/>
                <a:gd name="T102" fmla="*/ 2147483647 w 1657"/>
                <a:gd name="T103" fmla="*/ 2147483647 h 1083"/>
                <a:gd name="T104" fmla="*/ 2147483647 w 1657"/>
                <a:gd name="T105" fmla="*/ 2147483647 h 1083"/>
                <a:gd name="T106" fmla="*/ 2147483647 w 1657"/>
                <a:gd name="T107" fmla="*/ 2147483647 h 1083"/>
                <a:gd name="T108" fmla="*/ 2147483647 w 1657"/>
                <a:gd name="T109" fmla="*/ 2147483647 h 1083"/>
                <a:gd name="T110" fmla="*/ 2147483647 w 1657"/>
                <a:gd name="T111" fmla="*/ 2147483647 h 1083"/>
                <a:gd name="T112" fmla="*/ 2147483647 w 1657"/>
                <a:gd name="T113" fmla="*/ 2147483647 h 1083"/>
                <a:gd name="T114" fmla="*/ 2147483647 w 1657"/>
                <a:gd name="T115" fmla="*/ 2147483647 h 1083"/>
                <a:gd name="T116" fmla="*/ 2147483647 w 1657"/>
                <a:gd name="T117" fmla="*/ 2147483647 h 1083"/>
                <a:gd name="T118" fmla="*/ 2147483647 w 1657"/>
                <a:gd name="T119" fmla="*/ 2147483647 h 1083"/>
                <a:gd name="T120" fmla="*/ 2147483647 w 1657"/>
                <a:gd name="T121" fmla="*/ 2147483647 h 1083"/>
                <a:gd name="T122" fmla="*/ 2147483647 w 1657"/>
                <a:gd name="T123" fmla="*/ 2147483647 h 10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7"/>
                <a:gd name="T187" fmla="*/ 0 h 1083"/>
                <a:gd name="T188" fmla="*/ 1657 w 1657"/>
                <a:gd name="T189" fmla="*/ 1083 h 10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grpSp>
          <p:nvGrpSpPr>
            <p:cNvPr id="59" name="Group 237"/>
            <p:cNvGrpSpPr>
              <a:grpSpLocks noChangeAspect="1"/>
            </p:cNvGrpSpPr>
            <p:nvPr/>
          </p:nvGrpSpPr>
          <p:grpSpPr bwMode="auto">
            <a:xfrm>
              <a:off x="2527978" y="4499285"/>
              <a:ext cx="1028963" cy="1729622"/>
              <a:chOff x="1624" y="2350"/>
              <a:chExt cx="509" cy="837"/>
            </a:xfrm>
            <a:grpFill/>
          </p:grpSpPr>
          <p:sp>
            <p:nvSpPr>
              <p:cNvPr id="343" name="Freeform 239"/>
              <p:cNvSpPr>
                <a:spLocks noChangeAspect="1"/>
              </p:cNvSpPr>
              <p:nvPr/>
            </p:nvSpPr>
            <p:spPr bwMode="gray">
              <a:xfrm>
                <a:off x="1712" y="2353"/>
                <a:ext cx="148" cy="126"/>
              </a:xfrm>
              <a:custGeom>
                <a:avLst/>
                <a:gdLst>
                  <a:gd name="T0" fmla="*/ 17 w 743"/>
                  <a:gd name="T1" fmla="*/ 9 h 631"/>
                  <a:gd name="T2" fmla="*/ 19 w 743"/>
                  <a:gd name="T3" fmla="*/ 15 h 631"/>
                  <a:gd name="T4" fmla="*/ 15 w 743"/>
                  <a:gd name="T5" fmla="*/ 27 h 631"/>
                  <a:gd name="T6" fmla="*/ 20 w 743"/>
                  <a:gd name="T7" fmla="*/ 35 h 631"/>
                  <a:gd name="T8" fmla="*/ 25 w 743"/>
                  <a:gd name="T9" fmla="*/ 30 h 631"/>
                  <a:gd name="T10" fmla="*/ 22 w 743"/>
                  <a:gd name="T11" fmla="*/ 15 h 631"/>
                  <a:gd name="T12" fmla="*/ 39 w 743"/>
                  <a:gd name="T13" fmla="*/ 8 h 631"/>
                  <a:gd name="T14" fmla="*/ 34 w 743"/>
                  <a:gd name="T15" fmla="*/ 5 h 631"/>
                  <a:gd name="T16" fmla="*/ 38 w 743"/>
                  <a:gd name="T17" fmla="*/ 0 h 631"/>
                  <a:gd name="T18" fmla="*/ 48 w 743"/>
                  <a:gd name="T19" fmla="*/ 9 h 631"/>
                  <a:gd name="T20" fmla="*/ 57 w 743"/>
                  <a:gd name="T21" fmla="*/ 18 h 631"/>
                  <a:gd name="T22" fmla="*/ 73 w 743"/>
                  <a:gd name="T23" fmla="*/ 18 h 631"/>
                  <a:gd name="T24" fmla="*/ 82 w 743"/>
                  <a:gd name="T25" fmla="*/ 21 h 631"/>
                  <a:gd name="T26" fmla="*/ 99 w 743"/>
                  <a:gd name="T27" fmla="*/ 20 h 631"/>
                  <a:gd name="T28" fmla="*/ 99 w 743"/>
                  <a:gd name="T29" fmla="*/ 18 h 631"/>
                  <a:gd name="T30" fmla="*/ 124 w 743"/>
                  <a:gd name="T31" fmla="*/ 17 h 631"/>
                  <a:gd name="T32" fmla="*/ 114 w 743"/>
                  <a:gd name="T33" fmla="*/ 19 h 631"/>
                  <a:gd name="T34" fmla="*/ 118 w 743"/>
                  <a:gd name="T35" fmla="*/ 23 h 631"/>
                  <a:gd name="T36" fmla="*/ 132 w 743"/>
                  <a:gd name="T37" fmla="*/ 30 h 631"/>
                  <a:gd name="T38" fmla="*/ 137 w 743"/>
                  <a:gd name="T39" fmla="*/ 39 h 631"/>
                  <a:gd name="T40" fmla="*/ 138 w 743"/>
                  <a:gd name="T41" fmla="*/ 42 h 631"/>
                  <a:gd name="T42" fmla="*/ 147 w 743"/>
                  <a:gd name="T43" fmla="*/ 42 h 631"/>
                  <a:gd name="T44" fmla="*/ 145 w 743"/>
                  <a:gd name="T45" fmla="*/ 46 h 631"/>
                  <a:gd name="T46" fmla="*/ 137 w 743"/>
                  <a:gd name="T47" fmla="*/ 50 h 631"/>
                  <a:gd name="T48" fmla="*/ 140 w 743"/>
                  <a:gd name="T49" fmla="*/ 56 h 631"/>
                  <a:gd name="T50" fmla="*/ 134 w 743"/>
                  <a:gd name="T51" fmla="*/ 64 h 631"/>
                  <a:gd name="T52" fmla="*/ 134 w 743"/>
                  <a:gd name="T53" fmla="*/ 72 h 631"/>
                  <a:gd name="T54" fmla="*/ 139 w 743"/>
                  <a:gd name="T55" fmla="*/ 80 h 631"/>
                  <a:gd name="T56" fmla="*/ 129 w 743"/>
                  <a:gd name="T57" fmla="*/ 86 h 631"/>
                  <a:gd name="T58" fmla="*/ 113 w 743"/>
                  <a:gd name="T59" fmla="*/ 92 h 631"/>
                  <a:gd name="T60" fmla="*/ 94 w 743"/>
                  <a:gd name="T61" fmla="*/ 87 h 631"/>
                  <a:gd name="T62" fmla="*/ 99 w 743"/>
                  <a:gd name="T63" fmla="*/ 93 h 631"/>
                  <a:gd name="T64" fmla="*/ 100 w 743"/>
                  <a:gd name="T65" fmla="*/ 105 h 631"/>
                  <a:gd name="T66" fmla="*/ 109 w 743"/>
                  <a:gd name="T67" fmla="*/ 110 h 631"/>
                  <a:gd name="T68" fmla="*/ 103 w 743"/>
                  <a:gd name="T69" fmla="*/ 113 h 631"/>
                  <a:gd name="T70" fmla="*/ 97 w 743"/>
                  <a:gd name="T71" fmla="*/ 118 h 631"/>
                  <a:gd name="T72" fmla="*/ 90 w 743"/>
                  <a:gd name="T73" fmla="*/ 121 h 631"/>
                  <a:gd name="T74" fmla="*/ 80 w 743"/>
                  <a:gd name="T75" fmla="*/ 126 h 631"/>
                  <a:gd name="T76" fmla="*/ 72 w 743"/>
                  <a:gd name="T77" fmla="*/ 122 h 631"/>
                  <a:gd name="T78" fmla="*/ 64 w 743"/>
                  <a:gd name="T79" fmla="*/ 106 h 631"/>
                  <a:gd name="T80" fmla="*/ 65 w 743"/>
                  <a:gd name="T81" fmla="*/ 98 h 631"/>
                  <a:gd name="T82" fmla="*/ 63 w 743"/>
                  <a:gd name="T83" fmla="*/ 92 h 631"/>
                  <a:gd name="T84" fmla="*/ 60 w 743"/>
                  <a:gd name="T85" fmla="*/ 84 h 631"/>
                  <a:gd name="T86" fmla="*/ 63 w 743"/>
                  <a:gd name="T87" fmla="*/ 71 h 631"/>
                  <a:gd name="T88" fmla="*/ 63 w 743"/>
                  <a:gd name="T89" fmla="*/ 66 h 631"/>
                  <a:gd name="T90" fmla="*/ 50 w 743"/>
                  <a:gd name="T91" fmla="*/ 67 h 631"/>
                  <a:gd name="T92" fmla="*/ 43 w 743"/>
                  <a:gd name="T93" fmla="*/ 67 h 631"/>
                  <a:gd name="T94" fmla="*/ 34 w 743"/>
                  <a:gd name="T95" fmla="*/ 58 h 631"/>
                  <a:gd name="T96" fmla="*/ 18 w 743"/>
                  <a:gd name="T97" fmla="*/ 57 h 631"/>
                  <a:gd name="T98" fmla="*/ 10 w 743"/>
                  <a:gd name="T99" fmla="*/ 46 h 631"/>
                  <a:gd name="T100" fmla="*/ 6 w 743"/>
                  <a:gd name="T101" fmla="*/ 39 h 631"/>
                  <a:gd name="T102" fmla="*/ 3 w 743"/>
                  <a:gd name="T103" fmla="*/ 28 h 631"/>
                  <a:gd name="T104" fmla="*/ 16 w 743"/>
                  <a:gd name="T105" fmla="*/ 6 h 6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3"/>
                  <a:gd name="T160" fmla="*/ 0 h 631"/>
                  <a:gd name="T161" fmla="*/ 743 w 743"/>
                  <a:gd name="T162" fmla="*/ 631 h 63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44" name="Freeform 240"/>
              <p:cNvSpPr>
                <a:spLocks noChangeAspect="1"/>
              </p:cNvSpPr>
              <p:nvPr/>
            </p:nvSpPr>
            <p:spPr bwMode="gray">
              <a:xfrm>
                <a:off x="1629" y="2473"/>
                <a:ext cx="62" cy="69"/>
              </a:xfrm>
              <a:custGeom>
                <a:avLst/>
                <a:gdLst>
                  <a:gd name="T0" fmla="*/ 22 w 311"/>
                  <a:gd name="T1" fmla="*/ 0 h 345"/>
                  <a:gd name="T2" fmla="*/ 29 w 311"/>
                  <a:gd name="T3" fmla="*/ 4 h 345"/>
                  <a:gd name="T4" fmla="*/ 38 w 311"/>
                  <a:gd name="T5" fmla="*/ 8 h 345"/>
                  <a:gd name="T6" fmla="*/ 39 w 311"/>
                  <a:gd name="T7" fmla="*/ 11 h 345"/>
                  <a:gd name="T8" fmla="*/ 42 w 311"/>
                  <a:gd name="T9" fmla="*/ 12 h 345"/>
                  <a:gd name="T10" fmla="*/ 44 w 311"/>
                  <a:gd name="T11" fmla="*/ 12 h 345"/>
                  <a:gd name="T12" fmla="*/ 50 w 311"/>
                  <a:gd name="T13" fmla="*/ 12 h 345"/>
                  <a:gd name="T14" fmla="*/ 52 w 311"/>
                  <a:gd name="T15" fmla="*/ 11 h 345"/>
                  <a:gd name="T16" fmla="*/ 54 w 311"/>
                  <a:gd name="T17" fmla="*/ 11 h 345"/>
                  <a:gd name="T18" fmla="*/ 57 w 311"/>
                  <a:gd name="T19" fmla="*/ 13 h 345"/>
                  <a:gd name="T20" fmla="*/ 61 w 311"/>
                  <a:gd name="T21" fmla="*/ 15 h 345"/>
                  <a:gd name="T22" fmla="*/ 58 w 311"/>
                  <a:gd name="T23" fmla="*/ 16 h 345"/>
                  <a:gd name="T24" fmla="*/ 59 w 311"/>
                  <a:gd name="T25" fmla="*/ 18 h 345"/>
                  <a:gd name="T26" fmla="*/ 60 w 311"/>
                  <a:gd name="T27" fmla="*/ 21 h 345"/>
                  <a:gd name="T28" fmla="*/ 62 w 311"/>
                  <a:gd name="T29" fmla="*/ 25 h 345"/>
                  <a:gd name="T30" fmla="*/ 60 w 311"/>
                  <a:gd name="T31" fmla="*/ 25 h 345"/>
                  <a:gd name="T32" fmla="*/ 56 w 311"/>
                  <a:gd name="T33" fmla="*/ 33 h 345"/>
                  <a:gd name="T34" fmla="*/ 52 w 311"/>
                  <a:gd name="T35" fmla="*/ 37 h 345"/>
                  <a:gd name="T36" fmla="*/ 48 w 311"/>
                  <a:gd name="T37" fmla="*/ 41 h 345"/>
                  <a:gd name="T38" fmla="*/ 43 w 311"/>
                  <a:gd name="T39" fmla="*/ 44 h 345"/>
                  <a:gd name="T40" fmla="*/ 32 w 311"/>
                  <a:gd name="T41" fmla="*/ 48 h 345"/>
                  <a:gd name="T42" fmla="*/ 30 w 311"/>
                  <a:gd name="T43" fmla="*/ 49 h 345"/>
                  <a:gd name="T44" fmla="*/ 29 w 311"/>
                  <a:gd name="T45" fmla="*/ 53 h 345"/>
                  <a:gd name="T46" fmla="*/ 28 w 311"/>
                  <a:gd name="T47" fmla="*/ 54 h 345"/>
                  <a:gd name="T48" fmla="*/ 27 w 311"/>
                  <a:gd name="T49" fmla="*/ 53 h 345"/>
                  <a:gd name="T50" fmla="*/ 24 w 311"/>
                  <a:gd name="T51" fmla="*/ 57 h 345"/>
                  <a:gd name="T52" fmla="*/ 24 w 311"/>
                  <a:gd name="T53" fmla="*/ 64 h 345"/>
                  <a:gd name="T54" fmla="*/ 23 w 311"/>
                  <a:gd name="T55" fmla="*/ 66 h 345"/>
                  <a:gd name="T56" fmla="*/ 19 w 311"/>
                  <a:gd name="T57" fmla="*/ 68 h 345"/>
                  <a:gd name="T58" fmla="*/ 16 w 311"/>
                  <a:gd name="T59" fmla="*/ 69 h 345"/>
                  <a:gd name="T60" fmla="*/ 14 w 311"/>
                  <a:gd name="T61" fmla="*/ 66 h 345"/>
                  <a:gd name="T62" fmla="*/ 12 w 311"/>
                  <a:gd name="T63" fmla="*/ 64 h 345"/>
                  <a:gd name="T64" fmla="*/ 9 w 311"/>
                  <a:gd name="T65" fmla="*/ 64 h 345"/>
                  <a:gd name="T66" fmla="*/ 7 w 311"/>
                  <a:gd name="T67" fmla="*/ 63 h 345"/>
                  <a:gd name="T68" fmla="*/ 4 w 311"/>
                  <a:gd name="T69" fmla="*/ 64 h 345"/>
                  <a:gd name="T70" fmla="*/ 3 w 311"/>
                  <a:gd name="T71" fmla="*/ 61 h 345"/>
                  <a:gd name="T72" fmla="*/ 3 w 311"/>
                  <a:gd name="T73" fmla="*/ 59 h 345"/>
                  <a:gd name="T74" fmla="*/ 6 w 311"/>
                  <a:gd name="T75" fmla="*/ 58 h 345"/>
                  <a:gd name="T76" fmla="*/ 6 w 311"/>
                  <a:gd name="T77" fmla="*/ 55 h 345"/>
                  <a:gd name="T78" fmla="*/ 6 w 311"/>
                  <a:gd name="T79" fmla="*/ 53 h 345"/>
                  <a:gd name="T80" fmla="*/ 5 w 311"/>
                  <a:gd name="T81" fmla="*/ 52 h 345"/>
                  <a:gd name="T82" fmla="*/ 8 w 311"/>
                  <a:gd name="T83" fmla="*/ 51 h 345"/>
                  <a:gd name="T84" fmla="*/ 11 w 311"/>
                  <a:gd name="T85" fmla="*/ 49 h 345"/>
                  <a:gd name="T86" fmla="*/ 12 w 311"/>
                  <a:gd name="T87" fmla="*/ 43 h 345"/>
                  <a:gd name="T88" fmla="*/ 11 w 311"/>
                  <a:gd name="T89" fmla="*/ 41 h 345"/>
                  <a:gd name="T90" fmla="*/ 9 w 311"/>
                  <a:gd name="T91" fmla="*/ 39 h 345"/>
                  <a:gd name="T92" fmla="*/ 6 w 311"/>
                  <a:gd name="T93" fmla="*/ 43 h 345"/>
                  <a:gd name="T94" fmla="*/ 4 w 311"/>
                  <a:gd name="T95" fmla="*/ 42 h 345"/>
                  <a:gd name="T96" fmla="*/ 0 w 311"/>
                  <a:gd name="T97" fmla="*/ 40 h 345"/>
                  <a:gd name="T98" fmla="*/ 0 w 311"/>
                  <a:gd name="T99" fmla="*/ 33 h 345"/>
                  <a:gd name="T100" fmla="*/ 0 w 311"/>
                  <a:gd name="T101" fmla="*/ 26 h 345"/>
                  <a:gd name="T102" fmla="*/ 3 w 311"/>
                  <a:gd name="T103" fmla="*/ 24 h 345"/>
                  <a:gd name="T104" fmla="*/ 5 w 311"/>
                  <a:gd name="T105" fmla="*/ 19 h 345"/>
                  <a:gd name="T106" fmla="*/ 8 w 311"/>
                  <a:gd name="T107" fmla="*/ 14 h 345"/>
                  <a:gd name="T108" fmla="*/ 9 w 311"/>
                  <a:gd name="T109" fmla="*/ 12 h 345"/>
                  <a:gd name="T110" fmla="*/ 8 w 311"/>
                  <a:gd name="T111" fmla="*/ 7 h 345"/>
                  <a:gd name="T112" fmla="*/ 13 w 311"/>
                  <a:gd name="T113" fmla="*/ 5 h 345"/>
                  <a:gd name="T114" fmla="*/ 14 w 311"/>
                  <a:gd name="T115" fmla="*/ 5 h 345"/>
                  <a:gd name="T116" fmla="*/ 18 w 311"/>
                  <a:gd name="T117" fmla="*/ 2 h 345"/>
                  <a:gd name="T118" fmla="*/ 21 w 311"/>
                  <a:gd name="T119" fmla="*/ 1 h 345"/>
                  <a:gd name="T120" fmla="*/ 22 w 311"/>
                  <a:gd name="T121" fmla="*/ 0 h 3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1"/>
                  <a:gd name="T184" fmla="*/ 0 h 345"/>
                  <a:gd name="T185" fmla="*/ 311 w 311"/>
                  <a:gd name="T186" fmla="*/ 345 h 3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5" name="Freeform 241"/>
              <p:cNvSpPr>
                <a:spLocks noChangeAspect="1"/>
              </p:cNvSpPr>
              <p:nvPr/>
            </p:nvSpPr>
            <p:spPr bwMode="gray">
              <a:xfrm>
                <a:off x="1828" y="2701"/>
                <a:ext cx="92" cy="98"/>
              </a:xfrm>
              <a:custGeom>
                <a:avLst/>
                <a:gdLst>
                  <a:gd name="T0" fmla="*/ 2 w 459"/>
                  <a:gd name="T1" fmla="*/ 33 h 491"/>
                  <a:gd name="T2" fmla="*/ 4 w 459"/>
                  <a:gd name="T3" fmla="*/ 23 h 491"/>
                  <a:gd name="T4" fmla="*/ 4 w 459"/>
                  <a:gd name="T5" fmla="*/ 17 h 491"/>
                  <a:gd name="T6" fmla="*/ 6 w 459"/>
                  <a:gd name="T7" fmla="*/ 13 h 491"/>
                  <a:gd name="T8" fmla="*/ 9 w 459"/>
                  <a:gd name="T9" fmla="*/ 7 h 491"/>
                  <a:gd name="T10" fmla="*/ 13 w 459"/>
                  <a:gd name="T11" fmla="*/ 5 h 491"/>
                  <a:gd name="T12" fmla="*/ 24 w 459"/>
                  <a:gd name="T13" fmla="*/ 2 h 491"/>
                  <a:gd name="T14" fmla="*/ 31 w 459"/>
                  <a:gd name="T15" fmla="*/ 0 h 491"/>
                  <a:gd name="T16" fmla="*/ 42 w 459"/>
                  <a:gd name="T17" fmla="*/ 1 h 491"/>
                  <a:gd name="T18" fmla="*/ 47 w 459"/>
                  <a:gd name="T19" fmla="*/ 4 h 491"/>
                  <a:gd name="T20" fmla="*/ 50 w 459"/>
                  <a:gd name="T21" fmla="*/ 9 h 491"/>
                  <a:gd name="T22" fmla="*/ 51 w 459"/>
                  <a:gd name="T23" fmla="*/ 11 h 491"/>
                  <a:gd name="T24" fmla="*/ 52 w 459"/>
                  <a:gd name="T25" fmla="*/ 14 h 491"/>
                  <a:gd name="T26" fmla="*/ 52 w 459"/>
                  <a:gd name="T27" fmla="*/ 24 h 491"/>
                  <a:gd name="T28" fmla="*/ 53 w 459"/>
                  <a:gd name="T29" fmla="*/ 33 h 491"/>
                  <a:gd name="T30" fmla="*/ 57 w 459"/>
                  <a:gd name="T31" fmla="*/ 34 h 491"/>
                  <a:gd name="T32" fmla="*/ 62 w 459"/>
                  <a:gd name="T33" fmla="*/ 35 h 491"/>
                  <a:gd name="T34" fmla="*/ 67 w 459"/>
                  <a:gd name="T35" fmla="*/ 35 h 491"/>
                  <a:gd name="T36" fmla="*/ 70 w 459"/>
                  <a:gd name="T37" fmla="*/ 34 h 491"/>
                  <a:gd name="T38" fmla="*/ 76 w 459"/>
                  <a:gd name="T39" fmla="*/ 36 h 491"/>
                  <a:gd name="T40" fmla="*/ 77 w 459"/>
                  <a:gd name="T41" fmla="*/ 39 h 491"/>
                  <a:gd name="T42" fmla="*/ 79 w 459"/>
                  <a:gd name="T43" fmla="*/ 46 h 491"/>
                  <a:gd name="T44" fmla="*/ 79 w 459"/>
                  <a:gd name="T45" fmla="*/ 52 h 491"/>
                  <a:gd name="T46" fmla="*/ 81 w 459"/>
                  <a:gd name="T47" fmla="*/ 54 h 491"/>
                  <a:gd name="T48" fmla="*/ 84 w 459"/>
                  <a:gd name="T49" fmla="*/ 55 h 491"/>
                  <a:gd name="T50" fmla="*/ 88 w 459"/>
                  <a:gd name="T51" fmla="*/ 54 h 491"/>
                  <a:gd name="T52" fmla="*/ 91 w 459"/>
                  <a:gd name="T53" fmla="*/ 55 h 491"/>
                  <a:gd name="T54" fmla="*/ 92 w 459"/>
                  <a:gd name="T55" fmla="*/ 61 h 491"/>
                  <a:gd name="T56" fmla="*/ 91 w 459"/>
                  <a:gd name="T57" fmla="*/ 65 h 491"/>
                  <a:gd name="T58" fmla="*/ 90 w 459"/>
                  <a:gd name="T59" fmla="*/ 75 h 491"/>
                  <a:gd name="T60" fmla="*/ 89 w 459"/>
                  <a:gd name="T61" fmla="*/ 84 h 491"/>
                  <a:gd name="T62" fmla="*/ 87 w 459"/>
                  <a:gd name="T63" fmla="*/ 87 h 491"/>
                  <a:gd name="T64" fmla="*/ 82 w 459"/>
                  <a:gd name="T65" fmla="*/ 91 h 491"/>
                  <a:gd name="T66" fmla="*/ 81 w 459"/>
                  <a:gd name="T67" fmla="*/ 92 h 491"/>
                  <a:gd name="T68" fmla="*/ 78 w 459"/>
                  <a:gd name="T69" fmla="*/ 96 h 491"/>
                  <a:gd name="T70" fmla="*/ 76 w 459"/>
                  <a:gd name="T71" fmla="*/ 96 h 491"/>
                  <a:gd name="T72" fmla="*/ 71 w 459"/>
                  <a:gd name="T73" fmla="*/ 96 h 491"/>
                  <a:gd name="T74" fmla="*/ 69 w 459"/>
                  <a:gd name="T75" fmla="*/ 98 h 491"/>
                  <a:gd name="T76" fmla="*/ 67 w 459"/>
                  <a:gd name="T77" fmla="*/ 97 h 491"/>
                  <a:gd name="T78" fmla="*/ 63 w 459"/>
                  <a:gd name="T79" fmla="*/ 97 h 491"/>
                  <a:gd name="T80" fmla="*/ 58 w 459"/>
                  <a:gd name="T81" fmla="*/ 95 h 491"/>
                  <a:gd name="T82" fmla="*/ 47 w 459"/>
                  <a:gd name="T83" fmla="*/ 94 h 491"/>
                  <a:gd name="T84" fmla="*/ 47 w 459"/>
                  <a:gd name="T85" fmla="*/ 92 h 491"/>
                  <a:gd name="T86" fmla="*/ 48 w 459"/>
                  <a:gd name="T87" fmla="*/ 88 h 491"/>
                  <a:gd name="T88" fmla="*/ 53 w 459"/>
                  <a:gd name="T89" fmla="*/ 79 h 491"/>
                  <a:gd name="T90" fmla="*/ 55 w 459"/>
                  <a:gd name="T91" fmla="*/ 74 h 491"/>
                  <a:gd name="T92" fmla="*/ 54 w 459"/>
                  <a:gd name="T93" fmla="*/ 71 h 491"/>
                  <a:gd name="T94" fmla="*/ 52 w 459"/>
                  <a:gd name="T95" fmla="*/ 69 h 491"/>
                  <a:gd name="T96" fmla="*/ 48 w 459"/>
                  <a:gd name="T97" fmla="*/ 68 h 491"/>
                  <a:gd name="T98" fmla="*/ 43 w 459"/>
                  <a:gd name="T99" fmla="*/ 64 h 491"/>
                  <a:gd name="T100" fmla="*/ 35 w 459"/>
                  <a:gd name="T101" fmla="*/ 58 h 491"/>
                  <a:gd name="T102" fmla="*/ 31 w 459"/>
                  <a:gd name="T103" fmla="*/ 57 h 491"/>
                  <a:gd name="T104" fmla="*/ 24 w 459"/>
                  <a:gd name="T105" fmla="*/ 56 h 491"/>
                  <a:gd name="T106" fmla="*/ 20 w 459"/>
                  <a:gd name="T107" fmla="*/ 55 h 491"/>
                  <a:gd name="T108" fmla="*/ 18 w 459"/>
                  <a:gd name="T109" fmla="*/ 51 h 491"/>
                  <a:gd name="T110" fmla="*/ 15 w 459"/>
                  <a:gd name="T111" fmla="*/ 49 h 491"/>
                  <a:gd name="T112" fmla="*/ 9 w 459"/>
                  <a:gd name="T113" fmla="*/ 45 h 491"/>
                  <a:gd name="T114" fmla="*/ 4 w 459"/>
                  <a:gd name="T115" fmla="*/ 38 h 491"/>
                  <a:gd name="T116" fmla="*/ 0 w 459"/>
                  <a:gd name="T117" fmla="*/ 36 h 4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59"/>
                  <a:gd name="T178" fmla="*/ 0 h 491"/>
                  <a:gd name="T179" fmla="*/ 459 w 459"/>
                  <a:gd name="T180" fmla="*/ 491 h 4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6" name="Freeform 242"/>
              <p:cNvSpPr>
                <a:spLocks noChangeAspect="1"/>
              </p:cNvSpPr>
              <p:nvPr/>
            </p:nvSpPr>
            <p:spPr bwMode="gray">
              <a:xfrm>
                <a:off x="1687" y="2681"/>
                <a:ext cx="93" cy="506"/>
              </a:xfrm>
              <a:custGeom>
                <a:avLst/>
                <a:gdLst>
                  <a:gd name="T0" fmla="*/ 75 w 463"/>
                  <a:gd name="T1" fmla="*/ 19 h 2531"/>
                  <a:gd name="T2" fmla="*/ 74 w 463"/>
                  <a:gd name="T3" fmla="*/ 30 h 2531"/>
                  <a:gd name="T4" fmla="*/ 80 w 463"/>
                  <a:gd name="T5" fmla="*/ 42 h 2531"/>
                  <a:gd name="T6" fmla="*/ 86 w 463"/>
                  <a:gd name="T7" fmla="*/ 62 h 2531"/>
                  <a:gd name="T8" fmla="*/ 88 w 463"/>
                  <a:gd name="T9" fmla="*/ 77 h 2531"/>
                  <a:gd name="T10" fmla="*/ 78 w 463"/>
                  <a:gd name="T11" fmla="*/ 102 h 2531"/>
                  <a:gd name="T12" fmla="*/ 66 w 463"/>
                  <a:gd name="T13" fmla="*/ 126 h 2531"/>
                  <a:gd name="T14" fmla="*/ 60 w 463"/>
                  <a:gd name="T15" fmla="*/ 153 h 2531"/>
                  <a:gd name="T16" fmla="*/ 57 w 463"/>
                  <a:gd name="T17" fmla="*/ 173 h 2531"/>
                  <a:gd name="T18" fmla="*/ 60 w 463"/>
                  <a:gd name="T19" fmla="*/ 206 h 2531"/>
                  <a:gd name="T20" fmla="*/ 54 w 463"/>
                  <a:gd name="T21" fmla="*/ 230 h 2531"/>
                  <a:gd name="T22" fmla="*/ 49 w 463"/>
                  <a:gd name="T23" fmla="*/ 258 h 2531"/>
                  <a:gd name="T24" fmla="*/ 42 w 463"/>
                  <a:gd name="T25" fmla="*/ 288 h 2531"/>
                  <a:gd name="T26" fmla="*/ 38 w 463"/>
                  <a:gd name="T27" fmla="*/ 319 h 2531"/>
                  <a:gd name="T28" fmla="*/ 40 w 463"/>
                  <a:gd name="T29" fmla="*/ 348 h 2531"/>
                  <a:gd name="T30" fmla="*/ 43 w 463"/>
                  <a:gd name="T31" fmla="*/ 357 h 2531"/>
                  <a:gd name="T32" fmla="*/ 43 w 463"/>
                  <a:gd name="T33" fmla="*/ 383 h 2531"/>
                  <a:gd name="T34" fmla="*/ 34 w 463"/>
                  <a:gd name="T35" fmla="*/ 405 h 2531"/>
                  <a:gd name="T36" fmla="*/ 28 w 463"/>
                  <a:gd name="T37" fmla="*/ 428 h 2531"/>
                  <a:gd name="T38" fmla="*/ 26 w 463"/>
                  <a:gd name="T39" fmla="*/ 453 h 2531"/>
                  <a:gd name="T40" fmla="*/ 36 w 463"/>
                  <a:gd name="T41" fmla="*/ 456 h 2531"/>
                  <a:gd name="T42" fmla="*/ 61 w 463"/>
                  <a:gd name="T43" fmla="*/ 473 h 2531"/>
                  <a:gd name="T44" fmla="*/ 71 w 463"/>
                  <a:gd name="T45" fmla="*/ 477 h 2531"/>
                  <a:gd name="T46" fmla="*/ 54 w 463"/>
                  <a:gd name="T47" fmla="*/ 486 h 2531"/>
                  <a:gd name="T48" fmla="*/ 43 w 463"/>
                  <a:gd name="T49" fmla="*/ 505 h 2531"/>
                  <a:gd name="T50" fmla="*/ 42 w 463"/>
                  <a:gd name="T51" fmla="*/ 495 h 2531"/>
                  <a:gd name="T52" fmla="*/ 38 w 463"/>
                  <a:gd name="T53" fmla="*/ 482 h 2531"/>
                  <a:gd name="T54" fmla="*/ 34 w 463"/>
                  <a:gd name="T55" fmla="*/ 475 h 2531"/>
                  <a:gd name="T56" fmla="*/ 32 w 463"/>
                  <a:gd name="T57" fmla="*/ 469 h 2531"/>
                  <a:gd name="T58" fmla="*/ 25 w 463"/>
                  <a:gd name="T59" fmla="*/ 468 h 2531"/>
                  <a:gd name="T60" fmla="*/ 16 w 463"/>
                  <a:gd name="T61" fmla="*/ 457 h 2531"/>
                  <a:gd name="T62" fmla="*/ 16 w 463"/>
                  <a:gd name="T63" fmla="*/ 448 h 2531"/>
                  <a:gd name="T64" fmla="*/ 14 w 463"/>
                  <a:gd name="T65" fmla="*/ 434 h 2531"/>
                  <a:gd name="T66" fmla="*/ 19 w 463"/>
                  <a:gd name="T67" fmla="*/ 423 h 2531"/>
                  <a:gd name="T68" fmla="*/ 14 w 463"/>
                  <a:gd name="T69" fmla="*/ 415 h 2531"/>
                  <a:gd name="T70" fmla="*/ 12 w 463"/>
                  <a:gd name="T71" fmla="*/ 408 h 2531"/>
                  <a:gd name="T72" fmla="*/ 22 w 463"/>
                  <a:gd name="T73" fmla="*/ 406 h 2531"/>
                  <a:gd name="T74" fmla="*/ 13 w 463"/>
                  <a:gd name="T75" fmla="*/ 396 h 2531"/>
                  <a:gd name="T76" fmla="*/ 13 w 463"/>
                  <a:gd name="T77" fmla="*/ 384 h 2531"/>
                  <a:gd name="T78" fmla="*/ 3 w 463"/>
                  <a:gd name="T79" fmla="*/ 386 h 2531"/>
                  <a:gd name="T80" fmla="*/ 9 w 463"/>
                  <a:gd name="T81" fmla="*/ 374 h 2531"/>
                  <a:gd name="T82" fmla="*/ 14 w 463"/>
                  <a:gd name="T83" fmla="*/ 371 h 2531"/>
                  <a:gd name="T84" fmla="*/ 18 w 463"/>
                  <a:gd name="T85" fmla="*/ 377 h 2531"/>
                  <a:gd name="T86" fmla="*/ 24 w 463"/>
                  <a:gd name="T87" fmla="*/ 376 h 2531"/>
                  <a:gd name="T88" fmla="*/ 23 w 463"/>
                  <a:gd name="T89" fmla="*/ 370 h 2531"/>
                  <a:gd name="T90" fmla="*/ 24 w 463"/>
                  <a:gd name="T91" fmla="*/ 363 h 2531"/>
                  <a:gd name="T92" fmla="*/ 24 w 463"/>
                  <a:gd name="T93" fmla="*/ 361 h 2531"/>
                  <a:gd name="T94" fmla="*/ 30 w 463"/>
                  <a:gd name="T95" fmla="*/ 348 h 2531"/>
                  <a:gd name="T96" fmla="*/ 29 w 463"/>
                  <a:gd name="T97" fmla="*/ 338 h 2531"/>
                  <a:gd name="T98" fmla="*/ 32 w 463"/>
                  <a:gd name="T99" fmla="*/ 320 h 2531"/>
                  <a:gd name="T100" fmla="*/ 31 w 463"/>
                  <a:gd name="T101" fmla="*/ 311 h 2531"/>
                  <a:gd name="T102" fmla="*/ 28 w 463"/>
                  <a:gd name="T103" fmla="*/ 305 h 2531"/>
                  <a:gd name="T104" fmla="*/ 18 w 463"/>
                  <a:gd name="T105" fmla="*/ 301 h 2531"/>
                  <a:gd name="T106" fmla="*/ 23 w 463"/>
                  <a:gd name="T107" fmla="*/ 266 h 2531"/>
                  <a:gd name="T108" fmla="*/ 25 w 463"/>
                  <a:gd name="T109" fmla="*/ 244 h 2531"/>
                  <a:gd name="T110" fmla="*/ 33 w 463"/>
                  <a:gd name="T111" fmla="*/ 221 h 2531"/>
                  <a:gd name="T112" fmla="*/ 44 w 463"/>
                  <a:gd name="T113" fmla="*/ 186 h 2531"/>
                  <a:gd name="T114" fmla="*/ 45 w 463"/>
                  <a:gd name="T115" fmla="*/ 144 h 2531"/>
                  <a:gd name="T116" fmla="*/ 51 w 463"/>
                  <a:gd name="T117" fmla="*/ 113 h 2531"/>
                  <a:gd name="T118" fmla="*/ 55 w 463"/>
                  <a:gd name="T119" fmla="*/ 92 h 2531"/>
                  <a:gd name="T120" fmla="*/ 56 w 463"/>
                  <a:gd name="T121" fmla="*/ 63 h 2531"/>
                  <a:gd name="T122" fmla="*/ 59 w 463"/>
                  <a:gd name="T123" fmla="*/ 28 h 2531"/>
                  <a:gd name="T124" fmla="*/ 63 w 463"/>
                  <a:gd name="T125" fmla="*/ 5 h 25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3"/>
                  <a:gd name="T190" fmla="*/ 0 h 2531"/>
                  <a:gd name="T191" fmla="*/ 463 w 463"/>
                  <a:gd name="T192" fmla="*/ 2531 h 25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7" name="Freeform 244"/>
              <p:cNvSpPr>
                <a:spLocks noChangeAspect="1"/>
              </p:cNvSpPr>
              <p:nvPr/>
            </p:nvSpPr>
            <p:spPr bwMode="gray">
              <a:xfrm>
                <a:off x="1964" y="2482"/>
                <a:ext cx="6" cy="5"/>
              </a:xfrm>
              <a:custGeom>
                <a:avLst/>
                <a:gdLst>
                  <a:gd name="T0" fmla="*/ 1 w 32"/>
                  <a:gd name="T1" fmla="*/ 0 h 27"/>
                  <a:gd name="T2" fmla="*/ 0 w 32"/>
                  <a:gd name="T3" fmla="*/ 2 h 27"/>
                  <a:gd name="T4" fmla="*/ 0 w 32"/>
                  <a:gd name="T5" fmla="*/ 3 h 27"/>
                  <a:gd name="T6" fmla="*/ 1 w 32"/>
                  <a:gd name="T7" fmla="*/ 4 h 27"/>
                  <a:gd name="T8" fmla="*/ 3 w 32"/>
                  <a:gd name="T9" fmla="*/ 4 h 27"/>
                  <a:gd name="T10" fmla="*/ 4 w 32"/>
                  <a:gd name="T11" fmla="*/ 5 h 27"/>
                  <a:gd name="T12" fmla="*/ 6 w 32"/>
                  <a:gd name="T13" fmla="*/ 5 h 27"/>
                  <a:gd name="T14" fmla="*/ 6 w 32"/>
                  <a:gd name="T15" fmla="*/ 4 h 27"/>
                  <a:gd name="T16" fmla="*/ 5 w 32"/>
                  <a:gd name="T17" fmla="*/ 3 h 27"/>
                  <a:gd name="T18" fmla="*/ 4 w 32"/>
                  <a:gd name="T19" fmla="*/ 2 h 27"/>
                  <a:gd name="T20" fmla="*/ 2 w 32"/>
                  <a:gd name="T21" fmla="*/ 1 h 27"/>
                  <a:gd name="T22" fmla="*/ 1 w 32"/>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27"/>
                  <a:gd name="T38" fmla="*/ 32 w 32"/>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48" name="Freeform 245"/>
              <p:cNvSpPr>
                <a:spLocks noChangeAspect="1"/>
              </p:cNvSpPr>
              <p:nvPr/>
            </p:nvSpPr>
            <p:spPr bwMode="gray">
              <a:xfrm>
                <a:off x="1971" y="2487"/>
                <a:ext cx="4" cy="2"/>
              </a:xfrm>
              <a:custGeom>
                <a:avLst/>
                <a:gdLst>
                  <a:gd name="T0" fmla="*/ 4 w 18"/>
                  <a:gd name="T1" fmla="*/ 1 h 12"/>
                  <a:gd name="T2" fmla="*/ 2 w 18"/>
                  <a:gd name="T3" fmla="*/ 2 h 12"/>
                  <a:gd name="T4" fmla="*/ 0 w 18"/>
                  <a:gd name="T5" fmla="*/ 2 h 12"/>
                  <a:gd name="T6" fmla="*/ 0 w 18"/>
                  <a:gd name="T7" fmla="*/ 2 h 12"/>
                  <a:gd name="T8" fmla="*/ 0 w 18"/>
                  <a:gd name="T9" fmla="*/ 1 h 12"/>
                  <a:gd name="T10" fmla="*/ 0 w 18"/>
                  <a:gd name="T11" fmla="*/ 1 h 12"/>
                  <a:gd name="T12" fmla="*/ 0 w 18"/>
                  <a:gd name="T13" fmla="*/ 1 h 12"/>
                  <a:gd name="T14" fmla="*/ 2 w 18"/>
                  <a:gd name="T15" fmla="*/ 0 h 12"/>
                  <a:gd name="T16" fmla="*/ 2 w 18"/>
                  <a:gd name="T17" fmla="*/ 0 h 12"/>
                  <a:gd name="T18" fmla="*/ 3 w 18"/>
                  <a:gd name="T19" fmla="*/ 0 h 12"/>
                  <a:gd name="T20" fmla="*/ 4 w 18"/>
                  <a:gd name="T21" fmla="*/ 0 h 12"/>
                  <a:gd name="T22" fmla="*/ 4 w 18"/>
                  <a:gd name="T23" fmla="*/ 1 h 12"/>
                  <a:gd name="T24" fmla="*/ 4 w 18"/>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49" name="Freeform 246"/>
              <p:cNvSpPr>
                <a:spLocks noChangeAspect="1"/>
              </p:cNvSpPr>
              <p:nvPr/>
            </p:nvSpPr>
            <p:spPr bwMode="gray">
              <a:xfrm>
                <a:off x="1962" y="2489"/>
                <a:ext cx="23" cy="17"/>
              </a:xfrm>
              <a:custGeom>
                <a:avLst/>
                <a:gdLst>
                  <a:gd name="T0" fmla="*/ 23 w 116"/>
                  <a:gd name="T1" fmla="*/ 2 h 87"/>
                  <a:gd name="T2" fmla="*/ 23 w 116"/>
                  <a:gd name="T3" fmla="*/ 6 h 87"/>
                  <a:gd name="T4" fmla="*/ 23 w 116"/>
                  <a:gd name="T5" fmla="*/ 7 h 87"/>
                  <a:gd name="T6" fmla="*/ 19 w 116"/>
                  <a:gd name="T7" fmla="*/ 13 h 87"/>
                  <a:gd name="T8" fmla="*/ 16 w 116"/>
                  <a:gd name="T9" fmla="*/ 15 h 87"/>
                  <a:gd name="T10" fmla="*/ 14 w 116"/>
                  <a:gd name="T11" fmla="*/ 16 h 87"/>
                  <a:gd name="T12" fmla="*/ 8 w 116"/>
                  <a:gd name="T13" fmla="*/ 17 h 87"/>
                  <a:gd name="T14" fmla="*/ 7 w 116"/>
                  <a:gd name="T15" fmla="*/ 17 h 87"/>
                  <a:gd name="T16" fmla="*/ 3 w 116"/>
                  <a:gd name="T17" fmla="*/ 17 h 87"/>
                  <a:gd name="T18" fmla="*/ 1 w 116"/>
                  <a:gd name="T19" fmla="*/ 16 h 87"/>
                  <a:gd name="T20" fmla="*/ 1 w 116"/>
                  <a:gd name="T21" fmla="*/ 15 h 87"/>
                  <a:gd name="T22" fmla="*/ 1 w 116"/>
                  <a:gd name="T23" fmla="*/ 13 h 87"/>
                  <a:gd name="T24" fmla="*/ 1 w 116"/>
                  <a:gd name="T25" fmla="*/ 11 h 87"/>
                  <a:gd name="T26" fmla="*/ 1 w 116"/>
                  <a:gd name="T27" fmla="*/ 9 h 87"/>
                  <a:gd name="T28" fmla="*/ 0 w 116"/>
                  <a:gd name="T29" fmla="*/ 8 h 87"/>
                  <a:gd name="T30" fmla="*/ 0 w 116"/>
                  <a:gd name="T31" fmla="*/ 3 h 87"/>
                  <a:gd name="T32" fmla="*/ 1 w 116"/>
                  <a:gd name="T33" fmla="*/ 2 h 87"/>
                  <a:gd name="T34" fmla="*/ 3 w 116"/>
                  <a:gd name="T35" fmla="*/ 1 h 87"/>
                  <a:gd name="T36" fmla="*/ 3 w 116"/>
                  <a:gd name="T37" fmla="*/ 1 h 87"/>
                  <a:gd name="T38" fmla="*/ 5 w 116"/>
                  <a:gd name="T39" fmla="*/ 0 h 87"/>
                  <a:gd name="T40" fmla="*/ 7 w 116"/>
                  <a:gd name="T41" fmla="*/ 0 h 87"/>
                  <a:gd name="T42" fmla="*/ 9 w 116"/>
                  <a:gd name="T43" fmla="*/ 0 h 87"/>
                  <a:gd name="T44" fmla="*/ 11 w 116"/>
                  <a:gd name="T45" fmla="*/ 1 h 87"/>
                  <a:gd name="T46" fmla="*/ 12 w 116"/>
                  <a:gd name="T47" fmla="*/ 1 h 87"/>
                  <a:gd name="T48" fmla="*/ 15 w 116"/>
                  <a:gd name="T49" fmla="*/ 0 h 87"/>
                  <a:gd name="T50" fmla="*/ 19 w 116"/>
                  <a:gd name="T51" fmla="*/ 0 h 87"/>
                  <a:gd name="T52" fmla="*/ 21 w 116"/>
                  <a:gd name="T53" fmla="*/ 0 h 87"/>
                  <a:gd name="T54" fmla="*/ 22 w 116"/>
                  <a:gd name="T55" fmla="*/ 1 h 87"/>
                  <a:gd name="T56" fmla="*/ 23 w 116"/>
                  <a:gd name="T57" fmla="*/ 1 h 87"/>
                  <a:gd name="T58" fmla="*/ 23 w 116"/>
                  <a:gd name="T59" fmla="*/ 2 h 87"/>
                  <a:gd name="T60" fmla="*/ 23 w 116"/>
                  <a:gd name="T61" fmla="*/ 2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6"/>
                  <a:gd name="T94" fmla="*/ 0 h 87"/>
                  <a:gd name="T95" fmla="*/ 116 w 116"/>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50" name="Freeform 247"/>
              <p:cNvSpPr>
                <a:spLocks noChangeAspect="1"/>
              </p:cNvSpPr>
              <p:nvPr/>
            </p:nvSpPr>
            <p:spPr bwMode="gray">
              <a:xfrm>
                <a:off x="1955" y="2487"/>
                <a:ext cx="7" cy="8"/>
              </a:xfrm>
              <a:custGeom>
                <a:avLst/>
                <a:gdLst>
                  <a:gd name="T0" fmla="*/ 7 w 31"/>
                  <a:gd name="T1" fmla="*/ 3 h 38"/>
                  <a:gd name="T2" fmla="*/ 7 w 31"/>
                  <a:gd name="T3" fmla="*/ 4 h 38"/>
                  <a:gd name="T4" fmla="*/ 5 w 31"/>
                  <a:gd name="T5" fmla="*/ 5 h 38"/>
                  <a:gd name="T6" fmla="*/ 5 w 31"/>
                  <a:gd name="T7" fmla="*/ 6 h 38"/>
                  <a:gd name="T8" fmla="*/ 3 w 31"/>
                  <a:gd name="T9" fmla="*/ 8 h 38"/>
                  <a:gd name="T10" fmla="*/ 1 w 31"/>
                  <a:gd name="T11" fmla="*/ 8 h 38"/>
                  <a:gd name="T12" fmla="*/ 1 w 31"/>
                  <a:gd name="T13" fmla="*/ 7 h 38"/>
                  <a:gd name="T14" fmla="*/ 0 w 31"/>
                  <a:gd name="T15" fmla="*/ 6 h 38"/>
                  <a:gd name="T16" fmla="*/ 0 w 31"/>
                  <a:gd name="T17" fmla="*/ 6 h 38"/>
                  <a:gd name="T18" fmla="*/ 0 w 31"/>
                  <a:gd name="T19" fmla="*/ 5 h 38"/>
                  <a:gd name="T20" fmla="*/ 2 w 31"/>
                  <a:gd name="T21" fmla="*/ 3 h 38"/>
                  <a:gd name="T22" fmla="*/ 2 w 31"/>
                  <a:gd name="T23" fmla="*/ 2 h 38"/>
                  <a:gd name="T24" fmla="*/ 2 w 31"/>
                  <a:gd name="T25" fmla="*/ 1 h 38"/>
                  <a:gd name="T26" fmla="*/ 3 w 31"/>
                  <a:gd name="T27" fmla="*/ 1 h 38"/>
                  <a:gd name="T28" fmla="*/ 5 w 31"/>
                  <a:gd name="T29" fmla="*/ 1 h 38"/>
                  <a:gd name="T30" fmla="*/ 5 w 31"/>
                  <a:gd name="T31" fmla="*/ 0 h 38"/>
                  <a:gd name="T32" fmla="*/ 7 w 31"/>
                  <a:gd name="T33" fmla="*/ 0 h 38"/>
                  <a:gd name="T34" fmla="*/ 7 w 31"/>
                  <a:gd name="T35" fmla="*/ 1 h 38"/>
                  <a:gd name="T36" fmla="*/ 5 w 31"/>
                  <a:gd name="T37" fmla="*/ 1 h 38"/>
                  <a:gd name="T38" fmla="*/ 5 w 31"/>
                  <a:gd name="T39" fmla="*/ 2 h 38"/>
                  <a:gd name="T40" fmla="*/ 5 w 31"/>
                  <a:gd name="T41" fmla="*/ 3 h 38"/>
                  <a:gd name="T42" fmla="*/ 7 w 31"/>
                  <a:gd name="T43" fmla="*/ 2 h 38"/>
                  <a:gd name="T44" fmla="*/ 7 w 31"/>
                  <a:gd name="T45" fmla="*/ 3 h 38"/>
                  <a:gd name="T46" fmla="*/ 7 w 31"/>
                  <a:gd name="T47" fmla="*/ 3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38"/>
                  <a:gd name="T74" fmla="*/ 31 w 31"/>
                  <a:gd name="T75" fmla="*/ 38 h 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51" name="Freeform 248"/>
              <p:cNvSpPr>
                <a:spLocks noChangeAspect="1"/>
              </p:cNvSpPr>
              <p:nvPr/>
            </p:nvSpPr>
            <p:spPr bwMode="gray">
              <a:xfrm>
                <a:off x="1967" y="2482"/>
                <a:ext cx="1" cy="1"/>
              </a:xfrm>
              <a:custGeom>
                <a:avLst/>
                <a:gdLst>
                  <a:gd name="T0" fmla="*/ 1 w 6"/>
                  <a:gd name="T1" fmla="*/ 0 h 7"/>
                  <a:gd name="T2" fmla="*/ 1 w 6"/>
                  <a:gd name="T3" fmla="*/ 1 h 7"/>
                  <a:gd name="T4" fmla="*/ 1 w 6"/>
                  <a:gd name="T5" fmla="*/ 1 h 7"/>
                  <a:gd name="T6" fmla="*/ 1 w 6"/>
                  <a:gd name="T7" fmla="*/ 1 h 7"/>
                  <a:gd name="T8" fmla="*/ 0 w 6"/>
                  <a:gd name="T9" fmla="*/ 1 h 7"/>
                  <a:gd name="T10" fmla="*/ 0 w 6"/>
                  <a:gd name="T11" fmla="*/ 0 h 7"/>
                  <a:gd name="T12" fmla="*/ 0 w 6"/>
                  <a:gd name="T13" fmla="*/ 0 h 7"/>
                  <a:gd name="T14" fmla="*/ 1 w 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7"/>
                  <a:gd name="T26" fmla="*/ 6 w 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52" name="Freeform 249"/>
              <p:cNvSpPr>
                <a:spLocks noChangeAspect="1"/>
              </p:cNvSpPr>
              <p:nvPr/>
            </p:nvSpPr>
            <p:spPr bwMode="gray">
              <a:xfrm>
                <a:off x="1963" y="2487"/>
                <a:ext cx="2" cy="1"/>
              </a:xfrm>
              <a:custGeom>
                <a:avLst/>
                <a:gdLst>
                  <a:gd name="T0" fmla="*/ 2 w 8"/>
                  <a:gd name="T1" fmla="*/ 0 h 6"/>
                  <a:gd name="T2" fmla="*/ 2 w 8"/>
                  <a:gd name="T3" fmla="*/ 0 h 6"/>
                  <a:gd name="T4" fmla="*/ 2 w 8"/>
                  <a:gd name="T5" fmla="*/ 1 h 6"/>
                  <a:gd name="T6" fmla="*/ 1 w 8"/>
                  <a:gd name="T7" fmla="*/ 1 h 6"/>
                  <a:gd name="T8" fmla="*/ 0 w 8"/>
                  <a:gd name="T9" fmla="*/ 0 h 6"/>
                  <a:gd name="T10" fmla="*/ 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53" name="Freeform 250"/>
              <p:cNvSpPr>
                <a:spLocks noChangeAspect="1"/>
              </p:cNvSpPr>
              <p:nvPr/>
            </p:nvSpPr>
            <p:spPr bwMode="gray">
              <a:xfrm>
                <a:off x="1706" y="2430"/>
                <a:ext cx="427" cy="448"/>
              </a:xfrm>
              <a:custGeom>
                <a:avLst/>
                <a:gdLst>
                  <a:gd name="T0" fmla="*/ 120 w 2135"/>
                  <a:gd name="T1" fmla="*/ 14 h 2241"/>
                  <a:gd name="T2" fmla="*/ 105 w 2135"/>
                  <a:gd name="T3" fmla="*/ 16 h 2241"/>
                  <a:gd name="T4" fmla="*/ 114 w 2135"/>
                  <a:gd name="T5" fmla="*/ 33 h 2241"/>
                  <a:gd name="T6" fmla="*/ 101 w 2135"/>
                  <a:gd name="T7" fmla="*/ 42 h 2241"/>
                  <a:gd name="T8" fmla="*/ 82 w 2135"/>
                  <a:gd name="T9" fmla="*/ 49 h 2241"/>
                  <a:gd name="T10" fmla="*/ 63 w 2135"/>
                  <a:gd name="T11" fmla="*/ 37 h 2241"/>
                  <a:gd name="T12" fmla="*/ 45 w 2135"/>
                  <a:gd name="T13" fmla="*/ 46 h 2241"/>
                  <a:gd name="T14" fmla="*/ 42 w 2135"/>
                  <a:gd name="T15" fmla="*/ 51 h 2241"/>
                  <a:gd name="T16" fmla="*/ 44 w 2135"/>
                  <a:gd name="T17" fmla="*/ 92 h 2241"/>
                  <a:gd name="T18" fmla="*/ 17 w 2135"/>
                  <a:gd name="T19" fmla="*/ 111 h 2241"/>
                  <a:gd name="T20" fmla="*/ 0 w 2135"/>
                  <a:gd name="T21" fmla="*/ 140 h 2241"/>
                  <a:gd name="T22" fmla="*/ 16 w 2135"/>
                  <a:gd name="T23" fmla="*/ 161 h 2241"/>
                  <a:gd name="T24" fmla="*/ 36 w 2135"/>
                  <a:gd name="T25" fmla="*/ 171 h 2241"/>
                  <a:gd name="T26" fmla="*/ 61 w 2135"/>
                  <a:gd name="T27" fmla="*/ 177 h 2241"/>
                  <a:gd name="T28" fmla="*/ 94 w 2135"/>
                  <a:gd name="T29" fmla="*/ 168 h 2241"/>
                  <a:gd name="T30" fmla="*/ 115 w 2135"/>
                  <a:gd name="T31" fmla="*/ 195 h 2241"/>
                  <a:gd name="T32" fmla="*/ 144 w 2135"/>
                  <a:gd name="T33" fmla="*/ 208 h 2241"/>
                  <a:gd name="T34" fmla="*/ 150 w 2135"/>
                  <a:gd name="T35" fmla="*/ 236 h 2241"/>
                  <a:gd name="T36" fmla="*/ 173 w 2135"/>
                  <a:gd name="T37" fmla="*/ 248 h 2241"/>
                  <a:gd name="T38" fmla="*/ 174 w 2135"/>
                  <a:gd name="T39" fmla="*/ 279 h 2241"/>
                  <a:gd name="T40" fmla="*/ 180 w 2135"/>
                  <a:gd name="T41" fmla="*/ 305 h 2241"/>
                  <a:gd name="T42" fmla="*/ 200 w 2135"/>
                  <a:gd name="T43" fmla="*/ 322 h 2241"/>
                  <a:gd name="T44" fmla="*/ 212 w 2135"/>
                  <a:gd name="T45" fmla="*/ 341 h 2241"/>
                  <a:gd name="T46" fmla="*/ 211 w 2135"/>
                  <a:gd name="T47" fmla="*/ 368 h 2241"/>
                  <a:gd name="T48" fmla="*/ 181 w 2135"/>
                  <a:gd name="T49" fmla="*/ 400 h 2241"/>
                  <a:gd name="T50" fmla="*/ 195 w 2135"/>
                  <a:gd name="T51" fmla="*/ 411 h 2241"/>
                  <a:gd name="T52" fmla="*/ 210 w 2135"/>
                  <a:gd name="T53" fmla="*/ 418 h 2241"/>
                  <a:gd name="T54" fmla="*/ 225 w 2135"/>
                  <a:gd name="T55" fmla="*/ 436 h 2241"/>
                  <a:gd name="T56" fmla="*/ 231 w 2135"/>
                  <a:gd name="T57" fmla="*/ 439 h 2241"/>
                  <a:gd name="T58" fmla="*/ 255 w 2135"/>
                  <a:gd name="T59" fmla="*/ 409 h 2241"/>
                  <a:gd name="T60" fmla="*/ 275 w 2135"/>
                  <a:gd name="T61" fmla="*/ 379 h 2241"/>
                  <a:gd name="T62" fmla="*/ 275 w 2135"/>
                  <a:gd name="T63" fmla="*/ 352 h 2241"/>
                  <a:gd name="T64" fmla="*/ 295 w 2135"/>
                  <a:gd name="T65" fmla="*/ 330 h 2241"/>
                  <a:gd name="T66" fmla="*/ 320 w 2135"/>
                  <a:gd name="T67" fmla="*/ 317 h 2241"/>
                  <a:gd name="T68" fmla="*/ 331 w 2135"/>
                  <a:gd name="T69" fmla="*/ 314 h 2241"/>
                  <a:gd name="T70" fmla="*/ 357 w 2135"/>
                  <a:gd name="T71" fmla="*/ 302 h 2241"/>
                  <a:gd name="T72" fmla="*/ 374 w 2135"/>
                  <a:gd name="T73" fmla="*/ 261 h 2241"/>
                  <a:gd name="T74" fmla="*/ 380 w 2135"/>
                  <a:gd name="T75" fmla="*/ 220 h 2241"/>
                  <a:gd name="T76" fmla="*/ 395 w 2135"/>
                  <a:gd name="T77" fmla="*/ 189 h 2241"/>
                  <a:gd name="T78" fmla="*/ 423 w 2135"/>
                  <a:gd name="T79" fmla="*/ 155 h 2241"/>
                  <a:gd name="T80" fmla="*/ 408 w 2135"/>
                  <a:gd name="T81" fmla="*/ 113 h 2241"/>
                  <a:gd name="T82" fmla="*/ 379 w 2135"/>
                  <a:gd name="T83" fmla="*/ 93 h 2241"/>
                  <a:gd name="T84" fmla="*/ 332 w 2135"/>
                  <a:gd name="T85" fmla="*/ 83 h 2241"/>
                  <a:gd name="T86" fmla="*/ 321 w 2135"/>
                  <a:gd name="T87" fmla="*/ 81 h 2241"/>
                  <a:gd name="T88" fmla="*/ 312 w 2135"/>
                  <a:gd name="T89" fmla="*/ 73 h 2241"/>
                  <a:gd name="T90" fmla="*/ 281 w 2135"/>
                  <a:gd name="T91" fmla="*/ 68 h 2241"/>
                  <a:gd name="T92" fmla="*/ 269 w 2135"/>
                  <a:gd name="T93" fmla="*/ 84 h 2241"/>
                  <a:gd name="T94" fmla="*/ 255 w 2135"/>
                  <a:gd name="T95" fmla="*/ 77 h 2241"/>
                  <a:gd name="T96" fmla="*/ 248 w 2135"/>
                  <a:gd name="T97" fmla="*/ 76 h 2241"/>
                  <a:gd name="T98" fmla="*/ 252 w 2135"/>
                  <a:gd name="T99" fmla="*/ 68 h 2241"/>
                  <a:gd name="T100" fmla="*/ 246 w 2135"/>
                  <a:gd name="T101" fmla="*/ 62 h 2241"/>
                  <a:gd name="T102" fmla="*/ 262 w 2135"/>
                  <a:gd name="T103" fmla="*/ 39 h 2241"/>
                  <a:gd name="T104" fmla="*/ 249 w 2135"/>
                  <a:gd name="T105" fmla="*/ 14 h 2241"/>
                  <a:gd name="T106" fmla="*/ 228 w 2135"/>
                  <a:gd name="T107" fmla="*/ 34 h 2241"/>
                  <a:gd name="T108" fmla="*/ 207 w 2135"/>
                  <a:gd name="T109" fmla="*/ 30 h 2241"/>
                  <a:gd name="T110" fmla="*/ 184 w 2135"/>
                  <a:gd name="T111" fmla="*/ 35 h 2241"/>
                  <a:gd name="T112" fmla="*/ 162 w 2135"/>
                  <a:gd name="T113" fmla="*/ 43 h 2241"/>
                  <a:gd name="T114" fmla="*/ 155 w 2135"/>
                  <a:gd name="T115" fmla="*/ 19 h 2241"/>
                  <a:gd name="T116" fmla="*/ 151 w 2135"/>
                  <a:gd name="T117" fmla="*/ 0 h 22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35"/>
                  <a:gd name="T178" fmla="*/ 0 h 2241"/>
                  <a:gd name="T179" fmla="*/ 2135 w 2135"/>
                  <a:gd name="T180" fmla="*/ 2241 h 22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rgbClr val="F0F0F0"/>
              </a:solid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54" name="Freeform 251"/>
              <p:cNvSpPr>
                <a:spLocks noChangeAspect="1"/>
              </p:cNvSpPr>
              <p:nvPr/>
            </p:nvSpPr>
            <p:spPr bwMode="gray">
              <a:xfrm>
                <a:off x="1650" y="2350"/>
                <a:ext cx="132" cy="182"/>
              </a:xfrm>
              <a:custGeom>
                <a:avLst/>
                <a:gdLst>
                  <a:gd name="T0" fmla="*/ 80 w 663"/>
                  <a:gd name="T1" fmla="*/ 0 h 909"/>
                  <a:gd name="T2" fmla="*/ 76 w 663"/>
                  <a:gd name="T3" fmla="*/ 2 h 909"/>
                  <a:gd name="T4" fmla="*/ 63 w 663"/>
                  <a:gd name="T5" fmla="*/ 12 h 909"/>
                  <a:gd name="T6" fmla="*/ 52 w 663"/>
                  <a:gd name="T7" fmla="*/ 13 h 909"/>
                  <a:gd name="T8" fmla="*/ 49 w 663"/>
                  <a:gd name="T9" fmla="*/ 16 h 909"/>
                  <a:gd name="T10" fmla="*/ 37 w 663"/>
                  <a:gd name="T11" fmla="*/ 20 h 909"/>
                  <a:gd name="T12" fmla="*/ 31 w 663"/>
                  <a:gd name="T13" fmla="*/ 34 h 909"/>
                  <a:gd name="T14" fmla="*/ 23 w 663"/>
                  <a:gd name="T15" fmla="*/ 43 h 909"/>
                  <a:gd name="T16" fmla="*/ 22 w 663"/>
                  <a:gd name="T17" fmla="*/ 48 h 909"/>
                  <a:gd name="T18" fmla="*/ 18 w 663"/>
                  <a:gd name="T19" fmla="*/ 45 h 909"/>
                  <a:gd name="T20" fmla="*/ 18 w 663"/>
                  <a:gd name="T21" fmla="*/ 50 h 909"/>
                  <a:gd name="T22" fmla="*/ 12 w 663"/>
                  <a:gd name="T23" fmla="*/ 56 h 909"/>
                  <a:gd name="T24" fmla="*/ 16 w 663"/>
                  <a:gd name="T25" fmla="*/ 64 h 909"/>
                  <a:gd name="T26" fmla="*/ 17 w 663"/>
                  <a:gd name="T27" fmla="*/ 76 h 909"/>
                  <a:gd name="T28" fmla="*/ 17 w 663"/>
                  <a:gd name="T29" fmla="*/ 93 h 909"/>
                  <a:gd name="T30" fmla="*/ 22 w 663"/>
                  <a:gd name="T31" fmla="*/ 95 h 909"/>
                  <a:gd name="T32" fmla="*/ 14 w 663"/>
                  <a:gd name="T33" fmla="*/ 107 h 909"/>
                  <a:gd name="T34" fmla="*/ 4 w 663"/>
                  <a:gd name="T35" fmla="*/ 112 h 909"/>
                  <a:gd name="T36" fmla="*/ 0 w 663"/>
                  <a:gd name="T37" fmla="*/ 119 h 909"/>
                  <a:gd name="T38" fmla="*/ 9 w 663"/>
                  <a:gd name="T39" fmla="*/ 126 h 909"/>
                  <a:gd name="T40" fmla="*/ 21 w 663"/>
                  <a:gd name="T41" fmla="*/ 135 h 909"/>
                  <a:gd name="T42" fmla="*/ 31 w 663"/>
                  <a:gd name="T43" fmla="*/ 133 h 909"/>
                  <a:gd name="T44" fmla="*/ 40 w 663"/>
                  <a:gd name="T45" fmla="*/ 138 h 909"/>
                  <a:gd name="T46" fmla="*/ 47 w 663"/>
                  <a:gd name="T47" fmla="*/ 142 h 909"/>
                  <a:gd name="T48" fmla="*/ 54 w 663"/>
                  <a:gd name="T49" fmla="*/ 149 h 909"/>
                  <a:gd name="T50" fmla="*/ 59 w 663"/>
                  <a:gd name="T51" fmla="*/ 155 h 909"/>
                  <a:gd name="T52" fmla="*/ 64 w 663"/>
                  <a:gd name="T53" fmla="*/ 162 h 909"/>
                  <a:gd name="T54" fmla="*/ 73 w 663"/>
                  <a:gd name="T55" fmla="*/ 164 h 909"/>
                  <a:gd name="T56" fmla="*/ 77 w 663"/>
                  <a:gd name="T57" fmla="*/ 162 h 909"/>
                  <a:gd name="T58" fmla="*/ 87 w 663"/>
                  <a:gd name="T59" fmla="*/ 162 h 909"/>
                  <a:gd name="T60" fmla="*/ 97 w 663"/>
                  <a:gd name="T61" fmla="*/ 169 h 909"/>
                  <a:gd name="T62" fmla="*/ 91 w 663"/>
                  <a:gd name="T63" fmla="*/ 179 h 909"/>
                  <a:gd name="T64" fmla="*/ 98 w 663"/>
                  <a:gd name="T65" fmla="*/ 182 h 909"/>
                  <a:gd name="T66" fmla="*/ 100 w 663"/>
                  <a:gd name="T67" fmla="*/ 172 h 909"/>
                  <a:gd name="T68" fmla="*/ 104 w 663"/>
                  <a:gd name="T69" fmla="*/ 151 h 909"/>
                  <a:gd name="T70" fmla="*/ 97 w 663"/>
                  <a:gd name="T71" fmla="*/ 131 h 909"/>
                  <a:gd name="T72" fmla="*/ 106 w 663"/>
                  <a:gd name="T73" fmla="*/ 131 h 909"/>
                  <a:gd name="T74" fmla="*/ 103 w 663"/>
                  <a:gd name="T75" fmla="*/ 126 h 909"/>
                  <a:gd name="T76" fmla="*/ 100 w 663"/>
                  <a:gd name="T77" fmla="*/ 124 h 909"/>
                  <a:gd name="T78" fmla="*/ 118 w 663"/>
                  <a:gd name="T79" fmla="*/ 115 h 909"/>
                  <a:gd name="T80" fmla="*/ 126 w 663"/>
                  <a:gd name="T81" fmla="*/ 115 h 909"/>
                  <a:gd name="T82" fmla="*/ 131 w 663"/>
                  <a:gd name="T83" fmla="*/ 121 h 909"/>
                  <a:gd name="T84" fmla="*/ 125 w 663"/>
                  <a:gd name="T85" fmla="*/ 103 h 909"/>
                  <a:gd name="T86" fmla="*/ 127 w 663"/>
                  <a:gd name="T87" fmla="*/ 99 h 909"/>
                  <a:gd name="T88" fmla="*/ 122 w 663"/>
                  <a:gd name="T89" fmla="*/ 91 h 909"/>
                  <a:gd name="T90" fmla="*/ 122 w 663"/>
                  <a:gd name="T91" fmla="*/ 81 h 909"/>
                  <a:gd name="T92" fmla="*/ 126 w 663"/>
                  <a:gd name="T93" fmla="*/ 71 h 909"/>
                  <a:gd name="T94" fmla="*/ 116 w 663"/>
                  <a:gd name="T95" fmla="*/ 71 h 909"/>
                  <a:gd name="T96" fmla="*/ 108 w 663"/>
                  <a:gd name="T97" fmla="*/ 70 h 909"/>
                  <a:gd name="T98" fmla="*/ 98 w 663"/>
                  <a:gd name="T99" fmla="*/ 61 h 909"/>
                  <a:gd name="T100" fmla="*/ 88 w 663"/>
                  <a:gd name="T101" fmla="*/ 59 h 909"/>
                  <a:gd name="T102" fmla="*/ 75 w 663"/>
                  <a:gd name="T103" fmla="*/ 57 h 909"/>
                  <a:gd name="T104" fmla="*/ 70 w 663"/>
                  <a:gd name="T105" fmla="*/ 45 h 909"/>
                  <a:gd name="T106" fmla="*/ 66 w 663"/>
                  <a:gd name="T107" fmla="*/ 36 h 909"/>
                  <a:gd name="T108" fmla="*/ 75 w 663"/>
                  <a:gd name="T109" fmla="*/ 12 h 9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63"/>
                  <a:gd name="T166" fmla="*/ 0 h 909"/>
                  <a:gd name="T167" fmla="*/ 663 w 663"/>
                  <a:gd name="T168" fmla="*/ 909 h 9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5" name="Freeform 252"/>
              <p:cNvSpPr>
                <a:spLocks noChangeAspect="1"/>
              </p:cNvSpPr>
              <p:nvPr/>
            </p:nvSpPr>
            <p:spPr bwMode="gray">
              <a:xfrm>
                <a:off x="1751" y="2592"/>
                <a:ext cx="132" cy="151"/>
              </a:xfrm>
              <a:custGeom>
                <a:avLst/>
                <a:gdLst>
                  <a:gd name="T0" fmla="*/ 6 w 658"/>
                  <a:gd name="T1" fmla="*/ 15 h 754"/>
                  <a:gd name="T2" fmla="*/ 22 w 658"/>
                  <a:gd name="T3" fmla="*/ 12 h 754"/>
                  <a:gd name="T4" fmla="*/ 33 w 658"/>
                  <a:gd name="T5" fmla="*/ 1 h 754"/>
                  <a:gd name="T6" fmla="*/ 47 w 658"/>
                  <a:gd name="T7" fmla="*/ 0 h 754"/>
                  <a:gd name="T8" fmla="*/ 49 w 658"/>
                  <a:gd name="T9" fmla="*/ 12 h 754"/>
                  <a:gd name="T10" fmla="*/ 47 w 658"/>
                  <a:gd name="T11" fmla="*/ 18 h 754"/>
                  <a:gd name="T12" fmla="*/ 57 w 658"/>
                  <a:gd name="T13" fmla="*/ 30 h 754"/>
                  <a:gd name="T14" fmla="*/ 70 w 658"/>
                  <a:gd name="T15" fmla="*/ 32 h 754"/>
                  <a:gd name="T16" fmla="*/ 75 w 658"/>
                  <a:gd name="T17" fmla="*/ 37 h 754"/>
                  <a:gd name="T18" fmla="*/ 88 w 658"/>
                  <a:gd name="T19" fmla="*/ 42 h 754"/>
                  <a:gd name="T20" fmla="*/ 98 w 658"/>
                  <a:gd name="T21" fmla="*/ 44 h 754"/>
                  <a:gd name="T22" fmla="*/ 102 w 658"/>
                  <a:gd name="T23" fmla="*/ 54 h 754"/>
                  <a:gd name="T24" fmla="*/ 103 w 658"/>
                  <a:gd name="T25" fmla="*/ 61 h 754"/>
                  <a:gd name="T26" fmla="*/ 103 w 658"/>
                  <a:gd name="T27" fmla="*/ 67 h 754"/>
                  <a:gd name="T28" fmla="*/ 110 w 658"/>
                  <a:gd name="T29" fmla="*/ 74 h 754"/>
                  <a:gd name="T30" fmla="*/ 124 w 658"/>
                  <a:gd name="T31" fmla="*/ 75 h 754"/>
                  <a:gd name="T32" fmla="*/ 124 w 658"/>
                  <a:gd name="T33" fmla="*/ 80 h 754"/>
                  <a:gd name="T34" fmla="*/ 129 w 658"/>
                  <a:gd name="T35" fmla="*/ 87 h 754"/>
                  <a:gd name="T36" fmla="*/ 132 w 658"/>
                  <a:gd name="T37" fmla="*/ 100 h 754"/>
                  <a:gd name="T38" fmla="*/ 129 w 658"/>
                  <a:gd name="T39" fmla="*/ 111 h 754"/>
                  <a:gd name="T40" fmla="*/ 130 w 658"/>
                  <a:gd name="T41" fmla="*/ 117 h 754"/>
                  <a:gd name="T42" fmla="*/ 127 w 658"/>
                  <a:gd name="T43" fmla="*/ 117 h 754"/>
                  <a:gd name="T44" fmla="*/ 119 w 658"/>
                  <a:gd name="T45" fmla="*/ 109 h 754"/>
                  <a:gd name="T46" fmla="*/ 101 w 658"/>
                  <a:gd name="T47" fmla="*/ 110 h 754"/>
                  <a:gd name="T48" fmla="*/ 85 w 658"/>
                  <a:gd name="T49" fmla="*/ 115 h 754"/>
                  <a:gd name="T50" fmla="*/ 80 w 658"/>
                  <a:gd name="T51" fmla="*/ 126 h 754"/>
                  <a:gd name="T52" fmla="*/ 78 w 658"/>
                  <a:gd name="T53" fmla="*/ 141 h 754"/>
                  <a:gd name="T54" fmla="*/ 73 w 658"/>
                  <a:gd name="T55" fmla="*/ 141 h 754"/>
                  <a:gd name="T56" fmla="*/ 63 w 658"/>
                  <a:gd name="T57" fmla="*/ 140 h 754"/>
                  <a:gd name="T58" fmla="*/ 60 w 658"/>
                  <a:gd name="T59" fmla="*/ 147 h 754"/>
                  <a:gd name="T60" fmla="*/ 56 w 658"/>
                  <a:gd name="T61" fmla="*/ 145 h 754"/>
                  <a:gd name="T62" fmla="*/ 50 w 658"/>
                  <a:gd name="T63" fmla="*/ 142 h 754"/>
                  <a:gd name="T64" fmla="*/ 41 w 658"/>
                  <a:gd name="T65" fmla="*/ 139 h 754"/>
                  <a:gd name="T66" fmla="*/ 35 w 658"/>
                  <a:gd name="T67" fmla="*/ 142 h 754"/>
                  <a:gd name="T68" fmla="*/ 30 w 658"/>
                  <a:gd name="T69" fmla="*/ 148 h 754"/>
                  <a:gd name="T70" fmla="*/ 25 w 658"/>
                  <a:gd name="T71" fmla="*/ 151 h 754"/>
                  <a:gd name="T72" fmla="*/ 19 w 658"/>
                  <a:gd name="T73" fmla="*/ 150 h 754"/>
                  <a:gd name="T74" fmla="*/ 17 w 658"/>
                  <a:gd name="T75" fmla="*/ 142 h 754"/>
                  <a:gd name="T76" fmla="*/ 15 w 658"/>
                  <a:gd name="T77" fmla="*/ 131 h 754"/>
                  <a:gd name="T78" fmla="*/ 12 w 658"/>
                  <a:gd name="T79" fmla="*/ 125 h 754"/>
                  <a:gd name="T80" fmla="*/ 11 w 658"/>
                  <a:gd name="T81" fmla="*/ 121 h 754"/>
                  <a:gd name="T82" fmla="*/ 10 w 658"/>
                  <a:gd name="T83" fmla="*/ 116 h 754"/>
                  <a:gd name="T84" fmla="*/ 11 w 658"/>
                  <a:gd name="T85" fmla="*/ 113 h 754"/>
                  <a:gd name="T86" fmla="*/ 11 w 658"/>
                  <a:gd name="T87" fmla="*/ 107 h 754"/>
                  <a:gd name="T88" fmla="*/ 6 w 658"/>
                  <a:gd name="T89" fmla="*/ 96 h 754"/>
                  <a:gd name="T90" fmla="*/ 1 w 658"/>
                  <a:gd name="T91" fmla="*/ 89 h 754"/>
                  <a:gd name="T92" fmla="*/ 0 w 658"/>
                  <a:gd name="T93" fmla="*/ 86 h 754"/>
                  <a:gd name="T94" fmla="*/ 7 w 658"/>
                  <a:gd name="T95" fmla="*/ 75 h 754"/>
                  <a:gd name="T96" fmla="*/ 4 w 658"/>
                  <a:gd name="T97" fmla="*/ 71 h 754"/>
                  <a:gd name="T98" fmla="*/ 3 w 658"/>
                  <a:gd name="T99" fmla="*/ 66 h 754"/>
                  <a:gd name="T100" fmla="*/ 6 w 658"/>
                  <a:gd name="T101" fmla="*/ 61 h 754"/>
                  <a:gd name="T102" fmla="*/ 4 w 658"/>
                  <a:gd name="T103" fmla="*/ 55 h 754"/>
                  <a:gd name="T104" fmla="*/ 7 w 658"/>
                  <a:gd name="T105" fmla="*/ 46 h 754"/>
                  <a:gd name="T106" fmla="*/ 8 w 658"/>
                  <a:gd name="T107" fmla="*/ 33 h 754"/>
                  <a:gd name="T108" fmla="*/ 7 w 658"/>
                  <a:gd name="T109" fmla="*/ 26 h 7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8"/>
                  <a:gd name="T166" fmla="*/ 0 h 754"/>
                  <a:gd name="T167" fmla="*/ 658 w 658"/>
                  <a:gd name="T168" fmla="*/ 754 h 7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6" name="Freeform 253"/>
              <p:cNvSpPr>
                <a:spLocks noChangeAspect="1"/>
              </p:cNvSpPr>
              <p:nvPr/>
            </p:nvSpPr>
            <p:spPr bwMode="gray">
              <a:xfrm>
                <a:off x="1874" y="2831"/>
                <a:ext cx="59" cy="63"/>
              </a:xfrm>
              <a:custGeom>
                <a:avLst/>
                <a:gdLst>
                  <a:gd name="T0" fmla="*/ 0 w 292"/>
                  <a:gd name="T1" fmla="*/ 51 h 314"/>
                  <a:gd name="T2" fmla="*/ 5 w 292"/>
                  <a:gd name="T3" fmla="*/ 55 h 314"/>
                  <a:gd name="T4" fmla="*/ 11 w 292"/>
                  <a:gd name="T5" fmla="*/ 57 h 314"/>
                  <a:gd name="T6" fmla="*/ 18 w 292"/>
                  <a:gd name="T7" fmla="*/ 60 h 314"/>
                  <a:gd name="T8" fmla="*/ 23 w 292"/>
                  <a:gd name="T9" fmla="*/ 61 h 314"/>
                  <a:gd name="T10" fmla="*/ 26 w 292"/>
                  <a:gd name="T11" fmla="*/ 62 h 314"/>
                  <a:gd name="T12" fmla="*/ 33 w 292"/>
                  <a:gd name="T13" fmla="*/ 62 h 314"/>
                  <a:gd name="T14" fmla="*/ 40 w 292"/>
                  <a:gd name="T15" fmla="*/ 63 h 314"/>
                  <a:gd name="T16" fmla="*/ 45 w 292"/>
                  <a:gd name="T17" fmla="*/ 61 h 314"/>
                  <a:gd name="T18" fmla="*/ 50 w 292"/>
                  <a:gd name="T19" fmla="*/ 57 h 314"/>
                  <a:gd name="T20" fmla="*/ 51 w 292"/>
                  <a:gd name="T21" fmla="*/ 55 h 314"/>
                  <a:gd name="T22" fmla="*/ 54 w 292"/>
                  <a:gd name="T23" fmla="*/ 51 h 314"/>
                  <a:gd name="T24" fmla="*/ 56 w 292"/>
                  <a:gd name="T25" fmla="*/ 47 h 314"/>
                  <a:gd name="T26" fmla="*/ 55 w 292"/>
                  <a:gd name="T27" fmla="*/ 46 h 314"/>
                  <a:gd name="T28" fmla="*/ 55 w 292"/>
                  <a:gd name="T29" fmla="*/ 40 h 314"/>
                  <a:gd name="T30" fmla="*/ 57 w 292"/>
                  <a:gd name="T31" fmla="*/ 37 h 314"/>
                  <a:gd name="T32" fmla="*/ 58 w 292"/>
                  <a:gd name="T33" fmla="*/ 35 h 314"/>
                  <a:gd name="T34" fmla="*/ 59 w 292"/>
                  <a:gd name="T35" fmla="*/ 35 h 314"/>
                  <a:gd name="T36" fmla="*/ 54 w 292"/>
                  <a:gd name="T37" fmla="*/ 30 h 314"/>
                  <a:gd name="T38" fmla="*/ 53 w 292"/>
                  <a:gd name="T39" fmla="*/ 25 h 314"/>
                  <a:gd name="T40" fmla="*/ 49 w 292"/>
                  <a:gd name="T41" fmla="*/ 23 h 314"/>
                  <a:gd name="T42" fmla="*/ 46 w 292"/>
                  <a:gd name="T43" fmla="*/ 22 h 314"/>
                  <a:gd name="T44" fmla="*/ 43 w 292"/>
                  <a:gd name="T45" fmla="*/ 18 h 314"/>
                  <a:gd name="T46" fmla="*/ 40 w 292"/>
                  <a:gd name="T47" fmla="*/ 17 h 314"/>
                  <a:gd name="T48" fmla="*/ 37 w 292"/>
                  <a:gd name="T49" fmla="*/ 15 h 314"/>
                  <a:gd name="T50" fmla="*/ 36 w 292"/>
                  <a:gd name="T51" fmla="*/ 15 h 314"/>
                  <a:gd name="T52" fmla="*/ 34 w 292"/>
                  <a:gd name="T53" fmla="*/ 11 h 314"/>
                  <a:gd name="T54" fmla="*/ 32 w 292"/>
                  <a:gd name="T55" fmla="*/ 10 h 314"/>
                  <a:gd name="T56" fmla="*/ 29 w 292"/>
                  <a:gd name="T57" fmla="*/ 12 h 314"/>
                  <a:gd name="T58" fmla="*/ 27 w 292"/>
                  <a:gd name="T59" fmla="*/ 10 h 314"/>
                  <a:gd name="T60" fmla="*/ 24 w 292"/>
                  <a:gd name="T61" fmla="*/ 5 h 314"/>
                  <a:gd name="T62" fmla="*/ 21 w 292"/>
                  <a:gd name="T63" fmla="*/ 2 h 314"/>
                  <a:gd name="T64" fmla="*/ 17 w 292"/>
                  <a:gd name="T65" fmla="*/ 0 h 314"/>
                  <a:gd name="T66" fmla="*/ 15 w 292"/>
                  <a:gd name="T67" fmla="*/ 0 h 314"/>
                  <a:gd name="T68" fmla="*/ 13 w 292"/>
                  <a:gd name="T69" fmla="*/ 2 h 314"/>
                  <a:gd name="T70" fmla="*/ 9 w 292"/>
                  <a:gd name="T71" fmla="*/ 3 h 314"/>
                  <a:gd name="T72" fmla="*/ 7 w 292"/>
                  <a:gd name="T73" fmla="*/ 5 h 314"/>
                  <a:gd name="T74" fmla="*/ 6 w 292"/>
                  <a:gd name="T75" fmla="*/ 14 h 314"/>
                  <a:gd name="T76" fmla="*/ 6 w 292"/>
                  <a:gd name="T77" fmla="*/ 19 h 314"/>
                  <a:gd name="T78" fmla="*/ 4 w 292"/>
                  <a:gd name="T79" fmla="*/ 35 h 314"/>
                  <a:gd name="T80" fmla="*/ 3 w 292"/>
                  <a:gd name="T81" fmla="*/ 38 h 314"/>
                  <a:gd name="T82" fmla="*/ 1 w 292"/>
                  <a:gd name="T83" fmla="*/ 42 h 314"/>
                  <a:gd name="T84" fmla="*/ 0 w 292"/>
                  <a:gd name="T85" fmla="*/ 51 h 3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2"/>
                  <a:gd name="T130" fmla="*/ 0 h 314"/>
                  <a:gd name="T131" fmla="*/ 292 w 292"/>
                  <a:gd name="T132" fmla="*/ 314 h 3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7" name="Freeform 254"/>
              <p:cNvSpPr>
                <a:spLocks noChangeAspect="1"/>
              </p:cNvSpPr>
              <p:nvPr/>
            </p:nvSpPr>
            <p:spPr bwMode="gray">
              <a:xfrm>
                <a:off x="1844" y="2396"/>
                <a:ext cx="53" cy="77"/>
              </a:xfrm>
              <a:custGeom>
                <a:avLst/>
                <a:gdLst>
                  <a:gd name="T0" fmla="*/ 18 w 265"/>
                  <a:gd name="T1" fmla="*/ 0 h 386"/>
                  <a:gd name="T2" fmla="*/ 28 w 265"/>
                  <a:gd name="T3" fmla="*/ 8 h 386"/>
                  <a:gd name="T4" fmla="*/ 30 w 265"/>
                  <a:gd name="T5" fmla="*/ 17 h 386"/>
                  <a:gd name="T6" fmla="*/ 34 w 265"/>
                  <a:gd name="T7" fmla="*/ 17 h 386"/>
                  <a:gd name="T8" fmla="*/ 39 w 265"/>
                  <a:gd name="T9" fmla="*/ 19 h 386"/>
                  <a:gd name="T10" fmla="*/ 42 w 265"/>
                  <a:gd name="T11" fmla="*/ 22 h 386"/>
                  <a:gd name="T12" fmla="*/ 46 w 265"/>
                  <a:gd name="T13" fmla="*/ 28 h 386"/>
                  <a:gd name="T14" fmla="*/ 43 w 265"/>
                  <a:gd name="T15" fmla="*/ 32 h 386"/>
                  <a:gd name="T16" fmla="*/ 44 w 265"/>
                  <a:gd name="T17" fmla="*/ 33 h 386"/>
                  <a:gd name="T18" fmla="*/ 42 w 265"/>
                  <a:gd name="T19" fmla="*/ 36 h 386"/>
                  <a:gd name="T20" fmla="*/ 38 w 265"/>
                  <a:gd name="T21" fmla="*/ 37 h 386"/>
                  <a:gd name="T22" fmla="*/ 37 w 265"/>
                  <a:gd name="T23" fmla="*/ 39 h 386"/>
                  <a:gd name="T24" fmla="*/ 35 w 265"/>
                  <a:gd name="T25" fmla="*/ 45 h 386"/>
                  <a:gd name="T26" fmla="*/ 38 w 265"/>
                  <a:gd name="T27" fmla="*/ 51 h 386"/>
                  <a:gd name="T28" fmla="*/ 40 w 265"/>
                  <a:gd name="T29" fmla="*/ 53 h 386"/>
                  <a:gd name="T30" fmla="*/ 43 w 265"/>
                  <a:gd name="T31" fmla="*/ 54 h 386"/>
                  <a:gd name="T32" fmla="*/ 45 w 265"/>
                  <a:gd name="T33" fmla="*/ 58 h 386"/>
                  <a:gd name="T34" fmla="*/ 47 w 265"/>
                  <a:gd name="T35" fmla="*/ 62 h 386"/>
                  <a:gd name="T36" fmla="*/ 53 w 265"/>
                  <a:gd name="T37" fmla="*/ 69 h 386"/>
                  <a:gd name="T38" fmla="*/ 51 w 265"/>
                  <a:gd name="T39" fmla="*/ 70 h 386"/>
                  <a:gd name="T40" fmla="*/ 47 w 265"/>
                  <a:gd name="T41" fmla="*/ 69 h 386"/>
                  <a:gd name="T42" fmla="*/ 43 w 265"/>
                  <a:gd name="T43" fmla="*/ 70 h 386"/>
                  <a:gd name="T44" fmla="*/ 37 w 265"/>
                  <a:gd name="T45" fmla="*/ 73 h 386"/>
                  <a:gd name="T46" fmla="*/ 32 w 265"/>
                  <a:gd name="T47" fmla="*/ 75 h 386"/>
                  <a:gd name="T48" fmla="*/ 27 w 265"/>
                  <a:gd name="T49" fmla="*/ 77 h 386"/>
                  <a:gd name="T50" fmla="*/ 20 w 265"/>
                  <a:gd name="T51" fmla="*/ 74 h 386"/>
                  <a:gd name="T52" fmla="*/ 18 w 265"/>
                  <a:gd name="T53" fmla="*/ 71 h 386"/>
                  <a:gd name="T54" fmla="*/ 18 w 265"/>
                  <a:gd name="T55" fmla="*/ 66 h 386"/>
                  <a:gd name="T56" fmla="*/ 15 w 265"/>
                  <a:gd name="T57" fmla="*/ 57 h 386"/>
                  <a:gd name="T58" fmla="*/ 17 w 265"/>
                  <a:gd name="T59" fmla="*/ 51 h 386"/>
                  <a:gd name="T60" fmla="*/ 19 w 265"/>
                  <a:gd name="T61" fmla="*/ 47 h 386"/>
                  <a:gd name="T62" fmla="*/ 16 w 265"/>
                  <a:gd name="T63" fmla="*/ 42 h 386"/>
                  <a:gd name="T64" fmla="*/ 14 w 265"/>
                  <a:gd name="T65" fmla="*/ 39 h 386"/>
                  <a:gd name="T66" fmla="*/ 13 w 265"/>
                  <a:gd name="T67" fmla="*/ 34 h 386"/>
                  <a:gd name="T68" fmla="*/ 7 w 265"/>
                  <a:gd name="T69" fmla="*/ 35 h 386"/>
                  <a:gd name="T70" fmla="*/ 5 w 265"/>
                  <a:gd name="T71" fmla="*/ 33 h 386"/>
                  <a:gd name="T72" fmla="*/ 0 w 265"/>
                  <a:gd name="T73" fmla="*/ 26 h 386"/>
                  <a:gd name="T74" fmla="*/ 0 w 265"/>
                  <a:gd name="T75" fmla="*/ 24 h 386"/>
                  <a:gd name="T76" fmla="*/ 2 w 265"/>
                  <a:gd name="T77" fmla="*/ 18 h 386"/>
                  <a:gd name="T78" fmla="*/ 8 w 265"/>
                  <a:gd name="T79" fmla="*/ 15 h 386"/>
                  <a:gd name="T80" fmla="*/ 8 w 265"/>
                  <a:gd name="T81" fmla="*/ 13 h 386"/>
                  <a:gd name="T82" fmla="*/ 5 w 265"/>
                  <a:gd name="T83" fmla="*/ 10 h 386"/>
                  <a:gd name="T84" fmla="*/ 6 w 265"/>
                  <a:gd name="T85" fmla="*/ 7 h 386"/>
                  <a:gd name="T86" fmla="*/ 9 w 265"/>
                  <a:gd name="T87" fmla="*/ 5 h 386"/>
                  <a:gd name="T88" fmla="*/ 14 w 265"/>
                  <a:gd name="T89" fmla="*/ 3 h 386"/>
                  <a:gd name="T90" fmla="*/ 16 w 265"/>
                  <a:gd name="T91" fmla="*/ 0 h 3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5"/>
                  <a:gd name="T139" fmla="*/ 0 h 386"/>
                  <a:gd name="T140" fmla="*/ 265 w 265"/>
                  <a:gd name="T141" fmla="*/ 386 h 3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8" name="Freeform 255"/>
              <p:cNvSpPr>
                <a:spLocks noChangeAspect="1"/>
              </p:cNvSpPr>
              <p:nvPr/>
            </p:nvSpPr>
            <p:spPr bwMode="gray">
              <a:xfrm>
                <a:off x="1919" y="2425"/>
                <a:ext cx="32" cy="40"/>
              </a:xfrm>
              <a:custGeom>
                <a:avLst/>
                <a:gdLst>
                  <a:gd name="T0" fmla="*/ 0 w 157"/>
                  <a:gd name="T1" fmla="*/ 36 h 200"/>
                  <a:gd name="T2" fmla="*/ 3 w 157"/>
                  <a:gd name="T3" fmla="*/ 34 h 200"/>
                  <a:gd name="T4" fmla="*/ 3 w 157"/>
                  <a:gd name="T5" fmla="*/ 33 h 200"/>
                  <a:gd name="T6" fmla="*/ 3 w 157"/>
                  <a:gd name="T7" fmla="*/ 29 h 200"/>
                  <a:gd name="T8" fmla="*/ 4 w 157"/>
                  <a:gd name="T9" fmla="*/ 25 h 200"/>
                  <a:gd name="T10" fmla="*/ 5 w 157"/>
                  <a:gd name="T11" fmla="*/ 22 h 200"/>
                  <a:gd name="T12" fmla="*/ 4 w 157"/>
                  <a:gd name="T13" fmla="*/ 20 h 200"/>
                  <a:gd name="T14" fmla="*/ 3 w 157"/>
                  <a:gd name="T15" fmla="*/ 20 h 200"/>
                  <a:gd name="T16" fmla="*/ 3 w 157"/>
                  <a:gd name="T17" fmla="*/ 20 h 200"/>
                  <a:gd name="T18" fmla="*/ 2 w 157"/>
                  <a:gd name="T19" fmla="*/ 17 h 200"/>
                  <a:gd name="T20" fmla="*/ 1 w 157"/>
                  <a:gd name="T21" fmla="*/ 15 h 200"/>
                  <a:gd name="T22" fmla="*/ 1 w 157"/>
                  <a:gd name="T23" fmla="*/ 11 h 200"/>
                  <a:gd name="T24" fmla="*/ 1 w 157"/>
                  <a:gd name="T25" fmla="*/ 7 h 200"/>
                  <a:gd name="T26" fmla="*/ 1 w 157"/>
                  <a:gd name="T27" fmla="*/ 5 h 200"/>
                  <a:gd name="T28" fmla="*/ 3 w 157"/>
                  <a:gd name="T29" fmla="*/ 4 h 200"/>
                  <a:gd name="T30" fmla="*/ 4 w 157"/>
                  <a:gd name="T31" fmla="*/ 2 h 200"/>
                  <a:gd name="T32" fmla="*/ 4 w 157"/>
                  <a:gd name="T33" fmla="*/ 2 h 200"/>
                  <a:gd name="T34" fmla="*/ 4 w 157"/>
                  <a:gd name="T35" fmla="*/ 1 h 200"/>
                  <a:gd name="T36" fmla="*/ 6 w 157"/>
                  <a:gd name="T37" fmla="*/ 1 h 200"/>
                  <a:gd name="T38" fmla="*/ 7 w 157"/>
                  <a:gd name="T39" fmla="*/ 0 h 200"/>
                  <a:gd name="T40" fmla="*/ 7 w 157"/>
                  <a:gd name="T41" fmla="*/ 0 h 200"/>
                  <a:gd name="T42" fmla="*/ 10 w 157"/>
                  <a:gd name="T43" fmla="*/ 2 h 200"/>
                  <a:gd name="T44" fmla="*/ 12 w 157"/>
                  <a:gd name="T45" fmla="*/ 3 h 200"/>
                  <a:gd name="T46" fmla="*/ 15 w 157"/>
                  <a:gd name="T47" fmla="*/ 4 h 200"/>
                  <a:gd name="T48" fmla="*/ 17 w 157"/>
                  <a:gd name="T49" fmla="*/ 4 h 200"/>
                  <a:gd name="T50" fmla="*/ 20 w 157"/>
                  <a:gd name="T51" fmla="*/ 6 h 200"/>
                  <a:gd name="T52" fmla="*/ 23 w 157"/>
                  <a:gd name="T53" fmla="*/ 8 h 200"/>
                  <a:gd name="T54" fmla="*/ 24 w 157"/>
                  <a:gd name="T55" fmla="*/ 8 h 200"/>
                  <a:gd name="T56" fmla="*/ 26 w 157"/>
                  <a:gd name="T57" fmla="*/ 11 h 200"/>
                  <a:gd name="T58" fmla="*/ 28 w 157"/>
                  <a:gd name="T59" fmla="*/ 12 h 200"/>
                  <a:gd name="T60" fmla="*/ 30 w 157"/>
                  <a:gd name="T61" fmla="*/ 13 h 200"/>
                  <a:gd name="T62" fmla="*/ 32 w 157"/>
                  <a:gd name="T63" fmla="*/ 15 h 200"/>
                  <a:gd name="T64" fmla="*/ 32 w 157"/>
                  <a:gd name="T65" fmla="*/ 17 h 200"/>
                  <a:gd name="T66" fmla="*/ 32 w 157"/>
                  <a:gd name="T67" fmla="*/ 17 h 200"/>
                  <a:gd name="T68" fmla="*/ 29 w 157"/>
                  <a:gd name="T69" fmla="*/ 20 h 200"/>
                  <a:gd name="T70" fmla="*/ 29 w 157"/>
                  <a:gd name="T71" fmla="*/ 21 h 200"/>
                  <a:gd name="T72" fmla="*/ 26 w 157"/>
                  <a:gd name="T73" fmla="*/ 25 h 200"/>
                  <a:gd name="T74" fmla="*/ 24 w 157"/>
                  <a:gd name="T75" fmla="*/ 27 h 200"/>
                  <a:gd name="T76" fmla="*/ 23 w 157"/>
                  <a:gd name="T77" fmla="*/ 29 h 200"/>
                  <a:gd name="T78" fmla="*/ 21 w 157"/>
                  <a:gd name="T79" fmla="*/ 33 h 200"/>
                  <a:gd name="T80" fmla="*/ 16 w 157"/>
                  <a:gd name="T81" fmla="*/ 38 h 200"/>
                  <a:gd name="T82" fmla="*/ 15 w 157"/>
                  <a:gd name="T83" fmla="*/ 39 h 200"/>
                  <a:gd name="T84" fmla="*/ 14 w 157"/>
                  <a:gd name="T85" fmla="*/ 39 h 200"/>
                  <a:gd name="T86" fmla="*/ 12 w 157"/>
                  <a:gd name="T87" fmla="*/ 39 h 200"/>
                  <a:gd name="T88" fmla="*/ 11 w 157"/>
                  <a:gd name="T89" fmla="*/ 38 h 200"/>
                  <a:gd name="T90" fmla="*/ 10 w 157"/>
                  <a:gd name="T91" fmla="*/ 38 h 200"/>
                  <a:gd name="T92" fmla="*/ 9 w 157"/>
                  <a:gd name="T93" fmla="*/ 39 h 200"/>
                  <a:gd name="T94" fmla="*/ 6 w 157"/>
                  <a:gd name="T95" fmla="*/ 40 h 200"/>
                  <a:gd name="T96" fmla="*/ 4 w 157"/>
                  <a:gd name="T97" fmla="*/ 40 h 200"/>
                  <a:gd name="T98" fmla="*/ 4 w 157"/>
                  <a:gd name="T99" fmla="*/ 40 h 200"/>
                  <a:gd name="T100" fmla="*/ 2 w 157"/>
                  <a:gd name="T101" fmla="*/ 39 h 200"/>
                  <a:gd name="T102" fmla="*/ 0 w 157"/>
                  <a:gd name="T103" fmla="*/ 36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7"/>
                  <a:gd name="T157" fmla="*/ 0 h 200"/>
                  <a:gd name="T158" fmla="*/ 157 w 157"/>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9" name="Freeform 256"/>
              <p:cNvSpPr>
                <a:spLocks noChangeAspect="1"/>
              </p:cNvSpPr>
              <p:nvPr/>
            </p:nvSpPr>
            <p:spPr bwMode="gray">
              <a:xfrm>
                <a:off x="1624" y="2488"/>
                <a:ext cx="137" cy="201"/>
              </a:xfrm>
              <a:custGeom>
                <a:avLst/>
                <a:gdLst>
                  <a:gd name="T0" fmla="*/ 64 w 686"/>
                  <a:gd name="T1" fmla="*/ 3 h 1005"/>
                  <a:gd name="T2" fmla="*/ 67 w 686"/>
                  <a:gd name="T3" fmla="*/ 10 h 1005"/>
                  <a:gd name="T4" fmla="*/ 57 w 686"/>
                  <a:gd name="T5" fmla="*/ 22 h 1005"/>
                  <a:gd name="T6" fmla="*/ 41 w 686"/>
                  <a:gd name="T7" fmla="*/ 31 h 1005"/>
                  <a:gd name="T8" fmla="*/ 34 w 686"/>
                  <a:gd name="T9" fmla="*/ 38 h 1005"/>
                  <a:gd name="T10" fmla="*/ 32 w 686"/>
                  <a:gd name="T11" fmla="*/ 38 h 1005"/>
                  <a:gd name="T12" fmla="*/ 28 w 686"/>
                  <a:gd name="T13" fmla="*/ 51 h 1005"/>
                  <a:gd name="T14" fmla="*/ 19 w 686"/>
                  <a:gd name="T15" fmla="*/ 52 h 1005"/>
                  <a:gd name="T16" fmla="*/ 14 w 686"/>
                  <a:gd name="T17" fmla="*/ 48 h 1005"/>
                  <a:gd name="T18" fmla="*/ 9 w 686"/>
                  <a:gd name="T19" fmla="*/ 48 h 1005"/>
                  <a:gd name="T20" fmla="*/ 10 w 686"/>
                  <a:gd name="T21" fmla="*/ 43 h 1005"/>
                  <a:gd name="T22" fmla="*/ 10 w 686"/>
                  <a:gd name="T23" fmla="*/ 38 h 1005"/>
                  <a:gd name="T24" fmla="*/ 1 w 686"/>
                  <a:gd name="T25" fmla="*/ 46 h 1005"/>
                  <a:gd name="T26" fmla="*/ 2 w 686"/>
                  <a:gd name="T27" fmla="*/ 54 h 1005"/>
                  <a:gd name="T28" fmla="*/ 4 w 686"/>
                  <a:gd name="T29" fmla="*/ 62 h 1005"/>
                  <a:gd name="T30" fmla="*/ 10 w 686"/>
                  <a:gd name="T31" fmla="*/ 70 h 1005"/>
                  <a:gd name="T32" fmla="*/ 18 w 686"/>
                  <a:gd name="T33" fmla="*/ 77 h 1005"/>
                  <a:gd name="T34" fmla="*/ 28 w 686"/>
                  <a:gd name="T35" fmla="*/ 96 h 1005"/>
                  <a:gd name="T36" fmla="*/ 38 w 686"/>
                  <a:gd name="T37" fmla="*/ 116 h 1005"/>
                  <a:gd name="T38" fmla="*/ 42 w 686"/>
                  <a:gd name="T39" fmla="*/ 126 h 1005"/>
                  <a:gd name="T40" fmla="*/ 51 w 686"/>
                  <a:gd name="T41" fmla="*/ 142 h 1005"/>
                  <a:gd name="T42" fmla="*/ 53 w 686"/>
                  <a:gd name="T43" fmla="*/ 153 h 1005"/>
                  <a:gd name="T44" fmla="*/ 60 w 686"/>
                  <a:gd name="T45" fmla="*/ 161 h 1005"/>
                  <a:gd name="T46" fmla="*/ 78 w 686"/>
                  <a:gd name="T47" fmla="*/ 175 h 1005"/>
                  <a:gd name="T48" fmla="*/ 96 w 686"/>
                  <a:gd name="T49" fmla="*/ 184 h 1005"/>
                  <a:gd name="T50" fmla="*/ 106 w 686"/>
                  <a:gd name="T51" fmla="*/ 191 h 1005"/>
                  <a:gd name="T52" fmla="*/ 117 w 686"/>
                  <a:gd name="T53" fmla="*/ 200 h 1005"/>
                  <a:gd name="T54" fmla="*/ 124 w 686"/>
                  <a:gd name="T55" fmla="*/ 199 h 1005"/>
                  <a:gd name="T56" fmla="*/ 127 w 686"/>
                  <a:gd name="T57" fmla="*/ 194 h 1005"/>
                  <a:gd name="T58" fmla="*/ 130 w 686"/>
                  <a:gd name="T59" fmla="*/ 187 h 1005"/>
                  <a:gd name="T60" fmla="*/ 133 w 686"/>
                  <a:gd name="T61" fmla="*/ 178 h 1005"/>
                  <a:gd name="T62" fmla="*/ 130 w 686"/>
                  <a:gd name="T63" fmla="*/ 173 h 1005"/>
                  <a:gd name="T64" fmla="*/ 133 w 686"/>
                  <a:gd name="T65" fmla="*/ 165 h 1005"/>
                  <a:gd name="T66" fmla="*/ 134 w 686"/>
                  <a:gd name="T67" fmla="*/ 159 h 1005"/>
                  <a:gd name="T68" fmla="*/ 134 w 686"/>
                  <a:gd name="T69" fmla="*/ 145 h 1005"/>
                  <a:gd name="T70" fmla="*/ 137 w 686"/>
                  <a:gd name="T71" fmla="*/ 135 h 1005"/>
                  <a:gd name="T72" fmla="*/ 122 w 686"/>
                  <a:gd name="T73" fmla="*/ 120 h 1005"/>
                  <a:gd name="T74" fmla="*/ 118 w 686"/>
                  <a:gd name="T75" fmla="*/ 113 h 1005"/>
                  <a:gd name="T76" fmla="*/ 115 w 686"/>
                  <a:gd name="T77" fmla="*/ 103 h 1005"/>
                  <a:gd name="T78" fmla="*/ 100 w 686"/>
                  <a:gd name="T79" fmla="*/ 107 h 1005"/>
                  <a:gd name="T80" fmla="*/ 93 w 686"/>
                  <a:gd name="T81" fmla="*/ 102 h 1005"/>
                  <a:gd name="T82" fmla="*/ 90 w 686"/>
                  <a:gd name="T83" fmla="*/ 96 h 1005"/>
                  <a:gd name="T84" fmla="*/ 84 w 686"/>
                  <a:gd name="T85" fmla="*/ 86 h 1005"/>
                  <a:gd name="T86" fmla="*/ 85 w 686"/>
                  <a:gd name="T87" fmla="*/ 72 h 1005"/>
                  <a:gd name="T88" fmla="*/ 90 w 686"/>
                  <a:gd name="T89" fmla="*/ 64 h 1005"/>
                  <a:gd name="T90" fmla="*/ 102 w 686"/>
                  <a:gd name="T91" fmla="*/ 51 h 1005"/>
                  <a:gd name="T92" fmla="*/ 124 w 686"/>
                  <a:gd name="T93" fmla="*/ 45 h 1005"/>
                  <a:gd name="T94" fmla="*/ 119 w 686"/>
                  <a:gd name="T95" fmla="*/ 41 h 1005"/>
                  <a:gd name="T96" fmla="*/ 118 w 686"/>
                  <a:gd name="T97" fmla="*/ 36 h 1005"/>
                  <a:gd name="T98" fmla="*/ 121 w 686"/>
                  <a:gd name="T99" fmla="*/ 27 h 1005"/>
                  <a:gd name="T100" fmla="*/ 110 w 686"/>
                  <a:gd name="T101" fmla="*/ 25 h 1005"/>
                  <a:gd name="T102" fmla="*/ 103 w 686"/>
                  <a:gd name="T103" fmla="*/ 24 h 1005"/>
                  <a:gd name="T104" fmla="*/ 100 w 686"/>
                  <a:gd name="T105" fmla="*/ 26 h 1005"/>
                  <a:gd name="T106" fmla="*/ 92 w 686"/>
                  <a:gd name="T107" fmla="*/ 26 h 1005"/>
                  <a:gd name="T108" fmla="*/ 87 w 686"/>
                  <a:gd name="T109" fmla="*/ 19 h 1005"/>
                  <a:gd name="T110" fmla="*/ 84 w 686"/>
                  <a:gd name="T111" fmla="*/ 14 h 1005"/>
                  <a:gd name="T112" fmla="*/ 79 w 686"/>
                  <a:gd name="T113" fmla="*/ 11 h 1005"/>
                  <a:gd name="T114" fmla="*/ 73 w 686"/>
                  <a:gd name="T115" fmla="*/ 4 h 1005"/>
                  <a:gd name="T116" fmla="*/ 66 w 686"/>
                  <a:gd name="T117" fmla="*/ 0 h 10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6"/>
                  <a:gd name="T178" fmla="*/ 0 h 1005"/>
                  <a:gd name="T179" fmla="*/ 686 w 686"/>
                  <a:gd name="T180" fmla="*/ 1005 h 10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60" name="Freeform 257"/>
              <p:cNvSpPr>
                <a:spLocks noChangeAspect="1"/>
              </p:cNvSpPr>
              <p:nvPr/>
            </p:nvSpPr>
            <p:spPr bwMode="gray">
              <a:xfrm>
                <a:off x="1711" y="2730"/>
                <a:ext cx="216" cy="429"/>
              </a:xfrm>
              <a:custGeom>
                <a:avLst/>
                <a:gdLst>
                  <a:gd name="T0" fmla="*/ 30 w 1080"/>
                  <a:gd name="T1" fmla="*/ 425 h 2146"/>
                  <a:gd name="T2" fmla="*/ 12 w 1080"/>
                  <a:gd name="T3" fmla="*/ 407 h 2146"/>
                  <a:gd name="T4" fmla="*/ 3 w 1080"/>
                  <a:gd name="T5" fmla="*/ 401 h 2146"/>
                  <a:gd name="T6" fmla="*/ 0 w 1080"/>
                  <a:gd name="T7" fmla="*/ 390 h 2146"/>
                  <a:gd name="T8" fmla="*/ 10 w 1080"/>
                  <a:gd name="T9" fmla="*/ 367 h 2146"/>
                  <a:gd name="T10" fmla="*/ 10 w 1080"/>
                  <a:gd name="T11" fmla="*/ 354 h 2146"/>
                  <a:gd name="T12" fmla="*/ 19 w 1080"/>
                  <a:gd name="T13" fmla="*/ 334 h 2146"/>
                  <a:gd name="T14" fmla="*/ 21 w 1080"/>
                  <a:gd name="T15" fmla="*/ 312 h 2146"/>
                  <a:gd name="T16" fmla="*/ 23 w 1080"/>
                  <a:gd name="T17" fmla="*/ 302 h 2146"/>
                  <a:gd name="T18" fmla="*/ 16 w 1080"/>
                  <a:gd name="T19" fmla="*/ 286 h 2146"/>
                  <a:gd name="T20" fmla="*/ 17 w 1080"/>
                  <a:gd name="T21" fmla="*/ 263 h 2146"/>
                  <a:gd name="T22" fmla="*/ 18 w 1080"/>
                  <a:gd name="T23" fmla="*/ 239 h 2146"/>
                  <a:gd name="T24" fmla="*/ 26 w 1080"/>
                  <a:gd name="T25" fmla="*/ 214 h 2146"/>
                  <a:gd name="T26" fmla="*/ 28 w 1080"/>
                  <a:gd name="T27" fmla="*/ 183 h 2146"/>
                  <a:gd name="T28" fmla="*/ 31 w 1080"/>
                  <a:gd name="T29" fmla="*/ 174 h 2146"/>
                  <a:gd name="T30" fmla="*/ 38 w 1080"/>
                  <a:gd name="T31" fmla="*/ 150 h 2146"/>
                  <a:gd name="T32" fmla="*/ 33 w 1080"/>
                  <a:gd name="T33" fmla="*/ 123 h 2146"/>
                  <a:gd name="T34" fmla="*/ 36 w 1080"/>
                  <a:gd name="T35" fmla="*/ 106 h 2146"/>
                  <a:gd name="T36" fmla="*/ 38 w 1080"/>
                  <a:gd name="T37" fmla="*/ 90 h 2146"/>
                  <a:gd name="T38" fmla="*/ 52 w 1080"/>
                  <a:gd name="T39" fmla="*/ 62 h 2146"/>
                  <a:gd name="T40" fmla="*/ 53 w 1080"/>
                  <a:gd name="T41" fmla="*/ 44 h 2146"/>
                  <a:gd name="T42" fmla="*/ 63 w 1080"/>
                  <a:gd name="T43" fmla="*/ 28 h 2146"/>
                  <a:gd name="T44" fmla="*/ 68 w 1080"/>
                  <a:gd name="T45" fmla="*/ 12 h 2146"/>
                  <a:gd name="T46" fmla="*/ 79 w 1080"/>
                  <a:gd name="T47" fmla="*/ 0 h 2146"/>
                  <a:gd name="T48" fmla="*/ 95 w 1080"/>
                  <a:gd name="T49" fmla="*/ 6 h 2146"/>
                  <a:gd name="T50" fmla="*/ 101 w 1080"/>
                  <a:gd name="T51" fmla="*/ 3 h 2146"/>
                  <a:gd name="T52" fmla="*/ 115 w 1080"/>
                  <a:gd name="T53" fmla="*/ 5 h 2146"/>
                  <a:gd name="T54" fmla="*/ 134 w 1080"/>
                  <a:gd name="T55" fmla="*/ 21 h 2146"/>
                  <a:gd name="T56" fmla="*/ 150 w 1080"/>
                  <a:gd name="T57" fmla="*/ 29 h 2146"/>
                  <a:gd name="T58" fmla="*/ 170 w 1080"/>
                  <a:gd name="T59" fmla="*/ 42 h 2146"/>
                  <a:gd name="T60" fmla="*/ 164 w 1080"/>
                  <a:gd name="T61" fmla="*/ 60 h 2146"/>
                  <a:gd name="T62" fmla="*/ 182 w 1080"/>
                  <a:gd name="T63" fmla="*/ 68 h 2146"/>
                  <a:gd name="T64" fmla="*/ 194 w 1080"/>
                  <a:gd name="T65" fmla="*/ 66 h 2146"/>
                  <a:gd name="T66" fmla="*/ 205 w 1080"/>
                  <a:gd name="T67" fmla="*/ 56 h 2146"/>
                  <a:gd name="T68" fmla="*/ 216 w 1080"/>
                  <a:gd name="T69" fmla="*/ 54 h 2146"/>
                  <a:gd name="T70" fmla="*/ 205 w 1080"/>
                  <a:gd name="T71" fmla="*/ 69 h 2146"/>
                  <a:gd name="T72" fmla="*/ 183 w 1080"/>
                  <a:gd name="T73" fmla="*/ 93 h 2146"/>
                  <a:gd name="T74" fmla="*/ 170 w 1080"/>
                  <a:gd name="T75" fmla="*/ 106 h 2146"/>
                  <a:gd name="T76" fmla="*/ 167 w 1080"/>
                  <a:gd name="T77" fmla="*/ 137 h 2146"/>
                  <a:gd name="T78" fmla="*/ 163 w 1080"/>
                  <a:gd name="T79" fmla="*/ 155 h 2146"/>
                  <a:gd name="T80" fmla="*/ 176 w 1080"/>
                  <a:gd name="T81" fmla="*/ 178 h 2146"/>
                  <a:gd name="T82" fmla="*/ 175 w 1080"/>
                  <a:gd name="T83" fmla="*/ 201 h 2146"/>
                  <a:gd name="T84" fmla="*/ 153 w 1080"/>
                  <a:gd name="T85" fmla="*/ 216 h 2146"/>
                  <a:gd name="T86" fmla="*/ 121 w 1080"/>
                  <a:gd name="T87" fmla="*/ 217 h 2146"/>
                  <a:gd name="T88" fmla="*/ 121 w 1080"/>
                  <a:gd name="T89" fmla="*/ 234 h 2146"/>
                  <a:gd name="T90" fmla="*/ 105 w 1080"/>
                  <a:gd name="T91" fmla="*/ 250 h 2146"/>
                  <a:gd name="T92" fmla="*/ 91 w 1080"/>
                  <a:gd name="T93" fmla="*/ 254 h 2146"/>
                  <a:gd name="T94" fmla="*/ 101 w 1080"/>
                  <a:gd name="T95" fmla="*/ 266 h 2146"/>
                  <a:gd name="T96" fmla="*/ 104 w 1080"/>
                  <a:gd name="T97" fmla="*/ 275 h 2146"/>
                  <a:gd name="T98" fmla="*/ 93 w 1080"/>
                  <a:gd name="T99" fmla="*/ 272 h 2146"/>
                  <a:gd name="T100" fmla="*/ 93 w 1080"/>
                  <a:gd name="T101" fmla="*/ 281 h 2146"/>
                  <a:gd name="T102" fmla="*/ 89 w 1080"/>
                  <a:gd name="T103" fmla="*/ 300 h 2146"/>
                  <a:gd name="T104" fmla="*/ 77 w 1080"/>
                  <a:gd name="T105" fmla="*/ 309 h 2146"/>
                  <a:gd name="T106" fmla="*/ 64 w 1080"/>
                  <a:gd name="T107" fmla="*/ 326 h 2146"/>
                  <a:gd name="T108" fmla="*/ 83 w 1080"/>
                  <a:gd name="T109" fmla="*/ 341 h 2146"/>
                  <a:gd name="T110" fmla="*/ 82 w 1080"/>
                  <a:gd name="T111" fmla="*/ 356 h 2146"/>
                  <a:gd name="T112" fmla="*/ 64 w 1080"/>
                  <a:gd name="T113" fmla="*/ 372 h 2146"/>
                  <a:gd name="T114" fmla="*/ 55 w 1080"/>
                  <a:gd name="T115" fmla="*/ 390 h 2146"/>
                  <a:gd name="T116" fmla="*/ 48 w 1080"/>
                  <a:gd name="T117" fmla="*/ 396 h 2146"/>
                  <a:gd name="T118" fmla="*/ 45 w 1080"/>
                  <a:gd name="T119" fmla="*/ 416 h 21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80"/>
                  <a:gd name="T181" fmla="*/ 0 h 2146"/>
                  <a:gd name="T182" fmla="*/ 1080 w 1080"/>
                  <a:gd name="T183" fmla="*/ 2146 h 21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rgbClr val="F0F0F0"/>
              </a:solid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61" name="Freeform 259"/>
              <p:cNvSpPr>
                <a:spLocks noChangeAspect="1"/>
              </p:cNvSpPr>
              <p:nvPr/>
            </p:nvSpPr>
            <p:spPr bwMode="gray">
              <a:xfrm>
                <a:off x="1879" y="2422"/>
                <a:ext cx="45" cy="45"/>
              </a:xfrm>
              <a:custGeom>
                <a:avLst/>
                <a:gdLst>
                  <a:gd name="T0" fmla="*/ 39 w 226"/>
                  <a:gd name="T1" fmla="*/ 40 h 221"/>
                  <a:gd name="T2" fmla="*/ 34 w 226"/>
                  <a:gd name="T3" fmla="*/ 38 h 221"/>
                  <a:gd name="T4" fmla="*/ 29 w 226"/>
                  <a:gd name="T5" fmla="*/ 39 h 221"/>
                  <a:gd name="T6" fmla="*/ 26 w 226"/>
                  <a:gd name="T7" fmla="*/ 39 h 221"/>
                  <a:gd name="T8" fmla="*/ 25 w 226"/>
                  <a:gd name="T9" fmla="*/ 44 h 221"/>
                  <a:gd name="T10" fmla="*/ 21 w 226"/>
                  <a:gd name="T11" fmla="*/ 45 h 221"/>
                  <a:gd name="T12" fmla="*/ 18 w 226"/>
                  <a:gd name="T13" fmla="*/ 44 h 221"/>
                  <a:gd name="T14" fmla="*/ 16 w 226"/>
                  <a:gd name="T15" fmla="*/ 42 h 221"/>
                  <a:gd name="T16" fmla="*/ 12 w 226"/>
                  <a:gd name="T17" fmla="*/ 36 h 221"/>
                  <a:gd name="T18" fmla="*/ 10 w 226"/>
                  <a:gd name="T19" fmla="*/ 34 h 221"/>
                  <a:gd name="T20" fmla="*/ 9 w 226"/>
                  <a:gd name="T21" fmla="*/ 31 h 221"/>
                  <a:gd name="T22" fmla="*/ 9 w 226"/>
                  <a:gd name="T23" fmla="*/ 29 h 221"/>
                  <a:gd name="T24" fmla="*/ 6 w 226"/>
                  <a:gd name="T25" fmla="*/ 28 h 221"/>
                  <a:gd name="T26" fmla="*/ 5 w 226"/>
                  <a:gd name="T27" fmla="*/ 26 h 221"/>
                  <a:gd name="T28" fmla="*/ 3 w 226"/>
                  <a:gd name="T29" fmla="*/ 25 h 221"/>
                  <a:gd name="T30" fmla="*/ 0 w 226"/>
                  <a:gd name="T31" fmla="*/ 21 h 221"/>
                  <a:gd name="T32" fmla="*/ 1 w 226"/>
                  <a:gd name="T33" fmla="*/ 17 h 221"/>
                  <a:gd name="T34" fmla="*/ 2 w 226"/>
                  <a:gd name="T35" fmla="*/ 12 h 221"/>
                  <a:gd name="T36" fmla="*/ 2 w 226"/>
                  <a:gd name="T37" fmla="*/ 11 h 221"/>
                  <a:gd name="T38" fmla="*/ 4 w 226"/>
                  <a:gd name="T39" fmla="*/ 10 h 221"/>
                  <a:gd name="T40" fmla="*/ 8 w 226"/>
                  <a:gd name="T41" fmla="*/ 10 h 221"/>
                  <a:gd name="T42" fmla="*/ 9 w 226"/>
                  <a:gd name="T43" fmla="*/ 8 h 221"/>
                  <a:gd name="T44" fmla="*/ 9 w 226"/>
                  <a:gd name="T45" fmla="*/ 7 h 221"/>
                  <a:gd name="T46" fmla="*/ 9 w 226"/>
                  <a:gd name="T47" fmla="*/ 5 h 221"/>
                  <a:gd name="T48" fmla="*/ 11 w 226"/>
                  <a:gd name="T49" fmla="*/ 2 h 221"/>
                  <a:gd name="T50" fmla="*/ 12 w 226"/>
                  <a:gd name="T51" fmla="*/ 1 h 221"/>
                  <a:gd name="T52" fmla="*/ 14 w 226"/>
                  <a:gd name="T53" fmla="*/ 0 h 221"/>
                  <a:gd name="T54" fmla="*/ 23 w 226"/>
                  <a:gd name="T55" fmla="*/ 1 h 221"/>
                  <a:gd name="T56" fmla="*/ 31 w 226"/>
                  <a:gd name="T57" fmla="*/ 1 h 221"/>
                  <a:gd name="T58" fmla="*/ 33 w 226"/>
                  <a:gd name="T59" fmla="*/ 0 h 221"/>
                  <a:gd name="T60" fmla="*/ 40 w 226"/>
                  <a:gd name="T61" fmla="*/ 1 h 221"/>
                  <a:gd name="T62" fmla="*/ 45 w 226"/>
                  <a:gd name="T63" fmla="*/ 2 h 221"/>
                  <a:gd name="T64" fmla="*/ 44 w 226"/>
                  <a:gd name="T65" fmla="*/ 5 h 221"/>
                  <a:gd name="T66" fmla="*/ 43 w 226"/>
                  <a:gd name="T67" fmla="*/ 7 h 221"/>
                  <a:gd name="T68" fmla="*/ 41 w 226"/>
                  <a:gd name="T69" fmla="*/ 10 h 221"/>
                  <a:gd name="T70" fmla="*/ 41 w 226"/>
                  <a:gd name="T71" fmla="*/ 18 h 221"/>
                  <a:gd name="T72" fmla="*/ 44 w 226"/>
                  <a:gd name="T73" fmla="*/ 23 h 221"/>
                  <a:gd name="T74" fmla="*/ 44 w 226"/>
                  <a:gd name="T75" fmla="*/ 24 h 221"/>
                  <a:gd name="T76" fmla="*/ 45 w 226"/>
                  <a:gd name="T77" fmla="*/ 29 h 221"/>
                  <a:gd name="T78" fmla="*/ 43 w 226"/>
                  <a:gd name="T79" fmla="*/ 37 h 221"/>
                  <a:gd name="T80" fmla="*/ 40 w 226"/>
                  <a:gd name="T81" fmla="*/ 40 h 2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21"/>
                  <a:gd name="T125" fmla="*/ 226 w 226"/>
                  <a:gd name="T126" fmla="*/ 221 h 2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62" name="Freeform 260"/>
              <p:cNvSpPr>
                <a:spLocks noChangeAspect="1"/>
              </p:cNvSpPr>
              <p:nvPr/>
            </p:nvSpPr>
            <p:spPr bwMode="gray">
              <a:xfrm rot="-1047951">
                <a:off x="1790" y="2357"/>
                <a:ext cx="4" cy="4"/>
              </a:xfrm>
              <a:custGeom>
                <a:avLst/>
                <a:gdLst>
                  <a:gd name="T0" fmla="*/ 3 w 183"/>
                  <a:gd name="T1" fmla="*/ 0 h 93"/>
                  <a:gd name="T2" fmla="*/ 4 w 183"/>
                  <a:gd name="T3" fmla="*/ 1 h 93"/>
                  <a:gd name="T4" fmla="*/ 4 w 183"/>
                  <a:gd name="T5" fmla="*/ 2 h 93"/>
                  <a:gd name="T6" fmla="*/ 2 w 183"/>
                  <a:gd name="T7" fmla="*/ 4 h 93"/>
                  <a:gd name="T8" fmla="*/ 2 w 183"/>
                  <a:gd name="T9" fmla="*/ 4 h 93"/>
                  <a:gd name="T10" fmla="*/ 1 w 183"/>
                  <a:gd name="T11" fmla="*/ 3 h 93"/>
                  <a:gd name="T12" fmla="*/ 0 w 183"/>
                  <a:gd name="T13" fmla="*/ 3 h 93"/>
                  <a:gd name="T14" fmla="*/ 0 w 183"/>
                  <a:gd name="T15" fmla="*/ 2 h 93"/>
                  <a:gd name="T16" fmla="*/ 1 w 183"/>
                  <a:gd name="T17" fmla="*/ 1 h 93"/>
                  <a:gd name="T18" fmla="*/ 1 w 183"/>
                  <a:gd name="T19" fmla="*/ 1 h 93"/>
                  <a:gd name="T20" fmla="*/ 2 w 183"/>
                  <a:gd name="T21" fmla="*/ 2 h 93"/>
                  <a:gd name="T22" fmla="*/ 3 w 183"/>
                  <a:gd name="T23" fmla="*/ 0 h 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3"/>
                  <a:gd name="T37" fmla="*/ 0 h 93"/>
                  <a:gd name="T38" fmla="*/ 183 w 183"/>
                  <a:gd name="T39" fmla="*/ 93 h 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63" name="Freeform 261"/>
              <p:cNvSpPr>
                <a:spLocks noChangeAspect="1"/>
              </p:cNvSpPr>
              <p:nvPr/>
            </p:nvSpPr>
            <p:spPr bwMode="gray">
              <a:xfrm rot="-1047951">
                <a:off x="1753" y="2352"/>
                <a:ext cx="3" cy="4"/>
              </a:xfrm>
              <a:custGeom>
                <a:avLst/>
                <a:gdLst>
                  <a:gd name="T0" fmla="*/ 1 w 101"/>
                  <a:gd name="T1" fmla="*/ 1 h 102"/>
                  <a:gd name="T2" fmla="*/ 0 w 101"/>
                  <a:gd name="T3" fmla="*/ 0 h 102"/>
                  <a:gd name="T4" fmla="*/ 0 w 101"/>
                  <a:gd name="T5" fmla="*/ 0 h 102"/>
                  <a:gd name="T6" fmla="*/ 0 w 101"/>
                  <a:gd name="T7" fmla="*/ 2 h 102"/>
                  <a:gd name="T8" fmla="*/ 1 w 101"/>
                  <a:gd name="T9" fmla="*/ 3 h 102"/>
                  <a:gd name="T10" fmla="*/ 3 w 101"/>
                  <a:gd name="T11" fmla="*/ 4 h 102"/>
                  <a:gd name="T12" fmla="*/ 3 w 101"/>
                  <a:gd name="T13" fmla="*/ 3 h 102"/>
                  <a:gd name="T14" fmla="*/ 2 w 101"/>
                  <a:gd name="T15" fmla="*/ 3 h 102"/>
                  <a:gd name="T16" fmla="*/ 1 w 101"/>
                  <a:gd name="T17" fmla="*/ 1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102"/>
                  <a:gd name="T29" fmla="*/ 101 w 101"/>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64" name="Freeform 262"/>
              <p:cNvSpPr>
                <a:spLocks noChangeAspect="1"/>
              </p:cNvSpPr>
              <p:nvPr/>
            </p:nvSpPr>
            <p:spPr bwMode="gray">
              <a:xfrm rot="-1047951">
                <a:off x="1758" y="2351"/>
                <a:ext cx="2" cy="4"/>
              </a:xfrm>
              <a:custGeom>
                <a:avLst/>
                <a:gdLst>
                  <a:gd name="T0" fmla="*/ 1 w 69"/>
                  <a:gd name="T1" fmla="*/ 1 h 85"/>
                  <a:gd name="T2" fmla="*/ 0 w 69"/>
                  <a:gd name="T3" fmla="*/ 0 h 85"/>
                  <a:gd name="T4" fmla="*/ 0 w 69"/>
                  <a:gd name="T5" fmla="*/ 1 h 85"/>
                  <a:gd name="T6" fmla="*/ 1 w 69"/>
                  <a:gd name="T7" fmla="*/ 2 h 85"/>
                  <a:gd name="T8" fmla="*/ 2 w 69"/>
                  <a:gd name="T9" fmla="*/ 4 h 85"/>
                  <a:gd name="T10" fmla="*/ 2 w 69"/>
                  <a:gd name="T11" fmla="*/ 4 h 85"/>
                  <a:gd name="T12" fmla="*/ 2 w 69"/>
                  <a:gd name="T13" fmla="*/ 2 h 85"/>
                  <a:gd name="T14" fmla="*/ 2 w 69"/>
                  <a:gd name="T15" fmla="*/ 1 h 85"/>
                  <a:gd name="T16" fmla="*/ 1 w 69"/>
                  <a:gd name="T17" fmla="*/ 1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85"/>
                  <a:gd name="T29" fmla="*/ 69 w 69"/>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60" name="Freeform 335"/>
            <p:cNvSpPr>
              <a:spLocks noChangeAspect="1"/>
            </p:cNvSpPr>
            <p:nvPr/>
          </p:nvSpPr>
          <p:spPr bwMode="gray">
            <a:xfrm rot="20552049">
              <a:off x="2908526" y="4492930"/>
              <a:ext cx="3058" cy="6015"/>
            </a:xfrm>
            <a:custGeom>
              <a:avLst/>
              <a:gdLst>
                <a:gd name="T0" fmla="*/ 182056429 w 86"/>
                <a:gd name="T1" fmla="*/ 0 h 63"/>
                <a:gd name="T2" fmla="*/ 91028215 w 86"/>
                <a:gd name="T3" fmla="*/ 2147483647 h 63"/>
                <a:gd name="T4" fmla="*/ 0 w 86"/>
                <a:gd name="T5" fmla="*/ 2147483647 h 63"/>
                <a:gd name="T6" fmla="*/ 0 w 86"/>
                <a:gd name="T7" fmla="*/ 2147483647 h 63"/>
                <a:gd name="T8" fmla="*/ 91028215 w 86"/>
                <a:gd name="T9" fmla="*/ 2147483647 h 63"/>
                <a:gd name="T10" fmla="*/ 182056429 w 86"/>
                <a:gd name="T11" fmla="*/ 0 h 63"/>
                <a:gd name="T12" fmla="*/ 0 60000 65536"/>
                <a:gd name="T13" fmla="*/ 0 60000 65536"/>
                <a:gd name="T14" fmla="*/ 0 60000 65536"/>
                <a:gd name="T15" fmla="*/ 0 60000 65536"/>
                <a:gd name="T16" fmla="*/ 0 60000 65536"/>
                <a:gd name="T17" fmla="*/ 0 60000 65536"/>
                <a:gd name="T18" fmla="*/ 0 w 86"/>
                <a:gd name="T19" fmla="*/ 0 h 63"/>
                <a:gd name="T20" fmla="*/ 86 w 86"/>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61" name="Freeform 336"/>
            <p:cNvSpPr>
              <a:spLocks noChangeAspect="1"/>
            </p:cNvSpPr>
            <p:nvPr/>
          </p:nvSpPr>
          <p:spPr bwMode="gray">
            <a:xfrm rot="20552049">
              <a:off x="2899351" y="4510975"/>
              <a:ext cx="12232" cy="21053"/>
            </a:xfrm>
            <a:custGeom>
              <a:avLst/>
              <a:gdLst>
                <a:gd name="T0" fmla="*/ 1008425592 w 287"/>
                <a:gd name="T1" fmla="*/ 2147483647 h 245"/>
                <a:gd name="T2" fmla="*/ 1008425592 w 287"/>
                <a:gd name="T3" fmla="*/ 2147483647 h 245"/>
                <a:gd name="T4" fmla="*/ 839718687 w 287"/>
                <a:gd name="T5" fmla="*/ 2147483647 h 245"/>
                <a:gd name="T6" fmla="*/ 1008425592 w 287"/>
                <a:gd name="T7" fmla="*/ 2147483647 h 245"/>
                <a:gd name="T8" fmla="*/ 1008425592 w 287"/>
                <a:gd name="T9" fmla="*/ 2147483647 h 245"/>
                <a:gd name="T10" fmla="*/ 1008425592 w 287"/>
                <a:gd name="T11" fmla="*/ 2147483647 h 245"/>
                <a:gd name="T12" fmla="*/ 839718687 w 287"/>
                <a:gd name="T13" fmla="*/ 2147483647 h 245"/>
                <a:gd name="T14" fmla="*/ 671013021 w 287"/>
                <a:gd name="T15" fmla="*/ 2147483647 h 245"/>
                <a:gd name="T16" fmla="*/ 0 w 287"/>
                <a:gd name="T17" fmla="*/ 2147483647 h 245"/>
                <a:gd name="T18" fmla="*/ 0 w 287"/>
                <a:gd name="T19" fmla="*/ 2147483647 h 245"/>
                <a:gd name="T20" fmla="*/ 337412837 w 287"/>
                <a:gd name="T21" fmla="*/ 2147483647 h 245"/>
                <a:gd name="T22" fmla="*/ 337412837 w 287"/>
                <a:gd name="T23" fmla="*/ 2147483647 h 245"/>
                <a:gd name="T24" fmla="*/ 506118061 w 287"/>
                <a:gd name="T25" fmla="*/ 2147483647 h 245"/>
                <a:gd name="T26" fmla="*/ 506118061 w 287"/>
                <a:gd name="T27" fmla="*/ 2147483647 h 245"/>
                <a:gd name="T28" fmla="*/ 337412837 w 287"/>
                <a:gd name="T29" fmla="*/ 2147483647 h 245"/>
                <a:gd name="T30" fmla="*/ 337412837 w 287"/>
                <a:gd name="T31" fmla="*/ 2147483647 h 245"/>
                <a:gd name="T32" fmla="*/ 337412837 w 287"/>
                <a:gd name="T33" fmla="*/ 2147483647 h 245"/>
                <a:gd name="T34" fmla="*/ 337412837 w 287"/>
                <a:gd name="T35" fmla="*/ 2147483647 h 245"/>
                <a:gd name="T36" fmla="*/ 337412837 w 287"/>
                <a:gd name="T37" fmla="*/ 2147483647 h 245"/>
                <a:gd name="T38" fmla="*/ 671013021 w 287"/>
                <a:gd name="T39" fmla="*/ 2147483647 h 245"/>
                <a:gd name="T40" fmla="*/ 1008425592 w 287"/>
                <a:gd name="T41" fmla="*/ 0 h 245"/>
                <a:gd name="T42" fmla="*/ 1008425592 w 287"/>
                <a:gd name="T43" fmla="*/ 0 h 245"/>
                <a:gd name="T44" fmla="*/ 1008425592 w 287"/>
                <a:gd name="T45" fmla="*/ 2147483647 h 2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7"/>
                <a:gd name="T70" fmla="*/ 0 h 245"/>
                <a:gd name="T71" fmla="*/ 287 w 287"/>
                <a:gd name="T72" fmla="*/ 245 h 2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62" name="Freeform 347"/>
            <p:cNvSpPr>
              <a:spLocks noChangeAspect="1"/>
            </p:cNvSpPr>
            <p:nvPr/>
          </p:nvSpPr>
          <p:spPr bwMode="gray">
            <a:xfrm rot="20552049">
              <a:off x="2891706" y="4471876"/>
              <a:ext cx="1529" cy="6015"/>
            </a:xfrm>
            <a:custGeom>
              <a:avLst/>
              <a:gdLst>
                <a:gd name="T0" fmla="*/ 47448923 w 49"/>
                <a:gd name="T1" fmla="*/ 0 h 62"/>
                <a:gd name="T2" fmla="*/ 0 w 49"/>
                <a:gd name="T3" fmla="*/ 2147483647 h 62"/>
                <a:gd name="T4" fmla="*/ 0 w 49"/>
                <a:gd name="T5" fmla="*/ 2147483647 h 62"/>
                <a:gd name="T6" fmla="*/ 47448923 w 49"/>
                <a:gd name="T7" fmla="*/ 2147483647 h 62"/>
                <a:gd name="T8" fmla="*/ 47448923 w 49"/>
                <a:gd name="T9" fmla="*/ 0 h 62"/>
                <a:gd name="T10" fmla="*/ 0 60000 65536"/>
                <a:gd name="T11" fmla="*/ 0 60000 65536"/>
                <a:gd name="T12" fmla="*/ 0 60000 65536"/>
                <a:gd name="T13" fmla="*/ 0 60000 65536"/>
                <a:gd name="T14" fmla="*/ 0 60000 65536"/>
                <a:gd name="T15" fmla="*/ 0 w 49"/>
                <a:gd name="T16" fmla="*/ 0 h 62"/>
                <a:gd name="T17" fmla="*/ 49 w 49"/>
                <a:gd name="T18" fmla="*/ 62 h 62"/>
              </a:gdLst>
              <a:ahLst/>
              <a:cxnLst>
                <a:cxn ang="T10">
                  <a:pos x="T0" y="T1"/>
                </a:cxn>
                <a:cxn ang="T11">
                  <a:pos x="T2" y="T3"/>
                </a:cxn>
                <a:cxn ang="T12">
                  <a:pos x="T4" y="T5"/>
                </a:cxn>
                <a:cxn ang="T13">
                  <a:pos x="T6" y="T7"/>
                </a:cxn>
                <a:cxn ang="T14">
                  <a:pos x="T8" y="T9"/>
                </a:cxn>
              </a:cxnLst>
              <a:rect l="T15" t="T16" r="T17" b="T18"/>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63" name="Freeform 263"/>
            <p:cNvSpPr>
              <a:spLocks noChangeAspect="1"/>
            </p:cNvSpPr>
            <p:nvPr/>
          </p:nvSpPr>
          <p:spPr bwMode="gray">
            <a:xfrm>
              <a:off x="2388630" y="4438793"/>
              <a:ext cx="94804" cy="97746"/>
            </a:xfrm>
            <a:custGeom>
              <a:avLst/>
              <a:gdLst>
                <a:gd name="T0" fmla="*/ 2147483647 w 234"/>
                <a:gd name="T1" fmla="*/ 0 h 236"/>
                <a:gd name="T2" fmla="*/ 2147483647 w 234"/>
                <a:gd name="T3" fmla="*/ 2147483647 h 236"/>
                <a:gd name="T4" fmla="*/ 2147483647 w 234"/>
                <a:gd name="T5" fmla="*/ 2147483647 h 236"/>
                <a:gd name="T6" fmla="*/ 2147483647 w 234"/>
                <a:gd name="T7" fmla="*/ 2147483647 h 236"/>
                <a:gd name="T8" fmla="*/ 2147483647 w 234"/>
                <a:gd name="T9" fmla="*/ 2147483647 h 236"/>
                <a:gd name="T10" fmla="*/ 2147483647 w 234"/>
                <a:gd name="T11" fmla="*/ 2147483647 h 236"/>
                <a:gd name="T12" fmla="*/ 2147483647 w 234"/>
                <a:gd name="T13" fmla="*/ 2147483647 h 236"/>
                <a:gd name="T14" fmla="*/ 2147483647 w 234"/>
                <a:gd name="T15" fmla="*/ 2147483647 h 236"/>
                <a:gd name="T16" fmla="*/ 2147483647 w 234"/>
                <a:gd name="T17" fmla="*/ 2147483647 h 236"/>
                <a:gd name="T18" fmla="*/ 2147483647 w 234"/>
                <a:gd name="T19" fmla="*/ 2147483647 h 236"/>
                <a:gd name="T20" fmla="*/ 2147483647 w 234"/>
                <a:gd name="T21" fmla="*/ 2147483647 h 236"/>
                <a:gd name="T22" fmla="*/ 2147483647 w 234"/>
                <a:gd name="T23" fmla="*/ 2147483647 h 236"/>
                <a:gd name="T24" fmla="*/ 2147483647 w 234"/>
                <a:gd name="T25" fmla="*/ 2147483647 h 236"/>
                <a:gd name="T26" fmla="*/ 2147483647 w 234"/>
                <a:gd name="T27" fmla="*/ 2147483647 h 236"/>
                <a:gd name="T28" fmla="*/ 2147483647 w 234"/>
                <a:gd name="T29" fmla="*/ 2147483647 h 236"/>
                <a:gd name="T30" fmla="*/ 2147483647 w 234"/>
                <a:gd name="T31" fmla="*/ 2147483647 h 236"/>
                <a:gd name="T32" fmla="*/ 2147483647 w 234"/>
                <a:gd name="T33" fmla="*/ 2147483647 h 236"/>
                <a:gd name="T34" fmla="*/ 2147483647 w 234"/>
                <a:gd name="T35" fmla="*/ 2147483647 h 236"/>
                <a:gd name="T36" fmla="*/ 2147483647 w 234"/>
                <a:gd name="T37" fmla="*/ 2147483647 h 236"/>
                <a:gd name="T38" fmla="*/ 0 w 234"/>
                <a:gd name="T39" fmla="*/ 2147483647 h 236"/>
                <a:gd name="T40" fmla="*/ 0 w 234"/>
                <a:gd name="T41" fmla="*/ 2147483647 h 236"/>
                <a:gd name="T42" fmla="*/ 2147483647 w 234"/>
                <a:gd name="T43" fmla="*/ 2147483647 h 236"/>
                <a:gd name="T44" fmla="*/ 2147483647 w 234"/>
                <a:gd name="T45" fmla="*/ 2147483647 h 236"/>
                <a:gd name="T46" fmla="*/ 2147483647 w 234"/>
                <a:gd name="T47" fmla="*/ 2147483647 h 236"/>
                <a:gd name="T48" fmla="*/ 2147483647 w 234"/>
                <a:gd name="T49" fmla="*/ 2147483647 h 236"/>
                <a:gd name="T50" fmla="*/ 2147483647 w 234"/>
                <a:gd name="T51" fmla="*/ 2147483647 h 236"/>
                <a:gd name="T52" fmla="*/ 2147483647 w 234"/>
                <a:gd name="T53" fmla="*/ 2147483647 h 236"/>
                <a:gd name="T54" fmla="*/ 2147483647 w 234"/>
                <a:gd name="T55" fmla="*/ 2147483647 h 236"/>
                <a:gd name="T56" fmla="*/ 2147483647 w 234"/>
                <a:gd name="T57" fmla="*/ 2147483647 h 236"/>
                <a:gd name="T58" fmla="*/ 2147483647 w 234"/>
                <a:gd name="T59" fmla="*/ 2147483647 h 236"/>
                <a:gd name="T60" fmla="*/ 2147483647 w 234"/>
                <a:gd name="T61" fmla="*/ 2147483647 h 236"/>
                <a:gd name="T62" fmla="*/ 2147483647 w 234"/>
                <a:gd name="T63" fmla="*/ 2147483647 h 236"/>
                <a:gd name="T64" fmla="*/ 2147483647 w 234"/>
                <a:gd name="T65" fmla="*/ 2147483647 h 236"/>
                <a:gd name="T66" fmla="*/ 2147483647 w 234"/>
                <a:gd name="T67" fmla="*/ 2147483647 h 236"/>
                <a:gd name="T68" fmla="*/ 2147483647 w 234"/>
                <a:gd name="T69" fmla="*/ 2147483647 h 236"/>
                <a:gd name="T70" fmla="*/ 2147483647 w 234"/>
                <a:gd name="T71" fmla="*/ 2147483647 h 236"/>
                <a:gd name="T72" fmla="*/ 2147483647 w 234"/>
                <a:gd name="T73" fmla="*/ 2147483647 h 236"/>
                <a:gd name="T74" fmla="*/ 2147483647 w 234"/>
                <a:gd name="T75" fmla="*/ 2147483647 h 236"/>
                <a:gd name="T76" fmla="*/ 2147483647 w 234"/>
                <a:gd name="T77" fmla="*/ 0 h 2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4"/>
                <a:gd name="T118" fmla="*/ 0 h 236"/>
                <a:gd name="T119" fmla="*/ 234 w 234"/>
                <a:gd name="T120" fmla="*/ 236 h 2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264"/>
            <p:cNvSpPr>
              <a:spLocks noChangeAspect="1"/>
            </p:cNvSpPr>
            <p:nvPr/>
          </p:nvSpPr>
          <p:spPr bwMode="gray">
            <a:xfrm>
              <a:off x="2489551" y="4563607"/>
              <a:ext cx="129973" cy="55641"/>
            </a:xfrm>
            <a:custGeom>
              <a:avLst/>
              <a:gdLst>
                <a:gd name="T0" fmla="*/ 2147483647 w 318"/>
                <a:gd name="T1" fmla="*/ 0 h 135"/>
                <a:gd name="T2" fmla="*/ 2147483647 w 318"/>
                <a:gd name="T3" fmla="*/ 2147483647 h 135"/>
                <a:gd name="T4" fmla="*/ 2147483647 w 318"/>
                <a:gd name="T5" fmla="*/ 2147483647 h 135"/>
                <a:gd name="T6" fmla="*/ 2147483647 w 318"/>
                <a:gd name="T7" fmla="*/ 2147483647 h 135"/>
                <a:gd name="T8" fmla="*/ 0 w 318"/>
                <a:gd name="T9" fmla="*/ 2147483647 h 135"/>
                <a:gd name="T10" fmla="*/ 2147483647 w 318"/>
                <a:gd name="T11" fmla="*/ 2147483647 h 135"/>
                <a:gd name="T12" fmla="*/ 2147483647 w 318"/>
                <a:gd name="T13" fmla="*/ 2147483647 h 135"/>
                <a:gd name="T14" fmla="*/ 2147483647 w 318"/>
                <a:gd name="T15" fmla="*/ 2147483647 h 135"/>
                <a:gd name="T16" fmla="*/ 2147483647 w 318"/>
                <a:gd name="T17" fmla="*/ 2147483647 h 135"/>
                <a:gd name="T18" fmla="*/ 2147483647 w 318"/>
                <a:gd name="T19" fmla="*/ 2147483647 h 135"/>
                <a:gd name="T20" fmla="*/ 2147483647 w 318"/>
                <a:gd name="T21" fmla="*/ 2147483647 h 135"/>
                <a:gd name="T22" fmla="*/ 2147483647 w 318"/>
                <a:gd name="T23" fmla="*/ 2147483647 h 135"/>
                <a:gd name="T24" fmla="*/ 2147483647 w 318"/>
                <a:gd name="T25" fmla="*/ 2147483647 h 135"/>
                <a:gd name="T26" fmla="*/ 2147483647 w 318"/>
                <a:gd name="T27" fmla="*/ 2147483647 h 135"/>
                <a:gd name="T28" fmla="*/ 2147483647 w 318"/>
                <a:gd name="T29" fmla="*/ 2147483647 h 135"/>
                <a:gd name="T30" fmla="*/ 2147483647 w 318"/>
                <a:gd name="T31" fmla="*/ 2147483647 h 135"/>
                <a:gd name="T32" fmla="*/ 2147483647 w 318"/>
                <a:gd name="T33" fmla="*/ 2147483647 h 135"/>
                <a:gd name="T34" fmla="*/ 2147483647 w 318"/>
                <a:gd name="T35" fmla="*/ 2147483647 h 135"/>
                <a:gd name="T36" fmla="*/ 2147483647 w 318"/>
                <a:gd name="T37" fmla="*/ 2147483647 h 135"/>
                <a:gd name="T38" fmla="*/ 2147483647 w 318"/>
                <a:gd name="T39" fmla="*/ 2147483647 h 135"/>
                <a:gd name="T40" fmla="*/ 2147483647 w 318"/>
                <a:gd name="T41" fmla="*/ 2147483647 h 135"/>
                <a:gd name="T42" fmla="*/ 2147483647 w 318"/>
                <a:gd name="T43" fmla="*/ 2147483647 h 135"/>
                <a:gd name="T44" fmla="*/ 2147483647 w 318"/>
                <a:gd name="T45" fmla="*/ 2147483647 h 135"/>
                <a:gd name="T46" fmla="*/ 2147483647 w 318"/>
                <a:gd name="T47" fmla="*/ 2147483647 h 135"/>
                <a:gd name="T48" fmla="*/ 2147483647 w 318"/>
                <a:gd name="T49" fmla="*/ 2147483647 h 135"/>
                <a:gd name="T50" fmla="*/ 2147483647 w 318"/>
                <a:gd name="T51" fmla="*/ 2147483647 h 135"/>
                <a:gd name="T52" fmla="*/ 2147483647 w 318"/>
                <a:gd name="T53" fmla="*/ 2147483647 h 135"/>
                <a:gd name="T54" fmla="*/ 2147483647 w 318"/>
                <a:gd name="T55" fmla="*/ 2147483647 h 135"/>
                <a:gd name="T56" fmla="*/ 2147483647 w 318"/>
                <a:gd name="T57" fmla="*/ 2147483647 h 135"/>
                <a:gd name="T58" fmla="*/ 2147483647 w 318"/>
                <a:gd name="T59" fmla="*/ 2147483647 h 135"/>
                <a:gd name="T60" fmla="*/ 2147483647 w 318"/>
                <a:gd name="T61" fmla="*/ 2147483647 h 135"/>
                <a:gd name="T62" fmla="*/ 2147483647 w 318"/>
                <a:gd name="T63" fmla="*/ 2147483647 h 135"/>
                <a:gd name="T64" fmla="*/ 2147483647 w 318"/>
                <a:gd name="T65" fmla="*/ 2147483647 h 135"/>
                <a:gd name="T66" fmla="*/ 2147483647 w 318"/>
                <a:gd name="T67" fmla="*/ 0 h 135"/>
                <a:gd name="T68" fmla="*/ 2147483647 w 318"/>
                <a:gd name="T69" fmla="*/ 2147483647 h 135"/>
                <a:gd name="T70" fmla="*/ 2147483647 w 318"/>
                <a:gd name="T71" fmla="*/ 2147483647 h 135"/>
                <a:gd name="T72" fmla="*/ 2147483647 w 318"/>
                <a:gd name="T73" fmla="*/ 2147483647 h 135"/>
                <a:gd name="T74" fmla="*/ 2147483647 w 318"/>
                <a:gd name="T75" fmla="*/ 2147483647 h 135"/>
                <a:gd name="T76" fmla="*/ 2147483647 w 318"/>
                <a:gd name="T77" fmla="*/ 2147483647 h 135"/>
                <a:gd name="T78" fmla="*/ 2147483647 w 318"/>
                <a:gd name="T79" fmla="*/ 2147483647 h 135"/>
                <a:gd name="T80" fmla="*/ 2147483647 w 318"/>
                <a:gd name="T81" fmla="*/ 2147483647 h 135"/>
                <a:gd name="T82" fmla="*/ 2147483647 w 318"/>
                <a:gd name="T83" fmla="*/ 2147483647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8"/>
                <a:gd name="T127" fmla="*/ 0 h 135"/>
                <a:gd name="T128" fmla="*/ 318 w 318"/>
                <a:gd name="T129" fmla="*/ 135 h 1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solidFill>
              <a:schemeClr val="bg2"/>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265"/>
            <p:cNvSpPr>
              <a:spLocks noChangeAspect="1"/>
            </p:cNvSpPr>
            <p:nvPr/>
          </p:nvSpPr>
          <p:spPr bwMode="gray">
            <a:xfrm>
              <a:off x="2286180" y="4372626"/>
              <a:ext cx="85629" cy="97746"/>
            </a:xfrm>
            <a:custGeom>
              <a:avLst/>
              <a:gdLst>
                <a:gd name="T0" fmla="*/ 2147483647 w 212"/>
                <a:gd name="T1" fmla="*/ 0 h 235"/>
                <a:gd name="T2" fmla="*/ 2147483647 w 212"/>
                <a:gd name="T3" fmla="*/ 2147483647 h 235"/>
                <a:gd name="T4" fmla="*/ 2147483647 w 212"/>
                <a:gd name="T5" fmla="*/ 2147483647 h 235"/>
                <a:gd name="T6" fmla="*/ 2147483647 w 212"/>
                <a:gd name="T7" fmla="*/ 2147483647 h 235"/>
                <a:gd name="T8" fmla="*/ 2147483647 w 212"/>
                <a:gd name="T9" fmla="*/ 2147483647 h 235"/>
                <a:gd name="T10" fmla="*/ 2147483647 w 212"/>
                <a:gd name="T11" fmla="*/ 2147483647 h 235"/>
                <a:gd name="T12" fmla="*/ 2147483647 w 212"/>
                <a:gd name="T13" fmla="*/ 2147483647 h 235"/>
                <a:gd name="T14" fmla="*/ 2147483647 w 212"/>
                <a:gd name="T15" fmla="*/ 2147483647 h 235"/>
                <a:gd name="T16" fmla="*/ 2147483647 w 212"/>
                <a:gd name="T17" fmla="*/ 2147483647 h 235"/>
                <a:gd name="T18" fmla="*/ 2147483647 w 212"/>
                <a:gd name="T19" fmla="*/ 2147483647 h 235"/>
                <a:gd name="T20" fmla="*/ 2147483647 w 212"/>
                <a:gd name="T21" fmla="*/ 2147483647 h 235"/>
                <a:gd name="T22" fmla="*/ 0 w 212"/>
                <a:gd name="T23" fmla="*/ 2147483647 h 235"/>
                <a:gd name="T24" fmla="*/ 0 w 212"/>
                <a:gd name="T25" fmla="*/ 2147483647 h 235"/>
                <a:gd name="T26" fmla="*/ 2147483647 w 212"/>
                <a:gd name="T27" fmla="*/ 2147483647 h 235"/>
                <a:gd name="T28" fmla="*/ 2147483647 w 212"/>
                <a:gd name="T29" fmla="*/ 2147483647 h 235"/>
                <a:gd name="T30" fmla="*/ 2147483647 w 212"/>
                <a:gd name="T31" fmla="*/ 2147483647 h 235"/>
                <a:gd name="T32" fmla="*/ 2147483647 w 212"/>
                <a:gd name="T33" fmla="*/ 2147483647 h 235"/>
                <a:gd name="T34" fmla="*/ 2147483647 w 212"/>
                <a:gd name="T35" fmla="*/ 2147483647 h 235"/>
                <a:gd name="T36" fmla="*/ 2147483647 w 212"/>
                <a:gd name="T37" fmla="*/ 2147483647 h 235"/>
                <a:gd name="T38" fmla="*/ 2147483647 w 212"/>
                <a:gd name="T39" fmla="*/ 2147483647 h 235"/>
                <a:gd name="T40" fmla="*/ 2147483647 w 212"/>
                <a:gd name="T41" fmla="*/ 2147483647 h 235"/>
                <a:gd name="T42" fmla="*/ 2147483647 w 212"/>
                <a:gd name="T43" fmla="*/ 2147483647 h 235"/>
                <a:gd name="T44" fmla="*/ 2147483647 w 212"/>
                <a:gd name="T45" fmla="*/ 2147483647 h 235"/>
                <a:gd name="T46" fmla="*/ 2147483647 w 212"/>
                <a:gd name="T47" fmla="*/ 2147483647 h 235"/>
                <a:gd name="T48" fmla="*/ 2147483647 w 212"/>
                <a:gd name="T49" fmla="*/ 2147483647 h 235"/>
                <a:gd name="T50" fmla="*/ 2147483647 w 212"/>
                <a:gd name="T51" fmla="*/ 2147483647 h 235"/>
                <a:gd name="T52" fmla="*/ 2147483647 w 212"/>
                <a:gd name="T53" fmla="*/ 2147483647 h 235"/>
                <a:gd name="T54" fmla="*/ 2147483647 w 212"/>
                <a:gd name="T55" fmla="*/ 2147483647 h 235"/>
                <a:gd name="T56" fmla="*/ 2147483647 w 212"/>
                <a:gd name="T57" fmla="*/ 2147483647 h 235"/>
                <a:gd name="T58" fmla="*/ 2147483647 w 212"/>
                <a:gd name="T59" fmla="*/ 2147483647 h 235"/>
                <a:gd name="T60" fmla="*/ 2147483647 w 212"/>
                <a:gd name="T61" fmla="*/ 2147483647 h 235"/>
                <a:gd name="T62" fmla="*/ 2147483647 w 212"/>
                <a:gd name="T63" fmla="*/ 2147483647 h 235"/>
                <a:gd name="T64" fmla="*/ 2147483647 w 212"/>
                <a:gd name="T65" fmla="*/ 2147483647 h 235"/>
                <a:gd name="T66" fmla="*/ 2147483647 w 212"/>
                <a:gd name="T67" fmla="*/ 2147483647 h 235"/>
                <a:gd name="T68" fmla="*/ 2147483647 w 212"/>
                <a:gd name="T69" fmla="*/ 2147483647 h 235"/>
                <a:gd name="T70" fmla="*/ 2147483647 w 212"/>
                <a:gd name="T71" fmla="*/ 2147483647 h 235"/>
                <a:gd name="T72" fmla="*/ 2147483647 w 212"/>
                <a:gd name="T73" fmla="*/ 2147483647 h 235"/>
                <a:gd name="T74" fmla="*/ 2147483647 w 212"/>
                <a:gd name="T75" fmla="*/ 2147483647 h 2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2"/>
                <a:gd name="T115" fmla="*/ 0 h 235"/>
                <a:gd name="T116" fmla="*/ 212 w 212"/>
                <a:gd name="T117" fmla="*/ 235 h 2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267"/>
            <p:cNvSpPr>
              <a:spLocks noChangeAspect="1"/>
            </p:cNvSpPr>
            <p:nvPr/>
          </p:nvSpPr>
          <p:spPr bwMode="gray">
            <a:xfrm>
              <a:off x="2333583" y="4453830"/>
              <a:ext cx="50460" cy="28571"/>
            </a:xfrm>
            <a:custGeom>
              <a:avLst/>
              <a:gdLst>
                <a:gd name="T0" fmla="*/ 2147483647 w 125"/>
                <a:gd name="T1" fmla="*/ 0 h 71"/>
                <a:gd name="T2" fmla="*/ 2147483647 w 125"/>
                <a:gd name="T3" fmla="*/ 2147483647 h 71"/>
                <a:gd name="T4" fmla="*/ 2147483647 w 125"/>
                <a:gd name="T5" fmla="*/ 2147483647 h 71"/>
                <a:gd name="T6" fmla="*/ 2147483647 w 125"/>
                <a:gd name="T7" fmla="*/ 2147483647 h 71"/>
                <a:gd name="T8" fmla="*/ 2147483647 w 125"/>
                <a:gd name="T9" fmla="*/ 2147483647 h 71"/>
                <a:gd name="T10" fmla="*/ 2147483647 w 125"/>
                <a:gd name="T11" fmla="*/ 2147483647 h 71"/>
                <a:gd name="T12" fmla="*/ 2147483647 w 125"/>
                <a:gd name="T13" fmla="*/ 2147483647 h 71"/>
                <a:gd name="T14" fmla="*/ 0 w 125"/>
                <a:gd name="T15" fmla="*/ 2147483647 h 71"/>
                <a:gd name="T16" fmla="*/ 0 w 125"/>
                <a:gd name="T17" fmla="*/ 2147483647 h 71"/>
                <a:gd name="T18" fmla="*/ 2147483647 w 125"/>
                <a:gd name="T19" fmla="*/ 2147483647 h 71"/>
                <a:gd name="T20" fmla="*/ 2147483647 w 125"/>
                <a:gd name="T21" fmla="*/ 2147483647 h 71"/>
                <a:gd name="T22" fmla="*/ 2147483647 w 125"/>
                <a:gd name="T23" fmla="*/ 2147483647 h 71"/>
                <a:gd name="T24" fmla="*/ 2147483647 w 125"/>
                <a:gd name="T25" fmla="*/ 2147483647 h 71"/>
                <a:gd name="T26" fmla="*/ 2147483647 w 125"/>
                <a:gd name="T27" fmla="*/ 2147483647 h 71"/>
                <a:gd name="T28" fmla="*/ 2147483647 w 125"/>
                <a:gd name="T29" fmla="*/ 2147483647 h 71"/>
                <a:gd name="T30" fmla="*/ 2147483647 w 125"/>
                <a:gd name="T31" fmla="*/ 2147483647 h 71"/>
                <a:gd name="T32" fmla="*/ 2147483647 w 125"/>
                <a:gd name="T33" fmla="*/ 2147483647 h 71"/>
                <a:gd name="T34" fmla="*/ 2147483647 w 125"/>
                <a:gd name="T35" fmla="*/ 2147483647 h 71"/>
                <a:gd name="T36" fmla="*/ 2147483647 w 125"/>
                <a:gd name="T37" fmla="*/ 2147483647 h 71"/>
                <a:gd name="T38" fmla="*/ 2147483647 w 125"/>
                <a:gd name="T39" fmla="*/ 2147483647 h 71"/>
                <a:gd name="T40" fmla="*/ 2147483647 w 125"/>
                <a:gd name="T41" fmla="*/ 2147483647 h 71"/>
                <a:gd name="T42" fmla="*/ 2147483647 w 125"/>
                <a:gd name="T43" fmla="*/ 2147483647 h 71"/>
                <a:gd name="T44" fmla="*/ 2147483647 w 125"/>
                <a:gd name="T45" fmla="*/ 2147483647 h 71"/>
                <a:gd name="T46" fmla="*/ 2147483647 w 125"/>
                <a:gd name="T47" fmla="*/ 2147483647 h 71"/>
                <a:gd name="T48" fmla="*/ 2147483647 w 125"/>
                <a:gd name="T49" fmla="*/ 2147483647 h 71"/>
                <a:gd name="T50" fmla="*/ 2147483647 w 125"/>
                <a:gd name="T51" fmla="*/ 2147483647 h 71"/>
                <a:gd name="T52" fmla="*/ 2147483647 w 125"/>
                <a:gd name="T53" fmla="*/ 2147483647 h 71"/>
                <a:gd name="T54" fmla="*/ 2147483647 w 125"/>
                <a:gd name="T55" fmla="*/ 2147483647 h 71"/>
                <a:gd name="T56" fmla="*/ 2147483647 w 125"/>
                <a:gd name="T57" fmla="*/ 2147483647 h 71"/>
                <a:gd name="T58" fmla="*/ 2147483647 w 125"/>
                <a:gd name="T59" fmla="*/ 2147483647 h 71"/>
                <a:gd name="T60" fmla="*/ 2147483647 w 125"/>
                <a:gd name="T61" fmla="*/ 2147483647 h 71"/>
                <a:gd name="T62" fmla="*/ 2147483647 w 125"/>
                <a:gd name="T63" fmla="*/ 2147483647 h 71"/>
                <a:gd name="T64" fmla="*/ 2147483647 w 125"/>
                <a:gd name="T65" fmla="*/ 2147483647 h 71"/>
                <a:gd name="T66" fmla="*/ 2147483647 w 125"/>
                <a:gd name="T67" fmla="*/ 2147483647 h 71"/>
                <a:gd name="T68" fmla="*/ 2147483647 w 125"/>
                <a:gd name="T69" fmla="*/ 2147483647 h 71"/>
                <a:gd name="T70" fmla="*/ 2147483647 w 125"/>
                <a:gd name="T71" fmla="*/ 2147483647 h 71"/>
                <a:gd name="T72" fmla="*/ 2147483647 w 125"/>
                <a:gd name="T73" fmla="*/ 2147483647 h 71"/>
                <a:gd name="T74" fmla="*/ 2147483647 w 125"/>
                <a:gd name="T75" fmla="*/ 2147483647 h 71"/>
                <a:gd name="T76" fmla="*/ 2147483647 w 125"/>
                <a:gd name="T77" fmla="*/ 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5"/>
                <a:gd name="T118" fmla="*/ 0 h 71"/>
                <a:gd name="T119" fmla="*/ 125 w 125"/>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67" name="Freeform 268"/>
            <p:cNvSpPr>
              <a:spLocks noChangeAspect="1"/>
            </p:cNvSpPr>
            <p:nvPr/>
          </p:nvSpPr>
          <p:spPr bwMode="gray">
            <a:xfrm>
              <a:off x="2426858" y="4527516"/>
              <a:ext cx="73397" cy="66167"/>
            </a:xfrm>
            <a:custGeom>
              <a:avLst/>
              <a:gdLst>
                <a:gd name="T0" fmla="*/ 2147483647 w 180"/>
                <a:gd name="T1" fmla="*/ 2147483647 h 157"/>
                <a:gd name="T2" fmla="*/ 2147483647 w 180"/>
                <a:gd name="T3" fmla="*/ 2147483647 h 157"/>
                <a:gd name="T4" fmla="*/ 2147483647 w 180"/>
                <a:gd name="T5" fmla="*/ 2147483647 h 157"/>
                <a:gd name="T6" fmla="*/ 2147483647 w 180"/>
                <a:gd name="T7" fmla="*/ 2147483647 h 157"/>
                <a:gd name="T8" fmla="*/ 2147483647 w 180"/>
                <a:gd name="T9" fmla="*/ 2147483647 h 157"/>
                <a:gd name="T10" fmla="*/ 2147483647 w 180"/>
                <a:gd name="T11" fmla="*/ 0 h 157"/>
                <a:gd name="T12" fmla="*/ 2147483647 w 180"/>
                <a:gd name="T13" fmla="*/ 2147483647 h 157"/>
                <a:gd name="T14" fmla="*/ 0 w 180"/>
                <a:gd name="T15" fmla="*/ 2147483647 h 157"/>
                <a:gd name="T16" fmla="*/ 2147483647 w 180"/>
                <a:gd name="T17" fmla="*/ 2147483647 h 157"/>
                <a:gd name="T18" fmla="*/ 0 w 180"/>
                <a:gd name="T19" fmla="*/ 2147483647 h 157"/>
                <a:gd name="T20" fmla="*/ 2147483647 w 180"/>
                <a:gd name="T21" fmla="*/ 2147483647 h 157"/>
                <a:gd name="T22" fmla="*/ 2147483647 w 180"/>
                <a:gd name="T23" fmla="*/ 2147483647 h 157"/>
                <a:gd name="T24" fmla="*/ 2147483647 w 180"/>
                <a:gd name="T25" fmla="*/ 2147483647 h 157"/>
                <a:gd name="T26" fmla="*/ 2147483647 w 180"/>
                <a:gd name="T27" fmla="*/ 2147483647 h 157"/>
                <a:gd name="T28" fmla="*/ 2147483647 w 180"/>
                <a:gd name="T29" fmla="*/ 2147483647 h 157"/>
                <a:gd name="T30" fmla="*/ 2147483647 w 180"/>
                <a:gd name="T31" fmla="*/ 2147483647 h 157"/>
                <a:gd name="T32" fmla="*/ 2147483647 w 180"/>
                <a:gd name="T33" fmla="*/ 2147483647 h 157"/>
                <a:gd name="T34" fmla="*/ 2147483647 w 180"/>
                <a:gd name="T35" fmla="*/ 2147483647 h 157"/>
                <a:gd name="T36" fmla="*/ 2147483647 w 180"/>
                <a:gd name="T37" fmla="*/ 2147483647 h 157"/>
                <a:gd name="T38" fmla="*/ 2147483647 w 180"/>
                <a:gd name="T39" fmla="*/ 2147483647 h 157"/>
                <a:gd name="T40" fmla="*/ 2147483647 w 180"/>
                <a:gd name="T41" fmla="*/ 2147483647 h 157"/>
                <a:gd name="T42" fmla="*/ 2147483647 w 180"/>
                <a:gd name="T43" fmla="*/ 2147483647 h 157"/>
                <a:gd name="T44" fmla="*/ 2147483647 w 180"/>
                <a:gd name="T45" fmla="*/ 2147483647 h 157"/>
                <a:gd name="T46" fmla="*/ 2147483647 w 180"/>
                <a:gd name="T47" fmla="*/ 2147483647 h 157"/>
                <a:gd name="T48" fmla="*/ 2147483647 w 180"/>
                <a:gd name="T49" fmla="*/ 2147483647 h 157"/>
                <a:gd name="T50" fmla="*/ 2147483647 w 180"/>
                <a:gd name="T51" fmla="*/ 2147483647 h 157"/>
                <a:gd name="T52" fmla="*/ 2147483647 w 180"/>
                <a:gd name="T53" fmla="*/ 2147483647 h 157"/>
                <a:gd name="T54" fmla="*/ 2147483647 w 180"/>
                <a:gd name="T55" fmla="*/ 2147483647 h 157"/>
                <a:gd name="T56" fmla="*/ 2147483647 w 180"/>
                <a:gd name="T57" fmla="*/ 2147483647 h 157"/>
                <a:gd name="T58" fmla="*/ 2147483647 w 180"/>
                <a:gd name="T59" fmla="*/ 2147483647 h 157"/>
                <a:gd name="T60" fmla="*/ 2147483647 w 180"/>
                <a:gd name="T61" fmla="*/ 2147483647 h 157"/>
                <a:gd name="T62" fmla="*/ 2147483647 w 180"/>
                <a:gd name="T63" fmla="*/ 2147483647 h 157"/>
                <a:gd name="T64" fmla="*/ 2147483647 w 180"/>
                <a:gd name="T65" fmla="*/ 2147483647 h 157"/>
                <a:gd name="T66" fmla="*/ 2147483647 w 180"/>
                <a:gd name="T67" fmla="*/ 2147483647 h 157"/>
                <a:gd name="T68" fmla="*/ 2147483647 w 180"/>
                <a:gd name="T69" fmla="*/ 2147483647 h 157"/>
                <a:gd name="T70" fmla="*/ 2147483647 w 180"/>
                <a:gd name="T71" fmla="*/ 2147483647 h 157"/>
                <a:gd name="T72" fmla="*/ 2147483647 w 180"/>
                <a:gd name="T73" fmla="*/ 2147483647 h 157"/>
                <a:gd name="T74" fmla="*/ 2147483647 w 180"/>
                <a:gd name="T75" fmla="*/ 2147483647 h 157"/>
                <a:gd name="T76" fmla="*/ 2147483647 w 180"/>
                <a:gd name="T77" fmla="*/ 2147483647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157"/>
                <a:gd name="T119" fmla="*/ 180 w 180"/>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269"/>
            <p:cNvSpPr>
              <a:spLocks noChangeAspect="1"/>
            </p:cNvSpPr>
            <p:nvPr/>
          </p:nvSpPr>
          <p:spPr bwMode="gray">
            <a:xfrm>
              <a:off x="2347345" y="4416235"/>
              <a:ext cx="136091" cy="70679"/>
            </a:xfrm>
            <a:custGeom>
              <a:avLst/>
              <a:gdLst>
                <a:gd name="T0" fmla="*/ 2147483647 w 337"/>
                <a:gd name="T1" fmla="*/ 2147483647 h 166"/>
                <a:gd name="T2" fmla="*/ 2147483647 w 337"/>
                <a:gd name="T3" fmla="*/ 2147483647 h 166"/>
                <a:gd name="T4" fmla="*/ 2147483647 w 337"/>
                <a:gd name="T5" fmla="*/ 2147483647 h 166"/>
                <a:gd name="T6" fmla="*/ 2147483647 w 337"/>
                <a:gd name="T7" fmla="*/ 2147483647 h 166"/>
                <a:gd name="T8" fmla="*/ 2147483647 w 337"/>
                <a:gd name="T9" fmla="*/ 2147483647 h 166"/>
                <a:gd name="T10" fmla="*/ 2147483647 w 337"/>
                <a:gd name="T11" fmla="*/ 2147483647 h 166"/>
                <a:gd name="T12" fmla="*/ 2147483647 w 337"/>
                <a:gd name="T13" fmla="*/ 2147483647 h 166"/>
                <a:gd name="T14" fmla="*/ 2147483647 w 337"/>
                <a:gd name="T15" fmla="*/ 2147483647 h 166"/>
                <a:gd name="T16" fmla="*/ 2147483647 w 337"/>
                <a:gd name="T17" fmla="*/ 2147483647 h 166"/>
                <a:gd name="T18" fmla="*/ 2147483647 w 337"/>
                <a:gd name="T19" fmla="*/ 2147483647 h 166"/>
                <a:gd name="T20" fmla="*/ 2147483647 w 337"/>
                <a:gd name="T21" fmla="*/ 2147483647 h 166"/>
                <a:gd name="T22" fmla="*/ 2147483647 w 337"/>
                <a:gd name="T23" fmla="*/ 2147483647 h 166"/>
                <a:gd name="T24" fmla="*/ 2147483647 w 337"/>
                <a:gd name="T25" fmla="*/ 2147483647 h 166"/>
                <a:gd name="T26" fmla="*/ 2147483647 w 337"/>
                <a:gd name="T27" fmla="*/ 2147483647 h 166"/>
                <a:gd name="T28" fmla="*/ 2147483647 w 337"/>
                <a:gd name="T29" fmla="*/ 2147483647 h 166"/>
                <a:gd name="T30" fmla="*/ 2147483647 w 337"/>
                <a:gd name="T31" fmla="*/ 2147483647 h 166"/>
                <a:gd name="T32" fmla="*/ 2147483647 w 337"/>
                <a:gd name="T33" fmla="*/ 2147483647 h 166"/>
                <a:gd name="T34" fmla="*/ 2147483647 w 337"/>
                <a:gd name="T35" fmla="*/ 2147483647 h 166"/>
                <a:gd name="T36" fmla="*/ 2147483647 w 337"/>
                <a:gd name="T37" fmla="*/ 2147483647 h 166"/>
                <a:gd name="T38" fmla="*/ 2147483647 w 337"/>
                <a:gd name="T39" fmla="*/ 2147483647 h 166"/>
                <a:gd name="T40" fmla="*/ 2147483647 w 337"/>
                <a:gd name="T41" fmla="*/ 2147483647 h 166"/>
                <a:gd name="T42" fmla="*/ 2147483647 w 337"/>
                <a:gd name="T43" fmla="*/ 2147483647 h 166"/>
                <a:gd name="T44" fmla="*/ 2147483647 w 337"/>
                <a:gd name="T45" fmla="*/ 2147483647 h 166"/>
                <a:gd name="T46" fmla="*/ 2147483647 w 337"/>
                <a:gd name="T47" fmla="*/ 2147483647 h 166"/>
                <a:gd name="T48" fmla="*/ 2147483647 w 337"/>
                <a:gd name="T49" fmla="*/ 2147483647 h 166"/>
                <a:gd name="T50" fmla="*/ 2147483647 w 337"/>
                <a:gd name="T51" fmla="*/ 2147483647 h 166"/>
                <a:gd name="T52" fmla="*/ 2147483647 w 337"/>
                <a:gd name="T53" fmla="*/ 2147483647 h 166"/>
                <a:gd name="T54" fmla="*/ 2147483647 w 337"/>
                <a:gd name="T55" fmla="*/ 2147483647 h 166"/>
                <a:gd name="T56" fmla="*/ 2147483647 w 337"/>
                <a:gd name="T57" fmla="*/ 2147483647 h 166"/>
                <a:gd name="T58" fmla="*/ 2147483647 w 337"/>
                <a:gd name="T59" fmla="*/ 2147483647 h 166"/>
                <a:gd name="T60" fmla="*/ 2147483647 w 337"/>
                <a:gd name="T61" fmla="*/ 2147483647 h 166"/>
                <a:gd name="T62" fmla="*/ 2147483647 w 337"/>
                <a:gd name="T63" fmla="*/ 2147483647 h 166"/>
                <a:gd name="T64" fmla="*/ 0 w 337"/>
                <a:gd name="T65" fmla="*/ 2147483647 h 166"/>
                <a:gd name="T66" fmla="*/ 2147483647 w 337"/>
                <a:gd name="T67" fmla="*/ 2147483647 h 166"/>
                <a:gd name="T68" fmla="*/ 2147483647 w 337"/>
                <a:gd name="T69" fmla="*/ 2147483647 h 166"/>
                <a:gd name="T70" fmla="*/ 2147483647 w 337"/>
                <a:gd name="T71" fmla="*/ 2147483647 h 166"/>
                <a:gd name="T72" fmla="*/ 2147483647 w 337"/>
                <a:gd name="T73" fmla="*/ 2147483647 h 166"/>
                <a:gd name="T74" fmla="*/ 2147483647 w 337"/>
                <a:gd name="T75" fmla="*/ 2147483647 h 166"/>
                <a:gd name="T76" fmla="*/ 2147483647 w 337"/>
                <a:gd name="T77" fmla="*/ 2147483647 h 166"/>
                <a:gd name="T78" fmla="*/ 2147483647 w 337"/>
                <a:gd name="T79" fmla="*/ 2147483647 h 166"/>
                <a:gd name="T80" fmla="*/ 2147483647 w 337"/>
                <a:gd name="T81" fmla="*/ 2147483647 h 166"/>
                <a:gd name="T82" fmla="*/ 2147483647 w 337"/>
                <a:gd name="T83" fmla="*/ 2147483647 h 166"/>
                <a:gd name="T84" fmla="*/ 2147483647 w 337"/>
                <a:gd name="T85" fmla="*/ 2147483647 h 166"/>
                <a:gd name="T86" fmla="*/ 2147483647 w 337"/>
                <a:gd name="T87" fmla="*/ 2147483647 h 166"/>
                <a:gd name="T88" fmla="*/ 2147483647 w 337"/>
                <a:gd name="T89" fmla="*/ 2147483647 h 166"/>
                <a:gd name="T90" fmla="*/ 2147483647 w 337"/>
                <a:gd name="T91" fmla="*/ 0 h 166"/>
                <a:gd name="T92" fmla="*/ 2147483647 w 337"/>
                <a:gd name="T93" fmla="*/ 2147483647 h 166"/>
                <a:gd name="T94" fmla="*/ 2147483647 w 337"/>
                <a:gd name="T95" fmla="*/ 0 h 166"/>
                <a:gd name="T96" fmla="*/ 2147483647 w 337"/>
                <a:gd name="T97" fmla="*/ 0 h 166"/>
                <a:gd name="T98" fmla="*/ 2147483647 w 337"/>
                <a:gd name="T99" fmla="*/ 2147483647 h 166"/>
                <a:gd name="T100" fmla="*/ 2147483647 w 337"/>
                <a:gd name="T101" fmla="*/ 2147483647 h 166"/>
                <a:gd name="T102" fmla="*/ 2147483647 w 337"/>
                <a:gd name="T103" fmla="*/ 2147483647 h 166"/>
                <a:gd name="T104" fmla="*/ 2147483647 w 337"/>
                <a:gd name="T105" fmla="*/ 2147483647 h 1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7"/>
                <a:gd name="T160" fmla="*/ 0 h 166"/>
                <a:gd name="T161" fmla="*/ 337 w 337"/>
                <a:gd name="T162" fmla="*/ 166 h 1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235"/>
            <p:cNvSpPr>
              <a:spLocks noChangeAspect="1"/>
            </p:cNvSpPr>
            <p:nvPr/>
          </p:nvSpPr>
          <p:spPr bwMode="gray">
            <a:xfrm>
              <a:off x="3114955" y="2515440"/>
              <a:ext cx="65752" cy="67671"/>
            </a:xfrm>
            <a:custGeom>
              <a:avLst/>
              <a:gdLst>
                <a:gd name="T0" fmla="*/ 2147483647 w 163"/>
                <a:gd name="T1" fmla="*/ 0 h 166"/>
                <a:gd name="T2" fmla="*/ 2147483647 w 163"/>
                <a:gd name="T3" fmla="*/ 2147483647 h 166"/>
                <a:gd name="T4" fmla="*/ 2147483647 w 163"/>
                <a:gd name="T5" fmla="*/ 2147483647 h 166"/>
                <a:gd name="T6" fmla="*/ 2147483647 w 163"/>
                <a:gd name="T7" fmla="*/ 2147483647 h 166"/>
                <a:gd name="T8" fmla="*/ 2147483647 w 163"/>
                <a:gd name="T9" fmla="*/ 2147483647 h 166"/>
                <a:gd name="T10" fmla="*/ 2147483647 w 163"/>
                <a:gd name="T11" fmla="*/ 2147483647 h 166"/>
                <a:gd name="T12" fmla="*/ 2147483647 w 163"/>
                <a:gd name="T13" fmla="*/ 2147483647 h 166"/>
                <a:gd name="T14" fmla="*/ 2147483647 w 163"/>
                <a:gd name="T15" fmla="*/ 2147483647 h 166"/>
                <a:gd name="T16" fmla="*/ 2147483647 w 163"/>
                <a:gd name="T17" fmla="*/ 2147483647 h 166"/>
                <a:gd name="T18" fmla="*/ 2147483647 w 163"/>
                <a:gd name="T19" fmla="*/ 2147483647 h 166"/>
                <a:gd name="T20" fmla="*/ 2147483647 w 163"/>
                <a:gd name="T21" fmla="*/ 2147483647 h 166"/>
                <a:gd name="T22" fmla="*/ 2147483647 w 163"/>
                <a:gd name="T23" fmla="*/ 2147483647 h 166"/>
                <a:gd name="T24" fmla="*/ 2147483647 w 163"/>
                <a:gd name="T25" fmla="*/ 2147483647 h 166"/>
                <a:gd name="T26" fmla="*/ 2147483647 w 163"/>
                <a:gd name="T27" fmla="*/ 2147483647 h 166"/>
                <a:gd name="T28" fmla="*/ 2147483647 w 163"/>
                <a:gd name="T29" fmla="*/ 2147483647 h 166"/>
                <a:gd name="T30" fmla="*/ 2147483647 w 163"/>
                <a:gd name="T31" fmla="*/ 2147483647 h 166"/>
                <a:gd name="T32" fmla="*/ 2147483647 w 163"/>
                <a:gd name="T33" fmla="*/ 2147483647 h 166"/>
                <a:gd name="T34" fmla="*/ 2147483647 w 163"/>
                <a:gd name="T35" fmla="*/ 2147483647 h 166"/>
                <a:gd name="T36" fmla="*/ 2147483647 w 163"/>
                <a:gd name="T37" fmla="*/ 2147483647 h 166"/>
                <a:gd name="T38" fmla="*/ 2147483647 w 163"/>
                <a:gd name="T39" fmla="*/ 2147483647 h 166"/>
                <a:gd name="T40" fmla="*/ 2147483647 w 163"/>
                <a:gd name="T41" fmla="*/ 2147483647 h 166"/>
                <a:gd name="T42" fmla="*/ 2147483647 w 163"/>
                <a:gd name="T43" fmla="*/ 2147483647 h 166"/>
                <a:gd name="T44" fmla="*/ 2147483647 w 163"/>
                <a:gd name="T45" fmla="*/ 2147483647 h 166"/>
                <a:gd name="T46" fmla="*/ 2147483647 w 163"/>
                <a:gd name="T47" fmla="*/ 2147483647 h 166"/>
                <a:gd name="T48" fmla="*/ 2147483647 w 163"/>
                <a:gd name="T49" fmla="*/ 2147483647 h 166"/>
                <a:gd name="T50" fmla="*/ 0 w 163"/>
                <a:gd name="T51" fmla="*/ 2147483647 h 166"/>
                <a:gd name="T52" fmla="*/ 0 w 163"/>
                <a:gd name="T53" fmla="*/ 2147483647 h 166"/>
                <a:gd name="T54" fmla="*/ 2147483647 w 163"/>
                <a:gd name="T55" fmla="*/ 2147483647 h 166"/>
                <a:gd name="T56" fmla="*/ 2147483647 w 163"/>
                <a:gd name="T57" fmla="*/ 2147483647 h 166"/>
                <a:gd name="T58" fmla="*/ 2147483647 w 163"/>
                <a:gd name="T59" fmla="*/ 2147483647 h 166"/>
                <a:gd name="T60" fmla="*/ 0 w 163"/>
                <a:gd name="T61" fmla="*/ 2147483647 h 166"/>
                <a:gd name="T62" fmla="*/ 2147483647 w 163"/>
                <a:gd name="T63" fmla="*/ 2147483647 h 166"/>
                <a:gd name="T64" fmla="*/ 2147483647 w 163"/>
                <a:gd name="T65" fmla="*/ 2147483647 h 166"/>
                <a:gd name="T66" fmla="*/ 2147483647 w 163"/>
                <a:gd name="T67" fmla="*/ 2147483647 h 166"/>
                <a:gd name="T68" fmla="*/ 2147483647 w 163"/>
                <a:gd name="T69" fmla="*/ 2147483647 h 166"/>
                <a:gd name="T70" fmla="*/ 2147483647 w 163"/>
                <a:gd name="T71" fmla="*/ 2147483647 h 166"/>
                <a:gd name="T72" fmla="*/ 2147483647 w 163"/>
                <a:gd name="T73" fmla="*/ 0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3"/>
                <a:gd name="T112" fmla="*/ 0 h 166"/>
                <a:gd name="T113" fmla="*/ 163 w 163"/>
                <a:gd name="T114" fmla="*/ 166 h 1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236"/>
            <p:cNvSpPr>
              <a:spLocks noChangeAspect="1"/>
            </p:cNvSpPr>
            <p:nvPr/>
          </p:nvSpPr>
          <p:spPr bwMode="gray">
            <a:xfrm>
              <a:off x="2803018" y="1928961"/>
              <a:ext cx="67280" cy="24061"/>
            </a:xfrm>
            <a:custGeom>
              <a:avLst/>
              <a:gdLst>
                <a:gd name="T0" fmla="*/ 0 w 167"/>
                <a:gd name="T1" fmla="*/ 7 h 61"/>
                <a:gd name="T2" fmla="*/ 0 w 167"/>
                <a:gd name="T3" fmla="*/ 6 h 61"/>
                <a:gd name="T4" fmla="*/ 3 w 167"/>
                <a:gd name="T5" fmla="*/ 4 h 61"/>
                <a:gd name="T6" fmla="*/ 6 w 167"/>
                <a:gd name="T7" fmla="*/ 1 h 61"/>
                <a:gd name="T8" fmla="*/ 19 w 167"/>
                <a:gd name="T9" fmla="*/ 0 h 61"/>
                <a:gd name="T10" fmla="*/ 24 w 167"/>
                <a:gd name="T11" fmla="*/ 1 h 61"/>
                <a:gd name="T12" fmla="*/ 26 w 167"/>
                <a:gd name="T13" fmla="*/ 3 h 61"/>
                <a:gd name="T14" fmla="*/ 27 w 167"/>
                <a:gd name="T15" fmla="*/ 5 h 61"/>
                <a:gd name="T16" fmla="*/ 33 w 167"/>
                <a:gd name="T17" fmla="*/ 7 h 61"/>
                <a:gd name="T18" fmla="*/ 33 w 167"/>
                <a:gd name="T19" fmla="*/ 9 h 61"/>
                <a:gd name="T20" fmla="*/ 30 w 167"/>
                <a:gd name="T21" fmla="*/ 11 h 61"/>
                <a:gd name="T22" fmla="*/ 25 w 167"/>
                <a:gd name="T23" fmla="*/ 12 h 61"/>
                <a:gd name="T24" fmla="*/ 13 w 167"/>
                <a:gd name="T25" fmla="*/ 8 h 61"/>
                <a:gd name="T26" fmla="*/ 9 w 167"/>
                <a:gd name="T27" fmla="*/ 9 h 61"/>
                <a:gd name="T28" fmla="*/ 6 w 167"/>
                <a:gd name="T29" fmla="*/ 9 h 61"/>
                <a:gd name="T30" fmla="*/ 0 w 167"/>
                <a:gd name="T31" fmla="*/ 7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7"/>
                <a:gd name="T49" fmla="*/ 0 h 61"/>
                <a:gd name="T50" fmla="*/ 167 w 167"/>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71" name="Group 271"/>
            <p:cNvGrpSpPr>
              <a:grpSpLocks noChangeAspect="1"/>
            </p:cNvGrpSpPr>
            <p:nvPr/>
          </p:nvGrpSpPr>
          <p:grpSpPr bwMode="auto">
            <a:xfrm>
              <a:off x="603491" y="2445222"/>
              <a:ext cx="2247977" cy="1752350"/>
              <a:chOff x="672" y="1356"/>
              <a:chExt cx="1112" cy="848"/>
            </a:xfrm>
            <a:grpFill/>
          </p:grpSpPr>
          <p:grpSp>
            <p:nvGrpSpPr>
              <p:cNvPr id="331" name="Group 272"/>
              <p:cNvGrpSpPr>
                <a:grpSpLocks noChangeAspect="1"/>
              </p:cNvGrpSpPr>
              <p:nvPr/>
            </p:nvGrpSpPr>
            <p:grpSpPr bwMode="auto">
              <a:xfrm>
                <a:off x="672" y="1356"/>
                <a:ext cx="418" cy="413"/>
                <a:chOff x="672" y="1356"/>
                <a:chExt cx="418" cy="413"/>
              </a:xfrm>
              <a:grpFill/>
            </p:grpSpPr>
            <p:sp>
              <p:nvSpPr>
                <p:cNvPr id="338" name="Freeform 273"/>
                <p:cNvSpPr>
                  <a:spLocks noChangeAspect="1"/>
                </p:cNvSpPr>
                <p:nvPr/>
              </p:nvSpPr>
              <p:spPr bwMode="gray">
                <a:xfrm>
                  <a:off x="776" y="1738"/>
                  <a:ext cx="3" cy="7"/>
                </a:xfrm>
                <a:custGeom>
                  <a:avLst/>
                  <a:gdLst>
                    <a:gd name="T0" fmla="*/ 1 w 12"/>
                    <a:gd name="T1" fmla="*/ 0 h 33"/>
                    <a:gd name="T2" fmla="*/ 0 w 12"/>
                    <a:gd name="T3" fmla="*/ 1 h 33"/>
                    <a:gd name="T4" fmla="*/ 0 w 12"/>
                    <a:gd name="T5" fmla="*/ 1 h 33"/>
                    <a:gd name="T6" fmla="*/ 2 w 12"/>
                    <a:gd name="T7" fmla="*/ 1 h 33"/>
                    <a:gd name="T8" fmla="*/ 3 w 12"/>
                    <a:gd name="T9" fmla="*/ 1 h 33"/>
                    <a:gd name="T10" fmla="*/ 2 w 12"/>
                    <a:gd name="T11" fmla="*/ 2 h 33"/>
                    <a:gd name="T12" fmla="*/ 3 w 12"/>
                    <a:gd name="T13" fmla="*/ 3 h 33"/>
                    <a:gd name="T14" fmla="*/ 1 w 12"/>
                    <a:gd name="T15" fmla="*/ 7 h 33"/>
                    <a:gd name="T16" fmla="*/ 1 w 12"/>
                    <a:gd name="T17" fmla="*/ 6 h 33"/>
                    <a:gd name="T18" fmla="*/ 1 w 12"/>
                    <a:gd name="T19" fmla="*/ 2 h 33"/>
                    <a:gd name="T20" fmla="*/ 1 w 12"/>
                    <a:gd name="T21" fmla="*/ 1 h 33"/>
                    <a:gd name="T22" fmla="*/ 1 w 12"/>
                    <a:gd name="T23" fmla="*/ 0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33"/>
                    <a:gd name="T38" fmla="*/ 12 w 12"/>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39" name="Freeform 274"/>
                <p:cNvSpPr>
                  <a:spLocks noChangeAspect="1"/>
                </p:cNvSpPr>
                <p:nvPr/>
              </p:nvSpPr>
              <p:spPr bwMode="gray">
                <a:xfrm>
                  <a:off x="833" y="1721"/>
                  <a:ext cx="6" cy="4"/>
                </a:xfrm>
                <a:custGeom>
                  <a:avLst/>
                  <a:gdLst>
                    <a:gd name="T0" fmla="*/ 3 w 27"/>
                    <a:gd name="T1" fmla="*/ 2 h 18"/>
                    <a:gd name="T2" fmla="*/ 1 w 27"/>
                    <a:gd name="T3" fmla="*/ 4 h 18"/>
                    <a:gd name="T4" fmla="*/ 0 w 27"/>
                    <a:gd name="T5" fmla="*/ 2 h 18"/>
                    <a:gd name="T6" fmla="*/ 1 w 27"/>
                    <a:gd name="T7" fmla="*/ 0 h 18"/>
                    <a:gd name="T8" fmla="*/ 2 w 27"/>
                    <a:gd name="T9" fmla="*/ 0 h 18"/>
                    <a:gd name="T10" fmla="*/ 3 w 27"/>
                    <a:gd name="T11" fmla="*/ 0 h 18"/>
                    <a:gd name="T12" fmla="*/ 6 w 27"/>
                    <a:gd name="T13" fmla="*/ 0 h 18"/>
                    <a:gd name="T14" fmla="*/ 6 w 27"/>
                    <a:gd name="T15" fmla="*/ 1 h 18"/>
                    <a:gd name="T16" fmla="*/ 3 w 27"/>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8"/>
                    <a:gd name="T29" fmla="*/ 27 w 2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40" name="Freeform 275"/>
                <p:cNvSpPr>
                  <a:spLocks noChangeAspect="1"/>
                </p:cNvSpPr>
                <p:nvPr/>
              </p:nvSpPr>
              <p:spPr bwMode="gray">
                <a:xfrm>
                  <a:off x="817" y="1706"/>
                  <a:ext cx="29" cy="24"/>
                </a:xfrm>
                <a:custGeom>
                  <a:avLst/>
                  <a:gdLst>
                    <a:gd name="T0" fmla="*/ 0 w 145"/>
                    <a:gd name="T1" fmla="*/ 12 h 117"/>
                    <a:gd name="T2" fmla="*/ 2 w 145"/>
                    <a:gd name="T3" fmla="*/ 11 h 117"/>
                    <a:gd name="T4" fmla="*/ 4 w 145"/>
                    <a:gd name="T5" fmla="*/ 7 h 117"/>
                    <a:gd name="T6" fmla="*/ 6 w 145"/>
                    <a:gd name="T7" fmla="*/ 6 h 117"/>
                    <a:gd name="T8" fmla="*/ 9 w 145"/>
                    <a:gd name="T9" fmla="*/ 6 h 117"/>
                    <a:gd name="T10" fmla="*/ 9 w 145"/>
                    <a:gd name="T11" fmla="*/ 8 h 117"/>
                    <a:gd name="T12" fmla="*/ 10 w 145"/>
                    <a:gd name="T13" fmla="*/ 10 h 117"/>
                    <a:gd name="T14" fmla="*/ 12 w 145"/>
                    <a:gd name="T15" fmla="*/ 9 h 117"/>
                    <a:gd name="T16" fmla="*/ 12 w 145"/>
                    <a:gd name="T17" fmla="*/ 7 h 117"/>
                    <a:gd name="T18" fmla="*/ 10 w 145"/>
                    <a:gd name="T19" fmla="*/ 3 h 117"/>
                    <a:gd name="T20" fmla="*/ 11 w 145"/>
                    <a:gd name="T21" fmla="*/ 1 h 117"/>
                    <a:gd name="T22" fmla="*/ 13 w 145"/>
                    <a:gd name="T23" fmla="*/ 3 h 117"/>
                    <a:gd name="T24" fmla="*/ 14 w 145"/>
                    <a:gd name="T25" fmla="*/ 5 h 117"/>
                    <a:gd name="T26" fmla="*/ 16 w 145"/>
                    <a:gd name="T27" fmla="*/ 2 h 117"/>
                    <a:gd name="T28" fmla="*/ 19 w 145"/>
                    <a:gd name="T29" fmla="*/ 2 h 117"/>
                    <a:gd name="T30" fmla="*/ 18 w 145"/>
                    <a:gd name="T31" fmla="*/ 0 h 117"/>
                    <a:gd name="T32" fmla="*/ 20 w 145"/>
                    <a:gd name="T33" fmla="*/ 0 h 117"/>
                    <a:gd name="T34" fmla="*/ 21 w 145"/>
                    <a:gd name="T35" fmla="*/ 3 h 117"/>
                    <a:gd name="T36" fmla="*/ 23 w 145"/>
                    <a:gd name="T37" fmla="*/ 1 h 117"/>
                    <a:gd name="T38" fmla="*/ 26 w 145"/>
                    <a:gd name="T39" fmla="*/ 1 h 117"/>
                    <a:gd name="T40" fmla="*/ 25 w 145"/>
                    <a:gd name="T41" fmla="*/ 5 h 117"/>
                    <a:gd name="T42" fmla="*/ 25 w 145"/>
                    <a:gd name="T43" fmla="*/ 6 h 117"/>
                    <a:gd name="T44" fmla="*/ 29 w 145"/>
                    <a:gd name="T45" fmla="*/ 7 h 117"/>
                    <a:gd name="T46" fmla="*/ 26 w 145"/>
                    <a:gd name="T47" fmla="*/ 10 h 117"/>
                    <a:gd name="T48" fmla="*/ 21 w 145"/>
                    <a:gd name="T49" fmla="*/ 8 h 117"/>
                    <a:gd name="T50" fmla="*/ 24 w 145"/>
                    <a:gd name="T51" fmla="*/ 11 h 117"/>
                    <a:gd name="T52" fmla="*/ 24 w 145"/>
                    <a:gd name="T53" fmla="*/ 13 h 117"/>
                    <a:gd name="T54" fmla="*/ 22 w 145"/>
                    <a:gd name="T55" fmla="*/ 11 h 117"/>
                    <a:gd name="T56" fmla="*/ 21 w 145"/>
                    <a:gd name="T57" fmla="*/ 13 h 117"/>
                    <a:gd name="T58" fmla="*/ 19 w 145"/>
                    <a:gd name="T59" fmla="*/ 13 h 117"/>
                    <a:gd name="T60" fmla="*/ 19 w 145"/>
                    <a:gd name="T61" fmla="*/ 14 h 117"/>
                    <a:gd name="T62" fmla="*/ 15 w 145"/>
                    <a:gd name="T63" fmla="*/ 18 h 117"/>
                    <a:gd name="T64" fmla="*/ 13 w 145"/>
                    <a:gd name="T65" fmla="*/ 18 h 117"/>
                    <a:gd name="T66" fmla="*/ 13 w 145"/>
                    <a:gd name="T67" fmla="*/ 21 h 117"/>
                    <a:gd name="T68" fmla="*/ 9 w 145"/>
                    <a:gd name="T69" fmla="*/ 24 h 117"/>
                    <a:gd name="T70" fmla="*/ 11 w 145"/>
                    <a:gd name="T71" fmla="*/ 21 h 117"/>
                    <a:gd name="T72" fmla="*/ 9 w 145"/>
                    <a:gd name="T73" fmla="*/ 19 h 117"/>
                    <a:gd name="T74" fmla="*/ 9 w 145"/>
                    <a:gd name="T75" fmla="*/ 17 h 117"/>
                    <a:gd name="T76" fmla="*/ 6 w 145"/>
                    <a:gd name="T77" fmla="*/ 16 h 117"/>
                    <a:gd name="T78" fmla="*/ 6 w 145"/>
                    <a:gd name="T79" fmla="*/ 17 h 117"/>
                    <a:gd name="T80" fmla="*/ 7 w 145"/>
                    <a:gd name="T81" fmla="*/ 21 h 117"/>
                    <a:gd name="T82" fmla="*/ 4 w 145"/>
                    <a:gd name="T83" fmla="*/ 20 h 117"/>
                    <a:gd name="T84" fmla="*/ 3 w 145"/>
                    <a:gd name="T85" fmla="*/ 16 h 117"/>
                    <a:gd name="T86" fmla="*/ 1 w 145"/>
                    <a:gd name="T87" fmla="*/ 14 h 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5"/>
                    <a:gd name="T133" fmla="*/ 0 h 117"/>
                    <a:gd name="T134" fmla="*/ 145 w 145"/>
                    <a:gd name="T135" fmla="*/ 117 h 1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41" name="Freeform 276"/>
                <p:cNvSpPr>
                  <a:spLocks noChangeAspect="1"/>
                </p:cNvSpPr>
                <p:nvPr/>
              </p:nvSpPr>
              <p:spPr bwMode="gray">
                <a:xfrm>
                  <a:off x="672" y="1356"/>
                  <a:ext cx="328" cy="411"/>
                </a:xfrm>
                <a:custGeom>
                  <a:avLst/>
                  <a:gdLst>
                    <a:gd name="T0" fmla="*/ 286 w 1638"/>
                    <a:gd name="T1" fmla="*/ 48 h 2054"/>
                    <a:gd name="T2" fmla="*/ 251 w 1638"/>
                    <a:gd name="T3" fmla="*/ 45 h 2054"/>
                    <a:gd name="T4" fmla="*/ 196 w 1638"/>
                    <a:gd name="T5" fmla="*/ 30 h 2054"/>
                    <a:gd name="T6" fmla="*/ 169 w 1638"/>
                    <a:gd name="T7" fmla="*/ 19 h 2054"/>
                    <a:gd name="T8" fmla="*/ 142 w 1638"/>
                    <a:gd name="T9" fmla="*/ 8 h 2054"/>
                    <a:gd name="T10" fmla="*/ 135 w 1638"/>
                    <a:gd name="T11" fmla="*/ 13 h 2054"/>
                    <a:gd name="T12" fmla="*/ 121 w 1638"/>
                    <a:gd name="T13" fmla="*/ 7 h 2054"/>
                    <a:gd name="T14" fmla="*/ 93 w 1638"/>
                    <a:gd name="T15" fmla="*/ 18 h 2054"/>
                    <a:gd name="T16" fmla="*/ 88 w 1638"/>
                    <a:gd name="T17" fmla="*/ 32 h 2054"/>
                    <a:gd name="T18" fmla="*/ 71 w 1638"/>
                    <a:gd name="T19" fmla="*/ 47 h 2054"/>
                    <a:gd name="T20" fmla="*/ 54 w 1638"/>
                    <a:gd name="T21" fmla="*/ 65 h 2054"/>
                    <a:gd name="T22" fmla="*/ 20 w 1638"/>
                    <a:gd name="T23" fmla="*/ 92 h 2054"/>
                    <a:gd name="T24" fmla="*/ 47 w 1638"/>
                    <a:gd name="T25" fmla="*/ 122 h 2054"/>
                    <a:gd name="T26" fmla="*/ 64 w 1638"/>
                    <a:gd name="T27" fmla="*/ 134 h 2054"/>
                    <a:gd name="T28" fmla="*/ 87 w 1638"/>
                    <a:gd name="T29" fmla="*/ 143 h 2054"/>
                    <a:gd name="T30" fmla="*/ 78 w 1638"/>
                    <a:gd name="T31" fmla="*/ 150 h 2054"/>
                    <a:gd name="T32" fmla="*/ 79 w 1638"/>
                    <a:gd name="T33" fmla="*/ 156 h 2054"/>
                    <a:gd name="T34" fmla="*/ 58 w 1638"/>
                    <a:gd name="T35" fmla="*/ 159 h 2054"/>
                    <a:gd name="T36" fmla="*/ 32 w 1638"/>
                    <a:gd name="T37" fmla="*/ 150 h 2054"/>
                    <a:gd name="T38" fmla="*/ 7 w 1638"/>
                    <a:gd name="T39" fmla="*/ 166 h 2054"/>
                    <a:gd name="T40" fmla="*/ 14 w 1638"/>
                    <a:gd name="T41" fmla="*/ 181 h 2054"/>
                    <a:gd name="T42" fmla="*/ 54 w 1638"/>
                    <a:gd name="T43" fmla="*/ 200 h 2054"/>
                    <a:gd name="T44" fmla="*/ 81 w 1638"/>
                    <a:gd name="T45" fmla="*/ 194 h 2054"/>
                    <a:gd name="T46" fmla="*/ 79 w 1638"/>
                    <a:gd name="T47" fmla="*/ 223 h 2054"/>
                    <a:gd name="T48" fmla="*/ 51 w 1638"/>
                    <a:gd name="T49" fmla="*/ 236 h 2054"/>
                    <a:gd name="T50" fmla="*/ 25 w 1638"/>
                    <a:gd name="T51" fmla="*/ 261 h 2054"/>
                    <a:gd name="T52" fmla="*/ 31 w 1638"/>
                    <a:gd name="T53" fmla="*/ 272 h 2054"/>
                    <a:gd name="T54" fmla="*/ 39 w 1638"/>
                    <a:gd name="T55" fmla="*/ 284 h 2054"/>
                    <a:gd name="T56" fmla="*/ 44 w 1638"/>
                    <a:gd name="T57" fmla="*/ 307 h 2054"/>
                    <a:gd name="T58" fmla="*/ 63 w 1638"/>
                    <a:gd name="T59" fmla="*/ 304 h 2054"/>
                    <a:gd name="T60" fmla="*/ 70 w 1638"/>
                    <a:gd name="T61" fmla="*/ 317 h 2054"/>
                    <a:gd name="T62" fmla="*/ 69 w 1638"/>
                    <a:gd name="T63" fmla="*/ 337 h 2054"/>
                    <a:gd name="T64" fmla="*/ 92 w 1638"/>
                    <a:gd name="T65" fmla="*/ 331 h 2054"/>
                    <a:gd name="T66" fmla="*/ 110 w 1638"/>
                    <a:gd name="T67" fmla="*/ 336 h 2054"/>
                    <a:gd name="T68" fmla="*/ 110 w 1638"/>
                    <a:gd name="T69" fmla="*/ 363 h 2054"/>
                    <a:gd name="T70" fmla="*/ 83 w 1638"/>
                    <a:gd name="T71" fmla="*/ 388 h 2054"/>
                    <a:gd name="T72" fmla="*/ 65 w 1638"/>
                    <a:gd name="T73" fmla="*/ 394 h 2054"/>
                    <a:gd name="T74" fmla="*/ 53 w 1638"/>
                    <a:gd name="T75" fmla="*/ 411 h 2054"/>
                    <a:gd name="T76" fmla="*/ 67 w 1638"/>
                    <a:gd name="T77" fmla="*/ 404 h 2054"/>
                    <a:gd name="T78" fmla="*/ 87 w 1638"/>
                    <a:gd name="T79" fmla="*/ 395 h 2054"/>
                    <a:gd name="T80" fmla="*/ 103 w 1638"/>
                    <a:gd name="T81" fmla="*/ 385 h 2054"/>
                    <a:gd name="T82" fmla="*/ 115 w 1638"/>
                    <a:gd name="T83" fmla="*/ 375 h 2054"/>
                    <a:gd name="T84" fmla="*/ 132 w 1638"/>
                    <a:gd name="T85" fmla="*/ 358 h 2054"/>
                    <a:gd name="T86" fmla="*/ 154 w 1638"/>
                    <a:gd name="T87" fmla="*/ 342 h 2054"/>
                    <a:gd name="T88" fmla="*/ 157 w 1638"/>
                    <a:gd name="T89" fmla="*/ 319 h 2054"/>
                    <a:gd name="T90" fmla="*/ 166 w 1638"/>
                    <a:gd name="T91" fmla="*/ 300 h 2054"/>
                    <a:gd name="T92" fmla="*/ 197 w 1638"/>
                    <a:gd name="T93" fmla="*/ 258 h 2054"/>
                    <a:gd name="T94" fmla="*/ 209 w 1638"/>
                    <a:gd name="T95" fmla="*/ 287 h 2054"/>
                    <a:gd name="T96" fmla="*/ 179 w 1638"/>
                    <a:gd name="T97" fmla="*/ 314 h 2054"/>
                    <a:gd name="T98" fmla="*/ 179 w 1638"/>
                    <a:gd name="T99" fmla="*/ 324 h 2054"/>
                    <a:gd name="T100" fmla="*/ 200 w 1638"/>
                    <a:gd name="T101" fmla="*/ 310 h 2054"/>
                    <a:gd name="T102" fmla="*/ 218 w 1638"/>
                    <a:gd name="T103" fmla="*/ 302 h 2054"/>
                    <a:gd name="T104" fmla="*/ 213 w 1638"/>
                    <a:gd name="T105" fmla="*/ 290 h 2054"/>
                    <a:gd name="T106" fmla="*/ 223 w 1638"/>
                    <a:gd name="T107" fmla="*/ 281 h 2054"/>
                    <a:gd name="T108" fmla="*/ 234 w 1638"/>
                    <a:gd name="T109" fmla="*/ 291 h 2054"/>
                    <a:gd name="T110" fmla="*/ 253 w 1638"/>
                    <a:gd name="T111" fmla="*/ 296 h 2054"/>
                    <a:gd name="T112" fmla="*/ 277 w 1638"/>
                    <a:gd name="T113" fmla="*/ 306 h 2054"/>
                    <a:gd name="T114" fmla="*/ 315 w 1638"/>
                    <a:gd name="T115" fmla="*/ 308 h 2054"/>
                    <a:gd name="T116" fmla="*/ 313 w 1638"/>
                    <a:gd name="T117" fmla="*/ 314 h 2054"/>
                    <a:gd name="T118" fmla="*/ 326 w 1638"/>
                    <a:gd name="T119" fmla="*/ 320 h 2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38"/>
                    <a:gd name="T181" fmla="*/ 0 h 2054"/>
                    <a:gd name="T182" fmla="*/ 1638 w 1638"/>
                    <a:gd name="T183" fmla="*/ 2054 h 2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42" name="Freeform 277"/>
                <p:cNvSpPr>
                  <a:spLocks noChangeAspect="1"/>
                </p:cNvSpPr>
                <p:nvPr/>
              </p:nvSpPr>
              <p:spPr bwMode="gray">
                <a:xfrm>
                  <a:off x="999" y="1668"/>
                  <a:ext cx="91" cy="101"/>
                </a:xfrm>
                <a:custGeom>
                  <a:avLst/>
                  <a:gdLst>
                    <a:gd name="T0" fmla="*/ 8 w 456"/>
                    <a:gd name="T1" fmla="*/ 18 h 507"/>
                    <a:gd name="T2" fmla="*/ 18 w 456"/>
                    <a:gd name="T3" fmla="*/ 12 h 507"/>
                    <a:gd name="T4" fmla="*/ 21 w 456"/>
                    <a:gd name="T5" fmla="*/ 6 h 507"/>
                    <a:gd name="T6" fmla="*/ 32 w 456"/>
                    <a:gd name="T7" fmla="*/ 1 h 507"/>
                    <a:gd name="T8" fmla="*/ 38 w 456"/>
                    <a:gd name="T9" fmla="*/ 11 h 507"/>
                    <a:gd name="T10" fmla="*/ 43 w 456"/>
                    <a:gd name="T11" fmla="*/ 20 h 507"/>
                    <a:gd name="T12" fmla="*/ 58 w 456"/>
                    <a:gd name="T13" fmla="*/ 41 h 507"/>
                    <a:gd name="T14" fmla="*/ 64 w 456"/>
                    <a:gd name="T15" fmla="*/ 52 h 507"/>
                    <a:gd name="T16" fmla="*/ 67 w 456"/>
                    <a:gd name="T17" fmla="*/ 58 h 507"/>
                    <a:gd name="T18" fmla="*/ 70 w 456"/>
                    <a:gd name="T19" fmla="*/ 67 h 507"/>
                    <a:gd name="T20" fmla="*/ 90 w 456"/>
                    <a:gd name="T21" fmla="*/ 76 h 507"/>
                    <a:gd name="T22" fmla="*/ 90 w 456"/>
                    <a:gd name="T23" fmla="*/ 83 h 507"/>
                    <a:gd name="T24" fmla="*/ 90 w 456"/>
                    <a:gd name="T25" fmla="*/ 94 h 507"/>
                    <a:gd name="T26" fmla="*/ 85 w 456"/>
                    <a:gd name="T27" fmla="*/ 99 h 507"/>
                    <a:gd name="T28" fmla="*/ 81 w 456"/>
                    <a:gd name="T29" fmla="*/ 101 h 507"/>
                    <a:gd name="T30" fmla="*/ 83 w 456"/>
                    <a:gd name="T31" fmla="*/ 95 h 507"/>
                    <a:gd name="T32" fmla="*/ 84 w 456"/>
                    <a:gd name="T33" fmla="*/ 90 h 507"/>
                    <a:gd name="T34" fmla="*/ 81 w 456"/>
                    <a:gd name="T35" fmla="*/ 87 h 507"/>
                    <a:gd name="T36" fmla="*/ 79 w 456"/>
                    <a:gd name="T37" fmla="*/ 78 h 507"/>
                    <a:gd name="T38" fmla="*/ 78 w 456"/>
                    <a:gd name="T39" fmla="*/ 75 h 507"/>
                    <a:gd name="T40" fmla="*/ 72 w 456"/>
                    <a:gd name="T41" fmla="*/ 79 h 507"/>
                    <a:gd name="T42" fmla="*/ 71 w 456"/>
                    <a:gd name="T43" fmla="*/ 83 h 507"/>
                    <a:gd name="T44" fmla="*/ 67 w 456"/>
                    <a:gd name="T45" fmla="*/ 86 h 507"/>
                    <a:gd name="T46" fmla="*/ 68 w 456"/>
                    <a:gd name="T47" fmla="*/ 81 h 507"/>
                    <a:gd name="T48" fmla="*/ 74 w 456"/>
                    <a:gd name="T49" fmla="*/ 73 h 507"/>
                    <a:gd name="T50" fmla="*/ 65 w 456"/>
                    <a:gd name="T51" fmla="*/ 64 h 507"/>
                    <a:gd name="T52" fmla="*/ 60 w 456"/>
                    <a:gd name="T53" fmla="*/ 61 h 507"/>
                    <a:gd name="T54" fmla="*/ 61 w 456"/>
                    <a:gd name="T55" fmla="*/ 60 h 507"/>
                    <a:gd name="T56" fmla="*/ 57 w 456"/>
                    <a:gd name="T57" fmla="*/ 56 h 507"/>
                    <a:gd name="T58" fmla="*/ 55 w 456"/>
                    <a:gd name="T59" fmla="*/ 55 h 507"/>
                    <a:gd name="T60" fmla="*/ 56 w 456"/>
                    <a:gd name="T61" fmla="*/ 52 h 507"/>
                    <a:gd name="T62" fmla="*/ 53 w 456"/>
                    <a:gd name="T63" fmla="*/ 49 h 507"/>
                    <a:gd name="T64" fmla="*/ 53 w 456"/>
                    <a:gd name="T65" fmla="*/ 46 h 507"/>
                    <a:gd name="T66" fmla="*/ 57 w 456"/>
                    <a:gd name="T67" fmla="*/ 47 h 507"/>
                    <a:gd name="T68" fmla="*/ 55 w 456"/>
                    <a:gd name="T69" fmla="*/ 44 h 507"/>
                    <a:gd name="T70" fmla="*/ 53 w 456"/>
                    <a:gd name="T71" fmla="*/ 39 h 507"/>
                    <a:gd name="T72" fmla="*/ 51 w 456"/>
                    <a:gd name="T73" fmla="*/ 40 h 507"/>
                    <a:gd name="T74" fmla="*/ 50 w 456"/>
                    <a:gd name="T75" fmla="*/ 38 h 507"/>
                    <a:gd name="T76" fmla="*/ 51 w 456"/>
                    <a:gd name="T77" fmla="*/ 34 h 507"/>
                    <a:gd name="T78" fmla="*/ 46 w 456"/>
                    <a:gd name="T79" fmla="*/ 36 h 507"/>
                    <a:gd name="T80" fmla="*/ 44 w 456"/>
                    <a:gd name="T81" fmla="*/ 33 h 507"/>
                    <a:gd name="T82" fmla="*/ 36 w 456"/>
                    <a:gd name="T83" fmla="*/ 25 h 507"/>
                    <a:gd name="T84" fmla="*/ 31 w 456"/>
                    <a:gd name="T85" fmla="*/ 10 h 507"/>
                    <a:gd name="T86" fmla="*/ 30 w 456"/>
                    <a:gd name="T87" fmla="*/ 13 h 507"/>
                    <a:gd name="T88" fmla="*/ 34 w 456"/>
                    <a:gd name="T89" fmla="*/ 28 h 507"/>
                    <a:gd name="T90" fmla="*/ 30 w 456"/>
                    <a:gd name="T91" fmla="*/ 28 h 507"/>
                    <a:gd name="T92" fmla="*/ 27 w 456"/>
                    <a:gd name="T93" fmla="*/ 25 h 507"/>
                    <a:gd name="T94" fmla="*/ 23 w 456"/>
                    <a:gd name="T95" fmla="*/ 18 h 507"/>
                    <a:gd name="T96" fmla="*/ 18 w 456"/>
                    <a:gd name="T97" fmla="*/ 17 h 507"/>
                    <a:gd name="T98" fmla="*/ 14 w 456"/>
                    <a:gd name="T99" fmla="*/ 16 h 507"/>
                    <a:gd name="T100" fmla="*/ 15 w 456"/>
                    <a:gd name="T101" fmla="*/ 19 h 507"/>
                    <a:gd name="T102" fmla="*/ 20 w 456"/>
                    <a:gd name="T103" fmla="*/ 24 h 507"/>
                    <a:gd name="T104" fmla="*/ 23 w 456"/>
                    <a:gd name="T105" fmla="*/ 28 h 507"/>
                    <a:gd name="T106" fmla="*/ 19 w 456"/>
                    <a:gd name="T107" fmla="*/ 30 h 507"/>
                    <a:gd name="T108" fmla="*/ 10 w 456"/>
                    <a:gd name="T109" fmla="*/ 27 h 507"/>
                    <a:gd name="T110" fmla="*/ 5 w 456"/>
                    <a:gd name="T111" fmla="*/ 23 h 507"/>
                    <a:gd name="T112" fmla="*/ 1 w 456"/>
                    <a:gd name="T113" fmla="*/ 9 h 5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6"/>
                    <a:gd name="T172" fmla="*/ 0 h 507"/>
                    <a:gd name="T173" fmla="*/ 456 w 456"/>
                    <a:gd name="T174" fmla="*/ 507 h 5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grpSp>
            <p:nvGrpSpPr>
              <p:cNvPr id="332" name="Group 278"/>
              <p:cNvGrpSpPr>
                <a:grpSpLocks noChangeAspect="1"/>
              </p:cNvGrpSpPr>
              <p:nvPr/>
            </p:nvGrpSpPr>
            <p:grpSpPr bwMode="auto">
              <a:xfrm>
                <a:off x="1149" y="1865"/>
                <a:ext cx="635" cy="339"/>
                <a:chOff x="1149" y="1865"/>
                <a:chExt cx="635" cy="339"/>
              </a:xfrm>
              <a:grpFill/>
            </p:grpSpPr>
            <p:sp>
              <p:nvSpPr>
                <p:cNvPr id="333" name="Freeform 279"/>
                <p:cNvSpPr>
                  <a:spLocks noChangeAspect="1"/>
                </p:cNvSpPr>
                <p:nvPr/>
              </p:nvSpPr>
              <p:spPr bwMode="gray">
                <a:xfrm>
                  <a:off x="1782" y="1939"/>
                  <a:ext cx="2" cy="3"/>
                </a:xfrm>
                <a:custGeom>
                  <a:avLst/>
                  <a:gdLst>
                    <a:gd name="T0" fmla="*/ 1 w 10"/>
                    <a:gd name="T1" fmla="*/ 0 h 15"/>
                    <a:gd name="T2" fmla="*/ 0 w 10"/>
                    <a:gd name="T3" fmla="*/ 1 h 15"/>
                    <a:gd name="T4" fmla="*/ 0 w 10"/>
                    <a:gd name="T5" fmla="*/ 2 h 15"/>
                    <a:gd name="T6" fmla="*/ 0 w 10"/>
                    <a:gd name="T7" fmla="*/ 3 h 15"/>
                    <a:gd name="T8" fmla="*/ 1 w 10"/>
                    <a:gd name="T9" fmla="*/ 2 h 15"/>
                    <a:gd name="T10" fmla="*/ 2 w 10"/>
                    <a:gd name="T11" fmla="*/ 2 h 15"/>
                    <a:gd name="T12" fmla="*/ 2 w 10"/>
                    <a:gd name="T13" fmla="*/ 1 h 15"/>
                    <a:gd name="T14" fmla="*/ 2 w 10"/>
                    <a:gd name="T15" fmla="*/ 0 h 15"/>
                    <a:gd name="T16" fmla="*/ 1 w 10"/>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5"/>
                    <a:gd name="T29" fmla="*/ 10 w 1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34" name="Freeform 280"/>
                <p:cNvSpPr>
                  <a:spLocks noChangeAspect="1"/>
                </p:cNvSpPr>
                <p:nvPr/>
              </p:nvSpPr>
              <p:spPr bwMode="gray">
                <a:xfrm>
                  <a:off x="1782" y="1939"/>
                  <a:ext cx="2" cy="3"/>
                </a:xfrm>
                <a:custGeom>
                  <a:avLst/>
                  <a:gdLst>
                    <a:gd name="T0" fmla="*/ 1 w 10"/>
                    <a:gd name="T1" fmla="*/ 0 h 15"/>
                    <a:gd name="T2" fmla="*/ 0 w 10"/>
                    <a:gd name="T3" fmla="*/ 1 h 15"/>
                    <a:gd name="T4" fmla="*/ 0 w 10"/>
                    <a:gd name="T5" fmla="*/ 2 h 15"/>
                    <a:gd name="T6" fmla="*/ 0 w 10"/>
                    <a:gd name="T7" fmla="*/ 3 h 15"/>
                    <a:gd name="T8" fmla="*/ 1 w 10"/>
                    <a:gd name="T9" fmla="*/ 2 h 15"/>
                    <a:gd name="T10" fmla="*/ 2 w 10"/>
                    <a:gd name="T11" fmla="*/ 2 h 15"/>
                    <a:gd name="T12" fmla="*/ 2 w 10"/>
                    <a:gd name="T13" fmla="*/ 1 h 15"/>
                    <a:gd name="T14" fmla="*/ 2 w 10"/>
                    <a:gd name="T15" fmla="*/ 0 h 15"/>
                    <a:gd name="T16" fmla="*/ 1 w 10"/>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5"/>
                    <a:gd name="T29" fmla="*/ 10 w 1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35" name="Freeform 281"/>
                <p:cNvSpPr>
                  <a:spLocks noChangeAspect="1"/>
                </p:cNvSpPr>
                <p:nvPr/>
              </p:nvSpPr>
              <p:spPr bwMode="gray">
                <a:xfrm>
                  <a:off x="1671" y="2027"/>
                  <a:ext cx="1" cy="1"/>
                </a:xfrm>
                <a:custGeom>
                  <a:avLst/>
                  <a:gdLst>
                    <a:gd name="T0" fmla="*/ 0 w 1"/>
                    <a:gd name="T1" fmla="*/ 1 h 3"/>
                    <a:gd name="T2" fmla="*/ 0 w 1"/>
                    <a:gd name="T3" fmla="*/ 0 h 3"/>
                    <a:gd name="T4" fmla="*/ 0 w 1"/>
                    <a:gd name="T5" fmla="*/ 1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0" y="3"/>
                      </a:moveTo>
                      <a:lnTo>
                        <a:pt x="0" y="0"/>
                      </a:lnTo>
                      <a:lnTo>
                        <a:pt x="0" y="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36" name="Freeform 282"/>
                <p:cNvSpPr>
                  <a:spLocks noChangeAspect="1"/>
                </p:cNvSpPr>
                <p:nvPr/>
              </p:nvSpPr>
              <p:spPr bwMode="gray">
                <a:xfrm>
                  <a:off x="1670" y="2025"/>
                  <a:ext cx="1" cy="1"/>
                </a:xfrm>
                <a:custGeom>
                  <a:avLst/>
                  <a:gdLst>
                    <a:gd name="T0" fmla="*/ 1 w 5"/>
                    <a:gd name="T1" fmla="*/ 0 h 6"/>
                    <a:gd name="T2" fmla="*/ 0 w 5"/>
                    <a:gd name="T3" fmla="*/ 0 h 6"/>
                    <a:gd name="T4" fmla="*/ 1 w 5"/>
                    <a:gd name="T5" fmla="*/ 0 h 6"/>
                    <a:gd name="T6" fmla="*/ 1 w 5"/>
                    <a:gd name="T7" fmla="*/ 1 h 6"/>
                    <a:gd name="T8" fmla="*/ 1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337" name="Freeform 283"/>
                <p:cNvSpPr>
                  <a:spLocks noChangeAspect="1"/>
                </p:cNvSpPr>
                <p:nvPr/>
              </p:nvSpPr>
              <p:spPr bwMode="gray">
                <a:xfrm>
                  <a:off x="1149" y="1865"/>
                  <a:ext cx="633" cy="339"/>
                </a:xfrm>
                <a:custGeom>
                  <a:avLst/>
                  <a:gdLst>
                    <a:gd name="T0" fmla="*/ 616 w 3166"/>
                    <a:gd name="T1" fmla="*/ 36 h 1693"/>
                    <a:gd name="T2" fmla="*/ 593 w 3166"/>
                    <a:gd name="T3" fmla="*/ 66 h 1693"/>
                    <a:gd name="T4" fmla="*/ 536 w 3166"/>
                    <a:gd name="T5" fmla="*/ 79 h 1693"/>
                    <a:gd name="T6" fmla="*/ 518 w 3166"/>
                    <a:gd name="T7" fmla="*/ 97 h 1693"/>
                    <a:gd name="T8" fmla="*/ 486 w 3166"/>
                    <a:gd name="T9" fmla="*/ 115 h 1693"/>
                    <a:gd name="T10" fmla="*/ 458 w 3166"/>
                    <a:gd name="T11" fmla="*/ 108 h 1693"/>
                    <a:gd name="T12" fmla="*/ 447 w 3166"/>
                    <a:gd name="T13" fmla="*/ 91 h 1693"/>
                    <a:gd name="T14" fmla="*/ 442 w 3166"/>
                    <a:gd name="T15" fmla="*/ 61 h 1693"/>
                    <a:gd name="T16" fmla="*/ 427 w 3166"/>
                    <a:gd name="T17" fmla="*/ 69 h 1693"/>
                    <a:gd name="T18" fmla="*/ 416 w 3166"/>
                    <a:gd name="T19" fmla="*/ 118 h 1693"/>
                    <a:gd name="T20" fmla="*/ 407 w 3166"/>
                    <a:gd name="T21" fmla="*/ 81 h 1693"/>
                    <a:gd name="T22" fmla="*/ 415 w 3166"/>
                    <a:gd name="T23" fmla="*/ 59 h 1693"/>
                    <a:gd name="T24" fmla="*/ 446 w 3166"/>
                    <a:gd name="T25" fmla="*/ 56 h 1693"/>
                    <a:gd name="T26" fmla="*/ 422 w 3166"/>
                    <a:gd name="T27" fmla="*/ 44 h 1693"/>
                    <a:gd name="T28" fmla="*/ 404 w 3166"/>
                    <a:gd name="T29" fmla="*/ 32 h 1693"/>
                    <a:gd name="T30" fmla="*/ 362 w 3166"/>
                    <a:gd name="T31" fmla="*/ 45 h 1693"/>
                    <a:gd name="T32" fmla="*/ 357 w 3166"/>
                    <a:gd name="T33" fmla="*/ 17 h 1693"/>
                    <a:gd name="T34" fmla="*/ 328 w 3166"/>
                    <a:gd name="T35" fmla="*/ 7 h 1693"/>
                    <a:gd name="T36" fmla="*/ 178 w 3166"/>
                    <a:gd name="T37" fmla="*/ 7 h 1693"/>
                    <a:gd name="T38" fmla="*/ 27 w 3166"/>
                    <a:gd name="T39" fmla="*/ 12 h 1693"/>
                    <a:gd name="T40" fmla="*/ 20 w 3166"/>
                    <a:gd name="T41" fmla="*/ 30 h 1693"/>
                    <a:gd name="T42" fmla="*/ 1 w 3166"/>
                    <a:gd name="T43" fmla="*/ 17 h 1693"/>
                    <a:gd name="T44" fmla="*/ 9 w 3166"/>
                    <a:gd name="T45" fmla="*/ 45 h 1693"/>
                    <a:gd name="T46" fmla="*/ 9 w 3166"/>
                    <a:gd name="T47" fmla="*/ 59 h 1693"/>
                    <a:gd name="T48" fmla="*/ 5 w 3166"/>
                    <a:gd name="T49" fmla="*/ 115 h 1693"/>
                    <a:gd name="T50" fmla="*/ 20 w 3166"/>
                    <a:gd name="T51" fmla="*/ 170 h 1693"/>
                    <a:gd name="T52" fmla="*/ 26 w 3166"/>
                    <a:gd name="T53" fmla="*/ 177 h 1693"/>
                    <a:gd name="T54" fmla="*/ 45 w 3166"/>
                    <a:gd name="T55" fmla="*/ 211 h 1693"/>
                    <a:gd name="T56" fmla="*/ 67 w 3166"/>
                    <a:gd name="T57" fmla="*/ 226 h 1693"/>
                    <a:gd name="T58" fmla="*/ 198 w 3166"/>
                    <a:gd name="T59" fmla="*/ 256 h 1693"/>
                    <a:gd name="T60" fmla="*/ 259 w 3166"/>
                    <a:gd name="T61" fmla="*/ 286 h 1693"/>
                    <a:gd name="T62" fmla="*/ 300 w 3166"/>
                    <a:gd name="T63" fmla="*/ 325 h 1693"/>
                    <a:gd name="T64" fmla="*/ 303 w 3166"/>
                    <a:gd name="T65" fmla="*/ 303 h 1693"/>
                    <a:gd name="T66" fmla="*/ 313 w 3166"/>
                    <a:gd name="T67" fmla="*/ 296 h 1693"/>
                    <a:gd name="T68" fmla="*/ 326 w 3166"/>
                    <a:gd name="T69" fmla="*/ 282 h 1693"/>
                    <a:gd name="T70" fmla="*/ 357 w 3166"/>
                    <a:gd name="T71" fmla="*/ 281 h 1693"/>
                    <a:gd name="T72" fmla="*/ 382 w 3166"/>
                    <a:gd name="T73" fmla="*/ 287 h 1693"/>
                    <a:gd name="T74" fmla="*/ 381 w 3166"/>
                    <a:gd name="T75" fmla="*/ 277 h 1693"/>
                    <a:gd name="T76" fmla="*/ 402 w 3166"/>
                    <a:gd name="T77" fmla="*/ 274 h 1693"/>
                    <a:gd name="T78" fmla="*/ 423 w 3166"/>
                    <a:gd name="T79" fmla="*/ 276 h 1693"/>
                    <a:gd name="T80" fmla="*/ 453 w 3166"/>
                    <a:gd name="T81" fmla="*/ 285 h 1693"/>
                    <a:gd name="T82" fmla="*/ 464 w 3166"/>
                    <a:gd name="T83" fmla="*/ 318 h 1693"/>
                    <a:gd name="T84" fmla="*/ 482 w 3166"/>
                    <a:gd name="T85" fmla="*/ 338 h 1693"/>
                    <a:gd name="T86" fmla="*/ 473 w 3166"/>
                    <a:gd name="T87" fmla="*/ 270 h 1693"/>
                    <a:gd name="T88" fmla="*/ 489 w 3166"/>
                    <a:gd name="T89" fmla="*/ 246 h 1693"/>
                    <a:gd name="T90" fmla="*/ 516 w 3166"/>
                    <a:gd name="T91" fmla="*/ 224 h 1693"/>
                    <a:gd name="T92" fmla="*/ 529 w 3166"/>
                    <a:gd name="T93" fmla="*/ 208 h 1693"/>
                    <a:gd name="T94" fmla="*/ 527 w 3166"/>
                    <a:gd name="T95" fmla="*/ 197 h 1693"/>
                    <a:gd name="T96" fmla="*/ 531 w 3166"/>
                    <a:gd name="T97" fmla="*/ 188 h 1693"/>
                    <a:gd name="T98" fmla="*/ 531 w 3166"/>
                    <a:gd name="T99" fmla="*/ 174 h 1693"/>
                    <a:gd name="T100" fmla="*/ 530 w 3166"/>
                    <a:gd name="T101" fmla="*/ 172 h 1693"/>
                    <a:gd name="T102" fmla="*/ 532 w 3166"/>
                    <a:gd name="T103" fmla="*/ 156 h 1693"/>
                    <a:gd name="T104" fmla="*/ 536 w 3166"/>
                    <a:gd name="T105" fmla="*/ 174 h 1693"/>
                    <a:gd name="T106" fmla="*/ 541 w 3166"/>
                    <a:gd name="T107" fmla="*/ 159 h 1693"/>
                    <a:gd name="T108" fmla="*/ 555 w 3166"/>
                    <a:gd name="T109" fmla="*/ 146 h 1693"/>
                    <a:gd name="T110" fmla="*/ 568 w 3166"/>
                    <a:gd name="T111" fmla="*/ 126 h 1693"/>
                    <a:gd name="T112" fmla="*/ 601 w 3166"/>
                    <a:gd name="T113" fmla="*/ 121 h 1693"/>
                    <a:gd name="T114" fmla="*/ 591 w 3166"/>
                    <a:gd name="T115" fmla="*/ 108 h 1693"/>
                    <a:gd name="T116" fmla="*/ 606 w 3166"/>
                    <a:gd name="T117" fmla="*/ 88 h 1693"/>
                    <a:gd name="T118" fmla="*/ 621 w 3166"/>
                    <a:gd name="T119" fmla="*/ 80 h 1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66"/>
                    <a:gd name="T181" fmla="*/ 0 h 1693"/>
                    <a:gd name="T182" fmla="*/ 3166 w 3166"/>
                    <a:gd name="T183" fmla="*/ 1693 h 16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grpSp>
        <p:grpSp>
          <p:nvGrpSpPr>
            <p:cNvPr id="72" name="Group 284"/>
            <p:cNvGrpSpPr>
              <a:grpSpLocks noChangeAspect="1"/>
            </p:cNvGrpSpPr>
            <p:nvPr/>
          </p:nvGrpSpPr>
          <p:grpSpPr bwMode="auto">
            <a:xfrm>
              <a:off x="1204116" y="1626480"/>
              <a:ext cx="1959115" cy="2111451"/>
              <a:chOff x="969" y="960"/>
              <a:chExt cx="969" cy="1022"/>
            </a:xfrm>
            <a:grpFill/>
          </p:grpSpPr>
          <p:sp>
            <p:nvSpPr>
              <p:cNvPr id="302" name="Freeform 285"/>
              <p:cNvSpPr>
                <a:spLocks noChangeAspect="1"/>
              </p:cNvSpPr>
              <p:nvPr/>
            </p:nvSpPr>
            <p:spPr bwMode="gray">
              <a:xfrm>
                <a:off x="1903" y="1791"/>
                <a:ext cx="1" cy="1"/>
              </a:xfrm>
              <a:custGeom>
                <a:avLst/>
                <a:gdLst>
                  <a:gd name="T0" fmla="*/ 0 w 3"/>
                  <a:gd name="T1" fmla="*/ 0 h 2"/>
                  <a:gd name="T2" fmla="*/ 0 w 3"/>
                  <a:gd name="T3" fmla="*/ 1 h 2"/>
                  <a:gd name="T4" fmla="*/ 1 w 3"/>
                  <a:gd name="T5" fmla="*/ 1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3" name="Freeform 286"/>
              <p:cNvSpPr>
                <a:spLocks noChangeAspect="1"/>
              </p:cNvSpPr>
              <p:nvPr/>
            </p:nvSpPr>
            <p:spPr bwMode="gray">
              <a:xfrm>
                <a:off x="1865" y="1826"/>
                <a:ext cx="73" cy="84"/>
              </a:xfrm>
              <a:custGeom>
                <a:avLst/>
                <a:gdLst>
                  <a:gd name="T0" fmla="*/ 30 w 362"/>
                  <a:gd name="T1" fmla="*/ 5 h 420"/>
                  <a:gd name="T2" fmla="*/ 28 w 362"/>
                  <a:gd name="T3" fmla="*/ 9 h 420"/>
                  <a:gd name="T4" fmla="*/ 26 w 362"/>
                  <a:gd name="T5" fmla="*/ 10 h 420"/>
                  <a:gd name="T6" fmla="*/ 24 w 362"/>
                  <a:gd name="T7" fmla="*/ 15 h 420"/>
                  <a:gd name="T8" fmla="*/ 23 w 362"/>
                  <a:gd name="T9" fmla="*/ 18 h 420"/>
                  <a:gd name="T10" fmla="*/ 21 w 362"/>
                  <a:gd name="T11" fmla="*/ 24 h 420"/>
                  <a:gd name="T12" fmla="*/ 19 w 362"/>
                  <a:gd name="T13" fmla="*/ 28 h 420"/>
                  <a:gd name="T14" fmla="*/ 17 w 362"/>
                  <a:gd name="T15" fmla="*/ 36 h 420"/>
                  <a:gd name="T16" fmla="*/ 13 w 362"/>
                  <a:gd name="T17" fmla="*/ 39 h 420"/>
                  <a:gd name="T18" fmla="*/ 14 w 362"/>
                  <a:gd name="T19" fmla="*/ 42 h 420"/>
                  <a:gd name="T20" fmla="*/ 14 w 362"/>
                  <a:gd name="T21" fmla="*/ 44 h 420"/>
                  <a:gd name="T22" fmla="*/ 6 w 362"/>
                  <a:gd name="T23" fmla="*/ 52 h 420"/>
                  <a:gd name="T24" fmla="*/ 2 w 362"/>
                  <a:gd name="T25" fmla="*/ 53 h 420"/>
                  <a:gd name="T26" fmla="*/ 9 w 362"/>
                  <a:gd name="T27" fmla="*/ 53 h 420"/>
                  <a:gd name="T28" fmla="*/ 0 w 362"/>
                  <a:gd name="T29" fmla="*/ 64 h 420"/>
                  <a:gd name="T30" fmla="*/ 4 w 362"/>
                  <a:gd name="T31" fmla="*/ 69 h 420"/>
                  <a:gd name="T32" fmla="*/ 18 w 362"/>
                  <a:gd name="T33" fmla="*/ 68 h 420"/>
                  <a:gd name="T34" fmla="*/ 28 w 362"/>
                  <a:gd name="T35" fmla="*/ 69 h 420"/>
                  <a:gd name="T36" fmla="*/ 36 w 362"/>
                  <a:gd name="T37" fmla="*/ 66 h 420"/>
                  <a:gd name="T38" fmla="*/ 39 w 362"/>
                  <a:gd name="T39" fmla="*/ 68 h 420"/>
                  <a:gd name="T40" fmla="*/ 38 w 362"/>
                  <a:gd name="T41" fmla="*/ 70 h 420"/>
                  <a:gd name="T42" fmla="*/ 45 w 362"/>
                  <a:gd name="T43" fmla="*/ 67 h 420"/>
                  <a:gd name="T44" fmla="*/ 50 w 362"/>
                  <a:gd name="T45" fmla="*/ 69 h 420"/>
                  <a:gd name="T46" fmla="*/ 43 w 362"/>
                  <a:gd name="T47" fmla="*/ 76 h 420"/>
                  <a:gd name="T48" fmla="*/ 38 w 362"/>
                  <a:gd name="T49" fmla="*/ 79 h 420"/>
                  <a:gd name="T50" fmla="*/ 45 w 362"/>
                  <a:gd name="T51" fmla="*/ 78 h 420"/>
                  <a:gd name="T52" fmla="*/ 53 w 362"/>
                  <a:gd name="T53" fmla="*/ 71 h 420"/>
                  <a:gd name="T54" fmla="*/ 58 w 362"/>
                  <a:gd name="T55" fmla="*/ 63 h 420"/>
                  <a:gd name="T56" fmla="*/ 60 w 362"/>
                  <a:gd name="T57" fmla="*/ 72 h 420"/>
                  <a:gd name="T58" fmla="*/ 59 w 362"/>
                  <a:gd name="T59" fmla="*/ 81 h 420"/>
                  <a:gd name="T60" fmla="*/ 63 w 362"/>
                  <a:gd name="T61" fmla="*/ 78 h 420"/>
                  <a:gd name="T62" fmla="*/ 65 w 362"/>
                  <a:gd name="T63" fmla="*/ 84 h 420"/>
                  <a:gd name="T64" fmla="*/ 71 w 362"/>
                  <a:gd name="T65" fmla="*/ 79 h 420"/>
                  <a:gd name="T66" fmla="*/ 73 w 362"/>
                  <a:gd name="T67" fmla="*/ 66 h 420"/>
                  <a:gd name="T68" fmla="*/ 68 w 362"/>
                  <a:gd name="T69" fmla="*/ 69 h 420"/>
                  <a:gd name="T70" fmla="*/ 70 w 362"/>
                  <a:gd name="T71" fmla="*/ 61 h 420"/>
                  <a:gd name="T72" fmla="*/ 67 w 362"/>
                  <a:gd name="T73" fmla="*/ 61 h 420"/>
                  <a:gd name="T74" fmla="*/ 63 w 362"/>
                  <a:gd name="T75" fmla="*/ 67 h 420"/>
                  <a:gd name="T76" fmla="*/ 62 w 362"/>
                  <a:gd name="T77" fmla="*/ 64 h 420"/>
                  <a:gd name="T78" fmla="*/ 62 w 362"/>
                  <a:gd name="T79" fmla="*/ 60 h 420"/>
                  <a:gd name="T80" fmla="*/ 66 w 362"/>
                  <a:gd name="T81" fmla="*/ 55 h 420"/>
                  <a:gd name="T82" fmla="*/ 69 w 362"/>
                  <a:gd name="T83" fmla="*/ 51 h 420"/>
                  <a:gd name="T84" fmla="*/ 59 w 362"/>
                  <a:gd name="T85" fmla="*/ 54 h 420"/>
                  <a:gd name="T86" fmla="*/ 61 w 362"/>
                  <a:gd name="T87" fmla="*/ 49 h 420"/>
                  <a:gd name="T88" fmla="*/ 60 w 362"/>
                  <a:gd name="T89" fmla="*/ 45 h 420"/>
                  <a:gd name="T90" fmla="*/ 64 w 362"/>
                  <a:gd name="T91" fmla="*/ 39 h 420"/>
                  <a:gd name="T92" fmla="*/ 55 w 362"/>
                  <a:gd name="T93" fmla="*/ 38 h 420"/>
                  <a:gd name="T94" fmla="*/ 44 w 362"/>
                  <a:gd name="T95" fmla="*/ 41 h 420"/>
                  <a:gd name="T96" fmla="*/ 44 w 362"/>
                  <a:gd name="T97" fmla="*/ 37 h 420"/>
                  <a:gd name="T98" fmla="*/ 38 w 362"/>
                  <a:gd name="T99" fmla="*/ 37 h 420"/>
                  <a:gd name="T100" fmla="*/ 39 w 362"/>
                  <a:gd name="T101" fmla="*/ 31 h 420"/>
                  <a:gd name="T102" fmla="*/ 35 w 362"/>
                  <a:gd name="T103" fmla="*/ 29 h 420"/>
                  <a:gd name="T104" fmla="*/ 33 w 362"/>
                  <a:gd name="T105" fmla="*/ 30 h 420"/>
                  <a:gd name="T106" fmla="*/ 28 w 362"/>
                  <a:gd name="T107" fmla="*/ 32 h 420"/>
                  <a:gd name="T108" fmla="*/ 31 w 362"/>
                  <a:gd name="T109" fmla="*/ 24 h 420"/>
                  <a:gd name="T110" fmla="*/ 35 w 362"/>
                  <a:gd name="T111" fmla="*/ 16 h 420"/>
                  <a:gd name="T112" fmla="*/ 35 w 362"/>
                  <a:gd name="T113" fmla="*/ 14 h 420"/>
                  <a:gd name="T114" fmla="*/ 37 w 362"/>
                  <a:gd name="T115" fmla="*/ 7 h 420"/>
                  <a:gd name="T116" fmla="*/ 42 w 362"/>
                  <a:gd name="T117" fmla="*/ 2 h 420"/>
                  <a:gd name="T118" fmla="*/ 39 w 362"/>
                  <a:gd name="T119" fmla="*/ 1 h 4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2"/>
                  <a:gd name="T181" fmla="*/ 0 h 420"/>
                  <a:gd name="T182" fmla="*/ 362 w 362"/>
                  <a:gd name="T183" fmla="*/ 420 h 4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4" name="Freeform 287"/>
              <p:cNvSpPr>
                <a:spLocks noChangeAspect="1"/>
              </p:cNvSpPr>
              <p:nvPr/>
            </p:nvSpPr>
            <p:spPr bwMode="gray">
              <a:xfrm>
                <a:off x="1108" y="1839"/>
                <a:ext cx="55" cy="43"/>
              </a:xfrm>
              <a:custGeom>
                <a:avLst/>
                <a:gdLst>
                  <a:gd name="T0" fmla="*/ 10 w 275"/>
                  <a:gd name="T1" fmla="*/ 8 h 214"/>
                  <a:gd name="T2" fmla="*/ 10 w 275"/>
                  <a:gd name="T3" fmla="*/ 8 h 214"/>
                  <a:gd name="T4" fmla="*/ 9 w 275"/>
                  <a:gd name="T5" fmla="*/ 4 h 214"/>
                  <a:gd name="T6" fmla="*/ 4 w 275"/>
                  <a:gd name="T7" fmla="*/ 3 h 214"/>
                  <a:gd name="T8" fmla="*/ 3 w 275"/>
                  <a:gd name="T9" fmla="*/ 5 h 214"/>
                  <a:gd name="T10" fmla="*/ 0 w 275"/>
                  <a:gd name="T11" fmla="*/ 4 h 214"/>
                  <a:gd name="T12" fmla="*/ 0 w 275"/>
                  <a:gd name="T13" fmla="*/ 1 h 214"/>
                  <a:gd name="T14" fmla="*/ 4 w 275"/>
                  <a:gd name="T15" fmla="*/ 0 h 214"/>
                  <a:gd name="T16" fmla="*/ 8 w 275"/>
                  <a:gd name="T17" fmla="*/ 2 h 214"/>
                  <a:gd name="T18" fmla="*/ 11 w 275"/>
                  <a:gd name="T19" fmla="*/ 4 h 214"/>
                  <a:gd name="T20" fmla="*/ 24 w 275"/>
                  <a:gd name="T21" fmla="*/ 8 h 214"/>
                  <a:gd name="T22" fmla="*/ 30 w 275"/>
                  <a:gd name="T23" fmla="*/ 9 h 214"/>
                  <a:gd name="T24" fmla="*/ 31 w 275"/>
                  <a:gd name="T25" fmla="*/ 11 h 214"/>
                  <a:gd name="T26" fmla="*/ 38 w 275"/>
                  <a:gd name="T27" fmla="*/ 20 h 214"/>
                  <a:gd name="T28" fmla="*/ 38 w 275"/>
                  <a:gd name="T29" fmla="*/ 21 h 214"/>
                  <a:gd name="T30" fmla="*/ 39 w 275"/>
                  <a:gd name="T31" fmla="*/ 23 h 214"/>
                  <a:gd name="T32" fmla="*/ 43 w 275"/>
                  <a:gd name="T33" fmla="*/ 26 h 214"/>
                  <a:gd name="T34" fmla="*/ 46 w 275"/>
                  <a:gd name="T35" fmla="*/ 27 h 214"/>
                  <a:gd name="T36" fmla="*/ 50 w 275"/>
                  <a:gd name="T37" fmla="*/ 30 h 214"/>
                  <a:gd name="T38" fmla="*/ 52 w 275"/>
                  <a:gd name="T39" fmla="*/ 35 h 214"/>
                  <a:gd name="T40" fmla="*/ 53 w 275"/>
                  <a:gd name="T41" fmla="*/ 38 h 214"/>
                  <a:gd name="T42" fmla="*/ 54 w 275"/>
                  <a:gd name="T43" fmla="*/ 38 h 214"/>
                  <a:gd name="T44" fmla="*/ 54 w 275"/>
                  <a:gd name="T45" fmla="*/ 41 h 214"/>
                  <a:gd name="T46" fmla="*/ 53 w 275"/>
                  <a:gd name="T47" fmla="*/ 43 h 214"/>
                  <a:gd name="T48" fmla="*/ 48 w 275"/>
                  <a:gd name="T49" fmla="*/ 42 h 214"/>
                  <a:gd name="T50" fmla="*/ 44 w 275"/>
                  <a:gd name="T51" fmla="*/ 39 h 214"/>
                  <a:gd name="T52" fmla="*/ 42 w 275"/>
                  <a:gd name="T53" fmla="*/ 39 h 214"/>
                  <a:gd name="T54" fmla="*/ 39 w 275"/>
                  <a:gd name="T55" fmla="*/ 37 h 214"/>
                  <a:gd name="T56" fmla="*/ 40 w 275"/>
                  <a:gd name="T57" fmla="*/ 35 h 214"/>
                  <a:gd name="T58" fmla="*/ 39 w 275"/>
                  <a:gd name="T59" fmla="*/ 37 h 214"/>
                  <a:gd name="T60" fmla="*/ 36 w 275"/>
                  <a:gd name="T61" fmla="*/ 35 h 214"/>
                  <a:gd name="T62" fmla="*/ 36 w 275"/>
                  <a:gd name="T63" fmla="*/ 34 h 214"/>
                  <a:gd name="T64" fmla="*/ 38 w 275"/>
                  <a:gd name="T65" fmla="*/ 32 h 214"/>
                  <a:gd name="T66" fmla="*/ 36 w 275"/>
                  <a:gd name="T67" fmla="*/ 31 h 214"/>
                  <a:gd name="T68" fmla="*/ 33 w 275"/>
                  <a:gd name="T69" fmla="*/ 32 h 214"/>
                  <a:gd name="T70" fmla="*/ 29 w 275"/>
                  <a:gd name="T71" fmla="*/ 31 h 214"/>
                  <a:gd name="T72" fmla="*/ 31 w 275"/>
                  <a:gd name="T73" fmla="*/ 31 h 214"/>
                  <a:gd name="T74" fmla="*/ 29 w 275"/>
                  <a:gd name="T75" fmla="*/ 27 h 214"/>
                  <a:gd name="T76" fmla="*/ 26 w 275"/>
                  <a:gd name="T77" fmla="*/ 26 h 214"/>
                  <a:gd name="T78" fmla="*/ 22 w 275"/>
                  <a:gd name="T79" fmla="*/ 25 h 214"/>
                  <a:gd name="T80" fmla="*/ 20 w 275"/>
                  <a:gd name="T81" fmla="*/ 23 h 214"/>
                  <a:gd name="T82" fmla="*/ 24 w 275"/>
                  <a:gd name="T83" fmla="*/ 22 h 214"/>
                  <a:gd name="T84" fmla="*/ 24 w 275"/>
                  <a:gd name="T85" fmla="*/ 20 h 214"/>
                  <a:gd name="T86" fmla="*/ 21 w 275"/>
                  <a:gd name="T87" fmla="*/ 20 h 214"/>
                  <a:gd name="T88" fmla="*/ 20 w 275"/>
                  <a:gd name="T89" fmla="*/ 20 h 214"/>
                  <a:gd name="T90" fmla="*/ 17 w 275"/>
                  <a:gd name="T91" fmla="*/ 17 h 214"/>
                  <a:gd name="T92" fmla="*/ 16 w 275"/>
                  <a:gd name="T93" fmla="*/ 16 h 214"/>
                  <a:gd name="T94" fmla="*/ 13 w 275"/>
                  <a:gd name="T95" fmla="*/ 16 h 214"/>
                  <a:gd name="T96" fmla="*/ 14 w 275"/>
                  <a:gd name="T97" fmla="*/ 13 h 214"/>
                  <a:gd name="T98" fmla="*/ 12 w 275"/>
                  <a:gd name="T99" fmla="*/ 12 h 214"/>
                  <a:gd name="T100" fmla="*/ 10 w 275"/>
                  <a:gd name="T101" fmla="*/ 12 h 214"/>
                  <a:gd name="T102" fmla="*/ 8 w 275"/>
                  <a:gd name="T103" fmla="*/ 12 h 214"/>
                  <a:gd name="T104" fmla="*/ 6 w 275"/>
                  <a:gd name="T105" fmla="*/ 13 h 214"/>
                  <a:gd name="T106" fmla="*/ 6 w 275"/>
                  <a:gd name="T107" fmla="*/ 11 h 214"/>
                  <a:gd name="T108" fmla="*/ 5 w 275"/>
                  <a:gd name="T109" fmla="*/ 9 h 214"/>
                  <a:gd name="T110" fmla="*/ 7 w 275"/>
                  <a:gd name="T111" fmla="*/ 7 h 214"/>
                  <a:gd name="T112" fmla="*/ 9 w 275"/>
                  <a:gd name="T113" fmla="*/ 8 h 2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5"/>
                  <a:gd name="T172" fmla="*/ 0 h 214"/>
                  <a:gd name="T173" fmla="*/ 275 w 275"/>
                  <a:gd name="T174" fmla="*/ 214 h 21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5" name="Freeform 288"/>
              <p:cNvSpPr>
                <a:spLocks noChangeAspect="1"/>
              </p:cNvSpPr>
              <p:nvPr/>
            </p:nvSpPr>
            <p:spPr bwMode="gray">
              <a:xfrm>
                <a:off x="1425" y="1404"/>
                <a:ext cx="47" cy="44"/>
              </a:xfrm>
              <a:custGeom>
                <a:avLst/>
                <a:gdLst>
                  <a:gd name="T0" fmla="*/ 26 w 236"/>
                  <a:gd name="T1" fmla="*/ 8 h 221"/>
                  <a:gd name="T2" fmla="*/ 24 w 236"/>
                  <a:gd name="T3" fmla="*/ 7 h 221"/>
                  <a:gd name="T4" fmla="*/ 24 w 236"/>
                  <a:gd name="T5" fmla="*/ 4 h 221"/>
                  <a:gd name="T6" fmla="*/ 21 w 236"/>
                  <a:gd name="T7" fmla="*/ 1 h 221"/>
                  <a:gd name="T8" fmla="*/ 17 w 236"/>
                  <a:gd name="T9" fmla="*/ 0 h 221"/>
                  <a:gd name="T10" fmla="*/ 15 w 236"/>
                  <a:gd name="T11" fmla="*/ 4 h 221"/>
                  <a:gd name="T12" fmla="*/ 14 w 236"/>
                  <a:gd name="T13" fmla="*/ 10 h 221"/>
                  <a:gd name="T14" fmla="*/ 13 w 236"/>
                  <a:gd name="T15" fmla="*/ 10 h 221"/>
                  <a:gd name="T16" fmla="*/ 11 w 236"/>
                  <a:gd name="T17" fmla="*/ 11 h 221"/>
                  <a:gd name="T18" fmla="*/ 11 w 236"/>
                  <a:gd name="T19" fmla="*/ 15 h 221"/>
                  <a:gd name="T20" fmla="*/ 10 w 236"/>
                  <a:gd name="T21" fmla="*/ 20 h 221"/>
                  <a:gd name="T22" fmla="*/ 8 w 236"/>
                  <a:gd name="T23" fmla="*/ 22 h 221"/>
                  <a:gd name="T24" fmla="*/ 2 w 236"/>
                  <a:gd name="T25" fmla="*/ 24 h 221"/>
                  <a:gd name="T26" fmla="*/ 0 w 236"/>
                  <a:gd name="T27" fmla="*/ 27 h 221"/>
                  <a:gd name="T28" fmla="*/ 2 w 236"/>
                  <a:gd name="T29" fmla="*/ 32 h 221"/>
                  <a:gd name="T30" fmla="*/ 4 w 236"/>
                  <a:gd name="T31" fmla="*/ 31 h 221"/>
                  <a:gd name="T32" fmla="*/ 6 w 236"/>
                  <a:gd name="T33" fmla="*/ 30 h 221"/>
                  <a:gd name="T34" fmla="*/ 9 w 236"/>
                  <a:gd name="T35" fmla="*/ 33 h 221"/>
                  <a:gd name="T36" fmla="*/ 11 w 236"/>
                  <a:gd name="T37" fmla="*/ 35 h 221"/>
                  <a:gd name="T38" fmla="*/ 12 w 236"/>
                  <a:gd name="T39" fmla="*/ 33 h 221"/>
                  <a:gd name="T40" fmla="*/ 14 w 236"/>
                  <a:gd name="T41" fmla="*/ 36 h 221"/>
                  <a:gd name="T42" fmla="*/ 18 w 236"/>
                  <a:gd name="T43" fmla="*/ 36 h 221"/>
                  <a:gd name="T44" fmla="*/ 22 w 236"/>
                  <a:gd name="T45" fmla="*/ 40 h 221"/>
                  <a:gd name="T46" fmla="*/ 26 w 236"/>
                  <a:gd name="T47" fmla="*/ 42 h 221"/>
                  <a:gd name="T48" fmla="*/ 27 w 236"/>
                  <a:gd name="T49" fmla="*/ 40 h 221"/>
                  <a:gd name="T50" fmla="*/ 33 w 236"/>
                  <a:gd name="T51" fmla="*/ 44 h 221"/>
                  <a:gd name="T52" fmla="*/ 37 w 236"/>
                  <a:gd name="T53" fmla="*/ 39 h 221"/>
                  <a:gd name="T54" fmla="*/ 42 w 236"/>
                  <a:gd name="T55" fmla="*/ 36 h 221"/>
                  <a:gd name="T56" fmla="*/ 43 w 236"/>
                  <a:gd name="T57" fmla="*/ 37 h 221"/>
                  <a:gd name="T58" fmla="*/ 46 w 236"/>
                  <a:gd name="T59" fmla="*/ 35 h 221"/>
                  <a:gd name="T60" fmla="*/ 46 w 236"/>
                  <a:gd name="T61" fmla="*/ 32 h 221"/>
                  <a:gd name="T62" fmla="*/ 41 w 236"/>
                  <a:gd name="T63" fmla="*/ 30 h 221"/>
                  <a:gd name="T64" fmla="*/ 40 w 236"/>
                  <a:gd name="T65" fmla="*/ 26 h 221"/>
                  <a:gd name="T66" fmla="*/ 36 w 236"/>
                  <a:gd name="T67" fmla="*/ 20 h 221"/>
                  <a:gd name="T68" fmla="*/ 28 w 236"/>
                  <a:gd name="T69" fmla="*/ 12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221"/>
                  <a:gd name="T107" fmla="*/ 236 w 236"/>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6" name="Freeform 289"/>
              <p:cNvSpPr>
                <a:spLocks noChangeAspect="1"/>
              </p:cNvSpPr>
              <p:nvPr/>
            </p:nvSpPr>
            <p:spPr bwMode="gray">
              <a:xfrm>
                <a:off x="1134" y="1234"/>
                <a:ext cx="117" cy="130"/>
              </a:xfrm>
              <a:custGeom>
                <a:avLst/>
                <a:gdLst>
                  <a:gd name="T0" fmla="*/ 22 w 582"/>
                  <a:gd name="T1" fmla="*/ 27 h 653"/>
                  <a:gd name="T2" fmla="*/ 19 w 582"/>
                  <a:gd name="T3" fmla="*/ 38 h 653"/>
                  <a:gd name="T4" fmla="*/ 17 w 582"/>
                  <a:gd name="T5" fmla="*/ 42 h 653"/>
                  <a:gd name="T6" fmla="*/ 14 w 582"/>
                  <a:gd name="T7" fmla="*/ 48 h 653"/>
                  <a:gd name="T8" fmla="*/ 13 w 582"/>
                  <a:gd name="T9" fmla="*/ 54 h 653"/>
                  <a:gd name="T10" fmla="*/ 11 w 582"/>
                  <a:gd name="T11" fmla="*/ 57 h 653"/>
                  <a:gd name="T12" fmla="*/ 13 w 582"/>
                  <a:gd name="T13" fmla="*/ 61 h 653"/>
                  <a:gd name="T14" fmla="*/ 14 w 582"/>
                  <a:gd name="T15" fmla="*/ 64 h 653"/>
                  <a:gd name="T16" fmla="*/ 8 w 582"/>
                  <a:gd name="T17" fmla="*/ 66 h 653"/>
                  <a:gd name="T18" fmla="*/ 9 w 582"/>
                  <a:gd name="T19" fmla="*/ 71 h 653"/>
                  <a:gd name="T20" fmla="*/ 9 w 582"/>
                  <a:gd name="T21" fmla="*/ 76 h 653"/>
                  <a:gd name="T22" fmla="*/ 9 w 582"/>
                  <a:gd name="T23" fmla="*/ 78 h 653"/>
                  <a:gd name="T24" fmla="*/ 8 w 582"/>
                  <a:gd name="T25" fmla="*/ 81 h 653"/>
                  <a:gd name="T26" fmla="*/ 5 w 582"/>
                  <a:gd name="T27" fmla="*/ 86 h 653"/>
                  <a:gd name="T28" fmla="*/ 6 w 582"/>
                  <a:gd name="T29" fmla="*/ 89 h 653"/>
                  <a:gd name="T30" fmla="*/ 4 w 582"/>
                  <a:gd name="T31" fmla="*/ 93 h 653"/>
                  <a:gd name="T32" fmla="*/ 2 w 582"/>
                  <a:gd name="T33" fmla="*/ 95 h 653"/>
                  <a:gd name="T34" fmla="*/ 0 w 582"/>
                  <a:gd name="T35" fmla="*/ 100 h 653"/>
                  <a:gd name="T36" fmla="*/ 10 w 582"/>
                  <a:gd name="T37" fmla="*/ 100 h 653"/>
                  <a:gd name="T38" fmla="*/ 8 w 582"/>
                  <a:gd name="T39" fmla="*/ 102 h 653"/>
                  <a:gd name="T40" fmla="*/ 13 w 582"/>
                  <a:gd name="T41" fmla="*/ 103 h 653"/>
                  <a:gd name="T42" fmla="*/ 20 w 582"/>
                  <a:gd name="T43" fmla="*/ 108 h 653"/>
                  <a:gd name="T44" fmla="*/ 25 w 582"/>
                  <a:gd name="T45" fmla="*/ 116 h 653"/>
                  <a:gd name="T46" fmla="*/ 33 w 582"/>
                  <a:gd name="T47" fmla="*/ 129 h 653"/>
                  <a:gd name="T48" fmla="*/ 43 w 582"/>
                  <a:gd name="T49" fmla="*/ 120 h 653"/>
                  <a:gd name="T50" fmla="*/ 48 w 582"/>
                  <a:gd name="T51" fmla="*/ 117 h 653"/>
                  <a:gd name="T52" fmla="*/ 50 w 582"/>
                  <a:gd name="T53" fmla="*/ 120 h 653"/>
                  <a:gd name="T54" fmla="*/ 53 w 582"/>
                  <a:gd name="T55" fmla="*/ 116 h 653"/>
                  <a:gd name="T56" fmla="*/ 56 w 582"/>
                  <a:gd name="T57" fmla="*/ 117 h 653"/>
                  <a:gd name="T58" fmla="*/ 60 w 582"/>
                  <a:gd name="T59" fmla="*/ 109 h 653"/>
                  <a:gd name="T60" fmla="*/ 60 w 582"/>
                  <a:gd name="T61" fmla="*/ 102 h 653"/>
                  <a:gd name="T62" fmla="*/ 63 w 582"/>
                  <a:gd name="T63" fmla="*/ 92 h 653"/>
                  <a:gd name="T64" fmla="*/ 66 w 582"/>
                  <a:gd name="T65" fmla="*/ 91 h 653"/>
                  <a:gd name="T66" fmla="*/ 73 w 582"/>
                  <a:gd name="T67" fmla="*/ 86 h 653"/>
                  <a:gd name="T68" fmla="*/ 75 w 582"/>
                  <a:gd name="T69" fmla="*/ 76 h 653"/>
                  <a:gd name="T70" fmla="*/ 82 w 582"/>
                  <a:gd name="T71" fmla="*/ 71 h 653"/>
                  <a:gd name="T72" fmla="*/ 93 w 582"/>
                  <a:gd name="T73" fmla="*/ 62 h 653"/>
                  <a:gd name="T74" fmla="*/ 103 w 582"/>
                  <a:gd name="T75" fmla="*/ 53 h 653"/>
                  <a:gd name="T76" fmla="*/ 117 w 582"/>
                  <a:gd name="T77" fmla="*/ 40 h 653"/>
                  <a:gd name="T78" fmla="*/ 111 w 582"/>
                  <a:gd name="T79" fmla="*/ 35 h 653"/>
                  <a:gd name="T80" fmla="*/ 102 w 582"/>
                  <a:gd name="T81" fmla="*/ 24 h 653"/>
                  <a:gd name="T82" fmla="*/ 93 w 582"/>
                  <a:gd name="T83" fmla="*/ 14 h 653"/>
                  <a:gd name="T84" fmla="*/ 77 w 582"/>
                  <a:gd name="T85" fmla="*/ 16 h 653"/>
                  <a:gd name="T86" fmla="*/ 77 w 582"/>
                  <a:gd name="T87" fmla="*/ 21 h 653"/>
                  <a:gd name="T88" fmla="*/ 74 w 582"/>
                  <a:gd name="T89" fmla="*/ 22 h 653"/>
                  <a:gd name="T90" fmla="*/ 75 w 582"/>
                  <a:gd name="T91" fmla="*/ 16 h 653"/>
                  <a:gd name="T92" fmla="*/ 71 w 582"/>
                  <a:gd name="T93" fmla="*/ 17 h 653"/>
                  <a:gd name="T94" fmla="*/ 68 w 582"/>
                  <a:gd name="T95" fmla="*/ 20 h 653"/>
                  <a:gd name="T96" fmla="*/ 61 w 582"/>
                  <a:gd name="T97" fmla="*/ 10 h 653"/>
                  <a:gd name="T98" fmla="*/ 55 w 582"/>
                  <a:gd name="T99" fmla="*/ 3 h 653"/>
                  <a:gd name="T100" fmla="*/ 45 w 582"/>
                  <a:gd name="T101" fmla="*/ 3 h 653"/>
                  <a:gd name="T102" fmla="*/ 32 w 582"/>
                  <a:gd name="T103" fmla="*/ 4 h 653"/>
                  <a:gd name="T104" fmla="*/ 32 w 582"/>
                  <a:gd name="T105" fmla="*/ 9 h 653"/>
                  <a:gd name="T106" fmla="*/ 30 w 582"/>
                  <a:gd name="T107" fmla="*/ 4 h 653"/>
                  <a:gd name="T108" fmla="*/ 28 w 582"/>
                  <a:gd name="T109" fmla="*/ 5 h 653"/>
                  <a:gd name="T110" fmla="*/ 24 w 582"/>
                  <a:gd name="T111" fmla="*/ 5 h 653"/>
                  <a:gd name="T112" fmla="*/ 20 w 582"/>
                  <a:gd name="T113" fmla="*/ 6 h 653"/>
                  <a:gd name="T114" fmla="*/ 15 w 582"/>
                  <a:gd name="T115" fmla="*/ 8 h 653"/>
                  <a:gd name="T116" fmla="*/ 17 w 582"/>
                  <a:gd name="T117" fmla="*/ 16 h 6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2"/>
                  <a:gd name="T178" fmla="*/ 0 h 653"/>
                  <a:gd name="T179" fmla="*/ 582 w 582"/>
                  <a:gd name="T180" fmla="*/ 653 h 6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7" name="Freeform 290"/>
              <p:cNvSpPr>
                <a:spLocks noChangeAspect="1"/>
              </p:cNvSpPr>
              <p:nvPr/>
            </p:nvSpPr>
            <p:spPr bwMode="gray">
              <a:xfrm>
                <a:off x="1210" y="1283"/>
                <a:ext cx="200" cy="164"/>
              </a:xfrm>
              <a:custGeom>
                <a:avLst/>
                <a:gdLst>
                  <a:gd name="T0" fmla="*/ 25 w 999"/>
                  <a:gd name="T1" fmla="*/ 132 h 819"/>
                  <a:gd name="T2" fmla="*/ 34 w 999"/>
                  <a:gd name="T3" fmla="*/ 110 h 819"/>
                  <a:gd name="T4" fmla="*/ 72 w 999"/>
                  <a:gd name="T5" fmla="*/ 109 h 819"/>
                  <a:gd name="T6" fmla="*/ 74 w 999"/>
                  <a:gd name="T7" fmla="*/ 101 h 819"/>
                  <a:gd name="T8" fmla="*/ 56 w 999"/>
                  <a:gd name="T9" fmla="*/ 95 h 819"/>
                  <a:gd name="T10" fmla="*/ 20 w 999"/>
                  <a:gd name="T11" fmla="*/ 96 h 819"/>
                  <a:gd name="T12" fmla="*/ 12 w 999"/>
                  <a:gd name="T13" fmla="*/ 79 h 819"/>
                  <a:gd name="T14" fmla="*/ 36 w 999"/>
                  <a:gd name="T15" fmla="*/ 72 h 819"/>
                  <a:gd name="T16" fmla="*/ 27 w 999"/>
                  <a:gd name="T17" fmla="*/ 68 h 819"/>
                  <a:gd name="T18" fmla="*/ 16 w 999"/>
                  <a:gd name="T19" fmla="*/ 69 h 819"/>
                  <a:gd name="T20" fmla="*/ 9 w 999"/>
                  <a:gd name="T21" fmla="*/ 68 h 819"/>
                  <a:gd name="T22" fmla="*/ 6 w 999"/>
                  <a:gd name="T23" fmla="*/ 62 h 819"/>
                  <a:gd name="T24" fmla="*/ 10 w 999"/>
                  <a:gd name="T25" fmla="*/ 42 h 819"/>
                  <a:gd name="T26" fmla="*/ 9 w 999"/>
                  <a:gd name="T27" fmla="*/ 27 h 819"/>
                  <a:gd name="T28" fmla="*/ 48 w 999"/>
                  <a:gd name="T29" fmla="*/ 0 h 819"/>
                  <a:gd name="T30" fmla="*/ 54 w 999"/>
                  <a:gd name="T31" fmla="*/ 19 h 819"/>
                  <a:gd name="T32" fmla="*/ 49 w 999"/>
                  <a:gd name="T33" fmla="*/ 29 h 819"/>
                  <a:gd name="T34" fmla="*/ 60 w 999"/>
                  <a:gd name="T35" fmla="*/ 16 h 819"/>
                  <a:gd name="T36" fmla="*/ 81 w 999"/>
                  <a:gd name="T37" fmla="*/ 21 h 819"/>
                  <a:gd name="T38" fmla="*/ 83 w 999"/>
                  <a:gd name="T39" fmla="*/ 35 h 819"/>
                  <a:gd name="T40" fmla="*/ 89 w 999"/>
                  <a:gd name="T41" fmla="*/ 31 h 819"/>
                  <a:gd name="T42" fmla="*/ 97 w 999"/>
                  <a:gd name="T43" fmla="*/ 29 h 819"/>
                  <a:gd name="T44" fmla="*/ 101 w 999"/>
                  <a:gd name="T45" fmla="*/ 25 h 819"/>
                  <a:gd name="T46" fmla="*/ 101 w 999"/>
                  <a:gd name="T47" fmla="*/ 15 h 819"/>
                  <a:gd name="T48" fmla="*/ 109 w 999"/>
                  <a:gd name="T49" fmla="*/ 24 h 819"/>
                  <a:gd name="T50" fmla="*/ 114 w 999"/>
                  <a:gd name="T51" fmla="*/ 41 h 819"/>
                  <a:gd name="T52" fmla="*/ 121 w 999"/>
                  <a:gd name="T53" fmla="*/ 62 h 819"/>
                  <a:gd name="T54" fmla="*/ 126 w 999"/>
                  <a:gd name="T55" fmla="*/ 49 h 819"/>
                  <a:gd name="T56" fmla="*/ 124 w 999"/>
                  <a:gd name="T57" fmla="*/ 33 h 819"/>
                  <a:gd name="T58" fmla="*/ 120 w 999"/>
                  <a:gd name="T59" fmla="*/ 10 h 819"/>
                  <a:gd name="T60" fmla="*/ 121 w 999"/>
                  <a:gd name="T61" fmla="*/ 2 h 819"/>
                  <a:gd name="T62" fmla="*/ 134 w 999"/>
                  <a:gd name="T63" fmla="*/ 6 h 819"/>
                  <a:gd name="T64" fmla="*/ 138 w 999"/>
                  <a:gd name="T65" fmla="*/ 9 h 819"/>
                  <a:gd name="T66" fmla="*/ 150 w 999"/>
                  <a:gd name="T67" fmla="*/ 22 h 819"/>
                  <a:gd name="T68" fmla="*/ 153 w 999"/>
                  <a:gd name="T69" fmla="*/ 40 h 819"/>
                  <a:gd name="T70" fmla="*/ 161 w 999"/>
                  <a:gd name="T71" fmla="*/ 67 h 819"/>
                  <a:gd name="T72" fmla="*/ 163 w 999"/>
                  <a:gd name="T73" fmla="*/ 86 h 819"/>
                  <a:gd name="T74" fmla="*/ 176 w 999"/>
                  <a:gd name="T75" fmla="*/ 96 h 819"/>
                  <a:gd name="T76" fmla="*/ 193 w 999"/>
                  <a:gd name="T77" fmla="*/ 109 h 819"/>
                  <a:gd name="T78" fmla="*/ 200 w 999"/>
                  <a:gd name="T79" fmla="*/ 117 h 819"/>
                  <a:gd name="T80" fmla="*/ 192 w 999"/>
                  <a:gd name="T81" fmla="*/ 123 h 819"/>
                  <a:gd name="T82" fmla="*/ 187 w 999"/>
                  <a:gd name="T83" fmla="*/ 120 h 819"/>
                  <a:gd name="T84" fmla="*/ 181 w 999"/>
                  <a:gd name="T85" fmla="*/ 127 h 819"/>
                  <a:gd name="T86" fmla="*/ 176 w 999"/>
                  <a:gd name="T87" fmla="*/ 136 h 819"/>
                  <a:gd name="T88" fmla="*/ 188 w 999"/>
                  <a:gd name="T89" fmla="*/ 134 h 819"/>
                  <a:gd name="T90" fmla="*/ 187 w 999"/>
                  <a:gd name="T91" fmla="*/ 142 h 819"/>
                  <a:gd name="T92" fmla="*/ 190 w 999"/>
                  <a:gd name="T93" fmla="*/ 147 h 819"/>
                  <a:gd name="T94" fmla="*/ 179 w 999"/>
                  <a:gd name="T95" fmla="*/ 154 h 819"/>
                  <a:gd name="T96" fmla="*/ 162 w 999"/>
                  <a:gd name="T97" fmla="*/ 150 h 819"/>
                  <a:gd name="T98" fmla="*/ 152 w 999"/>
                  <a:gd name="T99" fmla="*/ 145 h 819"/>
                  <a:gd name="T100" fmla="*/ 140 w 999"/>
                  <a:gd name="T101" fmla="*/ 136 h 819"/>
                  <a:gd name="T102" fmla="*/ 131 w 999"/>
                  <a:gd name="T103" fmla="*/ 144 h 819"/>
                  <a:gd name="T104" fmla="*/ 104 w 999"/>
                  <a:gd name="T105" fmla="*/ 159 h 819"/>
                  <a:gd name="T106" fmla="*/ 85 w 999"/>
                  <a:gd name="T107" fmla="*/ 161 h 819"/>
                  <a:gd name="T108" fmla="*/ 64 w 999"/>
                  <a:gd name="T109" fmla="*/ 164 h 819"/>
                  <a:gd name="T110" fmla="*/ 60 w 999"/>
                  <a:gd name="T111" fmla="*/ 147 h 819"/>
                  <a:gd name="T112" fmla="*/ 46 w 999"/>
                  <a:gd name="T113" fmla="*/ 140 h 8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9"/>
                  <a:gd name="T172" fmla="*/ 0 h 819"/>
                  <a:gd name="T173" fmla="*/ 999 w 999"/>
                  <a:gd name="T174" fmla="*/ 819 h 8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8" name="Freeform 291"/>
              <p:cNvSpPr>
                <a:spLocks noChangeAspect="1"/>
              </p:cNvSpPr>
              <p:nvPr/>
            </p:nvSpPr>
            <p:spPr bwMode="gray">
              <a:xfrm>
                <a:off x="1342" y="1267"/>
                <a:ext cx="27" cy="34"/>
              </a:xfrm>
              <a:custGeom>
                <a:avLst/>
                <a:gdLst>
                  <a:gd name="T0" fmla="*/ 22 w 137"/>
                  <a:gd name="T1" fmla="*/ 26 h 167"/>
                  <a:gd name="T2" fmla="*/ 22 w 137"/>
                  <a:gd name="T3" fmla="*/ 25 h 167"/>
                  <a:gd name="T4" fmla="*/ 23 w 137"/>
                  <a:gd name="T5" fmla="*/ 23 h 167"/>
                  <a:gd name="T6" fmla="*/ 25 w 137"/>
                  <a:gd name="T7" fmla="*/ 19 h 167"/>
                  <a:gd name="T8" fmla="*/ 26 w 137"/>
                  <a:gd name="T9" fmla="*/ 15 h 167"/>
                  <a:gd name="T10" fmla="*/ 27 w 137"/>
                  <a:gd name="T11" fmla="*/ 12 h 167"/>
                  <a:gd name="T12" fmla="*/ 27 w 137"/>
                  <a:gd name="T13" fmla="*/ 9 h 167"/>
                  <a:gd name="T14" fmla="*/ 27 w 137"/>
                  <a:gd name="T15" fmla="*/ 8 h 167"/>
                  <a:gd name="T16" fmla="*/ 26 w 137"/>
                  <a:gd name="T17" fmla="*/ 6 h 167"/>
                  <a:gd name="T18" fmla="*/ 25 w 137"/>
                  <a:gd name="T19" fmla="*/ 6 h 167"/>
                  <a:gd name="T20" fmla="*/ 24 w 137"/>
                  <a:gd name="T21" fmla="*/ 3 h 167"/>
                  <a:gd name="T22" fmla="*/ 20 w 137"/>
                  <a:gd name="T23" fmla="*/ 0 h 167"/>
                  <a:gd name="T24" fmla="*/ 17 w 137"/>
                  <a:gd name="T25" fmla="*/ 0 h 167"/>
                  <a:gd name="T26" fmla="*/ 14 w 137"/>
                  <a:gd name="T27" fmla="*/ 1 h 167"/>
                  <a:gd name="T28" fmla="*/ 7 w 137"/>
                  <a:gd name="T29" fmla="*/ 1 h 167"/>
                  <a:gd name="T30" fmla="*/ 5 w 137"/>
                  <a:gd name="T31" fmla="*/ 2 h 167"/>
                  <a:gd name="T32" fmla="*/ 3 w 137"/>
                  <a:gd name="T33" fmla="*/ 7 h 167"/>
                  <a:gd name="T34" fmla="*/ 0 w 137"/>
                  <a:gd name="T35" fmla="*/ 10 h 167"/>
                  <a:gd name="T36" fmla="*/ 0 w 137"/>
                  <a:gd name="T37" fmla="*/ 12 h 167"/>
                  <a:gd name="T38" fmla="*/ 5 w 137"/>
                  <a:gd name="T39" fmla="*/ 14 h 167"/>
                  <a:gd name="T40" fmla="*/ 6 w 137"/>
                  <a:gd name="T41" fmla="*/ 16 h 167"/>
                  <a:gd name="T42" fmla="*/ 9 w 137"/>
                  <a:gd name="T43" fmla="*/ 19 h 167"/>
                  <a:gd name="T44" fmla="*/ 11 w 137"/>
                  <a:gd name="T45" fmla="*/ 22 h 167"/>
                  <a:gd name="T46" fmla="*/ 12 w 137"/>
                  <a:gd name="T47" fmla="*/ 23 h 167"/>
                  <a:gd name="T48" fmla="*/ 14 w 137"/>
                  <a:gd name="T49" fmla="*/ 27 h 167"/>
                  <a:gd name="T50" fmla="*/ 14 w 137"/>
                  <a:gd name="T51" fmla="*/ 29 h 167"/>
                  <a:gd name="T52" fmla="*/ 18 w 137"/>
                  <a:gd name="T53" fmla="*/ 34 h 167"/>
                  <a:gd name="T54" fmla="*/ 19 w 137"/>
                  <a:gd name="T55" fmla="*/ 33 h 167"/>
                  <a:gd name="T56" fmla="*/ 19 w 137"/>
                  <a:gd name="T57" fmla="*/ 32 h 167"/>
                  <a:gd name="T58" fmla="*/ 20 w 137"/>
                  <a:gd name="T59" fmla="*/ 32 h 167"/>
                  <a:gd name="T60" fmla="*/ 22 w 137"/>
                  <a:gd name="T61" fmla="*/ 30 h 167"/>
                  <a:gd name="T62" fmla="*/ 22 w 137"/>
                  <a:gd name="T63" fmla="*/ 28 h 167"/>
                  <a:gd name="T64" fmla="*/ 22 w 137"/>
                  <a:gd name="T65" fmla="*/ 26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67"/>
                  <a:gd name="T101" fmla="*/ 137 w 137"/>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09" name="Freeform 292"/>
              <p:cNvSpPr>
                <a:spLocks noChangeAspect="1"/>
              </p:cNvSpPr>
              <p:nvPr/>
            </p:nvSpPr>
            <p:spPr bwMode="gray">
              <a:xfrm>
                <a:off x="1392" y="1262"/>
                <a:ext cx="67" cy="97"/>
              </a:xfrm>
              <a:custGeom>
                <a:avLst/>
                <a:gdLst>
                  <a:gd name="T0" fmla="*/ 25 w 331"/>
                  <a:gd name="T1" fmla="*/ 70 h 484"/>
                  <a:gd name="T2" fmla="*/ 22 w 331"/>
                  <a:gd name="T3" fmla="*/ 67 h 484"/>
                  <a:gd name="T4" fmla="*/ 18 w 331"/>
                  <a:gd name="T5" fmla="*/ 64 h 484"/>
                  <a:gd name="T6" fmla="*/ 11 w 331"/>
                  <a:gd name="T7" fmla="*/ 65 h 484"/>
                  <a:gd name="T8" fmla="*/ 8 w 331"/>
                  <a:gd name="T9" fmla="*/ 58 h 484"/>
                  <a:gd name="T10" fmla="*/ 0 w 331"/>
                  <a:gd name="T11" fmla="*/ 49 h 484"/>
                  <a:gd name="T12" fmla="*/ 1 w 331"/>
                  <a:gd name="T13" fmla="*/ 38 h 484"/>
                  <a:gd name="T14" fmla="*/ 7 w 331"/>
                  <a:gd name="T15" fmla="*/ 38 h 484"/>
                  <a:gd name="T16" fmla="*/ 9 w 331"/>
                  <a:gd name="T17" fmla="*/ 40 h 484"/>
                  <a:gd name="T18" fmla="*/ 13 w 331"/>
                  <a:gd name="T19" fmla="*/ 43 h 484"/>
                  <a:gd name="T20" fmla="*/ 14 w 331"/>
                  <a:gd name="T21" fmla="*/ 49 h 484"/>
                  <a:gd name="T22" fmla="*/ 20 w 331"/>
                  <a:gd name="T23" fmla="*/ 47 h 484"/>
                  <a:gd name="T24" fmla="*/ 25 w 331"/>
                  <a:gd name="T25" fmla="*/ 45 h 484"/>
                  <a:gd name="T26" fmla="*/ 24 w 331"/>
                  <a:gd name="T27" fmla="*/ 39 h 484"/>
                  <a:gd name="T28" fmla="*/ 27 w 331"/>
                  <a:gd name="T29" fmla="*/ 38 h 484"/>
                  <a:gd name="T30" fmla="*/ 23 w 331"/>
                  <a:gd name="T31" fmla="*/ 34 h 484"/>
                  <a:gd name="T32" fmla="*/ 22 w 331"/>
                  <a:gd name="T33" fmla="*/ 29 h 484"/>
                  <a:gd name="T34" fmla="*/ 28 w 331"/>
                  <a:gd name="T35" fmla="*/ 30 h 484"/>
                  <a:gd name="T36" fmla="*/ 23 w 331"/>
                  <a:gd name="T37" fmla="*/ 24 h 484"/>
                  <a:gd name="T38" fmla="*/ 19 w 331"/>
                  <a:gd name="T39" fmla="*/ 27 h 484"/>
                  <a:gd name="T40" fmla="*/ 12 w 331"/>
                  <a:gd name="T41" fmla="*/ 21 h 484"/>
                  <a:gd name="T42" fmla="*/ 16 w 331"/>
                  <a:gd name="T43" fmla="*/ 16 h 484"/>
                  <a:gd name="T44" fmla="*/ 20 w 331"/>
                  <a:gd name="T45" fmla="*/ 20 h 484"/>
                  <a:gd name="T46" fmla="*/ 20 w 331"/>
                  <a:gd name="T47" fmla="*/ 14 h 484"/>
                  <a:gd name="T48" fmla="*/ 14 w 331"/>
                  <a:gd name="T49" fmla="*/ 12 h 484"/>
                  <a:gd name="T50" fmla="*/ 19 w 331"/>
                  <a:gd name="T51" fmla="*/ 4 h 484"/>
                  <a:gd name="T52" fmla="*/ 25 w 331"/>
                  <a:gd name="T53" fmla="*/ 8 h 484"/>
                  <a:gd name="T54" fmla="*/ 23 w 331"/>
                  <a:gd name="T55" fmla="*/ 4 h 484"/>
                  <a:gd name="T56" fmla="*/ 26 w 331"/>
                  <a:gd name="T57" fmla="*/ 0 h 484"/>
                  <a:gd name="T58" fmla="*/ 31 w 331"/>
                  <a:gd name="T59" fmla="*/ 4 h 484"/>
                  <a:gd name="T60" fmla="*/ 38 w 331"/>
                  <a:gd name="T61" fmla="*/ 7 h 484"/>
                  <a:gd name="T62" fmla="*/ 50 w 331"/>
                  <a:gd name="T63" fmla="*/ 2 h 484"/>
                  <a:gd name="T64" fmla="*/ 58 w 331"/>
                  <a:gd name="T65" fmla="*/ 5 h 484"/>
                  <a:gd name="T66" fmla="*/ 57 w 331"/>
                  <a:gd name="T67" fmla="*/ 13 h 484"/>
                  <a:gd name="T68" fmla="*/ 55 w 331"/>
                  <a:gd name="T69" fmla="*/ 15 h 484"/>
                  <a:gd name="T70" fmla="*/ 57 w 331"/>
                  <a:gd name="T71" fmla="*/ 22 h 484"/>
                  <a:gd name="T72" fmla="*/ 51 w 331"/>
                  <a:gd name="T73" fmla="*/ 26 h 484"/>
                  <a:gd name="T74" fmla="*/ 46 w 331"/>
                  <a:gd name="T75" fmla="*/ 33 h 484"/>
                  <a:gd name="T76" fmla="*/ 45 w 331"/>
                  <a:gd name="T77" fmla="*/ 39 h 484"/>
                  <a:gd name="T78" fmla="*/ 54 w 331"/>
                  <a:gd name="T79" fmla="*/ 35 h 484"/>
                  <a:gd name="T80" fmla="*/ 57 w 331"/>
                  <a:gd name="T81" fmla="*/ 41 h 484"/>
                  <a:gd name="T82" fmla="*/ 59 w 331"/>
                  <a:gd name="T83" fmla="*/ 44 h 484"/>
                  <a:gd name="T84" fmla="*/ 59 w 331"/>
                  <a:gd name="T85" fmla="*/ 50 h 484"/>
                  <a:gd name="T86" fmla="*/ 64 w 331"/>
                  <a:gd name="T87" fmla="*/ 44 h 484"/>
                  <a:gd name="T88" fmla="*/ 66 w 331"/>
                  <a:gd name="T89" fmla="*/ 50 h 484"/>
                  <a:gd name="T90" fmla="*/ 67 w 331"/>
                  <a:gd name="T91" fmla="*/ 58 h 484"/>
                  <a:gd name="T92" fmla="*/ 65 w 331"/>
                  <a:gd name="T93" fmla="*/ 63 h 484"/>
                  <a:gd name="T94" fmla="*/ 65 w 331"/>
                  <a:gd name="T95" fmla="*/ 69 h 484"/>
                  <a:gd name="T96" fmla="*/ 66 w 331"/>
                  <a:gd name="T97" fmla="*/ 72 h 484"/>
                  <a:gd name="T98" fmla="*/ 65 w 331"/>
                  <a:gd name="T99" fmla="*/ 78 h 484"/>
                  <a:gd name="T100" fmla="*/ 61 w 331"/>
                  <a:gd name="T101" fmla="*/ 82 h 484"/>
                  <a:gd name="T102" fmla="*/ 50 w 331"/>
                  <a:gd name="T103" fmla="*/ 85 h 484"/>
                  <a:gd name="T104" fmla="*/ 50 w 331"/>
                  <a:gd name="T105" fmla="*/ 89 h 484"/>
                  <a:gd name="T106" fmla="*/ 46 w 331"/>
                  <a:gd name="T107" fmla="*/ 95 h 484"/>
                  <a:gd name="T108" fmla="*/ 41 w 331"/>
                  <a:gd name="T109" fmla="*/ 93 h 484"/>
                  <a:gd name="T110" fmla="*/ 38 w 331"/>
                  <a:gd name="T111" fmla="*/ 95 h 484"/>
                  <a:gd name="T112" fmla="*/ 35 w 331"/>
                  <a:gd name="T113" fmla="*/ 85 h 484"/>
                  <a:gd name="T114" fmla="*/ 29 w 331"/>
                  <a:gd name="T115" fmla="*/ 77 h 4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1"/>
                  <a:gd name="T175" fmla="*/ 0 h 484"/>
                  <a:gd name="T176" fmla="*/ 331 w 331"/>
                  <a:gd name="T177" fmla="*/ 484 h 4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0" name="Freeform 293"/>
              <p:cNvSpPr>
                <a:spLocks noChangeAspect="1"/>
              </p:cNvSpPr>
              <p:nvPr/>
            </p:nvSpPr>
            <p:spPr bwMode="gray">
              <a:xfrm>
                <a:off x="1388" y="1141"/>
                <a:ext cx="59" cy="76"/>
              </a:xfrm>
              <a:custGeom>
                <a:avLst/>
                <a:gdLst>
                  <a:gd name="T0" fmla="*/ 57 w 292"/>
                  <a:gd name="T1" fmla="*/ 34 h 380"/>
                  <a:gd name="T2" fmla="*/ 54 w 292"/>
                  <a:gd name="T3" fmla="*/ 41 h 380"/>
                  <a:gd name="T4" fmla="*/ 59 w 292"/>
                  <a:gd name="T5" fmla="*/ 47 h 380"/>
                  <a:gd name="T6" fmla="*/ 56 w 292"/>
                  <a:gd name="T7" fmla="*/ 49 h 380"/>
                  <a:gd name="T8" fmla="*/ 53 w 292"/>
                  <a:gd name="T9" fmla="*/ 50 h 380"/>
                  <a:gd name="T10" fmla="*/ 54 w 292"/>
                  <a:gd name="T11" fmla="*/ 52 h 380"/>
                  <a:gd name="T12" fmla="*/ 52 w 292"/>
                  <a:gd name="T13" fmla="*/ 56 h 380"/>
                  <a:gd name="T14" fmla="*/ 51 w 292"/>
                  <a:gd name="T15" fmla="*/ 57 h 380"/>
                  <a:gd name="T16" fmla="*/ 55 w 292"/>
                  <a:gd name="T17" fmla="*/ 68 h 380"/>
                  <a:gd name="T18" fmla="*/ 52 w 292"/>
                  <a:gd name="T19" fmla="*/ 67 h 380"/>
                  <a:gd name="T20" fmla="*/ 51 w 292"/>
                  <a:gd name="T21" fmla="*/ 69 h 380"/>
                  <a:gd name="T22" fmla="*/ 46 w 292"/>
                  <a:gd name="T23" fmla="*/ 74 h 380"/>
                  <a:gd name="T24" fmla="*/ 42 w 292"/>
                  <a:gd name="T25" fmla="*/ 74 h 380"/>
                  <a:gd name="T26" fmla="*/ 38 w 292"/>
                  <a:gd name="T27" fmla="*/ 74 h 380"/>
                  <a:gd name="T28" fmla="*/ 36 w 292"/>
                  <a:gd name="T29" fmla="*/ 73 h 380"/>
                  <a:gd name="T30" fmla="*/ 26 w 292"/>
                  <a:gd name="T31" fmla="*/ 75 h 380"/>
                  <a:gd name="T32" fmla="*/ 24 w 292"/>
                  <a:gd name="T33" fmla="*/ 65 h 380"/>
                  <a:gd name="T34" fmla="*/ 27 w 292"/>
                  <a:gd name="T35" fmla="*/ 61 h 380"/>
                  <a:gd name="T36" fmla="*/ 23 w 292"/>
                  <a:gd name="T37" fmla="*/ 56 h 380"/>
                  <a:gd name="T38" fmla="*/ 28 w 292"/>
                  <a:gd name="T39" fmla="*/ 54 h 380"/>
                  <a:gd name="T40" fmla="*/ 31 w 292"/>
                  <a:gd name="T41" fmla="*/ 51 h 380"/>
                  <a:gd name="T42" fmla="*/ 34 w 292"/>
                  <a:gd name="T43" fmla="*/ 47 h 380"/>
                  <a:gd name="T44" fmla="*/ 43 w 292"/>
                  <a:gd name="T45" fmla="*/ 43 h 380"/>
                  <a:gd name="T46" fmla="*/ 35 w 292"/>
                  <a:gd name="T47" fmla="*/ 43 h 380"/>
                  <a:gd name="T48" fmla="*/ 26 w 292"/>
                  <a:gd name="T49" fmla="*/ 45 h 380"/>
                  <a:gd name="T50" fmla="*/ 12 w 292"/>
                  <a:gd name="T51" fmla="*/ 48 h 380"/>
                  <a:gd name="T52" fmla="*/ 1 w 292"/>
                  <a:gd name="T53" fmla="*/ 51 h 380"/>
                  <a:gd name="T54" fmla="*/ 2 w 292"/>
                  <a:gd name="T55" fmla="*/ 44 h 380"/>
                  <a:gd name="T56" fmla="*/ 6 w 292"/>
                  <a:gd name="T57" fmla="*/ 43 h 380"/>
                  <a:gd name="T58" fmla="*/ 8 w 292"/>
                  <a:gd name="T59" fmla="*/ 37 h 380"/>
                  <a:gd name="T60" fmla="*/ 17 w 292"/>
                  <a:gd name="T61" fmla="*/ 41 h 380"/>
                  <a:gd name="T62" fmla="*/ 14 w 292"/>
                  <a:gd name="T63" fmla="*/ 33 h 380"/>
                  <a:gd name="T64" fmla="*/ 10 w 292"/>
                  <a:gd name="T65" fmla="*/ 30 h 380"/>
                  <a:gd name="T66" fmla="*/ 7 w 292"/>
                  <a:gd name="T67" fmla="*/ 22 h 380"/>
                  <a:gd name="T68" fmla="*/ 9 w 292"/>
                  <a:gd name="T69" fmla="*/ 13 h 380"/>
                  <a:gd name="T70" fmla="*/ 16 w 292"/>
                  <a:gd name="T71" fmla="*/ 11 h 380"/>
                  <a:gd name="T72" fmla="*/ 19 w 292"/>
                  <a:gd name="T73" fmla="*/ 16 h 380"/>
                  <a:gd name="T74" fmla="*/ 23 w 292"/>
                  <a:gd name="T75" fmla="*/ 27 h 380"/>
                  <a:gd name="T76" fmla="*/ 27 w 292"/>
                  <a:gd name="T77" fmla="*/ 29 h 380"/>
                  <a:gd name="T78" fmla="*/ 35 w 292"/>
                  <a:gd name="T79" fmla="*/ 31 h 380"/>
                  <a:gd name="T80" fmla="*/ 32 w 292"/>
                  <a:gd name="T81" fmla="*/ 23 h 380"/>
                  <a:gd name="T82" fmla="*/ 25 w 292"/>
                  <a:gd name="T83" fmla="*/ 19 h 380"/>
                  <a:gd name="T84" fmla="*/ 28 w 292"/>
                  <a:gd name="T85" fmla="*/ 16 h 380"/>
                  <a:gd name="T86" fmla="*/ 19 w 292"/>
                  <a:gd name="T87" fmla="*/ 9 h 380"/>
                  <a:gd name="T88" fmla="*/ 26 w 292"/>
                  <a:gd name="T89" fmla="*/ 1 h 380"/>
                  <a:gd name="T90" fmla="*/ 37 w 292"/>
                  <a:gd name="T91" fmla="*/ 6 h 380"/>
                  <a:gd name="T92" fmla="*/ 41 w 292"/>
                  <a:gd name="T93" fmla="*/ 9 h 380"/>
                  <a:gd name="T94" fmla="*/ 44 w 292"/>
                  <a:gd name="T95" fmla="*/ 3 h 380"/>
                  <a:gd name="T96" fmla="*/ 48 w 292"/>
                  <a:gd name="T97" fmla="*/ 0 h 380"/>
                  <a:gd name="T98" fmla="*/ 50 w 292"/>
                  <a:gd name="T99" fmla="*/ 5 h 380"/>
                  <a:gd name="T100" fmla="*/ 55 w 292"/>
                  <a:gd name="T101" fmla="*/ 14 h 380"/>
                  <a:gd name="T102" fmla="*/ 57 w 292"/>
                  <a:gd name="T103" fmla="*/ 27 h 3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2"/>
                  <a:gd name="T157" fmla="*/ 0 h 380"/>
                  <a:gd name="T158" fmla="*/ 292 w 292"/>
                  <a:gd name="T159" fmla="*/ 380 h 3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1" name="Freeform 294"/>
              <p:cNvSpPr>
                <a:spLocks noChangeAspect="1"/>
              </p:cNvSpPr>
              <p:nvPr/>
            </p:nvSpPr>
            <p:spPr bwMode="gray">
              <a:xfrm>
                <a:off x="1225" y="1133"/>
                <a:ext cx="134" cy="107"/>
              </a:xfrm>
              <a:custGeom>
                <a:avLst/>
                <a:gdLst>
                  <a:gd name="T0" fmla="*/ 88 w 672"/>
                  <a:gd name="T1" fmla="*/ 14 h 534"/>
                  <a:gd name="T2" fmla="*/ 98 w 672"/>
                  <a:gd name="T3" fmla="*/ 0 h 534"/>
                  <a:gd name="T4" fmla="*/ 100 w 672"/>
                  <a:gd name="T5" fmla="*/ 14 h 534"/>
                  <a:gd name="T6" fmla="*/ 105 w 672"/>
                  <a:gd name="T7" fmla="*/ 24 h 534"/>
                  <a:gd name="T8" fmla="*/ 102 w 672"/>
                  <a:gd name="T9" fmla="*/ 34 h 534"/>
                  <a:gd name="T10" fmla="*/ 109 w 672"/>
                  <a:gd name="T11" fmla="*/ 43 h 534"/>
                  <a:gd name="T12" fmla="*/ 110 w 672"/>
                  <a:gd name="T13" fmla="*/ 44 h 534"/>
                  <a:gd name="T14" fmla="*/ 121 w 672"/>
                  <a:gd name="T15" fmla="*/ 48 h 534"/>
                  <a:gd name="T16" fmla="*/ 127 w 672"/>
                  <a:gd name="T17" fmla="*/ 38 h 534"/>
                  <a:gd name="T18" fmla="*/ 134 w 672"/>
                  <a:gd name="T19" fmla="*/ 56 h 534"/>
                  <a:gd name="T20" fmla="*/ 128 w 672"/>
                  <a:gd name="T21" fmla="*/ 77 h 534"/>
                  <a:gd name="T22" fmla="*/ 115 w 672"/>
                  <a:gd name="T23" fmla="*/ 86 h 534"/>
                  <a:gd name="T24" fmla="*/ 105 w 672"/>
                  <a:gd name="T25" fmla="*/ 85 h 534"/>
                  <a:gd name="T26" fmla="*/ 98 w 672"/>
                  <a:gd name="T27" fmla="*/ 78 h 534"/>
                  <a:gd name="T28" fmla="*/ 90 w 672"/>
                  <a:gd name="T29" fmla="*/ 87 h 534"/>
                  <a:gd name="T30" fmla="*/ 76 w 672"/>
                  <a:gd name="T31" fmla="*/ 95 h 534"/>
                  <a:gd name="T32" fmla="*/ 69 w 672"/>
                  <a:gd name="T33" fmla="*/ 101 h 534"/>
                  <a:gd name="T34" fmla="*/ 46 w 672"/>
                  <a:gd name="T35" fmla="*/ 106 h 534"/>
                  <a:gd name="T36" fmla="*/ 36 w 672"/>
                  <a:gd name="T37" fmla="*/ 93 h 534"/>
                  <a:gd name="T38" fmla="*/ 46 w 672"/>
                  <a:gd name="T39" fmla="*/ 90 h 534"/>
                  <a:gd name="T40" fmla="*/ 61 w 672"/>
                  <a:gd name="T41" fmla="*/ 82 h 534"/>
                  <a:gd name="T42" fmla="*/ 69 w 672"/>
                  <a:gd name="T43" fmla="*/ 79 h 534"/>
                  <a:gd name="T44" fmla="*/ 71 w 672"/>
                  <a:gd name="T45" fmla="*/ 71 h 534"/>
                  <a:gd name="T46" fmla="*/ 58 w 672"/>
                  <a:gd name="T47" fmla="*/ 72 h 534"/>
                  <a:gd name="T48" fmla="*/ 52 w 672"/>
                  <a:gd name="T49" fmla="*/ 78 h 534"/>
                  <a:gd name="T50" fmla="*/ 41 w 672"/>
                  <a:gd name="T51" fmla="*/ 82 h 534"/>
                  <a:gd name="T52" fmla="*/ 42 w 672"/>
                  <a:gd name="T53" fmla="*/ 72 h 534"/>
                  <a:gd name="T54" fmla="*/ 43 w 672"/>
                  <a:gd name="T55" fmla="*/ 66 h 534"/>
                  <a:gd name="T56" fmla="*/ 34 w 672"/>
                  <a:gd name="T57" fmla="*/ 69 h 534"/>
                  <a:gd name="T58" fmla="*/ 31 w 672"/>
                  <a:gd name="T59" fmla="*/ 83 h 534"/>
                  <a:gd name="T60" fmla="*/ 23 w 672"/>
                  <a:gd name="T61" fmla="*/ 78 h 534"/>
                  <a:gd name="T62" fmla="*/ 17 w 672"/>
                  <a:gd name="T63" fmla="*/ 78 h 534"/>
                  <a:gd name="T64" fmla="*/ 5 w 672"/>
                  <a:gd name="T65" fmla="*/ 76 h 534"/>
                  <a:gd name="T66" fmla="*/ 5 w 672"/>
                  <a:gd name="T67" fmla="*/ 62 h 534"/>
                  <a:gd name="T68" fmla="*/ 26 w 672"/>
                  <a:gd name="T69" fmla="*/ 55 h 534"/>
                  <a:gd name="T70" fmla="*/ 12 w 672"/>
                  <a:gd name="T71" fmla="*/ 60 h 534"/>
                  <a:gd name="T72" fmla="*/ 21 w 672"/>
                  <a:gd name="T73" fmla="*/ 46 h 534"/>
                  <a:gd name="T74" fmla="*/ 9 w 672"/>
                  <a:gd name="T75" fmla="*/ 45 h 534"/>
                  <a:gd name="T76" fmla="*/ 10 w 672"/>
                  <a:gd name="T77" fmla="*/ 36 h 534"/>
                  <a:gd name="T78" fmla="*/ 31 w 672"/>
                  <a:gd name="T79" fmla="*/ 32 h 534"/>
                  <a:gd name="T80" fmla="*/ 18 w 672"/>
                  <a:gd name="T81" fmla="*/ 26 h 534"/>
                  <a:gd name="T82" fmla="*/ 33 w 672"/>
                  <a:gd name="T83" fmla="*/ 16 h 534"/>
                  <a:gd name="T84" fmla="*/ 38 w 672"/>
                  <a:gd name="T85" fmla="*/ 29 h 534"/>
                  <a:gd name="T86" fmla="*/ 56 w 672"/>
                  <a:gd name="T87" fmla="*/ 30 h 534"/>
                  <a:gd name="T88" fmla="*/ 60 w 672"/>
                  <a:gd name="T89" fmla="*/ 45 h 534"/>
                  <a:gd name="T90" fmla="*/ 68 w 672"/>
                  <a:gd name="T91" fmla="*/ 48 h 534"/>
                  <a:gd name="T92" fmla="*/ 68 w 672"/>
                  <a:gd name="T93" fmla="*/ 58 h 534"/>
                  <a:gd name="T94" fmla="*/ 75 w 672"/>
                  <a:gd name="T95" fmla="*/ 59 h 534"/>
                  <a:gd name="T96" fmla="*/ 95 w 672"/>
                  <a:gd name="T97" fmla="*/ 60 h 534"/>
                  <a:gd name="T98" fmla="*/ 90 w 672"/>
                  <a:gd name="T99" fmla="*/ 47 h 534"/>
                  <a:gd name="T100" fmla="*/ 90 w 672"/>
                  <a:gd name="T101" fmla="*/ 41 h 534"/>
                  <a:gd name="T102" fmla="*/ 88 w 672"/>
                  <a:gd name="T103" fmla="*/ 30 h 534"/>
                  <a:gd name="T104" fmla="*/ 80 w 672"/>
                  <a:gd name="T105" fmla="*/ 20 h 5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2"/>
                  <a:gd name="T160" fmla="*/ 0 h 534"/>
                  <a:gd name="T161" fmla="*/ 672 w 672"/>
                  <a:gd name="T162" fmla="*/ 534 h 5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2" name="Freeform 295"/>
              <p:cNvSpPr>
                <a:spLocks noChangeAspect="1"/>
              </p:cNvSpPr>
              <p:nvPr/>
            </p:nvSpPr>
            <p:spPr bwMode="gray">
              <a:xfrm>
                <a:off x="1168" y="1099"/>
                <a:ext cx="80" cy="82"/>
              </a:xfrm>
              <a:custGeom>
                <a:avLst/>
                <a:gdLst>
                  <a:gd name="T0" fmla="*/ 31 w 399"/>
                  <a:gd name="T1" fmla="*/ 25 h 411"/>
                  <a:gd name="T2" fmla="*/ 35 w 399"/>
                  <a:gd name="T3" fmla="*/ 20 h 411"/>
                  <a:gd name="T4" fmla="*/ 39 w 399"/>
                  <a:gd name="T5" fmla="*/ 15 h 411"/>
                  <a:gd name="T6" fmla="*/ 45 w 399"/>
                  <a:gd name="T7" fmla="*/ 10 h 411"/>
                  <a:gd name="T8" fmla="*/ 49 w 399"/>
                  <a:gd name="T9" fmla="*/ 10 h 411"/>
                  <a:gd name="T10" fmla="*/ 54 w 399"/>
                  <a:gd name="T11" fmla="*/ 9 h 411"/>
                  <a:gd name="T12" fmla="*/ 55 w 399"/>
                  <a:gd name="T13" fmla="*/ 14 h 411"/>
                  <a:gd name="T14" fmla="*/ 57 w 399"/>
                  <a:gd name="T15" fmla="*/ 12 h 411"/>
                  <a:gd name="T16" fmla="*/ 61 w 399"/>
                  <a:gd name="T17" fmla="*/ 11 h 411"/>
                  <a:gd name="T18" fmla="*/ 66 w 399"/>
                  <a:gd name="T19" fmla="*/ 9 h 411"/>
                  <a:gd name="T20" fmla="*/ 62 w 399"/>
                  <a:gd name="T21" fmla="*/ 5 h 411"/>
                  <a:gd name="T22" fmla="*/ 69 w 399"/>
                  <a:gd name="T23" fmla="*/ 0 h 411"/>
                  <a:gd name="T24" fmla="*/ 77 w 399"/>
                  <a:gd name="T25" fmla="*/ 7 h 411"/>
                  <a:gd name="T26" fmla="*/ 80 w 399"/>
                  <a:gd name="T27" fmla="*/ 14 h 411"/>
                  <a:gd name="T28" fmla="*/ 71 w 399"/>
                  <a:gd name="T29" fmla="*/ 18 h 411"/>
                  <a:gd name="T30" fmla="*/ 71 w 399"/>
                  <a:gd name="T31" fmla="*/ 24 h 411"/>
                  <a:gd name="T32" fmla="*/ 74 w 399"/>
                  <a:gd name="T33" fmla="*/ 32 h 411"/>
                  <a:gd name="T34" fmla="*/ 71 w 399"/>
                  <a:gd name="T35" fmla="*/ 35 h 411"/>
                  <a:gd name="T36" fmla="*/ 74 w 399"/>
                  <a:gd name="T37" fmla="*/ 38 h 411"/>
                  <a:gd name="T38" fmla="*/ 70 w 399"/>
                  <a:gd name="T39" fmla="*/ 47 h 411"/>
                  <a:gd name="T40" fmla="*/ 63 w 399"/>
                  <a:gd name="T41" fmla="*/ 51 h 411"/>
                  <a:gd name="T42" fmla="*/ 60 w 399"/>
                  <a:gd name="T43" fmla="*/ 62 h 411"/>
                  <a:gd name="T44" fmla="*/ 53 w 399"/>
                  <a:gd name="T45" fmla="*/ 50 h 411"/>
                  <a:gd name="T46" fmla="*/ 55 w 399"/>
                  <a:gd name="T47" fmla="*/ 39 h 411"/>
                  <a:gd name="T48" fmla="*/ 53 w 399"/>
                  <a:gd name="T49" fmla="*/ 39 h 411"/>
                  <a:gd name="T50" fmla="*/ 49 w 399"/>
                  <a:gd name="T51" fmla="*/ 41 h 411"/>
                  <a:gd name="T52" fmla="*/ 49 w 399"/>
                  <a:gd name="T53" fmla="*/ 49 h 411"/>
                  <a:gd name="T54" fmla="*/ 43 w 399"/>
                  <a:gd name="T55" fmla="*/ 48 h 411"/>
                  <a:gd name="T56" fmla="*/ 44 w 399"/>
                  <a:gd name="T57" fmla="*/ 53 h 411"/>
                  <a:gd name="T58" fmla="*/ 46 w 399"/>
                  <a:gd name="T59" fmla="*/ 60 h 411"/>
                  <a:gd name="T60" fmla="*/ 42 w 399"/>
                  <a:gd name="T61" fmla="*/ 68 h 411"/>
                  <a:gd name="T62" fmla="*/ 39 w 399"/>
                  <a:gd name="T63" fmla="*/ 65 h 411"/>
                  <a:gd name="T64" fmla="*/ 36 w 399"/>
                  <a:gd name="T65" fmla="*/ 59 h 411"/>
                  <a:gd name="T66" fmla="*/ 35 w 399"/>
                  <a:gd name="T67" fmla="*/ 63 h 411"/>
                  <a:gd name="T68" fmla="*/ 36 w 399"/>
                  <a:gd name="T69" fmla="*/ 67 h 411"/>
                  <a:gd name="T70" fmla="*/ 36 w 399"/>
                  <a:gd name="T71" fmla="*/ 73 h 411"/>
                  <a:gd name="T72" fmla="*/ 34 w 399"/>
                  <a:gd name="T73" fmla="*/ 78 h 411"/>
                  <a:gd name="T74" fmla="*/ 29 w 399"/>
                  <a:gd name="T75" fmla="*/ 77 h 411"/>
                  <a:gd name="T76" fmla="*/ 26 w 399"/>
                  <a:gd name="T77" fmla="*/ 78 h 411"/>
                  <a:gd name="T78" fmla="*/ 23 w 399"/>
                  <a:gd name="T79" fmla="*/ 70 h 411"/>
                  <a:gd name="T80" fmla="*/ 23 w 399"/>
                  <a:gd name="T81" fmla="*/ 64 h 411"/>
                  <a:gd name="T82" fmla="*/ 20 w 399"/>
                  <a:gd name="T83" fmla="*/ 72 h 411"/>
                  <a:gd name="T84" fmla="*/ 11 w 399"/>
                  <a:gd name="T85" fmla="*/ 72 h 411"/>
                  <a:gd name="T86" fmla="*/ 12 w 399"/>
                  <a:gd name="T87" fmla="*/ 67 h 411"/>
                  <a:gd name="T88" fmla="*/ 7 w 399"/>
                  <a:gd name="T89" fmla="*/ 75 h 411"/>
                  <a:gd name="T90" fmla="*/ 2 w 399"/>
                  <a:gd name="T91" fmla="*/ 73 h 411"/>
                  <a:gd name="T92" fmla="*/ 0 w 399"/>
                  <a:gd name="T93" fmla="*/ 69 h 411"/>
                  <a:gd name="T94" fmla="*/ 3 w 399"/>
                  <a:gd name="T95" fmla="*/ 61 h 411"/>
                  <a:gd name="T96" fmla="*/ 6 w 399"/>
                  <a:gd name="T97" fmla="*/ 55 h 411"/>
                  <a:gd name="T98" fmla="*/ 12 w 399"/>
                  <a:gd name="T99" fmla="*/ 55 h 411"/>
                  <a:gd name="T100" fmla="*/ 16 w 399"/>
                  <a:gd name="T101" fmla="*/ 48 h 411"/>
                  <a:gd name="T102" fmla="*/ 18 w 399"/>
                  <a:gd name="T103" fmla="*/ 42 h 411"/>
                  <a:gd name="T104" fmla="*/ 22 w 399"/>
                  <a:gd name="T105" fmla="*/ 41 h 411"/>
                  <a:gd name="T106" fmla="*/ 27 w 399"/>
                  <a:gd name="T107" fmla="*/ 36 h 411"/>
                  <a:gd name="T108" fmla="*/ 29 w 399"/>
                  <a:gd name="T109" fmla="*/ 30 h 4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9"/>
                  <a:gd name="T166" fmla="*/ 0 h 411"/>
                  <a:gd name="T167" fmla="*/ 399 w 399"/>
                  <a:gd name="T168" fmla="*/ 411 h 41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3" name="Freeform 296"/>
              <p:cNvSpPr>
                <a:spLocks noChangeAspect="1"/>
              </p:cNvSpPr>
              <p:nvPr/>
            </p:nvSpPr>
            <p:spPr bwMode="gray">
              <a:xfrm>
                <a:off x="1271" y="1070"/>
                <a:ext cx="40" cy="39"/>
              </a:xfrm>
              <a:custGeom>
                <a:avLst/>
                <a:gdLst>
                  <a:gd name="T0" fmla="*/ 15 w 200"/>
                  <a:gd name="T1" fmla="*/ 4 h 195"/>
                  <a:gd name="T2" fmla="*/ 17 w 200"/>
                  <a:gd name="T3" fmla="*/ 5 h 195"/>
                  <a:gd name="T4" fmla="*/ 17 w 200"/>
                  <a:gd name="T5" fmla="*/ 4 h 195"/>
                  <a:gd name="T6" fmla="*/ 19 w 200"/>
                  <a:gd name="T7" fmla="*/ 3 h 195"/>
                  <a:gd name="T8" fmla="*/ 25 w 200"/>
                  <a:gd name="T9" fmla="*/ 1 h 195"/>
                  <a:gd name="T10" fmla="*/ 26 w 200"/>
                  <a:gd name="T11" fmla="*/ 3 h 195"/>
                  <a:gd name="T12" fmla="*/ 28 w 200"/>
                  <a:gd name="T13" fmla="*/ 3 h 195"/>
                  <a:gd name="T14" fmla="*/ 29 w 200"/>
                  <a:gd name="T15" fmla="*/ 1 h 195"/>
                  <a:gd name="T16" fmla="*/ 34 w 200"/>
                  <a:gd name="T17" fmla="*/ 0 h 195"/>
                  <a:gd name="T18" fmla="*/ 40 w 200"/>
                  <a:gd name="T19" fmla="*/ 2 h 195"/>
                  <a:gd name="T20" fmla="*/ 40 w 200"/>
                  <a:gd name="T21" fmla="*/ 4 h 195"/>
                  <a:gd name="T22" fmla="*/ 40 w 200"/>
                  <a:gd name="T23" fmla="*/ 7 h 195"/>
                  <a:gd name="T24" fmla="*/ 39 w 200"/>
                  <a:gd name="T25" fmla="*/ 9 h 195"/>
                  <a:gd name="T26" fmla="*/ 30 w 200"/>
                  <a:gd name="T27" fmla="*/ 12 h 195"/>
                  <a:gd name="T28" fmla="*/ 27 w 200"/>
                  <a:gd name="T29" fmla="*/ 12 h 195"/>
                  <a:gd name="T30" fmla="*/ 27 w 200"/>
                  <a:gd name="T31" fmla="*/ 13 h 195"/>
                  <a:gd name="T32" fmla="*/ 25 w 200"/>
                  <a:gd name="T33" fmla="*/ 14 h 195"/>
                  <a:gd name="T34" fmla="*/ 27 w 200"/>
                  <a:gd name="T35" fmla="*/ 15 h 195"/>
                  <a:gd name="T36" fmla="*/ 26 w 200"/>
                  <a:gd name="T37" fmla="*/ 16 h 195"/>
                  <a:gd name="T38" fmla="*/ 21 w 200"/>
                  <a:gd name="T39" fmla="*/ 16 h 195"/>
                  <a:gd name="T40" fmla="*/ 21 w 200"/>
                  <a:gd name="T41" fmla="*/ 17 h 195"/>
                  <a:gd name="T42" fmla="*/ 21 w 200"/>
                  <a:gd name="T43" fmla="*/ 19 h 195"/>
                  <a:gd name="T44" fmla="*/ 23 w 200"/>
                  <a:gd name="T45" fmla="*/ 17 h 195"/>
                  <a:gd name="T46" fmla="*/ 23 w 200"/>
                  <a:gd name="T47" fmla="*/ 19 h 195"/>
                  <a:gd name="T48" fmla="*/ 22 w 200"/>
                  <a:gd name="T49" fmla="*/ 21 h 195"/>
                  <a:gd name="T50" fmla="*/ 25 w 200"/>
                  <a:gd name="T51" fmla="*/ 18 h 195"/>
                  <a:gd name="T52" fmla="*/ 26 w 200"/>
                  <a:gd name="T53" fmla="*/ 18 h 195"/>
                  <a:gd name="T54" fmla="*/ 26 w 200"/>
                  <a:gd name="T55" fmla="*/ 21 h 195"/>
                  <a:gd name="T56" fmla="*/ 27 w 200"/>
                  <a:gd name="T57" fmla="*/ 20 h 195"/>
                  <a:gd name="T58" fmla="*/ 27 w 200"/>
                  <a:gd name="T59" fmla="*/ 17 h 195"/>
                  <a:gd name="T60" fmla="*/ 28 w 200"/>
                  <a:gd name="T61" fmla="*/ 16 h 195"/>
                  <a:gd name="T62" fmla="*/ 29 w 200"/>
                  <a:gd name="T63" fmla="*/ 18 h 195"/>
                  <a:gd name="T64" fmla="*/ 31 w 200"/>
                  <a:gd name="T65" fmla="*/ 18 h 195"/>
                  <a:gd name="T66" fmla="*/ 35 w 200"/>
                  <a:gd name="T67" fmla="*/ 17 h 195"/>
                  <a:gd name="T68" fmla="*/ 35 w 200"/>
                  <a:gd name="T69" fmla="*/ 23 h 195"/>
                  <a:gd name="T70" fmla="*/ 35 w 200"/>
                  <a:gd name="T71" fmla="*/ 30 h 195"/>
                  <a:gd name="T72" fmla="*/ 34 w 200"/>
                  <a:gd name="T73" fmla="*/ 31 h 195"/>
                  <a:gd name="T74" fmla="*/ 32 w 200"/>
                  <a:gd name="T75" fmla="*/ 33 h 195"/>
                  <a:gd name="T76" fmla="*/ 25 w 200"/>
                  <a:gd name="T77" fmla="*/ 35 h 195"/>
                  <a:gd name="T78" fmla="*/ 23 w 200"/>
                  <a:gd name="T79" fmla="*/ 34 h 195"/>
                  <a:gd name="T80" fmla="*/ 15 w 200"/>
                  <a:gd name="T81" fmla="*/ 39 h 195"/>
                  <a:gd name="T82" fmla="*/ 13 w 200"/>
                  <a:gd name="T83" fmla="*/ 39 h 195"/>
                  <a:gd name="T84" fmla="*/ 10 w 200"/>
                  <a:gd name="T85" fmla="*/ 38 h 195"/>
                  <a:gd name="T86" fmla="*/ 9 w 200"/>
                  <a:gd name="T87" fmla="*/ 36 h 195"/>
                  <a:gd name="T88" fmla="*/ 9 w 200"/>
                  <a:gd name="T89" fmla="*/ 34 h 195"/>
                  <a:gd name="T90" fmla="*/ 3 w 200"/>
                  <a:gd name="T91" fmla="*/ 32 h 195"/>
                  <a:gd name="T92" fmla="*/ 1 w 200"/>
                  <a:gd name="T93" fmla="*/ 30 h 195"/>
                  <a:gd name="T94" fmla="*/ 1 w 200"/>
                  <a:gd name="T95" fmla="*/ 27 h 195"/>
                  <a:gd name="T96" fmla="*/ 2 w 200"/>
                  <a:gd name="T97" fmla="*/ 26 h 195"/>
                  <a:gd name="T98" fmla="*/ 1 w 200"/>
                  <a:gd name="T99" fmla="*/ 24 h 195"/>
                  <a:gd name="T100" fmla="*/ 1 w 200"/>
                  <a:gd name="T101" fmla="*/ 20 h 195"/>
                  <a:gd name="T102" fmla="*/ 0 w 200"/>
                  <a:gd name="T103" fmla="*/ 17 h 195"/>
                  <a:gd name="T104" fmla="*/ 1 w 200"/>
                  <a:gd name="T105" fmla="*/ 12 h 195"/>
                  <a:gd name="T106" fmla="*/ 2 w 200"/>
                  <a:gd name="T107" fmla="*/ 11 h 195"/>
                  <a:gd name="T108" fmla="*/ 6 w 200"/>
                  <a:gd name="T109" fmla="*/ 10 h 195"/>
                  <a:gd name="T110" fmla="*/ 7 w 200"/>
                  <a:gd name="T111" fmla="*/ 8 h 195"/>
                  <a:gd name="T112" fmla="*/ 9 w 200"/>
                  <a:gd name="T113" fmla="*/ 7 h 195"/>
                  <a:gd name="T114" fmla="*/ 11 w 200"/>
                  <a:gd name="T115" fmla="*/ 7 h 195"/>
                  <a:gd name="T116" fmla="*/ 13 w 200"/>
                  <a:gd name="T117" fmla="*/ 5 h 195"/>
                  <a:gd name="T118" fmla="*/ 14 w 200"/>
                  <a:gd name="T119" fmla="*/ 5 h 195"/>
                  <a:gd name="T120" fmla="*/ 15 w 200"/>
                  <a:gd name="T121" fmla="*/ 4 h 1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195"/>
                  <a:gd name="T185" fmla="*/ 200 w 200"/>
                  <a:gd name="T186" fmla="*/ 195 h 1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4" name="Freeform 297"/>
              <p:cNvSpPr>
                <a:spLocks noChangeAspect="1"/>
              </p:cNvSpPr>
              <p:nvPr/>
            </p:nvSpPr>
            <p:spPr bwMode="gray">
              <a:xfrm>
                <a:off x="1271" y="1035"/>
                <a:ext cx="44" cy="26"/>
              </a:xfrm>
              <a:custGeom>
                <a:avLst/>
                <a:gdLst>
                  <a:gd name="T0" fmla="*/ 37 w 219"/>
                  <a:gd name="T1" fmla="*/ 6 h 133"/>
                  <a:gd name="T2" fmla="*/ 38 w 219"/>
                  <a:gd name="T3" fmla="*/ 6 h 133"/>
                  <a:gd name="T4" fmla="*/ 39 w 219"/>
                  <a:gd name="T5" fmla="*/ 9 h 133"/>
                  <a:gd name="T6" fmla="*/ 42 w 219"/>
                  <a:gd name="T7" fmla="*/ 9 h 133"/>
                  <a:gd name="T8" fmla="*/ 42 w 219"/>
                  <a:gd name="T9" fmla="*/ 11 h 133"/>
                  <a:gd name="T10" fmla="*/ 43 w 219"/>
                  <a:gd name="T11" fmla="*/ 13 h 133"/>
                  <a:gd name="T12" fmla="*/ 43 w 219"/>
                  <a:gd name="T13" fmla="*/ 14 h 133"/>
                  <a:gd name="T14" fmla="*/ 44 w 219"/>
                  <a:gd name="T15" fmla="*/ 16 h 133"/>
                  <a:gd name="T16" fmla="*/ 44 w 219"/>
                  <a:gd name="T17" fmla="*/ 20 h 133"/>
                  <a:gd name="T18" fmla="*/ 43 w 219"/>
                  <a:gd name="T19" fmla="*/ 23 h 133"/>
                  <a:gd name="T20" fmla="*/ 42 w 219"/>
                  <a:gd name="T21" fmla="*/ 24 h 133"/>
                  <a:gd name="T22" fmla="*/ 39 w 219"/>
                  <a:gd name="T23" fmla="*/ 25 h 133"/>
                  <a:gd name="T24" fmla="*/ 38 w 219"/>
                  <a:gd name="T25" fmla="*/ 24 h 133"/>
                  <a:gd name="T26" fmla="*/ 32 w 219"/>
                  <a:gd name="T27" fmla="*/ 26 h 133"/>
                  <a:gd name="T28" fmla="*/ 30 w 219"/>
                  <a:gd name="T29" fmla="*/ 25 h 133"/>
                  <a:gd name="T30" fmla="*/ 26 w 219"/>
                  <a:gd name="T31" fmla="*/ 21 h 133"/>
                  <a:gd name="T32" fmla="*/ 24 w 219"/>
                  <a:gd name="T33" fmla="*/ 20 h 133"/>
                  <a:gd name="T34" fmla="*/ 23 w 219"/>
                  <a:gd name="T35" fmla="*/ 18 h 133"/>
                  <a:gd name="T36" fmla="*/ 22 w 219"/>
                  <a:gd name="T37" fmla="*/ 19 h 133"/>
                  <a:gd name="T38" fmla="*/ 21 w 219"/>
                  <a:gd name="T39" fmla="*/ 18 h 133"/>
                  <a:gd name="T40" fmla="*/ 21 w 219"/>
                  <a:gd name="T41" fmla="*/ 21 h 133"/>
                  <a:gd name="T42" fmla="*/ 22 w 219"/>
                  <a:gd name="T43" fmla="*/ 23 h 133"/>
                  <a:gd name="T44" fmla="*/ 21 w 219"/>
                  <a:gd name="T45" fmla="*/ 23 h 133"/>
                  <a:gd name="T46" fmla="*/ 21 w 219"/>
                  <a:gd name="T47" fmla="*/ 26 h 133"/>
                  <a:gd name="T48" fmla="*/ 17 w 219"/>
                  <a:gd name="T49" fmla="*/ 26 h 133"/>
                  <a:gd name="T50" fmla="*/ 16 w 219"/>
                  <a:gd name="T51" fmla="*/ 22 h 133"/>
                  <a:gd name="T52" fmla="*/ 12 w 219"/>
                  <a:gd name="T53" fmla="*/ 21 h 133"/>
                  <a:gd name="T54" fmla="*/ 11 w 219"/>
                  <a:gd name="T55" fmla="*/ 19 h 133"/>
                  <a:gd name="T56" fmla="*/ 10 w 219"/>
                  <a:gd name="T57" fmla="*/ 20 h 133"/>
                  <a:gd name="T58" fmla="*/ 10 w 219"/>
                  <a:gd name="T59" fmla="*/ 21 h 133"/>
                  <a:gd name="T60" fmla="*/ 10 w 219"/>
                  <a:gd name="T61" fmla="*/ 22 h 133"/>
                  <a:gd name="T62" fmla="*/ 9 w 219"/>
                  <a:gd name="T63" fmla="*/ 21 h 133"/>
                  <a:gd name="T64" fmla="*/ 6 w 219"/>
                  <a:gd name="T65" fmla="*/ 22 h 133"/>
                  <a:gd name="T66" fmla="*/ 6 w 219"/>
                  <a:gd name="T67" fmla="*/ 24 h 133"/>
                  <a:gd name="T68" fmla="*/ 6 w 219"/>
                  <a:gd name="T69" fmla="*/ 26 h 133"/>
                  <a:gd name="T70" fmla="*/ 6 w 219"/>
                  <a:gd name="T71" fmla="*/ 25 h 133"/>
                  <a:gd name="T72" fmla="*/ 3 w 219"/>
                  <a:gd name="T73" fmla="*/ 26 h 133"/>
                  <a:gd name="T74" fmla="*/ 2 w 219"/>
                  <a:gd name="T75" fmla="*/ 26 h 133"/>
                  <a:gd name="T76" fmla="*/ 1 w 219"/>
                  <a:gd name="T77" fmla="*/ 23 h 133"/>
                  <a:gd name="T78" fmla="*/ 0 w 219"/>
                  <a:gd name="T79" fmla="*/ 23 h 133"/>
                  <a:gd name="T80" fmla="*/ 2 w 219"/>
                  <a:gd name="T81" fmla="*/ 18 h 133"/>
                  <a:gd name="T82" fmla="*/ 5 w 219"/>
                  <a:gd name="T83" fmla="*/ 15 h 133"/>
                  <a:gd name="T84" fmla="*/ 5 w 219"/>
                  <a:gd name="T85" fmla="*/ 16 h 133"/>
                  <a:gd name="T86" fmla="*/ 7 w 219"/>
                  <a:gd name="T87" fmla="*/ 16 h 133"/>
                  <a:gd name="T88" fmla="*/ 7 w 219"/>
                  <a:gd name="T89" fmla="*/ 15 h 133"/>
                  <a:gd name="T90" fmla="*/ 11 w 219"/>
                  <a:gd name="T91" fmla="*/ 12 h 133"/>
                  <a:gd name="T92" fmla="*/ 17 w 219"/>
                  <a:gd name="T93" fmla="*/ 11 h 133"/>
                  <a:gd name="T94" fmla="*/ 21 w 219"/>
                  <a:gd name="T95" fmla="*/ 9 h 133"/>
                  <a:gd name="T96" fmla="*/ 24 w 219"/>
                  <a:gd name="T97" fmla="*/ 4 h 133"/>
                  <a:gd name="T98" fmla="*/ 24 w 219"/>
                  <a:gd name="T99" fmla="*/ 5 h 133"/>
                  <a:gd name="T100" fmla="*/ 28 w 219"/>
                  <a:gd name="T101" fmla="*/ 1 h 133"/>
                  <a:gd name="T102" fmla="*/ 32 w 219"/>
                  <a:gd name="T103" fmla="*/ 0 h 133"/>
                  <a:gd name="T104" fmla="*/ 33 w 219"/>
                  <a:gd name="T105" fmla="*/ 1 h 133"/>
                  <a:gd name="T106" fmla="*/ 33 w 219"/>
                  <a:gd name="T107" fmla="*/ 3 h 133"/>
                  <a:gd name="T108" fmla="*/ 34 w 219"/>
                  <a:gd name="T109" fmla="*/ 3 h 133"/>
                  <a:gd name="T110" fmla="*/ 34 w 219"/>
                  <a:gd name="T111" fmla="*/ 4 h 133"/>
                  <a:gd name="T112" fmla="*/ 37 w 219"/>
                  <a:gd name="T113" fmla="*/ 5 h 133"/>
                  <a:gd name="T114" fmla="*/ 37 w 219"/>
                  <a:gd name="T115" fmla="*/ 6 h 1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9"/>
                  <a:gd name="T175" fmla="*/ 0 h 133"/>
                  <a:gd name="T176" fmla="*/ 219 w 219"/>
                  <a:gd name="T177" fmla="*/ 133 h 1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5" name="Freeform 298"/>
              <p:cNvSpPr>
                <a:spLocks noChangeAspect="1"/>
              </p:cNvSpPr>
              <p:nvPr/>
            </p:nvSpPr>
            <p:spPr bwMode="gray">
              <a:xfrm>
                <a:off x="1461" y="1086"/>
                <a:ext cx="33" cy="21"/>
              </a:xfrm>
              <a:custGeom>
                <a:avLst/>
                <a:gdLst>
                  <a:gd name="T0" fmla="*/ 12 w 164"/>
                  <a:gd name="T1" fmla="*/ 3 h 103"/>
                  <a:gd name="T2" fmla="*/ 14 w 164"/>
                  <a:gd name="T3" fmla="*/ 4 h 103"/>
                  <a:gd name="T4" fmla="*/ 15 w 164"/>
                  <a:gd name="T5" fmla="*/ 2 h 103"/>
                  <a:gd name="T6" fmla="*/ 18 w 164"/>
                  <a:gd name="T7" fmla="*/ 2 h 103"/>
                  <a:gd name="T8" fmla="*/ 18 w 164"/>
                  <a:gd name="T9" fmla="*/ 3 h 103"/>
                  <a:gd name="T10" fmla="*/ 21 w 164"/>
                  <a:gd name="T11" fmla="*/ 4 h 103"/>
                  <a:gd name="T12" fmla="*/ 21 w 164"/>
                  <a:gd name="T13" fmla="*/ 3 h 103"/>
                  <a:gd name="T14" fmla="*/ 25 w 164"/>
                  <a:gd name="T15" fmla="*/ 5 h 103"/>
                  <a:gd name="T16" fmla="*/ 27 w 164"/>
                  <a:gd name="T17" fmla="*/ 5 h 103"/>
                  <a:gd name="T18" fmla="*/ 28 w 164"/>
                  <a:gd name="T19" fmla="*/ 3 h 103"/>
                  <a:gd name="T20" fmla="*/ 30 w 164"/>
                  <a:gd name="T21" fmla="*/ 5 h 103"/>
                  <a:gd name="T22" fmla="*/ 32 w 164"/>
                  <a:gd name="T23" fmla="*/ 6 h 103"/>
                  <a:gd name="T24" fmla="*/ 33 w 164"/>
                  <a:gd name="T25" fmla="*/ 9 h 103"/>
                  <a:gd name="T26" fmla="*/ 33 w 164"/>
                  <a:gd name="T27" fmla="*/ 10 h 103"/>
                  <a:gd name="T28" fmla="*/ 30 w 164"/>
                  <a:gd name="T29" fmla="*/ 11 h 103"/>
                  <a:gd name="T30" fmla="*/ 30 w 164"/>
                  <a:gd name="T31" fmla="*/ 12 h 103"/>
                  <a:gd name="T32" fmla="*/ 30 w 164"/>
                  <a:gd name="T33" fmla="*/ 13 h 103"/>
                  <a:gd name="T34" fmla="*/ 31 w 164"/>
                  <a:gd name="T35" fmla="*/ 14 h 103"/>
                  <a:gd name="T36" fmla="*/ 30 w 164"/>
                  <a:gd name="T37" fmla="*/ 17 h 103"/>
                  <a:gd name="T38" fmla="*/ 30 w 164"/>
                  <a:gd name="T39" fmla="*/ 19 h 103"/>
                  <a:gd name="T40" fmla="*/ 29 w 164"/>
                  <a:gd name="T41" fmla="*/ 21 h 103"/>
                  <a:gd name="T42" fmla="*/ 25 w 164"/>
                  <a:gd name="T43" fmla="*/ 21 h 103"/>
                  <a:gd name="T44" fmla="*/ 21 w 164"/>
                  <a:gd name="T45" fmla="*/ 20 h 103"/>
                  <a:gd name="T46" fmla="*/ 20 w 164"/>
                  <a:gd name="T47" fmla="*/ 19 h 103"/>
                  <a:gd name="T48" fmla="*/ 17 w 164"/>
                  <a:gd name="T49" fmla="*/ 19 h 103"/>
                  <a:gd name="T50" fmla="*/ 16 w 164"/>
                  <a:gd name="T51" fmla="*/ 18 h 103"/>
                  <a:gd name="T52" fmla="*/ 13 w 164"/>
                  <a:gd name="T53" fmla="*/ 20 h 103"/>
                  <a:gd name="T54" fmla="*/ 13 w 164"/>
                  <a:gd name="T55" fmla="*/ 19 h 103"/>
                  <a:gd name="T56" fmla="*/ 11 w 164"/>
                  <a:gd name="T57" fmla="*/ 18 h 103"/>
                  <a:gd name="T58" fmla="*/ 7 w 164"/>
                  <a:gd name="T59" fmla="*/ 18 h 103"/>
                  <a:gd name="T60" fmla="*/ 5 w 164"/>
                  <a:gd name="T61" fmla="*/ 15 h 103"/>
                  <a:gd name="T62" fmla="*/ 3 w 164"/>
                  <a:gd name="T63" fmla="*/ 15 h 103"/>
                  <a:gd name="T64" fmla="*/ 1 w 164"/>
                  <a:gd name="T65" fmla="*/ 13 h 103"/>
                  <a:gd name="T66" fmla="*/ 1 w 164"/>
                  <a:gd name="T67" fmla="*/ 11 h 103"/>
                  <a:gd name="T68" fmla="*/ 1 w 164"/>
                  <a:gd name="T69" fmla="*/ 9 h 103"/>
                  <a:gd name="T70" fmla="*/ 0 w 164"/>
                  <a:gd name="T71" fmla="*/ 9 h 103"/>
                  <a:gd name="T72" fmla="*/ 0 w 164"/>
                  <a:gd name="T73" fmla="*/ 6 h 103"/>
                  <a:gd name="T74" fmla="*/ 3 w 164"/>
                  <a:gd name="T75" fmla="*/ 4 h 103"/>
                  <a:gd name="T76" fmla="*/ 6 w 164"/>
                  <a:gd name="T77" fmla="*/ 3 h 103"/>
                  <a:gd name="T78" fmla="*/ 7 w 164"/>
                  <a:gd name="T79" fmla="*/ 0 h 103"/>
                  <a:gd name="T80" fmla="*/ 8 w 164"/>
                  <a:gd name="T81" fmla="*/ 0 h 103"/>
                  <a:gd name="T82" fmla="*/ 9 w 164"/>
                  <a:gd name="T83" fmla="*/ 3 h 103"/>
                  <a:gd name="T84" fmla="*/ 10 w 164"/>
                  <a:gd name="T85" fmla="*/ 2 h 103"/>
                  <a:gd name="T86" fmla="*/ 11 w 164"/>
                  <a:gd name="T87" fmla="*/ 3 h 103"/>
                  <a:gd name="T88" fmla="*/ 12 w 164"/>
                  <a:gd name="T89" fmla="*/ 3 h 1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103"/>
                  <a:gd name="T137" fmla="*/ 164 w 164"/>
                  <a:gd name="T138" fmla="*/ 103 h 1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6" name="Freeform 299"/>
              <p:cNvSpPr>
                <a:spLocks noChangeAspect="1"/>
              </p:cNvSpPr>
              <p:nvPr/>
            </p:nvSpPr>
            <p:spPr bwMode="gray">
              <a:xfrm>
                <a:off x="1452" y="1121"/>
                <a:ext cx="189" cy="119"/>
              </a:xfrm>
              <a:custGeom>
                <a:avLst/>
                <a:gdLst>
                  <a:gd name="T0" fmla="*/ 5 w 946"/>
                  <a:gd name="T1" fmla="*/ 4 h 593"/>
                  <a:gd name="T2" fmla="*/ 4 w 946"/>
                  <a:gd name="T3" fmla="*/ 10 h 593"/>
                  <a:gd name="T4" fmla="*/ 1 w 946"/>
                  <a:gd name="T5" fmla="*/ 14 h 593"/>
                  <a:gd name="T6" fmla="*/ 7 w 946"/>
                  <a:gd name="T7" fmla="*/ 21 h 593"/>
                  <a:gd name="T8" fmla="*/ 22 w 946"/>
                  <a:gd name="T9" fmla="*/ 42 h 593"/>
                  <a:gd name="T10" fmla="*/ 34 w 946"/>
                  <a:gd name="T11" fmla="*/ 40 h 593"/>
                  <a:gd name="T12" fmla="*/ 39 w 946"/>
                  <a:gd name="T13" fmla="*/ 35 h 593"/>
                  <a:gd name="T14" fmla="*/ 46 w 946"/>
                  <a:gd name="T15" fmla="*/ 54 h 593"/>
                  <a:gd name="T16" fmla="*/ 53 w 946"/>
                  <a:gd name="T17" fmla="*/ 71 h 593"/>
                  <a:gd name="T18" fmla="*/ 49 w 946"/>
                  <a:gd name="T19" fmla="*/ 91 h 593"/>
                  <a:gd name="T20" fmla="*/ 54 w 946"/>
                  <a:gd name="T21" fmla="*/ 107 h 593"/>
                  <a:gd name="T22" fmla="*/ 61 w 946"/>
                  <a:gd name="T23" fmla="*/ 108 h 593"/>
                  <a:gd name="T24" fmla="*/ 69 w 946"/>
                  <a:gd name="T25" fmla="*/ 112 h 593"/>
                  <a:gd name="T26" fmla="*/ 79 w 946"/>
                  <a:gd name="T27" fmla="*/ 116 h 593"/>
                  <a:gd name="T28" fmla="*/ 82 w 946"/>
                  <a:gd name="T29" fmla="*/ 106 h 593"/>
                  <a:gd name="T30" fmla="*/ 89 w 946"/>
                  <a:gd name="T31" fmla="*/ 104 h 593"/>
                  <a:gd name="T32" fmla="*/ 93 w 946"/>
                  <a:gd name="T33" fmla="*/ 119 h 593"/>
                  <a:gd name="T34" fmla="*/ 103 w 946"/>
                  <a:gd name="T35" fmla="*/ 115 h 593"/>
                  <a:gd name="T36" fmla="*/ 112 w 946"/>
                  <a:gd name="T37" fmla="*/ 116 h 593"/>
                  <a:gd name="T38" fmla="*/ 118 w 946"/>
                  <a:gd name="T39" fmla="*/ 116 h 593"/>
                  <a:gd name="T40" fmla="*/ 128 w 946"/>
                  <a:gd name="T41" fmla="*/ 117 h 593"/>
                  <a:gd name="T42" fmla="*/ 131 w 946"/>
                  <a:gd name="T43" fmla="*/ 116 h 593"/>
                  <a:gd name="T44" fmla="*/ 145 w 946"/>
                  <a:gd name="T45" fmla="*/ 100 h 593"/>
                  <a:gd name="T46" fmla="*/ 155 w 946"/>
                  <a:gd name="T47" fmla="*/ 117 h 593"/>
                  <a:gd name="T48" fmla="*/ 167 w 946"/>
                  <a:gd name="T49" fmla="*/ 116 h 593"/>
                  <a:gd name="T50" fmla="*/ 182 w 946"/>
                  <a:gd name="T51" fmla="*/ 106 h 593"/>
                  <a:gd name="T52" fmla="*/ 183 w 946"/>
                  <a:gd name="T53" fmla="*/ 91 h 593"/>
                  <a:gd name="T54" fmla="*/ 187 w 946"/>
                  <a:gd name="T55" fmla="*/ 75 h 593"/>
                  <a:gd name="T56" fmla="*/ 182 w 946"/>
                  <a:gd name="T57" fmla="*/ 69 h 593"/>
                  <a:gd name="T58" fmla="*/ 172 w 946"/>
                  <a:gd name="T59" fmla="*/ 61 h 593"/>
                  <a:gd name="T60" fmla="*/ 147 w 946"/>
                  <a:gd name="T61" fmla="*/ 61 h 593"/>
                  <a:gd name="T62" fmla="*/ 134 w 946"/>
                  <a:gd name="T63" fmla="*/ 66 h 593"/>
                  <a:gd name="T64" fmla="*/ 127 w 946"/>
                  <a:gd name="T65" fmla="*/ 70 h 593"/>
                  <a:gd name="T66" fmla="*/ 122 w 946"/>
                  <a:gd name="T67" fmla="*/ 72 h 593"/>
                  <a:gd name="T68" fmla="*/ 123 w 946"/>
                  <a:gd name="T69" fmla="*/ 80 h 593"/>
                  <a:gd name="T70" fmla="*/ 112 w 946"/>
                  <a:gd name="T71" fmla="*/ 77 h 593"/>
                  <a:gd name="T72" fmla="*/ 100 w 946"/>
                  <a:gd name="T73" fmla="*/ 77 h 593"/>
                  <a:gd name="T74" fmla="*/ 93 w 946"/>
                  <a:gd name="T75" fmla="*/ 77 h 593"/>
                  <a:gd name="T76" fmla="*/ 87 w 946"/>
                  <a:gd name="T77" fmla="*/ 70 h 593"/>
                  <a:gd name="T78" fmla="*/ 81 w 946"/>
                  <a:gd name="T79" fmla="*/ 72 h 593"/>
                  <a:gd name="T80" fmla="*/ 78 w 946"/>
                  <a:gd name="T81" fmla="*/ 71 h 593"/>
                  <a:gd name="T82" fmla="*/ 76 w 946"/>
                  <a:gd name="T83" fmla="*/ 61 h 593"/>
                  <a:gd name="T84" fmla="*/ 72 w 946"/>
                  <a:gd name="T85" fmla="*/ 56 h 593"/>
                  <a:gd name="T86" fmla="*/ 65 w 946"/>
                  <a:gd name="T87" fmla="*/ 58 h 593"/>
                  <a:gd name="T88" fmla="*/ 71 w 946"/>
                  <a:gd name="T89" fmla="*/ 53 h 593"/>
                  <a:gd name="T90" fmla="*/ 65 w 946"/>
                  <a:gd name="T91" fmla="*/ 49 h 593"/>
                  <a:gd name="T92" fmla="*/ 59 w 946"/>
                  <a:gd name="T93" fmla="*/ 41 h 593"/>
                  <a:gd name="T94" fmla="*/ 69 w 946"/>
                  <a:gd name="T95" fmla="*/ 47 h 593"/>
                  <a:gd name="T96" fmla="*/ 84 w 946"/>
                  <a:gd name="T97" fmla="*/ 39 h 593"/>
                  <a:gd name="T98" fmla="*/ 69 w 946"/>
                  <a:gd name="T99" fmla="*/ 35 h 593"/>
                  <a:gd name="T100" fmla="*/ 65 w 946"/>
                  <a:gd name="T101" fmla="*/ 29 h 593"/>
                  <a:gd name="T102" fmla="*/ 70 w 946"/>
                  <a:gd name="T103" fmla="*/ 28 h 593"/>
                  <a:gd name="T104" fmla="*/ 59 w 946"/>
                  <a:gd name="T105" fmla="*/ 19 h 593"/>
                  <a:gd name="T106" fmla="*/ 46 w 946"/>
                  <a:gd name="T107" fmla="*/ 25 h 593"/>
                  <a:gd name="T108" fmla="*/ 38 w 946"/>
                  <a:gd name="T109" fmla="*/ 25 h 593"/>
                  <a:gd name="T110" fmla="*/ 35 w 946"/>
                  <a:gd name="T111" fmla="*/ 7 h 593"/>
                  <a:gd name="T112" fmla="*/ 22 w 946"/>
                  <a:gd name="T113" fmla="*/ 3 h 5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6"/>
                  <a:gd name="T172" fmla="*/ 0 h 593"/>
                  <a:gd name="T173" fmla="*/ 946 w 946"/>
                  <a:gd name="T174" fmla="*/ 593 h 5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7" name="Freeform 300"/>
              <p:cNvSpPr>
                <a:spLocks noChangeAspect="1"/>
              </p:cNvSpPr>
              <p:nvPr/>
            </p:nvSpPr>
            <p:spPr bwMode="gray">
              <a:xfrm>
                <a:off x="1457" y="1187"/>
                <a:ext cx="33" cy="46"/>
              </a:xfrm>
              <a:custGeom>
                <a:avLst/>
                <a:gdLst>
                  <a:gd name="T0" fmla="*/ 17 w 163"/>
                  <a:gd name="T1" fmla="*/ 0 h 229"/>
                  <a:gd name="T2" fmla="*/ 21 w 163"/>
                  <a:gd name="T3" fmla="*/ 4 h 229"/>
                  <a:gd name="T4" fmla="*/ 25 w 163"/>
                  <a:gd name="T5" fmla="*/ 8 h 229"/>
                  <a:gd name="T6" fmla="*/ 26 w 163"/>
                  <a:gd name="T7" fmla="*/ 10 h 229"/>
                  <a:gd name="T8" fmla="*/ 26 w 163"/>
                  <a:gd name="T9" fmla="*/ 15 h 229"/>
                  <a:gd name="T10" fmla="*/ 30 w 163"/>
                  <a:gd name="T11" fmla="*/ 15 h 229"/>
                  <a:gd name="T12" fmla="*/ 32 w 163"/>
                  <a:gd name="T13" fmla="*/ 18 h 229"/>
                  <a:gd name="T14" fmla="*/ 32 w 163"/>
                  <a:gd name="T15" fmla="*/ 22 h 229"/>
                  <a:gd name="T16" fmla="*/ 32 w 163"/>
                  <a:gd name="T17" fmla="*/ 29 h 229"/>
                  <a:gd name="T18" fmla="*/ 33 w 163"/>
                  <a:gd name="T19" fmla="*/ 42 h 229"/>
                  <a:gd name="T20" fmla="*/ 30 w 163"/>
                  <a:gd name="T21" fmla="*/ 45 h 229"/>
                  <a:gd name="T22" fmla="*/ 25 w 163"/>
                  <a:gd name="T23" fmla="*/ 46 h 229"/>
                  <a:gd name="T24" fmla="*/ 20 w 163"/>
                  <a:gd name="T25" fmla="*/ 46 h 229"/>
                  <a:gd name="T26" fmla="*/ 17 w 163"/>
                  <a:gd name="T27" fmla="*/ 42 h 229"/>
                  <a:gd name="T28" fmla="*/ 15 w 163"/>
                  <a:gd name="T29" fmla="*/ 40 h 229"/>
                  <a:gd name="T30" fmla="*/ 13 w 163"/>
                  <a:gd name="T31" fmla="*/ 37 h 229"/>
                  <a:gd name="T32" fmla="*/ 12 w 163"/>
                  <a:gd name="T33" fmla="*/ 39 h 229"/>
                  <a:gd name="T34" fmla="*/ 11 w 163"/>
                  <a:gd name="T35" fmla="*/ 39 h 229"/>
                  <a:gd name="T36" fmla="*/ 10 w 163"/>
                  <a:gd name="T37" fmla="*/ 36 h 229"/>
                  <a:gd name="T38" fmla="*/ 8 w 163"/>
                  <a:gd name="T39" fmla="*/ 37 h 229"/>
                  <a:gd name="T40" fmla="*/ 5 w 163"/>
                  <a:gd name="T41" fmla="*/ 32 h 229"/>
                  <a:gd name="T42" fmla="*/ 6 w 163"/>
                  <a:gd name="T43" fmla="*/ 29 h 229"/>
                  <a:gd name="T44" fmla="*/ 5 w 163"/>
                  <a:gd name="T45" fmla="*/ 28 h 229"/>
                  <a:gd name="T46" fmla="*/ 3 w 163"/>
                  <a:gd name="T47" fmla="*/ 32 h 229"/>
                  <a:gd name="T48" fmla="*/ 1 w 163"/>
                  <a:gd name="T49" fmla="*/ 28 h 229"/>
                  <a:gd name="T50" fmla="*/ 0 w 163"/>
                  <a:gd name="T51" fmla="*/ 23 h 229"/>
                  <a:gd name="T52" fmla="*/ 1 w 163"/>
                  <a:gd name="T53" fmla="*/ 21 h 229"/>
                  <a:gd name="T54" fmla="*/ 1 w 163"/>
                  <a:gd name="T55" fmla="*/ 18 h 229"/>
                  <a:gd name="T56" fmla="*/ 5 w 163"/>
                  <a:gd name="T57" fmla="*/ 17 h 229"/>
                  <a:gd name="T58" fmla="*/ 7 w 163"/>
                  <a:gd name="T59" fmla="*/ 15 h 229"/>
                  <a:gd name="T60" fmla="*/ 5 w 163"/>
                  <a:gd name="T61" fmla="*/ 13 h 229"/>
                  <a:gd name="T62" fmla="*/ 6 w 163"/>
                  <a:gd name="T63" fmla="*/ 13 h 229"/>
                  <a:gd name="T64" fmla="*/ 8 w 163"/>
                  <a:gd name="T65" fmla="*/ 10 h 229"/>
                  <a:gd name="T66" fmla="*/ 5 w 163"/>
                  <a:gd name="T67" fmla="*/ 12 h 229"/>
                  <a:gd name="T68" fmla="*/ 6 w 163"/>
                  <a:gd name="T69" fmla="*/ 9 h 229"/>
                  <a:gd name="T70" fmla="*/ 9 w 163"/>
                  <a:gd name="T71" fmla="*/ 9 h 229"/>
                  <a:gd name="T72" fmla="*/ 13 w 163"/>
                  <a:gd name="T73" fmla="*/ 1 h 229"/>
                  <a:gd name="T74" fmla="*/ 17 w 163"/>
                  <a:gd name="T75" fmla="*/ 1 h 2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3"/>
                  <a:gd name="T115" fmla="*/ 0 h 229"/>
                  <a:gd name="T116" fmla="*/ 163 w 163"/>
                  <a:gd name="T117" fmla="*/ 229 h 2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8" name="Freeform 301"/>
              <p:cNvSpPr>
                <a:spLocks noChangeAspect="1"/>
              </p:cNvSpPr>
              <p:nvPr/>
            </p:nvSpPr>
            <p:spPr bwMode="gray">
              <a:xfrm>
                <a:off x="1559" y="1520"/>
                <a:ext cx="77" cy="70"/>
              </a:xfrm>
              <a:custGeom>
                <a:avLst/>
                <a:gdLst>
                  <a:gd name="T0" fmla="*/ 18 w 384"/>
                  <a:gd name="T1" fmla="*/ 0 h 349"/>
                  <a:gd name="T2" fmla="*/ 22 w 384"/>
                  <a:gd name="T3" fmla="*/ 5 h 349"/>
                  <a:gd name="T4" fmla="*/ 24 w 384"/>
                  <a:gd name="T5" fmla="*/ 12 h 349"/>
                  <a:gd name="T6" fmla="*/ 27 w 384"/>
                  <a:gd name="T7" fmla="*/ 14 h 349"/>
                  <a:gd name="T8" fmla="*/ 32 w 384"/>
                  <a:gd name="T9" fmla="*/ 14 h 349"/>
                  <a:gd name="T10" fmla="*/ 36 w 384"/>
                  <a:gd name="T11" fmla="*/ 19 h 349"/>
                  <a:gd name="T12" fmla="*/ 43 w 384"/>
                  <a:gd name="T13" fmla="*/ 23 h 349"/>
                  <a:gd name="T14" fmla="*/ 49 w 384"/>
                  <a:gd name="T15" fmla="*/ 29 h 349"/>
                  <a:gd name="T16" fmla="*/ 55 w 384"/>
                  <a:gd name="T17" fmla="*/ 31 h 349"/>
                  <a:gd name="T18" fmla="*/ 59 w 384"/>
                  <a:gd name="T19" fmla="*/ 37 h 349"/>
                  <a:gd name="T20" fmla="*/ 61 w 384"/>
                  <a:gd name="T21" fmla="*/ 47 h 349"/>
                  <a:gd name="T22" fmla="*/ 66 w 384"/>
                  <a:gd name="T23" fmla="*/ 48 h 349"/>
                  <a:gd name="T24" fmla="*/ 70 w 384"/>
                  <a:gd name="T25" fmla="*/ 47 h 349"/>
                  <a:gd name="T26" fmla="*/ 73 w 384"/>
                  <a:gd name="T27" fmla="*/ 51 h 349"/>
                  <a:gd name="T28" fmla="*/ 77 w 384"/>
                  <a:gd name="T29" fmla="*/ 55 h 349"/>
                  <a:gd name="T30" fmla="*/ 70 w 384"/>
                  <a:gd name="T31" fmla="*/ 59 h 349"/>
                  <a:gd name="T32" fmla="*/ 64 w 384"/>
                  <a:gd name="T33" fmla="*/ 61 h 349"/>
                  <a:gd name="T34" fmla="*/ 62 w 384"/>
                  <a:gd name="T35" fmla="*/ 60 h 349"/>
                  <a:gd name="T36" fmla="*/ 57 w 384"/>
                  <a:gd name="T37" fmla="*/ 57 h 349"/>
                  <a:gd name="T38" fmla="*/ 53 w 384"/>
                  <a:gd name="T39" fmla="*/ 57 h 349"/>
                  <a:gd name="T40" fmla="*/ 53 w 384"/>
                  <a:gd name="T41" fmla="*/ 51 h 349"/>
                  <a:gd name="T42" fmla="*/ 47 w 384"/>
                  <a:gd name="T43" fmla="*/ 50 h 349"/>
                  <a:gd name="T44" fmla="*/ 46 w 384"/>
                  <a:gd name="T45" fmla="*/ 47 h 349"/>
                  <a:gd name="T46" fmla="*/ 43 w 384"/>
                  <a:gd name="T47" fmla="*/ 46 h 349"/>
                  <a:gd name="T48" fmla="*/ 39 w 384"/>
                  <a:gd name="T49" fmla="*/ 51 h 349"/>
                  <a:gd name="T50" fmla="*/ 38 w 384"/>
                  <a:gd name="T51" fmla="*/ 55 h 349"/>
                  <a:gd name="T52" fmla="*/ 35 w 384"/>
                  <a:gd name="T53" fmla="*/ 58 h 349"/>
                  <a:gd name="T54" fmla="*/ 31 w 384"/>
                  <a:gd name="T55" fmla="*/ 62 h 349"/>
                  <a:gd name="T56" fmla="*/ 29 w 384"/>
                  <a:gd name="T57" fmla="*/ 64 h 349"/>
                  <a:gd name="T58" fmla="*/ 22 w 384"/>
                  <a:gd name="T59" fmla="*/ 70 h 349"/>
                  <a:gd name="T60" fmla="*/ 18 w 384"/>
                  <a:gd name="T61" fmla="*/ 66 h 349"/>
                  <a:gd name="T62" fmla="*/ 17 w 384"/>
                  <a:gd name="T63" fmla="*/ 57 h 349"/>
                  <a:gd name="T64" fmla="*/ 16 w 384"/>
                  <a:gd name="T65" fmla="*/ 53 h 349"/>
                  <a:gd name="T66" fmla="*/ 13 w 384"/>
                  <a:gd name="T67" fmla="*/ 57 h 349"/>
                  <a:gd name="T68" fmla="*/ 7 w 384"/>
                  <a:gd name="T69" fmla="*/ 57 h 349"/>
                  <a:gd name="T70" fmla="*/ 1 w 384"/>
                  <a:gd name="T71" fmla="*/ 59 h 349"/>
                  <a:gd name="T72" fmla="*/ 4 w 384"/>
                  <a:gd name="T73" fmla="*/ 50 h 349"/>
                  <a:gd name="T74" fmla="*/ 10 w 384"/>
                  <a:gd name="T75" fmla="*/ 42 h 349"/>
                  <a:gd name="T76" fmla="*/ 9 w 384"/>
                  <a:gd name="T77" fmla="*/ 35 h 349"/>
                  <a:gd name="T78" fmla="*/ 11 w 384"/>
                  <a:gd name="T79" fmla="*/ 25 h 349"/>
                  <a:gd name="T80" fmla="*/ 12 w 384"/>
                  <a:gd name="T81" fmla="*/ 14 h 349"/>
                  <a:gd name="T82" fmla="*/ 13 w 384"/>
                  <a:gd name="T83" fmla="*/ 6 h 3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84"/>
                  <a:gd name="T127" fmla="*/ 0 h 349"/>
                  <a:gd name="T128" fmla="*/ 384 w 384"/>
                  <a:gd name="T129" fmla="*/ 349 h 3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19" name="Freeform 302"/>
              <p:cNvSpPr>
                <a:spLocks noChangeAspect="1"/>
              </p:cNvSpPr>
              <p:nvPr/>
            </p:nvSpPr>
            <p:spPr bwMode="gray">
              <a:xfrm>
                <a:off x="1668" y="1452"/>
                <a:ext cx="24" cy="32"/>
              </a:xfrm>
              <a:custGeom>
                <a:avLst/>
                <a:gdLst>
                  <a:gd name="T0" fmla="*/ 10 w 122"/>
                  <a:gd name="T1" fmla="*/ 1 h 161"/>
                  <a:gd name="T2" fmla="*/ 11 w 122"/>
                  <a:gd name="T3" fmla="*/ 0 h 161"/>
                  <a:gd name="T4" fmla="*/ 12 w 122"/>
                  <a:gd name="T5" fmla="*/ 1 h 161"/>
                  <a:gd name="T6" fmla="*/ 13 w 122"/>
                  <a:gd name="T7" fmla="*/ 2 h 161"/>
                  <a:gd name="T8" fmla="*/ 15 w 122"/>
                  <a:gd name="T9" fmla="*/ 1 h 161"/>
                  <a:gd name="T10" fmla="*/ 17 w 122"/>
                  <a:gd name="T11" fmla="*/ 1 h 161"/>
                  <a:gd name="T12" fmla="*/ 18 w 122"/>
                  <a:gd name="T13" fmla="*/ 3 h 161"/>
                  <a:gd name="T14" fmla="*/ 20 w 122"/>
                  <a:gd name="T15" fmla="*/ 4 h 161"/>
                  <a:gd name="T16" fmla="*/ 22 w 122"/>
                  <a:gd name="T17" fmla="*/ 3 h 161"/>
                  <a:gd name="T18" fmla="*/ 23 w 122"/>
                  <a:gd name="T19" fmla="*/ 7 h 161"/>
                  <a:gd name="T20" fmla="*/ 24 w 122"/>
                  <a:gd name="T21" fmla="*/ 10 h 161"/>
                  <a:gd name="T22" fmla="*/ 23 w 122"/>
                  <a:gd name="T23" fmla="*/ 15 h 161"/>
                  <a:gd name="T24" fmla="*/ 24 w 122"/>
                  <a:gd name="T25" fmla="*/ 19 h 161"/>
                  <a:gd name="T26" fmla="*/ 23 w 122"/>
                  <a:gd name="T27" fmla="*/ 24 h 161"/>
                  <a:gd name="T28" fmla="*/ 20 w 122"/>
                  <a:gd name="T29" fmla="*/ 28 h 161"/>
                  <a:gd name="T30" fmla="*/ 17 w 122"/>
                  <a:gd name="T31" fmla="*/ 30 h 161"/>
                  <a:gd name="T32" fmla="*/ 8 w 122"/>
                  <a:gd name="T33" fmla="*/ 32 h 161"/>
                  <a:gd name="T34" fmla="*/ 6 w 122"/>
                  <a:gd name="T35" fmla="*/ 31 h 161"/>
                  <a:gd name="T36" fmla="*/ 3 w 122"/>
                  <a:gd name="T37" fmla="*/ 30 h 161"/>
                  <a:gd name="T38" fmla="*/ 1 w 122"/>
                  <a:gd name="T39" fmla="*/ 26 h 161"/>
                  <a:gd name="T40" fmla="*/ 0 w 122"/>
                  <a:gd name="T41" fmla="*/ 22 h 161"/>
                  <a:gd name="T42" fmla="*/ 0 w 122"/>
                  <a:gd name="T43" fmla="*/ 18 h 161"/>
                  <a:gd name="T44" fmla="*/ 0 w 122"/>
                  <a:gd name="T45" fmla="*/ 14 h 161"/>
                  <a:gd name="T46" fmla="*/ 2 w 122"/>
                  <a:gd name="T47" fmla="*/ 12 h 161"/>
                  <a:gd name="T48" fmla="*/ 3 w 122"/>
                  <a:gd name="T49" fmla="*/ 9 h 161"/>
                  <a:gd name="T50" fmla="*/ 4 w 122"/>
                  <a:gd name="T51" fmla="*/ 5 h 161"/>
                  <a:gd name="T52" fmla="*/ 6 w 122"/>
                  <a:gd name="T53" fmla="*/ 3 h 161"/>
                  <a:gd name="T54" fmla="*/ 9 w 122"/>
                  <a:gd name="T55" fmla="*/ 2 h 161"/>
                  <a:gd name="T56" fmla="*/ 10 w 122"/>
                  <a:gd name="T57" fmla="*/ 1 h 1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2"/>
                  <a:gd name="T88" fmla="*/ 0 h 161"/>
                  <a:gd name="T89" fmla="*/ 122 w 122"/>
                  <a:gd name="T90" fmla="*/ 161 h 1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0" name="Freeform 303"/>
              <p:cNvSpPr>
                <a:spLocks noChangeAspect="1"/>
              </p:cNvSpPr>
              <p:nvPr/>
            </p:nvSpPr>
            <p:spPr bwMode="gray">
              <a:xfrm>
                <a:off x="1628" y="1270"/>
                <a:ext cx="53" cy="38"/>
              </a:xfrm>
              <a:custGeom>
                <a:avLst/>
                <a:gdLst>
                  <a:gd name="T0" fmla="*/ 22 w 265"/>
                  <a:gd name="T1" fmla="*/ 4 h 190"/>
                  <a:gd name="T2" fmla="*/ 26 w 265"/>
                  <a:gd name="T3" fmla="*/ 3 h 190"/>
                  <a:gd name="T4" fmla="*/ 30 w 265"/>
                  <a:gd name="T5" fmla="*/ 3 h 190"/>
                  <a:gd name="T6" fmla="*/ 40 w 265"/>
                  <a:gd name="T7" fmla="*/ 9 h 190"/>
                  <a:gd name="T8" fmla="*/ 41 w 265"/>
                  <a:gd name="T9" fmla="*/ 11 h 190"/>
                  <a:gd name="T10" fmla="*/ 42 w 265"/>
                  <a:gd name="T11" fmla="*/ 14 h 190"/>
                  <a:gd name="T12" fmla="*/ 43 w 265"/>
                  <a:gd name="T13" fmla="*/ 16 h 190"/>
                  <a:gd name="T14" fmla="*/ 45 w 265"/>
                  <a:gd name="T15" fmla="*/ 17 h 190"/>
                  <a:gd name="T16" fmla="*/ 49 w 265"/>
                  <a:gd name="T17" fmla="*/ 24 h 190"/>
                  <a:gd name="T18" fmla="*/ 51 w 265"/>
                  <a:gd name="T19" fmla="*/ 26 h 190"/>
                  <a:gd name="T20" fmla="*/ 51 w 265"/>
                  <a:gd name="T21" fmla="*/ 27 h 190"/>
                  <a:gd name="T22" fmla="*/ 51 w 265"/>
                  <a:gd name="T23" fmla="*/ 29 h 190"/>
                  <a:gd name="T24" fmla="*/ 53 w 265"/>
                  <a:gd name="T25" fmla="*/ 32 h 190"/>
                  <a:gd name="T26" fmla="*/ 51 w 265"/>
                  <a:gd name="T27" fmla="*/ 34 h 190"/>
                  <a:gd name="T28" fmla="*/ 48 w 265"/>
                  <a:gd name="T29" fmla="*/ 35 h 190"/>
                  <a:gd name="T30" fmla="*/ 43 w 265"/>
                  <a:gd name="T31" fmla="*/ 34 h 190"/>
                  <a:gd name="T32" fmla="*/ 37 w 265"/>
                  <a:gd name="T33" fmla="*/ 32 h 190"/>
                  <a:gd name="T34" fmla="*/ 30 w 265"/>
                  <a:gd name="T35" fmla="*/ 32 h 190"/>
                  <a:gd name="T36" fmla="*/ 22 w 265"/>
                  <a:gd name="T37" fmla="*/ 37 h 190"/>
                  <a:gd name="T38" fmla="*/ 17 w 265"/>
                  <a:gd name="T39" fmla="*/ 38 h 190"/>
                  <a:gd name="T40" fmla="*/ 13 w 265"/>
                  <a:gd name="T41" fmla="*/ 36 h 190"/>
                  <a:gd name="T42" fmla="*/ 10 w 265"/>
                  <a:gd name="T43" fmla="*/ 33 h 190"/>
                  <a:gd name="T44" fmla="*/ 8 w 265"/>
                  <a:gd name="T45" fmla="*/ 29 h 190"/>
                  <a:gd name="T46" fmla="*/ 8 w 265"/>
                  <a:gd name="T47" fmla="*/ 20 h 190"/>
                  <a:gd name="T48" fmla="*/ 2 w 265"/>
                  <a:gd name="T49" fmla="*/ 18 h 190"/>
                  <a:gd name="T50" fmla="*/ 0 w 265"/>
                  <a:gd name="T51" fmla="*/ 14 h 190"/>
                  <a:gd name="T52" fmla="*/ 0 w 265"/>
                  <a:gd name="T53" fmla="*/ 10 h 190"/>
                  <a:gd name="T54" fmla="*/ 1 w 265"/>
                  <a:gd name="T55" fmla="*/ 9 h 190"/>
                  <a:gd name="T56" fmla="*/ 1 w 265"/>
                  <a:gd name="T57" fmla="*/ 4 h 190"/>
                  <a:gd name="T58" fmla="*/ 3 w 265"/>
                  <a:gd name="T59" fmla="*/ 0 h 190"/>
                  <a:gd name="T60" fmla="*/ 6 w 265"/>
                  <a:gd name="T61" fmla="*/ 0 h 190"/>
                  <a:gd name="T62" fmla="*/ 8 w 265"/>
                  <a:gd name="T63" fmla="*/ 2 h 190"/>
                  <a:gd name="T64" fmla="*/ 10 w 265"/>
                  <a:gd name="T65" fmla="*/ 1 h 190"/>
                  <a:gd name="T66" fmla="*/ 15 w 265"/>
                  <a:gd name="T67" fmla="*/ 3 h 190"/>
                  <a:gd name="T68" fmla="*/ 20 w 265"/>
                  <a:gd name="T69" fmla="*/ 5 h 190"/>
                  <a:gd name="T70" fmla="*/ 22 w 265"/>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5"/>
                  <a:gd name="T109" fmla="*/ 0 h 190"/>
                  <a:gd name="T110" fmla="*/ 265 w 265"/>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1" name="Freeform 304"/>
              <p:cNvSpPr>
                <a:spLocks noChangeAspect="1"/>
              </p:cNvSpPr>
              <p:nvPr/>
            </p:nvSpPr>
            <p:spPr bwMode="gray">
              <a:xfrm>
                <a:off x="1527" y="1265"/>
                <a:ext cx="316" cy="356"/>
              </a:xfrm>
              <a:custGeom>
                <a:avLst/>
                <a:gdLst>
                  <a:gd name="T0" fmla="*/ 226 w 1581"/>
                  <a:gd name="T1" fmla="*/ 334 h 1779"/>
                  <a:gd name="T2" fmla="*/ 239 w 1581"/>
                  <a:gd name="T3" fmla="*/ 347 h 1779"/>
                  <a:gd name="T4" fmla="*/ 263 w 1581"/>
                  <a:gd name="T5" fmla="*/ 351 h 1779"/>
                  <a:gd name="T6" fmla="*/ 244 w 1581"/>
                  <a:gd name="T7" fmla="*/ 325 h 1779"/>
                  <a:gd name="T8" fmla="*/ 251 w 1581"/>
                  <a:gd name="T9" fmla="*/ 323 h 1779"/>
                  <a:gd name="T10" fmla="*/ 275 w 1581"/>
                  <a:gd name="T11" fmla="*/ 333 h 1779"/>
                  <a:gd name="T12" fmla="*/ 280 w 1581"/>
                  <a:gd name="T13" fmla="*/ 333 h 1779"/>
                  <a:gd name="T14" fmla="*/ 281 w 1581"/>
                  <a:gd name="T15" fmla="*/ 323 h 1779"/>
                  <a:gd name="T16" fmla="*/ 276 w 1581"/>
                  <a:gd name="T17" fmla="*/ 293 h 1779"/>
                  <a:gd name="T18" fmla="*/ 262 w 1581"/>
                  <a:gd name="T19" fmla="*/ 281 h 1779"/>
                  <a:gd name="T20" fmla="*/ 250 w 1581"/>
                  <a:gd name="T21" fmla="*/ 267 h 1779"/>
                  <a:gd name="T22" fmla="*/ 248 w 1581"/>
                  <a:gd name="T23" fmla="*/ 248 h 1779"/>
                  <a:gd name="T24" fmla="*/ 253 w 1581"/>
                  <a:gd name="T25" fmla="*/ 239 h 1779"/>
                  <a:gd name="T26" fmla="*/ 277 w 1581"/>
                  <a:gd name="T27" fmla="*/ 268 h 1779"/>
                  <a:gd name="T28" fmla="*/ 294 w 1581"/>
                  <a:gd name="T29" fmla="*/ 272 h 1779"/>
                  <a:gd name="T30" fmla="*/ 302 w 1581"/>
                  <a:gd name="T31" fmla="*/ 251 h 1779"/>
                  <a:gd name="T32" fmla="*/ 316 w 1581"/>
                  <a:gd name="T33" fmla="*/ 237 h 1779"/>
                  <a:gd name="T34" fmla="*/ 294 w 1581"/>
                  <a:gd name="T35" fmla="*/ 219 h 1779"/>
                  <a:gd name="T36" fmla="*/ 275 w 1581"/>
                  <a:gd name="T37" fmla="*/ 202 h 1779"/>
                  <a:gd name="T38" fmla="*/ 256 w 1581"/>
                  <a:gd name="T39" fmla="*/ 192 h 1779"/>
                  <a:gd name="T40" fmla="*/ 245 w 1581"/>
                  <a:gd name="T41" fmla="*/ 174 h 1779"/>
                  <a:gd name="T42" fmla="*/ 249 w 1581"/>
                  <a:gd name="T43" fmla="*/ 162 h 1779"/>
                  <a:gd name="T44" fmla="*/ 235 w 1581"/>
                  <a:gd name="T45" fmla="*/ 149 h 1779"/>
                  <a:gd name="T46" fmla="*/ 240 w 1581"/>
                  <a:gd name="T47" fmla="*/ 132 h 1779"/>
                  <a:gd name="T48" fmla="*/ 238 w 1581"/>
                  <a:gd name="T49" fmla="*/ 121 h 1779"/>
                  <a:gd name="T50" fmla="*/ 220 w 1581"/>
                  <a:gd name="T51" fmla="*/ 109 h 1779"/>
                  <a:gd name="T52" fmla="*/ 203 w 1581"/>
                  <a:gd name="T53" fmla="*/ 100 h 1779"/>
                  <a:gd name="T54" fmla="*/ 185 w 1581"/>
                  <a:gd name="T55" fmla="*/ 91 h 1779"/>
                  <a:gd name="T56" fmla="*/ 173 w 1581"/>
                  <a:gd name="T57" fmla="*/ 77 h 1779"/>
                  <a:gd name="T58" fmla="*/ 165 w 1581"/>
                  <a:gd name="T59" fmla="*/ 58 h 1779"/>
                  <a:gd name="T60" fmla="*/ 124 w 1581"/>
                  <a:gd name="T61" fmla="*/ 57 h 1779"/>
                  <a:gd name="T62" fmla="*/ 101 w 1581"/>
                  <a:gd name="T63" fmla="*/ 71 h 1779"/>
                  <a:gd name="T64" fmla="*/ 102 w 1581"/>
                  <a:gd name="T65" fmla="*/ 35 h 1779"/>
                  <a:gd name="T66" fmla="*/ 78 w 1581"/>
                  <a:gd name="T67" fmla="*/ 7 h 1779"/>
                  <a:gd name="T68" fmla="*/ 58 w 1581"/>
                  <a:gd name="T69" fmla="*/ 19 h 1779"/>
                  <a:gd name="T70" fmla="*/ 59 w 1581"/>
                  <a:gd name="T71" fmla="*/ 35 h 1779"/>
                  <a:gd name="T72" fmla="*/ 56 w 1581"/>
                  <a:gd name="T73" fmla="*/ 55 h 1779"/>
                  <a:gd name="T74" fmla="*/ 56 w 1581"/>
                  <a:gd name="T75" fmla="*/ 81 h 1779"/>
                  <a:gd name="T76" fmla="*/ 55 w 1581"/>
                  <a:gd name="T77" fmla="*/ 97 h 1779"/>
                  <a:gd name="T78" fmla="*/ 56 w 1581"/>
                  <a:gd name="T79" fmla="*/ 92 h 1779"/>
                  <a:gd name="T80" fmla="*/ 44 w 1581"/>
                  <a:gd name="T81" fmla="*/ 20 h 1779"/>
                  <a:gd name="T82" fmla="*/ 15 w 1581"/>
                  <a:gd name="T83" fmla="*/ 20 h 1779"/>
                  <a:gd name="T84" fmla="*/ 1 w 1581"/>
                  <a:gd name="T85" fmla="*/ 55 h 1779"/>
                  <a:gd name="T86" fmla="*/ 23 w 1581"/>
                  <a:gd name="T87" fmla="*/ 95 h 1779"/>
                  <a:gd name="T88" fmla="*/ 17 w 1581"/>
                  <a:gd name="T89" fmla="*/ 120 h 1779"/>
                  <a:gd name="T90" fmla="*/ 53 w 1581"/>
                  <a:gd name="T91" fmla="*/ 136 h 1779"/>
                  <a:gd name="T92" fmla="*/ 90 w 1581"/>
                  <a:gd name="T93" fmla="*/ 142 h 1779"/>
                  <a:gd name="T94" fmla="*/ 110 w 1581"/>
                  <a:gd name="T95" fmla="*/ 136 h 1779"/>
                  <a:gd name="T96" fmla="*/ 132 w 1581"/>
                  <a:gd name="T97" fmla="*/ 128 h 1779"/>
                  <a:gd name="T98" fmla="*/ 150 w 1581"/>
                  <a:gd name="T99" fmla="*/ 152 h 1779"/>
                  <a:gd name="T100" fmla="*/ 170 w 1581"/>
                  <a:gd name="T101" fmla="*/ 166 h 1779"/>
                  <a:gd name="T102" fmla="*/ 182 w 1581"/>
                  <a:gd name="T103" fmla="*/ 190 h 1779"/>
                  <a:gd name="T104" fmla="*/ 190 w 1581"/>
                  <a:gd name="T105" fmla="*/ 224 h 1779"/>
                  <a:gd name="T106" fmla="*/ 181 w 1581"/>
                  <a:gd name="T107" fmla="*/ 263 h 1779"/>
                  <a:gd name="T108" fmla="*/ 149 w 1581"/>
                  <a:gd name="T109" fmla="*/ 270 h 1779"/>
                  <a:gd name="T110" fmla="*/ 134 w 1581"/>
                  <a:gd name="T111" fmla="*/ 293 h 1779"/>
                  <a:gd name="T112" fmla="*/ 156 w 1581"/>
                  <a:gd name="T113" fmla="*/ 291 h 1779"/>
                  <a:gd name="T114" fmla="*/ 169 w 1581"/>
                  <a:gd name="T115" fmla="*/ 284 h 1779"/>
                  <a:gd name="T116" fmla="*/ 184 w 1581"/>
                  <a:gd name="T117" fmla="*/ 291 h 1779"/>
                  <a:gd name="T118" fmla="*/ 193 w 1581"/>
                  <a:gd name="T119" fmla="*/ 310 h 1779"/>
                  <a:gd name="T120" fmla="*/ 200 w 1581"/>
                  <a:gd name="T121" fmla="*/ 319 h 17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81"/>
                  <a:gd name="T184" fmla="*/ 0 h 1779"/>
                  <a:gd name="T185" fmla="*/ 1581 w 1581"/>
                  <a:gd name="T186" fmla="*/ 1779 h 17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2" name="Freeform 305"/>
              <p:cNvSpPr>
                <a:spLocks noChangeAspect="1"/>
              </p:cNvSpPr>
              <p:nvPr/>
            </p:nvSpPr>
            <p:spPr bwMode="gray">
              <a:xfrm>
                <a:off x="969" y="1334"/>
                <a:ext cx="937" cy="648"/>
              </a:xfrm>
              <a:custGeom>
                <a:avLst/>
                <a:gdLst>
                  <a:gd name="T0" fmla="*/ 824 w 4686"/>
                  <a:gd name="T1" fmla="*/ 516 h 3236"/>
                  <a:gd name="T2" fmla="*/ 797 w 4686"/>
                  <a:gd name="T3" fmla="*/ 544 h 3236"/>
                  <a:gd name="T4" fmla="*/ 838 w 4686"/>
                  <a:gd name="T5" fmla="*/ 580 h 3236"/>
                  <a:gd name="T6" fmla="*/ 850 w 4686"/>
                  <a:gd name="T7" fmla="*/ 609 h 3236"/>
                  <a:gd name="T8" fmla="*/ 852 w 4686"/>
                  <a:gd name="T9" fmla="*/ 597 h 3236"/>
                  <a:gd name="T10" fmla="*/ 785 w 4686"/>
                  <a:gd name="T11" fmla="*/ 564 h 3236"/>
                  <a:gd name="T12" fmla="*/ 702 w 4686"/>
                  <a:gd name="T13" fmla="*/ 619 h 3236"/>
                  <a:gd name="T14" fmla="*/ 637 w 4686"/>
                  <a:gd name="T15" fmla="*/ 642 h 3236"/>
                  <a:gd name="T16" fmla="*/ 661 w 4686"/>
                  <a:gd name="T17" fmla="*/ 606 h 3236"/>
                  <a:gd name="T18" fmla="*/ 627 w 4686"/>
                  <a:gd name="T19" fmla="*/ 582 h 3236"/>
                  <a:gd name="T20" fmla="*/ 577 w 4686"/>
                  <a:gd name="T21" fmla="*/ 547 h 3236"/>
                  <a:gd name="T22" fmla="*/ 511 w 4686"/>
                  <a:gd name="T23" fmla="*/ 543 h 3236"/>
                  <a:gd name="T24" fmla="*/ 200 w 4686"/>
                  <a:gd name="T25" fmla="*/ 535 h 3236"/>
                  <a:gd name="T26" fmla="*/ 180 w 4686"/>
                  <a:gd name="T27" fmla="*/ 516 h 3236"/>
                  <a:gd name="T28" fmla="*/ 149 w 4686"/>
                  <a:gd name="T29" fmla="*/ 497 h 3236"/>
                  <a:gd name="T30" fmla="*/ 132 w 4686"/>
                  <a:gd name="T31" fmla="*/ 462 h 3236"/>
                  <a:gd name="T32" fmla="*/ 121 w 4686"/>
                  <a:gd name="T33" fmla="*/ 413 h 3236"/>
                  <a:gd name="T34" fmla="*/ 51 w 4686"/>
                  <a:gd name="T35" fmla="*/ 338 h 3236"/>
                  <a:gd name="T36" fmla="*/ 0 w 4686"/>
                  <a:gd name="T37" fmla="*/ 205 h 3236"/>
                  <a:gd name="T38" fmla="*/ 60 w 4686"/>
                  <a:gd name="T39" fmla="*/ 100 h 3236"/>
                  <a:gd name="T40" fmla="*/ 111 w 4686"/>
                  <a:gd name="T41" fmla="*/ 63 h 3236"/>
                  <a:gd name="T42" fmla="*/ 103 w 4686"/>
                  <a:gd name="T43" fmla="*/ 87 h 3236"/>
                  <a:gd name="T44" fmla="*/ 156 w 4686"/>
                  <a:gd name="T45" fmla="*/ 75 h 3236"/>
                  <a:gd name="T46" fmla="*/ 182 w 4686"/>
                  <a:gd name="T47" fmla="*/ 62 h 3236"/>
                  <a:gd name="T48" fmla="*/ 246 w 4686"/>
                  <a:gd name="T49" fmla="*/ 92 h 3236"/>
                  <a:gd name="T50" fmla="*/ 282 w 4686"/>
                  <a:gd name="T51" fmla="*/ 126 h 3236"/>
                  <a:gd name="T52" fmla="*/ 343 w 4686"/>
                  <a:gd name="T53" fmla="*/ 131 h 3236"/>
                  <a:gd name="T54" fmla="*/ 370 w 4686"/>
                  <a:gd name="T55" fmla="*/ 152 h 3236"/>
                  <a:gd name="T56" fmla="*/ 377 w 4686"/>
                  <a:gd name="T57" fmla="*/ 113 h 3236"/>
                  <a:gd name="T58" fmla="*/ 379 w 4686"/>
                  <a:gd name="T59" fmla="*/ 99 h 3236"/>
                  <a:gd name="T60" fmla="*/ 427 w 4686"/>
                  <a:gd name="T61" fmla="*/ 134 h 3236"/>
                  <a:gd name="T62" fmla="*/ 472 w 4686"/>
                  <a:gd name="T63" fmla="*/ 130 h 3236"/>
                  <a:gd name="T64" fmla="*/ 493 w 4686"/>
                  <a:gd name="T65" fmla="*/ 124 h 3236"/>
                  <a:gd name="T66" fmla="*/ 518 w 4686"/>
                  <a:gd name="T67" fmla="*/ 101 h 3236"/>
                  <a:gd name="T68" fmla="*/ 493 w 4686"/>
                  <a:gd name="T69" fmla="*/ 72 h 3236"/>
                  <a:gd name="T70" fmla="*/ 502 w 4686"/>
                  <a:gd name="T71" fmla="*/ 0 h 3236"/>
                  <a:gd name="T72" fmla="*/ 534 w 4686"/>
                  <a:gd name="T73" fmla="*/ 60 h 3236"/>
                  <a:gd name="T74" fmla="*/ 554 w 4686"/>
                  <a:gd name="T75" fmla="*/ 103 h 3236"/>
                  <a:gd name="T76" fmla="*/ 591 w 4686"/>
                  <a:gd name="T77" fmla="*/ 147 h 3236"/>
                  <a:gd name="T78" fmla="*/ 609 w 4686"/>
                  <a:gd name="T79" fmla="*/ 80 h 3236"/>
                  <a:gd name="T80" fmla="*/ 644 w 4686"/>
                  <a:gd name="T81" fmla="*/ 113 h 3236"/>
                  <a:gd name="T82" fmla="*/ 628 w 4686"/>
                  <a:gd name="T83" fmla="*/ 177 h 3236"/>
                  <a:gd name="T84" fmla="*/ 574 w 4686"/>
                  <a:gd name="T85" fmla="*/ 191 h 3236"/>
                  <a:gd name="T86" fmla="*/ 561 w 4686"/>
                  <a:gd name="T87" fmla="*/ 234 h 3236"/>
                  <a:gd name="T88" fmla="*/ 532 w 4686"/>
                  <a:gd name="T89" fmla="*/ 241 h 3236"/>
                  <a:gd name="T90" fmla="*/ 527 w 4686"/>
                  <a:gd name="T91" fmla="*/ 280 h 3236"/>
                  <a:gd name="T92" fmla="*/ 519 w 4686"/>
                  <a:gd name="T93" fmla="*/ 355 h 3236"/>
                  <a:gd name="T94" fmla="*/ 595 w 4686"/>
                  <a:gd name="T95" fmla="*/ 416 h 3236"/>
                  <a:gd name="T96" fmla="*/ 650 w 4686"/>
                  <a:gd name="T97" fmla="*/ 482 h 3236"/>
                  <a:gd name="T98" fmla="*/ 687 w 4686"/>
                  <a:gd name="T99" fmla="*/ 483 h 3236"/>
                  <a:gd name="T100" fmla="*/ 708 w 4686"/>
                  <a:gd name="T101" fmla="*/ 402 h 3236"/>
                  <a:gd name="T102" fmla="*/ 698 w 4686"/>
                  <a:gd name="T103" fmla="*/ 332 h 3236"/>
                  <a:gd name="T104" fmla="*/ 691 w 4686"/>
                  <a:gd name="T105" fmla="*/ 276 h 3236"/>
                  <a:gd name="T106" fmla="*/ 756 w 4686"/>
                  <a:gd name="T107" fmla="*/ 293 h 3236"/>
                  <a:gd name="T108" fmla="*/ 781 w 4686"/>
                  <a:gd name="T109" fmla="*/ 329 h 3236"/>
                  <a:gd name="T110" fmla="*/ 786 w 4686"/>
                  <a:gd name="T111" fmla="*/ 353 h 3236"/>
                  <a:gd name="T112" fmla="*/ 825 w 4686"/>
                  <a:gd name="T113" fmla="*/ 349 h 3236"/>
                  <a:gd name="T114" fmla="*/ 851 w 4686"/>
                  <a:gd name="T115" fmla="*/ 345 h 3236"/>
                  <a:gd name="T116" fmla="*/ 861 w 4686"/>
                  <a:gd name="T117" fmla="*/ 368 h 3236"/>
                  <a:gd name="T118" fmla="*/ 876 w 4686"/>
                  <a:gd name="T119" fmla="*/ 413 h 3236"/>
                  <a:gd name="T120" fmla="*/ 916 w 4686"/>
                  <a:gd name="T121" fmla="*/ 442 h 3236"/>
                  <a:gd name="T122" fmla="*/ 907 w 4686"/>
                  <a:gd name="T123" fmla="*/ 446 h 3236"/>
                  <a:gd name="T124" fmla="*/ 933 w 4686"/>
                  <a:gd name="T125" fmla="*/ 480 h 32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86"/>
                  <a:gd name="T190" fmla="*/ 0 h 3236"/>
                  <a:gd name="T191" fmla="*/ 4686 w 4686"/>
                  <a:gd name="T192" fmla="*/ 3236 h 32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3" name="Freeform 306"/>
              <p:cNvSpPr>
                <a:spLocks noChangeAspect="1"/>
              </p:cNvSpPr>
              <p:nvPr/>
            </p:nvSpPr>
            <p:spPr bwMode="gray">
              <a:xfrm>
                <a:off x="1437" y="1025"/>
                <a:ext cx="39" cy="63"/>
              </a:xfrm>
              <a:custGeom>
                <a:avLst/>
                <a:gdLst>
                  <a:gd name="T0" fmla="*/ 39 w 197"/>
                  <a:gd name="T1" fmla="*/ 31 h 316"/>
                  <a:gd name="T2" fmla="*/ 36 w 197"/>
                  <a:gd name="T3" fmla="*/ 24 h 316"/>
                  <a:gd name="T4" fmla="*/ 28 w 197"/>
                  <a:gd name="T5" fmla="*/ 22 h 316"/>
                  <a:gd name="T6" fmla="*/ 25 w 197"/>
                  <a:gd name="T7" fmla="*/ 19 h 316"/>
                  <a:gd name="T8" fmla="*/ 26 w 197"/>
                  <a:gd name="T9" fmla="*/ 15 h 316"/>
                  <a:gd name="T10" fmla="*/ 24 w 197"/>
                  <a:gd name="T11" fmla="*/ 13 h 316"/>
                  <a:gd name="T12" fmla="*/ 19 w 197"/>
                  <a:gd name="T13" fmla="*/ 9 h 316"/>
                  <a:gd name="T14" fmla="*/ 4 w 197"/>
                  <a:gd name="T15" fmla="*/ 0 h 316"/>
                  <a:gd name="T16" fmla="*/ 1 w 197"/>
                  <a:gd name="T17" fmla="*/ 5 h 316"/>
                  <a:gd name="T18" fmla="*/ 1 w 197"/>
                  <a:gd name="T19" fmla="*/ 9 h 316"/>
                  <a:gd name="T20" fmla="*/ 2 w 197"/>
                  <a:gd name="T21" fmla="*/ 13 h 316"/>
                  <a:gd name="T22" fmla="*/ 4 w 197"/>
                  <a:gd name="T23" fmla="*/ 16 h 316"/>
                  <a:gd name="T24" fmla="*/ 0 w 197"/>
                  <a:gd name="T25" fmla="*/ 20 h 316"/>
                  <a:gd name="T26" fmla="*/ 4 w 197"/>
                  <a:gd name="T27" fmla="*/ 25 h 316"/>
                  <a:gd name="T28" fmla="*/ 4 w 197"/>
                  <a:gd name="T29" fmla="*/ 32 h 316"/>
                  <a:gd name="T30" fmla="*/ 7 w 197"/>
                  <a:gd name="T31" fmla="*/ 34 h 316"/>
                  <a:gd name="T32" fmla="*/ 5 w 197"/>
                  <a:gd name="T33" fmla="*/ 37 h 316"/>
                  <a:gd name="T34" fmla="*/ 11 w 197"/>
                  <a:gd name="T35" fmla="*/ 37 h 316"/>
                  <a:gd name="T36" fmla="*/ 16 w 197"/>
                  <a:gd name="T37" fmla="*/ 43 h 316"/>
                  <a:gd name="T38" fmla="*/ 16 w 197"/>
                  <a:gd name="T39" fmla="*/ 45 h 316"/>
                  <a:gd name="T40" fmla="*/ 7 w 197"/>
                  <a:gd name="T41" fmla="*/ 47 h 316"/>
                  <a:gd name="T42" fmla="*/ 12 w 197"/>
                  <a:gd name="T43" fmla="*/ 60 h 316"/>
                  <a:gd name="T44" fmla="*/ 17 w 197"/>
                  <a:gd name="T45" fmla="*/ 63 h 316"/>
                  <a:gd name="T46" fmla="*/ 19 w 197"/>
                  <a:gd name="T47" fmla="*/ 59 h 316"/>
                  <a:gd name="T48" fmla="*/ 18 w 197"/>
                  <a:gd name="T49" fmla="*/ 58 h 316"/>
                  <a:gd name="T50" fmla="*/ 24 w 197"/>
                  <a:gd name="T51" fmla="*/ 58 h 316"/>
                  <a:gd name="T52" fmla="*/ 34 w 197"/>
                  <a:gd name="T53" fmla="*/ 53 h 316"/>
                  <a:gd name="T54" fmla="*/ 37 w 197"/>
                  <a:gd name="T55" fmla="*/ 55 h 316"/>
                  <a:gd name="T56" fmla="*/ 38 w 197"/>
                  <a:gd name="T57" fmla="*/ 53 h 316"/>
                  <a:gd name="T58" fmla="*/ 39 w 197"/>
                  <a:gd name="T59" fmla="*/ 46 h 316"/>
                  <a:gd name="T60" fmla="*/ 37 w 197"/>
                  <a:gd name="T61" fmla="*/ 44 h 316"/>
                  <a:gd name="T62" fmla="*/ 37 w 197"/>
                  <a:gd name="T63" fmla="*/ 44 h 316"/>
                  <a:gd name="T64" fmla="*/ 39 w 197"/>
                  <a:gd name="T65" fmla="*/ 32 h 3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316"/>
                  <a:gd name="T101" fmla="*/ 197 w 197"/>
                  <a:gd name="T102" fmla="*/ 316 h 3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4" name="Freeform 307"/>
              <p:cNvSpPr>
                <a:spLocks noChangeAspect="1"/>
              </p:cNvSpPr>
              <p:nvPr/>
            </p:nvSpPr>
            <p:spPr bwMode="gray">
              <a:xfrm>
                <a:off x="1356" y="1000"/>
                <a:ext cx="74" cy="86"/>
              </a:xfrm>
              <a:custGeom>
                <a:avLst/>
                <a:gdLst>
                  <a:gd name="T0" fmla="*/ 64 w 368"/>
                  <a:gd name="T1" fmla="*/ 56 h 430"/>
                  <a:gd name="T2" fmla="*/ 66 w 368"/>
                  <a:gd name="T3" fmla="*/ 45 h 430"/>
                  <a:gd name="T4" fmla="*/ 67 w 368"/>
                  <a:gd name="T5" fmla="*/ 39 h 430"/>
                  <a:gd name="T6" fmla="*/ 65 w 368"/>
                  <a:gd name="T7" fmla="*/ 39 h 430"/>
                  <a:gd name="T8" fmla="*/ 60 w 368"/>
                  <a:gd name="T9" fmla="*/ 35 h 430"/>
                  <a:gd name="T10" fmla="*/ 60 w 368"/>
                  <a:gd name="T11" fmla="*/ 28 h 430"/>
                  <a:gd name="T12" fmla="*/ 49 w 368"/>
                  <a:gd name="T13" fmla="*/ 26 h 430"/>
                  <a:gd name="T14" fmla="*/ 47 w 368"/>
                  <a:gd name="T15" fmla="*/ 27 h 430"/>
                  <a:gd name="T16" fmla="*/ 47 w 368"/>
                  <a:gd name="T17" fmla="*/ 20 h 430"/>
                  <a:gd name="T18" fmla="*/ 44 w 368"/>
                  <a:gd name="T19" fmla="*/ 17 h 430"/>
                  <a:gd name="T20" fmla="*/ 42 w 368"/>
                  <a:gd name="T21" fmla="*/ 15 h 430"/>
                  <a:gd name="T22" fmla="*/ 35 w 368"/>
                  <a:gd name="T23" fmla="*/ 9 h 430"/>
                  <a:gd name="T24" fmla="*/ 30 w 368"/>
                  <a:gd name="T25" fmla="*/ 15 h 430"/>
                  <a:gd name="T26" fmla="*/ 29 w 368"/>
                  <a:gd name="T27" fmla="*/ 23 h 430"/>
                  <a:gd name="T28" fmla="*/ 26 w 368"/>
                  <a:gd name="T29" fmla="*/ 4 h 430"/>
                  <a:gd name="T30" fmla="*/ 22 w 368"/>
                  <a:gd name="T31" fmla="*/ 3 h 430"/>
                  <a:gd name="T32" fmla="*/ 17 w 368"/>
                  <a:gd name="T33" fmla="*/ 0 h 430"/>
                  <a:gd name="T34" fmla="*/ 2 w 368"/>
                  <a:gd name="T35" fmla="*/ 3 h 430"/>
                  <a:gd name="T36" fmla="*/ 1 w 368"/>
                  <a:gd name="T37" fmla="*/ 20 h 430"/>
                  <a:gd name="T38" fmla="*/ 8 w 368"/>
                  <a:gd name="T39" fmla="*/ 19 h 430"/>
                  <a:gd name="T40" fmla="*/ 8 w 368"/>
                  <a:gd name="T41" fmla="*/ 29 h 430"/>
                  <a:gd name="T42" fmla="*/ 11 w 368"/>
                  <a:gd name="T43" fmla="*/ 31 h 430"/>
                  <a:gd name="T44" fmla="*/ 16 w 368"/>
                  <a:gd name="T45" fmla="*/ 22 h 430"/>
                  <a:gd name="T46" fmla="*/ 19 w 368"/>
                  <a:gd name="T47" fmla="*/ 26 h 430"/>
                  <a:gd name="T48" fmla="*/ 16 w 368"/>
                  <a:gd name="T49" fmla="*/ 31 h 430"/>
                  <a:gd name="T50" fmla="*/ 20 w 368"/>
                  <a:gd name="T51" fmla="*/ 32 h 430"/>
                  <a:gd name="T52" fmla="*/ 25 w 368"/>
                  <a:gd name="T53" fmla="*/ 34 h 430"/>
                  <a:gd name="T54" fmla="*/ 19 w 368"/>
                  <a:gd name="T55" fmla="*/ 40 h 430"/>
                  <a:gd name="T56" fmla="*/ 24 w 368"/>
                  <a:gd name="T57" fmla="*/ 46 h 430"/>
                  <a:gd name="T58" fmla="*/ 13 w 368"/>
                  <a:gd name="T59" fmla="*/ 45 h 430"/>
                  <a:gd name="T60" fmla="*/ 8 w 368"/>
                  <a:gd name="T61" fmla="*/ 51 h 430"/>
                  <a:gd name="T62" fmla="*/ 16 w 368"/>
                  <a:gd name="T63" fmla="*/ 61 h 430"/>
                  <a:gd name="T64" fmla="*/ 24 w 368"/>
                  <a:gd name="T65" fmla="*/ 58 h 430"/>
                  <a:gd name="T66" fmla="*/ 32 w 368"/>
                  <a:gd name="T67" fmla="*/ 56 h 430"/>
                  <a:gd name="T68" fmla="*/ 36 w 368"/>
                  <a:gd name="T69" fmla="*/ 61 h 430"/>
                  <a:gd name="T70" fmla="*/ 46 w 368"/>
                  <a:gd name="T71" fmla="*/ 61 h 430"/>
                  <a:gd name="T72" fmla="*/ 50 w 368"/>
                  <a:gd name="T73" fmla="*/ 64 h 430"/>
                  <a:gd name="T74" fmla="*/ 52 w 368"/>
                  <a:gd name="T75" fmla="*/ 66 h 430"/>
                  <a:gd name="T76" fmla="*/ 56 w 368"/>
                  <a:gd name="T77" fmla="*/ 78 h 430"/>
                  <a:gd name="T78" fmla="*/ 61 w 368"/>
                  <a:gd name="T79" fmla="*/ 83 h 430"/>
                  <a:gd name="T80" fmla="*/ 66 w 368"/>
                  <a:gd name="T81" fmla="*/ 83 h 430"/>
                  <a:gd name="T82" fmla="*/ 72 w 368"/>
                  <a:gd name="T83" fmla="*/ 79 h 430"/>
                  <a:gd name="T84" fmla="*/ 68 w 368"/>
                  <a:gd name="T85" fmla="*/ 60 h 4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430"/>
                  <a:gd name="T131" fmla="*/ 368 w 368"/>
                  <a:gd name="T132" fmla="*/ 430 h 4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5" name="Freeform 308"/>
              <p:cNvSpPr>
                <a:spLocks noChangeAspect="1"/>
              </p:cNvSpPr>
              <p:nvPr/>
            </p:nvSpPr>
            <p:spPr bwMode="gray">
              <a:xfrm>
                <a:off x="1462" y="960"/>
                <a:ext cx="121" cy="112"/>
              </a:xfrm>
              <a:custGeom>
                <a:avLst/>
                <a:gdLst>
                  <a:gd name="T0" fmla="*/ 4 w 603"/>
                  <a:gd name="T1" fmla="*/ 8 h 558"/>
                  <a:gd name="T2" fmla="*/ 4 w 603"/>
                  <a:gd name="T3" fmla="*/ 14 h 558"/>
                  <a:gd name="T4" fmla="*/ 18 w 603"/>
                  <a:gd name="T5" fmla="*/ 24 h 558"/>
                  <a:gd name="T6" fmla="*/ 21 w 603"/>
                  <a:gd name="T7" fmla="*/ 29 h 558"/>
                  <a:gd name="T8" fmla="*/ 9 w 603"/>
                  <a:gd name="T9" fmla="*/ 29 h 558"/>
                  <a:gd name="T10" fmla="*/ 8 w 603"/>
                  <a:gd name="T11" fmla="*/ 36 h 558"/>
                  <a:gd name="T12" fmla="*/ 14 w 603"/>
                  <a:gd name="T13" fmla="*/ 38 h 558"/>
                  <a:gd name="T14" fmla="*/ 17 w 603"/>
                  <a:gd name="T15" fmla="*/ 47 h 558"/>
                  <a:gd name="T16" fmla="*/ 22 w 603"/>
                  <a:gd name="T17" fmla="*/ 40 h 558"/>
                  <a:gd name="T18" fmla="*/ 29 w 603"/>
                  <a:gd name="T19" fmla="*/ 39 h 558"/>
                  <a:gd name="T20" fmla="*/ 26 w 603"/>
                  <a:gd name="T21" fmla="*/ 45 h 558"/>
                  <a:gd name="T22" fmla="*/ 32 w 603"/>
                  <a:gd name="T23" fmla="*/ 41 h 558"/>
                  <a:gd name="T24" fmla="*/ 36 w 603"/>
                  <a:gd name="T25" fmla="*/ 36 h 558"/>
                  <a:gd name="T26" fmla="*/ 39 w 603"/>
                  <a:gd name="T27" fmla="*/ 39 h 558"/>
                  <a:gd name="T28" fmla="*/ 46 w 603"/>
                  <a:gd name="T29" fmla="*/ 42 h 558"/>
                  <a:gd name="T30" fmla="*/ 52 w 603"/>
                  <a:gd name="T31" fmla="*/ 43 h 558"/>
                  <a:gd name="T32" fmla="*/ 42 w 603"/>
                  <a:gd name="T33" fmla="*/ 47 h 558"/>
                  <a:gd name="T34" fmla="*/ 53 w 603"/>
                  <a:gd name="T35" fmla="*/ 47 h 558"/>
                  <a:gd name="T36" fmla="*/ 63 w 603"/>
                  <a:gd name="T37" fmla="*/ 49 h 558"/>
                  <a:gd name="T38" fmla="*/ 31 w 603"/>
                  <a:gd name="T39" fmla="*/ 59 h 558"/>
                  <a:gd name="T40" fmla="*/ 28 w 603"/>
                  <a:gd name="T41" fmla="*/ 68 h 558"/>
                  <a:gd name="T42" fmla="*/ 37 w 603"/>
                  <a:gd name="T43" fmla="*/ 77 h 558"/>
                  <a:gd name="T44" fmla="*/ 31 w 603"/>
                  <a:gd name="T45" fmla="*/ 79 h 558"/>
                  <a:gd name="T46" fmla="*/ 33 w 603"/>
                  <a:gd name="T47" fmla="*/ 83 h 558"/>
                  <a:gd name="T48" fmla="*/ 49 w 603"/>
                  <a:gd name="T49" fmla="*/ 89 h 558"/>
                  <a:gd name="T50" fmla="*/ 37 w 603"/>
                  <a:gd name="T51" fmla="*/ 98 h 558"/>
                  <a:gd name="T52" fmla="*/ 42 w 603"/>
                  <a:gd name="T53" fmla="*/ 102 h 558"/>
                  <a:gd name="T54" fmla="*/ 42 w 603"/>
                  <a:gd name="T55" fmla="*/ 103 h 558"/>
                  <a:gd name="T56" fmla="*/ 50 w 603"/>
                  <a:gd name="T57" fmla="*/ 110 h 558"/>
                  <a:gd name="T58" fmla="*/ 65 w 603"/>
                  <a:gd name="T59" fmla="*/ 110 h 558"/>
                  <a:gd name="T60" fmla="*/ 65 w 603"/>
                  <a:gd name="T61" fmla="*/ 103 h 558"/>
                  <a:gd name="T62" fmla="*/ 73 w 603"/>
                  <a:gd name="T63" fmla="*/ 111 h 558"/>
                  <a:gd name="T64" fmla="*/ 67 w 603"/>
                  <a:gd name="T65" fmla="*/ 95 h 558"/>
                  <a:gd name="T66" fmla="*/ 66 w 603"/>
                  <a:gd name="T67" fmla="*/ 86 h 558"/>
                  <a:gd name="T68" fmla="*/ 74 w 603"/>
                  <a:gd name="T69" fmla="*/ 100 h 558"/>
                  <a:gd name="T70" fmla="*/ 81 w 603"/>
                  <a:gd name="T71" fmla="*/ 107 h 558"/>
                  <a:gd name="T72" fmla="*/ 80 w 603"/>
                  <a:gd name="T73" fmla="*/ 83 h 558"/>
                  <a:gd name="T74" fmla="*/ 84 w 603"/>
                  <a:gd name="T75" fmla="*/ 93 h 558"/>
                  <a:gd name="T76" fmla="*/ 87 w 603"/>
                  <a:gd name="T77" fmla="*/ 83 h 558"/>
                  <a:gd name="T78" fmla="*/ 84 w 603"/>
                  <a:gd name="T79" fmla="*/ 72 h 558"/>
                  <a:gd name="T80" fmla="*/ 87 w 603"/>
                  <a:gd name="T81" fmla="*/ 57 h 558"/>
                  <a:gd name="T82" fmla="*/ 86 w 603"/>
                  <a:gd name="T83" fmla="*/ 64 h 558"/>
                  <a:gd name="T84" fmla="*/ 91 w 603"/>
                  <a:gd name="T85" fmla="*/ 82 h 558"/>
                  <a:gd name="T86" fmla="*/ 98 w 603"/>
                  <a:gd name="T87" fmla="*/ 61 h 558"/>
                  <a:gd name="T88" fmla="*/ 103 w 603"/>
                  <a:gd name="T89" fmla="*/ 62 h 558"/>
                  <a:gd name="T90" fmla="*/ 121 w 603"/>
                  <a:gd name="T91" fmla="*/ 46 h 558"/>
                  <a:gd name="T92" fmla="*/ 118 w 603"/>
                  <a:gd name="T93" fmla="*/ 34 h 558"/>
                  <a:gd name="T94" fmla="*/ 111 w 603"/>
                  <a:gd name="T95" fmla="*/ 27 h 558"/>
                  <a:gd name="T96" fmla="*/ 107 w 603"/>
                  <a:gd name="T97" fmla="*/ 35 h 558"/>
                  <a:gd name="T98" fmla="*/ 108 w 603"/>
                  <a:gd name="T99" fmla="*/ 28 h 558"/>
                  <a:gd name="T100" fmla="*/ 102 w 603"/>
                  <a:gd name="T101" fmla="*/ 19 h 558"/>
                  <a:gd name="T102" fmla="*/ 94 w 603"/>
                  <a:gd name="T103" fmla="*/ 25 h 558"/>
                  <a:gd name="T104" fmla="*/ 97 w 603"/>
                  <a:gd name="T105" fmla="*/ 19 h 558"/>
                  <a:gd name="T106" fmla="*/ 97 w 603"/>
                  <a:gd name="T107" fmla="*/ 7 h 558"/>
                  <a:gd name="T108" fmla="*/ 21 w 603"/>
                  <a:gd name="T109" fmla="*/ 0 h 558"/>
                  <a:gd name="T110" fmla="*/ 20 w 603"/>
                  <a:gd name="T111" fmla="*/ 0 h 558"/>
                  <a:gd name="T112" fmla="*/ 0 w 603"/>
                  <a:gd name="T113" fmla="*/ 0 h 5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3"/>
                  <a:gd name="T172" fmla="*/ 0 h 558"/>
                  <a:gd name="T173" fmla="*/ 603 w 603"/>
                  <a:gd name="T174" fmla="*/ 558 h 5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6" name="Freeform 309"/>
              <p:cNvSpPr>
                <a:spLocks noChangeAspect="1"/>
              </p:cNvSpPr>
              <p:nvPr/>
            </p:nvSpPr>
            <p:spPr bwMode="gray">
              <a:xfrm>
                <a:off x="1532" y="960"/>
                <a:ext cx="206" cy="207"/>
              </a:xfrm>
              <a:custGeom>
                <a:avLst/>
                <a:gdLst>
                  <a:gd name="T0" fmla="*/ 36 w 1028"/>
                  <a:gd name="T1" fmla="*/ 14 h 1037"/>
                  <a:gd name="T2" fmla="*/ 57 w 1028"/>
                  <a:gd name="T3" fmla="*/ 43 h 1037"/>
                  <a:gd name="T4" fmla="*/ 65 w 1028"/>
                  <a:gd name="T5" fmla="*/ 55 h 1037"/>
                  <a:gd name="T6" fmla="*/ 54 w 1028"/>
                  <a:gd name="T7" fmla="*/ 54 h 1037"/>
                  <a:gd name="T8" fmla="*/ 84 w 1028"/>
                  <a:gd name="T9" fmla="*/ 67 h 1037"/>
                  <a:gd name="T10" fmla="*/ 83 w 1028"/>
                  <a:gd name="T11" fmla="*/ 74 h 1037"/>
                  <a:gd name="T12" fmla="*/ 81 w 1028"/>
                  <a:gd name="T13" fmla="*/ 80 h 1037"/>
                  <a:gd name="T14" fmla="*/ 49 w 1028"/>
                  <a:gd name="T15" fmla="*/ 66 h 1037"/>
                  <a:gd name="T16" fmla="*/ 29 w 1028"/>
                  <a:gd name="T17" fmla="*/ 87 h 1037"/>
                  <a:gd name="T18" fmla="*/ 28 w 1028"/>
                  <a:gd name="T19" fmla="*/ 106 h 1037"/>
                  <a:gd name="T20" fmla="*/ 38 w 1028"/>
                  <a:gd name="T21" fmla="*/ 102 h 1037"/>
                  <a:gd name="T22" fmla="*/ 44 w 1028"/>
                  <a:gd name="T23" fmla="*/ 110 h 1037"/>
                  <a:gd name="T24" fmla="*/ 53 w 1028"/>
                  <a:gd name="T25" fmla="*/ 91 h 1037"/>
                  <a:gd name="T26" fmla="*/ 56 w 1028"/>
                  <a:gd name="T27" fmla="*/ 106 h 1037"/>
                  <a:gd name="T28" fmla="*/ 49 w 1028"/>
                  <a:gd name="T29" fmla="*/ 112 h 1037"/>
                  <a:gd name="T30" fmla="*/ 46 w 1028"/>
                  <a:gd name="T31" fmla="*/ 122 h 1037"/>
                  <a:gd name="T32" fmla="*/ 45 w 1028"/>
                  <a:gd name="T33" fmla="*/ 124 h 1037"/>
                  <a:gd name="T34" fmla="*/ 54 w 1028"/>
                  <a:gd name="T35" fmla="*/ 130 h 1037"/>
                  <a:gd name="T36" fmla="*/ 70 w 1028"/>
                  <a:gd name="T37" fmla="*/ 131 h 1037"/>
                  <a:gd name="T38" fmla="*/ 76 w 1028"/>
                  <a:gd name="T39" fmla="*/ 124 h 1037"/>
                  <a:gd name="T40" fmla="*/ 67 w 1028"/>
                  <a:gd name="T41" fmla="*/ 148 h 1037"/>
                  <a:gd name="T42" fmla="*/ 47 w 1028"/>
                  <a:gd name="T43" fmla="*/ 147 h 1037"/>
                  <a:gd name="T44" fmla="*/ 34 w 1028"/>
                  <a:gd name="T45" fmla="*/ 124 h 1037"/>
                  <a:gd name="T46" fmla="*/ 18 w 1028"/>
                  <a:gd name="T47" fmla="*/ 138 h 1037"/>
                  <a:gd name="T48" fmla="*/ 29 w 1028"/>
                  <a:gd name="T49" fmla="*/ 150 h 1037"/>
                  <a:gd name="T50" fmla="*/ 29 w 1028"/>
                  <a:gd name="T51" fmla="*/ 160 h 1037"/>
                  <a:gd name="T52" fmla="*/ 18 w 1028"/>
                  <a:gd name="T53" fmla="*/ 163 h 1037"/>
                  <a:gd name="T54" fmla="*/ 1 w 1028"/>
                  <a:gd name="T55" fmla="*/ 180 h 1037"/>
                  <a:gd name="T56" fmla="*/ 9 w 1028"/>
                  <a:gd name="T57" fmla="*/ 179 h 1037"/>
                  <a:gd name="T58" fmla="*/ 22 w 1028"/>
                  <a:gd name="T59" fmla="*/ 192 h 1037"/>
                  <a:gd name="T60" fmla="*/ 38 w 1028"/>
                  <a:gd name="T61" fmla="*/ 199 h 1037"/>
                  <a:gd name="T62" fmla="*/ 57 w 1028"/>
                  <a:gd name="T63" fmla="*/ 185 h 1037"/>
                  <a:gd name="T64" fmla="*/ 80 w 1028"/>
                  <a:gd name="T65" fmla="*/ 195 h 1037"/>
                  <a:gd name="T66" fmla="*/ 91 w 1028"/>
                  <a:gd name="T67" fmla="*/ 191 h 1037"/>
                  <a:gd name="T68" fmla="*/ 116 w 1028"/>
                  <a:gd name="T69" fmla="*/ 188 h 1037"/>
                  <a:gd name="T70" fmla="*/ 119 w 1028"/>
                  <a:gd name="T71" fmla="*/ 173 h 1037"/>
                  <a:gd name="T72" fmla="*/ 114 w 1028"/>
                  <a:gd name="T73" fmla="*/ 158 h 1037"/>
                  <a:gd name="T74" fmla="*/ 85 w 1028"/>
                  <a:gd name="T75" fmla="*/ 161 h 1037"/>
                  <a:gd name="T76" fmla="*/ 100 w 1028"/>
                  <a:gd name="T77" fmla="*/ 154 h 1037"/>
                  <a:gd name="T78" fmla="*/ 131 w 1028"/>
                  <a:gd name="T79" fmla="*/ 139 h 1037"/>
                  <a:gd name="T80" fmla="*/ 125 w 1028"/>
                  <a:gd name="T81" fmla="*/ 119 h 1037"/>
                  <a:gd name="T82" fmla="*/ 154 w 1028"/>
                  <a:gd name="T83" fmla="*/ 111 h 1037"/>
                  <a:gd name="T84" fmla="*/ 155 w 1028"/>
                  <a:gd name="T85" fmla="*/ 93 h 1037"/>
                  <a:gd name="T86" fmla="*/ 163 w 1028"/>
                  <a:gd name="T87" fmla="*/ 82 h 1037"/>
                  <a:gd name="T88" fmla="*/ 152 w 1028"/>
                  <a:gd name="T89" fmla="*/ 64 h 1037"/>
                  <a:gd name="T90" fmla="*/ 129 w 1028"/>
                  <a:gd name="T91" fmla="*/ 58 h 1037"/>
                  <a:gd name="T92" fmla="*/ 143 w 1028"/>
                  <a:gd name="T93" fmla="*/ 49 h 1037"/>
                  <a:gd name="T94" fmla="*/ 166 w 1028"/>
                  <a:gd name="T95" fmla="*/ 55 h 1037"/>
                  <a:gd name="T96" fmla="*/ 130 w 1028"/>
                  <a:gd name="T97" fmla="*/ 44 h 1037"/>
                  <a:gd name="T98" fmla="*/ 149 w 1028"/>
                  <a:gd name="T99" fmla="*/ 42 h 1037"/>
                  <a:gd name="T100" fmla="*/ 161 w 1028"/>
                  <a:gd name="T101" fmla="*/ 37 h 1037"/>
                  <a:gd name="T102" fmla="*/ 177 w 1028"/>
                  <a:gd name="T103" fmla="*/ 28 h 1037"/>
                  <a:gd name="T104" fmla="*/ 177 w 1028"/>
                  <a:gd name="T105" fmla="*/ 21 h 1037"/>
                  <a:gd name="T106" fmla="*/ 196 w 1028"/>
                  <a:gd name="T107" fmla="*/ 12 h 1037"/>
                  <a:gd name="T108" fmla="*/ 85 w 1028"/>
                  <a:gd name="T109" fmla="*/ 8 h 1037"/>
                  <a:gd name="T110" fmla="*/ 105 w 1028"/>
                  <a:gd name="T111" fmla="*/ 21 h 1037"/>
                  <a:gd name="T112" fmla="*/ 87 w 1028"/>
                  <a:gd name="T113" fmla="*/ 26 h 1037"/>
                  <a:gd name="T114" fmla="*/ 44 w 1028"/>
                  <a:gd name="T115" fmla="*/ 3 h 10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28"/>
                  <a:gd name="T175" fmla="*/ 0 h 1037"/>
                  <a:gd name="T176" fmla="*/ 1028 w 1028"/>
                  <a:gd name="T177" fmla="*/ 1037 h 10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7" name="Freeform 310"/>
              <p:cNvSpPr>
                <a:spLocks noChangeAspect="1"/>
              </p:cNvSpPr>
              <p:nvPr/>
            </p:nvSpPr>
            <p:spPr bwMode="gray">
              <a:xfrm>
                <a:off x="1564" y="1153"/>
                <a:ext cx="6" cy="6"/>
              </a:xfrm>
              <a:custGeom>
                <a:avLst/>
                <a:gdLst>
                  <a:gd name="T0" fmla="*/ 0 w 30"/>
                  <a:gd name="T1" fmla="*/ 3 h 30"/>
                  <a:gd name="T2" fmla="*/ 0 w 30"/>
                  <a:gd name="T3" fmla="*/ 4 h 30"/>
                  <a:gd name="T4" fmla="*/ 6 w 30"/>
                  <a:gd name="T5" fmla="*/ 6 h 30"/>
                  <a:gd name="T6" fmla="*/ 1 w 30"/>
                  <a:gd name="T7" fmla="*/ 0 h 30"/>
                  <a:gd name="T8" fmla="*/ 0 w 30"/>
                  <a:gd name="T9" fmla="*/ 3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8" name="Freeform 311"/>
              <p:cNvSpPr>
                <a:spLocks noChangeAspect="1"/>
              </p:cNvSpPr>
              <p:nvPr/>
            </p:nvSpPr>
            <p:spPr bwMode="gray">
              <a:xfrm>
                <a:off x="1564" y="1147"/>
                <a:ext cx="1" cy="6"/>
              </a:xfrm>
              <a:custGeom>
                <a:avLst/>
                <a:gdLst>
                  <a:gd name="T0" fmla="*/ 1 w 7"/>
                  <a:gd name="T1" fmla="*/ 2 h 31"/>
                  <a:gd name="T2" fmla="*/ 0 w 7"/>
                  <a:gd name="T3" fmla="*/ 0 h 31"/>
                  <a:gd name="T4" fmla="*/ 0 w 7"/>
                  <a:gd name="T5" fmla="*/ 5 h 31"/>
                  <a:gd name="T6" fmla="*/ 1 w 7"/>
                  <a:gd name="T7" fmla="*/ 6 h 31"/>
                  <a:gd name="T8" fmla="*/ 1 w 7"/>
                  <a:gd name="T9" fmla="*/ 5 h 31"/>
                  <a:gd name="T10" fmla="*/ 1 w 7"/>
                  <a:gd name="T11" fmla="*/ 2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29" name="Freeform 312"/>
              <p:cNvSpPr>
                <a:spLocks noChangeAspect="1"/>
              </p:cNvSpPr>
              <p:nvPr/>
            </p:nvSpPr>
            <p:spPr bwMode="gray">
              <a:xfrm>
                <a:off x="1031" y="1408"/>
                <a:ext cx="17" cy="23"/>
              </a:xfrm>
              <a:custGeom>
                <a:avLst/>
                <a:gdLst>
                  <a:gd name="T0" fmla="*/ 3 w 81"/>
                  <a:gd name="T1" fmla="*/ 12 h 113"/>
                  <a:gd name="T2" fmla="*/ 5 w 81"/>
                  <a:gd name="T3" fmla="*/ 12 h 113"/>
                  <a:gd name="T4" fmla="*/ 5 w 81"/>
                  <a:gd name="T5" fmla="*/ 11 h 113"/>
                  <a:gd name="T6" fmla="*/ 4 w 81"/>
                  <a:gd name="T7" fmla="*/ 9 h 113"/>
                  <a:gd name="T8" fmla="*/ 5 w 81"/>
                  <a:gd name="T9" fmla="*/ 9 h 113"/>
                  <a:gd name="T10" fmla="*/ 6 w 81"/>
                  <a:gd name="T11" fmla="*/ 11 h 113"/>
                  <a:gd name="T12" fmla="*/ 7 w 81"/>
                  <a:gd name="T13" fmla="*/ 10 h 113"/>
                  <a:gd name="T14" fmla="*/ 8 w 81"/>
                  <a:gd name="T15" fmla="*/ 11 h 113"/>
                  <a:gd name="T16" fmla="*/ 10 w 81"/>
                  <a:gd name="T17" fmla="*/ 9 h 113"/>
                  <a:gd name="T18" fmla="*/ 10 w 81"/>
                  <a:gd name="T19" fmla="*/ 8 h 113"/>
                  <a:gd name="T20" fmla="*/ 9 w 81"/>
                  <a:gd name="T21" fmla="*/ 8 h 113"/>
                  <a:gd name="T22" fmla="*/ 8 w 81"/>
                  <a:gd name="T23" fmla="*/ 8 h 113"/>
                  <a:gd name="T24" fmla="*/ 9 w 81"/>
                  <a:gd name="T25" fmla="*/ 7 h 113"/>
                  <a:gd name="T26" fmla="*/ 10 w 81"/>
                  <a:gd name="T27" fmla="*/ 4 h 113"/>
                  <a:gd name="T28" fmla="*/ 9 w 81"/>
                  <a:gd name="T29" fmla="*/ 2 h 113"/>
                  <a:gd name="T30" fmla="*/ 9 w 81"/>
                  <a:gd name="T31" fmla="*/ 1 h 113"/>
                  <a:gd name="T32" fmla="*/ 10 w 81"/>
                  <a:gd name="T33" fmla="*/ 0 h 113"/>
                  <a:gd name="T34" fmla="*/ 10 w 81"/>
                  <a:gd name="T35" fmla="*/ 2 h 113"/>
                  <a:gd name="T36" fmla="*/ 12 w 81"/>
                  <a:gd name="T37" fmla="*/ 4 h 113"/>
                  <a:gd name="T38" fmla="*/ 12 w 81"/>
                  <a:gd name="T39" fmla="*/ 5 h 113"/>
                  <a:gd name="T40" fmla="*/ 13 w 81"/>
                  <a:gd name="T41" fmla="*/ 7 h 113"/>
                  <a:gd name="T42" fmla="*/ 14 w 81"/>
                  <a:gd name="T43" fmla="*/ 7 h 113"/>
                  <a:gd name="T44" fmla="*/ 16 w 81"/>
                  <a:gd name="T45" fmla="*/ 5 h 113"/>
                  <a:gd name="T46" fmla="*/ 17 w 81"/>
                  <a:gd name="T47" fmla="*/ 6 h 113"/>
                  <a:gd name="T48" fmla="*/ 17 w 81"/>
                  <a:gd name="T49" fmla="*/ 8 h 113"/>
                  <a:gd name="T50" fmla="*/ 17 w 81"/>
                  <a:gd name="T51" fmla="*/ 10 h 113"/>
                  <a:gd name="T52" fmla="*/ 15 w 81"/>
                  <a:gd name="T53" fmla="*/ 12 h 113"/>
                  <a:gd name="T54" fmla="*/ 10 w 81"/>
                  <a:gd name="T55" fmla="*/ 19 h 113"/>
                  <a:gd name="T56" fmla="*/ 7 w 81"/>
                  <a:gd name="T57" fmla="*/ 22 h 113"/>
                  <a:gd name="T58" fmla="*/ 5 w 81"/>
                  <a:gd name="T59" fmla="*/ 22 h 113"/>
                  <a:gd name="T60" fmla="*/ 5 w 81"/>
                  <a:gd name="T61" fmla="*/ 22 h 113"/>
                  <a:gd name="T62" fmla="*/ 5 w 81"/>
                  <a:gd name="T63" fmla="*/ 23 h 113"/>
                  <a:gd name="T64" fmla="*/ 3 w 81"/>
                  <a:gd name="T65" fmla="*/ 22 h 113"/>
                  <a:gd name="T66" fmla="*/ 4 w 81"/>
                  <a:gd name="T67" fmla="*/ 21 h 113"/>
                  <a:gd name="T68" fmla="*/ 6 w 81"/>
                  <a:gd name="T69" fmla="*/ 21 h 113"/>
                  <a:gd name="T70" fmla="*/ 7 w 81"/>
                  <a:gd name="T71" fmla="*/ 20 h 113"/>
                  <a:gd name="T72" fmla="*/ 8 w 81"/>
                  <a:gd name="T73" fmla="*/ 17 h 113"/>
                  <a:gd name="T74" fmla="*/ 5 w 81"/>
                  <a:gd name="T75" fmla="*/ 20 h 113"/>
                  <a:gd name="T76" fmla="*/ 3 w 81"/>
                  <a:gd name="T77" fmla="*/ 18 h 113"/>
                  <a:gd name="T78" fmla="*/ 2 w 81"/>
                  <a:gd name="T79" fmla="*/ 15 h 113"/>
                  <a:gd name="T80" fmla="*/ 1 w 81"/>
                  <a:gd name="T81" fmla="*/ 12 h 113"/>
                  <a:gd name="T82" fmla="*/ 0 w 81"/>
                  <a:gd name="T83" fmla="*/ 12 h 113"/>
                  <a:gd name="T84" fmla="*/ 0 w 81"/>
                  <a:gd name="T85" fmla="*/ 11 h 113"/>
                  <a:gd name="T86" fmla="*/ 1 w 81"/>
                  <a:gd name="T87" fmla="*/ 9 h 113"/>
                  <a:gd name="T88" fmla="*/ 1 w 81"/>
                  <a:gd name="T89" fmla="*/ 9 h 113"/>
                  <a:gd name="T90" fmla="*/ 3 w 81"/>
                  <a:gd name="T91" fmla="*/ 1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
                  <a:gd name="T139" fmla="*/ 0 h 113"/>
                  <a:gd name="T140" fmla="*/ 81 w 81"/>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330" name="Freeform 313"/>
              <p:cNvSpPr>
                <a:spLocks noChangeAspect="1"/>
              </p:cNvSpPr>
              <p:nvPr/>
            </p:nvSpPr>
            <p:spPr bwMode="gray">
              <a:xfrm>
                <a:off x="1024" y="1423"/>
                <a:ext cx="11" cy="11"/>
              </a:xfrm>
              <a:custGeom>
                <a:avLst/>
                <a:gdLst>
                  <a:gd name="T0" fmla="*/ 0 w 54"/>
                  <a:gd name="T1" fmla="*/ 1 h 58"/>
                  <a:gd name="T2" fmla="*/ 0 w 54"/>
                  <a:gd name="T3" fmla="*/ 1 h 58"/>
                  <a:gd name="T4" fmla="*/ 0 w 54"/>
                  <a:gd name="T5" fmla="*/ 2 h 58"/>
                  <a:gd name="T6" fmla="*/ 0 w 54"/>
                  <a:gd name="T7" fmla="*/ 4 h 58"/>
                  <a:gd name="T8" fmla="*/ 2 w 54"/>
                  <a:gd name="T9" fmla="*/ 5 h 58"/>
                  <a:gd name="T10" fmla="*/ 2 w 54"/>
                  <a:gd name="T11" fmla="*/ 7 h 58"/>
                  <a:gd name="T12" fmla="*/ 5 w 54"/>
                  <a:gd name="T13" fmla="*/ 7 h 58"/>
                  <a:gd name="T14" fmla="*/ 7 w 54"/>
                  <a:gd name="T15" fmla="*/ 9 h 58"/>
                  <a:gd name="T16" fmla="*/ 8 w 54"/>
                  <a:gd name="T17" fmla="*/ 9 h 58"/>
                  <a:gd name="T18" fmla="*/ 9 w 54"/>
                  <a:gd name="T19" fmla="*/ 10 h 58"/>
                  <a:gd name="T20" fmla="*/ 10 w 54"/>
                  <a:gd name="T21" fmla="*/ 11 h 58"/>
                  <a:gd name="T22" fmla="*/ 11 w 54"/>
                  <a:gd name="T23" fmla="*/ 11 h 58"/>
                  <a:gd name="T24" fmla="*/ 11 w 54"/>
                  <a:gd name="T25" fmla="*/ 9 h 58"/>
                  <a:gd name="T26" fmla="*/ 9 w 54"/>
                  <a:gd name="T27" fmla="*/ 7 h 58"/>
                  <a:gd name="T28" fmla="*/ 6 w 54"/>
                  <a:gd name="T29" fmla="*/ 5 h 58"/>
                  <a:gd name="T30" fmla="*/ 7 w 54"/>
                  <a:gd name="T31" fmla="*/ 4 h 58"/>
                  <a:gd name="T32" fmla="*/ 4 w 54"/>
                  <a:gd name="T33" fmla="*/ 3 h 58"/>
                  <a:gd name="T34" fmla="*/ 3 w 54"/>
                  <a:gd name="T35" fmla="*/ 1 h 58"/>
                  <a:gd name="T36" fmla="*/ 2 w 54"/>
                  <a:gd name="T37" fmla="*/ 0 h 58"/>
                  <a:gd name="T38" fmla="*/ 1 w 54"/>
                  <a:gd name="T39" fmla="*/ 0 h 58"/>
                  <a:gd name="T40" fmla="*/ 0 w 54"/>
                  <a:gd name="T41" fmla="*/ 1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58"/>
                  <a:gd name="T65" fmla="*/ 54 w 54"/>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73" name="Freeform 4"/>
            <p:cNvSpPr>
              <a:spLocks noChangeAspect="1"/>
            </p:cNvSpPr>
            <p:nvPr/>
          </p:nvSpPr>
          <p:spPr bwMode="gray">
            <a:xfrm>
              <a:off x="4260255" y="4527516"/>
              <a:ext cx="99391" cy="148876"/>
            </a:xfrm>
            <a:custGeom>
              <a:avLst/>
              <a:gdLst>
                <a:gd name="T0" fmla="*/ 2147483647 w 242"/>
                <a:gd name="T1" fmla="*/ 2147483647 h 356"/>
                <a:gd name="T2" fmla="*/ 2147483647 w 242"/>
                <a:gd name="T3" fmla="*/ 2147483647 h 356"/>
                <a:gd name="T4" fmla="*/ 2147483647 w 242"/>
                <a:gd name="T5" fmla="*/ 2147483647 h 356"/>
                <a:gd name="T6" fmla="*/ 2147483647 w 242"/>
                <a:gd name="T7" fmla="*/ 2147483647 h 356"/>
                <a:gd name="T8" fmla="*/ 2147483647 w 242"/>
                <a:gd name="T9" fmla="*/ 2147483647 h 356"/>
                <a:gd name="T10" fmla="*/ 2147483647 w 242"/>
                <a:gd name="T11" fmla="*/ 2147483647 h 356"/>
                <a:gd name="T12" fmla="*/ 2147483647 w 242"/>
                <a:gd name="T13" fmla="*/ 2147483647 h 356"/>
                <a:gd name="T14" fmla="*/ 2147483647 w 242"/>
                <a:gd name="T15" fmla="*/ 2147483647 h 356"/>
                <a:gd name="T16" fmla="*/ 2147483647 w 242"/>
                <a:gd name="T17" fmla="*/ 2147483647 h 356"/>
                <a:gd name="T18" fmla="*/ 2147483647 w 242"/>
                <a:gd name="T19" fmla="*/ 2147483647 h 356"/>
                <a:gd name="T20" fmla="*/ 2147483647 w 242"/>
                <a:gd name="T21" fmla="*/ 2147483647 h 356"/>
                <a:gd name="T22" fmla="*/ 2147483647 w 242"/>
                <a:gd name="T23" fmla="*/ 2147483647 h 356"/>
                <a:gd name="T24" fmla="*/ 2147483647 w 242"/>
                <a:gd name="T25" fmla="*/ 2147483647 h 356"/>
                <a:gd name="T26" fmla="*/ 2147483647 w 242"/>
                <a:gd name="T27" fmla="*/ 2147483647 h 356"/>
                <a:gd name="T28" fmla="*/ 2147483647 w 242"/>
                <a:gd name="T29" fmla="*/ 2147483647 h 356"/>
                <a:gd name="T30" fmla="*/ 2147483647 w 242"/>
                <a:gd name="T31" fmla="*/ 2147483647 h 356"/>
                <a:gd name="T32" fmla="*/ 2147483647 w 242"/>
                <a:gd name="T33" fmla="*/ 2147483647 h 356"/>
                <a:gd name="T34" fmla="*/ 2147483647 w 242"/>
                <a:gd name="T35" fmla="*/ 2147483647 h 356"/>
                <a:gd name="T36" fmla="*/ 2147483647 w 242"/>
                <a:gd name="T37" fmla="*/ 2147483647 h 356"/>
                <a:gd name="T38" fmla="*/ 2147483647 w 242"/>
                <a:gd name="T39" fmla="*/ 2147483647 h 356"/>
                <a:gd name="T40" fmla="*/ 2147483647 w 242"/>
                <a:gd name="T41" fmla="*/ 2147483647 h 356"/>
                <a:gd name="T42" fmla="*/ 2147483647 w 242"/>
                <a:gd name="T43" fmla="*/ 2147483647 h 356"/>
                <a:gd name="T44" fmla="*/ 2147483647 w 242"/>
                <a:gd name="T45" fmla="*/ 2147483647 h 356"/>
                <a:gd name="T46" fmla="*/ 2147483647 w 242"/>
                <a:gd name="T47" fmla="*/ 2147483647 h 356"/>
                <a:gd name="T48" fmla="*/ 2147483647 w 242"/>
                <a:gd name="T49" fmla="*/ 2147483647 h 356"/>
                <a:gd name="T50" fmla="*/ 2147483647 w 242"/>
                <a:gd name="T51" fmla="*/ 2147483647 h 356"/>
                <a:gd name="T52" fmla="*/ 2147483647 w 242"/>
                <a:gd name="T53" fmla="*/ 2147483647 h 356"/>
                <a:gd name="T54" fmla="*/ 2147483647 w 242"/>
                <a:gd name="T55" fmla="*/ 2147483647 h 356"/>
                <a:gd name="T56" fmla="*/ 2147483647 w 242"/>
                <a:gd name="T57" fmla="*/ 2147483647 h 356"/>
                <a:gd name="T58" fmla="*/ 2147483647 w 242"/>
                <a:gd name="T59" fmla="*/ 2147483647 h 356"/>
                <a:gd name="T60" fmla="*/ 2147483647 w 242"/>
                <a:gd name="T61" fmla="*/ 2147483647 h 356"/>
                <a:gd name="T62" fmla="*/ 2147483647 w 242"/>
                <a:gd name="T63" fmla="*/ 2147483647 h 356"/>
                <a:gd name="T64" fmla="*/ 2147483647 w 242"/>
                <a:gd name="T65" fmla="*/ 2147483647 h 356"/>
                <a:gd name="T66" fmla="*/ 0 w 242"/>
                <a:gd name="T67" fmla="*/ 2147483647 h 356"/>
                <a:gd name="T68" fmla="*/ 0 w 242"/>
                <a:gd name="T69" fmla="*/ 2147483647 h 356"/>
                <a:gd name="T70" fmla="*/ 2147483647 w 242"/>
                <a:gd name="T71" fmla="*/ 2147483647 h 356"/>
                <a:gd name="T72" fmla="*/ 2147483647 w 242"/>
                <a:gd name="T73" fmla="*/ 2147483647 h 356"/>
                <a:gd name="T74" fmla="*/ 2147483647 w 242"/>
                <a:gd name="T75" fmla="*/ 2147483647 h 356"/>
                <a:gd name="T76" fmla="*/ 2147483647 w 242"/>
                <a:gd name="T77" fmla="*/ 2147483647 h 356"/>
                <a:gd name="T78" fmla="*/ 2147483647 w 242"/>
                <a:gd name="T79" fmla="*/ 2147483647 h 356"/>
                <a:gd name="T80" fmla="*/ 2147483647 w 242"/>
                <a:gd name="T81" fmla="*/ 2147483647 h 356"/>
                <a:gd name="T82" fmla="*/ 2147483647 w 242"/>
                <a:gd name="T83" fmla="*/ 2147483647 h 356"/>
                <a:gd name="T84" fmla="*/ 2147483647 w 242"/>
                <a:gd name="T85" fmla="*/ 2147483647 h 356"/>
                <a:gd name="T86" fmla="*/ 2147483647 w 242"/>
                <a:gd name="T87" fmla="*/ 2147483647 h 356"/>
                <a:gd name="T88" fmla="*/ 2147483647 w 242"/>
                <a:gd name="T89" fmla="*/ 2147483647 h 356"/>
                <a:gd name="T90" fmla="*/ 2147483647 w 242"/>
                <a:gd name="T91" fmla="*/ 2147483647 h 356"/>
                <a:gd name="T92" fmla="*/ 2147483647 w 242"/>
                <a:gd name="T93" fmla="*/ 2147483647 h 356"/>
                <a:gd name="T94" fmla="*/ 2147483647 w 242"/>
                <a:gd name="T95" fmla="*/ 2147483647 h 3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
                <a:gd name="T145" fmla="*/ 0 h 356"/>
                <a:gd name="T146" fmla="*/ 242 w 242"/>
                <a:gd name="T147" fmla="*/ 356 h 3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5"/>
            <p:cNvSpPr>
              <a:spLocks noChangeAspect="1"/>
            </p:cNvSpPr>
            <p:nvPr/>
          </p:nvSpPr>
          <p:spPr bwMode="gray">
            <a:xfrm>
              <a:off x="4215911" y="4438793"/>
              <a:ext cx="168202" cy="129327"/>
            </a:xfrm>
            <a:custGeom>
              <a:avLst/>
              <a:gdLst>
                <a:gd name="T0" fmla="*/ 2147483647 w 417"/>
                <a:gd name="T1" fmla="*/ 2147483647 h 307"/>
                <a:gd name="T2" fmla="*/ 2147483647 w 417"/>
                <a:gd name="T3" fmla="*/ 2147483647 h 307"/>
                <a:gd name="T4" fmla="*/ 2147483647 w 417"/>
                <a:gd name="T5" fmla="*/ 2147483647 h 307"/>
                <a:gd name="T6" fmla="*/ 2147483647 w 417"/>
                <a:gd name="T7" fmla="*/ 2147483647 h 307"/>
                <a:gd name="T8" fmla="*/ 2147483647 w 417"/>
                <a:gd name="T9" fmla="*/ 2147483647 h 307"/>
                <a:gd name="T10" fmla="*/ 2147483647 w 417"/>
                <a:gd name="T11" fmla="*/ 2147483647 h 307"/>
                <a:gd name="T12" fmla="*/ 2147483647 w 417"/>
                <a:gd name="T13" fmla="*/ 2147483647 h 307"/>
                <a:gd name="T14" fmla="*/ 0 w 417"/>
                <a:gd name="T15" fmla="*/ 2147483647 h 307"/>
                <a:gd name="T16" fmla="*/ 0 w 417"/>
                <a:gd name="T17" fmla="*/ 2147483647 h 307"/>
                <a:gd name="T18" fmla="*/ 2147483647 w 417"/>
                <a:gd name="T19" fmla="*/ 2147483647 h 307"/>
                <a:gd name="T20" fmla="*/ 2147483647 w 417"/>
                <a:gd name="T21" fmla="*/ 2147483647 h 307"/>
                <a:gd name="T22" fmla="*/ 2147483647 w 417"/>
                <a:gd name="T23" fmla="*/ 2147483647 h 307"/>
                <a:gd name="T24" fmla="*/ 2147483647 w 417"/>
                <a:gd name="T25" fmla="*/ 2147483647 h 307"/>
                <a:gd name="T26" fmla="*/ 2147483647 w 417"/>
                <a:gd name="T27" fmla="*/ 2147483647 h 307"/>
                <a:gd name="T28" fmla="*/ 2147483647 w 417"/>
                <a:gd name="T29" fmla="*/ 2147483647 h 307"/>
                <a:gd name="T30" fmla="*/ 2147483647 w 417"/>
                <a:gd name="T31" fmla="*/ 2147483647 h 307"/>
                <a:gd name="T32" fmla="*/ 2147483647 w 417"/>
                <a:gd name="T33" fmla="*/ 2147483647 h 307"/>
                <a:gd name="T34" fmla="*/ 2147483647 w 417"/>
                <a:gd name="T35" fmla="*/ 2147483647 h 307"/>
                <a:gd name="T36" fmla="*/ 2147483647 w 417"/>
                <a:gd name="T37" fmla="*/ 2147483647 h 307"/>
                <a:gd name="T38" fmla="*/ 2147483647 w 417"/>
                <a:gd name="T39" fmla="*/ 2147483647 h 307"/>
                <a:gd name="T40" fmla="*/ 2147483647 w 417"/>
                <a:gd name="T41" fmla="*/ 2147483647 h 307"/>
                <a:gd name="T42" fmla="*/ 2147483647 w 417"/>
                <a:gd name="T43" fmla="*/ 2147483647 h 307"/>
                <a:gd name="T44" fmla="*/ 2147483647 w 417"/>
                <a:gd name="T45" fmla="*/ 2147483647 h 307"/>
                <a:gd name="T46" fmla="*/ 2147483647 w 417"/>
                <a:gd name="T47" fmla="*/ 2147483647 h 307"/>
                <a:gd name="T48" fmla="*/ 2147483647 w 417"/>
                <a:gd name="T49" fmla="*/ 2147483647 h 307"/>
                <a:gd name="T50" fmla="*/ 2147483647 w 417"/>
                <a:gd name="T51" fmla="*/ 2147483647 h 307"/>
                <a:gd name="T52" fmla="*/ 2147483647 w 417"/>
                <a:gd name="T53" fmla="*/ 2147483647 h 307"/>
                <a:gd name="T54" fmla="*/ 2147483647 w 417"/>
                <a:gd name="T55" fmla="*/ 2147483647 h 307"/>
                <a:gd name="T56" fmla="*/ 2147483647 w 417"/>
                <a:gd name="T57" fmla="*/ 2147483647 h 307"/>
                <a:gd name="T58" fmla="*/ 2147483647 w 417"/>
                <a:gd name="T59" fmla="*/ 2147483647 h 307"/>
                <a:gd name="T60" fmla="*/ 2147483647 w 417"/>
                <a:gd name="T61" fmla="*/ 2147483647 h 307"/>
                <a:gd name="T62" fmla="*/ 2147483647 w 417"/>
                <a:gd name="T63" fmla="*/ 2147483647 h 307"/>
                <a:gd name="T64" fmla="*/ 2147483647 w 417"/>
                <a:gd name="T65" fmla="*/ 2147483647 h 307"/>
                <a:gd name="T66" fmla="*/ 2147483647 w 417"/>
                <a:gd name="T67" fmla="*/ 2147483647 h 307"/>
                <a:gd name="T68" fmla="*/ 2147483647 w 417"/>
                <a:gd name="T69" fmla="*/ 2147483647 h 307"/>
                <a:gd name="T70" fmla="*/ 2147483647 w 417"/>
                <a:gd name="T71" fmla="*/ 2147483647 h 307"/>
                <a:gd name="T72" fmla="*/ 2147483647 w 417"/>
                <a:gd name="T73" fmla="*/ 2147483647 h 307"/>
                <a:gd name="T74" fmla="*/ 2147483647 w 417"/>
                <a:gd name="T75" fmla="*/ 2147483647 h 307"/>
                <a:gd name="T76" fmla="*/ 2147483647 w 417"/>
                <a:gd name="T77" fmla="*/ 2147483647 h 307"/>
                <a:gd name="T78" fmla="*/ 2147483647 w 417"/>
                <a:gd name="T79" fmla="*/ 2147483647 h 307"/>
                <a:gd name="T80" fmla="*/ 2147483647 w 417"/>
                <a:gd name="T81" fmla="*/ 2147483647 h 307"/>
                <a:gd name="T82" fmla="*/ 2147483647 w 417"/>
                <a:gd name="T83" fmla="*/ 2147483647 h 307"/>
                <a:gd name="T84" fmla="*/ 2147483647 w 417"/>
                <a:gd name="T85" fmla="*/ 2147483647 h 307"/>
                <a:gd name="T86" fmla="*/ 2147483647 w 417"/>
                <a:gd name="T87" fmla="*/ 2147483647 h 307"/>
                <a:gd name="T88" fmla="*/ 2147483647 w 417"/>
                <a:gd name="T89" fmla="*/ 2147483647 h 307"/>
                <a:gd name="T90" fmla="*/ 2147483647 w 417"/>
                <a:gd name="T91" fmla="*/ 2147483647 h 307"/>
                <a:gd name="T92" fmla="*/ 2147483647 w 417"/>
                <a:gd name="T93" fmla="*/ 0 h 3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7"/>
                <a:gd name="T142" fmla="*/ 0 h 307"/>
                <a:gd name="T143" fmla="*/ 417 w 417"/>
                <a:gd name="T144" fmla="*/ 307 h 3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6"/>
            <p:cNvSpPr>
              <a:spLocks noChangeAspect="1"/>
            </p:cNvSpPr>
            <p:nvPr/>
          </p:nvSpPr>
          <p:spPr bwMode="gray">
            <a:xfrm>
              <a:off x="4517146" y="4491425"/>
              <a:ext cx="169730" cy="254142"/>
            </a:xfrm>
            <a:custGeom>
              <a:avLst/>
              <a:gdLst>
                <a:gd name="T0" fmla="*/ 2147483647 w 420"/>
                <a:gd name="T1" fmla="*/ 2147483647 h 615"/>
                <a:gd name="T2" fmla="*/ 2147483647 w 420"/>
                <a:gd name="T3" fmla="*/ 2147483647 h 615"/>
                <a:gd name="T4" fmla="*/ 2147483647 w 420"/>
                <a:gd name="T5" fmla="*/ 2147483647 h 615"/>
                <a:gd name="T6" fmla="*/ 2147483647 w 420"/>
                <a:gd name="T7" fmla="*/ 2147483647 h 615"/>
                <a:gd name="T8" fmla="*/ 2147483647 w 420"/>
                <a:gd name="T9" fmla="*/ 2147483647 h 615"/>
                <a:gd name="T10" fmla="*/ 2147483647 w 420"/>
                <a:gd name="T11" fmla="*/ 2147483647 h 615"/>
                <a:gd name="T12" fmla="*/ 2147483647 w 420"/>
                <a:gd name="T13" fmla="*/ 2147483647 h 615"/>
                <a:gd name="T14" fmla="*/ 2147483647 w 420"/>
                <a:gd name="T15" fmla="*/ 2147483647 h 615"/>
                <a:gd name="T16" fmla="*/ 2147483647 w 420"/>
                <a:gd name="T17" fmla="*/ 2147483647 h 615"/>
                <a:gd name="T18" fmla="*/ 2147483647 w 420"/>
                <a:gd name="T19" fmla="*/ 2147483647 h 615"/>
                <a:gd name="T20" fmla="*/ 2147483647 w 420"/>
                <a:gd name="T21" fmla="*/ 2147483647 h 615"/>
                <a:gd name="T22" fmla="*/ 2147483647 w 420"/>
                <a:gd name="T23" fmla="*/ 2147483647 h 615"/>
                <a:gd name="T24" fmla="*/ 2147483647 w 420"/>
                <a:gd name="T25" fmla="*/ 2147483647 h 615"/>
                <a:gd name="T26" fmla="*/ 2147483647 w 420"/>
                <a:gd name="T27" fmla="*/ 2147483647 h 615"/>
                <a:gd name="T28" fmla="*/ 2147483647 w 420"/>
                <a:gd name="T29" fmla="*/ 2147483647 h 615"/>
                <a:gd name="T30" fmla="*/ 2147483647 w 420"/>
                <a:gd name="T31" fmla="*/ 2147483647 h 615"/>
                <a:gd name="T32" fmla="*/ 2147483647 w 420"/>
                <a:gd name="T33" fmla="*/ 2147483647 h 615"/>
                <a:gd name="T34" fmla="*/ 2147483647 w 420"/>
                <a:gd name="T35" fmla="*/ 2147483647 h 615"/>
                <a:gd name="T36" fmla="*/ 2147483647 w 420"/>
                <a:gd name="T37" fmla="*/ 2147483647 h 615"/>
                <a:gd name="T38" fmla="*/ 2147483647 w 420"/>
                <a:gd name="T39" fmla="*/ 2147483647 h 615"/>
                <a:gd name="T40" fmla="*/ 2147483647 w 420"/>
                <a:gd name="T41" fmla="*/ 2147483647 h 615"/>
                <a:gd name="T42" fmla="*/ 2147483647 w 420"/>
                <a:gd name="T43" fmla="*/ 2147483647 h 615"/>
                <a:gd name="T44" fmla="*/ 2147483647 w 420"/>
                <a:gd name="T45" fmla="*/ 2147483647 h 615"/>
                <a:gd name="T46" fmla="*/ 2147483647 w 420"/>
                <a:gd name="T47" fmla="*/ 2147483647 h 615"/>
                <a:gd name="T48" fmla="*/ 2147483647 w 420"/>
                <a:gd name="T49" fmla="*/ 2147483647 h 615"/>
                <a:gd name="T50" fmla="*/ 2147483647 w 420"/>
                <a:gd name="T51" fmla="*/ 2147483647 h 615"/>
                <a:gd name="T52" fmla="*/ 2147483647 w 420"/>
                <a:gd name="T53" fmla="*/ 2147483647 h 615"/>
                <a:gd name="T54" fmla="*/ 2147483647 w 420"/>
                <a:gd name="T55" fmla="*/ 2147483647 h 615"/>
                <a:gd name="T56" fmla="*/ 2147483647 w 420"/>
                <a:gd name="T57" fmla="*/ 2147483647 h 615"/>
                <a:gd name="T58" fmla="*/ 2147483647 w 420"/>
                <a:gd name="T59" fmla="*/ 0 h 615"/>
                <a:gd name="T60" fmla="*/ 2147483647 w 420"/>
                <a:gd name="T61" fmla="*/ 2147483647 h 615"/>
                <a:gd name="T62" fmla="*/ 2147483647 w 420"/>
                <a:gd name="T63" fmla="*/ 2147483647 h 615"/>
                <a:gd name="T64" fmla="*/ 2147483647 w 420"/>
                <a:gd name="T65" fmla="*/ 2147483647 h 615"/>
                <a:gd name="T66" fmla="*/ 2147483647 w 420"/>
                <a:gd name="T67" fmla="*/ 2147483647 h 615"/>
                <a:gd name="T68" fmla="*/ 2147483647 w 420"/>
                <a:gd name="T69" fmla="*/ 2147483647 h 615"/>
                <a:gd name="T70" fmla="*/ 2147483647 w 420"/>
                <a:gd name="T71" fmla="*/ 2147483647 h 615"/>
                <a:gd name="T72" fmla="*/ 2147483647 w 420"/>
                <a:gd name="T73" fmla="*/ 2147483647 h 615"/>
                <a:gd name="T74" fmla="*/ 2147483647 w 420"/>
                <a:gd name="T75" fmla="*/ 2147483647 h 615"/>
                <a:gd name="T76" fmla="*/ 2147483647 w 420"/>
                <a:gd name="T77" fmla="*/ 2147483647 h 615"/>
                <a:gd name="T78" fmla="*/ 2147483647 w 420"/>
                <a:gd name="T79" fmla="*/ 2147483647 h 615"/>
                <a:gd name="T80" fmla="*/ 2147483647 w 420"/>
                <a:gd name="T81" fmla="*/ 2147483647 h 615"/>
                <a:gd name="T82" fmla="*/ 2147483647 w 420"/>
                <a:gd name="T83" fmla="*/ 2147483647 h 615"/>
                <a:gd name="T84" fmla="*/ 2147483647 w 420"/>
                <a:gd name="T85" fmla="*/ 2147483647 h 615"/>
                <a:gd name="T86" fmla="*/ 2147483647 w 420"/>
                <a:gd name="T87" fmla="*/ 2147483647 h 615"/>
                <a:gd name="T88" fmla="*/ 2147483647 w 420"/>
                <a:gd name="T89" fmla="*/ 2147483647 h 615"/>
                <a:gd name="T90" fmla="*/ 2147483647 w 420"/>
                <a:gd name="T91" fmla="*/ 2147483647 h 615"/>
                <a:gd name="T92" fmla="*/ 2147483647 w 420"/>
                <a:gd name="T93" fmla="*/ 2147483647 h 615"/>
                <a:gd name="T94" fmla="*/ 2147483647 w 420"/>
                <a:gd name="T95" fmla="*/ 2147483647 h 615"/>
                <a:gd name="T96" fmla="*/ 2147483647 w 420"/>
                <a:gd name="T97" fmla="*/ 2147483647 h 615"/>
                <a:gd name="T98" fmla="*/ 2147483647 w 420"/>
                <a:gd name="T99" fmla="*/ 2147483647 h 6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0"/>
                <a:gd name="T151" fmla="*/ 0 h 615"/>
                <a:gd name="T152" fmla="*/ 420 w 420"/>
                <a:gd name="T153" fmla="*/ 615 h 6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
            <p:cNvSpPr>
              <a:spLocks noChangeAspect="1"/>
            </p:cNvSpPr>
            <p:nvPr/>
          </p:nvSpPr>
          <p:spPr bwMode="gray">
            <a:xfrm>
              <a:off x="4347414" y="4498944"/>
              <a:ext cx="67280" cy="141357"/>
            </a:xfrm>
            <a:custGeom>
              <a:avLst/>
              <a:gdLst>
                <a:gd name="T0" fmla="*/ 2147483647 w 166"/>
                <a:gd name="T1" fmla="*/ 2147483647 h 340"/>
                <a:gd name="T2" fmla="*/ 2147483647 w 166"/>
                <a:gd name="T3" fmla="*/ 2147483647 h 340"/>
                <a:gd name="T4" fmla="*/ 2147483647 w 166"/>
                <a:gd name="T5" fmla="*/ 0 h 340"/>
                <a:gd name="T6" fmla="*/ 2147483647 w 166"/>
                <a:gd name="T7" fmla="*/ 2147483647 h 340"/>
                <a:gd name="T8" fmla="*/ 2147483647 w 166"/>
                <a:gd name="T9" fmla="*/ 2147483647 h 340"/>
                <a:gd name="T10" fmla="*/ 2147483647 w 166"/>
                <a:gd name="T11" fmla="*/ 2147483647 h 340"/>
                <a:gd name="T12" fmla="*/ 2147483647 w 166"/>
                <a:gd name="T13" fmla="*/ 2147483647 h 340"/>
                <a:gd name="T14" fmla="*/ 2147483647 w 166"/>
                <a:gd name="T15" fmla="*/ 2147483647 h 340"/>
                <a:gd name="T16" fmla="*/ 2147483647 w 166"/>
                <a:gd name="T17" fmla="*/ 2147483647 h 340"/>
                <a:gd name="T18" fmla="*/ 2147483647 w 166"/>
                <a:gd name="T19" fmla="*/ 2147483647 h 340"/>
                <a:gd name="T20" fmla="*/ 2147483647 w 166"/>
                <a:gd name="T21" fmla="*/ 2147483647 h 340"/>
                <a:gd name="T22" fmla="*/ 2147483647 w 166"/>
                <a:gd name="T23" fmla="*/ 2147483647 h 340"/>
                <a:gd name="T24" fmla="*/ 2147483647 w 166"/>
                <a:gd name="T25" fmla="*/ 2147483647 h 340"/>
                <a:gd name="T26" fmla="*/ 2147483647 w 166"/>
                <a:gd name="T27" fmla="*/ 2147483647 h 340"/>
                <a:gd name="T28" fmla="*/ 2147483647 w 166"/>
                <a:gd name="T29" fmla="*/ 2147483647 h 340"/>
                <a:gd name="T30" fmla="*/ 2147483647 w 166"/>
                <a:gd name="T31" fmla="*/ 2147483647 h 340"/>
                <a:gd name="T32" fmla="*/ 2147483647 w 166"/>
                <a:gd name="T33" fmla="*/ 2147483647 h 340"/>
                <a:gd name="T34" fmla="*/ 0 w 166"/>
                <a:gd name="T35" fmla="*/ 2147483647 h 340"/>
                <a:gd name="T36" fmla="*/ 0 w 166"/>
                <a:gd name="T37" fmla="*/ 2147483647 h 340"/>
                <a:gd name="T38" fmla="*/ 2147483647 w 166"/>
                <a:gd name="T39" fmla="*/ 2147483647 h 340"/>
                <a:gd name="T40" fmla="*/ 2147483647 w 166"/>
                <a:gd name="T41" fmla="*/ 2147483647 h 340"/>
                <a:gd name="T42" fmla="*/ 2147483647 w 166"/>
                <a:gd name="T43" fmla="*/ 2147483647 h 340"/>
                <a:gd name="T44" fmla="*/ 2147483647 w 166"/>
                <a:gd name="T45" fmla="*/ 2147483647 h 340"/>
                <a:gd name="T46" fmla="*/ 2147483647 w 166"/>
                <a:gd name="T47" fmla="*/ 2147483647 h 340"/>
                <a:gd name="T48" fmla="*/ 2147483647 w 166"/>
                <a:gd name="T49" fmla="*/ 2147483647 h 340"/>
                <a:gd name="T50" fmla="*/ 2147483647 w 166"/>
                <a:gd name="T51" fmla="*/ 2147483647 h 340"/>
                <a:gd name="T52" fmla="*/ 2147483647 w 166"/>
                <a:gd name="T53" fmla="*/ 2147483647 h 340"/>
                <a:gd name="T54" fmla="*/ 2147483647 w 166"/>
                <a:gd name="T55" fmla="*/ 2147483647 h 340"/>
                <a:gd name="T56" fmla="*/ 2147483647 w 166"/>
                <a:gd name="T57" fmla="*/ 2147483647 h 340"/>
                <a:gd name="T58" fmla="*/ 2147483647 w 166"/>
                <a:gd name="T59" fmla="*/ 2147483647 h 340"/>
                <a:gd name="T60" fmla="*/ 2147483647 w 166"/>
                <a:gd name="T61" fmla="*/ 2147483647 h 340"/>
                <a:gd name="T62" fmla="*/ 2147483647 w 166"/>
                <a:gd name="T63" fmla="*/ 2147483647 h 340"/>
                <a:gd name="T64" fmla="*/ 2147483647 w 166"/>
                <a:gd name="T65" fmla="*/ 2147483647 h 340"/>
                <a:gd name="T66" fmla="*/ 2147483647 w 166"/>
                <a:gd name="T67" fmla="*/ 2147483647 h 340"/>
                <a:gd name="T68" fmla="*/ 2147483647 w 166"/>
                <a:gd name="T69" fmla="*/ 2147483647 h 340"/>
                <a:gd name="T70" fmla="*/ 2147483647 w 166"/>
                <a:gd name="T71" fmla="*/ 2147483647 h 340"/>
                <a:gd name="T72" fmla="*/ 2147483647 w 166"/>
                <a:gd name="T73" fmla="*/ 2147483647 h 340"/>
                <a:gd name="T74" fmla="*/ 2147483647 w 166"/>
                <a:gd name="T75" fmla="*/ 2147483647 h 340"/>
                <a:gd name="T76" fmla="*/ 2147483647 w 166"/>
                <a:gd name="T77" fmla="*/ 2147483647 h 340"/>
                <a:gd name="T78" fmla="*/ 2147483647 w 166"/>
                <a:gd name="T79" fmla="*/ 2147483647 h 340"/>
                <a:gd name="T80" fmla="*/ 2147483647 w 166"/>
                <a:gd name="T81" fmla="*/ 2147483647 h 340"/>
                <a:gd name="T82" fmla="*/ 2147483647 w 166"/>
                <a:gd name="T83" fmla="*/ 2147483647 h 340"/>
                <a:gd name="T84" fmla="*/ 2147483647 w 166"/>
                <a:gd name="T85" fmla="*/ 2147483647 h 3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340"/>
                <a:gd name="T131" fmla="*/ 166 w 166"/>
                <a:gd name="T132" fmla="*/ 340 h 3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8"/>
            <p:cNvSpPr>
              <a:spLocks noChangeAspect="1"/>
            </p:cNvSpPr>
            <p:nvPr/>
          </p:nvSpPr>
          <p:spPr bwMode="gray">
            <a:xfrm>
              <a:off x="4625712" y="4238788"/>
              <a:ext cx="238540" cy="374445"/>
            </a:xfrm>
            <a:custGeom>
              <a:avLst/>
              <a:gdLst>
                <a:gd name="T0" fmla="*/ 2147483647 w 588"/>
                <a:gd name="T1" fmla="*/ 2147483647 h 905"/>
                <a:gd name="T2" fmla="*/ 2147483647 w 588"/>
                <a:gd name="T3" fmla="*/ 2147483647 h 905"/>
                <a:gd name="T4" fmla="*/ 2147483647 w 588"/>
                <a:gd name="T5" fmla="*/ 2147483647 h 905"/>
                <a:gd name="T6" fmla="*/ 2147483647 w 588"/>
                <a:gd name="T7" fmla="*/ 2147483647 h 905"/>
                <a:gd name="T8" fmla="*/ 2147483647 w 588"/>
                <a:gd name="T9" fmla="*/ 2147483647 h 905"/>
                <a:gd name="T10" fmla="*/ 2147483647 w 588"/>
                <a:gd name="T11" fmla="*/ 2147483647 h 905"/>
                <a:gd name="T12" fmla="*/ 2147483647 w 588"/>
                <a:gd name="T13" fmla="*/ 2147483647 h 905"/>
                <a:gd name="T14" fmla="*/ 2147483647 w 588"/>
                <a:gd name="T15" fmla="*/ 2147483647 h 905"/>
                <a:gd name="T16" fmla="*/ 2147483647 w 588"/>
                <a:gd name="T17" fmla="*/ 2147483647 h 905"/>
                <a:gd name="T18" fmla="*/ 2147483647 w 588"/>
                <a:gd name="T19" fmla="*/ 2147483647 h 905"/>
                <a:gd name="T20" fmla="*/ 2147483647 w 588"/>
                <a:gd name="T21" fmla="*/ 2147483647 h 905"/>
                <a:gd name="T22" fmla="*/ 2147483647 w 588"/>
                <a:gd name="T23" fmla="*/ 2147483647 h 905"/>
                <a:gd name="T24" fmla="*/ 2147483647 w 588"/>
                <a:gd name="T25" fmla="*/ 2147483647 h 905"/>
                <a:gd name="T26" fmla="*/ 2147483647 w 588"/>
                <a:gd name="T27" fmla="*/ 2147483647 h 905"/>
                <a:gd name="T28" fmla="*/ 2147483647 w 588"/>
                <a:gd name="T29" fmla="*/ 2147483647 h 905"/>
                <a:gd name="T30" fmla="*/ 2147483647 w 588"/>
                <a:gd name="T31" fmla="*/ 2147483647 h 905"/>
                <a:gd name="T32" fmla="*/ 2147483647 w 588"/>
                <a:gd name="T33" fmla="*/ 2147483647 h 905"/>
                <a:gd name="T34" fmla="*/ 2147483647 w 588"/>
                <a:gd name="T35" fmla="*/ 2147483647 h 905"/>
                <a:gd name="T36" fmla="*/ 2147483647 w 588"/>
                <a:gd name="T37" fmla="*/ 2147483647 h 905"/>
                <a:gd name="T38" fmla="*/ 2147483647 w 588"/>
                <a:gd name="T39" fmla="*/ 2147483647 h 905"/>
                <a:gd name="T40" fmla="*/ 2147483647 w 588"/>
                <a:gd name="T41" fmla="*/ 2147483647 h 905"/>
                <a:gd name="T42" fmla="*/ 2147483647 w 588"/>
                <a:gd name="T43" fmla="*/ 2147483647 h 905"/>
                <a:gd name="T44" fmla="*/ 2147483647 w 588"/>
                <a:gd name="T45" fmla="*/ 2147483647 h 905"/>
                <a:gd name="T46" fmla="*/ 2147483647 w 588"/>
                <a:gd name="T47" fmla="*/ 2147483647 h 905"/>
                <a:gd name="T48" fmla="*/ 2147483647 w 588"/>
                <a:gd name="T49" fmla="*/ 2147483647 h 905"/>
                <a:gd name="T50" fmla="*/ 2147483647 w 588"/>
                <a:gd name="T51" fmla="*/ 2147483647 h 905"/>
                <a:gd name="T52" fmla="*/ 2147483647 w 588"/>
                <a:gd name="T53" fmla="*/ 2147483647 h 905"/>
                <a:gd name="T54" fmla="*/ 2147483647 w 588"/>
                <a:gd name="T55" fmla="*/ 2147483647 h 905"/>
                <a:gd name="T56" fmla="*/ 2147483647 w 588"/>
                <a:gd name="T57" fmla="*/ 2147483647 h 905"/>
                <a:gd name="T58" fmla="*/ 2147483647 w 588"/>
                <a:gd name="T59" fmla="*/ 2147483647 h 905"/>
                <a:gd name="T60" fmla="*/ 2147483647 w 588"/>
                <a:gd name="T61" fmla="*/ 2147483647 h 905"/>
                <a:gd name="T62" fmla="*/ 2147483647 w 588"/>
                <a:gd name="T63" fmla="*/ 2147483647 h 905"/>
                <a:gd name="T64" fmla="*/ 2147483647 w 588"/>
                <a:gd name="T65" fmla="*/ 2147483647 h 905"/>
                <a:gd name="T66" fmla="*/ 2147483647 w 588"/>
                <a:gd name="T67" fmla="*/ 2147483647 h 905"/>
                <a:gd name="T68" fmla="*/ 2147483647 w 588"/>
                <a:gd name="T69" fmla="*/ 2147483647 h 905"/>
                <a:gd name="T70" fmla="*/ 2147483647 w 588"/>
                <a:gd name="T71" fmla="*/ 2147483647 h 905"/>
                <a:gd name="T72" fmla="*/ 2147483647 w 588"/>
                <a:gd name="T73" fmla="*/ 2147483647 h 905"/>
                <a:gd name="T74" fmla="*/ 2147483647 w 588"/>
                <a:gd name="T75" fmla="*/ 2147483647 h 905"/>
                <a:gd name="T76" fmla="*/ 2147483647 w 588"/>
                <a:gd name="T77" fmla="*/ 2147483647 h 905"/>
                <a:gd name="T78" fmla="*/ 2147483647 w 588"/>
                <a:gd name="T79" fmla="*/ 2147483647 h 905"/>
                <a:gd name="T80" fmla="*/ 2147483647 w 588"/>
                <a:gd name="T81" fmla="*/ 2147483647 h 905"/>
                <a:gd name="T82" fmla="*/ 2147483647 w 588"/>
                <a:gd name="T83" fmla="*/ 2147483647 h 905"/>
                <a:gd name="T84" fmla="*/ 2147483647 w 588"/>
                <a:gd name="T85" fmla="*/ 2147483647 h 905"/>
                <a:gd name="T86" fmla="*/ 2147483647 w 588"/>
                <a:gd name="T87" fmla="*/ 2147483647 h 905"/>
                <a:gd name="T88" fmla="*/ 2147483647 w 588"/>
                <a:gd name="T89" fmla="*/ 2147483647 h 905"/>
                <a:gd name="T90" fmla="*/ 2147483647 w 588"/>
                <a:gd name="T91" fmla="*/ 2147483647 h 905"/>
                <a:gd name="T92" fmla="*/ 2147483647 w 588"/>
                <a:gd name="T93" fmla="*/ 2147483647 h 905"/>
                <a:gd name="T94" fmla="*/ 2147483647 w 588"/>
                <a:gd name="T95" fmla="*/ 2147483647 h 905"/>
                <a:gd name="T96" fmla="*/ 2147483647 w 588"/>
                <a:gd name="T97" fmla="*/ 2147483647 h 905"/>
                <a:gd name="T98" fmla="*/ 2147483647 w 588"/>
                <a:gd name="T99" fmla="*/ 2147483647 h 905"/>
                <a:gd name="T100" fmla="*/ 2147483647 w 588"/>
                <a:gd name="T101" fmla="*/ 2147483647 h 905"/>
                <a:gd name="T102" fmla="*/ 2147483647 w 588"/>
                <a:gd name="T103" fmla="*/ 2147483647 h 905"/>
                <a:gd name="T104" fmla="*/ 2147483647 w 588"/>
                <a:gd name="T105" fmla="*/ 2147483647 h 905"/>
                <a:gd name="T106" fmla="*/ 2147483647 w 588"/>
                <a:gd name="T107" fmla="*/ 2147483647 h 905"/>
                <a:gd name="T108" fmla="*/ 2147483647 w 588"/>
                <a:gd name="T109" fmla="*/ 2147483647 h 905"/>
                <a:gd name="T110" fmla="*/ 2147483647 w 588"/>
                <a:gd name="T111" fmla="*/ 2147483647 h 905"/>
                <a:gd name="T112" fmla="*/ 2147483647 w 588"/>
                <a:gd name="T113" fmla="*/ 2147483647 h 905"/>
                <a:gd name="T114" fmla="*/ 2147483647 w 588"/>
                <a:gd name="T115" fmla="*/ 2147483647 h 905"/>
                <a:gd name="T116" fmla="*/ 2147483647 w 588"/>
                <a:gd name="T117" fmla="*/ 2147483647 h 905"/>
                <a:gd name="T118" fmla="*/ 2147483647 w 588"/>
                <a:gd name="T119" fmla="*/ 2147483647 h 905"/>
                <a:gd name="T120" fmla="*/ 2147483647 w 588"/>
                <a:gd name="T121" fmla="*/ 2147483647 h 905"/>
                <a:gd name="T122" fmla="*/ 2147483647 w 588"/>
                <a:gd name="T123" fmla="*/ 0 h 905"/>
                <a:gd name="T124" fmla="*/ 2147483647 w 588"/>
                <a:gd name="T125" fmla="*/ 2147483647 h 9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8"/>
                <a:gd name="T190" fmla="*/ 0 h 905"/>
                <a:gd name="T191" fmla="*/ 588 w 588"/>
                <a:gd name="T192" fmla="*/ 905 h 9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9"/>
            <p:cNvSpPr>
              <a:spLocks noChangeAspect="1"/>
            </p:cNvSpPr>
            <p:nvPr/>
          </p:nvSpPr>
          <p:spPr bwMode="gray">
            <a:xfrm>
              <a:off x="5139491" y="4366611"/>
              <a:ext cx="145266" cy="135341"/>
            </a:xfrm>
            <a:custGeom>
              <a:avLst/>
              <a:gdLst>
                <a:gd name="T0" fmla="*/ 2147483647 w 360"/>
                <a:gd name="T1" fmla="*/ 2147483647 h 324"/>
                <a:gd name="T2" fmla="*/ 2147483647 w 360"/>
                <a:gd name="T3" fmla="*/ 2147483647 h 324"/>
                <a:gd name="T4" fmla="*/ 2147483647 w 360"/>
                <a:gd name="T5" fmla="*/ 2147483647 h 324"/>
                <a:gd name="T6" fmla="*/ 2147483647 w 360"/>
                <a:gd name="T7" fmla="*/ 2147483647 h 324"/>
                <a:gd name="T8" fmla="*/ 2147483647 w 360"/>
                <a:gd name="T9" fmla="*/ 2147483647 h 324"/>
                <a:gd name="T10" fmla="*/ 2147483647 w 360"/>
                <a:gd name="T11" fmla="*/ 2147483647 h 324"/>
                <a:gd name="T12" fmla="*/ 2147483647 w 360"/>
                <a:gd name="T13" fmla="*/ 2147483647 h 324"/>
                <a:gd name="T14" fmla="*/ 2147483647 w 360"/>
                <a:gd name="T15" fmla="*/ 2147483647 h 324"/>
                <a:gd name="T16" fmla="*/ 2147483647 w 360"/>
                <a:gd name="T17" fmla="*/ 2147483647 h 324"/>
                <a:gd name="T18" fmla="*/ 2147483647 w 360"/>
                <a:gd name="T19" fmla="*/ 2147483647 h 324"/>
                <a:gd name="T20" fmla="*/ 2147483647 w 360"/>
                <a:gd name="T21" fmla="*/ 2147483647 h 324"/>
                <a:gd name="T22" fmla="*/ 2147483647 w 360"/>
                <a:gd name="T23" fmla="*/ 2147483647 h 324"/>
                <a:gd name="T24" fmla="*/ 2147483647 w 360"/>
                <a:gd name="T25" fmla="*/ 2147483647 h 324"/>
                <a:gd name="T26" fmla="*/ 2147483647 w 360"/>
                <a:gd name="T27" fmla="*/ 2147483647 h 324"/>
                <a:gd name="T28" fmla="*/ 2147483647 w 360"/>
                <a:gd name="T29" fmla="*/ 2147483647 h 324"/>
                <a:gd name="T30" fmla="*/ 2147483647 w 360"/>
                <a:gd name="T31" fmla="*/ 2147483647 h 324"/>
                <a:gd name="T32" fmla="*/ 2147483647 w 360"/>
                <a:gd name="T33" fmla="*/ 2147483647 h 324"/>
                <a:gd name="T34" fmla="*/ 2147483647 w 360"/>
                <a:gd name="T35" fmla="*/ 2147483647 h 324"/>
                <a:gd name="T36" fmla="*/ 2147483647 w 360"/>
                <a:gd name="T37" fmla="*/ 2147483647 h 324"/>
                <a:gd name="T38" fmla="*/ 2147483647 w 360"/>
                <a:gd name="T39" fmla="*/ 2147483647 h 324"/>
                <a:gd name="T40" fmla="*/ 2147483647 w 360"/>
                <a:gd name="T41" fmla="*/ 2147483647 h 324"/>
                <a:gd name="T42" fmla="*/ 2147483647 w 360"/>
                <a:gd name="T43" fmla="*/ 2147483647 h 324"/>
                <a:gd name="T44" fmla="*/ 2147483647 w 360"/>
                <a:gd name="T45" fmla="*/ 2147483647 h 324"/>
                <a:gd name="T46" fmla="*/ 2147483647 w 360"/>
                <a:gd name="T47" fmla="*/ 2147483647 h 324"/>
                <a:gd name="T48" fmla="*/ 2147483647 w 360"/>
                <a:gd name="T49" fmla="*/ 2147483647 h 324"/>
                <a:gd name="T50" fmla="*/ 2147483647 w 360"/>
                <a:gd name="T51" fmla="*/ 2147483647 h 324"/>
                <a:gd name="T52" fmla="*/ 2147483647 w 360"/>
                <a:gd name="T53" fmla="*/ 2147483647 h 324"/>
                <a:gd name="T54" fmla="*/ 2147483647 w 360"/>
                <a:gd name="T55" fmla="*/ 2147483647 h 324"/>
                <a:gd name="T56" fmla="*/ 2147483647 w 360"/>
                <a:gd name="T57" fmla="*/ 2147483647 h 324"/>
                <a:gd name="T58" fmla="*/ 2147483647 w 360"/>
                <a:gd name="T59" fmla="*/ 2147483647 h 324"/>
                <a:gd name="T60" fmla="*/ 2147483647 w 360"/>
                <a:gd name="T61" fmla="*/ 2147483647 h 324"/>
                <a:gd name="T62" fmla="*/ 2147483647 w 360"/>
                <a:gd name="T63" fmla="*/ 2147483647 h 324"/>
                <a:gd name="T64" fmla="*/ 2147483647 w 360"/>
                <a:gd name="T65" fmla="*/ 2147483647 h 324"/>
                <a:gd name="T66" fmla="*/ 2147483647 w 360"/>
                <a:gd name="T67" fmla="*/ 2147483647 h 324"/>
                <a:gd name="T68" fmla="*/ 2147483647 w 360"/>
                <a:gd name="T69" fmla="*/ 2147483647 h 324"/>
                <a:gd name="T70" fmla="*/ 2147483647 w 360"/>
                <a:gd name="T71" fmla="*/ 2147483647 h 324"/>
                <a:gd name="T72" fmla="*/ 2147483647 w 360"/>
                <a:gd name="T73" fmla="*/ 2147483647 h 324"/>
                <a:gd name="T74" fmla="*/ 2147483647 w 360"/>
                <a:gd name="T75" fmla="*/ 2147483647 h 324"/>
                <a:gd name="T76" fmla="*/ 2147483647 w 360"/>
                <a:gd name="T77" fmla="*/ 2147483647 h 324"/>
                <a:gd name="T78" fmla="*/ 2147483647 w 360"/>
                <a:gd name="T79" fmla="*/ 2147483647 h 324"/>
                <a:gd name="T80" fmla="*/ 2147483647 w 360"/>
                <a:gd name="T81" fmla="*/ 2147483647 h 324"/>
                <a:gd name="T82" fmla="*/ 2147483647 w 360"/>
                <a:gd name="T83" fmla="*/ 2147483647 h 324"/>
                <a:gd name="T84" fmla="*/ 2147483647 w 360"/>
                <a:gd name="T85" fmla="*/ 2147483647 h 324"/>
                <a:gd name="T86" fmla="*/ 2147483647 w 360"/>
                <a:gd name="T87" fmla="*/ 2147483647 h 324"/>
                <a:gd name="T88" fmla="*/ 2147483647 w 360"/>
                <a:gd name="T89" fmla="*/ 2147483647 h 324"/>
                <a:gd name="T90" fmla="*/ 2147483647 w 360"/>
                <a:gd name="T91" fmla="*/ 2147483647 h 324"/>
                <a:gd name="T92" fmla="*/ 2147483647 w 360"/>
                <a:gd name="T93" fmla="*/ 2147483647 h 324"/>
                <a:gd name="T94" fmla="*/ 2147483647 w 360"/>
                <a:gd name="T95" fmla="*/ 2147483647 h 324"/>
                <a:gd name="T96" fmla="*/ 2147483647 w 360"/>
                <a:gd name="T97" fmla="*/ 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0"/>
                <a:gd name="T148" fmla="*/ 0 h 324"/>
                <a:gd name="T149" fmla="*/ 360 w 360"/>
                <a:gd name="T150" fmla="*/ 324 h 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10"/>
            <p:cNvSpPr>
              <a:spLocks noChangeAspect="1"/>
            </p:cNvSpPr>
            <p:nvPr/>
          </p:nvSpPr>
          <p:spPr bwMode="gray">
            <a:xfrm>
              <a:off x="4063001" y="4199689"/>
              <a:ext cx="359341" cy="351887"/>
            </a:xfrm>
            <a:custGeom>
              <a:avLst/>
              <a:gdLst>
                <a:gd name="T0" fmla="*/ 2147483647 w 891"/>
                <a:gd name="T1" fmla="*/ 2147483647 h 851"/>
                <a:gd name="T2" fmla="*/ 2147483647 w 891"/>
                <a:gd name="T3" fmla="*/ 2147483647 h 851"/>
                <a:gd name="T4" fmla="*/ 2147483647 w 891"/>
                <a:gd name="T5" fmla="*/ 2147483647 h 851"/>
                <a:gd name="T6" fmla="*/ 2147483647 w 891"/>
                <a:gd name="T7" fmla="*/ 2147483647 h 851"/>
                <a:gd name="T8" fmla="*/ 2147483647 w 891"/>
                <a:gd name="T9" fmla="*/ 2147483647 h 851"/>
                <a:gd name="T10" fmla="*/ 2147483647 w 891"/>
                <a:gd name="T11" fmla="*/ 2147483647 h 851"/>
                <a:gd name="T12" fmla="*/ 2147483647 w 891"/>
                <a:gd name="T13" fmla="*/ 2147483647 h 851"/>
                <a:gd name="T14" fmla="*/ 2147483647 w 891"/>
                <a:gd name="T15" fmla="*/ 2147483647 h 851"/>
                <a:gd name="T16" fmla="*/ 2147483647 w 891"/>
                <a:gd name="T17" fmla="*/ 2147483647 h 851"/>
                <a:gd name="T18" fmla="*/ 2147483647 w 891"/>
                <a:gd name="T19" fmla="*/ 2147483647 h 851"/>
                <a:gd name="T20" fmla="*/ 2147483647 w 891"/>
                <a:gd name="T21" fmla="*/ 2147483647 h 851"/>
                <a:gd name="T22" fmla="*/ 2147483647 w 891"/>
                <a:gd name="T23" fmla="*/ 2147483647 h 851"/>
                <a:gd name="T24" fmla="*/ 2147483647 w 891"/>
                <a:gd name="T25" fmla="*/ 2147483647 h 851"/>
                <a:gd name="T26" fmla="*/ 2147483647 w 891"/>
                <a:gd name="T27" fmla="*/ 2147483647 h 851"/>
                <a:gd name="T28" fmla="*/ 2147483647 w 891"/>
                <a:gd name="T29" fmla="*/ 2147483647 h 851"/>
                <a:gd name="T30" fmla="*/ 2147483647 w 891"/>
                <a:gd name="T31" fmla="*/ 2147483647 h 851"/>
                <a:gd name="T32" fmla="*/ 2147483647 w 891"/>
                <a:gd name="T33" fmla="*/ 2147483647 h 851"/>
                <a:gd name="T34" fmla="*/ 2147483647 w 891"/>
                <a:gd name="T35" fmla="*/ 2147483647 h 851"/>
                <a:gd name="T36" fmla="*/ 2147483647 w 891"/>
                <a:gd name="T37" fmla="*/ 2147483647 h 851"/>
                <a:gd name="T38" fmla="*/ 2147483647 w 891"/>
                <a:gd name="T39" fmla="*/ 2147483647 h 851"/>
                <a:gd name="T40" fmla="*/ 2147483647 w 891"/>
                <a:gd name="T41" fmla="*/ 2147483647 h 851"/>
                <a:gd name="T42" fmla="*/ 2147483647 w 891"/>
                <a:gd name="T43" fmla="*/ 2147483647 h 851"/>
                <a:gd name="T44" fmla="*/ 2147483647 w 891"/>
                <a:gd name="T45" fmla="*/ 2147483647 h 851"/>
                <a:gd name="T46" fmla="*/ 2147483647 w 891"/>
                <a:gd name="T47" fmla="*/ 2147483647 h 851"/>
                <a:gd name="T48" fmla="*/ 2147483647 w 891"/>
                <a:gd name="T49" fmla="*/ 2147483647 h 851"/>
                <a:gd name="T50" fmla="*/ 2147483647 w 891"/>
                <a:gd name="T51" fmla="*/ 2147483647 h 851"/>
                <a:gd name="T52" fmla="*/ 2147483647 w 891"/>
                <a:gd name="T53" fmla="*/ 2147483647 h 851"/>
                <a:gd name="T54" fmla="*/ 2147483647 w 891"/>
                <a:gd name="T55" fmla="*/ 2147483647 h 851"/>
                <a:gd name="T56" fmla="*/ 2147483647 w 891"/>
                <a:gd name="T57" fmla="*/ 2147483647 h 851"/>
                <a:gd name="T58" fmla="*/ 2147483647 w 891"/>
                <a:gd name="T59" fmla="*/ 2147483647 h 851"/>
                <a:gd name="T60" fmla="*/ 2147483647 w 891"/>
                <a:gd name="T61" fmla="*/ 2147483647 h 851"/>
                <a:gd name="T62" fmla="*/ 2147483647 w 891"/>
                <a:gd name="T63" fmla="*/ 2147483647 h 851"/>
                <a:gd name="T64" fmla="*/ 2147483647 w 891"/>
                <a:gd name="T65" fmla="*/ 2147483647 h 851"/>
                <a:gd name="T66" fmla="*/ 2147483647 w 891"/>
                <a:gd name="T67" fmla="*/ 2147483647 h 851"/>
                <a:gd name="T68" fmla="*/ 2147483647 w 891"/>
                <a:gd name="T69" fmla="*/ 2147483647 h 851"/>
                <a:gd name="T70" fmla="*/ 2147483647 w 891"/>
                <a:gd name="T71" fmla="*/ 2147483647 h 851"/>
                <a:gd name="T72" fmla="*/ 2147483647 w 891"/>
                <a:gd name="T73" fmla="*/ 2147483647 h 851"/>
                <a:gd name="T74" fmla="*/ 2147483647 w 891"/>
                <a:gd name="T75" fmla="*/ 2147483647 h 851"/>
                <a:gd name="T76" fmla="*/ 2147483647 w 891"/>
                <a:gd name="T77" fmla="*/ 2147483647 h 851"/>
                <a:gd name="T78" fmla="*/ 2147483647 w 891"/>
                <a:gd name="T79" fmla="*/ 2147483647 h 851"/>
                <a:gd name="T80" fmla="*/ 2147483647 w 891"/>
                <a:gd name="T81" fmla="*/ 2147483647 h 851"/>
                <a:gd name="T82" fmla="*/ 2147483647 w 891"/>
                <a:gd name="T83" fmla="*/ 2147483647 h 851"/>
                <a:gd name="T84" fmla="*/ 2147483647 w 891"/>
                <a:gd name="T85" fmla="*/ 2147483647 h 851"/>
                <a:gd name="T86" fmla="*/ 2147483647 w 891"/>
                <a:gd name="T87" fmla="*/ 2147483647 h 851"/>
                <a:gd name="T88" fmla="*/ 2147483647 w 891"/>
                <a:gd name="T89" fmla="*/ 2147483647 h 851"/>
                <a:gd name="T90" fmla="*/ 2147483647 w 891"/>
                <a:gd name="T91" fmla="*/ 2147483647 h 851"/>
                <a:gd name="T92" fmla="*/ 2147483647 w 891"/>
                <a:gd name="T93" fmla="*/ 2147483647 h 851"/>
                <a:gd name="T94" fmla="*/ 0 w 891"/>
                <a:gd name="T95" fmla="*/ 2147483647 h 851"/>
                <a:gd name="T96" fmla="*/ 2147483647 w 891"/>
                <a:gd name="T97" fmla="*/ 2147483647 h 851"/>
                <a:gd name="T98" fmla="*/ 2147483647 w 891"/>
                <a:gd name="T99" fmla="*/ 2147483647 h 851"/>
                <a:gd name="T100" fmla="*/ 2147483647 w 891"/>
                <a:gd name="T101" fmla="*/ 2147483647 h 851"/>
                <a:gd name="T102" fmla="*/ 2147483647 w 891"/>
                <a:gd name="T103" fmla="*/ 2147483647 h 851"/>
                <a:gd name="T104" fmla="*/ 2147483647 w 891"/>
                <a:gd name="T105" fmla="*/ 2147483647 h 851"/>
                <a:gd name="T106" fmla="*/ 2147483647 w 891"/>
                <a:gd name="T107" fmla="*/ 2147483647 h 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1"/>
                <a:gd name="T163" fmla="*/ 0 h 851"/>
                <a:gd name="T164" fmla="*/ 891 w 891"/>
                <a:gd name="T165" fmla="*/ 851 h 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11"/>
            <p:cNvSpPr>
              <a:spLocks noChangeAspect="1"/>
            </p:cNvSpPr>
            <p:nvPr/>
          </p:nvSpPr>
          <p:spPr bwMode="gray">
            <a:xfrm>
              <a:off x="4492680" y="3873367"/>
              <a:ext cx="88688" cy="192486"/>
            </a:xfrm>
            <a:custGeom>
              <a:avLst/>
              <a:gdLst>
                <a:gd name="T0" fmla="*/ 2147483647 w 218"/>
                <a:gd name="T1" fmla="*/ 2147483647 h 462"/>
                <a:gd name="T2" fmla="*/ 2147483647 w 218"/>
                <a:gd name="T3" fmla="*/ 2147483647 h 462"/>
                <a:gd name="T4" fmla="*/ 2147483647 w 218"/>
                <a:gd name="T5" fmla="*/ 2147483647 h 462"/>
                <a:gd name="T6" fmla="*/ 2147483647 w 218"/>
                <a:gd name="T7" fmla="*/ 2147483647 h 462"/>
                <a:gd name="T8" fmla="*/ 2147483647 w 218"/>
                <a:gd name="T9" fmla="*/ 2147483647 h 462"/>
                <a:gd name="T10" fmla="*/ 2147483647 w 218"/>
                <a:gd name="T11" fmla="*/ 2147483647 h 462"/>
                <a:gd name="T12" fmla="*/ 2147483647 w 218"/>
                <a:gd name="T13" fmla="*/ 2147483647 h 462"/>
                <a:gd name="T14" fmla="*/ 2147483647 w 218"/>
                <a:gd name="T15" fmla="*/ 2147483647 h 462"/>
                <a:gd name="T16" fmla="*/ 2147483647 w 218"/>
                <a:gd name="T17" fmla="*/ 2147483647 h 462"/>
                <a:gd name="T18" fmla="*/ 2147483647 w 218"/>
                <a:gd name="T19" fmla="*/ 2147483647 h 462"/>
                <a:gd name="T20" fmla="*/ 2147483647 w 218"/>
                <a:gd name="T21" fmla="*/ 2147483647 h 462"/>
                <a:gd name="T22" fmla="*/ 2147483647 w 218"/>
                <a:gd name="T23" fmla="*/ 2147483647 h 462"/>
                <a:gd name="T24" fmla="*/ 2147483647 w 218"/>
                <a:gd name="T25" fmla="*/ 2147483647 h 462"/>
                <a:gd name="T26" fmla="*/ 2147483647 w 218"/>
                <a:gd name="T27" fmla="*/ 2147483647 h 462"/>
                <a:gd name="T28" fmla="*/ 2147483647 w 218"/>
                <a:gd name="T29" fmla="*/ 2147483647 h 462"/>
                <a:gd name="T30" fmla="*/ 2147483647 w 218"/>
                <a:gd name="T31" fmla="*/ 2147483647 h 462"/>
                <a:gd name="T32" fmla="*/ 2147483647 w 218"/>
                <a:gd name="T33" fmla="*/ 2147483647 h 462"/>
                <a:gd name="T34" fmla="*/ 2147483647 w 218"/>
                <a:gd name="T35" fmla="*/ 2147483647 h 462"/>
                <a:gd name="T36" fmla="*/ 2147483647 w 218"/>
                <a:gd name="T37" fmla="*/ 2147483647 h 462"/>
                <a:gd name="T38" fmla="*/ 2147483647 w 218"/>
                <a:gd name="T39" fmla="*/ 2147483647 h 462"/>
                <a:gd name="T40" fmla="*/ 2147483647 w 218"/>
                <a:gd name="T41" fmla="*/ 2147483647 h 462"/>
                <a:gd name="T42" fmla="*/ 2147483647 w 218"/>
                <a:gd name="T43" fmla="*/ 2147483647 h 462"/>
                <a:gd name="T44" fmla="*/ 2147483647 w 218"/>
                <a:gd name="T45" fmla="*/ 2147483647 h 462"/>
                <a:gd name="T46" fmla="*/ 2147483647 w 218"/>
                <a:gd name="T47" fmla="*/ 2147483647 h 462"/>
                <a:gd name="T48" fmla="*/ 2147483647 w 218"/>
                <a:gd name="T49" fmla="*/ 2147483647 h 462"/>
                <a:gd name="T50" fmla="*/ 2147483647 w 218"/>
                <a:gd name="T51" fmla="*/ 2147483647 h 462"/>
                <a:gd name="T52" fmla="*/ 2147483647 w 218"/>
                <a:gd name="T53" fmla="*/ 2147483647 h 462"/>
                <a:gd name="T54" fmla="*/ 2147483647 w 218"/>
                <a:gd name="T55" fmla="*/ 2147483647 h 462"/>
                <a:gd name="T56" fmla="*/ 2147483647 w 218"/>
                <a:gd name="T57" fmla="*/ 2147483647 h 462"/>
                <a:gd name="T58" fmla="*/ 2147483647 w 218"/>
                <a:gd name="T59" fmla="*/ 2147483647 h 462"/>
                <a:gd name="T60" fmla="*/ 2147483647 w 218"/>
                <a:gd name="T61" fmla="*/ 2147483647 h 462"/>
                <a:gd name="T62" fmla="*/ 2147483647 w 218"/>
                <a:gd name="T63" fmla="*/ 2147483647 h 462"/>
                <a:gd name="T64" fmla="*/ 2147483647 w 218"/>
                <a:gd name="T65" fmla="*/ 0 h 462"/>
                <a:gd name="T66" fmla="*/ 2147483647 w 218"/>
                <a:gd name="T67" fmla="*/ 0 h 462"/>
                <a:gd name="T68" fmla="*/ 2147483647 w 218"/>
                <a:gd name="T69" fmla="*/ 2147483647 h 462"/>
                <a:gd name="T70" fmla="*/ 2147483647 w 218"/>
                <a:gd name="T71" fmla="*/ 2147483647 h 462"/>
                <a:gd name="T72" fmla="*/ 2147483647 w 218"/>
                <a:gd name="T73" fmla="*/ 2147483647 h 462"/>
                <a:gd name="T74" fmla="*/ 2147483647 w 218"/>
                <a:gd name="T75" fmla="*/ 2147483647 h 462"/>
                <a:gd name="T76" fmla="*/ 2147483647 w 218"/>
                <a:gd name="T77" fmla="*/ 2147483647 h 462"/>
                <a:gd name="T78" fmla="*/ 2147483647 w 218"/>
                <a:gd name="T79" fmla="*/ 2147483647 h 462"/>
                <a:gd name="T80" fmla="*/ 2147483647 w 218"/>
                <a:gd name="T81" fmla="*/ 2147483647 h 462"/>
                <a:gd name="T82" fmla="*/ 2147483647 w 218"/>
                <a:gd name="T83" fmla="*/ 2147483647 h 462"/>
                <a:gd name="T84" fmla="*/ 2147483647 w 218"/>
                <a:gd name="T85" fmla="*/ 2147483647 h 462"/>
                <a:gd name="T86" fmla="*/ 2147483647 w 218"/>
                <a:gd name="T87" fmla="*/ 2147483647 h 462"/>
                <a:gd name="T88" fmla="*/ 2147483647 w 218"/>
                <a:gd name="T89" fmla="*/ 2147483647 h 462"/>
                <a:gd name="T90" fmla="*/ 2147483647 w 218"/>
                <a:gd name="T91" fmla="*/ 2147483647 h 462"/>
                <a:gd name="T92" fmla="*/ 2147483647 w 218"/>
                <a:gd name="T93" fmla="*/ 2147483647 h 462"/>
                <a:gd name="T94" fmla="*/ 2147483647 w 218"/>
                <a:gd name="T95" fmla="*/ 2147483647 h 462"/>
                <a:gd name="T96" fmla="*/ 2147483647 w 218"/>
                <a:gd name="T97" fmla="*/ 2147483647 h 462"/>
                <a:gd name="T98" fmla="*/ 2147483647 w 218"/>
                <a:gd name="T99" fmla="*/ 2147483647 h 462"/>
                <a:gd name="T100" fmla="*/ 2147483647 w 218"/>
                <a:gd name="T101" fmla="*/ 2147483647 h 462"/>
                <a:gd name="T102" fmla="*/ 2147483647 w 218"/>
                <a:gd name="T103" fmla="*/ 2147483647 h 462"/>
                <a:gd name="T104" fmla="*/ 2147483647 w 218"/>
                <a:gd name="T105" fmla="*/ 2147483647 h 462"/>
                <a:gd name="T106" fmla="*/ 2147483647 w 218"/>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8"/>
                <a:gd name="T163" fmla="*/ 0 h 462"/>
                <a:gd name="T164" fmla="*/ 218 w 218"/>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12"/>
            <p:cNvSpPr>
              <a:spLocks noChangeAspect="1"/>
            </p:cNvSpPr>
            <p:nvPr/>
          </p:nvSpPr>
          <p:spPr bwMode="gray">
            <a:xfrm>
              <a:off x="4874956" y="4029761"/>
              <a:ext cx="249243" cy="251133"/>
            </a:xfrm>
            <a:custGeom>
              <a:avLst/>
              <a:gdLst>
                <a:gd name="T0" fmla="*/ 2147483647 w 612"/>
                <a:gd name="T1" fmla="*/ 2147483647 h 605"/>
                <a:gd name="T2" fmla="*/ 2147483647 w 612"/>
                <a:gd name="T3" fmla="*/ 2147483647 h 605"/>
                <a:gd name="T4" fmla="*/ 2147483647 w 612"/>
                <a:gd name="T5" fmla="*/ 2147483647 h 605"/>
                <a:gd name="T6" fmla="*/ 0 w 612"/>
                <a:gd name="T7" fmla="*/ 2147483647 h 605"/>
                <a:gd name="T8" fmla="*/ 2147483647 w 612"/>
                <a:gd name="T9" fmla="*/ 2147483647 h 605"/>
                <a:gd name="T10" fmla="*/ 2147483647 w 612"/>
                <a:gd name="T11" fmla="*/ 2147483647 h 605"/>
                <a:gd name="T12" fmla="*/ 2147483647 w 612"/>
                <a:gd name="T13" fmla="*/ 2147483647 h 605"/>
                <a:gd name="T14" fmla="*/ 2147483647 w 612"/>
                <a:gd name="T15" fmla="*/ 0 h 605"/>
                <a:gd name="T16" fmla="*/ 2147483647 w 612"/>
                <a:gd name="T17" fmla="*/ 2147483647 h 605"/>
                <a:gd name="T18" fmla="*/ 2147483647 w 612"/>
                <a:gd name="T19" fmla="*/ 2147483647 h 605"/>
                <a:gd name="T20" fmla="*/ 2147483647 w 612"/>
                <a:gd name="T21" fmla="*/ 2147483647 h 605"/>
                <a:gd name="T22" fmla="*/ 2147483647 w 612"/>
                <a:gd name="T23" fmla="*/ 2147483647 h 605"/>
                <a:gd name="T24" fmla="*/ 2147483647 w 612"/>
                <a:gd name="T25" fmla="*/ 2147483647 h 605"/>
                <a:gd name="T26" fmla="*/ 2147483647 w 612"/>
                <a:gd name="T27" fmla="*/ 2147483647 h 605"/>
                <a:gd name="T28" fmla="*/ 2147483647 w 612"/>
                <a:gd name="T29" fmla="*/ 2147483647 h 605"/>
                <a:gd name="T30" fmla="*/ 2147483647 w 612"/>
                <a:gd name="T31" fmla="*/ 2147483647 h 605"/>
                <a:gd name="T32" fmla="*/ 2147483647 w 612"/>
                <a:gd name="T33" fmla="*/ 2147483647 h 605"/>
                <a:gd name="T34" fmla="*/ 2147483647 w 612"/>
                <a:gd name="T35" fmla="*/ 2147483647 h 605"/>
                <a:gd name="T36" fmla="*/ 2147483647 w 612"/>
                <a:gd name="T37" fmla="*/ 2147483647 h 605"/>
                <a:gd name="T38" fmla="*/ 2147483647 w 612"/>
                <a:gd name="T39" fmla="*/ 2147483647 h 605"/>
                <a:gd name="T40" fmla="*/ 2147483647 w 612"/>
                <a:gd name="T41" fmla="*/ 2147483647 h 605"/>
                <a:gd name="T42" fmla="*/ 2147483647 w 612"/>
                <a:gd name="T43" fmla="*/ 2147483647 h 605"/>
                <a:gd name="T44" fmla="*/ 2147483647 w 612"/>
                <a:gd name="T45" fmla="*/ 2147483647 h 605"/>
                <a:gd name="T46" fmla="*/ 2147483647 w 612"/>
                <a:gd name="T47" fmla="*/ 2147483647 h 605"/>
                <a:gd name="T48" fmla="*/ 2147483647 w 612"/>
                <a:gd name="T49" fmla="*/ 2147483647 h 605"/>
                <a:gd name="T50" fmla="*/ 2147483647 w 612"/>
                <a:gd name="T51" fmla="*/ 2147483647 h 605"/>
                <a:gd name="T52" fmla="*/ 2147483647 w 612"/>
                <a:gd name="T53" fmla="*/ 2147483647 h 605"/>
                <a:gd name="T54" fmla="*/ 2147483647 w 612"/>
                <a:gd name="T55" fmla="*/ 2147483647 h 605"/>
                <a:gd name="T56" fmla="*/ 2147483647 w 612"/>
                <a:gd name="T57" fmla="*/ 2147483647 h 605"/>
                <a:gd name="T58" fmla="*/ 2147483647 w 612"/>
                <a:gd name="T59" fmla="*/ 2147483647 h 605"/>
                <a:gd name="T60" fmla="*/ 2147483647 w 612"/>
                <a:gd name="T61" fmla="*/ 2147483647 h 605"/>
                <a:gd name="T62" fmla="*/ 2147483647 w 612"/>
                <a:gd name="T63" fmla="*/ 2147483647 h 605"/>
                <a:gd name="T64" fmla="*/ 2147483647 w 612"/>
                <a:gd name="T65" fmla="*/ 2147483647 h 605"/>
                <a:gd name="T66" fmla="*/ 2147483647 w 612"/>
                <a:gd name="T67" fmla="*/ 2147483647 h 605"/>
                <a:gd name="T68" fmla="*/ 2147483647 w 612"/>
                <a:gd name="T69" fmla="*/ 2147483647 h 605"/>
                <a:gd name="T70" fmla="*/ 2147483647 w 612"/>
                <a:gd name="T71" fmla="*/ 2147483647 h 605"/>
                <a:gd name="T72" fmla="*/ 2147483647 w 612"/>
                <a:gd name="T73" fmla="*/ 2147483647 h 605"/>
                <a:gd name="T74" fmla="*/ 2147483647 w 612"/>
                <a:gd name="T75" fmla="*/ 2147483647 h 605"/>
                <a:gd name="T76" fmla="*/ 2147483647 w 612"/>
                <a:gd name="T77" fmla="*/ 2147483647 h 605"/>
                <a:gd name="T78" fmla="*/ 2147483647 w 612"/>
                <a:gd name="T79" fmla="*/ 2147483647 h 605"/>
                <a:gd name="T80" fmla="*/ 2147483647 w 612"/>
                <a:gd name="T81" fmla="*/ 2147483647 h 605"/>
                <a:gd name="T82" fmla="*/ 2147483647 w 612"/>
                <a:gd name="T83" fmla="*/ 2147483647 h 605"/>
                <a:gd name="T84" fmla="*/ 2147483647 w 612"/>
                <a:gd name="T85" fmla="*/ 2147483647 h 605"/>
                <a:gd name="T86" fmla="*/ 2147483647 w 612"/>
                <a:gd name="T87" fmla="*/ 2147483647 h 605"/>
                <a:gd name="T88" fmla="*/ 2147483647 w 612"/>
                <a:gd name="T89" fmla="*/ 2147483647 h 605"/>
                <a:gd name="T90" fmla="*/ 2147483647 w 612"/>
                <a:gd name="T91" fmla="*/ 2147483647 h 605"/>
                <a:gd name="T92" fmla="*/ 2147483647 w 612"/>
                <a:gd name="T93" fmla="*/ 2147483647 h 605"/>
                <a:gd name="T94" fmla="*/ 2147483647 w 612"/>
                <a:gd name="T95" fmla="*/ 2147483647 h 605"/>
                <a:gd name="T96" fmla="*/ 2147483647 w 612"/>
                <a:gd name="T97" fmla="*/ 2147483647 h 605"/>
                <a:gd name="T98" fmla="*/ 2147483647 w 612"/>
                <a:gd name="T99" fmla="*/ 2147483647 h 605"/>
                <a:gd name="T100" fmla="*/ 2147483647 w 612"/>
                <a:gd name="T101" fmla="*/ 2147483647 h 605"/>
                <a:gd name="T102" fmla="*/ 2147483647 w 612"/>
                <a:gd name="T103" fmla="*/ 2147483647 h 605"/>
                <a:gd name="T104" fmla="*/ 2147483647 w 612"/>
                <a:gd name="T105" fmla="*/ 2147483647 h 605"/>
                <a:gd name="T106" fmla="*/ 2147483647 w 612"/>
                <a:gd name="T107" fmla="*/ 2147483647 h 60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12"/>
                <a:gd name="T163" fmla="*/ 0 h 605"/>
                <a:gd name="T164" fmla="*/ 612 w 612"/>
                <a:gd name="T165" fmla="*/ 605 h 60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82" name="Freeform 13"/>
            <p:cNvSpPr>
              <a:spLocks noChangeAspect="1"/>
            </p:cNvSpPr>
            <p:nvPr/>
          </p:nvSpPr>
          <p:spPr bwMode="gray">
            <a:xfrm>
              <a:off x="4140985" y="3879381"/>
              <a:ext cx="449557" cy="467679"/>
            </a:xfrm>
            <a:custGeom>
              <a:avLst/>
              <a:gdLst>
                <a:gd name="T0" fmla="*/ 0 w 1112"/>
                <a:gd name="T1" fmla="*/ 2147483647 h 1129"/>
                <a:gd name="T2" fmla="*/ 2147483647 w 1112"/>
                <a:gd name="T3" fmla="*/ 2147483647 h 1129"/>
                <a:gd name="T4" fmla="*/ 2147483647 w 1112"/>
                <a:gd name="T5" fmla="*/ 2147483647 h 1129"/>
                <a:gd name="T6" fmla="*/ 2147483647 w 1112"/>
                <a:gd name="T7" fmla="*/ 2147483647 h 1129"/>
                <a:gd name="T8" fmla="*/ 2147483647 w 1112"/>
                <a:gd name="T9" fmla="*/ 2147483647 h 1129"/>
                <a:gd name="T10" fmla="*/ 2147483647 w 1112"/>
                <a:gd name="T11" fmla="*/ 2147483647 h 1129"/>
                <a:gd name="T12" fmla="*/ 2147483647 w 1112"/>
                <a:gd name="T13" fmla="*/ 2147483647 h 1129"/>
                <a:gd name="T14" fmla="*/ 2147483647 w 1112"/>
                <a:gd name="T15" fmla="*/ 2147483647 h 1129"/>
                <a:gd name="T16" fmla="*/ 2147483647 w 1112"/>
                <a:gd name="T17" fmla="*/ 2147483647 h 1129"/>
                <a:gd name="T18" fmla="*/ 2147483647 w 1112"/>
                <a:gd name="T19" fmla="*/ 2147483647 h 1129"/>
                <a:gd name="T20" fmla="*/ 2147483647 w 1112"/>
                <a:gd name="T21" fmla="*/ 2147483647 h 1129"/>
                <a:gd name="T22" fmla="*/ 2147483647 w 1112"/>
                <a:gd name="T23" fmla="*/ 2147483647 h 1129"/>
                <a:gd name="T24" fmla="*/ 2147483647 w 1112"/>
                <a:gd name="T25" fmla="*/ 2147483647 h 1129"/>
                <a:gd name="T26" fmla="*/ 2147483647 w 1112"/>
                <a:gd name="T27" fmla="*/ 2147483647 h 1129"/>
                <a:gd name="T28" fmla="*/ 2147483647 w 1112"/>
                <a:gd name="T29" fmla="*/ 2147483647 h 1129"/>
                <a:gd name="T30" fmla="*/ 2147483647 w 1112"/>
                <a:gd name="T31" fmla="*/ 2147483647 h 1129"/>
                <a:gd name="T32" fmla="*/ 2147483647 w 1112"/>
                <a:gd name="T33" fmla="*/ 2147483647 h 1129"/>
                <a:gd name="T34" fmla="*/ 2147483647 w 1112"/>
                <a:gd name="T35" fmla="*/ 2147483647 h 1129"/>
                <a:gd name="T36" fmla="*/ 2147483647 w 1112"/>
                <a:gd name="T37" fmla="*/ 2147483647 h 1129"/>
                <a:gd name="T38" fmla="*/ 2147483647 w 1112"/>
                <a:gd name="T39" fmla="*/ 2147483647 h 1129"/>
                <a:gd name="T40" fmla="*/ 2147483647 w 1112"/>
                <a:gd name="T41" fmla="*/ 2147483647 h 1129"/>
                <a:gd name="T42" fmla="*/ 2147483647 w 1112"/>
                <a:gd name="T43" fmla="*/ 2147483647 h 1129"/>
                <a:gd name="T44" fmla="*/ 2147483647 w 1112"/>
                <a:gd name="T45" fmla="*/ 2147483647 h 1129"/>
                <a:gd name="T46" fmla="*/ 2147483647 w 1112"/>
                <a:gd name="T47" fmla="*/ 2147483647 h 1129"/>
                <a:gd name="T48" fmla="*/ 2147483647 w 1112"/>
                <a:gd name="T49" fmla="*/ 2147483647 h 1129"/>
                <a:gd name="T50" fmla="*/ 2147483647 w 1112"/>
                <a:gd name="T51" fmla="*/ 2147483647 h 1129"/>
                <a:gd name="T52" fmla="*/ 2147483647 w 1112"/>
                <a:gd name="T53" fmla="*/ 2147483647 h 1129"/>
                <a:gd name="T54" fmla="*/ 2147483647 w 1112"/>
                <a:gd name="T55" fmla="*/ 0 h 1129"/>
                <a:gd name="T56" fmla="*/ 2147483647 w 1112"/>
                <a:gd name="T57" fmla="*/ 2147483647 h 1129"/>
                <a:gd name="T58" fmla="*/ 2147483647 w 1112"/>
                <a:gd name="T59" fmla="*/ 2147483647 h 1129"/>
                <a:gd name="T60" fmla="*/ 2147483647 w 1112"/>
                <a:gd name="T61" fmla="*/ 2147483647 h 1129"/>
                <a:gd name="T62" fmla="*/ 2147483647 w 1112"/>
                <a:gd name="T63" fmla="*/ 2147483647 h 1129"/>
                <a:gd name="T64" fmla="*/ 2147483647 w 1112"/>
                <a:gd name="T65" fmla="*/ 2147483647 h 1129"/>
                <a:gd name="T66" fmla="*/ 2147483647 w 1112"/>
                <a:gd name="T67" fmla="*/ 2147483647 h 1129"/>
                <a:gd name="T68" fmla="*/ 2147483647 w 1112"/>
                <a:gd name="T69" fmla="*/ 2147483647 h 1129"/>
                <a:gd name="T70" fmla="*/ 2147483647 w 1112"/>
                <a:gd name="T71" fmla="*/ 2147483647 h 1129"/>
                <a:gd name="T72" fmla="*/ 2147483647 w 1112"/>
                <a:gd name="T73" fmla="*/ 2147483647 h 1129"/>
                <a:gd name="T74" fmla="*/ 2147483647 w 1112"/>
                <a:gd name="T75" fmla="*/ 2147483647 h 1129"/>
                <a:gd name="T76" fmla="*/ 2147483647 w 1112"/>
                <a:gd name="T77" fmla="*/ 2147483647 h 1129"/>
                <a:gd name="T78" fmla="*/ 2147483647 w 1112"/>
                <a:gd name="T79" fmla="*/ 2147483647 h 1129"/>
                <a:gd name="T80" fmla="*/ 2147483647 w 1112"/>
                <a:gd name="T81" fmla="*/ 2147483647 h 1129"/>
                <a:gd name="T82" fmla="*/ 2147483647 w 1112"/>
                <a:gd name="T83" fmla="*/ 2147483647 h 1129"/>
                <a:gd name="T84" fmla="*/ 2147483647 w 1112"/>
                <a:gd name="T85" fmla="*/ 2147483647 h 1129"/>
                <a:gd name="T86" fmla="*/ 2147483647 w 1112"/>
                <a:gd name="T87" fmla="*/ 2147483647 h 1129"/>
                <a:gd name="T88" fmla="*/ 2147483647 w 1112"/>
                <a:gd name="T89" fmla="*/ 2147483647 h 1129"/>
                <a:gd name="T90" fmla="*/ 2147483647 w 1112"/>
                <a:gd name="T91" fmla="*/ 2147483647 h 1129"/>
                <a:gd name="T92" fmla="*/ 2147483647 w 1112"/>
                <a:gd name="T93" fmla="*/ 2147483647 h 1129"/>
                <a:gd name="T94" fmla="*/ 2147483647 w 1112"/>
                <a:gd name="T95" fmla="*/ 2147483647 h 1129"/>
                <a:gd name="T96" fmla="*/ 2147483647 w 1112"/>
                <a:gd name="T97" fmla="*/ 2147483647 h 1129"/>
                <a:gd name="T98" fmla="*/ 2147483647 w 1112"/>
                <a:gd name="T99" fmla="*/ 2147483647 h 1129"/>
                <a:gd name="T100" fmla="*/ 2147483647 w 1112"/>
                <a:gd name="T101" fmla="*/ 2147483647 h 1129"/>
                <a:gd name="T102" fmla="*/ 2147483647 w 1112"/>
                <a:gd name="T103" fmla="*/ 2147483647 h 1129"/>
                <a:gd name="T104" fmla="*/ 2147483647 w 1112"/>
                <a:gd name="T105" fmla="*/ 2147483647 h 1129"/>
                <a:gd name="T106" fmla="*/ 2147483647 w 1112"/>
                <a:gd name="T107" fmla="*/ 2147483647 h 1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12"/>
                <a:gd name="T163" fmla="*/ 0 h 1129"/>
                <a:gd name="T164" fmla="*/ 1112 w 1112"/>
                <a:gd name="T165" fmla="*/ 1129 h 1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14"/>
            <p:cNvSpPr>
              <a:spLocks noChangeAspect="1"/>
            </p:cNvSpPr>
            <p:nvPr/>
          </p:nvSpPr>
          <p:spPr bwMode="gray">
            <a:xfrm>
              <a:off x="3955963" y="4144049"/>
              <a:ext cx="266064" cy="300758"/>
            </a:xfrm>
            <a:custGeom>
              <a:avLst/>
              <a:gdLst>
                <a:gd name="T0" fmla="*/ 2147483647 w 661"/>
                <a:gd name="T1" fmla="*/ 2147483647 h 727"/>
                <a:gd name="T2" fmla="*/ 2147483647 w 661"/>
                <a:gd name="T3" fmla="*/ 2147483647 h 727"/>
                <a:gd name="T4" fmla="*/ 2147483647 w 661"/>
                <a:gd name="T5" fmla="*/ 2147483647 h 727"/>
                <a:gd name="T6" fmla="*/ 0 w 661"/>
                <a:gd name="T7" fmla="*/ 2147483647 h 727"/>
                <a:gd name="T8" fmla="*/ 2147483647 w 661"/>
                <a:gd name="T9" fmla="*/ 2147483647 h 727"/>
                <a:gd name="T10" fmla="*/ 2147483647 w 661"/>
                <a:gd name="T11" fmla="*/ 2147483647 h 727"/>
                <a:gd name="T12" fmla="*/ 2147483647 w 661"/>
                <a:gd name="T13" fmla="*/ 2147483647 h 727"/>
                <a:gd name="T14" fmla="*/ 2147483647 w 661"/>
                <a:gd name="T15" fmla="*/ 2147483647 h 727"/>
                <a:gd name="T16" fmla="*/ 2147483647 w 661"/>
                <a:gd name="T17" fmla="*/ 2147483647 h 727"/>
                <a:gd name="T18" fmla="*/ 2147483647 w 661"/>
                <a:gd name="T19" fmla="*/ 2147483647 h 727"/>
                <a:gd name="T20" fmla="*/ 2147483647 w 661"/>
                <a:gd name="T21" fmla="*/ 2147483647 h 727"/>
                <a:gd name="T22" fmla="*/ 2147483647 w 661"/>
                <a:gd name="T23" fmla="*/ 2147483647 h 727"/>
                <a:gd name="T24" fmla="*/ 2147483647 w 661"/>
                <a:gd name="T25" fmla="*/ 2147483647 h 727"/>
                <a:gd name="T26" fmla="*/ 2147483647 w 661"/>
                <a:gd name="T27" fmla="*/ 2147483647 h 727"/>
                <a:gd name="T28" fmla="*/ 2147483647 w 661"/>
                <a:gd name="T29" fmla="*/ 2147483647 h 727"/>
                <a:gd name="T30" fmla="*/ 2147483647 w 661"/>
                <a:gd name="T31" fmla="*/ 2147483647 h 727"/>
                <a:gd name="T32" fmla="*/ 2147483647 w 661"/>
                <a:gd name="T33" fmla="*/ 2147483647 h 727"/>
                <a:gd name="T34" fmla="*/ 2147483647 w 661"/>
                <a:gd name="T35" fmla="*/ 2147483647 h 727"/>
                <a:gd name="T36" fmla="*/ 2147483647 w 661"/>
                <a:gd name="T37" fmla="*/ 2147483647 h 727"/>
                <a:gd name="T38" fmla="*/ 2147483647 w 661"/>
                <a:gd name="T39" fmla="*/ 2147483647 h 727"/>
                <a:gd name="T40" fmla="*/ 2147483647 w 661"/>
                <a:gd name="T41" fmla="*/ 2147483647 h 727"/>
                <a:gd name="T42" fmla="*/ 2147483647 w 661"/>
                <a:gd name="T43" fmla="*/ 2147483647 h 727"/>
                <a:gd name="T44" fmla="*/ 2147483647 w 661"/>
                <a:gd name="T45" fmla="*/ 2147483647 h 727"/>
                <a:gd name="T46" fmla="*/ 2147483647 w 661"/>
                <a:gd name="T47" fmla="*/ 2147483647 h 727"/>
                <a:gd name="T48" fmla="*/ 2147483647 w 661"/>
                <a:gd name="T49" fmla="*/ 2147483647 h 727"/>
                <a:gd name="T50" fmla="*/ 2147483647 w 661"/>
                <a:gd name="T51" fmla="*/ 2147483647 h 727"/>
                <a:gd name="T52" fmla="*/ 2147483647 w 661"/>
                <a:gd name="T53" fmla="*/ 2147483647 h 727"/>
                <a:gd name="T54" fmla="*/ 2147483647 w 661"/>
                <a:gd name="T55" fmla="*/ 2147483647 h 727"/>
                <a:gd name="T56" fmla="*/ 2147483647 w 661"/>
                <a:gd name="T57" fmla="*/ 2147483647 h 727"/>
                <a:gd name="T58" fmla="*/ 2147483647 w 661"/>
                <a:gd name="T59" fmla="*/ 2147483647 h 727"/>
                <a:gd name="T60" fmla="*/ 2147483647 w 661"/>
                <a:gd name="T61" fmla="*/ 2147483647 h 727"/>
                <a:gd name="T62" fmla="*/ 2147483647 w 661"/>
                <a:gd name="T63" fmla="*/ 2147483647 h 727"/>
                <a:gd name="T64" fmla="*/ 2147483647 w 661"/>
                <a:gd name="T65" fmla="*/ 2147483647 h 727"/>
                <a:gd name="T66" fmla="*/ 2147483647 w 661"/>
                <a:gd name="T67" fmla="*/ 2147483647 h 727"/>
                <a:gd name="T68" fmla="*/ 2147483647 w 661"/>
                <a:gd name="T69" fmla="*/ 2147483647 h 727"/>
                <a:gd name="T70" fmla="*/ 2147483647 w 661"/>
                <a:gd name="T71" fmla="*/ 2147483647 h 727"/>
                <a:gd name="T72" fmla="*/ 2147483647 w 661"/>
                <a:gd name="T73" fmla="*/ 2147483647 h 727"/>
                <a:gd name="T74" fmla="*/ 2147483647 w 661"/>
                <a:gd name="T75" fmla="*/ 2147483647 h 727"/>
                <a:gd name="T76" fmla="*/ 2147483647 w 661"/>
                <a:gd name="T77" fmla="*/ 2147483647 h 727"/>
                <a:gd name="T78" fmla="*/ 2147483647 w 661"/>
                <a:gd name="T79" fmla="*/ 2147483647 h 727"/>
                <a:gd name="T80" fmla="*/ 2147483647 w 661"/>
                <a:gd name="T81" fmla="*/ 2147483647 h 727"/>
                <a:gd name="T82" fmla="*/ 2147483647 w 661"/>
                <a:gd name="T83" fmla="*/ 2147483647 h 727"/>
                <a:gd name="T84" fmla="*/ 2147483647 w 661"/>
                <a:gd name="T85" fmla="*/ 2147483647 h 727"/>
                <a:gd name="T86" fmla="*/ 2147483647 w 661"/>
                <a:gd name="T87" fmla="*/ 2147483647 h 727"/>
                <a:gd name="T88" fmla="*/ 2147483647 w 661"/>
                <a:gd name="T89" fmla="*/ 2147483647 h 727"/>
                <a:gd name="T90" fmla="*/ 2147483647 w 661"/>
                <a:gd name="T91" fmla="*/ 2147483647 h 727"/>
                <a:gd name="T92" fmla="*/ 2147483647 w 661"/>
                <a:gd name="T93" fmla="*/ 2147483647 h 727"/>
                <a:gd name="T94" fmla="*/ 2147483647 w 661"/>
                <a:gd name="T95" fmla="*/ 2147483647 h 7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1"/>
                <a:gd name="T145" fmla="*/ 0 h 727"/>
                <a:gd name="T146" fmla="*/ 661 w 661"/>
                <a:gd name="T147" fmla="*/ 727 h 7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15"/>
            <p:cNvSpPr>
              <a:spLocks noChangeAspect="1"/>
            </p:cNvSpPr>
            <p:nvPr/>
          </p:nvSpPr>
          <p:spPr bwMode="gray">
            <a:xfrm>
              <a:off x="4044652" y="3913968"/>
              <a:ext cx="264536" cy="218050"/>
            </a:xfrm>
            <a:custGeom>
              <a:avLst/>
              <a:gdLst>
                <a:gd name="T0" fmla="*/ 2147483647 w 656"/>
                <a:gd name="T1" fmla="*/ 2147483647 h 526"/>
                <a:gd name="T2" fmla="*/ 2147483647 w 656"/>
                <a:gd name="T3" fmla="*/ 2147483647 h 526"/>
                <a:gd name="T4" fmla="*/ 0 w 656"/>
                <a:gd name="T5" fmla="*/ 2147483647 h 526"/>
                <a:gd name="T6" fmla="*/ 2147483647 w 656"/>
                <a:gd name="T7" fmla="*/ 2147483647 h 526"/>
                <a:gd name="T8" fmla="*/ 2147483647 w 656"/>
                <a:gd name="T9" fmla="*/ 2147483647 h 526"/>
                <a:gd name="T10" fmla="*/ 2147483647 w 656"/>
                <a:gd name="T11" fmla="*/ 2147483647 h 526"/>
                <a:gd name="T12" fmla="*/ 2147483647 w 656"/>
                <a:gd name="T13" fmla="*/ 2147483647 h 526"/>
                <a:gd name="T14" fmla="*/ 2147483647 w 656"/>
                <a:gd name="T15" fmla="*/ 2147483647 h 526"/>
                <a:gd name="T16" fmla="*/ 2147483647 w 656"/>
                <a:gd name="T17" fmla="*/ 2147483647 h 526"/>
                <a:gd name="T18" fmla="*/ 2147483647 w 656"/>
                <a:gd name="T19" fmla="*/ 2147483647 h 526"/>
                <a:gd name="T20" fmla="*/ 2147483647 w 656"/>
                <a:gd name="T21" fmla="*/ 2147483647 h 526"/>
                <a:gd name="T22" fmla="*/ 2147483647 w 656"/>
                <a:gd name="T23" fmla="*/ 2147483647 h 526"/>
                <a:gd name="T24" fmla="*/ 2147483647 w 656"/>
                <a:gd name="T25" fmla="*/ 2147483647 h 526"/>
                <a:gd name="T26" fmla="*/ 2147483647 w 656"/>
                <a:gd name="T27" fmla="*/ 2147483647 h 526"/>
                <a:gd name="T28" fmla="*/ 2147483647 w 656"/>
                <a:gd name="T29" fmla="*/ 2147483647 h 526"/>
                <a:gd name="T30" fmla="*/ 2147483647 w 656"/>
                <a:gd name="T31" fmla="*/ 2147483647 h 526"/>
                <a:gd name="T32" fmla="*/ 2147483647 w 656"/>
                <a:gd name="T33" fmla="*/ 0 h 526"/>
                <a:gd name="T34" fmla="*/ 2147483647 w 656"/>
                <a:gd name="T35" fmla="*/ 2147483647 h 526"/>
                <a:gd name="T36" fmla="*/ 2147483647 w 656"/>
                <a:gd name="T37" fmla="*/ 2147483647 h 526"/>
                <a:gd name="T38" fmla="*/ 2147483647 w 656"/>
                <a:gd name="T39" fmla="*/ 2147483647 h 526"/>
                <a:gd name="T40" fmla="*/ 2147483647 w 656"/>
                <a:gd name="T41" fmla="*/ 2147483647 h 526"/>
                <a:gd name="T42" fmla="*/ 2147483647 w 656"/>
                <a:gd name="T43" fmla="*/ 2147483647 h 526"/>
                <a:gd name="T44" fmla="*/ 2147483647 w 656"/>
                <a:gd name="T45" fmla="*/ 2147483647 h 526"/>
                <a:gd name="T46" fmla="*/ 2147483647 w 656"/>
                <a:gd name="T47" fmla="*/ 2147483647 h 526"/>
                <a:gd name="T48" fmla="*/ 2147483647 w 656"/>
                <a:gd name="T49" fmla="*/ 2147483647 h 526"/>
                <a:gd name="T50" fmla="*/ 2147483647 w 656"/>
                <a:gd name="T51" fmla="*/ 2147483647 h 526"/>
                <a:gd name="T52" fmla="*/ 2147483647 w 656"/>
                <a:gd name="T53" fmla="*/ 2147483647 h 526"/>
                <a:gd name="T54" fmla="*/ 2147483647 w 656"/>
                <a:gd name="T55" fmla="*/ 2147483647 h 526"/>
                <a:gd name="T56" fmla="*/ 2147483647 w 656"/>
                <a:gd name="T57" fmla="*/ 2147483647 h 526"/>
                <a:gd name="T58" fmla="*/ 2147483647 w 656"/>
                <a:gd name="T59" fmla="*/ 2147483647 h 526"/>
                <a:gd name="T60" fmla="*/ 2147483647 w 656"/>
                <a:gd name="T61" fmla="*/ 2147483647 h 526"/>
                <a:gd name="T62" fmla="*/ 2147483647 w 656"/>
                <a:gd name="T63" fmla="*/ 2147483647 h 526"/>
                <a:gd name="T64" fmla="*/ 2147483647 w 656"/>
                <a:gd name="T65" fmla="*/ 2147483647 h 526"/>
                <a:gd name="T66" fmla="*/ 2147483647 w 656"/>
                <a:gd name="T67" fmla="*/ 2147483647 h 526"/>
                <a:gd name="T68" fmla="*/ 2147483647 w 656"/>
                <a:gd name="T69" fmla="*/ 2147483647 h 526"/>
                <a:gd name="T70" fmla="*/ 2147483647 w 656"/>
                <a:gd name="T71" fmla="*/ 2147483647 h 526"/>
                <a:gd name="T72" fmla="*/ 2147483647 w 656"/>
                <a:gd name="T73" fmla="*/ 2147483647 h 526"/>
                <a:gd name="T74" fmla="*/ 2147483647 w 656"/>
                <a:gd name="T75" fmla="*/ 2147483647 h 526"/>
                <a:gd name="T76" fmla="*/ 2147483647 w 656"/>
                <a:gd name="T77" fmla="*/ 2147483647 h 526"/>
                <a:gd name="T78" fmla="*/ 2147483647 w 656"/>
                <a:gd name="T79" fmla="*/ 2147483647 h 526"/>
                <a:gd name="T80" fmla="*/ 2147483647 w 656"/>
                <a:gd name="T81" fmla="*/ 2147483647 h 526"/>
                <a:gd name="T82" fmla="*/ 2147483647 w 656"/>
                <a:gd name="T83" fmla="*/ 2147483647 h 526"/>
                <a:gd name="T84" fmla="*/ 2147483647 w 656"/>
                <a:gd name="T85" fmla="*/ 2147483647 h 526"/>
                <a:gd name="T86" fmla="*/ 2147483647 w 656"/>
                <a:gd name="T87" fmla="*/ 2147483647 h 526"/>
                <a:gd name="T88" fmla="*/ 2147483647 w 656"/>
                <a:gd name="T89" fmla="*/ 2147483647 h 526"/>
                <a:gd name="T90" fmla="*/ 2147483647 w 656"/>
                <a:gd name="T91" fmla="*/ 2147483647 h 526"/>
                <a:gd name="T92" fmla="*/ 2147483647 w 656"/>
                <a:gd name="T93" fmla="*/ 2147483647 h 526"/>
                <a:gd name="T94" fmla="*/ 2147483647 w 656"/>
                <a:gd name="T95" fmla="*/ 2147483647 h 526"/>
                <a:gd name="T96" fmla="*/ 2147483647 w 656"/>
                <a:gd name="T97" fmla="*/ 2147483647 h 526"/>
                <a:gd name="T98" fmla="*/ 2147483647 w 656"/>
                <a:gd name="T99" fmla="*/ 2147483647 h 526"/>
                <a:gd name="T100" fmla="*/ 2147483647 w 656"/>
                <a:gd name="T101" fmla="*/ 2147483647 h 526"/>
                <a:gd name="T102" fmla="*/ 2147483647 w 656"/>
                <a:gd name="T103" fmla="*/ 2147483647 h 526"/>
                <a:gd name="T104" fmla="*/ 2147483647 w 656"/>
                <a:gd name="T105" fmla="*/ 2147483647 h 526"/>
                <a:gd name="T106" fmla="*/ 2147483647 w 656"/>
                <a:gd name="T107" fmla="*/ 2147483647 h 5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6"/>
                <a:gd name="T163" fmla="*/ 0 h 526"/>
                <a:gd name="T164" fmla="*/ 656 w 656"/>
                <a:gd name="T165" fmla="*/ 526 h 5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16"/>
            <p:cNvSpPr>
              <a:spLocks noChangeAspect="1"/>
            </p:cNvSpPr>
            <p:nvPr/>
          </p:nvSpPr>
          <p:spPr bwMode="gray">
            <a:xfrm>
              <a:off x="5240411" y="4510975"/>
              <a:ext cx="226308" cy="306774"/>
            </a:xfrm>
            <a:custGeom>
              <a:avLst/>
              <a:gdLst>
                <a:gd name="T0" fmla="*/ 2147483647 w 561"/>
                <a:gd name="T1" fmla="*/ 2147483647 h 740"/>
                <a:gd name="T2" fmla="*/ 0 w 561"/>
                <a:gd name="T3" fmla="*/ 2147483647 h 740"/>
                <a:gd name="T4" fmla="*/ 2147483647 w 561"/>
                <a:gd name="T5" fmla="*/ 2147483647 h 740"/>
                <a:gd name="T6" fmla="*/ 2147483647 w 561"/>
                <a:gd name="T7" fmla="*/ 2147483647 h 740"/>
                <a:gd name="T8" fmla="*/ 2147483647 w 561"/>
                <a:gd name="T9" fmla="*/ 2147483647 h 740"/>
                <a:gd name="T10" fmla="*/ 2147483647 w 561"/>
                <a:gd name="T11" fmla="*/ 2147483647 h 740"/>
                <a:gd name="T12" fmla="*/ 2147483647 w 561"/>
                <a:gd name="T13" fmla="*/ 2147483647 h 740"/>
                <a:gd name="T14" fmla="*/ 2147483647 w 561"/>
                <a:gd name="T15" fmla="*/ 2147483647 h 740"/>
                <a:gd name="T16" fmla="*/ 2147483647 w 561"/>
                <a:gd name="T17" fmla="*/ 2147483647 h 740"/>
                <a:gd name="T18" fmla="*/ 2147483647 w 561"/>
                <a:gd name="T19" fmla="*/ 2147483647 h 740"/>
                <a:gd name="T20" fmla="*/ 2147483647 w 561"/>
                <a:gd name="T21" fmla="*/ 2147483647 h 740"/>
                <a:gd name="T22" fmla="*/ 2147483647 w 561"/>
                <a:gd name="T23" fmla="*/ 2147483647 h 740"/>
                <a:gd name="T24" fmla="*/ 2147483647 w 561"/>
                <a:gd name="T25" fmla="*/ 2147483647 h 740"/>
                <a:gd name="T26" fmla="*/ 2147483647 w 561"/>
                <a:gd name="T27" fmla="*/ 2147483647 h 740"/>
                <a:gd name="T28" fmla="*/ 2147483647 w 561"/>
                <a:gd name="T29" fmla="*/ 2147483647 h 740"/>
                <a:gd name="T30" fmla="*/ 2147483647 w 561"/>
                <a:gd name="T31" fmla="*/ 2147483647 h 740"/>
                <a:gd name="T32" fmla="*/ 2147483647 w 561"/>
                <a:gd name="T33" fmla="*/ 2147483647 h 740"/>
                <a:gd name="T34" fmla="*/ 2147483647 w 561"/>
                <a:gd name="T35" fmla="*/ 2147483647 h 740"/>
                <a:gd name="T36" fmla="*/ 2147483647 w 561"/>
                <a:gd name="T37" fmla="*/ 2147483647 h 740"/>
                <a:gd name="T38" fmla="*/ 2147483647 w 561"/>
                <a:gd name="T39" fmla="*/ 2147483647 h 740"/>
                <a:gd name="T40" fmla="*/ 2147483647 w 561"/>
                <a:gd name="T41" fmla="*/ 2147483647 h 740"/>
                <a:gd name="T42" fmla="*/ 2147483647 w 561"/>
                <a:gd name="T43" fmla="*/ 2147483647 h 740"/>
                <a:gd name="T44" fmla="*/ 2147483647 w 561"/>
                <a:gd name="T45" fmla="*/ 2147483647 h 740"/>
                <a:gd name="T46" fmla="*/ 2147483647 w 561"/>
                <a:gd name="T47" fmla="*/ 2147483647 h 740"/>
                <a:gd name="T48" fmla="*/ 2147483647 w 561"/>
                <a:gd name="T49" fmla="*/ 2147483647 h 740"/>
                <a:gd name="T50" fmla="*/ 2147483647 w 561"/>
                <a:gd name="T51" fmla="*/ 2147483647 h 740"/>
                <a:gd name="T52" fmla="*/ 2147483647 w 561"/>
                <a:gd name="T53" fmla="*/ 2147483647 h 740"/>
                <a:gd name="T54" fmla="*/ 2147483647 w 561"/>
                <a:gd name="T55" fmla="*/ 2147483647 h 740"/>
                <a:gd name="T56" fmla="*/ 2147483647 w 561"/>
                <a:gd name="T57" fmla="*/ 2147483647 h 740"/>
                <a:gd name="T58" fmla="*/ 2147483647 w 561"/>
                <a:gd name="T59" fmla="*/ 2147483647 h 740"/>
                <a:gd name="T60" fmla="*/ 2147483647 w 561"/>
                <a:gd name="T61" fmla="*/ 0 h 740"/>
                <a:gd name="T62" fmla="*/ 2147483647 w 561"/>
                <a:gd name="T63" fmla="*/ 2147483647 h 740"/>
                <a:gd name="T64" fmla="*/ 2147483647 w 561"/>
                <a:gd name="T65" fmla="*/ 2147483647 h 740"/>
                <a:gd name="T66" fmla="*/ 2147483647 w 561"/>
                <a:gd name="T67" fmla="*/ 2147483647 h 740"/>
                <a:gd name="T68" fmla="*/ 2147483647 w 561"/>
                <a:gd name="T69" fmla="*/ 2147483647 h 740"/>
                <a:gd name="T70" fmla="*/ 2147483647 w 561"/>
                <a:gd name="T71" fmla="*/ 2147483647 h 740"/>
                <a:gd name="T72" fmla="*/ 2147483647 w 561"/>
                <a:gd name="T73" fmla="*/ 2147483647 h 740"/>
                <a:gd name="T74" fmla="*/ 2147483647 w 561"/>
                <a:gd name="T75" fmla="*/ 2147483647 h 740"/>
                <a:gd name="T76" fmla="*/ 2147483647 w 561"/>
                <a:gd name="T77" fmla="*/ 2147483647 h 740"/>
                <a:gd name="T78" fmla="*/ 2147483647 w 561"/>
                <a:gd name="T79" fmla="*/ 2147483647 h 740"/>
                <a:gd name="T80" fmla="*/ 2147483647 w 561"/>
                <a:gd name="T81" fmla="*/ 2147483647 h 740"/>
                <a:gd name="T82" fmla="*/ 2147483647 w 561"/>
                <a:gd name="T83" fmla="*/ 2147483647 h 740"/>
                <a:gd name="T84" fmla="*/ 2147483647 w 561"/>
                <a:gd name="T85" fmla="*/ 2147483647 h 740"/>
                <a:gd name="T86" fmla="*/ 2147483647 w 561"/>
                <a:gd name="T87" fmla="*/ 2147483647 h 740"/>
                <a:gd name="T88" fmla="*/ 2147483647 w 561"/>
                <a:gd name="T89" fmla="*/ 2147483647 h 740"/>
                <a:gd name="T90" fmla="*/ 2147483647 w 561"/>
                <a:gd name="T91" fmla="*/ 2147483647 h 740"/>
                <a:gd name="T92" fmla="*/ 2147483647 w 561"/>
                <a:gd name="T93" fmla="*/ 2147483647 h 740"/>
                <a:gd name="T94" fmla="*/ 2147483647 w 561"/>
                <a:gd name="T95" fmla="*/ 2147483647 h 740"/>
                <a:gd name="T96" fmla="*/ 2147483647 w 561"/>
                <a:gd name="T97" fmla="*/ 2147483647 h 740"/>
                <a:gd name="T98" fmla="*/ 2147483647 w 561"/>
                <a:gd name="T99" fmla="*/ 2147483647 h 740"/>
                <a:gd name="T100" fmla="*/ 2147483647 w 561"/>
                <a:gd name="T101" fmla="*/ 2147483647 h 740"/>
                <a:gd name="T102" fmla="*/ 2147483647 w 561"/>
                <a:gd name="T103" fmla="*/ 2147483647 h 740"/>
                <a:gd name="T104" fmla="*/ 2147483647 w 561"/>
                <a:gd name="T105" fmla="*/ 2147483647 h 740"/>
                <a:gd name="T106" fmla="*/ 2147483647 w 561"/>
                <a:gd name="T107" fmla="*/ 2147483647 h 740"/>
                <a:gd name="T108" fmla="*/ 2147483647 w 561"/>
                <a:gd name="T109" fmla="*/ 2147483647 h 740"/>
                <a:gd name="T110" fmla="*/ 2147483647 w 561"/>
                <a:gd name="T111" fmla="*/ 2147483647 h 740"/>
                <a:gd name="T112" fmla="*/ 2147483647 w 561"/>
                <a:gd name="T113" fmla="*/ 2147483647 h 740"/>
                <a:gd name="T114" fmla="*/ 2147483647 w 561"/>
                <a:gd name="T115" fmla="*/ 2147483647 h 740"/>
                <a:gd name="T116" fmla="*/ 2147483647 w 561"/>
                <a:gd name="T117" fmla="*/ 2147483647 h 740"/>
                <a:gd name="T118" fmla="*/ 2147483647 w 561"/>
                <a:gd name="T119" fmla="*/ 2147483647 h 740"/>
                <a:gd name="T120" fmla="*/ 2147483647 w 561"/>
                <a:gd name="T121" fmla="*/ 2147483647 h 740"/>
                <a:gd name="T122" fmla="*/ 2147483647 w 561"/>
                <a:gd name="T123" fmla="*/ 2147483647 h 740"/>
                <a:gd name="T124" fmla="*/ 2147483647 w 561"/>
                <a:gd name="T125" fmla="*/ 2147483647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1"/>
                <a:gd name="T190" fmla="*/ 0 h 740"/>
                <a:gd name="T191" fmla="*/ 561 w 561"/>
                <a:gd name="T192" fmla="*/ 740 h 7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17"/>
            <p:cNvSpPr>
              <a:spLocks noChangeAspect="1"/>
            </p:cNvSpPr>
            <p:nvPr/>
          </p:nvSpPr>
          <p:spPr bwMode="gray">
            <a:xfrm>
              <a:off x="4816850" y="4247810"/>
              <a:ext cx="365455" cy="452643"/>
            </a:xfrm>
            <a:custGeom>
              <a:avLst/>
              <a:gdLst>
                <a:gd name="T0" fmla="*/ 2147483647 w 907"/>
                <a:gd name="T1" fmla="*/ 2147483647 h 1097"/>
                <a:gd name="T2" fmla="*/ 2147483647 w 907"/>
                <a:gd name="T3" fmla="*/ 2147483647 h 1097"/>
                <a:gd name="T4" fmla="*/ 2147483647 w 907"/>
                <a:gd name="T5" fmla="*/ 2147483647 h 1097"/>
                <a:gd name="T6" fmla="*/ 2147483647 w 907"/>
                <a:gd name="T7" fmla="*/ 2147483647 h 1097"/>
                <a:gd name="T8" fmla="*/ 2147483647 w 907"/>
                <a:gd name="T9" fmla="*/ 2147483647 h 1097"/>
                <a:gd name="T10" fmla="*/ 2147483647 w 907"/>
                <a:gd name="T11" fmla="*/ 2147483647 h 1097"/>
                <a:gd name="T12" fmla="*/ 2147483647 w 907"/>
                <a:gd name="T13" fmla="*/ 2147483647 h 1097"/>
                <a:gd name="T14" fmla="*/ 2147483647 w 907"/>
                <a:gd name="T15" fmla="*/ 2147483647 h 1097"/>
                <a:gd name="T16" fmla="*/ 2147483647 w 907"/>
                <a:gd name="T17" fmla="*/ 2147483647 h 1097"/>
                <a:gd name="T18" fmla="*/ 2147483647 w 907"/>
                <a:gd name="T19" fmla="*/ 2147483647 h 1097"/>
                <a:gd name="T20" fmla="*/ 2147483647 w 907"/>
                <a:gd name="T21" fmla="*/ 2147483647 h 1097"/>
                <a:gd name="T22" fmla="*/ 2147483647 w 907"/>
                <a:gd name="T23" fmla="*/ 2147483647 h 1097"/>
                <a:gd name="T24" fmla="*/ 2147483647 w 907"/>
                <a:gd name="T25" fmla="*/ 2147483647 h 1097"/>
                <a:gd name="T26" fmla="*/ 2147483647 w 907"/>
                <a:gd name="T27" fmla="*/ 2147483647 h 1097"/>
                <a:gd name="T28" fmla="*/ 2147483647 w 907"/>
                <a:gd name="T29" fmla="*/ 2147483647 h 1097"/>
                <a:gd name="T30" fmla="*/ 2147483647 w 907"/>
                <a:gd name="T31" fmla="*/ 2147483647 h 1097"/>
                <a:gd name="T32" fmla="*/ 2147483647 w 907"/>
                <a:gd name="T33" fmla="*/ 2147483647 h 1097"/>
                <a:gd name="T34" fmla="*/ 2147483647 w 907"/>
                <a:gd name="T35" fmla="*/ 2147483647 h 1097"/>
                <a:gd name="T36" fmla="*/ 2147483647 w 907"/>
                <a:gd name="T37" fmla="*/ 2147483647 h 1097"/>
                <a:gd name="T38" fmla="*/ 2147483647 w 907"/>
                <a:gd name="T39" fmla="*/ 2147483647 h 1097"/>
                <a:gd name="T40" fmla="*/ 2147483647 w 907"/>
                <a:gd name="T41" fmla="*/ 2147483647 h 1097"/>
                <a:gd name="T42" fmla="*/ 2147483647 w 907"/>
                <a:gd name="T43" fmla="*/ 2147483647 h 1097"/>
                <a:gd name="T44" fmla="*/ 2147483647 w 907"/>
                <a:gd name="T45" fmla="*/ 2147483647 h 1097"/>
                <a:gd name="T46" fmla="*/ 2147483647 w 907"/>
                <a:gd name="T47" fmla="*/ 2147483647 h 1097"/>
                <a:gd name="T48" fmla="*/ 2147483647 w 907"/>
                <a:gd name="T49" fmla="*/ 2147483647 h 1097"/>
                <a:gd name="T50" fmla="*/ 2147483647 w 907"/>
                <a:gd name="T51" fmla="*/ 2147483647 h 1097"/>
                <a:gd name="T52" fmla="*/ 2147483647 w 907"/>
                <a:gd name="T53" fmla="*/ 2147483647 h 1097"/>
                <a:gd name="T54" fmla="*/ 2147483647 w 907"/>
                <a:gd name="T55" fmla="*/ 2147483647 h 1097"/>
                <a:gd name="T56" fmla="*/ 2147483647 w 907"/>
                <a:gd name="T57" fmla="*/ 2147483647 h 1097"/>
                <a:gd name="T58" fmla="*/ 2147483647 w 907"/>
                <a:gd name="T59" fmla="*/ 2147483647 h 1097"/>
                <a:gd name="T60" fmla="*/ 2147483647 w 907"/>
                <a:gd name="T61" fmla="*/ 2147483647 h 1097"/>
                <a:gd name="T62" fmla="*/ 2147483647 w 907"/>
                <a:gd name="T63" fmla="*/ 2147483647 h 1097"/>
                <a:gd name="T64" fmla="*/ 2147483647 w 907"/>
                <a:gd name="T65" fmla="*/ 2147483647 h 1097"/>
                <a:gd name="T66" fmla="*/ 2147483647 w 907"/>
                <a:gd name="T67" fmla="*/ 2147483647 h 1097"/>
                <a:gd name="T68" fmla="*/ 2147483647 w 907"/>
                <a:gd name="T69" fmla="*/ 2147483647 h 1097"/>
                <a:gd name="T70" fmla="*/ 2147483647 w 907"/>
                <a:gd name="T71" fmla="*/ 2147483647 h 1097"/>
                <a:gd name="T72" fmla="*/ 2147483647 w 907"/>
                <a:gd name="T73" fmla="*/ 2147483647 h 1097"/>
                <a:gd name="T74" fmla="*/ 2147483647 w 907"/>
                <a:gd name="T75" fmla="*/ 2147483647 h 1097"/>
                <a:gd name="T76" fmla="*/ 2147483647 w 907"/>
                <a:gd name="T77" fmla="*/ 2147483647 h 1097"/>
                <a:gd name="T78" fmla="*/ 2147483647 w 907"/>
                <a:gd name="T79" fmla="*/ 2147483647 h 1097"/>
                <a:gd name="T80" fmla="*/ 2147483647 w 907"/>
                <a:gd name="T81" fmla="*/ 2147483647 h 1097"/>
                <a:gd name="T82" fmla="*/ 2147483647 w 907"/>
                <a:gd name="T83" fmla="*/ 2147483647 h 1097"/>
                <a:gd name="T84" fmla="*/ 2147483647 w 907"/>
                <a:gd name="T85" fmla="*/ 2147483647 h 1097"/>
                <a:gd name="T86" fmla="*/ 2147483647 w 907"/>
                <a:gd name="T87" fmla="*/ 2147483647 h 1097"/>
                <a:gd name="T88" fmla="*/ 2147483647 w 907"/>
                <a:gd name="T89" fmla="*/ 2147483647 h 1097"/>
                <a:gd name="T90" fmla="*/ 2147483647 w 907"/>
                <a:gd name="T91" fmla="*/ 2147483647 h 1097"/>
                <a:gd name="T92" fmla="*/ 2147483647 w 907"/>
                <a:gd name="T93" fmla="*/ 2147483647 h 1097"/>
                <a:gd name="T94" fmla="*/ 2147483647 w 907"/>
                <a:gd name="T95" fmla="*/ 2147483647 h 1097"/>
                <a:gd name="T96" fmla="*/ 2147483647 w 907"/>
                <a:gd name="T97" fmla="*/ 0 h 1097"/>
                <a:gd name="T98" fmla="*/ 2147483647 w 907"/>
                <a:gd name="T99" fmla="*/ 2147483647 h 1097"/>
                <a:gd name="T100" fmla="*/ 2147483647 w 907"/>
                <a:gd name="T101" fmla="*/ 2147483647 h 1097"/>
                <a:gd name="T102" fmla="*/ 2147483647 w 907"/>
                <a:gd name="T103" fmla="*/ 2147483647 h 1097"/>
                <a:gd name="T104" fmla="*/ 2147483647 w 907"/>
                <a:gd name="T105" fmla="*/ 2147483647 h 1097"/>
                <a:gd name="T106" fmla="*/ 2147483647 w 907"/>
                <a:gd name="T107" fmla="*/ 2147483647 h 1097"/>
                <a:gd name="T108" fmla="*/ 2147483647 w 907"/>
                <a:gd name="T109" fmla="*/ 2147483647 h 10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7"/>
                <a:gd name="T166" fmla="*/ 0 h 1097"/>
                <a:gd name="T167" fmla="*/ 907 w 907"/>
                <a:gd name="T168" fmla="*/ 1097 h 10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7" h="1097">
                  <a:moveTo>
                    <a:pt x="118" y="210"/>
                  </a:moveTo>
                  <a:lnTo>
                    <a:pt x="118" y="266"/>
                  </a:lnTo>
                  <a:lnTo>
                    <a:pt x="118" y="320"/>
                  </a:lnTo>
                  <a:lnTo>
                    <a:pt x="118" y="375"/>
                  </a:lnTo>
                  <a:lnTo>
                    <a:pt x="116" y="424"/>
                  </a:lnTo>
                  <a:lnTo>
                    <a:pt x="110" y="425"/>
                  </a:lnTo>
                  <a:lnTo>
                    <a:pt x="81" y="425"/>
                  </a:lnTo>
                  <a:lnTo>
                    <a:pt x="72" y="426"/>
                  </a:lnTo>
                  <a:lnTo>
                    <a:pt x="60" y="428"/>
                  </a:lnTo>
                  <a:lnTo>
                    <a:pt x="59" y="429"/>
                  </a:lnTo>
                  <a:lnTo>
                    <a:pt x="56" y="438"/>
                  </a:lnTo>
                  <a:lnTo>
                    <a:pt x="55" y="449"/>
                  </a:lnTo>
                  <a:lnTo>
                    <a:pt x="51" y="460"/>
                  </a:lnTo>
                  <a:lnTo>
                    <a:pt x="39" y="477"/>
                  </a:lnTo>
                  <a:lnTo>
                    <a:pt x="23" y="495"/>
                  </a:lnTo>
                  <a:lnTo>
                    <a:pt x="23" y="508"/>
                  </a:lnTo>
                  <a:lnTo>
                    <a:pt x="24" y="516"/>
                  </a:lnTo>
                  <a:lnTo>
                    <a:pt x="23" y="521"/>
                  </a:lnTo>
                  <a:lnTo>
                    <a:pt x="22" y="522"/>
                  </a:lnTo>
                  <a:lnTo>
                    <a:pt x="14" y="527"/>
                  </a:lnTo>
                  <a:lnTo>
                    <a:pt x="11" y="531"/>
                  </a:lnTo>
                  <a:lnTo>
                    <a:pt x="9" y="541"/>
                  </a:lnTo>
                  <a:lnTo>
                    <a:pt x="9" y="555"/>
                  </a:lnTo>
                  <a:lnTo>
                    <a:pt x="7" y="564"/>
                  </a:lnTo>
                  <a:lnTo>
                    <a:pt x="1" y="575"/>
                  </a:lnTo>
                  <a:lnTo>
                    <a:pt x="0" y="580"/>
                  </a:lnTo>
                  <a:lnTo>
                    <a:pt x="0" y="596"/>
                  </a:lnTo>
                  <a:lnTo>
                    <a:pt x="3" y="596"/>
                  </a:lnTo>
                  <a:lnTo>
                    <a:pt x="8" y="595"/>
                  </a:lnTo>
                  <a:lnTo>
                    <a:pt x="24" y="591"/>
                  </a:lnTo>
                  <a:lnTo>
                    <a:pt x="23" y="607"/>
                  </a:lnTo>
                  <a:lnTo>
                    <a:pt x="28" y="623"/>
                  </a:lnTo>
                  <a:lnTo>
                    <a:pt x="40" y="657"/>
                  </a:lnTo>
                  <a:lnTo>
                    <a:pt x="41" y="659"/>
                  </a:lnTo>
                  <a:lnTo>
                    <a:pt x="48" y="662"/>
                  </a:lnTo>
                  <a:lnTo>
                    <a:pt x="51" y="667"/>
                  </a:lnTo>
                  <a:lnTo>
                    <a:pt x="54" y="676"/>
                  </a:lnTo>
                  <a:lnTo>
                    <a:pt x="54" y="684"/>
                  </a:lnTo>
                  <a:lnTo>
                    <a:pt x="45" y="688"/>
                  </a:lnTo>
                  <a:lnTo>
                    <a:pt x="55" y="703"/>
                  </a:lnTo>
                  <a:lnTo>
                    <a:pt x="72" y="722"/>
                  </a:lnTo>
                  <a:lnTo>
                    <a:pt x="88" y="743"/>
                  </a:lnTo>
                  <a:lnTo>
                    <a:pt x="93" y="759"/>
                  </a:lnTo>
                  <a:lnTo>
                    <a:pt x="88" y="777"/>
                  </a:lnTo>
                  <a:lnTo>
                    <a:pt x="86" y="793"/>
                  </a:lnTo>
                  <a:lnTo>
                    <a:pt x="88" y="806"/>
                  </a:lnTo>
                  <a:lnTo>
                    <a:pt x="98" y="816"/>
                  </a:lnTo>
                  <a:lnTo>
                    <a:pt x="109" y="817"/>
                  </a:lnTo>
                  <a:lnTo>
                    <a:pt x="122" y="821"/>
                  </a:lnTo>
                  <a:lnTo>
                    <a:pt x="127" y="836"/>
                  </a:lnTo>
                  <a:lnTo>
                    <a:pt x="138" y="840"/>
                  </a:lnTo>
                  <a:lnTo>
                    <a:pt x="161" y="840"/>
                  </a:lnTo>
                  <a:lnTo>
                    <a:pt x="169" y="847"/>
                  </a:lnTo>
                  <a:lnTo>
                    <a:pt x="179" y="854"/>
                  </a:lnTo>
                  <a:lnTo>
                    <a:pt x="180" y="859"/>
                  </a:lnTo>
                  <a:lnTo>
                    <a:pt x="179" y="869"/>
                  </a:lnTo>
                  <a:lnTo>
                    <a:pt x="185" y="880"/>
                  </a:lnTo>
                  <a:lnTo>
                    <a:pt x="204" y="892"/>
                  </a:lnTo>
                  <a:lnTo>
                    <a:pt x="222" y="904"/>
                  </a:lnTo>
                  <a:lnTo>
                    <a:pt x="229" y="914"/>
                  </a:lnTo>
                  <a:lnTo>
                    <a:pt x="240" y="920"/>
                  </a:lnTo>
                  <a:lnTo>
                    <a:pt x="245" y="930"/>
                  </a:lnTo>
                  <a:lnTo>
                    <a:pt x="249" y="941"/>
                  </a:lnTo>
                  <a:lnTo>
                    <a:pt x="256" y="950"/>
                  </a:lnTo>
                  <a:lnTo>
                    <a:pt x="258" y="961"/>
                  </a:lnTo>
                  <a:lnTo>
                    <a:pt x="267" y="964"/>
                  </a:lnTo>
                  <a:lnTo>
                    <a:pt x="297" y="984"/>
                  </a:lnTo>
                  <a:lnTo>
                    <a:pt x="303" y="993"/>
                  </a:lnTo>
                  <a:lnTo>
                    <a:pt x="304" y="1004"/>
                  </a:lnTo>
                  <a:lnTo>
                    <a:pt x="310" y="1011"/>
                  </a:lnTo>
                  <a:lnTo>
                    <a:pt x="317" y="1022"/>
                  </a:lnTo>
                  <a:lnTo>
                    <a:pt x="329" y="1031"/>
                  </a:lnTo>
                  <a:lnTo>
                    <a:pt x="335" y="1039"/>
                  </a:lnTo>
                  <a:lnTo>
                    <a:pt x="340" y="1049"/>
                  </a:lnTo>
                  <a:lnTo>
                    <a:pt x="363" y="1058"/>
                  </a:lnTo>
                  <a:lnTo>
                    <a:pt x="369" y="1055"/>
                  </a:lnTo>
                  <a:lnTo>
                    <a:pt x="376" y="1047"/>
                  </a:lnTo>
                  <a:lnTo>
                    <a:pt x="403" y="1053"/>
                  </a:lnTo>
                  <a:lnTo>
                    <a:pt x="414" y="1052"/>
                  </a:lnTo>
                  <a:lnTo>
                    <a:pt x="426" y="1042"/>
                  </a:lnTo>
                  <a:lnTo>
                    <a:pt x="437" y="1048"/>
                  </a:lnTo>
                  <a:lnTo>
                    <a:pt x="461" y="1074"/>
                  </a:lnTo>
                  <a:lnTo>
                    <a:pt x="475" y="1082"/>
                  </a:lnTo>
                  <a:lnTo>
                    <a:pt x="484" y="1091"/>
                  </a:lnTo>
                  <a:lnTo>
                    <a:pt x="490" y="1096"/>
                  </a:lnTo>
                  <a:lnTo>
                    <a:pt x="496" y="1096"/>
                  </a:lnTo>
                  <a:lnTo>
                    <a:pt x="503" y="1091"/>
                  </a:lnTo>
                  <a:lnTo>
                    <a:pt x="517" y="1090"/>
                  </a:lnTo>
                  <a:lnTo>
                    <a:pt x="528" y="1093"/>
                  </a:lnTo>
                  <a:lnTo>
                    <a:pt x="538" y="1091"/>
                  </a:lnTo>
                  <a:lnTo>
                    <a:pt x="550" y="1090"/>
                  </a:lnTo>
                  <a:lnTo>
                    <a:pt x="556" y="1097"/>
                  </a:lnTo>
                  <a:lnTo>
                    <a:pt x="573" y="1093"/>
                  </a:lnTo>
                  <a:lnTo>
                    <a:pt x="587" y="1092"/>
                  </a:lnTo>
                  <a:lnTo>
                    <a:pt x="600" y="1087"/>
                  </a:lnTo>
                  <a:lnTo>
                    <a:pt x="616" y="1089"/>
                  </a:lnTo>
                  <a:lnTo>
                    <a:pt x="635" y="1089"/>
                  </a:lnTo>
                  <a:lnTo>
                    <a:pt x="662" y="1071"/>
                  </a:lnTo>
                  <a:lnTo>
                    <a:pt x="662" y="1068"/>
                  </a:lnTo>
                  <a:lnTo>
                    <a:pt x="662" y="1071"/>
                  </a:lnTo>
                  <a:lnTo>
                    <a:pt x="678" y="1052"/>
                  </a:lnTo>
                  <a:lnTo>
                    <a:pt x="690" y="1044"/>
                  </a:lnTo>
                  <a:lnTo>
                    <a:pt x="701" y="1043"/>
                  </a:lnTo>
                  <a:lnTo>
                    <a:pt x="731" y="1046"/>
                  </a:lnTo>
                  <a:lnTo>
                    <a:pt x="744" y="1046"/>
                  </a:lnTo>
                  <a:lnTo>
                    <a:pt x="765" y="1043"/>
                  </a:lnTo>
                  <a:lnTo>
                    <a:pt x="766" y="1021"/>
                  </a:lnTo>
                  <a:lnTo>
                    <a:pt x="767" y="1011"/>
                  </a:lnTo>
                  <a:lnTo>
                    <a:pt x="766" y="1004"/>
                  </a:lnTo>
                  <a:lnTo>
                    <a:pt x="759" y="999"/>
                  </a:lnTo>
                  <a:lnTo>
                    <a:pt x="735" y="994"/>
                  </a:lnTo>
                  <a:lnTo>
                    <a:pt x="727" y="988"/>
                  </a:lnTo>
                  <a:lnTo>
                    <a:pt x="722" y="979"/>
                  </a:lnTo>
                  <a:lnTo>
                    <a:pt x="712" y="952"/>
                  </a:lnTo>
                  <a:lnTo>
                    <a:pt x="707" y="940"/>
                  </a:lnTo>
                  <a:lnTo>
                    <a:pt x="702" y="930"/>
                  </a:lnTo>
                  <a:lnTo>
                    <a:pt x="680" y="917"/>
                  </a:lnTo>
                  <a:lnTo>
                    <a:pt x="673" y="909"/>
                  </a:lnTo>
                  <a:lnTo>
                    <a:pt x="667" y="901"/>
                  </a:lnTo>
                  <a:lnTo>
                    <a:pt x="665" y="891"/>
                  </a:lnTo>
                  <a:lnTo>
                    <a:pt x="657" y="881"/>
                  </a:lnTo>
                  <a:lnTo>
                    <a:pt x="648" y="876"/>
                  </a:lnTo>
                  <a:lnTo>
                    <a:pt x="637" y="872"/>
                  </a:lnTo>
                  <a:lnTo>
                    <a:pt x="629" y="874"/>
                  </a:lnTo>
                  <a:lnTo>
                    <a:pt x="621" y="867"/>
                  </a:lnTo>
                  <a:lnTo>
                    <a:pt x="615" y="867"/>
                  </a:lnTo>
                  <a:lnTo>
                    <a:pt x="609" y="863"/>
                  </a:lnTo>
                  <a:lnTo>
                    <a:pt x="614" y="855"/>
                  </a:lnTo>
                  <a:lnTo>
                    <a:pt x="620" y="850"/>
                  </a:lnTo>
                  <a:lnTo>
                    <a:pt x="620" y="836"/>
                  </a:lnTo>
                  <a:lnTo>
                    <a:pt x="630" y="832"/>
                  </a:lnTo>
                  <a:lnTo>
                    <a:pt x="652" y="834"/>
                  </a:lnTo>
                  <a:lnTo>
                    <a:pt x="663" y="829"/>
                  </a:lnTo>
                  <a:lnTo>
                    <a:pt x="670" y="823"/>
                  </a:lnTo>
                  <a:lnTo>
                    <a:pt x="672" y="808"/>
                  </a:lnTo>
                  <a:lnTo>
                    <a:pt x="672" y="763"/>
                  </a:lnTo>
                  <a:lnTo>
                    <a:pt x="676" y="747"/>
                  </a:lnTo>
                  <a:lnTo>
                    <a:pt x="678" y="736"/>
                  </a:lnTo>
                  <a:lnTo>
                    <a:pt x="676" y="730"/>
                  </a:lnTo>
                  <a:lnTo>
                    <a:pt x="676" y="719"/>
                  </a:lnTo>
                  <a:lnTo>
                    <a:pt x="680" y="721"/>
                  </a:lnTo>
                  <a:lnTo>
                    <a:pt x="683" y="714"/>
                  </a:lnTo>
                  <a:lnTo>
                    <a:pt x="690" y="702"/>
                  </a:lnTo>
                  <a:lnTo>
                    <a:pt x="697" y="697"/>
                  </a:lnTo>
                  <a:lnTo>
                    <a:pt x="708" y="697"/>
                  </a:lnTo>
                  <a:lnTo>
                    <a:pt x="713" y="692"/>
                  </a:lnTo>
                  <a:lnTo>
                    <a:pt x="718" y="665"/>
                  </a:lnTo>
                  <a:lnTo>
                    <a:pt x="723" y="651"/>
                  </a:lnTo>
                  <a:lnTo>
                    <a:pt x="758" y="602"/>
                  </a:lnTo>
                  <a:lnTo>
                    <a:pt x="767" y="592"/>
                  </a:lnTo>
                  <a:lnTo>
                    <a:pt x="776" y="590"/>
                  </a:lnTo>
                  <a:lnTo>
                    <a:pt x="783" y="582"/>
                  </a:lnTo>
                  <a:lnTo>
                    <a:pt x="801" y="525"/>
                  </a:lnTo>
                  <a:lnTo>
                    <a:pt x="801" y="509"/>
                  </a:lnTo>
                  <a:lnTo>
                    <a:pt x="798" y="493"/>
                  </a:lnTo>
                  <a:lnTo>
                    <a:pt x="798" y="473"/>
                  </a:lnTo>
                  <a:lnTo>
                    <a:pt x="802" y="456"/>
                  </a:lnTo>
                  <a:lnTo>
                    <a:pt x="809" y="442"/>
                  </a:lnTo>
                  <a:lnTo>
                    <a:pt x="818" y="408"/>
                  </a:lnTo>
                  <a:lnTo>
                    <a:pt x="821" y="387"/>
                  </a:lnTo>
                  <a:lnTo>
                    <a:pt x="821" y="379"/>
                  </a:lnTo>
                  <a:lnTo>
                    <a:pt x="825" y="358"/>
                  </a:lnTo>
                  <a:lnTo>
                    <a:pt x="829" y="349"/>
                  </a:lnTo>
                  <a:lnTo>
                    <a:pt x="842" y="348"/>
                  </a:lnTo>
                  <a:lnTo>
                    <a:pt x="851" y="343"/>
                  </a:lnTo>
                  <a:lnTo>
                    <a:pt x="856" y="336"/>
                  </a:lnTo>
                  <a:lnTo>
                    <a:pt x="877" y="326"/>
                  </a:lnTo>
                  <a:lnTo>
                    <a:pt x="885" y="323"/>
                  </a:lnTo>
                  <a:lnTo>
                    <a:pt x="898" y="317"/>
                  </a:lnTo>
                  <a:lnTo>
                    <a:pt x="905" y="302"/>
                  </a:lnTo>
                  <a:lnTo>
                    <a:pt x="907" y="293"/>
                  </a:lnTo>
                  <a:lnTo>
                    <a:pt x="904" y="284"/>
                  </a:lnTo>
                  <a:lnTo>
                    <a:pt x="899" y="284"/>
                  </a:lnTo>
                  <a:lnTo>
                    <a:pt x="896" y="280"/>
                  </a:lnTo>
                  <a:lnTo>
                    <a:pt x="891" y="282"/>
                  </a:lnTo>
                  <a:lnTo>
                    <a:pt x="887" y="270"/>
                  </a:lnTo>
                  <a:lnTo>
                    <a:pt x="880" y="264"/>
                  </a:lnTo>
                  <a:lnTo>
                    <a:pt x="873" y="263"/>
                  </a:lnTo>
                  <a:lnTo>
                    <a:pt x="858" y="257"/>
                  </a:lnTo>
                  <a:lnTo>
                    <a:pt x="852" y="252"/>
                  </a:lnTo>
                  <a:lnTo>
                    <a:pt x="847" y="245"/>
                  </a:lnTo>
                  <a:lnTo>
                    <a:pt x="840" y="214"/>
                  </a:lnTo>
                  <a:lnTo>
                    <a:pt x="837" y="191"/>
                  </a:lnTo>
                  <a:lnTo>
                    <a:pt x="837" y="157"/>
                  </a:lnTo>
                  <a:lnTo>
                    <a:pt x="836" y="117"/>
                  </a:lnTo>
                  <a:lnTo>
                    <a:pt x="839" y="118"/>
                  </a:lnTo>
                  <a:lnTo>
                    <a:pt x="836" y="111"/>
                  </a:lnTo>
                  <a:lnTo>
                    <a:pt x="821" y="94"/>
                  </a:lnTo>
                  <a:lnTo>
                    <a:pt x="820" y="81"/>
                  </a:lnTo>
                  <a:lnTo>
                    <a:pt x="819" y="65"/>
                  </a:lnTo>
                  <a:lnTo>
                    <a:pt x="808" y="49"/>
                  </a:lnTo>
                  <a:lnTo>
                    <a:pt x="798" y="44"/>
                  </a:lnTo>
                  <a:lnTo>
                    <a:pt x="787" y="31"/>
                  </a:lnTo>
                  <a:lnTo>
                    <a:pt x="776" y="25"/>
                  </a:lnTo>
                  <a:lnTo>
                    <a:pt x="761" y="19"/>
                  </a:lnTo>
                  <a:lnTo>
                    <a:pt x="749" y="0"/>
                  </a:lnTo>
                  <a:lnTo>
                    <a:pt x="727" y="20"/>
                  </a:lnTo>
                  <a:lnTo>
                    <a:pt x="713" y="15"/>
                  </a:lnTo>
                  <a:lnTo>
                    <a:pt x="701" y="46"/>
                  </a:lnTo>
                  <a:lnTo>
                    <a:pt x="672" y="53"/>
                  </a:lnTo>
                  <a:lnTo>
                    <a:pt x="664" y="78"/>
                  </a:lnTo>
                  <a:lnTo>
                    <a:pt x="637" y="80"/>
                  </a:lnTo>
                  <a:lnTo>
                    <a:pt x="619" y="67"/>
                  </a:lnTo>
                  <a:lnTo>
                    <a:pt x="522" y="65"/>
                  </a:lnTo>
                  <a:lnTo>
                    <a:pt x="527" y="54"/>
                  </a:lnTo>
                  <a:lnTo>
                    <a:pt x="524" y="54"/>
                  </a:lnTo>
                  <a:lnTo>
                    <a:pt x="522" y="53"/>
                  </a:lnTo>
                  <a:lnTo>
                    <a:pt x="519" y="53"/>
                  </a:lnTo>
                  <a:lnTo>
                    <a:pt x="512" y="65"/>
                  </a:lnTo>
                  <a:lnTo>
                    <a:pt x="484" y="65"/>
                  </a:lnTo>
                  <a:lnTo>
                    <a:pt x="431" y="65"/>
                  </a:lnTo>
                  <a:lnTo>
                    <a:pt x="379" y="65"/>
                  </a:lnTo>
                  <a:lnTo>
                    <a:pt x="326" y="65"/>
                  </a:lnTo>
                  <a:lnTo>
                    <a:pt x="275" y="65"/>
                  </a:lnTo>
                  <a:lnTo>
                    <a:pt x="223" y="65"/>
                  </a:lnTo>
                  <a:lnTo>
                    <a:pt x="170" y="65"/>
                  </a:lnTo>
                  <a:lnTo>
                    <a:pt x="170" y="118"/>
                  </a:lnTo>
                  <a:lnTo>
                    <a:pt x="170" y="177"/>
                  </a:lnTo>
                  <a:lnTo>
                    <a:pt x="118" y="177"/>
                  </a:lnTo>
                  <a:lnTo>
                    <a:pt x="118" y="21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Freeform 18"/>
            <p:cNvSpPr>
              <a:spLocks noChangeAspect="1"/>
            </p:cNvSpPr>
            <p:nvPr/>
          </p:nvSpPr>
          <p:spPr bwMode="gray">
            <a:xfrm>
              <a:off x="4333652" y="4234276"/>
              <a:ext cx="351695" cy="281209"/>
            </a:xfrm>
            <a:custGeom>
              <a:avLst/>
              <a:gdLst>
                <a:gd name="T0" fmla="*/ 2147483647 w 872"/>
                <a:gd name="T1" fmla="*/ 2147483647 h 678"/>
                <a:gd name="T2" fmla="*/ 2147483647 w 872"/>
                <a:gd name="T3" fmla="*/ 2147483647 h 678"/>
                <a:gd name="T4" fmla="*/ 2147483647 w 872"/>
                <a:gd name="T5" fmla="*/ 2147483647 h 678"/>
                <a:gd name="T6" fmla="*/ 2147483647 w 872"/>
                <a:gd name="T7" fmla="*/ 2147483647 h 678"/>
                <a:gd name="T8" fmla="*/ 2147483647 w 872"/>
                <a:gd name="T9" fmla="*/ 2147483647 h 678"/>
                <a:gd name="T10" fmla="*/ 2147483647 w 872"/>
                <a:gd name="T11" fmla="*/ 2147483647 h 678"/>
                <a:gd name="T12" fmla="*/ 2147483647 w 872"/>
                <a:gd name="T13" fmla="*/ 2147483647 h 678"/>
                <a:gd name="T14" fmla="*/ 2147483647 w 872"/>
                <a:gd name="T15" fmla="*/ 2147483647 h 678"/>
                <a:gd name="T16" fmla="*/ 2147483647 w 872"/>
                <a:gd name="T17" fmla="*/ 2147483647 h 678"/>
                <a:gd name="T18" fmla="*/ 2147483647 w 872"/>
                <a:gd name="T19" fmla="*/ 2147483647 h 678"/>
                <a:gd name="T20" fmla="*/ 2147483647 w 872"/>
                <a:gd name="T21" fmla="*/ 2147483647 h 678"/>
                <a:gd name="T22" fmla="*/ 2147483647 w 872"/>
                <a:gd name="T23" fmla="*/ 2147483647 h 678"/>
                <a:gd name="T24" fmla="*/ 2147483647 w 872"/>
                <a:gd name="T25" fmla="*/ 2147483647 h 678"/>
                <a:gd name="T26" fmla="*/ 2147483647 w 872"/>
                <a:gd name="T27" fmla="*/ 2147483647 h 678"/>
                <a:gd name="T28" fmla="*/ 2147483647 w 872"/>
                <a:gd name="T29" fmla="*/ 2147483647 h 678"/>
                <a:gd name="T30" fmla="*/ 2147483647 w 872"/>
                <a:gd name="T31" fmla="*/ 2147483647 h 678"/>
                <a:gd name="T32" fmla="*/ 2147483647 w 872"/>
                <a:gd name="T33" fmla="*/ 2147483647 h 678"/>
                <a:gd name="T34" fmla="*/ 2147483647 w 872"/>
                <a:gd name="T35" fmla="*/ 2147483647 h 678"/>
                <a:gd name="T36" fmla="*/ 2147483647 w 872"/>
                <a:gd name="T37" fmla="*/ 2147483647 h 678"/>
                <a:gd name="T38" fmla="*/ 2147483647 w 872"/>
                <a:gd name="T39" fmla="*/ 2147483647 h 678"/>
                <a:gd name="T40" fmla="*/ 2147483647 w 872"/>
                <a:gd name="T41" fmla="*/ 2147483647 h 678"/>
                <a:gd name="T42" fmla="*/ 2147483647 w 872"/>
                <a:gd name="T43" fmla="*/ 2147483647 h 678"/>
                <a:gd name="T44" fmla="*/ 2147483647 w 872"/>
                <a:gd name="T45" fmla="*/ 2147483647 h 678"/>
                <a:gd name="T46" fmla="*/ 2147483647 w 872"/>
                <a:gd name="T47" fmla="*/ 2147483647 h 678"/>
                <a:gd name="T48" fmla="*/ 2147483647 w 872"/>
                <a:gd name="T49" fmla="*/ 2147483647 h 678"/>
                <a:gd name="T50" fmla="*/ 2147483647 w 872"/>
                <a:gd name="T51" fmla="*/ 2147483647 h 678"/>
                <a:gd name="T52" fmla="*/ 2147483647 w 872"/>
                <a:gd name="T53" fmla="*/ 2147483647 h 678"/>
                <a:gd name="T54" fmla="*/ 2147483647 w 872"/>
                <a:gd name="T55" fmla="*/ 2147483647 h 678"/>
                <a:gd name="T56" fmla="*/ 2147483647 w 872"/>
                <a:gd name="T57" fmla="*/ 2147483647 h 678"/>
                <a:gd name="T58" fmla="*/ 2147483647 w 872"/>
                <a:gd name="T59" fmla="*/ 2147483647 h 678"/>
                <a:gd name="T60" fmla="*/ 2147483647 w 872"/>
                <a:gd name="T61" fmla="*/ 2147483647 h 678"/>
                <a:gd name="T62" fmla="*/ 2147483647 w 872"/>
                <a:gd name="T63" fmla="*/ 2147483647 h 678"/>
                <a:gd name="T64" fmla="*/ 2147483647 w 872"/>
                <a:gd name="T65" fmla="*/ 2147483647 h 678"/>
                <a:gd name="T66" fmla="*/ 2147483647 w 872"/>
                <a:gd name="T67" fmla="*/ 2147483647 h 678"/>
                <a:gd name="T68" fmla="*/ 2147483647 w 872"/>
                <a:gd name="T69" fmla="*/ 2147483647 h 678"/>
                <a:gd name="T70" fmla="*/ 2147483647 w 872"/>
                <a:gd name="T71" fmla="*/ 2147483647 h 678"/>
                <a:gd name="T72" fmla="*/ 2147483647 w 872"/>
                <a:gd name="T73" fmla="*/ 2147483647 h 678"/>
                <a:gd name="T74" fmla="*/ 2147483647 w 872"/>
                <a:gd name="T75" fmla="*/ 2147483647 h 678"/>
                <a:gd name="T76" fmla="*/ 2147483647 w 872"/>
                <a:gd name="T77" fmla="*/ 2147483647 h 678"/>
                <a:gd name="T78" fmla="*/ 2147483647 w 872"/>
                <a:gd name="T79" fmla="*/ 2147483647 h 678"/>
                <a:gd name="T80" fmla="*/ 2147483647 w 872"/>
                <a:gd name="T81" fmla="*/ 2147483647 h 678"/>
                <a:gd name="T82" fmla="*/ 2147483647 w 872"/>
                <a:gd name="T83" fmla="*/ 2147483647 h 678"/>
                <a:gd name="T84" fmla="*/ 2147483647 w 872"/>
                <a:gd name="T85" fmla="*/ 2147483647 h 678"/>
                <a:gd name="T86" fmla="*/ 2147483647 w 872"/>
                <a:gd name="T87" fmla="*/ 2147483647 h 678"/>
                <a:gd name="T88" fmla="*/ 2147483647 w 872"/>
                <a:gd name="T89" fmla="*/ 2147483647 h 678"/>
                <a:gd name="T90" fmla="*/ 2147483647 w 872"/>
                <a:gd name="T91" fmla="*/ 2147483647 h 678"/>
                <a:gd name="T92" fmla="*/ 2147483647 w 872"/>
                <a:gd name="T93" fmla="*/ 2147483647 h 678"/>
                <a:gd name="T94" fmla="*/ 2147483647 w 872"/>
                <a:gd name="T95" fmla="*/ 2147483647 h 678"/>
                <a:gd name="T96" fmla="*/ 2147483647 w 872"/>
                <a:gd name="T97" fmla="*/ 0 h 678"/>
                <a:gd name="T98" fmla="*/ 2147483647 w 872"/>
                <a:gd name="T99" fmla="*/ 0 h 678"/>
                <a:gd name="T100" fmla="*/ 2147483647 w 872"/>
                <a:gd name="T101" fmla="*/ 2147483647 h 678"/>
                <a:gd name="T102" fmla="*/ 2147483647 w 872"/>
                <a:gd name="T103" fmla="*/ 2147483647 h 678"/>
                <a:gd name="T104" fmla="*/ 2147483647 w 872"/>
                <a:gd name="T105" fmla="*/ 2147483647 h 678"/>
                <a:gd name="T106" fmla="*/ 2147483647 w 872"/>
                <a:gd name="T107" fmla="*/ 2147483647 h 678"/>
                <a:gd name="T108" fmla="*/ 2147483647 w 872"/>
                <a:gd name="T109" fmla="*/ 2147483647 h 6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2"/>
                <a:gd name="T166" fmla="*/ 0 h 678"/>
                <a:gd name="T167" fmla="*/ 872 w 872"/>
                <a:gd name="T168" fmla="*/ 678 h 6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Freeform 19"/>
            <p:cNvSpPr>
              <a:spLocks noChangeAspect="1"/>
            </p:cNvSpPr>
            <p:nvPr/>
          </p:nvSpPr>
          <p:spPr bwMode="gray">
            <a:xfrm>
              <a:off x="5063036" y="4443303"/>
              <a:ext cx="333345" cy="258652"/>
            </a:xfrm>
            <a:custGeom>
              <a:avLst/>
              <a:gdLst>
                <a:gd name="T0" fmla="*/ 2147483647 w 824"/>
                <a:gd name="T1" fmla="*/ 2147483647 h 626"/>
                <a:gd name="T2" fmla="*/ 2147483647 w 824"/>
                <a:gd name="T3" fmla="*/ 2147483647 h 626"/>
                <a:gd name="T4" fmla="*/ 2147483647 w 824"/>
                <a:gd name="T5" fmla="*/ 2147483647 h 626"/>
                <a:gd name="T6" fmla="*/ 2147483647 w 824"/>
                <a:gd name="T7" fmla="*/ 2147483647 h 626"/>
                <a:gd name="T8" fmla="*/ 2147483647 w 824"/>
                <a:gd name="T9" fmla="*/ 2147483647 h 626"/>
                <a:gd name="T10" fmla="*/ 2147483647 w 824"/>
                <a:gd name="T11" fmla="*/ 2147483647 h 626"/>
                <a:gd name="T12" fmla="*/ 2147483647 w 824"/>
                <a:gd name="T13" fmla="*/ 2147483647 h 626"/>
                <a:gd name="T14" fmla="*/ 2147483647 w 824"/>
                <a:gd name="T15" fmla="*/ 2147483647 h 626"/>
                <a:gd name="T16" fmla="*/ 2147483647 w 824"/>
                <a:gd name="T17" fmla="*/ 2147483647 h 626"/>
                <a:gd name="T18" fmla="*/ 2147483647 w 824"/>
                <a:gd name="T19" fmla="*/ 2147483647 h 626"/>
                <a:gd name="T20" fmla="*/ 2147483647 w 824"/>
                <a:gd name="T21" fmla="*/ 2147483647 h 626"/>
                <a:gd name="T22" fmla="*/ 2147483647 w 824"/>
                <a:gd name="T23" fmla="*/ 2147483647 h 626"/>
                <a:gd name="T24" fmla="*/ 2147483647 w 824"/>
                <a:gd name="T25" fmla="*/ 2147483647 h 626"/>
                <a:gd name="T26" fmla="*/ 2147483647 w 824"/>
                <a:gd name="T27" fmla="*/ 2147483647 h 626"/>
                <a:gd name="T28" fmla="*/ 2147483647 w 824"/>
                <a:gd name="T29" fmla="*/ 2147483647 h 626"/>
                <a:gd name="T30" fmla="*/ 2147483647 w 824"/>
                <a:gd name="T31" fmla="*/ 2147483647 h 626"/>
                <a:gd name="T32" fmla="*/ 2147483647 w 824"/>
                <a:gd name="T33" fmla="*/ 2147483647 h 626"/>
                <a:gd name="T34" fmla="*/ 2147483647 w 824"/>
                <a:gd name="T35" fmla="*/ 2147483647 h 626"/>
                <a:gd name="T36" fmla="*/ 2147483647 w 824"/>
                <a:gd name="T37" fmla="*/ 2147483647 h 626"/>
                <a:gd name="T38" fmla="*/ 2147483647 w 824"/>
                <a:gd name="T39" fmla="*/ 2147483647 h 626"/>
                <a:gd name="T40" fmla="*/ 2147483647 w 824"/>
                <a:gd name="T41" fmla="*/ 2147483647 h 626"/>
                <a:gd name="T42" fmla="*/ 2147483647 w 824"/>
                <a:gd name="T43" fmla="*/ 2147483647 h 626"/>
                <a:gd name="T44" fmla="*/ 2147483647 w 824"/>
                <a:gd name="T45" fmla="*/ 2147483647 h 626"/>
                <a:gd name="T46" fmla="*/ 2147483647 w 824"/>
                <a:gd name="T47" fmla="*/ 2147483647 h 626"/>
                <a:gd name="T48" fmla="*/ 2147483647 w 824"/>
                <a:gd name="T49" fmla="*/ 2147483647 h 626"/>
                <a:gd name="T50" fmla="*/ 2147483647 w 824"/>
                <a:gd name="T51" fmla="*/ 2147483647 h 626"/>
                <a:gd name="T52" fmla="*/ 2147483647 w 824"/>
                <a:gd name="T53" fmla="*/ 2147483647 h 626"/>
                <a:gd name="T54" fmla="*/ 2147483647 w 824"/>
                <a:gd name="T55" fmla="*/ 2147483647 h 626"/>
                <a:gd name="T56" fmla="*/ 2147483647 w 824"/>
                <a:gd name="T57" fmla="*/ 2147483647 h 626"/>
                <a:gd name="T58" fmla="*/ 2147483647 w 824"/>
                <a:gd name="T59" fmla="*/ 2147483647 h 626"/>
                <a:gd name="T60" fmla="*/ 2147483647 w 824"/>
                <a:gd name="T61" fmla="*/ 2147483647 h 626"/>
                <a:gd name="T62" fmla="*/ 2147483647 w 824"/>
                <a:gd name="T63" fmla="*/ 2147483647 h 626"/>
                <a:gd name="T64" fmla="*/ 2147483647 w 824"/>
                <a:gd name="T65" fmla="*/ 2147483647 h 626"/>
                <a:gd name="T66" fmla="*/ 2147483647 w 824"/>
                <a:gd name="T67" fmla="*/ 2147483647 h 626"/>
                <a:gd name="T68" fmla="*/ 2147483647 w 824"/>
                <a:gd name="T69" fmla="*/ 2147483647 h 626"/>
                <a:gd name="T70" fmla="*/ 2147483647 w 824"/>
                <a:gd name="T71" fmla="*/ 2147483647 h 626"/>
                <a:gd name="T72" fmla="*/ 2147483647 w 824"/>
                <a:gd name="T73" fmla="*/ 2147483647 h 626"/>
                <a:gd name="T74" fmla="*/ 2147483647 w 824"/>
                <a:gd name="T75" fmla="*/ 2147483647 h 626"/>
                <a:gd name="T76" fmla="*/ 2147483647 w 824"/>
                <a:gd name="T77" fmla="*/ 2147483647 h 626"/>
                <a:gd name="T78" fmla="*/ 2147483647 w 824"/>
                <a:gd name="T79" fmla="*/ 2147483647 h 626"/>
                <a:gd name="T80" fmla="*/ 2147483647 w 824"/>
                <a:gd name="T81" fmla="*/ 2147483647 h 626"/>
                <a:gd name="T82" fmla="*/ 2147483647 w 824"/>
                <a:gd name="T83" fmla="*/ 2147483647 h 626"/>
                <a:gd name="T84" fmla="*/ 2147483647 w 824"/>
                <a:gd name="T85" fmla="*/ 2147483647 h 626"/>
                <a:gd name="T86" fmla="*/ 2147483647 w 824"/>
                <a:gd name="T87" fmla="*/ 2147483647 h 626"/>
                <a:gd name="T88" fmla="*/ 2147483647 w 824"/>
                <a:gd name="T89" fmla="*/ 2147483647 h 626"/>
                <a:gd name="T90" fmla="*/ 2147483647 w 824"/>
                <a:gd name="T91" fmla="*/ 2147483647 h 626"/>
                <a:gd name="T92" fmla="*/ 2147483647 w 824"/>
                <a:gd name="T93" fmla="*/ 2147483647 h 626"/>
                <a:gd name="T94" fmla="*/ 2147483647 w 824"/>
                <a:gd name="T95" fmla="*/ 2147483647 h 626"/>
                <a:gd name="T96" fmla="*/ 2147483647 w 824"/>
                <a:gd name="T97" fmla="*/ 2147483647 h 626"/>
                <a:gd name="T98" fmla="*/ 2147483647 w 824"/>
                <a:gd name="T99" fmla="*/ 2147483647 h 626"/>
                <a:gd name="T100" fmla="*/ 2147483647 w 824"/>
                <a:gd name="T101" fmla="*/ 2147483647 h 626"/>
                <a:gd name="T102" fmla="*/ 2147483647 w 824"/>
                <a:gd name="T103" fmla="*/ 2147483647 h 626"/>
                <a:gd name="T104" fmla="*/ 2147483647 w 824"/>
                <a:gd name="T105" fmla="*/ 2147483647 h 626"/>
                <a:gd name="T106" fmla="*/ 2147483647 w 824"/>
                <a:gd name="T107" fmla="*/ 2147483647 h 6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4"/>
                <a:gd name="T163" fmla="*/ 0 h 626"/>
                <a:gd name="T164" fmla="*/ 824 w 824"/>
                <a:gd name="T165" fmla="*/ 626 h 6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20"/>
            <p:cNvSpPr>
              <a:spLocks noChangeAspect="1"/>
            </p:cNvSpPr>
            <p:nvPr/>
          </p:nvSpPr>
          <p:spPr bwMode="gray">
            <a:xfrm>
              <a:off x="4533965" y="3989158"/>
              <a:ext cx="351695" cy="344369"/>
            </a:xfrm>
            <a:custGeom>
              <a:avLst/>
              <a:gdLst>
                <a:gd name="T0" fmla="*/ 2147483647 w 871"/>
                <a:gd name="T1" fmla="*/ 2147483647 h 832"/>
                <a:gd name="T2" fmla="*/ 2147483647 w 871"/>
                <a:gd name="T3" fmla="*/ 2147483647 h 832"/>
                <a:gd name="T4" fmla="*/ 2147483647 w 871"/>
                <a:gd name="T5" fmla="*/ 2147483647 h 832"/>
                <a:gd name="T6" fmla="*/ 2147483647 w 871"/>
                <a:gd name="T7" fmla="*/ 2147483647 h 832"/>
                <a:gd name="T8" fmla="*/ 2147483647 w 871"/>
                <a:gd name="T9" fmla="*/ 2147483647 h 832"/>
                <a:gd name="T10" fmla="*/ 2147483647 w 871"/>
                <a:gd name="T11" fmla="*/ 2147483647 h 832"/>
                <a:gd name="T12" fmla="*/ 2147483647 w 871"/>
                <a:gd name="T13" fmla="*/ 2147483647 h 832"/>
                <a:gd name="T14" fmla="*/ 2147483647 w 871"/>
                <a:gd name="T15" fmla="*/ 2147483647 h 832"/>
                <a:gd name="T16" fmla="*/ 2147483647 w 871"/>
                <a:gd name="T17" fmla="*/ 2147483647 h 832"/>
                <a:gd name="T18" fmla="*/ 2147483647 w 871"/>
                <a:gd name="T19" fmla="*/ 2147483647 h 832"/>
                <a:gd name="T20" fmla="*/ 2147483647 w 871"/>
                <a:gd name="T21" fmla="*/ 2147483647 h 832"/>
                <a:gd name="T22" fmla="*/ 2147483647 w 871"/>
                <a:gd name="T23" fmla="*/ 2147483647 h 832"/>
                <a:gd name="T24" fmla="*/ 2147483647 w 871"/>
                <a:gd name="T25" fmla="*/ 2147483647 h 832"/>
                <a:gd name="T26" fmla="*/ 2147483647 w 871"/>
                <a:gd name="T27" fmla="*/ 2147483647 h 832"/>
                <a:gd name="T28" fmla="*/ 2147483647 w 871"/>
                <a:gd name="T29" fmla="*/ 0 h 832"/>
                <a:gd name="T30" fmla="*/ 2147483647 w 871"/>
                <a:gd name="T31" fmla="*/ 2147483647 h 832"/>
                <a:gd name="T32" fmla="*/ 2147483647 w 871"/>
                <a:gd name="T33" fmla="*/ 2147483647 h 832"/>
                <a:gd name="T34" fmla="*/ 2147483647 w 871"/>
                <a:gd name="T35" fmla="*/ 2147483647 h 832"/>
                <a:gd name="T36" fmla="*/ 2147483647 w 871"/>
                <a:gd name="T37" fmla="*/ 2147483647 h 832"/>
                <a:gd name="T38" fmla="*/ 2147483647 w 871"/>
                <a:gd name="T39" fmla="*/ 2147483647 h 832"/>
                <a:gd name="T40" fmla="*/ 2147483647 w 871"/>
                <a:gd name="T41" fmla="*/ 2147483647 h 832"/>
                <a:gd name="T42" fmla="*/ 2147483647 w 871"/>
                <a:gd name="T43" fmla="*/ 2147483647 h 832"/>
                <a:gd name="T44" fmla="*/ 2147483647 w 871"/>
                <a:gd name="T45" fmla="*/ 2147483647 h 832"/>
                <a:gd name="T46" fmla="*/ 2147483647 w 871"/>
                <a:gd name="T47" fmla="*/ 2147483647 h 832"/>
                <a:gd name="T48" fmla="*/ 2147483647 w 871"/>
                <a:gd name="T49" fmla="*/ 2147483647 h 832"/>
                <a:gd name="T50" fmla="*/ 2147483647 w 871"/>
                <a:gd name="T51" fmla="*/ 2147483647 h 832"/>
                <a:gd name="T52" fmla="*/ 2147483647 w 871"/>
                <a:gd name="T53" fmla="*/ 2147483647 h 832"/>
                <a:gd name="T54" fmla="*/ 2147483647 w 871"/>
                <a:gd name="T55" fmla="*/ 2147483647 h 832"/>
                <a:gd name="T56" fmla="*/ 2147483647 w 871"/>
                <a:gd name="T57" fmla="*/ 2147483647 h 832"/>
                <a:gd name="T58" fmla="*/ 2147483647 w 871"/>
                <a:gd name="T59" fmla="*/ 2147483647 h 832"/>
                <a:gd name="T60" fmla="*/ 2147483647 w 871"/>
                <a:gd name="T61" fmla="*/ 2147483647 h 832"/>
                <a:gd name="T62" fmla="*/ 2147483647 w 871"/>
                <a:gd name="T63" fmla="*/ 2147483647 h 832"/>
                <a:gd name="T64" fmla="*/ 2147483647 w 871"/>
                <a:gd name="T65" fmla="*/ 2147483647 h 832"/>
                <a:gd name="T66" fmla="*/ 2147483647 w 871"/>
                <a:gd name="T67" fmla="*/ 2147483647 h 832"/>
                <a:gd name="T68" fmla="*/ 2147483647 w 871"/>
                <a:gd name="T69" fmla="*/ 2147483647 h 832"/>
                <a:gd name="T70" fmla="*/ 2147483647 w 871"/>
                <a:gd name="T71" fmla="*/ 2147483647 h 832"/>
                <a:gd name="T72" fmla="*/ 2147483647 w 871"/>
                <a:gd name="T73" fmla="*/ 2147483647 h 832"/>
                <a:gd name="T74" fmla="*/ 2147483647 w 871"/>
                <a:gd name="T75" fmla="*/ 2147483647 h 832"/>
                <a:gd name="T76" fmla="*/ 2147483647 w 871"/>
                <a:gd name="T77" fmla="*/ 2147483647 h 832"/>
                <a:gd name="T78" fmla="*/ 2147483647 w 871"/>
                <a:gd name="T79" fmla="*/ 2147483647 h 832"/>
                <a:gd name="T80" fmla="*/ 2147483647 w 871"/>
                <a:gd name="T81" fmla="*/ 2147483647 h 832"/>
                <a:gd name="T82" fmla="*/ 2147483647 w 871"/>
                <a:gd name="T83" fmla="*/ 2147483647 h 832"/>
                <a:gd name="T84" fmla="*/ 2147483647 w 871"/>
                <a:gd name="T85" fmla="*/ 2147483647 h 832"/>
                <a:gd name="T86" fmla="*/ 2147483647 w 871"/>
                <a:gd name="T87" fmla="*/ 2147483647 h 832"/>
                <a:gd name="T88" fmla="*/ 2147483647 w 871"/>
                <a:gd name="T89" fmla="*/ 2147483647 h 832"/>
                <a:gd name="T90" fmla="*/ 2147483647 w 871"/>
                <a:gd name="T91" fmla="*/ 2147483647 h 832"/>
                <a:gd name="T92" fmla="*/ 2147483647 w 871"/>
                <a:gd name="T93" fmla="*/ 2147483647 h 832"/>
                <a:gd name="T94" fmla="*/ 2147483647 w 871"/>
                <a:gd name="T95" fmla="*/ 2147483647 h 832"/>
                <a:gd name="T96" fmla="*/ 2147483647 w 871"/>
                <a:gd name="T97" fmla="*/ 2147483647 h 832"/>
                <a:gd name="T98" fmla="*/ 2147483647 w 871"/>
                <a:gd name="T99" fmla="*/ 2147483647 h 832"/>
                <a:gd name="T100" fmla="*/ 2147483647 w 871"/>
                <a:gd name="T101" fmla="*/ 2147483647 h 832"/>
                <a:gd name="T102" fmla="*/ 2147483647 w 871"/>
                <a:gd name="T103" fmla="*/ 2147483647 h 832"/>
                <a:gd name="T104" fmla="*/ 2147483647 w 871"/>
                <a:gd name="T105" fmla="*/ 2147483647 h 832"/>
                <a:gd name="T106" fmla="*/ 2147483647 w 871"/>
                <a:gd name="T107" fmla="*/ 2147483647 h 832"/>
                <a:gd name="T108" fmla="*/ 2147483647 w 871"/>
                <a:gd name="T109" fmla="*/ 2147483647 h 8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1"/>
                <a:gd name="T166" fmla="*/ 0 h 832"/>
                <a:gd name="T167" fmla="*/ 871 w 871"/>
                <a:gd name="T168" fmla="*/ 832 h 8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21"/>
            <p:cNvSpPr>
              <a:spLocks noChangeAspect="1"/>
            </p:cNvSpPr>
            <p:nvPr/>
          </p:nvSpPr>
          <p:spPr bwMode="gray">
            <a:xfrm>
              <a:off x="3955963" y="4132019"/>
              <a:ext cx="185022" cy="165417"/>
            </a:xfrm>
            <a:custGeom>
              <a:avLst/>
              <a:gdLst>
                <a:gd name="T0" fmla="*/ 2147483647 w 459"/>
                <a:gd name="T1" fmla="*/ 2147483647 h 401"/>
                <a:gd name="T2" fmla="*/ 2147483647 w 459"/>
                <a:gd name="T3" fmla="*/ 2147483647 h 401"/>
                <a:gd name="T4" fmla="*/ 2147483647 w 459"/>
                <a:gd name="T5" fmla="*/ 2147483647 h 401"/>
                <a:gd name="T6" fmla="*/ 2147483647 w 459"/>
                <a:gd name="T7" fmla="*/ 2147483647 h 401"/>
                <a:gd name="T8" fmla="*/ 2147483647 w 459"/>
                <a:gd name="T9" fmla="*/ 2147483647 h 401"/>
                <a:gd name="T10" fmla="*/ 2147483647 w 459"/>
                <a:gd name="T11" fmla="*/ 2147483647 h 401"/>
                <a:gd name="T12" fmla="*/ 2147483647 w 459"/>
                <a:gd name="T13" fmla="*/ 2147483647 h 401"/>
                <a:gd name="T14" fmla="*/ 0 w 459"/>
                <a:gd name="T15" fmla="*/ 2147483647 h 401"/>
                <a:gd name="T16" fmla="*/ 2147483647 w 459"/>
                <a:gd name="T17" fmla="*/ 2147483647 h 401"/>
                <a:gd name="T18" fmla="*/ 0 w 459"/>
                <a:gd name="T19" fmla="*/ 2147483647 h 401"/>
                <a:gd name="T20" fmla="*/ 0 w 459"/>
                <a:gd name="T21" fmla="*/ 2147483647 h 401"/>
                <a:gd name="T22" fmla="*/ 2147483647 w 459"/>
                <a:gd name="T23" fmla="*/ 2147483647 h 401"/>
                <a:gd name="T24" fmla="*/ 2147483647 w 459"/>
                <a:gd name="T25" fmla="*/ 2147483647 h 401"/>
                <a:gd name="T26" fmla="*/ 2147483647 w 459"/>
                <a:gd name="T27" fmla="*/ 2147483647 h 401"/>
                <a:gd name="T28" fmla="*/ 2147483647 w 459"/>
                <a:gd name="T29" fmla="*/ 2147483647 h 401"/>
                <a:gd name="T30" fmla="*/ 2147483647 w 459"/>
                <a:gd name="T31" fmla="*/ 2147483647 h 401"/>
                <a:gd name="T32" fmla="*/ 2147483647 w 459"/>
                <a:gd name="T33" fmla="*/ 2147483647 h 401"/>
                <a:gd name="T34" fmla="*/ 2147483647 w 459"/>
                <a:gd name="T35" fmla="*/ 2147483647 h 401"/>
                <a:gd name="T36" fmla="*/ 2147483647 w 459"/>
                <a:gd name="T37" fmla="*/ 2147483647 h 401"/>
                <a:gd name="T38" fmla="*/ 2147483647 w 459"/>
                <a:gd name="T39" fmla="*/ 2147483647 h 401"/>
                <a:gd name="T40" fmla="*/ 2147483647 w 459"/>
                <a:gd name="T41" fmla="*/ 2147483647 h 401"/>
                <a:gd name="T42" fmla="*/ 2147483647 w 459"/>
                <a:gd name="T43" fmla="*/ 2147483647 h 401"/>
                <a:gd name="T44" fmla="*/ 2147483647 w 459"/>
                <a:gd name="T45" fmla="*/ 2147483647 h 401"/>
                <a:gd name="T46" fmla="*/ 2147483647 w 459"/>
                <a:gd name="T47" fmla="*/ 2147483647 h 401"/>
                <a:gd name="T48" fmla="*/ 2147483647 w 459"/>
                <a:gd name="T49" fmla="*/ 2147483647 h 401"/>
                <a:gd name="T50" fmla="*/ 2147483647 w 459"/>
                <a:gd name="T51" fmla="*/ 2147483647 h 401"/>
                <a:gd name="T52" fmla="*/ 2147483647 w 459"/>
                <a:gd name="T53" fmla="*/ 2147483647 h 401"/>
                <a:gd name="T54" fmla="*/ 2147483647 w 459"/>
                <a:gd name="T55" fmla="*/ 2147483647 h 401"/>
                <a:gd name="T56" fmla="*/ 2147483647 w 459"/>
                <a:gd name="T57" fmla="*/ 2147483647 h 401"/>
                <a:gd name="T58" fmla="*/ 2147483647 w 459"/>
                <a:gd name="T59" fmla="*/ 2147483647 h 401"/>
                <a:gd name="T60" fmla="*/ 2147483647 w 459"/>
                <a:gd name="T61" fmla="*/ 2147483647 h 401"/>
                <a:gd name="T62" fmla="*/ 2147483647 w 459"/>
                <a:gd name="T63" fmla="*/ 2147483647 h 401"/>
                <a:gd name="T64" fmla="*/ 2147483647 w 459"/>
                <a:gd name="T65" fmla="*/ 2147483647 h 401"/>
                <a:gd name="T66" fmla="*/ 2147483647 w 459"/>
                <a:gd name="T67" fmla="*/ 0 h 401"/>
                <a:gd name="T68" fmla="*/ 2147483647 w 459"/>
                <a:gd name="T69" fmla="*/ 0 h 401"/>
                <a:gd name="T70" fmla="*/ 2147483647 w 459"/>
                <a:gd name="T71" fmla="*/ 0 h 401"/>
                <a:gd name="T72" fmla="*/ 2147483647 w 459"/>
                <a:gd name="T73" fmla="*/ 0 h 401"/>
                <a:gd name="T74" fmla="*/ 2147483647 w 459"/>
                <a:gd name="T75" fmla="*/ 0 h 401"/>
                <a:gd name="T76" fmla="*/ 2147483647 w 459"/>
                <a:gd name="T77" fmla="*/ 0 h 401"/>
                <a:gd name="T78" fmla="*/ 2147483647 w 459"/>
                <a:gd name="T79" fmla="*/ 0 h 401"/>
                <a:gd name="T80" fmla="*/ 2147483647 w 459"/>
                <a:gd name="T81" fmla="*/ 0 h 401"/>
                <a:gd name="T82" fmla="*/ 2147483647 w 459"/>
                <a:gd name="T83" fmla="*/ 2147483647 h 401"/>
                <a:gd name="T84" fmla="*/ 2147483647 w 459"/>
                <a:gd name="T85" fmla="*/ 2147483647 h 401"/>
                <a:gd name="T86" fmla="*/ 2147483647 w 459"/>
                <a:gd name="T87" fmla="*/ 2147483647 h 401"/>
                <a:gd name="T88" fmla="*/ 2147483647 w 459"/>
                <a:gd name="T89" fmla="*/ 2147483647 h 401"/>
                <a:gd name="T90" fmla="*/ 2147483647 w 459"/>
                <a:gd name="T91" fmla="*/ 2147483647 h 401"/>
                <a:gd name="T92" fmla="*/ 2147483647 w 459"/>
                <a:gd name="T93" fmla="*/ 2147483647 h 401"/>
                <a:gd name="T94" fmla="*/ 2147483647 w 459"/>
                <a:gd name="T95" fmla="*/ 2147483647 h 401"/>
                <a:gd name="T96" fmla="*/ 2147483647 w 459"/>
                <a:gd name="T97" fmla="*/ 2147483647 h 401"/>
                <a:gd name="T98" fmla="*/ 2147483647 w 459"/>
                <a:gd name="T99" fmla="*/ 2147483647 h 401"/>
                <a:gd name="T100" fmla="*/ 2147483647 w 459"/>
                <a:gd name="T101" fmla="*/ 2147483647 h 401"/>
                <a:gd name="T102" fmla="*/ 2147483647 w 459"/>
                <a:gd name="T103" fmla="*/ 2147483647 h 401"/>
                <a:gd name="T104" fmla="*/ 2147483647 w 459"/>
                <a:gd name="T105" fmla="*/ 2147483647 h 401"/>
                <a:gd name="T106" fmla="*/ 2147483647 w 459"/>
                <a:gd name="T107" fmla="*/ 2147483647 h 401"/>
                <a:gd name="T108" fmla="*/ 2147483647 w 459"/>
                <a:gd name="T109" fmla="*/ 2147483647 h 401"/>
                <a:gd name="T110" fmla="*/ 2147483647 w 459"/>
                <a:gd name="T111" fmla="*/ 2147483647 h 401"/>
                <a:gd name="T112" fmla="*/ 2147483647 w 459"/>
                <a:gd name="T113" fmla="*/ 2147483647 h 401"/>
                <a:gd name="T114" fmla="*/ 2147483647 w 459"/>
                <a:gd name="T115" fmla="*/ 2147483647 h 401"/>
                <a:gd name="T116" fmla="*/ 2147483647 w 459"/>
                <a:gd name="T117" fmla="*/ 2147483647 h 401"/>
                <a:gd name="T118" fmla="*/ 2147483647 w 459"/>
                <a:gd name="T119" fmla="*/ 2147483647 h 401"/>
                <a:gd name="T120" fmla="*/ 2147483647 w 459"/>
                <a:gd name="T121" fmla="*/ 2147483647 h 401"/>
                <a:gd name="T122" fmla="*/ 2147483647 w 459"/>
                <a:gd name="T123" fmla="*/ 2147483647 h 4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9"/>
                <a:gd name="T187" fmla="*/ 0 h 401"/>
                <a:gd name="T188" fmla="*/ 459 w 459"/>
                <a:gd name="T189" fmla="*/ 401 h 4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22"/>
            <p:cNvSpPr>
              <a:spLocks noChangeAspect="1"/>
            </p:cNvSpPr>
            <p:nvPr/>
          </p:nvSpPr>
          <p:spPr bwMode="gray">
            <a:xfrm>
              <a:off x="5014104" y="5381671"/>
              <a:ext cx="25995" cy="37595"/>
            </a:xfrm>
            <a:custGeom>
              <a:avLst/>
              <a:gdLst>
                <a:gd name="T0" fmla="*/ 2147483647 w 67"/>
                <a:gd name="T1" fmla="*/ 2147483647 h 90"/>
                <a:gd name="T2" fmla="*/ 2147483647 w 67"/>
                <a:gd name="T3" fmla="*/ 2147483647 h 90"/>
                <a:gd name="T4" fmla="*/ 2147483647 w 67"/>
                <a:gd name="T5" fmla="*/ 2147483647 h 90"/>
                <a:gd name="T6" fmla="*/ 2147483647 w 67"/>
                <a:gd name="T7" fmla="*/ 2147483647 h 90"/>
                <a:gd name="T8" fmla="*/ 2147483647 w 67"/>
                <a:gd name="T9" fmla="*/ 2147483647 h 90"/>
                <a:gd name="T10" fmla="*/ 2147483647 w 67"/>
                <a:gd name="T11" fmla="*/ 0 h 90"/>
                <a:gd name="T12" fmla="*/ 2147483647 w 67"/>
                <a:gd name="T13" fmla="*/ 2147483647 h 90"/>
                <a:gd name="T14" fmla="*/ 2147483647 w 67"/>
                <a:gd name="T15" fmla="*/ 2147483647 h 90"/>
                <a:gd name="T16" fmla="*/ 2147483647 w 67"/>
                <a:gd name="T17" fmla="*/ 2147483647 h 90"/>
                <a:gd name="T18" fmla="*/ 0 w 67"/>
                <a:gd name="T19" fmla="*/ 2147483647 h 90"/>
                <a:gd name="T20" fmla="*/ 0 w 67"/>
                <a:gd name="T21" fmla="*/ 2147483647 h 90"/>
                <a:gd name="T22" fmla="*/ 2147483647 w 67"/>
                <a:gd name="T23" fmla="*/ 2147483647 h 90"/>
                <a:gd name="T24" fmla="*/ 2147483647 w 67"/>
                <a:gd name="T25" fmla="*/ 2147483647 h 90"/>
                <a:gd name="T26" fmla="*/ 2147483647 w 67"/>
                <a:gd name="T27" fmla="*/ 2147483647 h 90"/>
                <a:gd name="T28" fmla="*/ 2147483647 w 67"/>
                <a:gd name="T29" fmla="*/ 2147483647 h 90"/>
                <a:gd name="T30" fmla="*/ 2147483647 w 67"/>
                <a:gd name="T31" fmla="*/ 2147483647 h 90"/>
                <a:gd name="T32" fmla="*/ 2147483647 w 67"/>
                <a:gd name="T33" fmla="*/ 214748364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90"/>
                <a:gd name="T53" fmla="*/ 67 w 67"/>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23"/>
            <p:cNvSpPr>
              <a:spLocks noChangeAspect="1"/>
            </p:cNvSpPr>
            <p:nvPr/>
          </p:nvSpPr>
          <p:spPr bwMode="gray">
            <a:xfrm>
              <a:off x="4694521" y="5291443"/>
              <a:ext cx="363927" cy="326324"/>
            </a:xfrm>
            <a:custGeom>
              <a:avLst/>
              <a:gdLst>
                <a:gd name="T0" fmla="*/ 2147483647 w 898"/>
                <a:gd name="T1" fmla="*/ 2147483647 h 791"/>
                <a:gd name="T2" fmla="*/ 2147483647 w 898"/>
                <a:gd name="T3" fmla="*/ 2147483647 h 791"/>
                <a:gd name="T4" fmla="*/ 2147483647 w 898"/>
                <a:gd name="T5" fmla="*/ 2147483647 h 791"/>
                <a:gd name="T6" fmla="*/ 2147483647 w 898"/>
                <a:gd name="T7" fmla="*/ 2147483647 h 791"/>
                <a:gd name="T8" fmla="*/ 2147483647 w 898"/>
                <a:gd name="T9" fmla="*/ 2147483647 h 791"/>
                <a:gd name="T10" fmla="*/ 0 w 898"/>
                <a:gd name="T11" fmla="*/ 2147483647 h 791"/>
                <a:gd name="T12" fmla="*/ 2147483647 w 898"/>
                <a:gd name="T13" fmla="*/ 2147483647 h 791"/>
                <a:gd name="T14" fmla="*/ 2147483647 w 898"/>
                <a:gd name="T15" fmla="*/ 2147483647 h 791"/>
                <a:gd name="T16" fmla="*/ 2147483647 w 898"/>
                <a:gd name="T17" fmla="*/ 2147483647 h 791"/>
                <a:gd name="T18" fmla="*/ 2147483647 w 898"/>
                <a:gd name="T19" fmla="*/ 2147483647 h 791"/>
                <a:gd name="T20" fmla="*/ 2147483647 w 898"/>
                <a:gd name="T21" fmla="*/ 2147483647 h 791"/>
                <a:gd name="T22" fmla="*/ 2147483647 w 898"/>
                <a:gd name="T23" fmla="*/ 2147483647 h 791"/>
                <a:gd name="T24" fmla="*/ 2147483647 w 898"/>
                <a:gd name="T25" fmla="*/ 2147483647 h 791"/>
                <a:gd name="T26" fmla="*/ 2147483647 w 898"/>
                <a:gd name="T27" fmla="*/ 2147483647 h 791"/>
                <a:gd name="T28" fmla="*/ 2147483647 w 898"/>
                <a:gd name="T29" fmla="*/ 2147483647 h 791"/>
                <a:gd name="T30" fmla="*/ 2147483647 w 898"/>
                <a:gd name="T31" fmla="*/ 2147483647 h 791"/>
                <a:gd name="T32" fmla="*/ 2147483647 w 898"/>
                <a:gd name="T33" fmla="*/ 2147483647 h 791"/>
                <a:gd name="T34" fmla="*/ 2147483647 w 898"/>
                <a:gd name="T35" fmla="*/ 2147483647 h 791"/>
                <a:gd name="T36" fmla="*/ 2147483647 w 898"/>
                <a:gd name="T37" fmla="*/ 2147483647 h 791"/>
                <a:gd name="T38" fmla="*/ 2147483647 w 898"/>
                <a:gd name="T39" fmla="*/ 2147483647 h 791"/>
                <a:gd name="T40" fmla="*/ 2147483647 w 898"/>
                <a:gd name="T41" fmla="*/ 2147483647 h 791"/>
                <a:gd name="T42" fmla="*/ 2147483647 w 898"/>
                <a:gd name="T43" fmla="*/ 2147483647 h 791"/>
                <a:gd name="T44" fmla="*/ 2147483647 w 898"/>
                <a:gd name="T45" fmla="*/ 2147483647 h 791"/>
                <a:gd name="T46" fmla="*/ 2147483647 w 898"/>
                <a:gd name="T47" fmla="*/ 2147483647 h 791"/>
                <a:gd name="T48" fmla="*/ 2147483647 w 898"/>
                <a:gd name="T49" fmla="*/ 2147483647 h 791"/>
                <a:gd name="T50" fmla="*/ 2147483647 w 898"/>
                <a:gd name="T51" fmla="*/ 2147483647 h 791"/>
                <a:gd name="T52" fmla="*/ 2147483647 w 898"/>
                <a:gd name="T53" fmla="*/ 2147483647 h 791"/>
                <a:gd name="T54" fmla="*/ 2147483647 w 898"/>
                <a:gd name="T55" fmla="*/ 2147483647 h 791"/>
                <a:gd name="T56" fmla="*/ 2147483647 w 898"/>
                <a:gd name="T57" fmla="*/ 2147483647 h 791"/>
                <a:gd name="T58" fmla="*/ 2147483647 w 898"/>
                <a:gd name="T59" fmla="*/ 2147483647 h 791"/>
                <a:gd name="T60" fmla="*/ 2147483647 w 898"/>
                <a:gd name="T61" fmla="*/ 2147483647 h 791"/>
                <a:gd name="T62" fmla="*/ 2147483647 w 898"/>
                <a:gd name="T63" fmla="*/ 2147483647 h 791"/>
                <a:gd name="T64" fmla="*/ 2147483647 w 898"/>
                <a:gd name="T65" fmla="*/ 2147483647 h 791"/>
                <a:gd name="T66" fmla="*/ 2147483647 w 898"/>
                <a:gd name="T67" fmla="*/ 2147483647 h 791"/>
                <a:gd name="T68" fmla="*/ 2147483647 w 898"/>
                <a:gd name="T69" fmla="*/ 2147483647 h 791"/>
                <a:gd name="T70" fmla="*/ 2147483647 w 898"/>
                <a:gd name="T71" fmla="*/ 2147483647 h 791"/>
                <a:gd name="T72" fmla="*/ 2147483647 w 898"/>
                <a:gd name="T73" fmla="*/ 2147483647 h 791"/>
                <a:gd name="T74" fmla="*/ 2147483647 w 898"/>
                <a:gd name="T75" fmla="*/ 2147483647 h 791"/>
                <a:gd name="T76" fmla="*/ 2147483647 w 898"/>
                <a:gd name="T77" fmla="*/ 2147483647 h 791"/>
                <a:gd name="T78" fmla="*/ 2147483647 w 898"/>
                <a:gd name="T79" fmla="*/ 2147483647 h 791"/>
                <a:gd name="T80" fmla="*/ 2147483647 w 898"/>
                <a:gd name="T81" fmla="*/ 2147483647 h 791"/>
                <a:gd name="T82" fmla="*/ 2147483647 w 898"/>
                <a:gd name="T83" fmla="*/ 2147483647 h 791"/>
                <a:gd name="T84" fmla="*/ 2147483647 w 898"/>
                <a:gd name="T85" fmla="*/ 2147483647 h 791"/>
                <a:gd name="T86" fmla="*/ 2147483647 w 898"/>
                <a:gd name="T87" fmla="*/ 2147483647 h 791"/>
                <a:gd name="T88" fmla="*/ 2147483647 w 898"/>
                <a:gd name="T89" fmla="*/ 2147483647 h 791"/>
                <a:gd name="T90" fmla="*/ 2147483647 w 898"/>
                <a:gd name="T91" fmla="*/ 2147483647 h 791"/>
                <a:gd name="T92" fmla="*/ 2147483647 w 898"/>
                <a:gd name="T93" fmla="*/ 2147483647 h 791"/>
                <a:gd name="T94" fmla="*/ 2147483647 w 898"/>
                <a:gd name="T95" fmla="*/ 2147483647 h 791"/>
                <a:gd name="T96" fmla="*/ 2147483647 w 898"/>
                <a:gd name="T97" fmla="*/ 2147483647 h 791"/>
                <a:gd name="T98" fmla="*/ 2147483647 w 898"/>
                <a:gd name="T99" fmla="*/ 2147483647 h 7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98"/>
                <a:gd name="T151" fmla="*/ 0 h 791"/>
                <a:gd name="T152" fmla="*/ 898 w 898"/>
                <a:gd name="T153" fmla="*/ 791 h 7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93" name="Freeform 24"/>
            <p:cNvSpPr>
              <a:spLocks noChangeAspect="1"/>
            </p:cNvSpPr>
            <p:nvPr/>
          </p:nvSpPr>
          <p:spPr bwMode="gray">
            <a:xfrm>
              <a:off x="5056919" y="4993692"/>
              <a:ext cx="70339" cy="178952"/>
            </a:xfrm>
            <a:custGeom>
              <a:avLst/>
              <a:gdLst>
                <a:gd name="T0" fmla="*/ 2147483647 w 175"/>
                <a:gd name="T1" fmla="*/ 2147483647 h 431"/>
                <a:gd name="T2" fmla="*/ 2147483647 w 175"/>
                <a:gd name="T3" fmla="*/ 2147483647 h 431"/>
                <a:gd name="T4" fmla="*/ 2147483647 w 175"/>
                <a:gd name="T5" fmla="*/ 2147483647 h 431"/>
                <a:gd name="T6" fmla="*/ 2147483647 w 175"/>
                <a:gd name="T7" fmla="*/ 2147483647 h 431"/>
                <a:gd name="T8" fmla="*/ 2147483647 w 175"/>
                <a:gd name="T9" fmla="*/ 2147483647 h 431"/>
                <a:gd name="T10" fmla="*/ 2147483647 w 175"/>
                <a:gd name="T11" fmla="*/ 2147483647 h 431"/>
                <a:gd name="T12" fmla="*/ 2147483647 w 175"/>
                <a:gd name="T13" fmla="*/ 2147483647 h 431"/>
                <a:gd name="T14" fmla="*/ 2147483647 w 175"/>
                <a:gd name="T15" fmla="*/ 2147483647 h 431"/>
                <a:gd name="T16" fmla="*/ 2147483647 w 175"/>
                <a:gd name="T17" fmla="*/ 2147483647 h 431"/>
                <a:gd name="T18" fmla="*/ 2147483647 w 175"/>
                <a:gd name="T19" fmla="*/ 2147483647 h 431"/>
                <a:gd name="T20" fmla="*/ 2147483647 w 175"/>
                <a:gd name="T21" fmla="*/ 2147483647 h 431"/>
                <a:gd name="T22" fmla="*/ 2147483647 w 175"/>
                <a:gd name="T23" fmla="*/ 2147483647 h 431"/>
                <a:gd name="T24" fmla="*/ 2147483647 w 175"/>
                <a:gd name="T25" fmla="*/ 2147483647 h 431"/>
                <a:gd name="T26" fmla="*/ 2147483647 w 175"/>
                <a:gd name="T27" fmla="*/ 2147483647 h 431"/>
                <a:gd name="T28" fmla="*/ 0 w 175"/>
                <a:gd name="T29" fmla="*/ 2147483647 h 431"/>
                <a:gd name="T30" fmla="*/ 2147483647 w 175"/>
                <a:gd name="T31" fmla="*/ 2147483647 h 431"/>
                <a:gd name="T32" fmla="*/ 2147483647 w 175"/>
                <a:gd name="T33" fmla="*/ 2147483647 h 431"/>
                <a:gd name="T34" fmla="*/ 2147483647 w 175"/>
                <a:gd name="T35" fmla="*/ 2147483647 h 431"/>
                <a:gd name="T36" fmla="*/ 2147483647 w 175"/>
                <a:gd name="T37" fmla="*/ 2147483647 h 431"/>
                <a:gd name="T38" fmla="*/ 2147483647 w 175"/>
                <a:gd name="T39" fmla="*/ 2147483647 h 431"/>
                <a:gd name="T40" fmla="*/ 2147483647 w 175"/>
                <a:gd name="T41" fmla="*/ 2147483647 h 431"/>
                <a:gd name="T42" fmla="*/ 2147483647 w 175"/>
                <a:gd name="T43" fmla="*/ 2147483647 h 431"/>
                <a:gd name="T44" fmla="*/ 2147483647 w 175"/>
                <a:gd name="T45" fmla="*/ 2147483647 h 431"/>
                <a:gd name="T46" fmla="*/ 2147483647 w 175"/>
                <a:gd name="T47" fmla="*/ 2147483647 h 431"/>
                <a:gd name="T48" fmla="*/ 2147483647 w 175"/>
                <a:gd name="T49" fmla="*/ 2147483647 h 431"/>
                <a:gd name="T50" fmla="*/ 2147483647 w 175"/>
                <a:gd name="T51" fmla="*/ 2147483647 h 431"/>
                <a:gd name="T52" fmla="*/ 2147483647 w 175"/>
                <a:gd name="T53" fmla="*/ 2147483647 h 431"/>
                <a:gd name="T54" fmla="*/ 2147483647 w 175"/>
                <a:gd name="T55" fmla="*/ 2147483647 h 431"/>
                <a:gd name="T56" fmla="*/ 2147483647 w 175"/>
                <a:gd name="T57" fmla="*/ 2147483647 h 431"/>
                <a:gd name="T58" fmla="*/ 2147483647 w 175"/>
                <a:gd name="T59" fmla="*/ 2147483647 h 431"/>
                <a:gd name="T60" fmla="*/ 2147483647 w 175"/>
                <a:gd name="T61" fmla="*/ 2147483647 h 431"/>
                <a:gd name="T62" fmla="*/ 2147483647 w 175"/>
                <a:gd name="T63" fmla="*/ 2147483647 h 431"/>
                <a:gd name="T64" fmla="*/ 2147483647 w 175"/>
                <a:gd name="T65" fmla="*/ 2147483647 h 431"/>
                <a:gd name="T66" fmla="*/ 2147483647 w 175"/>
                <a:gd name="T67" fmla="*/ 2147483647 h 431"/>
                <a:gd name="T68" fmla="*/ 2147483647 w 175"/>
                <a:gd name="T69" fmla="*/ 2147483647 h 431"/>
                <a:gd name="T70" fmla="*/ 2147483647 w 175"/>
                <a:gd name="T71" fmla="*/ 2147483647 h 431"/>
                <a:gd name="T72" fmla="*/ 2147483647 w 175"/>
                <a:gd name="T73" fmla="*/ 2147483647 h 431"/>
                <a:gd name="T74" fmla="*/ 2147483647 w 175"/>
                <a:gd name="T75" fmla="*/ 2147483647 h 431"/>
                <a:gd name="T76" fmla="*/ 2147483647 w 175"/>
                <a:gd name="T77" fmla="*/ 2147483647 h 431"/>
                <a:gd name="T78" fmla="*/ 2147483647 w 175"/>
                <a:gd name="T79" fmla="*/ 2147483647 h 431"/>
                <a:gd name="T80" fmla="*/ 2147483647 w 175"/>
                <a:gd name="T81" fmla="*/ 2147483647 h 431"/>
                <a:gd name="T82" fmla="*/ 2147483647 w 175"/>
                <a:gd name="T83" fmla="*/ 2147483647 h 431"/>
                <a:gd name="T84" fmla="*/ 2147483647 w 175"/>
                <a:gd name="T85" fmla="*/ 2147483647 h 431"/>
                <a:gd name="T86" fmla="*/ 2147483647 w 175"/>
                <a:gd name="T87" fmla="*/ 2147483647 h 431"/>
                <a:gd name="T88" fmla="*/ 2147483647 w 175"/>
                <a:gd name="T89" fmla="*/ 2147483647 h 431"/>
                <a:gd name="T90" fmla="*/ 2147483647 w 175"/>
                <a:gd name="T91" fmla="*/ 2147483647 h 431"/>
                <a:gd name="T92" fmla="*/ 2147483647 w 175"/>
                <a:gd name="T93" fmla="*/ 2147483647 h 431"/>
                <a:gd name="T94" fmla="*/ 2147483647 w 175"/>
                <a:gd name="T95" fmla="*/ 2147483647 h 431"/>
                <a:gd name="T96" fmla="*/ 2147483647 w 175"/>
                <a:gd name="T97" fmla="*/ 2147483647 h 431"/>
                <a:gd name="T98" fmla="*/ 2147483647 w 175"/>
                <a:gd name="T99" fmla="*/ 2147483647 h 431"/>
                <a:gd name="T100" fmla="*/ 2147483647 w 175"/>
                <a:gd name="T101" fmla="*/ 2147483647 h 431"/>
                <a:gd name="T102" fmla="*/ 2147483647 w 175"/>
                <a:gd name="T103" fmla="*/ 2147483647 h 4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5"/>
                <a:gd name="T157" fmla="*/ 0 h 431"/>
                <a:gd name="T158" fmla="*/ 175 w 175"/>
                <a:gd name="T159" fmla="*/ 431 h 4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25"/>
            <p:cNvSpPr>
              <a:spLocks noChangeAspect="1"/>
            </p:cNvSpPr>
            <p:nvPr/>
          </p:nvSpPr>
          <p:spPr bwMode="gray">
            <a:xfrm>
              <a:off x="5287814" y="5056851"/>
              <a:ext cx="157497" cy="323316"/>
            </a:xfrm>
            <a:custGeom>
              <a:avLst/>
              <a:gdLst>
                <a:gd name="T0" fmla="*/ 2147483647 w 391"/>
                <a:gd name="T1" fmla="*/ 2147483647 h 776"/>
                <a:gd name="T2" fmla="*/ 2147483647 w 391"/>
                <a:gd name="T3" fmla="*/ 2147483647 h 776"/>
                <a:gd name="T4" fmla="*/ 2147483647 w 391"/>
                <a:gd name="T5" fmla="*/ 2147483647 h 776"/>
                <a:gd name="T6" fmla="*/ 2147483647 w 391"/>
                <a:gd name="T7" fmla="*/ 2147483647 h 776"/>
                <a:gd name="T8" fmla="*/ 2147483647 w 391"/>
                <a:gd name="T9" fmla="*/ 2147483647 h 776"/>
                <a:gd name="T10" fmla="*/ 2147483647 w 391"/>
                <a:gd name="T11" fmla="*/ 2147483647 h 776"/>
                <a:gd name="T12" fmla="*/ 2147483647 w 391"/>
                <a:gd name="T13" fmla="*/ 2147483647 h 776"/>
                <a:gd name="T14" fmla="*/ 2147483647 w 391"/>
                <a:gd name="T15" fmla="*/ 2147483647 h 776"/>
                <a:gd name="T16" fmla="*/ 2147483647 w 391"/>
                <a:gd name="T17" fmla="*/ 2147483647 h 776"/>
                <a:gd name="T18" fmla="*/ 2147483647 w 391"/>
                <a:gd name="T19" fmla="*/ 2147483647 h 776"/>
                <a:gd name="T20" fmla="*/ 2147483647 w 391"/>
                <a:gd name="T21" fmla="*/ 2147483647 h 776"/>
                <a:gd name="T22" fmla="*/ 2147483647 w 391"/>
                <a:gd name="T23" fmla="*/ 2147483647 h 776"/>
                <a:gd name="T24" fmla="*/ 2147483647 w 391"/>
                <a:gd name="T25" fmla="*/ 2147483647 h 776"/>
                <a:gd name="T26" fmla="*/ 2147483647 w 391"/>
                <a:gd name="T27" fmla="*/ 2147483647 h 776"/>
                <a:gd name="T28" fmla="*/ 2147483647 w 391"/>
                <a:gd name="T29" fmla="*/ 2147483647 h 776"/>
                <a:gd name="T30" fmla="*/ 2147483647 w 391"/>
                <a:gd name="T31" fmla="*/ 2147483647 h 776"/>
                <a:gd name="T32" fmla="*/ 2147483647 w 391"/>
                <a:gd name="T33" fmla="*/ 2147483647 h 776"/>
                <a:gd name="T34" fmla="*/ 2147483647 w 391"/>
                <a:gd name="T35" fmla="*/ 2147483647 h 776"/>
                <a:gd name="T36" fmla="*/ 2147483647 w 391"/>
                <a:gd name="T37" fmla="*/ 2147483647 h 776"/>
                <a:gd name="T38" fmla="*/ 2147483647 w 391"/>
                <a:gd name="T39" fmla="*/ 2147483647 h 776"/>
                <a:gd name="T40" fmla="*/ 2147483647 w 391"/>
                <a:gd name="T41" fmla="*/ 2147483647 h 776"/>
                <a:gd name="T42" fmla="*/ 2147483647 w 391"/>
                <a:gd name="T43" fmla="*/ 2147483647 h 776"/>
                <a:gd name="T44" fmla="*/ 2147483647 w 391"/>
                <a:gd name="T45" fmla="*/ 2147483647 h 776"/>
                <a:gd name="T46" fmla="*/ 2147483647 w 391"/>
                <a:gd name="T47" fmla="*/ 2147483647 h 776"/>
                <a:gd name="T48" fmla="*/ 2147483647 w 391"/>
                <a:gd name="T49" fmla="*/ 2147483647 h 776"/>
                <a:gd name="T50" fmla="*/ 2147483647 w 391"/>
                <a:gd name="T51" fmla="*/ 2147483647 h 776"/>
                <a:gd name="T52" fmla="*/ 2147483647 w 391"/>
                <a:gd name="T53" fmla="*/ 2147483647 h 776"/>
                <a:gd name="T54" fmla="*/ 2147483647 w 391"/>
                <a:gd name="T55" fmla="*/ 2147483647 h 776"/>
                <a:gd name="T56" fmla="*/ 2147483647 w 391"/>
                <a:gd name="T57" fmla="*/ 2147483647 h 776"/>
                <a:gd name="T58" fmla="*/ 2147483647 w 391"/>
                <a:gd name="T59" fmla="*/ 2147483647 h 776"/>
                <a:gd name="T60" fmla="*/ 2147483647 w 391"/>
                <a:gd name="T61" fmla="*/ 2147483647 h 776"/>
                <a:gd name="T62" fmla="*/ 2147483647 w 391"/>
                <a:gd name="T63" fmla="*/ 2147483647 h 776"/>
                <a:gd name="T64" fmla="*/ 2147483647 w 391"/>
                <a:gd name="T65" fmla="*/ 2147483647 h 776"/>
                <a:gd name="T66" fmla="*/ 2147483647 w 391"/>
                <a:gd name="T67" fmla="*/ 2147483647 h 776"/>
                <a:gd name="T68" fmla="*/ 2147483647 w 391"/>
                <a:gd name="T69" fmla="*/ 2147483647 h 776"/>
                <a:gd name="T70" fmla="*/ 2147483647 w 391"/>
                <a:gd name="T71" fmla="*/ 2147483647 h 776"/>
                <a:gd name="T72" fmla="*/ 2147483647 w 391"/>
                <a:gd name="T73" fmla="*/ 2147483647 h 776"/>
                <a:gd name="T74" fmla="*/ 2147483647 w 391"/>
                <a:gd name="T75" fmla="*/ 2147483647 h 776"/>
                <a:gd name="T76" fmla="*/ 2147483647 w 391"/>
                <a:gd name="T77" fmla="*/ 2147483647 h 776"/>
                <a:gd name="T78" fmla="*/ 2147483647 w 391"/>
                <a:gd name="T79" fmla="*/ 2147483647 h 776"/>
                <a:gd name="T80" fmla="*/ 2147483647 w 391"/>
                <a:gd name="T81" fmla="*/ 2147483647 h 776"/>
                <a:gd name="T82" fmla="*/ 0 w 391"/>
                <a:gd name="T83" fmla="*/ 2147483647 h 776"/>
                <a:gd name="T84" fmla="*/ 2147483647 w 391"/>
                <a:gd name="T85" fmla="*/ 2147483647 h 776"/>
                <a:gd name="T86" fmla="*/ 2147483647 w 391"/>
                <a:gd name="T87" fmla="*/ 2147483647 h 776"/>
                <a:gd name="T88" fmla="*/ 2147483647 w 391"/>
                <a:gd name="T89" fmla="*/ 2147483647 h 776"/>
                <a:gd name="T90" fmla="*/ 2147483647 w 391"/>
                <a:gd name="T91" fmla="*/ 2147483647 h 776"/>
                <a:gd name="T92" fmla="*/ 2147483647 w 391"/>
                <a:gd name="T93" fmla="*/ 2147483647 h 776"/>
                <a:gd name="T94" fmla="*/ 2147483647 w 391"/>
                <a:gd name="T95" fmla="*/ 2147483647 h 7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1"/>
                <a:gd name="T145" fmla="*/ 0 h 776"/>
                <a:gd name="T146" fmla="*/ 391 w 391"/>
                <a:gd name="T147" fmla="*/ 776 h 7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95" name="Group 26"/>
            <p:cNvGrpSpPr>
              <a:grpSpLocks noChangeAspect="1"/>
            </p:cNvGrpSpPr>
            <p:nvPr/>
          </p:nvGrpSpPr>
          <p:grpSpPr bwMode="auto">
            <a:xfrm>
              <a:off x="4587990" y="4881576"/>
              <a:ext cx="278976" cy="312034"/>
              <a:chOff x="2643" y="2535"/>
              <a:chExt cx="138" cy="151"/>
            </a:xfrm>
            <a:grpFill/>
          </p:grpSpPr>
          <p:sp>
            <p:nvSpPr>
              <p:cNvPr id="300" name="Freeform 27"/>
              <p:cNvSpPr>
                <a:spLocks noChangeAspect="1"/>
              </p:cNvSpPr>
              <p:nvPr/>
            </p:nvSpPr>
            <p:spPr bwMode="gray">
              <a:xfrm>
                <a:off x="2643" y="2550"/>
                <a:ext cx="138" cy="136"/>
              </a:xfrm>
              <a:custGeom>
                <a:avLst/>
                <a:gdLst>
                  <a:gd name="T0" fmla="*/ 3 w 692"/>
                  <a:gd name="T1" fmla="*/ 111 h 684"/>
                  <a:gd name="T2" fmla="*/ 6 w 692"/>
                  <a:gd name="T3" fmla="*/ 99 h 684"/>
                  <a:gd name="T4" fmla="*/ 9 w 692"/>
                  <a:gd name="T5" fmla="*/ 90 h 684"/>
                  <a:gd name="T6" fmla="*/ 11 w 692"/>
                  <a:gd name="T7" fmla="*/ 83 h 684"/>
                  <a:gd name="T8" fmla="*/ 18 w 692"/>
                  <a:gd name="T9" fmla="*/ 76 h 684"/>
                  <a:gd name="T10" fmla="*/ 23 w 692"/>
                  <a:gd name="T11" fmla="*/ 66 h 684"/>
                  <a:gd name="T12" fmla="*/ 24 w 692"/>
                  <a:gd name="T13" fmla="*/ 56 h 684"/>
                  <a:gd name="T14" fmla="*/ 19 w 692"/>
                  <a:gd name="T15" fmla="*/ 47 h 684"/>
                  <a:gd name="T16" fmla="*/ 17 w 692"/>
                  <a:gd name="T17" fmla="*/ 35 h 684"/>
                  <a:gd name="T18" fmla="*/ 17 w 692"/>
                  <a:gd name="T19" fmla="*/ 25 h 684"/>
                  <a:gd name="T20" fmla="*/ 11 w 692"/>
                  <a:gd name="T21" fmla="*/ 11 h 684"/>
                  <a:gd name="T22" fmla="*/ 8 w 692"/>
                  <a:gd name="T23" fmla="*/ 5 h 684"/>
                  <a:gd name="T24" fmla="*/ 16 w 692"/>
                  <a:gd name="T25" fmla="*/ 2 h 684"/>
                  <a:gd name="T26" fmla="*/ 26 w 692"/>
                  <a:gd name="T27" fmla="*/ 1 h 684"/>
                  <a:gd name="T28" fmla="*/ 38 w 692"/>
                  <a:gd name="T29" fmla="*/ 1 h 684"/>
                  <a:gd name="T30" fmla="*/ 51 w 692"/>
                  <a:gd name="T31" fmla="*/ 1 h 684"/>
                  <a:gd name="T32" fmla="*/ 55 w 692"/>
                  <a:gd name="T33" fmla="*/ 4 h 684"/>
                  <a:gd name="T34" fmla="*/ 58 w 692"/>
                  <a:gd name="T35" fmla="*/ 14 h 684"/>
                  <a:gd name="T36" fmla="*/ 68 w 692"/>
                  <a:gd name="T37" fmla="*/ 26 h 684"/>
                  <a:gd name="T38" fmla="*/ 81 w 692"/>
                  <a:gd name="T39" fmla="*/ 24 h 684"/>
                  <a:gd name="T40" fmla="*/ 86 w 692"/>
                  <a:gd name="T41" fmla="*/ 19 h 684"/>
                  <a:gd name="T42" fmla="*/ 87 w 692"/>
                  <a:gd name="T43" fmla="*/ 13 h 684"/>
                  <a:gd name="T44" fmla="*/ 101 w 692"/>
                  <a:gd name="T45" fmla="*/ 17 h 684"/>
                  <a:gd name="T46" fmla="*/ 112 w 692"/>
                  <a:gd name="T47" fmla="*/ 25 h 684"/>
                  <a:gd name="T48" fmla="*/ 113 w 692"/>
                  <a:gd name="T49" fmla="*/ 35 h 684"/>
                  <a:gd name="T50" fmla="*/ 114 w 692"/>
                  <a:gd name="T51" fmla="*/ 45 h 684"/>
                  <a:gd name="T52" fmla="*/ 116 w 692"/>
                  <a:gd name="T53" fmla="*/ 55 h 684"/>
                  <a:gd name="T54" fmla="*/ 114 w 692"/>
                  <a:gd name="T55" fmla="*/ 59 h 684"/>
                  <a:gd name="T56" fmla="*/ 118 w 692"/>
                  <a:gd name="T57" fmla="*/ 60 h 684"/>
                  <a:gd name="T58" fmla="*/ 130 w 692"/>
                  <a:gd name="T59" fmla="*/ 57 h 684"/>
                  <a:gd name="T60" fmla="*/ 136 w 692"/>
                  <a:gd name="T61" fmla="*/ 55 h 684"/>
                  <a:gd name="T62" fmla="*/ 137 w 692"/>
                  <a:gd name="T63" fmla="*/ 57 h 684"/>
                  <a:gd name="T64" fmla="*/ 136 w 692"/>
                  <a:gd name="T65" fmla="*/ 62 h 684"/>
                  <a:gd name="T66" fmla="*/ 136 w 692"/>
                  <a:gd name="T67" fmla="*/ 72 h 684"/>
                  <a:gd name="T68" fmla="*/ 136 w 692"/>
                  <a:gd name="T69" fmla="*/ 79 h 684"/>
                  <a:gd name="T70" fmla="*/ 114 w 692"/>
                  <a:gd name="T71" fmla="*/ 90 h 684"/>
                  <a:gd name="T72" fmla="*/ 114 w 692"/>
                  <a:gd name="T73" fmla="*/ 119 h 684"/>
                  <a:gd name="T74" fmla="*/ 120 w 692"/>
                  <a:gd name="T75" fmla="*/ 125 h 684"/>
                  <a:gd name="T76" fmla="*/ 126 w 692"/>
                  <a:gd name="T77" fmla="*/ 130 h 684"/>
                  <a:gd name="T78" fmla="*/ 109 w 692"/>
                  <a:gd name="T79" fmla="*/ 136 h 684"/>
                  <a:gd name="T80" fmla="*/ 102 w 692"/>
                  <a:gd name="T81" fmla="*/ 135 h 684"/>
                  <a:gd name="T82" fmla="*/ 83 w 692"/>
                  <a:gd name="T83" fmla="*/ 133 h 684"/>
                  <a:gd name="T84" fmla="*/ 74 w 692"/>
                  <a:gd name="T85" fmla="*/ 128 h 684"/>
                  <a:gd name="T86" fmla="*/ 40 w 692"/>
                  <a:gd name="T87" fmla="*/ 128 h 684"/>
                  <a:gd name="T88" fmla="*/ 22 w 692"/>
                  <a:gd name="T89" fmla="*/ 126 h 684"/>
                  <a:gd name="T90" fmla="*/ 12 w 692"/>
                  <a:gd name="T91" fmla="*/ 123 h 684"/>
                  <a:gd name="T92" fmla="*/ 5 w 692"/>
                  <a:gd name="T93" fmla="*/ 125 h 684"/>
                  <a:gd name="T94" fmla="*/ 0 w 692"/>
                  <a:gd name="T95" fmla="*/ 123 h 6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2"/>
                  <a:gd name="T145" fmla="*/ 0 h 684"/>
                  <a:gd name="T146" fmla="*/ 692 w 692"/>
                  <a:gd name="T147" fmla="*/ 684 h 6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1" name="Freeform 28"/>
              <p:cNvSpPr>
                <a:spLocks noChangeAspect="1"/>
              </p:cNvSpPr>
              <p:nvPr/>
            </p:nvSpPr>
            <p:spPr bwMode="gray">
              <a:xfrm>
                <a:off x="2647" y="2535"/>
                <a:ext cx="11" cy="16"/>
              </a:xfrm>
              <a:custGeom>
                <a:avLst/>
                <a:gdLst>
                  <a:gd name="T0" fmla="*/ 11 w 56"/>
                  <a:gd name="T1" fmla="*/ 3 h 78"/>
                  <a:gd name="T2" fmla="*/ 10 w 56"/>
                  <a:gd name="T3" fmla="*/ 1 h 78"/>
                  <a:gd name="T4" fmla="*/ 8 w 56"/>
                  <a:gd name="T5" fmla="*/ 0 h 78"/>
                  <a:gd name="T6" fmla="*/ 6 w 56"/>
                  <a:gd name="T7" fmla="*/ 1 h 78"/>
                  <a:gd name="T8" fmla="*/ 5 w 56"/>
                  <a:gd name="T9" fmla="*/ 4 h 78"/>
                  <a:gd name="T10" fmla="*/ 3 w 56"/>
                  <a:gd name="T11" fmla="*/ 5 h 78"/>
                  <a:gd name="T12" fmla="*/ 0 w 56"/>
                  <a:gd name="T13" fmla="*/ 7 h 78"/>
                  <a:gd name="T14" fmla="*/ 1 w 56"/>
                  <a:gd name="T15" fmla="*/ 8 h 78"/>
                  <a:gd name="T16" fmla="*/ 2 w 56"/>
                  <a:gd name="T17" fmla="*/ 11 h 78"/>
                  <a:gd name="T18" fmla="*/ 2 w 56"/>
                  <a:gd name="T19" fmla="*/ 13 h 78"/>
                  <a:gd name="T20" fmla="*/ 2 w 56"/>
                  <a:gd name="T21" fmla="*/ 15 h 78"/>
                  <a:gd name="T22" fmla="*/ 4 w 56"/>
                  <a:gd name="T23" fmla="*/ 16 h 78"/>
                  <a:gd name="T24" fmla="*/ 5 w 56"/>
                  <a:gd name="T25" fmla="*/ 15 h 78"/>
                  <a:gd name="T26" fmla="*/ 5 w 56"/>
                  <a:gd name="T27" fmla="*/ 13 h 78"/>
                  <a:gd name="T28" fmla="*/ 6 w 56"/>
                  <a:gd name="T29" fmla="*/ 9 h 78"/>
                  <a:gd name="T30" fmla="*/ 7 w 56"/>
                  <a:gd name="T31" fmla="*/ 6 h 78"/>
                  <a:gd name="T32" fmla="*/ 8 w 56"/>
                  <a:gd name="T33" fmla="*/ 5 h 78"/>
                  <a:gd name="T34" fmla="*/ 10 w 56"/>
                  <a:gd name="T35" fmla="*/ 3 h 78"/>
                  <a:gd name="T36" fmla="*/ 11 w 56"/>
                  <a:gd name="T37" fmla="*/ 3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78"/>
                  <a:gd name="T59" fmla="*/ 56 w 56"/>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96" name="Freeform 29"/>
            <p:cNvSpPr>
              <a:spLocks noChangeAspect="1"/>
            </p:cNvSpPr>
            <p:nvPr/>
          </p:nvSpPr>
          <p:spPr bwMode="gray">
            <a:xfrm>
              <a:off x="4931532" y="5452349"/>
              <a:ext cx="50461" cy="52632"/>
            </a:xfrm>
            <a:custGeom>
              <a:avLst/>
              <a:gdLst>
                <a:gd name="T0" fmla="*/ 2147483647 w 127"/>
                <a:gd name="T1" fmla="*/ 2147483647 h 131"/>
                <a:gd name="T2" fmla="*/ 2147483647 w 127"/>
                <a:gd name="T3" fmla="*/ 2147483647 h 131"/>
                <a:gd name="T4" fmla="*/ 2147483647 w 127"/>
                <a:gd name="T5" fmla="*/ 2147483647 h 131"/>
                <a:gd name="T6" fmla="*/ 2147483647 w 127"/>
                <a:gd name="T7" fmla="*/ 2147483647 h 131"/>
                <a:gd name="T8" fmla="*/ 2147483647 w 127"/>
                <a:gd name="T9" fmla="*/ 2147483647 h 131"/>
                <a:gd name="T10" fmla="*/ 2147483647 w 127"/>
                <a:gd name="T11" fmla="*/ 2147483647 h 131"/>
                <a:gd name="T12" fmla="*/ 2147483647 w 127"/>
                <a:gd name="T13" fmla="*/ 2147483647 h 131"/>
                <a:gd name="T14" fmla="*/ 2147483647 w 127"/>
                <a:gd name="T15" fmla="*/ 2147483647 h 131"/>
                <a:gd name="T16" fmla="*/ 2147483647 w 127"/>
                <a:gd name="T17" fmla="*/ 2147483647 h 131"/>
                <a:gd name="T18" fmla="*/ 2147483647 w 127"/>
                <a:gd name="T19" fmla="*/ 2147483647 h 131"/>
                <a:gd name="T20" fmla="*/ 2147483647 w 127"/>
                <a:gd name="T21" fmla="*/ 2147483647 h 131"/>
                <a:gd name="T22" fmla="*/ 0 w 127"/>
                <a:gd name="T23" fmla="*/ 2147483647 h 131"/>
                <a:gd name="T24" fmla="*/ 0 w 127"/>
                <a:gd name="T25" fmla="*/ 2147483647 h 131"/>
                <a:gd name="T26" fmla="*/ 2147483647 w 127"/>
                <a:gd name="T27" fmla="*/ 2147483647 h 131"/>
                <a:gd name="T28" fmla="*/ 2147483647 w 127"/>
                <a:gd name="T29" fmla="*/ 2147483647 h 131"/>
                <a:gd name="T30" fmla="*/ 2147483647 w 127"/>
                <a:gd name="T31" fmla="*/ 0 h 131"/>
                <a:gd name="T32" fmla="*/ 2147483647 w 127"/>
                <a:gd name="T33" fmla="*/ 0 h 131"/>
                <a:gd name="T34" fmla="*/ 2147483647 w 127"/>
                <a:gd name="T35" fmla="*/ 2147483647 h 131"/>
                <a:gd name="T36" fmla="*/ 2147483647 w 127"/>
                <a:gd name="T37" fmla="*/ 2147483647 h 131"/>
                <a:gd name="T38" fmla="*/ 2147483647 w 127"/>
                <a:gd name="T39" fmla="*/ 2147483647 h 131"/>
                <a:gd name="T40" fmla="*/ 2147483647 w 127"/>
                <a:gd name="T41" fmla="*/ 2147483647 h 131"/>
                <a:gd name="T42" fmla="*/ 2147483647 w 127"/>
                <a:gd name="T43" fmla="*/ 2147483647 h 1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
                <a:gd name="T67" fmla="*/ 0 h 131"/>
                <a:gd name="T68" fmla="*/ 127 w 127"/>
                <a:gd name="T69" fmla="*/ 131 h 1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30"/>
            <p:cNvSpPr>
              <a:spLocks noChangeAspect="1"/>
            </p:cNvSpPr>
            <p:nvPr/>
          </p:nvSpPr>
          <p:spPr bwMode="gray">
            <a:xfrm>
              <a:off x="4818379" y="4966623"/>
              <a:ext cx="258419" cy="227073"/>
            </a:xfrm>
            <a:custGeom>
              <a:avLst/>
              <a:gdLst>
                <a:gd name="T0" fmla="*/ 0 w 640"/>
                <a:gd name="T1" fmla="*/ 2147483647 h 552"/>
                <a:gd name="T2" fmla="*/ 2147483647 w 640"/>
                <a:gd name="T3" fmla="*/ 2147483647 h 552"/>
                <a:gd name="T4" fmla="*/ 2147483647 w 640"/>
                <a:gd name="T5" fmla="*/ 2147483647 h 552"/>
                <a:gd name="T6" fmla="*/ 2147483647 w 640"/>
                <a:gd name="T7" fmla="*/ 2147483647 h 552"/>
                <a:gd name="T8" fmla="*/ 2147483647 w 640"/>
                <a:gd name="T9" fmla="*/ 2147483647 h 552"/>
                <a:gd name="T10" fmla="*/ 2147483647 w 640"/>
                <a:gd name="T11" fmla="*/ 2147483647 h 552"/>
                <a:gd name="T12" fmla="*/ 2147483647 w 640"/>
                <a:gd name="T13" fmla="*/ 2147483647 h 552"/>
                <a:gd name="T14" fmla="*/ 2147483647 w 640"/>
                <a:gd name="T15" fmla="*/ 2147483647 h 552"/>
                <a:gd name="T16" fmla="*/ 2147483647 w 640"/>
                <a:gd name="T17" fmla="*/ 2147483647 h 552"/>
                <a:gd name="T18" fmla="*/ 2147483647 w 640"/>
                <a:gd name="T19" fmla="*/ 2147483647 h 552"/>
                <a:gd name="T20" fmla="*/ 2147483647 w 640"/>
                <a:gd name="T21" fmla="*/ 2147483647 h 552"/>
                <a:gd name="T22" fmla="*/ 2147483647 w 640"/>
                <a:gd name="T23" fmla="*/ 2147483647 h 552"/>
                <a:gd name="T24" fmla="*/ 2147483647 w 640"/>
                <a:gd name="T25" fmla="*/ 2147483647 h 552"/>
                <a:gd name="T26" fmla="*/ 2147483647 w 640"/>
                <a:gd name="T27" fmla="*/ 2147483647 h 552"/>
                <a:gd name="T28" fmla="*/ 2147483647 w 640"/>
                <a:gd name="T29" fmla="*/ 2147483647 h 552"/>
                <a:gd name="T30" fmla="*/ 2147483647 w 640"/>
                <a:gd name="T31" fmla="*/ 2147483647 h 552"/>
                <a:gd name="T32" fmla="*/ 2147483647 w 640"/>
                <a:gd name="T33" fmla="*/ 2147483647 h 552"/>
                <a:gd name="T34" fmla="*/ 2147483647 w 640"/>
                <a:gd name="T35" fmla="*/ 2147483647 h 552"/>
                <a:gd name="T36" fmla="*/ 2147483647 w 640"/>
                <a:gd name="T37" fmla="*/ 2147483647 h 552"/>
                <a:gd name="T38" fmla="*/ 2147483647 w 640"/>
                <a:gd name="T39" fmla="*/ 2147483647 h 552"/>
                <a:gd name="T40" fmla="*/ 2147483647 w 640"/>
                <a:gd name="T41" fmla="*/ 2147483647 h 552"/>
                <a:gd name="T42" fmla="*/ 2147483647 w 640"/>
                <a:gd name="T43" fmla="*/ 2147483647 h 552"/>
                <a:gd name="T44" fmla="*/ 2147483647 w 640"/>
                <a:gd name="T45" fmla="*/ 2147483647 h 552"/>
                <a:gd name="T46" fmla="*/ 2147483647 w 640"/>
                <a:gd name="T47" fmla="*/ 2147483647 h 552"/>
                <a:gd name="T48" fmla="*/ 2147483647 w 640"/>
                <a:gd name="T49" fmla="*/ 2147483647 h 552"/>
                <a:gd name="T50" fmla="*/ 2147483647 w 640"/>
                <a:gd name="T51" fmla="*/ 2147483647 h 552"/>
                <a:gd name="T52" fmla="*/ 2147483647 w 640"/>
                <a:gd name="T53" fmla="*/ 2147483647 h 552"/>
                <a:gd name="T54" fmla="*/ 2147483647 w 640"/>
                <a:gd name="T55" fmla="*/ 2147483647 h 552"/>
                <a:gd name="T56" fmla="*/ 2147483647 w 640"/>
                <a:gd name="T57" fmla="*/ 2147483647 h 552"/>
                <a:gd name="T58" fmla="*/ 2147483647 w 640"/>
                <a:gd name="T59" fmla="*/ 2147483647 h 552"/>
                <a:gd name="T60" fmla="*/ 2147483647 w 640"/>
                <a:gd name="T61" fmla="*/ 2147483647 h 552"/>
                <a:gd name="T62" fmla="*/ 2147483647 w 640"/>
                <a:gd name="T63" fmla="*/ 2147483647 h 552"/>
                <a:gd name="T64" fmla="*/ 2147483647 w 640"/>
                <a:gd name="T65" fmla="*/ 2147483647 h 552"/>
                <a:gd name="T66" fmla="*/ 2147483647 w 640"/>
                <a:gd name="T67" fmla="*/ 2147483647 h 552"/>
                <a:gd name="T68" fmla="*/ 2147483647 w 640"/>
                <a:gd name="T69" fmla="*/ 2147483647 h 552"/>
                <a:gd name="T70" fmla="*/ 2147483647 w 640"/>
                <a:gd name="T71" fmla="*/ 2147483647 h 552"/>
                <a:gd name="T72" fmla="*/ 2147483647 w 640"/>
                <a:gd name="T73" fmla="*/ 2147483647 h 552"/>
                <a:gd name="T74" fmla="*/ 2147483647 w 640"/>
                <a:gd name="T75" fmla="*/ 2147483647 h 552"/>
                <a:gd name="T76" fmla="*/ 2147483647 w 640"/>
                <a:gd name="T77" fmla="*/ 2147483647 h 552"/>
                <a:gd name="T78" fmla="*/ 2147483647 w 640"/>
                <a:gd name="T79" fmla="*/ 2147483647 h 552"/>
                <a:gd name="T80" fmla="*/ 2147483647 w 640"/>
                <a:gd name="T81" fmla="*/ 2147483647 h 552"/>
                <a:gd name="T82" fmla="*/ 2147483647 w 640"/>
                <a:gd name="T83" fmla="*/ 2147483647 h 552"/>
                <a:gd name="T84" fmla="*/ 2147483647 w 640"/>
                <a:gd name="T85" fmla="*/ 2147483647 h 552"/>
                <a:gd name="T86" fmla="*/ 2147483647 w 640"/>
                <a:gd name="T87" fmla="*/ 2147483647 h 552"/>
                <a:gd name="T88" fmla="*/ 2147483647 w 640"/>
                <a:gd name="T89" fmla="*/ 2147483647 h 552"/>
                <a:gd name="T90" fmla="*/ 2147483647 w 640"/>
                <a:gd name="T91" fmla="*/ 2147483647 h 552"/>
                <a:gd name="T92" fmla="*/ 2147483647 w 640"/>
                <a:gd name="T93" fmla="*/ 2147483647 h 552"/>
                <a:gd name="T94" fmla="*/ 2147483647 w 640"/>
                <a:gd name="T95" fmla="*/ 2147483647 h 552"/>
                <a:gd name="T96" fmla="*/ 2147483647 w 640"/>
                <a:gd name="T97" fmla="*/ 2147483647 h 552"/>
                <a:gd name="T98" fmla="*/ 2147483647 w 640"/>
                <a:gd name="T99" fmla="*/ 2147483647 h 552"/>
                <a:gd name="T100" fmla="*/ 2147483647 w 640"/>
                <a:gd name="T101" fmla="*/ 2147483647 h 552"/>
                <a:gd name="T102" fmla="*/ 2147483647 w 640"/>
                <a:gd name="T103" fmla="*/ 2147483647 h 552"/>
                <a:gd name="T104" fmla="*/ 2147483647 w 640"/>
                <a:gd name="T105" fmla="*/ 2147483647 h 552"/>
                <a:gd name="T106" fmla="*/ 2147483647 w 640"/>
                <a:gd name="T107" fmla="*/ 2147483647 h 552"/>
                <a:gd name="T108" fmla="*/ 2147483647 w 640"/>
                <a:gd name="T109" fmla="*/ 2147483647 h 552"/>
                <a:gd name="T110" fmla="*/ 2147483647 w 640"/>
                <a:gd name="T111" fmla="*/ 2147483647 h 55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0"/>
                <a:gd name="T169" fmla="*/ 0 h 552"/>
                <a:gd name="T170" fmla="*/ 640 w 640"/>
                <a:gd name="T171" fmla="*/ 552 h 55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31"/>
            <p:cNvSpPr>
              <a:spLocks noChangeAspect="1"/>
            </p:cNvSpPr>
            <p:nvPr/>
          </p:nvSpPr>
          <p:spPr bwMode="gray">
            <a:xfrm>
              <a:off x="4888717" y="5138056"/>
              <a:ext cx="172789" cy="166922"/>
            </a:xfrm>
            <a:custGeom>
              <a:avLst/>
              <a:gdLst>
                <a:gd name="T0" fmla="*/ 2147483647 w 428"/>
                <a:gd name="T1" fmla="*/ 2147483647 h 405"/>
                <a:gd name="T2" fmla="*/ 2147483647 w 428"/>
                <a:gd name="T3" fmla="*/ 2147483647 h 405"/>
                <a:gd name="T4" fmla="*/ 2147483647 w 428"/>
                <a:gd name="T5" fmla="*/ 2147483647 h 405"/>
                <a:gd name="T6" fmla="*/ 2147483647 w 428"/>
                <a:gd name="T7" fmla="*/ 2147483647 h 405"/>
                <a:gd name="T8" fmla="*/ 2147483647 w 428"/>
                <a:gd name="T9" fmla="*/ 2147483647 h 405"/>
                <a:gd name="T10" fmla="*/ 2147483647 w 428"/>
                <a:gd name="T11" fmla="*/ 2147483647 h 405"/>
                <a:gd name="T12" fmla="*/ 2147483647 w 428"/>
                <a:gd name="T13" fmla="*/ 2147483647 h 405"/>
                <a:gd name="T14" fmla="*/ 2147483647 w 428"/>
                <a:gd name="T15" fmla="*/ 2147483647 h 405"/>
                <a:gd name="T16" fmla="*/ 2147483647 w 428"/>
                <a:gd name="T17" fmla="*/ 2147483647 h 405"/>
                <a:gd name="T18" fmla="*/ 2147483647 w 428"/>
                <a:gd name="T19" fmla="*/ 2147483647 h 405"/>
                <a:gd name="T20" fmla="*/ 2147483647 w 428"/>
                <a:gd name="T21" fmla="*/ 2147483647 h 405"/>
                <a:gd name="T22" fmla="*/ 2147483647 w 428"/>
                <a:gd name="T23" fmla="*/ 2147483647 h 405"/>
                <a:gd name="T24" fmla="*/ 2147483647 w 428"/>
                <a:gd name="T25" fmla="*/ 2147483647 h 405"/>
                <a:gd name="T26" fmla="*/ 2147483647 w 428"/>
                <a:gd name="T27" fmla="*/ 2147483647 h 405"/>
                <a:gd name="T28" fmla="*/ 2147483647 w 428"/>
                <a:gd name="T29" fmla="*/ 2147483647 h 405"/>
                <a:gd name="T30" fmla="*/ 2147483647 w 428"/>
                <a:gd name="T31" fmla="*/ 2147483647 h 405"/>
                <a:gd name="T32" fmla="*/ 2147483647 w 428"/>
                <a:gd name="T33" fmla="*/ 2147483647 h 405"/>
                <a:gd name="T34" fmla="*/ 2147483647 w 428"/>
                <a:gd name="T35" fmla="*/ 2147483647 h 405"/>
                <a:gd name="T36" fmla="*/ 2147483647 w 428"/>
                <a:gd name="T37" fmla="*/ 2147483647 h 405"/>
                <a:gd name="T38" fmla="*/ 2147483647 w 428"/>
                <a:gd name="T39" fmla="*/ 2147483647 h 405"/>
                <a:gd name="T40" fmla="*/ 2147483647 w 428"/>
                <a:gd name="T41" fmla="*/ 2147483647 h 405"/>
                <a:gd name="T42" fmla="*/ 2147483647 w 428"/>
                <a:gd name="T43" fmla="*/ 2147483647 h 405"/>
                <a:gd name="T44" fmla="*/ 0 w 428"/>
                <a:gd name="T45" fmla="*/ 2147483647 h 405"/>
                <a:gd name="T46" fmla="*/ 2147483647 w 428"/>
                <a:gd name="T47" fmla="*/ 2147483647 h 405"/>
                <a:gd name="T48" fmla="*/ 2147483647 w 428"/>
                <a:gd name="T49" fmla="*/ 2147483647 h 405"/>
                <a:gd name="T50" fmla="*/ 2147483647 w 428"/>
                <a:gd name="T51" fmla="*/ 2147483647 h 405"/>
                <a:gd name="T52" fmla="*/ 2147483647 w 428"/>
                <a:gd name="T53" fmla="*/ 2147483647 h 405"/>
                <a:gd name="T54" fmla="*/ 2147483647 w 428"/>
                <a:gd name="T55" fmla="*/ 2147483647 h 405"/>
                <a:gd name="T56" fmla="*/ 2147483647 w 428"/>
                <a:gd name="T57" fmla="*/ 2147483647 h 405"/>
                <a:gd name="T58" fmla="*/ 2147483647 w 428"/>
                <a:gd name="T59" fmla="*/ 2147483647 h 405"/>
                <a:gd name="T60" fmla="*/ 2147483647 w 428"/>
                <a:gd name="T61" fmla="*/ 2147483647 h 405"/>
                <a:gd name="T62" fmla="*/ 2147483647 w 428"/>
                <a:gd name="T63" fmla="*/ 2147483647 h 405"/>
                <a:gd name="T64" fmla="*/ 2147483647 w 428"/>
                <a:gd name="T65" fmla="*/ 2147483647 h 405"/>
                <a:gd name="T66" fmla="*/ 2147483647 w 428"/>
                <a:gd name="T67" fmla="*/ 2147483647 h 405"/>
                <a:gd name="T68" fmla="*/ 2147483647 w 428"/>
                <a:gd name="T69" fmla="*/ 2147483647 h 405"/>
                <a:gd name="T70" fmla="*/ 2147483647 w 428"/>
                <a:gd name="T71" fmla="*/ 2147483647 h 405"/>
                <a:gd name="T72" fmla="*/ 2147483647 w 428"/>
                <a:gd name="T73" fmla="*/ 2147483647 h 405"/>
                <a:gd name="T74" fmla="*/ 2147483647 w 428"/>
                <a:gd name="T75" fmla="*/ 2147483647 h 405"/>
                <a:gd name="T76" fmla="*/ 2147483647 w 428"/>
                <a:gd name="T77" fmla="*/ 2147483647 h 405"/>
                <a:gd name="T78" fmla="*/ 2147483647 w 428"/>
                <a:gd name="T79" fmla="*/ 2147483647 h 405"/>
                <a:gd name="T80" fmla="*/ 2147483647 w 428"/>
                <a:gd name="T81" fmla="*/ 2147483647 h 405"/>
                <a:gd name="T82" fmla="*/ 2147483647 w 428"/>
                <a:gd name="T83" fmla="*/ 2147483647 h 405"/>
                <a:gd name="T84" fmla="*/ 2147483647 w 428"/>
                <a:gd name="T85" fmla="*/ 2147483647 h 405"/>
                <a:gd name="T86" fmla="*/ 2147483647 w 428"/>
                <a:gd name="T87" fmla="*/ 2147483647 h 405"/>
                <a:gd name="T88" fmla="*/ 2147483647 w 428"/>
                <a:gd name="T89" fmla="*/ 2147483647 h 405"/>
                <a:gd name="T90" fmla="*/ 2147483647 w 428"/>
                <a:gd name="T91" fmla="*/ 2147483647 h 405"/>
                <a:gd name="T92" fmla="*/ 2147483647 w 428"/>
                <a:gd name="T93" fmla="*/ 2147483647 h 405"/>
                <a:gd name="T94" fmla="*/ 2147483647 w 428"/>
                <a:gd name="T95" fmla="*/ 2147483647 h 405"/>
                <a:gd name="T96" fmla="*/ 2147483647 w 428"/>
                <a:gd name="T97" fmla="*/ 2147483647 h 405"/>
                <a:gd name="T98" fmla="*/ 2147483647 w 428"/>
                <a:gd name="T99" fmla="*/ 2147483647 h 405"/>
                <a:gd name="T100" fmla="*/ 2147483647 w 428"/>
                <a:gd name="T101" fmla="*/ 2147483647 h 405"/>
                <a:gd name="T102" fmla="*/ 2147483647 w 428"/>
                <a:gd name="T103" fmla="*/ 2147483647 h 405"/>
                <a:gd name="T104" fmla="*/ 2147483647 w 428"/>
                <a:gd name="T105" fmla="*/ 2147483647 h 405"/>
                <a:gd name="T106" fmla="*/ 2147483647 w 428"/>
                <a:gd name="T107" fmla="*/ 0 h 405"/>
                <a:gd name="T108" fmla="*/ 2147483647 w 428"/>
                <a:gd name="T109" fmla="*/ 2147483647 h 405"/>
                <a:gd name="T110" fmla="*/ 2147483647 w 428"/>
                <a:gd name="T111" fmla="*/ 0 h 405"/>
                <a:gd name="T112" fmla="*/ 2147483647 w 428"/>
                <a:gd name="T113" fmla="*/ 2147483647 h 405"/>
                <a:gd name="T114" fmla="*/ 2147483647 w 428"/>
                <a:gd name="T115" fmla="*/ 2147483647 h 405"/>
                <a:gd name="T116" fmla="*/ 2147483647 w 428"/>
                <a:gd name="T117" fmla="*/ 2147483647 h 405"/>
                <a:gd name="T118" fmla="*/ 2147483647 w 428"/>
                <a:gd name="T119" fmla="*/ 2147483647 h 405"/>
                <a:gd name="T120" fmla="*/ 2147483647 w 428"/>
                <a:gd name="T121" fmla="*/ 2147483647 h 405"/>
                <a:gd name="T122" fmla="*/ 2147483647 w 428"/>
                <a:gd name="T123" fmla="*/ 2147483647 h 4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8"/>
                <a:gd name="T187" fmla="*/ 0 h 405"/>
                <a:gd name="T188" fmla="*/ 428 w 428"/>
                <a:gd name="T189" fmla="*/ 405 h 4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32"/>
            <p:cNvSpPr>
              <a:spLocks noChangeAspect="1"/>
            </p:cNvSpPr>
            <p:nvPr/>
          </p:nvSpPr>
          <p:spPr bwMode="gray">
            <a:xfrm>
              <a:off x="4587484" y="5166628"/>
              <a:ext cx="298175" cy="299254"/>
            </a:xfrm>
            <a:custGeom>
              <a:avLst/>
              <a:gdLst>
                <a:gd name="T0" fmla="*/ 2147483647 w 734"/>
                <a:gd name="T1" fmla="*/ 2147483647 h 722"/>
                <a:gd name="T2" fmla="*/ 2147483647 w 734"/>
                <a:gd name="T3" fmla="*/ 2147483647 h 722"/>
                <a:gd name="T4" fmla="*/ 2147483647 w 734"/>
                <a:gd name="T5" fmla="*/ 2147483647 h 722"/>
                <a:gd name="T6" fmla="*/ 2147483647 w 734"/>
                <a:gd name="T7" fmla="*/ 0 h 722"/>
                <a:gd name="T8" fmla="*/ 2147483647 w 734"/>
                <a:gd name="T9" fmla="*/ 2147483647 h 722"/>
                <a:gd name="T10" fmla="*/ 0 w 734"/>
                <a:gd name="T11" fmla="*/ 2147483647 h 722"/>
                <a:gd name="T12" fmla="*/ 2147483647 w 734"/>
                <a:gd name="T13" fmla="*/ 2147483647 h 722"/>
                <a:gd name="T14" fmla="*/ 2147483647 w 734"/>
                <a:gd name="T15" fmla="*/ 2147483647 h 722"/>
                <a:gd name="T16" fmla="*/ 2147483647 w 734"/>
                <a:gd name="T17" fmla="*/ 2147483647 h 722"/>
                <a:gd name="T18" fmla="*/ 2147483647 w 734"/>
                <a:gd name="T19" fmla="*/ 2147483647 h 722"/>
                <a:gd name="T20" fmla="*/ 2147483647 w 734"/>
                <a:gd name="T21" fmla="*/ 2147483647 h 722"/>
                <a:gd name="T22" fmla="*/ 2147483647 w 734"/>
                <a:gd name="T23" fmla="*/ 2147483647 h 722"/>
                <a:gd name="T24" fmla="*/ 2147483647 w 734"/>
                <a:gd name="T25" fmla="*/ 2147483647 h 722"/>
                <a:gd name="T26" fmla="*/ 2147483647 w 734"/>
                <a:gd name="T27" fmla="*/ 2147483647 h 722"/>
                <a:gd name="T28" fmla="*/ 2147483647 w 734"/>
                <a:gd name="T29" fmla="*/ 2147483647 h 722"/>
                <a:gd name="T30" fmla="*/ 2147483647 w 734"/>
                <a:gd name="T31" fmla="*/ 2147483647 h 722"/>
                <a:gd name="T32" fmla="*/ 2147483647 w 734"/>
                <a:gd name="T33" fmla="*/ 2147483647 h 722"/>
                <a:gd name="T34" fmla="*/ 2147483647 w 734"/>
                <a:gd name="T35" fmla="*/ 2147483647 h 722"/>
                <a:gd name="T36" fmla="*/ 2147483647 w 734"/>
                <a:gd name="T37" fmla="*/ 2147483647 h 722"/>
                <a:gd name="T38" fmla="*/ 2147483647 w 734"/>
                <a:gd name="T39" fmla="*/ 2147483647 h 722"/>
                <a:gd name="T40" fmla="*/ 2147483647 w 734"/>
                <a:gd name="T41" fmla="*/ 2147483647 h 722"/>
                <a:gd name="T42" fmla="*/ 2147483647 w 734"/>
                <a:gd name="T43" fmla="*/ 2147483647 h 722"/>
                <a:gd name="T44" fmla="*/ 2147483647 w 734"/>
                <a:gd name="T45" fmla="*/ 2147483647 h 722"/>
                <a:gd name="T46" fmla="*/ 2147483647 w 734"/>
                <a:gd name="T47" fmla="*/ 2147483647 h 722"/>
                <a:gd name="T48" fmla="*/ 2147483647 w 734"/>
                <a:gd name="T49" fmla="*/ 2147483647 h 722"/>
                <a:gd name="T50" fmla="*/ 2147483647 w 734"/>
                <a:gd name="T51" fmla="*/ 2147483647 h 722"/>
                <a:gd name="T52" fmla="*/ 2147483647 w 734"/>
                <a:gd name="T53" fmla="*/ 2147483647 h 722"/>
                <a:gd name="T54" fmla="*/ 2147483647 w 734"/>
                <a:gd name="T55" fmla="*/ 2147483647 h 722"/>
                <a:gd name="T56" fmla="*/ 2147483647 w 734"/>
                <a:gd name="T57" fmla="*/ 2147483647 h 722"/>
                <a:gd name="T58" fmla="*/ 2147483647 w 734"/>
                <a:gd name="T59" fmla="*/ 2147483647 h 722"/>
                <a:gd name="T60" fmla="*/ 2147483647 w 734"/>
                <a:gd name="T61" fmla="*/ 2147483647 h 722"/>
                <a:gd name="T62" fmla="*/ 2147483647 w 734"/>
                <a:gd name="T63" fmla="*/ 2147483647 h 722"/>
                <a:gd name="T64" fmla="*/ 2147483647 w 734"/>
                <a:gd name="T65" fmla="*/ 2147483647 h 722"/>
                <a:gd name="T66" fmla="*/ 2147483647 w 734"/>
                <a:gd name="T67" fmla="*/ 2147483647 h 722"/>
                <a:gd name="T68" fmla="*/ 2147483647 w 734"/>
                <a:gd name="T69" fmla="*/ 2147483647 h 722"/>
                <a:gd name="T70" fmla="*/ 2147483647 w 734"/>
                <a:gd name="T71" fmla="*/ 2147483647 h 722"/>
                <a:gd name="T72" fmla="*/ 2147483647 w 734"/>
                <a:gd name="T73" fmla="*/ 2147483647 h 722"/>
                <a:gd name="T74" fmla="*/ 2147483647 w 734"/>
                <a:gd name="T75" fmla="*/ 2147483647 h 722"/>
                <a:gd name="T76" fmla="*/ 2147483647 w 734"/>
                <a:gd name="T77" fmla="*/ 2147483647 h 722"/>
                <a:gd name="T78" fmla="*/ 2147483647 w 734"/>
                <a:gd name="T79" fmla="*/ 2147483647 h 722"/>
                <a:gd name="T80" fmla="*/ 2147483647 w 734"/>
                <a:gd name="T81" fmla="*/ 2147483647 h 722"/>
                <a:gd name="T82" fmla="*/ 2147483647 w 734"/>
                <a:gd name="T83" fmla="*/ 2147483647 h 722"/>
                <a:gd name="T84" fmla="*/ 2147483647 w 734"/>
                <a:gd name="T85" fmla="*/ 2147483647 h 722"/>
                <a:gd name="T86" fmla="*/ 2147483647 w 734"/>
                <a:gd name="T87" fmla="*/ 2147483647 h 722"/>
                <a:gd name="T88" fmla="*/ 2147483647 w 734"/>
                <a:gd name="T89" fmla="*/ 2147483647 h 722"/>
                <a:gd name="T90" fmla="*/ 2147483647 w 734"/>
                <a:gd name="T91" fmla="*/ 2147483647 h 7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4"/>
                <a:gd name="T139" fmla="*/ 0 h 722"/>
                <a:gd name="T140" fmla="*/ 734 w 734"/>
                <a:gd name="T141" fmla="*/ 722 h 7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33"/>
            <p:cNvSpPr>
              <a:spLocks noChangeAspect="1"/>
            </p:cNvSpPr>
            <p:nvPr/>
          </p:nvSpPr>
          <p:spPr bwMode="gray">
            <a:xfrm>
              <a:off x="4995755" y="5020760"/>
              <a:ext cx="237012" cy="384971"/>
            </a:xfrm>
            <a:custGeom>
              <a:avLst/>
              <a:gdLst>
                <a:gd name="T0" fmla="*/ 2147483647 w 586"/>
                <a:gd name="T1" fmla="*/ 2147483647 h 937"/>
                <a:gd name="T2" fmla="*/ 2147483647 w 586"/>
                <a:gd name="T3" fmla="*/ 2147483647 h 937"/>
                <a:gd name="T4" fmla="*/ 2147483647 w 586"/>
                <a:gd name="T5" fmla="*/ 2147483647 h 937"/>
                <a:gd name="T6" fmla="*/ 2147483647 w 586"/>
                <a:gd name="T7" fmla="*/ 2147483647 h 937"/>
                <a:gd name="T8" fmla="*/ 2147483647 w 586"/>
                <a:gd name="T9" fmla="*/ 2147483647 h 937"/>
                <a:gd name="T10" fmla="*/ 2147483647 w 586"/>
                <a:gd name="T11" fmla="*/ 2147483647 h 937"/>
                <a:gd name="T12" fmla="*/ 2147483647 w 586"/>
                <a:gd name="T13" fmla="*/ 2147483647 h 937"/>
                <a:gd name="T14" fmla="*/ 2147483647 w 586"/>
                <a:gd name="T15" fmla="*/ 2147483647 h 937"/>
                <a:gd name="T16" fmla="*/ 2147483647 w 586"/>
                <a:gd name="T17" fmla="*/ 2147483647 h 937"/>
                <a:gd name="T18" fmla="*/ 2147483647 w 586"/>
                <a:gd name="T19" fmla="*/ 2147483647 h 937"/>
                <a:gd name="T20" fmla="*/ 2147483647 w 586"/>
                <a:gd name="T21" fmla="*/ 2147483647 h 937"/>
                <a:gd name="T22" fmla="*/ 2147483647 w 586"/>
                <a:gd name="T23" fmla="*/ 2147483647 h 937"/>
                <a:gd name="T24" fmla="*/ 2147483647 w 586"/>
                <a:gd name="T25" fmla="*/ 2147483647 h 937"/>
                <a:gd name="T26" fmla="*/ 2147483647 w 586"/>
                <a:gd name="T27" fmla="*/ 2147483647 h 937"/>
                <a:gd name="T28" fmla="*/ 2147483647 w 586"/>
                <a:gd name="T29" fmla="*/ 2147483647 h 937"/>
                <a:gd name="T30" fmla="*/ 2147483647 w 586"/>
                <a:gd name="T31" fmla="*/ 2147483647 h 937"/>
                <a:gd name="T32" fmla="*/ 2147483647 w 586"/>
                <a:gd name="T33" fmla="*/ 2147483647 h 937"/>
                <a:gd name="T34" fmla="*/ 2147483647 w 586"/>
                <a:gd name="T35" fmla="*/ 2147483647 h 937"/>
                <a:gd name="T36" fmla="*/ 2147483647 w 586"/>
                <a:gd name="T37" fmla="*/ 2147483647 h 937"/>
                <a:gd name="T38" fmla="*/ 2147483647 w 586"/>
                <a:gd name="T39" fmla="*/ 2147483647 h 937"/>
                <a:gd name="T40" fmla="*/ 2147483647 w 586"/>
                <a:gd name="T41" fmla="*/ 2147483647 h 937"/>
                <a:gd name="T42" fmla="*/ 2147483647 w 586"/>
                <a:gd name="T43" fmla="*/ 2147483647 h 937"/>
                <a:gd name="T44" fmla="*/ 2147483647 w 586"/>
                <a:gd name="T45" fmla="*/ 2147483647 h 937"/>
                <a:gd name="T46" fmla="*/ 2147483647 w 586"/>
                <a:gd name="T47" fmla="*/ 2147483647 h 937"/>
                <a:gd name="T48" fmla="*/ 2147483647 w 586"/>
                <a:gd name="T49" fmla="*/ 2147483647 h 937"/>
                <a:gd name="T50" fmla="*/ 2147483647 w 586"/>
                <a:gd name="T51" fmla="*/ 2147483647 h 937"/>
                <a:gd name="T52" fmla="*/ 2147483647 w 586"/>
                <a:gd name="T53" fmla="*/ 2147483647 h 937"/>
                <a:gd name="T54" fmla="*/ 2147483647 w 586"/>
                <a:gd name="T55" fmla="*/ 2147483647 h 937"/>
                <a:gd name="T56" fmla="*/ 2147483647 w 586"/>
                <a:gd name="T57" fmla="*/ 2147483647 h 937"/>
                <a:gd name="T58" fmla="*/ 2147483647 w 586"/>
                <a:gd name="T59" fmla="*/ 2147483647 h 937"/>
                <a:gd name="T60" fmla="*/ 2147483647 w 586"/>
                <a:gd name="T61" fmla="*/ 2147483647 h 937"/>
                <a:gd name="T62" fmla="*/ 2147483647 w 586"/>
                <a:gd name="T63" fmla="*/ 2147483647 h 937"/>
                <a:gd name="T64" fmla="*/ 2147483647 w 586"/>
                <a:gd name="T65" fmla="*/ 2147483647 h 937"/>
                <a:gd name="T66" fmla="*/ 2147483647 w 586"/>
                <a:gd name="T67" fmla="*/ 2147483647 h 937"/>
                <a:gd name="T68" fmla="*/ 2147483647 w 586"/>
                <a:gd name="T69" fmla="*/ 2147483647 h 937"/>
                <a:gd name="T70" fmla="*/ 2147483647 w 586"/>
                <a:gd name="T71" fmla="*/ 2147483647 h 937"/>
                <a:gd name="T72" fmla="*/ 2147483647 w 586"/>
                <a:gd name="T73" fmla="*/ 2147483647 h 937"/>
                <a:gd name="T74" fmla="*/ 2147483647 w 586"/>
                <a:gd name="T75" fmla="*/ 2147483647 h 937"/>
                <a:gd name="T76" fmla="*/ 2147483647 w 586"/>
                <a:gd name="T77" fmla="*/ 2147483647 h 937"/>
                <a:gd name="T78" fmla="*/ 2147483647 w 586"/>
                <a:gd name="T79" fmla="*/ 2147483647 h 937"/>
                <a:gd name="T80" fmla="*/ 2147483647 w 586"/>
                <a:gd name="T81" fmla="*/ 2147483647 h 937"/>
                <a:gd name="T82" fmla="*/ 2147483647 w 586"/>
                <a:gd name="T83" fmla="*/ 2147483647 h 937"/>
                <a:gd name="T84" fmla="*/ 2147483647 w 586"/>
                <a:gd name="T85" fmla="*/ 2147483647 h 937"/>
                <a:gd name="T86" fmla="*/ 2147483647 w 586"/>
                <a:gd name="T87" fmla="*/ 2147483647 h 937"/>
                <a:gd name="T88" fmla="*/ 2147483647 w 586"/>
                <a:gd name="T89" fmla="*/ 2147483647 h 937"/>
                <a:gd name="T90" fmla="*/ 2147483647 w 586"/>
                <a:gd name="T91" fmla="*/ 2147483647 h 937"/>
                <a:gd name="T92" fmla="*/ 2147483647 w 586"/>
                <a:gd name="T93" fmla="*/ 2147483647 h 937"/>
                <a:gd name="T94" fmla="*/ 2147483647 w 586"/>
                <a:gd name="T95" fmla="*/ 2147483647 h 937"/>
                <a:gd name="T96" fmla="*/ 2147483647 w 586"/>
                <a:gd name="T97" fmla="*/ 2147483647 h 937"/>
                <a:gd name="T98" fmla="*/ 2147483647 w 586"/>
                <a:gd name="T99" fmla="*/ 2147483647 h 937"/>
                <a:gd name="T100" fmla="*/ 2147483647 w 586"/>
                <a:gd name="T101" fmla="*/ 2147483647 h 937"/>
                <a:gd name="T102" fmla="*/ 2147483647 w 586"/>
                <a:gd name="T103" fmla="*/ 2147483647 h 937"/>
                <a:gd name="T104" fmla="*/ 2147483647 w 586"/>
                <a:gd name="T105" fmla="*/ 2147483647 h 937"/>
                <a:gd name="T106" fmla="*/ 2147483647 w 586"/>
                <a:gd name="T107" fmla="*/ 2147483647 h 937"/>
                <a:gd name="T108" fmla="*/ 2147483647 w 586"/>
                <a:gd name="T109" fmla="*/ 2147483647 h 937"/>
                <a:gd name="T110" fmla="*/ 2147483647 w 586"/>
                <a:gd name="T111" fmla="*/ 2147483647 h 937"/>
                <a:gd name="T112" fmla="*/ 2147483647 w 586"/>
                <a:gd name="T113" fmla="*/ 2147483647 h 937"/>
                <a:gd name="T114" fmla="*/ 2147483647 w 586"/>
                <a:gd name="T115" fmla="*/ 2147483647 h 9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6"/>
                <a:gd name="T175" fmla="*/ 0 h 937"/>
                <a:gd name="T176" fmla="*/ 586 w 586"/>
                <a:gd name="T177" fmla="*/ 937 h 9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34"/>
            <p:cNvSpPr>
              <a:spLocks noChangeAspect="1"/>
            </p:cNvSpPr>
            <p:nvPr/>
          </p:nvSpPr>
          <p:spPr bwMode="gray">
            <a:xfrm>
              <a:off x="4769447" y="5187681"/>
              <a:ext cx="211016" cy="221057"/>
            </a:xfrm>
            <a:custGeom>
              <a:avLst/>
              <a:gdLst>
                <a:gd name="T0" fmla="*/ 0 w 518"/>
                <a:gd name="T1" fmla="*/ 2147483647 h 534"/>
                <a:gd name="T2" fmla="*/ 0 w 518"/>
                <a:gd name="T3" fmla="*/ 2147483647 h 534"/>
                <a:gd name="T4" fmla="*/ 2147483647 w 518"/>
                <a:gd name="T5" fmla="*/ 2147483647 h 534"/>
                <a:gd name="T6" fmla="*/ 2147483647 w 518"/>
                <a:gd name="T7" fmla="*/ 2147483647 h 534"/>
                <a:gd name="T8" fmla="*/ 2147483647 w 518"/>
                <a:gd name="T9" fmla="*/ 2147483647 h 534"/>
                <a:gd name="T10" fmla="*/ 2147483647 w 518"/>
                <a:gd name="T11" fmla="*/ 2147483647 h 534"/>
                <a:gd name="T12" fmla="*/ 2147483647 w 518"/>
                <a:gd name="T13" fmla="*/ 2147483647 h 534"/>
                <a:gd name="T14" fmla="*/ 2147483647 w 518"/>
                <a:gd name="T15" fmla="*/ 2147483647 h 534"/>
                <a:gd name="T16" fmla="*/ 2147483647 w 518"/>
                <a:gd name="T17" fmla="*/ 2147483647 h 534"/>
                <a:gd name="T18" fmla="*/ 2147483647 w 518"/>
                <a:gd name="T19" fmla="*/ 2147483647 h 534"/>
                <a:gd name="T20" fmla="*/ 2147483647 w 518"/>
                <a:gd name="T21" fmla="*/ 2147483647 h 534"/>
                <a:gd name="T22" fmla="*/ 2147483647 w 518"/>
                <a:gd name="T23" fmla="*/ 0 h 534"/>
                <a:gd name="T24" fmla="*/ 2147483647 w 518"/>
                <a:gd name="T25" fmla="*/ 2147483647 h 534"/>
                <a:gd name="T26" fmla="*/ 2147483647 w 518"/>
                <a:gd name="T27" fmla="*/ 2147483647 h 534"/>
                <a:gd name="T28" fmla="*/ 2147483647 w 518"/>
                <a:gd name="T29" fmla="*/ 2147483647 h 534"/>
                <a:gd name="T30" fmla="*/ 2147483647 w 518"/>
                <a:gd name="T31" fmla="*/ 2147483647 h 534"/>
                <a:gd name="T32" fmla="*/ 2147483647 w 518"/>
                <a:gd name="T33" fmla="*/ 2147483647 h 534"/>
                <a:gd name="T34" fmla="*/ 2147483647 w 518"/>
                <a:gd name="T35" fmla="*/ 2147483647 h 534"/>
                <a:gd name="T36" fmla="*/ 2147483647 w 518"/>
                <a:gd name="T37" fmla="*/ 2147483647 h 534"/>
                <a:gd name="T38" fmla="*/ 2147483647 w 518"/>
                <a:gd name="T39" fmla="*/ 2147483647 h 534"/>
                <a:gd name="T40" fmla="*/ 2147483647 w 518"/>
                <a:gd name="T41" fmla="*/ 2147483647 h 534"/>
                <a:gd name="T42" fmla="*/ 2147483647 w 518"/>
                <a:gd name="T43" fmla="*/ 2147483647 h 534"/>
                <a:gd name="T44" fmla="*/ 2147483647 w 518"/>
                <a:gd name="T45" fmla="*/ 2147483647 h 534"/>
                <a:gd name="T46" fmla="*/ 2147483647 w 518"/>
                <a:gd name="T47" fmla="*/ 2147483647 h 534"/>
                <a:gd name="T48" fmla="*/ 2147483647 w 518"/>
                <a:gd name="T49" fmla="*/ 2147483647 h 534"/>
                <a:gd name="T50" fmla="*/ 2147483647 w 518"/>
                <a:gd name="T51" fmla="*/ 2147483647 h 534"/>
                <a:gd name="T52" fmla="*/ 2147483647 w 518"/>
                <a:gd name="T53" fmla="*/ 2147483647 h 534"/>
                <a:gd name="T54" fmla="*/ 2147483647 w 518"/>
                <a:gd name="T55" fmla="*/ 2147483647 h 534"/>
                <a:gd name="T56" fmla="*/ 2147483647 w 518"/>
                <a:gd name="T57" fmla="*/ 2147483647 h 534"/>
                <a:gd name="T58" fmla="*/ 2147483647 w 518"/>
                <a:gd name="T59" fmla="*/ 2147483647 h 534"/>
                <a:gd name="T60" fmla="*/ 2147483647 w 518"/>
                <a:gd name="T61" fmla="*/ 2147483647 h 534"/>
                <a:gd name="T62" fmla="*/ 2147483647 w 518"/>
                <a:gd name="T63" fmla="*/ 2147483647 h 534"/>
                <a:gd name="T64" fmla="*/ 2147483647 w 518"/>
                <a:gd name="T65" fmla="*/ 2147483647 h 534"/>
                <a:gd name="T66" fmla="*/ 2147483647 w 518"/>
                <a:gd name="T67" fmla="*/ 2147483647 h 534"/>
                <a:gd name="T68" fmla="*/ 2147483647 w 518"/>
                <a:gd name="T69" fmla="*/ 2147483647 h 534"/>
                <a:gd name="T70" fmla="*/ 2147483647 w 518"/>
                <a:gd name="T71" fmla="*/ 2147483647 h 534"/>
                <a:gd name="T72" fmla="*/ 2147483647 w 518"/>
                <a:gd name="T73" fmla="*/ 2147483647 h 534"/>
                <a:gd name="T74" fmla="*/ 2147483647 w 518"/>
                <a:gd name="T75" fmla="*/ 2147483647 h 534"/>
                <a:gd name="T76" fmla="*/ 2147483647 w 518"/>
                <a:gd name="T77" fmla="*/ 2147483647 h 534"/>
                <a:gd name="T78" fmla="*/ 2147483647 w 518"/>
                <a:gd name="T79" fmla="*/ 2147483647 h 534"/>
                <a:gd name="T80" fmla="*/ 2147483647 w 518"/>
                <a:gd name="T81" fmla="*/ 2147483647 h 534"/>
                <a:gd name="T82" fmla="*/ 2147483647 w 518"/>
                <a:gd name="T83" fmla="*/ 2147483647 h 534"/>
                <a:gd name="T84" fmla="*/ 2147483647 w 518"/>
                <a:gd name="T85" fmla="*/ 2147483647 h 534"/>
                <a:gd name="T86" fmla="*/ 2147483647 w 518"/>
                <a:gd name="T87" fmla="*/ 2147483647 h 534"/>
                <a:gd name="T88" fmla="*/ 2147483647 w 518"/>
                <a:gd name="T89" fmla="*/ 2147483647 h 534"/>
                <a:gd name="T90" fmla="*/ 0 w 518"/>
                <a:gd name="T91" fmla="*/ 2147483647 h 5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8"/>
                <a:gd name="T139" fmla="*/ 0 h 534"/>
                <a:gd name="T140" fmla="*/ 518 w 518"/>
                <a:gd name="T141" fmla="*/ 534 h 5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35"/>
            <p:cNvSpPr>
              <a:spLocks noChangeAspect="1"/>
            </p:cNvSpPr>
            <p:nvPr/>
          </p:nvSpPr>
          <p:spPr bwMode="gray">
            <a:xfrm>
              <a:off x="3997249" y="4492930"/>
              <a:ext cx="163614" cy="126319"/>
            </a:xfrm>
            <a:custGeom>
              <a:avLst/>
              <a:gdLst>
                <a:gd name="T0" fmla="*/ 2147483647 w 404"/>
                <a:gd name="T1" fmla="*/ 2147483647 h 307"/>
                <a:gd name="T2" fmla="*/ 2147483647 w 404"/>
                <a:gd name="T3" fmla="*/ 2147483647 h 307"/>
                <a:gd name="T4" fmla="*/ 2147483647 w 404"/>
                <a:gd name="T5" fmla="*/ 2147483647 h 307"/>
                <a:gd name="T6" fmla="*/ 2147483647 w 404"/>
                <a:gd name="T7" fmla="*/ 2147483647 h 307"/>
                <a:gd name="T8" fmla="*/ 2147483647 w 404"/>
                <a:gd name="T9" fmla="*/ 2147483647 h 307"/>
                <a:gd name="T10" fmla="*/ 2147483647 w 404"/>
                <a:gd name="T11" fmla="*/ 2147483647 h 307"/>
                <a:gd name="T12" fmla="*/ 2147483647 w 404"/>
                <a:gd name="T13" fmla="*/ 2147483647 h 307"/>
                <a:gd name="T14" fmla="*/ 2147483647 w 404"/>
                <a:gd name="T15" fmla="*/ 2147483647 h 307"/>
                <a:gd name="T16" fmla="*/ 0 w 404"/>
                <a:gd name="T17" fmla="*/ 2147483647 h 307"/>
                <a:gd name="T18" fmla="*/ 2147483647 w 404"/>
                <a:gd name="T19" fmla="*/ 2147483647 h 307"/>
                <a:gd name="T20" fmla="*/ 2147483647 w 404"/>
                <a:gd name="T21" fmla="*/ 2147483647 h 307"/>
                <a:gd name="T22" fmla="*/ 2147483647 w 404"/>
                <a:gd name="T23" fmla="*/ 2147483647 h 307"/>
                <a:gd name="T24" fmla="*/ 2147483647 w 404"/>
                <a:gd name="T25" fmla="*/ 2147483647 h 307"/>
                <a:gd name="T26" fmla="*/ 2147483647 w 404"/>
                <a:gd name="T27" fmla="*/ 2147483647 h 307"/>
                <a:gd name="T28" fmla="*/ 2147483647 w 404"/>
                <a:gd name="T29" fmla="*/ 2147483647 h 307"/>
                <a:gd name="T30" fmla="*/ 2147483647 w 404"/>
                <a:gd name="T31" fmla="*/ 2147483647 h 307"/>
                <a:gd name="T32" fmla="*/ 2147483647 w 404"/>
                <a:gd name="T33" fmla="*/ 2147483647 h 307"/>
                <a:gd name="T34" fmla="*/ 2147483647 w 404"/>
                <a:gd name="T35" fmla="*/ 2147483647 h 307"/>
                <a:gd name="T36" fmla="*/ 2147483647 w 404"/>
                <a:gd name="T37" fmla="*/ 2147483647 h 307"/>
                <a:gd name="T38" fmla="*/ 2147483647 w 404"/>
                <a:gd name="T39" fmla="*/ 2147483647 h 307"/>
                <a:gd name="T40" fmla="*/ 2147483647 w 404"/>
                <a:gd name="T41" fmla="*/ 2147483647 h 307"/>
                <a:gd name="T42" fmla="*/ 2147483647 w 404"/>
                <a:gd name="T43" fmla="*/ 2147483647 h 307"/>
                <a:gd name="T44" fmla="*/ 2147483647 w 404"/>
                <a:gd name="T45" fmla="*/ 2147483647 h 307"/>
                <a:gd name="T46" fmla="*/ 2147483647 w 404"/>
                <a:gd name="T47" fmla="*/ 2147483647 h 307"/>
                <a:gd name="T48" fmla="*/ 2147483647 w 404"/>
                <a:gd name="T49" fmla="*/ 2147483647 h 307"/>
                <a:gd name="T50" fmla="*/ 2147483647 w 404"/>
                <a:gd name="T51" fmla="*/ 2147483647 h 307"/>
                <a:gd name="T52" fmla="*/ 2147483647 w 404"/>
                <a:gd name="T53" fmla="*/ 2147483647 h 307"/>
                <a:gd name="T54" fmla="*/ 2147483647 w 404"/>
                <a:gd name="T55" fmla="*/ 2147483647 h 307"/>
                <a:gd name="T56" fmla="*/ 2147483647 w 404"/>
                <a:gd name="T57" fmla="*/ 2147483647 h 307"/>
                <a:gd name="T58" fmla="*/ 2147483647 w 404"/>
                <a:gd name="T59" fmla="*/ 2147483647 h 307"/>
                <a:gd name="T60" fmla="*/ 2147483647 w 404"/>
                <a:gd name="T61" fmla="*/ 2147483647 h 307"/>
                <a:gd name="T62" fmla="*/ 2147483647 w 404"/>
                <a:gd name="T63" fmla="*/ 2147483647 h 307"/>
                <a:gd name="T64" fmla="*/ 2147483647 w 404"/>
                <a:gd name="T65" fmla="*/ 2147483647 h 307"/>
                <a:gd name="T66" fmla="*/ 2147483647 w 404"/>
                <a:gd name="T67" fmla="*/ 2147483647 h 307"/>
                <a:gd name="T68" fmla="*/ 2147483647 w 404"/>
                <a:gd name="T69" fmla="*/ 2147483647 h 307"/>
                <a:gd name="T70" fmla="*/ 2147483647 w 404"/>
                <a:gd name="T71" fmla="*/ 2147483647 h 307"/>
                <a:gd name="T72" fmla="*/ 2147483647 w 404"/>
                <a:gd name="T73" fmla="*/ 2147483647 h 307"/>
                <a:gd name="T74" fmla="*/ 2147483647 w 404"/>
                <a:gd name="T75" fmla="*/ 2147483647 h 307"/>
                <a:gd name="T76" fmla="*/ 2147483647 w 404"/>
                <a:gd name="T77" fmla="*/ 2147483647 h 307"/>
                <a:gd name="T78" fmla="*/ 2147483647 w 404"/>
                <a:gd name="T79" fmla="*/ 2147483647 h 307"/>
                <a:gd name="T80" fmla="*/ 2147483647 w 404"/>
                <a:gd name="T81" fmla="*/ 2147483647 h 307"/>
                <a:gd name="T82" fmla="*/ 2147483647 w 404"/>
                <a:gd name="T83" fmla="*/ 2147483647 h 307"/>
                <a:gd name="T84" fmla="*/ 2147483647 w 404"/>
                <a:gd name="T85" fmla="*/ 2147483647 h 307"/>
                <a:gd name="T86" fmla="*/ 2147483647 w 404"/>
                <a:gd name="T87" fmla="*/ 2147483647 h 307"/>
                <a:gd name="T88" fmla="*/ 2147483647 w 404"/>
                <a:gd name="T89" fmla="*/ 2147483647 h 307"/>
                <a:gd name="T90" fmla="*/ 2147483647 w 404"/>
                <a:gd name="T91" fmla="*/ 2147483647 h 307"/>
                <a:gd name="T92" fmla="*/ 2147483647 w 404"/>
                <a:gd name="T93" fmla="*/ 2147483647 h 307"/>
                <a:gd name="T94" fmla="*/ 2147483647 w 404"/>
                <a:gd name="T95" fmla="*/ 2147483647 h 307"/>
                <a:gd name="T96" fmla="*/ 2147483647 w 404"/>
                <a:gd name="T97" fmla="*/ 2147483647 h 307"/>
                <a:gd name="T98" fmla="*/ 2147483647 w 404"/>
                <a:gd name="T99" fmla="*/ 2147483647 h 307"/>
                <a:gd name="T100" fmla="*/ 2147483647 w 404"/>
                <a:gd name="T101" fmla="*/ 2147483647 h 307"/>
                <a:gd name="T102" fmla="*/ 2147483647 w 404"/>
                <a:gd name="T103" fmla="*/ 2147483647 h 307"/>
                <a:gd name="T104" fmla="*/ 2147483647 w 404"/>
                <a:gd name="T105" fmla="*/ 2147483647 h 307"/>
                <a:gd name="T106" fmla="*/ 2147483647 w 404"/>
                <a:gd name="T107" fmla="*/ 2147483647 h 3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04"/>
                <a:gd name="T163" fmla="*/ 0 h 307"/>
                <a:gd name="T164" fmla="*/ 404 w 404"/>
                <a:gd name="T165" fmla="*/ 307 h 30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36"/>
            <p:cNvSpPr>
              <a:spLocks noChangeAspect="1"/>
            </p:cNvSpPr>
            <p:nvPr/>
          </p:nvSpPr>
          <p:spPr bwMode="gray">
            <a:xfrm>
              <a:off x="4650177" y="4530523"/>
              <a:ext cx="292059" cy="187975"/>
            </a:xfrm>
            <a:custGeom>
              <a:avLst/>
              <a:gdLst>
                <a:gd name="T0" fmla="*/ 2147483647 w 718"/>
                <a:gd name="T1" fmla="*/ 2147483647 h 451"/>
                <a:gd name="T2" fmla="*/ 2147483647 w 718"/>
                <a:gd name="T3" fmla="*/ 2147483647 h 451"/>
                <a:gd name="T4" fmla="*/ 2147483647 w 718"/>
                <a:gd name="T5" fmla="*/ 2147483647 h 451"/>
                <a:gd name="T6" fmla="*/ 2147483647 w 718"/>
                <a:gd name="T7" fmla="*/ 2147483647 h 451"/>
                <a:gd name="T8" fmla="*/ 2147483647 w 718"/>
                <a:gd name="T9" fmla="*/ 2147483647 h 451"/>
                <a:gd name="T10" fmla="*/ 2147483647 w 718"/>
                <a:gd name="T11" fmla="*/ 2147483647 h 451"/>
                <a:gd name="T12" fmla="*/ 2147483647 w 718"/>
                <a:gd name="T13" fmla="*/ 2147483647 h 451"/>
                <a:gd name="T14" fmla="*/ 2147483647 w 718"/>
                <a:gd name="T15" fmla="*/ 2147483647 h 451"/>
                <a:gd name="T16" fmla="*/ 2147483647 w 718"/>
                <a:gd name="T17" fmla="*/ 2147483647 h 451"/>
                <a:gd name="T18" fmla="*/ 2147483647 w 718"/>
                <a:gd name="T19" fmla="*/ 2147483647 h 451"/>
                <a:gd name="T20" fmla="*/ 2147483647 w 718"/>
                <a:gd name="T21" fmla="*/ 2147483647 h 451"/>
                <a:gd name="T22" fmla="*/ 2147483647 w 718"/>
                <a:gd name="T23" fmla="*/ 2147483647 h 451"/>
                <a:gd name="T24" fmla="*/ 2147483647 w 718"/>
                <a:gd name="T25" fmla="*/ 2147483647 h 451"/>
                <a:gd name="T26" fmla="*/ 2147483647 w 718"/>
                <a:gd name="T27" fmla="*/ 2147483647 h 451"/>
                <a:gd name="T28" fmla="*/ 2147483647 w 718"/>
                <a:gd name="T29" fmla="*/ 2147483647 h 451"/>
                <a:gd name="T30" fmla="*/ 2147483647 w 718"/>
                <a:gd name="T31" fmla="*/ 2147483647 h 451"/>
                <a:gd name="T32" fmla="*/ 2147483647 w 718"/>
                <a:gd name="T33" fmla="*/ 2147483647 h 451"/>
                <a:gd name="T34" fmla="*/ 2147483647 w 718"/>
                <a:gd name="T35" fmla="*/ 2147483647 h 451"/>
                <a:gd name="T36" fmla="*/ 2147483647 w 718"/>
                <a:gd name="T37" fmla="*/ 2147483647 h 451"/>
                <a:gd name="T38" fmla="*/ 2147483647 w 718"/>
                <a:gd name="T39" fmla="*/ 2147483647 h 451"/>
                <a:gd name="T40" fmla="*/ 2147483647 w 718"/>
                <a:gd name="T41" fmla="*/ 2147483647 h 451"/>
                <a:gd name="T42" fmla="*/ 2147483647 w 718"/>
                <a:gd name="T43" fmla="*/ 2147483647 h 451"/>
                <a:gd name="T44" fmla="*/ 2147483647 w 718"/>
                <a:gd name="T45" fmla="*/ 2147483647 h 451"/>
                <a:gd name="T46" fmla="*/ 2147483647 w 718"/>
                <a:gd name="T47" fmla="*/ 2147483647 h 451"/>
                <a:gd name="T48" fmla="*/ 2147483647 w 718"/>
                <a:gd name="T49" fmla="*/ 2147483647 h 451"/>
                <a:gd name="T50" fmla="*/ 2147483647 w 718"/>
                <a:gd name="T51" fmla="*/ 2147483647 h 451"/>
                <a:gd name="T52" fmla="*/ 2147483647 w 718"/>
                <a:gd name="T53" fmla="*/ 2147483647 h 451"/>
                <a:gd name="T54" fmla="*/ 2147483647 w 718"/>
                <a:gd name="T55" fmla="*/ 2147483647 h 451"/>
                <a:gd name="T56" fmla="*/ 2147483647 w 718"/>
                <a:gd name="T57" fmla="*/ 2147483647 h 451"/>
                <a:gd name="T58" fmla="*/ 2147483647 w 718"/>
                <a:gd name="T59" fmla="*/ 2147483647 h 451"/>
                <a:gd name="T60" fmla="*/ 2147483647 w 718"/>
                <a:gd name="T61" fmla="*/ 2147483647 h 451"/>
                <a:gd name="T62" fmla="*/ 2147483647 w 718"/>
                <a:gd name="T63" fmla="*/ 2147483647 h 451"/>
                <a:gd name="T64" fmla="*/ 2147483647 w 718"/>
                <a:gd name="T65" fmla="*/ 2147483647 h 451"/>
                <a:gd name="T66" fmla="*/ 2147483647 w 718"/>
                <a:gd name="T67" fmla="*/ 2147483647 h 451"/>
                <a:gd name="T68" fmla="*/ 2147483647 w 718"/>
                <a:gd name="T69" fmla="*/ 2147483647 h 451"/>
                <a:gd name="T70" fmla="*/ 2147483647 w 718"/>
                <a:gd name="T71" fmla="*/ 2147483647 h 451"/>
                <a:gd name="T72" fmla="*/ 2147483647 w 718"/>
                <a:gd name="T73" fmla="*/ 2147483647 h 451"/>
                <a:gd name="T74" fmla="*/ 2147483647 w 718"/>
                <a:gd name="T75" fmla="*/ 2147483647 h 451"/>
                <a:gd name="T76" fmla="*/ 2147483647 w 718"/>
                <a:gd name="T77" fmla="*/ 2147483647 h 451"/>
                <a:gd name="T78" fmla="*/ 2147483647 w 718"/>
                <a:gd name="T79" fmla="*/ 2147483647 h 451"/>
                <a:gd name="T80" fmla="*/ 2147483647 w 718"/>
                <a:gd name="T81" fmla="*/ 2147483647 h 451"/>
                <a:gd name="T82" fmla="*/ 2147483647 w 718"/>
                <a:gd name="T83" fmla="*/ 2147483647 h 451"/>
                <a:gd name="T84" fmla="*/ 2147483647 w 718"/>
                <a:gd name="T85" fmla="*/ 2147483647 h 451"/>
                <a:gd name="T86" fmla="*/ 2147483647 w 718"/>
                <a:gd name="T87" fmla="*/ 2147483647 h 451"/>
                <a:gd name="T88" fmla="*/ 2147483647 w 718"/>
                <a:gd name="T89" fmla="*/ 2147483647 h 451"/>
                <a:gd name="T90" fmla="*/ 2147483647 w 718"/>
                <a:gd name="T91" fmla="*/ 2147483647 h 451"/>
                <a:gd name="T92" fmla="*/ 2147483647 w 718"/>
                <a:gd name="T93" fmla="*/ 2147483647 h 451"/>
                <a:gd name="T94" fmla="*/ 2147483647 w 718"/>
                <a:gd name="T95" fmla="*/ 2147483647 h 451"/>
                <a:gd name="T96" fmla="*/ 2147483647 w 718"/>
                <a:gd name="T97" fmla="*/ 2147483647 h 451"/>
                <a:gd name="T98" fmla="*/ 2147483647 w 718"/>
                <a:gd name="T99" fmla="*/ 2147483647 h 451"/>
                <a:gd name="T100" fmla="*/ 2147483647 w 718"/>
                <a:gd name="T101" fmla="*/ 2147483647 h 451"/>
                <a:gd name="T102" fmla="*/ 2147483647 w 718"/>
                <a:gd name="T103" fmla="*/ 2147483647 h 451"/>
                <a:gd name="T104" fmla="*/ 2147483647 w 718"/>
                <a:gd name="T105" fmla="*/ 2147483647 h 451"/>
                <a:gd name="T106" fmla="*/ 2147483647 w 718"/>
                <a:gd name="T107" fmla="*/ 2147483647 h 451"/>
                <a:gd name="T108" fmla="*/ 2147483647 w 718"/>
                <a:gd name="T109" fmla="*/ 0 h 4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18"/>
                <a:gd name="T166" fmla="*/ 0 h 451"/>
                <a:gd name="T167" fmla="*/ 718 w 718"/>
                <a:gd name="T168" fmla="*/ 451 h 4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37"/>
            <p:cNvSpPr>
              <a:spLocks noChangeAspect="1"/>
            </p:cNvSpPr>
            <p:nvPr/>
          </p:nvSpPr>
          <p:spPr bwMode="gray">
            <a:xfrm>
              <a:off x="4524790" y="4729024"/>
              <a:ext cx="123858" cy="142861"/>
            </a:xfrm>
            <a:custGeom>
              <a:avLst/>
              <a:gdLst>
                <a:gd name="T0" fmla="*/ 2147483647 w 304"/>
                <a:gd name="T1" fmla="*/ 2147483647 h 343"/>
                <a:gd name="T2" fmla="*/ 2147483647 w 304"/>
                <a:gd name="T3" fmla="*/ 2147483647 h 343"/>
                <a:gd name="T4" fmla="*/ 2147483647 w 304"/>
                <a:gd name="T5" fmla="*/ 2147483647 h 343"/>
                <a:gd name="T6" fmla="*/ 2147483647 w 304"/>
                <a:gd name="T7" fmla="*/ 2147483647 h 343"/>
                <a:gd name="T8" fmla="*/ 2147483647 w 304"/>
                <a:gd name="T9" fmla="*/ 2147483647 h 343"/>
                <a:gd name="T10" fmla="*/ 2147483647 w 304"/>
                <a:gd name="T11" fmla="*/ 2147483647 h 343"/>
                <a:gd name="T12" fmla="*/ 2147483647 w 304"/>
                <a:gd name="T13" fmla="*/ 2147483647 h 343"/>
                <a:gd name="T14" fmla="*/ 2147483647 w 304"/>
                <a:gd name="T15" fmla="*/ 2147483647 h 343"/>
                <a:gd name="T16" fmla="*/ 2147483647 w 304"/>
                <a:gd name="T17" fmla="*/ 2147483647 h 343"/>
                <a:gd name="T18" fmla="*/ 2147483647 w 304"/>
                <a:gd name="T19" fmla="*/ 2147483647 h 343"/>
                <a:gd name="T20" fmla="*/ 2147483647 w 304"/>
                <a:gd name="T21" fmla="*/ 2147483647 h 343"/>
                <a:gd name="T22" fmla="*/ 2147483647 w 304"/>
                <a:gd name="T23" fmla="*/ 2147483647 h 343"/>
                <a:gd name="T24" fmla="*/ 2147483647 w 304"/>
                <a:gd name="T25" fmla="*/ 2147483647 h 343"/>
                <a:gd name="T26" fmla="*/ 2147483647 w 304"/>
                <a:gd name="T27" fmla="*/ 2147483647 h 343"/>
                <a:gd name="T28" fmla="*/ 2147483647 w 304"/>
                <a:gd name="T29" fmla="*/ 2147483647 h 343"/>
                <a:gd name="T30" fmla="*/ 2147483647 w 304"/>
                <a:gd name="T31" fmla="*/ 2147483647 h 343"/>
                <a:gd name="T32" fmla="*/ 2147483647 w 304"/>
                <a:gd name="T33" fmla="*/ 2147483647 h 343"/>
                <a:gd name="T34" fmla="*/ 2147483647 w 304"/>
                <a:gd name="T35" fmla="*/ 2147483647 h 343"/>
                <a:gd name="T36" fmla="*/ 2147483647 w 304"/>
                <a:gd name="T37" fmla="*/ 2147483647 h 343"/>
                <a:gd name="T38" fmla="*/ 2147483647 w 304"/>
                <a:gd name="T39" fmla="*/ 0 h 343"/>
                <a:gd name="T40" fmla="*/ 2147483647 w 304"/>
                <a:gd name="T41" fmla="*/ 0 h 343"/>
                <a:gd name="T42" fmla="*/ 2147483647 w 304"/>
                <a:gd name="T43" fmla="*/ 2147483647 h 343"/>
                <a:gd name="T44" fmla="*/ 2147483647 w 304"/>
                <a:gd name="T45" fmla="*/ 2147483647 h 343"/>
                <a:gd name="T46" fmla="*/ 2147483647 w 304"/>
                <a:gd name="T47" fmla="*/ 2147483647 h 343"/>
                <a:gd name="T48" fmla="*/ 2147483647 w 304"/>
                <a:gd name="T49" fmla="*/ 2147483647 h 343"/>
                <a:gd name="T50" fmla="*/ 2147483647 w 304"/>
                <a:gd name="T51" fmla="*/ 2147483647 h 343"/>
                <a:gd name="T52" fmla="*/ 2147483647 w 304"/>
                <a:gd name="T53" fmla="*/ 2147483647 h 343"/>
                <a:gd name="T54" fmla="*/ 2147483647 w 304"/>
                <a:gd name="T55" fmla="*/ 2147483647 h 343"/>
                <a:gd name="T56" fmla="*/ 2147483647 w 304"/>
                <a:gd name="T57" fmla="*/ 2147483647 h 343"/>
                <a:gd name="T58" fmla="*/ 2147483647 w 304"/>
                <a:gd name="T59" fmla="*/ 2147483647 h 343"/>
                <a:gd name="T60" fmla="*/ 2147483647 w 304"/>
                <a:gd name="T61" fmla="*/ 2147483647 h 343"/>
                <a:gd name="T62" fmla="*/ 2147483647 w 304"/>
                <a:gd name="T63" fmla="*/ 2147483647 h 343"/>
                <a:gd name="T64" fmla="*/ 2147483647 w 304"/>
                <a:gd name="T65" fmla="*/ 2147483647 h 343"/>
                <a:gd name="T66" fmla="*/ 2147483647 w 304"/>
                <a:gd name="T67" fmla="*/ 2147483647 h 343"/>
                <a:gd name="T68" fmla="*/ 2147483647 w 304"/>
                <a:gd name="T69" fmla="*/ 2147483647 h 343"/>
                <a:gd name="T70" fmla="*/ 2147483647 w 304"/>
                <a:gd name="T71" fmla="*/ 2147483647 h 343"/>
                <a:gd name="T72" fmla="*/ 2147483647 w 304"/>
                <a:gd name="T73" fmla="*/ 2147483647 h 343"/>
                <a:gd name="T74" fmla="*/ 2147483647 w 304"/>
                <a:gd name="T75" fmla="*/ 2147483647 h 343"/>
                <a:gd name="T76" fmla="*/ 2147483647 w 304"/>
                <a:gd name="T77" fmla="*/ 2147483647 h 3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4"/>
                <a:gd name="T118" fmla="*/ 0 h 343"/>
                <a:gd name="T119" fmla="*/ 304 w 304"/>
                <a:gd name="T120" fmla="*/ 343 h 3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38"/>
            <p:cNvSpPr>
              <a:spLocks noChangeAspect="1"/>
            </p:cNvSpPr>
            <p:nvPr/>
          </p:nvSpPr>
          <p:spPr bwMode="gray">
            <a:xfrm>
              <a:off x="3957493" y="4465861"/>
              <a:ext cx="68810" cy="19549"/>
            </a:xfrm>
            <a:custGeom>
              <a:avLst/>
              <a:gdLst>
                <a:gd name="T0" fmla="*/ 2147483647 w 168"/>
                <a:gd name="T1" fmla="*/ 2147483647 h 45"/>
                <a:gd name="T2" fmla="*/ 2147483647 w 168"/>
                <a:gd name="T3" fmla="*/ 2147483647 h 45"/>
                <a:gd name="T4" fmla="*/ 2147483647 w 168"/>
                <a:gd name="T5" fmla="*/ 2147483647 h 45"/>
                <a:gd name="T6" fmla="*/ 2147483647 w 168"/>
                <a:gd name="T7" fmla="*/ 2147483647 h 45"/>
                <a:gd name="T8" fmla="*/ 2147483647 w 168"/>
                <a:gd name="T9" fmla="*/ 2147483647 h 45"/>
                <a:gd name="T10" fmla="*/ 2147483647 w 168"/>
                <a:gd name="T11" fmla="*/ 2147483647 h 45"/>
                <a:gd name="T12" fmla="*/ 2147483647 w 168"/>
                <a:gd name="T13" fmla="*/ 2147483647 h 45"/>
                <a:gd name="T14" fmla="*/ 2147483647 w 168"/>
                <a:gd name="T15" fmla="*/ 2147483647 h 45"/>
                <a:gd name="T16" fmla="*/ 2147483647 w 168"/>
                <a:gd name="T17" fmla="*/ 2147483647 h 45"/>
                <a:gd name="T18" fmla="*/ 2147483647 w 168"/>
                <a:gd name="T19" fmla="*/ 2147483647 h 45"/>
                <a:gd name="T20" fmla="*/ 2147483647 w 168"/>
                <a:gd name="T21" fmla="*/ 2147483647 h 45"/>
                <a:gd name="T22" fmla="*/ 2147483647 w 168"/>
                <a:gd name="T23" fmla="*/ 2147483647 h 45"/>
                <a:gd name="T24" fmla="*/ 2147483647 w 168"/>
                <a:gd name="T25" fmla="*/ 2147483647 h 45"/>
                <a:gd name="T26" fmla="*/ 2147483647 w 168"/>
                <a:gd name="T27" fmla="*/ 2147483647 h 45"/>
                <a:gd name="T28" fmla="*/ 2147483647 w 168"/>
                <a:gd name="T29" fmla="*/ 2147483647 h 45"/>
                <a:gd name="T30" fmla="*/ 2147483647 w 168"/>
                <a:gd name="T31" fmla="*/ 2147483647 h 45"/>
                <a:gd name="T32" fmla="*/ 2147483647 w 168"/>
                <a:gd name="T33" fmla="*/ 2147483647 h 45"/>
                <a:gd name="T34" fmla="*/ 2147483647 w 168"/>
                <a:gd name="T35" fmla="*/ 2147483647 h 45"/>
                <a:gd name="T36" fmla="*/ 2147483647 w 168"/>
                <a:gd name="T37" fmla="*/ 2147483647 h 45"/>
                <a:gd name="T38" fmla="*/ 2147483647 w 168"/>
                <a:gd name="T39" fmla="*/ 2147483647 h 45"/>
                <a:gd name="T40" fmla="*/ 2147483647 w 168"/>
                <a:gd name="T41" fmla="*/ 2147483647 h 45"/>
                <a:gd name="T42" fmla="*/ 2147483647 w 168"/>
                <a:gd name="T43" fmla="*/ 2147483647 h 45"/>
                <a:gd name="T44" fmla="*/ 2147483647 w 168"/>
                <a:gd name="T45" fmla="*/ 2147483647 h 45"/>
                <a:gd name="T46" fmla="*/ 2147483647 w 168"/>
                <a:gd name="T47" fmla="*/ 2147483647 h 45"/>
                <a:gd name="T48" fmla="*/ 2147483647 w 168"/>
                <a:gd name="T49" fmla="*/ 2147483647 h 45"/>
                <a:gd name="T50" fmla="*/ 2147483647 w 168"/>
                <a:gd name="T51" fmla="*/ 2147483647 h 45"/>
                <a:gd name="T52" fmla="*/ 2147483647 w 168"/>
                <a:gd name="T53" fmla="*/ 2147483647 h 45"/>
                <a:gd name="T54" fmla="*/ 2147483647 w 168"/>
                <a:gd name="T55" fmla="*/ 2147483647 h 45"/>
                <a:gd name="T56" fmla="*/ 2147483647 w 168"/>
                <a:gd name="T57" fmla="*/ 2147483647 h 45"/>
                <a:gd name="T58" fmla="*/ 2147483647 w 168"/>
                <a:gd name="T59" fmla="*/ 2147483647 h 45"/>
                <a:gd name="T60" fmla="*/ 2147483647 w 168"/>
                <a:gd name="T61" fmla="*/ 2147483647 h 45"/>
                <a:gd name="T62" fmla="*/ 2147483647 w 168"/>
                <a:gd name="T63" fmla="*/ 2147483647 h 45"/>
                <a:gd name="T64" fmla="*/ 2147483647 w 168"/>
                <a:gd name="T65" fmla="*/ 2147483647 h 45"/>
                <a:gd name="T66" fmla="*/ 2147483647 w 168"/>
                <a:gd name="T67" fmla="*/ 2147483647 h 45"/>
                <a:gd name="T68" fmla="*/ 2147483647 w 168"/>
                <a:gd name="T69" fmla="*/ 2147483647 h 45"/>
                <a:gd name="T70" fmla="*/ 2147483647 w 168"/>
                <a:gd name="T71" fmla="*/ 2147483647 h 45"/>
                <a:gd name="T72" fmla="*/ 2147483647 w 168"/>
                <a:gd name="T73" fmla="*/ 0 h 45"/>
                <a:gd name="T74" fmla="*/ 2147483647 w 168"/>
                <a:gd name="T75" fmla="*/ 0 h 45"/>
                <a:gd name="T76" fmla="*/ 2147483647 w 168"/>
                <a:gd name="T77" fmla="*/ 0 h 45"/>
                <a:gd name="T78" fmla="*/ 2147483647 w 168"/>
                <a:gd name="T79" fmla="*/ 0 h 45"/>
                <a:gd name="T80" fmla="*/ 2147483647 w 168"/>
                <a:gd name="T81" fmla="*/ 2147483647 h 45"/>
                <a:gd name="T82" fmla="*/ 2147483647 w 168"/>
                <a:gd name="T83" fmla="*/ 0 h 45"/>
                <a:gd name="T84" fmla="*/ 2147483647 w 168"/>
                <a:gd name="T85" fmla="*/ 2147483647 h 45"/>
                <a:gd name="T86" fmla="*/ 2147483647 w 168"/>
                <a:gd name="T87" fmla="*/ 2147483647 h 45"/>
                <a:gd name="T88" fmla="*/ 2147483647 w 168"/>
                <a:gd name="T89" fmla="*/ 2147483647 h 45"/>
                <a:gd name="T90" fmla="*/ 2147483647 w 168"/>
                <a:gd name="T91" fmla="*/ 2147483647 h 45"/>
                <a:gd name="T92" fmla="*/ 2147483647 w 168"/>
                <a:gd name="T93" fmla="*/ 2147483647 h 45"/>
                <a:gd name="T94" fmla="*/ 2147483647 w 168"/>
                <a:gd name="T95" fmla="*/ 2147483647 h 45"/>
                <a:gd name="T96" fmla="*/ 2147483647 w 168"/>
                <a:gd name="T97" fmla="*/ 2147483647 h 45"/>
                <a:gd name="T98" fmla="*/ 2147483647 w 168"/>
                <a:gd name="T99" fmla="*/ 2147483647 h 45"/>
                <a:gd name="T100" fmla="*/ 2147483647 w 168"/>
                <a:gd name="T101" fmla="*/ 2147483647 h 45"/>
                <a:gd name="T102" fmla="*/ 0 w 168"/>
                <a:gd name="T103" fmla="*/ 2147483647 h 45"/>
                <a:gd name="T104" fmla="*/ 0 w 168"/>
                <a:gd name="T105" fmla="*/ 2147483647 h 45"/>
                <a:gd name="T106" fmla="*/ 0 w 168"/>
                <a:gd name="T107" fmla="*/ 2147483647 h 45"/>
                <a:gd name="T108" fmla="*/ 0 w 168"/>
                <a:gd name="T109" fmla="*/ 2147483647 h 45"/>
                <a:gd name="T110" fmla="*/ 2147483647 w 168"/>
                <a:gd name="T111" fmla="*/ 2147483647 h 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8"/>
                <a:gd name="T169" fmla="*/ 0 h 45"/>
                <a:gd name="T170" fmla="*/ 168 w 168"/>
                <a:gd name="T171" fmla="*/ 45 h 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06" name="Freeform 39"/>
            <p:cNvSpPr>
              <a:spLocks noChangeAspect="1"/>
            </p:cNvSpPr>
            <p:nvPr/>
          </p:nvSpPr>
          <p:spPr bwMode="gray">
            <a:xfrm>
              <a:off x="3959021" y="4492930"/>
              <a:ext cx="70339" cy="39098"/>
            </a:xfrm>
            <a:custGeom>
              <a:avLst/>
              <a:gdLst>
                <a:gd name="T0" fmla="*/ 2147483647 w 173"/>
                <a:gd name="T1" fmla="*/ 0 h 99"/>
                <a:gd name="T2" fmla="*/ 2147483647 w 173"/>
                <a:gd name="T3" fmla="*/ 2147483647 h 99"/>
                <a:gd name="T4" fmla="*/ 2147483647 w 173"/>
                <a:gd name="T5" fmla="*/ 2147483647 h 99"/>
                <a:gd name="T6" fmla="*/ 2147483647 w 173"/>
                <a:gd name="T7" fmla="*/ 2147483647 h 99"/>
                <a:gd name="T8" fmla="*/ 2147483647 w 173"/>
                <a:gd name="T9" fmla="*/ 2147483647 h 99"/>
                <a:gd name="T10" fmla="*/ 2147483647 w 173"/>
                <a:gd name="T11" fmla="*/ 2147483647 h 99"/>
                <a:gd name="T12" fmla="*/ 2147483647 w 173"/>
                <a:gd name="T13" fmla="*/ 2147483647 h 99"/>
                <a:gd name="T14" fmla="*/ 2147483647 w 173"/>
                <a:gd name="T15" fmla="*/ 2147483647 h 99"/>
                <a:gd name="T16" fmla="*/ 2147483647 w 173"/>
                <a:gd name="T17" fmla="*/ 2147483647 h 99"/>
                <a:gd name="T18" fmla="*/ 2147483647 w 173"/>
                <a:gd name="T19" fmla="*/ 2147483647 h 99"/>
                <a:gd name="T20" fmla="*/ 2147483647 w 173"/>
                <a:gd name="T21" fmla="*/ 2147483647 h 99"/>
                <a:gd name="T22" fmla="*/ 2147483647 w 173"/>
                <a:gd name="T23" fmla="*/ 2147483647 h 99"/>
                <a:gd name="T24" fmla="*/ 2147483647 w 173"/>
                <a:gd name="T25" fmla="*/ 2147483647 h 99"/>
                <a:gd name="T26" fmla="*/ 2147483647 w 173"/>
                <a:gd name="T27" fmla="*/ 2147483647 h 99"/>
                <a:gd name="T28" fmla="*/ 2147483647 w 173"/>
                <a:gd name="T29" fmla="*/ 2147483647 h 99"/>
                <a:gd name="T30" fmla="*/ 2147483647 w 173"/>
                <a:gd name="T31" fmla="*/ 2147483647 h 99"/>
                <a:gd name="T32" fmla="*/ 2147483647 w 173"/>
                <a:gd name="T33" fmla="*/ 2147483647 h 99"/>
                <a:gd name="T34" fmla="*/ 2147483647 w 173"/>
                <a:gd name="T35" fmla="*/ 2147483647 h 99"/>
                <a:gd name="T36" fmla="*/ 2147483647 w 173"/>
                <a:gd name="T37" fmla="*/ 2147483647 h 99"/>
                <a:gd name="T38" fmla="*/ 2147483647 w 173"/>
                <a:gd name="T39" fmla="*/ 2147483647 h 99"/>
                <a:gd name="T40" fmla="*/ 2147483647 w 173"/>
                <a:gd name="T41" fmla="*/ 2147483647 h 99"/>
                <a:gd name="T42" fmla="*/ 2147483647 w 173"/>
                <a:gd name="T43" fmla="*/ 2147483647 h 99"/>
                <a:gd name="T44" fmla="*/ 2147483647 w 173"/>
                <a:gd name="T45" fmla="*/ 2147483647 h 99"/>
                <a:gd name="T46" fmla="*/ 2147483647 w 173"/>
                <a:gd name="T47" fmla="*/ 2147483647 h 99"/>
                <a:gd name="T48" fmla="*/ 2147483647 w 173"/>
                <a:gd name="T49" fmla="*/ 2147483647 h 99"/>
                <a:gd name="T50" fmla="*/ 2147483647 w 173"/>
                <a:gd name="T51" fmla="*/ 2147483647 h 99"/>
                <a:gd name="T52" fmla="*/ 2147483647 w 173"/>
                <a:gd name="T53" fmla="*/ 2147483647 h 99"/>
                <a:gd name="T54" fmla="*/ 2147483647 w 173"/>
                <a:gd name="T55" fmla="*/ 2147483647 h 99"/>
                <a:gd name="T56" fmla="*/ 2147483647 w 173"/>
                <a:gd name="T57" fmla="*/ 2147483647 h 99"/>
                <a:gd name="T58" fmla="*/ 2147483647 w 173"/>
                <a:gd name="T59" fmla="*/ 2147483647 h 99"/>
                <a:gd name="T60" fmla="*/ 2147483647 w 173"/>
                <a:gd name="T61" fmla="*/ 2147483647 h 99"/>
                <a:gd name="T62" fmla="*/ 2147483647 w 173"/>
                <a:gd name="T63" fmla="*/ 2147483647 h 99"/>
                <a:gd name="T64" fmla="*/ 2147483647 w 173"/>
                <a:gd name="T65" fmla="*/ 2147483647 h 99"/>
                <a:gd name="T66" fmla="*/ 2147483647 w 173"/>
                <a:gd name="T67" fmla="*/ 2147483647 h 99"/>
                <a:gd name="T68" fmla="*/ 2147483647 w 173"/>
                <a:gd name="T69" fmla="*/ 2147483647 h 99"/>
                <a:gd name="T70" fmla="*/ 2147483647 w 173"/>
                <a:gd name="T71" fmla="*/ 2147483647 h 99"/>
                <a:gd name="T72" fmla="*/ 2147483647 w 173"/>
                <a:gd name="T73" fmla="*/ 2147483647 h 99"/>
                <a:gd name="T74" fmla="*/ 2147483647 w 173"/>
                <a:gd name="T75" fmla="*/ 2147483647 h 99"/>
                <a:gd name="T76" fmla="*/ 2147483647 w 173"/>
                <a:gd name="T77" fmla="*/ 2147483647 h 99"/>
                <a:gd name="T78" fmla="*/ 2147483647 w 173"/>
                <a:gd name="T79" fmla="*/ 2147483647 h 99"/>
                <a:gd name="T80" fmla="*/ 2147483647 w 173"/>
                <a:gd name="T81" fmla="*/ 2147483647 h 99"/>
                <a:gd name="T82" fmla="*/ 2147483647 w 173"/>
                <a:gd name="T83" fmla="*/ 2147483647 h 99"/>
                <a:gd name="T84" fmla="*/ 2147483647 w 173"/>
                <a:gd name="T85" fmla="*/ 2147483647 h 99"/>
                <a:gd name="T86" fmla="*/ 2147483647 w 173"/>
                <a:gd name="T87" fmla="*/ 2147483647 h 99"/>
                <a:gd name="T88" fmla="*/ 2147483647 w 173"/>
                <a:gd name="T89" fmla="*/ 2147483647 h 99"/>
                <a:gd name="T90" fmla="*/ 0 w 173"/>
                <a:gd name="T91" fmla="*/ 2147483647 h 99"/>
                <a:gd name="T92" fmla="*/ 0 w 173"/>
                <a:gd name="T93" fmla="*/ 2147483647 h 99"/>
                <a:gd name="T94" fmla="*/ 2147483647 w 173"/>
                <a:gd name="T95" fmla="*/ 2147483647 h 99"/>
                <a:gd name="T96" fmla="*/ 2147483647 w 173"/>
                <a:gd name="T97" fmla="*/ 2147483647 h 99"/>
                <a:gd name="T98" fmla="*/ 2147483647 w 173"/>
                <a:gd name="T99" fmla="*/ 2147483647 h 99"/>
                <a:gd name="T100" fmla="*/ 2147483647 w 173"/>
                <a:gd name="T101" fmla="*/ 2147483647 h 99"/>
                <a:gd name="T102" fmla="*/ 2147483647 w 173"/>
                <a:gd name="T103" fmla="*/ 2147483647 h 99"/>
                <a:gd name="T104" fmla="*/ 2147483647 w 173"/>
                <a:gd name="T105" fmla="*/ 2147483647 h 99"/>
                <a:gd name="T106" fmla="*/ 2147483647 w 173"/>
                <a:gd name="T107" fmla="*/ 2147483647 h 99"/>
                <a:gd name="T108" fmla="*/ 2147483647 w 173"/>
                <a:gd name="T109" fmla="*/ 2147483647 h 99"/>
                <a:gd name="T110" fmla="*/ 2147483647 w 173"/>
                <a:gd name="T111" fmla="*/ 0 h 99"/>
                <a:gd name="T112" fmla="*/ 2147483647 w 173"/>
                <a:gd name="T113" fmla="*/ 0 h 99"/>
                <a:gd name="T114" fmla="*/ 2147483647 w 173"/>
                <a:gd name="T115" fmla="*/ 0 h 99"/>
                <a:gd name="T116" fmla="*/ 2147483647 w 173"/>
                <a:gd name="T117" fmla="*/ 0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3"/>
                <a:gd name="T178" fmla="*/ 0 h 99"/>
                <a:gd name="T179" fmla="*/ 173 w 173"/>
                <a:gd name="T180" fmla="*/ 99 h 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40"/>
            <p:cNvSpPr>
              <a:spLocks noChangeAspect="1"/>
            </p:cNvSpPr>
            <p:nvPr/>
          </p:nvSpPr>
          <p:spPr bwMode="gray">
            <a:xfrm>
              <a:off x="4076763" y="4587668"/>
              <a:ext cx="90217" cy="96243"/>
            </a:xfrm>
            <a:custGeom>
              <a:avLst/>
              <a:gdLst>
                <a:gd name="T0" fmla="*/ 2147483647 w 227"/>
                <a:gd name="T1" fmla="*/ 2147483647 h 228"/>
                <a:gd name="T2" fmla="*/ 2147483647 w 227"/>
                <a:gd name="T3" fmla="*/ 2147483647 h 228"/>
                <a:gd name="T4" fmla="*/ 2147483647 w 227"/>
                <a:gd name="T5" fmla="*/ 2147483647 h 228"/>
                <a:gd name="T6" fmla="*/ 2147483647 w 227"/>
                <a:gd name="T7" fmla="*/ 2147483647 h 228"/>
                <a:gd name="T8" fmla="*/ 2147483647 w 227"/>
                <a:gd name="T9" fmla="*/ 2147483647 h 228"/>
                <a:gd name="T10" fmla="*/ 2147483647 w 227"/>
                <a:gd name="T11" fmla="*/ 2147483647 h 228"/>
                <a:gd name="T12" fmla="*/ 2147483647 w 227"/>
                <a:gd name="T13" fmla="*/ 2147483647 h 228"/>
                <a:gd name="T14" fmla="*/ 2147483647 w 227"/>
                <a:gd name="T15" fmla="*/ 2147483647 h 228"/>
                <a:gd name="T16" fmla="*/ 2147483647 w 227"/>
                <a:gd name="T17" fmla="*/ 2147483647 h 228"/>
                <a:gd name="T18" fmla="*/ 2147483647 w 227"/>
                <a:gd name="T19" fmla="*/ 2147483647 h 228"/>
                <a:gd name="T20" fmla="*/ 2147483647 w 227"/>
                <a:gd name="T21" fmla="*/ 2147483647 h 228"/>
                <a:gd name="T22" fmla="*/ 2147483647 w 227"/>
                <a:gd name="T23" fmla="*/ 0 h 228"/>
                <a:gd name="T24" fmla="*/ 2147483647 w 227"/>
                <a:gd name="T25" fmla="*/ 0 h 228"/>
                <a:gd name="T26" fmla="*/ 2147483647 w 227"/>
                <a:gd name="T27" fmla="*/ 2147483647 h 228"/>
                <a:gd name="T28" fmla="*/ 2147483647 w 227"/>
                <a:gd name="T29" fmla="*/ 0 h 228"/>
                <a:gd name="T30" fmla="*/ 2147483647 w 227"/>
                <a:gd name="T31" fmla="*/ 2147483647 h 228"/>
                <a:gd name="T32" fmla="*/ 2147483647 w 227"/>
                <a:gd name="T33" fmla="*/ 2147483647 h 228"/>
                <a:gd name="T34" fmla="*/ 2147483647 w 227"/>
                <a:gd name="T35" fmla="*/ 2147483647 h 228"/>
                <a:gd name="T36" fmla="*/ 2147483647 w 227"/>
                <a:gd name="T37" fmla="*/ 2147483647 h 228"/>
                <a:gd name="T38" fmla="*/ 2147483647 w 227"/>
                <a:gd name="T39" fmla="*/ 2147483647 h 228"/>
                <a:gd name="T40" fmla="*/ 2147483647 w 227"/>
                <a:gd name="T41" fmla="*/ 2147483647 h 228"/>
                <a:gd name="T42" fmla="*/ 2147483647 w 227"/>
                <a:gd name="T43" fmla="*/ 2147483647 h 228"/>
                <a:gd name="T44" fmla="*/ 2147483647 w 227"/>
                <a:gd name="T45" fmla="*/ 2147483647 h 228"/>
                <a:gd name="T46" fmla="*/ 2147483647 w 227"/>
                <a:gd name="T47" fmla="*/ 2147483647 h 228"/>
                <a:gd name="T48" fmla="*/ 2147483647 w 227"/>
                <a:gd name="T49" fmla="*/ 2147483647 h 228"/>
                <a:gd name="T50" fmla="*/ 2147483647 w 227"/>
                <a:gd name="T51" fmla="*/ 2147483647 h 228"/>
                <a:gd name="T52" fmla="*/ 2147483647 w 227"/>
                <a:gd name="T53" fmla="*/ 2147483647 h 228"/>
                <a:gd name="T54" fmla="*/ 2147483647 w 227"/>
                <a:gd name="T55" fmla="*/ 2147483647 h 228"/>
                <a:gd name="T56" fmla="*/ 2147483647 w 227"/>
                <a:gd name="T57" fmla="*/ 2147483647 h 228"/>
                <a:gd name="T58" fmla="*/ 2147483647 w 227"/>
                <a:gd name="T59" fmla="*/ 2147483647 h 228"/>
                <a:gd name="T60" fmla="*/ 2147483647 w 227"/>
                <a:gd name="T61" fmla="*/ 2147483647 h 228"/>
                <a:gd name="T62" fmla="*/ 2147483647 w 227"/>
                <a:gd name="T63" fmla="*/ 2147483647 h 228"/>
                <a:gd name="T64" fmla="*/ 2147483647 w 227"/>
                <a:gd name="T65" fmla="*/ 2147483647 h 228"/>
                <a:gd name="T66" fmla="*/ 2147483647 w 227"/>
                <a:gd name="T67" fmla="*/ 2147483647 h 228"/>
                <a:gd name="T68" fmla="*/ 2147483647 w 227"/>
                <a:gd name="T69" fmla="*/ 2147483647 h 228"/>
                <a:gd name="T70" fmla="*/ 2147483647 w 227"/>
                <a:gd name="T71" fmla="*/ 2147483647 h 228"/>
                <a:gd name="T72" fmla="*/ 2147483647 w 227"/>
                <a:gd name="T73" fmla="*/ 2147483647 h 228"/>
                <a:gd name="T74" fmla="*/ 2147483647 w 227"/>
                <a:gd name="T75" fmla="*/ 2147483647 h 228"/>
                <a:gd name="T76" fmla="*/ 2147483647 w 227"/>
                <a:gd name="T77" fmla="*/ 2147483647 h 228"/>
                <a:gd name="T78" fmla="*/ 2147483647 w 227"/>
                <a:gd name="T79" fmla="*/ 2147483647 h 228"/>
                <a:gd name="T80" fmla="*/ 2147483647 w 227"/>
                <a:gd name="T81" fmla="*/ 2147483647 h 228"/>
                <a:gd name="T82" fmla="*/ 2147483647 w 227"/>
                <a:gd name="T83" fmla="*/ 2147483647 h 228"/>
                <a:gd name="T84" fmla="*/ 2147483647 w 227"/>
                <a:gd name="T85" fmla="*/ 2147483647 h 228"/>
                <a:gd name="T86" fmla="*/ 2147483647 w 227"/>
                <a:gd name="T87" fmla="*/ 2147483647 h 228"/>
                <a:gd name="T88" fmla="*/ 2147483647 w 227"/>
                <a:gd name="T89" fmla="*/ 2147483647 h 228"/>
                <a:gd name="T90" fmla="*/ 2147483647 w 227"/>
                <a:gd name="T91" fmla="*/ 2147483647 h 228"/>
                <a:gd name="T92" fmla="*/ 2147483647 w 227"/>
                <a:gd name="T93" fmla="*/ 2147483647 h 228"/>
                <a:gd name="T94" fmla="*/ 2147483647 w 227"/>
                <a:gd name="T95" fmla="*/ 2147483647 h 228"/>
                <a:gd name="T96" fmla="*/ 2147483647 w 227"/>
                <a:gd name="T97" fmla="*/ 2147483647 h 228"/>
                <a:gd name="T98" fmla="*/ 2147483647 w 227"/>
                <a:gd name="T99" fmla="*/ 2147483647 h 228"/>
                <a:gd name="T100" fmla="*/ 2147483647 w 227"/>
                <a:gd name="T101" fmla="*/ 2147483647 h 228"/>
                <a:gd name="T102" fmla="*/ 2147483647 w 227"/>
                <a:gd name="T103" fmla="*/ 2147483647 h 228"/>
                <a:gd name="T104" fmla="*/ 2147483647 w 227"/>
                <a:gd name="T105" fmla="*/ 2147483647 h 228"/>
                <a:gd name="T106" fmla="*/ 2147483647 w 227"/>
                <a:gd name="T107" fmla="*/ 2147483647 h 228"/>
                <a:gd name="T108" fmla="*/ 2147483647 w 227"/>
                <a:gd name="T109" fmla="*/ 2147483647 h 228"/>
                <a:gd name="T110" fmla="*/ 2147483647 w 227"/>
                <a:gd name="T111" fmla="*/ 2147483647 h 228"/>
                <a:gd name="T112" fmla="*/ 2147483647 w 227"/>
                <a:gd name="T113" fmla="*/ 2147483647 h 228"/>
                <a:gd name="T114" fmla="*/ 2147483647 w 227"/>
                <a:gd name="T115" fmla="*/ 2147483647 h 228"/>
                <a:gd name="T116" fmla="*/ 2147483647 w 227"/>
                <a:gd name="T117" fmla="*/ 2147483647 h 228"/>
                <a:gd name="T118" fmla="*/ 2147483647 w 227"/>
                <a:gd name="T119" fmla="*/ 2147483647 h 228"/>
                <a:gd name="T120" fmla="*/ 2147483647 w 227"/>
                <a:gd name="T121" fmla="*/ 2147483647 h 228"/>
                <a:gd name="T122" fmla="*/ 2147483647 w 227"/>
                <a:gd name="T123" fmla="*/ 2147483647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7"/>
                <a:gd name="T187" fmla="*/ 0 h 228"/>
                <a:gd name="T188" fmla="*/ 227 w 22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41"/>
            <p:cNvSpPr>
              <a:spLocks noChangeAspect="1"/>
            </p:cNvSpPr>
            <p:nvPr/>
          </p:nvSpPr>
          <p:spPr bwMode="gray">
            <a:xfrm>
              <a:off x="4390229" y="4465861"/>
              <a:ext cx="259948" cy="221057"/>
            </a:xfrm>
            <a:custGeom>
              <a:avLst/>
              <a:gdLst>
                <a:gd name="T0" fmla="*/ 2147483647 w 642"/>
                <a:gd name="T1" fmla="*/ 2147483647 h 532"/>
                <a:gd name="T2" fmla="*/ 2147483647 w 642"/>
                <a:gd name="T3" fmla="*/ 2147483647 h 532"/>
                <a:gd name="T4" fmla="*/ 2147483647 w 642"/>
                <a:gd name="T5" fmla="*/ 2147483647 h 532"/>
                <a:gd name="T6" fmla="*/ 2147483647 w 642"/>
                <a:gd name="T7" fmla="*/ 2147483647 h 532"/>
                <a:gd name="T8" fmla="*/ 2147483647 w 642"/>
                <a:gd name="T9" fmla="*/ 2147483647 h 532"/>
                <a:gd name="T10" fmla="*/ 2147483647 w 642"/>
                <a:gd name="T11" fmla="*/ 2147483647 h 532"/>
                <a:gd name="T12" fmla="*/ 2147483647 w 642"/>
                <a:gd name="T13" fmla="*/ 2147483647 h 532"/>
                <a:gd name="T14" fmla="*/ 2147483647 w 642"/>
                <a:gd name="T15" fmla="*/ 2147483647 h 532"/>
                <a:gd name="T16" fmla="*/ 2147483647 w 642"/>
                <a:gd name="T17" fmla="*/ 2147483647 h 532"/>
                <a:gd name="T18" fmla="*/ 2147483647 w 642"/>
                <a:gd name="T19" fmla="*/ 2147483647 h 532"/>
                <a:gd name="T20" fmla="*/ 2147483647 w 642"/>
                <a:gd name="T21" fmla="*/ 2147483647 h 532"/>
                <a:gd name="T22" fmla="*/ 2147483647 w 642"/>
                <a:gd name="T23" fmla="*/ 2147483647 h 532"/>
                <a:gd name="T24" fmla="*/ 2147483647 w 642"/>
                <a:gd name="T25" fmla="*/ 2147483647 h 532"/>
                <a:gd name="T26" fmla="*/ 2147483647 w 642"/>
                <a:gd name="T27" fmla="*/ 2147483647 h 532"/>
                <a:gd name="T28" fmla="*/ 2147483647 w 642"/>
                <a:gd name="T29" fmla="*/ 2147483647 h 532"/>
                <a:gd name="T30" fmla="*/ 2147483647 w 642"/>
                <a:gd name="T31" fmla="*/ 2147483647 h 532"/>
                <a:gd name="T32" fmla="*/ 2147483647 w 642"/>
                <a:gd name="T33" fmla="*/ 2147483647 h 532"/>
                <a:gd name="T34" fmla="*/ 2147483647 w 642"/>
                <a:gd name="T35" fmla="*/ 2147483647 h 532"/>
                <a:gd name="T36" fmla="*/ 2147483647 w 642"/>
                <a:gd name="T37" fmla="*/ 2147483647 h 532"/>
                <a:gd name="T38" fmla="*/ 2147483647 w 642"/>
                <a:gd name="T39" fmla="*/ 2147483647 h 532"/>
                <a:gd name="T40" fmla="*/ 2147483647 w 642"/>
                <a:gd name="T41" fmla="*/ 2147483647 h 532"/>
                <a:gd name="T42" fmla="*/ 2147483647 w 642"/>
                <a:gd name="T43" fmla="*/ 2147483647 h 532"/>
                <a:gd name="T44" fmla="*/ 2147483647 w 642"/>
                <a:gd name="T45" fmla="*/ 2147483647 h 532"/>
                <a:gd name="T46" fmla="*/ 2147483647 w 642"/>
                <a:gd name="T47" fmla="*/ 2147483647 h 532"/>
                <a:gd name="T48" fmla="*/ 2147483647 w 642"/>
                <a:gd name="T49" fmla="*/ 2147483647 h 532"/>
                <a:gd name="T50" fmla="*/ 2147483647 w 642"/>
                <a:gd name="T51" fmla="*/ 2147483647 h 532"/>
                <a:gd name="T52" fmla="*/ 2147483647 w 642"/>
                <a:gd name="T53" fmla="*/ 2147483647 h 532"/>
                <a:gd name="T54" fmla="*/ 2147483647 w 642"/>
                <a:gd name="T55" fmla="*/ 2147483647 h 532"/>
                <a:gd name="T56" fmla="*/ 2147483647 w 642"/>
                <a:gd name="T57" fmla="*/ 2147483647 h 532"/>
                <a:gd name="T58" fmla="*/ 2147483647 w 642"/>
                <a:gd name="T59" fmla="*/ 2147483647 h 532"/>
                <a:gd name="T60" fmla="*/ 2147483647 w 642"/>
                <a:gd name="T61" fmla="*/ 2147483647 h 532"/>
                <a:gd name="T62" fmla="*/ 2147483647 w 642"/>
                <a:gd name="T63" fmla="*/ 2147483647 h 532"/>
                <a:gd name="T64" fmla="*/ 2147483647 w 642"/>
                <a:gd name="T65" fmla="*/ 2147483647 h 532"/>
                <a:gd name="T66" fmla="*/ 2147483647 w 642"/>
                <a:gd name="T67" fmla="*/ 2147483647 h 532"/>
                <a:gd name="T68" fmla="*/ 2147483647 w 642"/>
                <a:gd name="T69" fmla="*/ 2147483647 h 532"/>
                <a:gd name="T70" fmla="*/ 2147483647 w 642"/>
                <a:gd name="T71" fmla="*/ 2147483647 h 532"/>
                <a:gd name="T72" fmla="*/ 2147483647 w 642"/>
                <a:gd name="T73" fmla="*/ 2147483647 h 532"/>
                <a:gd name="T74" fmla="*/ 2147483647 w 642"/>
                <a:gd name="T75" fmla="*/ 2147483647 h 532"/>
                <a:gd name="T76" fmla="*/ 2147483647 w 642"/>
                <a:gd name="T77" fmla="*/ 2147483647 h 532"/>
                <a:gd name="T78" fmla="*/ 2147483647 w 642"/>
                <a:gd name="T79" fmla="*/ 2147483647 h 532"/>
                <a:gd name="T80" fmla="*/ 2147483647 w 642"/>
                <a:gd name="T81" fmla="*/ 2147483647 h 532"/>
                <a:gd name="T82" fmla="*/ 2147483647 w 642"/>
                <a:gd name="T83" fmla="*/ 2147483647 h 532"/>
                <a:gd name="T84" fmla="*/ 2147483647 w 642"/>
                <a:gd name="T85" fmla="*/ 2147483647 h 532"/>
                <a:gd name="T86" fmla="*/ 2147483647 w 642"/>
                <a:gd name="T87" fmla="*/ 2147483647 h 532"/>
                <a:gd name="T88" fmla="*/ 2147483647 w 642"/>
                <a:gd name="T89" fmla="*/ 2147483647 h 532"/>
                <a:gd name="T90" fmla="*/ 2147483647 w 642"/>
                <a:gd name="T91" fmla="*/ 2147483647 h 532"/>
                <a:gd name="T92" fmla="*/ 2147483647 w 642"/>
                <a:gd name="T93" fmla="*/ 2147483647 h 532"/>
                <a:gd name="T94" fmla="*/ 2147483647 w 642"/>
                <a:gd name="T95" fmla="*/ 2147483647 h 532"/>
                <a:gd name="T96" fmla="*/ 2147483647 w 642"/>
                <a:gd name="T97" fmla="*/ 2147483647 h 532"/>
                <a:gd name="T98" fmla="*/ 2147483647 w 642"/>
                <a:gd name="T99" fmla="*/ 2147483647 h 532"/>
                <a:gd name="T100" fmla="*/ 0 w 642"/>
                <a:gd name="T101" fmla="*/ 2147483647 h 532"/>
                <a:gd name="T102" fmla="*/ 2147483647 w 642"/>
                <a:gd name="T103" fmla="*/ 2147483647 h 532"/>
                <a:gd name="T104" fmla="*/ 2147483647 w 642"/>
                <a:gd name="T105" fmla="*/ 2147483647 h 532"/>
                <a:gd name="T106" fmla="*/ 2147483647 w 642"/>
                <a:gd name="T107" fmla="*/ 2147483647 h 532"/>
                <a:gd name="T108" fmla="*/ 2147483647 w 642"/>
                <a:gd name="T109" fmla="*/ 2147483647 h 532"/>
                <a:gd name="T110" fmla="*/ 2147483647 w 642"/>
                <a:gd name="T111" fmla="*/ 2147483647 h 532"/>
                <a:gd name="T112" fmla="*/ 2147483647 w 642"/>
                <a:gd name="T113" fmla="*/ 2147483647 h 532"/>
                <a:gd name="T114" fmla="*/ 2147483647 w 642"/>
                <a:gd name="T115" fmla="*/ 2147483647 h 532"/>
                <a:gd name="T116" fmla="*/ 2147483647 w 642"/>
                <a:gd name="T117" fmla="*/ 2147483647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2"/>
                <a:gd name="T178" fmla="*/ 0 h 532"/>
                <a:gd name="T179" fmla="*/ 642 w 642"/>
                <a:gd name="T180" fmla="*/ 532 h 53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09" name="Freeform 42"/>
            <p:cNvSpPr>
              <a:spLocks noChangeAspect="1"/>
            </p:cNvSpPr>
            <p:nvPr/>
          </p:nvSpPr>
          <p:spPr bwMode="gray">
            <a:xfrm>
              <a:off x="4575251" y="4697445"/>
              <a:ext cx="169730" cy="198501"/>
            </a:xfrm>
            <a:custGeom>
              <a:avLst/>
              <a:gdLst>
                <a:gd name="T0" fmla="*/ 2147483647 w 417"/>
                <a:gd name="T1" fmla="*/ 2147483647 h 479"/>
                <a:gd name="T2" fmla="*/ 2147483647 w 417"/>
                <a:gd name="T3" fmla="*/ 2147483647 h 479"/>
                <a:gd name="T4" fmla="*/ 2147483647 w 417"/>
                <a:gd name="T5" fmla="*/ 0 h 479"/>
                <a:gd name="T6" fmla="*/ 2147483647 w 417"/>
                <a:gd name="T7" fmla="*/ 2147483647 h 479"/>
                <a:gd name="T8" fmla="*/ 2147483647 w 417"/>
                <a:gd name="T9" fmla="*/ 2147483647 h 479"/>
                <a:gd name="T10" fmla="*/ 2147483647 w 417"/>
                <a:gd name="T11" fmla="*/ 2147483647 h 479"/>
                <a:gd name="T12" fmla="*/ 2147483647 w 417"/>
                <a:gd name="T13" fmla="*/ 2147483647 h 479"/>
                <a:gd name="T14" fmla="*/ 2147483647 w 417"/>
                <a:gd name="T15" fmla="*/ 2147483647 h 479"/>
                <a:gd name="T16" fmla="*/ 2147483647 w 417"/>
                <a:gd name="T17" fmla="*/ 2147483647 h 479"/>
                <a:gd name="T18" fmla="*/ 2147483647 w 417"/>
                <a:gd name="T19" fmla="*/ 2147483647 h 479"/>
                <a:gd name="T20" fmla="*/ 2147483647 w 417"/>
                <a:gd name="T21" fmla="*/ 2147483647 h 479"/>
                <a:gd name="T22" fmla="*/ 2147483647 w 417"/>
                <a:gd name="T23" fmla="*/ 2147483647 h 479"/>
                <a:gd name="T24" fmla="*/ 2147483647 w 417"/>
                <a:gd name="T25" fmla="*/ 2147483647 h 479"/>
                <a:gd name="T26" fmla="*/ 2147483647 w 417"/>
                <a:gd name="T27" fmla="*/ 2147483647 h 479"/>
                <a:gd name="T28" fmla="*/ 2147483647 w 417"/>
                <a:gd name="T29" fmla="*/ 2147483647 h 479"/>
                <a:gd name="T30" fmla="*/ 2147483647 w 417"/>
                <a:gd name="T31" fmla="*/ 2147483647 h 479"/>
                <a:gd name="T32" fmla="*/ 2147483647 w 417"/>
                <a:gd name="T33" fmla="*/ 2147483647 h 479"/>
                <a:gd name="T34" fmla="*/ 2147483647 w 417"/>
                <a:gd name="T35" fmla="*/ 2147483647 h 479"/>
                <a:gd name="T36" fmla="*/ 2147483647 w 417"/>
                <a:gd name="T37" fmla="*/ 2147483647 h 479"/>
                <a:gd name="T38" fmla="*/ 2147483647 w 417"/>
                <a:gd name="T39" fmla="*/ 2147483647 h 479"/>
                <a:gd name="T40" fmla="*/ 2147483647 w 417"/>
                <a:gd name="T41" fmla="*/ 2147483647 h 479"/>
                <a:gd name="T42" fmla="*/ 2147483647 w 417"/>
                <a:gd name="T43" fmla="*/ 2147483647 h 479"/>
                <a:gd name="T44" fmla="*/ 2147483647 w 417"/>
                <a:gd name="T45" fmla="*/ 2147483647 h 479"/>
                <a:gd name="T46" fmla="*/ 2147483647 w 417"/>
                <a:gd name="T47" fmla="*/ 2147483647 h 479"/>
                <a:gd name="T48" fmla="*/ 2147483647 w 417"/>
                <a:gd name="T49" fmla="*/ 2147483647 h 479"/>
                <a:gd name="T50" fmla="*/ 2147483647 w 417"/>
                <a:gd name="T51" fmla="*/ 2147483647 h 479"/>
                <a:gd name="T52" fmla="*/ 0 w 417"/>
                <a:gd name="T53" fmla="*/ 2147483647 h 479"/>
                <a:gd name="T54" fmla="*/ 2147483647 w 417"/>
                <a:gd name="T55" fmla="*/ 2147483647 h 479"/>
                <a:gd name="T56" fmla="*/ 2147483647 w 417"/>
                <a:gd name="T57" fmla="*/ 2147483647 h 479"/>
                <a:gd name="T58" fmla="*/ 2147483647 w 417"/>
                <a:gd name="T59" fmla="*/ 2147483647 h 479"/>
                <a:gd name="T60" fmla="*/ 2147483647 w 417"/>
                <a:gd name="T61" fmla="*/ 2147483647 h 479"/>
                <a:gd name="T62" fmla="*/ 2147483647 w 417"/>
                <a:gd name="T63" fmla="*/ 2147483647 h 479"/>
                <a:gd name="T64" fmla="*/ 2147483647 w 417"/>
                <a:gd name="T65" fmla="*/ 2147483647 h 479"/>
                <a:gd name="T66" fmla="*/ 2147483647 w 417"/>
                <a:gd name="T67" fmla="*/ 2147483647 h 479"/>
                <a:gd name="T68" fmla="*/ 2147483647 w 417"/>
                <a:gd name="T69" fmla="*/ 2147483647 h 479"/>
                <a:gd name="T70" fmla="*/ 2147483647 w 417"/>
                <a:gd name="T71" fmla="*/ 2147483647 h 479"/>
                <a:gd name="T72" fmla="*/ 2147483647 w 417"/>
                <a:gd name="T73" fmla="*/ 2147483647 h 479"/>
                <a:gd name="T74" fmla="*/ 2147483647 w 417"/>
                <a:gd name="T75" fmla="*/ 2147483647 h 479"/>
                <a:gd name="T76" fmla="*/ 2147483647 w 417"/>
                <a:gd name="T77" fmla="*/ 2147483647 h 479"/>
                <a:gd name="T78" fmla="*/ 2147483647 w 417"/>
                <a:gd name="T79" fmla="*/ 2147483647 h 479"/>
                <a:gd name="T80" fmla="*/ 2147483647 w 417"/>
                <a:gd name="T81" fmla="*/ 2147483647 h 479"/>
                <a:gd name="T82" fmla="*/ 2147483647 w 417"/>
                <a:gd name="T83" fmla="*/ 2147483647 h 479"/>
                <a:gd name="T84" fmla="*/ 2147483647 w 417"/>
                <a:gd name="T85" fmla="*/ 2147483647 h 479"/>
                <a:gd name="T86" fmla="*/ 2147483647 w 417"/>
                <a:gd name="T87" fmla="*/ 2147483647 h 479"/>
                <a:gd name="T88" fmla="*/ 2147483647 w 417"/>
                <a:gd name="T89" fmla="*/ 2147483647 h 479"/>
                <a:gd name="T90" fmla="*/ 2147483647 w 417"/>
                <a:gd name="T91" fmla="*/ 2147483647 h 479"/>
                <a:gd name="T92" fmla="*/ 2147483647 w 417"/>
                <a:gd name="T93" fmla="*/ 2147483647 h 4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7"/>
                <a:gd name="T142" fmla="*/ 0 h 479"/>
                <a:gd name="T143" fmla="*/ 417 w 417"/>
                <a:gd name="T144" fmla="*/ 479 h 4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43"/>
            <p:cNvSpPr>
              <a:spLocks noChangeAspect="1"/>
            </p:cNvSpPr>
            <p:nvPr/>
          </p:nvSpPr>
          <p:spPr bwMode="gray">
            <a:xfrm>
              <a:off x="4537023" y="4730529"/>
              <a:ext cx="42815" cy="28571"/>
            </a:xfrm>
            <a:custGeom>
              <a:avLst/>
              <a:gdLst>
                <a:gd name="T0" fmla="*/ 2147483647 w 107"/>
                <a:gd name="T1" fmla="*/ 0 h 69"/>
                <a:gd name="T2" fmla="*/ 2147483647 w 107"/>
                <a:gd name="T3" fmla="*/ 0 h 69"/>
                <a:gd name="T4" fmla="*/ 2147483647 w 107"/>
                <a:gd name="T5" fmla="*/ 2147483647 h 69"/>
                <a:gd name="T6" fmla="*/ 2147483647 w 107"/>
                <a:gd name="T7" fmla="*/ 2147483647 h 69"/>
                <a:gd name="T8" fmla="*/ 2147483647 w 107"/>
                <a:gd name="T9" fmla="*/ 2147483647 h 69"/>
                <a:gd name="T10" fmla="*/ 2147483647 w 107"/>
                <a:gd name="T11" fmla="*/ 2147483647 h 69"/>
                <a:gd name="T12" fmla="*/ 2147483647 w 107"/>
                <a:gd name="T13" fmla="*/ 2147483647 h 69"/>
                <a:gd name="T14" fmla="*/ 0 w 107"/>
                <a:gd name="T15" fmla="*/ 2147483647 h 69"/>
                <a:gd name="T16" fmla="*/ 2147483647 w 107"/>
                <a:gd name="T17" fmla="*/ 2147483647 h 69"/>
                <a:gd name="T18" fmla="*/ 2147483647 w 107"/>
                <a:gd name="T19" fmla="*/ 2147483647 h 69"/>
                <a:gd name="T20" fmla="*/ 2147483647 w 107"/>
                <a:gd name="T21" fmla="*/ 2147483647 h 69"/>
                <a:gd name="T22" fmla="*/ 2147483647 w 107"/>
                <a:gd name="T23" fmla="*/ 2147483647 h 69"/>
                <a:gd name="T24" fmla="*/ 2147483647 w 107"/>
                <a:gd name="T25" fmla="*/ 2147483647 h 69"/>
                <a:gd name="T26" fmla="*/ 2147483647 w 107"/>
                <a:gd name="T27" fmla="*/ 2147483647 h 69"/>
                <a:gd name="T28" fmla="*/ 2147483647 w 107"/>
                <a:gd name="T29" fmla="*/ 2147483647 h 69"/>
                <a:gd name="T30" fmla="*/ 2147483647 w 107"/>
                <a:gd name="T31" fmla="*/ 2147483647 h 69"/>
                <a:gd name="T32" fmla="*/ 2147483647 w 107"/>
                <a:gd name="T33" fmla="*/ 2147483647 h 69"/>
                <a:gd name="T34" fmla="*/ 2147483647 w 107"/>
                <a:gd name="T35" fmla="*/ 0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7"/>
                <a:gd name="T55" fmla="*/ 0 h 69"/>
                <a:gd name="T56" fmla="*/ 107 w 107"/>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11" name="Freeform 44"/>
            <p:cNvSpPr>
              <a:spLocks noChangeAspect="1"/>
            </p:cNvSpPr>
            <p:nvPr/>
          </p:nvSpPr>
          <p:spPr bwMode="gray">
            <a:xfrm>
              <a:off x="4977405" y="4834290"/>
              <a:ext cx="36698" cy="45114"/>
            </a:xfrm>
            <a:custGeom>
              <a:avLst/>
              <a:gdLst>
                <a:gd name="T0" fmla="*/ 2147483647 w 93"/>
                <a:gd name="T1" fmla="*/ 2147483647 h 114"/>
                <a:gd name="T2" fmla="*/ 2147483647 w 93"/>
                <a:gd name="T3" fmla="*/ 0 h 114"/>
                <a:gd name="T4" fmla="*/ 2147483647 w 93"/>
                <a:gd name="T5" fmla="*/ 0 h 114"/>
                <a:gd name="T6" fmla="*/ 2147483647 w 93"/>
                <a:gd name="T7" fmla="*/ 0 h 114"/>
                <a:gd name="T8" fmla="*/ 2147483647 w 93"/>
                <a:gd name="T9" fmla="*/ 0 h 114"/>
                <a:gd name="T10" fmla="*/ 2147483647 w 93"/>
                <a:gd name="T11" fmla="*/ 2147483647 h 114"/>
                <a:gd name="T12" fmla="*/ 2147483647 w 93"/>
                <a:gd name="T13" fmla="*/ 2147483647 h 114"/>
                <a:gd name="T14" fmla="*/ 2147483647 w 93"/>
                <a:gd name="T15" fmla="*/ 2147483647 h 114"/>
                <a:gd name="T16" fmla="*/ 2147483647 w 93"/>
                <a:gd name="T17" fmla="*/ 2147483647 h 114"/>
                <a:gd name="T18" fmla="*/ 2147483647 w 93"/>
                <a:gd name="T19" fmla="*/ 2147483647 h 114"/>
                <a:gd name="T20" fmla="*/ 2147483647 w 93"/>
                <a:gd name="T21" fmla="*/ 2147483647 h 114"/>
                <a:gd name="T22" fmla="*/ 2147483647 w 93"/>
                <a:gd name="T23" fmla="*/ 2147483647 h 114"/>
                <a:gd name="T24" fmla="*/ 2147483647 w 93"/>
                <a:gd name="T25" fmla="*/ 2147483647 h 114"/>
                <a:gd name="T26" fmla="*/ 2147483647 w 93"/>
                <a:gd name="T27" fmla="*/ 2147483647 h 114"/>
                <a:gd name="T28" fmla="*/ 2147483647 w 93"/>
                <a:gd name="T29" fmla="*/ 2147483647 h 114"/>
                <a:gd name="T30" fmla="*/ 2147483647 w 93"/>
                <a:gd name="T31" fmla="*/ 2147483647 h 114"/>
                <a:gd name="T32" fmla="*/ 2147483647 w 93"/>
                <a:gd name="T33" fmla="*/ 2147483647 h 114"/>
                <a:gd name="T34" fmla="*/ 2147483647 w 93"/>
                <a:gd name="T35" fmla="*/ 2147483647 h 114"/>
                <a:gd name="T36" fmla="*/ 2147483647 w 93"/>
                <a:gd name="T37" fmla="*/ 2147483647 h 114"/>
                <a:gd name="T38" fmla="*/ 0 w 93"/>
                <a:gd name="T39" fmla="*/ 2147483647 h 114"/>
                <a:gd name="T40" fmla="*/ 0 w 93"/>
                <a:gd name="T41" fmla="*/ 2147483647 h 114"/>
                <a:gd name="T42" fmla="*/ 0 w 93"/>
                <a:gd name="T43" fmla="*/ 2147483647 h 114"/>
                <a:gd name="T44" fmla="*/ 2147483647 w 93"/>
                <a:gd name="T45" fmla="*/ 2147483647 h 114"/>
                <a:gd name="T46" fmla="*/ 2147483647 w 93"/>
                <a:gd name="T47" fmla="*/ 2147483647 h 114"/>
                <a:gd name="T48" fmla="*/ 2147483647 w 93"/>
                <a:gd name="T49" fmla="*/ 2147483647 h 114"/>
                <a:gd name="T50" fmla="*/ 2147483647 w 93"/>
                <a:gd name="T51" fmla="*/ 2147483647 h 114"/>
                <a:gd name="T52" fmla="*/ 2147483647 w 93"/>
                <a:gd name="T53" fmla="*/ 2147483647 h 114"/>
                <a:gd name="T54" fmla="*/ 2147483647 w 93"/>
                <a:gd name="T55" fmla="*/ 2147483647 h 114"/>
                <a:gd name="T56" fmla="*/ 2147483647 w 93"/>
                <a:gd name="T57" fmla="*/ 2147483647 h 114"/>
                <a:gd name="T58" fmla="*/ 2147483647 w 93"/>
                <a:gd name="T59" fmla="*/ 2147483647 h 114"/>
                <a:gd name="T60" fmla="*/ 2147483647 w 93"/>
                <a:gd name="T61" fmla="*/ 2147483647 h 114"/>
                <a:gd name="T62" fmla="*/ 2147483647 w 93"/>
                <a:gd name="T63" fmla="*/ 2147483647 h 114"/>
                <a:gd name="T64" fmla="*/ 2147483647 w 93"/>
                <a:gd name="T65" fmla="*/ 2147483647 h 114"/>
                <a:gd name="T66" fmla="*/ 2147483647 w 93"/>
                <a:gd name="T67" fmla="*/ 2147483647 h 114"/>
                <a:gd name="T68" fmla="*/ 2147483647 w 93"/>
                <a:gd name="T69" fmla="*/ 2147483647 h 114"/>
                <a:gd name="T70" fmla="*/ 2147483647 w 93"/>
                <a:gd name="T71" fmla="*/ 2147483647 h 114"/>
                <a:gd name="T72" fmla="*/ 2147483647 w 93"/>
                <a:gd name="T73" fmla="*/ 2147483647 h 114"/>
                <a:gd name="T74" fmla="*/ 2147483647 w 93"/>
                <a:gd name="T75" fmla="*/ 2147483647 h 114"/>
                <a:gd name="T76" fmla="*/ 2147483647 w 93"/>
                <a:gd name="T77" fmla="*/ 2147483647 h 114"/>
                <a:gd name="T78" fmla="*/ 2147483647 w 93"/>
                <a:gd name="T79" fmla="*/ 2147483647 h 114"/>
                <a:gd name="T80" fmla="*/ 2147483647 w 93"/>
                <a:gd name="T81" fmla="*/ 2147483647 h 114"/>
                <a:gd name="T82" fmla="*/ 2147483647 w 93"/>
                <a:gd name="T83" fmla="*/ 2147483647 h 114"/>
                <a:gd name="T84" fmla="*/ 2147483647 w 93"/>
                <a:gd name="T85" fmla="*/ 2147483647 h 114"/>
                <a:gd name="T86" fmla="*/ 2147483647 w 93"/>
                <a:gd name="T87" fmla="*/ 2147483647 h 114"/>
                <a:gd name="T88" fmla="*/ 2147483647 w 93"/>
                <a:gd name="T89" fmla="*/ 2147483647 h 114"/>
                <a:gd name="T90" fmla="*/ 2147483647 w 93"/>
                <a:gd name="T91" fmla="*/ 2147483647 h 114"/>
                <a:gd name="T92" fmla="*/ 2147483647 w 93"/>
                <a:gd name="T93" fmla="*/ 2147483647 h 114"/>
                <a:gd name="T94" fmla="*/ 2147483647 w 93"/>
                <a:gd name="T95" fmla="*/ 2147483647 h 114"/>
                <a:gd name="T96" fmla="*/ 2147483647 w 93"/>
                <a:gd name="T97" fmla="*/ 2147483647 h 1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114"/>
                <a:gd name="T149" fmla="*/ 93 w 93"/>
                <a:gd name="T150" fmla="*/ 114 h 1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45"/>
            <p:cNvSpPr>
              <a:spLocks noChangeAspect="1"/>
            </p:cNvSpPr>
            <p:nvPr/>
          </p:nvSpPr>
          <p:spPr bwMode="gray">
            <a:xfrm>
              <a:off x="4989639" y="4686918"/>
              <a:ext cx="117742" cy="126319"/>
            </a:xfrm>
            <a:custGeom>
              <a:avLst/>
              <a:gdLst>
                <a:gd name="T0" fmla="*/ 2147483647 w 289"/>
                <a:gd name="T1" fmla="*/ 0 h 302"/>
                <a:gd name="T2" fmla="*/ 2147483647 w 289"/>
                <a:gd name="T3" fmla="*/ 2147483647 h 302"/>
                <a:gd name="T4" fmla="*/ 2147483647 w 289"/>
                <a:gd name="T5" fmla="*/ 2147483647 h 302"/>
                <a:gd name="T6" fmla="*/ 2147483647 w 289"/>
                <a:gd name="T7" fmla="*/ 2147483647 h 302"/>
                <a:gd name="T8" fmla="*/ 2147483647 w 289"/>
                <a:gd name="T9" fmla="*/ 2147483647 h 302"/>
                <a:gd name="T10" fmla="*/ 2147483647 w 289"/>
                <a:gd name="T11" fmla="*/ 2147483647 h 302"/>
                <a:gd name="T12" fmla="*/ 2147483647 w 289"/>
                <a:gd name="T13" fmla="*/ 2147483647 h 302"/>
                <a:gd name="T14" fmla="*/ 2147483647 w 289"/>
                <a:gd name="T15" fmla="*/ 2147483647 h 302"/>
                <a:gd name="T16" fmla="*/ 2147483647 w 289"/>
                <a:gd name="T17" fmla="*/ 2147483647 h 302"/>
                <a:gd name="T18" fmla="*/ 2147483647 w 289"/>
                <a:gd name="T19" fmla="*/ 2147483647 h 302"/>
                <a:gd name="T20" fmla="*/ 2147483647 w 289"/>
                <a:gd name="T21" fmla="*/ 2147483647 h 302"/>
                <a:gd name="T22" fmla="*/ 2147483647 w 289"/>
                <a:gd name="T23" fmla="*/ 2147483647 h 302"/>
                <a:gd name="T24" fmla="*/ 2147483647 w 289"/>
                <a:gd name="T25" fmla="*/ 2147483647 h 302"/>
                <a:gd name="T26" fmla="*/ 2147483647 w 289"/>
                <a:gd name="T27" fmla="*/ 2147483647 h 302"/>
                <a:gd name="T28" fmla="*/ 2147483647 w 289"/>
                <a:gd name="T29" fmla="*/ 2147483647 h 302"/>
                <a:gd name="T30" fmla="*/ 2147483647 w 289"/>
                <a:gd name="T31" fmla="*/ 2147483647 h 302"/>
                <a:gd name="T32" fmla="*/ 2147483647 w 289"/>
                <a:gd name="T33" fmla="*/ 2147483647 h 302"/>
                <a:gd name="T34" fmla="*/ 2147483647 w 289"/>
                <a:gd name="T35" fmla="*/ 2147483647 h 302"/>
                <a:gd name="T36" fmla="*/ 2147483647 w 289"/>
                <a:gd name="T37" fmla="*/ 2147483647 h 302"/>
                <a:gd name="T38" fmla="*/ 0 w 289"/>
                <a:gd name="T39" fmla="*/ 2147483647 h 302"/>
                <a:gd name="T40" fmla="*/ 2147483647 w 289"/>
                <a:gd name="T41" fmla="*/ 2147483647 h 302"/>
                <a:gd name="T42" fmla="*/ 2147483647 w 289"/>
                <a:gd name="T43" fmla="*/ 2147483647 h 302"/>
                <a:gd name="T44" fmla="*/ 2147483647 w 289"/>
                <a:gd name="T45" fmla="*/ 2147483647 h 302"/>
                <a:gd name="T46" fmla="*/ 2147483647 w 289"/>
                <a:gd name="T47" fmla="*/ 2147483647 h 302"/>
                <a:gd name="T48" fmla="*/ 2147483647 w 289"/>
                <a:gd name="T49" fmla="*/ 2147483647 h 302"/>
                <a:gd name="T50" fmla="*/ 2147483647 w 289"/>
                <a:gd name="T51" fmla="*/ 2147483647 h 302"/>
                <a:gd name="T52" fmla="*/ 2147483647 w 289"/>
                <a:gd name="T53" fmla="*/ 2147483647 h 302"/>
                <a:gd name="T54" fmla="*/ 2147483647 w 289"/>
                <a:gd name="T55" fmla="*/ 2147483647 h 302"/>
                <a:gd name="T56" fmla="*/ 2147483647 w 289"/>
                <a:gd name="T57" fmla="*/ 2147483647 h 302"/>
                <a:gd name="T58" fmla="*/ 2147483647 w 289"/>
                <a:gd name="T59" fmla="*/ 2147483647 h 302"/>
                <a:gd name="T60" fmla="*/ 2147483647 w 289"/>
                <a:gd name="T61" fmla="*/ 2147483647 h 302"/>
                <a:gd name="T62" fmla="*/ 2147483647 w 289"/>
                <a:gd name="T63" fmla="*/ 2147483647 h 302"/>
                <a:gd name="T64" fmla="*/ 2147483647 w 289"/>
                <a:gd name="T65" fmla="*/ 2147483647 h 302"/>
                <a:gd name="T66" fmla="*/ 2147483647 w 289"/>
                <a:gd name="T67" fmla="*/ 2147483647 h 302"/>
                <a:gd name="T68" fmla="*/ 2147483647 w 289"/>
                <a:gd name="T69" fmla="*/ 2147483647 h 302"/>
                <a:gd name="T70" fmla="*/ 2147483647 w 289"/>
                <a:gd name="T71" fmla="*/ 2147483647 h 302"/>
                <a:gd name="T72" fmla="*/ 2147483647 w 289"/>
                <a:gd name="T73" fmla="*/ 2147483647 h 302"/>
                <a:gd name="T74" fmla="*/ 2147483647 w 289"/>
                <a:gd name="T75" fmla="*/ 2147483647 h 302"/>
                <a:gd name="T76" fmla="*/ 2147483647 w 289"/>
                <a:gd name="T77" fmla="*/ 2147483647 h 302"/>
                <a:gd name="T78" fmla="*/ 2147483647 w 289"/>
                <a:gd name="T79" fmla="*/ 2147483647 h 302"/>
                <a:gd name="T80" fmla="*/ 2147483647 w 289"/>
                <a:gd name="T81" fmla="*/ 2147483647 h 302"/>
                <a:gd name="T82" fmla="*/ 2147483647 w 289"/>
                <a:gd name="T83" fmla="*/ 2147483647 h 302"/>
                <a:gd name="T84" fmla="*/ 2147483647 w 289"/>
                <a:gd name="T85" fmla="*/ 2147483647 h 302"/>
                <a:gd name="T86" fmla="*/ 2147483647 w 289"/>
                <a:gd name="T87" fmla="*/ 2147483647 h 302"/>
                <a:gd name="T88" fmla="*/ 2147483647 w 289"/>
                <a:gd name="T89" fmla="*/ 2147483647 h 302"/>
                <a:gd name="T90" fmla="*/ 2147483647 w 289"/>
                <a:gd name="T91" fmla="*/ 2147483647 h 302"/>
                <a:gd name="T92" fmla="*/ 2147483647 w 289"/>
                <a:gd name="T93" fmla="*/ 2147483647 h 3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9"/>
                <a:gd name="T142" fmla="*/ 0 h 302"/>
                <a:gd name="T143" fmla="*/ 289 w 289"/>
                <a:gd name="T144" fmla="*/ 302 h 3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46"/>
            <p:cNvSpPr>
              <a:spLocks noChangeAspect="1"/>
            </p:cNvSpPr>
            <p:nvPr/>
          </p:nvSpPr>
          <p:spPr bwMode="gray">
            <a:xfrm>
              <a:off x="4974347" y="4805718"/>
              <a:ext cx="42815" cy="39098"/>
            </a:xfrm>
            <a:custGeom>
              <a:avLst/>
              <a:gdLst>
                <a:gd name="T0" fmla="*/ 2147483647 w 104"/>
                <a:gd name="T1" fmla="*/ 2147483647 h 96"/>
                <a:gd name="T2" fmla="*/ 2147483647 w 104"/>
                <a:gd name="T3" fmla="*/ 2147483647 h 96"/>
                <a:gd name="T4" fmla="*/ 2147483647 w 104"/>
                <a:gd name="T5" fmla="*/ 2147483647 h 96"/>
                <a:gd name="T6" fmla="*/ 2147483647 w 104"/>
                <a:gd name="T7" fmla="*/ 2147483647 h 96"/>
                <a:gd name="T8" fmla="*/ 2147483647 w 104"/>
                <a:gd name="T9" fmla="*/ 2147483647 h 96"/>
                <a:gd name="T10" fmla="*/ 2147483647 w 104"/>
                <a:gd name="T11" fmla="*/ 2147483647 h 96"/>
                <a:gd name="T12" fmla="*/ 2147483647 w 104"/>
                <a:gd name="T13" fmla="*/ 2147483647 h 96"/>
                <a:gd name="T14" fmla="*/ 2147483647 w 104"/>
                <a:gd name="T15" fmla="*/ 2147483647 h 96"/>
                <a:gd name="T16" fmla="*/ 2147483647 w 104"/>
                <a:gd name="T17" fmla="*/ 2147483647 h 96"/>
                <a:gd name="T18" fmla="*/ 2147483647 w 104"/>
                <a:gd name="T19" fmla="*/ 2147483647 h 96"/>
                <a:gd name="T20" fmla="*/ 2147483647 w 104"/>
                <a:gd name="T21" fmla="*/ 2147483647 h 96"/>
                <a:gd name="T22" fmla="*/ 2147483647 w 104"/>
                <a:gd name="T23" fmla="*/ 2147483647 h 96"/>
                <a:gd name="T24" fmla="*/ 2147483647 w 104"/>
                <a:gd name="T25" fmla="*/ 2147483647 h 96"/>
                <a:gd name="T26" fmla="*/ 2147483647 w 104"/>
                <a:gd name="T27" fmla="*/ 2147483647 h 96"/>
                <a:gd name="T28" fmla="*/ 2147483647 w 104"/>
                <a:gd name="T29" fmla="*/ 2147483647 h 96"/>
                <a:gd name="T30" fmla="*/ 2147483647 w 104"/>
                <a:gd name="T31" fmla="*/ 2147483647 h 96"/>
                <a:gd name="T32" fmla="*/ 2147483647 w 104"/>
                <a:gd name="T33" fmla="*/ 2147483647 h 96"/>
                <a:gd name="T34" fmla="*/ 2147483647 w 104"/>
                <a:gd name="T35" fmla="*/ 2147483647 h 96"/>
                <a:gd name="T36" fmla="*/ 2147483647 w 104"/>
                <a:gd name="T37" fmla="*/ 2147483647 h 96"/>
                <a:gd name="T38" fmla="*/ 2147483647 w 104"/>
                <a:gd name="T39" fmla="*/ 2147483647 h 96"/>
                <a:gd name="T40" fmla="*/ 2147483647 w 104"/>
                <a:gd name="T41" fmla="*/ 2147483647 h 96"/>
                <a:gd name="T42" fmla="*/ 2147483647 w 104"/>
                <a:gd name="T43" fmla="*/ 2147483647 h 96"/>
                <a:gd name="T44" fmla="*/ 2147483647 w 104"/>
                <a:gd name="T45" fmla="*/ 2147483647 h 96"/>
                <a:gd name="T46" fmla="*/ 2147483647 w 104"/>
                <a:gd name="T47" fmla="*/ 2147483647 h 96"/>
                <a:gd name="T48" fmla="*/ 2147483647 w 104"/>
                <a:gd name="T49" fmla="*/ 2147483647 h 96"/>
                <a:gd name="T50" fmla="*/ 2147483647 w 104"/>
                <a:gd name="T51" fmla="*/ 2147483647 h 96"/>
                <a:gd name="T52" fmla="*/ 2147483647 w 104"/>
                <a:gd name="T53" fmla="*/ 2147483647 h 96"/>
                <a:gd name="T54" fmla="*/ 2147483647 w 104"/>
                <a:gd name="T55" fmla="*/ 0 h 96"/>
                <a:gd name="T56" fmla="*/ 2147483647 w 104"/>
                <a:gd name="T57" fmla="*/ 2147483647 h 96"/>
                <a:gd name="T58" fmla="*/ 2147483647 w 104"/>
                <a:gd name="T59" fmla="*/ 2147483647 h 96"/>
                <a:gd name="T60" fmla="*/ 2147483647 w 104"/>
                <a:gd name="T61" fmla="*/ 2147483647 h 96"/>
                <a:gd name="T62" fmla="*/ 2147483647 w 104"/>
                <a:gd name="T63" fmla="*/ 2147483647 h 96"/>
                <a:gd name="T64" fmla="*/ 2147483647 w 104"/>
                <a:gd name="T65" fmla="*/ 2147483647 h 96"/>
                <a:gd name="T66" fmla="*/ 2147483647 w 104"/>
                <a:gd name="T67" fmla="*/ 2147483647 h 96"/>
                <a:gd name="T68" fmla="*/ 2147483647 w 104"/>
                <a:gd name="T69" fmla="*/ 2147483647 h 96"/>
                <a:gd name="T70" fmla="*/ 2147483647 w 104"/>
                <a:gd name="T71" fmla="*/ 2147483647 h 96"/>
                <a:gd name="T72" fmla="*/ 2147483647 w 104"/>
                <a:gd name="T73" fmla="*/ 2147483647 h 96"/>
                <a:gd name="T74" fmla="*/ 2147483647 w 104"/>
                <a:gd name="T75" fmla="*/ 2147483647 h 96"/>
                <a:gd name="T76" fmla="*/ 2147483647 w 104"/>
                <a:gd name="T77" fmla="*/ 2147483647 h 96"/>
                <a:gd name="T78" fmla="*/ 2147483647 w 104"/>
                <a:gd name="T79" fmla="*/ 2147483647 h 96"/>
                <a:gd name="T80" fmla="*/ 0 w 104"/>
                <a:gd name="T81" fmla="*/ 2147483647 h 96"/>
                <a:gd name="T82" fmla="*/ 0 w 104"/>
                <a:gd name="T83" fmla="*/ 2147483647 h 96"/>
                <a:gd name="T84" fmla="*/ 0 w 104"/>
                <a:gd name="T85" fmla="*/ 2147483647 h 96"/>
                <a:gd name="T86" fmla="*/ 2147483647 w 104"/>
                <a:gd name="T87" fmla="*/ 2147483647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6"/>
                <a:gd name="T134" fmla="*/ 104 w 10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47"/>
            <p:cNvSpPr>
              <a:spLocks noChangeAspect="1"/>
            </p:cNvSpPr>
            <p:nvPr/>
          </p:nvSpPr>
          <p:spPr bwMode="gray">
            <a:xfrm>
              <a:off x="5082914" y="4676392"/>
              <a:ext cx="175846" cy="209027"/>
            </a:xfrm>
            <a:custGeom>
              <a:avLst/>
              <a:gdLst>
                <a:gd name="T0" fmla="*/ 2147483647 w 435"/>
                <a:gd name="T1" fmla="*/ 2147483647 h 504"/>
                <a:gd name="T2" fmla="*/ 2147483647 w 435"/>
                <a:gd name="T3" fmla="*/ 2147483647 h 504"/>
                <a:gd name="T4" fmla="*/ 2147483647 w 435"/>
                <a:gd name="T5" fmla="*/ 2147483647 h 504"/>
                <a:gd name="T6" fmla="*/ 2147483647 w 435"/>
                <a:gd name="T7" fmla="*/ 2147483647 h 504"/>
                <a:gd name="T8" fmla="*/ 2147483647 w 435"/>
                <a:gd name="T9" fmla="*/ 2147483647 h 504"/>
                <a:gd name="T10" fmla="*/ 2147483647 w 435"/>
                <a:gd name="T11" fmla="*/ 2147483647 h 504"/>
                <a:gd name="T12" fmla="*/ 2147483647 w 435"/>
                <a:gd name="T13" fmla="*/ 2147483647 h 504"/>
                <a:gd name="T14" fmla="*/ 2147483647 w 435"/>
                <a:gd name="T15" fmla="*/ 2147483647 h 504"/>
                <a:gd name="T16" fmla="*/ 2147483647 w 435"/>
                <a:gd name="T17" fmla="*/ 2147483647 h 504"/>
                <a:gd name="T18" fmla="*/ 2147483647 w 435"/>
                <a:gd name="T19" fmla="*/ 2147483647 h 504"/>
                <a:gd name="T20" fmla="*/ 2147483647 w 435"/>
                <a:gd name="T21" fmla="*/ 2147483647 h 504"/>
                <a:gd name="T22" fmla="*/ 2147483647 w 435"/>
                <a:gd name="T23" fmla="*/ 2147483647 h 504"/>
                <a:gd name="T24" fmla="*/ 2147483647 w 435"/>
                <a:gd name="T25" fmla="*/ 0 h 504"/>
                <a:gd name="T26" fmla="*/ 2147483647 w 435"/>
                <a:gd name="T27" fmla="*/ 2147483647 h 504"/>
                <a:gd name="T28" fmla="*/ 2147483647 w 435"/>
                <a:gd name="T29" fmla="*/ 0 h 504"/>
                <a:gd name="T30" fmla="*/ 0 w 435"/>
                <a:gd name="T31" fmla="*/ 2147483647 h 504"/>
                <a:gd name="T32" fmla="*/ 2147483647 w 435"/>
                <a:gd name="T33" fmla="*/ 2147483647 h 504"/>
                <a:gd name="T34" fmla="*/ 2147483647 w 435"/>
                <a:gd name="T35" fmla="*/ 2147483647 h 504"/>
                <a:gd name="T36" fmla="*/ 2147483647 w 435"/>
                <a:gd name="T37" fmla="*/ 2147483647 h 504"/>
                <a:gd name="T38" fmla="*/ 2147483647 w 435"/>
                <a:gd name="T39" fmla="*/ 2147483647 h 504"/>
                <a:gd name="T40" fmla="*/ 2147483647 w 435"/>
                <a:gd name="T41" fmla="*/ 2147483647 h 504"/>
                <a:gd name="T42" fmla="*/ 2147483647 w 435"/>
                <a:gd name="T43" fmla="*/ 2147483647 h 504"/>
                <a:gd name="T44" fmla="*/ 2147483647 w 435"/>
                <a:gd name="T45" fmla="*/ 2147483647 h 504"/>
                <a:gd name="T46" fmla="*/ 2147483647 w 435"/>
                <a:gd name="T47" fmla="*/ 2147483647 h 504"/>
                <a:gd name="T48" fmla="*/ 2147483647 w 435"/>
                <a:gd name="T49" fmla="*/ 2147483647 h 504"/>
                <a:gd name="T50" fmla="*/ 2147483647 w 435"/>
                <a:gd name="T51" fmla="*/ 2147483647 h 504"/>
                <a:gd name="T52" fmla="*/ 2147483647 w 435"/>
                <a:gd name="T53" fmla="*/ 2147483647 h 504"/>
                <a:gd name="T54" fmla="*/ 0 w 435"/>
                <a:gd name="T55" fmla="*/ 2147483647 h 504"/>
                <a:gd name="T56" fmla="*/ 2147483647 w 435"/>
                <a:gd name="T57" fmla="*/ 2147483647 h 504"/>
                <a:gd name="T58" fmla="*/ 2147483647 w 435"/>
                <a:gd name="T59" fmla="*/ 2147483647 h 504"/>
                <a:gd name="T60" fmla="*/ 2147483647 w 435"/>
                <a:gd name="T61" fmla="*/ 2147483647 h 504"/>
                <a:gd name="T62" fmla="*/ 2147483647 w 435"/>
                <a:gd name="T63" fmla="*/ 2147483647 h 504"/>
                <a:gd name="T64" fmla="*/ 2147483647 w 435"/>
                <a:gd name="T65" fmla="*/ 2147483647 h 504"/>
                <a:gd name="T66" fmla="*/ 2147483647 w 435"/>
                <a:gd name="T67" fmla="*/ 2147483647 h 504"/>
                <a:gd name="T68" fmla="*/ 2147483647 w 435"/>
                <a:gd name="T69" fmla="*/ 2147483647 h 504"/>
                <a:gd name="T70" fmla="*/ 2147483647 w 435"/>
                <a:gd name="T71" fmla="*/ 2147483647 h 504"/>
                <a:gd name="T72" fmla="*/ 2147483647 w 435"/>
                <a:gd name="T73" fmla="*/ 2147483647 h 504"/>
                <a:gd name="T74" fmla="*/ 2147483647 w 435"/>
                <a:gd name="T75" fmla="*/ 2147483647 h 504"/>
                <a:gd name="T76" fmla="*/ 2147483647 w 435"/>
                <a:gd name="T77" fmla="*/ 2147483647 h 504"/>
                <a:gd name="T78" fmla="*/ 2147483647 w 435"/>
                <a:gd name="T79" fmla="*/ 2147483647 h 504"/>
                <a:gd name="T80" fmla="*/ 2147483647 w 435"/>
                <a:gd name="T81" fmla="*/ 2147483647 h 504"/>
                <a:gd name="T82" fmla="*/ 2147483647 w 435"/>
                <a:gd name="T83" fmla="*/ 2147483647 h 504"/>
                <a:gd name="T84" fmla="*/ 2147483647 w 435"/>
                <a:gd name="T85" fmla="*/ 2147483647 h 504"/>
                <a:gd name="T86" fmla="*/ 2147483647 w 435"/>
                <a:gd name="T87" fmla="*/ 2147483647 h 504"/>
                <a:gd name="T88" fmla="*/ 2147483647 w 435"/>
                <a:gd name="T89" fmla="*/ 2147483647 h 504"/>
                <a:gd name="T90" fmla="*/ 2147483647 w 435"/>
                <a:gd name="T91" fmla="*/ 2147483647 h 504"/>
                <a:gd name="T92" fmla="*/ 2147483647 w 435"/>
                <a:gd name="T93" fmla="*/ 2147483647 h 504"/>
                <a:gd name="T94" fmla="*/ 2147483647 w 435"/>
                <a:gd name="T95" fmla="*/ 2147483647 h 504"/>
                <a:gd name="T96" fmla="*/ 2147483647 w 435"/>
                <a:gd name="T97" fmla="*/ 2147483647 h 5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5"/>
                <a:gd name="T148" fmla="*/ 0 h 504"/>
                <a:gd name="T149" fmla="*/ 435 w 435"/>
                <a:gd name="T150" fmla="*/ 504 h 50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15" name="Freeform 48"/>
            <p:cNvSpPr>
              <a:spLocks noChangeAspect="1"/>
            </p:cNvSpPr>
            <p:nvPr/>
          </p:nvSpPr>
          <p:spPr bwMode="gray">
            <a:xfrm>
              <a:off x="3943730" y="4399693"/>
              <a:ext cx="136091" cy="102258"/>
            </a:xfrm>
            <a:custGeom>
              <a:avLst/>
              <a:gdLst>
                <a:gd name="T0" fmla="*/ 2147483647 w 344"/>
                <a:gd name="T1" fmla="*/ 2147483647 h 244"/>
                <a:gd name="T2" fmla="*/ 2147483647 w 344"/>
                <a:gd name="T3" fmla="*/ 2147483647 h 244"/>
                <a:gd name="T4" fmla="*/ 2147483647 w 344"/>
                <a:gd name="T5" fmla="*/ 2147483647 h 244"/>
                <a:gd name="T6" fmla="*/ 0 w 344"/>
                <a:gd name="T7" fmla="*/ 2147483647 h 244"/>
                <a:gd name="T8" fmla="*/ 2147483647 w 344"/>
                <a:gd name="T9" fmla="*/ 2147483647 h 244"/>
                <a:gd name="T10" fmla="*/ 2147483647 w 344"/>
                <a:gd name="T11" fmla="*/ 2147483647 h 244"/>
                <a:gd name="T12" fmla="*/ 2147483647 w 344"/>
                <a:gd name="T13" fmla="*/ 2147483647 h 244"/>
                <a:gd name="T14" fmla="*/ 2147483647 w 344"/>
                <a:gd name="T15" fmla="*/ 2147483647 h 244"/>
                <a:gd name="T16" fmla="*/ 2147483647 w 344"/>
                <a:gd name="T17" fmla="*/ 2147483647 h 244"/>
                <a:gd name="T18" fmla="*/ 2147483647 w 344"/>
                <a:gd name="T19" fmla="*/ 0 h 244"/>
                <a:gd name="T20" fmla="*/ 2147483647 w 344"/>
                <a:gd name="T21" fmla="*/ 0 h 244"/>
                <a:gd name="T22" fmla="*/ 2147483647 w 344"/>
                <a:gd name="T23" fmla="*/ 2147483647 h 244"/>
                <a:gd name="T24" fmla="*/ 2147483647 w 344"/>
                <a:gd name="T25" fmla="*/ 2147483647 h 244"/>
                <a:gd name="T26" fmla="*/ 2147483647 w 344"/>
                <a:gd name="T27" fmla="*/ 2147483647 h 244"/>
                <a:gd name="T28" fmla="*/ 2147483647 w 344"/>
                <a:gd name="T29" fmla="*/ 2147483647 h 244"/>
                <a:gd name="T30" fmla="*/ 2147483647 w 344"/>
                <a:gd name="T31" fmla="*/ 2147483647 h 244"/>
                <a:gd name="T32" fmla="*/ 2147483647 w 344"/>
                <a:gd name="T33" fmla="*/ 2147483647 h 244"/>
                <a:gd name="T34" fmla="*/ 2147483647 w 344"/>
                <a:gd name="T35" fmla="*/ 2147483647 h 244"/>
                <a:gd name="T36" fmla="*/ 2147483647 w 344"/>
                <a:gd name="T37" fmla="*/ 2147483647 h 244"/>
                <a:gd name="T38" fmla="*/ 2147483647 w 344"/>
                <a:gd name="T39" fmla="*/ 2147483647 h 244"/>
                <a:gd name="T40" fmla="*/ 2147483647 w 344"/>
                <a:gd name="T41" fmla="*/ 2147483647 h 244"/>
                <a:gd name="T42" fmla="*/ 2147483647 w 344"/>
                <a:gd name="T43" fmla="*/ 2147483647 h 244"/>
                <a:gd name="T44" fmla="*/ 2147483647 w 344"/>
                <a:gd name="T45" fmla="*/ 2147483647 h 244"/>
                <a:gd name="T46" fmla="*/ 2147483647 w 344"/>
                <a:gd name="T47" fmla="*/ 2147483647 h 244"/>
                <a:gd name="T48" fmla="*/ 2147483647 w 344"/>
                <a:gd name="T49" fmla="*/ 2147483647 h 244"/>
                <a:gd name="T50" fmla="*/ 2147483647 w 344"/>
                <a:gd name="T51" fmla="*/ 2147483647 h 244"/>
                <a:gd name="T52" fmla="*/ 2147483647 w 344"/>
                <a:gd name="T53" fmla="*/ 2147483647 h 244"/>
                <a:gd name="T54" fmla="*/ 2147483647 w 344"/>
                <a:gd name="T55" fmla="*/ 2147483647 h 244"/>
                <a:gd name="T56" fmla="*/ 2147483647 w 344"/>
                <a:gd name="T57" fmla="*/ 2147483647 h 244"/>
                <a:gd name="T58" fmla="*/ 2147483647 w 344"/>
                <a:gd name="T59" fmla="*/ 2147483647 h 244"/>
                <a:gd name="T60" fmla="*/ 2147483647 w 344"/>
                <a:gd name="T61" fmla="*/ 2147483647 h 244"/>
                <a:gd name="T62" fmla="*/ 2147483647 w 344"/>
                <a:gd name="T63" fmla="*/ 2147483647 h 244"/>
                <a:gd name="T64" fmla="*/ 2147483647 w 344"/>
                <a:gd name="T65" fmla="*/ 2147483647 h 244"/>
                <a:gd name="T66" fmla="*/ 2147483647 w 344"/>
                <a:gd name="T67" fmla="*/ 2147483647 h 244"/>
                <a:gd name="T68" fmla="*/ 2147483647 w 344"/>
                <a:gd name="T69" fmla="*/ 2147483647 h 244"/>
                <a:gd name="T70" fmla="*/ 2147483647 w 344"/>
                <a:gd name="T71" fmla="*/ 2147483647 h 244"/>
                <a:gd name="T72" fmla="*/ 2147483647 w 344"/>
                <a:gd name="T73" fmla="*/ 2147483647 h 244"/>
                <a:gd name="T74" fmla="*/ 2147483647 w 344"/>
                <a:gd name="T75" fmla="*/ 2147483647 h 244"/>
                <a:gd name="T76" fmla="*/ 2147483647 w 344"/>
                <a:gd name="T77" fmla="*/ 2147483647 h 244"/>
                <a:gd name="T78" fmla="*/ 2147483647 w 344"/>
                <a:gd name="T79" fmla="*/ 2147483647 h 244"/>
                <a:gd name="T80" fmla="*/ 2147483647 w 344"/>
                <a:gd name="T81" fmla="*/ 2147483647 h 244"/>
                <a:gd name="T82" fmla="*/ 2147483647 w 344"/>
                <a:gd name="T83" fmla="*/ 2147483647 h 244"/>
                <a:gd name="T84" fmla="*/ 2147483647 w 344"/>
                <a:gd name="T85" fmla="*/ 2147483647 h 244"/>
                <a:gd name="T86" fmla="*/ 2147483647 w 344"/>
                <a:gd name="T87" fmla="*/ 2147483647 h 244"/>
                <a:gd name="T88" fmla="*/ 2147483647 w 344"/>
                <a:gd name="T89" fmla="*/ 2147483647 h 244"/>
                <a:gd name="T90" fmla="*/ 2147483647 w 344"/>
                <a:gd name="T91" fmla="*/ 2147483647 h 244"/>
                <a:gd name="T92" fmla="*/ 2147483647 w 344"/>
                <a:gd name="T93" fmla="*/ 2147483647 h 244"/>
                <a:gd name="T94" fmla="*/ 2147483647 w 344"/>
                <a:gd name="T95" fmla="*/ 2147483647 h 244"/>
                <a:gd name="T96" fmla="*/ 2147483647 w 344"/>
                <a:gd name="T97" fmla="*/ 2147483647 h 2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4"/>
                <a:gd name="T148" fmla="*/ 0 h 244"/>
                <a:gd name="T149" fmla="*/ 344 w 344"/>
                <a:gd name="T150" fmla="*/ 244 h 2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49"/>
            <p:cNvSpPr>
              <a:spLocks noChangeAspect="1"/>
            </p:cNvSpPr>
            <p:nvPr/>
          </p:nvSpPr>
          <p:spPr bwMode="gray">
            <a:xfrm>
              <a:off x="4988109" y="4802711"/>
              <a:ext cx="243127" cy="243615"/>
            </a:xfrm>
            <a:custGeom>
              <a:avLst/>
              <a:gdLst>
                <a:gd name="T0" fmla="*/ 2147483647 w 596"/>
                <a:gd name="T1" fmla="*/ 2147483647 h 591"/>
                <a:gd name="T2" fmla="*/ 2147483647 w 596"/>
                <a:gd name="T3" fmla="*/ 2147483647 h 591"/>
                <a:gd name="T4" fmla="*/ 2147483647 w 596"/>
                <a:gd name="T5" fmla="*/ 2147483647 h 591"/>
                <a:gd name="T6" fmla="*/ 2147483647 w 596"/>
                <a:gd name="T7" fmla="*/ 2147483647 h 591"/>
                <a:gd name="T8" fmla="*/ 2147483647 w 596"/>
                <a:gd name="T9" fmla="*/ 2147483647 h 591"/>
                <a:gd name="T10" fmla="*/ 2147483647 w 596"/>
                <a:gd name="T11" fmla="*/ 2147483647 h 591"/>
                <a:gd name="T12" fmla="*/ 2147483647 w 596"/>
                <a:gd name="T13" fmla="*/ 2147483647 h 591"/>
                <a:gd name="T14" fmla="*/ 2147483647 w 596"/>
                <a:gd name="T15" fmla="*/ 2147483647 h 591"/>
                <a:gd name="T16" fmla="*/ 2147483647 w 596"/>
                <a:gd name="T17" fmla="*/ 2147483647 h 591"/>
                <a:gd name="T18" fmla="*/ 2147483647 w 596"/>
                <a:gd name="T19" fmla="*/ 2147483647 h 591"/>
                <a:gd name="T20" fmla="*/ 2147483647 w 596"/>
                <a:gd name="T21" fmla="*/ 2147483647 h 591"/>
                <a:gd name="T22" fmla="*/ 2147483647 w 596"/>
                <a:gd name="T23" fmla="*/ 2147483647 h 591"/>
                <a:gd name="T24" fmla="*/ 2147483647 w 596"/>
                <a:gd name="T25" fmla="*/ 2147483647 h 591"/>
                <a:gd name="T26" fmla="*/ 2147483647 w 596"/>
                <a:gd name="T27" fmla="*/ 2147483647 h 591"/>
                <a:gd name="T28" fmla="*/ 2147483647 w 596"/>
                <a:gd name="T29" fmla="*/ 2147483647 h 591"/>
                <a:gd name="T30" fmla="*/ 2147483647 w 596"/>
                <a:gd name="T31" fmla="*/ 2147483647 h 591"/>
                <a:gd name="T32" fmla="*/ 2147483647 w 596"/>
                <a:gd name="T33" fmla="*/ 2147483647 h 591"/>
                <a:gd name="T34" fmla="*/ 2147483647 w 596"/>
                <a:gd name="T35" fmla="*/ 2147483647 h 591"/>
                <a:gd name="T36" fmla="*/ 2147483647 w 596"/>
                <a:gd name="T37" fmla="*/ 2147483647 h 591"/>
                <a:gd name="T38" fmla="*/ 2147483647 w 596"/>
                <a:gd name="T39" fmla="*/ 2147483647 h 591"/>
                <a:gd name="T40" fmla="*/ 2147483647 w 596"/>
                <a:gd name="T41" fmla="*/ 2147483647 h 591"/>
                <a:gd name="T42" fmla="*/ 2147483647 w 596"/>
                <a:gd name="T43" fmla="*/ 2147483647 h 591"/>
                <a:gd name="T44" fmla="*/ 2147483647 w 596"/>
                <a:gd name="T45" fmla="*/ 2147483647 h 591"/>
                <a:gd name="T46" fmla="*/ 2147483647 w 596"/>
                <a:gd name="T47" fmla="*/ 2147483647 h 591"/>
                <a:gd name="T48" fmla="*/ 2147483647 w 596"/>
                <a:gd name="T49" fmla="*/ 2147483647 h 591"/>
                <a:gd name="T50" fmla="*/ 2147483647 w 596"/>
                <a:gd name="T51" fmla="*/ 2147483647 h 591"/>
                <a:gd name="T52" fmla="*/ 2147483647 w 596"/>
                <a:gd name="T53" fmla="*/ 2147483647 h 591"/>
                <a:gd name="T54" fmla="*/ 2147483647 w 596"/>
                <a:gd name="T55" fmla="*/ 2147483647 h 591"/>
                <a:gd name="T56" fmla="*/ 2147483647 w 596"/>
                <a:gd name="T57" fmla="*/ 2147483647 h 591"/>
                <a:gd name="T58" fmla="*/ 2147483647 w 596"/>
                <a:gd name="T59" fmla="*/ 2147483647 h 591"/>
                <a:gd name="T60" fmla="*/ 0 w 596"/>
                <a:gd name="T61" fmla="*/ 2147483647 h 591"/>
                <a:gd name="T62" fmla="*/ 2147483647 w 596"/>
                <a:gd name="T63" fmla="*/ 2147483647 h 591"/>
                <a:gd name="T64" fmla="*/ 2147483647 w 596"/>
                <a:gd name="T65" fmla="*/ 2147483647 h 591"/>
                <a:gd name="T66" fmla="*/ 2147483647 w 596"/>
                <a:gd name="T67" fmla="*/ 2147483647 h 591"/>
                <a:gd name="T68" fmla="*/ 2147483647 w 596"/>
                <a:gd name="T69" fmla="*/ 2147483647 h 591"/>
                <a:gd name="T70" fmla="*/ 2147483647 w 596"/>
                <a:gd name="T71" fmla="*/ 2147483647 h 591"/>
                <a:gd name="T72" fmla="*/ 2147483647 w 596"/>
                <a:gd name="T73" fmla="*/ 2147483647 h 591"/>
                <a:gd name="T74" fmla="*/ 2147483647 w 596"/>
                <a:gd name="T75" fmla="*/ 2147483647 h 591"/>
                <a:gd name="T76" fmla="*/ 2147483647 w 596"/>
                <a:gd name="T77" fmla="*/ 2147483647 h 591"/>
                <a:gd name="T78" fmla="*/ 2147483647 w 596"/>
                <a:gd name="T79" fmla="*/ 2147483647 h 591"/>
                <a:gd name="T80" fmla="*/ 2147483647 w 596"/>
                <a:gd name="T81" fmla="*/ 2147483647 h 591"/>
                <a:gd name="T82" fmla="*/ 2147483647 w 596"/>
                <a:gd name="T83" fmla="*/ 2147483647 h 591"/>
                <a:gd name="T84" fmla="*/ 2147483647 w 596"/>
                <a:gd name="T85" fmla="*/ 2147483647 h 591"/>
                <a:gd name="T86" fmla="*/ 2147483647 w 596"/>
                <a:gd name="T87" fmla="*/ 2147483647 h 591"/>
                <a:gd name="T88" fmla="*/ 2147483647 w 596"/>
                <a:gd name="T89" fmla="*/ 2147483647 h 591"/>
                <a:gd name="T90" fmla="*/ 2147483647 w 596"/>
                <a:gd name="T91" fmla="*/ 2147483647 h 591"/>
                <a:gd name="T92" fmla="*/ 2147483647 w 596"/>
                <a:gd name="T93" fmla="*/ 2147483647 h 591"/>
                <a:gd name="T94" fmla="*/ 2147483647 w 596"/>
                <a:gd name="T95" fmla="*/ 2147483647 h 591"/>
                <a:gd name="T96" fmla="*/ 2147483647 w 596"/>
                <a:gd name="T97" fmla="*/ 0 h 5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6"/>
                <a:gd name="T148" fmla="*/ 0 h 591"/>
                <a:gd name="T149" fmla="*/ 596 w 596"/>
                <a:gd name="T150" fmla="*/ 591 h 5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50"/>
            <p:cNvSpPr>
              <a:spLocks noChangeAspect="1"/>
            </p:cNvSpPr>
            <p:nvPr/>
          </p:nvSpPr>
          <p:spPr bwMode="gray">
            <a:xfrm>
              <a:off x="4035477" y="4554584"/>
              <a:ext cx="67280" cy="69174"/>
            </a:xfrm>
            <a:custGeom>
              <a:avLst/>
              <a:gdLst>
                <a:gd name="T0" fmla="*/ 2147483647 w 167"/>
                <a:gd name="T1" fmla="*/ 2147483647 h 166"/>
                <a:gd name="T2" fmla="*/ 2147483647 w 167"/>
                <a:gd name="T3" fmla="*/ 2147483647 h 166"/>
                <a:gd name="T4" fmla="*/ 2147483647 w 167"/>
                <a:gd name="T5" fmla="*/ 2147483647 h 166"/>
                <a:gd name="T6" fmla="*/ 2147483647 w 167"/>
                <a:gd name="T7" fmla="*/ 2147483647 h 166"/>
                <a:gd name="T8" fmla="*/ 2147483647 w 167"/>
                <a:gd name="T9" fmla="*/ 2147483647 h 166"/>
                <a:gd name="T10" fmla="*/ 2147483647 w 167"/>
                <a:gd name="T11" fmla="*/ 2147483647 h 166"/>
                <a:gd name="T12" fmla="*/ 2147483647 w 167"/>
                <a:gd name="T13" fmla="*/ 2147483647 h 166"/>
                <a:gd name="T14" fmla="*/ 2147483647 w 167"/>
                <a:gd name="T15" fmla="*/ 2147483647 h 166"/>
                <a:gd name="T16" fmla="*/ 2147483647 w 167"/>
                <a:gd name="T17" fmla="*/ 2147483647 h 166"/>
                <a:gd name="T18" fmla="*/ 2147483647 w 167"/>
                <a:gd name="T19" fmla="*/ 0 h 166"/>
                <a:gd name="T20" fmla="*/ 2147483647 w 167"/>
                <a:gd name="T21" fmla="*/ 0 h 166"/>
                <a:gd name="T22" fmla="*/ 2147483647 w 167"/>
                <a:gd name="T23" fmla="*/ 2147483647 h 166"/>
                <a:gd name="T24" fmla="*/ 2147483647 w 167"/>
                <a:gd name="T25" fmla="*/ 2147483647 h 166"/>
                <a:gd name="T26" fmla="*/ 2147483647 w 167"/>
                <a:gd name="T27" fmla="*/ 2147483647 h 166"/>
                <a:gd name="T28" fmla="*/ 2147483647 w 167"/>
                <a:gd name="T29" fmla="*/ 2147483647 h 166"/>
                <a:gd name="T30" fmla="*/ 2147483647 w 167"/>
                <a:gd name="T31" fmla="*/ 2147483647 h 166"/>
                <a:gd name="T32" fmla="*/ 2147483647 w 167"/>
                <a:gd name="T33" fmla="*/ 2147483647 h 166"/>
                <a:gd name="T34" fmla="*/ 2147483647 w 167"/>
                <a:gd name="T35" fmla="*/ 2147483647 h 166"/>
                <a:gd name="T36" fmla="*/ 2147483647 w 167"/>
                <a:gd name="T37" fmla="*/ 2147483647 h 166"/>
                <a:gd name="T38" fmla="*/ 2147483647 w 167"/>
                <a:gd name="T39" fmla="*/ 2147483647 h 166"/>
                <a:gd name="T40" fmla="*/ 2147483647 w 167"/>
                <a:gd name="T41" fmla="*/ 2147483647 h 166"/>
                <a:gd name="T42" fmla="*/ 2147483647 w 167"/>
                <a:gd name="T43" fmla="*/ 2147483647 h 166"/>
                <a:gd name="T44" fmla="*/ 2147483647 w 167"/>
                <a:gd name="T45" fmla="*/ 2147483647 h 166"/>
                <a:gd name="T46" fmla="*/ 2147483647 w 167"/>
                <a:gd name="T47" fmla="*/ 2147483647 h 166"/>
                <a:gd name="T48" fmla="*/ 2147483647 w 167"/>
                <a:gd name="T49" fmla="*/ 2147483647 h 166"/>
                <a:gd name="T50" fmla="*/ 2147483647 w 167"/>
                <a:gd name="T51" fmla="*/ 2147483647 h 166"/>
                <a:gd name="T52" fmla="*/ 2147483647 w 167"/>
                <a:gd name="T53" fmla="*/ 2147483647 h 166"/>
                <a:gd name="T54" fmla="*/ 2147483647 w 167"/>
                <a:gd name="T55" fmla="*/ 2147483647 h 166"/>
                <a:gd name="T56" fmla="*/ 2147483647 w 167"/>
                <a:gd name="T57" fmla="*/ 2147483647 h 166"/>
                <a:gd name="T58" fmla="*/ 2147483647 w 167"/>
                <a:gd name="T59" fmla="*/ 2147483647 h 166"/>
                <a:gd name="T60" fmla="*/ 2147483647 w 167"/>
                <a:gd name="T61" fmla="*/ 2147483647 h 166"/>
                <a:gd name="T62" fmla="*/ 2147483647 w 167"/>
                <a:gd name="T63" fmla="*/ 2147483647 h 166"/>
                <a:gd name="T64" fmla="*/ 2147483647 w 167"/>
                <a:gd name="T65" fmla="*/ 2147483647 h 166"/>
                <a:gd name="T66" fmla="*/ 2147483647 w 167"/>
                <a:gd name="T67" fmla="*/ 2147483647 h 166"/>
                <a:gd name="T68" fmla="*/ 2147483647 w 167"/>
                <a:gd name="T69" fmla="*/ 2147483647 h 166"/>
                <a:gd name="T70" fmla="*/ 2147483647 w 167"/>
                <a:gd name="T71" fmla="*/ 2147483647 h 166"/>
                <a:gd name="T72" fmla="*/ 2147483647 w 167"/>
                <a:gd name="T73" fmla="*/ 2147483647 h 166"/>
                <a:gd name="T74" fmla="*/ 2147483647 w 167"/>
                <a:gd name="T75" fmla="*/ 2147483647 h 166"/>
                <a:gd name="T76" fmla="*/ 2147483647 w 167"/>
                <a:gd name="T77" fmla="*/ 2147483647 h 166"/>
                <a:gd name="T78" fmla="*/ 2147483647 w 167"/>
                <a:gd name="T79" fmla="*/ 2147483647 h 166"/>
                <a:gd name="T80" fmla="*/ 2147483647 w 167"/>
                <a:gd name="T81" fmla="*/ 2147483647 h 166"/>
                <a:gd name="T82" fmla="*/ 2147483647 w 167"/>
                <a:gd name="T83" fmla="*/ 2147483647 h 166"/>
                <a:gd name="T84" fmla="*/ 2147483647 w 167"/>
                <a:gd name="T85" fmla="*/ 2147483647 h 166"/>
                <a:gd name="T86" fmla="*/ 2147483647 w 167"/>
                <a:gd name="T87" fmla="*/ 2147483647 h 166"/>
                <a:gd name="T88" fmla="*/ 2147483647 w 167"/>
                <a:gd name="T89" fmla="*/ 2147483647 h 166"/>
                <a:gd name="T90" fmla="*/ 2147483647 w 167"/>
                <a:gd name="T91" fmla="*/ 2147483647 h 166"/>
                <a:gd name="T92" fmla="*/ 2147483647 w 167"/>
                <a:gd name="T93" fmla="*/ 2147483647 h 166"/>
                <a:gd name="T94" fmla="*/ 2147483647 w 167"/>
                <a:gd name="T95" fmla="*/ 2147483647 h 166"/>
                <a:gd name="T96" fmla="*/ 0 w 167"/>
                <a:gd name="T97" fmla="*/ 2147483647 h 166"/>
                <a:gd name="T98" fmla="*/ 0 w 167"/>
                <a:gd name="T99" fmla="*/ 2147483647 h 1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
                <a:gd name="T151" fmla="*/ 0 h 166"/>
                <a:gd name="T152" fmla="*/ 167 w 167"/>
                <a:gd name="T153" fmla="*/ 166 h 1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51"/>
            <p:cNvSpPr>
              <a:spLocks noChangeAspect="1"/>
            </p:cNvSpPr>
            <p:nvPr/>
          </p:nvSpPr>
          <p:spPr bwMode="gray">
            <a:xfrm>
              <a:off x="4140985" y="4538043"/>
              <a:ext cx="136090" cy="145867"/>
            </a:xfrm>
            <a:custGeom>
              <a:avLst/>
              <a:gdLst>
                <a:gd name="T0" fmla="*/ 2147483647 w 337"/>
                <a:gd name="T1" fmla="*/ 2147483647 h 354"/>
                <a:gd name="T2" fmla="*/ 2147483647 w 337"/>
                <a:gd name="T3" fmla="*/ 2147483647 h 354"/>
                <a:gd name="T4" fmla="*/ 2147483647 w 337"/>
                <a:gd name="T5" fmla="*/ 2147483647 h 354"/>
                <a:gd name="T6" fmla="*/ 2147483647 w 337"/>
                <a:gd name="T7" fmla="*/ 2147483647 h 354"/>
                <a:gd name="T8" fmla="*/ 2147483647 w 337"/>
                <a:gd name="T9" fmla="*/ 2147483647 h 354"/>
                <a:gd name="T10" fmla="*/ 2147483647 w 337"/>
                <a:gd name="T11" fmla="*/ 2147483647 h 354"/>
                <a:gd name="T12" fmla="*/ 2147483647 w 337"/>
                <a:gd name="T13" fmla="*/ 2147483647 h 354"/>
                <a:gd name="T14" fmla="*/ 2147483647 w 337"/>
                <a:gd name="T15" fmla="*/ 2147483647 h 354"/>
                <a:gd name="T16" fmla="*/ 2147483647 w 337"/>
                <a:gd name="T17" fmla="*/ 2147483647 h 354"/>
                <a:gd name="T18" fmla="*/ 2147483647 w 337"/>
                <a:gd name="T19" fmla="*/ 2147483647 h 354"/>
                <a:gd name="T20" fmla="*/ 2147483647 w 337"/>
                <a:gd name="T21" fmla="*/ 2147483647 h 354"/>
                <a:gd name="T22" fmla="*/ 2147483647 w 337"/>
                <a:gd name="T23" fmla="*/ 2147483647 h 354"/>
                <a:gd name="T24" fmla="*/ 2147483647 w 337"/>
                <a:gd name="T25" fmla="*/ 2147483647 h 354"/>
                <a:gd name="T26" fmla="*/ 2147483647 w 337"/>
                <a:gd name="T27" fmla="*/ 2147483647 h 354"/>
                <a:gd name="T28" fmla="*/ 2147483647 w 337"/>
                <a:gd name="T29" fmla="*/ 2147483647 h 354"/>
                <a:gd name="T30" fmla="*/ 2147483647 w 337"/>
                <a:gd name="T31" fmla="*/ 2147483647 h 354"/>
                <a:gd name="T32" fmla="*/ 2147483647 w 337"/>
                <a:gd name="T33" fmla="*/ 2147483647 h 354"/>
                <a:gd name="T34" fmla="*/ 2147483647 w 337"/>
                <a:gd name="T35" fmla="*/ 2147483647 h 354"/>
                <a:gd name="T36" fmla="*/ 2147483647 w 337"/>
                <a:gd name="T37" fmla="*/ 2147483647 h 354"/>
                <a:gd name="T38" fmla="*/ 2147483647 w 337"/>
                <a:gd name="T39" fmla="*/ 2147483647 h 354"/>
                <a:gd name="T40" fmla="*/ 2147483647 w 337"/>
                <a:gd name="T41" fmla="*/ 2147483647 h 354"/>
                <a:gd name="T42" fmla="*/ 2147483647 w 337"/>
                <a:gd name="T43" fmla="*/ 2147483647 h 354"/>
                <a:gd name="T44" fmla="*/ 2147483647 w 337"/>
                <a:gd name="T45" fmla="*/ 2147483647 h 354"/>
                <a:gd name="T46" fmla="*/ 2147483647 w 337"/>
                <a:gd name="T47" fmla="*/ 2147483647 h 354"/>
                <a:gd name="T48" fmla="*/ 2147483647 w 337"/>
                <a:gd name="T49" fmla="*/ 2147483647 h 354"/>
                <a:gd name="T50" fmla="*/ 2147483647 w 337"/>
                <a:gd name="T51" fmla="*/ 0 h 354"/>
                <a:gd name="T52" fmla="*/ 2147483647 w 337"/>
                <a:gd name="T53" fmla="*/ 2147483647 h 354"/>
                <a:gd name="T54" fmla="*/ 2147483647 w 337"/>
                <a:gd name="T55" fmla="*/ 2147483647 h 354"/>
                <a:gd name="T56" fmla="*/ 2147483647 w 337"/>
                <a:gd name="T57" fmla="*/ 2147483647 h 354"/>
                <a:gd name="T58" fmla="*/ 2147483647 w 337"/>
                <a:gd name="T59" fmla="*/ 2147483647 h 354"/>
                <a:gd name="T60" fmla="*/ 2147483647 w 337"/>
                <a:gd name="T61" fmla="*/ 2147483647 h 354"/>
                <a:gd name="T62" fmla="*/ 2147483647 w 337"/>
                <a:gd name="T63" fmla="*/ 2147483647 h 354"/>
                <a:gd name="T64" fmla="*/ 2147483647 w 337"/>
                <a:gd name="T65" fmla="*/ 2147483647 h 354"/>
                <a:gd name="T66" fmla="*/ 2147483647 w 337"/>
                <a:gd name="T67" fmla="*/ 2147483647 h 354"/>
                <a:gd name="T68" fmla="*/ 2147483647 w 337"/>
                <a:gd name="T69" fmla="*/ 2147483647 h 354"/>
                <a:gd name="T70" fmla="*/ 2147483647 w 337"/>
                <a:gd name="T71" fmla="*/ 2147483647 h 354"/>
                <a:gd name="T72" fmla="*/ 2147483647 w 337"/>
                <a:gd name="T73" fmla="*/ 2147483647 h 354"/>
                <a:gd name="T74" fmla="*/ 2147483647 w 337"/>
                <a:gd name="T75" fmla="*/ 2147483647 h 354"/>
                <a:gd name="T76" fmla="*/ 2147483647 w 337"/>
                <a:gd name="T77" fmla="*/ 2147483647 h 354"/>
                <a:gd name="T78" fmla="*/ 2147483647 w 337"/>
                <a:gd name="T79" fmla="*/ 2147483647 h 354"/>
                <a:gd name="T80" fmla="*/ 2147483647 w 337"/>
                <a:gd name="T81" fmla="*/ 2147483647 h 354"/>
                <a:gd name="T82" fmla="*/ 2147483647 w 337"/>
                <a:gd name="T83" fmla="*/ 2147483647 h 354"/>
                <a:gd name="T84" fmla="*/ 2147483647 w 337"/>
                <a:gd name="T85" fmla="*/ 2147483647 h 354"/>
                <a:gd name="T86" fmla="*/ 2147483647 w 337"/>
                <a:gd name="T87" fmla="*/ 2147483647 h 354"/>
                <a:gd name="T88" fmla="*/ 2147483647 w 337"/>
                <a:gd name="T89" fmla="*/ 2147483647 h 354"/>
                <a:gd name="T90" fmla="*/ 2147483647 w 337"/>
                <a:gd name="T91" fmla="*/ 2147483647 h 354"/>
                <a:gd name="T92" fmla="*/ 2147483647 w 337"/>
                <a:gd name="T93" fmla="*/ 2147483647 h 354"/>
                <a:gd name="T94" fmla="*/ 0 w 337"/>
                <a:gd name="T95" fmla="*/ 2147483647 h 354"/>
                <a:gd name="T96" fmla="*/ 2147483647 w 337"/>
                <a:gd name="T97" fmla="*/ 2147483647 h 354"/>
                <a:gd name="T98" fmla="*/ 2147483647 w 337"/>
                <a:gd name="T99" fmla="*/ 2147483647 h 354"/>
                <a:gd name="T100" fmla="*/ 2147483647 w 337"/>
                <a:gd name="T101" fmla="*/ 2147483647 h 354"/>
                <a:gd name="T102" fmla="*/ 2147483647 w 337"/>
                <a:gd name="T103" fmla="*/ 2147483647 h 354"/>
                <a:gd name="T104" fmla="*/ 2147483647 w 337"/>
                <a:gd name="T105" fmla="*/ 2147483647 h 354"/>
                <a:gd name="T106" fmla="*/ 2147483647 w 337"/>
                <a:gd name="T107" fmla="*/ 2147483647 h 354"/>
                <a:gd name="T108" fmla="*/ 2147483647 w 337"/>
                <a:gd name="T109" fmla="*/ 2147483647 h 354"/>
                <a:gd name="T110" fmla="*/ 2147483647 w 337"/>
                <a:gd name="T111" fmla="*/ 2147483647 h 3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7"/>
                <a:gd name="T169" fmla="*/ 0 h 354"/>
                <a:gd name="T170" fmla="*/ 337 w 337"/>
                <a:gd name="T171" fmla="*/ 354 h 3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52"/>
            <p:cNvSpPr>
              <a:spLocks noChangeAspect="1"/>
            </p:cNvSpPr>
            <p:nvPr/>
          </p:nvSpPr>
          <p:spPr bwMode="gray">
            <a:xfrm>
              <a:off x="4327537" y="4527516"/>
              <a:ext cx="48931" cy="118801"/>
            </a:xfrm>
            <a:custGeom>
              <a:avLst/>
              <a:gdLst>
                <a:gd name="T0" fmla="*/ 2147483647 w 120"/>
                <a:gd name="T1" fmla="*/ 2147483647 h 281"/>
                <a:gd name="T2" fmla="*/ 2147483647 w 120"/>
                <a:gd name="T3" fmla="*/ 2147483647 h 281"/>
                <a:gd name="T4" fmla="*/ 2147483647 w 120"/>
                <a:gd name="T5" fmla="*/ 2147483647 h 281"/>
                <a:gd name="T6" fmla="*/ 2147483647 w 120"/>
                <a:gd name="T7" fmla="*/ 2147483647 h 281"/>
                <a:gd name="T8" fmla="*/ 2147483647 w 120"/>
                <a:gd name="T9" fmla="*/ 2147483647 h 281"/>
                <a:gd name="T10" fmla="*/ 2147483647 w 120"/>
                <a:gd name="T11" fmla="*/ 2147483647 h 281"/>
                <a:gd name="T12" fmla="*/ 2147483647 w 120"/>
                <a:gd name="T13" fmla="*/ 2147483647 h 281"/>
                <a:gd name="T14" fmla="*/ 2147483647 w 120"/>
                <a:gd name="T15" fmla="*/ 2147483647 h 281"/>
                <a:gd name="T16" fmla="*/ 2147483647 w 120"/>
                <a:gd name="T17" fmla="*/ 2147483647 h 281"/>
                <a:gd name="T18" fmla="*/ 2147483647 w 120"/>
                <a:gd name="T19" fmla="*/ 2147483647 h 281"/>
                <a:gd name="T20" fmla="*/ 2147483647 w 120"/>
                <a:gd name="T21" fmla="*/ 2147483647 h 281"/>
                <a:gd name="T22" fmla="*/ 2147483647 w 120"/>
                <a:gd name="T23" fmla="*/ 2147483647 h 281"/>
                <a:gd name="T24" fmla="*/ 2147483647 w 120"/>
                <a:gd name="T25" fmla="*/ 2147483647 h 281"/>
                <a:gd name="T26" fmla="*/ 2147483647 w 120"/>
                <a:gd name="T27" fmla="*/ 2147483647 h 281"/>
                <a:gd name="T28" fmla="*/ 2147483647 w 120"/>
                <a:gd name="T29" fmla="*/ 2147483647 h 281"/>
                <a:gd name="T30" fmla="*/ 2147483647 w 120"/>
                <a:gd name="T31" fmla="*/ 2147483647 h 281"/>
                <a:gd name="T32" fmla="*/ 2147483647 w 120"/>
                <a:gd name="T33" fmla="*/ 2147483647 h 281"/>
                <a:gd name="T34" fmla="*/ 2147483647 w 120"/>
                <a:gd name="T35" fmla="*/ 2147483647 h 281"/>
                <a:gd name="T36" fmla="*/ 2147483647 w 120"/>
                <a:gd name="T37" fmla="*/ 2147483647 h 281"/>
                <a:gd name="T38" fmla="*/ 2147483647 w 120"/>
                <a:gd name="T39" fmla="*/ 2147483647 h 281"/>
                <a:gd name="T40" fmla="*/ 2147483647 w 120"/>
                <a:gd name="T41" fmla="*/ 2147483647 h 281"/>
                <a:gd name="T42" fmla="*/ 2147483647 w 120"/>
                <a:gd name="T43" fmla="*/ 2147483647 h 281"/>
                <a:gd name="T44" fmla="*/ 2147483647 w 120"/>
                <a:gd name="T45" fmla="*/ 2147483647 h 281"/>
                <a:gd name="T46" fmla="*/ 2147483647 w 120"/>
                <a:gd name="T47" fmla="*/ 2147483647 h 281"/>
                <a:gd name="T48" fmla="*/ 0 w 120"/>
                <a:gd name="T49" fmla="*/ 2147483647 h 281"/>
                <a:gd name="T50" fmla="*/ 0 w 120"/>
                <a:gd name="T51" fmla="*/ 2147483647 h 281"/>
                <a:gd name="T52" fmla="*/ 0 w 120"/>
                <a:gd name="T53" fmla="*/ 0 h 281"/>
                <a:gd name="T54" fmla="*/ 0 w 120"/>
                <a:gd name="T55" fmla="*/ 0 h 281"/>
                <a:gd name="T56" fmla="*/ 2147483647 w 120"/>
                <a:gd name="T57" fmla="*/ 2147483647 h 281"/>
                <a:gd name="T58" fmla="*/ 2147483647 w 120"/>
                <a:gd name="T59" fmla="*/ 2147483647 h 281"/>
                <a:gd name="T60" fmla="*/ 2147483647 w 120"/>
                <a:gd name="T61" fmla="*/ 2147483647 h 281"/>
                <a:gd name="T62" fmla="*/ 2147483647 w 120"/>
                <a:gd name="T63" fmla="*/ 2147483647 h 281"/>
                <a:gd name="T64" fmla="*/ 2147483647 w 120"/>
                <a:gd name="T65" fmla="*/ 2147483647 h 281"/>
                <a:gd name="T66" fmla="*/ 2147483647 w 120"/>
                <a:gd name="T67" fmla="*/ 2147483647 h 281"/>
                <a:gd name="T68" fmla="*/ 2147483647 w 120"/>
                <a:gd name="T69" fmla="*/ 2147483647 h 281"/>
                <a:gd name="T70" fmla="*/ 2147483647 w 120"/>
                <a:gd name="T71" fmla="*/ 2147483647 h 281"/>
                <a:gd name="T72" fmla="*/ 2147483647 w 120"/>
                <a:gd name="T73" fmla="*/ 2147483647 h 281"/>
                <a:gd name="T74" fmla="*/ 2147483647 w 120"/>
                <a:gd name="T75" fmla="*/ 2147483647 h 281"/>
                <a:gd name="T76" fmla="*/ 2147483647 w 120"/>
                <a:gd name="T77" fmla="*/ 2147483647 h 281"/>
                <a:gd name="T78" fmla="*/ 2147483647 w 120"/>
                <a:gd name="T79" fmla="*/ 2147483647 h 281"/>
                <a:gd name="T80" fmla="*/ 2147483647 w 120"/>
                <a:gd name="T81" fmla="*/ 2147483647 h 281"/>
                <a:gd name="T82" fmla="*/ 2147483647 w 120"/>
                <a:gd name="T83" fmla="*/ 2147483647 h 281"/>
                <a:gd name="T84" fmla="*/ 2147483647 w 120"/>
                <a:gd name="T85" fmla="*/ 2147483647 h 281"/>
                <a:gd name="T86" fmla="*/ 2147483647 w 120"/>
                <a:gd name="T87" fmla="*/ 2147483647 h 281"/>
                <a:gd name="T88" fmla="*/ 2147483647 w 120"/>
                <a:gd name="T89" fmla="*/ 2147483647 h 281"/>
                <a:gd name="T90" fmla="*/ 2147483647 w 120"/>
                <a:gd name="T91" fmla="*/ 2147483647 h 281"/>
                <a:gd name="T92" fmla="*/ 2147483647 w 120"/>
                <a:gd name="T93" fmla="*/ 2147483647 h 281"/>
                <a:gd name="T94" fmla="*/ 2147483647 w 120"/>
                <a:gd name="T95" fmla="*/ 2147483647 h 281"/>
                <a:gd name="T96" fmla="*/ 2147483647 w 120"/>
                <a:gd name="T97" fmla="*/ 2147483647 h 281"/>
                <a:gd name="T98" fmla="*/ 2147483647 w 120"/>
                <a:gd name="T99" fmla="*/ 2147483647 h 281"/>
                <a:gd name="T100" fmla="*/ 2147483647 w 120"/>
                <a:gd name="T101" fmla="*/ 2147483647 h 281"/>
                <a:gd name="T102" fmla="*/ 2147483647 w 120"/>
                <a:gd name="T103" fmla="*/ 2147483647 h 281"/>
                <a:gd name="T104" fmla="*/ 2147483647 w 120"/>
                <a:gd name="T105" fmla="*/ 2147483647 h 281"/>
                <a:gd name="T106" fmla="*/ 2147483647 w 120"/>
                <a:gd name="T107" fmla="*/ 2147483647 h 281"/>
                <a:gd name="T108" fmla="*/ 2147483647 w 120"/>
                <a:gd name="T109" fmla="*/ 2147483647 h 281"/>
                <a:gd name="T110" fmla="*/ 2147483647 w 120"/>
                <a:gd name="T111" fmla="*/ 2147483647 h 281"/>
                <a:gd name="T112" fmla="*/ 2147483647 w 120"/>
                <a:gd name="T113" fmla="*/ 2147483647 h 281"/>
                <a:gd name="T114" fmla="*/ 2147483647 w 120"/>
                <a:gd name="T115" fmla="*/ 2147483647 h 281"/>
                <a:gd name="T116" fmla="*/ 2147483647 w 120"/>
                <a:gd name="T117" fmla="*/ 2147483647 h 281"/>
                <a:gd name="T118" fmla="*/ 2147483647 w 120"/>
                <a:gd name="T119" fmla="*/ 2147483647 h 2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281"/>
                <a:gd name="T182" fmla="*/ 120 w 120"/>
                <a:gd name="T183" fmla="*/ 281 h 2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Freeform 53"/>
            <p:cNvSpPr>
              <a:spLocks noChangeAspect="1"/>
            </p:cNvSpPr>
            <p:nvPr/>
          </p:nvSpPr>
          <p:spPr bwMode="gray">
            <a:xfrm>
              <a:off x="4602775" y="4662857"/>
              <a:ext cx="422033" cy="421062"/>
            </a:xfrm>
            <a:custGeom>
              <a:avLst/>
              <a:gdLst>
                <a:gd name="T0" fmla="*/ 2147483647 w 1045"/>
                <a:gd name="T1" fmla="*/ 2147483647 h 1018"/>
                <a:gd name="T2" fmla="*/ 2147483647 w 1045"/>
                <a:gd name="T3" fmla="*/ 2147483647 h 1018"/>
                <a:gd name="T4" fmla="*/ 2147483647 w 1045"/>
                <a:gd name="T5" fmla="*/ 2147483647 h 1018"/>
                <a:gd name="T6" fmla="*/ 2147483647 w 1045"/>
                <a:gd name="T7" fmla="*/ 2147483647 h 1018"/>
                <a:gd name="T8" fmla="*/ 2147483647 w 1045"/>
                <a:gd name="T9" fmla="*/ 2147483647 h 1018"/>
                <a:gd name="T10" fmla="*/ 2147483647 w 1045"/>
                <a:gd name="T11" fmla="*/ 2147483647 h 1018"/>
                <a:gd name="T12" fmla="*/ 2147483647 w 1045"/>
                <a:gd name="T13" fmla="*/ 2147483647 h 1018"/>
                <a:gd name="T14" fmla="*/ 2147483647 w 1045"/>
                <a:gd name="T15" fmla="*/ 2147483647 h 1018"/>
                <a:gd name="T16" fmla="*/ 2147483647 w 1045"/>
                <a:gd name="T17" fmla="*/ 2147483647 h 1018"/>
                <a:gd name="T18" fmla="*/ 2147483647 w 1045"/>
                <a:gd name="T19" fmla="*/ 2147483647 h 1018"/>
                <a:gd name="T20" fmla="*/ 2147483647 w 1045"/>
                <a:gd name="T21" fmla="*/ 2147483647 h 1018"/>
                <a:gd name="T22" fmla="*/ 2147483647 w 1045"/>
                <a:gd name="T23" fmla="*/ 2147483647 h 1018"/>
                <a:gd name="T24" fmla="*/ 2147483647 w 1045"/>
                <a:gd name="T25" fmla="*/ 2147483647 h 1018"/>
                <a:gd name="T26" fmla="*/ 2147483647 w 1045"/>
                <a:gd name="T27" fmla="*/ 2147483647 h 1018"/>
                <a:gd name="T28" fmla="*/ 2147483647 w 1045"/>
                <a:gd name="T29" fmla="*/ 2147483647 h 1018"/>
                <a:gd name="T30" fmla="*/ 2147483647 w 1045"/>
                <a:gd name="T31" fmla="*/ 0 h 1018"/>
                <a:gd name="T32" fmla="*/ 2147483647 w 1045"/>
                <a:gd name="T33" fmla="*/ 2147483647 h 1018"/>
                <a:gd name="T34" fmla="*/ 2147483647 w 1045"/>
                <a:gd name="T35" fmla="*/ 2147483647 h 1018"/>
                <a:gd name="T36" fmla="*/ 2147483647 w 1045"/>
                <a:gd name="T37" fmla="*/ 2147483647 h 1018"/>
                <a:gd name="T38" fmla="*/ 2147483647 w 1045"/>
                <a:gd name="T39" fmla="*/ 2147483647 h 1018"/>
                <a:gd name="T40" fmla="*/ 2147483647 w 1045"/>
                <a:gd name="T41" fmla="*/ 2147483647 h 1018"/>
                <a:gd name="T42" fmla="*/ 2147483647 w 1045"/>
                <a:gd name="T43" fmla="*/ 2147483647 h 1018"/>
                <a:gd name="T44" fmla="*/ 2147483647 w 1045"/>
                <a:gd name="T45" fmla="*/ 2147483647 h 1018"/>
                <a:gd name="T46" fmla="*/ 2147483647 w 1045"/>
                <a:gd name="T47" fmla="*/ 2147483647 h 1018"/>
                <a:gd name="T48" fmla="*/ 2147483647 w 1045"/>
                <a:gd name="T49" fmla="*/ 2147483647 h 1018"/>
                <a:gd name="T50" fmla="*/ 2147483647 w 1045"/>
                <a:gd name="T51" fmla="*/ 2147483647 h 1018"/>
                <a:gd name="T52" fmla="*/ 2147483647 w 1045"/>
                <a:gd name="T53" fmla="*/ 2147483647 h 1018"/>
                <a:gd name="T54" fmla="*/ 2147483647 w 1045"/>
                <a:gd name="T55" fmla="*/ 2147483647 h 1018"/>
                <a:gd name="T56" fmla="*/ 2147483647 w 1045"/>
                <a:gd name="T57" fmla="*/ 2147483647 h 1018"/>
                <a:gd name="T58" fmla="*/ 2147483647 w 1045"/>
                <a:gd name="T59" fmla="*/ 2147483647 h 1018"/>
                <a:gd name="T60" fmla="*/ 2147483647 w 1045"/>
                <a:gd name="T61" fmla="*/ 2147483647 h 1018"/>
                <a:gd name="T62" fmla="*/ 2147483647 w 1045"/>
                <a:gd name="T63" fmla="*/ 2147483647 h 1018"/>
                <a:gd name="T64" fmla="*/ 2147483647 w 1045"/>
                <a:gd name="T65" fmla="*/ 2147483647 h 1018"/>
                <a:gd name="T66" fmla="*/ 2147483647 w 1045"/>
                <a:gd name="T67" fmla="*/ 2147483647 h 1018"/>
                <a:gd name="T68" fmla="*/ 2147483647 w 1045"/>
                <a:gd name="T69" fmla="*/ 2147483647 h 1018"/>
                <a:gd name="T70" fmla="*/ 2147483647 w 1045"/>
                <a:gd name="T71" fmla="*/ 2147483647 h 1018"/>
                <a:gd name="T72" fmla="*/ 2147483647 w 1045"/>
                <a:gd name="T73" fmla="*/ 2147483647 h 1018"/>
                <a:gd name="T74" fmla="*/ 2147483647 w 1045"/>
                <a:gd name="T75" fmla="*/ 2147483647 h 1018"/>
                <a:gd name="T76" fmla="*/ 2147483647 w 1045"/>
                <a:gd name="T77" fmla="*/ 2147483647 h 1018"/>
                <a:gd name="T78" fmla="*/ 2147483647 w 1045"/>
                <a:gd name="T79" fmla="*/ 2147483647 h 1018"/>
                <a:gd name="T80" fmla="*/ 2147483647 w 1045"/>
                <a:gd name="T81" fmla="*/ 2147483647 h 1018"/>
                <a:gd name="T82" fmla="*/ 2147483647 w 1045"/>
                <a:gd name="T83" fmla="*/ 2147483647 h 1018"/>
                <a:gd name="T84" fmla="*/ 2147483647 w 1045"/>
                <a:gd name="T85" fmla="*/ 2147483647 h 1018"/>
                <a:gd name="T86" fmla="*/ 2147483647 w 1045"/>
                <a:gd name="T87" fmla="*/ 2147483647 h 1018"/>
                <a:gd name="T88" fmla="*/ 2147483647 w 1045"/>
                <a:gd name="T89" fmla="*/ 2147483647 h 1018"/>
                <a:gd name="T90" fmla="*/ 2147483647 w 1045"/>
                <a:gd name="T91" fmla="*/ 2147483647 h 1018"/>
                <a:gd name="T92" fmla="*/ 2147483647 w 1045"/>
                <a:gd name="T93" fmla="*/ 2147483647 h 1018"/>
                <a:gd name="T94" fmla="*/ 2147483647 w 1045"/>
                <a:gd name="T95" fmla="*/ 2147483647 h 1018"/>
                <a:gd name="T96" fmla="*/ 2147483647 w 1045"/>
                <a:gd name="T97" fmla="*/ 2147483647 h 1018"/>
                <a:gd name="T98" fmla="*/ 2147483647 w 1045"/>
                <a:gd name="T99" fmla="*/ 2147483647 h 1018"/>
                <a:gd name="T100" fmla="*/ 2147483647 w 1045"/>
                <a:gd name="T101" fmla="*/ 2147483647 h 1018"/>
                <a:gd name="T102" fmla="*/ 2147483647 w 1045"/>
                <a:gd name="T103" fmla="*/ 2147483647 h 1018"/>
                <a:gd name="T104" fmla="*/ 2147483647 w 1045"/>
                <a:gd name="T105" fmla="*/ 2147483647 h 1018"/>
                <a:gd name="T106" fmla="*/ 2147483647 w 1045"/>
                <a:gd name="T107" fmla="*/ 2147483647 h 1018"/>
                <a:gd name="T108" fmla="*/ 2147483647 w 1045"/>
                <a:gd name="T109" fmla="*/ 2147483647 h 1018"/>
                <a:gd name="T110" fmla="*/ 2147483647 w 1045"/>
                <a:gd name="T111" fmla="*/ 2147483647 h 1018"/>
                <a:gd name="T112" fmla="*/ 2147483647 w 1045"/>
                <a:gd name="T113" fmla="*/ 2147483647 h 1018"/>
                <a:gd name="T114" fmla="*/ 2147483647 w 1045"/>
                <a:gd name="T115" fmla="*/ 2147483647 h 1018"/>
                <a:gd name="T116" fmla="*/ 2147483647 w 1045"/>
                <a:gd name="T117" fmla="*/ 2147483647 h 1018"/>
                <a:gd name="T118" fmla="*/ 2147483647 w 1045"/>
                <a:gd name="T119" fmla="*/ 2147483647 h 1018"/>
                <a:gd name="T120" fmla="*/ 2147483647 w 1045"/>
                <a:gd name="T121" fmla="*/ 2147483647 h 1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5"/>
                <a:gd name="T184" fmla="*/ 0 h 1018"/>
                <a:gd name="T185" fmla="*/ 1045 w 1045"/>
                <a:gd name="T186" fmla="*/ 1018 h 1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Freeform 54"/>
            <p:cNvSpPr>
              <a:spLocks noChangeAspect="1"/>
            </p:cNvSpPr>
            <p:nvPr/>
          </p:nvSpPr>
          <p:spPr bwMode="gray">
            <a:xfrm>
              <a:off x="7540186" y="5786191"/>
              <a:ext cx="79514" cy="88724"/>
            </a:xfrm>
            <a:custGeom>
              <a:avLst/>
              <a:gdLst>
                <a:gd name="T0" fmla="*/ 2147483647 w 201"/>
                <a:gd name="T1" fmla="*/ 2147483647 h 216"/>
                <a:gd name="T2" fmla="*/ 2147483647 w 201"/>
                <a:gd name="T3" fmla="*/ 2147483647 h 216"/>
                <a:gd name="T4" fmla="*/ 2147483647 w 201"/>
                <a:gd name="T5" fmla="*/ 2147483647 h 216"/>
                <a:gd name="T6" fmla="*/ 2147483647 w 201"/>
                <a:gd name="T7" fmla="*/ 2147483647 h 216"/>
                <a:gd name="T8" fmla="*/ 2147483647 w 201"/>
                <a:gd name="T9" fmla="*/ 2147483647 h 216"/>
                <a:gd name="T10" fmla="*/ 2147483647 w 201"/>
                <a:gd name="T11" fmla="*/ 2147483647 h 216"/>
                <a:gd name="T12" fmla="*/ 2147483647 w 201"/>
                <a:gd name="T13" fmla="*/ 2147483647 h 216"/>
                <a:gd name="T14" fmla="*/ 2147483647 w 201"/>
                <a:gd name="T15" fmla="*/ 2147483647 h 216"/>
                <a:gd name="T16" fmla="*/ 2147483647 w 201"/>
                <a:gd name="T17" fmla="*/ 2147483647 h 216"/>
                <a:gd name="T18" fmla="*/ 2147483647 w 201"/>
                <a:gd name="T19" fmla="*/ 2147483647 h 216"/>
                <a:gd name="T20" fmla="*/ 2147483647 w 201"/>
                <a:gd name="T21" fmla="*/ 2147483647 h 216"/>
                <a:gd name="T22" fmla="*/ 2147483647 w 201"/>
                <a:gd name="T23" fmla="*/ 2147483647 h 216"/>
                <a:gd name="T24" fmla="*/ 2147483647 w 201"/>
                <a:gd name="T25" fmla="*/ 2147483647 h 216"/>
                <a:gd name="T26" fmla="*/ 2147483647 w 201"/>
                <a:gd name="T27" fmla="*/ 2147483647 h 216"/>
                <a:gd name="T28" fmla="*/ 2147483647 w 201"/>
                <a:gd name="T29" fmla="*/ 2147483647 h 216"/>
                <a:gd name="T30" fmla="*/ 2147483647 w 201"/>
                <a:gd name="T31" fmla="*/ 2147483647 h 216"/>
                <a:gd name="T32" fmla="*/ 2147483647 w 201"/>
                <a:gd name="T33" fmla="*/ 2147483647 h 216"/>
                <a:gd name="T34" fmla="*/ 2147483647 w 201"/>
                <a:gd name="T35" fmla="*/ 2147483647 h 216"/>
                <a:gd name="T36" fmla="*/ 2147483647 w 201"/>
                <a:gd name="T37" fmla="*/ 2147483647 h 216"/>
                <a:gd name="T38" fmla="*/ 2147483647 w 201"/>
                <a:gd name="T39" fmla="*/ 2147483647 h 216"/>
                <a:gd name="T40" fmla="*/ 2147483647 w 201"/>
                <a:gd name="T41" fmla="*/ 2147483647 h 216"/>
                <a:gd name="T42" fmla="*/ 2147483647 w 201"/>
                <a:gd name="T43" fmla="*/ 2147483647 h 216"/>
                <a:gd name="T44" fmla="*/ 2147483647 w 201"/>
                <a:gd name="T45" fmla="*/ 2147483647 h 216"/>
                <a:gd name="T46" fmla="*/ 2147483647 w 201"/>
                <a:gd name="T47" fmla="*/ 2147483647 h 216"/>
                <a:gd name="T48" fmla="*/ 2147483647 w 201"/>
                <a:gd name="T49" fmla="*/ 2147483647 h 216"/>
                <a:gd name="T50" fmla="*/ 2147483647 w 201"/>
                <a:gd name="T51" fmla="*/ 2147483647 h 216"/>
                <a:gd name="T52" fmla="*/ 2147483647 w 201"/>
                <a:gd name="T53" fmla="*/ 2147483647 h 216"/>
                <a:gd name="T54" fmla="*/ 2147483647 w 201"/>
                <a:gd name="T55" fmla="*/ 2147483647 h 216"/>
                <a:gd name="T56" fmla="*/ 2147483647 w 201"/>
                <a:gd name="T57" fmla="*/ 2147483647 h 216"/>
                <a:gd name="T58" fmla="*/ 2147483647 w 201"/>
                <a:gd name="T59" fmla="*/ 2147483647 h 216"/>
                <a:gd name="T60" fmla="*/ 2147483647 w 201"/>
                <a:gd name="T61" fmla="*/ 2147483647 h 216"/>
                <a:gd name="T62" fmla="*/ 2147483647 w 201"/>
                <a:gd name="T63" fmla="*/ 2147483647 h 216"/>
                <a:gd name="T64" fmla="*/ 2147483647 w 201"/>
                <a:gd name="T65" fmla="*/ 2147483647 h 216"/>
                <a:gd name="T66" fmla="*/ 2147483647 w 201"/>
                <a:gd name="T67" fmla="*/ 2147483647 h 216"/>
                <a:gd name="T68" fmla="*/ 0 w 201"/>
                <a:gd name="T69" fmla="*/ 2147483647 h 2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1"/>
                <a:gd name="T106" fmla="*/ 0 h 216"/>
                <a:gd name="T107" fmla="*/ 201 w 201"/>
                <a:gd name="T108" fmla="*/ 216 h 2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22" name="Freeform 55"/>
            <p:cNvSpPr>
              <a:spLocks noChangeAspect="1"/>
            </p:cNvSpPr>
            <p:nvPr/>
          </p:nvSpPr>
          <p:spPr bwMode="gray">
            <a:xfrm>
              <a:off x="6838327" y="5023768"/>
              <a:ext cx="897585" cy="717310"/>
            </a:xfrm>
            <a:custGeom>
              <a:avLst/>
              <a:gdLst>
                <a:gd name="T0" fmla="*/ 2147483647 w 2217"/>
                <a:gd name="T1" fmla="*/ 2147483647 h 1736"/>
                <a:gd name="T2" fmla="*/ 2147483647 w 2217"/>
                <a:gd name="T3" fmla="*/ 2147483647 h 1736"/>
                <a:gd name="T4" fmla="*/ 2147483647 w 2217"/>
                <a:gd name="T5" fmla="*/ 2147483647 h 1736"/>
                <a:gd name="T6" fmla="*/ 2147483647 w 2217"/>
                <a:gd name="T7" fmla="*/ 2147483647 h 1736"/>
                <a:gd name="T8" fmla="*/ 2147483647 w 2217"/>
                <a:gd name="T9" fmla="*/ 2147483647 h 1736"/>
                <a:gd name="T10" fmla="*/ 2147483647 w 2217"/>
                <a:gd name="T11" fmla="*/ 2147483647 h 1736"/>
                <a:gd name="T12" fmla="*/ 2147483647 w 2217"/>
                <a:gd name="T13" fmla="*/ 2147483647 h 1736"/>
                <a:gd name="T14" fmla="*/ 2147483647 w 2217"/>
                <a:gd name="T15" fmla="*/ 2147483647 h 1736"/>
                <a:gd name="T16" fmla="*/ 2147483647 w 2217"/>
                <a:gd name="T17" fmla="*/ 2147483647 h 1736"/>
                <a:gd name="T18" fmla="*/ 2147483647 w 2217"/>
                <a:gd name="T19" fmla="*/ 2147483647 h 1736"/>
                <a:gd name="T20" fmla="*/ 2147483647 w 2217"/>
                <a:gd name="T21" fmla="*/ 2147483647 h 1736"/>
                <a:gd name="T22" fmla="*/ 2147483647 w 2217"/>
                <a:gd name="T23" fmla="*/ 2147483647 h 1736"/>
                <a:gd name="T24" fmla="*/ 2147483647 w 2217"/>
                <a:gd name="T25" fmla="*/ 2147483647 h 1736"/>
                <a:gd name="T26" fmla="*/ 2147483647 w 2217"/>
                <a:gd name="T27" fmla="*/ 2147483647 h 1736"/>
                <a:gd name="T28" fmla="*/ 2147483647 w 2217"/>
                <a:gd name="T29" fmla="*/ 2147483647 h 1736"/>
                <a:gd name="T30" fmla="*/ 2147483647 w 2217"/>
                <a:gd name="T31" fmla="*/ 2147483647 h 1736"/>
                <a:gd name="T32" fmla="*/ 2147483647 w 2217"/>
                <a:gd name="T33" fmla="*/ 2147483647 h 1736"/>
                <a:gd name="T34" fmla="*/ 2147483647 w 2217"/>
                <a:gd name="T35" fmla="*/ 2147483647 h 1736"/>
                <a:gd name="T36" fmla="*/ 2147483647 w 2217"/>
                <a:gd name="T37" fmla="*/ 2147483647 h 1736"/>
                <a:gd name="T38" fmla="*/ 2147483647 w 2217"/>
                <a:gd name="T39" fmla="*/ 2147483647 h 1736"/>
                <a:gd name="T40" fmla="*/ 2147483647 w 2217"/>
                <a:gd name="T41" fmla="*/ 2147483647 h 1736"/>
                <a:gd name="T42" fmla="*/ 2147483647 w 2217"/>
                <a:gd name="T43" fmla="*/ 2147483647 h 1736"/>
                <a:gd name="T44" fmla="*/ 2147483647 w 2217"/>
                <a:gd name="T45" fmla="*/ 2147483647 h 1736"/>
                <a:gd name="T46" fmla="*/ 2147483647 w 2217"/>
                <a:gd name="T47" fmla="*/ 2147483647 h 1736"/>
                <a:gd name="T48" fmla="*/ 2147483647 w 2217"/>
                <a:gd name="T49" fmla="*/ 2147483647 h 1736"/>
                <a:gd name="T50" fmla="*/ 2147483647 w 2217"/>
                <a:gd name="T51" fmla="*/ 2147483647 h 1736"/>
                <a:gd name="T52" fmla="*/ 2147483647 w 2217"/>
                <a:gd name="T53" fmla="*/ 2147483647 h 1736"/>
                <a:gd name="T54" fmla="*/ 2147483647 w 2217"/>
                <a:gd name="T55" fmla="*/ 2147483647 h 1736"/>
                <a:gd name="T56" fmla="*/ 2147483647 w 2217"/>
                <a:gd name="T57" fmla="*/ 2147483647 h 1736"/>
                <a:gd name="T58" fmla="*/ 2147483647 w 2217"/>
                <a:gd name="T59" fmla="*/ 2147483647 h 1736"/>
                <a:gd name="T60" fmla="*/ 2147483647 w 2217"/>
                <a:gd name="T61" fmla="*/ 2147483647 h 1736"/>
                <a:gd name="T62" fmla="*/ 2147483647 w 2217"/>
                <a:gd name="T63" fmla="*/ 2147483647 h 1736"/>
                <a:gd name="T64" fmla="*/ 2147483647 w 2217"/>
                <a:gd name="T65" fmla="*/ 2147483647 h 1736"/>
                <a:gd name="T66" fmla="*/ 2147483647 w 2217"/>
                <a:gd name="T67" fmla="*/ 2147483647 h 1736"/>
                <a:gd name="T68" fmla="*/ 2147483647 w 2217"/>
                <a:gd name="T69" fmla="*/ 2147483647 h 1736"/>
                <a:gd name="T70" fmla="*/ 2147483647 w 2217"/>
                <a:gd name="T71" fmla="*/ 2147483647 h 1736"/>
                <a:gd name="T72" fmla="*/ 2147483647 w 2217"/>
                <a:gd name="T73" fmla="*/ 2147483647 h 1736"/>
                <a:gd name="T74" fmla="*/ 2147483647 w 2217"/>
                <a:gd name="T75" fmla="*/ 2147483647 h 1736"/>
                <a:gd name="T76" fmla="*/ 2147483647 w 2217"/>
                <a:gd name="T77" fmla="*/ 2147483647 h 1736"/>
                <a:gd name="T78" fmla="*/ 2147483647 w 2217"/>
                <a:gd name="T79" fmla="*/ 2147483647 h 1736"/>
                <a:gd name="T80" fmla="*/ 2147483647 w 2217"/>
                <a:gd name="T81" fmla="*/ 2147483647 h 1736"/>
                <a:gd name="T82" fmla="*/ 2147483647 w 2217"/>
                <a:gd name="T83" fmla="*/ 2147483647 h 1736"/>
                <a:gd name="T84" fmla="*/ 2147483647 w 2217"/>
                <a:gd name="T85" fmla="*/ 2147483647 h 1736"/>
                <a:gd name="T86" fmla="*/ 2147483647 w 2217"/>
                <a:gd name="T87" fmla="*/ 2147483647 h 1736"/>
                <a:gd name="T88" fmla="*/ 2147483647 w 2217"/>
                <a:gd name="T89" fmla="*/ 2147483647 h 1736"/>
                <a:gd name="T90" fmla="*/ 2147483647 w 2217"/>
                <a:gd name="T91" fmla="*/ 2147483647 h 1736"/>
                <a:gd name="T92" fmla="*/ 2147483647 w 2217"/>
                <a:gd name="T93" fmla="*/ 2147483647 h 1736"/>
                <a:gd name="T94" fmla="*/ 2147483647 w 2217"/>
                <a:gd name="T95" fmla="*/ 2147483647 h 1736"/>
                <a:gd name="T96" fmla="*/ 2147483647 w 2217"/>
                <a:gd name="T97" fmla="*/ 2147483647 h 1736"/>
                <a:gd name="T98" fmla="*/ 2147483647 w 2217"/>
                <a:gd name="T99" fmla="*/ 2147483647 h 1736"/>
                <a:gd name="T100" fmla="*/ 2147483647 w 2217"/>
                <a:gd name="T101" fmla="*/ 2147483647 h 1736"/>
                <a:gd name="T102" fmla="*/ 2147483647 w 2217"/>
                <a:gd name="T103" fmla="*/ 2147483647 h 1736"/>
                <a:gd name="T104" fmla="*/ 2147483647 w 2217"/>
                <a:gd name="T105" fmla="*/ 2147483647 h 1736"/>
                <a:gd name="T106" fmla="*/ 2147483647 w 2217"/>
                <a:gd name="T107" fmla="*/ 2147483647 h 1736"/>
                <a:gd name="T108" fmla="*/ 2147483647 w 2217"/>
                <a:gd name="T109" fmla="*/ 2147483647 h 1736"/>
                <a:gd name="T110" fmla="*/ 2147483647 w 2217"/>
                <a:gd name="T111" fmla="*/ 2147483647 h 1736"/>
                <a:gd name="T112" fmla="*/ 2147483647 w 2217"/>
                <a:gd name="T113" fmla="*/ 2147483647 h 1736"/>
                <a:gd name="T114" fmla="*/ 2147483647 w 2217"/>
                <a:gd name="T115" fmla="*/ 2147483647 h 1736"/>
                <a:gd name="T116" fmla="*/ 2147483647 w 2217"/>
                <a:gd name="T117" fmla="*/ 2147483647 h 1736"/>
                <a:gd name="T118" fmla="*/ 2147483647 w 2217"/>
                <a:gd name="T119" fmla="*/ 2147483647 h 1736"/>
                <a:gd name="T120" fmla="*/ 2147483647 w 2217"/>
                <a:gd name="T121" fmla="*/ 2147483647 h 17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17"/>
                <a:gd name="T184" fmla="*/ 0 h 1736"/>
                <a:gd name="T185" fmla="*/ 2217 w 2217"/>
                <a:gd name="T186" fmla="*/ 1736 h 17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23" name="Freeform 56"/>
            <p:cNvSpPr>
              <a:spLocks noChangeAspect="1"/>
            </p:cNvSpPr>
            <p:nvPr/>
          </p:nvSpPr>
          <p:spPr bwMode="gray">
            <a:xfrm>
              <a:off x="8020325" y="5784687"/>
              <a:ext cx="172789" cy="189478"/>
            </a:xfrm>
            <a:custGeom>
              <a:avLst/>
              <a:gdLst>
                <a:gd name="T0" fmla="*/ 2147483647 w 424"/>
                <a:gd name="T1" fmla="*/ 2147483647 h 463"/>
                <a:gd name="T2" fmla="*/ 2147483647 w 424"/>
                <a:gd name="T3" fmla="*/ 0 h 463"/>
                <a:gd name="T4" fmla="*/ 2147483647 w 424"/>
                <a:gd name="T5" fmla="*/ 2147483647 h 463"/>
                <a:gd name="T6" fmla="*/ 2147483647 w 424"/>
                <a:gd name="T7" fmla="*/ 2147483647 h 463"/>
                <a:gd name="T8" fmla="*/ 2147483647 w 424"/>
                <a:gd name="T9" fmla="*/ 2147483647 h 463"/>
                <a:gd name="T10" fmla="*/ 2147483647 w 424"/>
                <a:gd name="T11" fmla="*/ 2147483647 h 463"/>
                <a:gd name="T12" fmla="*/ 2147483647 w 424"/>
                <a:gd name="T13" fmla="*/ 2147483647 h 463"/>
                <a:gd name="T14" fmla="*/ 2147483647 w 424"/>
                <a:gd name="T15" fmla="*/ 2147483647 h 463"/>
                <a:gd name="T16" fmla="*/ 2147483647 w 424"/>
                <a:gd name="T17" fmla="*/ 2147483647 h 463"/>
                <a:gd name="T18" fmla="*/ 2147483647 w 424"/>
                <a:gd name="T19" fmla="*/ 2147483647 h 463"/>
                <a:gd name="T20" fmla="*/ 2147483647 w 424"/>
                <a:gd name="T21" fmla="*/ 2147483647 h 463"/>
                <a:gd name="T22" fmla="*/ 2147483647 w 424"/>
                <a:gd name="T23" fmla="*/ 2147483647 h 463"/>
                <a:gd name="T24" fmla="*/ 2147483647 w 424"/>
                <a:gd name="T25" fmla="*/ 2147483647 h 463"/>
                <a:gd name="T26" fmla="*/ 2147483647 w 424"/>
                <a:gd name="T27" fmla="*/ 2147483647 h 463"/>
                <a:gd name="T28" fmla="*/ 2147483647 w 424"/>
                <a:gd name="T29" fmla="*/ 2147483647 h 463"/>
                <a:gd name="T30" fmla="*/ 2147483647 w 424"/>
                <a:gd name="T31" fmla="*/ 2147483647 h 463"/>
                <a:gd name="T32" fmla="*/ 2147483647 w 424"/>
                <a:gd name="T33" fmla="*/ 2147483647 h 463"/>
                <a:gd name="T34" fmla="*/ 2147483647 w 424"/>
                <a:gd name="T35" fmla="*/ 2147483647 h 463"/>
                <a:gd name="T36" fmla="*/ 2147483647 w 424"/>
                <a:gd name="T37" fmla="*/ 2147483647 h 463"/>
                <a:gd name="T38" fmla="*/ 2147483647 w 424"/>
                <a:gd name="T39" fmla="*/ 2147483647 h 463"/>
                <a:gd name="T40" fmla="*/ 2147483647 w 424"/>
                <a:gd name="T41" fmla="*/ 2147483647 h 463"/>
                <a:gd name="T42" fmla="*/ 2147483647 w 424"/>
                <a:gd name="T43" fmla="*/ 2147483647 h 463"/>
                <a:gd name="T44" fmla="*/ 2147483647 w 424"/>
                <a:gd name="T45" fmla="*/ 2147483647 h 463"/>
                <a:gd name="T46" fmla="*/ 2147483647 w 424"/>
                <a:gd name="T47" fmla="*/ 2147483647 h 463"/>
                <a:gd name="T48" fmla="*/ 2147483647 w 424"/>
                <a:gd name="T49" fmla="*/ 2147483647 h 463"/>
                <a:gd name="T50" fmla="*/ 2147483647 w 424"/>
                <a:gd name="T51" fmla="*/ 2147483647 h 463"/>
                <a:gd name="T52" fmla="*/ 2147483647 w 424"/>
                <a:gd name="T53" fmla="*/ 2147483647 h 463"/>
                <a:gd name="T54" fmla="*/ 2147483647 w 424"/>
                <a:gd name="T55" fmla="*/ 2147483647 h 463"/>
                <a:gd name="T56" fmla="*/ 2147483647 w 424"/>
                <a:gd name="T57" fmla="*/ 2147483647 h 463"/>
                <a:gd name="T58" fmla="*/ 2147483647 w 424"/>
                <a:gd name="T59" fmla="*/ 2147483647 h 463"/>
                <a:gd name="T60" fmla="*/ 2147483647 w 424"/>
                <a:gd name="T61" fmla="*/ 2147483647 h 463"/>
                <a:gd name="T62" fmla="*/ 2147483647 w 424"/>
                <a:gd name="T63" fmla="*/ 2147483647 h 463"/>
                <a:gd name="T64" fmla="*/ 2147483647 w 424"/>
                <a:gd name="T65" fmla="*/ 2147483647 h 463"/>
                <a:gd name="T66" fmla="*/ 2147483647 w 424"/>
                <a:gd name="T67" fmla="*/ 2147483647 h 463"/>
                <a:gd name="T68" fmla="*/ 2147483647 w 424"/>
                <a:gd name="T69" fmla="*/ 2147483647 h 463"/>
                <a:gd name="T70" fmla="*/ 2147483647 w 424"/>
                <a:gd name="T71" fmla="*/ 2147483647 h 463"/>
                <a:gd name="T72" fmla="*/ 2147483647 w 424"/>
                <a:gd name="T73" fmla="*/ 2147483647 h 463"/>
                <a:gd name="T74" fmla="*/ 2147483647 w 424"/>
                <a:gd name="T75" fmla="*/ 2147483647 h 463"/>
                <a:gd name="T76" fmla="*/ 2147483647 w 424"/>
                <a:gd name="T77" fmla="*/ 2147483647 h 463"/>
                <a:gd name="T78" fmla="*/ 2147483647 w 424"/>
                <a:gd name="T79" fmla="*/ 2147483647 h 463"/>
                <a:gd name="T80" fmla="*/ 2147483647 w 424"/>
                <a:gd name="T81" fmla="*/ 2147483647 h 463"/>
                <a:gd name="T82" fmla="*/ 2147483647 w 424"/>
                <a:gd name="T83" fmla="*/ 2147483647 h 463"/>
                <a:gd name="T84" fmla="*/ 2147483647 w 424"/>
                <a:gd name="T85" fmla="*/ 2147483647 h 463"/>
                <a:gd name="T86" fmla="*/ 2147483647 w 424"/>
                <a:gd name="T87" fmla="*/ 2147483647 h 463"/>
                <a:gd name="T88" fmla="*/ 2147483647 w 424"/>
                <a:gd name="T89" fmla="*/ 2147483647 h 463"/>
                <a:gd name="T90" fmla="*/ 2147483647 w 424"/>
                <a:gd name="T91" fmla="*/ 2147483647 h 463"/>
                <a:gd name="T92" fmla="*/ 2147483647 w 424"/>
                <a:gd name="T93" fmla="*/ 2147483647 h 463"/>
                <a:gd name="T94" fmla="*/ 2147483647 w 424"/>
                <a:gd name="T95" fmla="*/ 2147483647 h 463"/>
                <a:gd name="T96" fmla="*/ 2147483647 w 424"/>
                <a:gd name="T97" fmla="*/ 2147483647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4"/>
                <a:gd name="T148" fmla="*/ 0 h 463"/>
                <a:gd name="T149" fmla="*/ 424 w 424"/>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chemeClr val="bg2"/>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57"/>
            <p:cNvSpPr>
              <a:spLocks noChangeAspect="1"/>
            </p:cNvSpPr>
            <p:nvPr/>
          </p:nvSpPr>
          <p:spPr bwMode="gray">
            <a:xfrm>
              <a:off x="8157944" y="5608744"/>
              <a:ext cx="126916" cy="204516"/>
            </a:xfrm>
            <a:custGeom>
              <a:avLst/>
              <a:gdLst>
                <a:gd name="T0" fmla="*/ 2147483647 w 313"/>
                <a:gd name="T1" fmla="*/ 2147483647 h 495"/>
                <a:gd name="T2" fmla="*/ 2147483647 w 313"/>
                <a:gd name="T3" fmla="*/ 2147483647 h 495"/>
                <a:gd name="T4" fmla="*/ 2147483647 w 313"/>
                <a:gd name="T5" fmla="*/ 2147483647 h 495"/>
                <a:gd name="T6" fmla="*/ 2147483647 w 313"/>
                <a:gd name="T7" fmla="*/ 2147483647 h 495"/>
                <a:gd name="T8" fmla="*/ 2147483647 w 313"/>
                <a:gd name="T9" fmla="*/ 2147483647 h 495"/>
                <a:gd name="T10" fmla="*/ 2147483647 w 313"/>
                <a:gd name="T11" fmla="*/ 2147483647 h 495"/>
                <a:gd name="T12" fmla="*/ 2147483647 w 313"/>
                <a:gd name="T13" fmla="*/ 2147483647 h 495"/>
                <a:gd name="T14" fmla="*/ 2147483647 w 313"/>
                <a:gd name="T15" fmla="*/ 2147483647 h 495"/>
                <a:gd name="T16" fmla="*/ 2147483647 w 313"/>
                <a:gd name="T17" fmla="*/ 2147483647 h 495"/>
                <a:gd name="T18" fmla="*/ 2147483647 w 313"/>
                <a:gd name="T19" fmla="*/ 2147483647 h 495"/>
                <a:gd name="T20" fmla="*/ 2147483647 w 313"/>
                <a:gd name="T21" fmla="*/ 2147483647 h 495"/>
                <a:gd name="T22" fmla="*/ 2147483647 w 313"/>
                <a:gd name="T23" fmla="*/ 2147483647 h 495"/>
                <a:gd name="T24" fmla="*/ 2147483647 w 313"/>
                <a:gd name="T25" fmla="*/ 2147483647 h 495"/>
                <a:gd name="T26" fmla="*/ 2147483647 w 313"/>
                <a:gd name="T27" fmla="*/ 2147483647 h 495"/>
                <a:gd name="T28" fmla="*/ 2147483647 w 313"/>
                <a:gd name="T29" fmla="*/ 2147483647 h 495"/>
                <a:gd name="T30" fmla="*/ 2147483647 w 313"/>
                <a:gd name="T31" fmla="*/ 2147483647 h 495"/>
                <a:gd name="T32" fmla="*/ 2147483647 w 313"/>
                <a:gd name="T33" fmla="*/ 2147483647 h 495"/>
                <a:gd name="T34" fmla="*/ 2147483647 w 313"/>
                <a:gd name="T35" fmla="*/ 0 h 495"/>
                <a:gd name="T36" fmla="*/ 2147483647 w 313"/>
                <a:gd name="T37" fmla="*/ 2147483647 h 495"/>
                <a:gd name="T38" fmla="*/ 2147483647 w 313"/>
                <a:gd name="T39" fmla="*/ 2147483647 h 495"/>
                <a:gd name="T40" fmla="*/ 2147483647 w 313"/>
                <a:gd name="T41" fmla="*/ 2147483647 h 495"/>
                <a:gd name="T42" fmla="*/ 2147483647 w 313"/>
                <a:gd name="T43" fmla="*/ 2147483647 h 495"/>
                <a:gd name="T44" fmla="*/ 2147483647 w 313"/>
                <a:gd name="T45" fmla="*/ 2147483647 h 495"/>
                <a:gd name="T46" fmla="*/ 2147483647 w 313"/>
                <a:gd name="T47" fmla="*/ 2147483647 h 495"/>
                <a:gd name="T48" fmla="*/ 2147483647 w 313"/>
                <a:gd name="T49" fmla="*/ 2147483647 h 495"/>
                <a:gd name="T50" fmla="*/ 2147483647 w 313"/>
                <a:gd name="T51" fmla="*/ 2147483647 h 495"/>
                <a:gd name="T52" fmla="*/ 2147483647 w 313"/>
                <a:gd name="T53" fmla="*/ 2147483647 h 495"/>
                <a:gd name="T54" fmla="*/ 2147483647 w 313"/>
                <a:gd name="T55" fmla="*/ 2147483647 h 495"/>
                <a:gd name="T56" fmla="*/ 2147483647 w 313"/>
                <a:gd name="T57" fmla="*/ 2147483647 h 495"/>
                <a:gd name="T58" fmla="*/ 2147483647 w 313"/>
                <a:gd name="T59" fmla="*/ 2147483647 h 495"/>
                <a:gd name="T60" fmla="*/ 2147483647 w 313"/>
                <a:gd name="T61" fmla="*/ 2147483647 h 495"/>
                <a:gd name="T62" fmla="*/ 2147483647 w 313"/>
                <a:gd name="T63" fmla="*/ 2147483647 h 495"/>
                <a:gd name="T64" fmla="*/ 2147483647 w 313"/>
                <a:gd name="T65" fmla="*/ 2147483647 h 495"/>
                <a:gd name="T66" fmla="*/ 2147483647 w 313"/>
                <a:gd name="T67" fmla="*/ 2147483647 h 495"/>
                <a:gd name="T68" fmla="*/ 2147483647 w 313"/>
                <a:gd name="T69" fmla="*/ 2147483647 h 495"/>
                <a:gd name="T70" fmla="*/ 2147483647 w 313"/>
                <a:gd name="T71" fmla="*/ 2147483647 h 495"/>
                <a:gd name="T72" fmla="*/ 2147483647 w 313"/>
                <a:gd name="T73" fmla="*/ 2147483647 h 495"/>
                <a:gd name="T74" fmla="*/ 2147483647 w 313"/>
                <a:gd name="T75" fmla="*/ 2147483647 h 495"/>
                <a:gd name="T76" fmla="*/ 2147483647 w 313"/>
                <a:gd name="T77" fmla="*/ 2147483647 h 495"/>
                <a:gd name="T78" fmla="*/ 2147483647 w 313"/>
                <a:gd name="T79" fmla="*/ 2147483647 h 495"/>
                <a:gd name="T80" fmla="*/ 2147483647 w 313"/>
                <a:gd name="T81" fmla="*/ 2147483647 h 495"/>
                <a:gd name="T82" fmla="*/ 2147483647 w 313"/>
                <a:gd name="T83" fmla="*/ 2147483647 h 495"/>
                <a:gd name="T84" fmla="*/ 2147483647 w 313"/>
                <a:gd name="T85" fmla="*/ 2147483647 h 495"/>
                <a:gd name="T86" fmla="*/ 2147483647 w 313"/>
                <a:gd name="T87" fmla="*/ 2147483647 h 495"/>
                <a:gd name="T88" fmla="*/ 2147483647 w 313"/>
                <a:gd name="T89" fmla="*/ 2147483647 h 495"/>
                <a:gd name="T90" fmla="*/ 2147483647 w 313"/>
                <a:gd name="T91" fmla="*/ 2147483647 h 495"/>
                <a:gd name="T92" fmla="*/ 2147483647 w 313"/>
                <a:gd name="T93" fmla="*/ 2147483647 h 495"/>
                <a:gd name="T94" fmla="*/ 2147483647 w 313"/>
                <a:gd name="T95" fmla="*/ 2147483647 h 4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3"/>
                <a:gd name="T145" fmla="*/ 0 h 495"/>
                <a:gd name="T146" fmla="*/ 313 w 313"/>
                <a:gd name="T147" fmla="*/ 495 h 4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chemeClr val="bg2"/>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58"/>
            <p:cNvSpPr>
              <a:spLocks noChangeAspect="1"/>
            </p:cNvSpPr>
            <p:nvPr/>
          </p:nvSpPr>
          <p:spPr bwMode="gray">
            <a:xfrm>
              <a:off x="7963749" y="5247834"/>
              <a:ext cx="64222" cy="52632"/>
            </a:xfrm>
            <a:custGeom>
              <a:avLst/>
              <a:gdLst>
                <a:gd name="T0" fmla="*/ 12 w 159"/>
                <a:gd name="T1" fmla="*/ 14 h 133"/>
                <a:gd name="T2" fmla="*/ 8 w 159"/>
                <a:gd name="T3" fmla="*/ 12 h 133"/>
                <a:gd name="T4" fmla="*/ 5 w 159"/>
                <a:gd name="T5" fmla="*/ 8 h 133"/>
                <a:gd name="T6" fmla="*/ 4 w 159"/>
                <a:gd name="T7" fmla="*/ 7 h 133"/>
                <a:gd name="T8" fmla="*/ 3 w 159"/>
                <a:gd name="T9" fmla="*/ 5 h 133"/>
                <a:gd name="T10" fmla="*/ 1 w 159"/>
                <a:gd name="T11" fmla="*/ 3 h 133"/>
                <a:gd name="T12" fmla="*/ 1 w 159"/>
                <a:gd name="T13" fmla="*/ 2 h 133"/>
                <a:gd name="T14" fmla="*/ 0 w 159"/>
                <a:gd name="T15" fmla="*/ 0 h 133"/>
                <a:gd name="T16" fmla="*/ 1 w 159"/>
                <a:gd name="T17" fmla="*/ 0 h 133"/>
                <a:gd name="T18" fmla="*/ 3 w 159"/>
                <a:gd name="T19" fmla="*/ 1 h 133"/>
                <a:gd name="T20" fmla="*/ 4 w 159"/>
                <a:gd name="T21" fmla="*/ 1 h 133"/>
                <a:gd name="T22" fmla="*/ 7 w 159"/>
                <a:gd name="T23" fmla="*/ 3 h 133"/>
                <a:gd name="T24" fmla="*/ 8 w 159"/>
                <a:gd name="T25" fmla="*/ 3 h 133"/>
                <a:gd name="T26" fmla="*/ 8 w 159"/>
                <a:gd name="T27" fmla="*/ 4 h 133"/>
                <a:gd name="T28" fmla="*/ 9 w 159"/>
                <a:gd name="T29" fmla="*/ 5 h 133"/>
                <a:gd name="T30" fmla="*/ 10 w 159"/>
                <a:gd name="T31" fmla="*/ 5 h 133"/>
                <a:gd name="T32" fmla="*/ 12 w 159"/>
                <a:gd name="T33" fmla="*/ 6 h 133"/>
                <a:gd name="T34" fmla="*/ 13 w 159"/>
                <a:gd name="T35" fmla="*/ 8 h 133"/>
                <a:gd name="T36" fmla="*/ 14 w 159"/>
                <a:gd name="T37" fmla="*/ 9 h 133"/>
                <a:gd name="T38" fmla="*/ 15 w 159"/>
                <a:gd name="T39" fmla="*/ 11 h 133"/>
                <a:gd name="T40" fmla="*/ 16 w 159"/>
                <a:gd name="T41" fmla="*/ 11 h 133"/>
                <a:gd name="T42" fmla="*/ 17 w 159"/>
                <a:gd name="T43" fmla="*/ 12 h 133"/>
                <a:gd name="T44" fmla="*/ 18 w 159"/>
                <a:gd name="T45" fmla="*/ 13 h 133"/>
                <a:gd name="T46" fmla="*/ 19 w 159"/>
                <a:gd name="T47" fmla="*/ 14 h 133"/>
                <a:gd name="T48" fmla="*/ 20 w 159"/>
                <a:gd name="T49" fmla="*/ 15 h 133"/>
                <a:gd name="T50" fmla="*/ 20 w 159"/>
                <a:gd name="T51" fmla="*/ 16 h 133"/>
                <a:gd name="T52" fmla="*/ 22 w 159"/>
                <a:gd name="T53" fmla="*/ 16 h 133"/>
                <a:gd name="T54" fmla="*/ 25 w 159"/>
                <a:gd name="T55" fmla="*/ 17 h 133"/>
                <a:gd name="T56" fmla="*/ 28 w 159"/>
                <a:gd name="T57" fmla="*/ 20 h 133"/>
                <a:gd name="T58" fmla="*/ 29 w 159"/>
                <a:gd name="T59" fmla="*/ 21 h 133"/>
                <a:gd name="T60" fmla="*/ 30 w 159"/>
                <a:gd name="T61" fmla="*/ 21 h 133"/>
                <a:gd name="T62" fmla="*/ 32 w 159"/>
                <a:gd name="T63" fmla="*/ 22 h 133"/>
                <a:gd name="T64" fmla="*/ 32 w 159"/>
                <a:gd name="T65" fmla="*/ 24 h 133"/>
                <a:gd name="T66" fmla="*/ 32 w 159"/>
                <a:gd name="T67" fmla="*/ 24 h 133"/>
                <a:gd name="T68" fmla="*/ 31 w 159"/>
                <a:gd name="T69" fmla="*/ 24 h 133"/>
                <a:gd name="T70" fmla="*/ 31 w 159"/>
                <a:gd name="T71" fmla="*/ 26 h 133"/>
                <a:gd name="T72" fmla="*/ 30 w 159"/>
                <a:gd name="T73" fmla="*/ 26 h 133"/>
                <a:gd name="T74" fmla="*/ 30 w 159"/>
                <a:gd name="T75" fmla="*/ 25 h 133"/>
                <a:gd name="T76" fmla="*/ 28 w 159"/>
                <a:gd name="T77" fmla="*/ 24 h 133"/>
                <a:gd name="T78" fmla="*/ 28 w 159"/>
                <a:gd name="T79" fmla="*/ 23 h 133"/>
                <a:gd name="T80" fmla="*/ 26 w 159"/>
                <a:gd name="T81" fmla="*/ 23 h 133"/>
                <a:gd name="T82" fmla="*/ 25 w 159"/>
                <a:gd name="T83" fmla="*/ 22 h 133"/>
                <a:gd name="T84" fmla="*/ 23 w 159"/>
                <a:gd name="T85" fmla="*/ 22 h 133"/>
                <a:gd name="T86" fmla="*/ 23 w 159"/>
                <a:gd name="T87" fmla="*/ 22 h 133"/>
                <a:gd name="T88" fmla="*/ 23 w 159"/>
                <a:gd name="T89" fmla="*/ 20 h 133"/>
                <a:gd name="T90" fmla="*/ 22 w 159"/>
                <a:gd name="T91" fmla="*/ 20 h 133"/>
                <a:gd name="T92" fmla="*/ 21 w 159"/>
                <a:gd name="T93" fmla="*/ 20 h 133"/>
                <a:gd name="T94" fmla="*/ 20 w 159"/>
                <a:gd name="T95" fmla="*/ 20 h 133"/>
                <a:gd name="T96" fmla="*/ 20 w 159"/>
                <a:gd name="T97" fmla="*/ 19 h 133"/>
                <a:gd name="T98" fmla="*/ 19 w 159"/>
                <a:gd name="T99" fmla="*/ 19 h 133"/>
                <a:gd name="T100" fmla="*/ 18 w 159"/>
                <a:gd name="T101" fmla="*/ 19 h 133"/>
                <a:gd name="T102" fmla="*/ 17 w 159"/>
                <a:gd name="T103" fmla="*/ 18 h 133"/>
                <a:gd name="T104" fmla="*/ 15 w 159"/>
                <a:gd name="T105" fmla="*/ 17 h 133"/>
                <a:gd name="T106" fmla="*/ 14 w 159"/>
                <a:gd name="T107" fmla="*/ 17 h 133"/>
                <a:gd name="T108" fmla="*/ 13 w 159"/>
                <a:gd name="T109" fmla="*/ 16 h 133"/>
                <a:gd name="T110" fmla="*/ 13 w 159"/>
                <a:gd name="T111" fmla="*/ 15 h 133"/>
                <a:gd name="T112" fmla="*/ 12 w 159"/>
                <a:gd name="T113" fmla="*/ 14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33"/>
                <a:gd name="T173" fmla="*/ 159 w 159"/>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26" name="Freeform 59"/>
            <p:cNvSpPr>
              <a:spLocks noChangeAspect="1"/>
            </p:cNvSpPr>
            <p:nvPr/>
          </p:nvSpPr>
          <p:spPr bwMode="gray">
            <a:xfrm>
              <a:off x="5865816" y="3697422"/>
              <a:ext cx="244657" cy="120304"/>
            </a:xfrm>
            <a:custGeom>
              <a:avLst/>
              <a:gdLst>
                <a:gd name="T0" fmla="*/ 2147483647 w 604"/>
                <a:gd name="T1" fmla="*/ 2147483647 h 288"/>
                <a:gd name="T2" fmla="*/ 2147483647 w 604"/>
                <a:gd name="T3" fmla="*/ 2147483647 h 288"/>
                <a:gd name="T4" fmla="*/ 2147483647 w 604"/>
                <a:gd name="T5" fmla="*/ 2147483647 h 288"/>
                <a:gd name="T6" fmla="*/ 2147483647 w 604"/>
                <a:gd name="T7" fmla="*/ 2147483647 h 288"/>
                <a:gd name="T8" fmla="*/ 2147483647 w 604"/>
                <a:gd name="T9" fmla="*/ 2147483647 h 288"/>
                <a:gd name="T10" fmla="*/ 2147483647 w 604"/>
                <a:gd name="T11" fmla="*/ 2147483647 h 288"/>
                <a:gd name="T12" fmla="*/ 2147483647 w 604"/>
                <a:gd name="T13" fmla="*/ 2147483647 h 288"/>
                <a:gd name="T14" fmla="*/ 2147483647 w 604"/>
                <a:gd name="T15" fmla="*/ 2147483647 h 288"/>
                <a:gd name="T16" fmla="*/ 2147483647 w 604"/>
                <a:gd name="T17" fmla="*/ 2147483647 h 288"/>
                <a:gd name="T18" fmla="*/ 2147483647 w 604"/>
                <a:gd name="T19" fmla="*/ 2147483647 h 288"/>
                <a:gd name="T20" fmla="*/ 2147483647 w 604"/>
                <a:gd name="T21" fmla="*/ 2147483647 h 288"/>
                <a:gd name="T22" fmla="*/ 2147483647 w 604"/>
                <a:gd name="T23" fmla="*/ 2147483647 h 288"/>
                <a:gd name="T24" fmla="*/ 2147483647 w 604"/>
                <a:gd name="T25" fmla="*/ 2147483647 h 288"/>
                <a:gd name="T26" fmla="*/ 2147483647 w 604"/>
                <a:gd name="T27" fmla="*/ 2147483647 h 288"/>
                <a:gd name="T28" fmla="*/ 2147483647 w 604"/>
                <a:gd name="T29" fmla="*/ 2147483647 h 288"/>
                <a:gd name="T30" fmla="*/ 2147483647 w 604"/>
                <a:gd name="T31" fmla="*/ 2147483647 h 288"/>
                <a:gd name="T32" fmla="*/ 2147483647 w 604"/>
                <a:gd name="T33" fmla="*/ 2147483647 h 288"/>
                <a:gd name="T34" fmla="*/ 2147483647 w 604"/>
                <a:gd name="T35" fmla="*/ 2147483647 h 288"/>
                <a:gd name="T36" fmla="*/ 2147483647 w 604"/>
                <a:gd name="T37" fmla="*/ 2147483647 h 288"/>
                <a:gd name="T38" fmla="*/ 2147483647 w 604"/>
                <a:gd name="T39" fmla="*/ 2147483647 h 288"/>
                <a:gd name="T40" fmla="*/ 2147483647 w 604"/>
                <a:gd name="T41" fmla="*/ 2147483647 h 288"/>
                <a:gd name="T42" fmla="*/ 2147483647 w 604"/>
                <a:gd name="T43" fmla="*/ 2147483647 h 288"/>
                <a:gd name="T44" fmla="*/ 2147483647 w 604"/>
                <a:gd name="T45" fmla="*/ 2147483647 h 288"/>
                <a:gd name="T46" fmla="*/ 2147483647 w 604"/>
                <a:gd name="T47" fmla="*/ 2147483647 h 288"/>
                <a:gd name="T48" fmla="*/ 2147483647 w 604"/>
                <a:gd name="T49" fmla="*/ 2147483647 h 288"/>
                <a:gd name="T50" fmla="*/ 2147483647 w 604"/>
                <a:gd name="T51" fmla="*/ 2147483647 h 288"/>
                <a:gd name="T52" fmla="*/ 2147483647 w 604"/>
                <a:gd name="T53" fmla="*/ 2147483647 h 288"/>
                <a:gd name="T54" fmla="*/ 2147483647 w 604"/>
                <a:gd name="T55" fmla="*/ 2147483647 h 288"/>
                <a:gd name="T56" fmla="*/ 2147483647 w 604"/>
                <a:gd name="T57" fmla="*/ 2147483647 h 288"/>
                <a:gd name="T58" fmla="*/ 2147483647 w 604"/>
                <a:gd name="T59" fmla="*/ 2147483647 h 288"/>
                <a:gd name="T60" fmla="*/ 2147483647 w 604"/>
                <a:gd name="T61" fmla="*/ 2147483647 h 288"/>
                <a:gd name="T62" fmla="*/ 2147483647 w 604"/>
                <a:gd name="T63" fmla="*/ 2147483647 h 288"/>
                <a:gd name="T64" fmla="*/ 2147483647 w 604"/>
                <a:gd name="T65" fmla="*/ 2147483647 h 288"/>
                <a:gd name="T66" fmla="*/ 2147483647 w 604"/>
                <a:gd name="T67" fmla="*/ 2147483647 h 288"/>
                <a:gd name="T68" fmla="*/ 2147483647 w 604"/>
                <a:gd name="T69" fmla="*/ 2147483647 h 288"/>
                <a:gd name="T70" fmla="*/ 2147483647 w 604"/>
                <a:gd name="T71" fmla="*/ 2147483647 h 288"/>
                <a:gd name="T72" fmla="*/ 2147483647 w 604"/>
                <a:gd name="T73" fmla="*/ 2147483647 h 288"/>
                <a:gd name="T74" fmla="*/ 2147483647 w 604"/>
                <a:gd name="T75" fmla="*/ 2147483647 h 288"/>
                <a:gd name="T76" fmla="*/ 2147483647 w 604"/>
                <a:gd name="T77" fmla="*/ 2147483647 h 288"/>
                <a:gd name="T78" fmla="*/ 2147483647 w 604"/>
                <a:gd name="T79" fmla="*/ 2147483647 h 288"/>
                <a:gd name="T80" fmla="*/ 2147483647 w 604"/>
                <a:gd name="T81" fmla="*/ 2147483647 h 288"/>
                <a:gd name="T82" fmla="*/ 0 w 604"/>
                <a:gd name="T83" fmla="*/ 2147483647 h 288"/>
                <a:gd name="T84" fmla="*/ 2147483647 w 604"/>
                <a:gd name="T85" fmla="*/ 2147483647 h 288"/>
                <a:gd name="T86" fmla="*/ 2147483647 w 604"/>
                <a:gd name="T87" fmla="*/ 2147483647 h 288"/>
                <a:gd name="T88" fmla="*/ 2147483647 w 604"/>
                <a:gd name="T89" fmla="*/ 2147483647 h 288"/>
                <a:gd name="T90" fmla="*/ 2147483647 w 604"/>
                <a:gd name="T91" fmla="*/ 2147483647 h 288"/>
                <a:gd name="T92" fmla="*/ 2147483647 w 604"/>
                <a:gd name="T93" fmla="*/ 2147483647 h 288"/>
                <a:gd name="T94" fmla="*/ 2147483647 w 604"/>
                <a:gd name="T95" fmla="*/ 2147483647 h 288"/>
                <a:gd name="T96" fmla="*/ 2147483647 w 604"/>
                <a:gd name="T97" fmla="*/ 2147483647 h 288"/>
                <a:gd name="T98" fmla="*/ 2147483647 w 604"/>
                <a:gd name="T99" fmla="*/ 2147483647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4"/>
                <a:gd name="T151" fmla="*/ 0 h 288"/>
                <a:gd name="T152" fmla="*/ 604 w 604"/>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60"/>
            <p:cNvSpPr>
              <a:spLocks noChangeAspect="1"/>
            </p:cNvSpPr>
            <p:nvPr/>
          </p:nvSpPr>
          <p:spPr bwMode="gray">
            <a:xfrm>
              <a:off x="5824530" y="3763589"/>
              <a:ext cx="168202" cy="127823"/>
            </a:xfrm>
            <a:custGeom>
              <a:avLst/>
              <a:gdLst>
                <a:gd name="T0" fmla="*/ 2147483647 w 417"/>
                <a:gd name="T1" fmla="*/ 2147483647 h 312"/>
                <a:gd name="T2" fmla="*/ 2147483647 w 417"/>
                <a:gd name="T3" fmla="*/ 2147483647 h 312"/>
                <a:gd name="T4" fmla="*/ 2147483647 w 417"/>
                <a:gd name="T5" fmla="*/ 2147483647 h 312"/>
                <a:gd name="T6" fmla="*/ 2147483647 w 417"/>
                <a:gd name="T7" fmla="*/ 2147483647 h 312"/>
                <a:gd name="T8" fmla="*/ 2147483647 w 417"/>
                <a:gd name="T9" fmla="*/ 2147483647 h 312"/>
                <a:gd name="T10" fmla="*/ 2147483647 w 417"/>
                <a:gd name="T11" fmla="*/ 2147483647 h 312"/>
                <a:gd name="T12" fmla="*/ 2147483647 w 417"/>
                <a:gd name="T13" fmla="*/ 2147483647 h 312"/>
                <a:gd name="T14" fmla="*/ 2147483647 w 417"/>
                <a:gd name="T15" fmla="*/ 2147483647 h 312"/>
                <a:gd name="T16" fmla="*/ 2147483647 w 417"/>
                <a:gd name="T17" fmla="*/ 2147483647 h 312"/>
                <a:gd name="T18" fmla="*/ 2147483647 w 417"/>
                <a:gd name="T19" fmla="*/ 2147483647 h 312"/>
                <a:gd name="T20" fmla="*/ 2147483647 w 417"/>
                <a:gd name="T21" fmla="*/ 2147483647 h 312"/>
                <a:gd name="T22" fmla="*/ 2147483647 w 417"/>
                <a:gd name="T23" fmla="*/ 2147483647 h 312"/>
                <a:gd name="T24" fmla="*/ 2147483647 w 417"/>
                <a:gd name="T25" fmla="*/ 2147483647 h 312"/>
                <a:gd name="T26" fmla="*/ 2147483647 w 417"/>
                <a:gd name="T27" fmla="*/ 2147483647 h 312"/>
                <a:gd name="T28" fmla="*/ 2147483647 w 417"/>
                <a:gd name="T29" fmla="*/ 2147483647 h 312"/>
                <a:gd name="T30" fmla="*/ 2147483647 w 417"/>
                <a:gd name="T31" fmla="*/ 2147483647 h 312"/>
                <a:gd name="T32" fmla="*/ 2147483647 w 417"/>
                <a:gd name="T33" fmla="*/ 2147483647 h 312"/>
                <a:gd name="T34" fmla="*/ 2147483647 w 417"/>
                <a:gd name="T35" fmla="*/ 2147483647 h 312"/>
                <a:gd name="T36" fmla="*/ 2147483647 w 417"/>
                <a:gd name="T37" fmla="*/ 2147483647 h 312"/>
                <a:gd name="T38" fmla="*/ 2147483647 w 417"/>
                <a:gd name="T39" fmla="*/ 2147483647 h 312"/>
                <a:gd name="T40" fmla="*/ 2147483647 w 417"/>
                <a:gd name="T41" fmla="*/ 2147483647 h 312"/>
                <a:gd name="T42" fmla="*/ 2147483647 w 417"/>
                <a:gd name="T43" fmla="*/ 2147483647 h 312"/>
                <a:gd name="T44" fmla="*/ 2147483647 w 417"/>
                <a:gd name="T45" fmla="*/ 2147483647 h 312"/>
                <a:gd name="T46" fmla="*/ 2147483647 w 417"/>
                <a:gd name="T47" fmla="*/ 2147483647 h 312"/>
                <a:gd name="T48" fmla="*/ 2147483647 w 417"/>
                <a:gd name="T49" fmla="*/ 2147483647 h 312"/>
                <a:gd name="T50" fmla="*/ 2147483647 w 417"/>
                <a:gd name="T51" fmla="*/ 2147483647 h 312"/>
                <a:gd name="T52" fmla="*/ 2147483647 w 417"/>
                <a:gd name="T53" fmla="*/ 2147483647 h 312"/>
                <a:gd name="T54" fmla="*/ 2147483647 w 417"/>
                <a:gd name="T55" fmla="*/ 2147483647 h 312"/>
                <a:gd name="T56" fmla="*/ 2147483647 w 417"/>
                <a:gd name="T57" fmla="*/ 2147483647 h 312"/>
                <a:gd name="T58" fmla="*/ 2147483647 w 417"/>
                <a:gd name="T59" fmla="*/ 2147483647 h 312"/>
                <a:gd name="T60" fmla="*/ 2147483647 w 417"/>
                <a:gd name="T61" fmla="*/ 2147483647 h 312"/>
                <a:gd name="T62" fmla="*/ 2147483647 w 417"/>
                <a:gd name="T63" fmla="*/ 2147483647 h 312"/>
                <a:gd name="T64" fmla="*/ 2147483647 w 417"/>
                <a:gd name="T65" fmla="*/ 2147483647 h 312"/>
                <a:gd name="T66" fmla="*/ 2147483647 w 417"/>
                <a:gd name="T67" fmla="*/ 2147483647 h 312"/>
                <a:gd name="T68" fmla="*/ 2147483647 w 417"/>
                <a:gd name="T69" fmla="*/ 2147483647 h 312"/>
                <a:gd name="T70" fmla="*/ 2147483647 w 417"/>
                <a:gd name="T71" fmla="*/ 2147483647 h 312"/>
                <a:gd name="T72" fmla="*/ 2147483647 w 417"/>
                <a:gd name="T73" fmla="*/ 0 h 312"/>
                <a:gd name="T74" fmla="*/ 2147483647 w 417"/>
                <a:gd name="T75" fmla="*/ 2147483647 h 312"/>
                <a:gd name="T76" fmla="*/ 2147483647 w 417"/>
                <a:gd name="T77" fmla="*/ 2147483647 h 312"/>
                <a:gd name="T78" fmla="*/ 2147483647 w 417"/>
                <a:gd name="T79" fmla="*/ 2147483647 h 312"/>
                <a:gd name="T80" fmla="*/ 2147483647 w 417"/>
                <a:gd name="T81" fmla="*/ 2147483647 h 312"/>
                <a:gd name="T82" fmla="*/ 2147483647 w 417"/>
                <a:gd name="T83" fmla="*/ 2147483647 h 312"/>
                <a:gd name="T84" fmla="*/ 2147483647 w 417"/>
                <a:gd name="T85" fmla="*/ 2147483647 h 312"/>
                <a:gd name="T86" fmla="*/ 2147483647 w 417"/>
                <a:gd name="T87" fmla="*/ 2147483647 h 312"/>
                <a:gd name="T88" fmla="*/ 2147483647 w 417"/>
                <a:gd name="T89" fmla="*/ 2147483647 h 312"/>
                <a:gd name="T90" fmla="*/ 2147483647 w 417"/>
                <a:gd name="T91" fmla="*/ 2147483647 h 312"/>
                <a:gd name="T92" fmla="*/ 2147483647 w 417"/>
                <a:gd name="T93" fmla="*/ 2147483647 h 312"/>
                <a:gd name="T94" fmla="*/ 2147483647 w 417"/>
                <a:gd name="T95" fmla="*/ 2147483647 h 312"/>
                <a:gd name="T96" fmla="*/ 2147483647 w 417"/>
                <a:gd name="T97" fmla="*/ 2147483647 h 3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7"/>
                <a:gd name="T148" fmla="*/ 0 h 312"/>
                <a:gd name="T149" fmla="*/ 417 w 417"/>
                <a:gd name="T150" fmla="*/ 312 h 3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61"/>
            <p:cNvSpPr>
              <a:spLocks noChangeAspect="1"/>
            </p:cNvSpPr>
            <p:nvPr/>
          </p:nvSpPr>
          <p:spPr bwMode="gray">
            <a:xfrm>
              <a:off x="5904043" y="3790657"/>
              <a:ext cx="6117" cy="7519"/>
            </a:xfrm>
            <a:custGeom>
              <a:avLst/>
              <a:gdLst>
                <a:gd name="T0" fmla="*/ 2147483647 w 16"/>
                <a:gd name="T1" fmla="*/ 2147483647 h 22"/>
                <a:gd name="T2" fmla="*/ 2147483647 w 16"/>
                <a:gd name="T3" fmla="*/ 2147483647 h 22"/>
                <a:gd name="T4" fmla="*/ 2147483647 w 16"/>
                <a:gd name="T5" fmla="*/ 0 h 22"/>
                <a:gd name="T6" fmla="*/ 0 w 16"/>
                <a:gd name="T7" fmla="*/ 2147483647 h 22"/>
                <a:gd name="T8" fmla="*/ 0 w 16"/>
                <a:gd name="T9" fmla="*/ 2147483647 h 22"/>
                <a:gd name="T10" fmla="*/ 2147483647 w 16"/>
                <a:gd name="T11" fmla="*/ 2147483647 h 22"/>
                <a:gd name="T12" fmla="*/ 2147483647 w 16"/>
                <a:gd name="T13" fmla="*/ 2147483647 h 22"/>
                <a:gd name="T14" fmla="*/ 2147483647 w 16"/>
                <a:gd name="T15" fmla="*/ 2147483647 h 22"/>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2"/>
                <a:gd name="T26" fmla="*/ 16 w 16"/>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29" name="Freeform 62"/>
            <p:cNvSpPr>
              <a:spLocks noChangeAspect="1"/>
            </p:cNvSpPr>
            <p:nvPr/>
          </p:nvSpPr>
          <p:spPr bwMode="gray">
            <a:xfrm>
              <a:off x="5917806" y="3795169"/>
              <a:ext cx="6117" cy="3008"/>
            </a:xfrm>
            <a:custGeom>
              <a:avLst/>
              <a:gdLst>
                <a:gd name="T0" fmla="*/ 2147483647 w 15"/>
                <a:gd name="T1" fmla="*/ 2147483647 h 9"/>
                <a:gd name="T2" fmla="*/ 2147483647 w 15"/>
                <a:gd name="T3" fmla="*/ 0 h 9"/>
                <a:gd name="T4" fmla="*/ 0 w 15"/>
                <a:gd name="T5" fmla="*/ 2147483647 h 9"/>
                <a:gd name="T6" fmla="*/ 2147483647 w 15"/>
                <a:gd name="T7" fmla="*/ 2147483647 h 9"/>
                <a:gd name="T8" fmla="*/ 2147483647 w 15"/>
                <a:gd name="T9" fmla="*/ 2147483647 h 9"/>
                <a:gd name="T10" fmla="*/ 2147483647 w 15"/>
                <a:gd name="T11" fmla="*/ 2147483647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30" name="Freeform 63"/>
            <p:cNvSpPr>
              <a:spLocks noChangeAspect="1"/>
            </p:cNvSpPr>
            <p:nvPr/>
          </p:nvSpPr>
          <p:spPr bwMode="gray">
            <a:xfrm>
              <a:off x="5893340" y="3798177"/>
              <a:ext cx="4587" cy="4511"/>
            </a:xfrm>
            <a:custGeom>
              <a:avLst/>
              <a:gdLst>
                <a:gd name="T0" fmla="*/ 2147483647 w 12"/>
                <a:gd name="T1" fmla="*/ 2147483647 h 8"/>
                <a:gd name="T2" fmla="*/ 2147483647 w 12"/>
                <a:gd name="T3" fmla="*/ 0 h 8"/>
                <a:gd name="T4" fmla="*/ 0 w 12"/>
                <a:gd name="T5" fmla="*/ 0 h 8"/>
                <a:gd name="T6" fmla="*/ 0 w 12"/>
                <a:gd name="T7" fmla="*/ 2147483647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31" name="Freeform 64"/>
            <p:cNvSpPr>
              <a:spLocks noChangeAspect="1"/>
            </p:cNvSpPr>
            <p:nvPr/>
          </p:nvSpPr>
          <p:spPr bwMode="gray">
            <a:xfrm>
              <a:off x="5671620" y="3840283"/>
              <a:ext cx="319583" cy="248125"/>
            </a:xfrm>
            <a:custGeom>
              <a:avLst/>
              <a:gdLst>
                <a:gd name="T0" fmla="*/ 2147483647 w 788"/>
                <a:gd name="T1" fmla="*/ 2147483647 h 599"/>
                <a:gd name="T2" fmla="*/ 2147483647 w 788"/>
                <a:gd name="T3" fmla="*/ 2147483647 h 599"/>
                <a:gd name="T4" fmla="*/ 2147483647 w 788"/>
                <a:gd name="T5" fmla="*/ 2147483647 h 599"/>
                <a:gd name="T6" fmla="*/ 0 w 788"/>
                <a:gd name="T7" fmla="*/ 2147483647 h 599"/>
                <a:gd name="T8" fmla="*/ 2147483647 w 788"/>
                <a:gd name="T9" fmla="*/ 2147483647 h 599"/>
                <a:gd name="T10" fmla="*/ 2147483647 w 788"/>
                <a:gd name="T11" fmla="*/ 2147483647 h 599"/>
                <a:gd name="T12" fmla="*/ 2147483647 w 788"/>
                <a:gd name="T13" fmla="*/ 2147483647 h 599"/>
                <a:gd name="T14" fmla="*/ 2147483647 w 788"/>
                <a:gd name="T15" fmla="*/ 2147483647 h 599"/>
                <a:gd name="T16" fmla="*/ 2147483647 w 788"/>
                <a:gd name="T17" fmla="*/ 2147483647 h 599"/>
                <a:gd name="T18" fmla="*/ 2147483647 w 788"/>
                <a:gd name="T19" fmla="*/ 2147483647 h 599"/>
                <a:gd name="T20" fmla="*/ 2147483647 w 788"/>
                <a:gd name="T21" fmla="*/ 2147483647 h 599"/>
                <a:gd name="T22" fmla="*/ 2147483647 w 788"/>
                <a:gd name="T23" fmla="*/ 2147483647 h 599"/>
                <a:gd name="T24" fmla="*/ 2147483647 w 788"/>
                <a:gd name="T25" fmla="*/ 2147483647 h 599"/>
                <a:gd name="T26" fmla="*/ 2147483647 w 788"/>
                <a:gd name="T27" fmla="*/ 2147483647 h 599"/>
                <a:gd name="T28" fmla="*/ 2147483647 w 788"/>
                <a:gd name="T29" fmla="*/ 2147483647 h 599"/>
                <a:gd name="T30" fmla="*/ 2147483647 w 788"/>
                <a:gd name="T31" fmla="*/ 2147483647 h 599"/>
                <a:gd name="T32" fmla="*/ 2147483647 w 788"/>
                <a:gd name="T33" fmla="*/ 2147483647 h 599"/>
                <a:gd name="T34" fmla="*/ 2147483647 w 788"/>
                <a:gd name="T35" fmla="*/ 2147483647 h 599"/>
                <a:gd name="T36" fmla="*/ 2147483647 w 788"/>
                <a:gd name="T37" fmla="*/ 2147483647 h 599"/>
                <a:gd name="T38" fmla="*/ 2147483647 w 788"/>
                <a:gd name="T39" fmla="*/ 2147483647 h 599"/>
                <a:gd name="T40" fmla="*/ 2147483647 w 788"/>
                <a:gd name="T41" fmla="*/ 2147483647 h 599"/>
                <a:gd name="T42" fmla="*/ 2147483647 w 788"/>
                <a:gd name="T43" fmla="*/ 2147483647 h 599"/>
                <a:gd name="T44" fmla="*/ 2147483647 w 788"/>
                <a:gd name="T45" fmla="*/ 2147483647 h 599"/>
                <a:gd name="T46" fmla="*/ 2147483647 w 788"/>
                <a:gd name="T47" fmla="*/ 2147483647 h 599"/>
                <a:gd name="T48" fmla="*/ 2147483647 w 788"/>
                <a:gd name="T49" fmla="*/ 2147483647 h 599"/>
                <a:gd name="T50" fmla="*/ 2147483647 w 788"/>
                <a:gd name="T51" fmla="*/ 2147483647 h 599"/>
                <a:gd name="T52" fmla="*/ 2147483647 w 788"/>
                <a:gd name="T53" fmla="*/ 2147483647 h 599"/>
                <a:gd name="T54" fmla="*/ 2147483647 w 788"/>
                <a:gd name="T55" fmla="*/ 2147483647 h 599"/>
                <a:gd name="T56" fmla="*/ 2147483647 w 788"/>
                <a:gd name="T57" fmla="*/ 2147483647 h 599"/>
                <a:gd name="T58" fmla="*/ 2147483647 w 788"/>
                <a:gd name="T59" fmla="*/ 2147483647 h 599"/>
                <a:gd name="T60" fmla="*/ 2147483647 w 788"/>
                <a:gd name="T61" fmla="*/ 2147483647 h 599"/>
                <a:gd name="T62" fmla="*/ 2147483647 w 788"/>
                <a:gd name="T63" fmla="*/ 2147483647 h 599"/>
                <a:gd name="T64" fmla="*/ 2147483647 w 788"/>
                <a:gd name="T65" fmla="*/ 2147483647 h 599"/>
                <a:gd name="T66" fmla="*/ 2147483647 w 788"/>
                <a:gd name="T67" fmla="*/ 2147483647 h 599"/>
                <a:gd name="T68" fmla="*/ 2147483647 w 788"/>
                <a:gd name="T69" fmla="*/ 2147483647 h 599"/>
                <a:gd name="T70" fmla="*/ 2147483647 w 788"/>
                <a:gd name="T71" fmla="*/ 2147483647 h 599"/>
                <a:gd name="T72" fmla="*/ 2147483647 w 788"/>
                <a:gd name="T73" fmla="*/ 2147483647 h 599"/>
                <a:gd name="T74" fmla="*/ 2147483647 w 788"/>
                <a:gd name="T75" fmla="*/ 2147483647 h 599"/>
                <a:gd name="T76" fmla="*/ 2147483647 w 788"/>
                <a:gd name="T77" fmla="*/ 2147483647 h 599"/>
                <a:gd name="T78" fmla="*/ 2147483647 w 788"/>
                <a:gd name="T79" fmla="*/ 2147483647 h 599"/>
                <a:gd name="T80" fmla="*/ 2147483647 w 788"/>
                <a:gd name="T81" fmla="*/ 2147483647 h 599"/>
                <a:gd name="T82" fmla="*/ 2147483647 w 788"/>
                <a:gd name="T83" fmla="*/ 2147483647 h 599"/>
                <a:gd name="T84" fmla="*/ 2147483647 w 788"/>
                <a:gd name="T85" fmla="*/ 2147483647 h 599"/>
                <a:gd name="T86" fmla="*/ 2147483647 w 788"/>
                <a:gd name="T87" fmla="*/ 2147483647 h 599"/>
                <a:gd name="T88" fmla="*/ 2147483647 w 788"/>
                <a:gd name="T89" fmla="*/ 2147483647 h 599"/>
                <a:gd name="T90" fmla="*/ 2147483647 w 788"/>
                <a:gd name="T91" fmla="*/ 2147483647 h 599"/>
                <a:gd name="T92" fmla="*/ 2147483647 w 788"/>
                <a:gd name="T93" fmla="*/ 2147483647 h 599"/>
                <a:gd name="T94" fmla="*/ 2147483647 w 788"/>
                <a:gd name="T95" fmla="*/ 2147483647 h 599"/>
                <a:gd name="T96" fmla="*/ 2147483647 w 788"/>
                <a:gd name="T97" fmla="*/ 2147483647 h 599"/>
                <a:gd name="T98" fmla="*/ 2147483647 w 788"/>
                <a:gd name="T99" fmla="*/ 2147483647 h 599"/>
                <a:gd name="T100" fmla="*/ 2147483647 w 788"/>
                <a:gd name="T101" fmla="*/ 2147483647 h 599"/>
                <a:gd name="T102" fmla="*/ 2147483647 w 788"/>
                <a:gd name="T103" fmla="*/ 2147483647 h 599"/>
                <a:gd name="T104" fmla="*/ 2147483647 w 788"/>
                <a:gd name="T105" fmla="*/ 2147483647 h 599"/>
                <a:gd name="T106" fmla="*/ 2147483647 w 788"/>
                <a:gd name="T107" fmla="*/ 2147483647 h 599"/>
                <a:gd name="T108" fmla="*/ 2147483647 w 788"/>
                <a:gd name="T109" fmla="*/ 2147483647 h 599"/>
                <a:gd name="T110" fmla="*/ 2147483647 w 788"/>
                <a:gd name="T111" fmla="*/ 2147483647 h 599"/>
                <a:gd name="T112" fmla="*/ 2147483647 w 788"/>
                <a:gd name="T113" fmla="*/ 2147483647 h 599"/>
                <a:gd name="T114" fmla="*/ 2147483647 w 788"/>
                <a:gd name="T115" fmla="*/ 2147483647 h 599"/>
                <a:gd name="T116" fmla="*/ 2147483647 w 788"/>
                <a:gd name="T117" fmla="*/ 2147483647 h 599"/>
                <a:gd name="T118" fmla="*/ 2147483647 w 788"/>
                <a:gd name="T119" fmla="*/ 2147483647 h 599"/>
                <a:gd name="T120" fmla="*/ 2147483647 w 788"/>
                <a:gd name="T121" fmla="*/ 2147483647 h 599"/>
                <a:gd name="T122" fmla="*/ 2147483647 w 788"/>
                <a:gd name="T123" fmla="*/ 2147483647 h 599"/>
                <a:gd name="T124" fmla="*/ 2147483647 w 788"/>
                <a:gd name="T125" fmla="*/ 2147483647 h 5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8"/>
                <a:gd name="T190" fmla="*/ 0 h 599"/>
                <a:gd name="T191" fmla="*/ 788 w 788"/>
                <a:gd name="T192" fmla="*/ 599 h 5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65"/>
            <p:cNvSpPr>
              <a:spLocks noChangeAspect="1"/>
            </p:cNvSpPr>
            <p:nvPr/>
          </p:nvSpPr>
          <p:spPr bwMode="gray">
            <a:xfrm>
              <a:off x="6443818" y="4653834"/>
              <a:ext cx="240069" cy="260157"/>
            </a:xfrm>
            <a:custGeom>
              <a:avLst/>
              <a:gdLst>
                <a:gd name="T0" fmla="*/ 2147483647 w 594"/>
                <a:gd name="T1" fmla="*/ 0 h 626"/>
                <a:gd name="T2" fmla="*/ 2147483647 w 594"/>
                <a:gd name="T3" fmla="*/ 2147483647 h 626"/>
                <a:gd name="T4" fmla="*/ 2147483647 w 594"/>
                <a:gd name="T5" fmla="*/ 2147483647 h 626"/>
                <a:gd name="T6" fmla="*/ 2147483647 w 594"/>
                <a:gd name="T7" fmla="*/ 2147483647 h 626"/>
                <a:gd name="T8" fmla="*/ 2147483647 w 594"/>
                <a:gd name="T9" fmla="*/ 2147483647 h 626"/>
                <a:gd name="T10" fmla="*/ 2147483647 w 594"/>
                <a:gd name="T11" fmla="*/ 2147483647 h 626"/>
                <a:gd name="T12" fmla="*/ 2147483647 w 594"/>
                <a:gd name="T13" fmla="*/ 2147483647 h 626"/>
                <a:gd name="T14" fmla="*/ 2147483647 w 594"/>
                <a:gd name="T15" fmla="*/ 2147483647 h 626"/>
                <a:gd name="T16" fmla="*/ 2147483647 w 594"/>
                <a:gd name="T17" fmla="*/ 2147483647 h 626"/>
                <a:gd name="T18" fmla="*/ 2147483647 w 594"/>
                <a:gd name="T19" fmla="*/ 2147483647 h 626"/>
                <a:gd name="T20" fmla="*/ 2147483647 w 594"/>
                <a:gd name="T21" fmla="*/ 2147483647 h 626"/>
                <a:gd name="T22" fmla="*/ 2147483647 w 594"/>
                <a:gd name="T23" fmla="*/ 2147483647 h 626"/>
                <a:gd name="T24" fmla="*/ 2147483647 w 594"/>
                <a:gd name="T25" fmla="*/ 2147483647 h 626"/>
                <a:gd name="T26" fmla="*/ 2147483647 w 594"/>
                <a:gd name="T27" fmla="*/ 2147483647 h 626"/>
                <a:gd name="T28" fmla="*/ 2147483647 w 594"/>
                <a:gd name="T29" fmla="*/ 2147483647 h 626"/>
                <a:gd name="T30" fmla="*/ 2147483647 w 594"/>
                <a:gd name="T31" fmla="*/ 2147483647 h 626"/>
                <a:gd name="T32" fmla="*/ 2147483647 w 594"/>
                <a:gd name="T33" fmla="*/ 2147483647 h 626"/>
                <a:gd name="T34" fmla="*/ 2147483647 w 594"/>
                <a:gd name="T35" fmla="*/ 2147483647 h 626"/>
                <a:gd name="T36" fmla="*/ 2147483647 w 594"/>
                <a:gd name="T37" fmla="*/ 2147483647 h 626"/>
                <a:gd name="T38" fmla="*/ 2147483647 w 594"/>
                <a:gd name="T39" fmla="*/ 2147483647 h 626"/>
                <a:gd name="T40" fmla="*/ 2147483647 w 594"/>
                <a:gd name="T41" fmla="*/ 2147483647 h 626"/>
                <a:gd name="T42" fmla="*/ 2147483647 w 594"/>
                <a:gd name="T43" fmla="*/ 2147483647 h 626"/>
                <a:gd name="T44" fmla="*/ 2147483647 w 594"/>
                <a:gd name="T45" fmla="*/ 2147483647 h 626"/>
                <a:gd name="T46" fmla="*/ 2147483647 w 594"/>
                <a:gd name="T47" fmla="*/ 2147483647 h 626"/>
                <a:gd name="T48" fmla="*/ 2147483647 w 594"/>
                <a:gd name="T49" fmla="*/ 2147483647 h 626"/>
                <a:gd name="T50" fmla="*/ 2147483647 w 594"/>
                <a:gd name="T51" fmla="*/ 2147483647 h 626"/>
                <a:gd name="T52" fmla="*/ 2147483647 w 594"/>
                <a:gd name="T53" fmla="*/ 2147483647 h 626"/>
                <a:gd name="T54" fmla="*/ 2147483647 w 594"/>
                <a:gd name="T55" fmla="*/ 2147483647 h 626"/>
                <a:gd name="T56" fmla="*/ 2147483647 w 594"/>
                <a:gd name="T57" fmla="*/ 2147483647 h 626"/>
                <a:gd name="T58" fmla="*/ 2147483647 w 594"/>
                <a:gd name="T59" fmla="*/ 2147483647 h 626"/>
                <a:gd name="T60" fmla="*/ 2147483647 w 594"/>
                <a:gd name="T61" fmla="*/ 2147483647 h 626"/>
                <a:gd name="T62" fmla="*/ 2147483647 w 594"/>
                <a:gd name="T63" fmla="*/ 2147483647 h 626"/>
                <a:gd name="T64" fmla="*/ 2147483647 w 594"/>
                <a:gd name="T65" fmla="*/ 2147483647 h 626"/>
                <a:gd name="T66" fmla="*/ 2147483647 w 594"/>
                <a:gd name="T67" fmla="*/ 2147483647 h 626"/>
                <a:gd name="T68" fmla="*/ 2147483647 w 594"/>
                <a:gd name="T69" fmla="*/ 2147483647 h 626"/>
                <a:gd name="T70" fmla="*/ 2147483647 w 594"/>
                <a:gd name="T71" fmla="*/ 2147483647 h 626"/>
                <a:gd name="T72" fmla="*/ 2147483647 w 594"/>
                <a:gd name="T73" fmla="*/ 2147483647 h 626"/>
                <a:gd name="T74" fmla="*/ 2147483647 w 594"/>
                <a:gd name="T75" fmla="*/ 2147483647 h 626"/>
                <a:gd name="T76" fmla="*/ 2147483647 w 594"/>
                <a:gd name="T77" fmla="*/ 2147483647 h 626"/>
                <a:gd name="T78" fmla="*/ 2147483647 w 594"/>
                <a:gd name="T79" fmla="*/ 2147483647 h 626"/>
                <a:gd name="T80" fmla="*/ 2147483647 w 594"/>
                <a:gd name="T81" fmla="*/ 2147483647 h 626"/>
                <a:gd name="T82" fmla="*/ 2147483647 w 594"/>
                <a:gd name="T83" fmla="*/ 2147483647 h 626"/>
                <a:gd name="T84" fmla="*/ 2147483647 w 594"/>
                <a:gd name="T85" fmla="*/ 2147483647 h 626"/>
                <a:gd name="T86" fmla="*/ 2147483647 w 594"/>
                <a:gd name="T87" fmla="*/ 2147483647 h 626"/>
                <a:gd name="T88" fmla="*/ 2147483647 w 594"/>
                <a:gd name="T89" fmla="*/ 2147483647 h 626"/>
                <a:gd name="T90" fmla="*/ 2147483647 w 594"/>
                <a:gd name="T91" fmla="*/ 2147483647 h 626"/>
                <a:gd name="T92" fmla="*/ 2147483647 w 594"/>
                <a:gd name="T93" fmla="*/ 2147483647 h 626"/>
                <a:gd name="T94" fmla="*/ 2147483647 w 594"/>
                <a:gd name="T95" fmla="*/ 2147483647 h 626"/>
                <a:gd name="T96" fmla="*/ 2147483647 w 594"/>
                <a:gd name="T97" fmla="*/ 2147483647 h 626"/>
                <a:gd name="T98" fmla="*/ 2147483647 w 594"/>
                <a:gd name="T99" fmla="*/ 2147483647 h 626"/>
                <a:gd name="T100" fmla="*/ 2147483647 w 594"/>
                <a:gd name="T101" fmla="*/ 2147483647 h 626"/>
                <a:gd name="T102" fmla="*/ 2147483647 w 594"/>
                <a:gd name="T103" fmla="*/ 2147483647 h 626"/>
                <a:gd name="T104" fmla="*/ 2147483647 w 594"/>
                <a:gd name="T105" fmla="*/ 2147483647 h 626"/>
                <a:gd name="T106" fmla="*/ 2147483647 w 594"/>
                <a:gd name="T107" fmla="*/ 2147483647 h 626"/>
                <a:gd name="T108" fmla="*/ 2147483647 w 594"/>
                <a:gd name="T109" fmla="*/ 2147483647 h 626"/>
                <a:gd name="T110" fmla="*/ 2147483647 w 594"/>
                <a:gd name="T111" fmla="*/ 2147483647 h 626"/>
                <a:gd name="T112" fmla="*/ 2147483647 w 594"/>
                <a:gd name="T113" fmla="*/ 2147483647 h 626"/>
                <a:gd name="T114" fmla="*/ 2147483647 w 594"/>
                <a:gd name="T115" fmla="*/ 2147483647 h 626"/>
                <a:gd name="T116" fmla="*/ 2147483647 w 594"/>
                <a:gd name="T117" fmla="*/ 2147483647 h 626"/>
                <a:gd name="T118" fmla="*/ 0 w 594"/>
                <a:gd name="T119" fmla="*/ 0 h 6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4"/>
                <a:gd name="T181" fmla="*/ 0 h 626"/>
                <a:gd name="T182" fmla="*/ 594 w 594"/>
                <a:gd name="T183" fmla="*/ 626 h 62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33" name="Freeform 66"/>
            <p:cNvSpPr>
              <a:spLocks noChangeAspect="1"/>
            </p:cNvSpPr>
            <p:nvPr/>
          </p:nvSpPr>
          <p:spPr bwMode="gray">
            <a:xfrm>
              <a:off x="6665538" y="4913991"/>
              <a:ext cx="204901" cy="66167"/>
            </a:xfrm>
            <a:custGeom>
              <a:avLst/>
              <a:gdLst>
                <a:gd name="T0" fmla="*/ 2147483647 w 506"/>
                <a:gd name="T1" fmla="*/ 2147483647 h 158"/>
                <a:gd name="T2" fmla="*/ 2147483647 w 506"/>
                <a:gd name="T3" fmla="*/ 2147483647 h 158"/>
                <a:gd name="T4" fmla="*/ 2147483647 w 506"/>
                <a:gd name="T5" fmla="*/ 2147483647 h 158"/>
                <a:gd name="T6" fmla="*/ 2147483647 w 506"/>
                <a:gd name="T7" fmla="*/ 2147483647 h 158"/>
                <a:gd name="T8" fmla="*/ 2147483647 w 506"/>
                <a:gd name="T9" fmla="*/ 2147483647 h 158"/>
                <a:gd name="T10" fmla="*/ 2147483647 w 506"/>
                <a:gd name="T11" fmla="*/ 2147483647 h 158"/>
                <a:gd name="T12" fmla="*/ 2147483647 w 506"/>
                <a:gd name="T13" fmla="*/ 2147483647 h 158"/>
                <a:gd name="T14" fmla="*/ 2147483647 w 506"/>
                <a:gd name="T15" fmla="*/ 2147483647 h 158"/>
                <a:gd name="T16" fmla="*/ 2147483647 w 506"/>
                <a:gd name="T17" fmla="*/ 2147483647 h 158"/>
                <a:gd name="T18" fmla="*/ 2147483647 w 506"/>
                <a:gd name="T19" fmla="*/ 2147483647 h 158"/>
                <a:gd name="T20" fmla="*/ 2147483647 w 506"/>
                <a:gd name="T21" fmla="*/ 2147483647 h 158"/>
                <a:gd name="T22" fmla="*/ 2147483647 w 506"/>
                <a:gd name="T23" fmla="*/ 2147483647 h 158"/>
                <a:gd name="T24" fmla="*/ 2147483647 w 506"/>
                <a:gd name="T25" fmla="*/ 2147483647 h 158"/>
                <a:gd name="T26" fmla="*/ 2147483647 w 506"/>
                <a:gd name="T27" fmla="*/ 2147483647 h 158"/>
                <a:gd name="T28" fmla="*/ 2147483647 w 506"/>
                <a:gd name="T29" fmla="*/ 2147483647 h 158"/>
                <a:gd name="T30" fmla="*/ 2147483647 w 506"/>
                <a:gd name="T31" fmla="*/ 2147483647 h 158"/>
                <a:gd name="T32" fmla="*/ 2147483647 w 506"/>
                <a:gd name="T33" fmla="*/ 2147483647 h 158"/>
                <a:gd name="T34" fmla="*/ 2147483647 w 506"/>
                <a:gd name="T35" fmla="*/ 2147483647 h 158"/>
                <a:gd name="T36" fmla="*/ 2147483647 w 506"/>
                <a:gd name="T37" fmla="*/ 2147483647 h 158"/>
                <a:gd name="T38" fmla="*/ 2147483647 w 506"/>
                <a:gd name="T39" fmla="*/ 2147483647 h 158"/>
                <a:gd name="T40" fmla="*/ 2147483647 w 506"/>
                <a:gd name="T41" fmla="*/ 2147483647 h 158"/>
                <a:gd name="T42" fmla="*/ 2147483647 w 506"/>
                <a:gd name="T43" fmla="*/ 2147483647 h 158"/>
                <a:gd name="T44" fmla="*/ 2147483647 w 506"/>
                <a:gd name="T45" fmla="*/ 2147483647 h 158"/>
                <a:gd name="T46" fmla="*/ 2147483647 w 506"/>
                <a:gd name="T47" fmla="*/ 2147483647 h 158"/>
                <a:gd name="T48" fmla="*/ 2147483647 w 506"/>
                <a:gd name="T49" fmla="*/ 2147483647 h 158"/>
                <a:gd name="T50" fmla="*/ 2147483647 w 506"/>
                <a:gd name="T51" fmla="*/ 0 h 158"/>
                <a:gd name="T52" fmla="*/ 2147483647 w 506"/>
                <a:gd name="T53" fmla="*/ 0 h 158"/>
                <a:gd name="T54" fmla="*/ 2147483647 w 506"/>
                <a:gd name="T55" fmla="*/ 2147483647 h 158"/>
                <a:gd name="T56" fmla="*/ 2147483647 w 506"/>
                <a:gd name="T57" fmla="*/ 2147483647 h 158"/>
                <a:gd name="T58" fmla="*/ 2147483647 w 506"/>
                <a:gd name="T59" fmla="*/ 2147483647 h 158"/>
                <a:gd name="T60" fmla="*/ 2147483647 w 506"/>
                <a:gd name="T61" fmla="*/ 2147483647 h 158"/>
                <a:gd name="T62" fmla="*/ 2147483647 w 506"/>
                <a:gd name="T63" fmla="*/ 2147483647 h 158"/>
                <a:gd name="T64" fmla="*/ 2147483647 w 506"/>
                <a:gd name="T65" fmla="*/ 2147483647 h 158"/>
                <a:gd name="T66" fmla="*/ 2147483647 w 506"/>
                <a:gd name="T67" fmla="*/ 2147483647 h 158"/>
                <a:gd name="T68" fmla="*/ 2147483647 w 506"/>
                <a:gd name="T69" fmla="*/ 2147483647 h 158"/>
                <a:gd name="T70" fmla="*/ 2147483647 w 506"/>
                <a:gd name="T71" fmla="*/ 2147483647 h 158"/>
                <a:gd name="T72" fmla="*/ 2147483647 w 506"/>
                <a:gd name="T73" fmla="*/ 2147483647 h 158"/>
                <a:gd name="T74" fmla="*/ 2147483647 w 506"/>
                <a:gd name="T75" fmla="*/ 2147483647 h 158"/>
                <a:gd name="T76" fmla="*/ 2147483647 w 506"/>
                <a:gd name="T77" fmla="*/ 2147483647 h 158"/>
                <a:gd name="T78" fmla="*/ 2147483647 w 506"/>
                <a:gd name="T79" fmla="*/ 2147483647 h 158"/>
                <a:gd name="T80" fmla="*/ 2147483647 w 506"/>
                <a:gd name="T81" fmla="*/ 2147483647 h 158"/>
                <a:gd name="T82" fmla="*/ 2147483647 w 506"/>
                <a:gd name="T83" fmla="*/ 2147483647 h 158"/>
                <a:gd name="T84" fmla="*/ 2147483647 w 506"/>
                <a:gd name="T85" fmla="*/ 2147483647 h 158"/>
                <a:gd name="T86" fmla="*/ 2147483647 w 506"/>
                <a:gd name="T87" fmla="*/ 2147483647 h 158"/>
                <a:gd name="T88" fmla="*/ 2147483647 w 506"/>
                <a:gd name="T89" fmla="*/ 2147483647 h 158"/>
                <a:gd name="T90" fmla="*/ 2147483647 w 506"/>
                <a:gd name="T91" fmla="*/ 2147483647 h 158"/>
                <a:gd name="T92" fmla="*/ 2147483647 w 506"/>
                <a:gd name="T93" fmla="*/ 2147483647 h 158"/>
                <a:gd name="T94" fmla="*/ 2147483647 w 506"/>
                <a:gd name="T95" fmla="*/ 2147483647 h 158"/>
                <a:gd name="T96" fmla="*/ 2147483647 w 506"/>
                <a:gd name="T97" fmla="*/ 2147483647 h 158"/>
                <a:gd name="T98" fmla="*/ 2147483647 w 506"/>
                <a:gd name="T99" fmla="*/ 2147483647 h 158"/>
                <a:gd name="T100" fmla="*/ 2147483647 w 506"/>
                <a:gd name="T101" fmla="*/ 2147483647 h 158"/>
                <a:gd name="T102" fmla="*/ 2147483647 w 506"/>
                <a:gd name="T103" fmla="*/ 2147483647 h 158"/>
                <a:gd name="T104" fmla="*/ 2147483647 w 506"/>
                <a:gd name="T105" fmla="*/ 2147483647 h 158"/>
                <a:gd name="T106" fmla="*/ 2147483647 w 506"/>
                <a:gd name="T107" fmla="*/ 2147483647 h 158"/>
                <a:gd name="T108" fmla="*/ 2147483647 w 506"/>
                <a:gd name="T109" fmla="*/ 2147483647 h 1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6"/>
                <a:gd name="T166" fmla="*/ 0 h 158"/>
                <a:gd name="T167" fmla="*/ 506 w 506"/>
                <a:gd name="T168" fmla="*/ 158 h 1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34" name="Freeform 67"/>
            <p:cNvSpPr>
              <a:spLocks noChangeAspect="1"/>
            </p:cNvSpPr>
            <p:nvPr/>
          </p:nvSpPr>
          <p:spPr bwMode="gray">
            <a:xfrm>
              <a:off x="6746581" y="4683910"/>
              <a:ext cx="220191" cy="190983"/>
            </a:xfrm>
            <a:custGeom>
              <a:avLst/>
              <a:gdLst>
                <a:gd name="T0" fmla="*/ 2147483647 w 547"/>
                <a:gd name="T1" fmla="*/ 2147483647 h 467"/>
                <a:gd name="T2" fmla="*/ 2147483647 w 547"/>
                <a:gd name="T3" fmla="*/ 2147483647 h 467"/>
                <a:gd name="T4" fmla="*/ 2147483647 w 547"/>
                <a:gd name="T5" fmla="*/ 2147483647 h 467"/>
                <a:gd name="T6" fmla="*/ 2147483647 w 547"/>
                <a:gd name="T7" fmla="*/ 2147483647 h 467"/>
                <a:gd name="T8" fmla="*/ 2147483647 w 547"/>
                <a:gd name="T9" fmla="*/ 2147483647 h 467"/>
                <a:gd name="T10" fmla="*/ 2147483647 w 547"/>
                <a:gd name="T11" fmla="*/ 2147483647 h 467"/>
                <a:gd name="T12" fmla="*/ 2147483647 w 547"/>
                <a:gd name="T13" fmla="*/ 2147483647 h 467"/>
                <a:gd name="T14" fmla="*/ 2147483647 w 547"/>
                <a:gd name="T15" fmla="*/ 2147483647 h 467"/>
                <a:gd name="T16" fmla="*/ 2147483647 w 547"/>
                <a:gd name="T17" fmla="*/ 2147483647 h 467"/>
                <a:gd name="T18" fmla="*/ 2147483647 w 547"/>
                <a:gd name="T19" fmla="*/ 2147483647 h 467"/>
                <a:gd name="T20" fmla="*/ 2147483647 w 547"/>
                <a:gd name="T21" fmla="*/ 2147483647 h 467"/>
                <a:gd name="T22" fmla="*/ 2147483647 w 547"/>
                <a:gd name="T23" fmla="*/ 2147483647 h 467"/>
                <a:gd name="T24" fmla="*/ 2147483647 w 547"/>
                <a:gd name="T25" fmla="*/ 2147483647 h 467"/>
                <a:gd name="T26" fmla="*/ 2147483647 w 547"/>
                <a:gd name="T27" fmla="*/ 2147483647 h 467"/>
                <a:gd name="T28" fmla="*/ 2147483647 w 547"/>
                <a:gd name="T29" fmla="*/ 2147483647 h 467"/>
                <a:gd name="T30" fmla="*/ 2147483647 w 547"/>
                <a:gd name="T31" fmla="*/ 2147483647 h 467"/>
                <a:gd name="T32" fmla="*/ 2147483647 w 547"/>
                <a:gd name="T33" fmla="*/ 2147483647 h 467"/>
                <a:gd name="T34" fmla="*/ 2147483647 w 547"/>
                <a:gd name="T35" fmla="*/ 2147483647 h 467"/>
                <a:gd name="T36" fmla="*/ 2147483647 w 547"/>
                <a:gd name="T37" fmla="*/ 2147483647 h 467"/>
                <a:gd name="T38" fmla="*/ 2147483647 w 547"/>
                <a:gd name="T39" fmla="*/ 2147483647 h 467"/>
                <a:gd name="T40" fmla="*/ 2147483647 w 547"/>
                <a:gd name="T41" fmla="*/ 2147483647 h 467"/>
                <a:gd name="T42" fmla="*/ 2147483647 w 547"/>
                <a:gd name="T43" fmla="*/ 2147483647 h 467"/>
                <a:gd name="T44" fmla="*/ 2147483647 w 547"/>
                <a:gd name="T45" fmla="*/ 2147483647 h 467"/>
                <a:gd name="T46" fmla="*/ 2147483647 w 547"/>
                <a:gd name="T47" fmla="*/ 2147483647 h 467"/>
                <a:gd name="T48" fmla="*/ 2147483647 w 547"/>
                <a:gd name="T49" fmla="*/ 2147483647 h 467"/>
                <a:gd name="T50" fmla="*/ 2147483647 w 547"/>
                <a:gd name="T51" fmla="*/ 2147483647 h 467"/>
                <a:gd name="T52" fmla="*/ 2147483647 w 547"/>
                <a:gd name="T53" fmla="*/ 2147483647 h 467"/>
                <a:gd name="T54" fmla="*/ 2147483647 w 547"/>
                <a:gd name="T55" fmla="*/ 2147483647 h 467"/>
                <a:gd name="T56" fmla="*/ 2147483647 w 547"/>
                <a:gd name="T57" fmla="*/ 2147483647 h 467"/>
                <a:gd name="T58" fmla="*/ 2147483647 w 547"/>
                <a:gd name="T59" fmla="*/ 2147483647 h 467"/>
                <a:gd name="T60" fmla="*/ 2147483647 w 547"/>
                <a:gd name="T61" fmla="*/ 2147483647 h 467"/>
                <a:gd name="T62" fmla="*/ 2147483647 w 547"/>
                <a:gd name="T63" fmla="*/ 2147483647 h 467"/>
                <a:gd name="T64" fmla="*/ 2147483647 w 547"/>
                <a:gd name="T65" fmla="*/ 2147483647 h 467"/>
                <a:gd name="T66" fmla="*/ 2147483647 w 547"/>
                <a:gd name="T67" fmla="*/ 2147483647 h 467"/>
                <a:gd name="T68" fmla="*/ 2147483647 w 547"/>
                <a:gd name="T69" fmla="*/ 2147483647 h 467"/>
                <a:gd name="T70" fmla="*/ 2147483647 w 547"/>
                <a:gd name="T71" fmla="*/ 2147483647 h 467"/>
                <a:gd name="T72" fmla="*/ 2147483647 w 547"/>
                <a:gd name="T73" fmla="*/ 2147483647 h 467"/>
                <a:gd name="T74" fmla="*/ 2147483647 w 547"/>
                <a:gd name="T75" fmla="*/ 2147483647 h 467"/>
                <a:gd name="T76" fmla="*/ 2147483647 w 547"/>
                <a:gd name="T77" fmla="*/ 2147483647 h 467"/>
                <a:gd name="T78" fmla="*/ 2147483647 w 547"/>
                <a:gd name="T79" fmla="*/ 2147483647 h 467"/>
                <a:gd name="T80" fmla="*/ 2147483647 w 547"/>
                <a:gd name="T81" fmla="*/ 2147483647 h 467"/>
                <a:gd name="T82" fmla="*/ 2147483647 w 547"/>
                <a:gd name="T83" fmla="*/ 2147483647 h 467"/>
                <a:gd name="T84" fmla="*/ 2147483647 w 547"/>
                <a:gd name="T85" fmla="*/ 2147483647 h 467"/>
                <a:gd name="T86" fmla="*/ 0 w 547"/>
                <a:gd name="T87" fmla="*/ 2147483647 h 467"/>
                <a:gd name="T88" fmla="*/ 2147483647 w 547"/>
                <a:gd name="T89" fmla="*/ 2147483647 h 467"/>
                <a:gd name="T90" fmla="*/ 2147483647 w 547"/>
                <a:gd name="T91" fmla="*/ 2147483647 h 467"/>
                <a:gd name="T92" fmla="*/ 2147483647 w 547"/>
                <a:gd name="T93" fmla="*/ 2147483647 h 467"/>
                <a:gd name="T94" fmla="*/ 2147483647 w 547"/>
                <a:gd name="T95" fmla="*/ 2147483647 h 467"/>
                <a:gd name="T96" fmla="*/ 2147483647 w 547"/>
                <a:gd name="T97" fmla="*/ 2147483647 h 467"/>
                <a:gd name="T98" fmla="*/ 2147483647 w 547"/>
                <a:gd name="T99" fmla="*/ 2147483647 h 467"/>
                <a:gd name="T100" fmla="*/ 2147483647 w 547"/>
                <a:gd name="T101" fmla="*/ 2147483647 h 467"/>
                <a:gd name="T102" fmla="*/ 2147483647 w 547"/>
                <a:gd name="T103" fmla="*/ 2147483647 h 467"/>
                <a:gd name="T104" fmla="*/ 2147483647 w 547"/>
                <a:gd name="T105" fmla="*/ 2147483647 h 467"/>
                <a:gd name="T106" fmla="*/ 2147483647 w 547"/>
                <a:gd name="T107" fmla="*/ 2147483647 h 467"/>
                <a:gd name="T108" fmla="*/ 2147483647 w 547"/>
                <a:gd name="T109" fmla="*/ 2147483647 h 467"/>
                <a:gd name="T110" fmla="*/ 2147483647 w 547"/>
                <a:gd name="T111" fmla="*/ 2147483647 h 467"/>
                <a:gd name="T112" fmla="*/ 2147483647 w 547"/>
                <a:gd name="T113" fmla="*/ 2147483647 h 467"/>
                <a:gd name="T114" fmla="*/ 2147483647 w 547"/>
                <a:gd name="T115" fmla="*/ 0 h 467"/>
                <a:gd name="T116" fmla="*/ 2147483647 w 547"/>
                <a:gd name="T117" fmla="*/ 2147483647 h 4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47"/>
                <a:gd name="T178" fmla="*/ 0 h 467"/>
                <a:gd name="T179" fmla="*/ 547 w 547"/>
                <a:gd name="T180" fmla="*/ 467 h 4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35" name="Freeform 68"/>
            <p:cNvSpPr>
              <a:spLocks noChangeAspect="1"/>
            </p:cNvSpPr>
            <p:nvPr/>
          </p:nvSpPr>
          <p:spPr bwMode="gray">
            <a:xfrm>
              <a:off x="7622757" y="4874893"/>
              <a:ext cx="88688" cy="49624"/>
            </a:xfrm>
            <a:custGeom>
              <a:avLst/>
              <a:gdLst>
                <a:gd name="T0" fmla="*/ 0 w 223"/>
                <a:gd name="T1" fmla="*/ 2147483647 h 117"/>
                <a:gd name="T2" fmla="*/ 2147483647 w 223"/>
                <a:gd name="T3" fmla="*/ 2147483647 h 117"/>
                <a:gd name="T4" fmla="*/ 2147483647 w 223"/>
                <a:gd name="T5" fmla="*/ 2147483647 h 117"/>
                <a:gd name="T6" fmla="*/ 2147483647 w 223"/>
                <a:gd name="T7" fmla="*/ 2147483647 h 117"/>
                <a:gd name="T8" fmla="*/ 2147483647 w 223"/>
                <a:gd name="T9" fmla="*/ 2147483647 h 117"/>
                <a:gd name="T10" fmla="*/ 2147483647 w 223"/>
                <a:gd name="T11" fmla="*/ 2147483647 h 117"/>
                <a:gd name="T12" fmla="*/ 2147483647 w 223"/>
                <a:gd name="T13" fmla="*/ 2147483647 h 117"/>
                <a:gd name="T14" fmla="*/ 2147483647 w 223"/>
                <a:gd name="T15" fmla="*/ 2147483647 h 117"/>
                <a:gd name="T16" fmla="*/ 2147483647 w 223"/>
                <a:gd name="T17" fmla="*/ 2147483647 h 117"/>
                <a:gd name="T18" fmla="*/ 2147483647 w 223"/>
                <a:gd name="T19" fmla="*/ 2147483647 h 117"/>
                <a:gd name="T20" fmla="*/ 2147483647 w 223"/>
                <a:gd name="T21" fmla="*/ 2147483647 h 117"/>
                <a:gd name="T22" fmla="*/ 2147483647 w 223"/>
                <a:gd name="T23" fmla="*/ 2147483647 h 117"/>
                <a:gd name="T24" fmla="*/ 2147483647 w 223"/>
                <a:gd name="T25" fmla="*/ 2147483647 h 117"/>
                <a:gd name="T26" fmla="*/ 2147483647 w 223"/>
                <a:gd name="T27" fmla="*/ 2147483647 h 117"/>
                <a:gd name="T28" fmla="*/ 2147483647 w 223"/>
                <a:gd name="T29" fmla="*/ 2147483647 h 117"/>
                <a:gd name="T30" fmla="*/ 2147483647 w 223"/>
                <a:gd name="T31" fmla="*/ 2147483647 h 117"/>
                <a:gd name="T32" fmla="*/ 2147483647 w 223"/>
                <a:gd name="T33" fmla="*/ 2147483647 h 117"/>
                <a:gd name="T34" fmla="*/ 2147483647 w 223"/>
                <a:gd name="T35" fmla="*/ 2147483647 h 117"/>
                <a:gd name="T36" fmla="*/ 2147483647 w 223"/>
                <a:gd name="T37" fmla="*/ 2147483647 h 117"/>
                <a:gd name="T38" fmla="*/ 2147483647 w 223"/>
                <a:gd name="T39" fmla="*/ 2147483647 h 117"/>
                <a:gd name="T40" fmla="*/ 2147483647 w 223"/>
                <a:gd name="T41" fmla="*/ 2147483647 h 117"/>
                <a:gd name="T42" fmla="*/ 2147483647 w 223"/>
                <a:gd name="T43" fmla="*/ 2147483647 h 117"/>
                <a:gd name="T44" fmla="*/ 2147483647 w 223"/>
                <a:gd name="T45" fmla="*/ 2147483647 h 117"/>
                <a:gd name="T46" fmla="*/ 2147483647 w 223"/>
                <a:gd name="T47" fmla="*/ 2147483647 h 117"/>
                <a:gd name="T48" fmla="*/ 2147483647 w 223"/>
                <a:gd name="T49" fmla="*/ 2147483647 h 117"/>
                <a:gd name="T50" fmla="*/ 2147483647 w 223"/>
                <a:gd name="T51" fmla="*/ 2147483647 h 117"/>
                <a:gd name="T52" fmla="*/ 2147483647 w 223"/>
                <a:gd name="T53" fmla="*/ 2147483647 h 117"/>
                <a:gd name="T54" fmla="*/ 2147483647 w 223"/>
                <a:gd name="T55" fmla="*/ 0 h 117"/>
                <a:gd name="T56" fmla="*/ 2147483647 w 223"/>
                <a:gd name="T57" fmla="*/ 2147483647 h 117"/>
                <a:gd name="T58" fmla="*/ 2147483647 w 223"/>
                <a:gd name="T59" fmla="*/ 2147483647 h 117"/>
                <a:gd name="T60" fmla="*/ 2147483647 w 223"/>
                <a:gd name="T61" fmla="*/ 2147483647 h 117"/>
                <a:gd name="T62" fmla="*/ 2147483647 w 223"/>
                <a:gd name="T63" fmla="*/ 0 h 117"/>
                <a:gd name="T64" fmla="*/ 2147483647 w 223"/>
                <a:gd name="T65" fmla="*/ 2147483647 h 117"/>
                <a:gd name="T66" fmla="*/ 2147483647 w 223"/>
                <a:gd name="T67" fmla="*/ 2147483647 h 117"/>
                <a:gd name="T68" fmla="*/ 2147483647 w 223"/>
                <a:gd name="T69" fmla="*/ 2147483647 h 117"/>
                <a:gd name="T70" fmla="*/ 2147483647 w 223"/>
                <a:gd name="T71" fmla="*/ 2147483647 h 117"/>
                <a:gd name="T72" fmla="*/ 2147483647 w 223"/>
                <a:gd name="T73" fmla="*/ 2147483647 h 117"/>
                <a:gd name="T74" fmla="*/ 2147483647 w 223"/>
                <a:gd name="T75" fmla="*/ 2147483647 h 117"/>
                <a:gd name="T76" fmla="*/ 2147483647 w 223"/>
                <a:gd name="T77" fmla="*/ 2147483647 h 117"/>
                <a:gd name="T78" fmla="*/ 2147483647 w 223"/>
                <a:gd name="T79" fmla="*/ 2147483647 h 117"/>
                <a:gd name="T80" fmla="*/ 2147483647 w 223"/>
                <a:gd name="T81" fmla="*/ 2147483647 h 117"/>
                <a:gd name="T82" fmla="*/ 2147483647 w 223"/>
                <a:gd name="T83" fmla="*/ 2147483647 h 117"/>
                <a:gd name="T84" fmla="*/ 2147483647 w 223"/>
                <a:gd name="T85" fmla="*/ 2147483647 h 117"/>
                <a:gd name="T86" fmla="*/ 2147483647 w 223"/>
                <a:gd name="T87" fmla="*/ 2147483647 h 117"/>
                <a:gd name="T88" fmla="*/ 2147483647 w 223"/>
                <a:gd name="T89" fmla="*/ 2147483647 h 117"/>
                <a:gd name="T90" fmla="*/ 2147483647 w 223"/>
                <a:gd name="T91" fmla="*/ 2147483647 h 117"/>
                <a:gd name="T92" fmla="*/ 2147483647 w 223"/>
                <a:gd name="T93" fmla="*/ 2147483647 h 117"/>
                <a:gd name="T94" fmla="*/ 2147483647 w 223"/>
                <a:gd name="T95" fmla="*/ 2147483647 h 117"/>
                <a:gd name="T96" fmla="*/ 2147483647 w 223"/>
                <a:gd name="T97" fmla="*/ 2147483647 h 117"/>
                <a:gd name="T98" fmla="*/ 2147483647 w 223"/>
                <a:gd name="T99" fmla="*/ 2147483647 h 117"/>
                <a:gd name="T100" fmla="*/ 2147483647 w 223"/>
                <a:gd name="T101" fmla="*/ 2147483647 h 117"/>
                <a:gd name="T102" fmla="*/ 2147483647 w 223"/>
                <a:gd name="T103" fmla="*/ 2147483647 h 117"/>
                <a:gd name="T104" fmla="*/ 2147483647 w 223"/>
                <a:gd name="T105" fmla="*/ 2147483647 h 117"/>
                <a:gd name="T106" fmla="*/ 2147483647 w 223"/>
                <a:gd name="T107" fmla="*/ 2147483647 h 117"/>
                <a:gd name="T108" fmla="*/ 2147483647 w 223"/>
                <a:gd name="T109" fmla="*/ 2147483647 h 117"/>
                <a:gd name="T110" fmla="*/ 2147483647 w 223"/>
                <a:gd name="T111" fmla="*/ 2147483647 h 117"/>
                <a:gd name="T112" fmla="*/ 2147483647 w 223"/>
                <a:gd name="T113" fmla="*/ 2147483647 h 117"/>
                <a:gd name="T114" fmla="*/ 2147483647 w 223"/>
                <a:gd name="T115" fmla="*/ 2147483647 h 117"/>
                <a:gd name="T116" fmla="*/ 0 w 223"/>
                <a:gd name="T117" fmla="*/ 2147483647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3"/>
                <a:gd name="T178" fmla="*/ 0 h 117"/>
                <a:gd name="T179" fmla="*/ 223 w 223"/>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69"/>
            <p:cNvSpPr>
              <a:spLocks noChangeAspect="1"/>
            </p:cNvSpPr>
            <p:nvPr/>
          </p:nvSpPr>
          <p:spPr bwMode="gray">
            <a:xfrm>
              <a:off x="7459144" y="4840304"/>
              <a:ext cx="220191" cy="183463"/>
            </a:xfrm>
            <a:custGeom>
              <a:avLst/>
              <a:gdLst>
                <a:gd name="T0" fmla="*/ 2147483647 w 544"/>
                <a:gd name="T1" fmla="*/ 2147483647 h 446"/>
                <a:gd name="T2" fmla="*/ 0 w 544"/>
                <a:gd name="T3" fmla="*/ 2147483647 h 446"/>
                <a:gd name="T4" fmla="*/ 2147483647 w 544"/>
                <a:gd name="T5" fmla="*/ 2147483647 h 446"/>
                <a:gd name="T6" fmla="*/ 2147483647 w 544"/>
                <a:gd name="T7" fmla="*/ 2147483647 h 446"/>
                <a:gd name="T8" fmla="*/ 2147483647 w 544"/>
                <a:gd name="T9" fmla="*/ 2147483647 h 446"/>
                <a:gd name="T10" fmla="*/ 2147483647 w 544"/>
                <a:gd name="T11" fmla="*/ 2147483647 h 446"/>
                <a:gd name="T12" fmla="*/ 2147483647 w 544"/>
                <a:gd name="T13" fmla="*/ 2147483647 h 446"/>
                <a:gd name="T14" fmla="*/ 2147483647 w 544"/>
                <a:gd name="T15" fmla="*/ 2147483647 h 446"/>
                <a:gd name="T16" fmla="*/ 2147483647 w 544"/>
                <a:gd name="T17" fmla="*/ 2147483647 h 446"/>
                <a:gd name="T18" fmla="*/ 2147483647 w 544"/>
                <a:gd name="T19" fmla="*/ 2147483647 h 446"/>
                <a:gd name="T20" fmla="*/ 2147483647 w 544"/>
                <a:gd name="T21" fmla="*/ 2147483647 h 446"/>
                <a:gd name="T22" fmla="*/ 2147483647 w 544"/>
                <a:gd name="T23" fmla="*/ 2147483647 h 446"/>
                <a:gd name="T24" fmla="*/ 2147483647 w 544"/>
                <a:gd name="T25" fmla="*/ 2147483647 h 446"/>
                <a:gd name="T26" fmla="*/ 2147483647 w 544"/>
                <a:gd name="T27" fmla="*/ 2147483647 h 446"/>
                <a:gd name="T28" fmla="*/ 2147483647 w 544"/>
                <a:gd name="T29" fmla="*/ 2147483647 h 446"/>
                <a:gd name="T30" fmla="*/ 2147483647 w 544"/>
                <a:gd name="T31" fmla="*/ 2147483647 h 446"/>
                <a:gd name="T32" fmla="*/ 2147483647 w 544"/>
                <a:gd name="T33" fmla="*/ 2147483647 h 446"/>
                <a:gd name="T34" fmla="*/ 2147483647 w 544"/>
                <a:gd name="T35" fmla="*/ 2147483647 h 446"/>
                <a:gd name="T36" fmla="*/ 2147483647 w 544"/>
                <a:gd name="T37" fmla="*/ 2147483647 h 446"/>
                <a:gd name="T38" fmla="*/ 2147483647 w 544"/>
                <a:gd name="T39" fmla="*/ 2147483647 h 446"/>
                <a:gd name="T40" fmla="*/ 2147483647 w 544"/>
                <a:gd name="T41" fmla="*/ 2147483647 h 446"/>
                <a:gd name="T42" fmla="*/ 2147483647 w 544"/>
                <a:gd name="T43" fmla="*/ 2147483647 h 446"/>
                <a:gd name="T44" fmla="*/ 2147483647 w 544"/>
                <a:gd name="T45" fmla="*/ 2147483647 h 446"/>
                <a:gd name="T46" fmla="*/ 2147483647 w 544"/>
                <a:gd name="T47" fmla="*/ 2147483647 h 446"/>
                <a:gd name="T48" fmla="*/ 2147483647 w 544"/>
                <a:gd name="T49" fmla="*/ 2147483647 h 446"/>
                <a:gd name="T50" fmla="*/ 2147483647 w 544"/>
                <a:gd name="T51" fmla="*/ 2147483647 h 446"/>
                <a:gd name="T52" fmla="*/ 2147483647 w 544"/>
                <a:gd name="T53" fmla="*/ 2147483647 h 446"/>
                <a:gd name="T54" fmla="*/ 2147483647 w 544"/>
                <a:gd name="T55" fmla="*/ 2147483647 h 446"/>
                <a:gd name="T56" fmla="*/ 2147483647 w 544"/>
                <a:gd name="T57" fmla="*/ 2147483647 h 446"/>
                <a:gd name="T58" fmla="*/ 2147483647 w 544"/>
                <a:gd name="T59" fmla="*/ 2147483647 h 446"/>
                <a:gd name="T60" fmla="*/ 2147483647 w 544"/>
                <a:gd name="T61" fmla="*/ 2147483647 h 446"/>
                <a:gd name="T62" fmla="*/ 2147483647 w 544"/>
                <a:gd name="T63" fmla="*/ 2147483647 h 446"/>
                <a:gd name="T64" fmla="*/ 2147483647 w 544"/>
                <a:gd name="T65" fmla="*/ 2147483647 h 446"/>
                <a:gd name="T66" fmla="*/ 2147483647 w 544"/>
                <a:gd name="T67" fmla="*/ 2147483647 h 446"/>
                <a:gd name="T68" fmla="*/ 2147483647 w 544"/>
                <a:gd name="T69" fmla="*/ 2147483647 h 446"/>
                <a:gd name="T70" fmla="*/ 2147483647 w 544"/>
                <a:gd name="T71" fmla="*/ 2147483647 h 446"/>
                <a:gd name="T72" fmla="*/ 2147483647 w 544"/>
                <a:gd name="T73" fmla="*/ 2147483647 h 446"/>
                <a:gd name="T74" fmla="*/ 2147483647 w 544"/>
                <a:gd name="T75" fmla="*/ 2147483647 h 446"/>
                <a:gd name="T76" fmla="*/ 2147483647 w 544"/>
                <a:gd name="T77" fmla="*/ 2147483647 h 446"/>
                <a:gd name="T78" fmla="*/ 2147483647 w 544"/>
                <a:gd name="T79" fmla="*/ 2147483647 h 446"/>
                <a:gd name="T80" fmla="*/ 2147483647 w 544"/>
                <a:gd name="T81" fmla="*/ 2147483647 h 446"/>
                <a:gd name="T82" fmla="*/ 2147483647 w 544"/>
                <a:gd name="T83" fmla="*/ 2147483647 h 446"/>
                <a:gd name="T84" fmla="*/ 2147483647 w 544"/>
                <a:gd name="T85" fmla="*/ 2147483647 h 446"/>
                <a:gd name="T86" fmla="*/ 2147483647 w 544"/>
                <a:gd name="T87" fmla="*/ 2147483647 h 446"/>
                <a:gd name="T88" fmla="*/ 2147483647 w 544"/>
                <a:gd name="T89" fmla="*/ 2147483647 h 446"/>
                <a:gd name="T90" fmla="*/ 2147483647 w 544"/>
                <a:gd name="T91" fmla="*/ 2147483647 h 446"/>
                <a:gd name="T92" fmla="*/ 0 w 544"/>
                <a:gd name="T93" fmla="*/ 0 h 4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4"/>
                <a:gd name="T142" fmla="*/ 0 h 446"/>
                <a:gd name="T143" fmla="*/ 544 w 544"/>
                <a:gd name="T144" fmla="*/ 446 h 4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137" name="Group 70"/>
            <p:cNvGrpSpPr>
              <a:grpSpLocks noChangeAspect="1"/>
            </p:cNvGrpSpPr>
            <p:nvPr/>
          </p:nvGrpSpPr>
          <p:grpSpPr bwMode="auto">
            <a:xfrm>
              <a:off x="6930977" y="4354631"/>
              <a:ext cx="206199" cy="301703"/>
              <a:chOff x="3802" y="2280"/>
              <a:chExt cx="102" cy="146"/>
            </a:xfrm>
            <a:grpFill/>
          </p:grpSpPr>
          <p:sp>
            <p:nvSpPr>
              <p:cNvPr id="289" name="Freeform 71"/>
              <p:cNvSpPr>
                <a:spLocks noChangeAspect="1"/>
              </p:cNvSpPr>
              <p:nvPr/>
            </p:nvSpPr>
            <p:spPr bwMode="gray">
              <a:xfrm>
                <a:off x="3802" y="2362"/>
                <a:ext cx="25" cy="33"/>
              </a:xfrm>
              <a:custGeom>
                <a:avLst/>
                <a:gdLst>
                  <a:gd name="T0" fmla="*/ 23 w 129"/>
                  <a:gd name="T1" fmla="*/ 0 h 163"/>
                  <a:gd name="T2" fmla="*/ 24 w 129"/>
                  <a:gd name="T3" fmla="*/ 0 h 163"/>
                  <a:gd name="T4" fmla="*/ 24 w 129"/>
                  <a:gd name="T5" fmla="*/ 0 h 163"/>
                  <a:gd name="T6" fmla="*/ 24 w 129"/>
                  <a:gd name="T7" fmla="*/ 3 h 163"/>
                  <a:gd name="T8" fmla="*/ 24 w 129"/>
                  <a:gd name="T9" fmla="*/ 4 h 163"/>
                  <a:gd name="T10" fmla="*/ 24 w 129"/>
                  <a:gd name="T11" fmla="*/ 5 h 163"/>
                  <a:gd name="T12" fmla="*/ 24 w 129"/>
                  <a:gd name="T13" fmla="*/ 6 h 163"/>
                  <a:gd name="T14" fmla="*/ 25 w 129"/>
                  <a:gd name="T15" fmla="*/ 10 h 163"/>
                  <a:gd name="T16" fmla="*/ 24 w 129"/>
                  <a:gd name="T17" fmla="*/ 11 h 163"/>
                  <a:gd name="T18" fmla="*/ 23 w 129"/>
                  <a:gd name="T19" fmla="*/ 12 h 163"/>
                  <a:gd name="T20" fmla="*/ 22 w 129"/>
                  <a:gd name="T21" fmla="*/ 14 h 163"/>
                  <a:gd name="T22" fmla="*/ 20 w 129"/>
                  <a:gd name="T23" fmla="*/ 15 h 163"/>
                  <a:gd name="T24" fmla="*/ 18 w 129"/>
                  <a:gd name="T25" fmla="*/ 16 h 163"/>
                  <a:gd name="T26" fmla="*/ 17 w 129"/>
                  <a:gd name="T27" fmla="*/ 17 h 163"/>
                  <a:gd name="T28" fmla="*/ 16 w 129"/>
                  <a:gd name="T29" fmla="*/ 20 h 163"/>
                  <a:gd name="T30" fmla="*/ 14 w 129"/>
                  <a:gd name="T31" fmla="*/ 23 h 163"/>
                  <a:gd name="T32" fmla="*/ 9 w 129"/>
                  <a:gd name="T33" fmla="*/ 26 h 163"/>
                  <a:gd name="T34" fmla="*/ 7 w 129"/>
                  <a:gd name="T35" fmla="*/ 29 h 163"/>
                  <a:gd name="T36" fmla="*/ 5 w 129"/>
                  <a:gd name="T37" fmla="*/ 30 h 163"/>
                  <a:gd name="T38" fmla="*/ 4 w 129"/>
                  <a:gd name="T39" fmla="*/ 31 h 163"/>
                  <a:gd name="T40" fmla="*/ 3 w 129"/>
                  <a:gd name="T41" fmla="*/ 32 h 163"/>
                  <a:gd name="T42" fmla="*/ 1 w 129"/>
                  <a:gd name="T43" fmla="*/ 33 h 163"/>
                  <a:gd name="T44" fmla="*/ 0 w 129"/>
                  <a:gd name="T45" fmla="*/ 33 h 163"/>
                  <a:gd name="T46" fmla="*/ 0 w 129"/>
                  <a:gd name="T47" fmla="*/ 30 h 163"/>
                  <a:gd name="T48" fmla="*/ 2 w 129"/>
                  <a:gd name="T49" fmla="*/ 28 h 163"/>
                  <a:gd name="T50" fmla="*/ 3 w 129"/>
                  <a:gd name="T51" fmla="*/ 26 h 163"/>
                  <a:gd name="T52" fmla="*/ 6 w 129"/>
                  <a:gd name="T53" fmla="*/ 24 h 163"/>
                  <a:gd name="T54" fmla="*/ 7 w 129"/>
                  <a:gd name="T55" fmla="*/ 24 h 163"/>
                  <a:gd name="T56" fmla="*/ 13 w 129"/>
                  <a:gd name="T57" fmla="*/ 17 h 163"/>
                  <a:gd name="T58" fmla="*/ 15 w 129"/>
                  <a:gd name="T59" fmla="*/ 15 h 163"/>
                  <a:gd name="T60" fmla="*/ 16 w 129"/>
                  <a:gd name="T61" fmla="*/ 14 h 163"/>
                  <a:gd name="T62" fmla="*/ 17 w 129"/>
                  <a:gd name="T63" fmla="*/ 12 h 163"/>
                  <a:gd name="T64" fmla="*/ 19 w 129"/>
                  <a:gd name="T65" fmla="*/ 11 h 163"/>
                  <a:gd name="T66" fmla="*/ 20 w 129"/>
                  <a:gd name="T67" fmla="*/ 11 h 163"/>
                  <a:gd name="T68" fmla="*/ 22 w 129"/>
                  <a:gd name="T69" fmla="*/ 8 h 163"/>
                  <a:gd name="T70" fmla="*/ 21 w 129"/>
                  <a:gd name="T71" fmla="*/ 6 h 163"/>
                  <a:gd name="T72" fmla="*/ 22 w 129"/>
                  <a:gd name="T73" fmla="*/ 7 h 163"/>
                  <a:gd name="T74" fmla="*/ 23 w 129"/>
                  <a:gd name="T75" fmla="*/ 6 h 163"/>
                  <a:gd name="T76" fmla="*/ 22 w 129"/>
                  <a:gd name="T77" fmla="*/ 5 h 163"/>
                  <a:gd name="T78" fmla="*/ 22 w 129"/>
                  <a:gd name="T79" fmla="*/ 5 h 163"/>
                  <a:gd name="T80" fmla="*/ 22 w 129"/>
                  <a:gd name="T81" fmla="*/ 4 h 163"/>
                  <a:gd name="T82" fmla="*/ 23 w 129"/>
                  <a:gd name="T83" fmla="*/ 3 h 163"/>
                  <a:gd name="T84" fmla="*/ 23 w 129"/>
                  <a:gd name="T85" fmla="*/ 1 h 163"/>
                  <a:gd name="T86" fmla="*/ 23 w 129"/>
                  <a:gd name="T87" fmla="*/ 0 h 1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
                  <a:gd name="T133" fmla="*/ 0 h 163"/>
                  <a:gd name="T134" fmla="*/ 129 w 129"/>
                  <a:gd name="T135" fmla="*/ 163 h 1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0" name="Freeform 72"/>
              <p:cNvSpPr>
                <a:spLocks noChangeAspect="1"/>
              </p:cNvSpPr>
              <p:nvPr/>
            </p:nvSpPr>
            <p:spPr bwMode="gray">
              <a:xfrm>
                <a:off x="3835" y="2339"/>
                <a:ext cx="14" cy="14"/>
              </a:xfrm>
              <a:custGeom>
                <a:avLst/>
                <a:gdLst>
                  <a:gd name="T0" fmla="*/ 0 w 67"/>
                  <a:gd name="T1" fmla="*/ 1 h 71"/>
                  <a:gd name="T2" fmla="*/ 0 w 67"/>
                  <a:gd name="T3" fmla="*/ 0 h 71"/>
                  <a:gd name="T4" fmla="*/ 1 w 67"/>
                  <a:gd name="T5" fmla="*/ 0 h 71"/>
                  <a:gd name="T6" fmla="*/ 7 w 67"/>
                  <a:gd name="T7" fmla="*/ 0 h 71"/>
                  <a:gd name="T8" fmla="*/ 8 w 67"/>
                  <a:gd name="T9" fmla="*/ 0 h 71"/>
                  <a:gd name="T10" fmla="*/ 10 w 67"/>
                  <a:gd name="T11" fmla="*/ 1 h 71"/>
                  <a:gd name="T12" fmla="*/ 12 w 67"/>
                  <a:gd name="T13" fmla="*/ 2 h 71"/>
                  <a:gd name="T14" fmla="*/ 12 w 67"/>
                  <a:gd name="T15" fmla="*/ 3 h 71"/>
                  <a:gd name="T16" fmla="*/ 13 w 67"/>
                  <a:gd name="T17" fmla="*/ 3 h 71"/>
                  <a:gd name="T18" fmla="*/ 13 w 67"/>
                  <a:gd name="T19" fmla="*/ 6 h 71"/>
                  <a:gd name="T20" fmla="*/ 13 w 67"/>
                  <a:gd name="T21" fmla="*/ 7 h 71"/>
                  <a:gd name="T22" fmla="*/ 14 w 67"/>
                  <a:gd name="T23" fmla="*/ 10 h 71"/>
                  <a:gd name="T24" fmla="*/ 13 w 67"/>
                  <a:gd name="T25" fmla="*/ 11 h 71"/>
                  <a:gd name="T26" fmla="*/ 13 w 67"/>
                  <a:gd name="T27" fmla="*/ 12 h 71"/>
                  <a:gd name="T28" fmla="*/ 10 w 67"/>
                  <a:gd name="T29" fmla="*/ 14 h 71"/>
                  <a:gd name="T30" fmla="*/ 9 w 67"/>
                  <a:gd name="T31" fmla="*/ 13 h 71"/>
                  <a:gd name="T32" fmla="*/ 8 w 67"/>
                  <a:gd name="T33" fmla="*/ 11 h 71"/>
                  <a:gd name="T34" fmla="*/ 5 w 67"/>
                  <a:gd name="T35" fmla="*/ 7 h 71"/>
                  <a:gd name="T36" fmla="*/ 5 w 67"/>
                  <a:gd name="T37" fmla="*/ 5 h 71"/>
                  <a:gd name="T38" fmla="*/ 4 w 67"/>
                  <a:gd name="T39" fmla="*/ 3 h 71"/>
                  <a:gd name="T40" fmla="*/ 3 w 67"/>
                  <a:gd name="T41" fmla="*/ 3 h 71"/>
                  <a:gd name="T42" fmla="*/ 2 w 67"/>
                  <a:gd name="T43" fmla="*/ 1 h 71"/>
                  <a:gd name="T44" fmla="*/ 1 w 67"/>
                  <a:gd name="T45" fmla="*/ 1 h 71"/>
                  <a:gd name="T46" fmla="*/ 0 w 67"/>
                  <a:gd name="T47" fmla="*/ 1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71"/>
                  <a:gd name="T74" fmla="*/ 67 w 67"/>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1" name="Freeform 73"/>
              <p:cNvSpPr>
                <a:spLocks noChangeAspect="1"/>
              </p:cNvSpPr>
              <p:nvPr/>
            </p:nvSpPr>
            <p:spPr bwMode="gray">
              <a:xfrm>
                <a:off x="3830" y="2280"/>
                <a:ext cx="47" cy="69"/>
              </a:xfrm>
              <a:custGeom>
                <a:avLst/>
                <a:gdLst>
                  <a:gd name="T0" fmla="*/ 28 w 236"/>
                  <a:gd name="T1" fmla="*/ 3 h 345"/>
                  <a:gd name="T2" fmla="*/ 26 w 236"/>
                  <a:gd name="T3" fmla="*/ 9 h 345"/>
                  <a:gd name="T4" fmla="*/ 28 w 236"/>
                  <a:gd name="T5" fmla="*/ 15 h 345"/>
                  <a:gd name="T6" fmla="*/ 29 w 236"/>
                  <a:gd name="T7" fmla="*/ 19 h 345"/>
                  <a:gd name="T8" fmla="*/ 26 w 236"/>
                  <a:gd name="T9" fmla="*/ 26 h 345"/>
                  <a:gd name="T10" fmla="*/ 24 w 236"/>
                  <a:gd name="T11" fmla="*/ 29 h 345"/>
                  <a:gd name="T12" fmla="*/ 20 w 236"/>
                  <a:gd name="T13" fmla="*/ 33 h 345"/>
                  <a:gd name="T14" fmla="*/ 17 w 236"/>
                  <a:gd name="T15" fmla="*/ 38 h 345"/>
                  <a:gd name="T16" fmla="*/ 20 w 236"/>
                  <a:gd name="T17" fmla="*/ 43 h 345"/>
                  <a:gd name="T18" fmla="*/ 20 w 236"/>
                  <a:gd name="T19" fmla="*/ 48 h 345"/>
                  <a:gd name="T20" fmla="*/ 24 w 236"/>
                  <a:gd name="T21" fmla="*/ 54 h 345"/>
                  <a:gd name="T22" fmla="*/ 26 w 236"/>
                  <a:gd name="T23" fmla="*/ 52 h 345"/>
                  <a:gd name="T24" fmla="*/ 29 w 236"/>
                  <a:gd name="T25" fmla="*/ 49 h 345"/>
                  <a:gd name="T26" fmla="*/ 33 w 236"/>
                  <a:gd name="T27" fmla="*/ 49 h 345"/>
                  <a:gd name="T28" fmla="*/ 36 w 236"/>
                  <a:gd name="T29" fmla="*/ 55 h 345"/>
                  <a:gd name="T30" fmla="*/ 38 w 236"/>
                  <a:gd name="T31" fmla="*/ 52 h 345"/>
                  <a:gd name="T32" fmla="*/ 41 w 236"/>
                  <a:gd name="T33" fmla="*/ 53 h 345"/>
                  <a:gd name="T34" fmla="*/ 43 w 236"/>
                  <a:gd name="T35" fmla="*/ 56 h 345"/>
                  <a:gd name="T36" fmla="*/ 43 w 236"/>
                  <a:gd name="T37" fmla="*/ 60 h 345"/>
                  <a:gd name="T38" fmla="*/ 44 w 236"/>
                  <a:gd name="T39" fmla="*/ 62 h 345"/>
                  <a:gd name="T40" fmla="*/ 46 w 236"/>
                  <a:gd name="T41" fmla="*/ 63 h 345"/>
                  <a:gd name="T42" fmla="*/ 46 w 236"/>
                  <a:gd name="T43" fmla="*/ 69 h 345"/>
                  <a:gd name="T44" fmla="*/ 45 w 236"/>
                  <a:gd name="T45" fmla="*/ 65 h 345"/>
                  <a:gd name="T46" fmla="*/ 40 w 236"/>
                  <a:gd name="T47" fmla="*/ 63 h 345"/>
                  <a:gd name="T48" fmla="*/ 37 w 236"/>
                  <a:gd name="T49" fmla="*/ 59 h 345"/>
                  <a:gd name="T50" fmla="*/ 33 w 236"/>
                  <a:gd name="T51" fmla="*/ 56 h 345"/>
                  <a:gd name="T52" fmla="*/ 30 w 236"/>
                  <a:gd name="T53" fmla="*/ 56 h 345"/>
                  <a:gd name="T54" fmla="*/ 30 w 236"/>
                  <a:gd name="T55" fmla="*/ 61 h 345"/>
                  <a:gd name="T56" fmla="*/ 25 w 236"/>
                  <a:gd name="T57" fmla="*/ 55 h 345"/>
                  <a:gd name="T58" fmla="*/ 20 w 236"/>
                  <a:gd name="T59" fmla="*/ 54 h 345"/>
                  <a:gd name="T60" fmla="*/ 15 w 236"/>
                  <a:gd name="T61" fmla="*/ 57 h 345"/>
                  <a:gd name="T62" fmla="*/ 11 w 236"/>
                  <a:gd name="T63" fmla="*/ 54 h 345"/>
                  <a:gd name="T64" fmla="*/ 9 w 236"/>
                  <a:gd name="T65" fmla="*/ 51 h 345"/>
                  <a:gd name="T66" fmla="*/ 12 w 236"/>
                  <a:gd name="T67" fmla="*/ 46 h 345"/>
                  <a:gd name="T68" fmla="*/ 9 w 236"/>
                  <a:gd name="T69" fmla="*/ 44 h 345"/>
                  <a:gd name="T70" fmla="*/ 7 w 236"/>
                  <a:gd name="T71" fmla="*/ 46 h 345"/>
                  <a:gd name="T72" fmla="*/ 3 w 236"/>
                  <a:gd name="T73" fmla="*/ 41 h 345"/>
                  <a:gd name="T74" fmla="*/ 0 w 236"/>
                  <a:gd name="T75" fmla="*/ 28 h 345"/>
                  <a:gd name="T76" fmla="*/ 3 w 236"/>
                  <a:gd name="T77" fmla="*/ 29 h 345"/>
                  <a:gd name="T78" fmla="*/ 6 w 236"/>
                  <a:gd name="T79" fmla="*/ 19 h 345"/>
                  <a:gd name="T80" fmla="*/ 7 w 236"/>
                  <a:gd name="T81" fmla="*/ 11 h 345"/>
                  <a:gd name="T82" fmla="*/ 9 w 236"/>
                  <a:gd name="T83" fmla="*/ 1 h 345"/>
                  <a:gd name="T84" fmla="*/ 13 w 236"/>
                  <a:gd name="T85" fmla="*/ 0 h 345"/>
                  <a:gd name="T86" fmla="*/ 23 w 236"/>
                  <a:gd name="T87" fmla="*/ 3 h 345"/>
                  <a:gd name="T88" fmla="*/ 26 w 236"/>
                  <a:gd name="T89" fmla="*/ 1 h 3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6"/>
                  <a:gd name="T136" fmla="*/ 0 h 345"/>
                  <a:gd name="T137" fmla="*/ 236 w 236"/>
                  <a:gd name="T138" fmla="*/ 345 h 3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2" name="Freeform 74"/>
              <p:cNvSpPr>
                <a:spLocks noChangeAspect="1"/>
              </p:cNvSpPr>
              <p:nvPr/>
            </p:nvSpPr>
            <p:spPr bwMode="gray">
              <a:xfrm>
                <a:off x="3867" y="2349"/>
                <a:ext cx="9" cy="9"/>
              </a:xfrm>
              <a:custGeom>
                <a:avLst/>
                <a:gdLst>
                  <a:gd name="T0" fmla="*/ 0 w 45"/>
                  <a:gd name="T1" fmla="*/ 0 h 45"/>
                  <a:gd name="T2" fmla="*/ 1 w 45"/>
                  <a:gd name="T3" fmla="*/ 0 h 45"/>
                  <a:gd name="T4" fmla="*/ 1 w 45"/>
                  <a:gd name="T5" fmla="*/ 1 h 45"/>
                  <a:gd name="T6" fmla="*/ 2 w 45"/>
                  <a:gd name="T7" fmla="*/ 1 h 45"/>
                  <a:gd name="T8" fmla="*/ 3 w 45"/>
                  <a:gd name="T9" fmla="*/ 1 h 45"/>
                  <a:gd name="T10" fmla="*/ 9 w 45"/>
                  <a:gd name="T11" fmla="*/ 6 h 45"/>
                  <a:gd name="T12" fmla="*/ 9 w 45"/>
                  <a:gd name="T13" fmla="*/ 7 h 45"/>
                  <a:gd name="T14" fmla="*/ 9 w 45"/>
                  <a:gd name="T15" fmla="*/ 9 h 45"/>
                  <a:gd name="T16" fmla="*/ 7 w 45"/>
                  <a:gd name="T17" fmla="*/ 8 h 45"/>
                  <a:gd name="T18" fmla="*/ 5 w 45"/>
                  <a:gd name="T19" fmla="*/ 7 h 45"/>
                  <a:gd name="T20" fmla="*/ 4 w 45"/>
                  <a:gd name="T21" fmla="*/ 5 h 45"/>
                  <a:gd name="T22" fmla="*/ 3 w 45"/>
                  <a:gd name="T23" fmla="*/ 4 h 45"/>
                  <a:gd name="T24" fmla="*/ 2 w 45"/>
                  <a:gd name="T25" fmla="*/ 5 h 45"/>
                  <a:gd name="T26" fmla="*/ 0 w 45"/>
                  <a:gd name="T27" fmla="*/ 7 h 45"/>
                  <a:gd name="T28" fmla="*/ 0 w 45"/>
                  <a:gd name="T29" fmla="*/ 6 h 45"/>
                  <a:gd name="T30" fmla="*/ 0 w 45"/>
                  <a:gd name="T31" fmla="*/ 4 h 45"/>
                  <a:gd name="T32" fmla="*/ 0 w 4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45"/>
                  <a:gd name="T53" fmla="*/ 45 w 4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3" name="Freeform 75"/>
              <p:cNvSpPr>
                <a:spLocks noChangeAspect="1"/>
              </p:cNvSpPr>
              <p:nvPr/>
            </p:nvSpPr>
            <p:spPr bwMode="gray">
              <a:xfrm>
                <a:off x="3879" y="2348"/>
                <a:ext cx="15" cy="17"/>
              </a:xfrm>
              <a:custGeom>
                <a:avLst/>
                <a:gdLst>
                  <a:gd name="T0" fmla="*/ 0 w 77"/>
                  <a:gd name="T1" fmla="*/ 1 h 85"/>
                  <a:gd name="T2" fmla="*/ 1 w 77"/>
                  <a:gd name="T3" fmla="*/ 1 h 85"/>
                  <a:gd name="T4" fmla="*/ 5 w 77"/>
                  <a:gd name="T5" fmla="*/ 1 h 85"/>
                  <a:gd name="T6" fmla="*/ 7 w 77"/>
                  <a:gd name="T7" fmla="*/ 0 h 85"/>
                  <a:gd name="T8" fmla="*/ 9 w 77"/>
                  <a:gd name="T9" fmla="*/ 0 h 85"/>
                  <a:gd name="T10" fmla="*/ 10 w 77"/>
                  <a:gd name="T11" fmla="*/ 1 h 85"/>
                  <a:gd name="T12" fmla="*/ 11 w 77"/>
                  <a:gd name="T13" fmla="*/ 3 h 85"/>
                  <a:gd name="T14" fmla="*/ 12 w 77"/>
                  <a:gd name="T15" fmla="*/ 4 h 85"/>
                  <a:gd name="T16" fmla="*/ 12 w 77"/>
                  <a:gd name="T17" fmla="*/ 6 h 85"/>
                  <a:gd name="T18" fmla="*/ 12 w 77"/>
                  <a:gd name="T19" fmla="*/ 9 h 85"/>
                  <a:gd name="T20" fmla="*/ 12 w 77"/>
                  <a:gd name="T21" fmla="*/ 11 h 85"/>
                  <a:gd name="T22" fmla="*/ 14 w 77"/>
                  <a:gd name="T23" fmla="*/ 16 h 85"/>
                  <a:gd name="T24" fmla="*/ 15 w 77"/>
                  <a:gd name="T25" fmla="*/ 17 h 85"/>
                  <a:gd name="T26" fmla="*/ 12 w 77"/>
                  <a:gd name="T27" fmla="*/ 17 h 85"/>
                  <a:gd name="T28" fmla="*/ 10 w 77"/>
                  <a:gd name="T29" fmla="*/ 17 h 85"/>
                  <a:gd name="T30" fmla="*/ 9 w 77"/>
                  <a:gd name="T31" fmla="*/ 15 h 85"/>
                  <a:gd name="T32" fmla="*/ 8 w 77"/>
                  <a:gd name="T33" fmla="*/ 14 h 85"/>
                  <a:gd name="T34" fmla="*/ 7 w 77"/>
                  <a:gd name="T35" fmla="*/ 13 h 85"/>
                  <a:gd name="T36" fmla="*/ 7 w 77"/>
                  <a:gd name="T37" fmla="*/ 12 h 85"/>
                  <a:gd name="T38" fmla="*/ 7 w 77"/>
                  <a:gd name="T39" fmla="*/ 10 h 85"/>
                  <a:gd name="T40" fmla="*/ 7 w 77"/>
                  <a:gd name="T41" fmla="*/ 10 h 85"/>
                  <a:gd name="T42" fmla="*/ 4 w 77"/>
                  <a:gd name="T43" fmla="*/ 6 h 85"/>
                  <a:gd name="T44" fmla="*/ 3 w 77"/>
                  <a:gd name="T45" fmla="*/ 6 h 85"/>
                  <a:gd name="T46" fmla="*/ 1 w 77"/>
                  <a:gd name="T47" fmla="*/ 4 h 85"/>
                  <a:gd name="T48" fmla="*/ 0 w 77"/>
                  <a:gd name="T49" fmla="*/ 1 h 85"/>
                  <a:gd name="T50" fmla="*/ 0 w 77"/>
                  <a:gd name="T51" fmla="*/ 1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85"/>
                  <a:gd name="T80" fmla="*/ 77 w 7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4" name="Freeform 76"/>
              <p:cNvSpPr>
                <a:spLocks noChangeAspect="1"/>
              </p:cNvSpPr>
              <p:nvPr/>
            </p:nvSpPr>
            <p:spPr bwMode="gray">
              <a:xfrm>
                <a:off x="3853" y="2356"/>
                <a:ext cx="13" cy="17"/>
              </a:xfrm>
              <a:custGeom>
                <a:avLst/>
                <a:gdLst>
                  <a:gd name="T0" fmla="*/ 0 w 63"/>
                  <a:gd name="T1" fmla="*/ 0 h 83"/>
                  <a:gd name="T2" fmla="*/ 0 w 63"/>
                  <a:gd name="T3" fmla="*/ 0 h 83"/>
                  <a:gd name="T4" fmla="*/ 2 w 63"/>
                  <a:gd name="T5" fmla="*/ 0 h 83"/>
                  <a:gd name="T6" fmla="*/ 5 w 63"/>
                  <a:gd name="T7" fmla="*/ 2 h 83"/>
                  <a:gd name="T8" fmla="*/ 6 w 63"/>
                  <a:gd name="T9" fmla="*/ 3 h 83"/>
                  <a:gd name="T10" fmla="*/ 7 w 63"/>
                  <a:gd name="T11" fmla="*/ 4 h 83"/>
                  <a:gd name="T12" fmla="*/ 10 w 63"/>
                  <a:gd name="T13" fmla="*/ 4 h 83"/>
                  <a:gd name="T14" fmla="*/ 10 w 63"/>
                  <a:gd name="T15" fmla="*/ 5 h 83"/>
                  <a:gd name="T16" fmla="*/ 12 w 63"/>
                  <a:gd name="T17" fmla="*/ 4 h 83"/>
                  <a:gd name="T18" fmla="*/ 13 w 63"/>
                  <a:gd name="T19" fmla="*/ 4 h 83"/>
                  <a:gd name="T20" fmla="*/ 13 w 63"/>
                  <a:gd name="T21" fmla="*/ 7 h 83"/>
                  <a:gd name="T22" fmla="*/ 12 w 63"/>
                  <a:gd name="T23" fmla="*/ 9 h 83"/>
                  <a:gd name="T24" fmla="*/ 11 w 63"/>
                  <a:gd name="T25" fmla="*/ 10 h 83"/>
                  <a:gd name="T26" fmla="*/ 9 w 63"/>
                  <a:gd name="T27" fmla="*/ 12 h 83"/>
                  <a:gd name="T28" fmla="*/ 7 w 63"/>
                  <a:gd name="T29" fmla="*/ 13 h 83"/>
                  <a:gd name="T30" fmla="*/ 7 w 63"/>
                  <a:gd name="T31" fmla="*/ 14 h 83"/>
                  <a:gd name="T32" fmla="*/ 5 w 63"/>
                  <a:gd name="T33" fmla="*/ 14 h 83"/>
                  <a:gd name="T34" fmla="*/ 2 w 63"/>
                  <a:gd name="T35" fmla="*/ 15 h 83"/>
                  <a:gd name="T36" fmla="*/ 1 w 63"/>
                  <a:gd name="T37" fmla="*/ 17 h 83"/>
                  <a:gd name="T38" fmla="*/ 0 w 63"/>
                  <a:gd name="T39" fmla="*/ 15 h 83"/>
                  <a:gd name="T40" fmla="*/ 0 w 63"/>
                  <a:gd name="T41" fmla="*/ 12 h 83"/>
                  <a:gd name="T42" fmla="*/ 1 w 63"/>
                  <a:gd name="T43" fmla="*/ 9 h 83"/>
                  <a:gd name="T44" fmla="*/ 1 w 63"/>
                  <a:gd name="T45" fmla="*/ 3 h 83"/>
                  <a:gd name="T46" fmla="*/ 1 w 63"/>
                  <a:gd name="T47" fmla="*/ 2 h 83"/>
                  <a:gd name="T48" fmla="*/ 0 w 63"/>
                  <a:gd name="T49" fmla="*/ 1 h 83"/>
                  <a:gd name="T50" fmla="*/ 0 w 63"/>
                  <a:gd name="T51" fmla="*/ 0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3"/>
                  <a:gd name="T79" fmla="*/ 0 h 83"/>
                  <a:gd name="T80" fmla="*/ 63 w 63"/>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5" name="Freeform 77"/>
              <p:cNvSpPr>
                <a:spLocks noChangeAspect="1"/>
              </p:cNvSpPr>
              <p:nvPr/>
            </p:nvSpPr>
            <p:spPr bwMode="gray">
              <a:xfrm>
                <a:off x="3858" y="2367"/>
                <a:ext cx="12" cy="21"/>
              </a:xfrm>
              <a:custGeom>
                <a:avLst/>
                <a:gdLst>
                  <a:gd name="T0" fmla="*/ 6 w 59"/>
                  <a:gd name="T1" fmla="*/ 2 h 107"/>
                  <a:gd name="T2" fmla="*/ 8 w 59"/>
                  <a:gd name="T3" fmla="*/ 0 h 107"/>
                  <a:gd name="T4" fmla="*/ 9 w 59"/>
                  <a:gd name="T5" fmla="*/ 0 h 107"/>
                  <a:gd name="T6" fmla="*/ 12 w 59"/>
                  <a:gd name="T7" fmla="*/ 1 h 107"/>
                  <a:gd name="T8" fmla="*/ 12 w 59"/>
                  <a:gd name="T9" fmla="*/ 3 h 107"/>
                  <a:gd name="T10" fmla="*/ 12 w 59"/>
                  <a:gd name="T11" fmla="*/ 5 h 107"/>
                  <a:gd name="T12" fmla="*/ 11 w 59"/>
                  <a:gd name="T13" fmla="*/ 6 h 107"/>
                  <a:gd name="T14" fmla="*/ 10 w 59"/>
                  <a:gd name="T15" fmla="*/ 8 h 107"/>
                  <a:gd name="T16" fmla="*/ 8 w 59"/>
                  <a:gd name="T17" fmla="*/ 12 h 107"/>
                  <a:gd name="T18" fmla="*/ 8 w 59"/>
                  <a:gd name="T19" fmla="*/ 15 h 107"/>
                  <a:gd name="T20" fmla="*/ 8 w 59"/>
                  <a:gd name="T21" fmla="*/ 16 h 107"/>
                  <a:gd name="T22" fmla="*/ 9 w 59"/>
                  <a:gd name="T23" fmla="*/ 18 h 107"/>
                  <a:gd name="T24" fmla="*/ 9 w 59"/>
                  <a:gd name="T25" fmla="*/ 20 h 107"/>
                  <a:gd name="T26" fmla="*/ 7 w 59"/>
                  <a:gd name="T27" fmla="*/ 21 h 107"/>
                  <a:gd name="T28" fmla="*/ 5 w 59"/>
                  <a:gd name="T29" fmla="*/ 19 h 107"/>
                  <a:gd name="T30" fmla="*/ 4 w 59"/>
                  <a:gd name="T31" fmla="*/ 17 h 107"/>
                  <a:gd name="T32" fmla="*/ 3 w 59"/>
                  <a:gd name="T33" fmla="*/ 17 h 107"/>
                  <a:gd name="T34" fmla="*/ 1 w 59"/>
                  <a:gd name="T35" fmla="*/ 16 h 107"/>
                  <a:gd name="T36" fmla="*/ 0 w 59"/>
                  <a:gd name="T37" fmla="*/ 14 h 107"/>
                  <a:gd name="T38" fmla="*/ 1 w 59"/>
                  <a:gd name="T39" fmla="*/ 11 h 107"/>
                  <a:gd name="T40" fmla="*/ 4 w 59"/>
                  <a:gd name="T41" fmla="*/ 10 h 107"/>
                  <a:gd name="T42" fmla="*/ 4 w 59"/>
                  <a:gd name="T43" fmla="*/ 8 h 107"/>
                  <a:gd name="T44" fmla="*/ 4 w 59"/>
                  <a:gd name="T45" fmla="*/ 5 h 107"/>
                  <a:gd name="T46" fmla="*/ 5 w 59"/>
                  <a:gd name="T47" fmla="*/ 2 h 107"/>
                  <a:gd name="T48" fmla="*/ 6 w 59"/>
                  <a:gd name="T49" fmla="*/ 2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107"/>
                  <a:gd name="T77" fmla="*/ 59 w 59"/>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6" name="Freeform 78"/>
              <p:cNvSpPr>
                <a:spLocks noChangeAspect="1"/>
              </p:cNvSpPr>
              <p:nvPr/>
            </p:nvSpPr>
            <p:spPr bwMode="gray">
              <a:xfrm>
                <a:off x="3879" y="2361"/>
                <a:ext cx="10" cy="16"/>
              </a:xfrm>
              <a:custGeom>
                <a:avLst/>
                <a:gdLst>
                  <a:gd name="T0" fmla="*/ 0 w 51"/>
                  <a:gd name="T1" fmla="*/ 0 h 81"/>
                  <a:gd name="T2" fmla="*/ 0 w 51"/>
                  <a:gd name="T3" fmla="*/ 1 h 81"/>
                  <a:gd name="T4" fmla="*/ 1 w 51"/>
                  <a:gd name="T5" fmla="*/ 2 h 81"/>
                  <a:gd name="T6" fmla="*/ 2 w 51"/>
                  <a:gd name="T7" fmla="*/ 1 h 81"/>
                  <a:gd name="T8" fmla="*/ 3 w 51"/>
                  <a:gd name="T9" fmla="*/ 2 h 81"/>
                  <a:gd name="T10" fmla="*/ 6 w 51"/>
                  <a:gd name="T11" fmla="*/ 1 h 81"/>
                  <a:gd name="T12" fmla="*/ 7 w 51"/>
                  <a:gd name="T13" fmla="*/ 4 h 81"/>
                  <a:gd name="T14" fmla="*/ 7 w 51"/>
                  <a:gd name="T15" fmla="*/ 8 h 81"/>
                  <a:gd name="T16" fmla="*/ 8 w 51"/>
                  <a:gd name="T17" fmla="*/ 10 h 81"/>
                  <a:gd name="T18" fmla="*/ 9 w 51"/>
                  <a:gd name="T19" fmla="*/ 13 h 81"/>
                  <a:gd name="T20" fmla="*/ 10 w 51"/>
                  <a:gd name="T21" fmla="*/ 14 h 81"/>
                  <a:gd name="T22" fmla="*/ 9 w 51"/>
                  <a:gd name="T23" fmla="*/ 14 h 81"/>
                  <a:gd name="T24" fmla="*/ 7 w 51"/>
                  <a:gd name="T25" fmla="*/ 14 h 81"/>
                  <a:gd name="T26" fmla="*/ 7 w 51"/>
                  <a:gd name="T27" fmla="*/ 16 h 81"/>
                  <a:gd name="T28" fmla="*/ 6 w 51"/>
                  <a:gd name="T29" fmla="*/ 15 h 81"/>
                  <a:gd name="T30" fmla="*/ 5 w 51"/>
                  <a:gd name="T31" fmla="*/ 13 h 81"/>
                  <a:gd name="T32" fmla="*/ 5 w 51"/>
                  <a:gd name="T33" fmla="*/ 8 h 81"/>
                  <a:gd name="T34" fmla="*/ 4 w 51"/>
                  <a:gd name="T35" fmla="*/ 6 h 81"/>
                  <a:gd name="T36" fmla="*/ 2 w 51"/>
                  <a:gd name="T37" fmla="*/ 7 h 81"/>
                  <a:gd name="T38" fmla="*/ 1 w 51"/>
                  <a:gd name="T39" fmla="*/ 4 h 81"/>
                  <a:gd name="T40" fmla="*/ 1 w 51"/>
                  <a:gd name="T41" fmla="*/ 2 h 81"/>
                  <a:gd name="T42" fmla="*/ 0 w 51"/>
                  <a:gd name="T43" fmla="*/ 1 h 81"/>
                  <a:gd name="T44" fmla="*/ 0 w 51"/>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81"/>
                  <a:gd name="T71" fmla="*/ 51 w 51"/>
                  <a:gd name="T72" fmla="*/ 81 h 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7" name="Freeform 79"/>
              <p:cNvSpPr>
                <a:spLocks noChangeAspect="1"/>
              </p:cNvSpPr>
              <p:nvPr/>
            </p:nvSpPr>
            <p:spPr bwMode="gray">
              <a:xfrm>
                <a:off x="3869" y="2363"/>
                <a:ext cx="7" cy="20"/>
              </a:xfrm>
              <a:custGeom>
                <a:avLst/>
                <a:gdLst>
                  <a:gd name="T0" fmla="*/ 6 w 38"/>
                  <a:gd name="T1" fmla="*/ 0 h 99"/>
                  <a:gd name="T2" fmla="*/ 7 w 38"/>
                  <a:gd name="T3" fmla="*/ 0 h 99"/>
                  <a:gd name="T4" fmla="*/ 7 w 38"/>
                  <a:gd name="T5" fmla="*/ 1 h 99"/>
                  <a:gd name="T6" fmla="*/ 7 w 38"/>
                  <a:gd name="T7" fmla="*/ 2 h 99"/>
                  <a:gd name="T8" fmla="*/ 7 w 38"/>
                  <a:gd name="T9" fmla="*/ 7 h 99"/>
                  <a:gd name="T10" fmla="*/ 7 w 38"/>
                  <a:gd name="T11" fmla="*/ 10 h 99"/>
                  <a:gd name="T12" fmla="*/ 4 w 38"/>
                  <a:gd name="T13" fmla="*/ 12 h 99"/>
                  <a:gd name="T14" fmla="*/ 3 w 38"/>
                  <a:gd name="T15" fmla="*/ 15 h 99"/>
                  <a:gd name="T16" fmla="*/ 2 w 38"/>
                  <a:gd name="T17" fmla="*/ 17 h 99"/>
                  <a:gd name="T18" fmla="*/ 1 w 38"/>
                  <a:gd name="T19" fmla="*/ 19 h 99"/>
                  <a:gd name="T20" fmla="*/ 1 w 38"/>
                  <a:gd name="T21" fmla="*/ 20 h 99"/>
                  <a:gd name="T22" fmla="*/ 0 w 38"/>
                  <a:gd name="T23" fmla="*/ 18 h 99"/>
                  <a:gd name="T24" fmla="*/ 0 w 38"/>
                  <a:gd name="T25" fmla="*/ 16 h 99"/>
                  <a:gd name="T26" fmla="*/ 1 w 38"/>
                  <a:gd name="T27" fmla="*/ 12 h 99"/>
                  <a:gd name="T28" fmla="*/ 3 w 38"/>
                  <a:gd name="T29" fmla="*/ 8 h 99"/>
                  <a:gd name="T30" fmla="*/ 5 w 38"/>
                  <a:gd name="T31" fmla="*/ 4 h 99"/>
                  <a:gd name="T32" fmla="*/ 6 w 38"/>
                  <a:gd name="T33" fmla="*/ 1 h 99"/>
                  <a:gd name="T34" fmla="*/ 6 w 38"/>
                  <a:gd name="T35" fmla="*/ 0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99"/>
                  <a:gd name="T56" fmla="*/ 38 w 38"/>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8" name="Freeform 80"/>
              <p:cNvSpPr>
                <a:spLocks noChangeAspect="1"/>
              </p:cNvSpPr>
              <p:nvPr/>
            </p:nvSpPr>
            <p:spPr bwMode="gray">
              <a:xfrm>
                <a:off x="3874" y="2375"/>
                <a:ext cx="8" cy="7"/>
              </a:xfrm>
              <a:custGeom>
                <a:avLst/>
                <a:gdLst>
                  <a:gd name="T0" fmla="*/ 0 w 39"/>
                  <a:gd name="T1" fmla="*/ 4 h 31"/>
                  <a:gd name="T2" fmla="*/ 0 w 39"/>
                  <a:gd name="T3" fmla="*/ 4 h 31"/>
                  <a:gd name="T4" fmla="*/ 0 w 39"/>
                  <a:gd name="T5" fmla="*/ 4 h 31"/>
                  <a:gd name="T6" fmla="*/ 2 w 39"/>
                  <a:gd name="T7" fmla="*/ 3 h 31"/>
                  <a:gd name="T8" fmla="*/ 2 w 39"/>
                  <a:gd name="T9" fmla="*/ 1 h 31"/>
                  <a:gd name="T10" fmla="*/ 4 w 39"/>
                  <a:gd name="T11" fmla="*/ 0 h 31"/>
                  <a:gd name="T12" fmla="*/ 7 w 39"/>
                  <a:gd name="T13" fmla="*/ 1 h 31"/>
                  <a:gd name="T14" fmla="*/ 8 w 39"/>
                  <a:gd name="T15" fmla="*/ 1 h 31"/>
                  <a:gd name="T16" fmla="*/ 8 w 39"/>
                  <a:gd name="T17" fmla="*/ 3 h 31"/>
                  <a:gd name="T18" fmla="*/ 8 w 39"/>
                  <a:gd name="T19" fmla="*/ 4 h 31"/>
                  <a:gd name="T20" fmla="*/ 8 w 39"/>
                  <a:gd name="T21" fmla="*/ 5 h 31"/>
                  <a:gd name="T22" fmla="*/ 8 w 39"/>
                  <a:gd name="T23" fmla="*/ 6 h 31"/>
                  <a:gd name="T24" fmla="*/ 5 w 39"/>
                  <a:gd name="T25" fmla="*/ 7 h 31"/>
                  <a:gd name="T26" fmla="*/ 1 w 39"/>
                  <a:gd name="T27" fmla="*/ 7 h 31"/>
                  <a:gd name="T28" fmla="*/ 1 w 39"/>
                  <a:gd name="T29" fmla="*/ 6 h 31"/>
                  <a:gd name="T30" fmla="*/ 0 w 39"/>
                  <a:gd name="T31" fmla="*/ 4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31"/>
                  <a:gd name="T50" fmla="*/ 39 w 39"/>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99" name="Freeform 81"/>
              <p:cNvSpPr>
                <a:spLocks noChangeAspect="1"/>
              </p:cNvSpPr>
              <p:nvPr/>
            </p:nvSpPr>
            <p:spPr bwMode="gray">
              <a:xfrm>
                <a:off x="3853" y="2380"/>
                <a:ext cx="51" cy="46"/>
              </a:xfrm>
              <a:custGeom>
                <a:avLst/>
                <a:gdLst>
                  <a:gd name="T0" fmla="*/ 38 w 254"/>
                  <a:gd name="T1" fmla="*/ 0 h 227"/>
                  <a:gd name="T2" fmla="*/ 42 w 254"/>
                  <a:gd name="T3" fmla="*/ 2 h 227"/>
                  <a:gd name="T4" fmla="*/ 45 w 254"/>
                  <a:gd name="T5" fmla="*/ 5 h 227"/>
                  <a:gd name="T6" fmla="*/ 47 w 254"/>
                  <a:gd name="T7" fmla="*/ 7 h 227"/>
                  <a:gd name="T8" fmla="*/ 48 w 254"/>
                  <a:gd name="T9" fmla="*/ 10 h 227"/>
                  <a:gd name="T10" fmla="*/ 49 w 254"/>
                  <a:gd name="T11" fmla="*/ 14 h 227"/>
                  <a:gd name="T12" fmla="*/ 49 w 254"/>
                  <a:gd name="T13" fmla="*/ 17 h 227"/>
                  <a:gd name="T14" fmla="*/ 50 w 254"/>
                  <a:gd name="T15" fmla="*/ 22 h 227"/>
                  <a:gd name="T16" fmla="*/ 51 w 254"/>
                  <a:gd name="T17" fmla="*/ 29 h 227"/>
                  <a:gd name="T18" fmla="*/ 49 w 254"/>
                  <a:gd name="T19" fmla="*/ 31 h 227"/>
                  <a:gd name="T20" fmla="*/ 48 w 254"/>
                  <a:gd name="T21" fmla="*/ 37 h 227"/>
                  <a:gd name="T22" fmla="*/ 46 w 254"/>
                  <a:gd name="T23" fmla="*/ 34 h 227"/>
                  <a:gd name="T24" fmla="*/ 44 w 254"/>
                  <a:gd name="T25" fmla="*/ 29 h 227"/>
                  <a:gd name="T26" fmla="*/ 43 w 254"/>
                  <a:gd name="T27" fmla="*/ 27 h 227"/>
                  <a:gd name="T28" fmla="*/ 39 w 254"/>
                  <a:gd name="T29" fmla="*/ 32 h 227"/>
                  <a:gd name="T30" fmla="*/ 40 w 254"/>
                  <a:gd name="T31" fmla="*/ 36 h 227"/>
                  <a:gd name="T32" fmla="*/ 41 w 254"/>
                  <a:gd name="T33" fmla="*/ 41 h 227"/>
                  <a:gd name="T34" fmla="*/ 39 w 254"/>
                  <a:gd name="T35" fmla="*/ 46 h 227"/>
                  <a:gd name="T36" fmla="*/ 37 w 254"/>
                  <a:gd name="T37" fmla="*/ 43 h 227"/>
                  <a:gd name="T38" fmla="*/ 35 w 254"/>
                  <a:gd name="T39" fmla="*/ 43 h 227"/>
                  <a:gd name="T40" fmla="*/ 31 w 254"/>
                  <a:gd name="T41" fmla="*/ 43 h 227"/>
                  <a:gd name="T42" fmla="*/ 25 w 254"/>
                  <a:gd name="T43" fmla="*/ 38 h 227"/>
                  <a:gd name="T44" fmla="*/ 24 w 254"/>
                  <a:gd name="T45" fmla="*/ 35 h 227"/>
                  <a:gd name="T46" fmla="*/ 23 w 254"/>
                  <a:gd name="T47" fmla="*/ 30 h 227"/>
                  <a:gd name="T48" fmla="*/ 25 w 254"/>
                  <a:gd name="T49" fmla="*/ 26 h 227"/>
                  <a:gd name="T50" fmla="*/ 21 w 254"/>
                  <a:gd name="T51" fmla="*/ 22 h 227"/>
                  <a:gd name="T52" fmla="*/ 18 w 254"/>
                  <a:gd name="T53" fmla="*/ 21 h 227"/>
                  <a:gd name="T54" fmla="*/ 16 w 254"/>
                  <a:gd name="T55" fmla="*/ 25 h 227"/>
                  <a:gd name="T56" fmla="*/ 14 w 254"/>
                  <a:gd name="T57" fmla="*/ 25 h 227"/>
                  <a:gd name="T58" fmla="*/ 11 w 254"/>
                  <a:gd name="T59" fmla="*/ 26 h 227"/>
                  <a:gd name="T60" fmla="*/ 10 w 254"/>
                  <a:gd name="T61" fmla="*/ 25 h 227"/>
                  <a:gd name="T62" fmla="*/ 8 w 254"/>
                  <a:gd name="T63" fmla="*/ 23 h 227"/>
                  <a:gd name="T64" fmla="*/ 3 w 254"/>
                  <a:gd name="T65" fmla="*/ 31 h 227"/>
                  <a:gd name="T66" fmla="*/ 1 w 254"/>
                  <a:gd name="T67" fmla="*/ 31 h 227"/>
                  <a:gd name="T68" fmla="*/ 1 w 254"/>
                  <a:gd name="T69" fmla="*/ 25 h 227"/>
                  <a:gd name="T70" fmla="*/ 4 w 254"/>
                  <a:gd name="T71" fmla="*/ 19 h 227"/>
                  <a:gd name="T72" fmla="*/ 11 w 254"/>
                  <a:gd name="T73" fmla="*/ 15 h 227"/>
                  <a:gd name="T74" fmla="*/ 15 w 254"/>
                  <a:gd name="T75" fmla="*/ 13 h 227"/>
                  <a:gd name="T76" fmla="*/ 20 w 254"/>
                  <a:gd name="T77" fmla="*/ 13 h 227"/>
                  <a:gd name="T78" fmla="*/ 20 w 254"/>
                  <a:gd name="T79" fmla="*/ 19 h 227"/>
                  <a:gd name="T80" fmla="*/ 26 w 254"/>
                  <a:gd name="T81" fmla="*/ 14 h 227"/>
                  <a:gd name="T82" fmla="*/ 29 w 254"/>
                  <a:gd name="T83" fmla="*/ 13 h 227"/>
                  <a:gd name="T84" fmla="*/ 31 w 254"/>
                  <a:gd name="T85" fmla="*/ 10 h 227"/>
                  <a:gd name="T86" fmla="*/ 34 w 254"/>
                  <a:gd name="T87" fmla="*/ 9 h 227"/>
                  <a:gd name="T88" fmla="*/ 38 w 254"/>
                  <a:gd name="T89" fmla="*/ 9 h 227"/>
                  <a:gd name="T90" fmla="*/ 39 w 254"/>
                  <a:gd name="T91" fmla="*/ 5 h 227"/>
                  <a:gd name="T92" fmla="*/ 38 w 254"/>
                  <a:gd name="T93" fmla="*/ 0 h 2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54"/>
                  <a:gd name="T142" fmla="*/ 0 h 227"/>
                  <a:gd name="T143" fmla="*/ 254 w 254"/>
                  <a:gd name="T144" fmla="*/ 227 h 22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138" name="Freeform 82"/>
            <p:cNvSpPr>
              <a:spLocks noChangeAspect="1"/>
            </p:cNvSpPr>
            <p:nvPr/>
          </p:nvSpPr>
          <p:spPr bwMode="gray">
            <a:xfrm>
              <a:off x="6858205" y="4667369"/>
              <a:ext cx="30582" cy="24061"/>
            </a:xfrm>
            <a:custGeom>
              <a:avLst/>
              <a:gdLst>
                <a:gd name="T0" fmla="*/ 2147483647 w 77"/>
                <a:gd name="T1" fmla="*/ 2147483647 h 58"/>
                <a:gd name="T2" fmla="*/ 2147483647 w 77"/>
                <a:gd name="T3" fmla="*/ 2147483647 h 58"/>
                <a:gd name="T4" fmla="*/ 2147483647 w 77"/>
                <a:gd name="T5" fmla="*/ 2147483647 h 58"/>
                <a:gd name="T6" fmla="*/ 2147483647 w 77"/>
                <a:gd name="T7" fmla="*/ 2147483647 h 58"/>
                <a:gd name="T8" fmla="*/ 2147483647 w 77"/>
                <a:gd name="T9" fmla="*/ 2147483647 h 58"/>
                <a:gd name="T10" fmla="*/ 2147483647 w 77"/>
                <a:gd name="T11" fmla="*/ 2147483647 h 58"/>
                <a:gd name="T12" fmla="*/ 2147483647 w 77"/>
                <a:gd name="T13" fmla="*/ 2147483647 h 58"/>
                <a:gd name="T14" fmla="*/ 2147483647 w 77"/>
                <a:gd name="T15" fmla="*/ 2147483647 h 58"/>
                <a:gd name="T16" fmla="*/ 2147483647 w 77"/>
                <a:gd name="T17" fmla="*/ 2147483647 h 58"/>
                <a:gd name="T18" fmla="*/ 2147483647 w 77"/>
                <a:gd name="T19" fmla="*/ 2147483647 h 58"/>
                <a:gd name="T20" fmla="*/ 2147483647 w 77"/>
                <a:gd name="T21" fmla="*/ 2147483647 h 58"/>
                <a:gd name="T22" fmla="*/ 2147483647 w 77"/>
                <a:gd name="T23" fmla="*/ 2147483647 h 58"/>
                <a:gd name="T24" fmla="*/ 2147483647 w 77"/>
                <a:gd name="T25" fmla="*/ 2147483647 h 58"/>
                <a:gd name="T26" fmla="*/ 2147483647 w 77"/>
                <a:gd name="T27" fmla="*/ 2147483647 h 58"/>
                <a:gd name="T28" fmla="*/ 2147483647 w 77"/>
                <a:gd name="T29" fmla="*/ 2147483647 h 58"/>
                <a:gd name="T30" fmla="*/ 2147483647 w 77"/>
                <a:gd name="T31" fmla="*/ 2147483647 h 58"/>
                <a:gd name="T32" fmla="*/ 2147483647 w 77"/>
                <a:gd name="T33" fmla="*/ 2147483647 h 58"/>
                <a:gd name="T34" fmla="*/ 2147483647 w 77"/>
                <a:gd name="T35" fmla="*/ 2147483647 h 58"/>
                <a:gd name="T36" fmla="*/ 2147483647 w 77"/>
                <a:gd name="T37" fmla="*/ 2147483647 h 58"/>
                <a:gd name="T38" fmla="*/ 2147483647 w 77"/>
                <a:gd name="T39" fmla="*/ 2147483647 h 58"/>
                <a:gd name="T40" fmla="*/ 2147483647 w 77"/>
                <a:gd name="T41" fmla="*/ 2147483647 h 58"/>
                <a:gd name="T42" fmla="*/ 2147483647 w 77"/>
                <a:gd name="T43" fmla="*/ 2147483647 h 58"/>
                <a:gd name="T44" fmla="*/ 2147483647 w 77"/>
                <a:gd name="T45" fmla="*/ 2147483647 h 58"/>
                <a:gd name="T46" fmla="*/ 0 w 77"/>
                <a:gd name="T47" fmla="*/ 2147483647 h 58"/>
                <a:gd name="T48" fmla="*/ 0 w 77"/>
                <a:gd name="T49" fmla="*/ 2147483647 h 58"/>
                <a:gd name="T50" fmla="*/ 2147483647 w 77"/>
                <a:gd name="T51" fmla="*/ 2147483647 h 58"/>
                <a:gd name="T52" fmla="*/ 2147483647 w 77"/>
                <a:gd name="T53" fmla="*/ 2147483647 h 58"/>
                <a:gd name="T54" fmla="*/ 2147483647 w 77"/>
                <a:gd name="T55" fmla="*/ 2147483647 h 58"/>
                <a:gd name="T56" fmla="*/ 2147483647 w 77"/>
                <a:gd name="T57" fmla="*/ 0 h 58"/>
                <a:gd name="T58" fmla="*/ 2147483647 w 77"/>
                <a:gd name="T59" fmla="*/ 2147483647 h 58"/>
                <a:gd name="T60" fmla="*/ 2147483647 w 77"/>
                <a:gd name="T61" fmla="*/ 2147483647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8"/>
                <a:gd name="T95" fmla="*/ 77 w 7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39" name="Freeform 83"/>
            <p:cNvSpPr>
              <a:spLocks noChangeAspect="1"/>
            </p:cNvSpPr>
            <p:nvPr/>
          </p:nvSpPr>
          <p:spPr bwMode="gray">
            <a:xfrm>
              <a:off x="6904078" y="4855343"/>
              <a:ext cx="6117" cy="18045"/>
            </a:xfrm>
            <a:custGeom>
              <a:avLst/>
              <a:gdLst>
                <a:gd name="T0" fmla="*/ 2147483647 w 15"/>
                <a:gd name="T1" fmla="*/ 0 h 42"/>
                <a:gd name="T2" fmla="*/ 2147483647 w 15"/>
                <a:gd name="T3" fmla="*/ 0 h 42"/>
                <a:gd name="T4" fmla="*/ 2147483647 w 15"/>
                <a:gd name="T5" fmla="*/ 2147483647 h 42"/>
                <a:gd name="T6" fmla="*/ 2147483647 w 15"/>
                <a:gd name="T7" fmla="*/ 2147483647 h 42"/>
                <a:gd name="T8" fmla="*/ 2147483647 w 15"/>
                <a:gd name="T9" fmla="*/ 2147483647 h 42"/>
                <a:gd name="T10" fmla="*/ 2147483647 w 15"/>
                <a:gd name="T11" fmla="*/ 2147483647 h 42"/>
                <a:gd name="T12" fmla="*/ 2147483647 w 15"/>
                <a:gd name="T13" fmla="*/ 2147483647 h 42"/>
                <a:gd name="T14" fmla="*/ 0 w 15"/>
                <a:gd name="T15" fmla="*/ 2147483647 h 42"/>
                <a:gd name="T16" fmla="*/ 0 w 15"/>
                <a:gd name="T17" fmla="*/ 2147483647 h 42"/>
                <a:gd name="T18" fmla="*/ 2147483647 w 15"/>
                <a:gd name="T19" fmla="*/ 2147483647 h 42"/>
                <a:gd name="T20" fmla="*/ 2147483647 w 15"/>
                <a:gd name="T21" fmla="*/ 0 h 42"/>
                <a:gd name="T22" fmla="*/ 2147483647 w 15"/>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42"/>
                <a:gd name="T38" fmla="*/ 15 w 15"/>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0" name="Freeform 84"/>
            <p:cNvSpPr>
              <a:spLocks noChangeAspect="1"/>
            </p:cNvSpPr>
            <p:nvPr/>
          </p:nvSpPr>
          <p:spPr bwMode="gray">
            <a:xfrm>
              <a:off x="7096746" y="4971135"/>
              <a:ext cx="55048" cy="24061"/>
            </a:xfrm>
            <a:custGeom>
              <a:avLst/>
              <a:gdLst>
                <a:gd name="T0" fmla="*/ 0 w 133"/>
                <a:gd name="T1" fmla="*/ 2147483647 h 61"/>
                <a:gd name="T2" fmla="*/ 0 w 133"/>
                <a:gd name="T3" fmla="*/ 2147483647 h 61"/>
                <a:gd name="T4" fmla="*/ 2147483647 w 133"/>
                <a:gd name="T5" fmla="*/ 2147483647 h 61"/>
                <a:gd name="T6" fmla="*/ 2147483647 w 133"/>
                <a:gd name="T7" fmla="*/ 2147483647 h 61"/>
                <a:gd name="T8" fmla="*/ 2147483647 w 133"/>
                <a:gd name="T9" fmla="*/ 2147483647 h 61"/>
                <a:gd name="T10" fmla="*/ 2147483647 w 133"/>
                <a:gd name="T11" fmla="*/ 2147483647 h 61"/>
                <a:gd name="T12" fmla="*/ 2147483647 w 133"/>
                <a:gd name="T13" fmla="*/ 2147483647 h 61"/>
                <a:gd name="T14" fmla="*/ 2147483647 w 133"/>
                <a:gd name="T15" fmla="*/ 2147483647 h 61"/>
                <a:gd name="T16" fmla="*/ 2147483647 w 133"/>
                <a:gd name="T17" fmla="*/ 2147483647 h 61"/>
                <a:gd name="T18" fmla="*/ 2147483647 w 133"/>
                <a:gd name="T19" fmla="*/ 2147483647 h 61"/>
                <a:gd name="T20" fmla="*/ 2147483647 w 133"/>
                <a:gd name="T21" fmla="*/ 0 h 61"/>
                <a:gd name="T22" fmla="*/ 2147483647 w 133"/>
                <a:gd name="T23" fmla="*/ 0 h 61"/>
                <a:gd name="T24" fmla="*/ 2147483647 w 133"/>
                <a:gd name="T25" fmla="*/ 0 h 61"/>
                <a:gd name="T26" fmla="*/ 2147483647 w 133"/>
                <a:gd name="T27" fmla="*/ 2147483647 h 61"/>
                <a:gd name="T28" fmla="*/ 2147483647 w 133"/>
                <a:gd name="T29" fmla="*/ 2147483647 h 61"/>
                <a:gd name="T30" fmla="*/ 2147483647 w 133"/>
                <a:gd name="T31" fmla="*/ 2147483647 h 61"/>
                <a:gd name="T32" fmla="*/ 2147483647 w 133"/>
                <a:gd name="T33" fmla="*/ 2147483647 h 61"/>
                <a:gd name="T34" fmla="*/ 2147483647 w 133"/>
                <a:gd name="T35" fmla="*/ 2147483647 h 61"/>
                <a:gd name="T36" fmla="*/ 2147483647 w 133"/>
                <a:gd name="T37" fmla="*/ 2147483647 h 61"/>
                <a:gd name="T38" fmla="*/ 2147483647 w 133"/>
                <a:gd name="T39" fmla="*/ 2147483647 h 61"/>
                <a:gd name="T40" fmla="*/ 2147483647 w 133"/>
                <a:gd name="T41" fmla="*/ 2147483647 h 61"/>
                <a:gd name="T42" fmla="*/ 2147483647 w 133"/>
                <a:gd name="T43" fmla="*/ 2147483647 h 61"/>
                <a:gd name="T44" fmla="*/ 0 w 133"/>
                <a:gd name="T45" fmla="*/ 2147483647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61"/>
                <a:gd name="T71" fmla="*/ 133 w 13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1" name="Freeform 85"/>
            <p:cNvSpPr>
              <a:spLocks noChangeAspect="1"/>
            </p:cNvSpPr>
            <p:nvPr/>
          </p:nvSpPr>
          <p:spPr bwMode="gray">
            <a:xfrm>
              <a:off x="7070752" y="4987676"/>
              <a:ext cx="33641" cy="28572"/>
            </a:xfrm>
            <a:custGeom>
              <a:avLst/>
              <a:gdLst>
                <a:gd name="T0" fmla="*/ 2147483647 w 85"/>
                <a:gd name="T1" fmla="*/ 2147483647 h 71"/>
                <a:gd name="T2" fmla="*/ 2147483647 w 85"/>
                <a:gd name="T3" fmla="*/ 2147483647 h 71"/>
                <a:gd name="T4" fmla="*/ 2147483647 w 85"/>
                <a:gd name="T5" fmla="*/ 2147483647 h 71"/>
                <a:gd name="T6" fmla="*/ 2147483647 w 85"/>
                <a:gd name="T7" fmla="*/ 2147483647 h 71"/>
                <a:gd name="T8" fmla="*/ 2147483647 w 85"/>
                <a:gd name="T9" fmla="*/ 2147483647 h 71"/>
                <a:gd name="T10" fmla="*/ 2147483647 w 85"/>
                <a:gd name="T11" fmla="*/ 2147483647 h 71"/>
                <a:gd name="T12" fmla="*/ 2147483647 w 85"/>
                <a:gd name="T13" fmla="*/ 2147483647 h 71"/>
                <a:gd name="T14" fmla="*/ 2147483647 w 85"/>
                <a:gd name="T15" fmla="*/ 2147483647 h 71"/>
                <a:gd name="T16" fmla="*/ 2147483647 w 85"/>
                <a:gd name="T17" fmla="*/ 2147483647 h 71"/>
                <a:gd name="T18" fmla="*/ 2147483647 w 85"/>
                <a:gd name="T19" fmla="*/ 2147483647 h 71"/>
                <a:gd name="T20" fmla="*/ 2147483647 w 85"/>
                <a:gd name="T21" fmla="*/ 2147483647 h 71"/>
                <a:gd name="T22" fmla="*/ 2147483647 w 85"/>
                <a:gd name="T23" fmla="*/ 2147483647 h 71"/>
                <a:gd name="T24" fmla="*/ 0 w 85"/>
                <a:gd name="T25" fmla="*/ 2147483647 h 71"/>
                <a:gd name="T26" fmla="*/ 2147483647 w 85"/>
                <a:gd name="T27" fmla="*/ 2147483647 h 71"/>
                <a:gd name="T28" fmla="*/ 2147483647 w 85"/>
                <a:gd name="T29" fmla="*/ 2147483647 h 71"/>
                <a:gd name="T30" fmla="*/ 2147483647 w 85"/>
                <a:gd name="T31" fmla="*/ 2147483647 h 71"/>
                <a:gd name="T32" fmla="*/ 2147483647 w 85"/>
                <a:gd name="T33" fmla="*/ 2147483647 h 71"/>
                <a:gd name="T34" fmla="*/ 2147483647 w 85"/>
                <a:gd name="T35" fmla="*/ 2147483647 h 71"/>
                <a:gd name="T36" fmla="*/ 2147483647 w 85"/>
                <a:gd name="T37" fmla="*/ 2147483647 h 71"/>
                <a:gd name="T38" fmla="*/ 2147483647 w 85"/>
                <a:gd name="T39" fmla="*/ 2147483647 h 71"/>
                <a:gd name="T40" fmla="*/ 2147483647 w 85"/>
                <a:gd name="T41" fmla="*/ 2147483647 h 71"/>
                <a:gd name="T42" fmla="*/ 2147483647 w 85"/>
                <a:gd name="T43" fmla="*/ 2147483647 h 71"/>
                <a:gd name="T44" fmla="*/ 2147483647 w 85"/>
                <a:gd name="T45" fmla="*/ 2147483647 h 71"/>
                <a:gd name="T46" fmla="*/ 2147483647 w 85"/>
                <a:gd name="T47" fmla="*/ 2147483647 h 71"/>
                <a:gd name="T48" fmla="*/ 2147483647 w 85"/>
                <a:gd name="T49" fmla="*/ 0 h 71"/>
                <a:gd name="T50" fmla="*/ 2147483647 w 85"/>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5"/>
                <a:gd name="T79" fmla="*/ 0 h 71"/>
                <a:gd name="T80" fmla="*/ 85 w 8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2" name="Freeform 86"/>
            <p:cNvSpPr>
              <a:spLocks noChangeAspect="1"/>
            </p:cNvSpPr>
            <p:nvPr/>
          </p:nvSpPr>
          <p:spPr bwMode="gray">
            <a:xfrm>
              <a:off x="7167084" y="4844817"/>
              <a:ext cx="65752" cy="24061"/>
            </a:xfrm>
            <a:custGeom>
              <a:avLst/>
              <a:gdLst>
                <a:gd name="T0" fmla="*/ 2147483647 w 162"/>
                <a:gd name="T1" fmla="*/ 2147483647 h 59"/>
                <a:gd name="T2" fmla="*/ 0 w 162"/>
                <a:gd name="T3" fmla="*/ 2147483647 h 59"/>
                <a:gd name="T4" fmla="*/ 0 w 162"/>
                <a:gd name="T5" fmla="*/ 2147483647 h 59"/>
                <a:gd name="T6" fmla="*/ 0 w 162"/>
                <a:gd name="T7" fmla="*/ 2147483647 h 59"/>
                <a:gd name="T8" fmla="*/ 2147483647 w 162"/>
                <a:gd name="T9" fmla="*/ 2147483647 h 59"/>
                <a:gd name="T10" fmla="*/ 2147483647 w 162"/>
                <a:gd name="T11" fmla="*/ 2147483647 h 59"/>
                <a:gd name="T12" fmla="*/ 2147483647 w 162"/>
                <a:gd name="T13" fmla="*/ 2147483647 h 59"/>
                <a:gd name="T14" fmla="*/ 2147483647 w 162"/>
                <a:gd name="T15" fmla="*/ 2147483647 h 59"/>
                <a:gd name="T16" fmla="*/ 2147483647 w 162"/>
                <a:gd name="T17" fmla="*/ 2147483647 h 59"/>
                <a:gd name="T18" fmla="*/ 2147483647 w 162"/>
                <a:gd name="T19" fmla="*/ 0 h 59"/>
                <a:gd name="T20" fmla="*/ 2147483647 w 162"/>
                <a:gd name="T21" fmla="*/ 2147483647 h 59"/>
                <a:gd name="T22" fmla="*/ 2147483647 w 162"/>
                <a:gd name="T23" fmla="*/ 0 h 59"/>
                <a:gd name="T24" fmla="*/ 2147483647 w 162"/>
                <a:gd name="T25" fmla="*/ 2147483647 h 59"/>
                <a:gd name="T26" fmla="*/ 2147483647 w 162"/>
                <a:gd name="T27" fmla="*/ 2147483647 h 59"/>
                <a:gd name="T28" fmla="*/ 2147483647 w 162"/>
                <a:gd name="T29" fmla="*/ 2147483647 h 59"/>
                <a:gd name="T30" fmla="*/ 2147483647 w 162"/>
                <a:gd name="T31" fmla="*/ 2147483647 h 59"/>
                <a:gd name="T32" fmla="*/ 2147483647 w 162"/>
                <a:gd name="T33" fmla="*/ 2147483647 h 59"/>
                <a:gd name="T34" fmla="*/ 2147483647 w 162"/>
                <a:gd name="T35" fmla="*/ 2147483647 h 59"/>
                <a:gd name="T36" fmla="*/ 2147483647 w 162"/>
                <a:gd name="T37" fmla="*/ 2147483647 h 59"/>
                <a:gd name="T38" fmla="*/ 2147483647 w 162"/>
                <a:gd name="T39" fmla="*/ 2147483647 h 59"/>
                <a:gd name="T40" fmla="*/ 2147483647 w 162"/>
                <a:gd name="T41" fmla="*/ 2147483647 h 59"/>
                <a:gd name="T42" fmla="*/ 2147483647 w 162"/>
                <a:gd name="T43" fmla="*/ 2147483647 h 59"/>
                <a:gd name="T44" fmla="*/ 2147483647 w 162"/>
                <a:gd name="T45" fmla="*/ 2147483647 h 59"/>
                <a:gd name="T46" fmla="*/ 2147483647 w 162"/>
                <a:gd name="T47" fmla="*/ 2147483647 h 59"/>
                <a:gd name="T48" fmla="*/ 2147483647 w 162"/>
                <a:gd name="T49" fmla="*/ 2147483647 h 59"/>
                <a:gd name="T50" fmla="*/ 2147483647 w 162"/>
                <a:gd name="T51" fmla="*/ 2147483647 h 59"/>
                <a:gd name="T52" fmla="*/ 2147483647 w 162"/>
                <a:gd name="T53" fmla="*/ 2147483647 h 59"/>
                <a:gd name="T54" fmla="*/ 2147483647 w 162"/>
                <a:gd name="T55" fmla="*/ 2147483647 h 59"/>
                <a:gd name="T56" fmla="*/ 2147483647 w 162"/>
                <a:gd name="T57" fmla="*/ 2147483647 h 59"/>
                <a:gd name="T58" fmla="*/ 2147483647 w 162"/>
                <a:gd name="T59" fmla="*/ 2147483647 h 59"/>
                <a:gd name="T60" fmla="*/ 2147483647 w 162"/>
                <a:gd name="T61" fmla="*/ 2147483647 h 59"/>
                <a:gd name="T62" fmla="*/ 2147483647 w 162"/>
                <a:gd name="T63" fmla="*/ 2147483647 h 59"/>
                <a:gd name="T64" fmla="*/ 2147483647 w 162"/>
                <a:gd name="T65" fmla="*/ 2147483647 h 59"/>
                <a:gd name="T66" fmla="*/ 2147483647 w 162"/>
                <a:gd name="T67" fmla="*/ 2147483647 h 59"/>
                <a:gd name="T68" fmla="*/ 2147483647 w 162"/>
                <a:gd name="T69" fmla="*/ 2147483647 h 59"/>
                <a:gd name="T70" fmla="*/ 2147483647 w 162"/>
                <a:gd name="T71" fmla="*/ 2147483647 h 59"/>
                <a:gd name="T72" fmla="*/ 2147483647 w 162"/>
                <a:gd name="T73" fmla="*/ 2147483647 h 59"/>
                <a:gd name="T74" fmla="*/ 2147483647 w 162"/>
                <a:gd name="T75" fmla="*/ 2147483647 h 59"/>
                <a:gd name="T76" fmla="*/ 2147483647 w 162"/>
                <a:gd name="T77" fmla="*/ 2147483647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2"/>
                <a:gd name="T118" fmla="*/ 0 h 59"/>
                <a:gd name="T119" fmla="*/ 162 w 162"/>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3" name="Freeform 87"/>
            <p:cNvSpPr>
              <a:spLocks noChangeAspect="1"/>
            </p:cNvSpPr>
            <p:nvPr/>
          </p:nvSpPr>
          <p:spPr bwMode="gray">
            <a:xfrm>
              <a:off x="6966772" y="4742559"/>
              <a:ext cx="140677" cy="168425"/>
            </a:xfrm>
            <a:custGeom>
              <a:avLst/>
              <a:gdLst>
                <a:gd name="T0" fmla="*/ 2147483647 w 345"/>
                <a:gd name="T1" fmla="*/ 2147483647 h 404"/>
                <a:gd name="T2" fmla="*/ 2147483647 w 345"/>
                <a:gd name="T3" fmla="*/ 2147483647 h 404"/>
                <a:gd name="T4" fmla="*/ 2147483647 w 345"/>
                <a:gd name="T5" fmla="*/ 2147483647 h 404"/>
                <a:gd name="T6" fmla="*/ 2147483647 w 345"/>
                <a:gd name="T7" fmla="*/ 2147483647 h 404"/>
                <a:gd name="T8" fmla="*/ 2147483647 w 345"/>
                <a:gd name="T9" fmla="*/ 2147483647 h 404"/>
                <a:gd name="T10" fmla="*/ 2147483647 w 345"/>
                <a:gd name="T11" fmla="*/ 2147483647 h 404"/>
                <a:gd name="T12" fmla="*/ 2147483647 w 345"/>
                <a:gd name="T13" fmla="*/ 2147483647 h 404"/>
                <a:gd name="T14" fmla="*/ 2147483647 w 345"/>
                <a:gd name="T15" fmla="*/ 2147483647 h 404"/>
                <a:gd name="T16" fmla="*/ 2147483647 w 345"/>
                <a:gd name="T17" fmla="*/ 2147483647 h 404"/>
                <a:gd name="T18" fmla="*/ 2147483647 w 345"/>
                <a:gd name="T19" fmla="*/ 2147483647 h 404"/>
                <a:gd name="T20" fmla="*/ 2147483647 w 345"/>
                <a:gd name="T21" fmla="*/ 2147483647 h 404"/>
                <a:gd name="T22" fmla="*/ 2147483647 w 345"/>
                <a:gd name="T23" fmla="*/ 2147483647 h 404"/>
                <a:gd name="T24" fmla="*/ 2147483647 w 345"/>
                <a:gd name="T25" fmla="*/ 2147483647 h 404"/>
                <a:gd name="T26" fmla="*/ 2147483647 w 345"/>
                <a:gd name="T27" fmla="*/ 2147483647 h 404"/>
                <a:gd name="T28" fmla="*/ 2147483647 w 345"/>
                <a:gd name="T29" fmla="*/ 2147483647 h 404"/>
                <a:gd name="T30" fmla="*/ 2147483647 w 345"/>
                <a:gd name="T31" fmla="*/ 2147483647 h 404"/>
                <a:gd name="T32" fmla="*/ 2147483647 w 345"/>
                <a:gd name="T33" fmla="*/ 2147483647 h 404"/>
                <a:gd name="T34" fmla="*/ 2147483647 w 345"/>
                <a:gd name="T35" fmla="*/ 2147483647 h 404"/>
                <a:gd name="T36" fmla="*/ 2147483647 w 345"/>
                <a:gd name="T37" fmla="*/ 2147483647 h 404"/>
                <a:gd name="T38" fmla="*/ 2147483647 w 345"/>
                <a:gd name="T39" fmla="*/ 2147483647 h 404"/>
                <a:gd name="T40" fmla="*/ 2147483647 w 345"/>
                <a:gd name="T41" fmla="*/ 2147483647 h 404"/>
                <a:gd name="T42" fmla="*/ 2147483647 w 345"/>
                <a:gd name="T43" fmla="*/ 2147483647 h 404"/>
                <a:gd name="T44" fmla="*/ 2147483647 w 345"/>
                <a:gd name="T45" fmla="*/ 2147483647 h 404"/>
                <a:gd name="T46" fmla="*/ 2147483647 w 345"/>
                <a:gd name="T47" fmla="*/ 2147483647 h 404"/>
                <a:gd name="T48" fmla="*/ 2147483647 w 345"/>
                <a:gd name="T49" fmla="*/ 2147483647 h 404"/>
                <a:gd name="T50" fmla="*/ 2147483647 w 345"/>
                <a:gd name="T51" fmla="*/ 2147483647 h 404"/>
                <a:gd name="T52" fmla="*/ 2147483647 w 345"/>
                <a:gd name="T53" fmla="*/ 2147483647 h 404"/>
                <a:gd name="T54" fmla="*/ 2147483647 w 345"/>
                <a:gd name="T55" fmla="*/ 2147483647 h 404"/>
                <a:gd name="T56" fmla="*/ 2147483647 w 345"/>
                <a:gd name="T57" fmla="*/ 2147483647 h 404"/>
                <a:gd name="T58" fmla="*/ 2147483647 w 345"/>
                <a:gd name="T59" fmla="*/ 2147483647 h 404"/>
                <a:gd name="T60" fmla="*/ 2147483647 w 345"/>
                <a:gd name="T61" fmla="*/ 2147483647 h 404"/>
                <a:gd name="T62" fmla="*/ 2147483647 w 345"/>
                <a:gd name="T63" fmla="*/ 2147483647 h 404"/>
                <a:gd name="T64" fmla="*/ 2147483647 w 345"/>
                <a:gd name="T65" fmla="*/ 2147483647 h 404"/>
                <a:gd name="T66" fmla="*/ 2147483647 w 345"/>
                <a:gd name="T67" fmla="*/ 2147483647 h 404"/>
                <a:gd name="T68" fmla="*/ 2147483647 w 345"/>
                <a:gd name="T69" fmla="*/ 2147483647 h 404"/>
                <a:gd name="T70" fmla="*/ 2147483647 w 345"/>
                <a:gd name="T71" fmla="*/ 2147483647 h 404"/>
                <a:gd name="T72" fmla="*/ 2147483647 w 345"/>
                <a:gd name="T73" fmla="*/ 2147483647 h 404"/>
                <a:gd name="T74" fmla="*/ 2147483647 w 345"/>
                <a:gd name="T75" fmla="*/ 2147483647 h 404"/>
                <a:gd name="T76" fmla="*/ 2147483647 w 345"/>
                <a:gd name="T77" fmla="*/ 2147483647 h 404"/>
                <a:gd name="T78" fmla="*/ 2147483647 w 345"/>
                <a:gd name="T79" fmla="*/ 2147483647 h 404"/>
                <a:gd name="T80" fmla="*/ 2147483647 w 345"/>
                <a:gd name="T81" fmla="*/ 2147483647 h 404"/>
                <a:gd name="T82" fmla="*/ 2147483647 w 345"/>
                <a:gd name="T83" fmla="*/ 2147483647 h 404"/>
                <a:gd name="T84" fmla="*/ 2147483647 w 345"/>
                <a:gd name="T85" fmla="*/ 2147483647 h 404"/>
                <a:gd name="T86" fmla="*/ 2147483647 w 345"/>
                <a:gd name="T87" fmla="*/ 2147483647 h 404"/>
                <a:gd name="T88" fmla="*/ 2147483647 w 345"/>
                <a:gd name="T89" fmla="*/ 2147483647 h 404"/>
                <a:gd name="T90" fmla="*/ 2147483647 w 345"/>
                <a:gd name="T91" fmla="*/ 2147483647 h 404"/>
                <a:gd name="T92" fmla="*/ 0 w 345"/>
                <a:gd name="T93" fmla="*/ 2147483647 h 404"/>
                <a:gd name="T94" fmla="*/ 2147483647 w 345"/>
                <a:gd name="T95" fmla="*/ 2147483647 h 404"/>
                <a:gd name="T96" fmla="*/ 2147483647 w 345"/>
                <a:gd name="T97" fmla="*/ 2147483647 h 404"/>
                <a:gd name="T98" fmla="*/ 2147483647 w 345"/>
                <a:gd name="T99" fmla="*/ 2147483647 h 404"/>
                <a:gd name="T100" fmla="*/ 2147483647 w 345"/>
                <a:gd name="T101" fmla="*/ 2147483647 h 404"/>
                <a:gd name="T102" fmla="*/ 2147483647 w 345"/>
                <a:gd name="T103" fmla="*/ 2147483647 h 404"/>
                <a:gd name="T104" fmla="*/ 2147483647 w 345"/>
                <a:gd name="T105" fmla="*/ 2147483647 h 404"/>
                <a:gd name="T106" fmla="*/ 2147483647 w 345"/>
                <a:gd name="T107" fmla="*/ 2147483647 h 404"/>
                <a:gd name="T108" fmla="*/ 2147483647 w 345"/>
                <a:gd name="T109" fmla="*/ 2147483647 h 4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5"/>
                <a:gd name="T166" fmla="*/ 0 h 404"/>
                <a:gd name="T167" fmla="*/ 345 w 345"/>
                <a:gd name="T168" fmla="*/ 404 h 4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4" name="Freeform 88"/>
            <p:cNvSpPr>
              <a:spLocks noChangeAspect="1"/>
            </p:cNvSpPr>
            <p:nvPr/>
          </p:nvSpPr>
          <p:spPr bwMode="gray">
            <a:xfrm>
              <a:off x="7154852" y="4730529"/>
              <a:ext cx="32112" cy="70678"/>
            </a:xfrm>
            <a:custGeom>
              <a:avLst/>
              <a:gdLst>
                <a:gd name="T0" fmla="*/ 2147483647 w 80"/>
                <a:gd name="T1" fmla="*/ 0 h 170"/>
                <a:gd name="T2" fmla="*/ 2147483647 w 80"/>
                <a:gd name="T3" fmla="*/ 0 h 170"/>
                <a:gd name="T4" fmla="*/ 2147483647 w 80"/>
                <a:gd name="T5" fmla="*/ 0 h 170"/>
                <a:gd name="T6" fmla="*/ 2147483647 w 80"/>
                <a:gd name="T7" fmla="*/ 2147483647 h 170"/>
                <a:gd name="T8" fmla="*/ 2147483647 w 80"/>
                <a:gd name="T9" fmla="*/ 2147483647 h 170"/>
                <a:gd name="T10" fmla="*/ 2147483647 w 80"/>
                <a:gd name="T11" fmla="*/ 2147483647 h 170"/>
                <a:gd name="T12" fmla="*/ 2147483647 w 80"/>
                <a:gd name="T13" fmla="*/ 2147483647 h 170"/>
                <a:gd name="T14" fmla="*/ 2147483647 w 80"/>
                <a:gd name="T15" fmla="*/ 2147483647 h 170"/>
                <a:gd name="T16" fmla="*/ 2147483647 w 80"/>
                <a:gd name="T17" fmla="*/ 2147483647 h 170"/>
                <a:gd name="T18" fmla="*/ 2147483647 w 80"/>
                <a:gd name="T19" fmla="*/ 2147483647 h 170"/>
                <a:gd name="T20" fmla="*/ 2147483647 w 80"/>
                <a:gd name="T21" fmla="*/ 2147483647 h 170"/>
                <a:gd name="T22" fmla="*/ 2147483647 w 80"/>
                <a:gd name="T23" fmla="*/ 2147483647 h 170"/>
                <a:gd name="T24" fmla="*/ 2147483647 w 80"/>
                <a:gd name="T25" fmla="*/ 2147483647 h 170"/>
                <a:gd name="T26" fmla="*/ 2147483647 w 80"/>
                <a:gd name="T27" fmla="*/ 2147483647 h 170"/>
                <a:gd name="T28" fmla="*/ 2147483647 w 80"/>
                <a:gd name="T29" fmla="*/ 2147483647 h 170"/>
                <a:gd name="T30" fmla="*/ 2147483647 w 80"/>
                <a:gd name="T31" fmla="*/ 2147483647 h 170"/>
                <a:gd name="T32" fmla="*/ 2147483647 w 80"/>
                <a:gd name="T33" fmla="*/ 2147483647 h 170"/>
                <a:gd name="T34" fmla="*/ 2147483647 w 80"/>
                <a:gd name="T35" fmla="*/ 2147483647 h 170"/>
                <a:gd name="T36" fmla="*/ 2147483647 w 80"/>
                <a:gd name="T37" fmla="*/ 2147483647 h 170"/>
                <a:gd name="T38" fmla="*/ 2147483647 w 80"/>
                <a:gd name="T39" fmla="*/ 2147483647 h 170"/>
                <a:gd name="T40" fmla="*/ 2147483647 w 80"/>
                <a:gd name="T41" fmla="*/ 2147483647 h 170"/>
                <a:gd name="T42" fmla="*/ 2147483647 w 80"/>
                <a:gd name="T43" fmla="*/ 2147483647 h 170"/>
                <a:gd name="T44" fmla="*/ 2147483647 w 80"/>
                <a:gd name="T45" fmla="*/ 2147483647 h 170"/>
                <a:gd name="T46" fmla="*/ 2147483647 w 80"/>
                <a:gd name="T47" fmla="*/ 2147483647 h 170"/>
                <a:gd name="T48" fmla="*/ 2147483647 w 80"/>
                <a:gd name="T49" fmla="*/ 2147483647 h 170"/>
                <a:gd name="T50" fmla="*/ 2147483647 w 80"/>
                <a:gd name="T51" fmla="*/ 2147483647 h 170"/>
                <a:gd name="T52" fmla="*/ 2147483647 w 80"/>
                <a:gd name="T53" fmla="*/ 2147483647 h 170"/>
                <a:gd name="T54" fmla="*/ 2147483647 w 80"/>
                <a:gd name="T55" fmla="*/ 2147483647 h 170"/>
                <a:gd name="T56" fmla="*/ 2147483647 w 80"/>
                <a:gd name="T57" fmla="*/ 2147483647 h 170"/>
                <a:gd name="T58" fmla="*/ 2147483647 w 80"/>
                <a:gd name="T59" fmla="*/ 2147483647 h 170"/>
                <a:gd name="T60" fmla="*/ 2147483647 w 80"/>
                <a:gd name="T61" fmla="*/ 2147483647 h 170"/>
                <a:gd name="T62" fmla="*/ 2147483647 w 80"/>
                <a:gd name="T63" fmla="*/ 2147483647 h 170"/>
                <a:gd name="T64" fmla="*/ 2147483647 w 80"/>
                <a:gd name="T65" fmla="*/ 2147483647 h 170"/>
                <a:gd name="T66" fmla="*/ 2147483647 w 80"/>
                <a:gd name="T67" fmla="*/ 2147483647 h 170"/>
                <a:gd name="T68" fmla="*/ 2147483647 w 80"/>
                <a:gd name="T69" fmla="*/ 2147483647 h 170"/>
                <a:gd name="T70" fmla="*/ 2147483647 w 80"/>
                <a:gd name="T71" fmla="*/ 2147483647 h 170"/>
                <a:gd name="T72" fmla="*/ 2147483647 w 80"/>
                <a:gd name="T73" fmla="*/ 2147483647 h 170"/>
                <a:gd name="T74" fmla="*/ 2147483647 w 80"/>
                <a:gd name="T75" fmla="*/ 2147483647 h 170"/>
                <a:gd name="T76" fmla="*/ 2147483647 w 80"/>
                <a:gd name="T77" fmla="*/ 2147483647 h 170"/>
                <a:gd name="T78" fmla="*/ 2147483647 w 80"/>
                <a:gd name="T79" fmla="*/ 2147483647 h 170"/>
                <a:gd name="T80" fmla="*/ 2147483647 w 80"/>
                <a:gd name="T81" fmla="*/ 2147483647 h 170"/>
                <a:gd name="T82" fmla="*/ 2147483647 w 80"/>
                <a:gd name="T83" fmla="*/ 2147483647 h 170"/>
                <a:gd name="T84" fmla="*/ 2147483647 w 80"/>
                <a:gd name="T85" fmla="*/ 2147483647 h 170"/>
                <a:gd name="T86" fmla="*/ 2147483647 w 80"/>
                <a:gd name="T87" fmla="*/ 2147483647 h 170"/>
                <a:gd name="T88" fmla="*/ 2147483647 w 80"/>
                <a:gd name="T89" fmla="*/ 2147483647 h 170"/>
                <a:gd name="T90" fmla="*/ 2147483647 w 80"/>
                <a:gd name="T91" fmla="*/ 2147483647 h 170"/>
                <a:gd name="T92" fmla="*/ 2147483647 w 80"/>
                <a:gd name="T93" fmla="*/ 2147483647 h 170"/>
                <a:gd name="T94" fmla="*/ 0 w 80"/>
                <a:gd name="T95" fmla="*/ 2147483647 h 170"/>
                <a:gd name="T96" fmla="*/ 0 w 80"/>
                <a:gd name="T97" fmla="*/ 2147483647 h 170"/>
                <a:gd name="T98" fmla="*/ 2147483647 w 80"/>
                <a:gd name="T99" fmla="*/ 2147483647 h 170"/>
                <a:gd name="T100" fmla="*/ 2147483647 w 80"/>
                <a:gd name="T101" fmla="*/ 2147483647 h 170"/>
                <a:gd name="T102" fmla="*/ 2147483647 w 80"/>
                <a:gd name="T103" fmla="*/ 2147483647 h 170"/>
                <a:gd name="T104" fmla="*/ 2147483647 w 80"/>
                <a:gd name="T105" fmla="*/ 0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0"/>
                <a:gd name="T160" fmla="*/ 0 h 170"/>
                <a:gd name="T161" fmla="*/ 80 w 80"/>
                <a:gd name="T162" fmla="*/ 170 h 1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5" name="Freeform 89"/>
            <p:cNvSpPr>
              <a:spLocks noChangeAspect="1"/>
            </p:cNvSpPr>
            <p:nvPr/>
          </p:nvSpPr>
          <p:spPr bwMode="gray">
            <a:xfrm>
              <a:off x="7234365" y="4790680"/>
              <a:ext cx="230895" cy="198501"/>
            </a:xfrm>
            <a:custGeom>
              <a:avLst/>
              <a:gdLst>
                <a:gd name="T0" fmla="*/ 2147483647 w 568"/>
                <a:gd name="T1" fmla="*/ 2147483647 h 480"/>
                <a:gd name="T2" fmla="*/ 2147483647 w 568"/>
                <a:gd name="T3" fmla="*/ 2147483647 h 480"/>
                <a:gd name="T4" fmla="*/ 2147483647 w 568"/>
                <a:gd name="T5" fmla="*/ 2147483647 h 480"/>
                <a:gd name="T6" fmla="*/ 2147483647 w 568"/>
                <a:gd name="T7" fmla="*/ 2147483647 h 480"/>
                <a:gd name="T8" fmla="*/ 2147483647 w 568"/>
                <a:gd name="T9" fmla="*/ 2147483647 h 480"/>
                <a:gd name="T10" fmla="*/ 2147483647 w 568"/>
                <a:gd name="T11" fmla="*/ 2147483647 h 480"/>
                <a:gd name="T12" fmla="*/ 2147483647 w 568"/>
                <a:gd name="T13" fmla="*/ 2147483647 h 480"/>
                <a:gd name="T14" fmla="*/ 2147483647 w 568"/>
                <a:gd name="T15" fmla="*/ 2147483647 h 480"/>
                <a:gd name="T16" fmla="*/ 2147483647 w 568"/>
                <a:gd name="T17" fmla="*/ 2147483647 h 480"/>
                <a:gd name="T18" fmla="*/ 2147483647 w 568"/>
                <a:gd name="T19" fmla="*/ 2147483647 h 480"/>
                <a:gd name="T20" fmla="*/ 2147483647 w 568"/>
                <a:gd name="T21" fmla="*/ 2147483647 h 480"/>
                <a:gd name="T22" fmla="*/ 2147483647 w 568"/>
                <a:gd name="T23" fmla="*/ 2147483647 h 480"/>
                <a:gd name="T24" fmla="*/ 2147483647 w 568"/>
                <a:gd name="T25" fmla="*/ 2147483647 h 480"/>
                <a:gd name="T26" fmla="*/ 2147483647 w 568"/>
                <a:gd name="T27" fmla="*/ 2147483647 h 480"/>
                <a:gd name="T28" fmla="*/ 2147483647 w 568"/>
                <a:gd name="T29" fmla="*/ 2147483647 h 480"/>
                <a:gd name="T30" fmla="*/ 2147483647 w 568"/>
                <a:gd name="T31" fmla="*/ 2147483647 h 480"/>
                <a:gd name="T32" fmla="*/ 2147483647 w 568"/>
                <a:gd name="T33" fmla="*/ 2147483647 h 480"/>
                <a:gd name="T34" fmla="*/ 2147483647 w 568"/>
                <a:gd name="T35" fmla="*/ 2147483647 h 480"/>
                <a:gd name="T36" fmla="*/ 2147483647 w 568"/>
                <a:gd name="T37" fmla="*/ 2147483647 h 480"/>
                <a:gd name="T38" fmla="*/ 2147483647 w 568"/>
                <a:gd name="T39" fmla="*/ 2147483647 h 480"/>
                <a:gd name="T40" fmla="*/ 2147483647 w 568"/>
                <a:gd name="T41" fmla="*/ 2147483647 h 480"/>
                <a:gd name="T42" fmla="*/ 2147483647 w 568"/>
                <a:gd name="T43" fmla="*/ 2147483647 h 480"/>
                <a:gd name="T44" fmla="*/ 2147483647 w 568"/>
                <a:gd name="T45" fmla="*/ 2147483647 h 480"/>
                <a:gd name="T46" fmla="*/ 2147483647 w 568"/>
                <a:gd name="T47" fmla="*/ 2147483647 h 480"/>
                <a:gd name="T48" fmla="*/ 2147483647 w 568"/>
                <a:gd name="T49" fmla="*/ 2147483647 h 480"/>
                <a:gd name="T50" fmla="*/ 2147483647 w 568"/>
                <a:gd name="T51" fmla="*/ 2147483647 h 480"/>
                <a:gd name="T52" fmla="*/ 2147483647 w 568"/>
                <a:gd name="T53" fmla="*/ 2147483647 h 480"/>
                <a:gd name="T54" fmla="*/ 2147483647 w 568"/>
                <a:gd name="T55" fmla="*/ 2147483647 h 480"/>
                <a:gd name="T56" fmla="*/ 2147483647 w 568"/>
                <a:gd name="T57" fmla="*/ 2147483647 h 480"/>
                <a:gd name="T58" fmla="*/ 2147483647 w 568"/>
                <a:gd name="T59" fmla="*/ 2147483647 h 480"/>
                <a:gd name="T60" fmla="*/ 0 w 568"/>
                <a:gd name="T61" fmla="*/ 2147483647 h 480"/>
                <a:gd name="T62" fmla="*/ 2147483647 w 568"/>
                <a:gd name="T63" fmla="*/ 2147483647 h 480"/>
                <a:gd name="T64" fmla="*/ 2147483647 w 568"/>
                <a:gd name="T65" fmla="*/ 0 h 480"/>
                <a:gd name="T66" fmla="*/ 2147483647 w 568"/>
                <a:gd name="T67" fmla="*/ 2147483647 h 480"/>
                <a:gd name="T68" fmla="*/ 2147483647 w 568"/>
                <a:gd name="T69" fmla="*/ 2147483647 h 480"/>
                <a:gd name="T70" fmla="*/ 2147483647 w 568"/>
                <a:gd name="T71" fmla="*/ 2147483647 h 480"/>
                <a:gd name="T72" fmla="*/ 2147483647 w 568"/>
                <a:gd name="T73" fmla="*/ 2147483647 h 480"/>
                <a:gd name="T74" fmla="*/ 2147483647 w 568"/>
                <a:gd name="T75" fmla="*/ 2147483647 h 480"/>
                <a:gd name="T76" fmla="*/ 2147483647 w 568"/>
                <a:gd name="T77" fmla="*/ 2147483647 h 480"/>
                <a:gd name="T78" fmla="*/ 2147483647 w 568"/>
                <a:gd name="T79" fmla="*/ 2147483647 h 480"/>
                <a:gd name="T80" fmla="*/ 2147483647 w 568"/>
                <a:gd name="T81" fmla="*/ 2147483647 h 480"/>
                <a:gd name="T82" fmla="*/ 2147483647 w 568"/>
                <a:gd name="T83" fmla="*/ 2147483647 h 480"/>
                <a:gd name="T84" fmla="*/ 2147483647 w 568"/>
                <a:gd name="T85" fmla="*/ 2147483647 h 480"/>
                <a:gd name="T86" fmla="*/ 2147483647 w 568"/>
                <a:gd name="T87" fmla="*/ 2147483647 h 480"/>
                <a:gd name="T88" fmla="*/ 2147483647 w 568"/>
                <a:gd name="T89" fmla="*/ 2147483647 h 480"/>
                <a:gd name="T90" fmla="*/ 2147483647 w 568"/>
                <a:gd name="T91" fmla="*/ 2147483647 h 480"/>
                <a:gd name="T92" fmla="*/ 2147483647 w 568"/>
                <a:gd name="T93" fmla="*/ 2147483647 h 480"/>
                <a:gd name="T94" fmla="*/ 2147483647 w 568"/>
                <a:gd name="T95" fmla="*/ 2147483647 h 480"/>
                <a:gd name="T96" fmla="*/ 2147483647 w 568"/>
                <a:gd name="T97" fmla="*/ 2147483647 h 480"/>
                <a:gd name="T98" fmla="*/ 2147483647 w 568"/>
                <a:gd name="T99" fmla="*/ 2147483647 h 4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8"/>
                <a:gd name="T151" fmla="*/ 0 h 480"/>
                <a:gd name="T152" fmla="*/ 568 w 568"/>
                <a:gd name="T153" fmla="*/ 480 h 4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6" name="Freeform 90"/>
            <p:cNvSpPr>
              <a:spLocks noChangeAspect="1"/>
            </p:cNvSpPr>
            <p:nvPr/>
          </p:nvSpPr>
          <p:spPr bwMode="gray">
            <a:xfrm>
              <a:off x="7676277" y="4840304"/>
              <a:ext cx="53518" cy="49625"/>
            </a:xfrm>
            <a:custGeom>
              <a:avLst/>
              <a:gdLst>
                <a:gd name="T0" fmla="*/ 0 w 129"/>
                <a:gd name="T1" fmla="*/ 2147483647 h 119"/>
                <a:gd name="T2" fmla="*/ 0 w 129"/>
                <a:gd name="T3" fmla="*/ 0 h 119"/>
                <a:gd name="T4" fmla="*/ 2147483647 w 129"/>
                <a:gd name="T5" fmla="*/ 2147483647 h 119"/>
                <a:gd name="T6" fmla="*/ 2147483647 w 129"/>
                <a:gd name="T7" fmla="*/ 2147483647 h 119"/>
                <a:gd name="T8" fmla="*/ 2147483647 w 129"/>
                <a:gd name="T9" fmla="*/ 2147483647 h 119"/>
                <a:gd name="T10" fmla="*/ 2147483647 w 129"/>
                <a:gd name="T11" fmla="*/ 2147483647 h 119"/>
                <a:gd name="T12" fmla="*/ 2147483647 w 129"/>
                <a:gd name="T13" fmla="*/ 2147483647 h 119"/>
                <a:gd name="T14" fmla="*/ 2147483647 w 129"/>
                <a:gd name="T15" fmla="*/ 2147483647 h 119"/>
                <a:gd name="T16" fmla="*/ 2147483647 w 129"/>
                <a:gd name="T17" fmla="*/ 2147483647 h 119"/>
                <a:gd name="T18" fmla="*/ 2147483647 w 129"/>
                <a:gd name="T19" fmla="*/ 2147483647 h 119"/>
                <a:gd name="T20" fmla="*/ 2147483647 w 129"/>
                <a:gd name="T21" fmla="*/ 2147483647 h 119"/>
                <a:gd name="T22" fmla="*/ 2147483647 w 129"/>
                <a:gd name="T23" fmla="*/ 2147483647 h 119"/>
                <a:gd name="T24" fmla="*/ 2147483647 w 129"/>
                <a:gd name="T25" fmla="*/ 2147483647 h 119"/>
                <a:gd name="T26" fmla="*/ 2147483647 w 129"/>
                <a:gd name="T27" fmla="*/ 2147483647 h 119"/>
                <a:gd name="T28" fmla="*/ 2147483647 w 129"/>
                <a:gd name="T29" fmla="*/ 2147483647 h 119"/>
                <a:gd name="T30" fmla="*/ 2147483647 w 129"/>
                <a:gd name="T31" fmla="*/ 2147483647 h 119"/>
                <a:gd name="T32" fmla="*/ 2147483647 w 129"/>
                <a:gd name="T33" fmla="*/ 2147483647 h 119"/>
                <a:gd name="T34" fmla="*/ 2147483647 w 129"/>
                <a:gd name="T35" fmla="*/ 2147483647 h 119"/>
                <a:gd name="T36" fmla="*/ 2147483647 w 129"/>
                <a:gd name="T37" fmla="*/ 2147483647 h 119"/>
                <a:gd name="T38" fmla="*/ 2147483647 w 129"/>
                <a:gd name="T39" fmla="*/ 2147483647 h 119"/>
                <a:gd name="T40" fmla="*/ 2147483647 w 129"/>
                <a:gd name="T41" fmla="*/ 2147483647 h 119"/>
                <a:gd name="T42" fmla="*/ 2147483647 w 129"/>
                <a:gd name="T43" fmla="*/ 2147483647 h 119"/>
                <a:gd name="T44" fmla="*/ 2147483647 w 129"/>
                <a:gd name="T45" fmla="*/ 2147483647 h 119"/>
                <a:gd name="T46" fmla="*/ 2147483647 w 129"/>
                <a:gd name="T47" fmla="*/ 2147483647 h 119"/>
                <a:gd name="T48" fmla="*/ 2147483647 w 129"/>
                <a:gd name="T49" fmla="*/ 2147483647 h 119"/>
                <a:gd name="T50" fmla="*/ 2147483647 w 129"/>
                <a:gd name="T51" fmla="*/ 2147483647 h 119"/>
                <a:gd name="T52" fmla="*/ 2147483647 w 129"/>
                <a:gd name="T53" fmla="*/ 2147483647 h 119"/>
                <a:gd name="T54" fmla="*/ 2147483647 w 129"/>
                <a:gd name="T55" fmla="*/ 2147483647 h 119"/>
                <a:gd name="T56" fmla="*/ 2147483647 w 129"/>
                <a:gd name="T57" fmla="*/ 2147483647 h 119"/>
                <a:gd name="T58" fmla="*/ 2147483647 w 129"/>
                <a:gd name="T59" fmla="*/ 2147483647 h 119"/>
                <a:gd name="T60" fmla="*/ 2147483647 w 129"/>
                <a:gd name="T61" fmla="*/ 2147483647 h 119"/>
                <a:gd name="T62" fmla="*/ 0 w 129"/>
                <a:gd name="T63" fmla="*/ 2147483647 h 119"/>
                <a:gd name="T64" fmla="*/ 0 w 129"/>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119"/>
                <a:gd name="T101" fmla="*/ 129 w 129"/>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47" name="Freeform 91"/>
            <p:cNvSpPr>
              <a:spLocks noChangeAspect="1"/>
            </p:cNvSpPr>
            <p:nvPr/>
          </p:nvSpPr>
          <p:spPr bwMode="gray">
            <a:xfrm>
              <a:off x="6595199" y="4244802"/>
              <a:ext cx="160557" cy="342865"/>
            </a:xfrm>
            <a:custGeom>
              <a:avLst/>
              <a:gdLst>
                <a:gd name="T0" fmla="*/ 2147483647 w 395"/>
                <a:gd name="T1" fmla="*/ 2147483647 h 832"/>
                <a:gd name="T2" fmla="*/ 2147483647 w 395"/>
                <a:gd name="T3" fmla="*/ 2147483647 h 832"/>
                <a:gd name="T4" fmla="*/ 2147483647 w 395"/>
                <a:gd name="T5" fmla="*/ 2147483647 h 832"/>
                <a:gd name="T6" fmla="*/ 2147483647 w 395"/>
                <a:gd name="T7" fmla="*/ 2147483647 h 832"/>
                <a:gd name="T8" fmla="*/ 2147483647 w 395"/>
                <a:gd name="T9" fmla="*/ 2147483647 h 832"/>
                <a:gd name="T10" fmla="*/ 2147483647 w 395"/>
                <a:gd name="T11" fmla="*/ 2147483647 h 832"/>
                <a:gd name="T12" fmla="*/ 2147483647 w 395"/>
                <a:gd name="T13" fmla="*/ 2147483647 h 832"/>
                <a:gd name="T14" fmla="*/ 2147483647 w 395"/>
                <a:gd name="T15" fmla="*/ 2147483647 h 832"/>
                <a:gd name="T16" fmla="*/ 2147483647 w 395"/>
                <a:gd name="T17" fmla="*/ 2147483647 h 832"/>
                <a:gd name="T18" fmla="*/ 2147483647 w 395"/>
                <a:gd name="T19" fmla="*/ 2147483647 h 832"/>
                <a:gd name="T20" fmla="*/ 2147483647 w 395"/>
                <a:gd name="T21" fmla="*/ 2147483647 h 832"/>
                <a:gd name="T22" fmla="*/ 2147483647 w 395"/>
                <a:gd name="T23" fmla="*/ 2147483647 h 832"/>
                <a:gd name="T24" fmla="*/ 2147483647 w 395"/>
                <a:gd name="T25" fmla="*/ 2147483647 h 832"/>
                <a:gd name="T26" fmla="*/ 2147483647 w 395"/>
                <a:gd name="T27" fmla="*/ 2147483647 h 832"/>
                <a:gd name="T28" fmla="*/ 2147483647 w 395"/>
                <a:gd name="T29" fmla="*/ 2147483647 h 832"/>
                <a:gd name="T30" fmla="*/ 2147483647 w 395"/>
                <a:gd name="T31" fmla="*/ 2147483647 h 832"/>
                <a:gd name="T32" fmla="*/ 2147483647 w 395"/>
                <a:gd name="T33" fmla="*/ 2147483647 h 832"/>
                <a:gd name="T34" fmla="*/ 2147483647 w 395"/>
                <a:gd name="T35" fmla="*/ 2147483647 h 832"/>
                <a:gd name="T36" fmla="*/ 2147483647 w 395"/>
                <a:gd name="T37" fmla="*/ 2147483647 h 832"/>
                <a:gd name="T38" fmla="*/ 2147483647 w 395"/>
                <a:gd name="T39" fmla="*/ 2147483647 h 832"/>
                <a:gd name="T40" fmla="*/ 2147483647 w 395"/>
                <a:gd name="T41" fmla="*/ 2147483647 h 832"/>
                <a:gd name="T42" fmla="*/ 2147483647 w 395"/>
                <a:gd name="T43" fmla="*/ 2147483647 h 832"/>
                <a:gd name="T44" fmla="*/ 2147483647 w 395"/>
                <a:gd name="T45" fmla="*/ 2147483647 h 832"/>
                <a:gd name="T46" fmla="*/ 2147483647 w 395"/>
                <a:gd name="T47" fmla="*/ 2147483647 h 832"/>
                <a:gd name="T48" fmla="*/ 2147483647 w 395"/>
                <a:gd name="T49" fmla="*/ 2147483647 h 832"/>
                <a:gd name="T50" fmla="*/ 2147483647 w 395"/>
                <a:gd name="T51" fmla="*/ 2147483647 h 832"/>
                <a:gd name="T52" fmla="*/ 2147483647 w 395"/>
                <a:gd name="T53" fmla="*/ 2147483647 h 832"/>
                <a:gd name="T54" fmla="*/ 2147483647 w 395"/>
                <a:gd name="T55" fmla="*/ 2147483647 h 832"/>
                <a:gd name="T56" fmla="*/ 2147483647 w 395"/>
                <a:gd name="T57" fmla="*/ 2147483647 h 832"/>
                <a:gd name="T58" fmla="*/ 2147483647 w 395"/>
                <a:gd name="T59" fmla="*/ 2147483647 h 832"/>
                <a:gd name="T60" fmla="*/ 2147483647 w 395"/>
                <a:gd name="T61" fmla="*/ 2147483647 h 832"/>
                <a:gd name="T62" fmla="*/ 2147483647 w 395"/>
                <a:gd name="T63" fmla="*/ 2147483647 h 832"/>
                <a:gd name="T64" fmla="*/ 2147483647 w 395"/>
                <a:gd name="T65" fmla="*/ 2147483647 h 832"/>
                <a:gd name="T66" fmla="*/ 2147483647 w 395"/>
                <a:gd name="T67" fmla="*/ 2147483647 h 832"/>
                <a:gd name="T68" fmla="*/ 2147483647 w 395"/>
                <a:gd name="T69" fmla="*/ 2147483647 h 832"/>
                <a:gd name="T70" fmla="*/ 2147483647 w 395"/>
                <a:gd name="T71" fmla="*/ 2147483647 h 832"/>
                <a:gd name="T72" fmla="*/ 2147483647 w 395"/>
                <a:gd name="T73" fmla="*/ 2147483647 h 832"/>
                <a:gd name="T74" fmla="*/ 2147483647 w 395"/>
                <a:gd name="T75" fmla="*/ 2147483647 h 832"/>
                <a:gd name="T76" fmla="*/ 2147483647 w 395"/>
                <a:gd name="T77" fmla="*/ 2147483647 h 832"/>
                <a:gd name="T78" fmla="*/ 2147483647 w 395"/>
                <a:gd name="T79" fmla="*/ 2147483647 h 832"/>
                <a:gd name="T80" fmla="*/ 2147483647 w 395"/>
                <a:gd name="T81" fmla="*/ 2147483647 h 832"/>
                <a:gd name="T82" fmla="*/ 2147483647 w 395"/>
                <a:gd name="T83" fmla="*/ 2147483647 h 832"/>
                <a:gd name="T84" fmla="*/ 2147483647 w 395"/>
                <a:gd name="T85" fmla="*/ 2147483647 h 832"/>
                <a:gd name="T86" fmla="*/ 2147483647 w 395"/>
                <a:gd name="T87" fmla="*/ 2147483647 h 832"/>
                <a:gd name="T88" fmla="*/ 2147483647 w 395"/>
                <a:gd name="T89" fmla="*/ 2147483647 h 832"/>
                <a:gd name="T90" fmla="*/ 2147483647 w 395"/>
                <a:gd name="T91" fmla="*/ 2147483647 h 832"/>
                <a:gd name="T92" fmla="*/ 2147483647 w 395"/>
                <a:gd name="T93" fmla="*/ 2147483647 h 832"/>
                <a:gd name="T94" fmla="*/ 2147483647 w 395"/>
                <a:gd name="T95" fmla="*/ 2147483647 h 832"/>
                <a:gd name="T96" fmla="*/ 2147483647 w 395"/>
                <a:gd name="T97" fmla="*/ 2147483647 h 832"/>
                <a:gd name="T98" fmla="*/ 2147483647 w 395"/>
                <a:gd name="T99" fmla="*/ 2147483647 h 832"/>
                <a:gd name="T100" fmla="*/ 2147483647 w 395"/>
                <a:gd name="T101" fmla="*/ 2147483647 h 832"/>
                <a:gd name="T102" fmla="*/ 2147483647 w 395"/>
                <a:gd name="T103" fmla="*/ 2147483647 h 832"/>
                <a:gd name="T104" fmla="*/ 2147483647 w 395"/>
                <a:gd name="T105" fmla="*/ 2147483647 h 83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95"/>
                <a:gd name="T160" fmla="*/ 0 h 832"/>
                <a:gd name="T161" fmla="*/ 395 w 395"/>
                <a:gd name="T162" fmla="*/ 832 h 83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solidFill>
              <a:schemeClr val="bg2"/>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8" name="Freeform 92"/>
            <p:cNvSpPr>
              <a:spLocks noChangeAspect="1"/>
            </p:cNvSpPr>
            <p:nvPr/>
          </p:nvSpPr>
          <p:spPr bwMode="gray">
            <a:xfrm>
              <a:off x="6761872" y="4625263"/>
              <a:ext cx="214075" cy="136845"/>
            </a:xfrm>
            <a:custGeom>
              <a:avLst/>
              <a:gdLst>
                <a:gd name="T0" fmla="*/ 2147483647 w 530"/>
                <a:gd name="T1" fmla="*/ 2147483647 h 330"/>
                <a:gd name="T2" fmla="*/ 2147483647 w 530"/>
                <a:gd name="T3" fmla="*/ 2147483647 h 330"/>
                <a:gd name="T4" fmla="*/ 2147483647 w 530"/>
                <a:gd name="T5" fmla="*/ 2147483647 h 330"/>
                <a:gd name="T6" fmla="*/ 2147483647 w 530"/>
                <a:gd name="T7" fmla="*/ 2147483647 h 330"/>
                <a:gd name="T8" fmla="*/ 2147483647 w 530"/>
                <a:gd name="T9" fmla="*/ 2147483647 h 330"/>
                <a:gd name="T10" fmla="*/ 2147483647 w 530"/>
                <a:gd name="T11" fmla="*/ 2147483647 h 330"/>
                <a:gd name="T12" fmla="*/ 2147483647 w 530"/>
                <a:gd name="T13" fmla="*/ 2147483647 h 330"/>
                <a:gd name="T14" fmla="*/ 2147483647 w 530"/>
                <a:gd name="T15" fmla="*/ 2147483647 h 330"/>
                <a:gd name="T16" fmla="*/ 2147483647 w 530"/>
                <a:gd name="T17" fmla="*/ 2147483647 h 330"/>
                <a:gd name="T18" fmla="*/ 2147483647 w 530"/>
                <a:gd name="T19" fmla="*/ 2147483647 h 330"/>
                <a:gd name="T20" fmla="*/ 2147483647 w 530"/>
                <a:gd name="T21" fmla="*/ 2147483647 h 330"/>
                <a:gd name="T22" fmla="*/ 2147483647 w 530"/>
                <a:gd name="T23" fmla="*/ 2147483647 h 330"/>
                <a:gd name="T24" fmla="*/ 2147483647 w 530"/>
                <a:gd name="T25" fmla="*/ 0 h 330"/>
                <a:gd name="T26" fmla="*/ 2147483647 w 530"/>
                <a:gd name="T27" fmla="*/ 2147483647 h 330"/>
                <a:gd name="T28" fmla="*/ 2147483647 w 530"/>
                <a:gd name="T29" fmla="*/ 2147483647 h 330"/>
                <a:gd name="T30" fmla="*/ 2147483647 w 530"/>
                <a:gd name="T31" fmla="*/ 2147483647 h 330"/>
                <a:gd name="T32" fmla="*/ 2147483647 w 530"/>
                <a:gd name="T33" fmla="*/ 2147483647 h 330"/>
                <a:gd name="T34" fmla="*/ 2147483647 w 530"/>
                <a:gd name="T35" fmla="*/ 2147483647 h 330"/>
                <a:gd name="T36" fmla="*/ 2147483647 w 530"/>
                <a:gd name="T37" fmla="*/ 2147483647 h 330"/>
                <a:gd name="T38" fmla="*/ 2147483647 w 530"/>
                <a:gd name="T39" fmla="*/ 2147483647 h 330"/>
                <a:gd name="T40" fmla="*/ 2147483647 w 530"/>
                <a:gd name="T41" fmla="*/ 2147483647 h 330"/>
                <a:gd name="T42" fmla="*/ 2147483647 w 530"/>
                <a:gd name="T43" fmla="*/ 2147483647 h 330"/>
                <a:gd name="T44" fmla="*/ 2147483647 w 530"/>
                <a:gd name="T45" fmla="*/ 2147483647 h 330"/>
                <a:gd name="T46" fmla="*/ 2147483647 w 530"/>
                <a:gd name="T47" fmla="*/ 2147483647 h 330"/>
                <a:gd name="T48" fmla="*/ 2147483647 w 530"/>
                <a:gd name="T49" fmla="*/ 2147483647 h 330"/>
                <a:gd name="T50" fmla="*/ 2147483647 w 530"/>
                <a:gd name="T51" fmla="*/ 2147483647 h 330"/>
                <a:gd name="T52" fmla="*/ 2147483647 w 530"/>
                <a:gd name="T53" fmla="*/ 2147483647 h 330"/>
                <a:gd name="T54" fmla="*/ 2147483647 w 530"/>
                <a:gd name="T55" fmla="*/ 2147483647 h 330"/>
                <a:gd name="T56" fmla="*/ 2147483647 w 530"/>
                <a:gd name="T57" fmla="*/ 2147483647 h 330"/>
                <a:gd name="T58" fmla="*/ 2147483647 w 530"/>
                <a:gd name="T59" fmla="*/ 2147483647 h 330"/>
                <a:gd name="T60" fmla="*/ 2147483647 w 530"/>
                <a:gd name="T61" fmla="*/ 2147483647 h 330"/>
                <a:gd name="T62" fmla="*/ 2147483647 w 530"/>
                <a:gd name="T63" fmla="*/ 2147483647 h 330"/>
                <a:gd name="T64" fmla="*/ 2147483647 w 530"/>
                <a:gd name="T65" fmla="*/ 2147483647 h 330"/>
                <a:gd name="T66" fmla="*/ 2147483647 w 530"/>
                <a:gd name="T67" fmla="*/ 2147483647 h 330"/>
                <a:gd name="T68" fmla="*/ 2147483647 w 530"/>
                <a:gd name="T69" fmla="*/ 2147483647 h 330"/>
                <a:gd name="T70" fmla="*/ 2147483647 w 530"/>
                <a:gd name="T71" fmla="*/ 2147483647 h 330"/>
                <a:gd name="T72" fmla="*/ 2147483647 w 530"/>
                <a:gd name="T73" fmla="*/ 2147483647 h 330"/>
                <a:gd name="T74" fmla="*/ 2147483647 w 530"/>
                <a:gd name="T75" fmla="*/ 2147483647 h 330"/>
                <a:gd name="T76" fmla="*/ 2147483647 w 530"/>
                <a:gd name="T77" fmla="*/ 2147483647 h 330"/>
                <a:gd name="T78" fmla="*/ 2147483647 w 530"/>
                <a:gd name="T79" fmla="*/ 2147483647 h 330"/>
                <a:gd name="T80" fmla="*/ 2147483647 w 530"/>
                <a:gd name="T81" fmla="*/ 2147483647 h 330"/>
                <a:gd name="T82" fmla="*/ 2147483647 w 530"/>
                <a:gd name="T83" fmla="*/ 2147483647 h 330"/>
                <a:gd name="T84" fmla="*/ 2147483647 w 530"/>
                <a:gd name="T85" fmla="*/ 2147483647 h 330"/>
                <a:gd name="T86" fmla="*/ 0 w 530"/>
                <a:gd name="T87" fmla="*/ 2147483647 h 330"/>
                <a:gd name="T88" fmla="*/ 2147483647 w 530"/>
                <a:gd name="T89" fmla="*/ 2147483647 h 330"/>
                <a:gd name="T90" fmla="*/ 2147483647 w 530"/>
                <a:gd name="T91" fmla="*/ 2147483647 h 330"/>
                <a:gd name="T92" fmla="*/ 2147483647 w 530"/>
                <a:gd name="T93" fmla="*/ 2147483647 h 330"/>
                <a:gd name="T94" fmla="*/ 2147483647 w 530"/>
                <a:gd name="T95" fmla="*/ 2147483647 h 330"/>
                <a:gd name="T96" fmla="*/ 2147483647 w 530"/>
                <a:gd name="T97" fmla="*/ 2147483647 h 330"/>
                <a:gd name="T98" fmla="*/ 2147483647 w 530"/>
                <a:gd name="T99" fmla="*/ 2147483647 h 330"/>
                <a:gd name="T100" fmla="*/ 2147483647 w 530"/>
                <a:gd name="T101" fmla="*/ 2147483647 h 330"/>
                <a:gd name="T102" fmla="*/ 2147483647 w 530"/>
                <a:gd name="T103" fmla="*/ 2147483647 h 330"/>
                <a:gd name="T104" fmla="*/ 2147483647 w 530"/>
                <a:gd name="T105" fmla="*/ 2147483647 h 330"/>
                <a:gd name="T106" fmla="*/ 2147483647 w 530"/>
                <a:gd name="T107" fmla="*/ 2147483647 h 330"/>
                <a:gd name="T108" fmla="*/ 2147483647 w 530"/>
                <a:gd name="T109" fmla="*/ 2147483647 h 330"/>
                <a:gd name="T110" fmla="*/ 2147483647 w 530"/>
                <a:gd name="T111" fmla="*/ 2147483647 h 330"/>
                <a:gd name="T112" fmla="*/ 2147483647 w 530"/>
                <a:gd name="T113" fmla="*/ 2147483647 h 3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0"/>
                <a:gd name="T172" fmla="*/ 0 h 330"/>
                <a:gd name="T173" fmla="*/ 530 w 530"/>
                <a:gd name="T174" fmla="*/ 330 h 3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9" name="Freeform 93"/>
            <p:cNvSpPr>
              <a:spLocks noChangeAspect="1"/>
            </p:cNvSpPr>
            <p:nvPr/>
          </p:nvSpPr>
          <p:spPr bwMode="gray">
            <a:xfrm>
              <a:off x="6552384" y="4629774"/>
              <a:ext cx="91746" cy="121807"/>
            </a:xfrm>
            <a:custGeom>
              <a:avLst/>
              <a:gdLst>
                <a:gd name="T0" fmla="*/ 2147483647 w 226"/>
                <a:gd name="T1" fmla="*/ 2147483647 h 291"/>
                <a:gd name="T2" fmla="*/ 0 w 226"/>
                <a:gd name="T3" fmla="*/ 2147483647 h 291"/>
                <a:gd name="T4" fmla="*/ 2147483647 w 226"/>
                <a:gd name="T5" fmla="*/ 2147483647 h 291"/>
                <a:gd name="T6" fmla="*/ 2147483647 w 226"/>
                <a:gd name="T7" fmla="*/ 2147483647 h 291"/>
                <a:gd name="T8" fmla="*/ 2147483647 w 226"/>
                <a:gd name="T9" fmla="*/ 2147483647 h 291"/>
                <a:gd name="T10" fmla="*/ 2147483647 w 226"/>
                <a:gd name="T11" fmla="*/ 2147483647 h 291"/>
                <a:gd name="T12" fmla="*/ 2147483647 w 226"/>
                <a:gd name="T13" fmla="*/ 2147483647 h 291"/>
                <a:gd name="T14" fmla="*/ 2147483647 w 226"/>
                <a:gd name="T15" fmla="*/ 2147483647 h 291"/>
                <a:gd name="T16" fmla="*/ 2147483647 w 226"/>
                <a:gd name="T17" fmla="*/ 2147483647 h 291"/>
                <a:gd name="T18" fmla="*/ 2147483647 w 226"/>
                <a:gd name="T19" fmla="*/ 2147483647 h 291"/>
                <a:gd name="T20" fmla="*/ 2147483647 w 226"/>
                <a:gd name="T21" fmla="*/ 2147483647 h 291"/>
                <a:gd name="T22" fmla="*/ 2147483647 w 226"/>
                <a:gd name="T23" fmla="*/ 2147483647 h 291"/>
                <a:gd name="T24" fmla="*/ 2147483647 w 226"/>
                <a:gd name="T25" fmla="*/ 2147483647 h 291"/>
                <a:gd name="T26" fmla="*/ 2147483647 w 226"/>
                <a:gd name="T27" fmla="*/ 2147483647 h 291"/>
                <a:gd name="T28" fmla="*/ 2147483647 w 226"/>
                <a:gd name="T29" fmla="*/ 2147483647 h 291"/>
                <a:gd name="T30" fmla="*/ 2147483647 w 226"/>
                <a:gd name="T31" fmla="*/ 2147483647 h 291"/>
                <a:gd name="T32" fmla="*/ 2147483647 w 226"/>
                <a:gd name="T33" fmla="*/ 2147483647 h 291"/>
                <a:gd name="T34" fmla="*/ 2147483647 w 226"/>
                <a:gd name="T35" fmla="*/ 2147483647 h 291"/>
                <a:gd name="T36" fmla="*/ 2147483647 w 226"/>
                <a:gd name="T37" fmla="*/ 2147483647 h 291"/>
                <a:gd name="T38" fmla="*/ 2147483647 w 226"/>
                <a:gd name="T39" fmla="*/ 2147483647 h 291"/>
                <a:gd name="T40" fmla="*/ 2147483647 w 226"/>
                <a:gd name="T41" fmla="*/ 2147483647 h 291"/>
                <a:gd name="T42" fmla="*/ 2147483647 w 226"/>
                <a:gd name="T43" fmla="*/ 2147483647 h 291"/>
                <a:gd name="T44" fmla="*/ 2147483647 w 226"/>
                <a:gd name="T45" fmla="*/ 2147483647 h 291"/>
                <a:gd name="T46" fmla="*/ 2147483647 w 226"/>
                <a:gd name="T47" fmla="*/ 2147483647 h 291"/>
                <a:gd name="T48" fmla="*/ 2147483647 w 226"/>
                <a:gd name="T49" fmla="*/ 2147483647 h 291"/>
                <a:gd name="T50" fmla="*/ 2147483647 w 226"/>
                <a:gd name="T51" fmla="*/ 2147483647 h 291"/>
                <a:gd name="T52" fmla="*/ 2147483647 w 226"/>
                <a:gd name="T53" fmla="*/ 2147483647 h 291"/>
                <a:gd name="T54" fmla="*/ 2147483647 w 226"/>
                <a:gd name="T55" fmla="*/ 2147483647 h 291"/>
                <a:gd name="T56" fmla="*/ 2147483647 w 226"/>
                <a:gd name="T57" fmla="*/ 2147483647 h 291"/>
                <a:gd name="T58" fmla="*/ 2147483647 w 226"/>
                <a:gd name="T59" fmla="*/ 2147483647 h 291"/>
                <a:gd name="T60" fmla="*/ 2147483647 w 226"/>
                <a:gd name="T61" fmla="*/ 2147483647 h 291"/>
                <a:gd name="T62" fmla="*/ 2147483647 w 226"/>
                <a:gd name="T63" fmla="*/ 2147483647 h 291"/>
                <a:gd name="T64" fmla="*/ 2147483647 w 226"/>
                <a:gd name="T65" fmla="*/ 2147483647 h 291"/>
                <a:gd name="T66" fmla="*/ 2147483647 w 226"/>
                <a:gd name="T67" fmla="*/ 2147483647 h 291"/>
                <a:gd name="T68" fmla="*/ 2147483647 w 226"/>
                <a:gd name="T69" fmla="*/ 2147483647 h 291"/>
                <a:gd name="T70" fmla="*/ 2147483647 w 226"/>
                <a:gd name="T71" fmla="*/ 2147483647 h 291"/>
                <a:gd name="T72" fmla="*/ 2147483647 w 226"/>
                <a:gd name="T73" fmla="*/ 2147483647 h 291"/>
                <a:gd name="T74" fmla="*/ 2147483647 w 226"/>
                <a:gd name="T75" fmla="*/ 2147483647 h 291"/>
                <a:gd name="T76" fmla="*/ 2147483647 w 226"/>
                <a:gd name="T77" fmla="*/ 2147483647 h 291"/>
                <a:gd name="T78" fmla="*/ 2147483647 w 226"/>
                <a:gd name="T79" fmla="*/ 2147483647 h 291"/>
                <a:gd name="T80" fmla="*/ 2147483647 w 226"/>
                <a:gd name="T81" fmla="*/ 2147483647 h 291"/>
                <a:gd name="T82" fmla="*/ 2147483647 w 226"/>
                <a:gd name="T83" fmla="*/ 2147483647 h 291"/>
                <a:gd name="T84" fmla="*/ 2147483647 w 226"/>
                <a:gd name="T85" fmla="*/ 2147483647 h 291"/>
                <a:gd name="T86" fmla="*/ 2147483647 w 226"/>
                <a:gd name="T87" fmla="*/ 2147483647 h 291"/>
                <a:gd name="T88" fmla="*/ 2147483647 w 226"/>
                <a:gd name="T89" fmla="*/ 2147483647 h 291"/>
                <a:gd name="T90" fmla="*/ 2147483647 w 226"/>
                <a:gd name="T91" fmla="*/ 2147483647 h 291"/>
                <a:gd name="T92" fmla="*/ 2147483647 w 226"/>
                <a:gd name="T93" fmla="*/ 2147483647 h 291"/>
                <a:gd name="T94" fmla="*/ 2147483647 w 226"/>
                <a:gd name="T95" fmla="*/ 2147483647 h 291"/>
                <a:gd name="T96" fmla="*/ 2147483647 w 226"/>
                <a:gd name="T97" fmla="*/ 2147483647 h 291"/>
                <a:gd name="T98" fmla="*/ 2147483647 w 226"/>
                <a:gd name="T99" fmla="*/ 2147483647 h 291"/>
                <a:gd name="T100" fmla="*/ 2147483647 w 226"/>
                <a:gd name="T101" fmla="*/ 2147483647 h 291"/>
                <a:gd name="T102" fmla="*/ 2147483647 w 226"/>
                <a:gd name="T103" fmla="*/ 2147483647 h 291"/>
                <a:gd name="T104" fmla="*/ 2147483647 w 226"/>
                <a:gd name="T105" fmla="*/ 2147483647 h 291"/>
                <a:gd name="T106" fmla="*/ 2147483647 w 226"/>
                <a:gd name="T107" fmla="*/ 2147483647 h 291"/>
                <a:gd name="T108" fmla="*/ 2147483647 w 226"/>
                <a:gd name="T109" fmla="*/ 2147483647 h 291"/>
                <a:gd name="T110" fmla="*/ 2147483647 w 226"/>
                <a:gd name="T111" fmla="*/ 0 h 291"/>
                <a:gd name="T112" fmla="*/ 0 w 226"/>
                <a:gd name="T113" fmla="*/ 0 h 291"/>
                <a:gd name="T114" fmla="*/ 2147483647 w 226"/>
                <a:gd name="T115" fmla="*/ 2147483647 h 2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6"/>
                <a:gd name="T175" fmla="*/ 0 h 291"/>
                <a:gd name="T176" fmla="*/ 226 w 226"/>
                <a:gd name="T177" fmla="*/ 291 h 29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50" name="Freeform 94"/>
            <p:cNvSpPr>
              <a:spLocks noChangeAspect="1"/>
            </p:cNvSpPr>
            <p:nvPr/>
          </p:nvSpPr>
          <p:spPr bwMode="gray">
            <a:xfrm>
              <a:off x="6495807" y="4304955"/>
              <a:ext cx="174318" cy="348880"/>
            </a:xfrm>
            <a:custGeom>
              <a:avLst/>
              <a:gdLst>
                <a:gd name="T0" fmla="*/ 2147483647 w 431"/>
                <a:gd name="T1" fmla="*/ 2147483647 h 844"/>
                <a:gd name="T2" fmla="*/ 2147483647 w 431"/>
                <a:gd name="T3" fmla="*/ 2147483647 h 844"/>
                <a:gd name="T4" fmla="*/ 2147483647 w 431"/>
                <a:gd name="T5" fmla="*/ 2147483647 h 844"/>
                <a:gd name="T6" fmla="*/ 0 w 431"/>
                <a:gd name="T7" fmla="*/ 2147483647 h 844"/>
                <a:gd name="T8" fmla="*/ 2147483647 w 431"/>
                <a:gd name="T9" fmla="*/ 2147483647 h 844"/>
                <a:gd name="T10" fmla="*/ 2147483647 w 431"/>
                <a:gd name="T11" fmla="*/ 2147483647 h 844"/>
                <a:gd name="T12" fmla="*/ 2147483647 w 431"/>
                <a:gd name="T13" fmla="*/ 2147483647 h 844"/>
                <a:gd name="T14" fmla="*/ 2147483647 w 431"/>
                <a:gd name="T15" fmla="*/ 2147483647 h 844"/>
                <a:gd name="T16" fmla="*/ 2147483647 w 431"/>
                <a:gd name="T17" fmla="*/ 2147483647 h 844"/>
                <a:gd name="T18" fmla="*/ 2147483647 w 431"/>
                <a:gd name="T19" fmla="*/ 2147483647 h 844"/>
                <a:gd name="T20" fmla="*/ 2147483647 w 431"/>
                <a:gd name="T21" fmla="*/ 2147483647 h 844"/>
                <a:gd name="T22" fmla="*/ 2147483647 w 431"/>
                <a:gd name="T23" fmla="*/ 2147483647 h 844"/>
                <a:gd name="T24" fmla="*/ 2147483647 w 431"/>
                <a:gd name="T25" fmla="*/ 2147483647 h 844"/>
                <a:gd name="T26" fmla="*/ 2147483647 w 431"/>
                <a:gd name="T27" fmla="*/ 2147483647 h 844"/>
                <a:gd name="T28" fmla="*/ 2147483647 w 431"/>
                <a:gd name="T29" fmla="*/ 2147483647 h 844"/>
                <a:gd name="T30" fmla="*/ 2147483647 w 431"/>
                <a:gd name="T31" fmla="*/ 2147483647 h 844"/>
                <a:gd name="T32" fmla="*/ 2147483647 w 431"/>
                <a:gd name="T33" fmla="*/ 2147483647 h 844"/>
                <a:gd name="T34" fmla="*/ 2147483647 w 431"/>
                <a:gd name="T35" fmla="*/ 2147483647 h 844"/>
                <a:gd name="T36" fmla="*/ 2147483647 w 431"/>
                <a:gd name="T37" fmla="*/ 2147483647 h 844"/>
                <a:gd name="T38" fmla="*/ 2147483647 w 431"/>
                <a:gd name="T39" fmla="*/ 2147483647 h 844"/>
                <a:gd name="T40" fmla="*/ 2147483647 w 431"/>
                <a:gd name="T41" fmla="*/ 2147483647 h 844"/>
                <a:gd name="T42" fmla="*/ 2147483647 w 431"/>
                <a:gd name="T43" fmla="*/ 2147483647 h 844"/>
                <a:gd name="T44" fmla="*/ 2147483647 w 431"/>
                <a:gd name="T45" fmla="*/ 2147483647 h 844"/>
                <a:gd name="T46" fmla="*/ 2147483647 w 431"/>
                <a:gd name="T47" fmla="*/ 2147483647 h 844"/>
                <a:gd name="T48" fmla="*/ 2147483647 w 431"/>
                <a:gd name="T49" fmla="*/ 2147483647 h 844"/>
                <a:gd name="T50" fmla="*/ 2147483647 w 431"/>
                <a:gd name="T51" fmla="*/ 2147483647 h 844"/>
                <a:gd name="T52" fmla="*/ 2147483647 w 431"/>
                <a:gd name="T53" fmla="*/ 2147483647 h 844"/>
                <a:gd name="T54" fmla="*/ 2147483647 w 431"/>
                <a:gd name="T55" fmla="*/ 2147483647 h 844"/>
                <a:gd name="T56" fmla="*/ 2147483647 w 431"/>
                <a:gd name="T57" fmla="*/ 2147483647 h 844"/>
                <a:gd name="T58" fmla="*/ 2147483647 w 431"/>
                <a:gd name="T59" fmla="*/ 2147483647 h 844"/>
                <a:gd name="T60" fmla="*/ 2147483647 w 431"/>
                <a:gd name="T61" fmla="*/ 2147483647 h 844"/>
                <a:gd name="T62" fmla="*/ 2147483647 w 431"/>
                <a:gd name="T63" fmla="*/ 2147483647 h 844"/>
                <a:gd name="T64" fmla="*/ 2147483647 w 431"/>
                <a:gd name="T65" fmla="*/ 2147483647 h 844"/>
                <a:gd name="T66" fmla="*/ 2147483647 w 431"/>
                <a:gd name="T67" fmla="*/ 2147483647 h 844"/>
                <a:gd name="T68" fmla="*/ 2147483647 w 431"/>
                <a:gd name="T69" fmla="*/ 2147483647 h 844"/>
                <a:gd name="T70" fmla="*/ 2147483647 w 431"/>
                <a:gd name="T71" fmla="*/ 2147483647 h 844"/>
                <a:gd name="T72" fmla="*/ 2147483647 w 431"/>
                <a:gd name="T73" fmla="*/ 2147483647 h 844"/>
                <a:gd name="T74" fmla="*/ 2147483647 w 431"/>
                <a:gd name="T75" fmla="*/ 2147483647 h 844"/>
                <a:gd name="T76" fmla="*/ 2147483647 w 431"/>
                <a:gd name="T77" fmla="*/ 2147483647 h 844"/>
                <a:gd name="T78" fmla="*/ 2147483647 w 431"/>
                <a:gd name="T79" fmla="*/ 2147483647 h 844"/>
                <a:gd name="T80" fmla="*/ 2147483647 w 431"/>
                <a:gd name="T81" fmla="*/ 2147483647 h 844"/>
                <a:gd name="T82" fmla="*/ 2147483647 w 431"/>
                <a:gd name="T83" fmla="*/ 2147483647 h 844"/>
                <a:gd name="T84" fmla="*/ 2147483647 w 431"/>
                <a:gd name="T85" fmla="*/ 2147483647 h 844"/>
                <a:gd name="T86" fmla="*/ 2147483647 w 431"/>
                <a:gd name="T87" fmla="*/ 2147483647 h 844"/>
                <a:gd name="T88" fmla="*/ 2147483647 w 431"/>
                <a:gd name="T89" fmla="*/ 2147483647 h 844"/>
                <a:gd name="T90" fmla="*/ 2147483647 w 431"/>
                <a:gd name="T91" fmla="*/ 2147483647 h 844"/>
                <a:gd name="T92" fmla="*/ 2147483647 w 431"/>
                <a:gd name="T93" fmla="*/ 2147483647 h 844"/>
                <a:gd name="T94" fmla="*/ 2147483647 w 431"/>
                <a:gd name="T95" fmla="*/ 2147483647 h 844"/>
                <a:gd name="T96" fmla="*/ 2147483647 w 431"/>
                <a:gd name="T97" fmla="*/ 2147483647 h 844"/>
                <a:gd name="T98" fmla="*/ 2147483647 w 431"/>
                <a:gd name="T99" fmla="*/ 2147483647 h 844"/>
                <a:gd name="T100" fmla="*/ 2147483647 w 431"/>
                <a:gd name="T101" fmla="*/ 2147483647 h 844"/>
                <a:gd name="T102" fmla="*/ 2147483647 w 431"/>
                <a:gd name="T103" fmla="*/ 2147483647 h 844"/>
                <a:gd name="T104" fmla="*/ 2147483647 w 431"/>
                <a:gd name="T105" fmla="*/ 0 h 8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31"/>
                <a:gd name="T160" fmla="*/ 0 h 844"/>
                <a:gd name="T161" fmla="*/ 431 w 431"/>
                <a:gd name="T162" fmla="*/ 844 h 8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51" name="Freeform 95"/>
            <p:cNvSpPr>
              <a:spLocks noChangeAspect="1"/>
            </p:cNvSpPr>
            <p:nvPr/>
          </p:nvSpPr>
          <p:spPr bwMode="gray">
            <a:xfrm>
              <a:off x="6376537" y="4116980"/>
              <a:ext cx="197254" cy="434596"/>
            </a:xfrm>
            <a:custGeom>
              <a:avLst/>
              <a:gdLst>
                <a:gd name="T0" fmla="*/ 2147483647 w 489"/>
                <a:gd name="T1" fmla="*/ 2147483647 h 1050"/>
                <a:gd name="T2" fmla="*/ 2147483647 w 489"/>
                <a:gd name="T3" fmla="*/ 2147483647 h 1050"/>
                <a:gd name="T4" fmla="*/ 2147483647 w 489"/>
                <a:gd name="T5" fmla="*/ 2147483647 h 1050"/>
                <a:gd name="T6" fmla="*/ 2147483647 w 489"/>
                <a:gd name="T7" fmla="*/ 2147483647 h 1050"/>
                <a:gd name="T8" fmla="*/ 2147483647 w 489"/>
                <a:gd name="T9" fmla="*/ 2147483647 h 1050"/>
                <a:gd name="T10" fmla="*/ 2147483647 w 489"/>
                <a:gd name="T11" fmla="*/ 2147483647 h 1050"/>
                <a:gd name="T12" fmla="*/ 0 w 489"/>
                <a:gd name="T13" fmla="*/ 2147483647 h 1050"/>
                <a:gd name="T14" fmla="*/ 2147483647 w 489"/>
                <a:gd name="T15" fmla="*/ 2147483647 h 1050"/>
                <a:gd name="T16" fmla="*/ 2147483647 w 489"/>
                <a:gd name="T17" fmla="*/ 2147483647 h 1050"/>
                <a:gd name="T18" fmla="*/ 2147483647 w 489"/>
                <a:gd name="T19" fmla="*/ 2147483647 h 1050"/>
                <a:gd name="T20" fmla="*/ 2147483647 w 489"/>
                <a:gd name="T21" fmla="*/ 2147483647 h 1050"/>
                <a:gd name="T22" fmla="*/ 2147483647 w 489"/>
                <a:gd name="T23" fmla="*/ 2147483647 h 1050"/>
                <a:gd name="T24" fmla="*/ 2147483647 w 489"/>
                <a:gd name="T25" fmla="*/ 2147483647 h 1050"/>
                <a:gd name="T26" fmla="*/ 2147483647 w 489"/>
                <a:gd name="T27" fmla="*/ 2147483647 h 1050"/>
                <a:gd name="T28" fmla="*/ 2147483647 w 489"/>
                <a:gd name="T29" fmla="*/ 2147483647 h 1050"/>
                <a:gd name="T30" fmla="*/ 2147483647 w 489"/>
                <a:gd name="T31" fmla="*/ 2147483647 h 1050"/>
                <a:gd name="T32" fmla="*/ 2147483647 w 489"/>
                <a:gd name="T33" fmla="*/ 2147483647 h 1050"/>
                <a:gd name="T34" fmla="*/ 2147483647 w 489"/>
                <a:gd name="T35" fmla="*/ 2147483647 h 1050"/>
                <a:gd name="T36" fmla="*/ 2147483647 w 489"/>
                <a:gd name="T37" fmla="*/ 2147483647 h 1050"/>
                <a:gd name="T38" fmla="*/ 2147483647 w 489"/>
                <a:gd name="T39" fmla="*/ 2147483647 h 1050"/>
                <a:gd name="T40" fmla="*/ 2147483647 w 489"/>
                <a:gd name="T41" fmla="*/ 2147483647 h 1050"/>
                <a:gd name="T42" fmla="*/ 2147483647 w 489"/>
                <a:gd name="T43" fmla="*/ 2147483647 h 1050"/>
                <a:gd name="T44" fmla="*/ 2147483647 w 489"/>
                <a:gd name="T45" fmla="*/ 2147483647 h 1050"/>
                <a:gd name="T46" fmla="*/ 2147483647 w 489"/>
                <a:gd name="T47" fmla="*/ 2147483647 h 1050"/>
                <a:gd name="T48" fmla="*/ 2147483647 w 489"/>
                <a:gd name="T49" fmla="*/ 2147483647 h 1050"/>
                <a:gd name="T50" fmla="*/ 2147483647 w 489"/>
                <a:gd name="T51" fmla="*/ 2147483647 h 1050"/>
                <a:gd name="T52" fmla="*/ 2147483647 w 489"/>
                <a:gd name="T53" fmla="*/ 2147483647 h 1050"/>
                <a:gd name="T54" fmla="*/ 2147483647 w 489"/>
                <a:gd name="T55" fmla="*/ 2147483647 h 1050"/>
                <a:gd name="T56" fmla="*/ 2147483647 w 489"/>
                <a:gd name="T57" fmla="*/ 2147483647 h 1050"/>
                <a:gd name="T58" fmla="*/ 2147483647 w 489"/>
                <a:gd name="T59" fmla="*/ 2147483647 h 1050"/>
                <a:gd name="T60" fmla="*/ 2147483647 w 489"/>
                <a:gd name="T61" fmla="*/ 2147483647 h 1050"/>
                <a:gd name="T62" fmla="*/ 2147483647 w 489"/>
                <a:gd name="T63" fmla="*/ 2147483647 h 1050"/>
                <a:gd name="T64" fmla="*/ 2147483647 w 489"/>
                <a:gd name="T65" fmla="*/ 2147483647 h 1050"/>
                <a:gd name="T66" fmla="*/ 2147483647 w 489"/>
                <a:gd name="T67" fmla="*/ 2147483647 h 1050"/>
                <a:gd name="T68" fmla="*/ 2147483647 w 489"/>
                <a:gd name="T69" fmla="*/ 2147483647 h 1050"/>
                <a:gd name="T70" fmla="*/ 2147483647 w 489"/>
                <a:gd name="T71" fmla="*/ 2147483647 h 1050"/>
                <a:gd name="T72" fmla="*/ 2147483647 w 489"/>
                <a:gd name="T73" fmla="*/ 2147483647 h 1050"/>
                <a:gd name="T74" fmla="*/ 2147483647 w 489"/>
                <a:gd name="T75" fmla="*/ 2147483647 h 1050"/>
                <a:gd name="T76" fmla="*/ 2147483647 w 489"/>
                <a:gd name="T77" fmla="*/ 2147483647 h 1050"/>
                <a:gd name="T78" fmla="*/ 2147483647 w 489"/>
                <a:gd name="T79" fmla="*/ 2147483647 h 1050"/>
                <a:gd name="T80" fmla="*/ 2147483647 w 489"/>
                <a:gd name="T81" fmla="*/ 2147483647 h 1050"/>
                <a:gd name="T82" fmla="*/ 2147483647 w 489"/>
                <a:gd name="T83" fmla="*/ 2147483647 h 1050"/>
                <a:gd name="T84" fmla="*/ 2147483647 w 489"/>
                <a:gd name="T85" fmla="*/ 2147483647 h 1050"/>
                <a:gd name="T86" fmla="*/ 2147483647 w 489"/>
                <a:gd name="T87" fmla="*/ 2147483647 h 1050"/>
                <a:gd name="T88" fmla="*/ 2147483647 w 489"/>
                <a:gd name="T89" fmla="*/ 2147483647 h 1050"/>
                <a:gd name="T90" fmla="*/ 2147483647 w 489"/>
                <a:gd name="T91" fmla="*/ 2147483647 h 1050"/>
                <a:gd name="T92" fmla="*/ 2147483647 w 489"/>
                <a:gd name="T93" fmla="*/ 2147483647 h 1050"/>
                <a:gd name="T94" fmla="*/ 2147483647 w 489"/>
                <a:gd name="T95" fmla="*/ 2147483647 h 1050"/>
                <a:gd name="T96" fmla="*/ 2147483647 w 489"/>
                <a:gd name="T97" fmla="*/ 2147483647 h 1050"/>
                <a:gd name="T98" fmla="*/ 2147483647 w 489"/>
                <a:gd name="T99" fmla="*/ 2147483647 h 1050"/>
                <a:gd name="T100" fmla="*/ 2147483647 w 489"/>
                <a:gd name="T101" fmla="*/ 2147483647 h 1050"/>
                <a:gd name="T102" fmla="*/ 2147483647 w 489"/>
                <a:gd name="T103" fmla="*/ 2147483647 h 1050"/>
                <a:gd name="T104" fmla="*/ 2147483647 w 489"/>
                <a:gd name="T105" fmla="*/ 2147483647 h 1050"/>
                <a:gd name="T106" fmla="*/ 2147483647 w 489"/>
                <a:gd name="T107" fmla="*/ 2147483647 h 1050"/>
                <a:gd name="T108" fmla="*/ 2147483647 w 489"/>
                <a:gd name="T109" fmla="*/ 2147483647 h 1050"/>
                <a:gd name="T110" fmla="*/ 2147483647 w 489"/>
                <a:gd name="T111" fmla="*/ 2147483647 h 1050"/>
                <a:gd name="T112" fmla="*/ 2147483647 w 489"/>
                <a:gd name="T113" fmla="*/ 2147483647 h 10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1050"/>
                <a:gd name="T173" fmla="*/ 489 w 489"/>
                <a:gd name="T174" fmla="*/ 1050 h 10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2" name="Freeform 96"/>
            <p:cNvSpPr>
              <a:spLocks noChangeAspect="1"/>
            </p:cNvSpPr>
            <p:nvPr/>
          </p:nvSpPr>
          <p:spPr bwMode="gray">
            <a:xfrm>
              <a:off x="6599787" y="4447815"/>
              <a:ext cx="116212" cy="96243"/>
            </a:xfrm>
            <a:custGeom>
              <a:avLst/>
              <a:gdLst>
                <a:gd name="T0" fmla="*/ 2147483647 w 290"/>
                <a:gd name="T1" fmla="*/ 2147483647 h 237"/>
                <a:gd name="T2" fmla="*/ 2147483647 w 290"/>
                <a:gd name="T3" fmla="*/ 2147483647 h 237"/>
                <a:gd name="T4" fmla="*/ 2147483647 w 290"/>
                <a:gd name="T5" fmla="*/ 2147483647 h 237"/>
                <a:gd name="T6" fmla="*/ 2147483647 w 290"/>
                <a:gd name="T7" fmla="*/ 2147483647 h 237"/>
                <a:gd name="T8" fmla="*/ 2147483647 w 290"/>
                <a:gd name="T9" fmla="*/ 2147483647 h 237"/>
                <a:gd name="T10" fmla="*/ 2147483647 w 290"/>
                <a:gd name="T11" fmla="*/ 2147483647 h 237"/>
                <a:gd name="T12" fmla="*/ 2147483647 w 290"/>
                <a:gd name="T13" fmla="*/ 2147483647 h 237"/>
                <a:gd name="T14" fmla="*/ 2147483647 w 290"/>
                <a:gd name="T15" fmla="*/ 2147483647 h 237"/>
                <a:gd name="T16" fmla="*/ 2147483647 w 290"/>
                <a:gd name="T17" fmla="*/ 2147483647 h 237"/>
                <a:gd name="T18" fmla="*/ 2147483647 w 290"/>
                <a:gd name="T19" fmla="*/ 2147483647 h 237"/>
                <a:gd name="T20" fmla="*/ 2147483647 w 290"/>
                <a:gd name="T21" fmla="*/ 2147483647 h 237"/>
                <a:gd name="T22" fmla="*/ 2147483647 w 290"/>
                <a:gd name="T23" fmla="*/ 2147483647 h 237"/>
                <a:gd name="T24" fmla="*/ 2147483647 w 290"/>
                <a:gd name="T25" fmla="*/ 2147483647 h 237"/>
                <a:gd name="T26" fmla="*/ 2147483647 w 290"/>
                <a:gd name="T27" fmla="*/ 2147483647 h 237"/>
                <a:gd name="T28" fmla="*/ 2147483647 w 290"/>
                <a:gd name="T29" fmla="*/ 2147483647 h 237"/>
                <a:gd name="T30" fmla="*/ 2147483647 w 290"/>
                <a:gd name="T31" fmla="*/ 2147483647 h 237"/>
                <a:gd name="T32" fmla="*/ 2147483647 w 290"/>
                <a:gd name="T33" fmla="*/ 2147483647 h 237"/>
                <a:gd name="T34" fmla="*/ 2147483647 w 290"/>
                <a:gd name="T35" fmla="*/ 2147483647 h 237"/>
                <a:gd name="T36" fmla="*/ 2147483647 w 290"/>
                <a:gd name="T37" fmla="*/ 2147483647 h 237"/>
                <a:gd name="T38" fmla="*/ 2147483647 w 290"/>
                <a:gd name="T39" fmla="*/ 2147483647 h 237"/>
                <a:gd name="T40" fmla="*/ 2147483647 w 290"/>
                <a:gd name="T41" fmla="*/ 2147483647 h 237"/>
                <a:gd name="T42" fmla="*/ 2147483647 w 290"/>
                <a:gd name="T43" fmla="*/ 2147483647 h 237"/>
                <a:gd name="T44" fmla="*/ 2147483647 w 290"/>
                <a:gd name="T45" fmla="*/ 2147483647 h 237"/>
                <a:gd name="T46" fmla="*/ 2147483647 w 290"/>
                <a:gd name="T47" fmla="*/ 2147483647 h 237"/>
                <a:gd name="T48" fmla="*/ 2147483647 w 290"/>
                <a:gd name="T49" fmla="*/ 2147483647 h 237"/>
                <a:gd name="T50" fmla="*/ 2147483647 w 290"/>
                <a:gd name="T51" fmla="*/ 2147483647 h 237"/>
                <a:gd name="T52" fmla="*/ 2147483647 w 290"/>
                <a:gd name="T53" fmla="*/ 2147483647 h 237"/>
                <a:gd name="T54" fmla="*/ 2147483647 w 290"/>
                <a:gd name="T55" fmla="*/ 2147483647 h 237"/>
                <a:gd name="T56" fmla="*/ 2147483647 w 290"/>
                <a:gd name="T57" fmla="*/ 2147483647 h 237"/>
                <a:gd name="T58" fmla="*/ 2147483647 w 290"/>
                <a:gd name="T59" fmla="*/ 2147483647 h 237"/>
                <a:gd name="T60" fmla="*/ 2147483647 w 290"/>
                <a:gd name="T61" fmla="*/ 2147483647 h 237"/>
                <a:gd name="T62" fmla="*/ 2147483647 w 290"/>
                <a:gd name="T63" fmla="*/ 2147483647 h 237"/>
                <a:gd name="T64" fmla="*/ 2147483647 w 290"/>
                <a:gd name="T65" fmla="*/ 2147483647 h 237"/>
                <a:gd name="T66" fmla="*/ 2147483647 w 290"/>
                <a:gd name="T67" fmla="*/ 2147483647 h 237"/>
                <a:gd name="T68" fmla="*/ 2147483647 w 290"/>
                <a:gd name="T69" fmla="*/ 2147483647 h 237"/>
                <a:gd name="T70" fmla="*/ 2147483647 w 290"/>
                <a:gd name="T71" fmla="*/ 2147483647 h 237"/>
                <a:gd name="T72" fmla="*/ 2147483647 w 290"/>
                <a:gd name="T73" fmla="*/ 2147483647 h 237"/>
                <a:gd name="T74" fmla="*/ 2147483647 w 290"/>
                <a:gd name="T75" fmla="*/ 2147483647 h 237"/>
                <a:gd name="T76" fmla="*/ 2147483647 w 290"/>
                <a:gd name="T77" fmla="*/ 2147483647 h 237"/>
                <a:gd name="T78" fmla="*/ 2147483647 w 290"/>
                <a:gd name="T79" fmla="*/ 2147483647 h 2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0"/>
                <a:gd name="T121" fmla="*/ 0 h 237"/>
                <a:gd name="T122" fmla="*/ 290 w 290"/>
                <a:gd name="T123" fmla="*/ 237 h 2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3" name="Freeform 97"/>
            <p:cNvSpPr>
              <a:spLocks noChangeAspect="1"/>
            </p:cNvSpPr>
            <p:nvPr/>
          </p:nvSpPr>
          <p:spPr bwMode="gray">
            <a:xfrm>
              <a:off x="6552384" y="4261345"/>
              <a:ext cx="160557" cy="203012"/>
            </a:xfrm>
            <a:custGeom>
              <a:avLst/>
              <a:gdLst>
                <a:gd name="T0" fmla="*/ 2147483647 w 398"/>
                <a:gd name="T1" fmla="*/ 2147483647 h 490"/>
                <a:gd name="T2" fmla="*/ 2147483647 w 398"/>
                <a:gd name="T3" fmla="*/ 2147483647 h 490"/>
                <a:gd name="T4" fmla="*/ 2147483647 w 398"/>
                <a:gd name="T5" fmla="*/ 2147483647 h 490"/>
                <a:gd name="T6" fmla="*/ 2147483647 w 398"/>
                <a:gd name="T7" fmla="*/ 2147483647 h 490"/>
                <a:gd name="T8" fmla="*/ 2147483647 w 398"/>
                <a:gd name="T9" fmla="*/ 2147483647 h 490"/>
                <a:gd name="T10" fmla="*/ 2147483647 w 398"/>
                <a:gd name="T11" fmla="*/ 2147483647 h 490"/>
                <a:gd name="T12" fmla="*/ 2147483647 w 398"/>
                <a:gd name="T13" fmla="*/ 2147483647 h 490"/>
                <a:gd name="T14" fmla="*/ 2147483647 w 398"/>
                <a:gd name="T15" fmla="*/ 2147483647 h 490"/>
                <a:gd name="T16" fmla="*/ 2147483647 w 398"/>
                <a:gd name="T17" fmla="*/ 2147483647 h 490"/>
                <a:gd name="T18" fmla="*/ 2147483647 w 398"/>
                <a:gd name="T19" fmla="*/ 2147483647 h 490"/>
                <a:gd name="T20" fmla="*/ 2147483647 w 398"/>
                <a:gd name="T21" fmla="*/ 2147483647 h 490"/>
                <a:gd name="T22" fmla="*/ 2147483647 w 398"/>
                <a:gd name="T23" fmla="*/ 2147483647 h 490"/>
                <a:gd name="T24" fmla="*/ 2147483647 w 398"/>
                <a:gd name="T25" fmla="*/ 2147483647 h 490"/>
                <a:gd name="T26" fmla="*/ 2147483647 w 398"/>
                <a:gd name="T27" fmla="*/ 2147483647 h 490"/>
                <a:gd name="T28" fmla="*/ 2147483647 w 398"/>
                <a:gd name="T29" fmla="*/ 2147483647 h 490"/>
                <a:gd name="T30" fmla="*/ 2147483647 w 398"/>
                <a:gd name="T31" fmla="*/ 2147483647 h 490"/>
                <a:gd name="T32" fmla="*/ 2147483647 w 398"/>
                <a:gd name="T33" fmla="*/ 2147483647 h 490"/>
                <a:gd name="T34" fmla="*/ 2147483647 w 398"/>
                <a:gd name="T35" fmla="*/ 2147483647 h 490"/>
                <a:gd name="T36" fmla="*/ 2147483647 w 398"/>
                <a:gd name="T37" fmla="*/ 2147483647 h 490"/>
                <a:gd name="T38" fmla="*/ 2147483647 w 398"/>
                <a:gd name="T39" fmla="*/ 2147483647 h 490"/>
                <a:gd name="T40" fmla="*/ 2147483647 w 398"/>
                <a:gd name="T41" fmla="*/ 2147483647 h 490"/>
                <a:gd name="T42" fmla="*/ 2147483647 w 398"/>
                <a:gd name="T43" fmla="*/ 2147483647 h 490"/>
                <a:gd name="T44" fmla="*/ 2147483647 w 398"/>
                <a:gd name="T45" fmla="*/ 2147483647 h 490"/>
                <a:gd name="T46" fmla="*/ 2147483647 w 398"/>
                <a:gd name="T47" fmla="*/ 2147483647 h 490"/>
                <a:gd name="T48" fmla="*/ 2147483647 w 398"/>
                <a:gd name="T49" fmla="*/ 2147483647 h 490"/>
                <a:gd name="T50" fmla="*/ 2147483647 w 398"/>
                <a:gd name="T51" fmla="*/ 2147483647 h 490"/>
                <a:gd name="T52" fmla="*/ 2147483647 w 398"/>
                <a:gd name="T53" fmla="*/ 2147483647 h 490"/>
                <a:gd name="T54" fmla="*/ 2147483647 w 398"/>
                <a:gd name="T55" fmla="*/ 2147483647 h 490"/>
                <a:gd name="T56" fmla="*/ 2147483647 w 398"/>
                <a:gd name="T57" fmla="*/ 2147483647 h 490"/>
                <a:gd name="T58" fmla="*/ 2147483647 w 398"/>
                <a:gd name="T59" fmla="*/ 2147483647 h 490"/>
                <a:gd name="T60" fmla="*/ 2147483647 w 398"/>
                <a:gd name="T61" fmla="*/ 2147483647 h 490"/>
                <a:gd name="T62" fmla="*/ 2147483647 w 398"/>
                <a:gd name="T63" fmla="*/ 2147483647 h 490"/>
                <a:gd name="T64" fmla="*/ 2147483647 w 398"/>
                <a:gd name="T65" fmla="*/ 2147483647 h 490"/>
                <a:gd name="T66" fmla="*/ 2147483647 w 398"/>
                <a:gd name="T67" fmla="*/ 2147483647 h 490"/>
                <a:gd name="T68" fmla="*/ 2147483647 w 398"/>
                <a:gd name="T69" fmla="*/ 2147483647 h 490"/>
                <a:gd name="T70" fmla="*/ 2147483647 w 398"/>
                <a:gd name="T71" fmla="*/ 2147483647 h 490"/>
                <a:gd name="T72" fmla="*/ 2147483647 w 398"/>
                <a:gd name="T73" fmla="*/ 2147483647 h 490"/>
                <a:gd name="T74" fmla="*/ 2147483647 w 398"/>
                <a:gd name="T75" fmla="*/ 2147483647 h 490"/>
                <a:gd name="T76" fmla="*/ 2147483647 w 398"/>
                <a:gd name="T77" fmla="*/ 2147483647 h 490"/>
                <a:gd name="T78" fmla="*/ 0 w 398"/>
                <a:gd name="T79" fmla="*/ 2147483647 h 490"/>
                <a:gd name="T80" fmla="*/ 2147483647 w 398"/>
                <a:gd name="T81" fmla="*/ 2147483647 h 490"/>
                <a:gd name="T82" fmla="*/ 2147483647 w 398"/>
                <a:gd name="T83" fmla="*/ 2147483647 h 490"/>
                <a:gd name="T84" fmla="*/ 2147483647 w 398"/>
                <a:gd name="T85" fmla="*/ 2147483647 h 490"/>
                <a:gd name="T86" fmla="*/ 2147483647 w 398"/>
                <a:gd name="T87" fmla="*/ 2147483647 h 490"/>
                <a:gd name="T88" fmla="*/ 2147483647 w 398"/>
                <a:gd name="T89" fmla="*/ 2147483647 h 490"/>
                <a:gd name="T90" fmla="*/ 2147483647 w 398"/>
                <a:gd name="T91" fmla="*/ 2147483647 h 490"/>
                <a:gd name="T92" fmla="*/ 2147483647 w 398"/>
                <a:gd name="T93" fmla="*/ 2147483647 h 4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8"/>
                <a:gd name="T142" fmla="*/ 0 h 490"/>
                <a:gd name="T143" fmla="*/ 398 w 398"/>
                <a:gd name="T144" fmla="*/ 490 h 4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grpSp>
          <p:nvGrpSpPr>
            <p:cNvPr id="154" name="Group 98"/>
            <p:cNvGrpSpPr>
              <a:grpSpLocks noChangeAspect="1"/>
            </p:cNvGrpSpPr>
            <p:nvPr/>
          </p:nvGrpSpPr>
          <p:grpSpPr bwMode="auto">
            <a:xfrm>
              <a:off x="5680359" y="3883333"/>
              <a:ext cx="810738" cy="764561"/>
              <a:chOff x="3183" y="2052"/>
              <a:chExt cx="401" cy="370"/>
            </a:xfrm>
            <a:grpFill/>
          </p:grpSpPr>
          <p:sp>
            <p:nvSpPr>
              <p:cNvPr id="282" name="Freeform 99"/>
              <p:cNvSpPr>
                <a:spLocks noChangeAspect="1"/>
              </p:cNvSpPr>
              <p:nvPr/>
            </p:nvSpPr>
            <p:spPr bwMode="gray">
              <a:xfrm>
                <a:off x="3509" y="2232"/>
                <a:ext cx="3" cy="5"/>
              </a:xfrm>
              <a:custGeom>
                <a:avLst/>
                <a:gdLst>
                  <a:gd name="T0" fmla="*/ 0 w 14"/>
                  <a:gd name="T1" fmla="*/ 1 h 27"/>
                  <a:gd name="T2" fmla="*/ 0 w 14"/>
                  <a:gd name="T3" fmla="*/ 5 h 27"/>
                  <a:gd name="T4" fmla="*/ 2 w 14"/>
                  <a:gd name="T5" fmla="*/ 5 h 27"/>
                  <a:gd name="T6" fmla="*/ 3 w 14"/>
                  <a:gd name="T7" fmla="*/ 4 h 27"/>
                  <a:gd name="T8" fmla="*/ 3 w 14"/>
                  <a:gd name="T9" fmla="*/ 2 h 27"/>
                  <a:gd name="T10" fmla="*/ 2 w 14"/>
                  <a:gd name="T11" fmla="*/ 1 h 27"/>
                  <a:gd name="T12" fmla="*/ 1 w 14"/>
                  <a:gd name="T13" fmla="*/ 0 h 27"/>
                  <a:gd name="T14" fmla="*/ 0 w 14"/>
                  <a:gd name="T15" fmla="*/ 1 h 2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7"/>
                  <a:gd name="T26" fmla="*/ 14 w 14"/>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3" name="Freeform 100"/>
              <p:cNvSpPr>
                <a:spLocks noChangeAspect="1"/>
              </p:cNvSpPr>
              <p:nvPr/>
            </p:nvSpPr>
            <p:spPr bwMode="gray">
              <a:xfrm>
                <a:off x="3262" y="2066"/>
                <a:ext cx="322" cy="332"/>
              </a:xfrm>
              <a:custGeom>
                <a:avLst/>
                <a:gdLst>
                  <a:gd name="T0" fmla="*/ 70 w 1608"/>
                  <a:gd name="T1" fmla="*/ 267 h 1661"/>
                  <a:gd name="T2" fmla="*/ 94 w 1608"/>
                  <a:gd name="T3" fmla="*/ 323 h 1661"/>
                  <a:gd name="T4" fmla="*/ 119 w 1608"/>
                  <a:gd name="T5" fmla="*/ 319 h 1661"/>
                  <a:gd name="T6" fmla="*/ 131 w 1608"/>
                  <a:gd name="T7" fmla="*/ 286 h 1661"/>
                  <a:gd name="T8" fmla="*/ 132 w 1608"/>
                  <a:gd name="T9" fmla="*/ 260 h 1661"/>
                  <a:gd name="T10" fmla="*/ 147 w 1608"/>
                  <a:gd name="T11" fmla="*/ 241 h 1661"/>
                  <a:gd name="T12" fmla="*/ 176 w 1608"/>
                  <a:gd name="T13" fmla="*/ 217 h 1661"/>
                  <a:gd name="T14" fmla="*/ 207 w 1608"/>
                  <a:gd name="T15" fmla="*/ 182 h 1661"/>
                  <a:gd name="T16" fmla="*/ 222 w 1608"/>
                  <a:gd name="T17" fmla="*/ 180 h 1661"/>
                  <a:gd name="T18" fmla="*/ 227 w 1608"/>
                  <a:gd name="T19" fmla="*/ 171 h 1661"/>
                  <a:gd name="T20" fmla="*/ 224 w 1608"/>
                  <a:gd name="T21" fmla="*/ 148 h 1661"/>
                  <a:gd name="T22" fmla="*/ 225 w 1608"/>
                  <a:gd name="T23" fmla="*/ 134 h 1661"/>
                  <a:gd name="T24" fmla="*/ 229 w 1608"/>
                  <a:gd name="T25" fmla="*/ 123 h 1661"/>
                  <a:gd name="T26" fmla="*/ 253 w 1608"/>
                  <a:gd name="T27" fmla="*/ 136 h 1661"/>
                  <a:gd name="T28" fmla="*/ 254 w 1608"/>
                  <a:gd name="T29" fmla="*/ 160 h 1661"/>
                  <a:gd name="T30" fmla="*/ 270 w 1608"/>
                  <a:gd name="T31" fmla="*/ 176 h 1661"/>
                  <a:gd name="T32" fmla="*/ 278 w 1608"/>
                  <a:gd name="T33" fmla="*/ 160 h 1661"/>
                  <a:gd name="T34" fmla="*/ 298 w 1608"/>
                  <a:gd name="T35" fmla="*/ 130 h 1661"/>
                  <a:gd name="T36" fmla="*/ 321 w 1608"/>
                  <a:gd name="T37" fmla="*/ 105 h 1661"/>
                  <a:gd name="T38" fmla="*/ 307 w 1608"/>
                  <a:gd name="T39" fmla="*/ 84 h 1661"/>
                  <a:gd name="T40" fmla="*/ 276 w 1608"/>
                  <a:gd name="T41" fmla="*/ 98 h 1661"/>
                  <a:gd name="T42" fmla="*/ 264 w 1608"/>
                  <a:gd name="T43" fmla="*/ 114 h 1661"/>
                  <a:gd name="T44" fmla="*/ 232 w 1608"/>
                  <a:gd name="T45" fmla="*/ 118 h 1661"/>
                  <a:gd name="T46" fmla="*/ 227 w 1608"/>
                  <a:gd name="T47" fmla="*/ 110 h 1661"/>
                  <a:gd name="T48" fmla="*/ 218 w 1608"/>
                  <a:gd name="T49" fmla="*/ 108 h 1661"/>
                  <a:gd name="T50" fmla="*/ 209 w 1608"/>
                  <a:gd name="T51" fmla="*/ 123 h 1661"/>
                  <a:gd name="T52" fmla="*/ 175 w 1608"/>
                  <a:gd name="T53" fmla="*/ 111 h 1661"/>
                  <a:gd name="T54" fmla="*/ 155 w 1608"/>
                  <a:gd name="T55" fmla="*/ 106 h 1661"/>
                  <a:gd name="T56" fmla="*/ 135 w 1608"/>
                  <a:gd name="T57" fmla="*/ 96 h 1661"/>
                  <a:gd name="T58" fmla="*/ 135 w 1608"/>
                  <a:gd name="T59" fmla="*/ 82 h 1661"/>
                  <a:gd name="T60" fmla="*/ 138 w 1608"/>
                  <a:gd name="T61" fmla="*/ 73 h 1661"/>
                  <a:gd name="T62" fmla="*/ 126 w 1608"/>
                  <a:gd name="T63" fmla="*/ 66 h 1661"/>
                  <a:gd name="T64" fmla="*/ 118 w 1608"/>
                  <a:gd name="T65" fmla="*/ 61 h 1661"/>
                  <a:gd name="T66" fmla="*/ 116 w 1608"/>
                  <a:gd name="T67" fmla="*/ 45 h 1661"/>
                  <a:gd name="T68" fmla="*/ 124 w 1608"/>
                  <a:gd name="T69" fmla="*/ 45 h 1661"/>
                  <a:gd name="T70" fmla="*/ 120 w 1608"/>
                  <a:gd name="T71" fmla="*/ 35 h 1661"/>
                  <a:gd name="T72" fmla="*/ 126 w 1608"/>
                  <a:gd name="T73" fmla="*/ 25 h 1661"/>
                  <a:gd name="T74" fmla="*/ 133 w 1608"/>
                  <a:gd name="T75" fmla="*/ 10 h 1661"/>
                  <a:gd name="T76" fmla="*/ 129 w 1608"/>
                  <a:gd name="T77" fmla="*/ 4 h 1661"/>
                  <a:gd name="T78" fmla="*/ 120 w 1608"/>
                  <a:gd name="T79" fmla="*/ 1 h 1661"/>
                  <a:gd name="T80" fmla="*/ 98 w 1608"/>
                  <a:gd name="T81" fmla="*/ 14 h 1661"/>
                  <a:gd name="T82" fmla="*/ 86 w 1608"/>
                  <a:gd name="T83" fmla="*/ 18 h 1661"/>
                  <a:gd name="T84" fmla="*/ 67 w 1608"/>
                  <a:gd name="T85" fmla="*/ 16 h 1661"/>
                  <a:gd name="T86" fmla="*/ 64 w 1608"/>
                  <a:gd name="T87" fmla="*/ 25 h 1661"/>
                  <a:gd name="T88" fmla="*/ 64 w 1608"/>
                  <a:gd name="T89" fmla="*/ 36 h 1661"/>
                  <a:gd name="T90" fmla="*/ 77 w 1608"/>
                  <a:gd name="T91" fmla="*/ 46 h 1661"/>
                  <a:gd name="T92" fmla="*/ 72 w 1608"/>
                  <a:gd name="T93" fmla="*/ 53 h 1661"/>
                  <a:gd name="T94" fmla="*/ 74 w 1608"/>
                  <a:gd name="T95" fmla="*/ 65 h 1661"/>
                  <a:gd name="T96" fmla="*/ 63 w 1608"/>
                  <a:gd name="T97" fmla="*/ 78 h 1661"/>
                  <a:gd name="T98" fmla="*/ 42 w 1608"/>
                  <a:gd name="T99" fmla="*/ 101 h 1661"/>
                  <a:gd name="T100" fmla="*/ 26 w 1608"/>
                  <a:gd name="T101" fmla="*/ 103 h 1661"/>
                  <a:gd name="T102" fmla="*/ 22 w 1608"/>
                  <a:gd name="T103" fmla="*/ 121 h 1661"/>
                  <a:gd name="T104" fmla="*/ 28 w 1608"/>
                  <a:gd name="T105" fmla="*/ 134 h 1661"/>
                  <a:gd name="T106" fmla="*/ 33 w 1608"/>
                  <a:gd name="T107" fmla="*/ 147 h 1661"/>
                  <a:gd name="T108" fmla="*/ 25 w 1608"/>
                  <a:gd name="T109" fmla="*/ 147 h 1661"/>
                  <a:gd name="T110" fmla="*/ 9 w 1608"/>
                  <a:gd name="T111" fmla="*/ 148 h 1661"/>
                  <a:gd name="T112" fmla="*/ 0 w 1608"/>
                  <a:gd name="T113" fmla="*/ 155 h 1661"/>
                  <a:gd name="T114" fmla="*/ 25 w 1608"/>
                  <a:gd name="T115" fmla="*/ 163 h 1661"/>
                  <a:gd name="T116" fmla="*/ 26 w 1608"/>
                  <a:gd name="T117" fmla="*/ 189 h 1661"/>
                  <a:gd name="T118" fmla="*/ 46 w 1608"/>
                  <a:gd name="T119" fmla="*/ 171 h 1661"/>
                  <a:gd name="T120" fmla="*/ 49 w 1608"/>
                  <a:gd name="T121" fmla="*/ 185 h 1661"/>
                  <a:gd name="T122" fmla="*/ 52 w 1608"/>
                  <a:gd name="T123" fmla="*/ 208 h 1661"/>
                  <a:gd name="T124" fmla="*/ 55 w 1608"/>
                  <a:gd name="T125" fmla="*/ 231 h 16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08"/>
                  <a:gd name="T190" fmla="*/ 0 h 1661"/>
                  <a:gd name="T191" fmla="*/ 1608 w 1608"/>
                  <a:gd name="T192" fmla="*/ 1661 h 166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4" name="Freeform 101"/>
              <p:cNvSpPr>
                <a:spLocks noChangeAspect="1"/>
              </p:cNvSpPr>
              <p:nvPr/>
            </p:nvSpPr>
            <p:spPr bwMode="gray">
              <a:xfrm>
                <a:off x="3183" y="2052"/>
                <a:ext cx="184" cy="168"/>
              </a:xfrm>
              <a:custGeom>
                <a:avLst/>
                <a:gdLst>
                  <a:gd name="T0" fmla="*/ 21 w 921"/>
                  <a:gd name="T1" fmla="*/ 133 h 842"/>
                  <a:gd name="T2" fmla="*/ 22 w 921"/>
                  <a:gd name="T3" fmla="*/ 120 h 842"/>
                  <a:gd name="T4" fmla="*/ 0 w 921"/>
                  <a:gd name="T5" fmla="*/ 95 h 842"/>
                  <a:gd name="T6" fmla="*/ 22 w 921"/>
                  <a:gd name="T7" fmla="*/ 98 h 842"/>
                  <a:gd name="T8" fmla="*/ 37 w 921"/>
                  <a:gd name="T9" fmla="*/ 97 h 842"/>
                  <a:gd name="T10" fmla="*/ 60 w 921"/>
                  <a:gd name="T11" fmla="*/ 91 h 842"/>
                  <a:gd name="T12" fmla="*/ 65 w 921"/>
                  <a:gd name="T13" fmla="*/ 75 h 842"/>
                  <a:gd name="T14" fmla="*/ 76 w 921"/>
                  <a:gd name="T15" fmla="*/ 74 h 842"/>
                  <a:gd name="T16" fmla="*/ 81 w 921"/>
                  <a:gd name="T17" fmla="*/ 69 h 842"/>
                  <a:gd name="T18" fmla="*/ 87 w 921"/>
                  <a:gd name="T19" fmla="*/ 71 h 842"/>
                  <a:gd name="T20" fmla="*/ 93 w 921"/>
                  <a:gd name="T21" fmla="*/ 59 h 842"/>
                  <a:gd name="T22" fmla="*/ 98 w 921"/>
                  <a:gd name="T23" fmla="*/ 51 h 842"/>
                  <a:gd name="T24" fmla="*/ 101 w 921"/>
                  <a:gd name="T25" fmla="*/ 43 h 842"/>
                  <a:gd name="T26" fmla="*/ 110 w 921"/>
                  <a:gd name="T27" fmla="*/ 40 h 842"/>
                  <a:gd name="T28" fmla="*/ 112 w 921"/>
                  <a:gd name="T29" fmla="*/ 33 h 842"/>
                  <a:gd name="T30" fmla="*/ 117 w 921"/>
                  <a:gd name="T31" fmla="*/ 23 h 842"/>
                  <a:gd name="T32" fmla="*/ 114 w 921"/>
                  <a:gd name="T33" fmla="*/ 12 h 842"/>
                  <a:gd name="T34" fmla="*/ 121 w 921"/>
                  <a:gd name="T35" fmla="*/ 7 h 842"/>
                  <a:gd name="T36" fmla="*/ 129 w 921"/>
                  <a:gd name="T37" fmla="*/ 2 h 842"/>
                  <a:gd name="T38" fmla="*/ 146 w 921"/>
                  <a:gd name="T39" fmla="*/ 2 h 842"/>
                  <a:gd name="T40" fmla="*/ 156 w 921"/>
                  <a:gd name="T41" fmla="*/ 0 h 842"/>
                  <a:gd name="T42" fmla="*/ 162 w 921"/>
                  <a:gd name="T43" fmla="*/ 3 h 842"/>
                  <a:gd name="T44" fmla="*/ 166 w 921"/>
                  <a:gd name="T45" fmla="*/ 12 h 842"/>
                  <a:gd name="T46" fmla="*/ 170 w 921"/>
                  <a:gd name="T47" fmla="*/ 16 h 842"/>
                  <a:gd name="T48" fmla="*/ 180 w 921"/>
                  <a:gd name="T49" fmla="*/ 20 h 842"/>
                  <a:gd name="T50" fmla="*/ 175 w 921"/>
                  <a:gd name="T51" fmla="*/ 31 h 842"/>
                  <a:gd name="T52" fmla="*/ 165 w 921"/>
                  <a:gd name="T53" fmla="*/ 31 h 842"/>
                  <a:gd name="T54" fmla="*/ 158 w 921"/>
                  <a:gd name="T55" fmla="*/ 33 h 842"/>
                  <a:gd name="T56" fmla="*/ 144 w 921"/>
                  <a:gd name="T57" fmla="*/ 30 h 842"/>
                  <a:gd name="T58" fmla="*/ 143 w 921"/>
                  <a:gd name="T59" fmla="*/ 37 h 842"/>
                  <a:gd name="T60" fmla="*/ 146 w 921"/>
                  <a:gd name="T61" fmla="*/ 40 h 842"/>
                  <a:gd name="T62" fmla="*/ 143 w 921"/>
                  <a:gd name="T63" fmla="*/ 49 h 842"/>
                  <a:gd name="T64" fmla="*/ 150 w 921"/>
                  <a:gd name="T65" fmla="*/ 56 h 842"/>
                  <a:gd name="T66" fmla="*/ 158 w 921"/>
                  <a:gd name="T67" fmla="*/ 61 h 842"/>
                  <a:gd name="T68" fmla="*/ 155 w 921"/>
                  <a:gd name="T69" fmla="*/ 66 h 842"/>
                  <a:gd name="T70" fmla="*/ 151 w 921"/>
                  <a:gd name="T71" fmla="*/ 73 h 842"/>
                  <a:gd name="T72" fmla="*/ 153 w 921"/>
                  <a:gd name="T73" fmla="*/ 79 h 842"/>
                  <a:gd name="T74" fmla="*/ 144 w 921"/>
                  <a:gd name="T75" fmla="*/ 85 h 842"/>
                  <a:gd name="T76" fmla="*/ 137 w 921"/>
                  <a:gd name="T77" fmla="*/ 93 h 842"/>
                  <a:gd name="T78" fmla="*/ 125 w 921"/>
                  <a:gd name="T79" fmla="*/ 110 h 842"/>
                  <a:gd name="T80" fmla="*/ 111 w 921"/>
                  <a:gd name="T81" fmla="*/ 119 h 842"/>
                  <a:gd name="T82" fmla="*/ 103 w 921"/>
                  <a:gd name="T83" fmla="*/ 118 h 842"/>
                  <a:gd name="T84" fmla="*/ 95 w 921"/>
                  <a:gd name="T85" fmla="*/ 133 h 842"/>
                  <a:gd name="T86" fmla="*/ 102 w 921"/>
                  <a:gd name="T87" fmla="*/ 137 h 842"/>
                  <a:gd name="T88" fmla="*/ 107 w 921"/>
                  <a:gd name="T89" fmla="*/ 145 h 842"/>
                  <a:gd name="T90" fmla="*/ 112 w 921"/>
                  <a:gd name="T91" fmla="*/ 156 h 842"/>
                  <a:gd name="T92" fmla="*/ 111 w 921"/>
                  <a:gd name="T93" fmla="*/ 161 h 842"/>
                  <a:gd name="T94" fmla="*/ 107 w 921"/>
                  <a:gd name="T95" fmla="*/ 160 h 842"/>
                  <a:gd name="T96" fmla="*/ 97 w 921"/>
                  <a:gd name="T97" fmla="*/ 163 h 842"/>
                  <a:gd name="T98" fmla="*/ 88 w 921"/>
                  <a:gd name="T99" fmla="*/ 162 h 842"/>
                  <a:gd name="T100" fmla="*/ 81 w 921"/>
                  <a:gd name="T101" fmla="*/ 165 h 842"/>
                  <a:gd name="T102" fmla="*/ 73 w 921"/>
                  <a:gd name="T103" fmla="*/ 166 h 842"/>
                  <a:gd name="T104" fmla="*/ 66 w 921"/>
                  <a:gd name="T105" fmla="*/ 156 h 842"/>
                  <a:gd name="T106" fmla="*/ 50 w 921"/>
                  <a:gd name="T107" fmla="*/ 148 h 842"/>
                  <a:gd name="T108" fmla="*/ 33 w 921"/>
                  <a:gd name="T109" fmla="*/ 149 h 842"/>
                  <a:gd name="T110" fmla="*/ 12 w 921"/>
                  <a:gd name="T111" fmla="*/ 152 h 8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1"/>
                  <a:gd name="T169" fmla="*/ 0 h 842"/>
                  <a:gd name="T170" fmla="*/ 921 w 921"/>
                  <a:gd name="T171" fmla="*/ 842 h 8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5" name="Freeform 102"/>
              <p:cNvSpPr>
                <a:spLocks noChangeAspect="1"/>
              </p:cNvSpPr>
              <p:nvPr/>
            </p:nvSpPr>
            <p:spPr bwMode="gray">
              <a:xfrm>
                <a:off x="3489" y="2165"/>
                <a:ext cx="37" cy="20"/>
              </a:xfrm>
              <a:custGeom>
                <a:avLst/>
                <a:gdLst>
                  <a:gd name="T0" fmla="*/ 32 w 187"/>
                  <a:gd name="T1" fmla="*/ 7 h 98"/>
                  <a:gd name="T2" fmla="*/ 32 w 187"/>
                  <a:gd name="T3" fmla="*/ 6 h 98"/>
                  <a:gd name="T4" fmla="*/ 30 w 187"/>
                  <a:gd name="T5" fmla="*/ 4 h 98"/>
                  <a:gd name="T6" fmla="*/ 29 w 187"/>
                  <a:gd name="T7" fmla="*/ 4 h 98"/>
                  <a:gd name="T8" fmla="*/ 29 w 187"/>
                  <a:gd name="T9" fmla="*/ 3 h 98"/>
                  <a:gd name="T10" fmla="*/ 26 w 187"/>
                  <a:gd name="T11" fmla="*/ 4 h 98"/>
                  <a:gd name="T12" fmla="*/ 25 w 187"/>
                  <a:gd name="T13" fmla="*/ 4 h 98"/>
                  <a:gd name="T14" fmla="*/ 22 w 187"/>
                  <a:gd name="T15" fmla="*/ 3 h 98"/>
                  <a:gd name="T16" fmla="*/ 19 w 187"/>
                  <a:gd name="T17" fmla="*/ 3 h 98"/>
                  <a:gd name="T18" fmla="*/ 18 w 187"/>
                  <a:gd name="T19" fmla="*/ 2 h 98"/>
                  <a:gd name="T20" fmla="*/ 18 w 187"/>
                  <a:gd name="T21" fmla="*/ 1 h 98"/>
                  <a:gd name="T22" fmla="*/ 17 w 187"/>
                  <a:gd name="T23" fmla="*/ 0 h 98"/>
                  <a:gd name="T24" fmla="*/ 16 w 187"/>
                  <a:gd name="T25" fmla="*/ 0 h 98"/>
                  <a:gd name="T26" fmla="*/ 13 w 187"/>
                  <a:gd name="T27" fmla="*/ 0 h 98"/>
                  <a:gd name="T28" fmla="*/ 10 w 187"/>
                  <a:gd name="T29" fmla="*/ 1 h 98"/>
                  <a:gd name="T30" fmla="*/ 8 w 187"/>
                  <a:gd name="T31" fmla="*/ 3 h 98"/>
                  <a:gd name="T32" fmla="*/ 6 w 187"/>
                  <a:gd name="T33" fmla="*/ 7 h 98"/>
                  <a:gd name="T34" fmla="*/ 2 w 187"/>
                  <a:gd name="T35" fmla="*/ 11 h 98"/>
                  <a:gd name="T36" fmla="*/ 2 w 187"/>
                  <a:gd name="T37" fmla="*/ 12 h 98"/>
                  <a:gd name="T38" fmla="*/ 2 w 187"/>
                  <a:gd name="T39" fmla="*/ 13 h 98"/>
                  <a:gd name="T40" fmla="*/ 0 w 187"/>
                  <a:gd name="T41" fmla="*/ 14 h 98"/>
                  <a:gd name="T42" fmla="*/ 0 w 187"/>
                  <a:gd name="T43" fmla="*/ 16 h 98"/>
                  <a:gd name="T44" fmla="*/ 1 w 187"/>
                  <a:gd name="T45" fmla="*/ 16 h 98"/>
                  <a:gd name="T46" fmla="*/ 1 w 187"/>
                  <a:gd name="T47" fmla="*/ 16 h 98"/>
                  <a:gd name="T48" fmla="*/ 1 w 187"/>
                  <a:gd name="T49" fmla="*/ 18 h 98"/>
                  <a:gd name="T50" fmla="*/ 2 w 187"/>
                  <a:gd name="T51" fmla="*/ 18 h 98"/>
                  <a:gd name="T52" fmla="*/ 2 w 187"/>
                  <a:gd name="T53" fmla="*/ 18 h 98"/>
                  <a:gd name="T54" fmla="*/ 3 w 187"/>
                  <a:gd name="T55" fmla="*/ 19 h 98"/>
                  <a:gd name="T56" fmla="*/ 5 w 187"/>
                  <a:gd name="T57" fmla="*/ 19 h 98"/>
                  <a:gd name="T58" fmla="*/ 10 w 187"/>
                  <a:gd name="T59" fmla="*/ 20 h 98"/>
                  <a:gd name="T60" fmla="*/ 13 w 187"/>
                  <a:gd name="T61" fmla="*/ 20 h 98"/>
                  <a:gd name="T62" fmla="*/ 18 w 187"/>
                  <a:gd name="T63" fmla="*/ 18 h 98"/>
                  <a:gd name="T64" fmla="*/ 19 w 187"/>
                  <a:gd name="T65" fmla="*/ 18 h 98"/>
                  <a:gd name="T66" fmla="*/ 21 w 187"/>
                  <a:gd name="T67" fmla="*/ 19 h 98"/>
                  <a:gd name="T68" fmla="*/ 23 w 187"/>
                  <a:gd name="T69" fmla="*/ 19 h 98"/>
                  <a:gd name="T70" fmla="*/ 24 w 187"/>
                  <a:gd name="T71" fmla="*/ 19 h 98"/>
                  <a:gd name="T72" fmla="*/ 28 w 187"/>
                  <a:gd name="T73" fmla="*/ 18 h 98"/>
                  <a:gd name="T74" fmla="*/ 31 w 187"/>
                  <a:gd name="T75" fmla="*/ 18 h 98"/>
                  <a:gd name="T76" fmla="*/ 35 w 187"/>
                  <a:gd name="T77" fmla="*/ 17 h 98"/>
                  <a:gd name="T78" fmla="*/ 37 w 187"/>
                  <a:gd name="T79" fmla="*/ 16 h 98"/>
                  <a:gd name="T80" fmla="*/ 37 w 187"/>
                  <a:gd name="T81" fmla="*/ 16 h 98"/>
                  <a:gd name="T82" fmla="*/ 37 w 187"/>
                  <a:gd name="T83" fmla="*/ 15 h 98"/>
                  <a:gd name="T84" fmla="*/ 37 w 187"/>
                  <a:gd name="T85" fmla="*/ 12 h 98"/>
                  <a:gd name="T86" fmla="*/ 36 w 187"/>
                  <a:gd name="T87" fmla="*/ 11 h 98"/>
                  <a:gd name="T88" fmla="*/ 32 w 187"/>
                  <a:gd name="T89" fmla="*/ 9 h 98"/>
                  <a:gd name="T90" fmla="*/ 32 w 187"/>
                  <a:gd name="T91" fmla="*/ 9 h 98"/>
                  <a:gd name="T92" fmla="*/ 32 w 187"/>
                  <a:gd name="T93" fmla="*/ 8 h 98"/>
                  <a:gd name="T94" fmla="*/ 32 w 187"/>
                  <a:gd name="T95" fmla="*/ 7 h 98"/>
                  <a:gd name="T96" fmla="*/ 32 w 187"/>
                  <a:gd name="T97" fmla="*/ 7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98"/>
                  <a:gd name="T149" fmla="*/ 187 w 187"/>
                  <a:gd name="T150" fmla="*/ 98 h 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6" name="Freeform 103"/>
              <p:cNvSpPr>
                <a:spLocks noChangeAspect="1"/>
              </p:cNvSpPr>
              <p:nvPr/>
            </p:nvSpPr>
            <p:spPr bwMode="gray">
              <a:xfrm>
                <a:off x="3394" y="2140"/>
                <a:ext cx="88" cy="49"/>
              </a:xfrm>
              <a:custGeom>
                <a:avLst/>
                <a:gdLst>
                  <a:gd name="T0" fmla="*/ 86 w 441"/>
                  <a:gd name="T1" fmla="*/ 34 h 244"/>
                  <a:gd name="T2" fmla="*/ 85 w 441"/>
                  <a:gd name="T3" fmla="*/ 41 h 244"/>
                  <a:gd name="T4" fmla="*/ 88 w 441"/>
                  <a:gd name="T5" fmla="*/ 44 h 244"/>
                  <a:gd name="T6" fmla="*/ 87 w 441"/>
                  <a:gd name="T7" fmla="*/ 49 h 244"/>
                  <a:gd name="T8" fmla="*/ 79 w 441"/>
                  <a:gd name="T9" fmla="*/ 49 h 244"/>
                  <a:gd name="T10" fmla="*/ 73 w 441"/>
                  <a:gd name="T11" fmla="*/ 48 h 244"/>
                  <a:gd name="T12" fmla="*/ 61 w 441"/>
                  <a:gd name="T13" fmla="*/ 45 h 244"/>
                  <a:gd name="T14" fmla="*/ 53 w 441"/>
                  <a:gd name="T15" fmla="*/ 44 h 244"/>
                  <a:gd name="T16" fmla="*/ 48 w 441"/>
                  <a:gd name="T17" fmla="*/ 38 h 244"/>
                  <a:gd name="T18" fmla="*/ 42 w 441"/>
                  <a:gd name="T19" fmla="*/ 37 h 244"/>
                  <a:gd name="T20" fmla="*/ 38 w 441"/>
                  <a:gd name="T21" fmla="*/ 37 h 244"/>
                  <a:gd name="T22" fmla="*/ 34 w 441"/>
                  <a:gd name="T23" fmla="*/ 38 h 244"/>
                  <a:gd name="T24" fmla="*/ 27 w 441"/>
                  <a:gd name="T25" fmla="*/ 34 h 244"/>
                  <a:gd name="T26" fmla="*/ 23 w 441"/>
                  <a:gd name="T27" fmla="*/ 32 h 244"/>
                  <a:gd name="T28" fmla="*/ 17 w 441"/>
                  <a:gd name="T29" fmla="*/ 30 h 244"/>
                  <a:gd name="T30" fmla="*/ 11 w 441"/>
                  <a:gd name="T31" fmla="*/ 25 h 244"/>
                  <a:gd name="T32" fmla="*/ 6 w 441"/>
                  <a:gd name="T33" fmla="*/ 22 h 244"/>
                  <a:gd name="T34" fmla="*/ 5 w 441"/>
                  <a:gd name="T35" fmla="*/ 23 h 244"/>
                  <a:gd name="T36" fmla="*/ 2 w 441"/>
                  <a:gd name="T37" fmla="*/ 20 h 244"/>
                  <a:gd name="T38" fmla="*/ 0 w 441"/>
                  <a:gd name="T39" fmla="*/ 17 h 244"/>
                  <a:gd name="T40" fmla="*/ 2 w 441"/>
                  <a:gd name="T41" fmla="*/ 14 h 244"/>
                  <a:gd name="T42" fmla="*/ 3 w 441"/>
                  <a:gd name="T43" fmla="*/ 10 h 244"/>
                  <a:gd name="T44" fmla="*/ 3 w 441"/>
                  <a:gd name="T45" fmla="*/ 7 h 244"/>
                  <a:gd name="T46" fmla="*/ 6 w 441"/>
                  <a:gd name="T47" fmla="*/ 4 h 244"/>
                  <a:gd name="T48" fmla="*/ 9 w 441"/>
                  <a:gd name="T49" fmla="*/ 1 h 244"/>
                  <a:gd name="T50" fmla="*/ 11 w 441"/>
                  <a:gd name="T51" fmla="*/ 1 h 244"/>
                  <a:gd name="T52" fmla="*/ 13 w 441"/>
                  <a:gd name="T53" fmla="*/ 4 h 244"/>
                  <a:gd name="T54" fmla="*/ 14 w 441"/>
                  <a:gd name="T55" fmla="*/ 2 h 244"/>
                  <a:gd name="T56" fmla="*/ 15 w 441"/>
                  <a:gd name="T57" fmla="*/ 0 h 244"/>
                  <a:gd name="T58" fmla="*/ 22 w 441"/>
                  <a:gd name="T59" fmla="*/ 1 h 244"/>
                  <a:gd name="T60" fmla="*/ 28 w 441"/>
                  <a:gd name="T61" fmla="*/ 5 h 244"/>
                  <a:gd name="T62" fmla="*/ 35 w 441"/>
                  <a:gd name="T63" fmla="*/ 9 h 244"/>
                  <a:gd name="T64" fmla="*/ 37 w 441"/>
                  <a:gd name="T65" fmla="*/ 15 h 244"/>
                  <a:gd name="T66" fmla="*/ 40 w 441"/>
                  <a:gd name="T67" fmla="*/ 15 h 244"/>
                  <a:gd name="T68" fmla="*/ 41 w 441"/>
                  <a:gd name="T69" fmla="*/ 13 h 244"/>
                  <a:gd name="T70" fmla="*/ 44 w 441"/>
                  <a:gd name="T71" fmla="*/ 13 h 244"/>
                  <a:gd name="T72" fmla="*/ 45 w 441"/>
                  <a:gd name="T73" fmla="*/ 15 h 244"/>
                  <a:gd name="T74" fmla="*/ 45 w 441"/>
                  <a:gd name="T75" fmla="*/ 19 h 244"/>
                  <a:gd name="T76" fmla="*/ 47 w 441"/>
                  <a:gd name="T77" fmla="*/ 20 h 244"/>
                  <a:gd name="T78" fmla="*/ 50 w 441"/>
                  <a:gd name="T79" fmla="*/ 21 h 244"/>
                  <a:gd name="T80" fmla="*/ 54 w 441"/>
                  <a:gd name="T81" fmla="*/ 21 h 244"/>
                  <a:gd name="T82" fmla="*/ 55 w 441"/>
                  <a:gd name="T83" fmla="*/ 23 h 244"/>
                  <a:gd name="T84" fmla="*/ 60 w 441"/>
                  <a:gd name="T85" fmla="*/ 26 h 244"/>
                  <a:gd name="T86" fmla="*/ 63 w 441"/>
                  <a:gd name="T87" fmla="*/ 29 h 244"/>
                  <a:gd name="T88" fmla="*/ 66 w 441"/>
                  <a:gd name="T89" fmla="*/ 30 h 244"/>
                  <a:gd name="T90" fmla="*/ 69 w 441"/>
                  <a:gd name="T91" fmla="*/ 30 h 244"/>
                  <a:gd name="T92" fmla="*/ 71 w 441"/>
                  <a:gd name="T93" fmla="*/ 29 h 244"/>
                  <a:gd name="T94" fmla="*/ 75 w 441"/>
                  <a:gd name="T95" fmla="*/ 30 h 244"/>
                  <a:gd name="T96" fmla="*/ 79 w 441"/>
                  <a:gd name="T97" fmla="*/ 32 h 244"/>
                  <a:gd name="T98" fmla="*/ 84 w 441"/>
                  <a:gd name="T99" fmla="*/ 32 h 244"/>
                  <a:gd name="T100" fmla="*/ 88 w 441"/>
                  <a:gd name="T101" fmla="*/ 30 h 2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1"/>
                  <a:gd name="T154" fmla="*/ 0 h 244"/>
                  <a:gd name="T155" fmla="*/ 441 w 441"/>
                  <a:gd name="T156" fmla="*/ 244 h 2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7" name="Freeform 104"/>
              <p:cNvSpPr>
                <a:spLocks noChangeAspect="1"/>
              </p:cNvSpPr>
              <p:nvPr/>
            </p:nvSpPr>
            <p:spPr bwMode="gray">
              <a:xfrm>
                <a:off x="3479" y="2187"/>
                <a:ext cx="52" cy="67"/>
              </a:xfrm>
              <a:custGeom>
                <a:avLst/>
                <a:gdLst>
                  <a:gd name="T0" fmla="*/ 48 w 262"/>
                  <a:gd name="T1" fmla="*/ 67 h 337"/>
                  <a:gd name="T2" fmla="*/ 45 w 262"/>
                  <a:gd name="T3" fmla="*/ 58 h 337"/>
                  <a:gd name="T4" fmla="*/ 44 w 262"/>
                  <a:gd name="T5" fmla="*/ 51 h 337"/>
                  <a:gd name="T6" fmla="*/ 39 w 262"/>
                  <a:gd name="T7" fmla="*/ 45 h 337"/>
                  <a:gd name="T8" fmla="*/ 35 w 262"/>
                  <a:gd name="T9" fmla="*/ 46 h 337"/>
                  <a:gd name="T10" fmla="*/ 32 w 262"/>
                  <a:gd name="T11" fmla="*/ 43 h 337"/>
                  <a:gd name="T12" fmla="*/ 30 w 262"/>
                  <a:gd name="T13" fmla="*/ 45 h 337"/>
                  <a:gd name="T14" fmla="*/ 30 w 262"/>
                  <a:gd name="T15" fmla="*/ 49 h 337"/>
                  <a:gd name="T16" fmla="*/ 26 w 262"/>
                  <a:gd name="T17" fmla="*/ 56 h 337"/>
                  <a:gd name="T18" fmla="*/ 23 w 262"/>
                  <a:gd name="T19" fmla="*/ 53 h 337"/>
                  <a:gd name="T20" fmla="*/ 21 w 262"/>
                  <a:gd name="T21" fmla="*/ 55 h 337"/>
                  <a:gd name="T22" fmla="*/ 19 w 262"/>
                  <a:gd name="T23" fmla="*/ 56 h 337"/>
                  <a:gd name="T24" fmla="*/ 16 w 262"/>
                  <a:gd name="T25" fmla="*/ 56 h 337"/>
                  <a:gd name="T26" fmla="*/ 15 w 262"/>
                  <a:gd name="T27" fmla="*/ 57 h 337"/>
                  <a:gd name="T28" fmla="*/ 14 w 262"/>
                  <a:gd name="T29" fmla="*/ 58 h 337"/>
                  <a:gd name="T30" fmla="*/ 12 w 262"/>
                  <a:gd name="T31" fmla="*/ 58 h 337"/>
                  <a:gd name="T32" fmla="*/ 11 w 262"/>
                  <a:gd name="T33" fmla="*/ 54 h 337"/>
                  <a:gd name="T34" fmla="*/ 10 w 262"/>
                  <a:gd name="T35" fmla="*/ 51 h 337"/>
                  <a:gd name="T36" fmla="*/ 10 w 262"/>
                  <a:gd name="T37" fmla="*/ 48 h 337"/>
                  <a:gd name="T38" fmla="*/ 8 w 262"/>
                  <a:gd name="T39" fmla="*/ 45 h 337"/>
                  <a:gd name="T40" fmla="*/ 8 w 262"/>
                  <a:gd name="T41" fmla="*/ 43 h 337"/>
                  <a:gd name="T42" fmla="*/ 8 w 262"/>
                  <a:gd name="T43" fmla="*/ 39 h 337"/>
                  <a:gd name="T44" fmla="*/ 8 w 262"/>
                  <a:gd name="T45" fmla="*/ 36 h 337"/>
                  <a:gd name="T46" fmla="*/ 6 w 262"/>
                  <a:gd name="T47" fmla="*/ 33 h 337"/>
                  <a:gd name="T48" fmla="*/ 7 w 262"/>
                  <a:gd name="T49" fmla="*/ 26 h 337"/>
                  <a:gd name="T50" fmla="*/ 4 w 262"/>
                  <a:gd name="T51" fmla="*/ 23 h 337"/>
                  <a:gd name="T52" fmla="*/ 0 w 262"/>
                  <a:gd name="T53" fmla="*/ 22 h 337"/>
                  <a:gd name="T54" fmla="*/ 0 w 262"/>
                  <a:gd name="T55" fmla="*/ 19 h 337"/>
                  <a:gd name="T56" fmla="*/ 3 w 262"/>
                  <a:gd name="T57" fmla="*/ 18 h 337"/>
                  <a:gd name="T58" fmla="*/ 4 w 262"/>
                  <a:gd name="T59" fmla="*/ 16 h 337"/>
                  <a:gd name="T60" fmla="*/ 8 w 262"/>
                  <a:gd name="T61" fmla="*/ 14 h 337"/>
                  <a:gd name="T62" fmla="*/ 8 w 262"/>
                  <a:gd name="T63" fmla="*/ 12 h 337"/>
                  <a:gd name="T64" fmla="*/ 3 w 262"/>
                  <a:gd name="T65" fmla="*/ 11 h 337"/>
                  <a:gd name="T66" fmla="*/ 2 w 262"/>
                  <a:gd name="T67" fmla="*/ 8 h 337"/>
                  <a:gd name="T68" fmla="*/ 6 w 262"/>
                  <a:gd name="T69" fmla="*/ 1 h 337"/>
                  <a:gd name="T70" fmla="*/ 8 w 262"/>
                  <a:gd name="T71" fmla="*/ 3 h 337"/>
                  <a:gd name="T72" fmla="*/ 10 w 262"/>
                  <a:gd name="T73" fmla="*/ 3 h 337"/>
                  <a:gd name="T74" fmla="*/ 12 w 262"/>
                  <a:gd name="T75" fmla="*/ 2 h 337"/>
                  <a:gd name="T76" fmla="*/ 14 w 262"/>
                  <a:gd name="T77" fmla="*/ 6 h 337"/>
                  <a:gd name="T78" fmla="*/ 16 w 262"/>
                  <a:gd name="T79" fmla="*/ 7 h 337"/>
                  <a:gd name="T80" fmla="*/ 18 w 262"/>
                  <a:gd name="T81" fmla="*/ 5 h 337"/>
                  <a:gd name="T82" fmla="*/ 20 w 262"/>
                  <a:gd name="T83" fmla="*/ 12 h 337"/>
                  <a:gd name="T84" fmla="*/ 23 w 262"/>
                  <a:gd name="T85" fmla="*/ 15 h 337"/>
                  <a:gd name="T86" fmla="*/ 33 w 262"/>
                  <a:gd name="T87" fmla="*/ 15 h 337"/>
                  <a:gd name="T88" fmla="*/ 40 w 262"/>
                  <a:gd name="T89" fmla="*/ 15 h 337"/>
                  <a:gd name="T90" fmla="*/ 48 w 262"/>
                  <a:gd name="T91" fmla="*/ 17 h 337"/>
                  <a:gd name="T92" fmla="*/ 46 w 262"/>
                  <a:gd name="T93" fmla="*/ 19 h 337"/>
                  <a:gd name="T94" fmla="*/ 42 w 262"/>
                  <a:gd name="T95" fmla="*/ 25 h 337"/>
                  <a:gd name="T96" fmla="*/ 38 w 262"/>
                  <a:gd name="T97" fmla="*/ 28 h 337"/>
                  <a:gd name="T98" fmla="*/ 35 w 262"/>
                  <a:gd name="T99" fmla="*/ 31 h 337"/>
                  <a:gd name="T100" fmla="*/ 37 w 262"/>
                  <a:gd name="T101" fmla="*/ 38 h 337"/>
                  <a:gd name="T102" fmla="*/ 39 w 262"/>
                  <a:gd name="T103" fmla="*/ 41 h 337"/>
                  <a:gd name="T104" fmla="*/ 42 w 262"/>
                  <a:gd name="T105" fmla="*/ 40 h 337"/>
                  <a:gd name="T106" fmla="*/ 45 w 262"/>
                  <a:gd name="T107" fmla="*/ 33 h 337"/>
                  <a:gd name="T108" fmla="*/ 48 w 262"/>
                  <a:gd name="T109" fmla="*/ 36 h 337"/>
                  <a:gd name="T110" fmla="*/ 49 w 262"/>
                  <a:gd name="T111" fmla="*/ 41 h 337"/>
                  <a:gd name="T112" fmla="*/ 51 w 262"/>
                  <a:gd name="T113" fmla="*/ 48 h 337"/>
                  <a:gd name="T114" fmla="*/ 52 w 262"/>
                  <a:gd name="T115" fmla="*/ 55 h 337"/>
                  <a:gd name="T116" fmla="*/ 50 w 262"/>
                  <a:gd name="T117" fmla="*/ 61 h 337"/>
                  <a:gd name="T118" fmla="*/ 48 w 262"/>
                  <a:gd name="T119" fmla="*/ 63 h 3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2"/>
                  <a:gd name="T181" fmla="*/ 0 h 337"/>
                  <a:gd name="T182" fmla="*/ 262 w 262"/>
                  <a:gd name="T183" fmla="*/ 337 h 3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8" name="Freeform 105"/>
              <p:cNvSpPr>
                <a:spLocks noChangeAspect="1"/>
              </p:cNvSpPr>
              <p:nvPr/>
            </p:nvSpPr>
            <p:spPr bwMode="gray">
              <a:xfrm>
                <a:off x="3390" y="2379"/>
                <a:ext cx="23" cy="43"/>
              </a:xfrm>
              <a:custGeom>
                <a:avLst/>
                <a:gdLst>
                  <a:gd name="T0" fmla="*/ 4 w 116"/>
                  <a:gd name="T1" fmla="*/ 0 h 211"/>
                  <a:gd name="T2" fmla="*/ 3 w 116"/>
                  <a:gd name="T3" fmla="*/ 1 h 211"/>
                  <a:gd name="T4" fmla="*/ 4 w 116"/>
                  <a:gd name="T5" fmla="*/ 2 h 211"/>
                  <a:gd name="T6" fmla="*/ 6 w 116"/>
                  <a:gd name="T7" fmla="*/ 2 h 211"/>
                  <a:gd name="T8" fmla="*/ 7 w 116"/>
                  <a:gd name="T9" fmla="*/ 4 h 211"/>
                  <a:gd name="T10" fmla="*/ 6 w 116"/>
                  <a:gd name="T11" fmla="*/ 4 h 211"/>
                  <a:gd name="T12" fmla="*/ 4 w 116"/>
                  <a:gd name="T13" fmla="*/ 5 h 211"/>
                  <a:gd name="T14" fmla="*/ 4 w 116"/>
                  <a:gd name="T15" fmla="*/ 8 h 211"/>
                  <a:gd name="T16" fmla="*/ 3 w 116"/>
                  <a:gd name="T17" fmla="*/ 10 h 211"/>
                  <a:gd name="T18" fmla="*/ 1 w 116"/>
                  <a:gd name="T19" fmla="*/ 19 h 211"/>
                  <a:gd name="T20" fmla="*/ 0 w 116"/>
                  <a:gd name="T21" fmla="*/ 19 h 211"/>
                  <a:gd name="T22" fmla="*/ 0 w 116"/>
                  <a:gd name="T23" fmla="*/ 19 h 211"/>
                  <a:gd name="T24" fmla="*/ 0 w 116"/>
                  <a:gd name="T25" fmla="*/ 23 h 211"/>
                  <a:gd name="T26" fmla="*/ 1 w 116"/>
                  <a:gd name="T27" fmla="*/ 34 h 211"/>
                  <a:gd name="T28" fmla="*/ 2 w 116"/>
                  <a:gd name="T29" fmla="*/ 37 h 211"/>
                  <a:gd name="T30" fmla="*/ 4 w 116"/>
                  <a:gd name="T31" fmla="*/ 40 h 211"/>
                  <a:gd name="T32" fmla="*/ 6 w 116"/>
                  <a:gd name="T33" fmla="*/ 43 h 211"/>
                  <a:gd name="T34" fmla="*/ 9 w 116"/>
                  <a:gd name="T35" fmla="*/ 43 h 211"/>
                  <a:gd name="T36" fmla="*/ 12 w 116"/>
                  <a:gd name="T37" fmla="*/ 43 h 211"/>
                  <a:gd name="T38" fmla="*/ 17 w 116"/>
                  <a:gd name="T39" fmla="*/ 40 h 211"/>
                  <a:gd name="T40" fmla="*/ 20 w 116"/>
                  <a:gd name="T41" fmla="*/ 38 h 211"/>
                  <a:gd name="T42" fmla="*/ 22 w 116"/>
                  <a:gd name="T43" fmla="*/ 35 h 211"/>
                  <a:gd name="T44" fmla="*/ 23 w 116"/>
                  <a:gd name="T45" fmla="*/ 30 h 211"/>
                  <a:gd name="T46" fmla="*/ 23 w 116"/>
                  <a:gd name="T47" fmla="*/ 25 h 211"/>
                  <a:gd name="T48" fmla="*/ 23 w 116"/>
                  <a:gd name="T49" fmla="*/ 24 h 211"/>
                  <a:gd name="T50" fmla="*/ 21 w 116"/>
                  <a:gd name="T51" fmla="*/ 23 h 211"/>
                  <a:gd name="T52" fmla="*/ 19 w 116"/>
                  <a:gd name="T53" fmla="*/ 18 h 211"/>
                  <a:gd name="T54" fmla="*/ 18 w 116"/>
                  <a:gd name="T55" fmla="*/ 15 h 211"/>
                  <a:gd name="T56" fmla="*/ 17 w 116"/>
                  <a:gd name="T57" fmla="*/ 14 h 211"/>
                  <a:gd name="T58" fmla="*/ 16 w 116"/>
                  <a:gd name="T59" fmla="*/ 13 h 211"/>
                  <a:gd name="T60" fmla="*/ 16 w 116"/>
                  <a:gd name="T61" fmla="*/ 11 h 211"/>
                  <a:gd name="T62" fmla="*/ 13 w 116"/>
                  <a:gd name="T63" fmla="*/ 9 h 211"/>
                  <a:gd name="T64" fmla="*/ 13 w 116"/>
                  <a:gd name="T65" fmla="*/ 7 h 211"/>
                  <a:gd name="T66" fmla="*/ 9 w 116"/>
                  <a:gd name="T67" fmla="*/ 2 h 211"/>
                  <a:gd name="T68" fmla="*/ 7 w 116"/>
                  <a:gd name="T69" fmla="*/ 1 h 211"/>
                  <a:gd name="T70" fmla="*/ 5 w 116"/>
                  <a:gd name="T71" fmla="*/ 0 h 211"/>
                  <a:gd name="T72" fmla="*/ 4 w 116"/>
                  <a:gd name="T73" fmla="*/ 0 h 2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6"/>
                  <a:gd name="T112" fmla="*/ 0 h 211"/>
                  <a:gd name="T113" fmla="*/ 116 w 116"/>
                  <a:gd name="T114" fmla="*/ 211 h 2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155" name="Freeform 106"/>
            <p:cNvSpPr>
              <a:spLocks noChangeAspect="1"/>
            </p:cNvSpPr>
            <p:nvPr/>
          </p:nvSpPr>
          <p:spPr bwMode="gray">
            <a:xfrm>
              <a:off x="6994296" y="4193674"/>
              <a:ext cx="38227" cy="82709"/>
            </a:xfrm>
            <a:custGeom>
              <a:avLst/>
              <a:gdLst>
                <a:gd name="T0" fmla="*/ 2147483647 w 97"/>
                <a:gd name="T1" fmla="*/ 0 h 199"/>
                <a:gd name="T2" fmla="*/ 2147483647 w 97"/>
                <a:gd name="T3" fmla="*/ 2147483647 h 199"/>
                <a:gd name="T4" fmla="*/ 2147483647 w 97"/>
                <a:gd name="T5" fmla="*/ 2147483647 h 199"/>
                <a:gd name="T6" fmla="*/ 2147483647 w 97"/>
                <a:gd name="T7" fmla="*/ 2147483647 h 199"/>
                <a:gd name="T8" fmla="*/ 2147483647 w 97"/>
                <a:gd name="T9" fmla="*/ 2147483647 h 199"/>
                <a:gd name="T10" fmla="*/ 2147483647 w 97"/>
                <a:gd name="T11" fmla="*/ 2147483647 h 199"/>
                <a:gd name="T12" fmla="*/ 2147483647 w 97"/>
                <a:gd name="T13" fmla="*/ 2147483647 h 199"/>
                <a:gd name="T14" fmla="*/ 2147483647 w 97"/>
                <a:gd name="T15" fmla="*/ 2147483647 h 199"/>
                <a:gd name="T16" fmla="*/ 2147483647 w 97"/>
                <a:gd name="T17" fmla="*/ 2147483647 h 199"/>
                <a:gd name="T18" fmla="*/ 2147483647 w 97"/>
                <a:gd name="T19" fmla="*/ 2147483647 h 199"/>
                <a:gd name="T20" fmla="*/ 2147483647 w 97"/>
                <a:gd name="T21" fmla="*/ 2147483647 h 199"/>
                <a:gd name="T22" fmla="*/ 2147483647 w 97"/>
                <a:gd name="T23" fmla="*/ 2147483647 h 199"/>
                <a:gd name="T24" fmla="*/ 2147483647 w 97"/>
                <a:gd name="T25" fmla="*/ 2147483647 h 199"/>
                <a:gd name="T26" fmla="*/ 2147483647 w 97"/>
                <a:gd name="T27" fmla="*/ 2147483647 h 199"/>
                <a:gd name="T28" fmla="*/ 2147483647 w 97"/>
                <a:gd name="T29" fmla="*/ 2147483647 h 199"/>
                <a:gd name="T30" fmla="*/ 2147483647 w 97"/>
                <a:gd name="T31" fmla="*/ 2147483647 h 199"/>
                <a:gd name="T32" fmla="*/ 2147483647 w 97"/>
                <a:gd name="T33" fmla="*/ 2147483647 h 199"/>
                <a:gd name="T34" fmla="*/ 2147483647 w 97"/>
                <a:gd name="T35" fmla="*/ 2147483647 h 199"/>
                <a:gd name="T36" fmla="*/ 2147483647 w 97"/>
                <a:gd name="T37" fmla="*/ 2147483647 h 199"/>
                <a:gd name="T38" fmla="*/ 2147483647 w 97"/>
                <a:gd name="T39" fmla="*/ 2147483647 h 199"/>
                <a:gd name="T40" fmla="*/ 2147483647 w 97"/>
                <a:gd name="T41" fmla="*/ 2147483647 h 199"/>
                <a:gd name="T42" fmla="*/ 2147483647 w 97"/>
                <a:gd name="T43" fmla="*/ 2147483647 h 199"/>
                <a:gd name="T44" fmla="*/ 2147483647 w 97"/>
                <a:gd name="T45" fmla="*/ 2147483647 h 199"/>
                <a:gd name="T46" fmla="*/ 2147483647 w 97"/>
                <a:gd name="T47" fmla="*/ 2147483647 h 199"/>
                <a:gd name="T48" fmla="*/ 0 w 97"/>
                <a:gd name="T49" fmla="*/ 2147483647 h 199"/>
                <a:gd name="T50" fmla="*/ 0 w 97"/>
                <a:gd name="T51" fmla="*/ 2147483647 h 199"/>
                <a:gd name="T52" fmla="*/ 0 w 97"/>
                <a:gd name="T53" fmla="*/ 2147483647 h 199"/>
                <a:gd name="T54" fmla="*/ 2147483647 w 97"/>
                <a:gd name="T55" fmla="*/ 2147483647 h 199"/>
                <a:gd name="T56" fmla="*/ 2147483647 w 97"/>
                <a:gd name="T57" fmla="*/ 2147483647 h 199"/>
                <a:gd name="T58" fmla="*/ 2147483647 w 97"/>
                <a:gd name="T59" fmla="*/ 2147483647 h 199"/>
                <a:gd name="T60" fmla="*/ 2147483647 w 97"/>
                <a:gd name="T61" fmla="*/ 2147483647 h 199"/>
                <a:gd name="T62" fmla="*/ 2147483647 w 97"/>
                <a:gd name="T63" fmla="*/ 0 h 1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199"/>
                <a:gd name="T98" fmla="*/ 97 w 97"/>
                <a:gd name="T99" fmla="*/ 199 h 1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156" name="Group 107"/>
            <p:cNvGrpSpPr>
              <a:grpSpLocks noChangeAspect="1"/>
            </p:cNvGrpSpPr>
            <p:nvPr/>
          </p:nvGrpSpPr>
          <p:grpSpPr bwMode="auto">
            <a:xfrm>
              <a:off x="7205913" y="3629306"/>
              <a:ext cx="359837" cy="417424"/>
              <a:chOff x="3938" y="1929"/>
              <a:chExt cx="178" cy="202"/>
            </a:xfrm>
            <a:grpFill/>
          </p:grpSpPr>
          <p:sp>
            <p:nvSpPr>
              <p:cNvPr id="278" name="Freeform 108"/>
              <p:cNvSpPr>
                <a:spLocks noChangeAspect="1"/>
              </p:cNvSpPr>
              <p:nvPr/>
            </p:nvSpPr>
            <p:spPr bwMode="gray">
              <a:xfrm>
                <a:off x="4050" y="1929"/>
                <a:ext cx="66" cy="61"/>
              </a:xfrm>
              <a:custGeom>
                <a:avLst/>
                <a:gdLst>
                  <a:gd name="T0" fmla="*/ 60 w 330"/>
                  <a:gd name="T1" fmla="*/ 19 h 307"/>
                  <a:gd name="T2" fmla="*/ 60 w 330"/>
                  <a:gd name="T3" fmla="*/ 22 h 307"/>
                  <a:gd name="T4" fmla="*/ 59 w 330"/>
                  <a:gd name="T5" fmla="*/ 28 h 307"/>
                  <a:gd name="T6" fmla="*/ 61 w 330"/>
                  <a:gd name="T7" fmla="*/ 33 h 307"/>
                  <a:gd name="T8" fmla="*/ 66 w 330"/>
                  <a:gd name="T9" fmla="*/ 32 h 307"/>
                  <a:gd name="T10" fmla="*/ 62 w 330"/>
                  <a:gd name="T11" fmla="*/ 35 h 307"/>
                  <a:gd name="T12" fmla="*/ 57 w 330"/>
                  <a:gd name="T13" fmla="*/ 38 h 307"/>
                  <a:gd name="T14" fmla="*/ 54 w 330"/>
                  <a:gd name="T15" fmla="*/ 39 h 307"/>
                  <a:gd name="T16" fmla="*/ 48 w 330"/>
                  <a:gd name="T17" fmla="*/ 39 h 307"/>
                  <a:gd name="T18" fmla="*/ 42 w 330"/>
                  <a:gd name="T19" fmla="*/ 44 h 307"/>
                  <a:gd name="T20" fmla="*/ 39 w 330"/>
                  <a:gd name="T21" fmla="*/ 51 h 307"/>
                  <a:gd name="T22" fmla="*/ 32 w 330"/>
                  <a:gd name="T23" fmla="*/ 49 h 307"/>
                  <a:gd name="T24" fmla="*/ 23 w 330"/>
                  <a:gd name="T25" fmla="*/ 45 h 307"/>
                  <a:gd name="T26" fmla="*/ 17 w 330"/>
                  <a:gd name="T27" fmla="*/ 45 h 307"/>
                  <a:gd name="T28" fmla="*/ 13 w 330"/>
                  <a:gd name="T29" fmla="*/ 47 h 307"/>
                  <a:gd name="T30" fmla="*/ 7 w 330"/>
                  <a:gd name="T31" fmla="*/ 45 h 307"/>
                  <a:gd name="T32" fmla="*/ 7 w 330"/>
                  <a:gd name="T33" fmla="*/ 50 h 307"/>
                  <a:gd name="T34" fmla="*/ 15 w 330"/>
                  <a:gd name="T35" fmla="*/ 55 h 307"/>
                  <a:gd name="T36" fmla="*/ 12 w 330"/>
                  <a:gd name="T37" fmla="*/ 56 h 307"/>
                  <a:gd name="T38" fmla="*/ 8 w 330"/>
                  <a:gd name="T39" fmla="*/ 57 h 307"/>
                  <a:gd name="T40" fmla="*/ 4 w 330"/>
                  <a:gd name="T41" fmla="*/ 61 h 307"/>
                  <a:gd name="T42" fmla="*/ 2 w 330"/>
                  <a:gd name="T43" fmla="*/ 59 h 307"/>
                  <a:gd name="T44" fmla="*/ 0 w 330"/>
                  <a:gd name="T45" fmla="*/ 49 h 307"/>
                  <a:gd name="T46" fmla="*/ 2 w 330"/>
                  <a:gd name="T47" fmla="*/ 43 h 307"/>
                  <a:gd name="T48" fmla="*/ 7 w 330"/>
                  <a:gd name="T49" fmla="*/ 39 h 307"/>
                  <a:gd name="T50" fmla="*/ 6 w 330"/>
                  <a:gd name="T51" fmla="*/ 35 h 307"/>
                  <a:gd name="T52" fmla="*/ 9 w 330"/>
                  <a:gd name="T53" fmla="*/ 34 h 307"/>
                  <a:gd name="T54" fmla="*/ 16 w 330"/>
                  <a:gd name="T55" fmla="*/ 35 h 307"/>
                  <a:gd name="T56" fmla="*/ 17 w 330"/>
                  <a:gd name="T57" fmla="*/ 29 h 307"/>
                  <a:gd name="T58" fmla="*/ 19 w 330"/>
                  <a:gd name="T59" fmla="*/ 25 h 307"/>
                  <a:gd name="T60" fmla="*/ 20 w 330"/>
                  <a:gd name="T61" fmla="*/ 18 h 307"/>
                  <a:gd name="T62" fmla="*/ 20 w 330"/>
                  <a:gd name="T63" fmla="*/ 5 h 307"/>
                  <a:gd name="T64" fmla="*/ 22 w 330"/>
                  <a:gd name="T65" fmla="*/ 1 h 307"/>
                  <a:gd name="T66" fmla="*/ 24 w 330"/>
                  <a:gd name="T67" fmla="*/ 2 h 307"/>
                  <a:gd name="T68" fmla="*/ 27 w 330"/>
                  <a:gd name="T69" fmla="*/ 4 h 307"/>
                  <a:gd name="T70" fmla="*/ 36 w 330"/>
                  <a:gd name="T71" fmla="*/ 15 h 307"/>
                  <a:gd name="T72" fmla="*/ 44 w 330"/>
                  <a:gd name="T73" fmla="*/ 20 h 307"/>
                  <a:gd name="T74" fmla="*/ 50 w 330"/>
                  <a:gd name="T75" fmla="*/ 23 h 307"/>
                  <a:gd name="T76" fmla="*/ 54 w 330"/>
                  <a:gd name="T77" fmla="*/ 23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0"/>
                  <a:gd name="T118" fmla="*/ 0 h 307"/>
                  <a:gd name="T119" fmla="*/ 330 w 330"/>
                  <a:gd name="T120" fmla="*/ 307 h 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79" name="Freeform 109"/>
              <p:cNvSpPr>
                <a:spLocks noChangeAspect="1"/>
              </p:cNvSpPr>
              <p:nvPr/>
            </p:nvSpPr>
            <p:spPr bwMode="gray">
              <a:xfrm>
                <a:off x="3952" y="1989"/>
                <a:ext cx="123" cy="110"/>
              </a:xfrm>
              <a:custGeom>
                <a:avLst/>
                <a:gdLst>
                  <a:gd name="T0" fmla="*/ 116 w 613"/>
                  <a:gd name="T1" fmla="*/ 3 h 552"/>
                  <a:gd name="T2" fmla="*/ 117 w 613"/>
                  <a:gd name="T3" fmla="*/ 14 h 552"/>
                  <a:gd name="T4" fmla="*/ 122 w 613"/>
                  <a:gd name="T5" fmla="*/ 24 h 552"/>
                  <a:gd name="T6" fmla="*/ 122 w 613"/>
                  <a:gd name="T7" fmla="*/ 32 h 552"/>
                  <a:gd name="T8" fmla="*/ 119 w 613"/>
                  <a:gd name="T9" fmla="*/ 36 h 552"/>
                  <a:gd name="T10" fmla="*/ 115 w 613"/>
                  <a:gd name="T11" fmla="*/ 44 h 552"/>
                  <a:gd name="T12" fmla="*/ 111 w 613"/>
                  <a:gd name="T13" fmla="*/ 53 h 552"/>
                  <a:gd name="T14" fmla="*/ 112 w 613"/>
                  <a:gd name="T15" fmla="*/ 63 h 552"/>
                  <a:gd name="T16" fmla="*/ 107 w 613"/>
                  <a:gd name="T17" fmla="*/ 73 h 552"/>
                  <a:gd name="T18" fmla="*/ 109 w 613"/>
                  <a:gd name="T19" fmla="*/ 81 h 552"/>
                  <a:gd name="T20" fmla="*/ 105 w 613"/>
                  <a:gd name="T21" fmla="*/ 87 h 552"/>
                  <a:gd name="T22" fmla="*/ 99 w 613"/>
                  <a:gd name="T23" fmla="*/ 85 h 552"/>
                  <a:gd name="T24" fmla="*/ 99 w 613"/>
                  <a:gd name="T25" fmla="*/ 81 h 552"/>
                  <a:gd name="T26" fmla="*/ 97 w 613"/>
                  <a:gd name="T27" fmla="*/ 88 h 552"/>
                  <a:gd name="T28" fmla="*/ 91 w 613"/>
                  <a:gd name="T29" fmla="*/ 88 h 552"/>
                  <a:gd name="T30" fmla="*/ 88 w 613"/>
                  <a:gd name="T31" fmla="*/ 94 h 552"/>
                  <a:gd name="T32" fmla="*/ 86 w 613"/>
                  <a:gd name="T33" fmla="*/ 89 h 552"/>
                  <a:gd name="T34" fmla="*/ 81 w 613"/>
                  <a:gd name="T35" fmla="*/ 95 h 552"/>
                  <a:gd name="T36" fmla="*/ 71 w 613"/>
                  <a:gd name="T37" fmla="*/ 95 h 552"/>
                  <a:gd name="T38" fmla="*/ 70 w 613"/>
                  <a:gd name="T39" fmla="*/ 94 h 552"/>
                  <a:gd name="T40" fmla="*/ 67 w 613"/>
                  <a:gd name="T41" fmla="*/ 94 h 552"/>
                  <a:gd name="T42" fmla="*/ 64 w 613"/>
                  <a:gd name="T43" fmla="*/ 90 h 552"/>
                  <a:gd name="T44" fmla="*/ 66 w 613"/>
                  <a:gd name="T45" fmla="*/ 100 h 552"/>
                  <a:gd name="T46" fmla="*/ 62 w 613"/>
                  <a:gd name="T47" fmla="*/ 100 h 552"/>
                  <a:gd name="T48" fmla="*/ 59 w 613"/>
                  <a:gd name="T49" fmla="*/ 103 h 552"/>
                  <a:gd name="T50" fmla="*/ 51 w 613"/>
                  <a:gd name="T51" fmla="*/ 109 h 552"/>
                  <a:gd name="T52" fmla="*/ 47 w 613"/>
                  <a:gd name="T53" fmla="*/ 103 h 552"/>
                  <a:gd name="T54" fmla="*/ 50 w 613"/>
                  <a:gd name="T55" fmla="*/ 95 h 552"/>
                  <a:gd name="T56" fmla="*/ 46 w 613"/>
                  <a:gd name="T57" fmla="*/ 95 h 552"/>
                  <a:gd name="T58" fmla="*/ 38 w 613"/>
                  <a:gd name="T59" fmla="*/ 93 h 552"/>
                  <a:gd name="T60" fmla="*/ 31 w 613"/>
                  <a:gd name="T61" fmla="*/ 96 h 552"/>
                  <a:gd name="T62" fmla="*/ 27 w 613"/>
                  <a:gd name="T63" fmla="*/ 98 h 552"/>
                  <a:gd name="T64" fmla="*/ 18 w 613"/>
                  <a:gd name="T65" fmla="*/ 100 h 552"/>
                  <a:gd name="T66" fmla="*/ 14 w 613"/>
                  <a:gd name="T67" fmla="*/ 104 h 552"/>
                  <a:gd name="T68" fmla="*/ 9 w 613"/>
                  <a:gd name="T69" fmla="*/ 103 h 552"/>
                  <a:gd name="T70" fmla="*/ 4 w 613"/>
                  <a:gd name="T71" fmla="*/ 104 h 552"/>
                  <a:gd name="T72" fmla="*/ 0 w 613"/>
                  <a:gd name="T73" fmla="*/ 100 h 552"/>
                  <a:gd name="T74" fmla="*/ 7 w 613"/>
                  <a:gd name="T75" fmla="*/ 95 h 552"/>
                  <a:gd name="T76" fmla="*/ 15 w 613"/>
                  <a:gd name="T77" fmla="*/ 89 h 552"/>
                  <a:gd name="T78" fmla="*/ 21 w 613"/>
                  <a:gd name="T79" fmla="*/ 83 h 552"/>
                  <a:gd name="T80" fmla="*/ 31 w 613"/>
                  <a:gd name="T81" fmla="*/ 83 h 552"/>
                  <a:gd name="T82" fmla="*/ 44 w 613"/>
                  <a:gd name="T83" fmla="*/ 81 h 552"/>
                  <a:gd name="T84" fmla="*/ 48 w 613"/>
                  <a:gd name="T85" fmla="*/ 82 h 552"/>
                  <a:gd name="T86" fmla="*/ 54 w 613"/>
                  <a:gd name="T87" fmla="*/ 82 h 552"/>
                  <a:gd name="T88" fmla="*/ 60 w 613"/>
                  <a:gd name="T89" fmla="*/ 71 h 552"/>
                  <a:gd name="T90" fmla="*/ 65 w 613"/>
                  <a:gd name="T91" fmla="*/ 61 h 552"/>
                  <a:gd name="T92" fmla="*/ 70 w 613"/>
                  <a:gd name="T93" fmla="*/ 57 h 552"/>
                  <a:gd name="T94" fmla="*/ 67 w 613"/>
                  <a:gd name="T95" fmla="*/ 61 h 552"/>
                  <a:gd name="T96" fmla="*/ 67 w 613"/>
                  <a:gd name="T97" fmla="*/ 66 h 552"/>
                  <a:gd name="T98" fmla="*/ 73 w 613"/>
                  <a:gd name="T99" fmla="*/ 64 h 552"/>
                  <a:gd name="T100" fmla="*/ 82 w 613"/>
                  <a:gd name="T101" fmla="*/ 59 h 552"/>
                  <a:gd name="T102" fmla="*/ 88 w 613"/>
                  <a:gd name="T103" fmla="*/ 51 h 552"/>
                  <a:gd name="T104" fmla="*/ 94 w 613"/>
                  <a:gd name="T105" fmla="*/ 47 h 552"/>
                  <a:gd name="T106" fmla="*/ 98 w 613"/>
                  <a:gd name="T107" fmla="*/ 37 h 552"/>
                  <a:gd name="T108" fmla="*/ 100 w 613"/>
                  <a:gd name="T109" fmla="*/ 31 h 552"/>
                  <a:gd name="T110" fmla="*/ 99 w 613"/>
                  <a:gd name="T111" fmla="*/ 23 h 552"/>
                  <a:gd name="T112" fmla="*/ 100 w 613"/>
                  <a:gd name="T113" fmla="*/ 18 h 552"/>
                  <a:gd name="T114" fmla="*/ 103 w 613"/>
                  <a:gd name="T115" fmla="*/ 10 h 552"/>
                  <a:gd name="T116" fmla="*/ 105 w 613"/>
                  <a:gd name="T117" fmla="*/ 4 h 552"/>
                  <a:gd name="T118" fmla="*/ 108 w 613"/>
                  <a:gd name="T119" fmla="*/ 10 h 552"/>
                  <a:gd name="T120" fmla="*/ 112 w 613"/>
                  <a:gd name="T121" fmla="*/ 8 h 552"/>
                  <a:gd name="T122" fmla="*/ 112 w 613"/>
                  <a:gd name="T123" fmla="*/ 4 h 552"/>
                  <a:gd name="T124" fmla="*/ 110 w 613"/>
                  <a:gd name="T125" fmla="*/ 1 h 5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3"/>
                  <a:gd name="T190" fmla="*/ 0 h 552"/>
                  <a:gd name="T191" fmla="*/ 613 w 613"/>
                  <a:gd name="T192" fmla="*/ 552 h 5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0" name="Freeform 110"/>
              <p:cNvSpPr>
                <a:spLocks noChangeAspect="1"/>
              </p:cNvSpPr>
              <p:nvPr/>
            </p:nvSpPr>
            <p:spPr bwMode="gray">
              <a:xfrm>
                <a:off x="3966" y="2088"/>
                <a:ext cx="28" cy="21"/>
              </a:xfrm>
              <a:custGeom>
                <a:avLst/>
                <a:gdLst>
                  <a:gd name="T0" fmla="*/ 23 w 140"/>
                  <a:gd name="T1" fmla="*/ 14 h 107"/>
                  <a:gd name="T2" fmla="*/ 20 w 140"/>
                  <a:gd name="T3" fmla="*/ 12 h 107"/>
                  <a:gd name="T4" fmla="*/ 18 w 140"/>
                  <a:gd name="T5" fmla="*/ 11 h 107"/>
                  <a:gd name="T6" fmla="*/ 15 w 140"/>
                  <a:gd name="T7" fmla="*/ 12 h 107"/>
                  <a:gd name="T8" fmla="*/ 13 w 140"/>
                  <a:gd name="T9" fmla="*/ 13 h 107"/>
                  <a:gd name="T10" fmla="*/ 12 w 140"/>
                  <a:gd name="T11" fmla="*/ 16 h 107"/>
                  <a:gd name="T12" fmla="*/ 10 w 140"/>
                  <a:gd name="T13" fmla="*/ 19 h 107"/>
                  <a:gd name="T14" fmla="*/ 10 w 140"/>
                  <a:gd name="T15" fmla="*/ 21 h 107"/>
                  <a:gd name="T16" fmla="*/ 8 w 140"/>
                  <a:gd name="T17" fmla="*/ 21 h 107"/>
                  <a:gd name="T18" fmla="*/ 6 w 140"/>
                  <a:gd name="T19" fmla="*/ 20 h 107"/>
                  <a:gd name="T20" fmla="*/ 5 w 140"/>
                  <a:gd name="T21" fmla="*/ 19 h 107"/>
                  <a:gd name="T22" fmla="*/ 4 w 140"/>
                  <a:gd name="T23" fmla="*/ 16 h 107"/>
                  <a:gd name="T24" fmla="*/ 4 w 140"/>
                  <a:gd name="T25" fmla="*/ 15 h 107"/>
                  <a:gd name="T26" fmla="*/ 3 w 140"/>
                  <a:gd name="T27" fmla="*/ 14 h 107"/>
                  <a:gd name="T28" fmla="*/ 2 w 140"/>
                  <a:gd name="T29" fmla="*/ 13 h 107"/>
                  <a:gd name="T30" fmla="*/ 0 w 140"/>
                  <a:gd name="T31" fmla="*/ 13 h 107"/>
                  <a:gd name="T32" fmla="*/ 3 w 140"/>
                  <a:gd name="T33" fmla="*/ 10 h 107"/>
                  <a:gd name="T34" fmla="*/ 7 w 140"/>
                  <a:gd name="T35" fmla="*/ 5 h 107"/>
                  <a:gd name="T36" fmla="*/ 10 w 140"/>
                  <a:gd name="T37" fmla="*/ 5 h 107"/>
                  <a:gd name="T38" fmla="*/ 11 w 140"/>
                  <a:gd name="T39" fmla="*/ 5 h 107"/>
                  <a:gd name="T40" fmla="*/ 14 w 140"/>
                  <a:gd name="T41" fmla="*/ 5 h 107"/>
                  <a:gd name="T42" fmla="*/ 16 w 140"/>
                  <a:gd name="T43" fmla="*/ 4 h 107"/>
                  <a:gd name="T44" fmla="*/ 16 w 140"/>
                  <a:gd name="T45" fmla="*/ 3 h 107"/>
                  <a:gd name="T46" fmla="*/ 19 w 140"/>
                  <a:gd name="T47" fmla="*/ 0 h 107"/>
                  <a:gd name="T48" fmla="*/ 20 w 140"/>
                  <a:gd name="T49" fmla="*/ 0 h 107"/>
                  <a:gd name="T50" fmla="*/ 22 w 140"/>
                  <a:gd name="T51" fmla="*/ 1 h 107"/>
                  <a:gd name="T52" fmla="*/ 25 w 140"/>
                  <a:gd name="T53" fmla="*/ 2 h 107"/>
                  <a:gd name="T54" fmla="*/ 26 w 140"/>
                  <a:gd name="T55" fmla="*/ 2 h 107"/>
                  <a:gd name="T56" fmla="*/ 28 w 140"/>
                  <a:gd name="T57" fmla="*/ 6 h 107"/>
                  <a:gd name="T58" fmla="*/ 28 w 140"/>
                  <a:gd name="T59" fmla="*/ 7 h 107"/>
                  <a:gd name="T60" fmla="*/ 27 w 140"/>
                  <a:gd name="T61" fmla="*/ 9 h 107"/>
                  <a:gd name="T62" fmla="*/ 26 w 140"/>
                  <a:gd name="T63" fmla="*/ 9 h 107"/>
                  <a:gd name="T64" fmla="*/ 25 w 140"/>
                  <a:gd name="T65" fmla="*/ 11 h 107"/>
                  <a:gd name="T66" fmla="*/ 24 w 140"/>
                  <a:gd name="T67" fmla="*/ 12 h 107"/>
                  <a:gd name="T68" fmla="*/ 23 w 140"/>
                  <a:gd name="T69" fmla="*/ 14 h 1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0"/>
                  <a:gd name="T106" fmla="*/ 0 h 107"/>
                  <a:gd name="T107" fmla="*/ 140 w 140"/>
                  <a:gd name="T108" fmla="*/ 107 h 1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81" name="Freeform 111"/>
              <p:cNvSpPr>
                <a:spLocks noChangeAspect="1"/>
              </p:cNvSpPr>
              <p:nvPr/>
            </p:nvSpPr>
            <p:spPr bwMode="gray">
              <a:xfrm>
                <a:off x="3938" y="2093"/>
                <a:ext cx="26" cy="38"/>
              </a:xfrm>
              <a:custGeom>
                <a:avLst/>
                <a:gdLst>
                  <a:gd name="T0" fmla="*/ 14 w 131"/>
                  <a:gd name="T1" fmla="*/ 0 h 187"/>
                  <a:gd name="T2" fmla="*/ 11 w 131"/>
                  <a:gd name="T3" fmla="*/ 1 h 187"/>
                  <a:gd name="T4" fmla="*/ 8 w 131"/>
                  <a:gd name="T5" fmla="*/ 4 h 187"/>
                  <a:gd name="T6" fmla="*/ 6 w 131"/>
                  <a:gd name="T7" fmla="*/ 6 h 187"/>
                  <a:gd name="T8" fmla="*/ 4 w 131"/>
                  <a:gd name="T9" fmla="*/ 6 h 187"/>
                  <a:gd name="T10" fmla="*/ 0 w 131"/>
                  <a:gd name="T11" fmla="*/ 10 h 187"/>
                  <a:gd name="T12" fmla="*/ 3 w 131"/>
                  <a:gd name="T13" fmla="*/ 13 h 187"/>
                  <a:gd name="T14" fmla="*/ 2 w 131"/>
                  <a:gd name="T15" fmla="*/ 13 h 187"/>
                  <a:gd name="T16" fmla="*/ 2 w 131"/>
                  <a:gd name="T17" fmla="*/ 18 h 187"/>
                  <a:gd name="T18" fmla="*/ 5 w 131"/>
                  <a:gd name="T19" fmla="*/ 16 h 187"/>
                  <a:gd name="T20" fmla="*/ 8 w 131"/>
                  <a:gd name="T21" fmla="*/ 15 h 187"/>
                  <a:gd name="T22" fmla="*/ 6 w 131"/>
                  <a:gd name="T23" fmla="*/ 13 h 187"/>
                  <a:gd name="T24" fmla="*/ 7 w 131"/>
                  <a:gd name="T25" fmla="*/ 10 h 187"/>
                  <a:gd name="T26" fmla="*/ 10 w 131"/>
                  <a:gd name="T27" fmla="*/ 15 h 187"/>
                  <a:gd name="T28" fmla="*/ 11 w 131"/>
                  <a:gd name="T29" fmla="*/ 17 h 187"/>
                  <a:gd name="T30" fmla="*/ 9 w 131"/>
                  <a:gd name="T31" fmla="*/ 23 h 187"/>
                  <a:gd name="T32" fmla="*/ 7 w 131"/>
                  <a:gd name="T33" fmla="*/ 26 h 187"/>
                  <a:gd name="T34" fmla="*/ 8 w 131"/>
                  <a:gd name="T35" fmla="*/ 32 h 187"/>
                  <a:gd name="T36" fmla="*/ 8 w 131"/>
                  <a:gd name="T37" fmla="*/ 35 h 187"/>
                  <a:gd name="T38" fmla="*/ 12 w 131"/>
                  <a:gd name="T39" fmla="*/ 34 h 187"/>
                  <a:gd name="T40" fmla="*/ 11 w 131"/>
                  <a:gd name="T41" fmla="*/ 29 h 187"/>
                  <a:gd name="T42" fmla="*/ 12 w 131"/>
                  <a:gd name="T43" fmla="*/ 31 h 187"/>
                  <a:gd name="T44" fmla="*/ 13 w 131"/>
                  <a:gd name="T45" fmla="*/ 35 h 187"/>
                  <a:gd name="T46" fmla="*/ 14 w 131"/>
                  <a:gd name="T47" fmla="*/ 38 h 187"/>
                  <a:gd name="T48" fmla="*/ 16 w 131"/>
                  <a:gd name="T49" fmla="*/ 34 h 187"/>
                  <a:gd name="T50" fmla="*/ 19 w 131"/>
                  <a:gd name="T51" fmla="*/ 33 h 187"/>
                  <a:gd name="T52" fmla="*/ 21 w 131"/>
                  <a:gd name="T53" fmla="*/ 24 h 187"/>
                  <a:gd name="T54" fmla="*/ 24 w 131"/>
                  <a:gd name="T55" fmla="*/ 18 h 187"/>
                  <a:gd name="T56" fmla="*/ 26 w 131"/>
                  <a:gd name="T57" fmla="*/ 14 h 187"/>
                  <a:gd name="T58" fmla="*/ 25 w 131"/>
                  <a:gd name="T59" fmla="*/ 10 h 187"/>
                  <a:gd name="T60" fmla="*/ 22 w 131"/>
                  <a:gd name="T61" fmla="*/ 8 h 187"/>
                  <a:gd name="T62" fmla="*/ 22 w 131"/>
                  <a:gd name="T63" fmla="*/ 4 h 187"/>
                  <a:gd name="T64" fmla="*/ 17 w 131"/>
                  <a:gd name="T65" fmla="*/ 4 h 187"/>
                  <a:gd name="T66" fmla="*/ 15 w 131"/>
                  <a:gd name="T67" fmla="*/ 1 h 1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1"/>
                  <a:gd name="T103" fmla="*/ 0 h 187"/>
                  <a:gd name="T104" fmla="*/ 131 w 131"/>
                  <a:gd name="T105" fmla="*/ 187 h 1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157" name="Freeform 112"/>
            <p:cNvSpPr>
              <a:spLocks noChangeAspect="1"/>
            </p:cNvSpPr>
            <p:nvPr/>
          </p:nvSpPr>
          <p:spPr bwMode="gray">
            <a:xfrm>
              <a:off x="7127328" y="3840283"/>
              <a:ext cx="76455" cy="117296"/>
            </a:xfrm>
            <a:custGeom>
              <a:avLst/>
              <a:gdLst>
                <a:gd name="T0" fmla="*/ 2147483647 w 190"/>
                <a:gd name="T1" fmla="*/ 2147483647 h 285"/>
                <a:gd name="T2" fmla="*/ 2147483647 w 190"/>
                <a:gd name="T3" fmla="*/ 2147483647 h 285"/>
                <a:gd name="T4" fmla="*/ 2147483647 w 190"/>
                <a:gd name="T5" fmla="*/ 2147483647 h 285"/>
                <a:gd name="T6" fmla="*/ 2147483647 w 190"/>
                <a:gd name="T7" fmla="*/ 2147483647 h 285"/>
                <a:gd name="T8" fmla="*/ 2147483647 w 190"/>
                <a:gd name="T9" fmla="*/ 2147483647 h 285"/>
                <a:gd name="T10" fmla="*/ 2147483647 w 190"/>
                <a:gd name="T11" fmla="*/ 2147483647 h 285"/>
                <a:gd name="T12" fmla="*/ 2147483647 w 190"/>
                <a:gd name="T13" fmla="*/ 2147483647 h 285"/>
                <a:gd name="T14" fmla="*/ 2147483647 w 190"/>
                <a:gd name="T15" fmla="*/ 2147483647 h 285"/>
                <a:gd name="T16" fmla="*/ 2147483647 w 190"/>
                <a:gd name="T17" fmla="*/ 2147483647 h 285"/>
                <a:gd name="T18" fmla="*/ 2147483647 w 190"/>
                <a:gd name="T19" fmla="*/ 2147483647 h 285"/>
                <a:gd name="T20" fmla="*/ 2147483647 w 190"/>
                <a:gd name="T21" fmla="*/ 2147483647 h 285"/>
                <a:gd name="T22" fmla="*/ 2147483647 w 190"/>
                <a:gd name="T23" fmla="*/ 2147483647 h 285"/>
                <a:gd name="T24" fmla="*/ 2147483647 w 190"/>
                <a:gd name="T25" fmla="*/ 2147483647 h 285"/>
                <a:gd name="T26" fmla="*/ 2147483647 w 190"/>
                <a:gd name="T27" fmla="*/ 2147483647 h 285"/>
                <a:gd name="T28" fmla="*/ 2147483647 w 190"/>
                <a:gd name="T29" fmla="*/ 2147483647 h 285"/>
                <a:gd name="T30" fmla="*/ 2147483647 w 190"/>
                <a:gd name="T31" fmla="*/ 2147483647 h 285"/>
                <a:gd name="T32" fmla="*/ 2147483647 w 190"/>
                <a:gd name="T33" fmla="*/ 2147483647 h 285"/>
                <a:gd name="T34" fmla="*/ 2147483647 w 190"/>
                <a:gd name="T35" fmla="*/ 2147483647 h 285"/>
                <a:gd name="T36" fmla="*/ 2147483647 w 190"/>
                <a:gd name="T37" fmla="*/ 2147483647 h 285"/>
                <a:gd name="T38" fmla="*/ 2147483647 w 190"/>
                <a:gd name="T39" fmla="*/ 2147483647 h 285"/>
                <a:gd name="T40" fmla="*/ 2147483647 w 190"/>
                <a:gd name="T41" fmla="*/ 2147483647 h 285"/>
                <a:gd name="T42" fmla="*/ 2147483647 w 190"/>
                <a:gd name="T43" fmla="*/ 2147483647 h 285"/>
                <a:gd name="T44" fmla="*/ 2147483647 w 190"/>
                <a:gd name="T45" fmla="*/ 2147483647 h 285"/>
                <a:gd name="T46" fmla="*/ 2147483647 w 190"/>
                <a:gd name="T47" fmla="*/ 2147483647 h 285"/>
                <a:gd name="T48" fmla="*/ 2147483647 w 190"/>
                <a:gd name="T49" fmla="*/ 2147483647 h 285"/>
                <a:gd name="T50" fmla="*/ 2147483647 w 190"/>
                <a:gd name="T51" fmla="*/ 2147483647 h 285"/>
                <a:gd name="T52" fmla="*/ 2147483647 w 190"/>
                <a:gd name="T53" fmla="*/ 2147483647 h 285"/>
                <a:gd name="T54" fmla="*/ 2147483647 w 190"/>
                <a:gd name="T55" fmla="*/ 2147483647 h 285"/>
                <a:gd name="T56" fmla="*/ 2147483647 w 190"/>
                <a:gd name="T57" fmla="*/ 2147483647 h 285"/>
                <a:gd name="T58" fmla="*/ 2147483647 w 190"/>
                <a:gd name="T59" fmla="*/ 2147483647 h 285"/>
                <a:gd name="T60" fmla="*/ 2147483647 w 190"/>
                <a:gd name="T61" fmla="*/ 2147483647 h 285"/>
                <a:gd name="T62" fmla="*/ 2147483647 w 190"/>
                <a:gd name="T63" fmla="*/ 2147483647 h 285"/>
                <a:gd name="T64" fmla="*/ 2147483647 w 190"/>
                <a:gd name="T65" fmla="*/ 2147483647 h 285"/>
                <a:gd name="T66" fmla="*/ 2147483647 w 190"/>
                <a:gd name="T67" fmla="*/ 2147483647 h 285"/>
                <a:gd name="T68" fmla="*/ 2147483647 w 190"/>
                <a:gd name="T69" fmla="*/ 2147483647 h 285"/>
                <a:gd name="T70" fmla="*/ 2147483647 w 190"/>
                <a:gd name="T71" fmla="*/ 2147483647 h 285"/>
                <a:gd name="T72" fmla="*/ 0 w 190"/>
                <a:gd name="T73" fmla="*/ 2147483647 h 285"/>
                <a:gd name="T74" fmla="*/ 2147483647 w 190"/>
                <a:gd name="T75" fmla="*/ 2147483647 h 285"/>
                <a:gd name="T76" fmla="*/ 2147483647 w 190"/>
                <a:gd name="T77" fmla="*/ 2147483647 h 285"/>
                <a:gd name="T78" fmla="*/ 2147483647 w 190"/>
                <a:gd name="T79" fmla="*/ 2147483647 h 285"/>
                <a:gd name="T80" fmla="*/ 2147483647 w 190"/>
                <a:gd name="T81" fmla="*/ 2147483647 h 285"/>
                <a:gd name="T82" fmla="*/ 2147483647 w 190"/>
                <a:gd name="T83" fmla="*/ 2147483647 h 285"/>
                <a:gd name="T84" fmla="*/ 2147483647 w 190"/>
                <a:gd name="T85" fmla="*/ 2147483647 h 285"/>
                <a:gd name="T86" fmla="*/ 2147483647 w 190"/>
                <a:gd name="T87" fmla="*/ 2147483647 h 285"/>
                <a:gd name="T88" fmla="*/ 2147483647 w 190"/>
                <a:gd name="T89" fmla="*/ 2147483647 h 285"/>
                <a:gd name="T90" fmla="*/ 2147483647 w 190"/>
                <a:gd name="T91" fmla="*/ 2147483647 h 285"/>
                <a:gd name="T92" fmla="*/ 2147483647 w 190"/>
                <a:gd name="T93" fmla="*/ 2147483647 h 285"/>
                <a:gd name="T94" fmla="*/ 2147483647 w 190"/>
                <a:gd name="T95" fmla="*/ 2147483647 h 285"/>
                <a:gd name="T96" fmla="*/ 2147483647 w 190"/>
                <a:gd name="T97" fmla="*/ 2147483647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0"/>
                <a:gd name="T148" fmla="*/ 0 h 285"/>
                <a:gd name="T149" fmla="*/ 190 w 190"/>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58" name="Freeform 113"/>
            <p:cNvSpPr>
              <a:spLocks noChangeAspect="1"/>
            </p:cNvSpPr>
            <p:nvPr/>
          </p:nvSpPr>
          <p:spPr bwMode="gray">
            <a:xfrm>
              <a:off x="6278674" y="3398167"/>
              <a:ext cx="700330" cy="350384"/>
            </a:xfrm>
            <a:custGeom>
              <a:avLst/>
              <a:gdLst>
                <a:gd name="T0" fmla="*/ 2147483647 w 1734"/>
                <a:gd name="T1" fmla="*/ 2147483647 h 848"/>
                <a:gd name="T2" fmla="*/ 2147483647 w 1734"/>
                <a:gd name="T3" fmla="*/ 2147483647 h 848"/>
                <a:gd name="T4" fmla="*/ 2147483647 w 1734"/>
                <a:gd name="T5" fmla="*/ 2147483647 h 848"/>
                <a:gd name="T6" fmla="*/ 2147483647 w 1734"/>
                <a:gd name="T7" fmla="*/ 2147483647 h 848"/>
                <a:gd name="T8" fmla="*/ 2147483647 w 1734"/>
                <a:gd name="T9" fmla="*/ 2147483647 h 848"/>
                <a:gd name="T10" fmla="*/ 2147483647 w 1734"/>
                <a:gd name="T11" fmla="*/ 2147483647 h 848"/>
                <a:gd name="T12" fmla="*/ 2147483647 w 1734"/>
                <a:gd name="T13" fmla="*/ 2147483647 h 848"/>
                <a:gd name="T14" fmla="*/ 2147483647 w 1734"/>
                <a:gd name="T15" fmla="*/ 2147483647 h 848"/>
                <a:gd name="T16" fmla="*/ 2147483647 w 1734"/>
                <a:gd name="T17" fmla="*/ 2147483647 h 848"/>
                <a:gd name="T18" fmla="*/ 2147483647 w 1734"/>
                <a:gd name="T19" fmla="*/ 2147483647 h 848"/>
                <a:gd name="T20" fmla="*/ 2147483647 w 1734"/>
                <a:gd name="T21" fmla="*/ 2147483647 h 848"/>
                <a:gd name="T22" fmla="*/ 2147483647 w 1734"/>
                <a:gd name="T23" fmla="*/ 2147483647 h 848"/>
                <a:gd name="T24" fmla="*/ 2147483647 w 1734"/>
                <a:gd name="T25" fmla="*/ 2147483647 h 848"/>
                <a:gd name="T26" fmla="*/ 2147483647 w 1734"/>
                <a:gd name="T27" fmla="*/ 2147483647 h 848"/>
                <a:gd name="T28" fmla="*/ 2147483647 w 1734"/>
                <a:gd name="T29" fmla="*/ 2147483647 h 848"/>
                <a:gd name="T30" fmla="*/ 2147483647 w 1734"/>
                <a:gd name="T31" fmla="*/ 2147483647 h 848"/>
                <a:gd name="T32" fmla="*/ 2147483647 w 1734"/>
                <a:gd name="T33" fmla="*/ 2147483647 h 848"/>
                <a:gd name="T34" fmla="*/ 2147483647 w 1734"/>
                <a:gd name="T35" fmla="*/ 2147483647 h 848"/>
                <a:gd name="T36" fmla="*/ 2147483647 w 1734"/>
                <a:gd name="T37" fmla="*/ 2147483647 h 848"/>
                <a:gd name="T38" fmla="*/ 2147483647 w 1734"/>
                <a:gd name="T39" fmla="*/ 2147483647 h 848"/>
                <a:gd name="T40" fmla="*/ 2147483647 w 1734"/>
                <a:gd name="T41" fmla="*/ 2147483647 h 848"/>
                <a:gd name="T42" fmla="*/ 2147483647 w 1734"/>
                <a:gd name="T43" fmla="*/ 2147483647 h 848"/>
                <a:gd name="T44" fmla="*/ 2147483647 w 1734"/>
                <a:gd name="T45" fmla="*/ 2147483647 h 848"/>
                <a:gd name="T46" fmla="*/ 2147483647 w 1734"/>
                <a:gd name="T47" fmla="*/ 2147483647 h 848"/>
                <a:gd name="T48" fmla="*/ 2147483647 w 1734"/>
                <a:gd name="T49" fmla="*/ 2147483647 h 848"/>
                <a:gd name="T50" fmla="*/ 2147483647 w 1734"/>
                <a:gd name="T51" fmla="*/ 2147483647 h 848"/>
                <a:gd name="T52" fmla="*/ 2147483647 w 1734"/>
                <a:gd name="T53" fmla="*/ 2147483647 h 848"/>
                <a:gd name="T54" fmla="*/ 2147483647 w 1734"/>
                <a:gd name="T55" fmla="*/ 2147483647 h 848"/>
                <a:gd name="T56" fmla="*/ 2147483647 w 1734"/>
                <a:gd name="T57" fmla="*/ 2147483647 h 848"/>
                <a:gd name="T58" fmla="*/ 2147483647 w 1734"/>
                <a:gd name="T59" fmla="*/ 2147483647 h 848"/>
                <a:gd name="T60" fmla="*/ 2147483647 w 1734"/>
                <a:gd name="T61" fmla="*/ 2147483647 h 848"/>
                <a:gd name="T62" fmla="*/ 2147483647 w 1734"/>
                <a:gd name="T63" fmla="*/ 2147483647 h 848"/>
                <a:gd name="T64" fmla="*/ 2147483647 w 1734"/>
                <a:gd name="T65" fmla="*/ 2147483647 h 848"/>
                <a:gd name="T66" fmla="*/ 2147483647 w 1734"/>
                <a:gd name="T67" fmla="*/ 2147483647 h 848"/>
                <a:gd name="T68" fmla="*/ 2147483647 w 1734"/>
                <a:gd name="T69" fmla="*/ 2147483647 h 848"/>
                <a:gd name="T70" fmla="*/ 2147483647 w 1734"/>
                <a:gd name="T71" fmla="*/ 2147483647 h 848"/>
                <a:gd name="T72" fmla="*/ 2147483647 w 1734"/>
                <a:gd name="T73" fmla="*/ 2147483647 h 848"/>
                <a:gd name="T74" fmla="*/ 2147483647 w 1734"/>
                <a:gd name="T75" fmla="*/ 2147483647 h 848"/>
                <a:gd name="T76" fmla="*/ 2147483647 w 1734"/>
                <a:gd name="T77" fmla="*/ 2147483647 h 848"/>
                <a:gd name="T78" fmla="*/ 2147483647 w 1734"/>
                <a:gd name="T79" fmla="*/ 2147483647 h 848"/>
                <a:gd name="T80" fmla="*/ 2147483647 w 1734"/>
                <a:gd name="T81" fmla="*/ 2147483647 h 848"/>
                <a:gd name="T82" fmla="*/ 2147483647 w 1734"/>
                <a:gd name="T83" fmla="*/ 2147483647 h 848"/>
                <a:gd name="T84" fmla="*/ 2147483647 w 1734"/>
                <a:gd name="T85" fmla="*/ 2147483647 h 848"/>
                <a:gd name="T86" fmla="*/ 2147483647 w 1734"/>
                <a:gd name="T87" fmla="*/ 2147483647 h 848"/>
                <a:gd name="T88" fmla="*/ 2147483647 w 1734"/>
                <a:gd name="T89" fmla="*/ 2147483647 h 848"/>
                <a:gd name="T90" fmla="*/ 2147483647 w 1734"/>
                <a:gd name="T91" fmla="*/ 2147483647 h 848"/>
                <a:gd name="T92" fmla="*/ 2147483647 w 1734"/>
                <a:gd name="T93" fmla="*/ 2147483647 h 848"/>
                <a:gd name="T94" fmla="*/ 2147483647 w 1734"/>
                <a:gd name="T95" fmla="*/ 2147483647 h 848"/>
                <a:gd name="T96" fmla="*/ 2147483647 w 1734"/>
                <a:gd name="T97" fmla="*/ 2147483647 h 848"/>
                <a:gd name="T98" fmla="*/ 2147483647 w 1734"/>
                <a:gd name="T99" fmla="*/ 2147483647 h 848"/>
                <a:gd name="T100" fmla="*/ 2147483647 w 1734"/>
                <a:gd name="T101" fmla="*/ 2147483647 h 848"/>
                <a:gd name="T102" fmla="*/ 2147483647 w 1734"/>
                <a:gd name="T103" fmla="*/ 2147483647 h 8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34"/>
                <a:gd name="T157" fmla="*/ 0 h 848"/>
                <a:gd name="T158" fmla="*/ 1734 w 1734"/>
                <a:gd name="T159" fmla="*/ 848 h 84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9" name="Freeform 114"/>
            <p:cNvSpPr>
              <a:spLocks noChangeAspect="1"/>
            </p:cNvSpPr>
            <p:nvPr/>
          </p:nvSpPr>
          <p:spPr bwMode="gray">
            <a:xfrm>
              <a:off x="6738935" y="4316984"/>
              <a:ext cx="51990" cy="48121"/>
            </a:xfrm>
            <a:custGeom>
              <a:avLst/>
              <a:gdLst>
                <a:gd name="T0" fmla="*/ 2147483647 w 127"/>
                <a:gd name="T1" fmla="*/ 2147483647 h 113"/>
                <a:gd name="T2" fmla="*/ 2147483647 w 127"/>
                <a:gd name="T3" fmla="*/ 2147483647 h 113"/>
                <a:gd name="T4" fmla="*/ 2147483647 w 127"/>
                <a:gd name="T5" fmla="*/ 0 h 113"/>
                <a:gd name="T6" fmla="*/ 2147483647 w 127"/>
                <a:gd name="T7" fmla="*/ 2147483647 h 113"/>
                <a:gd name="T8" fmla="*/ 2147483647 w 127"/>
                <a:gd name="T9" fmla="*/ 2147483647 h 113"/>
                <a:gd name="T10" fmla="*/ 2147483647 w 127"/>
                <a:gd name="T11" fmla="*/ 2147483647 h 113"/>
                <a:gd name="T12" fmla="*/ 2147483647 w 127"/>
                <a:gd name="T13" fmla="*/ 2147483647 h 113"/>
                <a:gd name="T14" fmla="*/ 2147483647 w 127"/>
                <a:gd name="T15" fmla="*/ 2147483647 h 113"/>
                <a:gd name="T16" fmla="*/ 2147483647 w 127"/>
                <a:gd name="T17" fmla="*/ 2147483647 h 113"/>
                <a:gd name="T18" fmla="*/ 2147483647 w 127"/>
                <a:gd name="T19" fmla="*/ 2147483647 h 113"/>
                <a:gd name="T20" fmla="*/ 2147483647 w 127"/>
                <a:gd name="T21" fmla="*/ 2147483647 h 113"/>
                <a:gd name="T22" fmla="*/ 2147483647 w 127"/>
                <a:gd name="T23" fmla="*/ 2147483647 h 113"/>
                <a:gd name="T24" fmla="*/ 2147483647 w 127"/>
                <a:gd name="T25" fmla="*/ 2147483647 h 113"/>
                <a:gd name="T26" fmla="*/ 2147483647 w 127"/>
                <a:gd name="T27" fmla="*/ 2147483647 h 113"/>
                <a:gd name="T28" fmla="*/ 2147483647 w 127"/>
                <a:gd name="T29" fmla="*/ 2147483647 h 113"/>
                <a:gd name="T30" fmla="*/ 2147483647 w 127"/>
                <a:gd name="T31" fmla="*/ 2147483647 h 113"/>
                <a:gd name="T32" fmla="*/ 2147483647 w 127"/>
                <a:gd name="T33" fmla="*/ 2147483647 h 113"/>
                <a:gd name="T34" fmla="*/ 2147483647 w 127"/>
                <a:gd name="T35" fmla="*/ 2147483647 h 113"/>
                <a:gd name="T36" fmla="*/ 0 w 127"/>
                <a:gd name="T37" fmla="*/ 2147483647 h 113"/>
                <a:gd name="T38" fmla="*/ 2147483647 w 127"/>
                <a:gd name="T39" fmla="*/ 2147483647 h 113"/>
                <a:gd name="T40" fmla="*/ 2147483647 w 127"/>
                <a:gd name="T41" fmla="*/ 2147483647 h 113"/>
                <a:gd name="T42" fmla="*/ 2147483647 w 127"/>
                <a:gd name="T43" fmla="*/ 2147483647 h 113"/>
                <a:gd name="T44" fmla="*/ 2147483647 w 127"/>
                <a:gd name="T45" fmla="*/ 2147483647 h 113"/>
                <a:gd name="T46" fmla="*/ 2147483647 w 127"/>
                <a:gd name="T47" fmla="*/ 2147483647 h 113"/>
                <a:gd name="T48" fmla="*/ 2147483647 w 127"/>
                <a:gd name="T49" fmla="*/ 2147483647 h 113"/>
                <a:gd name="T50" fmla="*/ 2147483647 w 127"/>
                <a:gd name="T51" fmla="*/ 2147483647 h 113"/>
                <a:gd name="T52" fmla="*/ 2147483647 w 127"/>
                <a:gd name="T53" fmla="*/ 2147483647 h 113"/>
                <a:gd name="T54" fmla="*/ 2147483647 w 127"/>
                <a:gd name="T55" fmla="*/ 2147483647 h 113"/>
                <a:gd name="T56" fmla="*/ 2147483647 w 127"/>
                <a:gd name="T57" fmla="*/ 2147483647 h 113"/>
                <a:gd name="T58" fmla="*/ 2147483647 w 127"/>
                <a:gd name="T59" fmla="*/ 2147483647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7"/>
                <a:gd name="T91" fmla="*/ 0 h 113"/>
                <a:gd name="T92" fmla="*/ 127 w 127"/>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0" name="Freeform 115"/>
            <p:cNvSpPr>
              <a:spLocks noChangeAspect="1"/>
            </p:cNvSpPr>
            <p:nvPr/>
          </p:nvSpPr>
          <p:spPr bwMode="gray">
            <a:xfrm>
              <a:off x="5962150" y="3350046"/>
              <a:ext cx="1359376" cy="965436"/>
            </a:xfrm>
            <a:custGeom>
              <a:avLst/>
              <a:gdLst>
                <a:gd name="T0" fmla="*/ 2147483647 w 3356"/>
                <a:gd name="T1" fmla="*/ 2147483647 h 2335"/>
                <a:gd name="T2" fmla="*/ 2147483647 w 3356"/>
                <a:gd name="T3" fmla="*/ 2147483647 h 2335"/>
                <a:gd name="T4" fmla="*/ 2147483647 w 3356"/>
                <a:gd name="T5" fmla="*/ 2147483647 h 2335"/>
                <a:gd name="T6" fmla="*/ 2147483647 w 3356"/>
                <a:gd name="T7" fmla="*/ 2147483647 h 2335"/>
                <a:gd name="T8" fmla="*/ 2147483647 w 3356"/>
                <a:gd name="T9" fmla="*/ 2147483647 h 2335"/>
                <a:gd name="T10" fmla="*/ 2147483647 w 3356"/>
                <a:gd name="T11" fmla="*/ 2147483647 h 2335"/>
                <a:gd name="T12" fmla="*/ 2147483647 w 3356"/>
                <a:gd name="T13" fmla="*/ 2147483647 h 2335"/>
                <a:gd name="T14" fmla="*/ 2147483647 w 3356"/>
                <a:gd name="T15" fmla="*/ 2147483647 h 2335"/>
                <a:gd name="T16" fmla="*/ 2147483647 w 3356"/>
                <a:gd name="T17" fmla="*/ 2147483647 h 2335"/>
                <a:gd name="T18" fmla="*/ 2147483647 w 3356"/>
                <a:gd name="T19" fmla="*/ 2147483647 h 2335"/>
                <a:gd name="T20" fmla="*/ 2147483647 w 3356"/>
                <a:gd name="T21" fmla="*/ 2147483647 h 2335"/>
                <a:gd name="T22" fmla="*/ 2147483647 w 3356"/>
                <a:gd name="T23" fmla="*/ 2147483647 h 2335"/>
                <a:gd name="T24" fmla="*/ 2147483647 w 3356"/>
                <a:gd name="T25" fmla="*/ 2147483647 h 2335"/>
                <a:gd name="T26" fmla="*/ 2147483647 w 3356"/>
                <a:gd name="T27" fmla="*/ 2147483647 h 2335"/>
                <a:gd name="T28" fmla="*/ 2147483647 w 3356"/>
                <a:gd name="T29" fmla="*/ 2147483647 h 2335"/>
                <a:gd name="T30" fmla="*/ 2147483647 w 3356"/>
                <a:gd name="T31" fmla="*/ 2147483647 h 2335"/>
                <a:gd name="T32" fmla="*/ 2147483647 w 3356"/>
                <a:gd name="T33" fmla="*/ 2147483647 h 2335"/>
                <a:gd name="T34" fmla="*/ 2147483647 w 3356"/>
                <a:gd name="T35" fmla="*/ 2147483647 h 2335"/>
                <a:gd name="T36" fmla="*/ 2147483647 w 3356"/>
                <a:gd name="T37" fmla="*/ 2147483647 h 2335"/>
                <a:gd name="T38" fmla="*/ 2147483647 w 3356"/>
                <a:gd name="T39" fmla="*/ 2147483647 h 2335"/>
                <a:gd name="T40" fmla="*/ 2147483647 w 3356"/>
                <a:gd name="T41" fmla="*/ 2147483647 h 2335"/>
                <a:gd name="T42" fmla="*/ 2147483647 w 3356"/>
                <a:gd name="T43" fmla="*/ 2147483647 h 2335"/>
                <a:gd name="T44" fmla="*/ 2147483647 w 3356"/>
                <a:gd name="T45" fmla="*/ 2147483647 h 2335"/>
                <a:gd name="T46" fmla="*/ 2147483647 w 3356"/>
                <a:gd name="T47" fmla="*/ 2147483647 h 2335"/>
                <a:gd name="T48" fmla="*/ 2147483647 w 3356"/>
                <a:gd name="T49" fmla="*/ 2147483647 h 2335"/>
                <a:gd name="T50" fmla="*/ 2147483647 w 3356"/>
                <a:gd name="T51" fmla="*/ 2147483647 h 2335"/>
                <a:gd name="T52" fmla="*/ 2147483647 w 3356"/>
                <a:gd name="T53" fmla="*/ 2147483647 h 2335"/>
                <a:gd name="T54" fmla="*/ 2147483647 w 3356"/>
                <a:gd name="T55" fmla="*/ 2147483647 h 2335"/>
                <a:gd name="T56" fmla="*/ 2147483647 w 3356"/>
                <a:gd name="T57" fmla="*/ 2147483647 h 2335"/>
                <a:gd name="T58" fmla="*/ 2147483647 w 3356"/>
                <a:gd name="T59" fmla="*/ 2147483647 h 2335"/>
                <a:gd name="T60" fmla="*/ 2147483647 w 3356"/>
                <a:gd name="T61" fmla="*/ 2147483647 h 2335"/>
                <a:gd name="T62" fmla="*/ 2147483647 w 3356"/>
                <a:gd name="T63" fmla="*/ 2147483647 h 2335"/>
                <a:gd name="T64" fmla="*/ 2147483647 w 3356"/>
                <a:gd name="T65" fmla="*/ 2147483647 h 2335"/>
                <a:gd name="T66" fmla="*/ 2147483647 w 3356"/>
                <a:gd name="T67" fmla="*/ 2147483647 h 2335"/>
                <a:gd name="T68" fmla="*/ 2147483647 w 3356"/>
                <a:gd name="T69" fmla="*/ 2147483647 h 2335"/>
                <a:gd name="T70" fmla="*/ 2147483647 w 3356"/>
                <a:gd name="T71" fmla="*/ 2147483647 h 2335"/>
                <a:gd name="T72" fmla="*/ 2147483647 w 3356"/>
                <a:gd name="T73" fmla="*/ 2147483647 h 2335"/>
                <a:gd name="T74" fmla="*/ 2147483647 w 3356"/>
                <a:gd name="T75" fmla="*/ 2147483647 h 2335"/>
                <a:gd name="T76" fmla="*/ 2147483647 w 3356"/>
                <a:gd name="T77" fmla="*/ 2147483647 h 2335"/>
                <a:gd name="T78" fmla="*/ 2147483647 w 3356"/>
                <a:gd name="T79" fmla="*/ 2147483647 h 2335"/>
                <a:gd name="T80" fmla="*/ 2147483647 w 3356"/>
                <a:gd name="T81" fmla="*/ 2147483647 h 2335"/>
                <a:gd name="T82" fmla="*/ 2147483647 w 3356"/>
                <a:gd name="T83" fmla="*/ 0 h 2335"/>
                <a:gd name="T84" fmla="*/ 2147483647 w 3356"/>
                <a:gd name="T85" fmla="*/ 2147483647 h 2335"/>
                <a:gd name="T86" fmla="*/ 2147483647 w 3356"/>
                <a:gd name="T87" fmla="*/ 2147483647 h 2335"/>
                <a:gd name="T88" fmla="*/ 2147483647 w 3356"/>
                <a:gd name="T89" fmla="*/ 2147483647 h 2335"/>
                <a:gd name="T90" fmla="*/ 2147483647 w 3356"/>
                <a:gd name="T91" fmla="*/ 2147483647 h 2335"/>
                <a:gd name="T92" fmla="*/ 2147483647 w 3356"/>
                <a:gd name="T93" fmla="*/ 2147483647 h 2335"/>
                <a:gd name="T94" fmla="*/ 2147483647 w 3356"/>
                <a:gd name="T95" fmla="*/ 2147483647 h 2335"/>
                <a:gd name="T96" fmla="*/ 2147483647 w 3356"/>
                <a:gd name="T97" fmla="*/ 2147483647 h 2335"/>
                <a:gd name="T98" fmla="*/ 2147483647 w 3356"/>
                <a:gd name="T99" fmla="*/ 2147483647 h 2335"/>
                <a:gd name="T100" fmla="*/ 2147483647 w 3356"/>
                <a:gd name="T101" fmla="*/ 2147483647 h 2335"/>
                <a:gd name="T102" fmla="*/ 2147483647 w 3356"/>
                <a:gd name="T103" fmla="*/ 2147483647 h 2335"/>
                <a:gd name="T104" fmla="*/ 2147483647 w 3356"/>
                <a:gd name="T105" fmla="*/ 2147483647 h 2335"/>
                <a:gd name="T106" fmla="*/ 2147483647 w 3356"/>
                <a:gd name="T107" fmla="*/ 2147483647 h 2335"/>
                <a:gd name="T108" fmla="*/ 2147483647 w 3356"/>
                <a:gd name="T109" fmla="*/ 2147483647 h 2335"/>
                <a:gd name="T110" fmla="*/ 2147483647 w 3356"/>
                <a:gd name="T111" fmla="*/ 2147483647 h 2335"/>
                <a:gd name="T112" fmla="*/ 2147483647 w 3356"/>
                <a:gd name="T113" fmla="*/ 2147483647 h 2335"/>
                <a:gd name="T114" fmla="*/ 2147483647 w 3356"/>
                <a:gd name="T115" fmla="*/ 2147483647 h 2335"/>
                <a:gd name="T116" fmla="*/ 2147483647 w 3356"/>
                <a:gd name="T117" fmla="*/ 2147483647 h 2335"/>
                <a:gd name="T118" fmla="*/ 2147483647 w 3356"/>
                <a:gd name="T119" fmla="*/ 2147483647 h 2335"/>
                <a:gd name="T120" fmla="*/ 2147483647 w 3356"/>
                <a:gd name="T121" fmla="*/ 2147483647 h 2335"/>
                <a:gd name="T122" fmla="*/ 2147483647 w 3356"/>
                <a:gd name="T123" fmla="*/ 2147483647 h 2335"/>
                <a:gd name="T124" fmla="*/ 2147483647 w 3356"/>
                <a:gd name="T125" fmla="*/ 2147483647 h 2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56"/>
                <a:gd name="T190" fmla="*/ 0 h 2335"/>
                <a:gd name="T191" fmla="*/ 3356 w 3356"/>
                <a:gd name="T192" fmla="*/ 2335 h 23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rgbClr val="F0F0F0"/>
            </a:solid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sp>
          <p:nvSpPr>
            <p:cNvPr id="161" name="Freeform 116"/>
            <p:cNvSpPr>
              <a:spLocks noChangeAspect="1"/>
            </p:cNvSpPr>
            <p:nvPr/>
          </p:nvSpPr>
          <p:spPr bwMode="gray">
            <a:xfrm>
              <a:off x="7089101" y="3707948"/>
              <a:ext cx="139148" cy="156394"/>
            </a:xfrm>
            <a:custGeom>
              <a:avLst/>
              <a:gdLst>
                <a:gd name="T0" fmla="*/ 2147483647 w 349"/>
                <a:gd name="T1" fmla="*/ 2147483647 h 377"/>
                <a:gd name="T2" fmla="*/ 2147483647 w 349"/>
                <a:gd name="T3" fmla="*/ 2147483647 h 377"/>
                <a:gd name="T4" fmla="*/ 2147483647 w 349"/>
                <a:gd name="T5" fmla="*/ 2147483647 h 377"/>
                <a:gd name="T6" fmla="*/ 2147483647 w 349"/>
                <a:gd name="T7" fmla="*/ 2147483647 h 377"/>
                <a:gd name="T8" fmla="*/ 2147483647 w 349"/>
                <a:gd name="T9" fmla="*/ 2147483647 h 377"/>
                <a:gd name="T10" fmla="*/ 2147483647 w 349"/>
                <a:gd name="T11" fmla="*/ 2147483647 h 377"/>
                <a:gd name="T12" fmla="*/ 2147483647 w 349"/>
                <a:gd name="T13" fmla="*/ 2147483647 h 377"/>
                <a:gd name="T14" fmla="*/ 2147483647 w 349"/>
                <a:gd name="T15" fmla="*/ 2147483647 h 377"/>
                <a:gd name="T16" fmla="*/ 2147483647 w 349"/>
                <a:gd name="T17" fmla="*/ 2147483647 h 377"/>
                <a:gd name="T18" fmla="*/ 2147483647 w 349"/>
                <a:gd name="T19" fmla="*/ 2147483647 h 377"/>
                <a:gd name="T20" fmla="*/ 2147483647 w 349"/>
                <a:gd name="T21" fmla="*/ 2147483647 h 377"/>
                <a:gd name="T22" fmla="*/ 2147483647 w 349"/>
                <a:gd name="T23" fmla="*/ 2147483647 h 377"/>
                <a:gd name="T24" fmla="*/ 2147483647 w 349"/>
                <a:gd name="T25" fmla="*/ 2147483647 h 377"/>
                <a:gd name="T26" fmla="*/ 2147483647 w 349"/>
                <a:gd name="T27" fmla="*/ 2147483647 h 377"/>
                <a:gd name="T28" fmla="*/ 2147483647 w 349"/>
                <a:gd name="T29" fmla="*/ 2147483647 h 377"/>
                <a:gd name="T30" fmla="*/ 2147483647 w 349"/>
                <a:gd name="T31" fmla="*/ 2147483647 h 377"/>
                <a:gd name="T32" fmla="*/ 2147483647 w 349"/>
                <a:gd name="T33" fmla="*/ 2147483647 h 377"/>
                <a:gd name="T34" fmla="*/ 2147483647 w 349"/>
                <a:gd name="T35" fmla="*/ 2147483647 h 377"/>
                <a:gd name="T36" fmla="*/ 2147483647 w 349"/>
                <a:gd name="T37" fmla="*/ 2147483647 h 377"/>
                <a:gd name="T38" fmla="*/ 2147483647 w 349"/>
                <a:gd name="T39" fmla="*/ 2147483647 h 377"/>
                <a:gd name="T40" fmla="*/ 2147483647 w 349"/>
                <a:gd name="T41" fmla="*/ 2147483647 h 377"/>
                <a:gd name="T42" fmla="*/ 2147483647 w 349"/>
                <a:gd name="T43" fmla="*/ 2147483647 h 377"/>
                <a:gd name="T44" fmla="*/ 2147483647 w 349"/>
                <a:gd name="T45" fmla="*/ 2147483647 h 377"/>
                <a:gd name="T46" fmla="*/ 2147483647 w 349"/>
                <a:gd name="T47" fmla="*/ 2147483647 h 377"/>
                <a:gd name="T48" fmla="*/ 2147483647 w 349"/>
                <a:gd name="T49" fmla="*/ 2147483647 h 377"/>
                <a:gd name="T50" fmla="*/ 0 w 349"/>
                <a:gd name="T51" fmla="*/ 2147483647 h 377"/>
                <a:gd name="T52" fmla="*/ 2147483647 w 349"/>
                <a:gd name="T53" fmla="*/ 2147483647 h 377"/>
                <a:gd name="T54" fmla="*/ 2147483647 w 349"/>
                <a:gd name="T55" fmla="*/ 2147483647 h 377"/>
                <a:gd name="T56" fmla="*/ 2147483647 w 349"/>
                <a:gd name="T57" fmla="*/ 2147483647 h 377"/>
                <a:gd name="T58" fmla="*/ 2147483647 w 349"/>
                <a:gd name="T59" fmla="*/ 2147483647 h 377"/>
                <a:gd name="T60" fmla="*/ 2147483647 w 349"/>
                <a:gd name="T61" fmla="*/ 2147483647 h 377"/>
                <a:gd name="T62" fmla="*/ 2147483647 w 349"/>
                <a:gd name="T63" fmla="*/ 2147483647 h 377"/>
                <a:gd name="T64" fmla="*/ 2147483647 w 349"/>
                <a:gd name="T65" fmla="*/ 2147483647 h 377"/>
                <a:gd name="T66" fmla="*/ 2147483647 w 349"/>
                <a:gd name="T67" fmla="*/ 2147483647 h 377"/>
                <a:gd name="T68" fmla="*/ 2147483647 w 349"/>
                <a:gd name="T69" fmla="*/ 2147483647 h 377"/>
                <a:gd name="T70" fmla="*/ 2147483647 w 349"/>
                <a:gd name="T71" fmla="*/ 2147483647 h 377"/>
                <a:gd name="T72" fmla="*/ 2147483647 w 349"/>
                <a:gd name="T73" fmla="*/ 2147483647 h 377"/>
                <a:gd name="T74" fmla="*/ 2147483647 w 349"/>
                <a:gd name="T75" fmla="*/ 2147483647 h 377"/>
                <a:gd name="T76" fmla="*/ 2147483647 w 349"/>
                <a:gd name="T77" fmla="*/ 2147483647 h 377"/>
                <a:gd name="T78" fmla="*/ 2147483647 w 349"/>
                <a:gd name="T79" fmla="*/ 2147483647 h 377"/>
                <a:gd name="T80" fmla="*/ 2147483647 w 349"/>
                <a:gd name="T81" fmla="*/ 2147483647 h 377"/>
                <a:gd name="T82" fmla="*/ 2147483647 w 349"/>
                <a:gd name="T83" fmla="*/ 2147483647 h 377"/>
                <a:gd name="T84" fmla="*/ 2147483647 w 349"/>
                <a:gd name="T85" fmla="*/ 2147483647 h 377"/>
                <a:gd name="T86" fmla="*/ 2147483647 w 349"/>
                <a:gd name="T87" fmla="*/ 2147483647 h 377"/>
                <a:gd name="T88" fmla="*/ 2147483647 w 349"/>
                <a:gd name="T89" fmla="*/ 2147483647 h 377"/>
                <a:gd name="T90" fmla="*/ 2147483647 w 349"/>
                <a:gd name="T91" fmla="*/ 2147483647 h 377"/>
                <a:gd name="T92" fmla="*/ 2147483647 w 349"/>
                <a:gd name="T93" fmla="*/ 2147483647 h 377"/>
                <a:gd name="T94" fmla="*/ 2147483647 w 349"/>
                <a:gd name="T95" fmla="*/ 2147483647 h 3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9"/>
                <a:gd name="T145" fmla="*/ 0 h 377"/>
                <a:gd name="T146" fmla="*/ 349 w 349"/>
                <a:gd name="T147" fmla="*/ 377 h 3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162" name="Group 117"/>
            <p:cNvGrpSpPr>
              <a:grpSpLocks noChangeAspect="1"/>
            </p:cNvGrpSpPr>
            <p:nvPr/>
          </p:nvGrpSpPr>
          <p:grpSpPr bwMode="auto">
            <a:xfrm>
              <a:off x="4763863" y="1626912"/>
              <a:ext cx="3786385" cy="2132579"/>
              <a:chOff x="2730" y="960"/>
              <a:chExt cx="1873" cy="1032"/>
            </a:xfrm>
            <a:grpFill/>
          </p:grpSpPr>
          <p:grpSp>
            <p:nvGrpSpPr>
              <p:cNvPr id="261" name="Group 118"/>
              <p:cNvGrpSpPr>
                <a:grpSpLocks noChangeAspect="1"/>
              </p:cNvGrpSpPr>
              <p:nvPr/>
            </p:nvGrpSpPr>
            <p:grpSpPr bwMode="auto">
              <a:xfrm>
                <a:off x="3044" y="960"/>
                <a:ext cx="1473" cy="481"/>
                <a:chOff x="3044" y="960"/>
                <a:chExt cx="1473" cy="481"/>
              </a:xfrm>
              <a:grpFill/>
            </p:grpSpPr>
            <p:sp>
              <p:nvSpPr>
                <p:cNvPr id="265" name="Freeform 119"/>
                <p:cNvSpPr>
                  <a:spLocks noChangeAspect="1"/>
                </p:cNvSpPr>
                <p:nvPr/>
              </p:nvSpPr>
              <p:spPr bwMode="gray">
                <a:xfrm>
                  <a:off x="3044" y="1416"/>
                  <a:ext cx="23" cy="25"/>
                </a:xfrm>
                <a:custGeom>
                  <a:avLst/>
                  <a:gdLst>
                    <a:gd name="T0" fmla="*/ 5 w 116"/>
                    <a:gd name="T1" fmla="*/ 2 h 126"/>
                    <a:gd name="T2" fmla="*/ 6 w 116"/>
                    <a:gd name="T3" fmla="*/ 1 h 126"/>
                    <a:gd name="T4" fmla="*/ 7 w 116"/>
                    <a:gd name="T5" fmla="*/ 1 h 126"/>
                    <a:gd name="T6" fmla="*/ 8 w 116"/>
                    <a:gd name="T7" fmla="*/ 1 h 126"/>
                    <a:gd name="T8" fmla="*/ 10 w 116"/>
                    <a:gd name="T9" fmla="*/ 0 h 126"/>
                    <a:gd name="T10" fmla="*/ 11 w 116"/>
                    <a:gd name="T11" fmla="*/ 0 h 126"/>
                    <a:gd name="T12" fmla="*/ 19 w 116"/>
                    <a:gd name="T13" fmla="*/ 7 h 126"/>
                    <a:gd name="T14" fmla="*/ 20 w 116"/>
                    <a:gd name="T15" fmla="*/ 10 h 126"/>
                    <a:gd name="T16" fmla="*/ 21 w 116"/>
                    <a:gd name="T17" fmla="*/ 11 h 126"/>
                    <a:gd name="T18" fmla="*/ 21 w 116"/>
                    <a:gd name="T19" fmla="*/ 7 h 126"/>
                    <a:gd name="T20" fmla="*/ 22 w 116"/>
                    <a:gd name="T21" fmla="*/ 10 h 126"/>
                    <a:gd name="T22" fmla="*/ 23 w 116"/>
                    <a:gd name="T23" fmla="*/ 13 h 126"/>
                    <a:gd name="T24" fmla="*/ 23 w 116"/>
                    <a:gd name="T25" fmla="*/ 15 h 126"/>
                    <a:gd name="T26" fmla="*/ 22 w 116"/>
                    <a:gd name="T27" fmla="*/ 13 h 126"/>
                    <a:gd name="T28" fmla="*/ 19 w 116"/>
                    <a:gd name="T29" fmla="*/ 15 h 126"/>
                    <a:gd name="T30" fmla="*/ 15 w 116"/>
                    <a:gd name="T31" fmla="*/ 21 h 126"/>
                    <a:gd name="T32" fmla="*/ 12 w 116"/>
                    <a:gd name="T33" fmla="*/ 22 h 126"/>
                    <a:gd name="T34" fmla="*/ 11 w 116"/>
                    <a:gd name="T35" fmla="*/ 22 h 126"/>
                    <a:gd name="T36" fmla="*/ 9 w 116"/>
                    <a:gd name="T37" fmla="*/ 25 h 126"/>
                    <a:gd name="T38" fmla="*/ 7 w 116"/>
                    <a:gd name="T39" fmla="*/ 25 h 126"/>
                    <a:gd name="T40" fmla="*/ 6 w 116"/>
                    <a:gd name="T41" fmla="*/ 23 h 126"/>
                    <a:gd name="T42" fmla="*/ 6 w 116"/>
                    <a:gd name="T43" fmla="*/ 25 h 126"/>
                    <a:gd name="T44" fmla="*/ 4 w 116"/>
                    <a:gd name="T45" fmla="*/ 23 h 126"/>
                    <a:gd name="T46" fmla="*/ 2 w 116"/>
                    <a:gd name="T47" fmla="*/ 21 h 126"/>
                    <a:gd name="T48" fmla="*/ 1 w 116"/>
                    <a:gd name="T49" fmla="*/ 21 h 126"/>
                    <a:gd name="T50" fmla="*/ 1 w 116"/>
                    <a:gd name="T51" fmla="*/ 23 h 126"/>
                    <a:gd name="T52" fmla="*/ 2 w 116"/>
                    <a:gd name="T53" fmla="*/ 25 h 126"/>
                    <a:gd name="T54" fmla="*/ 0 w 116"/>
                    <a:gd name="T55" fmla="*/ 23 h 126"/>
                    <a:gd name="T56" fmla="*/ 0 w 116"/>
                    <a:gd name="T57" fmla="*/ 21 h 126"/>
                    <a:gd name="T58" fmla="*/ 0 w 116"/>
                    <a:gd name="T59" fmla="*/ 18 h 126"/>
                    <a:gd name="T60" fmla="*/ 1 w 116"/>
                    <a:gd name="T61" fmla="*/ 11 h 126"/>
                    <a:gd name="T62" fmla="*/ 1 w 116"/>
                    <a:gd name="T63" fmla="*/ 8 h 126"/>
                    <a:gd name="T64" fmla="*/ 4 w 116"/>
                    <a:gd name="T65" fmla="*/ 3 h 126"/>
                    <a:gd name="T66" fmla="*/ 5 w 116"/>
                    <a:gd name="T67" fmla="*/ 2 h 1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126"/>
                    <a:gd name="T104" fmla="*/ 116 w 116"/>
                    <a:gd name="T105" fmla="*/ 126 h 1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66" name="Freeform 120"/>
                <p:cNvSpPr>
                  <a:spLocks noChangeAspect="1"/>
                </p:cNvSpPr>
                <p:nvPr/>
              </p:nvSpPr>
              <p:spPr bwMode="gray">
                <a:xfrm>
                  <a:off x="3605" y="995"/>
                  <a:ext cx="67" cy="84"/>
                </a:xfrm>
                <a:custGeom>
                  <a:avLst/>
                  <a:gdLst>
                    <a:gd name="T0" fmla="*/ 8 w 337"/>
                    <a:gd name="T1" fmla="*/ 56 h 418"/>
                    <a:gd name="T2" fmla="*/ 10 w 337"/>
                    <a:gd name="T3" fmla="*/ 48 h 418"/>
                    <a:gd name="T4" fmla="*/ 13 w 337"/>
                    <a:gd name="T5" fmla="*/ 37 h 418"/>
                    <a:gd name="T6" fmla="*/ 19 w 337"/>
                    <a:gd name="T7" fmla="*/ 40 h 418"/>
                    <a:gd name="T8" fmla="*/ 16 w 337"/>
                    <a:gd name="T9" fmla="*/ 30 h 418"/>
                    <a:gd name="T10" fmla="*/ 18 w 337"/>
                    <a:gd name="T11" fmla="*/ 24 h 418"/>
                    <a:gd name="T12" fmla="*/ 18 w 337"/>
                    <a:gd name="T13" fmla="*/ 23 h 418"/>
                    <a:gd name="T14" fmla="*/ 20 w 337"/>
                    <a:gd name="T15" fmla="*/ 19 h 418"/>
                    <a:gd name="T16" fmla="*/ 21 w 337"/>
                    <a:gd name="T17" fmla="*/ 18 h 418"/>
                    <a:gd name="T18" fmla="*/ 25 w 337"/>
                    <a:gd name="T19" fmla="*/ 10 h 418"/>
                    <a:gd name="T20" fmla="*/ 25 w 337"/>
                    <a:gd name="T21" fmla="*/ 6 h 418"/>
                    <a:gd name="T22" fmla="*/ 27 w 337"/>
                    <a:gd name="T23" fmla="*/ 8 h 418"/>
                    <a:gd name="T24" fmla="*/ 31 w 337"/>
                    <a:gd name="T25" fmla="*/ 12 h 418"/>
                    <a:gd name="T26" fmla="*/ 31 w 337"/>
                    <a:gd name="T27" fmla="*/ 3 h 418"/>
                    <a:gd name="T28" fmla="*/ 39 w 337"/>
                    <a:gd name="T29" fmla="*/ 2 h 418"/>
                    <a:gd name="T30" fmla="*/ 39 w 337"/>
                    <a:gd name="T31" fmla="*/ 6 h 418"/>
                    <a:gd name="T32" fmla="*/ 41 w 337"/>
                    <a:gd name="T33" fmla="*/ 6 h 418"/>
                    <a:gd name="T34" fmla="*/ 39 w 337"/>
                    <a:gd name="T35" fmla="*/ 15 h 418"/>
                    <a:gd name="T36" fmla="*/ 39 w 337"/>
                    <a:gd name="T37" fmla="*/ 22 h 418"/>
                    <a:gd name="T38" fmla="*/ 42 w 337"/>
                    <a:gd name="T39" fmla="*/ 21 h 418"/>
                    <a:gd name="T40" fmla="*/ 44 w 337"/>
                    <a:gd name="T41" fmla="*/ 13 h 418"/>
                    <a:gd name="T42" fmla="*/ 46 w 337"/>
                    <a:gd name="T43" fmla="*/ 16 h 418"/>
                    <a:gd name="T44" fmla="*/ 47 w 337"/>
                    <a:gd name="T45" fmla="*/ 20 h 418"/>
                    <a:gd name="T46" fmla="*/ 50 w 337"/>
                    <a:gd name="T47" fmla="*/ 14 h 418"/>
                    <a:gd name="T48" fmla="*/ 52 w 337"/>
                    <a:gd name="T49" fmla="*/ 19 h 418"/>
                    <a:gd name="T50" fmla="*/ 52 w 337"/>
                    <a:gd name="T51" fmla="*/ 24 h 418"/>
                    <a:gd name="T52" fmla="*/ 54 w 337"/>
                    <a:gd name="T53" fmla="*/ 26 h 418"/>
                    <a:gd name="T54" fmla="*/ 55 w 337"/>
                    <a:gd name="T55" fmla="*/ 22 h 418"/>
                    <a:gd name="T56" fmla="*/ 58 w 337"/>
                    <a:gd name="T57" fmla="*/ 33 h 418"/>
                    <a:gd name="T58" fmla="*/ 66 w 337"/>
                    <a:gd name="T59" fmla="*/ 39 h 418"/>
                    <a:gd name="T60" fmla="*/ 67 w 337"/>
                    <a:gd name="T61" fmla="*/ 47 h 418"/>
                    <a:gd name="T62" fmla="*/ 67 w 337"/>
                    <a:gd name="T63" fmla="*/ 52 h 418"/>
                    <a:gd name="T64" fmla="*/ 63 w 337"/>
                    <a:gd name="T65" fmla="*/ 63 h 418"/>
                    <a:gd name="T66" fmla="*/ 60 w 337"/>
                    <a:gd name="T67" fmla="*/ 64 h 418"/>
                    <a:gd name="T68" fmla="*/ 48 w 337"/>
                    <a:gd name="T69" fmla="*/ 69 h 418"/>
                    <a:gd name="T70" fmla="*/ 43 w 337"/>
                    <a:gd name="T71" fmla="*/ 70 h 418"/>
                    <a:gd name="T72" fmla="*/ 40 w 337"/>
                    <a:gd name="T73" fmla="*/ 70 h 418"/>
                    <a:gd name="T74" fmla="*/ 38 w 337"/>
                    <a:gd name="T75" fmla="*/ 72 h 418"/>
                    <a:gd name="T76" fmla="*/ 30 w 337"/>
                    <a:gd name="T77" fmla="*/ 71 h 418"/>
                    <a:gd name="T78" fmla="*/ 26 w 337"/>
                    <a:gd name="T79" fmla="*/ 71 h 418"/>
                    <a:gd name="T80" fmla="*/ 18 w 337"/>
                    <a:gd name="T81" fmla="*/ 74 h 418"/>
                    <a:gd name="T82" fmla="*/ 15 w 337"/>
                    <a:gd name="T83" fmla="*/ 77 h 418"/>
                    <a:gd name="T84" fmla="*/ 8 w 337"/>
                    <a:gd name="T85" fmla="*/ 82 h 418"/>
                    <a:gd name="T86" fmla="*/ 1 w 337"/>
                    <a:gd name="T87" fmla="*/ 84 h 418"/>
                    <a:gd name="T88" fmla="*/ 2 w 337"/>
                    <a:gd name="T89" fmla="*/ 80 h 418"/>
                    <a:gd name="T90" fmla="*/ 0 w 337"/>
                    <a:gd name="T91" fmla="*/ 79 h 418"/>
                    <a:gd name="T92" fmla="*/ 2 w 337"/>
                    <a:gd name="T93" fmla="*/ 71 h 418"/>
                    <a:gd name="T94" fmla="*/ 7 w 337"/>
                    <a:gd name="T95" fmla="*/ 60 h 4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7"/>
                    <a:gd name="T145" fmla="*/ 0 h 418"/>
                    <a:gd name="T146" fmla="*/ 337 w 337"/>
                    <a:gd name="T147" fmla="*/ 418 h 4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67" name="Freeform 121"/>
                <p:cNvSpPr>
                  <a:spLocks noChangeAspect="1"/>
                </p:cNvSpPr>
                <p:nvPr/>
              </p:nvSpPr>
              <p:spPr bwMode="gray">
                <a:xfrm>
                  <a:off x="4015" y="1163"/>
                  <a:ext cx="73" cy="67"/>
                </a:xfrm>
                <a:custGeom>
                  <a:avLst/>
                  <a:gdLst>
                    <a:gd name="T0" fmla="*/ 36 w 365"/>
                    <a:gd name="T1" fmla="*/ 18 h 334"/>
                    <a:gd name="T2" fmla="*/ 37 w 365"/>
                    <a:gd name="T3" fmla="*/ 18 h 334"/>
                    <a:gd name="T4" fmla="*/ 40 w 365"/>
                    <a:gd name="T5" fmla="*/ 21 h 334"/>
                    <a:gd name="T6" fmla="*/ 39 w 365"/>
                    <a:gd name="T7" fmla="*/ 24 h 334"/>
                    <a:gd name="T8" fmla="*/ 39 w 365"/>
                    <a:gd name="T9" fmla="*/ 25 h 334"/>
                    <a:gd name="T10" fmla="*/ 41 w 365"/>
                    <a:gd name="T11" fmla="*/ 26 h 334"/>
                    <a:gd name="T12" fmla="*/ 43 w 365"/>
                    <a:gd name="T13" fmla="*/ 27 h 334"/>
                    <a:gd name="T14" fmla="*/ 46 w 365"/>
                    <a:gd name="T15" fmla="*/ 27 h 334"/>
                    <a:gd name="T16" fmla="*/ 47 w 365"/>
                    <a:gd name="T17" fmla="*/ 21 h 334"/>
                    <a:gd name="T18" fmla="*/ 45 w 365"/>
                    <a:gd name="T19" fmla="*/ 12 h 334"/>
                    <a:gd name="T20" fmla="*/ 47 w 365"/>
                    <a:gd name="T21" fmla="*/ 7 h 334"/>
                    <a:gd name="T22" fmla="*/ 54 w 365"/>
                    <a:gd name="T23" fmla="*/ 10 h 334"/>
                    <a:gd name="T24" fmla="*/ 58 w 365"/>
                    <a:gd name="T25" fmla="*/ 18 h 334"/>
                    <a:gd name="T26" fmla="*/ 61 w 365"/>
                    <a:gd name="T27" fmla="*/ 22 h 334"/>
                    <a:gd name="T28" fmla="*/ 63 w 365"/>
                    <a:gd name="T29" fmla="*/ 25 h 334"/>
                    <a:gd name="T30" fmla="*/ 62 w 365"/>
                    <a:gd name="T31" fmla="*/ 30 h 334"/>
                    <a:gd name="T32" fmla="*/ 60 w 365"/>
                    <a:gd name="T33" fmla="*/ 34 h 334"/>
                    <a:gd name="T34" fmla="*/ 59 w 365"/>
                    <a:gd name="T35" fmla="*/ 38 h 334"/>
                    <a:gd name="T36" fmla="*/ 62 w 365"/>
                    <a:gd name="T37" fmla="*/ 47 h 334"/>
                    <a:gd name="T38" fmla="*/ 69 w 365"/>
                    <a:gd name="T39" fmla="*/ 52 h 334"/>
                    <a:gd name="T40" fmla="*/ 73 w 365"/>
                    <a:gd name="T41" fmla="*/ 56 h 334"/>
                    <a:gd name="T42" fmla="*/ 69 w 365"/>
                    <a:gd name="T43" fmla="*/ 58 h 334"/>
                    <a:gd name="T44" fmla="*/ 63 w 365"/>
                    <a:gd name="T45" fmla="*/ 58 h 334"/>
                    <a:gd name="T46" fmla="*/ 61 w 365"/>
                    <a:gd name="T47" fmla="*/ 61 h 334"/>
                    <a:gd name="T48" fmla="*/ 57 w 365"/>
                    <a:gd name="T49" fmla="*/ 55 h 334"/>
                    <a:gd name="T50" fmla="*/ 56 w 365"/>
                    <a:gd name="T51" fmla="*/ 51 h 334"/>
                    <a:gd name="T52" fmla="*/ 48 w 365"/>
                    <a:gd name="T53" fmla="*/ 56 h 334"/>
                    <a:gd name="T54" fmla="*/ 42 w 365"/>
                    <a:gd name="T55" fmla="*/ 60 h 334"/>
                    <a:gd name="T56" fmla="*/ 35 w 365"/>
                    <a:gd name="T57" fmla="*/ 62 h 334"/>
                    <a:gd name="T58" fmla="*/ 34 w 365"/>
                    <a:gd name="T59" fmla="*/ 61 h 334"/>
                    <a:gd name="T60" fmla="*/ 34 w 365"/>
                    <a:gd name="T61" fmla="*/ 58 h 334"/>
                    <a:gd name="T62" fmla="*/ 32 w 365"/>
                    <a:gd name="T63" fmla="*/ 51 h 334"/>
                    <a:gd name="T64" fmla="*/ 29 w 365"/>
                    <a:gd name="T65" fmla="*/ 58 h 334"/>
                    <a:gd name="T66" fmla="*/ 30 w 365"/>
                    <a:gd name="T67" fmla="*/ 60 h 334"/>
                    <a:gd name="T68" fmla="*/ 28 w 365"/>
                    <a:gd name="T69" fmla="*/ 66 h 334"/>
                    <a:gd name="T70" fmla="*/ 23 w 365"/>
                    <a:gd name="T71" fmla="*/ 65 h 334"/>
                    <a:gd name="T72" fmla="*/ 14 w 365"/>
                    <a:gd name="T73" fmla="*/ 62 h 334"/>
                    <a:gd name="T74" fmla="*/ 11 w 365"/>
                    <a:gd name="T75" fmla="*/ 52 h 334"/>
                    <a:gd name="T76" fmla="*/ 3 w 365"/>
                    <a:gd name="T77" fmla="*/ 49 h 334"/>
                    <a:gd name="T78" fmla="*/ 0 w 365"/>
                    <a:gd name="T79" fmla="*/ 39 h 334"/>
                    <a:gd name="T80" fmla="*/ 4 w 365"/>
                    <a:gd name="T81" fmla="*/ 39 h 334"/>
                    <a:gd name="T82" fmla="*/ 5 w 365"/>
                    <a:gd name="T83" fmla="*/ 36 h 334"/>
                    <a:gd name="T84" fmla="*/ 3 w 365"/>
                    <a:gd name="T85" fmla="*/ 35 h 334"/>
                    <a:gd name="T86" fmla="*/ 5 w 365"/>
                    <a:gd name="T87" fmla="*/ 35 h 334"/>
                    <a:gd name="T88" fmla="*/ 3 w 365"/>
                    <a:gd name="T89" fmla="*/ 30 h 334"/>
                    <a:gd name="T90" fmla="*/ 2 w 365"/>
                    <a:gd name="T91" fmla="*/ 28 h 334"/>
                    <a:gd name="T92" fmla="*/ 4 w 365"/>
                    <a:gd name="T93" fmla="*/ 29 h 334"/>
                    <a:gd name="T94" fmla="*/ 3 w 365"/>
                    <a:gd name="T95" fmla="*/ 24 h 334"/>
                    <a:gd name="T96" fmla="*/ 5 w 365"/>
                    <a:gd name="T97" fmla="*/ 20 h 334"/>
                    <a:gd name="T98" fmla="*/ 9 w 365"/>
                    <a:gd name="T99" fmla="*/ 19 h 334"/>
                    <a:gd name="T100" fmla="*/ 7 w 365"/>
                    <a:gd name="T101" fmla="*/ 18 h 334"/>
                    <a:gd name="T102" fmla="*/ 5 w 365"/>
                    <a:gd name="T103" fmla="*/ 13 h 334"/>
                    <a:gd name="T104" fmla="*/ 7 w 365"/>
                    <a:gd name="T105" fmla="*/ 10 h 334"/>
                    <a:gd name="T106" fmla="*/ 13 w 365"/>
                    <a:gd name="T107" fmla="*/ 9 h 334"/>
                    <a:gd name="T108" fmla="*/ 16 w 365"/>
                    <a:gd name="T109" fmla="*/ 4 h 334"/>
                    <a:gd name="T110" fmla="*/ 24 w 365"/>
                    <a:gd name="T111" fmla="*/ 0 h 334"/>
                    <a:gd name="T112" fmla="*/ 23 w 365"/>
                    <a:gd name="T113" fmla="*/ 3 h 334"/>
                    <a:gd name="T114" fmla="*/ 29 w 365"/>
                    <a:gd name="T115" fmla="*/ 11 h 334"/>
                    <a:gd name="T116" fmla="*/ 32 w 365"/>
                    <a:gd name="T117" fmla="*/ 11 h 334"/>
                    <a:gd name="T118" fmla="*/ 34 w 365"/>
                    <a:gd name="T119" fmla="*/ 14 h 334"/>
                    <a:gd name="T120" fmla="*/ 34 w 365"/>
                    <a:gd name="T121" fmla="*/ 17 h 3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5"/>
                    <a:gd name="T184" fmla="*/ 0 h 334"/>
                    <a:gd name="T185" fmla="*/ 365 w 365"/>
                    <a:gd name="T186" fmla="*/ 334 h 3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68" name="Freeform 122"/>
                <p:cNvSpPr>
                  <a:spLocks noChangeAspect="1"/>
                </p:cNvSpPr>
                <p:nvPr/>
              </p:nvSpPr>
              <p:spPr bwMode="gray">
                <a:xfrm>
                  <a:off x="4066" y="1166"/>
                  <a:ext cx="44" cy="50"/>
                </a:xfrm>
                <a:custGeom>
                  <a:avLst/>
                  <a:gdLst>
                    <a:gd name="T0" fmla="*/ 0 w 224"/>
                    <a:gd name="T1" fmla="*/ 0 h 248"/>
                    <a:gd name="T2" fmla="*/ 3 w 224"/>
                    <a:gd name="T3" fmla="*/ 2 h 248"/>
                    <a:gd name="T4" fmla="*/ 6 w 224"/>
                    <a:gd name="T5" fmla="*/ 6 h 248"/>
                    <a:gd name="T6" fmla="*/ 8 w 224"/>
                    <a:gd name="T7" fmla="*/ 8 h 248"/>
                    <a:gd name="T8" fmla="*/ 11 w 224"/>
                    <a:gd name="T9" fmla="*/ 12 h 248"/>
                    <a:gd name="T10" fmla="*/ 13 w 224"/>
                    <a:gd name="T11" fmla="*/ 13 h 248"/>
                    <a:gd name="T12" fmla="*/ 17 w 224"/>
                    <a:gd name="T13" fmla="*/ 14 h 248"/>
                    <a:gd name="T14" fmla="*/ 21 w 224"/>
                    <a:gd name="T15" fmla="*/ 12 h 248"/>
                    <a:gd name="T16" fmla="*/ 23 w 224"/>
                    <a:gd name="T17" fmla="*/ 11 h 248"/>
                    <a:gd name="T18" fmla="*/ 27 w 224"/>
                    <a:gd name="T19" fmla="*/ 13 h 248"/>
                    <a:gd name="T20" fmla="*/ 30 w 224"/>
                    <a:gd name="T21" fmla="*/ 18 h 248"/>
                    <a:gd name="T22" fmla="*/ 33 w 224"/>
                    <a:gd name="T23" fmla="*/ 20 h 248"/>
                    <a:gd name="T24" fmla="*/ 36 w 224"/>
                    <a:gd name="T25" fmla="*/ 22 h 248"/>
                    <a:gd name="T26" fmla="*/ 39 w 224"/>
                    <a:gd name="T27" fmla="*/ 24 h 248"/>
                    <a:gd name="T28" fmla="*/ 42 w 224"/>
                    <a:gd name="T29" fmla="*/ 27 h 248"/>
                    <a:gd name="T30" fmla="*/ 44 w 224"/>
                    <a:gd name="T31" fmla="*/ 27 h 248"/>
                    <a:gd name="T32" fmla="*/ 44 w 224"/>
                    <a:gd name="T33" fmla="*/ 29 h 248"/>
                    <a:gd name="T34" fmla="*/ 40 w 224"/>
                    <a:gd name="T35" fmla="*/ 29 h 248"/>
                    <a:gd name="T36" fmla="*/ 39 w 224"/>
                    <a:gd name="T37" fmla="*/ 29 h 248"/>
                    <a:gd name="T38" fmla="*/ 38 w 224"/>
                    <a:gd name="T39" fmla="*/ 31 h 248"/>
                    <a:gd name="T40" fmla="*/ 36 w 224"/>
                    <a:gd name="T41" fmla="*/ 31 h 248"/>
                    <a:gd name="T42" fmla="*/ 36 w 224"/>
                    <a:gd name="T43" fmla="*/ 32 h 248"/>
                    <a:gd name="T44" fmla="*/ 36 w 224"/>
                    <a:gd name="T45" fmla="*/ 34 h 248"/>
                    <a:gd name="T46" fmla="*/ 36 w 224"/>
                    <a:gd name="T47" fmla="*/ 37 h 248"/>
                    <a:gd name="T48" fmla="*/ 37 w 224"/>
                    <a:gd name="T49" fmla="*/ 39 h 248"/>
                    <a:gd name="T50" fmla="*/ 36 w 224"/>
                    <a:gd name="T51" fmla="*/ 40 h 248"/>
                    <a:gd name="T52" fmla="*/ 35 w 224"/>
                    <a:gd name="T53" fmla="*/ 44 h 248"/>
                    <a:gd name="T54" fmla="*/ 33 w 224"/>
                    <a:gd name="T55" fmla="*/ 46 h 248"/>
                    <a:gd name="T56" fmla="*/ 32 w 224"/>
                    <a:gd name="T57" fmla="*/ 47 h 248"/>
                    <a:gd name="T58" fmla="*/ 27 w 224"/>
                    <a:gd name="T59" fmla="*/ 50 h 248"/>
                    <a:gd name="T60" fmla="*/ 25 w 224"/>
                    <a:gd name="T61" fmla="*/ 49 h 248"/>
                    <a:gd name="T62" fmla="*/ 18 w 224"/>
                    <a:gd name="T63" fmla="*/ 47 h 248"/>
                    <a:gd name="T64" fmla="*/ 15 w 224"/>
                    <a:gd name="T65" fmla="*/ 45 h 248"/>
                    <a:gd name="T66" fmla="*/ 11 w 224"/>
                    <a:gd name="T67" fmla="*/ 33 h 248"/>
                    <a:gd name="T68" fmla="*/ 11 w 224"/>
                    <a:gd name="T69" fmla="*/ 30 h 248"/>
                    <a:gd name="T70" fmla="*/ 14 w 224"/>
                    <a:gd name="T71" fmla="*/ 22 h 248"/>
                    <a:gd name="T72" fmla="*/ 14 w 224"/>
                    <a:gd name="T73" fmla="*/ 17 h 248"/>
                    <a:gd name="T74" fmla="*/ 13 w 224"/>
                    <a:gd name="T75" fmla="*/ 17 h 248"/>
                    <a:gd name="T76" fmla="*/ 12 w 224"/>
                    <a:gd name="T77" fmla="*/ 15 h 248"/>
                    <a:gd name="T78" fmla="*/ 3 w 224"/>
                    <a:gd name="T79" fmla="*/ 4 h 248"/>
                    <a:gd name="T80" fmla="*/ 2 w 224"/>
                    <a:gd name="T81" fmla="*/ 2 h 248"/>
                    <a:gd name="T82" fmla="*/ 0 w 224"/>
                    <a:gd name="T83" fmla="*/ 0 h 2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4"/>
                    <a:gd name="T127" fmla="*/ 0 h 248"/>
                    <a:gd name="T128" fmla="*/ 224 w 224"/>
                    <a:gd name="T129" fmla="*/ 248 h 2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69" name="Freeform 123"/>
                <p:cNvSpPr>
                  <a:spLocks noChangeAspect="1"/>
                </p:cNvSpPr>
                <p:nvPr/>
              </p:nvSpPr>
              <p:spPr bwMode="gray">
                <a:xfrm>
                  <a:off x="4119" y="1193"/>
                  <a:ext cx="54" cy="36"/>
                </a:xfrm>
                <a:custGeom>
                  <a:avLst/>
                  <a:gdLst>
                    <a:gd name="T0" fmla="*/ 1 w 266"/>
                    <a:gd name="T1" fmla="*/ 0 h 180"/>
                    <a:gd name="T2" fmla="*/ 2 w 266"/>
                    <a:gd name="T3" fmla="*/ 1 h 180"/>
                    <a:gd name="T4" fmla="*/ 4 w 266"/>
                    <a:gd name="T5" fmla="*/ 2 h 180"/>
                    <a:gd name="T6" fmla="*/ 5 w 266"/>
                    <a:gd name="T7" fmla="*/ 3 h 180"/>
                    <a:gd name="T8" fmla="*/ 5 w 266"/>
                    <a:gd name="T9" fmla="*/ 5 h 180"/>
                    <a:gd name="T10" fmla="*/ 7 w 266"/>
                    <a:gd name="T11" fmla="*/ 6 h 180"/>
                    <a:gd name="T12" fmla="*/ 10 w 266"/>
                    <a:gd name="T13" fmla="*/ 7 h 180"/>
                    <a:gd name="T14" fmla="*/ 13 w 266"/>
                    <a:gd name="T15" fmla="*/ 7 h 180"/>
                    <a:gd name="T16" fmla="*/ 15 w 266"/>
                    <a:gd name="T17" fmla="*/ 6 h 180"/>
                    <a:gd name="T18" fmla="*/ 26 w 266"/>
                    <a:gd name="T19" fmla="*/ 8 h 180"/>
                    <a:gd name="T20" fmla="*/ 26 w 266"/>
                    <a:gd name="T21" fmla="*/ 10 h 180"/>
                    <a:gd name="T22" fmla="*/ 25 w 266"/>
                    <a:gd name="T23" fmla="*/ 10 h 180"/>
                    <a:gd name="T24" fmla="*/ 25 w 266"/>
                    <a:gd name="T25" fmla="*/ 11 h 180"/>
                    <a:gd name="T26" fmla="*/ 22 w 266"/>
                    <a:gd name="T27" fmla="*/ 13 h 180"/>
                    <a:gd name="T28" fmla="*/ 27 w 266"/>
                    <a:gd name="T29" fmla="*/ 13 h 180"/>
                    <a:gd name="T30" fmla="*/ 31 w 266"/>
                    <a:gd name="T31" fmla="*/ 14 h 180"/>
                    <a:gd name="T32" fmla="*/ 33 w 266"/>
                    <a:gd name="T33" fmla="*/ 12 h 180"/>
                    <a:gd name="T34" fmla="*/ 35 w 266"/>
                    <a:gd name="T35" fmla="*/ 12 h 180"/>
                    <a:gd name="T36" fmla="*/ 37 w 266"/>
                    <a:gd name="T37" fmla="*/ 14 h 180"/>
                    <a:gd name="T38" fmla="*/ 38 w 266"/>
                    <a:gd name="T39" fmla="*/ 16 h 180"/>
                    <a:gd name="T40" fmla="*/ 42 w 266"/>
                    <a:gd name="T41" fmla="*/ 15 h 180"/>
                    <a:gd name="T42" fmla="*/ 44 w 266"/>
                    <a:gd name="T43" fmla="*/ 16 h 180"/>
                    <a:gd name="T44" fmla="*/ 46 w 266"/>
                    <a:gd name="T45" fmla="*/ 18 h 180"/>
                    <a:gd name="T46" fmla="*/ 54 w 266"/>
                    <a:gd name="T47" fmla="*/ 20 h 180"/>
                    <a:gd name="T48" fmla="*/ 52 w 266"/>
                    <a:gd name="T49" fmla="*/ 22 h 180"/>
                    <a:gd name="T50" fmla="*/ 52 w 266"/>
                    <a:gd name="T51" fmla="*/ 27 h 180"/>
                    <a:gd name="T52" fmla="*/ 50 w 266"/>
                    <a:gd name="T53" fmla="*/ 31 h 180"/>
                    <a:gd name="T54" fmla="*/ 42 w 266"/>
                    <a:gd name="T55" fmla="*/ 35 h 180"/>
                    <a:gd name="T56" fmla="*/ 40 w 266"/>
                    <a:gd name="T57" fmla="*/ 36 h 180"/>
                    <a:gd name="T58" fmla="*/ 39 w 266"/>
                    <a:gd name="T59" fmla="*/ 34 h 180"/>
                    <a:gd name="T60" fmla="*/ 38 w 266"/>
                    <a:gd name="T61" fmla="*/ 35 h 180"/>
                    <a:gd name="T62" fmla="*/ 36 w 266"/>
                    <a:gd name="T63" fmla="*/ 35 h 180"/>
                    <a:gd name="T64" fmla="*/ 35 w 266"/>
                    <a:gd name="T65" fmla="*/ 33 h 180"/>
                    <a:gd name="T66" fmla="*/ 35 w 266"/>
                    <a:gd name="T67" fmla="*/ 35 h 180"/>
                    <a:gd name="T68" fmla="*/ 32 w 266"/>
                    <a:gd name="T69" fmla="*/ 35 h 180"/>
                    <a:gd name="T70" fmla="*/ 29 w 266"/>
                    <a:gd name="T71" fmla="*/ 34 h 180"/>
                    <a:gd name="T72" fmla="*/ 27 w 266"/>
                    <a:gd name="T73" fmla="*/ 31 h 180"/>
                    <a:gd name="T74" fmla="*/ 24 w 266"/>
                    <a:gd name="T75" fmla="*/ 31 h 180"/>
                    <a:gd name="T76" fmla="*/ 21 w 266"/>
                    <a:gd name="T77" fmla="*/ 30 h 180"/>
                    <a:gd name="T78" fmla="*/ 19 w 266"/>
                    <a:gd name="T79" fmla="*/ 28 h 180"/>
                    <a:gd name="T80" fmla="*/ 17 w 266"/>
                    <a:gd name="T81" fmla="*/ 27 h 180"/>
                    <a:gd name="T82" fmla="*/ 15 w 266"/>
                    <a:gd name="T83" fmla="*/ 25 h 180"/>
                    <a:gd name="T84" fmla="*/ 12 w 266"/>
                    <a:gd name="T85" fmla="*/ 24 h 180"/>
                    <a:gd name="T86" fmla="*/ 9 w 266"/>
                    <a:gd name="T87" fmla="*/ 22 h 180"/>
                    <a:gd name="T88" fmla="*/ 9 w 266"/>
                    <a:gd name="T89" fmla="*/ 16 h 180"/>
                    <a:gd name="T90" fmla="*/ 6 w 266"/>
                    <a:gd name="T91" fmla="*/ 13 h 180"/>
                    <a:gd name="T92" fmla="*/ 5 w 266"/>
                    <a:gd name="T93" fmla="*/ 9 h 180"/>
                    <a:gd name="T94" fmla="*/ 1 w 266"/>
                    <a:gd name="T95" fmla="*/ 4 h 180"/>
                    <a:gd name="T96" fmla="*/ 0 w 266"/>
                    <a:gd name="T97" fmla="*/ 1 h 180"/>
                    <a:gd name="T98" fmla="*/ 1 w 266"/>
                    <a:gd name="T99" fmla="*/ 0 h 1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6"/>
                    <a:gd name="T151" fmla="*/ 0 h 180"/>
                    <a:gd name="T152" fmla="*/ 266 w 266"/>
                    <a:gd name="T153" fmla="*/ 180 h 1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0" name="Freeform 124"/>
                <p:cNvSpPr>
                  <a:spLocks noChangeAspect="1"/>
                </p:cNvSpPr>
                <p:nvPr/>
              </p:nvSpPr>
              <p:spPr bwMode="gray">
                <a:xfrm>
                  <a:off x="4047" y="1261"/>
                  <a:ext cx="43" cy="27"/>
                </a:xfrm>
                <a:custGeom>
                  <a:avLst/>
                  <a:gdLst>
                    <a:gd name="T0" fmla="*/ 19 w 212"/>
                    <a:gd name="T1" fmla="*/ 1 h 136"/>
                    <a:gd name="T2" fmla="*/ 22 w 212"/>
                    <a:gd name="T3" fmla="*/ 0 h 136"/>
                    <a:gd name="T4" fmla="*/ 26 w 212"/>
                    <a:gd name="T5" fmla="*/ 0 h 136"/>
                    <a:gd name="T6" fmla="*/ 28 w 212"/>
                    <a:gd name="T7" fmla="*/ 1 h 136"/>
                    <a:gd name="T8" fmla="*/ 30 w 212"/>
                    <a:gd name="T9" fmla="*/ 3 h 136"/>
                    <a:gd name="T10" fmla="*/ 32 w 212"/>
                    <a:gd name="T11" fmla="*/ 4 h 136"/>
                    <a:gd name="T12" fmla="*/ 34 w 212"/>
                    <a:gd name="T13" fmla="*/ 7 h 136"/>
                    <a:gd name="T14" fmla="*/ 38 w 212"/>
                    <a:gd name="T15" fmla="*/ 10 h 136"/>
                    <a:gd name="T16" fmla="*/ 41 w 212"/>
                    <a:gd name="T17" fmla="*/ 15 h 136"/>
                    <a:gd name="T18" fmla="*/ 42 w 212"/>
                    <a:gd name="T19" fmla="*/ 18 h 136"/>
                    <a:gd name="T20" fmla="*/ 42 w 212"/>
                    <a:gd name="T21" fmla="*/ 22 h 136"/>
                    <a:gd name="T22" fmla="*/ 43 w 212"/>
                    <a:gd name="T23" fmla="*/ 25 h 136"/>
                    <a:gd name="T24" fmla="*/ 43 w 212"/>
                    <a:gd name="T25" fmla="*/ 27 h 136"/>
                    <a:gd name="T26" fmla="*/ 41 w 212"/>
                    <a:gd name="T27" fmla="*/ 26 h 136"/>
                    <a:gd name="T28" fmla="*/ 39 w 212"/>
                    <a:gd name="T29" fmla="*/ 27 h 136"/>
                    <a:gd name="T30" fmla="*/ 37 w 212"/>
                    <a:gd name="T31" fmla="*/ 27 h 136"/>
                    <a:gd name="T32" fmla="*/ 34 w 212"/>
                    <a:gd name="T33" fmla="*/ 25 h 136"/>
                    <a:gd name="T34" fmla="*/ 28 w 212"/>
                    <a:gd name="T35" fmla="*/ 25 h 136"/>
                    <a:gd name="T36" fmla="*/ 25 w 212"/>
                    <a:gd name="T37" fmla="*/ 24 h 136"/>
                    <a:gd name="T38" fmla="*/ 23 w 212"/>
                    <a:gd name="T39" fmla="*/ 22 h 136"/>
                    <a:gd name="T40" fmla="*/ 21 w 212"/>
                    <a:gd name="T41" fmla="*/ 23 h 136"/>
                    <a:gd name="T42" fmla="*/ 17 w 212"/>
                    <a:gd name="T43" fmla="*/ 22 h 136"/>
                    <a:gd name="T44" fmla="*/ 14 w 212"/>
                    <a:gd name="T45" fmla="*/ 20 h 136"/>
                    <a:gd name="T46" fmla="*/ 10 w 212"/>
                    <a:gd name="T47" fmla="*/ 19 h 136"/>
                    <a:gd name="T48" fmla="*/ 4 w 212"/>
                    <a:gd name="T49" fmla="*/ 22 h 136"/>
                    <a:gd name="T50" fmla="*/ 2 w 212"/>
                    <a:gd name="T51" fmla="*/ 22 h 136"/>
                    <a:gd name="T52" fmla="*/ 0 w 212"/>
                    <a:gd name="T53" fmla="*/ 19 h 136"/>
                    <a:gd name="T54" fmla="*/ 2 w 212"/>
                    <a:gd name="T55" fmla="*/ 18 h 136"/>
                    <a:gd name="T56" fmla="*/ 8 w 212"/>
                    <a:gd name="T57" fmla="*/ 17 h 136"/>
                    <a:gd name="T58" fmla="*/ 8 w 212"/>
                    <a:gd name="T59" fmla="*/ 16 h 136"/>
                    <a:gd name="T60" fmla="*/ 10 w 212"/>
                    <a:gd name="T61" fmla="*/ 12 h 136"/>
                    <a:gd name="T62" fmla="*/ 12 w 212"/>
                    <a:gd name="T63" fmla="*/ 6 h 136"/>
                    <a:gd name="T64" fmla="*/ 12 w 212"/>
                    <a:gd name="T65" fmla="*/ 4 h 136"/>
                    <a:gd name="T66" fmla="*/ 13 w 212"/>
                    <a:gd name="T67" fmla="*/ 2 h 136"/>
                    <a:gd name="T68" fmla="*/ 19 w 212"/>
                    <a:gd name="T69" fmla="*/ 1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136"/>
                    <a:gd name="T107" fmla="*/ 212 w 212"/>
                    <a:gd name="T108" fmla="*/ 136 h 1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1" name="Freeform 125"/>
                <p:cNvSpPr>
                  <a:spLocks noChangeAspect="1"/>
                </p:cNvSpPr>
                <p:nvPr/>
              </p:nvSpPr>
              <p:spPr bwMode="gray">
                <a:xfrm>
                  <a:off x="3080" y="1282"/>
                  <a:ext cx="68" cy="102"/>
                </a:xfrm>
                <a:custGeom>
                  <a:avLst/>
                  <a:gdLst>
                    <a:gd name="T0" fmla="*/ 31 w 338"/>
                    <a:gd name="T1" fmla="*/ 4 h 508"/>
                    <a:gd name="T2" fmla="*/ 40 w 338"/>
                    <a:gd name="T3" fmla="*/ 0 h 508"/>
                    <a:gd name="T4" fmla="*/ 47 w 338"/>
                    <a:gd name="T5" fmla="*/ 3 h 508"/>
                    <a:gd name="T6" fmla="*/ 56 w 338"/>
                    <a:gd name="T7" fmla="*/ 9 h 508"/>
                    <a:gd name="T8" fmla="*/ 55 w 338"/>
                    <a:gd name="T9" fmla="*/ 14 h 508"/>
                    <a:gd name="T10" fmla="*/ 47 w 338"/>
                    <a:gd name="T11" fmla="*/ 17 h 508"/>
                    <a:gd name="T12" fmla="*/ 54 w 338"/>
                    <a:gd name="T13" fmla="*/ 19 h 508"/>
                    <a:gd name="T14" fmla="*/ 49 w 338"/>
                    <a:gd name="T15" fmla="*/ 23 h 508"/>
                    <a:gd name="T16" fmla="*/ 48 w 338"/>
                    <a:gd name="T17" fmla="*/ 24 h 508"/>
                    <a:gd name="T18" fmla="*/ 47 w 338"/>
                    <a:gd name="T19" fmla="*/ 32 h 508"/>
                    <a:gd name="T20" fmla="*/ 45 w 338"/>
                    <a:gd name="T21" fmla="*/ 33 h 508"/>
                    <a:gd name="T22" fmla="*/ 44 w 338"/>
                    <a:gd name="T23" fmla="*/ 38 h 508"/>
                    <a:gd name="T24" fmla="*/ 45 w 338"/>
                    <a:gd name="T25" fmla="*/ 45 h 508"/>
                    <a:gd name="T26" fmla="*/ 44 w 338"/>
                    <a:gd name="T27" fmla="*/ 54 h 508"/>
                    <a:gd name="T28" fmla="*/ 46 w 338"/>
                    <a:gd name="T29" fmla="*/ 66 h 508"/>
                    <a:gd name="T30" fmla="*/ 50 w 338"/>
                    <a:gd name="T31" fmla="*/ 75 h 508"/>
                    <a:gd name="T32" fmla="*/ 56 w 338"/>
                    <a:gd name="T33" fmla="*/ 86 h 508"/>
                    <a:gd name="T34" fmla="*/ 62 w 338"/>
                    <a:gd name="T35" fmla="*/ 90 h 508"/>
                    <a:gd name="T36" fmla="*/ 68 w 338"/>
                    <a:gd name="T37" fmla="*/ 95 h 508"/>
                    <a:gd name="T38" fmla="*/ 65 w 338"/>
                    <a:gd name="T39" fmla="*/ 98 h 508"/>
                    <a:gd name="T40" fmla="*/ 64 w 338"/>
                    <a:gd name="T41" fmla="*/ 100 h 508"/>
                    <a:gd name="T42" fmla="*/ 61 w 338"/>
                    <a:gd name="T43" fmla="*/ 101 h 508"/>
                    <a:gd name="T44" fmla="*/ 57 w 338"/>
                    <a:gd name="T45" fmla="*/ 94 h 508"/>
                    <a:gd name="T46" fmla="*/ 53 w 338"/>
                    <a:gd name="T47" fmla="*/ 97 h 508"/>
                    <a:gd name="T48" fmla="*/ 55 w 338"/>
                    <a:gd name="T49" fmla="*/ 98 h 508"/>
                    <a:gd name="T50" fmla="*/ 50 w 338"/>
                    <a:gd name="T51" fmla="*/ 99 h 508"/>
                    <a:gd name="T52" fmla="*/ 49 w 338"/>
                    <a:gd name="T53" fmla="*/ 99 h 508"/>
                    <a:gd name="T54" fmla="*/ 44 w 338"/>
                    <a:gd name="T55" fmla="*/ 96 h 508"/>
                    <a:gd name="T56" fmla="*/ 42 w 338"/>
                    <a:gd name="T57" fmla="*/ 98 h 508"/>
                    <a:gd name="T58" fmla="*/ 37 w 338"/>
                    <a:gd name="T59" fmla="*/ 96 h 508"/>
                    <a:gd name="T60" fmla="*/ 38 w 338"/>
                    <a:gd name="T61" fmla="*/ 94 h 508"/>
                    <a:gd name="T62" fmla="*/ 29 w 338"/>
                    <a:gd name="T63" fmla="*/ 94 h 508"/>
                    <a:gd name="T64" fmla="*/ 26 w 338"/>
                    <a:gd name="T65" fmla="*/ 93 h 508"/>
                    <a:gd name="T66" fmla="*/ 25 w 338"/>
                    <a:gd name="T67" fmla="*/ 88 h 508"/>
                    <a:gd name="T68" fmla="*/ 25 w 338"/>
                    <a:gd name="T69" fmla="*/ 85 h 508"/>
                    <a:gd name="T70" fmla="*/ 27 w 338"/>
                    <a:gd name="T71" fmla="*/ 83 h 508"/>
                    <a:gd name="T72" fmla="*/ 32 w 338"/>
                    <a:gd name="T73" fmla="*/ 83 h 508"/>
                    <a:gd name="T74" fmla="*/ 29 w 338"/>
                    <a:gd name="T75" fmla="*/ 80 h 508"/>
                    <a:gd name="T76" fmla="*/ 23 w 338"/>
                    <a:gd name="T77" fmla="*/ 76 h 508"/>
                    <a:gd name="T78" fmla="*/ 28 w 338"/>
                    <a:gd name="T79" fmla="*/ 70 h 508"/>
                    <a:gd name="T80" fmla="*/ 22 w 338"/>
                    <a:gd name="T81" fmla="*/ 76 h 508"/>
                    <a:gd name="T82" fmla="*/ 22 w 338"/>
                    <a:gd name="T83" fmla="*/ 69 h 508"/>
                    <a:gd name="T84" fmla="*/ 18 w 338"/>
                    <a:gd name="T85" fmla="*/ 69 h 508"/>
                    <a:gd name="T86" fmla="*/ 15 w 338"/>
                    <a:gd name="T87" fmla="*/ 71 h 508"/>
                    <a:gd name="T88" fmla="*/ 13 w 338"/>
                    <a:gd name="T89" fmla="*/ 64 h 508"/>
                    <a:gd name="T90" fmla="*/ 10 w 338"/>
                    <a:gd name="T91" fmla="*/ 66 h 508"/>
                    <a:gd name="T92" fmla="*/ 6 w 338"/>
                    <a:gd name="T93" fmla="*/ 70 h 508"/>
                    <a:gd name="T94" fmla="*/ 3 w 338"/>
                    <a:gd name="T95" fmla="*/ 68 h 508"/>
                    <a:gd name="T96" fmla="*/ 0 w 338"/>
                    <a:gd name="T97" fmla="*/ 59 h 508"/>
                    <a:gd name="T98" fmla="*/ 1 w 338"/>
                    <a:gd name="T99" fmla="*/ 51 h 508"/>
                    <a:gd name="T100" fmla="*/ 5 w 338"/>
                    <a:gd name="T101" fmla="*/ 49 h 508"/>
                    <a:gd name="T102" fmla="*/ 8 w 338"/>
                    <a:gd name="T103" fmla="*/ 49 h 508"/>
                    <a:gd name="T104" fmla="*/ 11 w 338"/>
                    <a:gd name="T105" fmla="*/ 46 h 508"/>
                    <a:gd name="T106" fmla="*/ 13 w 338"/>
                    <a:gd name="T107" fmla="*/ 41 h 508"/>
                    <a:gd name="T108" fmla="*/ 14 w 338"/>
                    <a:gd name="T109" fmla="*/ 37 h 508"/>
                    <a:gd name="T110" fmla="*/ 16 w 338"/>
                    <a:gd name="T111" fmla="*/ 33 h 508"/>
                    <a:gd name="T112" fmla="*/ 15 w 338"/>
                    <a:gd name="T113" fmla="*/ 32 h 508"/>
                    <a:gd name="T114" fmla="*/ 14 w 338"/>
                    <a:gd name="T115" fmla="*/ 28 h 508"/>
                    <a:gd name="T116" fmla="*/ 15 w 338"/>
                    <a:gd name="T117" fmla="*/ 19 h 508"/>
                    <a:gd name="T118" fmla="*/ 21 w 338"/>
                    <a:gd name="T119" fmla="*/ 17 h 508"/>
                    <a:gd name="T120" fmla="*/ 19 w 338"/>
                    <a:gd name="T121" fmla="*/ 15 h 508"/>
                    <a:gd name="T122" fmla="*/ 19 w 338"/>
                    <a:gd name="T123" fmla="*/ 12 h 508"/>
                    <a:gd name="T124" fmla="*/ 25 w 338"/>
                    <a:gd name="T125" fmla="*/ 4 h 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8"/>
                    <a:gd name="T190" fmla="*/ 0 h 508"/>
                    <a:gd name="T191" fmla="*/ 338 w 338"/>
                    <a:gd name="T192" fmla="*/ 508 h 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2" name="Freeform 126"/>
                <p:cNvSpPr>
                  <a:spLocks noChangeAspect="1"/>
                </p:cNvSpPr>
                <p:nvPr/>
              </p:nvSpPr>
              <p:spPr bwMode="gray">
                <a:xfrm>
                  <a:off x="3104" y="1129"/>
                  <a:ext cx="169" cy="159"/>
                </a:xfrm>
                <a:custGeom>
                  <a:avLst/>
                  <a:gdLst>
                    <a:gd name="T0" fmla="*/ 6 w 843"/>
                    <a:gd name="T1" fmla="*/ 134 h 796"/>
                    <a:gd name="T2" fmla="*/ 18 w 843"/>
                    <a:gd name="T3" fmla="*/ 126 h 796"/>
                    <a:gd name="T4" fmla="*/ 17 w 843"/>
                    <a:gd name="T5" fmla="*/ 123 h 796"/>
                    <a:gd name="T6" fmla="*/ 17 w 843"/>
                    <a:gd name="T7" fmla="*/ 115 h 796"/>
                    <a:gd name="T8" fmla="*/ 22 w 843"/>
                    <a:gd name="T9" fmla="*/ 111 h 796"/>
                    <a:gd name="T10" fmla="*/ 21 w 843"/>
                    <a:gd name="T11" fmla="*/ 105 h 796"/>
                    <a:gd name="T12" fmla="*/ 29 w 843"/>
                    <a:gd name="T13" fmla="*/ 102 h 796"/>
                    <a:gd name="T14" fmla="*/ 23 w 843"/>
                    <a:gd name="T15" fmla="*/ 96 h 796"/>
                    <a:gd name="T16" fmla="*/ 21 w 843"/>
                    <a:gd name="T17" fmla="*/ 91 h 796"/>
                    <a:gd name="T18" fmla="*/ 21 w 843"/>
                    <a:gd name="T19" fmla="*/ 82 h 796"/>
                    <a:gd name="T20" fmla="*/ 33 w 843"/>
                    <a:gd name="T21" fmla="*/ 81 h 796"/>
                    <a:gd name="T22" fmla="*/ 46 w 843"/>
                    <a:gd name="T23" fmla="*/ 70 h 796"/>
                    <a:gd name="T24" fmla="*/ 52 w 843"/>
                    <a:gd name="T25" fmla="*/ 62 h 796"/>
                    <a:gd name="T26" fmla="*/ 61 w 843"/>
                    <a:gd name="T27" fmla="*/ 51 h 796"/>
                    <a:gd name="T28" fmla="*/ 75 w 843"/>
                    <a:gd name="T29" fmla="*/ 39 h 796"/>
                    <a:gd name="T30" fmla="*/ 77 w 843"/>
                    <a:gd name="T31" fmla="*/ 44 h 796"/>
                    <a:gd name="T32" fmla="*/ 80 w 843"/>
                    <a:gd name="T33" fmla="*/ 34 h 796"/>
                    <a:gd name="T34" fmla="*/ 85 w 843"/>
                    <a:gd name="T35" fmla="*/ 32 h 796"/>
                    <a:gd name="T36" fmla="*/ 101 w 843"/>
                    <a:gd name="T37" fmla="*/ 37 h 796"/>
                    <a:gd name="T38" fmla="*/ 115 w 843"/>
                    <a:gd name="T39" fmla="*/ 32 h 796"/>
                    <a:gd name="T40" fmla="*/ 123 w 843"/>
                    <a:gd name="T41" fmla="*/ 25 h 796"/>
                    <a:gd name="T42" fmla="*/ 132 w 843"/>
                    <a:gd name="T43" fmla="*/ 21 h 796"/>
                    <a:gd name="T44" fmla="*/ 138 w 843"/>
                    <a:gd name="T45" fmla="*/ 8 h 796"/>
                    <a:gd name="T46" fmla="*/ 150 w 843"/>
                    <a:gd name="T47" fmla="*/ 0 h 796"/>
                    <a:gd name="T48" fmla="*/ 167 w 843"/>
                    <a:gd name="T49" fmla="*/ 7 h 796"/>
                    <a:gd name="T50" fmla="*/ 166 w 843"/>
                    <a:gd name="T51" fmla="*/ 22 h 796"/>
                    <a:gd name="T52" fmla="*/ 160 w 843"/>
                    <a:gd name="T53" fmla="*/ 35 h 796"/>
                    <a:gd name="T54" fmla="*/ 147 w 843"/>
                    <a:gd name="T55" fmla="*/ 44 h 796"/>
                    <a:gd name="T56" fmla="*/ 130 w 843"/>
                    <a:gd name="T57" fmla="*/ 49 h 796"/>
                    <a:gd name="T58" fmla="*/ 123 w 843"/>
                    <a:gd name="T59" fmla="*/ 55 h 796"/>
                    <a:gd name="T60" fmla="*/ 108 w 843"/>
                    <a:gd name="T61" fmla="*/ 61 h 796"/>
                    <a:gd name="T62" fmla="*/ 95 w 843"/>
                    <a:gd name="T63" fmla="*/ 74 h 796"/>
                    <a:gd name="T64" fmla="*/ 78 w 843"/>
                    <a:gd name="T65" fmla="*/ 88 h 796"/>
                    <a:gd name="T66" fmla="*/ 75 w 843"/>
                    <a:gd name="T67" fmla="*/ 90 h 796"/>
                    <a:gd name="T68" fmla="*/ 72 w 843"/>
                    <a:gd name="T69" fmla="*/ 102 h 796"/>
                    <a:gd name="T70" fmla="*/ 66 w 843"/>
                    <a:gd name="T71" fmla="*/ 104 h 796"/>
                    <a:gd name="T72" fmla="*/ 59 w 843"/>
                    <a:gd name="T73" fmla="*/ 106 h 796"/>
                    <a:gd name="T74" fmla="*/ 60 w 843"/>
                    <a:gd name="T75" fmla="*/ 112 h 796"/>
                    <a:gd name="T76" fmla="*/ 50 w 843"/>
                    <a:gd name="T77" fmla="*/ 109 h 796"/>
                    <a:gd name="T78" fmla="*/ 55 w 843"/>
                    <a:gd name="T79" fmla="*/ 120 h 796"/>
                    <a:gd name="T80" fmla="*/ 53 w 843"/>
                    <a:gd name="T81" fmla="*/ 125 h 796"/>
                    <a:gd name="T82" fmla="*/ 50 w 843"/>
                    <a:gd name="T83" fmla="*/ 130 h 796"/>
                    <a:gd name="T84" fmla="*/ 43 w 843"/>
                    <a:gd name="T85" fmla="*/ 120 h 796"/>
                    <a:gd name="T86" fmla="*/ 44 w 843"/>
                    <a:gd name="T87" fmla="*/ 130 h 796"/>
                    <a:gd name="T88" fmla="*/ 46 w 843"/>
                    <a:gd name="T89" fmla="*/ 137 h 796"/>
                    <a:gd name="T90" fmla="*/ 36 w 843"/>
                    <a:gd name="T91" fmla="*/ 136 h 796"/>
                    <a:gd name="T92" fmla="*/ 42 w 843"/>
                    <a:gd name="T93" fmla="*/ 144 h 796"/>
                    <a:gd name="T94" fmla="*/ 37 w 843"/>
                    <a:gd name="T95" fmla="*/ 143 h 796"/>
                    <a:gd name="T96" fmla="*/ 38 w 843"/>
                    <a:gd name="T97" fmla="*/ 152 h 796"/>
                    <a:gd name="T98" fmla="*/ 32 w 843"/>
                    <a:gd name="T99" fmla="*/ 159 h 796"/>
                    <a:gd name="T100" fmla="*/ 16 w 843"/>
                    <a:gd name="T101" fmla="*/ 152 h 796"/>
                    <a:gd name="T102" fmla="*/ 8 w 843"/>
                    <a:gd name="T103" fmla="*/ 151 h 796"/>
                    <a:gd name="T104" fmla="*/ 13 w 843"/>
                    <a:gd name="T105" fmla="*/ 145 h 796"/>
                    <a:gd name="T106" fmla="*/ 10 w 843"/>
                    <a:gd name="T107" fmla="*/ 142 h 796"/>
                    <a:gd name="T108" fmla="*/ 0 w 843"/>
                    <a:gd name="T109" fmla="*/ 138 h 7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3"/>
                    <a:gd name="T166" fmla="*/ 0 h 796"/>
                    <a:gd name="T167" fmla="*/ 843 w 843"/>
                    <a:gd name="T168" fmla="*/ 796 h 7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73" name="Freeform 127"/>
                <p:cNvSpPr>
                  <a:spLocks noChangeAspect="1"/>
                </p:cNvSpPr>
                <p:nvPr/>
              </p:nvSpPr>
              <p:spPr bwMode="gray">
                <a:xfrm>
                  <a:off x="3090" y="1355"/>
                  <a:ext cx="9" cy="16"/>
                </a:xfrm>
                <a:custGeom>
                  <a:avLst/>
                  <a:gdLst>
                    <a:gd name="T0" fmla="*/ 0 w 48"/>
                    <a:gd name="T1" fmla="*/ 2 h 81"/>
                    <a:gd name="T2" fmla="*/ 0 w 48"/>
                    <a:gd name="T3" fmla="*/ 2 h 81"/>
                    <a:gd name="T4" fmla="*/ 2 w 48"/>
                    <a:gd name="T5" fmla="*/ 0 h 81"/>
                    <a:gd name="T6" fmla="*/ 4 w 48"/>
                    <a:gd name="T7" fmla="*/ 1 h 81"/>
                    <a:gd name="T8" fmla="*/ 6 w 48"/>
                    <a:gd name="T9" fmla="*/ 3 h 81"/>
                    <a:gd name="T10" fmla="*/ 7 w 48"/>
                    <a:gd name="T11" fmla="*/ 2 h 81"/>
                    <a:gd name="T12" fmla="*/ 9 w 48"/>
                    <a:gd name="T13" fmla="*/ 6 h 81"/>
                    <a:gd name="T14" fmla="*/ 9 w 48"/>
                    <a:gd name="T15" fmla="*/ 8 h 81"/>
                    <a:gd name="T16" fmla="*/ 9 w 48"/>
                    <a:gd name="T17" fmla="*/ 10 h 81"/>
                    <a:gd name="T18" fmla="*/ 8 w 48"/>
                    <a:gd name="T19" fmla="*/ 11 h 81"/>
                    <a:gd name="T20" fmla="*/ 8 w 48"/>
                    <a:gd name="T21" fmla="*/ 13 h 81"/>
                    <a:gd name="T22" fmla="*/ 9 w 48"/>
                    <a:gd name="T23" fmla="*/ 15 h 81"/>
                    <a:gd name="T24" fmla="*/ 8 w 48"/>
                    <a:gd name="T25" fmla="*/ 16 h 81"/>
                    <a:gd name="T26" fmla="*/ 7 w 48"/>
                    <a:gd name="T27" fmla="*/ 12 h 81"/>
                    <a:gd name="T28" fmla="*/ 6 w 48"/>
                    <a:gd name="T29" fmla="*/ 9 h 81"/>
                    <a:gd name="T30" fmla="*/ 5 w 48"/>
                    <a:gd name="T31" fmla="*/ 5 h 81"/>
                    <a:gd name="T32" fmla="*/ 1 w 48"/>
                    <a:gd name="T33" fmla="*/ 4 h 81"/>
                    <a:gd name="T34" fmla="*/ 0 w 48"/>
                    <a:gd name="T35" fmla="*/ 2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81"/>
                    <a:gd name="T56" fmla="*/ 48 w 48"/>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4" name="Freeform 128"/>
                <p:cNvSpPr>
                  <a:spLocks noChangeAspect="1"/>
                </p:cNvSpPr>
                <p:nvPr/>
              </p:nvSpPr>
              <p:spPr bwMode="gray">
                <a:xfrm>
                  <a:off x="4042" y="1314"/>
                  <a:ext cx="17" cy="13"/>
                </a:xfrm>
                <a:custGeom>
                  <a:avLst/>
                  <a:gdLst>
                    <a:gd name="T0" fmla="*/ 9 w 85"/>
                    <a:gd name="T1" fmla="*/ 1 h 61"/>
                    <a:gd name="T2" fmla="*/ 11 w 85"/>
                    <a:gd name="T3" fmla="*/ 2 h 61"/>
                    <a:gd name="T4" fmla="*/ 17 w 85"/>
                    <a:gd name="T5" fmla="*/ 1 h 61"/>
                    <a:gd name="T6" fmla="*/ 17 w 85"/>
                    <a:gd name="T7" fmla="*/ 1 h 61"/>
                    <a:gd name="T8" fmla="*/ 17 w 85"/>
                    <a:gd name="T9" fmla="*/ 3 h 61"/>
                    <a:gd name="T10" fmla="*/ 16 w 85"/>
                    <a:gd name="T11" fmla="*/ 6 h 61"/>
                    <a:gd name="T12" fmla="*/ 15 w 85"/>
                    <a:gd name="T13" fmla="*/ 8 h 61"/>
                    <a:gd name="T14" fmla="*/ 14 w 85"/>
                    <a:gd name="T15" fmla="*/ 10 h 61"/>
                    <a:gd name="T16" fmla="*/ 14 w 85"/>
                    <a:gd name="T17" fmla="*/ 9 h 61"/>
                    <a:gd name="T18" fmla="*/ 14 w 85"/>
                    <a:gd name="T19" fmla="*/ 6 h 61"/>
                    <a:gd name="T20" fmla="*/ 12 w 85"/>
                    <a:gd name="T21" fmla="*/ 11 h 61"/>
                    <a:gd name="T22" fmla="*/ 11 w 85"/>
                    <a:gd name="T23" fmla="*/ 11 h 61"/>
                    <a:gd name="T24" fmla="*/ 9 w 85"/>
                    <a:gd name="T25" fmla="*/ 9 h 61"/>
                    <a:gd name="T26" fmla="*/ 7 w 85"/>
                    <a:gd name="T27" fmla="*/ 11 h 61"/>
                    <a:gd name="T28" fmla="*/ 4 w 85"/>
                    <a:gd name="T29" fmla="*/ 11 h 61"/>
                    <a:gd name="T30" fmla="*/ 3 w 85"/>
                    <a:gd name="T31" fmla="*/ 12 h 61"/>
                    <a:gd name="T32" fmla="*/ 3 w 85"/>
                    <a:gd name="T33" fmla="*/ 13 h 61"/>
                    <a:gd name="T34" fmla="*/ 0 w 85"/>
                    <a:gd name="T35" fmla="*/ 10 h 61"/>
                    <a:gd name="T36" fmla="*/ 1 w 85"/>
                    <a:gd name="T37" fmla="*/ 9 h 61"/>
                    <a:gd name="T38" fmla="*/ 2 w 85"/>
                    <a:gd name="T39" fmla="*/ 8 h 61"/>
                    <a:gd name="T40" fmla="*/ 2 w 85"/>
                    <a:gd name="T41" fmla="*/ 6 h 61"/>
                    <a:gd name="T42" fmla="*/ 3 w 85"/>
                    <a:gd name="T43" fmla="*/ 5 h 61"/>
                    <a:gd name="T44" fmla="*/ 4 w 85"/>
                    <a:gd name="T45" fmla="*/ 4 h 61"/>
                    <a:gd name="T46" fmla="*/ 4 w 85"/>
                    <a:gd name="T47" fmla="*/ 3 h 61"/>
                    <a:gd name="T48" fmla="*/ 3 w 85"/>
                    <a:gd name="T49" fmla="*/ 1 h 61"/>
                    <a:gd name="T50" fmla="*/ 5 w 85"/>
                    <a:gd name="T51" fmla="*/ 0 h 61"/>
                    <a:gd name="T52" fmla="*/ 8 w 85"/>
                    <a:gd name="T53" fmla="*/ 0 h 61"/>
                    <a:gd name="T54" fmla="*/ 9 w 85"/>
                    <a:gd name="T55" fmla="*/ 1 h 61"/>
                    <a:gd name="T56" fmla="*/ 9 w 85"/>
                    <a:gd name="T57" fmla="*/ 1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61"/>
                    <a:gd name="T89" fmla="*/ 85 w 85"/>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5" name="Freeform 129"/>
                <p:cNvSpPr>
                  <a:spLocks noChangeAspect="1"/>
                </p:cNvSpPr>
                <p:nvPr/>
              </p:nvSpPr>
              <p:spPr bwMode="gray">
                <a:xfrm>
                  <a:off x="3158" y="1386"/>
                  <a:ext cx="22" cy="25"/>
                </a:xfrm>
                <a:custGeom>
                  <a:avLst/>
                  <a:gdLst>
                    <a:gd name="T0" fmla="*/ 3 w 112"/>
                    <a:gd name="T1" fmla="*/ 15 h 123"/>
                    <a:gd name="T2" fmla="*/ 2 w 112"/>
                    <a:gd name="T3" fmla="*/ 15 h 123"/>
                    <a:gd name="T4" fmla="*/ 1 w 112"/>
                    <a:gd name="T5" fmla="*/ 12 h 123"/>
                    <a:gd name="T6" fmla="*/ 1 w 112"/>
                    <a:gd name="T7" fmla="*/ 10 h 123"/>
                    <a:gd name="T8" fmla="*/ 1 w 112"/>
                    <a:gd name="T9" fmla="*/ 10 h 123"/>
                    <a:gd name="T10" fmla="*/ 0 w 112"/>
                    <a:gd name="T11" fmla="*/ 7 h 123"/>
                    <a:gd name="T12" fmla="*/ 2 w 112"/>
                    <a:gd name="T13" fmla="*/ 8 h 123"/>
                    <a:gd name="T14" fmla="*/ 4 w 112"/>
                    <a:gd name="T15" fmla="*/ 8 h 123"/>
                    <a:gd name="T16" fmla="*/ 1 w 112"/>
                    <a:gd name="T17" fmla="*/ 5 h 123"/>
                    <a:gd name="T18" fmla="*/ 2 w 112"/>
                    <a:gd name="T19" fmla="*/ 5 h 123"/>
                    <a:gd name="T20" fmla="*/ 3 w 112"/>
                    <a:gd name="T21" fmla="*/ 3 h 123"/>
                    <a:gd name="T22" fmla="*/ 4 w 112"/>
                    <a:gd name="T23" fmla="*/ 1 h 123"/>
                    <a:gd name="T24" fmla="*/ 5 w 112"/>
                    <a:gd name="T25" fmla="*/ 0 h 123"/>
                    <a:gd name="T26" fmla="*/ 7 w 112"/>
                    <a:gd name="T27" fmla="*/ 3 h 123"/>
                    <a:gd name="T28" fmla="*/ 9 w 112"/>
                    <a:gd name="T29" fmla="*/ 5 h 123"/>
                    <a:gd name="T30" fmla="*/ 10 w 112"/>
                    <a:gd name="T31" fmla="*/ 8 h 123"/>
                    <a:gd name="T32" fmla="*/ 13 w 112"/>
                    <a:gd name="T33" fmla="*/ 9 h 123"/>
                    <a:gd name="T34" fmla="*/ 16 w 112"/>
                    <a:gd name="T35" fmla="*/ 13 h 123"/>
                    <a:gd name="T36" fmla="*/ 21 w 112"/>
                    <a:gd name="T37" fmla="*/ 20 h 123"/>
                    <a:gd name="T38" fmla="*/ 22 w 112"/>
                    <a:gd name="T39" fmla="*/ 22 h 123"/>
                    <a:gd name="T40" fmla="*/ 20 w 112"/>
                    <a:gd name="T41" fmla="*/ 25 h 123"/>
                    <a:gd name="T42" fmla="*/ 19 w 112"/>
                    <a:gd name="T43" fmla="*/ 24 h 123"/>
                    <a:gd name="T44" fmla="*/ 17 w 112"/>
                    <a:gd name="T45" fmla="*/ 24 h 123"/>
                    <a:gd name="T46" fmla="*/ 17 w 112"/>
                    <a:gd name="T47" fmla="*/ 25 h 123"/>
                    <a:gd name="T48" fmla="*/ 15 w 112"/>
                    <a:gd name="T49" fmla="*/ 25 h 123"/>
                    <a:gd name="T50" fmla="*/ 12 w 112"/>
                    <a:gd name="T51" fmla="*/ 23 h 123"/>
                    <a:gd name="T52" fmla="*/ 13 w 112"/>
                    <a:gd name="T53" fmla="*/ 21 h 123"/>
                    <a:gd name="T54" fmla="*/ 11 w 112"/>
                    <a:gd name="T55" fmla="*/ 20 h 123"/>
                    <a:gd name="T56" fmla="*/ 9 w 112"/>
                    <a:gd name="T57" fmla="*/ 19 h 123"/>
                    <a:gd name="T58" fmla="*/ 5 w 112"/>
                    <a:gd name="T59" fmla="*/ 17 h 123"/>
                    <a:gd name="T60" fmla="*/ 6 w 112"/>
                    <a:gd name="T61" fmla="*/ 19 h 123"/>
                    <a:gd name="T62" fmla="*/ 8 w 112"/>
                    <a:gd name="T63" fmla="*/ 22 h 123"/>
                    <a:gd name="T64" fmla="*/ 7 w 112"/>
                    <a:gd name="T65" fmla="*/ 23 h 123"/>
                    <a:gd name="T66" fmla="*/ 6 w 112"/>
                    <a:gd name="T67" fmla="*/ 19 h 123"/>
                    <a:gd name="T68" fmla="*/ 3 w 112"/>
                    <a:gd name="T69" fmla="*/ 15 h 1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123"/>
                    <a:gd name="T107" fmla="*/ 112 w 112"/>
                    <a:gd name="T108" fmla="*/ 123 h 1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6" name="Freeform 130"/>
                <p:cNvSpPr>
                  <a:spLocks noChangeAspect="1"/>
                </p:cNvSpPr>
                <p:nvPr/>
              </p:nvSpPr>
              <p:spPr bwMode="gray">
                <a:xfrm>
                  <a:off x="3534" y="960"/>
                  <a:ext cx="81" cy="75"/>
                </a:xfrm>
                <a:custGeom>
                  <a:avLst/>
                  <a:gdLst>
                    <a:gd name="T0" fmla="*/ 16 w 405"/>
                    <a:gd name="T1" fmla="*/ 10 h 373"/>
                    <a:gd name="T2" fmla="*/ 18 w 405"/>
                    <a:gd name="T3" fmla="*/ 13 h 373"/>
                    <a:gd name="T4" fmla="*/ 11 w 405"/>
                    <a:gd name="T5" fmla="*/ 16 h 373"/>
                    <a:gd name="T6" fmla="*/ 9 w 405"/>
                    <a:gd name="T7" fmla="*/ 21 h 373"/>
                    <a:gd name="T8" fmla="*/ 0 w 405"/>
                    <a:gd name="T9" fmla="*/ 28 h 373"/>
                    <a:gd name="T10" fmla="*/ 3 w 405"/>
                    <a:gd name="T11" fmla="*/ 34 h 373"/>
                    <a:gd name="T12" fmla="*/ 4 w 405"/>
                    <a:gd name="T13" fmla="*/ 31 h 373"/>
                    <a:gd name="T14" fmla="*/ 6 w 405"/>
                    <a:gd name="T15" fmla="*/ 29 h 373"/>
                    <a:gd name="T16" fmla="*/ 9 w 405"/>
                    <a:gd name="T17" fmla="*/ 31 h 373"/>
                    <a:gd name="T18" fmla="*/ 10 w 405"/>
                    <a:gd name="T19" fmla="*/ 34 h 373"/>
                    <a:gd name="T20" fmla="*/ 14 w 405"/>
                    <a:gd name="T21" fmla="*/ 32 h 373"/>
                    <a:gd name="T22" fmla="*/ 15 w 405"/>
                    <a:gd name="T23" fmla="*/ 36 h 373"/>
                    <a:gd name="T24" fmla="*/ 15 w 405"/>
                    <a:gd name="T25" fmla="*/ 44 h 373"/>
                    <a:gd name="T26" fmla="*/ 17 w 405"/>
                    <a:gd name="T27" fmla="*/ 50 h 373"/>
                    <a:gd name="T28" fmla="*/ 21 w 405"/>
                    <a:gd name="T29" fmla="*/ 55 h 373"/>
                    <a:gd name="T30" fmla="*/ 24 w 405"/>
                    <a:gd name="T31" fmla="*/ 61 h 373"/>
                    <a:gd name="T32" fmla="*/ 31 w 405"/>
                    <a:gd name="T33" fmla="*/ 51 h 373"/>
                    <a:gd name="T34" fmla="*/ 32 w 405"/>
                    <a:gd name="T35" fmla="*/ 60 h 373"/>
                    <a:gd name="T36" fmla="*/ 35 w 405"/>
                    <a:gd name="T37" fmla="*/ 60 h 373"/>
                    <a:gd name="T38" fmla="*/ 37 w 405"/>
                    <a:gd name="T39" fmla="*/ 63 h 373"/>
                    <a:gd name="T40" fmla="*/ 47 w 405"/>
                    <a:gd name="T41" fmla="*/ 68 h 373"/>
                    <a:gd name="T42" fmla="*/ 52 w 405"/>
                    <a:gd name="T43" fmla="*/ 71 h 373"/>
                    <a:gd name="T44" fmla="*/ 65 w 405"/>
                    <a:gd name="T45" fmla="*/ 75 h 373"/>
                    <a:gd name="T46" fmla="*/ 70 w 405"/>
                    <a:gd name="T47" fmla="*/ 74 h 373"/>
                    <a:gd name="T48" fmla="*/ 73 w 405"/>
                    <a:gd name="T49" fmla="*/ 70 h 373"/>
                    <a:gd name="T50" fmla="*/ 75 w 405"/>
                    <a:gd name="T51" fmla="*/ 65 h 373"/>
                    <a:gd name="T52" fmla="*/ 75 w 405"/>
                    <a:gd name="T53" fmla="*/ 59 h 373"/>
                    <a:gd name="T54" fmla="*/ 73 w 405"/>
                    <a:gd name="T55" fmla="*/ 53 h 373"/>
                    <a:gd name="T56" fmla="*/ 68 w 405"/>
                    <a:gd name="T57" fmla="*/ 47 h 373"/>
                    <a:gd name="T58" fmla="*/ 74 w 405"/>
                    <a:gd name="T59" fmla="*/ 47 h 373"/>
                    <a:gd name="T60" fmla="*/ 75 w 405"/>
                    <a:gd name="T61" fmla="*/ 38 h 373"/>
                    <a:gd name="T62" fmla="*/ 75 w 405"/>
                    <a:gd name="T63" fmla="*/ 32 h 373"/>
                    <a:gd name="T64" fmla="*/ 77 w 405"/>
                    <a:gd name="T65" fmla="*/ 28 h 373"/>
                    <a:gd name="T66" fmla="*/ 81 w 405"/>
                    <a:gd name="T67" fmla="*/ 22 h 373"/>
                    <a:gd name="T68" fmla="*/ 77 w 405"/>
                    <a:gd name="T69" fmla="*/ 21 h 373"/>
                    <a:gd name="T70" fmla="*/ 78 w 405"/>
                    <a:gd name="T71" fmla="*/ 14 h 373"/>
                    <a:gd name="T72" fmla="*/ 77 w 405"/>
                    <a:gd name="T73" fmla="*/ 13 h 373"/>
                    <a:gd name="T74" fmla="*/ 73 w 405"/>
                    <a:gd name="T75" fmla="*/ 4 h 373"/>
                    <a:gd name="T76" fmla="*/ 72 w 405"/>
                    <a:gd name="T77" fmla="*/ 0 h 373"/>
                    <a:gd name="T78" fmla="*/ 67 w 405"/>
                    <a:gd name="T79" fmla="*/ 0 h 373"/>
                    <a:gd name="T80" fmla="*/ 61 w 405"/>
                    <a:gd name="T81" fmla="*/ 0 h 373"/>
                    <a:gd name="T82" fmla="*/ 61 w 405"/>
                    <a:gd name="T83" fmla="*/ 6 h 373"/>
                    <a:gd name="T84" fmla="*/ 54 w 405"/>
                    <a:gd name="T85" fmla="*/ 15 h 373"/>
                    <a:gd name="T86" fmla="*/ 47 w 405"/>
                    <a:gd name="T87" fmla="*/ 19 h 373"/>
                    <a:gd name="T88" fmla="*/ 51 w 405"/>
                    <a:gd name="T89" fmla="*/ 13 h 373"/>
                    <a:gd name="T90" fmla="*/ 53 w 405"/>
                    <a:gd name="T91" fmla="*/ 9 h 373"/>
                    <a:gd name="T92" fmla="*/ 58 w 405"/>
                    <a:gd name="T93" fmla="*/ 0 h 373"/>
                    <a:gd name="T94" fmla="*/ 19 w 405"/>
                    <a:gd name="T95" fmla="*/ 0 h 373"/>
                    <a:gd name="T96" fmla="*/ 15 w 405"/>
                    <a:gd name="T97" fmla="*/ 6 h 3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5"/>
                    <a:gd name="T148" fmla="*/ 0 h 373"/>
                    <a:gd name="T149" fmla="*/ 405 w 405"/>
                    <a:gd name="T150" fmla="*/ 373 h 37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77" name="Freeform 131"/>
                <p:cNvSpPr>
                  <a:spLocks noChangeAspect="1"/>
                </p:cNvSpPr>
                <p:nvPr/>
              </p:nvSpPr>
              <p:spPr bwMode="gray">
                <a:xfrm>
                  <a:off x="4473" y="1348"/>
                  <a:ext cx="44" cy="25"/>
                </a:xfrm>
                <a:custGeom>
                  <a:avLst/>
                  <a:gdLst>
                    <a:gd name="T0" fmla="*/ 17 w 218"/>
                    <a:gd name="T1" fmla="*/ 20 h 125"/>
                    <a:gd name="T2" fmla="*/ 16 w 218"/>
                    <a:gd name="T3" fmla="*/ 20 h 125"/>
                    <a:gd name="T4" fmla="*/ 14 w 218"/>
                    <a:gd name="T5" fmla="*/ 21 h 125"/>
                    <a:gd name="T6" fmla="*/ 13 w 218"/>
                    <a:gd name="T7" fmla="*/ 22 h 125"/>
                    <a:gd name="T8" fmla="*/ 12 w 218"/>
                    <a:gd name="T9" fmla="*/ 24 h 125"/>
                    <a:gd name="T10" fmla="*/ 8 w 218"/>
                    <a:gd name="T11" fmla="*/ 24 h 125"/>
                    <a:gd name="T12" fmla="*/ 7 w 218"/>
                    <a:gd name="T13" fmla="*/ 24 h 125"/>
                    <a:gd name="T14" fmla="*/ 3 w 218"/>
                    <a:gd name="T15" fmla="*/ 25 h 125"/>
                    <a:gd name="T16" fmla="*/ 3 w 218"/>
                    <a:gd name="T17" fmla="*/ 23 h 125"/>
                    <a:gd name="T18" fmla="*/ 1 w 218"/>
                    <a:gd name="T19" fmla="*/ 20 h 125"/>
                    <a:gd name="T20" fmla="*/ 0 w 218"/>
                    <a:gd name="T21" fmla="*/ 18 h 125"/>
                    <a:gd name="T22" fmla="*/ 1 w 218"/>
                    <a:gd name="T23" fmla="*/ 16 h 125"/>
                    <a:gd name="T24" fmla="*/ 2 w 218"/>
                    <a:gd name="T25" fmla="*/ 14 h 125"/>
                    <a:gd name="T26" fmla="*/ 3 w 218"/>
                    <a:gd name="T27" fmla="*/ 12 h 125"/>
                    <a:gd name="T28" fmla="*/ 7 w 218"/>
                    <a:gd name="T29" fmla="*/ 9 h 125"/>
                    <a:gd name="T30" fmla="*/ 8 w 218"/>
                    <a:gd name="T31" fmla="*/ 7 h 125"/>
                    <a:gd name="T32" fmla="*/ 11 w 218"/>
                    <a:gd name="T33" fmla="*/ 4 h 125"/>
                    <a:gd name="T34" fmla="*/ 13 w 218"/>
                    <a:gd name="T35" fmla="*/ 4 h 125"/>
                    <a:gd name="T36" fmla="*/ 13 w 218"/>
                    <a:gd name="T37" fmla="*/ 2 h 125"/>
                    <a:gd name="T38" fmla="*/ 17 w 218"/>
                    <a:gd name="T39" fmla="*/ 1 h 125"/>
                    <a:gd name="T40" fmla="*/ 17 w 218"/>
                    <a:gd name="T41" fmla="*/ 1 h 125"/>
                    <a:gd name="T42" fmla="*/ 17 w 218"/>
                    <a:gd name="T43" fmla="*/ 1 h 125"/>
                    <a:gd name="T44" fmla="*/ 17 w 218"/>
                    <a:gd name="T45" fmla="*/ 1 h 125"/>
                    <a:gd name="T46" fmla="*/ 17 w 218"/>
                    <a:gd name="T47" fmla="*/ 1 h 125"/>
                    <a:gd name="T48" fmla="*/ 18 w 218"/>
                    <a:gd name="T49" fmla="*/ 1 h 125"/>
                    <a:gd name="T50" fmla="*/ 20 w 218"/>
                    <a:gd name="T51" fmla="*/ 0 h 125"/>
                    <a:gd name="T52" fmla="*/ 23 w 218"/>
                    <a:gd name="T53" fmla="*/ 2 h 125"/>
                    <a:gd name="T54" fmla="*/ 26 w 218"/>
                    <a:gd name="T55" fmla="*/ 0 h 125"/>
                    <a:gd name="T56" fmla="*/ 27 w 218"/>
                    <a:gd name="T57" fmla="*/ 1 h 125"/>
                    <a:gd name="T58" fmla="*/ 27 w 218"/>
                    <a:gd name="T59" fmla="*/ 0 h 125"/>
                    <a:gd name="T60" fmla="*/ 31 w 218"/>
                    <a:gd name="T61" fmla="*/ 2 h 125"/>
                    <a:gd name="T62" fmla="*/ 37 w 218"/>
                    <a:gd name="T63" fmla="*/ 4 h 125"/>
                    <a:gd name="T64" fmla="*/ 38 w 218"/>
                    <a:gd name="T65" fmla="*/ 5 h 125"/>
                    <a:gd name="T66" fmla="*/ 38 w 218"/>
                    <a:gd name="T67" fmla="*/ 6 h 125"/>
                    <a:gd name="T68" fmla="*/ 38 w 218"/>
                    <a:gd name="T69" fmla="*/ 6 h 125"/>
                    <a:gd name="T70" fmla="*/ 43 w 218"/>
                    <a:gd name="T71" fmla="*/ 11 h 125"/>
                    <a:gd name="T72" fmla="*/ 44 w 218"/>
                    <a:gd name="T73" fmla="*/ 13 h 125"/>
                    <a:gd name="T74" fmla="*/ 43 w 218"/>
                    <a:gd name="T75" fmla="*/ 15 h 125"/>
                    <a:gd name="T76" fmla="*/ 39 w 218"/>
                    <a:gd name="T77" fmla="*/ 18 h 125"/>
                    <a:gd name="T78" fmla="*/ 29 w 218"/>
                    <a:gd name="T79" fmla="*/ 21 h 125"/>
                    <a:gd name="T80" fmla="*/ 27 w 218"/>
                    <a:gd name="T81" fmla="*/ 23 h 125"/>
                    <a:gd name="T82" fmla="*/ 23 w 218"/>
                    <a:gd name="T83" fmla="*/ 22 h 125"/>
                    <a:gd name="T84" fmla="*/ 22 w 218"/>
                    <a:gd name="T85" fmla="*/ 21 h 125"/>
                    <a:gd name="T86" fmla="*/ 17 w 218"/>
                    <a:gd name="T87" fmla="*/ 20 h 125"/>
                    <a:gd name="T88" fmla="*/ 17 w 218"/>
                    <a:gd name="T89" fmla="*/ 20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8"/>
                    <a:gd name="T136" fmla="*/ 0 h 125"/>
                    <a:gd name="T137" fmla="*/ 218 w 218"/>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sp>
            <p:nvSpPr>
              <p:cNvPr id="262" name="Freeform 132"/>
              <p:cNvSpPr>
                <a:spLocks noChangeAspect="1"/>
              </p:cNvSpPr>
              <p:nvPr/>
            </p:nvSpPr>
            <p:spPr bwMode="gray">
              <a:xfrm>
                <a:off x="4071" y="1777"/>
                <a:ext cx="34" cy="144"/>
              </a:xfrm>
              <a:custGeom>
                <a:avLst/>
                <a:gdLst>
                  <a:gd name="T0" fmla="*/ 11 w 170"/>
                  <a:gd name="T1" fmla="*/ 0 h 721"/>
                  <a:gd name="T2" fmla="*/ 14 w 170"/>
                  <a:gd name="T3" fmla="*/ 4 h 721"/>
                  <a:gd name="T4" fmla="*/ 15 w 170"/>
                  <a:gd name="T5" fmla="*/ 16 h 721"/>
                  <a:gd name="T6" fmla="*/ 18 w 170"/>
                  <a:gd name="T7" fmla="*/ 29 h 721"/>
                  <a:gd name="T8" fmla="*/ 18 w 170"/>
                  <a:gd name="T9" fmla="*/ 37 h 721"/>
                  <a:gd name="T10" fmla="*/ 17 w 170"/>
                  <a:gd name="T11" fmla="*/ 42 h 721"/>
                  <a:gd name="T12" fmla="*/ 18 w 170"/>
                  <a:gd name="T13" fmla="*/ 49 h 721"/>
                  <a:gd name="T14" fmla="*/ 18 w 170"/>
                  <a:gd name="T15" fmla="*/ 51 h 721"/>
                  <a:gd name="T16" fmla="*/ 20 w 170"/>
                  <a:gd name="T17" fmla="*/ 58 h 721"/>
                  <a:gd name="T18" fmla="*/ 23 w 170"/>
                  <a:gd name="T19" fmla="*/ 69 h 721"/>
                  <a:gd name="T20" fmla="*/ 28 w 170"/>
                  <a:gd name="T21" fmla="*/ 85 h 721"/>
                  <a:gd name="T22" fmla="*/ 30 w 170"/>
                  <a:gd name="T23" fmla="*/ 92 h 721"/>
                  <a:gd name="T24" fmla="*/ 34 w 170"/>
                  <a:gd name="T25" fmla="*/ 97 h 721"/>
                  <a:gd name="T26" fmla="*/ 30 w 170"/>
                  <a:gd name="T27" fmla="*/ 93 h 721"/>
                  <a:gd name="T28" fmla="*/ 24 w 170"/>
                  <a:gd name="T29" fmla="*/ 89 h 721"/>
                  <a:gd name="T30" fmla="*/ 18 w 170"/>
                  <a:gd name="T31" fmla="*/ 89 h 721"/>
                  <a:gd name="T32" fmla="*/ 15 w 170"/>
                  <a:gd name="T33" fmla="*/ 95 h 721"/>
                  <a:gd name="T34" fmla="*/ 13 w 170"/>
                  <a:gd name="T35" fmla="*/ 102 h 721"/>
                  <a:gd name="T36" fmla="*/ 11 w 170"/>
                  <a:gd name="T37" fmla="*/ 113 h 721"/>
                  <a:gd name="T38" fmla="*/ 12 w 170"/>
                  <a:gd name="T39" fmla="*/ 120 h 721"/>
                  <a:gd name="T40" fmla="*/ 16 w 170"/>
                  <a:gd name="T41" fmla="*/ 127 h 721"/>
                  <a:gd name="T42" fmla="*/ 18 w 170"/>
                  <a:gd name="T43" fmla="*/ 130 h 721"/>
                  <a:gd name="T44" fmla="*/ 20 w 170"/>
                  <a:gd name="T45" fmla="*/ 131 h 721"/>
                  <a:gd name="T46" fmla="*/ 22 w 170"/>
                  <a:gd name="T47" fmla="*/ 137 h 721"/>
                  <a:gd name="T48" fmla="*/ 20 w 170"/>
                  <a:gd name="T49" fmla="*/ 142 h 721"/>
                  <a:gd name="T50" fmla="*/ 14 w 170"/>
                  <a:gd name="T51" fmla="*/ 132 h 721"/>
                  <a:gd name="T52" fmla="*/ 9 w 170"/>
                  <a:gd name="T53" fmla="*/ 134 h 721"/>
                  <a:gd name="T54" fmla="*/ 6 w 170"/>
                  <a:gd name="T55" fmla="*/ 144 h 721"/>
                  <a:gd name="T56" fmla="*/ 3 w 170"/>
                  <a:gd name="T57" fmla="*/ 138 h 721"/>
                  <a:gd name="T58" fmla="*/ 4 w 170"/>
                  <a:gd name="T59" fmla="*/ 124 h 721"/>
                  <a:gd name="T60" fmla="*/ 6 w 170"/>
                  <a:gd name="T61" fmla="*/ 111 h 721"/>
                  <a:gd name="T62" fmla="*/ 5 w 170"/>
                  <a:gd name="T63" fmla="*/ 104 h 721"/>
                  <a:gd name="T64" fmla="*/ 3 w 170"/>
                  <a:gd name="T65" fmla="*/ 96 h 721"/>
                  <a:gd name="T66" fmla="*/ 6 w 170"/>
                  <a:gd name="T67" fmla="*/ 85 h 721"/>
                  <a:gd name="T68" fmla="*/ 6 w 170"/>
                  <a:gd name="T69" fmla="*/ 78 h 721"/>
                  <a:gd name="T70" fmla="*/ 6 w 170"/>
                  <a:gd name="T71" fmla="*/ 75 h 721"/>
                  <a:gd name="T72" fmla="*/ 5 w 170"/>
                  <a:gd name="T73" fmla="*/ 70 h 721"/>
                  <a:gd name="T74" fmla="*/ 6 w 170"/>
                  <a:gd name="T75" fmla="*/ 59 h 721"/>
                  <a:gd name="T76" fmla="*/ 4 w 170"/>
                  <a:gd name="T77" fmla="*/ 52 h 721"/>
                  <a:gd name="T78" fmla="*/ 1 w 170"/>
                  <a:gd name="T79" fmla="*/ 49 h 721"/>
                  <a:gd name="T80" fmla="*/ 1 w 170"/>
                  <a:gd name="T81" fmla="*/ 45 h 721"/>
                  <a:gd name="T82" fmla="*/ 0 w 170"/>
                  <a:gd name="T83" fmla="*/ 38 h 721"/>
                  <a:gd name="T84" fmla="*/ 2 w 170"/>
                  <a:gd name="T85" fmla="*/ 25 h 721"/>
                  <a:gd name="T86" fmla="*/ 2 w 170"/>
                  <a:gd name="T87" fmla="*/ 19 h 721"/>
                  <a:gd name="T88" fmla="*/ 5 w 170"/>
                  <a:gd name="T89" fmla="*/ 16 h 721"/>
                  <a:gd name="T90" fmla="*/ 7 w 170"/>
                  <a:gd name="T91" fmla="*/ 17 h 721"/>
                  <a:gd name="T92" fmla="*/ 10 w 170"/>
                  <a:gd name="T93" fmla="*/ 16 h 721"/>
                  <a:gd name="T94" fmla="*/ 10 w 170"/>
                  <a:gd name="T95" fmla="*/ 13 h 721"/>
                  <a:gd name="T96" fmla="*/ 12 w 170"/>
                  <a:gd name="T97" fmla="*/ 13 h 721"/>
                  <a:gd name="T98" fmla="*/ 10 w 170"/>
                  <a:gd name="T99" fmla="*/ 7 h 721"/>
                  <a:gd name="T100" fmla="*/ 8 w 170"/>
                  <a:gd name="T101" fmla="*/ 2 h 721"/>
                  <a:gd name="T102" fmla="*/ 9 w 170"/>
                  <a:gd name="T103" fmla="*/ 1 h 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721"/>
                  <a:gd name="T158" fmla="*/ 170 w 170"/>
                  <a:gd name="T159" fmla="*/ 721 h 7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63" name="Freeform 133"/>
              <p:cNvSpPr>
                <a:spLocks noChangeAspect="1"/>
              </p:cNvSpPr>
              <p:nvPr/>
            </p:nvSpPr>
            <p:spPr bwMode="gray">
              <a:xfrm>
                <a:off x="2817" y="1091"/>
                <a:ext cx="1786" cy="901"/>
              </a:xfrm>
              <a:custGeom>
                <a:avLst/>
                <a:gdLst>
                  <a:gd name="T0" fmla="*/ 653 w 8931"/>
                  <a:gd name="T1" fmla="*/ 783 h 4504"/>
                  <a:gd name="T2" fmla="*/ 867 w 8931"/>
                  <a:gd name="T3" fmla="*/ 758 h 4504"/>
                  <a:gd name="T4" fmla="*/ 1061 w 8931"/>
                  <a:gd name="T5" fmla="*/ 707 h 4504"/>
                  <a:gd name="T6" fmla="*/ 1166 w 8931"/>
                  <a:gd name="T7" fmla="*/ 828 h 4504"/>
                  <a:gd name="T8" fmla="*/ 1213 w 8931"/>
                  <a:gd name="T9" fmla="*/ 828 h 4504"/>
                  <a:gd name="T10" fmla="*/ 1238 w 8931"/>
                  <a:gd name="T11" fmla="*/ 697 h 4504"/>
                  <a:gd name="T12" fmla="*/ 1193 w 8931"/>
                  <a:gd name="T13" fmla="*/ 667 h 4504"/>
                  <a:gd name="T14" fmla="*/ 1334 w 8931"/>
                  <a:gd name="T15" fmla="*/ 583 h 4504"/>
                  <a:gd name="T16" fmla="*/ 1400 w 8931"/>
                  <a:gd name="T17" fmla="*/ 563 h 4504"/>
                  <a:gd name="T18" fmla="*/ 1489 w 8931"/>
                  <a:gd name="T19" fmla="*/ 519 h 4504"/>
                  <a:gd name="T20" fmla="*/ 1409 w 8931"/>
                  <a:gd name="T21" fmla="*/ 641 h 4504"/>
                  <a:gd name="T22" fmla="*/ 1473 w 8931"/>
                  <a:gd name="T23" fmla="*/ 659 h 4504"/>
                  <a:gd name="T24" fmla="*/ 1501 w 8931"/>
                  <a:gd name="T25" fmla="*/ 573 h 4504"/>
                  <a:gd name="T26" fmla="*/ 1585 w 8931"/>
                  <a:gd name="T27" fmla="*/ 552 h 4504"/>
                  <a:gd name="T28" fmla="*/ 1645 w 8931"/>
                  <a:gd name="T29" fmla="*/ 511 h 4504"/>
                  <a:gd name="T30" fmla="*/ 1672 w 8931"/>
                  <a:gd name="T31" fmla="*/ 451 h 4504"/>
                  <a:gd name="T32" fmla="*/ 1729 w 8931"/>
                  <a:gd name="T33" fmla="*/ 458 h 4504"/>
                  <a:gd name="T34" fmla="*/ 1768 w 8931"/>
                  <a:gd name="T35" fmla="*/ 440 h 4504"/>
                  <a:gd name="T36" fmla="*/ 1737 w 8931"/>
                  <a:gd name="T37" fmla="*/ 396 h 4504"/>
                  <a:gd name="T38" fmla="*/ 1707 w 8931"/>
                  <a:gd name="T39" fmla="*/ 373 h 4504"/>
                  <a:gd name="T40" fmla="*/ 1564 w 8931"/>
                  <a:gd name="T41" fmla="*/ 322 h 4504"/>
                  <a:gd name="T42" fmla="*/ 1457 w 8931"/>
                  <a:gd name="T43" fmla="*/ 318 h 4504"/>
                  <a:gd name="T44" fmla="*/ 1337 w 8931"/>
                  <a:gd name="T45" fmla="*/ 253 h 4504"/>
                  <a:gd name="T46" fmla="*/ 1234 w 8931"/>
                  <a:gd name="T47" fmla="*/ 257 h 4504"/>
                  <a:gd name="T48" fmla="*/ 1135 w 8931"/>
                  <a:gd name="T49" fmla="*/ 279 h 4504"/>
                  <a:gd name="T50" fmla="*/ 1119 w 8931"/>
                  <a:gd name="T51" fmla="*/ 206 h 4504"/>
                  <a:gd name="T52" fmla="*/ 1042 w 8931"/>
                  <a:gd name="T53" fmla="*/ 207 h 4504"/>
                  <a:gd name="T54" fmla="*/ 939 w 8931"/>
                  <a:gd name="T55" fmla="*/ 174 h 4504"/>
                  <a:gd name="T56" fmla="*/ 871 w 8931"/>
                  <a:gd name="T57" fmla="*/ 201 h 4504"/>
                  <a:gd name="T58" fmla="*/ 917 w 8931"/>
                  <a:gd name="T59" fmla="*/ 144 h 4504"/>
                  <a:gd name="T60" fmla="*/ 937 w 8931"/>
                  <a:gd name="T61" fmla="*/ 79 h 4504"/>
                  <a:gd name="T62" fmla="*/ 874 w 8931"/>
                  <a:gd name="T63" fmla="*/ 41 h 4504"/>
                  <a:gd name="T64" fmla="*/ 805 w 8931"/>
                  <a:gd name="T65" fmla="*/ 46 h 4504"/>
                  <a:gd name="T66" fmla="*/ 758 w 8931"/>
                  <a:gd name="T67" fmla="*/ 84 h 4504"/>
                  <a:gd name="T68" fmla="*/ 675 w 8931"/>
                  <a:gd name="T69" fmla="*/ 110 h 4504"/>
                  <a:gd name="T70" fmla="*/ 651 w 8931"/>
                  <a:gd name="T71" fmla="*/ 166 h 4504"/>
                  <a:gd name="T72" fmla="*/ 590 w 8931"/>
                  <a:gd name="T73" fmla="*/ 230 h 4504"/>
                  <a:gd name="T74" fmla="*/ 589 w 8931"/>
                  <a:gd name="T75" fmla="*/ 247 h 4504"/>
                  <a:gd name="T76" fmla="*/ 525 w 8931"/>
                  <a:gd name="T77" fmla="*/ 244 h 4504"/>
                  <a:gd name="T78" fmla="*/ 552 w 8931"/>
                  <a:gd name="T79" fmla="*/ 347 h 4504"/>
                  <a:gd name="T80" fmla="*/ 518 w 8931"/>
                  <a:gd name="T81" fmla="*/ 368 h 4504"/>
                  <a:gd name="T82" fmla="*/ 500 w 8931"/>
                  <a:gd name="T83" fmla="*/ 378 h 4504"/>
                  <a:gd name="T84" fmla="*/ 459 w 8931"/>
                  <a:gd name="T85" fmla="*/ 208 h 4504"/>
                  <a:gd name="T86" fmla="*/ 447 w 8931"/>
                  <a:gd name="T87" fmla="*/ 360 h 4504"/>
                  <a:gd name="T88" fmla="*/ 314 w 8931"/>
                  <a:gd name="T89" fmla="*/ 351 h 4504"/>
                  <a:gd name="T90" fmla="*/ 235 w 8931"/>
                  <a:gd name="T91" fmla="*/ 379 h 4504"/>
                  <a:gd name="T92" fmla="*/ 187 w 8931"/>
                  <a:gd name="T93" fmla="*/ 411 h 4504"/>
                  <a:gd name="T94" fmla="*/ 100 w 8931"/>
                  <a:gd name="T95" fmla="*/ 458 h 4504"/>
                  <a:gd name="T96" fmla="*/ 61 w 8931"/>
                  <a:gd name="T97" fmla="*/ 403 h 4504"/>
                  <a:gd name="T98" fmla="*/ 118 w 8931"/>
                  <a:gd name="T99" fmla="*/ 357 h 4504"/>
                  <a:gd name="T100" fmla="*/ 38 w 8931"/>
                  <a:gd name="T101" fmla="*/ 320 h 4504"/>
                  <a:gd name="T102" fmla="*/ 43 w 8931"/>
                  <a:gd name="T103" fmla="*/ 510 h 4504"/>
                  <a:gd name="T104" fmla="*/ 3 w 8931"/>
                  <a:gd name="T105" fmla="*/ 611 h 4504"/>
                  <a:gd name="T106" fmla="*/ 48 w 8931"/>
                  <a:gd name="T107" fmla="*/ 694 h 4504"/>
                  <a:gd name="T108" fmla="*/ 88 w 8931"/>
                  <a:gd name="T109" fmla="*/ 753 h 4504"/>
                  <a:gd name="T110" fmla="*/ 129 w 8931"/>
                  <a:gd name="T111" fmla="*/ 809 h 4504"/>
                  <a:gd name="T112" fmla="*/ 180 w 8931"/>
                  <a:gd name="T113" fmla="*/ 880 h 4504"/>
                  <a:gd name="T114" fmla="*/ 221 w 8931"/>
                  <a:gd name="T115" fmla="*/ 827 h 4504"/>
                  <a:gd name="T116" fmla="*/ 234 w 8931"/>
                  <a:gd name="T117" fmla="*/ 760 h 4504"/>
                  <a:gd name="T118" fmla="*/ 304 w 8931"/>
                  <a:gd name="T119" fmla="*/ 751 h 4504"/>
                  <a:gd name="T120" fmla="*/ 366 w 8931"/>
                  <a:gd name="T121" fmla="*/ 715 h 4504"/>
                  <a:gd name="T122" fmla="*/ 437 w 8931"/>
                  <a:gd name="T123" fmla="*/ 677 h 4504"/>
                  <a:gd name="T124" fmla="*/ 505 w 8931"/>
                  <a:gd name="T125" fmla="*/ 693 h 4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31"/>
                  <a:gd name="T190" fmla="*/ 0 h 4504"/>
                  <a:gd name="T191" fmla="*/ 8931 w 8931"/>
                  <a:gd name="T192" fmla="*/ 4504 h 4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64" name="Freeform 134"/>
              <p:cNvSpPr>
                <a:spLocks noChangeAspect="1"/>
              </p:cNvSpPr>
              <p:nvPr/>
            </p:nvSpPr>
            <p:spPr bwMode="gray">
              <a:xfrm>
                <a:off x="2730" y="1750"/>
                <a:ext cx="36" cy="27"/>
              </a:xfrm>
              <a:custGeom>
                <a:avLst/>
                <a:gdLst>
                  <a:gd name="T0" fmla="*/ 0 w 180"/>
                  <a:gd name="T1" fmla="*/ 24 h 134"/>
                  <a:gd name="T2" fmla="*/ 0 w 180"/>
                  <a:gd name="T3" fmla="*/ 23 h 134"/>
                  <a:gd name="T4" fmla="*/ 2 w 180"/>
                  <a:gd name="T5" fmla="*/ 22 h 134"/>
                  <a:gd name="T6" fmla="*/ 3 w 180"/>
                  <a:gd name="T7" fmla="*/ 21 h 134"/>
                  <a:gd name="T8" fmla="*/ 4 w 180"/>
                  <a:gd name="T9" fmla="*/ 18 h 134"/>
                  <a:gd name="T10" fmla="*/ 4 w 180"/>
                  <a:gd name="T11" fmla="*/ 15 h 134"/>
                  <a:gd name="T12" fmla="*/ 5 w 180"/>
                  <a:gd name="T13" fmla="*/ 14 h 134"/>
                  <a:gd name="T14" fmla="*/ 9 w 180"/>
                  <a:gd name="T15" fmla="*/ 14 h 134"/>
                  <a:gd name="T16" fmla="*/ 11 w 180"/>
                  <a:gd name="T17" fmla="*/ 13 h 134"/>
                  <a:gd name="T18" fmla="*/ 13 w 180"/>
                  <a:gd name="T19" fmla="*/ 10 h 134"/>
                  <a:gd name="T20" fmla="*/ 15 w 180"/>
                  <a:gd name="T21" fmla="*/ 6 h 134"/>
                  <a:gd name="T22" fmla="*/ 16 w 180"/>
                  <a:gd name="T23" fmla="*/ 3 h 134"/>
                  <a:gd name="T24" fmla="*/ 17 w 180"/>
                  <a:gd name="T25" fmla="*/ 0 h 134"/>
                  <a:gd name="T26" fmla="*/ 16 w 180"/>
                  <a:gd name="T27" fmla="*/ 5 h 134"/>
                  <a:gd name="T28" fmla="*/ 14 w 180"/>
                  <a:gd name="T29" fmla="*/ 9 h 134"/>
                  <a:gd name="T30" fmla="*/ 13 w 180"/>
                  <a:gd name="T31" fmla="*/ 11 h 134"/>
                  <a:gd name="T32" fmla="*/ 11 w 180"/>
                  <a:gd name="T33" fmla="*/ 13 h 134"/>
                  <a:gd name="T34" fmla="*/ 12 w 180"/>
                  <a:gd name="T35" fmla="*/ 14 h 134"/>
                  <a:gd name="T36" fmla="*/ 13 w 180"/>
                  <a:gd name="T37" fmla="*/ 14 h 134"/>
                  <a:gd name="T38" fmla="*/ 15 w 180"/>
                  <a:gd name="T39" fmla="*/ 15 h 134"/>
                  <a:gd name="T40" fmla="*/ 17 w 180"/>
                  <a:gd name="T41" fmla="*/ 15 h 134"/>
                  <a:gd name="T42" fmla="*/ 18 w 180"/>
                  <a:gd name="T43" fmla="*/ 13 h 134"/>
                  <a:gd name="T44" fmla="*/ 18 w 180"/>
                  <a:gd name="T45" fmla="*/ 10 h 134"/>
                  <a:gd name="T46" fmla="*/ 19 w 180"/>
                  <a:gd name="T47" fmla="*/ 9 h 134"/>
                  <a:gd name="T48" fmla="*/ 19 w 180"/>
                  <a:gd name="T49" fmla="*/ 8 h 134"/>
                  <a:gd name="T50" fmla="*/ 21 w 180"/>
                  <a:gd name="T51" fmla="*/ 8 h 134"/>
                  <a:gd name="T52" fmla="*/ 22 w 180"/>
                  <a:gd name="T53" fmla="*/ 9 h 134"/>
                  <a:gd name="T54" fmla="*/ 23 w 180"/>
                  <a:gd name="T55" fmla="*/ 9 h 134"/>
                  <a:gd name="T56" fmla="*/ 24 w 180"/>
                  <a:gd name="T57" fmla="*/ 10 h 134"/>
                  <a:gd name="T58" fmla="*/ 26 w 180"/>
                  <a:gd name="T59" fmla="*/ 11 h 134"/>
                  <a:gd name="T60" fmla="*/ 29 w 180"/>
                  <a:gd name="T61" fmla="*/ 11 h 134"/>
                  <a:gd name="T62" fmla="*/ 33 w 180"/>
                  <a:gd name="T63" fmla="*/ 11 h 134"/>
                  <a:gd name="T64" fmla="*/ 34 w 180"/>
                  <a:gd name="T65" fmla="*/ 12 h 134"/>
                  <a:gd name="T66" fmla="*/ 36 w 180"/>
                  <a:gd name="T67" fmla="*/ 17 h 134"/>
                  <a:gd name="T68" fmla="*/ 35 w 180"/>
                  <a:gd name="T69" fmla="*/ 20 h 134"/>
                  <a:gd name="T70" fmla="*/ 35 w 180"/>
                  <a:gd name="T71" fmla="*/ 23 h 134"/>
                  <a:gd name="T72" fmla="*/ 35 w 180"/>
                  <a:gd name="T73" fmla="*/ 25 h 134"/>
                  <a:gd name="T74" fmla="*/ 31 w 180"/>
                  <a:gd name="T75" fmla="*/ 26 h 134"/>
                  <a:gd name="T76" fmla="*/ 25 w 180"/>
                  <a:gd name="T77" fmla="*/ 27 h 134"/>
                  <a:gd name="T78" fmla="*/ 16 w 180"/>
                  <a:gd name="T79" fmla="*/ 27 h 134"/>
                  <a:gd name="T80" fmla="*/ 3 w 180"/>
                  <a:gd name="T81" fmla="*/ 25 h 134"/>
                  <a:gd name="T82" fmla="*/ 0 w 180"/>
                  <a:gd name="T83" fmla="*/ 24 h 1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0"/>
                  <a:gd name="T127" fmla="*/ 0 h 134"/>
                  <a:gd name="T128" fmla="*/ 180 w 180"/>
                  <a:gd name="T129" fmla="*/ 134 h 1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sp>
          <p:nvSpPr>
            <p:cNvPr id="163" name="Freeform 135"/>
            <p:cNvSpPr>
              <a:spLocks noChangeAspect="1"/>
            </p:cNvSpPr>
            <p:nvPr/>
          </p:nvSpPr>
          <p:spPr bwMode="gray">
            <a:xfrm>
              <a:off x="5258761" y="4491425"/>
              <a:ext cx="32112" cy="43611"/>
            </a:xfrm>
            <a:custGeom>
              <a:avLst/>
              <a:gdLst>
                <a:gd name="T0" fmla="*/ 2147483647 w 83"/>
                <a:gd name="T1" fmla="*/ 0 h 106"/>
                <a:gd name="T2" fmla="*/ 2147483647 w 83"/>
                <a:gd name="T3" fmla="*/ 2147483647 h 106"/>
                <a:gd name="T4" fmla="*/ 2147483647 w 83"/>
                <a:gd name="T5" fmla="*/ 2147483647 h 106"/>
                <a:gd name="T6" fmla="*/ 2147483647 w 83"/>
                <a:gd name="T7" fmla="*/ 2147483647 h 106"/>
                <a:gd name="T8" fmla="*/ 2147483647 w 83"/>
                <a:gd name="T9" fmla="*/ 2147483647 h 106"/>
                <a:gd name="T10" fmla="*/ 2147483647 w 83"/>
                <a:gd name="T11" fmla="*/ 2147483647 h 106"/>
                <a:gd name="T12" fmla="*/ 2147483647 w 83"/>
                <a:gd name="T13" fmla="*/ 2147483647 h 106"/>
                <a:gd name="T14" fmla="*/ 2147483647 w 83"/>
                <a:gd name="T15" fmla="*/ 2147483647 h 106"/>
                <a:gd name="T16" fmla="*/ 0 w 83"/>
                <a:gd name="T17" fmla="*/ 2147483647 h 106"/>
                <a:gd name="T18" fmla="*/ 0 w 83"/>
                <a:gd name="T19" fmla="*/ 2147483647 h 106"/>
                <a:gd name="T20" fmla="*/ 0 w 83"/>
                <a:gd name="T21" fmla="*/ 2147483647 h 106"/>
                <a:gd name="T22" fmla="*/ 2147483647 w 83"/>
                <a:gd name="T23" fmla="*/ 2147483647 h 106"/>
                <a:gd name="T24" fmla="*/ 2147483647 w 83"/>
                <a:gd name="T25" fmla="*/ 2147483647 h 106"/>
                <a:gd name="T26" fmla="*/ 2147483647 w 83"/>
                <a:gd name="T27" fmla="*/ 2147483647 h 106"/>
                <a:gd name="T28" fmla="*/ 2147483647 w 83"/>
                <a:gd name="T29" fmla="*/ 2147483647 h 106"/>
                <a:gd name="T30" fmla="*/ 2147483647 w 83"/>
                <a:gd name="T31" fmla="*/ 2147483647 h 106"/>
                <a:gd name="T32" fmla="*/ 2147483647 w 83"/>
                <a:gd name="T33" fmla="*/ 2147483647 h 106"/>
                <a:gd name="T34" fmla="*/ 2147483647 w 83"/>
                <a:gd name="T35" fmla="*/ 2147483647 h 106"/>
                <a:gd name="T36" fmla="*/ 2147483647 w 83"/>
                <a:gd name="T37" fmla="*/ 2147483647 h 106"/>
                <a:gd name="T38" fmla="*/ 2147483647 w 83"/>
                <a:gd name="T39" fmla="*/ 2147483647 h 106"/>
                <a:gd name="T40" fmla="*/ 2147483647 w 83"/>
                <a:gd name="T41" fmla="*/ 2147483647 h 106"/>
                <a:gd name="T42" fmla="*/ 2147483647 w 83"/>
                <a:gd name="T43" fmla="*/ 2147483647 h 106"/>
                <a:gd name="T44" fmla="*/ 2147483647 w 83"/>
                <a:gd name="T45" fmla="*/ 2147483647 h 106"/>
                <a:gd name="T46" fmla="*/ 2147483647 w 83"/>
                <a:gd name="T47" fmla="*/ 2147483647 h 106"/>
                <a:gd name="T48" fmla="*/ 2147483647 w 83"/>
                <a:gd name="T49" fmla="*/ 2147483647 h 106"/>
                <a:gd name="T50" fmla="*/ 2147483647 w 83"/>
                <a:gd name="T51" fmla="*/ 2147483647 h 106"/>
                <a:gd name="T52" fmla="*/ 2147483647 w 83"/>
                <a:gd name="T53" fmla="*/ 2147483647 h 106"/>
                <a:gd name="T54" fmla="*/ 2147483647 w 83"/>
                <a:gd name="T55" fmla="*/ 2147483647 h 106"/>
                <a:gd name="T56" fmla="*/ 2147483647 w 83"/>
                <a:gd name="T57" fmla="*/ 2147483647 h 106"/>
                <a:gd name="T58" fmla="*/ 2147483647 w 83"/>
                <a:gd name="T59" fmla="*/ 2147483647 h 106"/>
                <a:gd name="T60" fmla="*/ 2147483647 w 83"/>
                <a:gd name="T61" fmla="*/ 2147483647 h 106"/>
                <a:gd name="T62" fmla="*/ 2147483647 w 83"/>
                <a:gd name="T63" fmla="*/ 2147483647 h 106"/>
                <a:gd name="T64" fmla="*/ 2147483647 w 83"/>
                <a:gd name="T65" fmla="*/ 2147483647 h 106"/>
                <a:gd name="T66" fmla="*/ 2147483647 w 83"/>
                <a:gd name="T67" fmla="*/ 2147483647 h 106"/>
                <a:gd name="T68" fmla="*/ 2147483647 w 83"/>
                <a:gd name="T69" fmla="*/ 2147483647 h 106"/>
                <a:gd name="T70" fmla="*/ 2147483647 w 83"/>
                <a:gd name="T71" fmla="*/ 2147483647 h 106"/>
                <a:gd name="T72" fmla="*/ 2147483647 w 83"/>
                <a:gd name="T73" fmla="*/ 2147483647 h 106"/>
                <a:gd name="T74" fmla="*/ 2147483647 w 83"/>
                <a:gd name="T75" fmla="*/ 2147483647 h 106"/>
                <a:gd name="T76" fmla="*/ 2147483647 w 83"/>
                <a:gd name="T77" fmla="*/ 2147483647 h 106"/>
                <a:gd name="T78" fmla="*/ 2147483647 w 83"/>
                <a:gd name="T79" fmla="*/ 2147483647 h 106"/>
                <a:gd name="T80" fmla="*/ 2147483647 w 83"/>
                <a:gd name="T81" fmla="*/ 2147483647 h 106"/>
                <a:gd name="T82" fmla="*/ 2147483647 w 83"/>
                <a:gd name="T83" fmla="*/ 2147483647 h 106"/>
                <a:gd name="T84" fmla="*/ 2147483647 w 83"/>
                <a:gd name="T85" fmla="*/ 2147483647 h 106"/>
                <a:gd name="T86" fmla="*/ 2147483647 w 83"/>
                <a:gd name="T87" fmla="*/ 2147483647 h 106"/>
                <a:gd name="T88" fmla="*/ 2147483647 w 83"/>
                <a:gd name="T89" fmla="*/ 2147483647 h 106"/>
                <a:gd name="T90" fmla="*/ 2147483647 w 83"/>
                <a:gd name="T91" fmla="*/ 2147483647 h 106"/>
                <a:gd name="T92" fmla="*/ 2147483647 w 83"/>
                <a:gd name="T93" fmla="*/ 2147483647 h 106"/>
                <a:gd name="T94" fmla="*/ 2147483647 w 83"/>
                <a:gd name="T95" fmla="*/ 2147483647 h 106"/>
                <a:gd name="T96" fmla="*/ 2147483647 w 83"/>
                <a:gd name="T97" fmla="*/ 2147483647 h 106"/>
                <a:gd name="T98" fmla="*/ 2147483647 w 83"/>
                <a:gd name="T99" fmla="*/ 2147483647 h 106"/>
                <a:gd name="T100" fmla="*/ 2147483647 w 83"/>
                <a:gd name="T101" fmla="*/ 2147483647 h 106"/>
                <a:gd name="T102" fmla="*/ 2147483647 w 83"/>
                <a:gd name="T103" fmla="*/ 0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106"/>
                <a:gd name="T158" fmla="*/ 83 w 8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grpSp>
          <p:nvGrpSpPr>
            <p:cNvPr id="164" name="Group 136"/>
            <p:cNvGrpSpPr>
              <a:grpSpLocks noChangeAspect="1"/>
            </p:cNvGrpSpPr>
            <p:nvPr/>
          </p:nvGrpSpPr>
          <p:grpSpPr bwMode="auto">
            <a:xfrm>
              <a:off x="4909314" y="3732620"/>
              <a:ext cx="824783" cy="762519"/>
              <a:chOff x="2802" y="1979"/>
              <a:chExt cx="408" cy="369"/>
            </a:xfrm>
            <a:grpFill/>
          </p:grpSpPr>
          <p:sp>
            <p:nvSpPr>
              <p:cNvPr id="232" name="Freeform 137"/>
              <p:cNvSpPr>
                <a:spLocks noChangeAspect="1"/>
              </p:cNvSpPr>
              <p:nvPr/>
            </p:nvSpPr>
            <p:spPr bwMode="gray">
              <a:xfrm>
                <a:off x="2899" y="2082"/>
                <a:ext cx="19" cy="23"/>
              </a:xfrm>
              <a:custGeom>
                <a:avLst/>
                <a:gdLst>
                  <a:gd name="T0" fmla="*/ 8 w 95"/>
                  <a:gd name="T1" fmla="*/ 19 h 116"/>
                  <a:gd name="T2" fmla="*/ 9 w 95"/>
                  <a:gd name="T3" fmla="*/ 18 h 116"/>
                  <a:gd name="T4" fmla="*/ 11 w 95"/>
                  <a:gd name="T5" fmla="*/ 16 h 116"/>
                  <a:gd name="T6" fmla="*/ 12 w 95"/>
                  <a:gd name="T7" fmla="*/ 15 h 116"/>
                  <a:gd name="T8" fmla="*/ 11 w 95"/>
                  <a:gd name="T9" fmla="*/ 15 h 116"/>
                  <a:gd name="T10" fmla="*/ 12 w 95"/>
                  <a:gd name="T11" fmla="*/ 13 h 116"/>
                  <a:gd name="T12" fmla="*/ 14 w 95"/>
                  <a:gd name="T13" fmla="*/ 12 h 116"/>
                  <a:gd name="T14" fmla="*/ 16 w 95"/>
                  <a:gd name="T15" fmla="*/ 12 h 116"/>
                  <a:gd name="T16" fmla="*/ 15 w 95"/>
                  <a:gd name="T17" fmla="*/ 12 h 116"/>
                  <a:gd name="T18" fmla="*/ 15 w 95"/>
                  <a:gd name="T19" fmla="*/ 11 h 116"/>
                  <a:gd name="T20" fmla="*/ 15 w 95"/>
                  <a:gd name="T21" fmla="*/ 10 h 116"/>
                  <a:gd name="T22" fmla="*/ 17 w 95"/>
                  <a:gd name="T23" fmla="*/ 8 h 116"/>
                  <a:gd name="T24" fmla="*/ 18 w 95"/>
                  <a:gd name="T25" fmla="*/ 8 h 116"/>
                  <a:gd name="T26" fmla="*/ 18 w 95"/>
                  <a:gd name="T27" fmla="*/ 7 h 116"/>
                  <a:gd name="T28" fmla="*/ 18 w 95"/>
                  <a:gd name="T29" fmla="*/ 5 h 116"/>
                  <a:gd name="T30" fmla="*/ 17 w 95"/>
                  <a:gd name="T31" fmla="*/ 4 h 116"/>
                  <a:gd name="T32" fmla="*/ 15 w 95"/>
                  <a:gd name="T33" fmla="*/ 3 h 116"/>
                  <a:gd name="T34" fmla="*/ 16 w 95"/>
                  <a:gd name="T35" fmla="*/ 2 h 116"/>
                  <a:gd name="T36" fmla="*/ 17 w 95"/>
                  <a:gd name="T37" fmla="*/ 2 h 116"/>
                  <a:gd name="T38" fmla="*/ 17 w 95"/>
                  <a:gd name="T39" fmla="*/ 1 h 116"/>
                  <a:gd name="T40" fmla="*/ 15 w 95"/>
                  <a:gd name="T41" fmla="*/ 0 h 116"/>
                  <a:gd name="T42" fmla="*/ 14 w 95"/>
                  <a:gd name="T43" fmla="*/ 1 h 116"/>
                  <a:gd name="T44" fmla="*/ 12 w 95"/>
                  <a:gd name="T45" fmla="*/ 3 h 116"/>
                  <a:gd name="T46" fmla="*/ 8 w 95"/>
                  <a:gd name="T47" fmla="*/ 6 h 116"/>
                  <a:gd name="T48" fmla="*/ 5 w 95"/>
                  <a:gd name="T49" fmla="*/ 11 h 116"/>
                  <a:gd name="T50" fmla="*/ 5 w 95"/>
                  <a:gd name="T51" fmla="*/ 12 h 116"/>
                  <a:gd name="T52" fmla="*/ 3 w 95"/>
                  <a:gd name="T53" fmla="*/ 14 h 116"/>
                  <a:gd name="T54" fmla="*/ 2 w 95"/>
                  <a:gd name="T55" fmla="*/ 17 h 116"/>
                  <a:gd name="T56" fmla="*/ 0 w 95"/>
                  <a:gd name="T57" fmla="*/ 21 h 116"/>
                  <a:gd name="T58" fmla="*/ 0 w 95"/>
                  <a:gd name="T59" fmla="*/ 22 h 116"/>
                  <a:gd name="T60" fmla="*/ 3 w 95"/>
                  <a:gd name="T61" fmla="*/ 23 h 116"/>
                  <a:gd name="T62" fmla="*/ 4 w 95"/>
                  <a:gd name="T63" fmla="*/ 22 h 116"/>
                  <a:gd name="T64" fmla="*/ 5 w 95"/>
                  <a:gd name="T65" fmla="*/ 20 h 116"/>
                  <a:gd name="T66" fmla="*/ 6 w 95"/>
                  <a:gd name="T67" fmla="*/ 20 h 1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116"/>
                  <a:gd name="T104" fmla="*/ 95 w 95"/>
                  <a:gd name="T105" fmla="*/ 116 h 1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116">
                    <a:moveTo>
                      <a:pt x="32" y="102"/>
                    </a:moveTo>
                    <a:lnTo>
                      <a:pt x="39" y="96"/>
                    </a:lnTo>
                    <a:lnTo>
                      <a:pt x="44" y="95"/>
                    </a:lnTo>
                    <a:lnTo>
                      <a:pt x="45" y="93"/>
                    </a:lnTo>
                    <a:lnTo>
                      <a:pt x="52" y="88"/>
                    </a:lnTo>
                    <a:lnTo>
                      <a:pt x="55" y="83"/>
                    </a:lnTo>
                    <a:lnTo>
                      <a:pt x="58" y="83"/>
                    </a:lnTo>
                    <a:lnTo>
                      <a:pt x="58" y="78"/>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nvGrpSpPr>
              <p:cNvPr id="233" name="Group 138"/>
              <p:cNvGrpSpPr>
                <a:grpSpLocks noChangeAspect="1"/>
              </p:cNvGrpSpPr>
              <p:nvPr/>
            </p:nvGrpSpPr>
            <p:grpSpPr bwMode="auto">
              <a:xfrm>
                <a:off x="2889" y="2101"/>
                <a:ext cx="17" cy="51"/>
                <a:chOff x="2889" y="2101"/>
                <a:chExt cx="17" cy="51"/>
              </a:xfrm>
              <a:grpFill/>
            </p:grpSpPr>
            <p:sp>
              <p:nvSpPr>
                <p:cNvPr id="258" name="Freeform 139"/>
                <p:cNvSpPr>
                  <a:spLocks noChangeAspect="1"/>
                </p:cNvSpPr>
                <p:nvPr/>
              </p:nvSpPr>
              <p:spPr bwMode="gray">
                <a:xfrm>
                  <a:off x="2897" y="2111"/>
                  <a:ext cx="8" cy="16"/>
                </a:xfrm>
                <a:custGeom>
                  <a:avLst/>
                  <a:gdLst>
                    <a:gd name="T0" fmla="*/ 6 w 37"/>
                    <a:gd name="T1" fmla="*/ 13 h 80"/>
                    <a:gd name="T2" fmla="*/ 7 w 37"/>
                    <a:gd name="T3" fmla="*/ 13 h 80"/>
                    <a:gd name="T4" fmla="*/ 7 w 37"/>
                    <a:gd name="T5" fmla="*/ 11 h 80"/>
                    <a:gd name="T6" fmla="*/ 8 w 37"/>
                    <a:gd name="T7" fmla="*/ 10 h 80"/>
                    <a:gd name="T8" fmla="*/ 7 w 37"/>
                    <a:gd name="T9" fmla="*/ 8 h 80"/>
                    <a:gd name="T10" fmla="*/ 8 w 37"/>
                    <a:gd name="T11" fmla="*/ 6 h 80"/>
                    <a:gd name="T12" fmla="*/ 8 w 37"/>
                    <a:gd name="T13" fmla="*/ 4 h 80"/>
                    <a:gd name="T14" fmla="*/ 8 w 37"/>
                    <a:gd name="T15" fmla="*/ 2 h 80"/>
                    <a:gd name="T16" fmla="*/ 8 w 37"/>
                    <a:gd name="T17" fmla="*/ 2 h 80"/>
                    <a:gd name="T18" fmla="*/ 8 w 37"/>
                    <a:gd name="T19" fmla="*/ 2 h 80"/>
                    <a:gd name="T20" fmla="*/ 7 w 37"/>
                    <a:gd name="T21" fmla="*/ 2 h 80"/>
                    <a:gd name="T22" fmla="*/ 6 w 37"/>
                    <a:gd name="T23" fmla="*/ 1 h 80"/>
                    <a:gd name="T24" fmla="*/ 6 w 37"/>
                    <a:gd name="T25" fmla="*/ 0 h 80"/>
                    <a:gd name="T26" fmla="*/ 5 w 37"/>
                    <a:gd name="T27" fmla="*/ 0 h 80"/>
                    <a:gd name="T28" fmla="*/ 3 w 37"/>
                    <a:gd name="T29" fmla="*/ 0 h 80"/>
                    <a:gd name="T30" fmla="*/ 3 w 37"/>
                    <a:gd name="T31" fmla="*/ 0 h 80"/>
                    <a:gd name="T32" fmla="*/ 2 w 37"/>
                    <a:gd name="T33" fmla="*/ 1 h 80"/>
                    <a:gd name="T34" fmla="*/ 2 w 37"/>
                    <a:gd name="T35" fmla="*/ 3 h 80"/>
                    <a:gd name="T36" fmla="*/ 1 w 37"/>
                    <a:gd name="T37" fmla="*/ 4 h 80"/>
                    <a:gd name="T38" fmla="*/ 1 w 37"/>
                    <a:gd name="T39" fmla="*/ 7 h 80"/>
                    <a:gd name="T40" fmla="*/ 1 w 37"/>
                    <a:gd name="T41" fmla="*/ 8 h 80"/>
                    <a:gd name="T42" fmla="*/ 1 w 37"/>
                    <a:gd name="T43" fmla="*/ 9 h 80"/>
                    <a:gd name="T44" fmla="*/ 3 w 37"/>
                    <a:gd name="T45" fmla="*/ 9 h 80"/>
                    <a:gd name="T46" fmla="*/ 4 w 37"/>
                    <a:gd name="T47" fmla="*/ 9 h 80"/>
                    <a:gd name="T48" fmla="*/ 4 w 37"/>
                    <a:gd name="T49" fmla="*/ 10 h 80"/>
                    <a:gd name="T50" fmla="*/ 4 w 37"/>
                    <a:gd name="T51" fmla="*/ 10 h 80"/>
                    <a:gd name="T52" fmla="*/ 2 w 37"/>
                    <a:gd name="T53" fmla="*/ 10 h 80"/>
                    <a:gd name="T54" fmla="*/ 2 w 37"/>
                    <a:gd name="T55" fmla="*/ 11 h 80"/>
                    <a:gd name="T56" fmla="*/ 1 w 37"/>
                    <a:gd name="T57" fmla="*/ 11 h 80"/>
                    <a:gd name="T58" fmla="*/ 1 w 37"/>
                    <a:gd name="T59" fmla="*/ 13 h 80"/>
                    <a:gd name="T60" fmla="*/ 0 w 37"/>
                    <a:gd name="T61" fmla="*/ 14 h 80"/>
                    <a:gd name="T62" fmla="*/ 0 w 37"/>
                    <a:gd name="T63" fmla="*/ 15 h 80"/>
                    <a:gd name="T64" fmla="*/ 1 w 37"/>
                    <a:gd name="T65" fmla="*/ 16 h 80"/>
                    <a:gd name="T66" fmla="*/ 1 w 37"/>
                    <a:gd name="T67" fmla="*/ 15 h 80"/>
                    <a:gd name="T68" fmla="*/ 3 w 37"/>
                    <a:gd name="T69" fmla="*/ 15 h 80"/>
                    <a:gd name="T70" fmla="*/ 6 w 37"/>
                    <a:gd name="T71" fmla="*/ 13 h 80"/>
                    <a:gd name="T72" fmla="*/ 6 w 37"/>
                    <a:gd name="T73" fmla="*/ 13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80"/>
                    <a:gd name="T113" fmla="*/ 37 w 37"/>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80">
                      <a:moveTo>
                        <a:pt x="30" y="66"/>
                      </a:moveTo>
                      <a:lnTo>
                        <a:pt x="32" y="64"/>
                      </a:lnTo>
                      <a:lnTo>
                        <a:pt x="33" y="55"/>
                      </a:lnTo>
                      <a:lnTo>
                        <a:pt x="36" y="49"/>
                      </a:lnTo>
                      <a:lnTo>
                        <a:pt x="33" y="40"/>
                      </a:lnTo>
                      <a:lnTo>
                        <a:pt x="35" y="29"/>
                      </a:lnTo>
                      <a:lnTo>
                        <a:pt x="36" y="21"/>
                      </a:lnTo>
                      <a:lnTo>
                        <a:pt x="37" y="12"/>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59" name="Freeform 140"/>
                <p:cNvSpPr>
                  <a:spLocks noChangeAspect="1"/>
                </p:cNvSpPr>
                <p:nvPr/>
              </p:nvSpPr>
              <p:spPr bwMode="gray">
                <a:xfrm>
                  <a:off x="2889" y="2124"/>
                  <a:ext cx="4" cy="5"/>
                </a:xfrm>
                <a:custGeom>
                  <a:avLst/>
                  <a:gdLst>
                    <a:gd name="T0" fmla="*/ 0 w 18"/>
                    <a:gd name="T1" fmla="*/ 5 h 24"/>
                    <a:gd name="T2" fmla="*/ 2 w 18"/>
                    <a:gd name="T3" fmla="*/ 4 h 24"/>
                    <a:gd name="T4" fmla="*/ 2 w 18"/>
                    <a:gd name="T5" fmla="*/ 3 h 24"/>
                    <a:gd name="T6" fmla="*/ 4 w 18"/>
                    <a:gd name="T7" fmla="*/ 1 h 24"/>
                    <a:gd name="T8" fmla="*/ 3 w 18"/>
                    <a:gd name="T9" fmla="*/ 0 h 24"/>
                    <a:gd name="T10" fmla="*/ 0 w 18"/>
                    <a:gd name="T11" fmla="*/ 3 h 24"/>
                    <a:gd name="T12" fmla="*/ 0 w 18"/>
                    <a:gd name="T13" fmla="*/ 5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60" name="Freeform 141"/>
                <p:cNvSpPr>
                  <a:spLocks noChangeAspect="1"/>
                </p:cNvSpPr>
                <p:nvPr/>
              </p:nvSpPr>
              <p:spPr bwMode="gray">
                <a:xfrm>
                  <a:off x="2890" y="2101"/>
                  <a:ext cx="16" cy="51"/>
                </a:xfrm>
                <a:custGeom>
                  <a:avLst/>
                  <a:gdLst>
                    <a:gd name="T0" fmla="*/ 9 w 81"/>
                    <a:gd name="T1" fmla="*/ 49 h 251"/>
                    <a:gd name="T2" fmla="*/ 11 w 81"/>
                    <a:gd name="T3" fmla="*/ 36 h 251"/>
                    <a:gd name="T4" fmla="*/ 14 w 81"/>
                    <a:gd name="T5" fmla="*/ 28 h 251"/>
                    <a:gd name="T6" fmla="*/ 14 w 81"/>
                    <a:gd name="T7" fmla="*/ 24 h 251"/>
                    <a:gd name="T8" fmla="*/ 13 w 81"/>
                    <a:gd name="T9" fmla="*/ 23 h 251"/>
                    <a:gd name="T10" fmla="*/ 8 w 81"/>
                    <a:gd name="T11" fmla="*/ 25 h 251"/>
                    <a:gd name="T12" fmla="*/ 8 w 81"/>
                    <a:gd name="T13" fmla="*/ 25 h 251"/>
                    <a:gd name="T14" fmla="*/ 8 w 81"/>
                    <a:gd name="T15" fmla="*/ 23 h 251"/>
                    <a:gd name="T16" fmla="*/ 9 w 81"/>
                    <a:gd name="T17" fmla="*/ 21 h 251"/>
                    <a:gd name="T18" fmla="*/ 11 w 81"/>
                    <a:gd name="T19" fmla="*/ 20 h 251"/>
                    <a:gd name="T20" fmla="*/ 11 w 81"/>
                    <a:gd name="T21" fmla="*/ 19 h 251"/>
                    <a:gd name="T22" fmla="*/ 9 w 81"/>
                    <a:gd name="T23" fmla="*/ 19 h 251"/>
                    <a:gd name="T24" fmla="*/ 8 w 81"/>
                    <a:gd name="T25" fmla="*/ 17 h 251"/>
                    <a:gd name="T26" fmla="*/ 10 w 81"/>
                    <a:gd name="T27" fmla="*/ 13 h 251"/>
                    <a:gd name="T28" fmla="*/ 10 w 81"/>
                    <a:gd name="T29" fmla="*/ 10 h 251"/>
                    <a:gd name="T30" fmla="*/ 12 w 81"/>
                    <a:gd name="T31" fmla="*/ 10 h 251"/>
                    <a:gd name="T32" fmla="*/ 14 w 81"/>
                    <a:gd name="T33" fmla="*/ 11 h 251"/>
                    <a:gd name="T34" fmla="*/ 15 w 81"/>
                    <a:gd name="T35" fmla="*/ 12 h 251"/>
                    <a:gd name="T36" fmla="*/ 16 w 81"/>
                    <a:gd name="T37" fmla="*/ 7 h 251"/>
                    <a:gd name="T38" fmla="*/ 16 w 81"/>
                    <a:gd name="T39" fmla="*/ 4 h 251"/>
                    <a:gd name="T40" fmla="*/ 16 w 81"/>
                    <a:gd name="T41" fmla="*/ 3 h 251"/>
                    <a:gd name="T42" fmla="*/ 16 w 81"/>
                    <a:gd name="T43" fmla="*/ 0 h 251"/>
                    <a:gd name="T44" fmla="*/ 15 w 81"/>
                    <a:gd name="T45" fmla="*/ 0 h 251"/>
                    <a:gd name="T46" fmla="*/ 14 w 81"/>
                    <a:gd name="T47" fmla="*/ 3 h 251"/>
                    <a:gd name="T48" fmla="*/ 13 w 81"/>
                    <a:gd name="T49" fmla="*/ 3 h 251"/>
                    <a:gd name="T50" fmla="*/ 10 w 81"/>
                    <a:gd name="T51" fmla="*/ 3 h 251"/>
                    <a:gd name="T52" fmla="*/ 9 w 81"/>
                    <a:gd name="T53" fmla="*/ 3 h 251"/>
                    <a:gd name="T54" fmla="*/ 8 w 81"/>
                    <a:gd name="T55" fmla="*/ 8 h 251"/>
                    <a:gd name="T56" fmla="*/ 6 w 81"/>
                    <a:gd name="T57" fmla="*/ 16 h 251"/>
                    <a:gd name="T58" fmla="*/ 3 w 81"/>
                    <a:gd name="T59" fmla="*/ 23 h 251"/>
                    <a:gd name="T60" fmla="*/ 1 w 81"/>
                    <a:gd name="T61" fmla="*/ 26 h 251"/>
                    <a:gd name="T62" fmla="*/ 0 w 81"/>
                    <a:gd name="T63" fmla="*/ 28 h 251"/>
                    <a:gd name="T64" fmla="*/ 1 w 81"/>
                    <a:gd name="T65" fmla="*/ 30 h 251"/>
                    <a:gd name="T66" fmla="*/ 8 w 81"/>
                    <a:gd name="T67" fmla="*/ 51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251"/>
                    <a:gd name="T104" fmla="*/ 81 w 81"/>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234" name="Freeform 142"/>
              <p:cNvSpPr>
                <a:spLocks noChangeAspect="1"/>
              </p:cNvSpPr>
              <p:nvPr/>
            </p:nvSpPr>
            <p:spPr bwMode="gray">
              <a:xfrm>
                <a:off x="3027" y="2143"/>
                <a:ext cx="19" cy="19"/>
              </a:xfrm>
              <a:custGeom>
                <a:avLst/>
                <a:gdLst>
                  <a:gd name="T0" fmla="*/ 19 w 96"/>
                  <a:gd name="T1" fmla="*/ 19 h 95"/>
                  <a:gd name="T2" fmla="*/ 19 w 96"/>
                  <a:gd name="T3" fmla="*/ 17 h 95"/>
                  <a:gd name="T4" fmla="*/ 18 w 96"/>
                  <a:gd name="T5" fmla="*/ 16 h 95"/>
                  <a:gd name="T6" fmla="*/ 17 w 96"/>
                  <a:gd name="T7" fmla="*/ 15 h 95"/>
                  <a:gd name="T8" fmla="*/ 16 w 96"/>
                  <a:gd name="T9" fmla="*/ 10 h 95"/>
                  <a:gd name="T10" fmla="*/ 14 w 96"/>
                  <a:gd name="T11" fmla="*/ 10 h 95"/>
                  <a:gd name="T12" fmla="*/ 12 w 96"/>
                  <a:gd name="T13" fmla="*/ 9 h 95"/>
                  <a:gd name="T14" fmla="*/ 13 w 96"/>
                  <a:gd name="T15" fmla="*/ 8 h 95"/>
                  <a:gd name="T16" fmla="*/ 13 w 96"/>
                  <a:gd name="T17" fmla="*/ 8 h 95"/>
                  <a:gd name="T18" fmla="*/ 14 w 96"/>
                  <a:gd name="T19" fmla="*/ 7 h 95"/>
                  <a:gd name="T20" fmla="*/ 17 w 96"/>
                  <a:gd name="T21" fmla="*/ 7 h 95"/>
                  <a:gd name="T22" fmla="*/ 18 w 96"/>
                  <a:gd name="T23" fmla="*/ 5 h 95"/>
                  <a:gd name="T24" fmla="*/ 18 w 96"/>
                  <a:gd name="T25" fmla="*/ 4 h 95"/>
                  <a:gd name="T26" fmla="*/ 18 w 96"/>
                  <a:gd name="T27" fmla="*/ 4 h 95"/>
                  <a:gd name="T28" fmla="*/ 16 w 96"/>
                  <a:gd name="T29" fmla="*/ 2 h 95"/>
                  <a:gd name="T30" fmla="*/ 15 w 96"/>
                  <a:gd name="T31" fmla="*/ 1 h 95"/>
                  <a:gd name="T32" fmla="*/ 16 w 96"/>
                  <a:gd name="T33" fmla="*/ 1 h 95"/>
                  <a:gd name="T34" fmla="*/ 13 w 96"/>
                  <a:gd name="T35" fmla="*/ 0 h 95"/>
                  <a:gd name="T36" fmla="*/ 10 w 96"/>
                  <a:gd name="T37" fmla="*/ 0 h 95"/>
                  <a:gd name="T38" fmla="*/ 8 w 96"/>
                  <a:gd name="T39" fmla="*/ 1 h 95"/>
                  <a:gd name="T40" fmla="*/ 5 w 96"/>
                  <a:gd name="T41" fmla="*/ 5 h 95"/>
                  <a:gd name="T42" fmla="*/ 3 w 96"/>
                  <a:gd name="T43" fmla="*/ 9 h 95"/>
                  <a:gd name="T44" fmla="*/ 0 w 96"/>
                  <a:gd name="T45" fmla="*/ 12 h 95"/>
                  <a:gd name="T46" fmla="*/ 1 w 96"/>
                  <a:gd name="T47" fmla="*/ 12 h 95"/>
                  <a:gd name="T48" fmla="*/ 5 w 96"/>
                  <a:gd name="T49" fmla="*/ 13 h 95"/>
                  <a:gd name="T50" fmla="*/ 9 w 96"/>
                  <a:gd name="T51" fmla="*/ 15 h 95"/>
                  <a:gd name="T52" fmla="*/ 10 w 96"/>
                  <a:gd name="T53" fmla="*/ 16 h 95"/>
                  <a:gd name="T54" fmla="*/ 12 w 96"/>
                  <a:gd name="T55" fmla="*/ 19 h 95"/>
                  <a:gd name="T56" fmla="*/ 19 w 96"/>
                  <a:gd name="T57" fmla="*/ 19 h 9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6"/>
                  <a:gd name="T88" fmla="*/ 0 h 95"/>
                  <a:gd name="T89" fmla="*/ 96 w 96"/>
                  <a:gd name="T90" fmla="*/ 95 h 9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nvGrpSpPr>
              <p:cNvPr id="235" name="Group 143"/>
              <p:cNvGrpSpPr>
                <a:grpSpLocks noChangeAspect="1"/>
              </p:cNvGrpSpPr>
              <p:nvPr/>
            </p:nvGrpSpPr>
            <p:grpSpPr bwMode="auto">
              <a:xfrm>
                <a:off x="2896" y="2116"/>
                <a:ext cx="231" cy="189"/>
                <a:chOff x="2896" y="2116"/>
                <a:chExt cx="231" cy="189"/>
              </a:xfrm>
              <a:grpFill/>
            </p:grpSpPr>
            <p:sp>
              <p:nvSpPr>
                <p:cNvPr id="256" name="Freeform 144"/>
                <p:cNvSpPr>
                  <a:spLocks noChangeAspect="1"/>
                </p:cNvSpPr>
                <p:nvPr/>
              </p:nvSpPr>
              <p:spPr bwMode="gray">
                <a:xfrm>
                  <a:off x="2896" y="2116"/>
                  <a:ext cx="231" cy="189"/>
                </a:xfrm>
                <a:custGeom>
                  <a:avLst/>
                  <a:gdLst>
                    <a:gd name="T0" fmla="*/ 141 w 15957"/>
                    <a:gd name="T1" fmla="*/ 42 h 13229"/>
                    <a:gd name="T2" fmla="*/ 151 w 15957"/>
                    <a:gd name="T3" fmla="*/ 47 h 13229"/>
                    <a:gd name="T4" fmla="*/ 155 w 15957"/>
                    <a:gd name="T5" fmla="*/ 55 h 13229"/>
                    <a:gd name="T6" fmla="*/ 161 w 15957"/>
                    <a:gd name="T7" fmla="*/ 60 h 13229"/>
                    <a:gd name="T8" fmla="*/ 163 w 15957"/>
                    <a:gd name="T9" fmla="*/ 64 h 13229"/>
                    <a:gd name="T10" fmla="*/ 169 w 15957"/>
                    <a:gd name="T11" fmla="*/ 69 h 13229"/>
                    <a:gd name="T12" fmla="*/ 171 w 15957"/>
                    <a:gd name="T13" fmla="*/ 75 h 13229"/>
                    <a:gd name="T14" fmla="*/ 171 w 15957"/>
                    <a:gd name="T15" fmla="*/ 81 h 13229"/>
                    <a:gd name="T16" fmla="*/ 176 w 15957"/>
                    <a:gd name="T17" fmla="*/ 91 h 13229"/>
                    <a:gd name="T18" fmla="*/ 179 w 15957"/>
                    <a:gd name="T19" fmla="*/ 95 h 13229"/>
                    <a:gd name="T20" fmla="*/ 190 w 15957"/>
                    <a:gd name="T21" fmla="*/ 113 h 13229"/>
                    <a:gd name="T22" fmla="*/ 223 w 15957"/>
                    <a:gd name="T23" fmla="*/ 148 h 13229"/>
                    <a:gd name="T24" fmla="*/ 148 w 15957"/>
                    <a:gd name="T25" fmla="*/ 171 h 13229"/>
                    <a:gd name="T26" fmla="*/ 132 w 15957"/>
                    <a:gd name="T27" fmla="*/ 182 h 13229"/>
                    <a:gd name="T28" fmla="*/ 104 w 15957"/>
                    <a:gd name="T29" fmla="*/ 178 h 13229"/>
                    <a:gd name="T30" fmla="*/ 95 w 15957"/>
                    <a:gd name="T31" fmla="*/ 178 h 13229"/>
                    <a:gd name="T32" fmla="*/ 94 w 15957"/>
                    <a:gd name="T33" fmla="*/ 179 h 13229"/>
                    <a:gd name="T34" fmla="*/ 94 w 15957"/>
                    <a:gd name="T35" fmla="*/ 181 h 13229"/>
                    <a:gd name="T36" fmla="*/ 94 w 15957"/>
                    <a:gd name="T37" fmla="*/ 181 h 13229"/>
                    <a:gd name="T38" fmla="*/ 93 w 15957"/>
                    <a:gd name="T39" fmla="*/ 181 h 13229"/>
                    <a:gd name="T40" fmla="*/ 93 w 15957"/>
                    <a:gd name="T41" fmla="*/ 181 h 13229"/>
                    <a:gd name="T42" fmla="*/ 93 w 15957"/>
                    <a:gd name="T43" fmla="*/ 182 h 13229"/>
                    <a:gd name="T44" fmla="*/ 94 w 15957"/>
                    <a:gd name="T45" fmla="*/ 183 h 13229"/>
                    <a:gd name="T46" fmla="*/ 94 w 15957"/>
                    <a:gd name="T47" fmla="*/ 184 h 13229"/>
                    <a:gd name="T48" fmla="*/ 89 w 15957"/>
                    <a:gd name="T49" fmla="*/ 189 h 13229"/>
                    <a:gd name="T50" fmla="*/ 85 w 15957"/>
                    <a:gd name="T51" fmla="*/ 181 h 13229"/>
                    <a:gd name="T52" fmla="*/ 78 w 15957"/>
                    <a:gd name="T53" fmla="*/ 172 h 13229"/>
                    <a:gd name="T54" fmla="*/ 72 w 15957"/>
                    <a:gd name="T55" fmla="*/ 163 h 13229"/>
                    <a:gd name="T56" fmla="*/ 70 w 15957"/>
                    <a:gd name="T57" fmla="*/ 156 h 13229"/>
                    <a:gd name="T58" fmla="*/ 66 w 15957"/>
                    <a:gd name="T59" fmla="*/ 150 h 13229"/>
                    <a:gd name="T60" fmla="*/ 59 w 15957"/>
                    <a:gd name="T61" fmla="*/ 144 h 13229"/>
                    <a:gd name="T62" fmla="*/ 53 w 15957"/>
                    <a:gd name="T63" fmla="*/ 141 h 13229"/>
                    <a:gd name="T64" fmla="*/ 49 w 15957"/>
                    <a:gd name="T65" fmla="*/ 127 h 13229"/>
                    <a:gd name="T66" fmla="*/ 49 w 15957"/>
                    <a:gd name="T67" fmla="*/ 123 h 13229"/>
                    <a:gd name="T68" fmla="*/ 47 w 15957"/>
                    <a:gd name="T69" fmla="*/ 115 h 13229"/>
                    <a:gd name="T70" fmla="*/ 44 w 15957"/>
                    <a:gd name="T71" fmla="*/ 108 h 13229"/>
                    <a:gd name="T72" fmla="*/ 36 w 15957"/>
                    <a:gd name="T73" fmla="*/ 99 h 13229"/>
                    <a:gd name="T74" fmla="*/ 32 w 15957"/>
                    <a:gd name="T75" fmla="*/ 97 h 13229"/>
                    <a:gd name="T76" fmla="*/ 30 w 15957"/>
                    <a:gd name="T77" fmla="*/ 94 h 13229"/>
                    <a:gd name="T78" fmla="*/ 27 w 15957"/>
                    <a:gd name="T79" fmla="*/ 84 h 13229"/>
                    <a:gd name="T80" fmla="*/ 22 w 15957"/>
                    <a:gd name="T81" fmla="*/ 79 h 13229"/>
                    <a:gd name="T82" fmla="*/ 16 w 15957"/>
                    <a:gd name="T83" fmla="*/ 68 h 13229"/>
                    <a:gd name="T84" fmla="*/ 10 w 15957"/>
                    <a:gd name="T85" fmla="*/ 61 h 13229"/>
                    <a:gd name="T86" fmla="*/ 4 w 15957"/>
                    <a:gd name="T87" fmla="*/ 51 h 13229"/>
                    <a:gd name="T88" fmla="*/ 0 w 15957"/>
                    <a:gd name="T89" fmla="*/ 52 h 13229"/>
                    <a:gd name="T90" fmla="*/ 4 w 15957"/>
                    <a:gd name="T91" fmla="*/ 38 h 13229"/>
                    <a:gd name="T92" fmla="*/ 20 w 15957"/>
                    <a:gd name="T93" fmla="*/ 35 h 13229"/>
                    <a:gd name="T94" fmla="*/ 31 w 15957"/>
                    <a:gd name="T95" fmla="*/ 26 h 13229"/>
                    <a:gd name="T96" fmla="*/ 27 w 15957"/>
                    <a:gd name="T97" fmla="*/ 10 h 13229"/>
                    <a:gd name="T98" fmla="*/ 50 w 15957"/>
                    <a:gd name="T99" fmla="*/ 0 h 13229"/>
                    <a:gd name="T100" fmla="*/ 91 w 15957"/>
                    <a:gd name="T101" fmla="*/ 19 h 13229"/>
                    <a:gd name="T102" fmla="*/ 99 w 15957"/>
                    <a:gd name="T103" fmla="*/ 31 h 132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957"/>
                    <a:gd name="T157" fmla="*/ 0 h 13229"/>
                    <a:gd name="T158" fmla="*/ 15957 w 15957"/>
                    <a:gd name="T159" fmla="*/ 13229 h 132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57" name="Freeform 145"/>
                <p:cNvSpPr>
                  <a:spLocks noChangeAspect="1"/>
                </p:cNvSpPr>
                <p:nvPr/>
              </p:nvSpPr>
              <p:spPr bwMode="gray">
                <a:xfrm>
                  <a:off x="2896" y="2116"/>
                  <a:ext cx="231" cy="189"/>
                </a:xfrm>
                <a:custGeom>
                  <a:avLst/>
                  <a:gdLst>
                    <a:gd name="T0" fmla="*/ 141 w 15957"/>
                    <a:gd name="T1" fmla="*/ 42 h 13229"/>
                    <a:gd name="T2" fmla="*/ 151 w 15957"/>
                    <a:gd name="T3" fmla="*/ 47 h 13229"/>
                    <a:gd name="T4" fmla="*/ 155 w 15957"/>
                    <a:gd name="T5" fmla="*/ 55 h 13229"/>
                    <a:gd name="T6" fmla="*/ 161 w 15957"/>
                    <a:gd name="T7" fmla="*/ 60 h 13229"/>
                    <a:gd name="T8" fmla="*/ 163 w 15957"/>
                    <a:gd name="T9" fmla="*/ 64 h 13229"/>
                    <a:gd name="T10" fmla="*/ 169 w 15957"/>
                    <a:gd name="T11" fmla="*/ 69 h 13229"/>
                    <a:gd name="T12" fmla="*/ 171 w 15957"/>
                    <a:gd name="T13" fmla="*/ 75 h 13229"/>
                    <a:gd name="T14" fmla="*/ 171 w 15957"/>
                    <a:gd name="T15" fmla="*/ 81 h 13229"/>
                    <a:gd name="T16" fmla="*/ 176 w 15957"/>
                    <a:gd name="T17" fmla="*/ 91 h 13229"/>
                    <a:gd name="T18" fmla="*/ 179 w 15957"/>
                    <a:gd name="T19" fmla="*/ 95 h 13229"/>
                    <a:gd name="T20" fmla="*/ 190 w 15957"/>
                    <a:gd name="T21" fmla="*/ 113 h 13229"/>
                    <a:gd name="T22" fmla="*/ 223 w 15957"/>
                    <a:gd name="T23" fmla="*/ 148 h 13229"/>
                    <a:gd name="T24" fmla="*/ 148 w 15957"/>
                    <a:gd name="T25" fmla="*/ 171 h 13229"/>
                    <a:gd name="T26" fmla="*/ 132 w 15957"/>
                    <a:gd name="T27" fmla="*/ 182 h 13229"/>
                    <a:gd name="T28" fmla="*/ 104 w 15957"/>
                    <a:gd name="T29" fmla="*/ 178 h 13229"/>
                    <a:gd name="T30" fmla="*/ 95 w 15957"/>
                    <a:gd name="T31" fmla="*/ 178 h 13229"/>
                    <a:gd name="T32" fmla="*/ 94 w 15957"/>
                    <a:gd name="T33" fmla="*/ 179 h 13229"/>
                    <a:gd name="T34" fmla="*/ 94 w 15957"/>
                    <a:gd name="T35" fmla="*/ 181 h 13229"/>
                    <a:gd name="T36" fmla="*/ 94 w 15957"/>
                    <a:gd name="T37" fmla="*/ 181 h 13229"/>
                    <a:gd name="T38" fmla="*/ 93 w 15957"/>
                    <a:gd name="T39" fmla="*/ 181 h 13229"/>
                    <a:gd name="T40" fmla="*/ 93 w 15957"/>
                    <a:gd name="T41" fmla="*/ 181 h 13229"/>
                    <a:gd name="T42" fmla="*/ 93 w 15957"/>
                    <a:gd name="T43" fmla="*/ 182 h 13229"/>
                    <a:gd name="T44" fmla="*/ 94 w 15957"/>
                    <a:gd name="T45" fmla="*/ 183 h 13229"/>
                    <a:gd name="T46" fmla="*/ 94 w 15957"/>
                    <a:gd name="T47" fmla="*/ 184 h 13229"/>
                    <a:gd name="T48" fmla="*/ 89 w 15957"/>
                    <a:gd name="T49" fmla="*/ 189 h 13229"/>
                    <a:gd name="T50" fmla="*/ 85 w 15957"/>
                    <a:gd name="T51" fmla="*/ 181 h 13229"/>
                    <a:gd name="T52" fmla="*/ 78 w 15957"/>
                    <a:gd name="T53" fmla="*/ 172 h 13229"/>
                    <a:gd name="T54" fmla="*/ 72 w 15957"/>
                    <a:gd name="T55" fmla="*/ 163 h 13229"/>
                    <a:gd name="T56" fmla="*/ 70 w 15957"/>
                    <a:gd name="T57" fmla="*/ 156 h 13229"/>
                    <a:gd name="T58" fmla="*/ 66 w 15957"/>
                    <a:gd name="T59" fmla="*/ 150 h 13229"/>
                    <a:gd name="T60" fmla="*/ 59 w 15957"/>
                    <a:gd name="T61" fmla="*/ 144 h 13229"/>
                    <a:gd name="T62" fmla="*/ 53 w 15957"/>
                    <a:gd name="T63" fmla="*/ 141 h 13229"/>
                    <a:gd name="T64" fmla="*/ 49 w 15957"/>
                    <a:gd name="T65" fmla="*/ 127 h 13229"/>
                    <a:gd name="T66" fmla="*/ 49 w 15957"/>
                    <a:gd name="T67" fmla="*/ 123 h 13229"/>
                    <a:gd name="T68" fmla="*/ 47 w 15957"/>
                    <a:gd name="T69" fmla="*/ 115 h 13229"/>
                    <a:gd name="T70" fmla="*/ 44 w 15957"/>
                    <a:gd name="T71" fmla="*/ 108 h 13229"/>
                    <a:gd name="T72" fmla="*/ 36 w 15957"/>
                    <a:gd name="T73" fmla="*/ 99 h 13229"/>
                    <a:gd name="T74" fmla="*/ 32 w 15957"/>
                    <a:gd name="T75" fmla="*/ 97 h 13229"/>
                    <a:gd name="T76" fmla="*/ 30 w 15957"/>
                    <a:gd name="T77" fmla="*/ 94 h 13229"/>
                    <a:gd name="T78" fmla="*/ 27 w 15957"/>
                    <a:gd name="T79" fmla="*/ 84 h 13229"/>
                    <a:gd name="T80" fmla="*/ 22 w 15957"/>
                    <a:gd name="T81" fmla="*/ 79 h 13229"/>
                    <a:gd name="T82" fmla="*/ 16 w 15957"/>
                    <a:gd name="T83" fmla="*/ 68 h 13229"/>
                    <a:gd name="T84" fmla="*/ 10 w 15957"/>
                    <a:gd name="T85" fmla="*/ 61 h 13229"/>
                    <a:gd name="T86" fmla="*/ 4 w 15957"/>
                    <a:gd name="T87" fmla="*/ 51 h 13229"/>
                    <a:gd name="T88" fmla="*/ 0 w 15957"/>
                    <a:gd name="T89" fmla="*/ 52 h 13229"/>
                    <a:gd name="T90" fmla="*/ 4 w 15957"/>
                    <a:gd name="T91" fmla="*/ 38 h 13229"/>
                    <a:gd name="T92" fmla="*/ 20 w 15957"/>
                    <a:gd name="T93" fmla="*/ 35 h 13229"/>
                    <a:gd name="T94" fmla="*/ 31 w 15957"/>
                    <a:gd name="T95" fmla="*/ 26 h 13229"/>
                    <a:gd name="T96" fmla="*/ 27 w 15957"/>
                    <a:gd name="T97" fmla="*/ 10 h 13229"/>
                    <a:gd name="T98" fmla="*/ 50 w 15957"/>
                    <a:gd name="T99" fmla="*/ 0 h 13229"/>
                    <a:gd name="T100" fmla="*/ 91 w 15957"/>
                    <a:gd name="T101" fmla="*/ 19 h 13229"/>
                    <a:gd name="T102" fmla="*/ 99 w 15957"/>
                    <a:gd name="T103" fmla="*/ 31 h 132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957"/>
                    <a:gd name="T157" fmla="*/ 0 h 13229"/>
                    <a:gd name="T158" fmla="*/ 15957 w 15957"/>
                    <a:gd name="T159" fmla="*/ 13229 h 132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grpSp>
            <p:nvGrpSpPr>
              <p:cNvPr id="236" name="Group 146"/>
              <p:cNvGrpSpPr>
                <a:grpSpLocks noChangeAspect="1"/>
              </p:cNvGrpSpPr>
              <p:nvPr/>
            </p:nvGrpSpPr>
            <p:grpSpPr bwMode="auto">
              <a:xfrm>
                <a:off x="2984" y="2276"/>
                <a:ext cx="114" cy="72"/>
                <a:chOff x="2984" y="2276"/>
                <a:chExt cx="114" cy="72"/>
              </a:xfrm>
              <a:grpFill/>
            </p:grpSpPr>
            <p:sp>
              <p:nvSpPr>
                <p:cNvPr id="254" name="Freeform 147"/>
                <p:cNvSpPr>
                  <a:spLocks noChangeAspect="1"/>
                </p:cNvSpPr>
                <p:nvPr/>
              </p:nvSpPr>
              <p:spPr bwMode="gray">
                <a:xfrm>
                  <a:off x="2984" y="2276"/>
                  <a:ext cx="114" cy="72"/>
                </a:xfrm>
                <a:custGeom>
                  <a:avLst/>
                  <a:gdLst>
                    <a:gd name="T0" fmla="*/ 108 w 15675"/>
                    <a:gd name="T1" fmla="*/ 30 h 9942"/>
                    <a:gd name="T2" fmla="*/ 106 w 15675"/>
                    <a:gd name="T3" fmla="*/ 36 h 9942"/>
                    <a:gd name="T4" fmla="*/ 105 w 15675"/>
                    <a:gd name="T5" fmla="*/ 39 h 9942"/>
                    <a:gd name="T6" fmla="*/ 102 w 15675"/>
                    <a:gd name="T7" fmla="*/ 40 h 9942"/>
                    <a:gd name="T8" fmla="*/ 95 w 15675"/>
                    <a:gd name="T9" fmla="*/ 43 h 9942"/>
                    <a:gd name="T10" fmla="*/ 88 w 15675"/>
                    <a:gd name="T11" fmla="*/ 45 h 9942"/>
                    <a:gd name="T12" fmla="*/ 79 w 15675"/>
                    <a:gd name="T13" fmla="*/ 48 h 9942"/>
                    <a:gd name="T14" fmla="*/ 71 w 15675"/>
                    <a:gd name="T15" fmla="*/ 51 h 9942"/>
                    <a:gd name="T16" fmla="*/ 67 w 15675"/>
                    <a:gd name="T17" fmla="*/ 56 h 9942"/>
                    <a:gd name="T18" fmla="*/ 65 w 15675"/>
                    <a:gd name="T19" fmla="*/ 57 h 9942"/>
                    <a:gd name="T20" fmla="*/ 55 w 15675"/>
                    <a:gd name="T21" fmla="*/ 59 h 9942"/>
                    <a:gd name="T22" fmla="*/ 49 w 15675"/>
                    <a:gd name="T23" fmla="*/ 62 h 9942"/>
                    <a:gd name="T24" fmla="*/ 41 w 15675"/>
                    <a:gd name="T25" fmla="*/ 63 h 9942"/>
                    <a:gd name="T26" fmla="*/ 35 w 15675"/>
                    <a:gd name="T27" fmla="*/ 64 h 9942"/>
                    <a:gd name="T28" fmla="*/ 27 w 15675"/>
                    <a:gd name="T29" fmla="*/ 70 h 9942"/>
                    <a:gd name="T30" fmla="*/ 17 w 15675"/>
                    <a:gd name="T31" fmla="*/ 72 h 9942"/>
                    <a:gd name="T32" fmla="*/ 12 w 15675"/>
                    <a:gd name="T33" fmla="*/ 71 h 9942"/>
                    <a:gd name="T34" fmla="*/ 7 w 15675"/>
                    <a:gd name="T35" fmla="*/ 66 h 9942"/>
                    <a:gd name="T36" fmla="*/ 5 w 15675"/>
                    <a:gd name="T37" fmla="*/ 58 h 9942"/>
                    <a:gd name="T38" fmla="*/ 4 w 15675"/>
                    <a:gd name="T39" fmla="*/ 49 h 9942"/>
                    <a:gd name="T40" fmla="*/ 2 w 15675"/>
                    <a:gd name="T41" fmla="*/ 45 h 9942"/>
                    <a:gd name="T42" fmla="*/ 0 w 15675"/>
                    <a:gd name="T43" fmla="*/ 42 h 9942"/>
                    <a:gd name="T44" fmla="*/ 1 w 15675"/>
                    <a:gd name="T45" fmla="*/ 40 h 9942"/>
                    <a:gd name="T46" fmla="*/ 1 w 15675"/>
                    <a:gd name="T47" fmla="*/ 36 h 9942"/>
                    <a:gd name="T48" fmla="*/ 1 w 15675"/>
                    <a:gd name="T49" fmla="*/ 30 h 9942"/>
                    <a:gd name="T50" fmla="*/ 6 w 15675"/>
                    <a:gd name="T51" fmla="*/ 24 h 9942"/>
                    <a:gd name="T52" fmla="*/ 6 w 15675"/>
                    <a:gd name="T53" fmla="*/ 24 h 9942"/>
                    <a:gd name="T54" fmla="*/ 6 w 15675"/>
                    <a:gd name="T55" fmla="*/ 23 h 9942"/>
                    <a:gd name="T56" fmla="*/ 6 w 15675"/>
                    <a:gd name="T57" fmla="*/ 23 h 9942"/>
                    <a:gd name="T58" fmla="*/ 6 w 15675"/>
                    <a:gd name="T59" fmla="*/ 23 h 9942"/>
                    <a:gd name="T60" fmla="*/ 5 w 15675"/>
                    <a:gd name="T61" fmla="*/ 22 h 9942"/>
                    <a:gd name="T62" fmla="*/ 5 w 15675"/>
                    <a:gd name="T63" fmla="*/ 22 h 9942"/>
                    <a:gd name="T64" fmla="*/ 5 w 15675"/>
                    <a:gd name="T65" fmla="*/ 22 h 9942"/>
                    <a:gd name="T66" fmla="*/ 5 w 15675"/>
                    <a:gd name="T67" fmla="*/ 21 h 9942"/>
                    <a:gd name="T68" fmla="*/ 9 w 15675"/>
                    <a:gd name="T69" fmla="*/ 16 h 9942"/>
                    <a:gd name="T70" fmla="*/ 28 w 15675"/>
                    <a:gd name="T71" fmla="*/ 19 h 9942"/>
                    <a:gd name="T72" fmla="*/ 48 w 15675"/>
                    <a:gd name="T73" fmla="*/ 27 h 9942"/>
                    <a:gd name="T74" fmla="*/ 49 w 15675"/>
                    <a:gd name="T75" fmla="*/ 27 h 9942"/>
                    <a:gd name="T76" fmla="*/ 50 w 15675"/>
                    <a:gd name="T77" fmla="*/ 26 h 9942"/>
                    <a:gd name="T78" fmla="*/ 50 w 15675"/>
                    <a:gd name="T79" fmla="*/ 26 h 9942"/>
                    <a:gd name="T80" fmla="*/ 51 w 15675"/>
                    <a:gd name="T81" fmla="*/ 26 h 9942"/>
                    <a:gd name="T82" fmla="*/ 51 w 15675"/>
                    <a:gd name="T83" fmla="*/ 26 h 9942"/>
                    <a:gd name="T84" fmla="*/ 51 w 15675"/>
                    <a:gd name="T85" fmla="*/ 26 h 9942"/>
                    <a:gd name="T86" fmla="*/ 52 w 15675"/>
                    <a:gd name="T87" fmla="*/ 25 h 9942"/>
                    <a:gd name="T88" fmla="*/ 68 w 15675"/>
                    <a:gd name="T89" fmla="*/ 8 h 9942"/>
                    <a:gd name="T90" fmla="*/ 73 w 15675"/>
                    <a:gd name="T91" fmla="*/ 4 h 9942"/>
                    <a:gd name="T92" fmla="*/ 75 w 15675"/>
                    <a:gd name="T93" fmla="*/ 4 h 9942"/>
                    <a:gd name="T94" fmla="*/ 77 w 15675"/>
                    <a:gd name="T95" fmla="*/ 4 h 9942"/>
                    <a:gd name="T96" fmla="*/ 81 w 15675"/>
                    <a:gd name="T97" fmla="*/ 3 h 9942"/>
                    <a:gd name="T98" fmla="*/ 87 w 15675"/>
                    <a:gd name="T99" fmla="*/ 2 h 9942"/>
                    <a:gd name="T100" fmla="*/ 93 w 15675"/>
                    <a:gd name="T101" fmla="*/ 2 h 9942"/>
                    <a:gd name="T102" fmla="*/ 97 w 15675"/>
                    <a:gd name="T103" fmla="*/ 1 h 9942"/>
                    <a:gd name="T104" fmla="*/ 100 w 15675"/>
                    <a:gd name="T105" fmla="*/ 1 h 9942"/>
                    <a:gd name="T106" fmla="*/ 102 w 15675"/>
                    <a:gd name="T107" fmla="*/ 0 h 9942"/>
                    <a:gd name="T108" fmla="*/ 114 w 15675"/>
                    <a:gd name="T109" fmla="*/ 27 h 99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675"/>
                    <a:gd name="T166" fmla="*/ 0 h 9942"/>
                    <a:gd name="T167" fmla="*/ 15675 w 15675"/>
                    <a:gd name="T168" fmla="*/ 9942 h 99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55" name="Freeform 148"/>
                <p:cNvSpPr>
                  <a:spLocks noChangeAspect="1"/>
                </p:cNvSpPr>
                <p:nvPr/>
              </p:nvSpPr>
              <p:spPr bwMode="gray">
                <a:xfrm>
                  <a:off x="2984" y="2276"/>
                  <a:ext cx="114" cy="72"/>
                </a:xfrm>
                <a:custGeom>
                  <a:avLst/>
                  <a:gdLst>
                    <a:gd name="T0" fmla="*/ 108 w 15675"/>
                    <a:gd name="T1" fmla="*/ 30 h 9942"/>
                    <a:gd name="T2" fmla="*/ 106 w 15675"/>
                    <a:gd name="T3" fmla="*/ 36 h 9942"/>
                    <a:gd name="T4" fmla="*/ 105 w 15675"/>
                    <a:gd name="T5" fmla="*/ 39 h 9942"/>
                    <a:gd name="T6" fmla="*/ 102 w 15675"/>
                    <a:gd name="T7" fmla="*/ 40 h 9942"/>
                    <a:gd name="T8" fmla="*/ 95 w 15675"/>
                    <a:gd name="T9" fmla="*/ 43 h 9942"/>
                    <a:gd name="T10" fmla="*/ 88 w 15675"/>
                    <a:gd name="T11" fmla="*/ 45 h 9942"/>
                    <a:gd name="T12" fmla="*/ 79 w 15675"/>
                    <a:gd name="T13" fmla="*/ 48 h 9942"/>
                    <a:gd name="T14" fmla="*/ 71 w 15675"/>
                    <a:gd name="T15" fmla="*/ 51 h 9942"/>
                    <a:gd name="T16" fmla="*/ 67 w 15675"/>
                    <a:gd name="T17" fmla="*/ 56 h 9942"/>
                    <a:gd name="T18" fmla="*/ 65 w 15675"/>
                    <a:gd name="T19" fmla="*/ 57 h 9942"/>
                    <a:gd name="T20" fmla="*/ 55 w 15675"/>
                    <a:gd name="T21" fmla="*/ 59 h 9942"/>
                    <a:gd name="T22" fmla="*/ 49 w 15675"/>
                    <a:gd name="T23" fmla="*/ 62 h 9942"/>
                    <a:gd name="T24" fmla="*/ 41 w 15675"/>
                    <a:gd name="T25" fmla="*/ 63 h 9942"/>
                    <a:gd name="T26" fmla="*/ 35 w 15675"/>
                    <a:gd name="T27" fmla="*/ 64 h 9942"/>
                    <a:gd name="T28" fmla="*/ 27 w 15675"/>
                    <a:gd name="T29" fmla="*/ 70 h 9942"/>
                    <a:gd name="T30" fmla="*/ 17 w 15675"/>
                    <a:gd name="T31" fmla="*/ 72 h 9942"/>
                    <a:gd name="T32" fmla="*/ 12 w 15675"/>
                    <a:gd name="T33" fmla="*/ 71 h 9942"/>
                    <a:gd name="T34" fmla="*/ 7 w 15675"/>
                    <a:gd name="T35" fmla="*/ 66 h 9942"/>
                    <a:gd name="T36" fmla="*/ 5 w 15675"/>
                    <a:gd name="T37" fmla="*/ 58 h 9942"/>
                    <a:gd name="T38" fmla="*/ 4 w 15675"/>
                    <a:gd name="T39" fmla="*/ 49 h 9942"/>
                    <a:gd name="T40" fmla="*/ 2 w 15675"/>
                    <a:gd name="T41" fmla="*/ 45 h 9942"/>
                    <a:gd name="T42" fmla="*/ 0 w 15675"/>
                    <a:gd name="T43" fmla="*/ 42 h 9942"/>
                    <a:gd name="T44" fmla="*/ 1 w 15675"/>
                    <a:gd name="T45" fmla="*/ 40 h 9942"/>
                    <a:gd name="T46" fmla="*/ 1 w 15675"/>
                    <a:gd name="T47" fmla="*/ 36 h 9942"/>
                    <a:gd name="T48" fmla="*/ 1 w 15675"/>
                    <a:gd name="T49" fmla="*/ 30 h 9942"/>
                    <a:gd name="T50" fmla="*/ 6 w 15675"/>
                    <a:gd name="T51" fmla="*/ 24 h 9942"/>
                    <a:gd name="T52" fmla="*/ 6 w 15675"/>
                    <a:gd name="T53" fmla="*/ 24 h 9942"/>
                    <a:gd name="T54" fmla="*/ 6 w 15675"/>
                    <a:gd name="T55" fmla="*/ 23 h 9942"/>
                    <a:gd name="T56" fmla="*/ 6 w 15675"/>
                    <a:gd name="T57" fmla="*/ 23 h 9942"/>
                    <a:gd name="T58" fmla="*/ 6 w 15675"/>
                    <a:gd name="T59" fmla="*/ 23 h 9942"/>
                    <a:gd name="T60" fmla="*/ 5 w 15675"/>
                    <a:gd name="T61" fmla="*/ 22 h 9942"/>
                    <a:gd name="T62" fmla="*/ 5 w 15675"/>
                    <a:gd name="T63" fmla="*/ 22 h 9942"/>
                    <a:gd name="T64" fmla="*/ 5 w 15675"/>
                    <a:gd name="T65" fmla="*/ 22 h 9942"/>
                    <a:gd name="T66" fmla="*/ 5 w 15675"/>
                    <a:gd name="T67" fmla="*/ 21 h 9942"/>
                    <a:gd name="T68" fmla="*/ 9 w 15675"/>
                    <a:gd name="T69" fmla="*/ 16 h 9942"/>
                    <a:gd name="T70" fmla="*/ 28 w 15675"/>
                    <a:gd name="T71" fmla="*/ 19 h 9942"/>
                    <a:gd name="T72" fmla="*/ 48 w 15675"/>
                    <a:gd name="T73" fmla="*/ 27 h 9942"/>
                    <a:gd name="T74" fmla="*/ 49 w 15675"/>
                    <a:gd name="T75" fmla="*/ 27 h 9942"/>
                    <a:gd name="T76" fmla="*/ 50 w 15675"/>
                    <a:gd name="T77" fmla="*/ 26 h 9942"/>
                    <a:gd name="T78" fmla="*/ 50 w 15675"/>
                    <a:gd name="T79" fmla="*/ 26 h 9942"/>
                    <a:gd name="T80" fmla="*/ 51 w 15675"/>
                    <a:gd name="T81" fmla="*/ 26 h 9942"/>
                    <a:gd name="T82" fmla="*/ 51 w 15675"/>
                    <a:gd name="T83" fmla="*/ 26 h 9942"/>
                    <a:gd name="T84" fmla="*/ 51 w 15675"/>
                    <a:gd name="T85" fmla="*/ 26 h 9942"/>
                    <a:gd name="T86" fmla="*/ 52 w 15675"/>
                    <a:gd name="T87" fmla="*/ 25 h 9942"/>
                    <a:gd name="T88" fmla="*/ 68 w 15675"/>
                    <a:gd name="T89" fmla="*/ 8 h 9942"/>
                    <a:gd name="T90" fmla="*/ 73 w 15675"/>
                    <a:gd name="T91" fmla="*/ 4 h 9942"/>
                    <a:gd name="T92" fmla="*/ 75 w 15675"/>
                    <a:gd name="T93" fmla="*/ 4 h 9942"/>
                    <a:gd name="T94" fmla="*/ 77 w 15675"/>
                    <a:gd name="T95" fmla="*/ 4 h 9942"/>
                    <a:gd name="T96" fmla="*/ 81 w 15675"/>
                    <a:gd name="T97" fmla="*/ 3 h 9942"/>
                    <a:gd name="T98" fmla="*/ 87 w 15675"/>
                    <a:gd name="T99" fmla="*/ 2 h 9942"/>
                    <a:gd name="T100" fmla="*/ 93 w 15675"/>
                    <a:gd name="T101" fmla="*/ 2 h 9942"/>
                    <a:gd name="T102" fmla="*/ 97 w 15675"/>
                    <a:gd name="T103" fmla="*/ 1 h 9942"/>
                    <a:gd name="T104" fmla="*/ 100 w 15675"/>
                    <a:gd name="T105" fmla="*/ 1 h 9942"/>
                    <a:gd name="T106" fmla="*/ 102 w 15675"/>
                    <a:gd name="T107" fmla="*/ 0 h 9942"/>
                    <a:gd name="T108" fmla="*/ 114 w 15675"/>
                    <a:gd name="T109" fmla="*/ 27 h 99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675"/>
                    <a:gd name="T166" fmla="*/ 0 h 9942"/>
                    <a:gd name="T167" fmla="*/ 15675 w 15675"/>
                    <a:gd name="T168" fmla="*/ 9942 h 99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237" name="Freeform 149"/>
              <p:cNvSpPr>
                <a:spLocks noChangeAspect="1"/>
              </p:cNvSpPr>
              <p:nvPr/>
            </p:nvSpPr>
            <p:spPr bwMode="gray">
              <a:xfrm>
                <a:off x="3104" y="2214"/>
                <a:ext cx="3" cy="2"/>
              </a:xfrm>
              <a:custGeom>
                <a:avLst/>
                <a:gdLst>
                  <a:gd name="T0" fmla="*/ 0 w 16"/>
                  <a:gd name="T1" fmla="*/ 2 h 9"/>
                  <a:gd name="T2" fmla="*/ 1 w 16"/>
                  <a:gd name="T3" fmla="*/ 2 h 9"/>
                  <a:gd name="T4" fmla="*/ 2 w 16"/>
                  <a:gd name="T5" fmla="*/ 1 h 9"/>
                  <a:gd name="T6" fmla="*/ 2 w 16"/>
                  <a:gd name="T7" fmla="*/ 2 h 9"/>
                  <a:gd name="T8" fmla="*/ 3 w 16"/>
                  <a:gd name="T9" fmla="*/ 1 h 9"/>
                  <a:gd name="T10" fmla="*/ 3 w 16"/>
                  <a:gd name="T11" fmla="*/ 1 h 9"/>
                  <a:gd name="T12" fmla="*/ 2 w 16"/>
                  <a:gd name="T13" fmla="*/ 1 h 9"/>
                  <a:gd name="T14" fmla="*/ 2 w 16"/>
                  <a:gd name="T15" fmla="*/ 0 h 9"/>
                  <a:gd name="T16" fmla="*/ 1 w 16"/>
                  <a:gd name="T17" fmla="*/ 0 h 9"/>
                  <a:gd name="T18" fmla="*/ 1 w 16"/>
                  <a:gd name="T19" fmla="*/ 0 h 9"/>
                  <a:gd name="T20" fmla="*/ 0 w 16"/>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9"/>
                  <a:gd name="T35" fmla="*/ 16 w 1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nvGrpSpPr>
              <p:cNvPr id="238" name="Group 150"/>
              <p:cNvGrpSpPr>
                <a:grpSpLocks noChangeAspect="1"/>
              </p:cNvGrpSpPr>
              <p:nvPr/>
            </p:nvGrpSpPr>
            <p:grpSpPr bwMode="auto">
              <a:xfrm>
                <a:off x="3086" y="2189"/>
                <a:ext cx="85" cy="114"/>
                <a:chOff x="3086" y="2189"/>
                <a:chExt cx="85" cy="114"/>
              </a:xfrm>
              <a:grpFill/>
            </p:grpSpPr>
            <p:sp>
              <p:nvSpPr>
                <p:cNvPr id="252" name="Freeform 151"/>
                <p:cNvSpPr>
                  <a:spLocks noChangeAspect="1"/>
                </p:cNvSpPr>
                <p:nvPr/>
              </p:nvSpPr>
              <p:spPr bwMode="gray">
                <a:xfrm>
                  <a:off x="3130" y="2189"/>
                  <a:ext cx="4" cy="8"/>
                </a:xfrm>
                <a:custGeom>
                  <a:avLst/>
                  <a:gdLst>
                    <a:gd name="T0" fmla="*/ 0 w 19"/>
                    <a:gd name="T1" fmla="*/ 3 h 40"/>
                    <a:gd name="T2" fmla="*/ 0 w 19"/>
                    <a:gd name="T3" fmla="*/ 4 h 40"/>
                    <a:gd name="T4" fmla="*/ 1 w 19"/>
                    <a:gd name="T5" fmla="*/ 5 h 40"/>
                    <a:gd name="T6" fmla="*/ 0 w 19"/>
                    <a:gd name="T7" fmla="*/ 5 h 40"/>
                    <a:gd name="T8" fmla="*/ 1 w 19"/>
                    <a:gd name="T9" fmla="*/ 6 h 40"/>
                    <a:gd name="T10" fmla="*/ 0 w 19"/>
                    <a:gd name="T11" fmla="*/ 7 h 40"/>
                    <a:gd name="T12" fmla="*/ 1 w 19"/>
                    <a:gd name="T13" fmla="*/ 7 h 40"/>
                    <a:gd name="T14" fmla="*/ 2 w 19"/>
                    <a:gd name="T15" fmla="*/ 8 h 40"/>
                    <a:gd name="T16" fmla="*/ 3 w 19"/>
                    <a:gd name="T17" fmla="*/ 7 h 40"/>
                    <a:gd name="T18" fmla="*/ 4 w 19"/>
                    <a:gd name="T19" fmla="*/ 5 h 40"/>
                    <a:gd name="T20" fmla="*/ 4 w 19"/>
                    <a:gd name="T21" fmla="*/ 4 h 40"/>
                    <a:gd name="T22" fmla="*/ 3 w 19"/>
                    <a:gd name="T23" fmla="*/ 3 h 40"/>
                    <a:gd name="T24" fmla="*/ 3 w 19"/>
                    <a:gd name="T25" fmla="*/ 2 h 40"/>
                    <a:gd name="T26" fmla="*/ 4 w 19"/>
                    <a:gd name="T27" fmla="*/ 2 h 40"/>
                    <a:gd name="T28" fmla="*/ 4 w 19"/>
                    <a:gd name="T29" fmla="*/ 1 h 40"/>
                    <a:gd name="T30" fmla="*/ 3 w 19"/>
                    <a:gd name="T31" fmla="*/ 0 h 40"/>
                    <a:gd name="T32" fmla="*/ 2 w 19"/>
                    <a:gd name="T33" fmla="*/ 1 h 40"/>
                    <a:gd name="T34" fmla="*/ 1 w 19"/>
                    <a:gd name="T35" fmla="*/ 1 h 40"/>
                    <a:gd name="T36" fmla="*/ 0 w 19"/>
                    <a:gd name="T37" fmla="*/ 3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40"/>
                    <a:gd name="T59" fmla="*/ 19 w 19"/>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53" name="Freeform 152"/>
                <p:cNvSpPr>
                  <a:spLocks noChangeAspect="1"/>
                </p:cNvSpPr>
                <p:nvPr/>
              </p:nvSpPr>
              <p:spPr bwMode="gray">
                <a:xfrm>
                  <a:off x="3086" y="2207"/>
                  <a:ext cx="85" cy="96"/>
                </a:xfrm>
                <a:custGeom>
                  <a:avLst/>
                  <a:gdLst>
                    <a:gd name="T0" fmla="*/ 40 w 427"/>
                    <a:gd name="T1" fmla="*/ 0 h 482"/>
                    <a:gd name="T2" fmla="*/ 37 w 427"/>
                    <a:gd name="T3" fmla="*/ 12 h 482"/>
                    <a:gd name="T4" fmla="*/ 40 w 427"/>
                    <a:gd name="T5" fmla="*/ 34 h 482"/>
                    <a:gd name="T6" fmla="*/ 0 w 427"/>
                    <a:gd name="T7" fmla="*/ 69 h 482"/>
                    <a:gd name="T8" fmla="*/ 17 w 427"/>
                    <a:gd name="T9" fmla="*/ 94 h 482"/>
                    <a:gd name="T10" fmla="*/ 21 w 427"/>
                    <a:gd name="T11" fmla="*/ 93 h 482"/>
                    <a:gd name="T12" fmla="*/ 27 w 427"/>
                    <a:gd name="T13" fmla="*/ 91 h 482"/>
                    <a:gd name="T14" fmla="*/ 31 w 427"/>
                    <a:gd name="T15" fmla="*/ 92 h 482"/>
                    <a:gd name="T16" fmla="*/ 33 w 427"/>
                    <a:gd name="T17" fmla="*/ 92 h 482"/>
                    <a:gd name="T18" fmla="*/ 36 w 427"/>
                    <a:gd name="T19" fmla="*/ 89 h 482"/>
                    <a:gd name="T20" fmla="*/ 36 w 427"/>
                    <a:gd name="T21" fmla="*/ 87 h 482"/>
                    <a:gd name="T22" fmla="*/ 37 w 427"/>
                    <a:gd name="T23" fmla="*/ 85 h 482"/>
                    <a:gd name="T24" fmla="*/ 45 w 427"/>
                    <a:gd name="T25" fmla="*/ 81 h 482"/>
                    <a:gd name="T26" fmla="*/ 48 w 427"/>
                    <a:gd name="T27" fmla="*/ 80 h 482"/>
                    <a:gd name="T28" fmla="*/ 50 w 427"/>
                    <a:gd name="T29" fmla="*/ 76 h 482"/>
                    <a:gd name="T30" fmla="*/ 52 w 427"/>
                    <a:gd name="T31" fmla="*/ 72 h 482"/>
                    <a:gd name="T32" fmla="*/ 55 w 427"/>
                    <a:gd name="T33" fmla="*/ 70 h 482"/>
                    <a:gd name="T34" fmla="*/ 58 w 427"/>
                    <a:gd name="T35" fmla="*/ 69 h 482"/>
                    <a:gd name="T36" fmla="*/ 62 w 427"/>
                    <a:gd name="T37" fmla="*/ 69 h 482"/>
                    <a:gd name="T38" fmla="*/ 64 w 427"/>
                    <a:gd name="T39" fmla="*/ 67 h 482"/>
                    <a:gd name="T40" fmla="*/ 63 w 427"/>
                    <a:gd name="T41" fmla="*/ 65 h 482"/>
                    <a:gd name="T42" fmla="*/ 62 w 427"/>
                    <a:gd name="T43" fmla="*/ 60 h 482"/>
                    <a:gd name="T44" fmla="*/ 63 w 427"/>
                    <a:gd name="T45" fmla="*/ 57 h 482"/>
                    <a:gd name="T46" fmla="*/ 67 w 427"/>
                    <a:gd name="T47" fmla="*/ 51 h 482"/>
                    <a:gd name="T48" fmla="*/ 68 w 427"/>
                    <a:gd name="T49" fmla="*/ 51 h 482"/>
                    <a:gd name="T50" fmla="*/ 69 w 427"/>
                    <a:gd name="T51" fmla="*/ 52 h 482"/>
                    <a:gd name="T52" fmla="*/ 71 w 427"/>
                    <a:gd name="T53" fmla="*/ 52 h 482"/>
                    <a:gd name="T54" fmla="*/ 73 w 427"/>
                    <a:gd name="T55" fmla="*/ 48 h 482"/>
                    <a:gd name="T56" fmla="*/ 76 w 427"/>
                    <a:gd name="T57" fmla="*/ 43 h 482"/>
                    <a:gd name="T58" fmla="*/ 83 w 427"/>
                    <a:gd name="T59" fmla="*/ 35 h 482"/>
                    <a:gd name="T60" fmla="*/ 84 w 427"/>
                    <a:gd name="T61" fmla="*/ 32 h 482"/>
                    <a:gd name="T62" fmla="*/ 85 w 427"/>
                    <a:gd name="T63" fmla="*/ 28 h 482"/>
                    <a:gd name="T64" fmla="*/ 83 w 427"/>
                    <a:gd name="T65" fmla="*/ 27 h 482"/>
                    <a:gd name="T66" fmla="*/ 81 w 427"/>
                    <a:gd name="T67" fmla="*/ 26 h 482"/>
                    <a:gd name="T68" fmla="*/ 78 w 427"/>
                    <a:gd name="T69" fmla="*/ 22 h 482"/>
                    <a:gd name="T70" fmla="*/ 76 w 427"/>
                    <a:gd name="T71" fmla="*/ 21 h 482"/>
                    <a:gd name="T72" fmla="*/ 75 w 427"/>
                    <a:gd name="T73" fmla="*/ 18 h 482"/>
                    <a:gd name="T74" fmla="*/ 73 w 427"/>
                    <a:gd name="T75" fmla="*/ 16 h 482"/>
                    <a:gd name="T76" fmla="*/ 69 w 427"/>
                    <a:gd name="T77" fmla="*/ 15 h 482"/>
                    <a:gd name="T78" fmla="*/ 63 w 427"/>
                    <a:gd name="T79" fmla="*/ 13 h 482"/>
                    <a:gd name="T80" fmla="*/ 57 w 427"/>
                    <a:gd name="T81" fmla="*/ 10 h 482"/>
                    <a:gd name="T82" fmla="*/ 53 w 427"/>
                    <a:gd name="T83" fmla="*/ 8 h 482"/>
                    <a:gd name="T84" fmla="*/ 50 w 427"/>
                    <a:gd name="T85" fmla="*/ 5 h 482"/>
                    <a:gd name="T86" fmla="*/ 48 w 427"/>
                    <a:gd name="T87" fmla="*/ 2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82"/>
                    <a:gd name="T134" fmla="*/ 427 w 427"/>
                    <a:gd name="T135" fmla="*/ 482 h 4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239" name="Freeform 153"/>
              <p:cNvSpPr>
                <a:spLocks noChangeAspect="1"/>
              </p:cNvSpPr>
              <p:nvPr/>
            </p:nvSpPr>
            <p:spPr bwMode="gray">
              <a:xfrm>
                <a:off x="3069" y="2190"/>
                <a:ext cx="1" cy="3"/>
              </a:xfrm>
              <a:custGeom>
                <a:avLst/>
                <a:gdLst>
                  <a:gd name="T0" fmla="*/ 1 w 8"/>
                  <a:gd name="T1" fmla="*/ 0 h 19"/>
                  <a:gd name="T2" fmla="*/ 0 w 8"/>
                  <a:gd name="T3" fmla="*/ 0 h 19"/>
                  <a:gd name="T4" fmla="*/ 0 w 8"/>
                  <a:gd name="T5" fmla="*/ 2 h 19"/>
                  <a:gd name="T6" fmla="*/ 0 w 8"/>
                  <a:gd name="T7" fmla="*/ 3 h 19"/>
                  <a:gd name="T8" fmla="*/ 1 w 8"/>
                  <a:gd name="T9" fmla="*/ 3 h 19"/>
                  <a:gd name="T10" fmla="*/ 1 w 8"/>
                  <a:gd name="T11" fmla="*/ 0 h 19"/>
                  <a:gd name="T12" fmla="*/ 0 60000 65536"/>
                  <a:gd name="T13" fmla="*/ 0 60000 65536"/>
                  <a:gd name="T14" fmla="*/ 0 60000 65536"/>
                  <a:gd name="T15" fmla="*/ 0 60000 65536"/>
                  <a:gd name="T16" fmla="*/ 0 60000 65536"/>
                  <a:gd name="T17" fmla="*/ 0 60000 65536"/>
                  <a:gd name="T18" fmla="*/ 0 w 8"/>
                  <a:gd name="T19" fmla="*/ 0 h 19"/>
                  <a:gd name="T20" fmla="*/ 8 w 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nvGrpSpPr>
              <p:cNvPr id="240" name="Group 154"/>
              <p:cNvGrpSpPr>
                <a:grpSpLocks noChangeAspect="1"/>
              </p:cNvGrpSpPr>
              <p:nvPr/>
            </p:nvGrpSpPr>
            <p:grpSpPr bwMode="auto">
              <a:xfrm>
                <a:off x="3000" y="2012"/>
                <a:ext cx="210" cy="192"/>
                <a:chOff x="3000" y="2012"/>
                <a:chExt cx="210" cy="192"/>
              </a:xfrm>
              <a:grpFill/>
            </p:grpSpPr>
            <p:sp>
              <p:nvSpPr>
                <p:cNvPr id="250" name="Freeform 155"/>
                <p:cNvSpPr>
                  <a:spLocks noChangeAspect="1"/>
                </p:cNvSpPr>
                <p:nvPr/>
              </p:nvSpPr>
              <p:spPr bwMode="gray">
                <a:xfrm>
                  <a:off x="3122" y="2182"/>
                  <a:ext cx="10" cy="5"/>
                </a:xfrm>
                <a:custGeom>
                  <a:avLst/>
                  <a:gdLst>
                    <a:gd name="T0" fmla="*/ 10 w 50"/>
                    <a:gd name="T1" fmla="*/ 0 h 26"/>
                    <a:gd name="T2" fmla="*/ 9 w 50"/>
                    <a:gd name="T3" fmla="*/ 0 h 26"/>
                    <a:gd name="T4" fmla="*/ 5 w 50"/>
                    <a:gd name="T5" fmla="*/ 0 h 26"/>
                    <a:gd name="T6" fmla="*/ 5 w 50"/>
                    <a:gd name="T7" fmla="*/ 2 h 26"/>
                    <a:gd name="T8" fmla="*/ 2 w 50"/>
                    <a:gd name="T9" fmla="*/ 3 h 26"/>
                    <a:gd name="T10" fmla="*/ 0 w 50"/>
                    <a:gd name="T11" fmla="*/ 4 h 26"/>
                    <a:gd name="T12" fmla="*/ 0 w 50"/>
                    <a:gd name="T13" fmla="*/ 5 h 26"/>
                    <a:gd name="T14" fmla="*/ 5 w 50"/>
                    <a:gd name="T15" fmla="*/ 4 h 26"/>
                    <a:gd name="T16" fmla="*/ 10 w 50"/>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26"/>
                    <a:gd name="T29" fmla="*/ 50 w 5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51" name="Freeform 156"/>
                <p:cNvSpPr>
                  <a:spLocks noChangeAspect="1"/>
                </p:cNvSpPr>
                <p:nvPr/>
              </p:nvSpPr>
              <p:spPr bwMode="gray">
                <a:xfrm>
                  <a:off x="3000" y="2012"/>
                  <a:ext cx="210" cy="192"/>
                </a:xfrm>
                <a:custGeom>
                  <a:avLst/>
                  <a:gdLst>
                    <a:gd name="T0" fmla="*/ 184 w 1049"/>
                    <a:gd name="T1" fmla="*/ 191 h 961"/>
                    <a:gd name="T2" fmla="*/ 167 w 1049"/>
                    <a:gd name="T3" fmla="*/ 189 h 961"/>
                    <a:gd name="T4" fmla="*/ 159 w 1049"/>
                    <a:gd name="T5" fmla="*/ 186 h 961"/>
                    <a:gd name="T6" fmla="*/ 144 w 1049"/>
                    <a:gd name="T7" fmla="*/ 182 h 961"/>
                    <a:gd name="T8" fmla="*/ 135 w 1049"/>
                    <a:gd name="T9" fmla="*/ 168 h 961"/>
                    <a:gd name="T10" fmla="*/ 122 w 1049"/>
                    <a:gd name="T11" fmla="*/ 173 h 961"/>
                    <a:gd name="T12" fmla="*/ 110 w 1049"/>
                    <a:gd name="T13" fmla="*/ 173 h 961"/>
                    <a:gd name="T14" fmla="*/ 102 w 1049"/>
                    <a:gd name="T15" fmla="*/ 172 h 961"/>
                    <a:gd name="T16" fmla="*/ 92 w 1049"/>
                    <a:gd name="T17" fmla="*/ 164 h 961"/>
                    <a:gd name="T18" fmla="*/ 80 w 1049"/>
                    <a:gd name="T19" fmla="*/ 159 h 961"/>
                    <a:gd name="T20" fmla="*/ 70 w 1049"/>
                    <a:gd name="T21" fmla="*/ 142 h 961"/>
                    <a:gd name="T22" fmla="*/ 65 w 1049"/>
                    <a:gd name="T23" fmla="*/ 132 h 961"/>
                    <a:gd name="T24" fmla="*/ 58 w 1049"/>
                    <a:gd name="T25" fmla="*/ 132 h 961"/>
                    <a:gd name="T26" fmla="*/ 54 w 1049"/>
                    <a:gd name="T27" fmla="*/ 126 h 961"/>
                    <a:gd name="T28" fmla="*/ 50 w 1049"/>
                    <a:gd name="T29" fmla="*/ 128 h 961"/>
                    <a:gd name="T30" fmla="*/ 47 w 1049"/>
                    <a:gd name="T31" fmla="*/ 130 h 961"/>
                    <a:gd name="T32" fmla="*/ 38 w 1049"/>
                    <a:gd name="T33" fmla="*/ 119 h 961"/>
                    <a:gd name="T34" fmla="*/ 34 w 1049"/>
                    <a:gd name="T35" fmla="*/ 101 h 961"/>
                    <a:gd name="T36" fmla="*/ 22 w 1049"/>
                    <a:gd name="T37" fmla="*/ 93 h 961"/>
                    <a:gd name="T38" fmla="*/ 16 w 1049"/>
                    <a:gd name="T39" fmla="*/ 84 h 961"/>
                    <a:gd name="T40" fmla="*/ 14 w 1049"/>
                    <a:gd name="T41" fmla="*/ 79 h 961"/>
                    <a:gd name="T42" fmla="*/ 20 w 1049"/>
                    <a:gd name="T43" fmla="*/ 66 h 961"/>
                    <a:gd name="T44" fmla="*/ 20 w 1049"/>
                    <a:gd name="T45" fmla="*/ 56 h 961"/>
                    <a:gd name="T46" fmla="*/ 8 w 1049"/>
                    <a:gd name="T47" fmla="*/ 43 h 961"/>
                    <a:gd name="T48" fmla="*/ 2 w 1049"/>
                    <a:gd name="T49" fmla="*/ 24 h 961"/>
                    <a:gd name="T50" fmla="*/ 0 w 1049"/>
                    <a:gd name="T51" fmla="*/ 7 h 961"/>
                    <a:gd name="T52" fmla="*/ 8 w 1049"/>
                    <a:gd name="T53" fmla="*/ 3 h 961"/>
                    <a:gd name="T54" fmla="*/ 24 w 1049"/>
                    <a:gd name="T55" fmla="*/ 14 h 961"/>
                    <a:gd name="T56" fmla="*/ 33 w 1049"/>
                    <a:gd name="T57" fmla="*/ 5 h 961"/>
                    <a:gd name="T58" fmla="*/ 45 w 1049"/>
                    <a:gd name="T59" fmla="*/ 11 h 961"/>
                    <a:gd name="T60" fmla="*/ 46 w 1049"/>
                    <a:gd name="T61" fmla="*/ 17 h 961"/>
                    <a:gd name="T62" fmla="*/ 52 w 1049"/>
                    <a:gd name="T63" fmla="*/ 25 h 961"/>
                    <a:gd name="T64" fmla="*/ 61 w 1049"/>
                    <a:gd name="T65" fmla="*/ 34 h 961"/>
                    <a:gd name="T66" fmla="*/ 71 w 1049"/>
                    <a:gd name="T67" fmla="*/ 41 h 961"/>
                    <a:gd name="T68" fmla="*/ 99 w 1049"/>
                    <a:gd name="T69" fmla="*/ 41 h 961"/>
                    <a:gd name="T70" fmla="*/ 109 w 1049"/>
                    <a:gd name="T71" fmla="*/ 41 h 961"/>
                    <a:gd name="T72" fmla="*/ 120 w 1049"/>
                    <a:gd name="T73" fmla="*/ 27 h 961"/>
                    <a:gd name="T74" fmla="*/ 133 w 1049"/>
                    <a:gd name="T75" fmla="*/ 24 h 961"/>
                    <a:gd name="T76" fmla="*/ 145 w 1049"/>
                    <a:gd name="T77" fmla="*/ 24 h 961"/>
                    <a:gd name="T78" fmla="*/ 161 w 1049"/>
                    <a:gd name="T79" fmla="*/ 30 h 961"/>
                    <a:gd name="T80" fmla="*/ 170 w 1049"/>
                    <a:gd name="T81" fmla="*/ 37 h 961"/>
                    <a:gd name="T82" fmla="*/ 187 w 1049"/>
                    <a:gd name="T83" fmla="*/ 46 h 961"/>
                    <a:gd name="T84" fmla="*/ 187 w 1049"/>
                    <a:gd name="T85" fmla="*/ 64 h 961"/>
                    <a:gd name="T86" fmla="*/ 179 w 1049"/>
                    <a:gd name="T87" fmla="*/ 80 h 961"/>
                    <a:gd name="T88" fmla="*/ 180 w 1049"/>
                    <a:gd name="T89" fmla="*/ 94 h 961"/>
                    <a:gd name="T90" fmla="*/ 182 w 1049"/>
                    <a:gd name="T91" fmla="*/ 109 h 961"/>
                    <a:gd name="T92" fmla="*/ 192 w 1049"/>
                    <a:gd name="T93" fmla="*/ 117 h 961"/>
                    <a:gd name="T94" fmla="*/ 183 w 1049"/>
                    <a:gd name="T95" fmla="*/ 135 h 961"/>
                    <a:gd name="T96" fmla="*/ 197 w 1049"/>
                    <a:gd name="T97" fmla="*/ 152 h 961"/>
                    <a:gd name="T98" fmla="*/ 205 w 1049"/>
                    <a:gd name="T99" fmla="*/ 166 h 961"/>
                    <a:gd name="T100" fmla="*/ 207 w 1049"/>
                    <a:gd name="T101" fmla="*/ 173 h 961"/>
                    <a:gd name="T102" fmla="*/ 194 w 1049"/>
                    <a:gd name="T103" fmla="*/ 180 h 9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961"/>
                    <a:gd name="T158" fmla="*/ 1049 w 1049"/>
                    <a:gd name="T159" fmla="*/ 961 h 9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241" name="Freeform 157"/>
              <p:cNvSpPr>
                <a:spLocks noChangeAspect="1"/>
              </p:cNvSpPr>
              <p:nvPr/>
            </p:nvSpPr>
            <p:spPr bwMode="gray">
              <a:xfrm>
                <a:off x="2941" y="2045"/>
                <a:ext cx="107" cy="109"/>
              </a:xfrm>
              <a:custGeom>
                <a:avLst/>
                <a:gdLst>
                  <a:gd name="T0" fmla="*/ 106 w 534"/>
                  <a:gd name="T1" fmla="*/ 99 h 548"/>
                  <a:gd name="T2" fmla="*/ 102 w 534"/>
                  <a:gd name="T3" fmla="*/ 97 h 548"/>
                  <a:gd name="T4" fmla="*/ 101 w 534"/>
                  <a:gd name="T5" fmla="*/ 98 h 548"/>
                  <a:gd name="T6" fmla="*/ 96 w 534"/>
                  <a:gd name="T7" fmla="*/ 97 h 548"/>
                  <a:gd name="T8" fmla="*/ 91 w 534"/>
                  <a:gd name="T9" fmla="*/ 102 h 548"/>
                  <a:gd name="T10" fmla="*/ 85 w 534"/>
                  <a:gd name="T11" fmla="*/ 109 h 548"/>
                  <a:gd name="T12" fmla="*/ 53 w 534"/>
                  <a:gd name="T13" fmla="*/ 102 h 548"/>
                  <a:gd name="T14" fmla="*/ 53 w 534"/>
                  <a:gd name="T15" fmla="*/ 94 h 548"/>
                  <a:gd name="T16" fmla="*/ 46 w 534"/>
                  <a:gd name="T17" fmla="*/ 93 h 548"/>
                  <a:gd name="T18" fmla="*/ 44 w 534"/>
                  <a:gd name="T19" fmla="*/ 88 h 548"/>
                  <a:gd name="T20" fmla="*/ 20 w 534"/>
                  <a:gd name="T21" fmla="*/ 75 h 548"/>
                  <a:gd name="T22" fmla="*/ 0 w 534"/>
                  <a:gd name="T23" fmla="*/ 55 h 548"/>
                  <a:gd name="T24" fmla="*/ 12 w 534"/>
                  <a:gd name="T25" fmla="*/ 47 h 548"/>
                  <a:gd name="T26" fmla="*/ 19 w 534"/>
                  <a:gd name="T27" fmla="*/ 44 h 548"/>
                  <a:gd name="T28" fmla="*/ 22 w 534"/>
                  <a:gd name="T29" fmla="*/ 42 h 548"/>
                  <a:gd name="T30" fmla="*/ 27 w 534"/>
                  <a:gd name="T31" fmla="*/ 36 h 548"/>
                  <a:gd name="T32" fmla="*/ 28 w 534"/>
                  <a:gd name="T33" fmla="*/ 15 h 548"/>
                  <a:gd name="T34" fmla="*/ 38 w 534"/>
                  <a:gd name="T35" fmla="*/ 6 h 548"/>
                  <a:gd name="T36" fmla="*/ 46 w 534"/>
                  <a:gd name="T37" fmla="*/ 0 h 548"/>
                  <a:gd name="T38" fmla="*/ 56 w 534"/>
                  <a:gd name="T39" fmla="*/ 2 h 548"/>
                  <a:gd name="T40" fmla="*/ 61 w 534"/>
                  <a:gd name="T41" fmla="*/ 4 h 548"/>
                  <a:gd name="T42" fmla="*/ 66 w 534"/>
                  <a:gd name="T43" fmla="*/ 3 h 548"/>
                  <a:gd name="T44" fmla="*/ 69 w 534"/>
                  <a:gd name="T45" fmla="*/ 13 h 548"/>
                  <a:gd name="T46" fmla="*/ 73 w 534"/>
                  <a:gd name="T47" fmla="*/ 19 h 548"/>
                  <a:gd name="T48" fmla="*/ 79 w 534"/>
                  <a:gd name="T49" fmla="*/ 22 h 548"/>
                  <a:gd name="T50" fmla="*/ 81 w 534"/>
                  <a:gd name="T51" fmla="*/ 24 h 548"/>
                  <a:gd name="T52" fmla="*/ 81 w 534"/>
                  <a:gd name="T53" fmla="*/ 30 h 548"/>
                  <a:gd name="T54" fmla="*/ 76 w 534"/>
                  <a:gd name="T55" fmla="*/ 37 h 548"/>
                  <a:gd name="T56" fmla="*/ 75 w 534"/>
                  <a:gd name="T57" fmla="*/ 39 h 548"/>
                  <a:gd name="T58" fmla="*/ 73 w 534"/>
                  <a:gd name="T59" fmla="*/ 45 h 548"/>
                  <a:gd name="T60" fmla="*/ 72 w 534"/>
                  <a:gd name="T61" fmla="*/ 47 h 548"/>
                  <a:gd name="T62" fmla="*/ 74 w 534"/>
                  <a:gd name="T63" fmla="*/ 51 h 548"/>
                  <a:gd name="T64" fmla="*/ 76 w 534"/>
                  <a:gd name="T65" fmla="*/ 53 h 548"/>
                  <a:gd name="T66" fmla="*/ 79 w 534"/>
                  <a:gd name="T67" fmla="*/ 56 h 548"/>
                  <a:gd name="T68" fmla="*/ 81 w 534"/>
                  <a:gd name="T69" fmla="*/ 60 h 548"/>
                  <a:gd name="T70" fmla="*/ 87 w 534"/>
                  <a:gd name="T71" fmla="*/ 64 h 548"/>
                  <a:gd name="T72" fmla="*/ 92 w 534"/>
                  <a:gd name="T73" fmla="*/ 66 h 548"/>
                  <a:gd name="T74" fmla="*/ 95 w 534"/>
                  <a:gd name="T75" fmla="*/ 71 h 548"/>
                  <a:gd name="T76" fmla="*/ 98 w 534"/>
                  <a:gd name="T77" fmla="*/ 76 h 548"/>
                  <a:gd name="T78" fmla="*/ 97 w 534"/>
                  <a:gd name="T79" fmla="*/ 85 h 548"/>
                  <a:gd name="T80" fmla="*/ 100 w 534"/>
                  <a:gd name="T81" fmla="*/ 91 h 548"/>
                  <a:gd name="T82" fmla="*/ 102 w 534"/>
                  <a:gd name="T83" fmla="*/ 94 h 548"/>
                  <a:gd name="T84" fmla="*/ 107 w 534"/>
                  <a:gd name="T85" fmla="*/ 97 h 5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4"/>
                  <a:gd name="T130" fmla="*/ 0 h 548"/>
                  <a:gd name="T131" fmla="*/ 534 w 534"/>
                  <a:gd name="T132" fmla="*/ 548 h 5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42" name="Freeform 158"/>
              <p:cNvSpPr>
                <a:spLocks noChangeAspect="1"/>
              </p:cNvSpPr>
              <p:nvPr/>
            </p:nvSpPr>
            <p:spPr bwMode="gray">
              <a:xfrm>
                <a:off x="3072" y="2191"/>
                <a:ext cx="9" cy="20"/>
              </a:xfrm>
              <a:custGeom>
                <a:avLst/>
                <a:gdLst>
                  <a:gd name="T0" fmla="*/ 3 w 45"/>
                  <a:gd name="T1" fmla="*/ 20 h 98"/>
                  <a:gd name="T2" fmla="*/ 7 w 45"/>
                  <a:gd name="T3" fmla="*/ 18 h 98"/>
                  <a:gd name="T4" fmla="*/ 8 w 45"/>
                  <a:gd name="T5" fmla="*/ 18 h 98"/>
                  <a:gd name="T6" fmla="*/ 8 w 45"/>
                  <a:gd name="T7" fmla="*/ 17 h 98"/>
                  <a:gd name="T8" fmla="*/ 9 w 45"/>
                  <a:gd name="T9" fmla="*/ 15 h 98"/>
                  <a:gd name="T10" fmla="*/ 9 w 45"/>
                  <a:gd name="T11" fmla="*/ 14 h 98"/>
                  <a:gd name="T12" fmla="*/ 9 w 45"/>
                  <a:gd name="T13" fmla="*/ 11 h 98"/>
                  <a:gd name="T14" fmla="*/ 8 w 45"/>
                  <a:gd name="T15" fmla="*/ 10 h 98"/>
                  <a:gd name="T16" fmla="*/ 8 w 45"/>
                  <a:gd name="T17" fmla="*/ 9 h 98"/>
                  <a:gd name="T18" fmla="*/ 8 w 45"/>
                  <a:gd name="T19" fmla="*/ 7 h 98"/>
                  <a:gd name="T20" fmla="*/ 9 w 45"/>
                  <a:gd name="T21" fmla="*/ 7 h 98"/>
                  <a:gd name="T22" fmla="*/ 8 w 45"/>
                  <a:gd name="T23" fmla="*/ 6 h 98"/>
                  <a:gd name="T24" fmla="*/ 9 w 45"/>
                  <a:gd name="T25" fmla="*/ 5 h 98"/>
                  <a:gd name="T26" fmla="*/ 9 w 45"/>
                  <a:gd name="T27" fmla="*/ 4 h 98"/>
                  <a:gd name="T28" fmla="*/ 9 w 45"/>
                  <a:gd name="T29" fmla="*/ 3 h 98"/>
                  <a:gd name="T30" fmla="*/ 9 w 45"/>
                  <a:gd name="T31" fmla="*/ 3 h 98"/>
                  <a:gd name="T32" fmla="*/ 7 w 45"/>
                  <a:gd name="T33" fmla="*/ 2 h 98"/>
                  <a:gd name="T34" fmla="*/ 7 w 45"/>
                  <a:gd name="T35" fmla="*/ 2 h 98"/>
                  <a:gd name="T36" fmla="*/ 7 w 45"/>
                  <a:gd name="T37" fmla="*/ 1 h 98"/>
                  <a:gd name="T38" fmla="*/ 6 w 45"/>
                  <a:gd name="T39" fmla="*/ 1 h 98"/>
                  <a:gd name="T40" fmla="*/ 5 w 45"/>
                  <a:gd name="T41" fmla="*/ 0 h 98"/>
                  <a:gd name="T42" fmla="*/ 4 w 45"/>
                  <a:gd name="T43" fmla="*/ 1 h 98"/>
                  <a:gd name="T44" fmla="*/ 3 w 45"/>
                  <a:gd name="T45" fmla="*/ 2 h 98"/>
                  <a:gd name="T46" fmla="*/ 2 w 45"/>
                  <a:gd name="T47" fmla="*/ 5 h 98"/>
                  <a:gd name="T48" fmla="*/ 1 w 45"/>
                  <a:gd name="T49" fmla="*/ 7 h 98"/>
                  <a:gd name="T50" fmla="*/ 0 w 45"/>
                  <a:gd name="T51" fmla="*/ 9 h 98"/>
                  <a:gd name="T52" fmla="*/ 0 w 45"/>
                  <a:gd name="T53" fmla="*/ 10 h 98"/>
                  <a:gd name="T54" fmla="*/ 0 w 45"/>
                  <a:gd name="T55" fmla="*/ 11 h 98"/>
                  <a:gd name="T56" fmla="*/ 0 w 45"/>
                  <a:gd name="T57" fmla="*/ 12 h 98"/>
                  <a:gd name="T58" fmla="*/ 0 w 45"/>
                  <a:gd name="T59" fmla="*/ 13 h 98"/>
                  <a:gd name="T60" fmla="*/ 0 w 45"/>
                  <a:gd name="T61" fmla="*/ 13 h 98"/>
                  <a:gd name="T62" fmla="*/ 1 w 45"/>
                  <a:gd name="T63" fmla="*/ 15 h 98"/>
                  <a:gd name="T64" fmla="*/ 0 w 45"/>
                  <a:gd name="T65" fmla="*/ 16 h 98"/>
                  <a:gd name="T66" fmla="*/ 1 w 45"/>
                  <a:gd name="T67" fmla="*/ 16 h 98"/>
                  <a:gd name="T68" fmla="*/ 1 w 45"/>
                  <a:gd name="T69" fmla="*/ 17 h 98"/>
                  <a:gd name="T70" fmla="*/ 0 w 45"/>
                  <a:gd name="T71" fmla="*/ 17 h 98"/>
                  <a:gd name="T72" fmla="*/ 2 w 45"/>
                  <a:gd name="T73" fmla="*/ 20 h 98"/>
                  <a:gd name="T74" fmla="*/ 3 w 45"/>
                  <a:gd name="T75" fmla="*/ 20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
                  <a:gd name="T115" fmla="*/ 0 h 98"/>
                  <a:gd name="T116" fmla="*/ 45 w 45"/>
                  <a:gd name="T117" fmla="*/ 98 h 9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43" name="Freeform 159"/>
              <p:cNvSpPr>
                <a:spLocks noChangeAspect="1"/>
              </p:cNvSpPr>
              <p:nvPr/>
            </p:nvSpPr>
            <p:spPr bwMode="gray">
              <a:xfrm>
                <a:off x="3075" y="2192"/>
                <a:ext cx="58" cy="43"/>
              </a:xfrm>
              <a:custGeom>
                <a:avLst/>
                <a:gdLst>
                  <a:gd name="T0" fmla="*/ 44 w 288"/>
                  <a:gd name="T1" fmla="*/ 43 h 215"/>
                  <a:gd name="T2" fmla="*/ 7 w 288"/>
                  <a:gd name="T3" fmla="*/ 27 h 215"/>
                  <a:gd name="T4" fmla="*/ 0 w 288"/>
                  <a:gd name="T5" fmla="*/ 18 h 215"/>
                  <a:gd name="T6" fmla="*/ 3 w 288"/>
                  <a:gd name="T7" fmla="*/ 18 h 215"/>
                  <a:gd name="T8" fmla="*/ 4 w 288"/>
                  <a:gd name="T9" fmla="*/ 19 h 215"/>
                  <a:gd name="T10" fmla="*/ 3 w 288"/>
                  <a:gd name="T11" fmla="*/ 21 h 215"/>
                  <a:gd name="T12" fmla="*/ 6 w 288"/>
                  <a:gd name="T13" fmla="*/ 22 h 215"/>
                  <a:gd name="T14" fmla="*/ 7 w 288"/>
                  <a:gd name="T15" fmla="*/ 21 h 215"/>
                  <a:gd name="T16" fmla="*/ 8 w 288"/>
                  <a:gd name="T17" fmla="*/ 24 h 215"/>
                  <a:gd name="T18" fmla="*/ 14 w 288"/>
                  <a:gd name="T19" fmla="*/ 25 h 215"/>
                  <a:gd name="T20" fmla="*/ 16 w 288"/>
                  <a:gd name="T21" fmla="*/ 24 h 215"/>
                  <a:gd name="T22" fmla="*/ 22 w 288"/>
                  <a:gd name="T23" fmla="*/ 23 h 215"/>
                  <a:gd name="T24" fmla="*/ 25 w 288"/>
                  <a:gd name="T25" fmla="*/ 24 h 215"/>
                  <a:gd name="T26" fmla="*/ 32 w 288"/>
                  <a:gd name="T27" fmla="*/ 24 h 215"/>
                  <a:gd name="T28" fmla="*/ 34 w 288"/>
                  <a:gd name="T29" fmla="*/ 22 h 215"/>
                  <a:gd name="T30" fmla="*/ 36 w 288"/>
                  <a:gd name="T31" fmla="*/ 21 h 215"/>
                  <a:gd name="T32" fmla="*/ 37 w 288"/>
                  <a:gd name="T33" fmla="*/ 20 h 215"/>
                  <a:gd name="T34" fmla="*/ 37 w 288"/>
                  <a:gd name="T35" fmla="*/ 19 h 215"/>
                  <a:gd name="T36" fmla="*/ 39 w 288"/>
                  <a:gd name="T37" fmla="*/ 19 h 215"/>
                  <a:gd name="T38" fmla="*/ 39 w 288"/>
                  <a:gd name="T39" fmla="*/ 18 h 215"/>
                  <a:gd name="T40" fmla="*/ 40 w 288"/>
                  <a:gd name="T41" fmla="*/ 17 h 215"/>
                  <a:gd name="T42" fmla="*/ 40 w 288"/>
                  <a:gd name="T43" fmla="*/ 15 h 215"/>
                  <a:gd name="T44" fmla="*/ 43 w 288"/>
                  <a:gd name="T45" fmla="*/ 13 h 215"/>
                  <a:gd name="T46" fmla="*/ 44 w 288"/>
                  <a:gd name="T47" fmla="*/ 12 h 215"/>
                  <a:gd name="T48" fmla="*/ 47 w 288"/>
                  <a:gd name="T49" fmla="*/ 10 h 215"/>
                  <a:gd name="T50" fmla="*/ 48 w 288"/>
                  <a:gd name="T51" fmla="*/ 9 h 215"/>
                  <a:gd name="T52" fmla="*/ 48 w 288"/>
                  <a:gd name="T53" fmla="*/ 8 h 215"/>
                  <a:gd name="T54" fmla="*/ 49 w 288"/>
                  <a:gd name="T55" fmla="*/ 6 h 215"/>
                  <a:gd name="T56" fmla="*/ 50 w 288"/>
                  <a:gd name="T57" fmla="*/ 5 h 215"/>
                  <a:gd name="T58" fmla="*/ 54 w 288"/>
                  <a:gd name="T59" fmla="*/ 2 h 215"/>
                  <a:gd name="T60" fmla="*/ 55 w 288"/>
                  <a:gd name="T61" fmla="*/ 1 h 215"/>
                  <a:gd name="T62" fmla="*/ 56 w 288"/>
                  <a:gd name="T63" fmla="*/ 2 h 215"/>
                  <a:gd name="T64" fmla="*/ 55 w 288"/>
                  <a:gd name="T65" fmla="*/ 4 h 215"/>
                  <a:gd name="T66" fmla="*/ 57 w 288"/>
                  <a:gd name="T67" fmla="*/ 5 h 215"/>
                  <a:gd name="T68" fmla="*/ 58 w 288"/>
                  <a:gd name="T69" fmla="*/ 13 h 215"/>
                  <a:gd name="T70" fmla="*/ 51 w 288"/>
                  <a:gd name="T71" fmla="*/ 15 h 215"/>
                  <a:gd name="T72" fmla="*/ 48 w 288"/>
                  <a:gd name="T73" fmla="*/ 26 h 2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215"/>
                  <a:gd name="T113" fmla="*/ 288 w 288"/>
                  <a:gd name="T114" fmla="*/ 215 h 2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nvGrpSpPr>
              <p:cNvPr id="244" name="Group 160"/>
              <p:cNvGrpSpPr>
                <a:grpSpLocks noChangeAspect="1"/>
              </p:cNvGrpSpPr>
              <p:nvPr/>
            </p:nvGrpSpPr>
            <p:grpSpPr bwMode="auto">
              <a:xfrm>
                <a:off x="2802" y="1979"/>
                <a:ext cx="205" cy="88"/>
                <a:chOff x="2802" y="1979"/>
                <a:chExt cx="205" cy="88"/>
              </a:xfrm>
              <a:grpFill/>
            </p:grpSpPr>
            <p:sp>
              <p:nvSpPr>
                <p:cNvPr id="248" name="Freeform 161"/>
                <p:cNvSpPr>
                  <a:spLocks noChangeAspect="1"/>
                </p:cNvSpPr>
                <p:nvPr/>
              </p:nvSpPr>
              <p:spPr bwMode="gray">
                <a:xfrm>
                  <a:off x="2803" y="1979"/>
                  <a:ext cx="204" cy="88"/>
                </a:xfrm>
                <a:custGeom>
                  <a:avLst/>
                  <a:gdLst>
                    <a:gd name="T0" fmla="*/ 110 w 1022"/>
                    <a:gd name="T1" fmla="*/ 76 h 439"/>
                    <a:gd name="T2" fmla="*/ 100 w 1022"/>
                    <a:gd name="T3" fmla="*/ 78 h 439"/>
                    <a:gd name="T4" fmla="*/ 92 w 1022"/>
                    <a:gd name="T5" fmla="*/ 76 h 439"/>
                    <a:gd name="T6" fmla="*/ 81 w 1022"/>
                    <a:gd name="T7" fmla="*/ 84 h 439"/>
                    <a:gd name="T8" fmla="*/ 68 w 1022"/>
                    <a:gd name="T9" fmla="*/ 82 h 439"/>
                    <a:gd name="T10" fmla="*/ 56 w 1022"/>
                    <a:gd name="T11" fmla="*/ 74 h 439"/>
                    <a:gd name="T12" fmla="*/ 49 w 1022"/>
                    <a:gd name="T13" fmla="*/ 78 h 439"/>
                    <a:gd name="T14" fmla="*/ 39 w 1022"/>
                    <a:gd name="T15" fmla="*/ 84 h 439"/>
                    <a:gd name="T16" fmla="*/ 33 w 1022"/>
                    <a:gd name="T17" fmla="*/ 76 h 439"/>
                    <a:gd name="T18" fmla="*/ 29 w 1022"/>
                    <a:gd name="T19" fmla="*/ 76 h 439"/>
                    <a:gd name="T20" fmla="*/ 21 w 1022"/>
                    <a:gd name="T21" fmla="*/ 77 h 439"/>
                    <a:gd name="T22" fmla="*/ 16 w 1022"/>
                    <a:gd name="T23" fmla="*/ 76 h 439"/>
                    <a:gd name="T24" fmla="*/ 24 w 1022"/>
                    <a:gd name="T25" fmla="*/ 73 h 439"/>
                    <a:gd name="T26" fmla="*/ 13 w 1022"/>
                    <a:gd name="T27" fmla="*/ 71 h 439"/>
                    <a:gd name="T28" fmla="*/ 13 w 1022"/>
                    <a:gd name="T29" fmla="*/ 65 h 439"/>
                    <a:gd name="T30" fmla="*/ 10 w 1022"/>
                    <a:gd name="T31" fmla="*/ 63 h 439"/>
                    <a:gd name="T32" fmla="*/ 7 w 1022"/>
                    <a:gd name="T33" fmla="*/ 57 h 439"/>
                    <a:gd name="T34" fmla="*/ 2 w 1022"/>
                    <a:gd name="T35" fmla="*/ 54 h 439"/>
                    <a:gd name="T36" fmla="*/ 4 w 1022"/>
                    <a:gd name="T37" fmla="*/ 49 h 439"/>
                    <a:gd name="T38" fmla="*/ 10 w 1022"/>
                    <a:gd name="T39" fmla="*/ 52 h 439"/>
                    <a:gd name="T40" fmla="*/ 9 w 1022"/>
                    <a:gd name="T41" fmla="*/ 45 h 439"/>
                    <a:gd name="T42" fmla="*/ 9 w 1022"/>
                    <a:gd name="T43" fmla="*/ 37 h 439"/>
                    <a:gd name="T44" fmla="*/ 1 w 1022"/>
                    <a:gd name="T45" fmla="*/ 32 h 439"/>
                    <a:gd name="T46" fmla="*/ 7 w 1022"/>
                    <a:gd name="T47" fmla="*/ 24 h 439"/>
                    <a:gd name="T48" fmla="*/ 18 w 1022"/>
                    <a:gd name="T49" fmla="*/ 25 h 439"/>
                    <a:gd name="T50" fmla="*/ 22 w 1022"/>
                    <a:gd name="T51" fmla="*/ 25 h 439"/>
                    <a:gd name="T52" fmla="*/ 30 w 1022"/>
                    <a:gd name="T53" fmla="*/ 22 h 439"/>
                    <a:gd name="T54" fmla="*/ 39 w 1022"/>
                    <a:gd name="T55" fmla="*/ 19 h 439"/>
                    <a:gd name="T56" fmla="*/ 33 w 1022"/>
                    <a:gd name="T57" fmla="*/ 17 h 439"/>
                    <a:gd name="T58" fmla="*/ 36 w 1022"/>
                    <a:gd name="T59" fmla="*/ 13 h 439"/>
                    <a:gd name="T60" fmla="*/ 51 w 1022"/>
                    <a:gd name="T61" fmla="*/ 15 h 439"/>
                    <a:gd name="T62" fmla="*/ 63 w 1022"/>
                    <a:gd name="T63" fmla="*/ 8 h 439"/>
                    <a:gd name="T64" fmla="*/ 79 w 1022"/>
                    <a:gd name="T65" fmla="*/ 1 h 439"/>
                    <a:gd name="T66" fmla="*/ 98 w 1022"/>
                    <a:gd name="T67" fmla="*/ 0 h 439"/>
                    <a:gd name="T68" fmla="*/ 106 w 1022"/>
                    <a:gd name="T69" fmla="*/ 7 h 439"/>
                    <a:gd name="T70" fmla="*/ 124 w 1022"/>
                    <a:gd name="T71" fmla="*/ 16 h 439"/>
                    <a:gd name="T72" fmla="*/ 138 w 1022"/>
                    <a:gd name="T73" fmla="*/ 15 h 439"/>
                    <a:gd name="T74" fmla="*/ 167 w 1022"/>
                    <a:gd name="T75" fmla="*/ 8 h 439"/>
                    <a:gd name="T76" fmla="*/ 177 w 1022"/>
                    <a:gd name="T77" fmla="*/ 9 h 439"/>
                    <a:gd name="T78" fmla="*/ 183 w 1022"/>
                    <a:gd name="T79" fmla="*/ 8 h 439"/>
                    <a:gd name="T80" fmla="*/ 191 w 1022"/>
                    <a:gd name="T81" fmla="*/ 18 h 439"/>
                    <a:gd name="T82" fmla="*/ 198 w 1022"/>
                    <a:gd name="T83" fmla="*/ 29 h 439"/>
                    <a:gd name="T84" fmla="*/ 200 w 1022"/>
                    <a:gd name="T85" fmla="*/ 37 h 439"/>
                    <a:gd name="T86" fmla="*/ 199 w 1022"/>
                    <a:gd name="T87" fmla="*/ 53 h 439"/>
                    <a:gd name="T88" fmla="*/ 204 w 1022"/>
                    <a:gd name="T89" fmla="*/ 68 h 439"/>
                    <a:gd name="T90" fmla="*/ 188 w 1022"/>
                    <a:gd name="T91" fmla="*/ 67 h 439"/>
                    <a:gd name="T92" fmla="*/ 177 w 1022"/>
                    <a:gd name="T93" fmla="*/ 69 h 439"/>
                    <a:gd name="T94" fmla="*/ 164 w 1022"/>
                    <a:gd name="T95" fmla="*/ 71 h 439"/>
                    <a:gd name="T96" fmla="*/ 153 w 1022"/>
                    <a:gd name="T97" fmla="*/ 74 h 439"/>
                    <a:gd name="T98" fmla="*/ 135 w 1022"/>
                    <a:gd name="T99" fmla="*/ 73 h 439"/>
                    <a:gd name="T100" fmla="*/ 125 w 1022"/>
                    <a:gd name="T101" fmla="*/ 76 h 439"/>
                    <a:gd name="T102" fmla="*/ 119 w 1022"/>
                    <a:gd name="T103" fmla="*/ 76 h 439"/>
                    <a:gd name="T104" fmla="*/ 115 w 1022"/>
                    <a:gd name="T105" fmla="*/ 74 h 439"/>
                    <a:gd name="T106" fmla="*/ 116 w 1022"/>
                    <a:gd name="T107" fmla="*/ 82 h 439"/>
                    <a:gd name="T108" fmla="*/ 112 w 1022"/>
                    <a:gd name="T109" fmla="*/ 84 h 439"/>
                    <a:gd name="T110" fmla="*/ 108 w 1022"/>
                    <a:gd name="T111" fmla="*/ 87 h 4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2"/>
                    <a:gd name="T169" fmla="*/ 0 h 439"/>
                    <a:gd name="T170" fmla="*/ 1022 w 1022"/>
                    <a:gd name="T171" fmla="*/ 439 h 4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49" name="Freeform 162"/>
                <p:cNvSpPr>
                  <a:spLocks noChangeAspect="1"/>
                </p:cNvSpPr>
                <p:nvPr/>
              </p:nvSpPr>
              <p:spPr bwMode="gray">
                <a:xfrm>
                  <a:off x="2802" y="1980"/>
                  <a:ext cx="33" cy="28"/>
                </a:xfrm>
                <a:custGeom>
                  <a:avLst/>
                  <a:gdLst>
                    <a:gd name="T0" fmla="*/ 21 w 166"/>
                    <a:gd name="T1" fmla="*/ 2 h 140"/>
                    <a:gd name="T2" fmla="*/ 20 w 166"/>
                    <a:gd name="T3" fmla="*/ 1 h 140"/>
                    <a:gd name="T4" fmla="*/ 15 w 166"/>
                    <a:gd name="T5" fmla="*/ 2 h 140"/>
                    <a:gd name="T6" fmla="*/ 12 w 166"/>
                    <a:gd name="T7" fmla="*/ 0 h 140"/>
                    <a:gd name="T8" fmla="*/ 8 w 166"/>
                    <a:gd name="T9" fmla="*/ 2 h 140"/>
                    <a:gd name="T10" fmla="*/ 5 w 166"/>
                    <a:gd name="T11" fmla="*/ 2 h 140"/>
                    <a:gd name="T12" fmla="*/ 3 w 166"/>
                    <a:gd name="T13" fmla="*/ 4 h 140"/>
                    <a:gd name="T14" fmla="*/ 4 w 166"/>
                    <a:gd name="T15" fmla="*/ 5 h 140"/>
                    <a:gd name="T16" fmla="*/ 6 w 166"/>
                    <a:gd name="T17" fmla="*/ 6 h 140"/>
                    <a:gd name="T18" fmla="*/ 5 w 166"/>
                    <a:gd name="T19" fmla="*/ 8 h 140"/>
                    <a:gd name="T20" fmla="*/ 3 w 166"/>
                    <a:gd name="T21" fmla="*/ 10 h 140"/>
                    <a:gd name="T22" fmla="*/ 3 w 166"/>
                    <a:gd name="T23" fmla="*/ 13 h 140"/>
                    <a:gd name="T24" fmla="*/ 2 w 166"/>
                    <a:gd name="T25" fmla="*/ 16 h 140"/>
                    <a:gd name="T26" fmla="*/ 0 w 166"/>
                    <a:gd name="T27" fmla="*/ 19 h 140"/>
                    <a:gd name="T28" fmla="*/ 1 w 166"/>
                    <a:gd name="T29" fmla="*/ 20 h 140"/>
                    <a:gd name="T30" fmla="*/ 2 w 166"/>
                    <a:gd name="T31" fmla="*/ 21 h 140"/>
                    <a:gd name="T32" fmla="*/ 9 w 166"/>
                    <a:gd name="T33" fmla="*/ 20 h 140"/>
                    <a:gd name="T34" fmla="*/ 7 w 166"/>
                    <a:gd name="T35" fmla="*/ 21 h 140"/>
                    <a:gd name="T36" fmla="*/ 4 w 166"/>
                    <a:gd name="T37" fmla="*/ 23 h 140"/>
                    <a:gd name="T38" fmla="*/ 2 w 166"/>
                    <a:gd name="T39" fmla="*/ 24 h 140"/>
                    <a:gd name="T40" fmla="*/ 2 w 166"/>
                    <a:gd name="T41" fmla="*/ 25 h 140"/>
                    <a:gd name="T42" fmla="*/ 2 w 166"/>
                    <a:gd name="T43" fmla="*/ 28 h 140"/>
                    <a:gd name="T44" fmla="*/ 3 w 166"/>
                    <a:gd name="T45" fmla="*/ 27 h 140"/>
                    <a:gd name="T46" fmla="*/ 5 w 166"/>
                    <a:gd name="T47" fmla="*/ 25 h 140"/>
                    <a:gd name="T48" fmla="*/ 7 w 166"/>
                    <a:gd name="T49" fmla="*/ 24 h 140"/>
                    <a:gd name="T50" fmla="*/ 12 w 166"/>
                    <a:gd name="T51" fmla="*/ 20 h 140"/>
                    <a:gd name="T52" fmla="*/ 15 w 166"/>
                    <a:gd name="T53" fmla="*/ 17 h 140"/>
                    <a:gd name="T54" fmla="*/ 17 w 166"/>
                    <a:gd name="T55" fmla="*/ 15 h 140"/>
                    <a:gd name="T56" fmla="*/ 19 w 166"/>
                    <a:gd name="T57" fmla="*/ 15 h 140"/>
                    <a:gd name="T58" fmla="*/ 21 w 166"/>
                    <a:gd name="T59" fmla="*/ 15 h 140"/>
                    <a:gd name="T60" fmla="*/ 25 w 166"/>
                    <a:gd name="T61" fmla="*/ 15 h 140"/>
                    <a:gd name="T62" fmla="*/ 27 w 166"/>
                    <a:gd name="T63" fmla="*/ 15 h 140"/>
                    <a:gd name="T64" fmla="*/ 29 w 166"/>
                    <a:gd name="T65" fmla="*/ 16 h 140"/>
                    <a:gd name="T66" fmla="*/ 32 w 166"/>
                    <a:gd name="T67" fmla="*/ 15 h 140"/>
                    <a:gd name="T68" fmla="*/ 33 w 166"/>
                    <a:gd name="T69" fmla="*/ 13 h 140"/>
                    <a:gd name="T70" fmla="*/ 33 w 166"/>
                    <a:gd name="T71" fmla="*/ 11 h 140"/>
                    <a:gd name="T72" fmla="*/ 31 w 166"/>
                    <a:gd name="T73" fmla="*/ 11 h 140"/>
                    <a:gd name="T74" fmla="*/ 28 w 166"/>
                    <a:gd name="T75" fmla="*/ 10 h 140"/>
                    <a:gd name="T76" fmla="*/ 25 w 166"/>
                    <a:gd name="T77" fmla="*/ 8 h 140"/>
                    <a:gd name="T78" fmla="*/ 23 w 166"/>
                    <a:gd name="T79" fmla="*/ 7 h 140"/>
                    <a:gd name="T80" fmla="*/ 22 w 166"/>
                    <a:gd name="T81" fmla="*/ 5 h 140"/>
                    <a:gd name="T82" fmla="*/ 21 w 166"/>
                    <a:gd name="T83" fmla="*/ 3 h 140"/>
                    <a:gd name="T84" fmla="*/ 21 w 166"/>
                    <a:gd name="T85" fmla="*/ 2 h 1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140"/>
                    <a:gd name="T131" fmla="*/ 166 w 166"/>
                    <a:gd name="T132" fmla="*/ 140 h 1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245" name="Freeform 163"/>
              <p:cNvSpPr>
                <a:spLocks noChangeAspect="1"/>
              </p:cNvSpPr>
              <p:nvPr/>
            </p:nvSpPr>
            <p:spPr bwMode="gray">
              <a:xfrm>
                <a:off x="2898" y="2100"/>
                <a:ext cx="47" cy="54"/>
              </a:xfrm>
              <a:custGeom>
                <a:avLst/>
                <a:gdLst>
                  <a:gd name="T0" fmla="*/ 44 w 231"/>
                  <a:gd name="T1" fmla="*/ 19 h 269"/>
                  <a:gd name="T2" fmla="*/ 47 w 231"/>
                  <a:gd name="T3" fmla="*/ 15 h 269"/>
                  <a:gd name="T4" fmla="*/ 44 w 231"/>
                  <a:gd name="T5" fmla="*/ 0 h 269"/>
                  <a:gd name="T6" fmla="*/ 34 w 231"/>
                  <a:gd name="T7" fmla="*/ 5 h 269"/>
                  <a:gd name="T8" fmla="*/ 29 w 231"/>
                  <a:gd name="T9" fmla="*/ 8 h 269"/>
                  <a:gd name="T10" fmla="*/ 20 w 231"/>
                  <a:gd name="T11" fmla="*/ 13 h 269"/>
                  <a:gd name="T12" fmla="*/ 18 w 231"/>
                  <a:gd name="T13" fmla="*/ 14 h 269"/>
                  <a:gd name="T14" fmla="*/ 15 w 231"/>
                  <a:gd name="T15" fmla="*/ 13 h 269"/>
                  <a:gd name="T16" fmla="*/ 14 w 231"/>
                  <a:gd name="T17" fmla="*/ 13 h 269"/>
                  <a:gd name="T18" fmla="*/ 13 w 231"/>
                  <a:gd name="T19" fmla="*/ 11 h 269"/>
                  <a:gd name="T20" fmla="*/ 11 w 231"/>
                  <a:gd name="T21" fmla="*/ 10 h 269"/>
                  <a:gd name="T22" fmla="*/ 10 w 231"/>
                  <a:gd name="T23" fmla="*/ 9 h 269"/>
                  <a:gd name="T24" fmla="*/ 9 w 231"/>
                  <a:gd name="T25" fmla="*/ 8 h 269"/>
                  <a:gd name="T26" fmla="*/ 7 w 231"/>
                  <a:gd name="T27" fmla="*/ 9 h 269"/>
                  <a:gd name="T28" fmla="*/ 7 w 231"/>
                  <a:gd name="T29" fmla="*/ 13 h 269"/>
                  <a:gd name="T30" fmla="*/ 7 w 231"/>
                  <a:gd name="T31" fmla="*/ 13 h 269"/>
                  <a:gd name="T32" fmla="*/ 6 w 231"/>
                  <a:gd name="T33" fmla="*/ 15 h 269"/>
                  <a:gd name="T34" fmla="*/ 6 w 231"/>
                  <a:gd name="T35" fmla="*/ 16 h 269"/>
                  <a:gd name="T36" fmla="*/ 6 w 231"/>
                  <a:gd name="T37" fmla="*/ 19 h 269"/>
                  <a:gd name="T38" fmla="*/ 6 w 231"/>
                  <a:gd name="T39" fmla="*/ 21 h 269"/>
                  <a:gd name="T40" fmla="*/ 6 w 231"/>
                  <a:gd name="T41" fmla="*/ 22 h 269"/>
                  <a:gd name="T42" fmla="*/ 5 w 231"/>
                  <a:gd name="T43" fmla="*/ 24 h 269"/>
                  <a:gd name="T44" fmla="*/ 5 w 231"/>
                  <a:gd name="T45" fmla="*/ 24 h 269"/>
                  <a:gd name="T46" fmla="*/ 5 w 231"/>
                  <a:gd name="T47" fmla="*/ 25 h 269"/>
                  <a:gd name="T48" fmla="*/ 5 w 231"/>
                  <a:gd name="T49" fmla="*/ 28 h 269"/>
                  <a:gd name="T50" fmla="*/ 5 w 231"/>
                  <a:gd name="T51" fmla="*/ 29 h 269"/>
                  <a:gd name="T52" fmla="*/ 3 w 231"/>
                  <a:gd name="T53" fmla="*/ 33 h 269"/>
                  <a:gd name="T54" fmla="*/ 2 w 231"/>
                  <a:gd name="T55" fmla="*/ 37 h 269"/>
                  <a:gd name="T56" fmla="*/ 1 w 231"/>
                  <a:gd name="T57" fmla="*/ 47 h 269"/>
                  <a:gd name="T58" fmla="*/ 0 w 231"/>
                  <a:gd name="T59" fmla="*/ 50 h 269"/>
                  <a:gd name="T60" fmla="*/ 0 w 231"/>
                  <a:gd name="T61" fmla="*/ 51 h 269"/>
                  <a:gd name="T62" fmla="*/ 0 w 231"/>
                  <a:gd name="T63" fmla="*/ 51 h 269"/>
                  <a:gd name="T64" fmla="*/ 1 w 231"/>
                  <a:gd name="T65" fmla="*/ 52 h 269"/>
                  <a:gd name="T66" fmla="*/ 13 w 231"/>
                  <a:gd name="T67" fmla="*/ 54 h 269"/>
                  <a:gd name="T68" fmla="*/ 16 w 231"/>
                  <a:gd name="T69" fmla="*/ 51 h 269"/>
                  <a:gd name="T70" fmla="*/ 17 w 231"/>
                  <a:gd name="T71" fmla="*/ 50 h 269"/>
                  <a:gd name="T72" fmla="*/ 20 w 231"/>
                  <a:gd name="T73" fmla="*/ 45 h 269"/>
                  <a:gd name="T74" fmla="*/ 28 w 231"/>
                  <a:gd name="T75" fmla="*/ 44 h 269"/>
                  <a:gd name="T76" fmla="*/ 28 w 231"/>
                  <a:gd name="T77" fmla="*/ 42 h 269"/>
                  <a:gd name="T78" fmla="*/ 30 w 231"/>
                  <a:gd name="T79" fmla="*/ 38 h 269"/>
                  <a:gd name="T80" fmla="*/ 34 w 231"/>
                  <a:gd name="T81" fmla="*/ 36 h 269"/>
                  <a:gd name="T82" fmla="*/ 35 w 231"/>
                  <a:gd name="T83" fmla="*/ 36 h 269"/>
                  <a:gd name="T84" fmla="*/ 24 w 231"/>
                  <a:gd name="T85" fmla="*/ 25 h 269"/>
                  <a:gd name="T86" fmla="*/ 22 w 231"/>
                  <a:gd name="T87" fmla="*/ 24 h 269"/>
                  <a:gd name="T88" fmla="*/ 30 w 231"/>
                  <a:gd name="T89" fmla="*/ 22 h 269"/>
                  <a:gd name="T90" fmla="*/ 44 w 231"/>
                  <a:gd name="T91" fmla="*/ 19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1"/>
                  <a:gd name="T139" fmla="*/ 0 h 269"/>
                  <a:gd name="T140" fmla="*/ 231 w 231"/>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46" name="Freeform 164"/>
              <p:cNvSpPr>
                <a:spLocks noChangeAspect="1"/>
              </p:cNvSpPr>
              <p:nvPr/>
            </p:nvSpPr>
            <p:spPr bwMode="gray">
              <a:xfrm>
                <a:off x="2905" y="2047"/>
                <a:ext cx="77" cy="67"/>
              </a:xfrm>
              <a:custGeom>
                <a:avLst/>
                <a:gdLst>
                  <a:gd name="T0" fmla="*/ 48 w 387"/>
                  <a:gd name="T1" fmla="*/ 45 h 337"/>
                  <a:gd name="T2" fmla="*/ 58 w 387"/>
                  <a:gd name="T3" fmla="*/ 40 h 337"/>
                  <a:gd name="T4" fmla="*/ 63 w 387"/>
                  <a:gd name="T5" fmla="*/ 34 h 337"/>
                  <a:gd name="T6" fmla="*/ 70 w 387"/>
                  <a:gd name="T7" fmla="*/ 10 h 337"/>
                  <a:gd name="T8" fmla="*/ 75 w 387"/>
                  <a:gd name="T9" fmla="*/ 2 h 337"/>
                  <a:gd name="T10" fmla="*/ 74 w 387"/>
                  <a:gd name="T11" fmla="*/ 0 h 337"/>
                  <a:gd name="T12" fmla="*/ 69 w 387"/>
                  <a:gd name="T13" fmla="*/ 3 h 337"/>
                  <a:gd name="T14" fmla="*/ 58 w 387"/>
                  <a:gd name="T15" fmla="*/ 3 h 337"/>
                  <a:gd name="T16" fmla="*/ 51 w 387"/>
                  <a:gd name="T17" fmla="*/ 6 h 337"/>
                  <a:gd name="T18" fmla="*/ 41 w 387"/>
                  <a:gd name="T19" fmla="*/ 9 h 337"/>
                  <a:gd name="T20" fmla="*/ 32 w 387"/>
                  <a:gd name="T21" fmla="*/ 6 h 337"/>
                  <a:gd name="T22" fmla="*/ 25 w 387"/>
                  <a:gd name="T23" fmla="*/ 8 h 337"/>
                  <a:gd name="T24" fmla="*/ 19 w 387"/>
                  <a:gd name="T25" fmla="*/ 9 h 337"/>
                  <a:gd name="T26" fmla="*/ 17 w 387"/>
                  <a:gd name="T27" fmla="*/ 8 h 337"/>
                  <a:gd name="T28" fmla="*/ 15 w 387"/>
                  <a:gd name="T29" fmla="*/ 7 h 337"/>
                  <a:gd name="T30" fmla="*/ 12 w 387"/>
                  <a:gd name="T31" fmla="*/ 9 h 337"/>
                  <a:gd name="T32" fmla="*/ 14 w 387"/>
                  <a:gd name="T33" fmla="*/ 14 h 337"/>
                  <a:gd name="T34" fmla="*/ 12 w 387"/>
                  <a:gd name="T35" fmla="*/ 15 h 337"/>
                  <a:gd name="T36" fmla="*/ 10 w 387"/>
                  <a:gd name="T37" fmla="*/ 18 h 337"/>
                  <a:gd name="T38" fmla="*/ 8 w 387"/>
                  <a:gd name="T39" fmla="*/ 20 h 337"/>
                  <a:gd name="T40" fmla="*/ 5 w 387"/>
                  <a:gd name="T41" fmla="*/ 19 h 337"/>
                  <a:gd name="T42" fmla="*/ 5 w 387"/>
                  <a:gd name="T43" fmla="*/ 24 h 337"/>
                  <a:gd name="T44" fmla="*/ 5 w 387"/>
                  <a:gd name="T45" fmla="*/ 33 h 337"/>
                  <a:gd name="T46" fmla="*/ 10 w 387"/>
                  <a:gd name="T47" fmla="*/ 35 h 337"/>
                  <a:gd name="T48" fmla="*/ 11 w 387"/>
                  <a:gd name="T49" fmla="*/ 36 h 337"/>
                  <a:gd name="T50" fmla="*/ 11 w 387"/>
                  <a:gd name="T51" fmla="*/ 36 h 337"/>
                  <a:gd name="T52" fmla="*/ 10 w 387"/>
                  <a:gd name="T53" fmla="*/ 38 h 337"/>
                  <a:gd name="T54" fmla="*/ 13 w 387"/>
                  <a:gd name="T55" fmla="*/ 39 h 337"/>
                  <a:gd name="T56" fmla="*/ 13 w 387"/>
                  <a:gd name="T57" fmla="*/ 41 h 337"/>
                  <a:gd name="T58" fmla="*/ 13 w 387"/>
                  <a:gd name="T59" fmla="*/ 43 h 337"/>
                  <a:gd name="T60" fmla="*/ 10 w 387"/>
                  <a:gd name="T61" fmla="*/ 44 h 337"/>
                  <a:gd name="T62" fmla="*/ 9 w 387"/>
                  <a:gd name="T63" fmla="*/ 46 h 337"/>
                  <a:gd name="T64" fmla="*/ 10 w 387"/>
                  <a:gd name="T65" fmla="*/ 47 h 337"/>
                  <a:gd name="T66" fmla="*/ 6 w 387"/>
                  <a:gd name="T67" fmla="*/ 47 h 337"/>
                  <a:gd name="T68" fmla="*/ 5 w 387"/>
                  <a:gd name="T69" fmla="*/ 50 h 337"/>
                  <a:gd name="T70" fmla="*/ 6 w 387"/>
                  <a:gd name="T71" fmla="*/ 51 h 337"/>
                  <a:gd name="T72" fmla="*/ 4 w 387"/>
                  <a:gd name="T73" fmla="*/ 53 h 337"/>
                  <a:gd name="T74" fmla="*/ 1 w 387"/>
                  <a:gd name="T75" fmla="*/ 55 h 337"/>
                  <a:gd name="T76" fmla="*/ 1 w 387"/>
                  <a:gd name="T77" fmla="*/ 59 h 337"/>
                  <a:gd name="T78" fmla="*/ 0 w 387"/>
                  <a:gd name="T79" fmla="*/ 62 h 337"/>
                  <a:gd name="T80" fmla="*/ 4 w 387"/>
                  <a:gd name="T81" fmla="*/ 63 h 337"/>
                  <a:gd name="T82" fmla="*/ 9 w 387"/>
                  <a:gd name="T83" fmla="*/ 67 h 337"/>
                  <a:gd name="T84" fmla="*/ 22 w 387"/>
                  <a:gd name="T85" fmla="*/ 61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7"/>
                  <a:gd name="T130" fmla="*/ 0 h 337"/>
                  <a:gd name="T131" fmla="*/ 387 w 387"/>
                  <a:gd name="T132" fmla="*/ 337 h 3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0" y="237"/>
                    </a:lnTo>
                    <a:lnTo>
                      <a:pt x="45" y="236"/>
                    </a:lnTo>
                    <a:lnTo>
                      <a:pt x="32" y="237"/>
                    </a:lnTo>
                    <a:lnTo>
                      <a:pt x="31" y="242"/>
                    </a:lnTo>
                    <a:lnTo>
                      <a:pt x="28" y="243"/>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247" name="Freeform 165"/>
              <p:cNvSpPr>
                <a:spLocks noChangeAspect="1"/>
              </p:cNvSpPr>
              <p:nvPr/>
            </p:nvSpPr>
            <p:spPr bwMode="gray">
              <a:xfrm>
                <a:off x="2871" y="2069"/>
                <a:ext cx="25" cy="15"/>
              </a:xfrm>
              <a:custGeom>
                <a:avLst/>
                <a:gdLst>
                  <a:gd name="T0" fmla="*/ 18 w 126"/>
                  <a:gd name="T1" fmla="*/ 3 h 75"/>
                  <a:gd name="T2" fmla="*/ 21 w 126"/>
                  <a:gd name="T3" fmla="*/ 2 h 75"/>
                  <a:gd name="T4" fmla="*/ 22 w 126"/>
                  <a:gd name="T5" fmla="*/ 1 h 75"/>
                  <a:gd name="T6" fmla="*/ 24 w 126"/>
                  <a:gd name="T7" fmla="*/ 0 h 75"/>
                  <a:gd name="T8" fmla="*/ 25 w 126"/>
                  <a:gd name="T9" fmla="*/ 0 h 75"/>
                  <a:gd name="T10" fmla="*/ 24 w 126"/>
                  <a:gd name="T11" fmla="*/ 2 h 75"/>
                  <a:gd name="T12" fmla="*/ 23 w 126"/>
                  <a:gd name="T13" fmla="*/ 3 h 75"/>
                  <a:gd name="T14" fmla="*/ 21 w 126"/>
                  <a:gd name="T15" fmla="*/ 4 h 75"/>
                  <a:gd name="T16" fmla="*/ 19 w 126"/>
                  <a:gd name="T17" fmla="*/ 7 h 75"/>
                  <a:gd name="T18" fmla="*/ 20 w 126"/>
                  <a:gd name="T19" fmla="*/ 9 h 75"/>
                  <a:gd name="T20" fmla="*/ 18 w 126"/>
                  <a:gd name="T21" fmla="*/ 10 h 75"/>
                  <a:gd name="T22" fmla="*/ 16 w 126"/>
                  <a:gd name="T23" fmla="*/ 11 h 75"/>
                  <a:gd name="T24" fmla="*/ 14 w 126"/>
                  <a:gd name="T25" fmla="*/ 13 h 75"/>
                  <a:gd name="T26" fmla="*/ 11 w 126"/>
                  <a:gd name="T27" fmla="*/ 14 h 75"/>
                  <a:gd name="T28" fmla="*/ 9 w 126"/>
                  <a:gd name="T29" fmla="*/ 15 h 75"/>
                  <a:gd name="T30" fmla="*/ 5 w 126"/>
                  <a:gd name="T31" fmla="*/ 14 h 75"/>
                  <a:gd name="T32" fmla="*/ 3 w 126"/>
                  <a:gd name="T33" fmla="*/ 13 h 75"/>
                  <a:gd name="T34" fmla="*/ 1 w 126"/>
                  <a:gd name="T35" fmla="*/ 11 h 75"/>
                  <a:gd name="T36" fmla="*/ 0 w 126"/>
                  <a:gd name="T37" fmla="*/ 9 h 75"/>
                  <a:gd name="T38" fmla="*/ 3 w 126"/>
                  <a:gd name="T39" fmla="*/ 8 h 75"/>
                  <a:gd name="T40" fmla="*/ 4 w 126"/>
                  <a:gd name="T41" fmla="*/ 7 h 75"/>
                  <a:gd name="T42" fmla="*/ 6 w 126"/>
                  <a:gd name="T43" fmla="*/ 7 h 75"/>
                  <a:gd name="T44" fmla="*/ 8 w 126"/>
                  <a:gd name="T45" fmla="*/ 7 h 75"/>
                  <a:gd name="T46" fmla="*/ 8 w 126"/>
                  <a:gd name="T47" fmla="*/ 5 h 75"/>
                  <a:gd name="T48" fmla="*/ 9 w 126"/>
                  <a:gd name="T49" fmla="*/ 5 h 75"/>
                  <a:gd name="T50" fmla="*/ 13 w 126"/>
                  <a:gd name="T51" fmla="*/ 5 h 75"/>
                  <a:gd name="T52" fmla="*/ 18 w 126"/>
                  <a:gd name="T53" fmla="*/ 3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6"/>
                  <a:gd name="T82" fmla="*/ 0 h 75"/>
                  <a:gd name="T83" fmla="*/ 126 w 126"/>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grpSp>
        <p:sp>
          <p:nvSpPr>
            <p:cNvPr id="165" name="Freeform 166"/>
            <p:cNvSpPr>
              <a:spLocks noChangeAspect="1"/>
            </p:cNvSpPr>
            <p:nvPr/>
          </p:nvSpPr>
          <p:spPr bwMode="gray">
            <a:xfrm>
              <a:off x="5293931" y="3756070"/>
              <a:ext cx="68810" cy="72182"/>
            </a:xfrm>
            <a:custGeom>
              <a:avLst/>
              <a:gdLst>
                <a:gd name="T0" fmla="*/ 2147483647 w 170"/>
                <a:gd name="T1" fmla="*/ 2147483647 h 175"/>
                <a:gd name="T2" fmla="*/ 2147483647 w 170"/>
                <a:gd name="T3" fmla="*/ 2147483647 h 175"/>
                <a:gd name="T4" fmla="*/ 2147483647 w 170"/>
                <a:gd name="T5" fmla="*/ 2147483647 h 175"/>
                <a:gd name="T6" fmla="*/ 2147483647 w 170"/>
                <a:gd name="T7" fmla="*/ 2147483647 h 175"/>
                <a:gd name="T8" fmla="*/ 2147483647 w 170"/>
                <a:gd name="T9" fmla="*/ 2147483647 h 175"/>
                <a:gd name="T10" fmla="*/ 2147483647 w 170"/>
                <a:gd name="T11" fmla="*/ 2147483647 h 175"/>
                <a:gd name="T12" fmla="*/ 2147483647 w 170"/>
                <a:gd name="T13" fmla="*/ 2147483647 h 175"/>
                <a:gd name="T14" fmla="*/ 2147483647 w 170"/>
                <a:gd name="T15" fmla="*/ 2147483647 h 175"/>
                <a:gd name="T16" fmla="*/ 2147483647 w 170"/>
                <a:gd name="T17" fmla="*/ 2147483647 h 175"/>
                <a:gd name="T18" fmla="*/ 2147483647 w 170"/>
                <a:gd name="T19" fmla="*/ 2147483647 h 175"/>
                <a:gd name="T20" fmla="*/ 2147483647 w 170"/>
                <a:gd name="T21" fmla="*/ 2147483647 h 175"/>
                <a:gd name="T22" fmla="*/ 0 w 170"/>
                <a:gd name="T23" fmla="*/ 2147483647 h 175"/>
                <a:gd name="T24" fmla="*/ 2147483647 w 170"/>
                <a:gd name="T25" fmla="*/ 2147483647 h 175"/>
                <a:gd name="T26" fmla="*/ 2147483647 w 170"/>
                <a:gd name="T27" fmla="*/ 2147483647 h 175"/>
                <a:gd name="T28" fmla="*/ 2147483647 w 170"/>
                <a:gd name="T29" fmla="*/ 2147483647 h 175"/>
                <a:gd name="T30" fmla="*/ 2147483647 w 170"/>
                <a:gd name="T31" fmla="*/ 2147483647 h 175"/>
                <a:gd name="T32" fmla="*/ 2147483647 w 170"/>
                <a:gd name="T33" fmla="*/ 2147483647 h 175"/>
                <a:gd name="T34" fmla="*/ 2147483647 w 170"/>
                <a:gd name="T35" fmla="*/ 2147483647 h 175"/>
                <a:gd name="T36" fmla="*/ 2147483647 w 170"/>
                <a:gd name="T37" fmla="*/ 0 h 175"/>
                <a:gd name="T38" fmla="*/ 2147483647 w 170"/>
                <a:gd name="T39" fmla="*/ 0 h 175"/>
                <a:gd name="T40" fmla="*/ 2147483647 w 170"/>
                <a:gd name="T41" fmla="*/ 2147483647 h 175"/>
                <a:gd name="T42" fmla="*/ 2147483647 w 170"/>
                <a:gd name="T43" fmla="*/ 2147483647 h 175"/>
                <a:gd name="T44" fmla="*/ 2147483647 w 170"/>
                <a:gd name="T45" fmla="*/ 2147483647 h 175"/>
                <a:gd name="T46" fmla="*/ 2147483647 w 170"/>
                <a:gd name="T47" fmla="*/ 2147483647 h 175"/>
                <a:gd name="T48" fmla="*/ 2147483647 w 170"/>
                <a:gd name="T49" fmla="*/ 2147483647 h 175"/>
                <a:gd name="T50" fmla="*/ 2147483647 w 170"/>
                <a:gd name="T51" fmla="*/ 2147483647 h 175"/>
                <a:gd name="T52" fmla="*/ 2147483647 w 170"/>
                <a:gd name="T53" fmla="*/ 2147483647 h 175"/>
                <a:gd name="T54" fmla="*/ 2147483647 w 170"/>
                <a:gd name="T55" fmla="*/ 2147483647 h 175"/>
                <a:gd name="T56" fmla="*/ 2147483647 w 170"/>
                <a:gd name="T57" fmla="*/ 2147483647 h 175"/>
                <a:gd name="T58" fmla="*/ 2147483647 w 170"/>
                <a:gd name="T59" fmla="*/ 2147483647 h 175"/>
                <a:gd name="T60" fmla="*/ 2147483647 w 170"/>
                <a:gd name="T61" fmla="*/ 2147483647 h 175"/>
                <a:gd name="T62" fmla="*/ 2147483647 w 170"/>
                <a:gd name="T63" fmla="*/ 2147483647 h 175"/>
                <a:gd name="T64" fmla="*/ 2147483647 w 170"/>
                <a:gd name="T65" fmla="*/ 2147483647 h 175"/>
                <a:gd name="T66" fmla="*/ 2147483647 w 170"/>
                <a:gd name="T67" fmla="*/ 2147483647 h 175"/>
                <a:gd name="T68" fmla="*/ 2147483647 w 170"/>
                <a:gd name="T69" fmla="*/ 2147483647 h 175"/>
                <a:gd name="T70" fmla="*/ 2147483647 w 170"/>
                <a:gd name="T71" fmla="*/ 2147483647 h 175"/>
                <a:gd name="T72" fmla="*/ 2147483647 w 170"/>
                <a:gd name="T73" fmla="*/ 2147483647 h 175"/>
                <a:gd name="T74" fmla="*/ 2147483647 w 170"/>
                <a:gd name="T75" fmla="*/ 2147483647 h 175"/>
                <a:gd name="T76" fmla="*/ 2147483647 w 170"/>
                <a:gd name="T77" fmla="*/ 2147483647 h 175"/>
                <a:gd name="T78" fmla="*/ 2147483647 w 170"/>
                <a:gd name="T79" fmla="*/ 2147483647 h 175"/>
                <a:gd name="T80" fmla="*/ 2147483647 w 170"/>
                <a:gd name="T81" fmla="*/ 2147483647 h 175"/>
                <a:gd name="T82" fmla="*/ 2147483647 w 170"/>
                <a:gd name="T83" fmla="*/ 2147483647 h 175"/>
                <a:gd name="T84" fmla="*/ 2147483647 w 170"/>
                <a:gd name="T85" fmla="*/ 2147483647 h 175"/>
                <a:gd name="T86" fmla="*/ 2147483647 w 170"/>
                <a:gd name="T87" fmla="*/ 2147483647 h 175"/>
                <a:gd name="T88" fmla="*/ 2147483647 w 170"/>
                <a:gd name="T89" fmla="*/ 2147483647 h 175"/>
                <a:gd name="T90" fmla="*/ 2147483647 w 170"/>
                <a:gd name="T91" fmla="*/ 2147483647 h 175"/>
                <a:gd name="T92" fmla="*/ 2147483647 w 170"/>
                <a:gd name="T93" fmla="*/ 2147483647 h 175"/>
                <a:gd name="T94" fmla="*/ 2147483647 w 170"/>
                <a:gd name="T95" fmla="*/ 2147483647 h 175"/>
                <a:gd name="T96" fmla="*/ 2147483647 w 170"/>
                <a:gd name="T97" fmla="*/ 2147483647 h 175"/>
                <a:gd name="T98" fmla="*/ 2147483647 w 170"/>
                <a:gd name="T99" fmla="*/ 2147483647 h 175"/>
                <a:gd name="T100" fmla="*/ 2147483647 w 170"/>
                <a:gd name="T101" fmla="*/ 2147483647 h 175"/>
                <a:gd name="T102" fmla="*/ 2147483647 w 170"/>
                <a:gd name="T103" fmla="*/ 2147483647 h 175"/>
                <a:gd name="T104" fmla="*/ 2147483647 w 170"/>
                <a:gd name="T105" fmla="*/ 2147483647 h 175"/>
                <a:gd name="T106" fmla="*/ 2147483647 w 170"/>
                <a:gd name="T107" fmla="*/ 2147483647 h 175"/>
                <a:gd name="T108" fmla="*/ 2147483647 w 170"/>
                <a:gd name="T109" fmla="*/ 2147483647 h 175"/>
                <a:gd name="T110" fmla="*/ 2147483647 w 170"/>
                <a:gd name="T111" fmla="*/ 2147483647 h 175"/>
                <a:gd name="T112" fmla="*/ 2147483647 w 170"/>
                <a:gd name="T113" fmla="*/ 2147483647 h 175"/>
                <a:gd name="T114" fmla="*/ 2147483647 w 170"/>
                <a:gd name="T115" fmla="*/ 2147483647 h 175"/>
                <a:gd name="T116" fmla="*/ 2147483647 w 170"/>
                <a:gd name="T117" fmla="*/ 2147483647 h 175"/>
                <a:gd name="T118" fmla="*/ 2147483647 w 170"/>
                <a:gd name="T119" fmla="*/ 2147483647 h 175"/>
                <a:gd name="T120" fmla="*/ 2147483647 w 170"/>
                <a:gd name="T121" fmla="*/ 2147483647 h 1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0"/>
                <a:gd name="T184" fmla="*/ 0 h 175"/>
                <a:gd name="T185" fmla="*/ 170 w 170"/>
                <a:gd name="T186" fmla="*/ 175 h 1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6" name="Freeform 167"/>
            <p:cNvSpPr>
              <a:spLocks noChangeAspect="1"/>
            </p:cNvSpPr>
            <p:nvPr/>
          </p:nvSpPr>
          <p:spPr bwMode="gray">
            <a:xfrm>
              <a:off x="5362740" y="3271849"/>
              <a:ext cx="900643" cy="491740"/>
            </a:xfrm>
            <a:custGeom>
              <a:avLst/>
              <a:gdLst>
                <a:gd name="T0" fmla="*/ 2147483647 w 2230"/>
                <a:gd name="T1" fmla="*/ 2147483647 h 1190"/>
                <a:gd name="T2" fmla="*/ 2147483647 w 2230"/>
                <a:gd name="T3" fmla="*/ 2147483647 h 1190"/>
                <a:gd name="T4" fmla="*/ 2147483647 w 2230"/>
                <a:gd name="T5" fmla="*/ 2147483647 h 1190"/>
                <a:gd name="T6" fmla="*/ 2147483647 w 2230"/>
                <a:gd name="T7" fmla="*/ 2147483647 h 1190"/>
                <a:gd name="T8" fmla="*/ 2147483647 w 2230"/>
                <a:gd name="T9" fmla="*/ 2147483647 h 1190"/>
                <a:gd name="T10" fmla="*/ 2147483647 w 2230"/>
                <a:gd name="T11" fmla="*/ 2147483647 h 1190"/>
                <a:gd name="T12" fmla="*/ 2147483647 w 2230"/>
                <a:gd name="T13" fmla="*/ 2147483647 h 1190"/>
                <a:gd name="T14" fmla="*/ 2147483647 w 2230"/>
                <a:gd name="T15" fmla="*/ 2147483647 h 1190"/>
                <a:gd name="T16" fmla="*/ 2147483647 w 2230"/>
                <a:gd name="T17" fmla="*/ 2147483647 h 1190"/>
                <a:gd name="T18" fmla="*/ 2147483647 w 2230"/>
                <a:gd name="T19" fmla="*/ 2147483647 h 1190"/>
                <a:gd name="T20" fmla="*/ 2147483647 w 2230"/>
                <a:gd name="T21" fmla="*/ 2147483647 h 1190"/>
                <a:gd name="T22" fmla="*/ 2147483647 w 2230"/>
                <a:gd name="T23" fmla="*/ 2147483647 h 1190"/>
                <a:gd name="T24" fmla="*/ 2147483647 w 2230"/>
                <a:gd name="T25" fmla="*/ 2147483647 h 1190"/>
                <a:gd name="T26" fmla="*/ 2147483647 w 2230"/>
                <a:gd name="T27" fmla="*/ 2147483647 h 1190"/>
                <a:gd name="T28" fmla="*/ 2147483647 w 2230"/>
                <a:gd name="T29" fmla="*/ 2147483647 h 1190"/>
                <a:gd name="T30" fmla="*/ 2147483647 w 2230"/>
                <a:gd name="T31" fmla="*/ 2147483647 h 1190"/>
                <a:gd name="T32" fmla="*/ 2147483647 w 2230"/>
                <a:gd name="T33" fmla="*/ 2147483647 h 1190"/>
                <a:gd name="T34" fmla="*/ 2147483647 w 2230"/>
                <a:gd name="T35" fmla="*/ 2147483647 h 1190"/>
                <a:gd name="T36" fmla="*/ 2147483647 w 2230"/>
                <a:gd name="T37" fmla="*/ 2147483647 h 1190"/>
                <a:gd name="T38" fmla="*/ 2147483647 w 2230"/>
                <a:gd name="T39" fmla="*/ 2147483647 h 1190"/>
                <a:gd name="T40" fmla="*/ 2147483647 w 2230"/>
                <a:gd name="T41" fmla="*/ 2147483647 h 1190"/>
                <a:gd name="T42" fmla="*/ 2147483647 w 2230"/>
                <a:gd name="T43" fmla="*/ 2147483647 h 1190"/>
                <a:gd name="T44" fmla="*/ 2147483647 w 2230"/>
                <a:gd name="T45" fmla="*/ 2147483647 h 1190"/>
                <a:gd name="T46" fmla="*/ 2147483647 w 2230"/>
                <a:gd name="T47" fmla="*/ 2147483647 h 1190"/>
                <a:gd name="T48" fmla="*/ 2147483647 w 2230"/>
                <a:gd name="T49" fmla="*/ 2147483647 h 1190"/>
                <a:gd name="T50" fmla="*/ 2147483647 w 2230"/>
                <a:gd name="T51" fmla="*/ 2147483647 h 1190"/>
                <a:gd name="T52" fmla="*/ 2147483647 w 2230"/>
                <a:gd name="T53" fmla="*/ 2147483647 h 1190"/>
                <a:gd name="T54" fmla="*/ 2147483647 w 2230"/>
                <a:gd name="T55" fmla="*/ 2147483647 h 1190"/>
                <a:gd name="T56" fmla="*/ 2147483647 w 2230"/>
                <a:gd name="T57" fmla="*/ 2147483647 h 1190"/>
                <a:gd name="T58" fmla="*/ 2147483647 w 2230"/>
                <a:gd name="T59" fmla="*/ 2147483647 h 1190"/>
                <a:gd name="T60" fmla="*/ 2147483647 w 2230"/>
                <a:gd name="T61" fmla="*/ 2147483647 h 1190"/>
                <a:gd name="T62" fmla="*/ 2147483647 w 2230"/>
                <a:gd name="T63" fmla="*/ 2147483647 h 1190"/>
                <a:gd name="T64" fmla="*/ 2147483647 w 2230"/>
                <a:gd name="T65" fmla="*/ 2147483647 h 1190"/>
                <a:gd name="T66" fmla="*/ 2147483647 w 2230"/>
                <a:gd name="T67" fmla="*/ 0 h 1190"/>
                <a:gd name="T68" fmla="*/ 2147483647 w 2230"/>
                <a:gd name="T69" fmla="*/ 2147483647 h 1190"/>
                <a:gd name="T70" fmla="*/ 2147483647 w 2230"/>
                <a:gd name="T71" fmla="*/ 2147483647 h 1190"/>
                <a:gd name="T72" fmla="*/ 2147483647 w 2230"/>
                <a:gd name="T73" fmla="*/ 2147483647 h 1190"/>
                <a:gd name="T74" fmla="*/ 2147483647 w 2230"/>
                <a:gd name="T75" fmla="*/ 2147483647 h 1190"/>
                <a:gd name="T76" fmla="*/ 2147483647 w 2230"/>
                <a:gd name="T77" fmla="*/ 2147483647 h 1190"/>
                <a:gd name="T78" fmla="*/ 2147483647 w 2230"/>
                <a:gd name="T79" fmla="*/ 2147483647 h 1190"/>
                <a:gd name="T80" fmla="*/ 2147483647 w 2230"/>
                <a:gd name="T81" fmla="*/ 2147483647 h 1190"/>
                <a:gd name="T82" fmla="*/ 2147483647 w 2230"/>
                <a:gd name="T83" fmla="*/ 2147483647 h 1190"/>
                <a:gd name="T84" fmla="*/ 2147483647 w 2230"/>
                <a:gd name="T85" fmla="*/ 2147483647 h 1190"/>
                <a:gd name="T86" fmla="*/ 2147483647 w 2230"/>
                <a:gd name="T87" fmla="*/ 2147483647 h 1190"/>
                <a:gd name="T88" fmla="*/ 2147483647 w 2230"/>
                <a:gd name="T89" fmla="*/ 2147483647 h 1190"/>
                <a:gd name="T90" fmla="*/ 2147483647 w 2230"/>
                <a:gd name="T91" fmla="*/ 2147483647 h 1190"/>
                <a:gd name="T92" fmla="*/ 2147483647 w 2230"/>
                <a:gd name="T93" fmla="*/ 2147483647 h 1190"/>
                <a:gd name="T94" fmla="*/ 2147483647 w 2230"/>
                <a:gd name="T95" fmla="*/ 2147483647 h 1190"/>
                <a:gd name="T96" fmla="*/ 2147483647 w 2230"/>
                <a:gd name="T97" fmla="*/ 2147483647 h 1190"/>
                <a:gd name="T98" fmla="*/ 2147483647 w 2230"/>
                <a:gd name="T99" fmla="*/ 2147483647 h 1190"/>
                <a:gd name="T100" fmla="*/ 2147483647 w 2230"/>
                <a:gd name="T101" fmla="*/ 2147483647 h 1190"/>
                <a:gd name="T102" fmla="*/ 2147483647 w 2230"/>
                <a:gd name="T103" fmla="*/ 2147483647 h 1190"/>
                <a:gd name="T104" fmla="*/ 2147483647 w 2230"/>
                <a:gd name="T105" fmla="*/ 2147483647 h 1190"/>
                <a:gd name="T106" fmla="*/ 2147483647 w 2230"/>
                <a:gd name="T107" fmla="*/ 2147483647 h 1190"/>
                <a:gd name="T108" fmla="*/ 2147483647 w 2230"/>
                <a:gd name="T109" fmla="*/ 2147483647 h 1190"/>
                <a:gd name="T110" fmla="*/ 2147483647 w 2230"/>
                <a:gd name="T111" fmla="*/ 2147483647 h 1190"/>
                <a:gd name="T112" fmla="*/ 2147483647 w 2230"/>
                <a:gd name="T113" fmla="*/ 2147483647 h 1190"/>
                <a:gd name="T114" fmla="*/ 2147483647 w 2230"/>
                <a:gd name="T115" fmla="*/ 2147483647 h 1190"/>
                <a:gd name="T116" fmla="*/ 2147483647 w 2230"/>
                <a:gd name="T117" fmla="*/ 2147483647 h 1190"/>
                <a:gd name="T118" fmla="*/ 2147483647 w 2230"/>
                <a:gd name="T119" fmla="*/ 2147483647 h 1190"/>
                <a:gd name="T120" fmla="*/ 2147483647 w 2230"/>
                <a:gd name="T121" fmla="*/ 2147483647 h 1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30"/>
                <a:gd name="T184" fmla="*/ 0 h 1190"/>
                <a:gd name="T185" fmla="*/ 2230 w 2230"/>
                <a:gd name="T186" fmla="*/ 1190 h 11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7" name="Freeform 168"/>
            <p:cNvSpPr>
              <a:spLocks noChangeAspect="1"/>
            </p:cNvSpPr>
            <p:nvPr/>
          </p:nvSpPr>
          <p:spPr bwMode="gray">
            <a:xfrm>
              <a:off x="5214417" y="3686895"/>
              <a:ext cx="149852" cy="75190"/>
            </a:xfrm>
            <a:custGeom>
              <a:avLst/>
              <a:gdLst>
                <a:gd name="T0" fmla="*/ 2147483647 w 368"/>
                <a:gd name="T1" fmla="*/ 2147483647 h 182"/>
                <a:gd name="T2" fmla="*/ 2147483647 w 368"/>
                <a:gd name="T3" fmla="*/ 2147483647 h 182"/>
                <a:gd name="T4" fmla="*/ 2147483647 w 368"/>
                <a:gd name="T5" fmla="*/ 2147483647 h 182"/>
                <a:gd name="T6" fmla="*/ 2147483647 w 368"/>
                <a:gd name="T7" fmla="*/ 2147483647 h 182"/>
                <a:gd name="T8" fmla="*/ 2147483647 w 368"/>
                <a:gd name="T9" fmla="*/ 2147483647 h 182"/>
                <a:gd name="T10" fmla="*/ 2147483647 w 368"/>
                <a:gd name="T11" fmla="*/ 2147483647 h 182"/>
                <a:gd name="T12" fmla="*/ 2147483647 w 368"/>
                <a:gd name="T13" fmla="*/ 2147483647 h 182"/>
                <a:gd name="T14" fmla="*/ 2147483647 w 368"/>
                <a:gd name="T15" fmla="*/ 2147483647 h 182"/>
                <a:gd name="T16" fmla="*/ 2147483647 w 368"/>
                <a:gd name="T17" fmla="*/ 2147483647 h 182"/>
                <a:gd name="T18" fmla="*/ 2147483647 w 368"/>
                <a:gd name="T19" fmla="*/ 2147483647 h 182"/>
                <a:gd name="T20" fmla="*/ 2147483647 w 368"/>
                <a:gd name="T21" fmla="*/ 2147483647 h 182"/>
                <a:gd name="T22" fmla="*/ 2147483647 w 368"/>
                <a:gd name="T23" fmla="*/ 2147483647 h 182"/>
                <a:gd name="T24" fmla="*/ 2147483647 w 368"/>
                <a:gd name="T25" fmla="*/ 2147483647 h 182"/>
                <a:gd name="T26" fmla="*/ 2147483647 w 368"/>
                <a:gd name="T27" fmla="*/ 2147483647 h 182"/>
                <a:gd name="T28" fmla="*/ 2147483647 w 368"/>
                <a:gd name="T29" fmla="*/ 2147483647 h 182"/>
                <a:gd name="T30" fmla="*/ 2147483647 w 368"/>
                <a:gd name="T31" fmla="*/ 2147483647 h 182"/>
                <a:gd name="T32" fmla="*/ 2147483647 w 368"/>
                <a:gd name="T33" fmla="*/ 2147483647 h 182"/>
                <a:gd name="T34" fmla="*/ 2147483647 w 368"/>
                <a:gd name="T35" fmla="*/ 2147483647 h 182"/>
                <a:gd name="T36" fmla="*/ 2147483647 w 368"/>
                <a:gd name="T37" fmla="*/ 2147483647 h 182"/>
                <a:gd name="T38" fmla="*/ 2147483647 w 368"/>
                <a:gd name="T39" fmla="*/ 2147483647 h 182"/>
                <a:gd name="T40" fmla="*/ 2147483647 w 368"/>
                <a:gd name="T41" fmla="*/ 2147483647 h 182"/>
                <a:gd name="T42" fmla="*/ 2147483647 w 368"/>
                <a:gd name="T43" fmla="*/ 2147483647 h 182"/>
                <a:gd name="T44" fmla="*/ 2147483647 w 368"/>
                <a:gd name="T45" fmla="*/ 2147483647 h 182"/>
                <a:gd name="T46" fmla="*/ 2147483647 w 368"/>
                <a:gd name="T47" fmla="*/ 2147483647 h 182"/>
                <a:gd name="T48" fmla="*/ 2147483647 w 368"/>
                <a:gd name="T49" fmla="*/ 2147483647 h 182"/>
                <a:gd name="T50" fmla="*/ 2147483647 w 368"/>
                <a:gd name="T51" fmla="*/ 2147483647 h 182"/>
                <a:gd name="T52" fmla="*/ 2147483647 w 368"/>
                <a:gd name="T53" fmla="*/ 2147483647 h 182"/>
                <a:gd name="T54" fmla="*/ 2147483647 w 368"/>
                <a:gd name="T55" fmla="*/ 2147483647 h 182"/>
                <a:gd name="T56" fmla="*/ 2147483647 w 368"/>
                <a:gd name="T57" fmla="*/ 2147483647 h 182"/>
                <a:gd name="T58" fmla="*/ 2147483647 w 368"/>
                <a:gd name="T59" fmla="*/ 2147483647 h 182"/>
                <a:gd name="T60" fmla="*/ 2147483647 w 368"/>
                <a:gd name="T61" fmla="*/ 2147483647 h 182"/>
                <a:gd name="T62" fmla="*/ 2147483647 w 368"/>
                <a:gd name="T63" fmla="*/ 2147483647 h 182"/>
                <a:gd name="T64" fmla="*/ 2147483647 w 368"/>
                <a:gd name="T65" fmla="*/ 2147483647 h 182"/>
                <a:gd name="T66" fmla="*/ 2147483647 w 368"/>
                <a:gd name="T67" fmla="*/ 2147483647 h 182"/>
                <a:gd name="T68" fmla="*/ 2147483647 w 368"/>
                <a:gd name="T69" fmla="*/ 0 h 182"/>
                <a:gd name="T70" fmla="*/ 2147483647 w 368"/>
                <a:gd name="T71" fmla="*/ 2147483647 h 182"/>
                <a:gd name="T72" fmla="*/ 2147483647 w 368"/>
                <a:gd name="T73" fmla="*/ 2147483647 h 182"/>
                <a:gd name="T74" fmla="*/ 2147483647 w 368"/>
                <a:gd name="T75" fmla="*/ 2147483647 h 182"/>
                <a:gd name="T76" fmla="*/ 2147483647 w 368"/>
                <a:gd name="T77" fmla="*/ 2147483647 h 182"/>
                <a:gd name="T78" fmla="*/ 2147483647 w 368"/>
                <a:gd name="T79" fmla="*/ 2147483647 h 182"/>
                <a:gd name="T80" fmla="*/ 2147483647 w 368"/>
                <a:gd name="T81" fmla="*/ 2147483647 h 182"/>
                <a:gd name="T82" fmla="*/ 2147483647 w 368"/>
                <a:gd name="T83" fmla="*/ 2147483647 h 182"/>
                <a:gd name="T84" fmla="*/ 2147483647 w 368"/>
                <a:gd name="T85" fmla="*/ 2147483647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182"/>
                <a:gd name="T131" fmla="*/ 368 w 368"/>
                <a:gd name="T132" fmla="*/ 182 h 1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8" name="Freeform 169"/>
            <p:cNvSpPr>
              <a:spLocks noChangeAspect="1"/>
            </p:cNvSpPr>
            <p:nvPr/>
          </p:nvSpPr>
          <p:spPr bwMode="gray">
            <a:xfrm>
              <a:off x="5572228" y="3623736"/>
              <a:ext cx="380747" cy="251133"/>
            </a:xfrm>
            <a:custGeom>
              <a:avLst/>
              <a:gdLst>
                <a:gd name="T0" fmla="*/ 0 w 940"/>
                <a:gd name="T1" fmla="*/ 2147483647 h 612"/>
                <a:gd name="T2" fmla="*/ 2147483647 w 940"/>
                <a:gd name="T3" fmla="*/ 2147483647 h 612"/>
                <a:gd name="T4" fmla="*/ 2147483647 w 940"/>
                <a:gd name="T5" fmla="*/ 2147483647 h 612"/>
                <a:gd name="T6" fmla="*/ 2147483647 w 940"/>
                <a:gd name="T7" fmla="*/ 2147483647 h 612"/>
                <a:gd name="T8" fmla="*/ 2147483647 w 940"/>
                <a:gd name="T9" fmla="*/ 2147483647 h 612"/>
                <a:gd name="T10" fmla="*/ 2147483647 w 940"/>
                <a:gd name="T11" fmla="*/ 2147483647 h 612"/>
                <a:gd name="T12" fmla="*/ 2147483647 w 940"/>
                <a:gd name="T13" fmla="*/ 2147483647 h 612"/>
                <a:gd name="T14" fmla="*/ 2147483647 w 940"/>
                <a:gd name="T15" fmla="*/ 2147483647 h 612"/>
                <a:gd name="T16" fmla="*/ 2147483647 w 940"/>
                <a:gd name="T17" fmla="*/ 2147483647 h 612"/>
                <a:gd name="T18" fmla="*/ 2147483647 w 940"/>
                <a:gd name="T19" fmla="*/ 2147483647 h 612"/>
                <a:gd name="T20" fmla="*/ 2147483647 w 940"/>
                <a:gd name="T21" fmla="*/ 2147483647 h 612"/>
                <a:gd name="T22" fmla="*/ 2147483647 w 940"/>
                <a:gd name="T23" fmla="*/ 2147483647 h 612"/>
                <a:gd name="T24" fmla="*/ 2147483647 w 940"/>
                <a:gd name="T25" fmla="*/ 2147483647 h 612"/>
                <a:gd name="T26" fmla="*/ 2147483647 w 940"/>
                <a:gd name="T27" fmla="*/ 2147483647 h 612"/>
                <a:gd name="T28" fmla="*/ 2147483647 w 940"/>
                <a:gd name="T29" fmla="*/ 2147483647 h 612"/>
                <a:gd name="T30" fmla="*/ 2147483647 w 940"/>
                <a:gd name="T31" fmla="*/ 2147483647 h 612"/>
                <a:gd name="T32" fmla="*/ 2147483647 w 940"/>
                <a:gd name="T33" fmla="*/ 2147483647 h 612"/>
                <a:gd name="T34" fmla="*/ 2147483647 w 940"/>
                <a:gd name="T35" fmla="*/ 2147483647 h 612"/>
                <a:gd name="T36" fmla="*/ 2147483647 w 940"/>
                <a:gd name="T37" fmla="*/ 2147483647 h 612"/>
                <a:gd name="T38" fmla="*/ 2147483647 w 940"/>
                <a:gd name="T39" fmla="*/ 2147483647 h 612"/>
                <a:gd name="T40" fmla="*/ 2147483647 w 940"/>
                <a:gd name="T41" fmla="*/ 2147483647 h 612"/>
                <a:gd name="T42" fmla="*/ 2147483647 w 940"/>
                <a:gd name="T43" fmla="*/ 2147483647 h 612"/>
                <a:gd name="T44" fmla="*/ 2147483647 w 940"/>
                <a:gd name="T45" fmla="*/ 2147483647 h 612"/>
                <a:gd name="T46" fmla="*/ 2147483647 w 940"/>
                <a:gd name="T47" fmla="*/ 2147483647 h 612"/>
                <a:gd name="T48" fmla="*/ 2147483647 w 940"/>
                <a:gd name="T49" fmla="*/ 2147483647 h 612"/>
                <a:gd name="T50" fmla="*/ 2147483647 w 940"/>
                <a:gd name="T51" fmla="*/ 2147483647 h 612"/>
                <a:gd name="T52" fmla="*/ 2147483647 w 940"/>
                <a:gd name="T53" fmla="*/ 2147483647 h 612"/>
                <a:gd name="T54" fmla="*/ 2147483647 w 940"/>
                <a:gd name="T55" fmla="*/ 2147483647 h 612"/>
                <a:gd name="T56" fmla="*/ 2147483647 w 940"/>
                <a:gd name="T57" fmla="*/ 2147483647 h 612"/>
                <a:gd name="T58" fmla="*/ 2147483647 w 940"/>
                <a:gd name="T59" fmla="*/ 2147483647 h 612"/>
                <a:gd name="T60" fmla="*/ 2147483647 w 940"/>
                <a:gd name="T61" fmla="*/ 2147483647 h 612"/>
                <a:gd name="T62" fmla="*/ 2147483647 w 940"/>
                <a:gd name="T63" fmla="*/ 2147483647 h 612"/>
                <a:gd name="T64" fmla="*/ 2147483647 w 940"/>
                <a:gd name="T65" fmla="*/ 2147483647 h 612"/>
                <a:gd name="T66" fmla="*/ 2147483647 w 940"/>
                <a:gd name="T67" fmla="*/ 2147483647 h 612"/>
                <a:gd name="T68" fmla="*/ 2147483647 w 940"/>
                <a:gd name="T69" fmla="*/ 2147483647 h 612"/>
                <a:gd name="T70" fmla="*/ 2147483647 w 940"/>
                <a:gd name="T71" fmla="*/ 2147483647 h 612"/>
                <a:gd name="T72" fmla="*/ 2147483647 w 940"/>
                <a:gd name="T73" fmla="*/ 2147483647 h 612"/>
                <a:gd name="T74" fmla="*/ 2147483647 w 940"/>
                <a:gd name="T75" fmla="*/ 2147483647 h 612"/>
                <a:gd name="T76" fmla="*/ 2147483647 w 940"/>
                <a:gd name="T77" fmla="*/ 2147483647 h 612"/>
                <a:gd name="T78" fmla="*/ 2147483647 w 940"/>
                <a:gd name="T79" fmla="*/ 2147483647 h 612"/>
                <a:gd name="T80" fmla="*/ 2147483647 w 940"/>
                <a:gd name="T81" fmla="*/ 2147483647 h 612"/>
                <a:gd name="T82" fmla="*/ 2147483647 w 940"/>
                <a:gd name="T83" fmla="*/ 2147483647 h 612"/>
                <a:gd name="T84" fmla="*/ 2147483647 w 940"/>
                <a:gd name="T85" fmla="*/ 2147483647 h 612"/>
                <a:gd name="T86" fmla="*/ 2147483647 w 940"/>
                <a:gd name="T87" fmla="*/ 2147483647 h 612"/>
                <a:gd name="T88" fmla="*/ 2147483647 w 940"/>
                <a:gd name="T89" fmla="*/ 2147483647 h 612"/>
                <a:gd name="T90" fmla="*/ 2147483647 w 940"/>
                <a:gd name="T91" fmla="*/ 2147483647 h 612"/>
                <a:gd name="T92" fmla="*/ 2147483647 w 940"/>
                <a:gd name="T93" fmla="*/ 2147483647 h 612"/>
                <a:gd name="T94" fmla="*/ 2147483647 w 940"/>
                <a:gd name="T95" fmla="*/ 2147483647 h 612"/>
                <a:gd name="T96" fmla="*/ 2147483647 w 940"/>
                <a:gd name="T97" fmla="*/ 2147483647 h 612"/>
                <a:gd name="T98" fmla="*/ 2147483647 w 940"/>
                <a:gd name="T99" fmla="*/ 2147483647 h 612"/>
                <a:gd name="T100" fmla="*/ 2147483647 w 940"/>
                <a:gd name="T101" fmla="*/ 2147483647 h 612"/>
                <a:gd name="T102" fmla="*/ 2147483647 w 940"/>
                <a:gd name="T103" fmla="*/ 2147483647 h 612"/>
                <a:gd name="T104" fmla="*/ 2147483647 w 940"/>
                <a:gd name="T105" fmla="*/ 2147483647 h 612"/>
                <a:gd name="T106" fmla="*/ 2147483647 w 940"/>
                <a:gd name="T107" fmla="*/ 2147483647 h 612"/>
                <a:gd name="T108" fmla="*/ 2147483647 w 940"/>
                <a:gd name="T109" fmla="*/ 2147483647 h 612"/>
                <a:gd name="T110" fmla="*/ 2147483647 w 940"/>
                <a:gd name="T111" fmla="*/ 2147483647 h 612"/>
                <a:gd name="T112" fmla="*/ 2147483647 w 940"/>
                <a:gd name="T113" fmla="*/ 2147483647 h 612"/>
                <a:gd name="T114" fmla="*/ 0 w 940"/>
                <a:gd name="T115" fmla="*/ 2147483647 h 6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40"/>
                <a:gd name="T175" fmla="*/ 0 h 612"/>
                <a:gd name="T176" fmla="*/ 940 w 940"/>
                <a:gd name="T177" fmla="*/ 612 h 6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9" name="Freeform 170"/>
            <p:cNvSpPr>
              <a:spLocks noChangeAspect="1"/>
            </p:cNvSpPr>
            <p:nvPr/>
          </p:nvSpPr>
          <p:spPr bwMode="gray">
            <a:xfrm>
              <a:off x="5494243" y="3709452"/>
              <a:ext cx="314996" cy="224066"/>
            </a:xfrm>
            <a:custGeom>
              <a:avLst/>
              <a:gdLst>
                <a:gd name="T0" fmla="*/ 2147483647 w 778"/>
                <a:gd name="T1" fmla="*/ 2147483647 h 536"/>
                <a:gd name="T2" fmla="*/ 2147483647 w 778"/>
                <a:gd name="T3" fmla="*/ 2147483647 h 536"/>
                <a:gd name="T4" fmla="*/ 2147483647 w 778"/>
                <a:gd name="T5" fmla="*/ 2147483647 h 536"/>
                <a:gd name="T6" fmla="*/ 2147483647 w 778"/>
                <a:gd name="T7" fmla="*/ 2147483647 h 536"/>
                <a:gd name="T8" fmla="*/ 2147483647 w 778"/>
                <a:gd name="T9" fmla="*/ 2147483647 h 536"/>
                <a:gd name="T10" fmla="*/ 2147483647 w 778"/>
                <a:gd name="T11" fmla="*/ 2147483647 h 536"/>
                <a:gd name="T12" fmla="*/ 2147483647 w 778"/>
                <a:gd name="T13" fmla="*/ 2147483647 h 536"/>
                <a:gd name="T14" fmla="*/ 2147483647 w 778"/>
                <a:gd name="T15" fmla="*/ 2147483647 h 536"/>
                <a:gd name="T16" fmla="*/ 2147483647 w 778"/>
                <a:gd name="T17" fmla="*/ 2147483647 h 536"/>
                <a:gd name="T18" fmla="*/ 2147483647 w 778"/>
                <a:gd name="T19" fmla="*/ 2147483647 h 536"/>
                <a:gd name="T20" fmla="*/ 2147483647 w 778"/>
                <a:gd name="T21" fmla="*/ 2147483647 h 536"/>
                <a:gd name="T22" fmla="*/ 2147483647 w 778"/>
                <a:gd name="T23" fmla="*/ 2147483647 h 536"/>
                <a:gd name="T24" fmla="*/ 2147483647 w 778"/>
                <a:gd name="T25" fmla="*/ 2147483647 h 536"/>
                <a:gd name="T26" fmla="*/ 2147483647 w 778"/>
                <a:gd name="T27" fmla="*/ 2147483647 h 536"/>
                <a:gd name="T28" fmla="*/ 2147483647 w 778"/>
                <a:gd name="T29" fmla="*/ 2147483647 h 536"/>
                <a:gd name="T30" fmla="*/ 2147483647 w 778"/>
                <a:gd name="T31" fmla="*/ 2147483647 h 536"/>
                <a:gd name="T32" fmla="*/ 2147483647 w 778"/>
                <a:gd name="T33" fmla="*/ 2147483647 h 536"/>
                <a:gd name="T34" fmla="*/ 2147483647 w 778"/>
                <a:gd name="T35" fmla="*/ 2147483647 h 536"/>
                <a:gd name="T36" fmla="*/ 2147483647 w 778"/>
                <a:gd name="T37" fmla="*/ 2147483647 h 536"/>
                <a:gd name="T38" fmla="*/ 2147483647 w 778"/>
                <a:gd name="T39" fmla="*/ 2147483647 h 536"/>
                <a:gd name="T40" fmla="*/ 2147483647 w 778"/>
                <a:gd name="T41" fmla="*/ 2147483647 h 536"/>
                <a:gd name="T42" fmla="*/ 2147483647 w 778"/>
                <a:gd name="T43" fmla="*/ 2147483647 h 536"/>
                <a:gd name="T44" fmla="*/ 2147483647 w 778"/>
                <a:gd name="T45" fmla="*/ 2147483647 h 536"/>
                <a:gd name="T46" fmla="*/ 2147483647 w 778"/>
                <a:gd name="T47" fmla="*/ 2147483647 h 536"/>
                <a:gd name="T48" fmla="*/ 2147483647 w 778"/>
                <a:gd name="T49" fmla="*/ 2147483647 h 536"/>
                <a:gd name="T50" fmla="*/ 2147483647 w 778"/>
                <a:gd name="T51" fmla="*/ 2147483647 h 536"/>
                <a:gd name="T52" fmla="*/ 2147483647 w 778"/>
                <a:gd name="T53" fmla="*/ 2147483647 h 536"/>
                <a:gd name="T54" fmla="*/ 2147483647 w 778"/>
                <a:gd name="T55" fmla="*/ 2147483647 h 536"/>
                <a:gd name="T56" fmla="*/ 2147483647 w 778"/>
                <a:gd name="T57" fmla="*/ 2147483647 h 536"/>
                <a:gd name="T58" fmla="*/ 2147483647 w 778"/>
                <a:gd name="T59" fmla="*/ 2147483647 h 536"/>
                <a:gd name="T60" fmla="*/ 2147483647 w 778"/>
                <a:gd name="T61" fmla="*/ 2147483647 h 536"/>
                <a:gd name="T62" fmla="*/ 2147483647 w 778"/>
                <a:gd name="T63" fmla="*/ 2147483647 h 536"/>
                <a:gd name="T64" fmla="*/ 2147483647 w 778"/>
                <a:gd name="T65" fmla="*/ 2147483647 h 536"/>
                <a:gd name="T66" fmla="*/ 2147483647 w 778"/>
                <a:gd name="T67" fmla="*/ 2147483647 h 536"/>
                <a:gd name="T68" fmla="*/ 2147483647 w 778"/>
                <a:gd name="T69" fmla="*/ 2147483647 h 536"/>
                <a:gd name="T70" fmla="*/ 2147483647 w 778"/>
                <a:gd name="T71" fmla="*/ 2147483647 h 536"/>
                <a:gd name="T72" fmla="*/ 2147483647 w 778"/>
                <a:gd name="T73" fmla="*/ 2147483647 h 536"/>
                <a:gd name="T74" fmla="*/ 2147483647 w 778"/>
                <a:gd name="T75" fmla="*/ 2147483647 h 536"/>
                <a:gd name="T76" fmla="*/ 2147483647 w 778"/>
                <a:gd name="T77" fmla="*/ 2147483647 h 536"/>
                <a:gd name="T78" fmla="*/ 2147483647 w 778"/>
                <a:gd name="T79" fmla="*/ 2147483647 h 536"/>
                <a:gd name="T80" fmla="*/ 2147483647 w 778"/>
                <a:gd name="T81" fmla="*/ 2147483647 h 536"/>
                <a:gd name="T82" fmla="*/ 2147483647 w 778"/>
                <a:gd name="T83" fmla="*/ 2147483647 h 536"/>
                <a:gd name="T84" fmla="*/ 2147483647 w 778"/>
                <a:gd name="T85" fmla="*/ 2147483647 h 536"/>
                <a:gd name="T86" fmla="*/ 2147483647 w 778"/>
                <a:gd name="T87" fmla="*/ 2147483647 h 536"/>
                <a:gd name="T88" fmla="*/ 2147483647 w 778"/>
                <a:gd name="T89" fmla="*/ 2147483647 h 536"/>
                <a:gd name="T90" fmla="*/ 2147483647 w 778"/>
                <a:gd name="T91" fmla="*/ 2147483647 h 536"/>
                <a:gd name="T92" fmla="*/ 2147483647 w 778"/>
                <a:gd name="T93" fmla="*/ 2147483647 h 536"/>
                <a:gd name="T94" fmla="*/ 2147483647 w 778"/>
                <a:gd name="T95" fmla="*/ 2147483647 h 536"/>
                <a:gd name="T96" fmla="*/ 2147483647 w 778"/>
                <a:gd name="T97" fmla="*/ 2147483647 h 536"/>
                <a:gd name="T98" fmla="*/ 2147483647 w 778"/>
                <a:gd name="T99" fmla="*/ 2147483647 h 536"/>
                <a:gd name="T100" fmla="*/ 2147483647 w 778"/>
                <a:gd name="T101" fmla="*/ 2147483647 h 536"/>
                <a:gd name="T102" fmla="*/ 2147483647 w 778"/>
                <a:gd name="T103" fmla="*/ 2147483647 h 536"/>
                <a:gd name="T104" fmla="*/ 2147483647 w 778"/>
                <a:gd name="T105" fmla="*/ 2147483647 h 536"/>
                <a:gd name="T106" fmla="*/ 2147483647 w 778"/>
                <a:gd name="T107" fmla="*/ 2147483647 h 536"/>
                <a:gd name="T108" fmla="*/ 2147483647 w 778"/>
                <a:gd name="T109" fmla="*/ 2147483647 h 536"/>
                <a:gd name="T110" fmla="*/ 2147483647 w 778"/>
                <a:gd name="T111" fmla="*/ 2147483647 h 536"/>
                <a:gd name="T112" fmla="*/ 2147483647 w 778"/>
                <a:gd name="T113" fmla="*/ 2147483647 h 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8"/>
                <a:gd name="T172" fmla="*/ 0 h 536"/>
                <a:gd name="T173" fmla="*/ 778 w 778"/>
                <a:gd name="T174" fmla="*/ 536 h 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170" name="Group 171"/>
            <p:cNvGrpSpPr>
              <a:grpSpLocks noChangeAspect="1"/>
            </p:cNvGrpSpPr>
            <p:nvPr/>
          </p:nvGrpSpPr>
          <p:grpSpPr bwMode="auto">
            <a:xfrm>
              <a:off x="5323839" y="3738866"/>
              <a:ext cx="123316" cy="101258"/>
              <a:chOff x="3007" y="1982"/>
              <a:chExt cx="61" cy="49"/>
            </a:xfrm>
            <a:grpFill/>
          </p:grpSpPr>
          <p:sp>
            <p:nvSpPr>
              <p:cNvPr id="230" name="Freeform 172"/>
              <p:cNvSpPr>
                <a:spLocks noChangeAspect="1"/>
              </p:cNvSpPr>
              <p:nvPr/>
            </p:nvSpPr>
            <p:spPr bwMode="gray">
              <a:xfrm>
                <a:off x="3007" y="2013"/>
                <a:ext cx="13" cy="12"/>
              </a:xfrm>
              <a:custGeom>
                <a:avLst/>
                <a:gdLst>
                  <a:gd name="T0" fmla="*/ 13 w 65"/>
                  <a:gd name="T1" fmla="*/ 12 h 59"/>
                  <a:gd name="T2" fmla="*/ 10 w 65"/>
                  <a:gd name="T3" fmla="*/ 11 h 59"/>
                  <a:gd name="T4" fmla="*/ 7 w 65"/>
                  <a:gd name="T5" fmla="*/ 11 h 59"/>
                  <a:gd name="T6" fmla="*/ 1 w 65"/>
                  <a:gd name="T7" fmla="*/ 1 h 59"/>
                  <a:gd name="T8" fmla="*/ 0 w 65"/>
                  <a:gd name="T9" fmla="*/ 0 h 59"/>
                  <a:gd name="T10" fmla="*/ 2 w 65"/>
                  <a:gd name="T11" fmla="*/ 0 h 59"/>
                  <a:gd name="T12" fmla="*/ 3 w 65"/>
                  <a:gd name="T13" fmla="*/ 0 h 59"/>
                  <a:gd name="T14" fmla="*/ 4 w 65"/>
                  <a:gd name="T15" fmla="*/ 2 h 59"/>
                  <a:gd name="T16" fmla="*/ 6 w 65"/>
                  <a:gd name="T17" fmla="*/ 2 h 59"/>
                  <a:gd name="T18" fmla="*/ 7 w 65"/>
                  <a:gd name="T19" fmla="*/ 3 h 59"/>
                  <a:gd name="T20" fmla="*/ 9 w 65"/>
                  <a:gd name="T21" fmla="*/ 2 h 59"/>
                  <a:gd name="T22" fmla="*/ 10 w 65"/>
                  <a:gd name="T23" fmla="*/ 2 h 59"/>
                  <a:gd name="T24" fmla="*/ 11 w 65"/>
                  <a:gd name="T25" fmla="*/ 4 h 59"/>
                  <a:gd name="T26" fmla="*/ 12 w 65"/>
                  <a:gd name="T27" fmla="*/ 5 h 59"/>
                  <a:gd name="T28" fmla="*/ 13 w 65"/>
                  <a:gd name="T29" fmla="*/ 7 h 59"/>
                  <a:gd name="T30" fmla="*/ 13 w 65"/>
                  <a:gd name="T31" fmla="*/ 12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5"/>
                  <a:gd name="T49" fmla="*/ 0 h 59"/>
                  <a:gd name="T50" fmla="*/ 65 w 65"/>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1" name="Freeform 173"/>
              <p:cNvSpPr>
                <a:spLocks noChangeAspect="1"/>
              </p:cNvSpPr>
              <p:nvPr/>
            </p:nvSpPr>
            <p:spPr bwMode="gray">
              <a:xfrm>
                <a:off x="3009" y="1982"/>
                <a:ext cx="59" cy="49"/>
              </a:xfrm>
              <a:custGeom>
                <a:avLst/>
                <a:gdLst>
                  <a:gd name="T0" fmla="*/ 18 w 294"/>
                  <a:gd name="T1" fmla="*/ 1 h 245"/>
                  <a:gd name="T2" fmla="*/ 21 w 294"/>
                  <a:gd name="T3" fmla="*/ 3 h 245"/>
                  <a:gd name="T4" fmla="*/ 24 w 294"/>
                  <a:gd name="T5" fmla="*/ 5 h 245"/>
                  <a:gd name="T6" fmla="*/ 25 w 294"/>
                  <a:gd name="T7" fmla="*/ 9 h 245"/>
                  <a:gd name="T8" fmla="*/ 30 w 294"/>
                  <a:gd name="T9" fmla="*/ 10 h 245"/>
                  <a:gd name="T10" fmla="*/ 33 w 294"/>
                  <a:gd name="T11" fmla="*/ 9 h 245"/>
                  <a:gd name="T12" fmla="*/ 36 w 294"/>
                  <a:gd name="T13" fmla="*/ 5 h 245"/>
                  <a:gd name="T14" fmla="*/ 38 w 294"/>
                  <a:gd name="T15" fmla="*/ 3 h 245"/>
                  <a:gd name="T16" fmla="*/ 44 w 294"/>
                  <a:gd name="T17" fmla="*/ 7 h 245"/>
                  <a:gd name="T18" fmla="*/ 49 w 294"/>
                  <a:gd name="T19" fmla="*/ 17 h 245"/>
                  <a:gd name="T20" fmla="*/ 52 w 294"/>
                  <a:gd name="T21" fmla="*/ 20 h 245"/>
                  <a:gd name="T22" fmla="*/ 56 w 294"/>
                  <a:gd name="T23" fmla="*/ 20 h 245"/>
                  <a:gd name="T24" fmla="*/ 59 w 294"/>
                  <a:gd name="T25" fmla="*/ 22 h 245"/>
                  <a:gd name="T26" fmla="*/ 57 w 294"/>
                  <a:gd name="T27" fmla="*/ 22 h 245"/>
                  <a:gd name="T28" fmla="*/ 52 w 294"/>
                  <a:gd name="T29" fmla="*/ 23 h 245"/>
                  <a:gd name="T30" fmla="*/ 50 w 294"/>
                  <a:gd name="T31" fmla="*/ 29 h 245"/>
                  <a:gd name="T32" fmla="*/ 48 w 294"/>
                  <a:gd name="T33" fmla="*/ 36 h 245"/>
                  <a:gd name="T34" fmla="*/ 45 w 294"/>
                  <a:gd name="T35" fmla="*/ 38 h 245"/>
                  <a:gd name="T36" fmla="*/ 43 w 294"/>
                  <a:gd name="T37" fmla="*/ 41 h 245"/>
                  <a:gd name="T38" fmla="*/ 43 w 294"/>
                  <a:gd name="T39" fmla="*/ 49 h 245"/>
                  <a:gd name="T40" fmla="*/ 41 w 294"/>
                  <a:gd name="T41" fmla="*/ 49 h 245"/>
                  <a:gd name="T42" fmla="*/ 38 w 294"/>
                  <a:gd name="T43" fmla="*/ 47 h 245"/>
                  <a:gd name="T44" fmla="*/ 36 w 294"/>
                  <a:gd name="T45" fmla="*/ 45 h 245"/>
                  <a:gd name="T46" fmla="*/ 34 w 294"/>
                  <a:gd name="T47" fmla="*/ 43 h 245"/>
                  <a:gd name="T48" fmla="*/ 36 w 294"/>
                  <a:gd name="T49" fmla="*/ 37 h 245"/>
                  <a:gd name="T50" fmla="*/ 32 w 294"/>
                  <a:gd name="T51" fmla="*/ 33 h 245"/>
                  <a:gd name="T52" fmla="*/ 25 w 294"/>
                  <a:gd name="T53" fmla="*/ 35 h 245"/>
                  <a:gd name="T54" fmla="*/ 21 w 294"/>
                  <a:gd name="T55" fmla="*/ 41 h 245"/>
                  <a:gd name="T56" fmla="*/ 17 w 294"/>
                  <a:gd name="T57" fmla="*/ 44 h 245"/>
                  <a:gd name="T58" fmla="*/ 16 w 294"/>
                  <a:gd name="T59" fmla="*/ 41 h 245"/>
                  <a:gd name="T60" fmla="*/ 16 w 294"/>
                  <a:gd name="T61" fmla="*/ 39 h 245"/>
                  <a:gd name="T62" fmla="*/ 15 w 294"/>
                  <a:gd name="T63" fmla="*/ 36 h 245"/>
                  <a:gd name="T64" fmla="*/ 16 w 294"/>
                  <a:gd name="T65" fmla="*/ 33 h 245"/>
                  <a:gd name="T66" fmla="*/ 13 w 294"/>
                  <a:gd name="T67" fmla="*/ 33 h 245"/>
                  <a:gd name="T68" fmla="*/ 9 w 294"/>
                  <a:gd name="T69" fmla="*/ 29 h 245"/>
                  <a:gd name="T70" fmla="*/ 10 w 294"/>
                  <a:gd name="T71" fmla="*/ 27 h 245"/>
                  <a:gd name="T72" fmla="*/ 10 w 294"/>
                  <a:gd name="T73" fmla="*/ 24 h 245"/>
                  <a:gd name="T74" fmla="*/ 6 w 294"/>
                  <a:gd name="T75" fmla="*/ 21 h 245"/>
                  <a:gd name="T76" fmla="*/ 5 w 294"/>
                  <a:gd name="T77" fmla="*/ 18 h 245"/>
                  <a:gd name="T78" fmla="*/ 6 w 294"/>
                  <a:gd name="T79" fmla="*/ 15 h 245"/>
                  <a:gd name="T80" fmla="*/ 4 w 294"/>
                  <a:gd name="T81" fmla="*/ 13 h 245"/>
                  <a:gd name="T82" fmla="*/ 1 w 294"/>
                  <a:gd name="T83" fmla="*/ 10 h 245"/>
                  <a:gd name="T84" fmla="*/ 0 w 294"/>
                  <a:gd name="T85" fmla="*/ 9 h 245"/>
                  <a:gd name="T86" fmla="*/ 4 w 294"/>
                  <a:gd name="T87" fmla="*/ 6 h 245"/>
                  <a:gd name="T88" fmla="*/ 7 w 294"/>
                  <a:gd name="T89" fmla="*/ 7 h 245"/>
                  <a:gd name="T90" fmla="*/ 11 w 294"/>
                  <a:gd name="T91" fmla="*/ 10 h 245"/>
                  <a:gd name="T92" fmla="*/ 16 w 294"/>
                  <a:gd name="T93" fmla="*/ 11 h 245"/>
                  <a:gd name="T94" fmla="*/ 18 w 294"/>
                  <a:gd name="T95" fmla="*/ 10 h 245"/>
                  <a:gd name="T96" fmla="*/ 15 w 294"/>
                  <a:gd name="T97" fmla="*/ 6 h 245"/>
                  <a:gd name="T98" fmla="*/ 13 w 294"/>
                  <a:gd name="T99" fmla="*/ 4 h 245"/>
                  <a:gd name="T100" fmla="*/ 16 w 294"/>
                  <a:gd name="T101" fmla="*/ 0 h 2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4"/>
                  <a:gd name="T154" fmla="*/ 0 h 245"/>
                  <a:gd name="T155" fmla="*/ 294 w 294"/>
                  <a:gd name="T156" fmla="*/ 245 h 24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71" name="Freeform 174"/>
            <p:cNvSpPr>
              <a:spLocks noChangeAspect="1"/>
            </p:cNvSpPr>
            <p:nvPr/>
          </p:nvSpPr>
          <p:spPr bwMode="gray">
            <a:xfrm>
              <a:off x="3787761" y="2748529"/>
              <a:ext cx="241599" cy="169928"/>
            </a:xfrm>
            <a:custGeom>
              <a:avLst/>
              <a:gdLst>
                <a:gd name="T0" fmla="*/ 2147483647 w 603"/>
                <a:gd name="T1" fmla="*/ 2147483647 h 409"/>
                <a:gd name="T2" fmla="*/ 2147483647 w 603"/>
                <a:gd name="T3" fmla="*/ 2147483647 h 409"/>
                <a:gd name="T4" fmla="*/ 2147483647 w 603"/>
                <a:gd name="T5" fmla="*/ 2147483647 h 409"/>
                <a:gd name="T6" fmla="*/ 2147483647 w 603"/>
                <a:gd name="T7" fmla="*/ 2147483647 h 409"/>
                <a:gd name="T8" fmla="*/ 2147483647 w 603"/>
                <a:gd name="T9" fmla="*/ 2147483647 h 409"/>
                <a:gd name="T10" fmla="*/ 2147483647 w 603"/>
                <a:gd name="T11" fmla="*/ 2147483647 h 409"/>
                <a:gd name="T12" fmla="*/ 2147483647 w 603"/>
                <a:gd name="T13" fmla="*/ 2147483647 h 409"/>
                <a:gd name="T14" fmla="*/ 2147483647 w 603"/>
                <a:gd name="T15" fmla="*/ 2147483647 h 409"/>
                <a:gd name="T16" fmla="*/ 2147483647 w 603"/>
                <a:gd name="T17" fmla="*/ 2147483647 h 409"/>
                <a:gd name="T18" fmla="*/ 2147483647 w 603"/>
                <a:gd name="T19" fmla="*/ 2147483647 h 409"/>
                <a:gd name="T20" fmla="*/ 2147483647 w 603"/>
                <a:gd name="T21" fmla="*/ 2147483647 h 409"/>
                <a:gd name="T22" fmla="*/ 2147483647 w 603"/>
                <a:gd name="T23" fmla="*/ 2147483647 h 409"/>
                <a:gd name="T24" fmla="*/ 2147483647 w 603"/>
                <a:gd name="T25" fmla="*/ 2147483647 h 409"/>
                <a:gd name="T26" fmla="*/ 2147483647 w 603"/>
                <a:gd name="T27" fmla="*/ 2147483647 h 409"/>
                <a:gd name="T28" fmla="*/ 2147483647 w 603"/>
                <a:gd name="T29" fmla="*/ 2147483647 h 409"/>
                <a:gd name="T30" fmla="*/ 0 w 603"/>
                <a:gd name="T31" fmla="*/ 2147483647 h 409"/>
                <a:gd name="T32" fmla="*/ 2147483647 w 603"/>
                <a:gd name="T33" fmla="*/ 2147483647 h 409"/>
                <a:gd name="T34" fmla="*/ 2147483647 w 603"/>
                <a:gd name="T35" fmla="*/ 2147483647 h 409"/>
                <a:gd name="T36" fmla="*/ 2147483647 w 603"/>
                <a:gd name="T37" fmla="*/ 2147483647 h 409"/>
                <a:gd name="T38" fmla="*/ 2147483647 w 603"/>
                <a:gd name="T39" fmla="*/ 2147483647 h 409"/>
                <a:gd name="T40" fmla="*/ 2147483647 w 603"/>
                <a:gd name="T41" fmla="*/ 2147483647 h 409"/>
                <a:gd name="T42" fmla="*/ 2147483647 w 603"/>
                <a:gd name="T43" fmla="*/ 2147483647 h 409"/>
                <a:gd name="T44" fmla="*/ 2147483647 w 603"/>
                <a:gd name="T45" fmla="*/ 2147483647 h 409"/>
                <a:gd name="T46" fmla="*/ 2147483647 w 603"/>
                <a:gd name="T47" fmla="*/ 2147483647 h 409"/>
                <a:gd name="T48" fmla="*/ 2147483647 w 603"/>
                <a:gd name="T49" fmla="*/ 2147483647 h 409"/>
                <a:gd name="T50" fmla="*/ 2147483647 w 603"/>
                <a:gd name="T51" fmla="*/ 2147483647 h 409"/>
                <a:gd name="T52" fmla="*/ 2147483647 w 603"/>
                <a:gd name="T53" fmla="*/ 2147483647 h 409"/>
                <a:gd name="T54" fmla="*/ 2147483647 w 603"/>
                <a:gd name="T55" fmla="*/ 2147483647 h 409"/>
                <a:gd name="T56" fmla="*/ 2147483647 w 603"/>
                <a:gd name="T57" fmla="*/ 2147483647 h 409"/>
                <a:gd name="T58" fmla="*/ 2147483647 w 603"/>
                <a:gd name="T59" fmla="*/ 2147483647 h 409"/>
                <a:gd name="T60" fmla="*/ 2147483647 w 603"/>
                <a:gd name="T61" fmla="*/ 2147483647 h 409"/>
                <a:gd name="T62" fmla="*/ 2147483647 w 603"/>
                <a:gd name="T63" fmla="*/ 2147483647 h 409"/>
                <a:gd name="T64" fmla="*/ 2147483647 w 603"/>
                <a:gd name="T65" fmla="*/ 2147483647 h 409"/>
                <a:gd name="T66" fmla="*/ 2147483647 w 603"/>
                <a:gd name="T67" fmla="*/ 2147483647 h 409"/>
                <a:gd name="T68" fmla="*/ 2147483647 w 603"/>
                <a:gd name="T69" fmla="*/ 2147483647 h 409"/>
                <a:gd name="T70" fmla="*/ 2147483647 w 603"/>
                <a:gd name="T71" fmla="*/ 2147483647 h 409"/>
                <a:gd name="T72" fmla="*/ 2147483647 w 603"/>
                <a:gd name="T73" fmla="*/ 2147483647 h 409"/>
                <a:gd name="T74" fmla="*/ 2147483647 w 603"/>
                <a:gd name="T75" fmla="*/ 2147483647 h 409"/>
                <a:gd name="T76" fmla="*/ 2147483647 w 603"/>
                <a:gd name="T77" fmla="*/ 2147483647 h 409"/>
                <a:gd name="T78" fmla="*/ 2147483647 w 603"/>
                <a:gd name="T79" fmla="*/ 2147483647 h 409"/>
                <a:gd name="T80" fmla="*/ 2147483647 w 603"/>
                <a:gd name="T81" fmla="*/ 2147483647 h 409"/>
                <a:gd name="T82" fmla="*/ 2147483647 w 603"/>
                <a:gd name="T83" fmla="*/ 2147483647 h 409"/>
                <a:gd name="T84" fmla="*/ 2147483647 w 603"/>
                <a:gd name="T85" fmla="*/ 2147483647 h 409"/>
                <a:gd name="T86" fmla="*/ 2147483647 w 603"/>
                <a:gd name="T87" fmla="*/ 2147483647 h 409"/>
                <a:gd name="T88" fmla="*/ 2147483647 w 603"/>
                <a:gd name="T89" fmla="*/ 2147483647 h 409"/>
                <a:gd name="T90" fmla="*/ 2147483647 w 603"/>
                <a:gd name="T91" fmla="*/ 2147483647 h 409"/>
                <a:gd name="T92" fmla="*/ 2147483647 w 603"/>
                <a:gd name="T93" fmla="*/ 2147483647 h 409"/>
                <a:gd name="T94" fmla="*/ 2147483647 w 603"/>
                <a:gd name="T95" fmla="*/ 2147483647 h 409"/>
                <a:gd name="T96" fmla="*/ 2147483647 w 603"/>
                <a:gd name="T97" fmla="*/ 2147483647 h 409"/>
                <a:gd name="T98" fmla="*/ 2147483647 w 603"/>
                <a:gd name="T99" fmla="*/ 2147483647 h 409"/>
                <a:gd name="T100" fmla="*/ 2147483647 w 603"/>
                <a:gd name="T101" fmla="*/ 2147483647 h 409"/>
                <a:gd name="T102" fmla="*/ 2147483647 w 603"/>
                <a:gd name="T103" fmla="*/ 2147483647 h 409"/>
                <a:gd name="T104" fmla="*/ 2147483647 w 603"/>
                <a:gd name="T105" fmla="*/ 2147483647 h 409"/>
                <a:gd name="T106" fmla="*/ 2147483647 w 603"/>
                <a:gd name="T107" fmla="*/ 2147483647 h 409"/>
                <a:gd name="T108" fmla="*/ 2147483647 w 603"/>
                <a:gd name="T109" fmla="*/ 2147483647 h 409"/>
                <a:gd name="T110" fmla="*/ 2147483647 w 603"/>
                <a:gd name="T111" fmla="*/ 2147483647 h 409"/>
                <a:gd name="T112" fmla="*/ 2147483647 w 603"/>
                <a:gd name="T113" fmla="*/ 2147483647 h 409"/>
                <a:gd name="T114" fmla="*/ 2147483647 w 603"/>
                <a:gd name="T115" fmla="*/ 2147483647 h 409"/>
                <a:gd name="T116" fmla="*/ 2147483647 w 603"/>
                <a:gd name="T117" fmla="*/ 2147483647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3"/>
                <a:gd name="T178" fmla="*/ 0 h 409"/>
                <a:gd name="T179" fmla="*/ 603 w 603"/>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pPr>
              <a:endParaRPr lang="en-GB" dirty="0">
                <a:solidFill>
                  <a:srgbClr val="000000"/>
                </a:solidFill>
                <a:cs typeface="Arial" charset="0"/>
              </a:endParaRPr>
            </a:p>
          </p:txBody>
        </p:sp>
        <p:grpSp>
          <p:nvGrpSpPr>
            <p:cNvPr id="172" name="Group 175"/>
            <p:cNvGrpSpPr>
              <a:grpSpLocks noChangeAspect="1"/>
            </p:cNvGrpSpPr>
            <p:nvPr/>
          </p:nvGrpSpPr>
          <p:grpSpPr bwMode="auto">
            <a:xfrm>
              <a:off x="4102805" y="2463815"/>
              <a:ext cx="1119943" cy="1444443"/>
              <a:chOff x="2403" y="1365"/>
              <a:chExt cx="554" cy="699"/>
            </a:xfrm>
            <a:grpFill/>
          </p:grpSpPr>
          <p:sp>
            <p:nvSpPr>
              <p:cNvPr id="183" name="Freeform 176"/>
              <p:cNvSpPr>
                <a:spLocks noChangeAspect="1"/>
              </p:cNvSpPr>
              <p:nvPr/>
            </p:nvSpPr>
            <p:spPr bwMode="gray">
              <a:xfrm>
                <a:off x="2619" y="1872"/>
                <a:ext cx="84" cy="41"/>
              </a:xfrm>
              <a:custGeom>
                <a:avLst/>
                <a:gdLst>
                  <a:gd name="T0" fmla="*/ 47 w 420"/>
                  <a:gd name="T1" fmla="*/ 5 h 205"/>
                  <a:gd name="T2" fmla="*/ 43 w 420"/>
                  <a:gd name="T3" fmla="*/ 9 h 205"/>
                  <a:gd name="T4" fmla="*/ 38 w 420"/>
                  <a:gd name="T5" fmla="*/ 12 h 205"/>
                  <a:gd name="T6" fmla="*/ 37 w 420"/>
                  <a:gd name="T7" fmla="*/ 18 h 205"/>
                  <a:gd name="T8" fmla="*/ 38 w 420"/>
                  <a:gd name="T9" fmla="*/ 23 h 205"/>
                  <a:gd name="T10" fmla="*/ 36 w 420"/>
                  <a:gd name="T11" fmla="*/ 22 h 205"/>
                  <a:gd name="T12" fmla="*/ 31 w 420"/>
                  <a:gd name="T13" fmla="*/ 21 h 205"/>
                  <a:gd name="T14" fmla="*/ 23 w 420"/>
                  <a:gd name="T15" fmla="*/ 23 h 205"/>
                  <a:gd name="T16" fmla="*/ 17 w 420"/>
                  <a:gd name="T17" fmla="*/ 25 h 205"/>
                  <a:gd name="T18" fmla="*/ 12 w 420"/>
                  <a:gd name="T19" fmla="*/ 24 h 205"/>
                  <a:gd name="T20" fmla="*/ 10 w 420"/>
                  <a:gd name="T21" fmla="*/ 26 h 205"/>
                  <a:gd name="T22" fmla="*/ 7 w 420"/>
                  <a:gd name="T23" fmla="*/ 26 h 205"/>
                  <a:gd name="T24" fmla="*/ 4 w 420"/>
                  <a:gd name="T25" fmla="*/ 24 h 205"/>
                  <a:gd name="T26" fmla="*/ 0 w 420"/>
                  <a:gd name="T27" fmla="*/ 25 h 205"/>
                  <a:gd name="T28" fmla="*/ 3 w 420"/>
                  <a:gd name="T29" fmla="*/ 27 h 205"/>
                  <a:gd name="T30" fmla="*/ 3 w 420"/>
                  <a:gd name="T31" fmla="*/ 31 h 205"/>
                  <a:gd name="T32" fmla="*/ 3 w 420"/>
                  <a:gd name="T33" fmla="*/ 33 h 205"/>
                  <a:gd name="T34" fmla="*/ 7 w 420"/>
                  <a:gd name="T35" fmla="*/ 34 h 205"/>
                  <a:gd name="T36" fmla="*/ 10 w 420"/>
                  <a:gd name="T37" fmla="*/ 35 h 205"/>
                  <a:gd name="T38" fmla="*/ 14 w 420"/>
                  <a:gd name="T39" fmla="*/ 35 h 205"/>
                  <a:gd name="T40" fmla="*/ 21 w 420"/>
                  <a:gd name="T41" fmla="*/ 33 h 205"/>
                  <a:gd name="T42" fmla="*/ 26 w 420"/>
                  <a:gd name="T43" fmla="*/ 32 h 205"/>
                  <a:gd name="T44" fmla="*/ 29 w 420"/>
                  <a:gd name="T45" fmla="*/ 31 h 205"/>
                  <a:gd name="T46" fmla="*/ 29 w 420"/>
                  <a:gd name="T47" fmla="*/ 33 h 205"/>
                  <a:gd name="T48" fmla="*/ 30 w 420"/>
                  <a:gd name="T49" fmla="*/ 36 h 205"/>
                  <a:gd name="T50" fmla="*/ 34 w 420"/>
                  <a:gd name="T51" fmla="*/ 37 h 205"/>
                  <a:gd name="T52" fmla="*/ 42 w 420"/>
                  <a:gd name="T53" fmla="*/ 40 h 205"/>
                  <a:gd name="T54" fmla="*/ 46 w 420"/>
                  <a:gd name="T55" fmla="*/ 41 h 205"/>
                  <a:gd name="T56" fmla="*/ 55 w 420"/>
                  <a:gd name="T57" fmla="*/ 41 h 205"/>
                  <a:gd name="T58" fmla="*/ 58 w 420"/>
                  <a:gd name="T59" fmla="*/ 38 h 205"/>
                  <a:gd name="T60" fmla="*/ 65 w 420"/>
                  <a:gd name="T61" fmla="*/ 38 h 205"/>
                  <a:gd name="T62" fmla="*/ 67 w 420"/>
                  <a:gd name="T63" fmla="*/ 36 h 205"/>
                  <a:gd name="T64" fmla="*/ 71 w 420"/>
                  <a:gd name="T65" fmla="*/ 35 h 205"/>
                  <a:gd name="T66" fmla="*/ 74 w 420"/>
                  <a:gd name="T67" fmla="*/ 32 h 205"/>
                  <a:gd name="T68" fmla="*/ 76 w 420"/>
                  <a:gd name="T69" fmla="*/ 30 h 205"/>
                  <a:gd name="T70" fmla="*/ 78 w 420"/>
                  <a:gd name="T71" fmla="*/ 24 h 205"/>
                  <a:gd name="T72" fmla="*/ 78 w 420"/>
                  <a:gd name="T73" fmla="*/ 21 h 205"/>
                  <a:gd name="T74" fmla="*/ 84 w 420"/>
                  <a:gd name="T75" fmla="*/ 19 h 205"/>
                  <a:gd name="T76" fmla="*/ 82 w 420"/>
                  <a:gd name="T77" fmla="*/ 12 h 205"/>
                  <a:gd name="T78" fmla="*/ 81 w 420"/>
                  <a:gd name="T79" fmla="*/ 5 h 205"/>
                  <a:gd name="T80" fmla="*/ 72 w 420"/>
                  <a:gd name="T81" fmla="*/ 4 h 205"/>
                  <a:gd name="T82" fmla="*/ 68 w 420"/>
                  <a:gd name="T83" fmla="*/ 0 h 205"/>
                  <a:gd name="T84" fmla="*/ 60 w 420"/>
                  <a:gd name="T85" fmla="*/ 2 h 205"/>
                  <a:gd name="T86" fmla="*/ 57 w 420"/>
                  <a:gd name="T87" fmla="*/ 5 h 205"/>
                  <a:gd name="T88" fmla="*/ 53 w 420"/>
                  <a:gd name="T89" fmla="*/ 6 h 205"/>
                  <a:gd name="T90" fmla="*/ 50 w 420"/>
                  <a:gd name="T91" fmla="*/ 5 h 2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0"/>
                  <a:gd name="T139" fmla="*/ 0 h 205"/>
                  <a:gd name="T140" fmla="*/ 420 w 420"/>
                  <a:gd name="T141" fmla="*/ 205 h 2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84" name="Freeform 177"/>
              <p:cNvSpPr>
                <a:spLocks noChangeAspect="1"/>
              </p:cNvSpPr>
              <p:nvPr/>
            </p:nvSpPr>
            <p:spPr bwMode="gray">
              <a:xfrm>
                <a:off x="2531" y="1972"/>
                <a:ext cx="5" cy="3"/>
              </a:xfrm>
              <a:custGeom>
                <a:avLst/>
                <a:gdLst>
                  <a:gd name="T0" fmla="*/ 4 w 21"/>
                  <a:gd name="T1" fmla="*/ 2 h 13"/>
                  <a:gd name="T2" fmla="*/ 5 w 21"/>
                  <a:gd name="T3" fmla="*/ 3 h 13"/>
                  <a:gd name="T4" fmla="*/ 4 w 21"/>
                  <a:gd name="T5" fmla="*/ 3 h 13"/>
                  <a:gd name="T6" fmla="*/ 2 w 21"/>
                  <a:gd name="T7" fmla="*/ 3 h 13"/>
                  <a:gd name="T8" fmla="*/ 1 w 21"/>
                  <a:gd name="T9" fmla="*/ 2 h 13"/>
                  <a:gd name="T10" fmla="*/ 0 w 21"/>
                  <a:gd name="T11" fmla="*/ 0 h 13"/>
                  <a:gd name="T12" fmla="*/ 3 w 21"/>
                  <a:gd name="T13" fmla="*/ 0 h 13"/>
                  <a:gd name="T14" fmla="*/ 4 w 21"/>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3"/>
                  <a:gd name="T26" fmla="*/ 21 w 21"/>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85" name="Freeform 178"/>
              <p:cNvSpPr>
                <a:spLocks noChangeAspect="1"/>
              </p:cNvSpPr>
              <p:nvPr/>
            </p:nvSpPr>
            <p:spPr bwMode="gray">
              <a:xfrm>
                <a:off x="2620" y="1898"/>
                <a:ext cx="3" cy="6"/>
              </a:xfrm>
              <a:custGeom>
                <a:avLst/>
                <a:gdLst>
                  <a:gd name="T0" fmla="*/ 2 w 14"/>
                  <a:gd name="T1" fmla="*/ 6 h 30"/>
                  <a:gd name="T2" fmla="*/ 3 w 14"/>
                  <a:gd name="T3" fmla="*/ 5 h 30"/>
                  <a:gd name="T4" fmla="*/ 3 w 14"/>
                  <a:gd name="T5" fmla="*/ 2 h 30"/>
                  <a:gd name="T6" fmla="*/ 3 w 14"/>
                  <a:gd name="T7" fmla="*/ 1 h 30"/>
                  <a:gd name="T8" fmla="*/ 1 w 14"/>
                  <a:gd name="T9" fmla="*/ 0 h 30"/>
                  <a:gd name="T10" fmla="*/ 0 w 14"/>
                  <a:gd name="T11" fmla="*/ 2 h 30"/>
                  <a:gd name="T12" fmla="*/ 0 w 14"/>
                  <a:gd name="T13" fmla="*/ 4 h 30"/>
                  <a:gd name="T14" fmla="*/ 2 w 14"/>
                  <a:gd name="T15" fmla="*/ 6 h 30"/>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30"/>
                  <a:gd name="T26" fmla="*/ 14 w 14"/>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nvGrpSpPr>
              <p:cNvPr id="186" name="Group 179"/>
              <p:cNvGrpSpPr>
                <a:grpSpLocks noChangeAspect="1"/>
              </p:cNvGrpSpPr>
              <p:nvPr/>
            </p:nvGrpSpPr>
            <p:grpSpPr bwMode="auto">
              <a:xfrm>
                <a:off x="2589" y="1903"/>
                <a:ext cx="129" cy="153"/>
                <a:chOff x="2589" y="1903"/>
                <a:chExt cx="129" cy="153"/>
              </a:xfrm>
              <a:grpFill/>
            </p:grpSpPr>
            <p:sp>
              <p:nvSpPr>
                <p:cNvPr id="227" name="Freeform 180"/>
                <p:cNvSpPr>
                  <a:spLocks noChangeAspect="1"/>
                </p:cNvSpPr>
                <p:nvPr/>
              </p:nvSpPr>
              <p:spPr bwMode="gray">
                <a:xfrm>
                  <a:off x="2653" y="2034"/>
                  <a:ext cx="34" cy="22"/>
                </a:xfrm>
                <a:custGeom>
                  <a:avLst/>
                  <a:gdLst>
                    <a:gd name="T0" fmla="*/ 34 w 172"/>
                    <a:gd name="T1" fmla="*/ 0 h 110"/>
                    <a:gd name="T2" fmla="*/ 33 w 172"/>
                    <a:gd name="T3" fmla="*/ 0 h 110"/>
                    <a:gd name="T4" fmla="*/ 33 w 172"/>
                    <a:gd name="T5" fmla="*/ 0 h 110"/>
                    <a:gd name="T6" fmla="*/ 33 w 172"/>
                    <a:gd name="T7" fmla="*/ 2 h 110"/>
                    <a:gd name="T8" fmla="*/ 30 w 172"/>
                    <a:gd name="T9" fmla="*/ 7 h 110"/>
                    <a:gd name="T10" fmla="*/ 28 w 172"/>
                    <a:gd name="T11" fmla="*/ 12 h 110"/>
                    <a:gd name="T12" fmla="*/ 28 w 172"/>
                    <a:gd name="T13" fmla="*/ 13 h 110"/>
                    <a:gd name="T14" fmla="*/ 29 w 172"/>
                    <a:gd name="T15" fmla="*/ 14 h 110"/>
                    <a:gd name="T16" fmla="*/ 29 w 172"/>
                    <a:gd name="T17" fmla="*/ 15 h 110"/>
                    <a:gd name="T18" fmla="*/ 30 w 172"/>
                    <a:gd name="T19" fmla="*/ 17 h 110"/>
                    <a:gd name="T20" fmla="*/ 29 w 172"/>
                    <a:gd name="T21" fmla="*/ 21 h 110"/>
                    <a:gd name="T22" fmla="*/ 29 w 172"/>
                    <a:gd name="T23" fmla="*/ 22 h 110"/>
                    <a:gd name="T24" fmla="*/ 26 w 172"/>
                    <a:gd name="T25" fmla="*/ 22 h 110"/>
                    <a:gd name="T26" fmla="*/ 23 w 172"/>
                    <a:gd name="T27" fmla="*/ 22 h 110"/>
                    <a:gd name="T28" fmla="*/ 21 w 172"/>
                    <a:gd name="T29" fmla="*/ 20 h 110"/>
                    <a:gd name="T30" fmla="*/ 20 w 172"/>
                    <a:gd name="T31" fmla="*/ 18 h 110"/>
                    <a:gd name="T32" fmla="*/ 17 w 172"/>
                    <a:gd name="T33" fmla="*/ 17 h 110"/>
                    <a:gd name="T34" fmla="*/ 15 w 172"/>
                    <a:gd name="T35" fmla="*/ 16 h 110"/>
                    <a:gd name="T36" fmla="*/ 13 w 172"/>
                    <a:gd name="T37" fmla="*/ 16 h 110"/>
                    <a:gd name="T38" fmla="*/ 12 w 172"/>
                    <a:gd name="T39" fmla="*/ 14 h 110"/>
                    <a:gd name="T40" fmla="*/ 10 w 172"/>
                    <a:gd name="T41" fmla="*/ 13 h 110"/>
                    <a:gd name="T42" fmla="*/ 7 w 172"/>
                    <a:gd name="T43" fmla="*/ 11 h 110"/>
                    <a:gd name="T44" fmla="*/ 5 w 172"/>
                    <a:gd name="T45" fmla="*/ 10 h 110"/>
                    <a:gd name="T46" fmla="*/ 2 w 172"/>
                    <a:gd name="T47" fmla="*/ 10 h 110"/>
                    <a:gd name="T48" fmla="*/ 0 w 172"/>
                    <a:gd name="T49" fmla="*/ 8 h 110"/>
                    <a:gd name="T50" fmla="*/ 0 w 172"/>
                    <a:gd name="T51" fmla="*/ 5 h 110"/>
                    <a:gd name="T52" fmla="*/ 0 w 172"/>
                    <a:gd name="T53" fmla="*/ 4 h 110"/>
                    <a:gd name="T54" fmla="*/ 1 w 172"/>
                    <a:gd name="T55" fmla="*/ 3 h 110"/>
                    <a:gd name="T56" fmla="*/ 1 w 172"/>
                    <a:gd name="T57" fmla="*/ 2 h 110"/>
                    <a:gd name="T58" fmla="*/ 2 w 172"/>
                    <a:gd name="T59" fmla="*/ 2 h 110"/>
                    <a:gd name="T60" fmla="*/ 4 w 172"/>
                    <a:gd name="T61" fmla="*/ 3 h 110"/>
                    <a:gd name="T62" fmla="*/ 5 w 172"/>
                    <a:gd name="T63" fmla="*/ 3 h 110"/>
                    <a:gd name="T64" fmla="*/ 8 w 172"/>
                    <a:gd name="T65" fmla="*/ 1 h 110"/>
                    <a:gd name="T66" fmla="*/ 12 w 172"/>
                    <a:gd name="T67" fmla="*/ 3 h 110"/>
                    <a:gd name="T68" fmla="*/ 13 w 172"/>
                    <a:gd name="T69" fmla="*/ 4 h 110"/>
                    <a:gd name="T70" fmla="*/ 14 w 172"/>
                    <a:gd name="T71" fmla="*/ 4 h 110"/>
                    <a:gd name="T72" fmla="*/ 16 w 172"/>
                    <a:gd name="T73" fmla="*/ 4 h 110"/>
                    <a:gd name="T74" fmla="*/ 22 w 172"/>
                    <a:gd name="T75" fmla="*/ 3 h 110"/>
                    <a:gd name="T76" fmla="*/ 24 w 172"/>
                    <a:gd name="T77" fmla="*/ 3 h 110"/>
                    <a:gd name="T78" fmla="*/ 25 w 172"/>
                    <a:gd name="T79" fmla="*/ 2 h 110"/>
                    <a:gd name="T80" fmla="*/ 29 w 172"/>
                    <a:gd name="T81" fmla="*/ 2 h 110"/>
                    <a:gd name="T82" fmla="*/ 30 w 172"/>
                    <a:gd name="T83" fmla="*/ 1 h 110"/>
                    <a:gd name="T84" fmla="*/ 32 w 172"/>
                    <a:gd name="T85" fmla="*/ 0 h 110"/>
                    <a:gd name="T86" fmla="*/ 34 w 172"/>
                    <a:gd name="T87" fmla="*/ 0 h 1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0"/>
                    <a:gd name="T134" fmla="*/ 172 w 172"/>
                    <a:gd name="T135" fmla="*/ 110 h 1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8" name="Freeform 181"/>
                <p:cNvSpPr>
                  <a:spLocks noChangeAspect="1"/>
                </p:cNvSpPr>
                <p:nvPr/>
              </p:nvSpPr>
              <p:spPr bwMode="gray">
                <a:xfrm>
                  <a:off x="2606" y="1991"/>
                  <a:ext cx="16" cy="35"/>
                </a:xfrm>
                <a:custGeom>
                  <a:avLst/>
                  <a:gdLst>
                    <a:gd name="T0" fmla="*/ 10 w 82"/>
                    <a:gd name="T1" fmla="*/ 0 h 173"/>
                    <a:gd name="T2" fmla="*/ 12 w 82"/>
                    <a:gd name="T3" fmla="*/ 1 h 173"/>
                    <a:gd name="T4" fmla="*/ 12 w 82"/>
                    <a:gd name="T5" fmla="*/ 2 h 173"/>
                    <a:gd name="T6" fmla="*/ 14 w 82"/>
                    <a:gd name="T7" fmla="*/ 2 h 173"/>
                    <a:gd name="T8" fmla="*/ 15 w 82"/>
                    <a:gd name="T9" fmla="*/ 5 h 173"/>
                    <a:gd name="T10" fmla="*/ 16 w 82"/>
                    <a:gd name="T11" fmla="*/ 9 h 173"/>
                    <a:gd name="T12" fmla="*/ 16 w 82"/>
                    <a:gd name="T13" fmla="*/ 13 h 173"/>
                    <a:gd name="T14" fmla="*/ 16 w 82"/>
                    <a:gd name="T15" fmla="*/ 16 h 173"/>
                    <a:gd name="T16" fmla="*/ 16 w 82"/>
                    <a:gd name="T17" fmla="*/ 22 h 173"/>
                    <a:gd name="T18" fmla="*/ 16 w 82"/>
                    <a:gd name="T19" fmla="*/ 28 h 173"/>
                    <a:gd name="T20" fmla="*/ 15 w 82"/>
                    <a:gd name="T21" fmla="*/ 29 h 173"/>
                    <a:gd name="T22" fmla="*/ 15 w 82"/>
                    <a:gd name="T23" fmla="*/ 30 h 173"/>
                    <a:gd name="T24" fmla="*/ 14 w 82"/>
                    <a:gd name="T25" fmla="*/ 31 h 173"/>
                    <a:gd name="T26" fmla="*/ 11 w 82"/>
                    <a:gd name="T27" fmla="*/ 30 h 173"/>
                    <a:gd name="T28" fmla="*/ 10 w 82"/>
                    <a:gd name="T29" fmla="*/ 31 h 173"/>
                    <a:gd name="T30" fmla="*/ 9 w 82"/>
                    <a:gd name="T31" fmla="*/ 33 h 173"/>
                    <a:gd name="T32" fmla="*/ 8 w 82"/>
                    <a:gd name="T33" fmla="*/ 35 h 173"/>
                    <a:gd name="T34" fmla="*/ 6 w 82"/>
                    <a:gd name="T35" fmla="*/ 35 h 173"/>
                    <a:gd name="T36" fmla="*/ 5 w 82"/>
                    <a:gd name="T37" fmla="*/ 34 h 173"/>
                    <a:gd name="T38" fmla="*/ 3 w 82"/>
                    <a:gd name="T39" fmla="*/ 31 h 173"/>
                    <a:gd name="T40" fmla="*/ 3 w 82"/>
                    <a:gd name="T41" fmla="*/ 29 h 173"/>
                    <a:gd name="T42" fmla="*/ 3 w 82"/>
                    <a:gd name="T43" fmla="*/ 28 h 173"/>
                    <a:gd name="T44" fmla="*/ 2 w 82"/>
                    <a:gd name="T45" fmla="*/ 26 h 173"/>
                    <a:gd name="T46" fmla="*/ 3 w 82"/>
                    <a:gd name="T47" fmla="*/ 22 h 173"/>
                    <a:gd name="T48" fmla="*/ 3 w 82"/>
                    <a:gd name="T49" fmla="*/ 21 h 173"/>
                    <a:gd name="T50" fmla="*/ 4 w 82"/>
                    <a:gd name="T51" fmla="*/ 20 h 173"/>
                    <a:gd name="T52" fmla="*/ 3 w 82"/>
                    <a:gd name="T53" fmla="*/ 20 h 173"/>
                    <a:gd name="T54" fmla="*/ 3 w 82"/>
                    <a:gd name="T55" fmla="*/ 18 h 173"/>
                    <a:gd name="T56" fmla="*/ 3 w 82"/>
                    <a:gd name="T57" fmla="*/ 16 h 173"/>
                    <a:gd name="T58" fmla="*/ 3 w 82"/>
                    <a:gd name="T59" fmla="*/ 14 h 173"/>
                    <a:gd name="T60" fmla="*/ 2 w 82"/>
                    <a:gd name="T61" fmla="*/ 13 h 173"/>
                    <a:gd name="T62" fmla="*/ 2 w 82"/>
                    <a:gd name="T63" fmla="*/ 11 h 173"/>
                    <a:gd name="T64" fmla="*/ 1 w 82"/>
                    <a:gd name="T65" fmla="*/ 11 h 173"/>
                    <a:gd name="T66" fmla="*/ 1 w 82"/>
                    <a:gd name="T67" fmla="*/ 11 h 173"/>
                    <a:gd name="T68" fmla="*/ 0 w 82"/>
                    <a:gd name="T69" fmla="*/ 10 h 173"/>
                    <a:gd name="T70" fmla="*/ 0 w 82"/>
                    <a:gd name="T71" fmla="*/ 5 h 173"/>
                    <a:gd name="T72" fmla="*/ 0 w 82"/>
                    <a:gd name="T73" fmla="*/ 5 h 173"/>
                    <a:gd name="T74" fmla="*/ 2 w 82"/>
                    <a:gd name="T75" fmla="*/ 7 h 173"/>
                    <a:gd name="T76" fmla="*/ 4 w 82"/>
                    <a:gd name="T77" fmla="*/ 6 h 173"/>
                    <a:gd name="T78" fmla="*/ 8 w 82"/>
                    <a:gd name="T79" fmla="*/ 2 h 173"/>
                    <a:gd name="T80" fmla="*/ 9 w 82"/>
                    <a:gd name="T81" fmla="*/ 2 h 173"/>
                    <a:gd name="T82" fmla="*/ 10 w 82"/>
                    <a:gd name="T83" fmla="*/ 0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2"/>
                    <a:gd name="T127" fmla="*/ 0 h 173"/>
                    <a:gd name="T128" fmla="*/ 82 w 82"/>
                    <a:gd name="T129" fmla="*/ 173 h 1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9" name="Freeform 182"/>
                <p:cNvSpPr>
                  <a:spLocks noChangeAspect="1"/>
                </p:cNvSpPr>
                <p:nvPr/>
              </p:nvSpPr>
              <p:spPr bwMode="gray">
                <a:xfrm>
                  <a:off x="2589" y="1903"/>
                  <a:ext cx="129" cy="136"/>
                </a:xfrm>
                <a:custGeom>
                  <a:avLst/>
                  <a:gdLst>
                    <a:gd name="T0" fmla="*/ 39 w 645"/>
                    <a:gd name="T1" fmla="*/ 8 h 681"/>
                    <a:gd name="T2" fmla="*/ 37 w 645"/>
                    <a:gd name="T3" fmla="*/ 12 h 681"/>
                    <a:gd name="T4" fmla="*/ 29 w 645"/>
                    <a:gd name="T5" fmla="*/ 11 h 681"/>
                    <a:gd name="T6" fmla="*/ 25 w 645"/>
                    <a:gd name="T7" fmla="*/ 18 h 681"/>
                    <a:gd name="T8" fmla="*/ 20 w 645"/>
                    <a:gd name="T9" fmla="*/ 15 h 681"/>
                    <a:gd name="T10" fmla="*/ 15 w 645"/>
                    <a:gd name="T11" fmla="*/ 15 h 681"/>
                    <a:gd name="T12" fmla="*/ 5 w 645"/>
                    <a:gd name="T13" fmla="*/ 19 h 681"/>
                    <a:gd name="T14" fmla="*/ 1 w 645"/>
                    <a:gd name="T15" fmla="*/ 21 h 681"/>
                    <a:gd name="T16" fmla="*/ 0 w 645"/>
                    <a:gd name="T17" fmla="*/ 31 h 681"/>
                    <a:gd name="T18" fmla="*/ 2 w 645"/>
                    <a:gd name="T19" fmla="*/ 35 h 681"/>
                    <a:gd name="T20" fmla="*/ 3 w 645"/>
                    <a:gd name="T21" fmla="*/ 43 h 681"/>
                    <a:gd name="T22" fmla="*/ 10 w 645"/>
                    <a:gd name="T23" fmla="*/ 49 h 681"/>
                    <a:gd name="T24" fmla="*/ 13 w 645"/>
                    <a:gd name="T25" fmla="*/ 51 h 681"/>
                    <a:gd name="T26" fmla="*/ 19 w 645"/>
                    <a:gd name="T27" fmla="*/ 45 h 681"/>
                    <a:gd name="T28" fmla="*/ 26 w 645"/>
                    <a:gd name="T29" fmla="*/ 43 h 681"/>
                    <a:gd name="T30" fmla="*/ 39 w 645"/>
                    <a:gd name="T31" fmla="*/ 52 h 681"/>
                    <a:gd name="T32" fmla="*/ 46 w 645"/>
                    <a:gd name="T33" fmla="*/ 67 h 681"/>
                    <a:gd name="T34" fmla="*/ 52 w 645"/>
                    <a:gd name="T35" fmla="*/ 71 h 681"/>
                    <a:gd name="T36" fmla="*/ 62 w 645"/>
                    <a:gd name="T37" fmla="*/ 82 h 681"/>
                    <a:gd name="T38" fmla="*/ 76 w 645"/>
                    <a:gd name="T39" fmla="*/ 89 h 681"/>
                    <a:gd name="T40" fmla="*/ 84 w 645"/>
                    <a:gd name="T41" fmla="*/ 96 h 681"/>
                    <a:gd name="T42" fmla="*/ 89 w 645"/>
                    <a:gd name="T43" fmla="*/ 97 h 681"/>
                    <a:gd name="T44" fmla="*/ 91 w 645"/>
                    <a:gd name="T45" fmla="*/ 104 h 681"/>
                    <a:gd name="T46" fmla="*/ 97 w 645"/>
                    <a:gd name="T47" fmla="*/ 105 h 681"/>
                    <a:gd name="T48" fmla="*/ 100 w 645"/>
                    <a:gd name="T49" fmla="*/ 112 h 681"/>
                    <a:gd name="T50" fmla="*/ 101 w 645"/>
                    <a:gd name="T51" fmla="*/ 125 h 681"/>
                    <a:gd name="T52" fmla="*/ 98 w 645"/>
                    <a:gd name="T53" fmla="*/ 132 h 681"/>
                    <a:gd name="T54" fmla="*/ 99 w 645"/>
                    <a:gd name="T55" fmla="*/ 136 h 681"/>
                    <a:gd name="T56" fmla="*/ 104 w 645"/>
                    <a:gd name="T57" fmla="*/ 132 h 681"/>
                    <a:gd name="T58" fmla="*/ 108 w 645"/>
                    <a:gd name="T59" fmla="*/ 128 h 681"/>
                    <a:gd name="T60" fmla="*/ 112 w 645"/>
                    <a:gd name="T61" fmla="*/ 121 h 681"/>
                    <a:gd name="T62" fmla="*/ 114 w 645"/>
                    <a:gd name="T63" fmla="*/ 117 h 681"/>
                    <a:gd name="T64" fmla="*/ 110 w 645"/>
                    <a:gd name="T65" fmla="*/ 111 h 681"/>
                    <a:gd name="T66" fmla="*/ 110 w 645"/>
                    <a:gd name="T67" fmla="*/ 102 h 681"/>
                    <a:gd name="T68" fmla="*/ 121 w 645"/>
                    <a:gd name="T69" fmla="*/ 102 h 681"/>
                    <a:gd name="T70" fmla="*/ 127 w 645"/>
                    <a:gd name="T71" fmla="*/ 109 h 681"/>
                    <a:gd name="T72" fmla="*/ 127 w 645"/>
                    <a:gd name="T73" fmla="*/ 102 h 681"/>
                    <a:gd name="T74" fmla="*/ 114 w 645"/>
                    <a:gd name="T75" fmla="*/ 92 h 681"/>
                    <a:gd name="T76" fmla="*/ 102 w 645"/>
                    <a:gd name="T77" fmla="*/ 86 h 681"/>
                    <a:gd name="T78" fmla="*/ 102 w 645"/>
                    <a:gd name="T79" fmla="*/ 83 h 681"/>
                    <a:gd name="T80" fmla="*/ 100 w 645"/>
                    <a:gd name="T81" fmla="*/ 78 h 681"/>
                    <a:gd name="T82" fmla="*/ 93 w 645"/>
                    <a:gd name="T83" fmla="*/ 79 h 681"/>
                    <a:gd name="T84" fmla="*/ 87 w 645"/>
                    <a:gd name="T85" fmla="*/ 76 h 681"/>
                    <a:gd name="T86" fmla="*/ 81 w 645"/>
                    <a:gd name="T87" fmla="*/ 69 h 681"/>
                    <a:gd name="T88" fmla="*/ 76 w 645"/>
                    <a:gd name="T89" fmla="*/ 57 h 681"/>
                    <a:gd name="T90" fmla="*/ 72 w 645"/>
                    <a:gd name="T91" fmla="*/ 53 h 681"/>
                    <a:gd name="T92" fmla="*/ 63 w 645"/>
                    <a:gd name="T93" fmla="*/ 46 h 681"/>
                    <a:gd name="T94" fmla="*/ 62 w 645"/>
                    <a:gd name="T95" fmla="*/ 35 h 681"/>
                    <a:gd name="T96" fmla="*/ 61 w 645"/>
                    <a:gd name="T97" fmla="*/ 31 h 681"/>
                    <a:gd name="T98" fmla="*/ 64 w 645"/>
                    <a:gd name="T99" fmla="*/ 25 h 681"/>
                    <a:gd name="T100" fmla="*/ 73 w 645"/>
                    <a:gd name="T101" fmla="*/ 22 h 681"/>
                    <a:gd name="T102" fmla="*/ 76 w 645"/>
                    <a:gd name="T103" fmla="*/ 24 h 681"/>
                    <a:gd name="T104" fmla="*/ 79 w 645"/>
                    <a:gd name="T105" fmla="*/ 24 h 681"/>
                    <a:gd name="T106" fmla="*/ 77 w 645"/>
                    <a:gd name="T107" fmla="*/ 21 h 681"/>
                    <a:gd name="T108" fmla="*/ 74 w 645"/>
                    <a:gd name="T109" fmla="*/ 17 h 681"/>
                    <a:gd name="T110" fmla="*/ 73 w 645"/>
                    <a:gd name="T111" fmla="*/ 14 h 681"/>
                    <a:gd name="T112" fmla="*/ 74 w 645"/>
                    <a:gd name="T113" fmla="*/ 9 h 681"/>
                    <a:gd name="T114" fmla="*/ 63 w 645"/>
                    <a:gd name="T115" fmla="*/ 6 h 681"/>
                    <a:gd name="T116" fmla="*/ 59 w 645"/>
                    <a:gd name="T117" fmla="*/ 1 h 681"/>
                    <a:gd name="T118" fmla="*/ 54 w 645"/>
                    <a:gd name="T119" fmla="*/ 2 h 681"/>
                    <a:gd name="T120" fmla="*/ 43 w 645"/>
                    <a:gd name="T121" fmla="*/ 4 h 6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5"/>
                    <a:gd name="T184" fmla="*/ 0 h 681"/>
                    <a:gd name="T185" fmla="*/ 645 w 645"/>
                    <a:gd name="T186" fmla="*/ 681 h 6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sp>
            <p:nvSpPr>
              <p:cNvPr id="187" name="Freeform 183"/>
              <p:cNvSpPr>
                <a:spLocks noChangeAspect="1"/>
              </p:cNvSpPr>
              <p:nvPr/>
            </p:nvSpPr>
            <p:spPr bwMode="gray">
              <a:xfrm>
                <a:off x="2578" y="1852"/>
                <a:ext cx="7" cy="11"/>
              </a:xfrm>
              <a:custGeom>
                <a:avLst/>
                <a:gdLst>
                  <a:gd name="T0" fmla="*/ 4 w 38"/>
                  <a:gd name="T1" fmla="*/ 11 h 53"/>
                  <a:gd name="T2" fmla="*/ 6 w 38"/>
                  <a:gd name="T3" fmla="*/ 11 h 53"/>
                  <a:gd name="T4" fmla="*/ 7 w 38"/>
                  <a:gd name="T5" fmla="*/ 9 h 53"/>
                  <a:gd name="T6" fmla="*/ 7 w 38"/>
                  <a:gd name="T7" fmla="*/ 7 h 53"/>
                  <a:gd name="T8" fmla="*/ 6 w 38"/>
                  <a:gd name="T9" fmla="*/ 5 h 53"/>
                  <a:gd name="T10" fmla="*/ 5 w 38"/>
                  <a:gd name="T11" fmla="*/ 4 h 53"/>
                  <a:gd name="T12" fmla="*/ 5 w 38"/>
                  <a:gd name="T13" fmla="*/ 2 h 53"/>
                  <a:gd name="T14" fmla="*/ 6 w 38"/>
                  <a:gd name="T15" fmla="*/ 1 h 53"/>
                  <a:gd name="T16" fmla="*/ 4 w 38"/>
                  <a:gd name="T17" fmla="*/ 0 h 53"/>
                  <a:gd name="T18" fmla="*/ 3 w 38"/>
                  <a:gd name="T19" fmla="*/ 0 h 53"/>
                  <a:gd name="T20" fmla="*/ 1 w 38"/>
                  <a:gd name="T21" fmla="*/ 1 h 53"/>
                  <a:gd name="T22" fmla="*/ 0 w 38"/>
                  <a:gd name="T23" fmla="*/ 4 h 53"/>
                  <a:gd name="T24" fmla="*/ 1 w 38"/>
                  <a:gd name="T25" fmla="*/ 7 h 53"/>
                  <a:gd name="T26" fmla="*/ 1 w 38"/>
                  <a:gd name="T27" fmla="*/ 10 h 53"/>
                  <a:gd name="T28" fmla="*/ 4 w 38"/>
                  <a:gd name="T29" fmla="*/ 11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53"/>
                  <a:gd name="T47" fmla="*/ 38 w 38"/>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88" name="Freeform 184"/>
              <p:cNvSpPr>
                <a:spLocks noChangeAspect="1"/>
              </p:cNvSpPr>
              <p:nvPr/>
            </p:nvSpPr>
            <p:spPr bwMode="gray">
              <a:xfrm>
                <a:off x="2581" y="1894"/>
                <a:ext cx="49" cy="28"/>
              </a:xfrm>
              <a:custGeom>
                <a:avLst/>
                <a:gdLst>
                  <a:gd name="T0" fmla="*/ 11 w 241"/>
                  <a:gd name="T1" fmla="*/ 26 h 142"/>
                  <a:gd name="T2" fmla="*/ 9 w 241"/>
                  <a:gd name="T3" fmla="*/ 23 h 142"/>
                  <a:gd name="T4" fmla="*/ 8 w 241"/>
                  <a:gd name="T5" fmla="*/ 20 h 142"/>
                  <a:gd name="T6" fmla="*/ 2 w 241"/>
                  <a:gd name="T7" fmla="*/ 23 h 142"/>
                  <a:gd name="T8" fmla="*/ 0 w 241"/>
                  <a:gd name="T9" fmla="*/ 23 h 142"/>
                  <a:gd name="T10" fmla="*/ 1 w 241"/>
                  <a:gd name="T11" fmla="*/ 17 h 142"/>
                  <a:gd name="T12" fmla="*/ 3 w 241"/>
                  <a:gd name="T13" fmla="*/ 15 h 142"/>
                  <a:gd name="T14" fmla="*/ 4 w 241"/>
                  <a:gd name="T15" fmla="*/ 13 h 142"/>
                  <a:gd name="T16" fmla="*/ 6 w 241"/>
                  <a:gd name="T17" fmla="*/ 10 h 142"/>
                  <a:gd name="T18" fmla="*/ 10 w 241"/>
                  <a:gd name="T19" fmla="*/ 4 h 142"/>
                  <a:gd name="T20" fmla="*/ 14 w 241"/>
                  <a:gd name="T21" fmla="*/ 3 h 142"/>
                  <a:gd name="T22" fmla="*/ 17 w 241"/>
                  <a:gd name="T23" fmla="*/ 1 h 142"/>
                  <a:gd name="T24" fmla="*/ 26 w 241"/>
                  <a:gd name="T25" fmla="*/ 1 h 142"/>
                  <a:gd name="T26" fmla="*/ 35 w 241"/>
                  <a:gd name="T27" fmla="*/ 1 h 142"/>
                  <a:gd name="T28" fmla="*/ 40 w 241"/>
                  <a:gd name="T29" fmla="*/ 4 h 142"/>
                  <a:gd name="T30" fmla="*/ 39 w 241"/>
                  <a:gd name="T31" fmla="*/ 8 h 142"/>
                  <a:gd name="T32" fmla="*/ 42 w 241"/>
                  <a:gd name="T33" fmla="*/ 11 h 142"/>
                  <a:gd name="T34" fmla="*/ 46 w 241"/>
                  <a:gd name="T35" fmla="*/ 12 h 142"/>
                  <a:gd name="T36" fmla="*/ 49 w 241"/>
                  <a:gd name="T37" fmla="*/ 12 h 142"/>
                  <a:gd name="T38" fmla="*/ 49 w 241"/>
                  <a:gd name="T39" fmla="*/ 16 h 142"/>
                  <a:gd name="T40" fmla="*/ 46 w 241"/>
                  <a:gd name="T41" fmla="*/ 17 h 142"/>
                  <a:gd name="T42" fmla="*/ 46 w 241"/>
                  <a:gd name="T43" fmla="*/ 20 h 142"/>
                  <a:gd name="T44" fmla="*/ 46 w 241"/>
                  <a:gd name="T45" fmla="*/ 21 h 142"/>
                  <a:gd name="T46" fmla="*/ 39 w 241"/>
                  <a:gd name="T47" fmla="*/ 21 h 142"/>
                  <a:gd name="T48" fmla="*/ 37 w 241"/>
                  <a:gd name="T49" fmla="*/ 19 h 142"/>
                  <a:gd name="T50" fmla="*/ 34 w 241"/>
                  <a:gd name="T51" fmla="*/ 25 h 142"/>
                  <a:gd name="T52" fmla="*/ 33 w 241"/>
                  <a:gd name="T53" fmla="*/ 28 h 142"/>
                  <a:gd name="T54" fmla="*/ 30 w 241"/>
                  <a:gd name="T55" fmla="*/ 25 h 142"/>
                  <a:gd name="T56" fmla="*/ 27 w 241"/>
                  <a:gd name="T57" fmla="*/ 20 h 142"/>
                  <a:gd name="T58" fmla="*/ 23 w 241"/>
                  <a:gd name="T59" fmla="*/ 22 h 142"/>
                  <a:gd name="T60" fmla="*/ 23 w 241"/>
                  <a:gd name="T61" fmla="*/ 25 h 142"/>
                  <a:gd name="T62" fmla="*/ 18 w 241"/>
                  <a:gd name="T63" fmla="*/ 27 h 142"/>
                  <a:gd name="T64" fmla="*/ 11 w 241"/>
                  <a:gd name="T65" fmla="*/ 28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1"/>
                  <a:gd name="T100" fmla="*/ 0 h 142"/>
                  <a:gd name="T101" fmla="*/ 241 w 241"/>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89" name="Freeform 185"/>
              <p:cNvSpPr>
                <a:spLocks noChangeAspect="1"/>
              </p:cNvSpPr>
              <p:nvPr/>
            </p:nvSpPr>
            <p:spPr bwMode="gray">
              <a:xfrm>
                <a:off x="2547" y="1830"/>
                <a:ext cx="37" cy="32"/>
              </a:xfrm>
              <a:custGeom>
                <a:avLst/>
                <a:gdLst>
                  <a:gd name="T0" fmla="*/ 31 w 188"/>
                  <a:gd name="T1" fmla="*/ 32 h 161"/>
                  <a:gd name="T2" fmla="*/ 30 w 188"/>
                  <a:gd name="T3" fmla="*/ 32 h 161"/>
                  <a:gd name="T4" fmla="*/ 28 w 188"/>
                  <a:gd name="T5" fmla="*/ 32 h 161"/>
                  <a:gd name="T6" fmla="*/ 26 w 188"/>
                  <a:gd name="T7" fmla="*/ 30 h 161"/>
                  <a:gd name="T8" fmla="*/ 24 w 188"/>
                  <a:gd name="T9" fmla="*/ 29 h 161"/>
                  <a:gd name="T10" fmla="*/ 24 w 188"/>
                  <a:gd name="T11" fmla="*/ 28 h 161"/>
                  <a:gd name="T12" fmla="*/ 23 w 188"/>
                  <a:gd name="T13" fmla="*/ 27 h 161"/>
                  <a:gd name="T14" fmla="*/ 23 w 188"/>
                  <a:gd name="T15" fmla="*/ 23 h 161"/>
                  <a:gd name="T16" fmla="*/ 22 w 188"/>
                  <a:gd name="T17" fmla="*/ 23 h 161"/>
                  <a:gd name="T18" fmla="*/ 21 w 188"/>
                  <a:gd name="T19" fmla="*/ 24 h 161"/>
                  <a:gd name="T20" fmla="*/ 20 w 188"/>
                  <a:gd name="T21" fmla="*/ 26 h 161"/>
                  <a:gd name="T22" fmla="*/ 18 w 188"/>
                  <a:gd name="T23" fmla="*/ 26 h 161"/>
                  <a:gd name="T24" fmla="*/ 16 w 188"/>
                  <a:gd name="T25" fmla="*/ 25 h 161"/>
                  <a:gd name="T26" fmla="*/ 16 w 188"/>
                  <a:gd name="T27" fmla="*/ 22 h 161"/>
                  <a:gd name="T28" fmla="*/ 15 w 188"/>
                  <a:gd name="T29" fmla="*/ 20 h 161"/>
                  <a:gd name="T30" fmla="*/ 14 w 188"/>
                  <a:gd name="T31" fmla="*/ 19 h 161"/>
                  <a:gd name="T32" fmla="*/ 11 w 188"/>
                  <a:gd name="T33" fmla="*/ 18 h 161"/>
                  <a:gd name="T34" fmla="*/ 9 w 188"/>
                  <a:gd name="T35" fmla="*/ 17 h 161"/>
                  <a:gd name="T36" fmla="*/ 7 w 188"/>
                  <a:gd name="T37" fmla="*/ 16 h 161"/>
                  <a:gd name="T38" fmla="*/ 5 w 188"/>
                  <a:gd name="T39" fmla="*/ 12 h 161"/>
                  <a:gd name="T40" fmla="*/ 3 w 188"/>
                  <a:gd name="T41" fmla="*/ 13 h 161"/>
                  <a:gd name="T42" fmla="*/ 0 w 188"/>
                  <a:gd name="T43" fmla="*/ 12 h 161"/>
                  <a:gd name="T44" fmla="*/ 0 w 188"/>
                  <a:gd name="T45" fmla="*/ 10 h 161"/>
                  <a:gd name="T46" fmla="*/ 0 w 188"/>
                  <a:gd name="T47" fmla="*/ 6 h 161"/>
                  <a:gd name="T48" fmla="*/ 0 w 188"/>
                  <a:gd name="T49" fmla="*/ 6 h 161"/>
                  <a:gd name="T50" fmla="*/ 5 w 188"/>
                  <a:gd name="T51" fmla="*/ 3 h 161"/>
                  <a:gd name="T52" fmla="*/ 6 w 188"/>
                  <a:gd name="T53" fmla="*/ 2 h 161"/>
                  <a:gd name="T54" fmla="*/ 8 w 188"/>
                  <a:gd name="T55" fmla="*/ 2 h 161"/>
                  <a:gd name="T56" fmla="*/ 8 w 188"/>
                  <a:gd name="T57" fmla="*/ 2 h 161"/>
                  <a:gd name="T58" fmla="*/ 11 w 188"/>
                  <a:gd name="T59" fmla="*/ 4 h 161"/>
                  <a:gd name="T60" fmla="*/ 15 w 188"/>
                  <a:gd name="T61" fmla="*/ 3 h 161"/>
                  <a:gd name="T62" fmla="*/ 18 w 188"/>
                  <a:gd name="T63" fmla="*/ 1 h 161"/>
                  <a:gd name="T64" fmla="*/ 20 w 188"/>
                  <a:gd name="T65" fmla="*/ 0 h 161"/>
                  <a:gd name="T66" fmla="*/ 23 w 188"/>
                  <a:gd name="T67" fmla="*/ 0 h 161"/>
                  <a:gd name="T68" fmla="*/ 24 w 188"/>
                  <a:gd name="T69" fmla="*/ 1 h 161"/>
                  <a:gd name="T70" fmla="*/ 25 w 188"/>
                  <a:gd name="T71" fmla="*/ 1 h 161"/>
                  <a:gd name="T72" fmla="*/ 25 w 188"/>
                  <a:gd name="T73" fmla="*/ 3 h 161"/>
                  <a:gd name="T74" fmla="*/ 27 w 188"/>
                  <a:gd name="T75" fmla="*/ 3 h 161"/>
                  <a:gd name="T76" fmla="*/ 29 w 188"/>
                  <a:gd name="T77" fmla="*/ 4 h 161"/>
                  <a:gd name="T78" fmla="*/ 31 w 188"/>
                  <a:gd name="T79" fmla="*/ 5 h 161"/>
                  <a:gd name="T80" fmla="*/ 31 w 188"/>
                  <a:gd name="T81" fmla="*/ 7 h 161"/>
                  <a:gd name="T82" fmla="*/ 30 w 188"/>
                  <a:gd name="T83" fmla="*/ 9 h 161"/>
                  <a:gd name="T84" fmla="*/ 31 w 188"/>
                  <a:gd name="T85" fmla="*/ 11 h 161"/>
                  <a:gd name="T86" fmla="*/ 32 w 188"/>
                  <a:gd name="T87" fmla="*/ 12 h 161"/>
                  <a:gd name="T88" fmla="*/ 35 w 188"/>
                  <a:gd name="T89" fmla="*/ 12 h 161"/>
                  <a:gd name="T90" fmla="*/ 36 w 188"/>
                  <a:gd name="T91" fmla="*/ 14 h 161"/>
                  <a:gd name="T92" fmla="*/ 36 w 188"/>
                  <a:gd name="T93" fmla="*/ 16 h 161"/>
                  <a:gd name="T94" fmla="*/ 37 w 188"/>
                  <a:gd name="T95" fmla="*/ 17 h 161"/>
                  <a:gd name="T96" fmla="*/ 37 w 188"/>
                  <a:gd name="T97" fmla="*/ 19 h 161"/>
                  <a:gd name="T98" fmla="*/ 35 w 188"/>
                  <a:gd name="T99" fmla="*/ 22 h 161"/>
                  <a:gd name="T100" fmla="*/ 34 w 188"/>
                  <a:gd name="T101" fmla="*/ 22 h 161"/>
                  <a:gd name="T102" fmla="*/ 32 w 188"/>
                  <a:gd name="T103" fmla="*/ 24 h 161"/>
                  <a:gd name="T104" fmla="*/ 31 w 188"/>
                  <a:gd name="T105" fmla="*/ 26 h 161"/>
                  <a:gd name="T106" fmla="*/ 31 w 188"/>
                  <a:gd name="T107" fmla="*/ 29 h 161"/>
                  <a:gd name="T108" fmla="*/ 31 w 188"/>
                  <a:gd name="T109" fmla="*/ 32 h 1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8"/>
                  <a:gd name="T166" fmla="*/ 0 h 161"/>
                  <a:gd name="T167" fmla="*/ 188 w 188"/>
                  <a:gd name="T168" fmla="*/ 161 h 1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0" name="Freeform 186"/>
              <p:cNvSpPr>
                <a:spLocks noChangeAspect="1"/>
              </p:cNvSpPr>
              <p:nvPr/>
            </p:nvSpPr>
            <p:spPr bwMode="gray">
              <a:xfrm>
                <a:off x="2416" y="1955"/>
                <a:ext cx="137" cy="109"/>
              </a:xfrm>
              <a:custGeom>
                <a:avLst/>
                <a:gdLst>
                  <a:gd name="T0" fmla="*/ 20 w 687"/>
                  <a:gd name="T1" fmla="*/ 88 h 545"/>
                  <a:gd name="T2" fmla="*/ 26 w 687"/>
                  <a:gd name="T3" fmla="*/ 82 h 545"/>
                  <a:gd name="T4" fmla="*/ 22 w 687"/>
                  <a:gd name="T5" fmla="*/ 75 h 545"/>
                  <a:gd name="T6" fmla="*/ 25 w 687"/>
                  <a:gd name="T7" fmla="*/ 68 h 545"/>
                  <a:gd name="T8" fmla="*/ 21 w 687"/>
                  <a:gd name="T9" fmla="*/ 60 h 545"/>
                  <a:gd name="T10" fmla="*/ 27 w 687"/>
                  <a:gd name="T11" fmla="*/ 56 h 545"/>
                  <a:gd name="T12" fmla="*/ 26 w 687"/>
                  <a:gd name="T13" fmla="*/ 51 h 545"/>
                  <a:gd name="T14" fmla="*/ 28 w 687"/>
                  <a:gd name="T15" fmla="*/ 42 h 545"/>
                  <a:gd name="T16" fmla="*/ 34 w 687"/>
                  <a:gd name="T17" fmla="*/ 33 h 545"/>
                  <a:gd name="T18" fmla="*/ 31 w 687"/>
                  <a:gd name="T19" fmla="*/ 28 h 545"/>
                  <a:gd name="T20" fmla="*/ 22 w 687"/>
                  <a:gd name="T21" fmla="*/ 28 h 545"/>
                  <a:gd name="T22" fmla="*/ 13 w 687"/>
                  <a:gd name="T23" fmla="*/ 27 h 545"/>
                  <a:gd name="T24" fmla="*/ 7 w 687"/>
                  <a:gd name="T25" fmla="*/ 26 h 545"/>
                  <a:gd name="T26" fmla="*/ 5 w 687"/>
                  <a:gd name="T27" fmla="*/ 26 h 545"/>
                  <a:gd name="T28" fmla="*/ 5 w 687"/>
                  <a:gd name="T29" fmla="*/ 22 h 545"/>
                  <a:gd name="T30" fmla="*/ 5 w 687"/>
                  <a:gd name="T31" fmla="*/ 16 h 545"/>
                  <a:gd name="T32" fmla="*/ 3 w 687"/>
                  <a:gd name="T33" fmla="*/ 14 h 545"/>
                  <a:gd name="T34" fmla="*/ 3 w 687"/>
                  <a:gd name="T35" fmla="*/ 7 h 545"/>
                  <a:gd name="T36" fmla="*/ 11 w 687"/>
                  <a:gd name="T37" fmla="*/ 4 h 545"/>
                  <a:gd name="T38" fmla="*/ 17 w 687"/>
                  <a:gd name="T39" fmla="*/ 0 h 545"/>
                  <a:gd name="T40" fmla="*/ 26 w 687"/>
                  <a:gd name="T41" fmla="*/ 3 h 545"/>
                  <a:gd name="T42" fmla="*/ 38 w 687"/>
                  <a:gd name="T43" fmla="*/ 2 h 545"/>
                  <a:gd name="T44" fmla="*/ 51 w 687"/>
                  <a:gd name="T45" fmla="*/ 4 h 545"/>
                  <a:gd name="T46" fmla="*/ 61 w 687"/>
                  <a:gd name="T47" fmla="*/ 4 h 545"/>
                  <a:gd name="T48" fmla="*/ 73 w 687"/>
                  <a:gd name="T49" fmla="*/ 5 h 545"/>
                  <a:gd name="T50" fmla="*/ 81 w 687"/>
                  <a:gd name="T51" fmla="*/ 5 h 545"/>
                  <a:gd name="T52" fmla="*/ 88 w 687"/>
                  <a:gd name="T53" fmla="*/ 11 h 545"/>
                  <a:gd name="T54" fmla="*/ 94 w 687"/>
                  <a:gd name="T55" fmla="*/ 14 h 545"/>
                  <a:gd name="T56" fmla="*/ 107 w 687"/>
                  <a:gd name="T57" fmla="*/ 16 h 545"/>
                  <a:gd name="T58" fmla="*/ 112 w 687"/>
                  <a:gd name="T59" fmla="*/ 15 h 545"/>
                  <a:gd name="T60" fmla="*/ 117 w 687"/>
                  <a:gd name="T61" fmla="*/ 19 h 545"/>
                  <a:gd name="T62" fmla="*/ 119 w 687"/>
                  <a:gd name="T63" fmla="*/ 18 h 545"/>
                  <a:gd name="T64" fmla="*/ 128 w 687"/>
                  <a:gd name="T65" fmla="*/ 20 h 545"/>
                  <a:gd name="T66" fmla="*/ 135 w 687"/>
                  <a:gd name="T67" fmla="*/ 20 h 545"/>
                  <a:gd name="T68" fmla="*/ 135 w 687"/>
                  <a:gd name="T69" fmla="*/ 23 h 545"/>
                  <a:gd name="T70" fmla="*/ 135 w 687"/>
                  <a:gd name="T71" fmla="*/ 29 h 545"/>
                  <a:gd name="T72" fmla="*/ 112 w 687"/>
                  <a:gd name="T73" fmla="*/ 41 h 545"/>
                  <a:gd name="T74" fmla="*/ 108 w 687"/>
                  <a:gd name="T75" fmla="*/ 46 h 545"/>
                  <a:gd name="T76" fmla="*/ 99 w 687"/>
                  <a:gd name="T77" fmla="*/ 60 h 545"/>
                  <a:gd name="T78" fmla="*/ 98 w 687"/>
                  <a:gd name="T79" fmla="*/ 64 h 545"/>
                  <a:gd name="T80" fmla="*/ 99 w 687"/>
                  <a:gd name="T81" fmla="*/ 69 h 545"/>
                  <a:gd name="T82" fmla="*/ 103 w 687"/>
                  <a:gd name="T83" fmla="*/ 71 h 545"/>
                  <a:gd name="T84" fmla="*/ 100 w 687"/>
                  <a:gd name="T85" fmla="*/ 76 h 545"/>
                  <a:gd name="T86" fmla="*/ 95 w 687"/>
                  <a:gd name="T87" fmla="*/ 82 h 545"/>
                  <a:gd name="T88" fmla="*/ 93 w 687"/>
                  <a:gd name="T89" fmla="*/ 87 h 545"/>
                  <a:gd name="T90" fmla="*/ 83 w 687"/>
                  <a:gd name="T91" fmla="*/ 93 h 545"/>
                  <a:gd name="T92" fmla="*/ 79 w 687"/>
                  <a:gd name="T93" fmla="*/ 99 h 545"/>
                  <a:gd name="T94" fmla="*/ 73 w 687"/>
                  <a:gd name="T95" fmla="*/ 100 h 545"/>
                  <a:gd name="T96" fmla="*/ 63 w 687"/>
                  <a:gd name="T97" fmla="*/ 100 h 545"/>
                  <a:gd name="T98" fmla="*/ 51 w 687"/>
                  <a:gd name="T99" fmla="*/ 103 h 545"/>
                  <a:gd name="T100" fmla="*/ 45 w 687"/>
                  <a:gd name="T101" fmla="*/ 106 h 545"/>
                  <a:gd name="T102" fmla="*/ 42 w 687"/>
                  <a:gd name="T103" fmla="*/ 109 h 545"/>
                  <a:gd name="T104" fmla="*/ 34 w 687"/>
                  <a:gd name="T105" fmla="*/ 103 h 545"/>
                  <a:gd name="T106" fmla="*/ 32 w 687"/>
                  <a:gd name="T107" fmla="*/ 98 h 545"/>
                  <a:gd name="T108" fmla="*/ 30 w 687"/>
                  <a:gd name="T109" fmla="*/ 95 h 545"/>
                  <a:gd name="T110" fmla="*/ 21 w 687"/>
                  <a:gd name="T111" fmla="*/ 94 h 5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87"/>
                  <a:gd name="T169" fmla="*/ 0 h 545"/>
                  <a:gd name="T170" fmla="*/ 687 w 687"/>
                  <a:gd name="T171" fmla="*/ 545 h 5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1" name="Freeform 187"/>
              <p:cNvSpPr>
                <a:spLocks noChangeAspect="1"/>
              </p:cNvSpPr>
              <p:nvPr/>
            </p:nvSpPr>
            <p:spPr bwMode="gray">
              <a:xfrm>
                <a:off x="2554" y="1794"/>
                <a:ext cx="40" cy="48"/>
              </a:xfrm>
              <a:custGeom>
                <a:avLst/>
                <a:gdLst>
                  <a:gd name="T0" fmla="*/ 25 w 196"/>
                  <a:gd name="T1" fmla="*/ 48 h 239"/>
                  <a:gd name="T2" fmla="*/ 24 w 196"/>
                  <a:gd name="T3" fmla="*/ 44 h 239"/>
                  <a:gd name="T4" fmla="*/ 24 w 196"/>
                  <a:gd name="T5" fmla="*/ 40 h 239"/>
                  <a:gd name="T6" fmla="*/ 20 w 196"/>
                  <a:gd name="T7" fmla="*/ 39 h 239"/>
                  <a:gd name="T8" fmla="*/ 18 w 196"/>
                  <a:gd name="T9" fmla="*/ 37 h 239"/>
                  <a:gd name="T10" fmla="*/ 16 w 196"/>
                  <a:gd name="T11" fmla="*/ 36 h 239"/>
                  <a:gd name="T12" fmla="*/ 11 w 196"/>
                  <a:gd name="T13" fmla="*/ 36 h 239"/>
                  <a:gd name="T14" fmla="*/ 3 w 196"/>
                  <a:gd name="T15" fmla="*/ 40 h 239"/>
                  <a:gd name="T16" fmla="*/ 0 w 196"/>
                  <a:gd name="T17" fmla="*/ 38 h 239"/>
                  <a:gd name="T18" fmla="*/ 2 w 196"/>
                  <a:gd name="T19" fmla="*/ 37 h 239"/>
                  <a:gd name="T20" fmla="*/ 6 w 196"/>
                  <a:gd name="T21" fmla="*/ 37 h 239"/>
                  <a:gd name="T22" fmla="*/ 9 w 196"/>
                  <a:gd name="T23" fmla="*/ 37 h 239"/>
                  <a:gd name="T24" fmla="*/ 5 w 196"/>
                  <a:gd name="T25" fmla="*/ 37 h 239"/>
                  <a:gd name="T26" fmla="*/ 5 w 196"/>
                  <a:gd name="T27" fmla="*/ 35 h 239"/>
                  <a:gd name="T28" fmla="*/ 11 w 196"/>
                  <a:gd name="T29" fmla="*/ 33 h 239"/>
                  <a:gd name="T30" fmla="*/ 16 w 196"/>
                  <a:gd name="T31" fmla="*/ 31 h 239"/>
                  <a:gd name="T32" fmla="*/ 13 w 196"/>
                  <a:gd name="T33" fmla="*/ 31 h 239"/>
                  <a:gd name="T34" fmla="*/ 9 w 196"/>
                  <a:gd name="T35" fmla="*/ 31 h 239"/>
                  <a:gd name="T36" fmla="*/ 8 w 196"/>
                  <a:gd name="T37" fmla="*/ 28 h 239"/>
                  <a:gd name="T38" fmla="*/ 13 w 196"/>
                  <a:gd name="T39" fmla="*/ 21 h 239"/>
                  <a:gd name="T40" fmla="*/ 15 w 196"/>
                  <a:gd name="T41" fmla="*/ 10 h 239"/>
                  <a:gd name="T42" fmla="*/ 18 w 196"/>
                  <a:gd name="T43" fmla="*/ 11 h 239"/>
                  <a:gd name="T44" fmla="*/ 19 w 196"/>
                  <a:gd name="T45" fmla="*/ 13 h 239"/>
                  <a:gd name="T46" fmla="*/ 17 w 196"/>
                  <a:gd name="T47" fmla="*/ 14 h 239"/>
                  <a:gd name="T48" fmla="*/ 17 w 196"/>
                  <a:gd name="T49" fmla="*/ 16 h 239"/>
                  <a:gd name="T50" fmla="*/ 17 w 196"/>
                  <a:gd name="T51" fmla="*/ 19 h 239"/>
                  <a:gd name="T52" fmla="*/ 20 w 196"/>
                  <a:gd name="T53" fmla="*/ 21 h 239"/>
                  <a:gd name="T54" fmla="*/ 22 w 196"/>
                  <a:gd name="T55" fmla="*/ 20 h 239"/>
                  <a:gd name="T56" fmla="*/ 21 w 196"/>
                  <a:gd name="T57" fmla="*/ 18 h 239"/>
                  <a:gd name="T58" fmla="*/ 21 w 196"/>
                  <a:gd name="T59" fmla="*/ 16 h 239"/>
                  <a:gd name="T60" fmla="*/ 23 w 196"/>
                  <a:gd name="T61" fmla="*/ 13 h 239"/>
                  <a:gd name="T62" fmla="*/ 23 w 196"/>
                  <a:gd name="T63" fmla="*/ 10 h 239"/>
                  <a:gd name="T64" fmla="*/ 21 w 196"/>
                  <a:gd name="T65" fmla="*/ 10 h 239"/>
                  <a:gd name="T66" fmla="*/ 21 w 196"/>
                  <a:gd name="T67" fmla="*/ 5 h 239"/>
                  <a:gd name="T68" fmla="*/ 24 w 196"/>
                  <a:gd name="T69" fmla="*/ 2 h 239"/>
                  <a:gd name="T70" fmla="*/ 28 w 196"/>
                  <a:gd name="T71" fmla="*/ 1 h 239"/>
                  <a:gd name="T72" fmla="*/ 33 w 196"/>
                  <a:gd name="T73" fmla="*/ 0 h 239"/>
                  <a:gd name="T74" fmla="*/ 37 w 196"/>
                  <a:gd name="T75" fmla="*/ 1 h 239"/>
                  <a:gd name="T76" fmla="*/ 40 w 196"/>
                  <a:gd name="T77" fmla="*/ 3 h 239"/>
                  <a:gd name="T78" fmla="*/ 35 w 196"/>
                  <a:gd name="T79" fmla="*/ 15 h 239"/>
                  <a:gd name="T80" fmla="*/ 39 w 196"/>
                  <a:gd name="T81" fmla="*/ 18 h 239"/>
                  <a:gd name="T82" fmla="*/ 37 w 196"/>
                  <a:gd name="T83" fmla="*/ 22 h 239"/>
                  <a:gd name="T84" fmla="*/ 35 w 196"/>
                  <a:gd name="T85" fmla="*/ 26 h 239"/>
                  <a:gd name="T86" fmla="*/ 32 w 196"/>
                  <a:gd name="T87" fmla="*/ 29 h 239"/>
                  <a:gd name="T88" fmla="*/ 28 w 196"/>
                  <a:gd name="T89" fmla="*/ 28 h 239"/>
                  <a:gd name="T90" fmla="*/ 28 w 196"/>
                  <a:gd name="T91" fmla="*/ 32 h 239"/>
                  <a:gd name="T92" fmla="*/ 28 w 196"/>
                  <a:gd name="T93" fmla="*/ 37 h 239"/>
                  <a:gd name="T94" fmla="*/ 27 w 196"/>
                  <a:gd name="T95" fmla="*/ 42 h 239"/>
                  <a:gd name="T96" fmla="*/ 28 w 196"/>
                  <a:gd name="T97" fmla="*/ 47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239"/>
                  <a:gd name="T149" fmla="*/ 196 w 196"/>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2" name="Freeform 188"/>
              <p:cNvSpPr>
                <a:spLocks noChangeAspect="1"/>
              </p:cNvSpPr>
              <p:nvPr/>
            </p:nvSpPr>
            <p:spPr bwMode="gray">
              <a:xfrm>
                <a:off x="2414" y="1980"/>
                <a:ext cx="35" cy="71"/>
              </a:xfrm>
              <a:custGeom>
                <a:avLst/>
                <a:gdLst>
                  <a:gd name="T0" fmla="*/ 22 w 177"/>
                  <a:gd name="T1" fmla="*/ 65 h 356"/>
                  <a:gd name="T2" fmla="*/ 23 w 177"/>
                  <a:gd name="T3" fmla="*/ 61 h 356"/>
                  <a:gd name="T4" fmla="*/ 27 w 177"/>
                  <a:gd name="T5" fmla="*/ 57 h 356"/>
                  <a:gd name="T6" fmla="*/ 25 w 177"/>
                  <a:gd name="T7" fmla="*/ 53 h 356"/>
                  <a:gd name="T8" fmla="*/ 24 w 177"/>
                  <a:gd name="T9" fmla="*/ 47 h 356"/>
                  <a:gd name="T10" fmla="*/ 26 w 177"/>
                  <a:gd name="T11" fmla="*/ 43 h 356"/>
                  <a:gd name="T12" fmla="*/ 23 w 177"/>
                  <a:gd name="T13" fmla="*/ 39 h 356"/>
                  <a:gd name="T14" fmla="*/ 24 w 177"/>
                  <a:gd name="T15" fmla="*/ 34 h 356"/>
                  <a:gd name="T16" fmla="*/ 28 w 177"/>
                  <a:gd name="T17" fmla="*/ 31 h 356"/>
                  <a:gd name="T18" fmla="*/ 27 w 177"/>
                  <a:gd name="T19" fmla="*/ 27 h 356"/>
                  <a:gd name="T20" fmla="*/ 28 w 177"/>
                  <a:gd name="T21" fmla="*/ 23 h 356"/>
                  <a:gd name="T22" fmla="*/ 29 w 177"/>
                  <a:gd name="T23" fmla="*/ 17 h 356"/>
                  <a:gd name="T24" fmla="*/ 33 w 177"/>
                  <a:gd name="T25" fmla="*/ 11 h 356"/>
                  <a:gd name="T26" fmla="*/ 35 w 177"/>
                  <a:gd name="T27" fmla="*/ 7 h 356"/>
                  <a:gd name="T28" fmla="*/ 32 w 177"/>
                  <a:gd name="T29" fmla="*/ 3 h 356"/>
                  <a:gd name="T30" fmla="*/ 26 w 177"/>
                  <a:gd name="T31" fmla="*/ 2 h 356"/>
                  <a:gd name="T32" fmla="*/ 19 w 177"/>
                  <a:gd name="T33" fmla="*/ 3 h 356"/>
                  <a:gd name="T34" fmla="*/ 14 w 177"/>
                  <a:gd name="T35" fmla="*/ 2 h 356"/>
                  <a:gd name="T36" fmla="*/ 12 w 177"/>
                  <a:gd name="T37" fmla="*/ 0 h 356"/>
                  <a:gd name="T38" fmla="*/ 7 w 177"/>
                  <a:gd name="T39" fmla="*/ 4 h 356"/>
                  <a:gd name="T40" fmla="*/ 9 w 177"/>
                  <a:gd name="T41" fmla="*/ 15 h 356"/>
                  <a:gd name="T42" fmla="*/ 8 w 177"/>
                  <a:gd name="T43" fmla="*/ 21 h 356"/>
                  <a:gd name="T44" fmla="*/ 6 w 177"/>
                  <a:gd name="T45" fmla="*/ 26 h 356"/>
                  <a:gd name="T46" fmla="*/ 6 w 177"/>
                  <a:gd name="T47" fmla="*/ 31 h 356"/>
                  <a:gd name="T48" fmla="*/ 3 w 177"/>
                  <a:gd name="T49" fmla="*/ 37 h 356"/>
                  <a:gd name="T50" fmla="*/ 1 w 177"/>
                  <a:gd name="T51" fmla="*/ 44 h 356"/>
                  <a:gd name="T52" fmla="*/ 0 w 177"/>
                  <a:gd name="T53" fmla="*/ 47 h 356"/>
                  <a:gd name="T54" fmla="*/ 4 w 177"/>
                  <a:gd name="T55" fmla="*/ 52 h 356"/>
                  <a:gd name="T56" fmla="*/ 8 w 177"/>
                  <a:gd name="T57" fmla="*/ 50 h 356"/>
                  <a:gd name="T58" fmla="*/ 7 w 177"/>
                  <a:gd name="T59" fmla="*/ 52 h 356"/>
                  <a:gd name="T60" fmla="*/ 7 w 177"/>
                  <a:gd name="T61" fmla="*/ 58 h 356"/>
                  <a:gd name="T62" fmla="*/ 7 w 177"/>
                  <a:gd name="T63" fmla="*/ 64 h 356"/>
                  <a:gd name="T64" fmla="*/ 6 w 177"/>
                  <a:gd name="T65" fmla="*/ 68 h 356"/>
                  <a:gd name="T66" fmla="*/ 6 w 177"/>
                  <a:gd name="T67" fmla="*/ 71 h 356"/>
                  <a:gd name="T68" fmla="*/ 11 w 177"/>
                  <a:gd name="T69" fmla="*/ 70 h 356"/>
                  <a:gd name="T70" fmla="*/ 15 w 177"/>
                  <a:gd name="T71" fmla="*/ 71 h 356"/>
                  <a:gd name="T72" fmla="*/ 19 w 177"/>
                  <a:gd name="T73" fmla="*/ 70 h 356"/>
                  <a:gd name="T74" fmla="*/ 22 w 177"/>
                  <a:gd name="T75" fmla="*/ 69 h 3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7"/>
                  <a:gd name="T115" fmla="*/ 0 h 356"/>
                  <a:gd name="T116" fmla="*/ 177 w 177"/>
                  <a:gd name="T117" fmla="*/ 356 h 3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3" name="Freeform 189"/>
              <p:cNvSpPr>
                <a:spLocks noChangeAspect="1"/>
              </p:cNvSpPr>
              <p:nvPr/>
            </p:nvSpPr>
            <p:spPr bwMode="gray">
              <a:xfrm>
                <a:off x="2581" y="1767"/>
                <a:ext cx="98" cy="131"/>
              </a:xfrm>
              <a:custGeom>
                <a:avLst/>
                <a:gdLst>
                  <a:gd name="T0" fmla="*/ 54 w 490"/>
                  <a:gd name="T1" fmla="*/ 14 h 659"/>
                  <a:gd name="T2" fmla="*/ 51 w 490"/>
                  <a:gd name="T3" fmla="*/ 11 h 659"/>
                  <a:gd name="T4" fmla="*/ 46 w 490"/>
                  <a:gd name="T5" fmla="*/ 10 h 659"/>
                  <a:gd name="T6" fmla="*/ 42 w 490"/>
                  <a:gd name="T7" fmla="*/ 8 h 659"/>
                  <a:gd name="T8" fmla="*/ 39 w 490"/>
                  <a:gd name="T9" fmla="*/ 1 h 659"/>
                  <a:gd name="T10" fmla="*/ 32 w 490"/>
                  <a:gd name="T11" fmla="*/ 0 h 659"/>
                  <a:gd name="T12" fmla="*/ 33 w 490"/>
                  <a:gd name="T13" fmla="*/ 6 h 659"/>
                  <a:gd name="T14" fmla="*/ 30 w 490"/>
                  <a:gd name="T15" fmla="*/ 11 h 659"/>
                  <a:gd name="T16" fmla="*/ 32 w 490"/>
                  <a:gd name="T17" fmla="*/ 14 h 659"/>
                  <a:gd name="T18" fmla="*/ 32 w 490"/>
                  <a:gd name="T19" fmla="*/ 17 h 659"/>
                  <a:gd name="T20" fmla="*/ 29 w 490"/>
                  <a:gd name="T21" fmla="*/ 21 h 659"/>
                  <a:gd name="T22" fmla="*/ 28 w 490"/>
                  <a:gd name="T23" fmla="*/ 28 h 659"/>
                  <a:gd name="T24" fmla="*/ 25 w 490"/>
                  <a:gd name="T25" fmla="*/ 27 h 659"/>
                  <a:gd name="T26" fmla="*/ 14 w 490"/>
                  <a:gd name="T27" fmla="*/ 23 h 659"/>
                  <a:gd name="T28" fmla="*/ 12 w 490"/>
                  <a:gd name="T29" fmla="*/ 28 h 659"/>
                  <a:gd name="T30" fmla="*/ 17 w 490"/>
                  <a:gd name="T31" fmla="*/ 32 h 659"/>
                  <a:gd name="T32" fmla="*/ 11 w 490"/>
                  <a:gd name="T33" fmla="*/ 40 h 659"/>
                  <a:gd name="T34" fmla="*/ 11 w 490"/>
                  <a:gd name="T35" fmla="*/ 48 h 659"/>
                  <a:gd name="T36" fmla="*/ 7 w 490"/>
                  <a:gd name="T37" fmla="*/ 55 h 659"/>
                  <a:gd name="T38" fmla="*/ 0 w 490"/>
                  <a:gd name="T39" fmla="*/ 56 h 659"/>
                  <a:gd name="T40" fmla="*/ 1 w 490"/>
                  <a:gd name="T41" fmla="*/ 67 h 659"/>
                  <a:gd name="T42" fmla="*/ 1 w 490"/>
                  <a:gd name="T43" fmla="*/ 75 h 659"/>
                  <a:gd name="T44" fmla="*/ 3 w 490"/>
                  <a:gd name="T45" fmla="*/ 82 h 659"/>
                  <a:gd name="T46" fmla="*/ 2 w 490"/>
                  <a:gd name="T47" fmla="*/ 88 h 659"/>
                  <a:gd name="T48" fmla="*/ 3 w 490"/>
                  <a:gd name="T49" fmla="*/ 95 h 659"/>
                  <a:gd name="T50" fmla="*/ 12 w 490"/>
                  <a:gd name="T51" fmla="*/ 101 h 659"/>
                  <a:gd name="T52" fmla="*/ 19 w 490"/>
                  <a:gd name="T53" fmla="*/ 112 h 659"/>
                  <a:gd name="T54" fmla="*/ 17 w 490"/>
                  <a:gd name="T55" fmla="*/ 126 h 659"/>
                  <a:gd name="T56" fmla="*/ 31 w 490"/>
                  <a:gd name="T57" fmla="*/ 126 h 659"/>
                  <a:gd name="T58" fmla="*/ 42 w 490"/>
                  <a:gd name="T59" fmla="*/ 128 h 659"/>
                  <a:gd name="T60" fmla="*/ 48 w 490"/>
                  <a:gd name="T61" fmla="*/ 131 h 659"/>
                  <a:gd name="T62" fmla="*/ 55 w 490"/>
                  <a:gd name="T63" fmla="*/ 130 h 659"/>
                  <a:gd name="T64" fmla="*/ 69 w 490"/>
                  <a:gd name="T65" fmla="*/ 125 h 659"/>
                  <a:gd name="T66" fmla="*/ 77 w 490"/>
                  <a:gd name="T67" fmla="*/ 127 h 659"/>
                  <a:gd name="T68" fmla="*/ 76 w 490"/>
                  <a:gd name="T69" fmla="*/ 117 h 659"/>
                  <a:gd name="T70" fmla="*/ 85 w 490"/>
                  <a:gd name="T71" fmla="*/ 110 h 659"/>
                  <a:gd name="T72" fmla="*/ 78 w 490"/>
                  <a:gd name="T73" fmla="*/ 101 h 659"/>
                  <a:gd name="T74" fmla="*/ 70 w 490"/>
                  <a:gd name="T75" fmla="*/ 87 h 659"/>
                  <a:gd name="T76" fmla="*/ 66 w 490"/>
                  <a:gd name="T77" fmla="*/ 82 h 659"/>
                  <a:gd name="T78" fmla="*/ 74 w 490"/>
                  <a:gd name="T79" fmla="*/ 81 h 659"/>
                  <a:gd name="T80" fmla="*/ 89 w 490"/>
                  <a:gd name="T81" fmla="*/ 73 h 659"/>
                  <a:gd name="T82" fmla="*/ 95 w 490"/>
                  <a:gd name="T83" fmla="*/ 73 h 659"/>
                  <a:gd name="T84" fmla="*/ 98 w 490"/>
                  <a:gd name="T85" fmla="*/ 64 h 659"/>
                  <a:gd name="T86" fmla="*/ 94 w 490"/>
                  <a:gd name="T87" fmla="*/ 52 h 659"/>
                  <a:gd name="T88" fmla="*/ 93 w 490"/>
                  <a:gd name="T89" fmla="*/ 41 h 659"/>
                  <a:gd name="T90" fmla="*/ 92 w 490"/>
                  <a:gd name="T91" fmla="*/ 32 h 659"/>
                  <a:gd name="T92" fmla="*/ 90 w 490"/>
                  <a:gd name="T93" fmla="*/ 21 h 659"/>
                  <a:gd name="T94" fmla="*/ 81 w 490"/>
                  <a:gd name="T95" fmla="*/ 15 h 659"/>
                  <a:gd name="T96" fmla="*/ 77 w 490"/>
                  <a:gd name="T97" fmla="*/ 11 h 659"/>
                  <a:gd name="T98" fmla="*/ 70 w 490"/>
                  <a:gd name="T99" fmla="*/ 12 h 659"/>
                  <a:gd name="T100" fmla="*/ 72 w 490"/>
                  <a:gd name="T101" fmla="*/ 8 h 659"/>
                  <a:gd name="T102" fmla="*/ 66 w 490"/>
                  <a:gd name="T103" fmla="*/ 14 h 659"/>
                  <a:gd name="T104" fmla="*/ 60 w 490"/>
                  <a:gd name="T105" fmla="*/ 17 h 659"/>
                  <a:gd name="T106" fmla="*/ 52 w 490"/>
                  <a:gd name="T107" fmla="*/ 17 h 6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
                  <a:gd name="T163" fmla="*/ 0 h 659"/>
                  <a:gd name="T164" fmla="*/ 490 w 490"/>
                  <a:gd name="T165" fmla="*/ 659 h 65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nvGrpSpPr>
              <p:cNvPr id="194" name="Group 190"/>
              <p:cNvGrpSpPr>
                <a:grpSpLocks noChangeAspect="1"/>
              </p:cNvGrpSpPr>
              <p:nvPr/>
            </p:nvGrpSpPr>
            <p:grpSpPr bwMode="auto">
              <a:xfrm>
                <a:off x="2465" y="1836"/>
                <a:ext cx="156" cy="154"/>
                <a:chOff x="2465" y="1836"/>
                <a:chExt cx="156" cy="154"/>
              </a:xfrm>
              <a:grpFill/>
            </p:grpSpPr>
            <p:sp>
              <p:nvSpPr>
                <p:cNvPr id="225" name="Freeform 191"/>
                <p:cNvSpPr>
                  <a:spLocks noChangeAspect="1"/>
                </p:cNvSpPr>
                <p:nvPr/>
              </p:nvSpPr>
              <p:spPr bwMode="gray">
                <a:xfrm>
                  <a:off x="2610" y="1966"/>
                  <a:ext cx="11" cy="24"/>
                </a:xfrm>
                <a:custGeom>
                  <a:avLst/>
                  <a:gdLst>
                    <a:gd name="T0" fmla="*/ 9 w 52"/>
                    <a:gd name="T1" fmla="*/ 0 h 121"/>
                    <a:gd name="T2" fmla="*/ 10 w 52"/>
                    <a:gd name="T3" fmla="*/ 0 h 121"/>
                    <a:gd name="T4" fmla="*/ 10 w 52"/>
                    <a:gd name="T5" fmla="*/ 6 h 121"/>
                    <a:gd name="T6" fmla="*/ 11 w 52"/>
                    <a:gd name="T7" fmla="*/ 12 h 121"/>
                    <a:gd name="T8" fmla="*/ 11 w 52"/>
                    <a:gd name="T9" fmla="*/ 14 h 121"/>
                    <a:gd name="T10" fmla="*/ 10 w 52"/>
                    <a:gd name="T11" fmla="*/ 16 h 121"/>
                    <a:gd name="T12" fmla="*/ 9 w 52"/>
                    <a:gd name="T13" fmla="*/ 18 h 121"/>
                    <a:gd name="T14" fmla="*/ 9 w 52"/>
                    <a:gd name="T15" fmla="*/ 20 h 121"/>
                    <a:gd name="T16" fmla="*/ 7 w 52"/>
                    <a:gd name="T17" fmla="*/ 23 h 121"/>
                    <a:gd name="T18" fmla="*/ 7 w 52"/>
                    <a:gd name="T19" fmla="*/ 24 h 121"/>
                    <a:gd name="T20" fmla="*/ 6 w 52"/>
                    <a:gd name="T21" fmla="*/ 23 h 121"/>
                    <a:gd name="T22" fmla="*/ 5 w 52"/>
                    <a:gd name="T23" fmla="*/ 22 h 121"/>
                    <a:gd name="T24" fmla="*/ 3 w 52"/>
                    <a:gd name="T25" fmla="*/ 22 h 121"/>
                    <a:gd name="T26" fmla="*/ 3 w 52"/>
                    <a:gd name="T27" fmla="*/ 20 h 121"/>
                    <a:gd name="T28" fmla="*/ 3 w 52"/>
                    <a:gd name="T29" fmla="*/ 19 h 121"/>
                    <a:gd name="T30" fmla="*/ 2 w 52"/>
                    <a:gd name="T31" fmla="*/ 18 h 121"/>
                    <a:gd name="T32" fmla="*/ 1 w 52"/>
                    <a:gd name="T33" fmla="*/ 17 h 121"/>
                    <a:gd name="T34" fmla="*/ 1 w 52"/>
                    <a:gd name="T35" fmla="*/ 13 h 121"/>
                    <a:gd name="T36" fmla="*/ 0 w 52"/>
                    <a:gd name="T37" fmla="*/ 12 h 121"/>
                    <a:gd name="T38" fmla="*/ 0 w 52"/>
                    <a:gd name="T39" fmla="*/ 9 h 121"/>
                    <a:gd name="T40" fmla="*/ 1 w 52"/>
                    <a:gd name="T41" fmla="*/ 6 h 121"/>
                    <a:gd name="T42" fmla="*/ 2 w 52"/>
                    <a:gd name="T43" fmla="*/ 6 h 121"/>
                    <a:gd name="T44" fmla="*/ 3 w 52"/>
                    <a:gd name="T45" fmla="*/ 6 h 121"/>
                    <a:gd name="T46" fmla="*/ 6 w 52"/>
                    <a:gd name="T47" fmla="*/ 4 h 121"/>
                    <a:gd name="T48" fmla="*/ 8 w 52"/>
                    <a:gd name="T49" fmla="*/ 4 h 121"/>
                    <a:gd name="T50" fmla="*/ 8 w 52"/>
                    <a:gd name="T51" fmla="*/ 3 h 121"/>
                    <a:gd name="T52" fmla="*/ 9 w 52"/>
                    <a:gd name="T53" fmla="*/ 0 h 1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121"/>
                    <a:gd name="T83" fmla="*/ 52 w 52"/>
                    <a:gd name="T84" fmla="*/ 121 h 1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6" name="Freeform 192"/>
                <p:cNvSpPr>
                  <a:spLocks noChangeAspect="1"/>
                </p:cNvSpPr>
                <p:nvPr/>
              </p:nvSpPr>
              <p:spPr bwMode="gray">
                <a:xfrm>
                  <a:off x="2465" y="1836"/>
                  <a:ext cx="139" cy="140"/>
                </a:xfrm>
                <a:custGeom>
                  <a:avLst/>
                  <a:gdLst>
                    <a:gd name="T0" fmla="*/ 70 w 694"/>
                    <a:gd name="T1" fmla="*/ 7 h 700"/>
                    <a:gd name="T2" fmla="*/ 64 w 694"/>
                    <a:gd name="T3" fmla="*/ 20 h 700"/>
                    <a:gd name="T4" fmla="*/ 57 w 694"/>
                    <a:gd name="T5" fmla="*/ 28 h 700"/>
                    <a:gd name="T6" fmla="*/ 50 w 694"/>
                    <a:gd name="T7" fmla="*/ 31 h 700"/>
                    <a:gd name="T8" fmla="*/ 38 w 694"/>
                    <a:gd name="T9" fmla="*/ 27 h 700"/>
                    <a:gd name="T10" fmla="*/ 32 w 694"/>
                    <a:gd name="T11" fmla="*/ 28 h 700"/>
                    <a:gd name="T12" fmla="*/ 35 w 694"/>
                    <a:gd name="T13" fmla="*/ 40 h 700"/>
                    <a:gd name="T14" fmla="*/ 32 w 694"/>
                    <a:gd name="T15" fmla="*/ 41 h 700"/>
                    <a:gd name="T16" fmla="*/ 19 w 694"/>
                    <a:gd name="T17" fmla="*/ 39 h 700"/>
                    <a:gd name="T18" fmla="*/ 10 w 694"/>
                    <a:gd name="T19" fmla="*/ 41 h 700"/>
                    <a:gd name="T20" fmla="*/ 0 w 694"/>
                    <a:gd name="T21" fmla="*/ 47 h 700"/>
                    <a:gd name="T22" fmla="*/ 2 w 694"/>
                    <a:gd name="T23" fmla="*/ 50 h 700"/>
                    <a:gd name="T24" fmla="*/ 2 w 694"/>
                    <a:gd name="T25" fmla="*/ 53 h 700"/>
                    <a:gd name="T26" fmla="*/ 9 w 694"/>
                    <a:gd name="T27" fmla="*/ 55 h 700"/>
                    <a:gd name="T28" fmla="*/ 21 w 694"/>
                    <a:gd name="T29" fmla="*/ 59 h 700"/>
                    <a:gd name="T30" fmla="*/ 26 w 694"/>
                    <a:gd name="T31" fmla="*/ 60 h 700"/>
                    <a:gd name="T32" fmla="*/ 30 w 694"/>
                    <a:gd name="T33" fmla="*/ 66 h 700"/>
                    <a:gd name="T34" fmla="*/ 29 w 694"/>
                    <a:gd name="T35" fmla="*/ 70 h 700"/>
                    <a:gd name="T36" fmla="*/ 38 w 694"/>
                    <a:gd name="T37" fmla="*/ 79 h 700"/>
                    <a:gd name="T38" fmla="*/ 40 w 694"/>
                    <a:gd name="T39" fmla="*/ 88 h 700"/>
                    <a:gd name="T40" fmla="*/ 44 w 694"/>
                    <a:gd name="T41" fmla="*/ 95 h 700"/>
                    <a:gd name="T42" fmla="*/ 39 w 694"/>
                    <a:gd name="T43" fmla="*/ 105 h 700"/>
                    <a:gd name="T44" fmla="*/ 39 w 694"/>
                    <a:gd name="T45" fmla="*/ 109 h 700"/>
                    <a:gd name="T46" fmla="*/ 32 w 694"/>
                    <a:gd name="T47" fmla="*/ 126 h 700"/>
                    <a:gd name="T48" fmla="*/ 44 w 694"/>
                    <a:gd name="T49" fmla="*/ 133 h 700"/>
                    <a:gd name="T50" fmla="*/ 62 w 694"/>
                    <a:gd name="T51" fmla="*/ 134 h 700"/>
                    <a:gd name="T52" fmla="*/ 72 w 694"/>
                    <a:gd name="T53" fmla="*/ 140 h 700"/>
                    <a:gd name="T54" fmla="*/ 86 w 694"/>
                    <a:gd name="T55" fmla="*/ 139 h 700"/>
                    <a:gd name="T56" fmla="*/ 91 w 694"/>
                    <a:gd name="T57" fmla="*/ 126 h 700"/>
                    <a:gd name="T58" fmla="*/ 98 w 694"/>
                    <a:gd name="T59" fmla="*/ 123 h 700"/>
                    <a:gd name="T60" fmla="*/ 105 w 694"/>
                    <a:gd name="T61" fmla="*/ 125 h 700"/>
                    <a:gd name="T62" fmla="*/ 111 w 694"/>
                    <a:gd name="T63" fmla="*/ 126 h 700"/>
                    <a:gd name="T64" fmla="*/ 119 w 694"/>
                    <a:gd name="T65" fmla="*/ 129 h 700"/>
                    <a:gd name="T66" fmla="*/ 128 w 694"/>
                    <a:gd name="T67" fmla="*/ 122 h 700"/>
                    <a:gd name="T68" fmla="*/ 134 w 694"/>
                    <a:gd name="T69" fmla="*/ 117 h 700"/>
                    <a:gd name="T70" fmla="*/ 127 w 694"/>
                    <a:gd name="T71" fmla="*/ 110 h 700"/>
                    <a:gd name="T72" fmla="*/ 125 w 694"/>
                    <a:gd name="T73" fmla="*/ 102 h 700"/>
                    <a:gd name="T74" fmla="*/ 128 w 694"/>
                    <a:gd name="T75" fmla="*/ 95 h 700"/>
                    <a:gd name="T76" fmla="*/ 127 w 694"/>
                    <a:gd name="T77" fmla="*/ 86 h 700"/>
                    <a:gd name="T78" fmla="*/ 124 w 694"/>
                    <a:gd name="T79" fmla="*/ 78 h 700"/>
                    <a:gd name="T80" fmla="*/ 117 w 694"/>
                    <a:gd name="T81" fmla="*/ 77 h 700"/>
                    <a:gd name="T82" fmla="*/ 121 w 694"/>
                    <a:gd name="T83" fmla="*/ 71 h 700"/>
                    <a:gd name="T84" fmla="*/ 127 w 694"/>
                    <a:gd name="T85" fmla="*/ 60 h 700"/>
                    <a:gd name="T86" fmla="*/ 133 w 694"/>
                    <a:gd name="T87" fmla="*/ 56 h 700"/>
                    <a:gd name="T88" fmla="*/ 139 w 694"/>
                    <a:gd name="T89" fmla="*/ 36 h 700"/>
                    <a:gd name="T90" fmla="*/ 122 w 694"/>
                    <a:gd name="T91" fmla="*/ 29 h 700"/>
                    <a:gd name="T92" fmla="*/ 110 w 694"/>
                    <a:gd name="T93" fmla="*/ 25 h 700"/>
                    <a:gd name="T94" fmla="*/ 105 w 694"/>
                    <a:gd name="T95" fmla="*/ 16 h 700"/>
                    <a:gd name="T96" fmla="*/ 98 w 694"/>
                    <a:gd name="T97" fmla="*/ 19 h 700"/>
                    <a:gd name="T98" fmla="*/ 91 w 694"/>
                    <a:gd name="T99" fmla="*/ 10 h 700"/>
                    <a:gd name="T100" fmla="*/ 82 w 694"/>
                    <a:gd name="T101" fmla="*/ 3 h 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4"/>
                    <a:gd name="T154" fmla="*/ 0 h 700"/>
                    <a:gd name="T155" fmla="*/ 694 w 694"/>
                    <a:gd name="T156" fmla="*/ 700 h 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grpSp>
            <p:nvGrpSpPr>
              <p:cNvPr id="195" name="Group 193"/>
              <p:cNvGrpSpPr>
                <a:grpSpLocks noChangeAspect="1"/>
              </p:cNvGrpSpPr>
              <p:nvPr/>
            </p:nvGrpSpPr>
            <p:grpSpPr bwMode="auto">
              <a:xfrm>
                <a:off x="2428" y="1692"/>
                <a:ext cx="108" cy="163"/>
                <a:chOff x="2428" y="1692"/>
                <a:chExt cx="108" cy="163"/>
              </a:xfrm>
              <a:grpFill/>
            </p:grpSpPr>
            <p:sp>
              <p:nvSpPr>
                <p:cNvPr id="223" name="Freeform 194"/>
                <p:cNvSpPr>
                  <a:spLocks noChangeAspect="1"/>
                </p:cNvSpPr>
                <p:nvPr/>
              </p:nvSpPr>
              <p:spPr bwMode="gray">
                <a:xfrm>
                  <a:off x="2450" y="1692"/>
                  <a:ext cx="86" cy="163"/>
                </a:xfrm>
                <a:custGeom>
                  <a:avLst/>
                  <a:gdLst>
                    <a:gd name="T0" fmla="*/ 45 w 430"/>
                    <a:gd name="T1" fmla="*/ 152 h 814"/>
                    <a:gd name="T2" fmla="*/ 52 w 430"/>
                    <a:gd name="T3" fmla="*/ 148 h 814"/>
                    <a:gd name="T4" fmla="*/ 66 w 430"/>
                    <a:gd name="T5" fmla="*/ 149 h 814"/>
                    <a:gd name="T6" fmla="*/ 82 w 430"/>
                    <a:gd name="T7" fmla="*/ 140 h 814"/>
                    <a:gd name="T8" fmla="*/ 76 w 430"/>
                    <a:gd name="T9" fmla="*/ 135 h 814"/>
                    <a:gd name="T10" fmla="*/ 79 w 430"/>
                    <a:gd name="T11" fmla="*/ 132 h 814"/>
                    <a:gd name="T12" fmla="*/ 85 w 430"/>
                    <a:gd name="T13" fmla="*/ 126 h 814"/>
                    <a:gd name="T14" fmla="*/ 80 w 430"/>
                    <a:gd name="T15" fmla="*/ 111 h 814"/>
                    <a:gd name="T16" fmla="*/ 67 w 430"/>
                    <a:gd name="T17" fmla="*/ 113 h 814"/>
                    <a:gd name="T18" fmla="*/ 68 w 430"/>
                    <a:gd name="T19" fmla="*/ 102 h 814"/>
                    <a:gd name="T20" fmla="*/ 69 w 430"/>
                    <a:gd name="T21" fmla="*/ 99 h 814"/>
                    <a:gd name="T22" fmla="*/ 63 w 430"/>
                    <a:gd name="T23" fmla="*/ 87 h 814"/>
                    <a:gd name="T24" fmla="*/ 54 w 430"/>
                    <a:gd name="T25" fmla="*/ 77 h 814"/>
                    <a:gd name="T26" fmla="*/ 46 w 430"/>
                    <a:gd name="T27" fmla="*/ 59 h 814"/>
                    <a:gd name="T28" fmla="*/ 31 w 430"/>
                    <a:gd name="T29" fmla="*/ 53 h 814"/>
                    <a:gd name="T30" fmla="*/ 36 w 430"/>
                    <a:gd name="T31" fmla="*/ 46 h 814"/>
                    <a:gd name="T32" fmla="*/ 40 w 430"/>
                    <a:gd name="T33" fmla="*/ 40 h 814"/>
                    <a:gd name="T34" fmla="*/ 47 w 430"/>
                    <a:gd name="T35" fmla="*/ 22 h 814"/>
                    <a:gd name="T36" fmla="*/ 31 w 430"/>
                    <a:gd name="T37" fmla="*/ 19 h 814"/>
                    <a:gd name="T38" fmla="*/ 20 w 430"/>
                    <a:gd name="T39" fmla="*/ 21 h 814"/>
                    <a:gd name="T40" fmla="*/ 22 w 430"/>
                    <a:gd name="T41" fmla="*/ 16 h 814"/>
                    <a:gd name="T42" fmla="*/ 30 w 430"/>
                    <a:gd name="T43" fmla="*/ 0 h 814"/>
                    <a:gd name="T44" fmla="*/ 15 w 430"/>
                    <a:gd name="T45" fmla="*/ 1 h 814"/>
                    <a:gd name="T46" fmla="*/ 7 w 430"/>
                    <a:gd name="T47" fmla="*/ 12 h 814"/>
                    <a:gd name="T48" fmla="*/ 5 w 430"/>
                    <a:gd name="T49" fmla="*/ 23 h 814"/>
                    <a:gd name="T50" fmla="*/ 7 w 430"/>
                    <a:gd name="T51" fmla="*/ 27 h 814"/>
                    <a:gd name="T52" fmla="*/ 5 w 430"/>
                    <a:gd name="T53" fmla="*/ 32 h 814"/>
                    <a:gd name="T54" fmla="*/ 1 w 430"/>
                    <a:gd name="T55" fmla="*/ 39 h 814"/>
                    <a:gd name="T56" fmla="*/ 7 w 430"/>
                    <a:gd name="T57" fmla="*/ 43 h 814"/>
                    <a:gd name="T58" fmla="*/ 6 w 430"/>
                    <a:gd name="T59" fmla="*/ 51 h 814"/>
                    <a:gd name="T60" fmla="*/ 7 w 430"/>
                    <a:gd name="T61" fmla="*/ 57 h 814"/>
                    <a:gd name="T62" fmla="*/ 6 w 430"/>
                    <a:gd name="T63" fmla="*/ 66 h 814"/>
                    <a:gd name="T64" fmla="*/ 11 w 430"/>
                    <a:gd name="T65" fmla="*/ 50 h 814"/>
                    <a:gd name="T66" fmla="*/ 11 w 430"/>
                    <a:gd name="T67" fmla="*/ 55 h 814"/>
                    <a:gd name="T68" fmla="*/ 16 w 430"/>
                    <a:gd name="T69" fmla="*/ 54 h 814"/>
                    <a:gd name="T70" fmla="*/ 15 w 430"/>
                    <a:gd name="T71" fmla="*/ 62 h 814"/>
                    <a:gd name="T72" fmla="*/ 12 w 430"/>
                    <a:gd name="T73" fmla="*/ 74 h 814"/>
                    <a:gd name="T74" fmla="*/ 13 w 430"/>
                    <a:gd name="T75" fmla="*/ 77 h 814"/>
                    <a:gd name="T76" fmla="*/ 19 w 430"/>
                    <a:gd name="T77" fmla="*/ 76 h 814"/>
                    <a:gd name="T78" fmla="*/ 32 w 430"/>
                    <a:gd name="T79" fmla="*/ 75 h 814"/>
                    <a:gd name="T80" fmla="*/ 29 w 430"/>
                    <a:gd name="T81" fmla="*/ 86 h 814"/>
                    <a:gd name="T82" fmla="*/ 36 w 430"/>
                    <a:gd name="T83" fmla="*/ 88 h 814"/>
                    <a:gd name="T84" fmla="*/ 36 w 430"/>
                    <a:gd name="T85" fmla="*/ 96 h 814"/>
                    <a:gd name="T86" fmla="*/ 34 w 430"/>
                    <a:gd name="T87" fmla="*/ 105 h 814"/>
                    <a:gd name="T88" fmla="*/ 20 w 430"/>
                    <a:gd name="T89" fmla="*/ 112 h 814"/>
                    <a:gd name="T90" fmla="*/ 22 w 430"/>
                    <a:gd name="T91" fmla="*/ 123 h 814"/>
                    <a:gd name="T92" fmla="*/ 12 w 430"/>
                    <a:gd name="T93" fmla="*/ 135 h 814"/>
                    <a:gd name="T94" fmla="*/ 19 w 430"/>
                    <a:gd name="T95" fmla="*/ 135 h 814"/>
                    <a:gd name="T96" fmla="*/ 28 w 430"/>
                    <a:gd name="T97" fmla="*/ 139 h 814"/>
                    <a:gd name="T98" fmla="*/ 39 w 430"/>
                    <a:gd name="T99" fmla="*/ 133 h 814"/>
                    <a:gd name="T100" fmla="*/ 31 w 430"/>
                    <a:gd name="T101" fmla="*/ 142 h 814"/>
                    <a:gd name="T102" fmla="*/ 9 w 430"/>
                    <a:gd name="T103" fmla="*/ 158 h 814"/>
                    <a:gd name="T104" fmla="*/ 9 w 430"/>
                    <a:gd name="T105" fmla="*/ 162 h 814"/>
                    <a:gd name="T106" fmla="*/ 15 w 430"/>
                    <a:gd name="T107" fmla="*/ 157 h 814"/>
                    <a:gd name="T108" fmla="*/ 30 w 430"/>
                    <a:gd name="T109" fmla="*/ 152 h 8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0"/>
                    <a:gd name="T166" fmla="*/ 0 h 814"/>
                    <a:gd name="T167" fmla="*/ 430 w 430"/>
                    <a:gd name="T168" fmla="*/ 814 h 8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4" name="Freeform 195"/>
                <p:cNvSpPr>
                  <a:spLocks noChangeAspect="1"/>
                </p:cNvSpPr>
                <p:nvPr/>
              </p:nvSpPr>
              <p:spPr bwMode="gray">
                <a:xfrm>
                  <a:off x="2428" y="1759"/>
                  <a:ext cx="28" cy="25"/>
                </a:xfrm>
                <a:custGeom>
                  <a:avLst/>
                  <a:gdLst>
                    <a:gd name="T0" fmla="*/ 6 w 140"/>
                    <a:gd name="T1" fmla="*/ 7 h 126"/>
                    <a:gd name="T2" fmla="*/ 5 w 140"/>
                    <a:gd name="T3" fmla="*/ 10 h 126"/>
                    <a:gd name="T4" fmla="*/ 4 w 140"/>
                    <a:gd name="T5" fmla="*/ 12 h 126"/>
                    <a:gd name="T6" fmla="*/ 2 w 140"/>
                    <a:gd name="T7" fmla="*/ 12 h 126"/>
                    <a:gd name="T8" fmla="*/ 2 w 140"/>
                    <a:gd name="T9" fmla="*/ 14 h 126"/>
                    <a:gd name="T10" fmla="*/ 0 w 140"/>
                    <a:gd name="T11" fmla="*/ 16 h 126"/>
                    <a:gd name="T12" fmla="*/ 3 w 140"/>
                    <a:gd name="T13" fmla="*/ 18 h 126"/>
                    <a:gd name="T14" fmla="*/ 5 w 140"/>
                    <a:gd name="T15" fmla="*/ 22 h 126"/>
                    <a:gd name="T16" fmla="*/ 7 w 140"/>
                    <a:gd name="T17" fmla="*/ 23 h 126"/>
                    <a:gd name="T18" fmla="*/ 9 w 140"/>
                    <a:gd name="T19" fmla="*/ 21 h 126"/>
                    <a:gd name="T20" fmla="*/ 11 w 140"/>
                    <a:gd name="T21" fmla="*/ 18 h 126"/>
                    <a:gd name="T22" fmla="*/ 16 w 140"/>
                    <a:gd name="T23" fmla="*/ 17 h 126"/>
                    <a:gd name="T24" fmla="*/ 19 w 140"/>
                    <a:gd name="T25" fmla="*/ 20 h 126"/>
                    <a:gd name="T26" fmla="*/ 20 w 140"/>
                    <a:gd name="T27" fmla="*/ 21 h 126"/>
                    <a:gd name="T28" fmla="*/ 20 w 140"/>
                    <a:gd name="T29" fmla="*/ 24 h 126"/>
                    <a:gd name="T30" fmla="*/ 20 w 140"/>
                    <a:gd name="T31" fmla="*/ 25 h 126"/>
                    <a:gd name="T32" fmla="*/ 21 w 140"/>
                    <a:gd name="T33" fmla="*/ 25 h 126"/>
                    <a:gd name="T34" fmla="*/ 23 w 140"/>
                    <a:gd name="T35" fmla="*/ 23 h 126"/>
                    <a:gd name="T36" fmla="*/ 24 w 140"/>
                    <a:gd name="T37" fmla="*/ 21 h 126"/>
                    <a:gd name="T38" fmla="*/ 26 w 140"/>
                    <a:gd name="T39" fmla="*/ 21 h 126"/>
                    <a:gd name="T40" fmla="*/ 28 w 140"/>
                    <a:gd name="T41" fmla="*/ 19 h 126"/>
                    <a:gd name="T42" fmla="*/ 26 w 140"/>
                    <a:gd name="T43" fmla="*/ 17 h 126"/>
                    <a:gd name="T44" fmla="*/ 26 w 140"/>
                    <a:gd name="T45" fmla="*/ 15 h 126"/>
                    <a:gd name="T46" fmla="*/ 28 w 140"/>
                    <a:gd name="T47" fmla="*/ 18 h 126"/>
                    <a:gd name="T48" fmla="*/ 28 w 140"/>
                    <a:gd name="T49" fmla="*/ 16 h 126"/>
                    <a:gd name="T50" fmla="*/ 27 w 140"/>
                    <a:gd name="T51" fmla="*/ 13 h 126"/>
                    <a:gd name="T52" fmla="*/ 26 w 140"/>
                    <a:gd name="T53" fmla="*/ 13 h 126"/>
                    <a:gd name="T54" fmla="*/ 23 w 140"/>
                    <a:gd name="T55" fmla="*/ 13 h 126"/>
                    <a:gd name="T56" fmla="*/ 24 w 140"/>
                    <a:gd name="T57" fmla="*/ 11 h 126"/>
                    <a:gd name="T58" fmla="*/ 24 w 140"/>
                    <a:gd name="T59" fmla="*/ 8 h 126"/>
                    <a:gd name="T60" fmla="*/ 22 w 140"/>
                    <a:gd name="T61" fmla="*/ 5 h 126"/>
                    <a:gd name="T62" fmla="*/ 21 w 140"/>
                    <a:gd name="T63" fmla="*/ 3 h 126"/>
                    <a:gd name="T64" fmla="*/ 18 w 140"/>
                    <a:gd name="T65" fmla="*/ 2 h 126"/>
                    <a:gd name="T66" fmla="*/ 13 w 140"/>
                    <a:gd name="T67" fmla="*/ 4 h 126"/>
                    <a:gd name="T68" fmla="*/ 12 w 140"/>
                    <a:gd name="T69" fmla="*/ 5 h 126"/>
                    <a:gd name="T70" fmla="*/ 10 w 140"/>
                    <a:gd name="T71" fmla="*/ 5 h 126"/>
                    <a:gd name="T72" fmla="*/ 10 w 140"/>
                    <a:gd name="T73" fmla="*/ 5 h 126"/>
                    <a:gd name="T74" fmla="*/ 12 w 140"/>
                    <a:gd name="T75" fmla="*/ 2 h 126"/>
                    <a:gd name="T76" fmla="*/ 11 w 140"/>
                    <a:gd name="T77" fmla="*/ 1 h 126"/>
                    <a:gd name="T78" fmla="*/ 10 w 140"/>
                    <a:gd name="T79" fmla="*/ 0 h 126"/>
                    <a:gd name="T80" fmla="*/ 8 w 140"/>
                    <a:gd name="T81" fmla="*/ 0 h 126"/>
                    <a:gd name="T82" fmla="*/ 8 w 140"/>
                    <a:gd name="T83" fmla="*/ 1 h 126"/>
                    <a:gd name="T84" fmla="*/ 7 w 140"/>
                    <a:gd name="T85" fmla="*/ 2 h 126"/>
                    <a:gd name="T86" fmla="*/ 7 w 140"/>
                    <a:gd name="T87" fmla="*/ 3 h 126"/>
                    <a:gd name="T88" fmla="*/ 7 w 140"/>
                    <a:gd name="T89" fmla="*/ 4 h 126"/>
                    <a:gd name="T90" fmla="*/ 7 w 140"/>
                    <a:gd name="T91" fmla="*/ 5 h 126"/>
                    <a:gd name="T92" fmla="*/ 7 w 140"/>
                    <a:gd name="T93" fmla="*/ 7 h 126"/>
                    <a:gd name="T94" fmla="*/ 6 w 140"/>
                    <a:gd name="T95" fmla="*/ 7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0"/>
                    <a:gd name="T145" fmla="*/ 0 h 126"/>
                    <a:gd name="T146" fmla="*/ 140 w 140"/>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sp>
            <p:nvSpPr>
              <p:cNvPr id="196" name="Freeform 196"/>
              <p:cNvSpPr>
                <a:spLocks noChangeAspect="1"/>
              </p:cNvSpPr>
              <p:nvPr/>
            </p:nvSpPr>
            <p:spPr bwMode="gray">
              <a:xfrm>
                <a:off x="2403" y="1761"/>
                <a:ext cx="47" cy="69"/>
              </a:xfrm>
              <a:custGeom>
                <a:avLst/>
                <a:gdLst>
                  <a:gd name="T0" fmla="*/ 45 w 233"/>
                  <a:gd name="T1" fmla="*/ 19 h 345"/>
                  <a:gd name="T2" fmla="*/ 36 w 233"/>
                  <a:gd name="T3" fmla="*/ 17 h 345"/>
                  <a:gd name="T4" fmla="*/ 30 w 233"/>
                  <a:gd name="T5" fmla="*/ 20 h 345"/>
                  <a:gd name="T6" fmla="*/ 27 w 233"/>
                  <a:gd name="T7" fmla="*/ 13 h 345"/>
                  <a:gd name="T8" fmla="*/ 31 w 233"/>
                  <a:gd name="T9" fmla="*/ 8 h 345"/>
                  <a:gd name="T10" fmla="*/ 31 w 233"/>
                  <a:gd name="T11" fmla="*/ 0 h 345"/>
                  <a:gd name="T12" fmla="*/ 27 w 233"/>
                  <a:gd name="T13" fmla="*/ 1 h 345"/>
                  <a:gd name="T14" fmla="*/ 23 w 233"/>
                  <a:gd name="T15" fmla="*/ 4 h 345"/>
                  <a:gd name="T16" fmla="*/ 22 w 233"/>
                  <a:gd name="T17" fmla="*/ 7 h 345"/>
                  <a:gd name="T18" fmla="*/ 18 w 233"/>
                  <a:gd name="T19" fmla="*/ 11 h 345"/>
                  <a:gd name="T20" fmla="*/ 21 w 233"/>
                  <a:gd name="T21" fmla="*/ 12 h 345"/>
                  <a:gd name="T22" fmla="*/ 24 w 233"/>
                  <a:gd name="T23" fmla="*/ 13 h 345"/>
                  <a:gd name="T24" fmla="*/ 20 w 233"/>
                  <a:gd name="T25" fmla="*/ 17 h 345"/>
                  <a:gd name="T26" fmla="*/ 13 w 233"/>
                  <a:gd name="T27" fmla="*/ 19 h 345"/>
                  <a:gd name="T28" fmla="*/ 6 w 233"/>
                  <a:gd name="T29" fmla="*/ 19 h 345"/>
                  <a:gd name="T30" fmla="*/ 5 w 233"/>
                  <a:gd name="T31" fmla="*/ 24 h 345"/>
                  <a:gd name="T32" fmla="*/ 9 w 233"/>
                  <a:gd name="T33" fmla="*/ 26 h 345"/>
                  <a:gd name="T34" fmla="*/ 5 w 233"/>
                  <a:gd name="T35" fmla="*/ 31 h 345"/>
                  <a:gd name="T36" fmla="*/ 5 w 233"/>
                  <a:gd name="T37" fmla="*/ 35 h 345"/>
                  <a:gd name="T38" fmla="*/ 8 w 233"/>
                  <a:gd name="T39" fmla="*/ 36 h 345"/>
                  <a:gd name="T40" fmla="*/ 16 w 233"/>
                  <a:gd name="T41" fmla="*/ 38 h 345"/>
                  <a:gd name="T42" fmla="*/ 11 w 233"/>
                  <a:gd name="T43" fmla="*/ 42 h 345"/>
                  <a:gd name="T44" fmla="*/ 6 w 233"/>
                  <a:gd name="T45" fmla="*/ 50 h 345"/>
                  <a:gd name="T46" fmla="*/ 16 w 233"/>
                  <a:gd name="T47" fmla="*/ 48 h 345"/>
                  <a:gd name="T48" fmla="*/ 11 w 233"/>
                  <a:gd name="T49" fmla="*/ 50 h 345"/>
                  <a:gd name="T50" fmla="*/ 6 w 233"/>
                  <a:gd name="T51" fmla="*/ 55 h 345"/>
                  <a:gd name="T52" fmla="*/ 3 w 233"/>
                  <a:gd name="T53" fmla="*/ 56 h 345"/>
                  <a:gd name="T54" fmla="*/ 0 w 233"/>
                  <a:gd name="T55" fmla="*/ 58 h 345"/>
                  <a:gd name="T56" fmla="*/ 3 w 233"/>
                  <a:gd name="T57" fmla="*/ 60 h 345"/>
                  <a:gd name="T58" fmla="*/ 2 w 233"/>
                  <a:gd name="T59" fmla="*/ 63 h 345"/>
                  <a:gd name="T60" fmla="*/ 8 w 233"/>
                  <a:gd name="T61" fmla="*/ 62 h 345"/>
                  <a:gd name="T62" fmla="*/ 3 w 233"/>
                  <a:gd name="T63" fmla="*/ 67 h 345"/>
                  <a:gd name="T64" fmla="*/ 10 w 233"/>
                  <a:gd name="T65" fmla="*/ 66 h 345"/>
                  <a:gd name="T66" fmla="*/ 7 w 233"/>
                  <a:gd name="T67" fmla="*/ 68 h 345"/>
                  <a:gd name="T68" fmla="*/ 9 w 233"/>
                  <a:gd name="T69" fmla="*/ 68 h 345"/>
                  <a:gd name="T70" fmla="*/ 12 w 233"/>
                  <a:gd name="T71" fmla="*/ 69 h 345"/>
                  <a:gd name="T72" fmla="*/ 21 w 233"/>
                  <a:gd name="T73" fmla="*/ 66 h 345"/>
                  <a:gd name="T74" fmla="*/ 22 w 233"/>
                  <a:gd name="T75" fmla="*/ 62 h 345"/>
                  <a:gd name="T76" fmla="*/ 24 w 233"/>
                  <a:gd name="T77" fmla="*/ 63 h 345"/>
                  <a:gd name="T78" fmla="*/ 29 w 233"/>
                  <a:gd name="T79" fmla="*/ 61 h 345"/>
                  <a:gd name="T80" fmla="*/ 31 w 233"/>
                  <a:gd name="T81" fmla="*/ 58 h 345"/>
                  <a:gd name="T82" fmla="*/ 41 w 233"/>
                  <a:gd name="T83" fmla="*/ 56 h 345"/>
                  <a:gd name="T84" fmla="*/ 44 w 233"/>
                  <a:gd name="T85" fmla="*/ 56 h 345"/>
                  <a:gd name="T86" fmla="*/ 45 w 233"/>
                  <a:gd name="T87" fmla="*/ 47 h 345"/>
                  <a:gd name="T88" fmla="*/ 47 w 233"/>
                  <a:gd name="T89" fmla="*/ 39 h 345"/>
                  <a:gd name="T90" fmla="*/ 47 w 233"/>
                  <a:gd name="T91" fmla="*/ 32 h 345"/>
                  <a:gd name="T92" fmla="*/ 46 w 233"/>
                  <a:gd name="T93" fmla="*/ 23 h 3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345"/>
                  <a:gd name="T143" fmla="*/ 233 w 233"/>
                  <a:gd name="T144" fmla="*/ 345 h 3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7" name="Freeform 197"/>
              <p:cNvSpPr>
                <a:spLocks noChangeAspect="1"/>
              </p:cNvSpPr>
              <p:nvPr/>
            </p:nvSpPr>
            <p:spPr bwMode="gray">
              <a:xfrm>
                <a:off x="2758" y="1813"/>
                <a:ext cx="199" cy="132"/>
              </a:xfrm>
              <a:custGeom>
                <a:avLst/>
                <a:gdLst>
                  <a:gd name="T0" fmla="*/ 30 w 995"/>
                  <a:gd name="T1" fmla="*/ 77 h 658"/>
                  <a:gd name="T2" fmla="*/ 8 w 995"/>
                  <a:gd name="T3" fmla="*/ 76 h 658"/>
                  <a:gd name="T4" fmla="*/ 4 w 995"/>
                  <a:gd name="T5" fmla="*/ 57 h 658"/>
                  <a:gd name="T6" fmla="*/ 17 w 995"/>
                  <a:gd name="T7" fmla="*/ 37 h 658"/>
                  <a:gd name="T8" fmla="*/ 17 w 995"/>
                  <a:gd name="T9" fmla="*/ 19 h 658"/>
                  <a:gd name="T10" fmla="*/ 24 w 995"/>
                  <a:gd name="T11" fmla="*/ 10 h 658"/>
                  <a:gd name="T12" fmla="*/ 44 w 995"/>
                  <a:gd name="T13" fmla="*/ 9 h 658"/>
                  <a:gd name="T14" fmla="*/ 55 w 995"/>
                  <a:gd name="T15" fmla="*/ 13 h 658"/>
                  <a:gd name="T16" fmla="*/ 66 w 995"/>
                  <a:gd name="T17" fmla="*/ 15 h 658"/>
                  <a:gd name="T18" fmla="*/ 77 w 995"/>
                  <a:gd name="T19" fmla="*/ 14 h 658"/>
                  <a:gd name="T20" fmla="*/ 90 w 995"/>
                  <a:gd name="T21" fmla="*/ 17 h 658"/>
                  <a:gd name="T22" fmla="*/ 95 w 995"/>
                  <a:gd name="T23" fmla="*/ 10 h 658"/>
                  <a:gd name="T24" fmla="*/ 107 w 995"/>
                  <a:gd name="T25" fmla="*/ 4 h 658"/>
                  <a:gd name="T26" fmla="*/ 118 w 995"/>
                  <a:gd name="T27" fmla="*/ 1 h 658"/>
                  <a:gd name="T28" fmla="*/ 132 w 995"/>
                  <a:gd name="T29" fmla="*/ 5 h 658"/>
                  <a:gd name="T30" fmla="*/ 133 w 995"/>
                  <a:gd name="T31" fmla="*/ 14 h 658"/>
                  <a:gd name="T32" fmla="*/ 144 w 995"/>
                  <a:gd name="T33" fmla="*/ 21 h 658"/>
                  <a:gd name="T34" fmla="*/ 152 w 995"/>
                  <a:gd name="T35" fmla="*/ 33 h 658"/>
                  <a:gd name="T36" fmla="*/ 168 w 995"/>
                  <a:gd name="T37" fmla="*/ 33 h 658"/>
                  <a:gd name="T38" fmla="*/ 179 w 995"/>
                  <a:gd name="T39" fmla="*/ 40 h 658"/>
                  <a:gd name="T40" fmla="*/ 192 w 995"/>
                  <a:gd name="T41" fmla="*/ 45 h 658"/>
                  <a:gd name="T42" fmla="*/ 197 w 995"/>
                  <a:gd name="T43" fmla="*/ 57 h 658"/>
                  <a:gd name="T44" fmla="*/ 194 w 995"/>
                  <a:gd name="T45" fmla="*/ 64 h 658"/>
                  <a:gd name="T46" fmla="*/ 193 w 995"/>
                  <a:gd name="T47" fmla="*/ 78 h 658"/>
                  <a:gd name="T48" fmla="*/ 178 w 995"/>
                  <a:gd name="T49" fmla="*/ 84 h 658"/>
                  <a:gd name="T50" fmla="*/ 163 w 995"/>
                  <a:gd name="T51" fmla="*/ 93 h 658"/>
                  <a:gd name="T52" fmla="*/ 151 w 995"/>
                  <a:gd name="T53" fmla="*/ 97 h 658"/>
                  <a:gd name="T54" fmla="*/ 145 w 995"/>
                  <a:gd name="T55" fmla="*/ 104 h 658"/>
                  <a:gd name="T56" fmla="*/ 142 w 995"/>
                  <a:gd name="T57" fmla="*/ 109 h 658"/>
                  <a:gd name="T58" fmla="*/ 137 w 995"/>
                  <a:gd name="T59" fmla="*/ 107 h 658"/>
                  <a:gd name="T60" fmla="*/ 133 w 995"/>
                  <a:gd name="T61" fmla="*/ 102 h 658"/>
                  <a:gd name="T62" fmla="*/ 132 w 995"/>
                  <a:gd name="T63" fmla="*/ 106 h 658"/>
                  <a:gd name="T64" fmla="*/ 137 w 995"/>
                  <a:gd name="T65" fmla="*/ 108 h 658"/>
                  <a:gd name="T66" fmla="*/ 142 w 995"/>
                  <a:gd name="T67" fmla="*/ 112 h 658"/>
                  <a:gd name="T68" fmla="*/ 150 w 995"/>
                  <a:gd name="T69" fmla="*/ 118 h 658"/>
                  <a:gd name="T70" fmla="*/ 160 w 995"/>
                  <a:gd name="T71" fmla="*/ 117 h 658"/>
                  <a:gd name="T72" fmla="*/ 145 w 995"/>
                  <a:gd name="T73" fmla="*/ 124 h 658"/>
                  <a:gd name="T74" fmla="*/ 136 w 995"/>
                  <a:gd name="T75" fmla="*/ 130 h 658"/>
                  <a:gd name="T76" fmla="*/ 126 w 995"/>
                  <a:gd name="T77" fmla="*/ 128 h 658"/>
                  <a:gd name="T78" fmla="*/ 121 w 995"/>
                  <a:gd name="T79" fmla="*/ 118 h 658"/>
                  <a:gd name="T80" fmla="*/ 123 w 995"/>
                  <a:gd name="T81" fmla="*/ 110 h 658"/>
                  <a:gd name="T82" fmla="*/ 124 w 995"/>
                  <a:gd name="T83" fmla="*/ 105 h 658"/>
                  <a:gd name="T84" fmla="*/ 111 w 995"/>
                  <a:gd name="T85" fmla="*/ 104 h 658"/>
                  <a:gd name="T86" fmla="*/ 106 w 995"/>
                  <a:gd name="T87" fmla="*/ 100 h 658"/>
                  <a:gd name="T88" fmla="*/ 109 w 995"/>
                  <a:gd name="T89" fmla="*/ 94 h 658"/>
                  <a:gd name="T90" fmla="*/ 98 w 995"/>
                  <a:gd name="T91" fmla="*/ 98 h 658"/>
                  <a:gd name="T92" fmla="*/ 90 w 995"/>
                  <a:gd name="T93" fmla="*/ 102 h 658"/>
                  <a:gd name="T94" fmla="*/ 87 w 995"/>
                  <a:gd name="T95" fmla="*/ 110 h 658"/>
                  <a:gd name="T96" fmla="*/ 84 w 995"/>
                  <a:gd name="T97" fmla="*/ 114 h 658"/>
                  <a:gd name="T98" fmla="*/ 74 w 995"/>
                  <a:gd name="T99" fmla="*/ 119 h 658"/>
                  <a:gd name="T100" fmla="*/ 70 w 995"/>
                  <a:gd name="T101" fmla="*/ 112 h 658"/>
                  <a:gd name="T102" fmla="*/ 76 w 995"/>
                  <a:gd name="T103" fmla="*/ 100 h 658"/>
                  <a:gd name="T104" fmla="*/ 86 w 995"/>
                  <a:gd name="T105" fmla="*/ 97 h 658"/>
                  <a:gd name="T106" fmla="*/ 81 w 995"/>
                  <a:gd name="T107" fmla="*/ 85 h 658"/>
                  <a:gd name="T108" fmla="*/ 77 w 995"/>
                  <a:gd name="T109" fmla="*/ 74 h 658"/>
                  <a:gd name="T110" fmla="*/ 62 w 995"/>
                  <a:gd name="T111" fmla="*/ 68 h 6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5"/>
                  <a:gd name="T169" fmla="*/ 0 h 658"/>
                  <a:gd name="T170" fmla="*/ 995 w 995"/>
                  <a:gd name="T171" fmla="*/ 658 h 6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8" name="Freeform 198"/>
              <p:cNvSpPr>
                <a:spLocks noChangeAspect="1"/>
              </p:cNvSpPr>
              <p:nvPr/>
            </p:nvSpPr>
            <p:spPr bwMode="gray">
              <a:xfrm>
                <a:off x="2807" y="1880"/>
                <a:ext cx="38" cy="48"/>
              </a:xfrm>
              <a:custGeom>
                <a:avLst/>
                <a:gdLst>
                  <a:gd name="T0" fmla="*/ 18 w 187"/>
                  <a:gd name="T1" fmla="*/ 48 h 239"/>
                  <a:gd name="T2" fmla="*/ 18 w 187"/>
                  <a:gd name="T3" fmla="*/ 45 h 239"/>
                  <a:gd name="T4" fmla="*/ 17 w 187"/>
                  <a:gd name="T5" fmla="*/ 43 h 239"/>
                  <a:gd name="T6" fmla="*/ 17 w 187"/>
                  <a:gd name="T7" fmla="*/ 40 h 239"/>
                  <a:gd name="T8" fmla="*/ 17 w 187"/>
                  <a:gd name="T9" fmla="*/ 37 h 239"/>
                  <a:gd name="T10" fmla="*/ 17 w 187"/>
                  <a:gd name="T11" fmla="*/ 33 h 239"/>
                  <a:gd name="T12" fmla="*/ 16 w 187"/>
                  <a:gd name="T13" fmla="*/ 27 h 239"/>
                  <a:gd name="T14" fmla="*/ 14 w 187"/>
                  <a:gd name="T15" fmla="*/ 23 h 239"/>
                  <a:gd name="T16" fmla="*/ 12 w 187"/>
                  <a:gd name="T17" fmla="*/ 19 h 239"/>
                  <a:gd name="T18" fmla="*/ 9 w 187"/>
                  <a:gd name="T19" fmla="*/ 15 h 239"/>
                  <a:gd name="T20" fmla="*/ 9 w 187"/>
                  <a:gd name="T21" fmla="*/ 11 h 239"/>
                  <a:gd name="T22" fmla="*/ 7 w 187"/>
                  <a:gd name="T23" fmla="*/ 9 h 239"/>
                  <a:gd name="T24" fmla="*/ 4 w 187"/>
                  <a:gd name="T25" fmla="*/ 6 h 239"/>
                  <a:gd name="T26" fmla="*/ 2 w 187"/>
                  <a:gd name="T27" fmla="*/ 4 h 239"/>
                  <a:gd name="T28" fmla="*/ 0 w 187"/>
                  <a:gd name="T29" fmla="*/ 4 h 239"/>
                  <a:gd name="T30" fmla="*/ 1 w 187"/>
                  <a:gd name="T31" fmla="*/ 2 h 239"/>
                  <a:gd name="T32" fmla="*/ 3 w 187"/>
                  <a:gd name="T33" fmla="*/ 1 h 239"/>
                  <a:gd name="T34" fmla="*/ 4 w 187"/>
                  <a:gd name="T35" fmla="*/ 1 h 239"/>
                  <a:gd name="T36" fmla="*/ 6 w 187"/>
                  <a:gd name="T37" fmla="*/ 1 h 239"/>
                  <a:gd name="T38" fmla="*/ 9 w 187"/>
                  <a:gd name="T39" fmla="*/ 0 h 239"/>
                  <a:gd name="T40" fmla="*/ 13 w 187"/>
                  <a:gd name="T41" fmla="*/ 1 h 239"/>
                  <a:gd name="T42" fmla="*/ 14 w 187"/>
                  <a:gd name="T43" fmla="*/ 2 h 239"/>
                  <a:gd name="T44" fmla="*/ 18 w 187"/>
                  <a:gd name="T45" fmla="*/ 5 h 239"/>
                  <a:gd name="T46" fmla="*/ 19 w 187"/>
                  <a:gd name="T47" fmla="*/ 5 h 239"/>
                  <a:gd name="T48" fmla="*/ 23 w 187"/>
                  <a:gd name="T49" fmla="*/ 5 h 239"/>
                  <a:gd name="T50" fmla="*/ 24 w 187"/>
                  <a:gd name="T51" fmla="*/ 5 h 239"/>
                  <a:gd name="T52" fmla="*/ 27 w 187"/>
                  <a:gd name="T53" fmla="*/ 8 h 239"/>
                  <a:gd name="T54" fmla="*/ 28 w 187"/>
                  <a:gd name="T55" fmla="*/ 7 h 239"/>
                  <a:gd name="T56" fmla="*/ 29 w 187"/>
                  <a:gd name="T57" fmla="*/ 9 h 239"/>
                  <a:gd name="T58" fmla="*/ 29 w 187"/>
                  <a:gd name="T59" fmla="*/ 10 h 239"/>
                  <a:gd name="T60" fmla="*/ 29 w 187"/>
                  <a:gd name="T61" fmla="*/ 12 h 239"/>
                  <a:gd name="T62" fmla="*/ 28 w 187"/>
                  <a:gd name="T63" fmla="*/ 15 h 239"/>
                  <a:gd name="T64" fmla="*/ 30 w 187"/>
                  <a:gd name="T65" fmla="*/ 16 h 239"/>
                  <a:gd name="T66" fmla="*/ 30 w 187"/>
                  <a:gd name="T67" fmla="*/ 17 h 239"/>
                  <a:gd name="T68" fmla="*/ 32 w 187"/>
                  <a:gd name="T69" fmla="*/ 18 h 239"/>
                  <a:gd name="T70" fmla="*/ 33 w 187"/>
                  <a:gd name="T71" fmla="*/ 19 h 239"/>
                  <a:gd name="T72" fmla="*/ 32 w 187"/>
                  <a:gd name="T73" fmla="*/ 21 h 239"/>
                  <a:gd name="T74" fmla="*/ 34 w 187"/>
                  <a:gd name="T75" fmla="*/ 24 h 239"/>
                  <a:gd name="T76" fmla="*/ 37 w 187"/>
                  <a:gd name="T77" fmla="*/ 25 h 239"/>
                  <a:gd name="T78" fmla="*/ 38 w 187"/>
                  <a:gd name="T79" fmla="*/ 27 h 239"/>
                  <a:gd name="T80" fmla="*/ 38 w 187"/>
                  <a:gd name="T81" fmla="*/ 28 h 239"/>
                  <a:gd name="T82" fmla="*/ 37 w 187"/>
                  <a:gd name="T83" fmla="*/ 30 h 239"/>
                  <a:gd name="T84" fmla="*/ 38 w 187"/>
                  <a:gd name="T85" fmla="*/ 32 h 239"/>
                  <a:gd name="T86" fmla="*/ 37 w 187"/>
                  <a:gd name="T87" fmla="*/ 33 h 239"/>
                  <a:gd name="T88" fmla="*/ 36 w 187"/>
                  <a:gd name="T89" fmla="*/ 34 h 239"/>
                  <a:gd name="T90" fmla="*/ 31 w 187"/>
                  <a:gd name="T91" fmla="*/ 33 h 239"/>
                  <a:gd name="T92" fmla="*/ 30 w 187"/>
                  <a:gd name="T93" fmla="*/ 34 h 239"/>
                  <a:gd name="T94" fmla="*/ 29 w 187"/>
                  <a:gd name="T95" fmla="*/ 32 h 239"/>
                  <a:gd name="T96" fmla="*/ 27 w 187"/>
                  <a:gd name="T97" fmla="*/ 33 h 239"/>
                  <a:gd name="T98" fmla="*/ 27 w 187"/>
                  <a:gd name="T99" fmla="*/ 35 h 239"/>
                  <a:gd name="T100" fmla="*/ 26 w 187"/>
                  <a:gd name="T101" fmla="*/ 39 h 239"/>
                  <a:gd name="T102" fmla="*/ 25 w 187"/>
                  <a:gd name="T103" fmla="*/ 40 h 239"/>
                  <a:gd name="T104" fmla="*/ 24 w 187"/>
                  <a:gd name="T105" fmla="*/ 41 h 239"/>
                  <a:gd name="T106" fmla="*/ 23 w 187"/>
                  <a:gd name="T107" fmla="*/ 43 h 239"/>
                  <a:gd name="T108" fmla="*/ 22 w 187"/>
                  <a:gd name="T109" fmla="*/ 44 h 239"/>
                  <a:gd name="T110" fmla="*/ 21 w 187"/>
                  <a:gd name="T111" fmla="*/ 45 h 239"/>
                  <a:gd name="T112" fmla="*/ 21 w 187"/>
                  <a:gd name="T113" fmla="*/ 47 h 239"/>
                  <a:gd name="T114" fmla="*/ 20 w 187"/>
                  <a:gd name="T115" fmla="*/ 48 h 239"/>
                  <a:gd name="T116" fmla="*/ 18 w 187"/>
                  <a:gd name="T117" fmla="*/ 48 h 2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39"/>
                  <a:gd name="T179" fmla="*/ 187 w 187"/>
                  <a:gd name="T180" fmla="*/ 239 h 2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199" name="Freeform 199"/>
              <p:cNvSpPr>
                <a:spLocks noChangeAspect="1"/>
              </p:cNvSpPr>
              <p:nvPr/>
            </p:nvSpPr>
            <p:spPr bwMode="gray">
              <a:xfrm>
                <a:off x="2769" y="1742"/>
                <a:ext cx="107" cy="90"/>
              </a:xfrm>
              <a:custGeom>
                <a:avLst/>
                <a:gdLst>
                  <a:gd name="T0" fmla="*/ 1 w 532"/>
                  <a:gd name="T1" fmla="*/ 74 h 452"/>
                  <a:gd name="T2" fmla="*/ 5 w 532"/>
                  <a:gd name="T3" fmla="*/ 68 h 452"/>
                  <a:gd name="T4" fmla="*/ 8 w 532"/>
                  <a:gd name="T5" fmla="*/ 58 h 452"/>
                  <a:gd name="T6" fmla="*/ 7 w 532"/>
                  <a:gd name="T7" fmla="*/ 43 h 452"/>
                  <a:gd name="T8" fmla="*/ 15 w 532"/>
                  <a:gd name="T9" fmla="*/ 42 h 452"/>
                  <a:gd name="T10" fmla="*/ 19 w 532"/>
                  <a:gd name="T11" fmla="*/ 41 h 452"/>
                  <a:gd name="T12" fmla="*/ 21 w 532"/>
                  <a:gd name="T13" fmla="*/ 38 h 452"/>
                  <a:gd name="T14" fmla="*/ 25 w 532"/>
                  <a:gd name="T15" fmla="*/ 36 h 452"/>
                  <a:gd name="T16" fmla="*/ 29 w 532"/>
                  <a:gd name="T17" fmla="*/ 38 h 452"/>
                  <a:gd name="T18" fmla="*/ 27 w 532"/>
                  <a:gd name="T19" fmla="*/ 33 h 452"/>
                  <a:gd name="T20" fmla="*/ 29 w 532"/>
                  <a:gd name="T21" fmla="*/ 27 h 452"/>
                  <a:gd name="T22" fmla="*/ 30 w 532"/>
                  <a:gd name="T23" fmla="*/ 23 h 452"/>
                  <a:gd name="T24" fmla="*/ 34 w 532"/>
                  <a:gd name="T25" fmla="*/ 20 h 452"/>
                  <a:gd name="T26" fmla="*/ 40 w 532"/>
                  <a:gd name="T27" fmla="*/ 16 h 452"/>
                  <a:gd name="T28" fmla="*/ 37 w 532"/>
                  <a:gd name="T29" fmla="*/ 14 h 452"/>
                  <a:gd name="T30" fmla="*/ 40 w 532"/>
                  <a:gd name="T31" fmla="*/ 10 h 452"/>
                  <a:gd name="T32" fmla="*/ 41 w 532"/>
                  <a:gd name="T33" fmla="*/ 10 h 452"/>
                  <a:gd name="T34" fmla="*/ 44 w 532"/>
                  <a:gd name="T35" fmla="*/ 6 h 452"/>
                  <a:gd name="T36" fmla="*/ 51 w 532"/>
                  <a:gd name="T37" fmla="*/ 5 h 452"/>
                  <a:gd name="T38" fmla="*/ 55 w 532"/>
                  <a:gd name="T39" fmla="*/ 0 h 452"/>
                  <a:gd name="T40" fmla="*/ 61 w 532"/>
                  <a:gd name="T41" fmla="*/ 1 h 452"/>
                  <a:gd name="T42" fmla="*/ 66 w 532"/>
                  <a:gd name="T43" fmla="*/ 3 h 452"/>
                  <a:gd name="T44" fmla="*/ 70 w 532"/>
                  <a:gd name="T45" fmla="*/ 9 h 452"/>
                  <a:gd name="T46" fmla="*/ 76 w 532"/>
                  <a:gd name="T47" fmla="*/ 6 h 452"/>
                  <a:gd name="T48" fmla="*/ 82 w 532"/>
                  <a:gd name="T49" fmla="*/ 7 h 452"/>
                  <a:gd name="T50" fmla="*/ 86 w 532"/>
                  <a:gd name="T51" fmla="*/ 11 h 452"/>
                  <a:gd name="T52" fmla="*/ 86 w 532"/>
                  <a:gd name="T53" fmla="*/ 16 h 452"/>
                  <a:gd name="T54" fmla="*/ 87 w 532"/>
                  <a:gd name="T55" fmla="*/ 20 h 452"/>
                  <a:gd name="T56" fmla="*/ 85 w 532"/>
                  <a:gd name="T57" fmla="*/ 24 h 452"/>
                  <a:gd name="T58" fmla="*/ 89 w 532"/>
                  <a:gd name="T59" fmla="*/ 31 h 452"/>
                  <a:gd name="T60" fmla="*/ 95 w 532"/>
                  <a:gd name="T61" fmla="*/ 39 h 452"/>
                  <a:gd name="T62" fmla="*/ 96 w 532"/>
                  <a:gd name="T63" fmla="*/ 43 h 452"/>
                  <a:gd name="T64" fmla="*/ 103 w 532"/>
                  <a:gd name="T65" fmla="*/ 45 h 452"/>
                  <a:gd name="T66" fmla="*/ 105 w 532"/>
                  <a:gd name="T67" fmla="*/ 48 h 452"/>
                  <a:gd name="T68" fmla="*/ 106 w 532"/>
                  <a:gd name="T69" fmla="*/ 52 h 452"/>
                  <a:gd name="T70" fmla="*/ 101 w 532"/>
                  <a:gd name="T71" fmla="*/ 57 h 452"/>
                  <a:gd name="T72" fmla="*/ 94 w 532"/>
                  <a:gd name="T73" fmla="*/ 54 h 452"/>
                  <a:gd name="T74" fmla="*/ 90 w 532"/>
                  <a:gd name="T75" fmla="*/ 57 h 452"/>
                  <a:gd name="T76" fmla="*/ 93 w 532"/>
                  <a:gd name="T77" fmla="*/ 62 h 452"/>
                  <a:gd name="T78" fmla="*/ 94 w 532"/>
                  <a:gd name="T79" fmla="*/ 66 h 452"/>
                  <a:gd name="T80" fmla="*/ 95 w 532"/>
                  <a:gd name="T81" fmla="*/ 70 h 452"/>
                  <a:gd name="T82" fmla="*/ 91 w 532"/>
                  <a:gd name="T83" fmla="*/ 76 h 452"/>
                  <a:gd name="T84" fmla="*/ 84 w 532"/>
                  <a:gd name="T85" fmla="*/ 80 h 452"/>
                  <a:gd name="T86" fmla="*/ 83 w 532"/>
                  <a:gd name="T87" fmla="*/ 85 h 452"/>
                  <a:gd name="T88" fmla="*/ 81 w 532"/>
                  <a:gd name="T89" fmla="*/ 90 h 452"/>
                  <a:gd name="T90" fmla="*/ 77 w 532"/>
                  <a:gd name="T91" fmla="*/ 88 h 452"/>
                  <a:gd name="T92" fmla="*/ 70 w 532"/>
                  <a:gd name="T93" fmla="*/ 90 h 452"/>
                  <a:gd name="T94" fmla="*/ 66 w 532"/>
                  <a:gd name="T95" fmla="*/ 85 h 452"/>
                  <a:gd name="T96" fmla="*/ 60 w 532"/>
                  <a:gd name="T97" fmla="*/ 86 h 452"/>
                  <a:gd name="T98" fmla="*/ 55 w 532"/>
                  <a:gd name="T99" fmla="*/ 85 h 452"/>
                  <a:gd name="T100" fmla="*/ 51 w 532"/>
                  <a:gd name="T101" fmla="*/ 87 h 452"/>
                  <a:gd name="T102" fmla="*/ 48 w 532"/>
                  <a:gd name="T103" fmla="*/ 85 h 452"/>
                  <a:gd name="T104" fmla="*/ 43 w 532"/>
                  <a:gd name="T105" fmla="*/ 83 h 452"/>
                  <a:gd name="T106" fmla="*/ 39 w 532"/>
                  <a:gd name="T107" fmla="*/ 81 h 452"/>
                  <a:gd name="T108" fmla="*/ 32 w 532"/>
                  <a:gd name="T109" fmla="*/ 80 h 452"/>
                  <a:gd name="T110" fmla="*/ 24 w 532"/>
                  <a:gd name="T111" fmla="*/ 78 h 452"/>
                  <a:gd name="T112" fmla="*/ 13 w 532"/>
                  <a:gd name="T113" fmla="*/ 80 h 452"/>
                  <a:gd name="T114" fmla="*/ 8 w 532"/>
                  <a:gd name="T115" fmla="*/ 84 h 452"/>
                  <a:gd name="T116" fmla="*/ 3 w 532"/>
                  <a:gd name="T117" fmla="*/ 85 h 4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32"/>
                  <a:gd name="T178" fmla="*/ 0 h 452"/>
                  <a:gd name="T179" fmla="*/ 532 w 532"/>
                  <a:gd name="T180" fmla="*/ 452 h 4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nvGrpSpPr>
              <p:cNvPr id="200" name="Group 200"/>
              <p:cNvGrpSpPr>
                <a:grpSpLocks noChangeAspect="1"/>
              </p:cNvGrpSpPr>
              <p:nvPr/>
            </p:nvGrpSpPr>
            <p:grpSpPr bwMode="auto">
              <a:xfrm>
                <a:off x="2688" y="1930"/>
                <a:ext cx="43" cy="43"/>
                <a:chOff x="2688" y="1930"/>
                <a:chExt cx="43" cy="43"/>
              </a:xfrm>
              <a:grpFill/>
            </p:grpSpPr>
            <p:sp>
              <p:nvSpPr>
                <p:cNvPr id="221" name="Freeform 201"/>
                <p:cNvSpPr>
                  <a:spLocks noChangeAspect="1"/>
                </p:cNvSpPr>
                <p:nvPr/>
              </p:nvSpPr>
              <p:spPr bwMode="gray">
                <a:xfrm>
                  <a:off x="2688" y="1930"/>
                  <a:ext cx="43" cy="43"/>
                </a:xfrm>
                <a:custGeom>
                  <a:avLst/>
                  <a:gdLst>
                    <a:gd name="T0" fmla="*/ 29 w 215"/>
                    <a:gd name="T1" fmla="*/ 41 h 216"/>
                    <a:gd name="T2" fmla="*/ 26 w 215"/>
                    <a:gd name="T3" fmla="*/ 38 h 216"/>
                    <a:gd name="T4" fmla="*/ 23 w 215"/>
                    <a:gd name="T5" fmla="*/ 36 h 216"/>
                    <a:gd name="T6" fmla="*/ 20 w 215"/>
                    <a:gd name="T7" fmla="*/ 36 h 216"/>
                    <a:gd name="T8" fmla="*/ 16 w 215"/>
                    <a:gd name="T9" fmla="*/ 28 h 216"/>
                    <a:gd name="T10" fmla="*/ 10 w 215"/>
                    <a:gd name="T11" fmla="*/ 23 h 216"/>
                    <a:gd name="T12" fmla="*/ 7 w 215"/>
                    <a:gd name="T13" fmla="*/ 19 h 216"/>
                    <a:gd name="T14" fmla="*/ 5 w 215"/>
                    <a:gd name="T15" fmla="*/ 15 h 216"/>
                    <a:gd name="T16" fmla="*/ 4 w 215"/>
                    <a:gd name="T17" fmla="*/ 12 h 216"/>
                    <a:gd name="T18" fmla="*/ 1 w 215"/>
                    <a:gd name="T19" fmla="*/ 8 h 216"/>
                    <a:gd name="T20" fmla="*/ 1 w 215"/>
                    <a:gd name="T21" fmla="*/ 6 h 216"/>
                    <a:gd name="T22" fmla="*/ 2 w 215"/>
                    <a:gd name="T23" fmla="*/ 0 h 216"/>
                    <a:gd name="T24" fmla="*/ 6 w 215"/>
                    <a:gd name="T25" fmla="*/ 4 h 216"/>
                    <a:gd name="T26" fmla="*/ 12 w 215"/>
                    <a:gd name="T27" fmla="*/ 1 h 216"/>
                    <a:gd name="T28" fmla="*/ 16 w 215"/>
                    <a:gd name="T29" fmla="*/ 2 h 216"/>
                    <a:gd name="T30" fmla="*/ 18 w 215"/>
                    <a:gd name="T31" fmla="*/ 2 h 216"/>
                    <a:gd name="T32" fmla="*/ 22 w 215"/>
                    <a:gd name="T33" fmla="*/ 2 h 216"/>
                    <a:gd name="T34" fmla="*/ 25 w 215"/>
                    <a:gd name="T35" fmla="*/ 2 h 216"/>
                    <a:gd name="T36" fmla="*/ 27 w 215"/>
                    <a:gd name="T37" fmla="*/ 3 h 216"/>
                    <a:gd name="T38" fmla="*/ 30 w 215"/>
                    <a:gd name="T39" fmla="*/ 4 h 216"/>
                    <a:gd name="T40" fmla="*/ 32 w 215"/>
                    <a:gd name="T41" fmla="*/ 3 h 216"/>
                    <a:gd name="T42" fmla="*/ 33 w 215"/>
                    <a:gd name="T43" fmla="*/ 6 h 216"/>
                    <a:gd name="T44" fmla="*/ 37 w 215"/>
                    <a:gd name="T45" fmla="*/ 6 h 216"/>
                    <a:gd name="T46" fmla="*/ 40 w 215"/>
                    <a:gd name="T47" fmla="*/ 7 h 216"/>
                    <a:gd name="T48" fmla="*/ 38 w 215"/>
                    <a:gd name="T49" fmla="*/ 11 h 216"/>
                    <a:gd name="T50" fmla="*/ 38 w 215"/>
                    <a:gd name="T51" fmla="*/ 13 h 216"/>
                    <a:gd name="T52" fmla="*/ 38 w 215"/>
                    <a:gd name="T53" fmla="*/ 15 h 216"/>
                    <a:gd name="T54" fmla="*/ 40 w 215"/>
                    <a:gd name="T55" fmla="*/ 16 h 216"/>
                    <a:gd name="T56" fmla="*/ 41 w 215"/>
                    <a:gd name="T57" fmla="*/ 17 h 216"/>
                    <a:gd name="T58" fmla="*/ 42 w 215"/>
                    <a:gd name="T59" fmla="*/ 19 h 216"/>
                    <a:gd name="T60" fmla="*/ 42 w 215"/>
                    <a:gd name="T61" fmla="*/ 20 h 216"/>
                    <a:gd name="T62" fmla="*/ 39 w 215"/>
                    <a:gd name="T63" fmla="*/ 20 h 216"/>
                    <a:gd name="T64" fmla="*/ 40 w 215"/>
                    <a:gd name="T65" fmla="*/ 22 h 216"/>
                    <a:gd name="T66" fmla="*/ 42 w 215"/>
                    <a:gd name="T67" fmla="*/ 25 h 216"/>
                    <a:gd name="T68" fmla="*/ 40 w 215"/>
                    <a:gd name="T69" fmla="*/ 26 h 216"/>
                    <a:gd name="T70" fmla="*/ 38 w 215"/>
                    <a:gd name="T71" fmla="*/ 27 h 216"/>
                    <a:gd name="T72" fmla="*/ 37 w 215"/>
                    <a:gd name="T73" fmla="*/ 27 h 216"/>
                    <a:gd name="T74" fmla="*/ 35 w 215"/>
                    <a:gd name="T75" fmla="*/ 27 h 216"/>
                    <a:gd name="T76" fmla="*/ 37 w 215"/>
                    <a:gd name="T77" fmla="*/ 29 h 216"/>
                    <a:gd name="T78" fmla="*/ 37 w 215"/>
                    <a:gd name="T79" fmla="*/ 31 h 216"/>
                    <a:gd name="T80" fmla="*/ 36 w 215"/>
                    <a:gd name="T81" fmla="*/ 30 h 216"/>
                    <a:gd name="T82" fmla="*/ 33 w 215"/>
                    <a:gd name="T83" fmla="*/ 31 h 216"/>
                    <a:gd name="T84" fmla="*/ 32 w 215"/>
                    <a:gd name="T85" fmla="*/ 34 h 216"/>
                    <a:gd name="T86" fmla="*/ 30 w 215"/>
                    <a:gd name="T87" fmla="*/ 35 h 216"/>
                    <a:gd name="T88" fmla="*/ 30 w 215"/>
                    <a:gd name="T89" fmla="*/ 38 h 216"/>
                    <a:gd name="T90" fmla="*/ 31 w 215"/>
                    <a:gd name="T91" fmla="*/ 40 h 2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5"/>
                    <a:gd name="T139" fmla="*/ 0 h 216"/>
                    <a:gd name="T140" fmla="*/ 215 w 215"/>
                    <a:gd name="T141" fmla="*/ 216 h 2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2" name="Freeform 202"/>
                <p:cNvSpPr>
                  <a:spLocks noChangeAspect="1"/>
                </p:cNvSpPr>
                <p:nvPr/>
              </p:nvSpPr>
              <p:spPr bwMode="gray">
                <a:xfrm>
                  <a:off x="2703" y="1965"/>
                  <a:ext cx="15" cy="8"/>
                </a:xfrm>
                <a:custGeom>
                  <a:avLst/>
                  <a:gdLst>
                    <a:gd name="T0" fmla="*/ 15 w 75"/>
                    <a:gd name="T1" fmla="*/ 8 h 42"/>
                    <a:gd name="T2" fmla="*/ 9 w 75"/>
                    <a:gd name="T3" fmla="*/ 4 h 42"/>
                    <a:gd name="T4" fmla="*/ 6 w 75"/>
                    <a:gd name="T5" fmla="*/ 3 h 42"/>
                    <a:gd name="T6" fmla="*/ 3 w 75"/>
                    <a:gd name="T7" fmla="*/ 1 h 42"/>
                    <a:gd name="T8" fmla="*/ 0 w 75"/>
                    <a:gd name="T9" fmla="*/ 1 h 42"/>
                    <a:gd name="T10" fmla="*/ 1 w 75"/>
                    <a:gd name="T11" fmla="*/ 0 h 42"/>
                    <a:gd name="T12" fmla="*/ 3 w 75"/>
                    <a:gd name="T13" fmla="*/ 0 h 42"/>
                    <a:gd name="T14" fmla="*/ 4 w 75"/>
                    <a:gd name="T15" fmla="*/ 2 h 42"/>
                    <a:gd name="T16" fmla="*/ 5 w 75"/>
                    <a:gd name="T17" fmla="*/ 2 h 42"/>
                    <a:gd name="T18" fmla="*/ 6 w 75"/>
                    <a:gd name="T19" fmla="*/ 1 h 42"/>
                    <a:gd name="T20" fmla="*/ 8 w 75"/>
                    <a:gd name="T21" fmla="*/ 1 h 42"/>
                    <a:gd name="T22" fmla="*/ 8 w 75"/>
                    <a:gd name="T23" fmla="*/ 2 h 42"/>
                    <a:gd name="T24" fmla="*/ 10 w 75"/>
                    <a:gd name="T25" fmla="*/ 3 h 42"/>
                    <a:gd name="T26" fmla="*/ 11 w 75"/>
                    <a:gd name="T27" fmla="*/ 3 h 42"/>
                    <a:gd name="T28" fmla="*/ 13 w 75"/>
                    <a:gd name="T29" fmla="*/ 5 h 42"/>
                    <a:gd name="T30" fmla="*/ 14 w 75"/>
                    <a:gd name="T31" fmla="*/ 6 h 42"/>
                    <a:gd name="T32" fmla="*/ 14 w 75"/>
                    <a:gd name="T33" fmla="*/ 6 h 42"/>
                    <a:gd name="T34" fmla="*/ 15 w 75"/>
                    <a:gd name="T35" fmla="*/ 6 h 42"/>
                    <a:gd name="T36" fmla="*/ 15 w 75"/>
                    <a:gd name="T37" fmla="*/ 8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42"/>
                    <a:gd name="T59" fmla="*/ 75 w 75"/>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sp>
            <p:nvSpPr>
              <p:cNvPr id="201" name="Freeform 203"/>
              <p:cNvSpPr>
                <a:spLocks noChangeAspect="1"/>
              </p:cNvSpPr>
              <p:nvPr/>
            </p:nvSpPr>
            <p:spPr bwMode="gray">
              <a:xfrm>
                <a:off x="2748" y="2034"/>
                <a:ext cx="25" cy="26"/>
              </a:xfrm>
              <a:custGeom>
                <a:avLst/>
                <a:gdLst>
                  <a:gd name="T0" fmla="*/ 10 w 128"/>
                  <a:gd name="T1" fmla="*/ 0 h 131"/>
                  <a:gd name="T2" fmla="*/ 7 w 128"/>
                  <a:gd name="T3" fmla="*/ 0 h 131"/>
                  <a:gd name="T4" fmla="*/ 4 w 128"/>
                  <a:gd name="T5" fmla="*/ 2 h 131"/>
                  <a:gd name="T6" fmla="*/ 3 w 128"/>
                  <a:gd name="T7" fmla="*/ 2 h 131"/>
                  <a:gd name="T8" fmla="*/ 0 w 128"/>
                  <a:gd name="T9" fmla="*/ 6 h 131"/>
                  <a:gd name="T10" fmla="*/ 0 w 128"/>
                  <a:gd name="T11" fmla="*/ 7 h 131"/>
                  <a:gd name="T12" fmla="*/ 1 w 128"/>
                  <a:gd name="T13" fmla="*/ 10 h 131"/>
                  <a:gd name="T14" fmla="*/ 4 w 128"/>
                  <a:gd name="T15" fmla="*/ 12 h 131"/>
                  <a:gd name="T16" fmla="*/ 5 w 128"/>
                  <a:gd name="T17" fmla="*/ 14 h 131"/>
                  <a:gd name="T18" fmla="*/ 4 w 128"/>
                  <a:gd name="T19" fmla="*/ 17 h 131"/>
                  <a:gd name="T20" fmla="*/ 5 w 128"/>
                  <a:gd name="T21" fmla="*/ 20 h 131"/>
                  <a:gd name="T22" fmla="*/ 6 w 128"/>
                  <a:gd name="T23" fmla="*/ 21 h 131"/>
                  <a:gd name="T24" fmla="*/ 8 w 128"/>
                  <a:gd name="T25" fmla="*/ 21 h 131"/>
                  <a:gd name="T26" fmla="*/ 8 w 128"/>
                  <a:gd name="T27" fmla="*/ 19 h 131"/>
                  <a:gd name="T28" fmla="*/ 10 w 128"/>
                  <a:gd name="T29" fmla="*/ 18 h 131"/>
                  <a:gd name="T30" fmla="*/ 10 w 128"/>
                  <a:gd name="T31" fmla="*/ 19 h 131"/>
                  <a:gd name="T32" fmla="*/ 12 w 128"/>
                  <a:gd name="T33" fmla="*/ 20 h 131"/>
                  <a:gd name="T34" fmla="*/ 13 w 128"/>
                  <a:gd name="T35" fmla="*/ 24 h 131"/>
                  <a:gd name="T36" fmla="*/ 13 w 128"/>
                  <a:gd name="T37" fmla="*/ 26 h 131"/>
                  <a:gd name="T38" fmla="*/ 14 w 128"/>
                  <a:gd name="T39" fmla="*/ 26 h 131"/>
                  <a:gd name="T40" fmla="*/ 15 w 128"/>
                  <a:gd name="T41" fmla="*/ 22 h 131"/>
                  <a:gd name="T42" fmla="*/ 17 w 128"/>
                  <a:gd name="T43" fmla="*/ 21 h 131"/>
                  <a:gd name="T44" fmla="*/ 18 w 128"/>
                  <a:gd name="T45" fmla="*/ 23 h 131"/>
                  <a:gd name="T46" fmla="*/ 19 w 128"/>
                  <a:gd name="T47" fmla="*/ 25 h 131"/>
                  <a:gd name="T48" fmla="*/ 21 w 128"/>
                  <a:gd name="T49" fmla="*/ 26 h 131"/>
                  <a:gd name="T50" fmla="*/ 21 w 128"/>
                  <a:gd name="T51" fmla="*/ 21 h 131"/>
                  <a:gd name="T52" fmla="*/ 19 w 128"/>
                  <a:gd name="T53" fmla="*/ 15 h 131"/>
                  <a:gd name="T54" fmla="*/ 18 w 128"/>
                  <a:gd name="T55" fmla="*/ 13 h 131"/>
                  <a:gd name="T56" fmla="*/ 17 w 128"/>
                  <a:gd name="T57" fmla="*/ 11 h 131"/>
                  <a:gd name="T58" fmla="*/ 21 w 128"/>
                  <a:gd name="T59" fmla="*/ 13 h 131"/>
                  <a:gd name="T60" fmla="*/ 21 w 128"/>
                  <a:gd name="T61" fmla="*/ 14 h 131"/>
                  <a:gd name="T62" fmla="*/ 22 w 128"/>
                  <a:gd name="T63" fmla="*/ 14 h 131"/>
                  <a:gd name="T64" fmla="*/ 23 w 128"/>
                  <a:gd name="T65" fmla="*/ 13 h 131"/>
                  <a:gd name="T66" fmla="*/ 25 w 128"/>
                  <a:gd name="T67" fmla="*/ 13 h 131"/>
                  <a:gd name="T68" fmla="*/ 25 w 128"/>
                  <a:gd name="T69" fmla="*/ 11 h 131"/>
                  <a:gd name="T70" fmla="*/ 22 w 128"/>
                  <a:gd name="T71" fmla="*/ 10 h 131"/>
                  <a:gd name="T72" fmla="*/ 21 w 128"/>
                  <a:gd name="T73" fmla="*/ 7 h 131"/>
                  <a:gd name="T74" fmla="*/ 21 w 128"/>
                  <a:gd name="T75" fmla="*/ 5 h 131"/>
                  <a:gd name="T76" fmla="*/ 19 w 128"/>
                  <a:gd name="T77" fmla="*/ 4 h 131"/>
                  <a:gd name="T78" fmla="*/ 14 w 128"/>
                  <a:gd name="T79" fmla="*/ 2 h 131"/>
                  <a:gd name="T80" fmla="*/ 12 w 128"/>
                  <a:gd name="T81" fmla="*/ 2 h 131"/>
                  <a:gd name="T82" fmla="*/ 11 w 128"/>
                  <a:gd name="T83" fmla="*/ 2 h 131"/>
                  <a:gd name="T84" fmla="*/ 10 w 128"/>
                  <a:gd name="T85" fmla="*/ 0 h 1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8"/>
                  <a:gd name="T130" fmla="*/ 0 h 131"/>
                  <a:gd name="T131" fmla="*/ 128 w 128"/>
                  <a:gd name="T132" fmla="*/ 131 h 13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2" name="Freeform 204"/>
              <p:cNvSpPr>
                <a:spLocks noChangeAspect="1"/>
              </p:cNvSpPr>
              <p:nvPr/>
            </p:nvSpPr>
            <p:spPr bwMode="gray">
              <a:xfrm>
                <a:off x="2737" y="1984"/>
                <a:ext cx="70" cy="59"/>
              </a:xfrm>
              <a:custGeom>
                <a:avLst/>
                <a:gdLst>
                  <a:gd name="T0" fmla="*/ 62 w 352"/>
                  <a:gd name="T1" fmla="*/ 14 h 293"/>
                  <a:gd name="T2" fmla="*/ 51 w 352"/>
                  <a:gd name="T3" fmla="*/ 13 h 293"/>
                  <a:gd name="T4" fmla="*/ 49 w 352"/>
                  <a:gd name="T5" fmla="*/ 13 h 293"/>
                  <a:gd name="T6" fmla="*/ 44 w 352"/>
                  <a:gd name="T7" fmla="*/ 15 h 293"/>
                  <a:gd name="T8" fmla="*/ 38 w 352"/>
                  <a:gd name="T9" fmla="*/ 17 h 293"/>
                  <a:gd name="T10" fmla="*/ 43 w 352"/>
                  <a:gd name="T11" fmla="*/ 20 h 293"/>
                  <a:gd name="T12" fmla="*/ 45 w 352"/>
                  <a:gd name="T13" fmla="*/ 23 h 293"/>
                  <a:gd name="T14" fmla="*/ 40 w 352"/>
                  <a:gd name="T15" fmla="*/ 21 h 293"/>
                  <a:gd name="T16" fmla="*/ 41 w 352"/>
                  <a:gd name="T17" fmla="*/ 24 h 293"/>
                  <a:gd name="T18" fmla="*/ 40 w 352"/>
                  <a:gd name="T19" fmla="*/ 25 h 293"/>
                  <a:gd name="T20" fmla="*/ 37 w 352"/>
                  <a:gd name="T21" fmla="*/ 22 h 293"/>
                  <a:gd name="T22" fmla="*/ 37 w 352"/>
                  <a:gd name="T23" fmla="*/ 25 h 293"/>
                  <a:gd name="T24" fmla="*/ 37 w 352"/>
                  <a:gd name="T25" fmla="*/ 27 h 293"/>
                  <a:gd name="T26" fmla="*/ 34 w 352"/>
                  <a:gd name="T27" fmla="*/ 22 h 293"/>
                  <a:gd name="T28" fmla="*/ 29 w 352"/>
                  <a:gd name="T29" fmla="*/ 19 h 293"/>
                  <a:gd name="T30" fmla="*/ 27 w 352"/>
                  <a:gd name="T31" fmla="*/ 18 h 293"/>
                  <a:gd name="T32" fmla="*/ 27 w 352"/>
                  <a:gd name="T33" fmla="*/ 24 h 293"/>
                  <a:gd name="T34" fmla="*/ 29 w 352"/>
                  <a:gd name="T35" fmla="*/ 28 h 293"/>
                  <a:gd name="T36" fmla="*/ 33 w 352"/>
                  <a:gd name="T37" fmla="*/ 35 h 293"/>
                  <a:gd name="T38" fmla="*/ 34 w 352"/>
                  <a:gd name="T39" fmla="*/ 38 h 293"/>
                  <a:gd name="T40" fmla="*/ 32 w 352"/>
                  <a:gd name="T41" fmla="*/ 38 h 293"/>
                  <a:gd name="T42" fmla="*/ 32 w 352"/>
                  <a:gd name="T43" fmla="*/ 36 h 293"/>
                  <a:gd name="T44" fmla="*/ 30 w 352"/>
                  <a:gd name="T45" fmla="*/ 37 h 293"/>
                  <a:gd name="T46" fmla="*/ 30 w 352"/>
                  <a:gd name="T47" fmla="*/ 41 h 293"/>
                  <a:gd name="T48" fmla="*/ 28 w 352"/>
                  <a:gd name="T49" fmla="*/ 41 h 293"/>
                  <a:gd name="T50" fmla="*/ 27 w 352"/>
                  <a:gd name="T51" fmla="*/ 43 h 293"/>
                  <a:gd name="T52" fmla="*/ 31 w 352"/>
                  <a:gd name="T53" fmla="*/ 44 h 293"/>
                  <a:gd name="T54" fmla="*/ 34 w 352"/>
                  <a:gd name="T55" fmla="*/ 45 h 293"/>
                  <a:gd name="T56" fmla="*/ 37 w 352"/>
                  <a:gd name="T57" fmla="*/ 48 h 293"/>
                  <a:gd name="T58" fmla="*/ 40 w 352"/>
                  <a:gd name="T59" fmla="*/ 50 h 293"/>
                  <a:gd name="T60" fmla="*/ 42 w 352"/>
                  <a:gd name="T61" fmla="*/ 51 h 293"/>
                  <a:gd name="T62" fmla="*/ 40 w 352"/>
                  <a:gd name="T63" fmla="*/ 57 h 293"/>
                  <a:gd name="T64" fmla="*/ 35 w 352"/>
                  <a:gd name="T65" fmla="*/ 55 h 293"/>
                  <a:gd name="T66" fmla="*/ 30 w 352"/>
                  <a:gd name="T67" fmla="*/ 54 h 293"/>
                  <a:gd name="T68" fmla="*/ 33 w 352"/>
                  <a:gd name="T69" fmla="*/ 52 h 293"/>
                  <a:gd name="T70" fmla="*/ 28 w 352"/>
                  <a:gd name="T71" fmla="*/ 49 h 293"/>
                  <a:gd name="T72" fmla="*/ 24 w 352"/>
                  <a:gd name="T73" fmla="*/ 49 h 293"/>
                  <a:gd name="T74" fmla="*/ 19 w 352"/>
                  <a:gd name="T75" fmla="*/ 49 h 293"/>
                  <a:gd name="T76" fmla="*/ 13 w 352"/>
                  <a:gd name="T77" fmla="*/ 49 h 293"/>
                  <a:gd name="T78" fmla="*/ 12 w 352"/>
                  <a:gd name="T79" fmla="*/ 49 h 293"/>
                  <a:gd name="T80" fmla="*/ 10 w 352"/>
                  <a:gd name="T81" fmla="*/ 48 h 293"/>
                  <a:gd name="T82" fmla="*/ 7 w 352"/>
                  <a:gd name="T83" fmla="*/ 42 h 293"/>
                  <a:gd name="T84" fmla="*/ 11 w 352"/>
                  <a:gd name="T85" fmla="*/ 42 h 293"/>
                  <a:gd name="T86" fmla="*/ 7 w 352"/>
                  <a:gd name="T87" fmla="*/ 39 h 293"/>
                  <a:gd name="T88" fmla="*/ 3 w 352"/>
                  <a:gd name="T89" fmla="*/ 36 h 293"/>
                  <a:gd name="T90" fmla="*/ 1 w 352"/>
                  <a:gd name="T91" fmla="*/ 31 h 293"/>
                  <a:gd name="T92" fmla="*/ 0 w 352"/>
                  <a:gd name="T93" fmla="*/ 31 h 293"/>
                  <a:gd name="T94" fmla="*/ 2 w 352"/>
                  <a:gd name="T95" fmla="*/ 29 h 293"/>
                  <a:gd name="T96" fmla="*/ 3 w 352"/>
                  <a:gd name="T97" fmla="*/ 26 h 293"/>
                  <a:gd name="T98" fmla="*/ 7 w 352"/>
                  <a:gd name="T99" fmla="*/ 21 h 293"/>
                  <a:gd name="T100" fmla="*/ 10 w 352"/>
                  <a:gd name="T101" fmla="*/ 16 h 293"/>
                  <a:gd name="T102" fmla="*/ 16 w 352"/>
                  <a:gd name="T103" fmla="*/ 12 h 293"/>
                  <a:gd name="T104" fmla="*/ 22 w 352"/>
                  <a:gd name="T105" fmla="*/ 9 h 293"/>
                  <a:gd name="T106" fmla="*/ 29 w 352"/>
                  <a:gd name="T107" fmla="*/ 6 h 293"/>
                  <a:gd name="T108" fmla="*/ 33 w 352"/>
                  <a:gd name="T109" fmla="*/ 6 h 293"/>
                  <a:gd name="T110" fmla="*/ 41 w 352"/>
                  <a:gd name="T111" fmla="*/ 5 h 293"/>
                  <a:gd name="T112" fmla="*/ 49 w 352"/>
                  <a:gd name="T113" fmla="*/ 3 h 293"/>
                  <a:gd name="T114" fmla="*/ 58 w 352"/>
                  <a:gd name="T115" fmla="*/ 7 h 293"/>
                  <a:gd name="T116" fmla="*/ 65 w 352"/>
                  <a:gd name="T117" fmla="*/ 4 h 293"/>
                  <a:gd name="T118" fmla="*/ 68 w 352"/>
                  <a:gd name="T119" fmla="*/ 0 h 293"/>
                  <a:gd name="T120" fmla="*/ 70 w 352"/>
                  <a:gd name="T121" fmla="*/ 3 h 293"/>
                  <a:gd name="T122" fmla="*/ 68 w 352"/>
                  <a:gd name="T123" fmla="*/ 7 h 293"/>
                  <a:gd name="T124" fmla="*/ 66 w 352"/>
                  <a:gd name="T125" fmla="*/ 13 h 2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2"/>
                  <a:gd name="T190" fmla="*/ 0 h 293"/>
                  <a:gd name="T191" fmla="*/ 352 w 352"/>
                  <a:gd name="T192" fmla="*/ 293 h 2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3" name="Freeform 205"/>
              <p:cNvSpPr>
                <a:spLocks noChangeAspect="1"/>
              </p:cNvSpPr>
              <p:nvPr/>
            </p:nvSpPr>
            <p:spPr bwMode="gray">
              <a:xfrm>
                <a:off x="2692" y="1879"/>
                <a:ext cx="74" cy="44"/>
              </a:xfrm>
              <a:custGeom>
                <a:avLst/>
                <a:gdLst>
                  <a:gd name="T0" fmla="*/ 14 w 369"/>
                  <a:gd name="T1" fmla="*/ 9 h 223"/>
                  <a:gd name="T2" fmla="*/ 26 w 369"/>
                  <a:gd name="T3" fmla="*/ 13 h 223"/>
                  <a:gd name="T4" fmla="*/ 29 w 369"/>
                  <a:gd name="T5" fmla="*/ 9 h 223"/>
                  <a:gd name="T6" fmla="*/ 39 w 369"/>
                  <a:gd name="T7" fmla="*/ 5 h 223"/>
                  <a:gd name="T8" fmla="*/ 45 w 369"/>
                  <a:gd name="T9" fmla="*/ 5 h 223"/>
                  <a:gd name="T10" fmla="*/ 48 w 369"/>
                  <a:gd name="T11" fmla="*/ 2 h 223"/>
                  <a:gd name="T12" fmla="*/ 55 w 369"/>
                  <a:gd name="T13" fmla="*/ 0 h 223"/>
                  <a:gd name="T14" fmla="*/ 60 w 369"/>
                  <a:gd name="T15" fmla="*/ 1 h 223"/>
                  <a:gd name="T16" fmla="*/ 66 w 369"/>
                  <a:gd name="T17" fmla="*/ 2 h 223"/>
                  <a:gd name="T18" fmla="*/ 71 w 369"/>
                  <a:gd name="T19" fmla="*/ 6 h 223"/>
                  <a:gd name="T20" fmla="*/ 74 w 369"/>
                  <a:gd name="T21" fmla="*/ 9 h 223"/>
                  <a:gd name="T22" fmla="*/ 72 w 369"/>
                  <a:gd name="T23" fmla="*/ 12 h 223"/>
                  <a:gd name="T24" fmla="*/ 67 w 369"/>
                  <a:gd name="T25" fmla="*/ 14 h 223"/>
                  <a:gd name="T26" fmla="*/ 65 w 369"/>
                  <a:gd name="T27" fmla="*/ 17 h 223"/>
                  <a:gd name="T28" fmla="*/ 63 w 369"/>
                  <a:gd name="T29" fmla="*/ 21 h 223"/>
                  <a:gd name="T30" fmla="*/ 60 w 369"/>
                  <a:gd name="T31" fmla="*/ 27 h 223"/>
                  <a:gd name="T32" fmla="*/ 57 w 369"/>
                  <a:gd name="T33" fmla="*/ 32 h 223"/>
                  <a:gd name="T34" fmla="*/ 52 w 369"/>
                  <a:gd name="T35" fmla="*/ 37 h 223"/>
                  <a:gd name="T36" fmla="*/ 45 w 369"/>
                  <a:gd name="T37" fmla="*/ 38 h 223"/>
                  <a:gd name="T38" fmla="*/ 42 w 369"/>
                  <a:gd name="T39" fmla="*/ 38 h 223"/>
                  <a:gd name="T40" fmla="*/ 36 w 369"/>
                  <a:gd name="T41" fmla="*/ 40 h 223"/>
                  <a:gd name="T42" fmla="*/ 32 w 369"/>
                  <a:gd name="T43" fmla="*/ 41 h 223"/>
                  <a:gd name="T44" fmla="*/ 27 w 369"/>
                  <a:gd name="T45" fmla="*/ 43 h 223"/>
                  <a:gd name="T46" fmla="*/ 20 w 369"/>
                  <a:gd name="T47" fmla="*/ 44 h 223"/>
                  <a:gd name="T48" fmla="*/ 15 w 369"/>
                  <a:gd name="T49" fmla="*/ 41 h 223"/>
                  <a:gd name="T50" fmla="*/ 10 w 369"/>
                  <a:gd name="T51" fmla="*/ 37 h 223"/>
                  <a:gd name="T52" fmla="*/ 6 w 369"/>
                  <a:gd name="T53" fmla="*/ 33 h 223"/>
                  <a:gd name="T54" fmla="*/ 3 w 369"/>
                  <a:gd name="T55" fmla="*/ 28 h 223"/>
                  <a:gd name="T56" fmla="*/ 0 w 369"/>
                  <a:gd name="T57" fmla="*/ 27 h 223"/>
                  <a:gd name="T58" fmla="*/ 4 w 369"/>
                  <a:gd name="T59" fmla="*/ 24 h 223"/>
                  <a:gd name="T60" fmla="*/ 4 w 369"/>
                  <a:gd name="T61" fmla="*/ 20 h 223"/>
                  <a:gd name="T62" fmla="*/ 4 w 369"/>
                  <a:gd name="T63" fmla="*/ 15 h 223"/>
                  <a:gd name="T64" fmla="*/ 11 w 369"/>
                  <a:gd name="T65" fmla="*/ 13 h 223"/>
                  <a:gd name="T66" fmla="*/ 12 w 369"/>
                  <a:gd name="T67" fmla="*/ 8 h 2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9"/>
                  <a:gd name="T103" fmla="*/ 0 h 223"/>
                  <a:gd name="T104" fmla="*/ 369 w 369"/>
                  <a:gd name="T105" fmla="*/ 223 h 2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4" name="Freeform 206"/>
              <p:cNvSpPr>
                <a:spLocks noChangeAspect="1"/>
              </p:cNvSpPr>
              <p:nvPr/>
            </p:nvSpPr>
            <p:spPr bwMode="gray">
              <a:xfrm>
                <a:off x="2670" y="1767"/>
                <a:ext cx="109" cy="103"/>
              </a:xfrm>
              <a:custGeom>
                <a:avLst/>
                <a:gdLst>
                  <a:gd name="T0" fmla="*/ 104 w 545"/>
                  <a:gd name="T1" fmla="*/ 65 h 511"/>
                  <a:gd name="T2" fmla="*/ 108 w 545"/>
                  <a:gd name="T3" fmla="*/ 72 h 511"/>
                  <a:gd name="T4" fmla="*/ 108 w 545"/>
                  <a:gd name="T5" fmla="*/ 80 h 511"/>
                  <a:gd name="T6" fmla="*/ 98 w 545"/>
                  <a:gd name="T7" fmla="*/ 89 h 511"/>
                  <a:gd name="T8" fmla="*/ 94 w 545"/>
                  <a:gd name="T9" fmla="*/ 103 h 511"/>
                  <a:gd name="T10" fmla="*/ 89 w 545"/>
                  <a:gd name="T11" fmla="*/ 102 h 511"/>
                  <a:gd name="T12" fmla="*/ 83 w 545"/>
                  <a:gd name="T13" fmla="*/ 97 h 511"/>
                  <a:gd name="T14" fmla="*/ 76 w 545"/>
                  <a:gd name="T15" fmla="*/ 98 h 511"/>
                  <a:gd name="T16" fmla="*/ 69 w 545"/>
                  <a:gd name="T17" fmla="*/ 98 h 511"/>
                  <a:gd name="T18" fmla="*/ 63 w 545"/>
                  <a:gd name="T19" fmla="*/ 100 h 511"/>
                  <a:gd name="T20" fmla="*/ 58 w 545"/>
                  <a:gd name="T21" fmla="*/ 95 h 511"/>
                  <a:gd name="T22" fmla="*/ 52 w 545"/>
                  <a:gd name="T23" fmla="*/ 96 h 511"/>
                  <a:gd name="T24" fmla="*/ 42 w 545"/>
                  <a:gd name="T25" fmla="*/ 87 h 511"/>
                  <a:gd name="T26" fmla="*/ 40 w 545"/>
                  <a:gd name="T27" fmla="*/ 83 h 511"/>
                  <a:gd name="T28" fmla="*/ 30 w 545"/>
                  <a:gd name="T29" fmla="*/ 82 h 511"/>
                  <a:gd name="T30" fmla="*/ 27 w 545"/>
                  <a:gd name="T31" fmla="*/ 84 h 511"/>
                  <a:gd name="T32" fmla="*/ 24 w 545"/>
                  <a:gd name="T33" fmla="*/ 78 h 511"/>
                  <a:gd name="T34" fmla="*/ 20 w 545"/>
                  <a:gd name="T35" fmla="*/ 75 h 511"/>
                  <a:gd name="T36" fmla="*/ 13 w 545"/>
                  <a:gd name="T37" fmla="*/ 72 h 511"/>
                  <a:gd name="T38" fmla="*/ 7 w 545"/>
                  <a:gd name="T39" fmla="*/ 73 h 511"/>
                  <a:gd name="T40" fmla="*/ 9 w 545"/>
                  <a:gd name="T41" fmla="*/ 64 h 511"/>
                  <a:gd name="T42" fmla="*/ 5 w 545"/>
                  <a:gd name="T43" fmla="*/ 54 h 511"/>
                  <a:gd name="T44" fmla="*/ 4 w 545"/>
                  <a:gd name="T45" fmla="*/ 47 h 511"/>
                  <a:gd name="T46" fmla="*/ 0 w 545"/>
                  <a:gd name="T47" fmla="*/ 38 h 511"/>
                  <a:gd name="T48" fmla="*/ 2 w 545"/>
                  <a:gd name="T49" fmla="*/ 32 h 511"/>
                  <a:gd name="T50" fmla="*/ 1 w 545"/>
                  <a:gd name="T51" fmla="*/ 22 h 511"/>
                  <a:gd name="T52" fmla="*/ 4 w 545"/>
                  <a:gd name="T53" fmla="*/ 21 h 511"/>
                  <a:gd name="T54" fmla="*/ 3 w 545"/>
                  <a:gd name="T55" fmla="*/ 17 h 511"/>
                  <a:gd name="T56" fmla="*/ 8 w 545"/>
                  <a:gd name="T57" fmla="*/ 15 h 511"/>
                  <a:gd name="T58" fmla="*/ 20 w 545"/>
                  <a:gd name="T59" fmla="*/ 11 h 511"/>
                  <a:gd name="T60" fmla="*/ 34 w 545"/>
                  <a:gd name="T61" fmla="*/ 2 h 511"/>
                  <a:gd name="T62" fmla="*/ 48 w 545"/>
                  <a:gd name="T63" fmla="*/ 1 h 511"/>
                  <a:gd name="T64" fmla="*/ 51 w 545"/>
                  <a:gd name="T65" fmla="*/ 4 h 511"/>
                  <a:gd name="T66" fmla="*/ 50 w 545"/>
                  <a:gd name="T67" fmla="*/ 10 h 511"/>
                  <a:gd name="T68" fmla="*/ 52 w 545"/>
                  <a:gd name="T69" fmla="*/ 9 h 511"/>
                  <a:gd name="T70" fmla="*/ 58 w 545"/>
                  <a:gd name="T71" fmla="*/ 8 h 511"/>
                  <a:gd name="T72" fmla="*/ 76 w 545"/>
                  <a:gd name="T73" fmla="*/ 10 h 511"/>
                  <a:gd name="T74" fmla="*/ 95 w 545"/>
                  <a:gd name="T75" fmla="*/ 8 h 511"/>
                  <a:gd name="T76" fmla="*/ 103 w 545"/>
                  <a:gd name="T77" fmla="*/ 15 h 511"/>
                  <a:gd name="T78" fmla="*/ 107 w 545"/>
                  <a:gd name="T79" fmla="*/ 33 h 511"/>
                  <a:gd name="T80" fmla="*/ 104 w 545"/>
                  <a:gd name="T81" fmla="*/ 43 h 511"/>
                  <a:gd name="T82" fmla="*/ 100 w 545"/>
                  <a:gd name="T83" fmla="*/ 49 h 5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45"/>
                  <a:gd name="T127" fmla="*/ 0 h 511"/>
                  <a:gd name="T128" fmla="*/ 545 w 545"/>
                  <a:gd name="T129" fmla="*/ 511 h 5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5" name="Freeform 207"/>
              <p:cNvSpPr>
                <a:spLocks noChangeAspect="1"/>
              </p:cNvSpPr>
              <p:nvPr/>
            </p:nvSpPr>
            <p:spPr bwMode="gray">
              <a:xfrm>
                <a:off x="2745" y="1704"/>
                <a:ext cx="81" cy="48"/>
              </a:xfrm>
              <a:custGeom>
                <a:avLst/>
                <a:gdLst>
                  <a:gd name="T0" fmla="*/ 0 w 406"/>
                  <a:gd name="T1" fmla="*/ 37 h 240"/>
                  <a:gd name="T2" fmla="*/ 2 w 406"/>
                  <a:gd name="T3" fmla="*/ 24 h 240"/>
                  <a:gd name="T4" fmla="*/ 5 w 406"/>
                  <a:gd name="T5" fmla="*/ 19 h 240"/>
                  <a:gd name="T6" fmla="*/ 7 w 406"/>
                  <a:gd name="T7" fmla="*/ 13 h 240"/>
                  <a:gd name="T8" fmla="*/ 10 w 406"/>
                  <a:gd name="T9" fmla="*/ 9 h 240"/>
                  <a:gd name="T10" fmla="*/ 17 w 406"/>
                  <a:gd name="T11" fmla="*/ 7 h 240"/>
                  <a:gd name="T12" fmla="*/ 23 w 406"/>
                  <a:gd name="T13" fmla="*/ 14 h 240"/>
                  <a:gd name="T14" fmla="*/ 24 w 406"/>
                  <a:gd name="T15" fmla="*/ 17 h 240"/>
                  <a:gd name="T16" fmla="*/ 25 w 406"/>
                  <a:gd name="T17" fmla="*/ 18 h 240"/>
                  <a:gd name="T18" fmla="*/ 29 w 406"/>
                  <a:gd name="T19" fmla="*/ 22 h 240"/>
                  <a:gd name="T20" fmla="*/ 34 w 406"/>
                  <a:gd name="T21" fmla="*/ 20 h 240"/>
                  <a:gd name="T22" fmla="*/ 35 w 406"/>
                  <a:gd name="T23" fmla="*/ 23 h 240"/>
                  <a:gd name="T24" fmla="*/ 36 w 406"/>
                  <a:gd name="T25" fmla="*/ 18 h 240"/>
                  <a:gd name="T26" fmla="*/ 37 w 406"/>
                  <a:gd name="T27" fmla="*/ 4 h 240"/>
                  <a:gd name="T28" fmla="*/ 40 w 406"/>
                  <a:gd name="T29" fmla="*/ 3 h 240"/>
                  <a:gd name="T30" fmla="*/ 48 w 406"/>
                  <a:gd name="T31" fmla="*/ 0 h 240"/>
                  <a:gd name="T32" fmla="*/ 54 w 406"/>
                  <a:gd name="T33" fmla="*/ 3 h 240"/>
                  <a:gd name="T34" fmla="*/ 57 w 406"/>
                  <a:gd name="T35" fmla="*/ 6 h 240"/>
                  <a:gd name="T36" fmla="*/ 63 w 406"/>
                  <a:gd name="T37" fmla="*/ 10 h 240"/>
                  <a:gd name="T38" fmla="*/ 68 w 406"/>
                  <a:gd name="T39" fmla="*/ 9 h 240"/>
                  <a:gd name="T40" fmla="*/ 72 w 406"/>
                  <a:gd name="T41" fmla="*/ 10 h 240"/>
                  <a:gd name="T42" fmla="*/ 73 w 406"/>
                  <a:gd name="T43" fmla="*/ 13 h 240"/>
                  <a:gd name="T44" fmla="*/ 76 w 406"/>
                  <a:gd name="T45" fmla="*/ 15 h 240"/>
                  <a:gd name="T46" fmla="*/ 75 w 406"/>
                  <a:gd name="T47" fmla="*/ 21 h 240"/>
                  <a:gd name="T48" fmla="*/ 76 w 406"/>
                  <a:gd name="T49" fmla="*/ 23 h 240"/>
                  <a:gd name="T50" fmla="*/ 77 w 406"/>
                  <a:gd name="T51" fmla="*/ 26 h 240"/>
                  <a:gd name="T52" fmla="*/ 80 w 406"/>
                  <a:gd name="T53" fmla="*/ 32 h 240"/>
                  <a:gd name="T54" fmla="*/ 81 w 406"/>
                  <a:gd name="T55" fmla="*/ 36 h 240"/>
                  <a:gd name="T56" fmla="*/ 79 w 406"/>
                  <a:gd name="T57" fmla="*/ 38 h 240"/>
                  <a:gd name="T58" fmla="*/ 75 w 406"/>
                  <a:gd name="T59" fmla="*/ 41 h 240"/>
                  <a:gd name="T60" fmla="*/ 72 w 406"/>
                  <a:gd name="T61" fmla="*/ 45 h 240"/>
                  <a:gd name="T62" fmla="*/ 68 w 406"/>
                  <a:gd name="T63" fmla="*/ 44 h 240"/>
                  <a:gd name="T64" fmla="*/ 66 w 406"/>
                  <a:gd name="T65" fmla="*/ 47 h 240"/>
                  <a:gd name="T66" fmla="*/ 63 w 406"/>
                  <a:gd name="T67" fmla="*/ 48 h 240"/>
                  <a:gd name="T68" fmla="*/ 60 w 406"/>
                  <a:gd name="T69" fmla="*/ 46 h 240"/>
                  <a:gd name="T70" fmla="*/ 51 w 406"/>
                  <a:gd name="T71" fmla="*/ 38 h 240"/>
                  <a:gd name="T72" fmla="*/ 47 w 406"/>
                  <a:gd name="T73" fmla="*/ 38 h 240"/>
                  <a:gd name="T74" fmla="*/ 43 w 406"/>
                  <a:gd name="T75" fmla="*/ 32 h 240"/>
                  <a:gd name="T76" fmla="*/ 40 w 406"/>
                  <a:gd name="T77" fmla="*/ 35 h 240"/>
                  <a:gd name="T78" fmla="*/ 31 w 406"/>
                  <a:gd name="T79" fmla="*/ 33 h 240"/>
                  <a:gd name="T80" fmla="*/ 26 w 406"/>
                  <a:gd name="T81" fmla="*/ 33 h 240"/>
                  <a:gd name="T82" fmla="*/ 23 w 406"/>
                  <a:gd name="T83" fmla="*/ 33 h 240"/>
                  <a:gd name="T84" fmla="*/ 20 w 406"/>
                  <a:gd name="T85" fmla="*/ 33 h 240"/>
                  <a:gd name="T86" fmla="*/ 17 w 406"/>
                  <a:gd name="T87" fmla="*/ 32 h 240"/>
                  <a:gd name="T88" fmla="*/ 9 w 406"/>
                  <a:gd name="T89" fmla="*/ 34 h 240"/>
                  <a:gd name="T90" fmla="*/ 4 w 406"/>
                  <a:gd name="T91" fmla="*/ 39 h 240"/>
                  <a:gd name="T92" fmla="*/ 1 w 406"/>
                  <a:gd name="T93" fmla="*/ 39 h 2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6"/>
                  <a:gd name="T142" fmla="*/ 0 h 240"/>
                  <a:gd name="T143" fmla="*/ 406 w 406"/>
                  <a:gd name="T144" fmla="*/ 240 h 2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6" name="Freeform 208"/>
              <p:cNvSpPr>
                <a:spLocks noChangeAspect="1"/>
              </p:cNvSpPr>
              <p:nvPr/>
            </p:nvSpPr>
            <p:spPr bwMode="gray">
              <a:xfrm>
                <a:off x="2646" y="1835"/>
                <a:ext cx="76" cy="45"/>
              </a:xfrm>
              <a:custGeom>
                <a:avLst/>
                <a:gdLst>
                  <a:gd name="T0" fmla="*/ 75 w 378"/>
                  <a:gd name="T1" fmla="*/ 29 h 222"/>
                  <a:gd name="T2" fmla="*/ 71 w 378"/>
                  <a:gd name="T3" fmla="*/ 30 h 222"/>
                  <a:gd name="T4" fmla="*/ 69 w 378"/>
                  <a:gd name="T5" fmla="*/ 32 h 222"/>
                  <a:gd name="T6" fmla="*/ 68 w 378"/>
                  <a:gd name="T7" fmla="*/ 36 h 222"/>
                  <a:gd name="T8" fmla="*/ 65 w 378"/>
                  <a:gd name="T9" fmla="*/ 38 h 222"/>
                  <a:gd name="T10" fmla="*/ 63 w 378"/>
                  <a:gd name="T11" fmla="*/ 41 h 222"/>
                  <a:gd name="T12" fmla="*/ 59 w 378"/>
                  <a:gd name="T13" fmla="*/ 41 h 222"/>
                  <a:gd name="T14" fmla="*/ 55 w 378"/>
                  <a:gd name="T15" fmla="*/ 43 h 222"/>
                  <a:gd name="T16" fmla="*/ 54 w 378"/>
                  <a:gd name="T17" fmla="*/ 42 h 222"/>
                  <a:gd name="T18" fmla="*/ 46 w 378"/>
                  <a:gd name="T19" fmla="*/ 41 h 222"/>
                  <a:gd name="T20" fmla="*/ 41 w 378"/>
                  <a:gd name="T21" fmla="*/ 37 h 222"/>
                  <a:gd name="T22" fmla="*/ 33 w 378"/>
                  <a:gd name="T23" fmla="*/ 39 h 222"/>
                  <a:gd name="T24" fmla="*/ 31 w 378"/>
                  <a:gd name="T25" fmla="*/ 42 h 222"/>
                  <a:gd name="T26" fmla="*/ 27 w 378"/>
                  <a:gd name="T27" fmla="*/ 43 h 222"/>
                  <a:gd name="T28" fmla="*/ 23 w 378"/>
                  <a:gd name="T29" fmla="*/ 42 h 222"/>
                  <a:gd name="T30" fmla="*/ 20 w 378"/>
                  <a:gd name="T31" fmla="*/ 40 h 222"/>
                  <a:gd name="T32" fmla="*/ 12 w 378"/>
                  <a:gd name="T33" fmla="*/ 33 h 222"/>
                  <a:gd name="T34" fmla="*/ 5 w 378"/>
                  <a:gd name="T35" fmla="*/ 26 h 222"/>
                  <a:gd name="T36" fmla="*/ 4 w 378"/>
                  <a:gd name="T37" fmla="*/ 20 h 222"/>
                  <a:gd name="T38" fmla="*/ 0 w 378"/>
                  <a:gd name="T39" fmla="*/ 17 h 222"/>
                  <a:gd name="T40" fmla="*/ 0 w 378"/>
                  <a:gd name="T41" fmla="*/ 14 h 222"/>
                  <a:gd name="T42" fmla="*/ 4 w 378"/>
                  <a:gd name="T43" fmla="*/ 17 h 222"/>
                  <a:gd name="T44" fmla="*/ 8 w 378"/>
                  <a:gd name="T45" fmla="*/ 13 h 222"/>
                  <a:gd name="T46" fmla="*/ 15 w 378"/>
                  <a:gd name="T47" fmla="*/ 10 h 222"/>
                  <a:gd name="T48" fmla="*/ 24 w 378"/>
                  <a:gd name="T49" fmla="*/ 5 h 222"/>
                  <a:gd name="T50" fmla="*/ 27 w 378"/>
                  <a:gd name="T51" fmla="*/ 1 h 222"/>
                  <a:gd name="T52" fmla="*/ 29 w 378"/>
                  <a:gd name="T53" fmla="*/ 5 h 222"/>
                  <a:gd name="T54" fmla="*/ 32 w 378"/>
                  <a:gd name="T55" fmla="*/ 5 h 222"/>
                  <a:gd name="T56" fmla="*/ 37 w 378"/>
                  <a:gd name="T57" fmla="*/ 4 h 222"/>
                  <a:gd name="T58" fmla="*/ 40 w 378"/>
                  <a:gd name="T59" fmla="*/ 5 h 222"/>
                  <a:gd name="T60" fmla="*/ 46 w 378"/>
                  <a:gd name="T61" fmla="*/ 9 h 222"/>
                  <a:gd name="T62" fmla="*/ 48 w 378"/>
                  <a:gd name="T63" fmla="*/ 10 h 222"/>
                  <a:gd name="T64" fmla="*/ 47 w 378"/>
                  <a:gd name="T65" fmla="*/ 12 h 222"/>
                  <a:gd name="T66" fmla="*/ 53 w 378"/>
                  <a:gd name="T67" fmla="*/ 17 h 222"/>
                  <a:gd name="T68" fmla="*/ 54 w 378"/>
                  <a:gd name="T69" fmla="*/ 14 h 222"/>
                  <a:gd name="T70" fmla="*/ 60 w 378"/>
                  <a:gd name="T71" fmla="*/ 14 h 222"/>
                  <a:gd name="T72" fmla="*/ 64 w 378"/>
                  <a:gd name="T73" fmla="*/ 18 h 222"/>
                  <a:gd name="T74" fmla="*/ 67 w 378"/>
                  <a:gd name="T75" fmla="*/ 19 h 222"/>
                  <a:gd name="T76" fmla="*/ 72 w 378"/>
                  <a:gd name="T77" fmla="*/ 26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8"/>
                  <a:gd name="T118" fmla="*/ 0 h 222"/>
                  <a:gd name="T119" fmla="*/ 378 w 378"/>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7" name="Freeform 209"/>
              <p:cNvSpPr>
                <a:spLocks noChangeAspect="1"/>
              </p:cNvSpPr>
              <p:nvPr/>
            </p:nvSpPr>
            <p:spPr bwMode="gray">
              <a:xfrm>
                <a:off x="2761" y="1948"/>
                <a:ext cx="69" cy="43"/>
              </a:xfrm>
              <a:custGeom>
                <a:avLst/>
                <a:gdLst>
                  <a:gd name="T0" fmla="*/ 6 w 346"/>
                  <a:gd name="T1" fmla="*/ 42 h 215"/>
                  <a:gd name="T2" fmla="*/ 6 w 346"/>
                  <a:gd name="T3" fmla="*/ 38 h 215"/>
                  <a:gd name="T4" fmla="*/ 5 w 346"/>
                  <a:gd name="T5" fmla="*/ 33 h 215"/>
                  <a:gd name="T6" fmla="*/ 1 w 346"/>
                  <a:gd name="T7" fmla="*/ 29 h 215"/>
                  <a:gd name="T8" fmla="*/ 1 w 346"/>
                  <a:gd name="T9" fmla="*/ 24 h 215"/>
                  <a:gd name="T10" fmla="*/ 3 w 346"/>
                  <a:gd name="T11" fmla="*/ 19 h 215"/>
                  <a:gd name="T12" fmla="*/ 5 w 346"/>
                  <a:gd name="T13" fmla="*/ 16 h 215"/>
                  <a:gd name="T14" fmla="*/ 2 w 346"/>
                  <a:gd name="T15" fmla="*/ 13 h 215"/>
                  <a:gd name="T16" fmla="*/ 1 w 346"/>
                  <a:gd name="T17" fmla="*/ 10 h 215"/>
                  <a:gd name="T18" fmla="*/ 0 w 346"/>
                  <a:gd name="T19" fmla="*/ 6 h 215"/>
                  <a:gd name="T20" fmla="*/ 1 w 346"/>
                  <a:gd name="T21" fmla="*/ 2 h 215"/>
                  <a:gd name="T22" fmla="*/ 4 w 346"/>
                  <a:gd name="T23" fmla="*/ 0 h 215"/>
                  <a:gd name="T24" fmla="*/ 6 w 346"/>
                  <a:gd name="T25" fmla="*/ 1 h 215"/>
                  <a:gd name="T26" fmla="*/ 5 w 346"/>
                  <a:gd name="T27" fmla="*/ 4 h 215"/>
                  <a:gd name="T28" fmla="*/ 7 w 346"/>
                  <a:gd name="T29" fmla="*/ 5 h 215"/>
                  <a:gd name="T30" fmla="*/ 10 w 346"/>
                  <a:gd name="T31" fmla="*/ 5 h 215"/>
                  <a:gd name="T32" fmla="*/ 17 w 346"/>
                  <a:gd name="T33" fmla="*/ 6 h 215"/>
                  <a:gd name="T34" fmla="*/ 25 w 346"/>
                  <a:gd name="T35" fmla="*/ 6 h 215"/>
                  <a:gd name="T36" fmla="*/ 34 w 346"/>
                  <a:gd name="T37" fmla="*/ 8 h 215"/>
                  <a:gd name="T38" fmla="*/ 37 w 346"/>
                  <a:gd name="T39" fmla="*/ 7 h 215"/>
                  <a:gd name="T40" fmla="*/ 41 w 346"/>
                  <a:gd name="T41" fmla="*/ 5 h 215"/>
                  <a:gd name="T42" fmla="*/ 45 w 346"/>
                  <a:gd name="T43" fmla="*/ 3 h 215"/>
                  <a:gd name="T44" fmla="*/ 50 w 346"/>
                  <a:gd name="T45" fmla="*/ 1 h 215"/>
                  <a:gd name="T46" fmla="*/ 54 w 346"/>
                  <a:gd name="T47" fmla="*/ 1 h 215"/>
                  <a:gd name="T48" fmla="*/ 55 w 346"/>
                  <a:gd name="T49" fmla="*/ 2 h 215"/>
                  <a:gd name="T50" fmla="*/ 61 w 346"/>
                  <a:gd name="T51" fmla="*/ 4 h 215"/>
                  <a:gd name="T52" fmla="*/ 65 w 346"/>
                  <a:gd name="T53" fmla="*/ 6 h 215"/>
                  <a:gd name="T54" fmla="*/ 69 w 346"/>
                  <a:gd name="T55" fmla="*/ 6 h 215"/>
                  <a:gd name="T56" fmla="*/ 68 w 346"/>
                  <a:gd name="T57" fmla="*/ 9 h 215"/>
                  <a:gd name="T58" fmla="*/ 67 w 346"/>
                  <a:gd name="T59" fmla="*/ 12 h 215"/>
                  <a:gd name="T60" fmla="*/ 64 w 346"/>
                  <a:gd name="T61" fmla="*/ 13 h 215"/>
                  <a:gd name="T62" fmla="*/ 61 w 346"/>
                  <a:gd name="T63" fmla="*/ 16 h 215"/>
                  <a:gd name="T64" fmla="*/ 61 w 346"/>
                  <a:gd name="T65" fmla="*/ 21 h 215"/>
                  <a:gd name="T66" fmla="*/ 59 w 346"/>
                  <a:gd name="T67" fmla="*/ 22 h 215"/>
                  <a:gd name="T68" fmla="*/ 59 w 346"/>
                  <a:gd name="T69" fmla="*/ 23 h 215"/>
                  <a:gd name="T70" fmla="*/ 57 w 346"/>
                  <a:gd name="T71" fmla="*/ 25 h 215"/>
                  <a:gd name="T72" fmla="*/ 57 w 346"/>
                  <a:gd name="T73" fmla="*/ 26 h 215"/>
                  <a:gd name="T74" fmla="*/ 58 w 346"/>
                  <a:gd name="T75" fmla="*/ 26 h 215"/>
                  <a:gd name="T76" fmla="*/ 59 w 346"/>
                  <a:gd name="T77" fmla="*/ 28 h 215"/>
                  <a:gd name="T78" fmla="*/ 60 w 346"/>
                  <a:gd name="T79" fmla="*/ 30 h 215"/>
                  <a:gd name="T80" fmla="*/ 62 w 346"/>
                  <a:gd name="T81" fmla="*/ 33 h 215"/>
                  <a:gd name="T82" fmla="*/ 62 w 346"/>
                  <a:gd name="T83" fmla="*/ 34 h 215"/>
                  <a:gd name="T84" fmla="*/ 60 w 346"/>
                  <a:gd name="T85" fmla="*/ 33 h 215"/>
                  <a:gd name="T86" fmla="*/ 56 w 346"/>
                  <a:gd name="T87" fmla="*/ 34 h 215"/>
                  <a:gd name="T88" fmla="*/ 52 w 346"/>
                  <a:gd name="T89" fmla="*/ 32 h 215"/>
                  <a:gd name="T90" fmla="*/ 48 w 346"/>
                  <a:gd name="T91" fmla="*/ 34 h 215"/>
                  <a:gd name="T92" fmla="*/ 45 w 346"/>
                  <a:gd name="T93" fmla="*/ 34 h 215"/>
                  <a:gd name="T94" fmla="*/ 44 w 346"/>
                  <a:gd name="T95" fmla="*/ 36 h 215"/>
                  <a:gd name="T96" fmla="*/ 41 w 346"/>
                  <a:gd name="T97" fmla="*/ 36 h 215"/>
                  <a:gd name="T98" fmla="*/ 41 w 346"/>
                  <a:gd name="T99" fmla="*/ 40 h 215"/>
                  <a:gd name="T100" fmla="*/ 38 w 346"/>
                  <a:gd name="T101" fmla="*/ 42 h 215"/>
                  <a:gd name="T102" fmla="*/ 34 w 346"/>
                  <a:gd name="T103" fmla="*/ 43 h 215"/>
                  <a:gd name="T104" fmla="*/ 27 w 346"/>
                  <a:gd name="T105" fmla="*/ 41 h 215"/>
                  <a:gd name="T106" fmla="*/ 25 w 346"/>
                  <a:gd name="T107" fmla="*/ 39 h 215"/>
                  <a:gd name="T108" fmla="*/ 23 w 346"/>
                  <a:gd name="T109" fmla="*/ 39 h 215"/>
                  <a:gd name="T110" fmla="*/ 17 w 346"/>
                  <a:gd name="T111" fmla="*/ 41 h 215"/>
                  <a:gd name="T112" fmla="*/ 12 w 346"/>
                  <a:gd name="T113" fmla="*/ 41 h 215"/>
                  <a:gd name="T114" fmla="*/ 9 w 346"/>
                  <a:gd name="T115" fmla="*/ 42 h 215"/>
                  <a:gd name="T116" fmla="*/ 6 w 346"/>
                  <a:gd name="T117" fmla="*/ 42 h 2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6"/>
                  <a:gd name="T178" fmla="*/ 0 h 215"/>
                  <a:gd name="T179" fmla="*/ 346 w 346"/>
                  <a:gd name="T180" fmla="*/ 215 h 2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8" name="Freeform 210"/>
              <p:cNvSpPr>
                <a:spLocks noChangeAspect="1"/>
              </p:cNvSpPr>
              <p:nvPr/>
            </p:nvSpPr>
            <p:spPr bwMode="gray">
              <a:xfrm>
                <a:off x="2664" y="1911"/>
                <a:ext cx="64" cy="55"/>
              </a:xfrm>
              <a:custGeom>
                <a:avLst/>
                <a:gdLst>
                  <a:gd name="T0" fmla="*/ 51 w 322"/>
                  <a:gd name="T1" fmla="*/ 12 h 276"/>
                  <a:gd name="T2" fmla="*/ 43 w 322"/>
                  <a:gd name="T3" fmla="*/ 10 h 276"/>
                  <a:gd name="T4" fmla="*/ 36 w 322"/>
                  <a:gd name="T5" fmla="*/ 2 h 276"/>
                  <a:gd name="T6" fmla="*/ 33 w 322"/>
                  <a:gd name="T7" fmla="*/ 1 h 276"/>
                  <a:gd name="T8" fmla="*/ 29 w 322"/>
                  <a:gd name="T9" fmla="*/ 1 h 276"/>
                  <a:gd name="T10" fmla="*/ 30 w 322"/>
                  <a:gd name="T11" fmla="*/ 3 h 276"/>
                  <a:gd name="T12" fmla="*/ 27 w 322"/>
                  <a:gd name="T13" fmla="*/ 4 h 276"/>
                  <a:gd name="T14" fmla="*/ 22 w 322"/>
                  <a:gd name="T15" fmla="*/ 7 h 276"/>
                  <a:gd name="T16" fmla="*/ 23 w 322"/>
                  <a:gd name="T17" fmla="*/ 11 h 276"/>
                  <a:gd name="T18" fmla="*/ 19 w 322"/>
                  <a:gd name="T19" fmla="*/ 15 h 276"/>
                  <a:gd name="T20" fmla="*/ 19 w 322"/>
                  <a:gd name="T21" fmla="*/ 19 h 276"/>
                  <a:gd name="T22" fmla="*/ 16 w 322"/>
                  <a:gd name="T23" fmla="*/ 19 h 276"/>
                  <a:gd name="T24" fmla="*/ 15 w 322"/>
                  <a:gd name="T25" fmla="*/ 18 h 276"/>
                  <a:gd name="T26" fmla="*/ 11 w 322"/>
                  <a:gd name="T27" fmla="*/ 15 h 276"/>
                  <a:gd name="T28" fmla="*/ 6 w 322"/>
                  <a:gd name="T29" fmla="*/ 18 h 276"/>
                  <a:gd name="T30" fmla="*/ 2 w 322"/>
                  <a:gd name="T31" fmla="*/ 19 h 276"/>
                  <a:gd name="T32" fmla="*/ 3 w 322"/>
                  <a:gd name="T33" fmla="*/ 27 h 276"/>
                  <a:gd name="T34" fmla="*/ 8 w 322"/>
                  <a:gd name="T35" fmla="*/ 23 h 276"/>
                  <a:gd name="T36" fmla="*/ 13 w 322"/>
                  <a:gd name="T37" fmla="*/ 23 h 276"/>
                  <a:gd name="T38" fmla="*/ 15 w 322"/>
                  <a:gd name="T39" fmla="*/ 26 h 276"/>
                  <a:gd name="T40" fmla="*/ 20 w 322"/>
                  <a:gd name="T41" fmla="*/ 35 h 276"/>
                  <a:gd name="T42" fmla="*/ 18 w 322"/>
                  <a:gd name="T43" fmla="*/ 37 h 276"/>
                  <a:gd name="T44" fmla="*/ 24 w 322"/>
                  <a:gd name="T45" fmla="*/ 43 h 276"/>
                  <a:gd name="T46" fmla="*/ 27 w 322"/>
                  <a:gd name="T47" fmla="*/ 47 h 276"/>
                  <a:gd name="T48" fmla="*/ 36 w 322"/>
                  <a:gd name="T49" fmla="*/ 49 h 276"/>
                  <a:gd name="T50" fmla="*/ 44 w 322"/>
                  <a:gd name="T51" fmla="*/ 55 h 276"/>
                  <a:gd name="T52" fmla="*/ 40 w 322"/>
                  <a:gd name="T53" fmla="*/ 47 h 276"/>
                  <a:gd name="T54" fmla="*/ 34 w 322"/>
                  <a:gd name="T55" fmla="*/ 42 h 276"/>
                  <a:gd name="T56" fmla="*/ 31 w 322"/>
                  <a:gd name="T57" fmla="*/ 38 h 276"/>
                  <a:gd name="T58" fmla="*/ 29 w 322"/>
                  <a:gd name="T59" fmla="*/ 34 h 276"/>
                  <a:gd name="T60" fmla="*/ 28 w 322"/>
                  <a:gd name="T61" fmla="*/ 31 h 276"/>
                  <a:gd name="T62" fmla="*/ 25 w 322"/>
                  <a:gd name="T63" fmla="*/ 27 h 276"/>
                  <a:gd name="T64" fmla="*/ 25 w 322"/>
                  <a:gd name="T65" fmla="*/ 25 h 276"/>
                  <a:gd name="T66" fmla="*/ 26 w 322"/>
                  <a:gd name="T67" fmla="*/ 19 h 276"/>
                  <a:gd name="T68" fmla="*/ 30 w 322"/>
                  <a:gd name="T69" fmla="*/ 23 h 276"/>
                  <a:gd name="T70" fmla="*/ 36 w 322"/>
                  <a:gd name="T71" fmla="*/ 20 h 276"/>
                  <a:gd name="T72" fmla="*/ 40 w 322"/>
                  <a:gd name="T73" fmla="*/ 21 h 276"/>
                  <a:gd name="T74" fmla="*/ 42 w 322"/>
                  <a:gd name="T75" fmla="*/ 21 h 276"/>
                  <a:gd name="T76" fmla="*/ 46 w 322"/>
                  <a:gd name="T77" fmla="*/ 21 h 276"/>
                  <a:gd name="T78" fmla="*/ 49 w 322"/>
                  <a:gd name="T79" fmla="*/ 21 h 276"/>
                  <a:gd name="T80" fmla="*/ 51 w 322"/>
                  <a:gd name="T81" fmla="*/ 23 h 276"/>
                  <a:gd name="T82" fmla="*/ 54 w 322"/>
                  <a:gd name="T83" fmla="*/ 23 h 276"/>
                  <a:gd name="T84" fmla="*/ 56 w 322"/>
                  <a:gd name="T85" fmla="*/ 22 h 276"/>
                  <a:gd name="T86" fmla="*/ 57 w 322"/>
                  <a:gd name="T87" fmla="*/ 25 h 276"/>
                  <a:gd name="T88" fmla="*/ 61 w 322"/>
                  <a:gd name="T89" fmla="*/ 25 h 276"/>
                  <a:gd name="T90" fmla="*/ 61 w 322"/>
                  <a:gd name="T91" fmla="*/ 22 h 276"/>
                  <a:gd name="T92" fmla="*/ 62 w 322"/>
                  <a:gd name="T93" fmla="*/ 20 h 276"/>
                  <a:gd name="T94" fmla="*/ 64 w 322"/>
                  <a:gd name="T95" fmla="*/ 20 h 276"/>
                  <a:gd name="T96" fmla="*/ 63 w 322"/>
                  <a:gd name="T97" fmla="*/ 20 h 276"/>
                  <a:gd name="T98" fmla="*/ 60 w 322"/>
                  <a:gd name="T99" fmla="*/ 19 h 276"/>
                  <a:gd name="T100" fmla="*/ 59 w 322"/>
                  <a:gd name="T101" fmla="*/ 18 h 276"/>
                  <a:gd name="T102" fmla="*/ 59 w 322"/>
                  <a:gd name="T103" fmla="*/ 17 h 276"/>
                  <a:gd name="T104" fmla="*/ 60 w 322"/>
                  <a:gd name="T105" fmla="*/ 16 h 276"/>
                  <a:gd name="T106" fmla="*/ 59 w 322"/>
                  <a:gd name="T107" fmla="*/ 15 h 276"/>
                  <a:gd name="T108" fmla="*/ 58 w 322"/>
                  <a:gd name="T109" fmla="*/ 15 h 276"/>
                  <a:gd name="T110" fmla="*/ 58 w 322"/>
                  <a:gd name="T111" fmla="*/ 13 h 276"/>
                  <a:gd name="T112" fmla="*/ 56 w 322"/>
                  <a:gd name="T113" fmla="*/ 10 h 2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2"/>
                  <a:gd name="T172" fmla="*/ 0 h 276"/>
                  <a:gd name="T173" fmla="*/ 322 w 322"/>
                  <a:gd name="T174" fmla="*/ 276 h 2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09" name="Freeform 211"/>
              <p:cNvSpPr>
                <a:spLocks noChangeAspect="1"/>
              </p:cNvSpPr>
              <p:nvPr/>
            </p:nvSpPr>
            <p:spPr bwMode="gray">
              <a:xfrm>
                <a:off x="2727" y="1971"/>
                <a:ext cx="20" cy="43"/>
              </a:xfrm>
              <a:custGeom>
                <a:avLst/>
                <a:gdLst>
                  <a:gd name="T0" fmla="*/ 10 w 97"/>
                  <a:gd name="T1" fmla="*/ 43 h 215"/>
                  <a:gd name="T2" fmla="*/ 8 w 97"/>
                  <a:gd name="T3" fmla="*/ 42 h 215"/>
                  <a:gd name="T4" fmla="*/ 8 w 97"/>
                  <a:gd name="T5" fmla="*/ 40 h 215"/>
                  <a:gd name="T6" fmla="*/ 6 w 97"/>
                  <a:gd name="T7" fmla="*/ 38 h 215"/>
                  <a:gd name="T8" fmla="*/ 3 w 97"/>
                  <a:gd name="T9" fmla="*/ 37 h 215"/>
                  <a:gd name="T10" fmla="*/ 1 w 97"/>
                  <a:gd name="T11" fmla="*/ 34 h 215"/>
                  <a:gd name="T12" fmla="*/ 0 w 97"/>
                  <a:gd name="T13" fmla="*/ 32 h 215"/>
                  <a:gd name="T14" fmla="*/ 1 w 97"/>
                  <a:gd name="T15" fmla="*/ 32 h 215"/>
                  <a:gd name="T16" fmla="*/ 1 w 97"/>
                  <a:gd name="T17" fmla="*/ 30 h 215"/>
                  <a:gd name="T18" fmla="*/ 1 w 97"/>
                  <a:gd name="T19" fmla="*/ 28 h 215"/>
                  <a:gd name="T20" fmla="*/ 1 w 97"/>
                  <a:gd name="T21" fmla="*/ 25 h 215"/>
                  <a:gd name="T22" fmla="*/ 2 w 97"/>
                  <a:gd name="T23" fmla="*/ 25 h 215"/>
                  <a:gd name="T24" fmla="*/ 2 w 97"/>
                  <a:gd name="T25" fmla="*/ 23 h 215"/>
                  <a:gd name="T26" fmla="*/ 2 w 97"/>
                  <a:gd name="T27" fmla="*/ 21 h 215"/>
                  <a:gd name="T28" fmla="*/ 1 w 97"/>
                  <a:gd name="T29" fmla="*/ 19 h 215"/>
                  <a:gd name="T30" fmla="*/ 3 w 97"/>
                  <a:gd name="T31" fmla="*/ 13 h 215"/>
                  <a:gd name="T32" fmla="*/ 2 w 97"/>
                  <a:gd name="T33" fmla="*/ 12 h 215"/>
                  <a:gd name="T34" fmla="*/ 0 w 97"/>
                  <a:gd name="T35" fmla="*/ 11 h 215"/>
                  <a:gd name="T36" fmla="*/ 1 w 97"/>
                  <a:gd name="T37" fmla="*/ 8 h 215"/>
                  <a:gd name="T38" fmla="*/ 1 w 97"/>
                  <a:gd name="T39" fmla="*/ 6 h 215"/>
                  <a:gd name="T40" fmla="*/ 2 w 97"/>
                  <a:gd name="T41" fmla="*/ 3 h 215"/>
                  <a:gd name="T42" fmla="*/ 4 w 97"/>
                  <a:gd name="T43" fmla="*/ 2 h 215"/>
                  <a:gd name="T44" fmla="*/ 5 w 97"/>
                  <a:gd name="T45" fmla="*/ 0 h 215"/>
                  <a:gd name="T46" fmla="*/ 6 w 97"/>
                  <a:gd name="T47" fmla="*/ 1 h 215"/>
                  <a:gd name="T48" fmla="*/ 9 w 97"/>
                  <a:gd name="T49" fmla="*/ 2 h 215"/>
                  <a:gd name="T50" fmla="*/ 11 w 97"/>
                  <a:gd name="T51" fmla="*/ 4 h 215"/>
                  <a:gd name="T52" fmla="*/ 13 w 97"/>
                  <a:gd name="T53" fmla="*/ 5 h 215"/>
                  <a:gd name="T54" fmla="*/ 15 w 97"/>
                  <a:gd name="T55" fmla="*/ 8 h 215"/>
                  <a:gd name="T56" fmla="*/ 14 w 97"/>
                  <a:gd name="T57" fmla="*/ 15 h 215"/>
                  <a:gd name="T58" fmla="*/ 14 w 97"/>
                  <a:gd name="T59" fmla="*/ 19 h 215"/>
                  <a:gd name="T60" fmla="*/ 16 w 97"/>
                  <a:gd name="T61" fmla="*/ 23 h 215"/>
                  <a:gd name="T62" fmla="*/ 19 w 97"/>
                  <a:gd name="T63" fmla="*/ 26 h 215"/>
                  <a:gd name="T64" fmla="*/ 20 w 97"/>
                  <a:gd name="T65" fmla="*/ 28 h 215"/>
                  <a:gd name="T66" fmla="*/ 20 w 97"/>
                  <a:gd name="T67" fmla="*/ 31 h 215"/>
                  <a:gd name="T68" fmla="*/ 17 w 97"/>
                  <a:gd name="T69" fmla="*/ 33 h 215"/>
                  <a:gd name="T70" fmla="*/ 15 w 97"/>
                  <a:gd name="T71" fmla="*/ 37 h 215"/>
                  <a:gd name="T72" fmla="*/ 13 w 97"/>
                  <a:gd name="T73" fmla="*/ 38 h 215"/>
                  <a:gd name="T74" fmla="*/ 13 w 97"/>
                  <a:gd name="T75" fmla="*/ 41 h 215"/>
                  <a:gd name="T76" fmla="*/ 12 w 97"/>
                  <a:gd name="T77" fmla="*/ 42 h 215"/>
                  <a:gd name="T78" fmla="*/ 10 w 97"/>
                  <a:gd name="T79" fmla="*/ 43 h 215"/>
                  <a:gd name="T80" fmla="*/ 10 w 97"/>
                  <a:gd name="T81" fmla="*/ 43 h 2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
                  <a:gd name="T124" fmla="*/ 0 h 215"/>
                  <a:gd name="T125" fmla="*/ 97 w 97"/>
                  <a:gd name="T126" fmla="*/ 215 h 2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0" name="Freeform 212"/>
              <p:cNvSpPr>
                <a:spLocks noChangeAspect="1"/>
              </p:cNvSpPr>
              <p:nvPr/>
            </p:nvSpPr>
            <p:spPr bwMode="gray">
              <a:xfrm>
                <a:off x="2746" y="1736"/>
                <a:ext cx="63" cy="48"/>
              </a:xfrm>
              <a:custGeom>
                <a:avLst/>
                <a:gdLst>
                  <a:gd name="T0" fmla="*/ 1 w 317"/>
                  <a:gd name="T1" fmla="*/ 11 h 244"/>
                  <a:gd name="T2" fmla="*/ 1 w 317"/>
                  <a:gd name="T3" fmla="*/ 15 h 244"/>
                  <a:gd name="T4" fmla="*/ 1 w 317"/>
                  <a:gd name="T5" fmla="*/ 13 h 244"/>
                  <a:gd name="T6" fmla="*/ 2 w 317"/>
                  <a:gd name="T7" fmla="*/ 18 h 244"/>
                  <a:gd name="T8" fmla="*/ 2 w 317"/>
                  <a:gd name="T9" fmla="*/ 22 h 244"/>
                  <a:gd name="T10" fmla="*/ 3 w 317"/>
                  <a:gd name="T11" fmla="*/ 23 h 244"/>
                  <a:gd name="T12" fmla="*/ 6 w 317"/>
                  <a:gd name="T13" fmla="*/ 24 h 244"/>
                  <a:gd name="T14" fmla="*/ 9 w 317"/>
                  <a:gd name="T15" fmla="*/ 25 h 244"/>
                  <a:gd name="T16" fmla="*/ 14 w 317"/>
                  <a:gd name="T17" fmla="*/ 26 h 244"/>
                  <a:gd name="T18" fmla="*/ 18 w 317"/>
                  <a:gd name="T19" fmla="*/ 27 h 244"/>
                  <a:gd name="T20" fmla="*/ 19 w 317"/>
                  <a:gd name="T21" fmla="*/ 34 h 244"/>
                  <a:gd name="T22" fmla="*/ 20 w 317"/>
                  <a:gd name="T23" fmla="*/ 40 h 244"/>
                  <a:gd name="T24" fmla="*/ 26 w 317"/>
                  <a:gd name="T25" fmla="*/ 44 h 244"/>
                  <a:gd name="T26" fmla="*/ 27 w 317"/>
                  <a:gd name="T27" fmla="*/ 47 h 244"/>
                  <a:gd name="T28" fmla="*/ 33 w 317"/>
                  <a:gd name="T29" fmla="*/ 47 h 244"/>
                  <a:gd name="T30" fmla="*/ 38 w 317"/>
                  <a:gd name="T31" fmla="*/ 47 h 244"/>
                  <a:gd name="T32" fmla="*/ 41 w 317"/>
                  <a:gd name="T33" fmla="*/ 47 h 244"/>
                  <a:gd name="T34" fmla="*/ 42 w 317"/>
                  <a:gd name="T35" fmla="*/ 44 h 244"/>
                  <a:gd name="T36" fmla="*/ 45 w 317"/>
                  <a:gd name="T37" fmla="*/ 43 h 244"/>
                  <a:gd name="T38" fmla="*/ 47 w 317"/>
                  <a:gd name="T39" fmla="*/ 41 h 244"/>
                  <a:gd name="T40" fmla="*/ 49 w 317"/>
                  <a:gd name="T41" fmla="*/ 43 h 244"/>
                  <a:gd name="T42" fmla="*/ 52 w 317"/>
                  <a:gd name="T43" fmla="*/ 43 h 244"/>
                  <a:gd name="T44" fmla="*/ 51 w 317"/>
                  <a:gd name="T45" fmla="*/ 40 h 244"/>
                  <a:gd name="T46" fmla="*/ 51 w 317"/>
                  <a:gd name="T47" fmla="*/ 37 h 244"/>
                  <a:gd name="T48" fmla="*/ 52 w 317"/>
                  <a:gd name="T49" fmla="*/ 33 h 244"/>
                  <a:gd name="T50" fmla="*/ 53 w 317"/>
                  <a:gd name="T51" fmla="*/ 30 h 244"/>
                  <a:gd name="T52" fmla="*/ 54 w 317"/>
                  <a:gd name="T53" fmla="*/ 28 h 244"/>
                  <a:gd name="T54" fmla="*/ 57 w 317"/>
                  <a:gd name="T55" fmla="*/ 26 h 244"/>
                  <a:gd name="T56" fmla="*/ 61 w 317"/>
                  <a:gd name="T57" fmla="*/ 25 h 244"/>
                  <a:gd name="T58" fmla="*/ 62 w 317"/>
                  <a:gd name="T59" fmla="*/ 21 h 244"/>
                  <a:gd name="T60" fmla="*/ 60 w 317"/>
                  <a:gd name="T61" fmla="*/ 19 h 244"/>
                  <a:gd name="T62" fmla="*/ 61 w 317"/>
                  <a:gd name="T63" fmla="*/ 17 h 244"/>
                  <a:gd name="T64" fmla="*/ 62 w 317"/>
                  <a:gd name="T65" fmla="*/ 16 h 244"/>
                  <a:gd name="T66" fmla="*/ 61 w 317"/>
                  <a:gd name="T67" fmla="*/ 14 h 244"/>
                  <a:gd name="T68" fmla="*/ 56 w 317"/>
                  <a:gd name="T69" fmla="*/ 9 h 244"/>
                  <a:gd name="T70" fmla="*/ 47 w 317"/>
                  <a:gd name="T71" fmla="*/ 6 h 244"/>
                  <a:gd name="T72" fmla="*/ 44 w 317"/>
                  <a:gd name="T73" fmla="*/ 1 h 244"/>
                  <a:gd name="T74" fmla="*/ 41 w 317"/>
                  <a:gd name="T75" fmla="*/ 0 h 244"/>
                  <a:gd name="T76" fmla="*/ 36 w 317"/>
                  <a:gd name="T77" fmla="*/ 3 h 244"/>
                  <a:gd name="T78" fmla="*/ 28 w 317"/>
                  <a:gd name="T79" fmla="*/ 1 h 244"/>
                  <a:gd name="T80" fmla="*/ 23 w 317"/>
                  <a:gd name="T81" fmla="*/ 1 h 244"/>
                  <a:gd name="T82" fmla="*/ 20 w 317"/>
                  <a:gd name="T83" fmla="*/ 1 h 244"/>
                  <a:gd name="T84" fmla="*/ 18 w 317"/>
                  <a:gd name="T85" fmla="*/ 1 h 244"/>
                  <a:gd name="T86" fmla="*/ 13 w 317"/>
                  <a:gd name="T87" fmla="*/ 1 h 244"/>
                  <a:gd name="T88" fmla="*/ 5 w 317"/>
                  <a:gd name="T89" fmla="*/ 4 h 244"/>
                  <a:gd name="T90" fmla="*/ 2 w 317"/>
                  <a:gd name="T91" fmla="*/ 7 h 2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7"/>
                  <a:gd name="T139" fmla="*/ 0 h 244"/>
                  <a:gd name="T140" fmla="*/ 317 w 317"/>
                  <a:gd name="T141" fmla="*/ 244 h 2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1" name="Freeform 213"/>
              <p:cNvSpPr>
                <a:spLocks noChangeAspect="1"/>
              </p:cNvSpPr>
              <p:nvPr/>
            </p:nvSpPr>
            <p:spPr bwMode="gray">
              <a:xfrm>
                <a:off x="2718" y="1916"/>
                <a:ext cx="48" cy="67"/>
              </a:xfrm>
              <a:custGeom>
                <a:avLst/>
                <a:gdLst>
                  <a:gd name="T0" fmla="*/ 5 w 241"/>
                  <a:gd name="T1" fmla="*/ 7 h 331"/>
                  <a:gd name="T2" fmla="*/ 5 w 241"/>
                  <a:gd name="T3" fmla="*/ 9 h 331"/>
                  <a:gd name="T4" fmla="*/ 5 w 241"/>
                  <a:gd name="T5" fmla="*/ 10 h 331"/>
                  <a:gd name="T6" fmla="*/ 6 w 241"/>
                  <a:gd name="T7" fmla="*/ 10 h 331"/>
                  <a:gd name="T8" fmla="*/ 6 w 241"/>
                  <a:gd name="T9" fmla="*/ 11 h 331"/>
                  <a:gd name="T10" fmla="*/ 5 w 241"/>
                  <a:gd name="T11" fmla="*/ 12 h 331"/>
                  <a:gd name="T12" fmla="*/ 6 w 241"/>
                  <a:gd name="T13" fmla="*/ 13 h 331"/>
                  <a:gd name="T14" fmla="*/ 8 w 241"/>
                  <a:gd name="T15" fmla="*/ 14 h 331"/>
                  <a:gd name="T16" fmla="*/ 10 w 241"/>
                  <a:gd name="T17" fmla="*/ 14 h 331"/>
                  <a:gd name="T18" fmla="*/ 9 w 241"/>
                  <a:gd name="T19" fmla="*/ 15 h 331"/>
                  <a:gd name="T20" fmla="*/ 7 w 241"/>
                  <a:gd name="T21" fmla="*/ 16 h 331"/>
                  <a:gd name="T22" fmla="*/ 8 w 241"/>
                  <a:gd name="T23" fmla="*/ 19 h 331"/>
                  <a:gd name="T24" fmla="*/ 10 w 241"/>
                  <a:gd name="T25" fmla="*/ 20 h 331"/>
                  <a:gd name="T26" fmla="*/ 9 w 241"/>
                  <a:gd name="T27" fmla="*/ 23 h 331"/>
                  <a:gd name="T28" fmla="*/ 8 w 241"/>
                  <a:gd name="T29" fmla="*/ 26 h 331"/>
                  <a:gd name="T30" fmla="*/ 8 w 241"/>
                  <a:gd name="T31" fmla="*/ 29 h 331"/>
                  <a:gd name="T32" fmla="*/ 10 w 241"/>
                  <a:gd name="T33" fmla="*/ 30 h 331"/>
                  <a:gd name="T34" fmla="*/ 11 w 241"/>
                  <a:gd name="T35" fmla="*/ 32 h 331"/>
                  <a:gd name="T36" fmla="*/ 12 w 241"/>
                  <a:gd name="T37" fmla="*/ 32 h 331"/>
                  <a:gd name="T38" fmla="*/ 13 w 241"/>
                  <a:gd name="T39" fmla="*/ 34 h 331"/>
                  <a:gd name="T40" fmla="*/ 10 w 241"/>
                  <a:gd name="T41" fmla="*/ 34 h 331"/>
                  <a:gd name="T42" fmla="*/ 9 w 241"/>
                  <a:gd name="T43" fmla="*/ 35 h 331"/>
                  <a:gd name="T44" fmla="*/ 12 w 241"/>
                  <a:gd name="T45" fmla="*/ 38 h 331"/>
                  <a:gd name="T46" fmla="*/ 11 w 241"/>
                  <a:gd name="T47" fmla="*/ 40 h 331"/>
                  <a:gd name="T48" fmla="*/ 10 w 241"/>
                  <a:gd name="T49" fmla="*/ 41 h 331"/>
                  <a:gd name="T50" fmla="*/ 7 w 241"/>
                  <a:gd name="T51" fmla="*/ 41 h 331"/>
                  <a:gd name="T52" fmla="*/ 6 w 241"/>
                  <a:gd name="T53" fmla="*/ 41 h 331"/>
                  <a:gd name="T54" fmla="*/ 6 w 241"/>
                  <a:gd name="T55" fmla="*/ 43 h 331"/>
                  <a:gd name="T56" fmla="*/ 7 w 241"/>
                  <a:gd name="T57" fmla="*/ 45 h 331"/>
                  <a:gd name="T58" fmla="*/ 6 w 241"/>
                  <a:gd name="T59" fmla="*/ 45 h 331"/>
                  <a:gd name="T60" fmla="*/ 5 w 241"/>
                  <a:gd name="T61" fmla="*/ 44 h 331"/>
                  <a:gd name="T62" fmla="*/ 2 w 241"/>
                  <a:gd name="T63" fmla="*/ 47 h 331"/>
                  <a:gd name="T64" fmla="*/ 1 w 241"/>
                  <a:gd name="T65" fmla="*/ 49 h 331"/>
                  <a:gd name="T66" fmla="*/ 0 w 241"/>
                  <a:gd name="T67" fmla="*/ 51 h 331"/>
                  <a:gd name="T68" fmla="*/ 1 w 241"/>
                  <a:gd name="T69" fmla="*/ 54 h 331"/>
                  <a:gd name="T70" fmla="*/ 0 w 241"/>
                  <a:gd name="T71" fmla="*/ 58 h 331"/>
                  <a:gd name="T72" fmla="*/ 7 w 241"/>
                  <a:gd name="T73" fmla="*/ 64 h 331"/>
                  <a:gd name="T74" fmla="*/ 11 w 241"/>
                  <a:gd name="T75" fmla="*/ 64 h 331"/>
                  <a:gd name="T76" fmla="*/ 13 w 241"/>
                  <a:gd name="T77" fmla="*/ 58 h 331"/>
                  <a:gd name="T78" fmla="*/ 18 w 241"/>
                  <a:gd name="T79" fmla="*/ 57 h 331"/>
                  <a:gd name="T80" fmla="*/ 24 w 241"/>
                  <a:gd name="T81" fmla="*/ 64 h 331"/>
                  <a:gd name="T82" fmla="*/ 26 w 241"/>
                  <a:gd name="T83" fmla="*/ 64 h 331"/>
                  <a:gd name="T84" fmla="*/ 30 w 241"/>
                  <a:gd name="T85" fmla="*/ 61 h 331"/>
                  <a:gd name="T86" fmla="*/ 32 w 241"/>
                  <a:gd name="T87" fmla="*/ 61 h 331"/>
                  <a:gd name="T88" fmla="*/ 37 w 241"/>
                  <a:gd name="T89" fmla="*/ 60 h 331"/>
                  <a:gd name="T90" fmla="*/ 43 w 241"/>
                  <a:gd name="T91" fmla="*/ 61 h 331"/>
                  <a:gd name="T92" fmla="*/ 48 w 241"/>
                  <a:gd name="T93" fmla="*/ 49 h 331"/>
                  <a:gd name="T94" fmla="*/ 43 w 241"/>
                  <a:gd name="T95" fmla="*/ 38 h 331"/>
                  <a:gd name="T96" fmla="*/ 45 w 241"/>
                  <a:gd name="T97" fmla="*/ 32 h 331"/>
                  <a:gd name="T98" fmla="*/ 44 w 241"/>
                  <a:gd name="T99" fmla="*/ 24 h 331"/>
                  <a:gd name="T100" fmla="*/ 33 w 241"/>
                  <a:gd name="T101" fmla="*/ 21 h 331"/>
                  <a:gd name="T102" fmla="*/ 31 w 241"/>
                  <a:gd name="T103" fmla="*/ 15 h 331"/>
                  <a:gd name="T104" fmla="*/ 26 w 241"/>
                  <a:gd name="T105" fmla="*/ 9 h 331"/>
                  <a:gd name="T106" fmla="*/ 20 w 241"/>
                  <a:gd name="T107" fmla="*/ 2 h 331"/>
                  <a:gd name="T108" fmla="*/ 16 w 241"/>
                  <a:gd name="T109" fmla="*/ 1 h 331"/>
                  <a:gd name="T110" fmla="*/ 7 w 241"/>
                  <a:gd name="T111" fmla="*/ 3 h 3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331"/>
                  <a:gd name="T170" fmla="*/ 241 w 241"/>
                  <a:gd name="T171" fmla="*/ 331 h 3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331">
                    <a:moveTo>
                      <a:pt x="14" y="22"/>
                    </a:moveTo>
                    <a:lnTo>
                      <a:pt x="23" y="29"/>
                    </a:lnTo>
                    <a:lnTo>
                      <a:pt x="23" y="33"/>
                    </a:lnTo>
                    <a:lnTo>
                      <a:pt x="21" y="35"/>
                    </a:lnTo>
                    <a:lnTo>
                      <a:pt x="24" y="38"/>
                    </a:lnTo>
                    <a:lnTo>
                      <a:pt x="24" y="42"/>
                    </a:lnTo>
                    <a:lnTo>
                      <a:pt x="21" y="45"/>
                    </a:lnTo>
                    <a:lnTo>
                      <a:pt x="21" y="48"/>
                    </a:lnTo>
                    <a:lnTo>
                      <a:pt x="25" y="49"/>
                    </a:lnTo>
                    <a:lnTo>
                      <a:pt x="27" y="46"/>
                    </a:lnTo>
                    <a:lnTo>
                      <a:pt x="29" y="46"/>
                    </a:lnTo>
                    <a:lnTo>
                      <a:pt x="32" y="49"/>
                    </a:lnTo>
                    <a:lnTo>
                      <a:pt x="32" y="51"/>
                    </a:lnTo>
                    <a:lnTo>
                      <a:pt x="30" y="53"/>
                    </a:lnTo>
                    <a:lnTo>
                      <a:pt x="29" y="53"/>
                    </a:lnTo>
                    <a:lnTo>
                      <a:pt x="27" y="55"/>
                    </a:lnTo>
                    <a:lnTo>
                      <a:pt x="29" y="56"/>
                    </a:lnTo>
                    <a:lnTo>
                      <a:pt x="27" y="60"/>
                    </a:lnTo>
                    <a:lnTo>
                      <a:pt x="27" y="61"/>
                    </a:lnTo>
                    <a:lnTo>
                      <a:pt x="29" y="64"/>
                    </a:lnTo>
                    <a:lnTo>
                      <a:pt x="32" y="64"/>
                    </a:lnTo>
                    <a:lnTo>
                      <a:pt x="34" y="65"/>
                    </a:lnTo>
                    <a:lnTo>
                      <a:pt x="37" y="67"/>
                    </a:lnTo>
                    <a:lnTo>
                      <a:pt x="42" y="67"/>
                    </a:lnTo>
                    <a:lnTo>
                      <a:pt x="46" y="70"/>
                    </a:lnTo>
                    <a:lnTo>
                      <a:pt x="50" y="69"/>
                    </a:lnTo>
                    <a:lnTo>
                      <a:pt x="52" y="70"/>
                    </a:lnTo>
                    <a:lnTo>
                      <a:pt x="52" y="72"/>
                    </a:lnTo>
                    <a:lnTo>
                      <a:pt x="48" y="75"/>
                    </a:lnTo>
                    <a:lnTo>
                      <a:pt x="45" y="73"/>
                    </a:lnTo>
                    <a:lnTo>
                      <a:pt x="41" y="72"/>
                    </a:lnTo>
                    <a:lnTo>
                      <a:pt x="39" y="73"/>
                    </a:lnTo>
                    <a:lnTo>
                      <a:pt x="37" y="78"/>
                    </a:lnTo>
                    <a:lnTo>
                      <a:pt x="35" y="81"/>
                    </a:lnTo>
                    <a:lnTo>
                      <a:pt x="37" y="91"/>
                    </a:lnTo>
                    <a:lnTo>
                      <a:pt x="39" y="92"/>
                    </a:lnTo>
                    <a:lnTo>
                      <a:pt x="37" y="97"/>
                    </a:lnTo>
                    <a:lnTo>
                      <a:pt x="50" y="97"/>
                    </a:lnTo>
                    <a:lnTo>
                      <a:pt x="52" y="100"/>
                    </a:lnTo>
                    <a:lnTo>
                      <a:pt x="51" y="104"/>
                    </a:lnTo>
                    <a:lnTo>
                      <a:pt x="51" y="108"/>
                    </a:lnTo>
                    <a:lnTo>
                      <a:pt x="46" y="115"/>
                    </a:lnTo>
                    <a:lnTo>
                      <a:pt x="41" y="126"/>
                    </a:lnTo>
                    <a:lnTo>
                      <a:pt x="39" y="128"/>
                    </a:lnTo>
                    <a:lnTo>
                      <a:pt x="39" y="130"/>
                    </a:lnTo>
                    <a:lnTo>
                      <a:pt x="40" y="132"/>
                    </a:lnTo>
                    <a:lnTo>
                      <a:pt x="36" y="137"/>
                    </a:lnTo>
                    <a:lnTo>
                      <a:pt x="39" y="145"/>
                    </a:lnTo>
                    <a:lnTo>
                      <a:pt x="42" y="145"/>
                    </a:lnTo>
                    <a:lnTo>
                      <a:pt x="45" y="147"/>
                    </a:lnTo>
                    <a:lnTo>
                      <a:pt x="48" y="146"/>
                    </a:lnTo>
                    <a:lnTo>
                      <a:pt x="50" y="148"/>
                    </a:lnTo>
                    <a:lnTo>
                      <a:pt x="51" y="152"/>
                    </a:lnTo>
                    <a:lnTo>
                      <a:pt x="54" y="156"/>
                    </a:lnTo>
                    <a:lnTo>
                      <a:pt x="58" y="156"/>
                    </a:lnTo>
                    <a:lnTo>
                      <a:pt x="58" y="157"/>
                    </a:lnTo>
                    <a:lnTo>
                      <a:pt x="58" y="159"/>
                    </a:lnTo>
                    <a:lnTo>
                      <a:pt x="63" y="162"/>
                    </a:lnTo>
                    <a:lnTo>
                      <a:pt x="66" y="163"/>
                    </a:lnTo>
                    <a:lnTo>
                      <a:pt x="66" y="166"/>
                    </a:lnTo>
                    <a:lnTo>
                      <a:pt x="62" y="171"/>
                    </a:lnTo>
                    <a:lnTo>
                      <a:pt x="53" y="171"/>
                    </a:lnTo>
                    <a:lnTo>
                      <a:pt x="48" y="167"/>
                    </a:lnTo>
                    <a:lnTo>
                      <a:pt x="46" y="167"/>
                    </a:lnTo>
                    <a:lnTo>
                      <a:pt x="45" y="169"/>
                    </a:lnTo>
                    <a:lnTo>
                      <a:pt x="46" y="171"/>
                    </a:lnTo>
                    <a:lnTo>
                      <a:pt x="52" y="178"/>
                    </a:lnTo>
                    <a:lnTo>
                      <a:pt x="58" y="186"/>
                    </a:lnTo>
                    <a:lnTo>
                      <a:pt x="61" y="188"/>
                    </a:lnTo>
                    <a:lnTo>
                      <a:pt x="59" y="195"/>
                    </a:lnTo>
                    <a:lnTo>
                      <a:pt x="58" y="198"/>
                    </a:lnTo>
                    <a:lnTo>
                      <a:pt x="56" y="199"/>
                    </a:lnTo>
                    <a:lnTo>
                      <a:pt x="53" y="198"/>
                    </a:lnTo>
                    <a:lnTo>
                      <a:pt x="51" y="198"/>
                    </a:lnTo>
                    <a:lnTo>
                      <a:pt x="48" y="201"/>
                    </a:lnTo>
                    <a:lnTo>
                      <a:pt x="43" y="204"/>
                    </a:lnTo>
                    <a:lnTo>
                      <a:pt x="40" y="204"/>
                    </a:lnTo>
                    <a:lnTo>
                      <a:pt x="37" y="205"/>
                    </a:lnTo>
                    <a:lnTo>
                      <a:pt x="35" y="205"/>
                    </a:lnTo>
                    <a:lnTo>
                      <a:pt x="34" y="202"/>
                    </a:lnTo>
                    <a:lnTo>
                      <a:pt x="31" y="202"/>
                    </a:lnTo>
                    <a:lnTo>
                      <a:pt x="27" y="206"/>
                    </a:lnTo>
                    <a:lnTo>
                      <a:pt x="29" y="209"/>
                    </a:lnTo>
                    <a:lnTo>
                      <a:pt x="32" y="210"/>
                    </a:lnTo>
                    <a:lnTo>
                      <a:pt x="34" y="215"/>
                    </a:lnTo>
                    <a:lnTo>
                      <a:pt x="35" y="218"/>
                    </a:lnTo>
                    <a:lnTo>
                      <a:pt x="35" y="223"/>
                    </a:lnTo>
                    <a:lnTo>
                      <a:pt x="34" y="226"/>
                    </a:lnTo>
                    <a:lnTo>
                      <a:pt x="31" y="226"/>
                    </a:lnTo>
                    <a:lnTo>
                      <a:pt x="30" y="223"/>
                    </a:lnTo>
                    <a:lnTo>
                      <a:pt x="29" y="218"/>
                    </a:lnTo>
                    <a:lnTo>
                      <a:pt x="26" y="217"/>
                    </a:lnTo>
                    <a:lnTo>
                      <a:pt x="23" y="217"/>
                    </a:lnTo>
                    <a:lnTo>
                      <a:pt x="14" y="225"/>
                    </a:lnTo>
                    <a:lnTo>
                      <a:pt x="13" y="229"/>
                    </a:lnTo>
                    <a:lnTo>
                      <a:pt x="11" y="232"/>
                    </a:lnTo>
                    <a:lnTo>
                      <a:pt x="11" y="239"/>
                    </a:lnTo>
                    <a:lnTo>
                      <a:pt x="9" y="242"/>
                    </a:lnTo>
                    <a:lnTo>
                      <a:pt x="4" y="242"/>
                    </a:lnTo>
                    <a:lnTo>
                      <a:pt x="2" y="244"/>
                    </a:lnTo>
                    <a:lnTo>
                      <a:pt x="2" y="253"/>
                    </a:lnTo>
                    <a:lnTo>
                      <a:pt x="0" y="254"/>
                    </a:lnTo>
                    <a:lnTo>
                      <a:pt x="0" y="258"/>
                    </a:lnTo>
                    <a:lnTo>
                      <a:pt x="3" y="263"/>
                    </a:lnTo>
                    <a:lnTo>
                      <a:pt x="5" y="265"/>
                    </a:lnTo>
                    <a:lnTo>
                      <a:pt x="5" y="270"/>
                    </a:lnTo>
                    <a:lnTo>
                      <a:pt x="0" y="277"/>
                    </a:lnTo>
                    <a:lnTo>
                      <a:pt x="0" y="285"/>
                    </a:lnTo>
                    <a:lnTo>
                      <a:pt x="16" y="297"/>
                    </a:lnTo>
                    <a:lnTo>
                      <a:pt x="27" y="308"/>
                    </a:lnTo>
                    <a:lnTo>
                      <a:pt x="36" y="314"/>
                    </a:lnTo>
                    <a:lnTo>
                      <a:pt x="42" y="326"/>
                    </a:lnTo>
                    <a:lnTo>
                      <a:pt x="48" y="331"/>
                    </a:lnTo>
                    <a:lnTo>
                      <a:pt x="53" y="315"/>
                    </a:lnTo>
                    <a:lnTo>
                      <a:pt x="51" y="304"/>
                    </a:lnTo>
                    <a:lnTo>
                      <a:pt x="56" y="290"/>
                    </a:lnTo>
                    <a:lnTo>
                      <a:pt x="63" y="285"/>
                    </a:lnTo>
                    <a:lnTo>
                      <a:pt x="69" y="275"/>
                    </a:lnTo>
                    <a:lnTo>
                      <a:pt x="77" y="282"/>
                    </a:lnTo>
                    <a:lnTo>
                      <a:pt x="91" y="284"/>
                    </a:lnTo>
                    <a:lnTo>
                      <a:pt x="97" y="295"/>
                    </a:lnTo>
                    <a:lnTo>
                      <a:pt x="107" y="299"/>
                    </a:lnTo>
                    <a:lnTo>
                      <a:pt x="120" y="315"/>
                    </a:lnTo>
                    <a:lnTo>
                      <a:pt x="121" y="317"/>
                    </a:lnTo>
                    <a:lnTo>
                      <a:pt x="126" y="317"/>
                    </a:lnTo>
                    <a:lnTo>
                      <a:pt x="129" y="314"/>
                    </a:lnTo>
                    <a:lnTo>
                      <a:pt x="129" y="306"/>
                    </a:lnTo>
                    <a:lnTo>
                      <a:pt x="147" y="299"/>
                    </a:lnTo>
                    <a:lnTo>
                      <a:pt x="150" y="301"/>
                    </a:lnTo>
                    <a:lnTo>
                      <a:pt x="156" y="308"/>
                    </a:lnTo>
                    <a:lnTo>
                      <a:pt x="159" y="308"/>
                    </a:lnTo>
                    <a:lnTo>
                      <a:pt x="159" y="303"/>
                    </a:lnTo>
                    <a:lnTo>
                      <a:pt x="166" y="298"/>
                    </a:lnTo>
                    <a:lnTo>
                      <a:pt x="182" y="302"/>
                    </a:lnTo>
                    <a:lnTo>
                      <a:pt x="186" y="298"/>
                    </a:lnTo>
                    <a:lnTo>
                      <a:pt x="201" y="301"/>
                    </a:lnTo>
                    <a:lnTo>
                      <a:pt x="212" y="299"/>
                    </a:lnTo>
                    <a:lnTo>
                      <a:pt x="218" y="302"/>
                    </a:lnTo>
                    <a:lnTo>
                      <a:pt x="218" y="277"/>
                    </a:lnTo>
                    <a:lnTo>
                      <a:pt x="230" y="253"/>
                    </a:lnTo>
                    <a:lnTo>
                      <a:pt x="241" y="241"/>
                    </a:lnTo>
                    <a:lnTo>
                      <a:pt x="226" y="225"/>
                    </a:lnTo>
                    <a:lnTo>
                      <a:pt x="218" y="210"/>
                    </a:lnTo>
                    <a:lnTo>
                      <a:pt x="215" y="188"/>
                    </a:lnTo>
                    <a:lnTo>
                      <a:pt x="218" y="167"/>
                    </a:lnTo>
                    <a:lnTo>
                      <a:pt x="235" y="159"/>
                    </a:lnTo>
                    <a:lnTo>
                      <a:pt x="225" y="157"/>
                    </a:lnTo>
                    <a:lnTo>
                      <a:pt x="218" y="141"/>
                    </a:lnTo>
                    <a:lnTo>
                      <a:pt x="228" y="130"/>
                    </a:lnTo>
                    <a:lnTo>
                      <a:pt x="220" y="119"/>
                    </a:lnTo>
                    <a:lnTo>
                      <a:pt x="209" y="128"/>
                    </a:lnTo>
                    <a:lnTo>
                      <a:pt x="181" y="118"/>
                    </a:lnTo>
                    <a:lnTo>
                      <a:pt x="166" y="105"/>
                    </a:lnTo>
                    <a:lnTo>
                      <a:pt x="165" y="91"/>
                    </a:lnTo>
                    <a:lnTo>
                      <a:pt x="163" y="81"/>
                    </a:lnTo>
                    <a:lnTo>
                      <a:pt x="154" y="76"/>
                    </a:lnTo>
                    <a:lnTo>
                      <a:pt x="143" y="73"/>
                    </a:lnTo>
                    <a:lnTo>
                      <a:pt x="134" y="60"/>
                    </a:lnTo>
                    <a:lnTo>
                      <a:pt x="129" y="42"/>
                    </a:lnTo>
                    <a:lnTo>
                      <a:pt x="124" y="29"/>
                    </a:lnTo>
                    <a:lnTo>
                      <a:pt x="113" y="17"/>
                    </a:lnTo>
                    <a:lnTo>
                      <a:pt x="99" y="11"/>
                    </a:lnTo>
                    <a:lnTo>
                      <a:pt x="94" y="7"/>
                    </a:lnTo>
                    <a:lnTo>
                      <a:pt x="90" y="0"/>
                    </a:lnTo>
                    <a:lnTo>
                      <a:pt x="78" y="5"/>
                    </a:lnTo>
                    <a:lnTo>
                      <a:pt x="66" y="5"/>
                    </a:lnTo>
                    <a:lnTo>
                      <a:pt x="50" y="16"/>
                    </a:lnTo>
                    <a:lnTo>
                      <a:pt x="35" y="16"/>
                    </a:lnTo>
                    <a:lnTo>
                      <a:pt x="29" y="21"/>
                    </a:lnTo>
                    <a:lnTo>
                      <a:pt x="14" y="22"/>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2" name="Freeform 214"/>
              <p:cNvSpPr>
                <a:spLocks noChangeAspect="1"/>
              </p:cNvSpPr>
              <p:nvPr/>
            </p:nvSpPr>
            <p:spPr bwMode="gray">
              <a:xfrm>
                <a:off x="2701" y="1862"/>
                <a:ext cx="60" cy="30"/>
              </a:xfrm>
              <a:custGeom>
                <a:avLst/>
                <a:gdLst>
                  <a:gd name="T0" fmla="*/ 56 w 304"/>
                  <a:gd name="T1" fmla="*/ 19 h 149"/>
                  <a:gd name="T2" fmla="*/ 54 w 304"/>
                  <a:gd name="T3" fmla="*/ 20 h 149"/>
                  <a:gd name="T4" fmla="*/ 51 w 304"/>
                  <a:gd name="T5" fmla="*/ 18 h 149"/>
                  <a:gd name="T6" fmla="*/ 48 w 304"/>
                  <a:gd name="T7" fmla="*/ 17 h 149"/>
                  <a:gd name="T8" fmla="*/ 45 w 304"/>
                  <a:gd name="T9" fmla="*/ 18 h 149"/>
                  <a:gd name="T10" fmla="*/ 42 w 304"/>
                  <a:gd name="T11" fmla="*/ 17 h 149"/>
                  <a:gd name="T12" fmla="*/ 39 w 304"/>
                  <a:gd name="T13" fmla="*/ 19 h 149"/>
                  <a:gd name="T14" fmla="*/ 38 w 304"/>
                  <a:gd name="T15" fmla="*/ 21 h 149"/>
                  <a:gd name="T16" fmla="*/ 36 w 304"/>
                  <a:gd name="T17" fmla="*/ 22 h 149"/>
                  <a:gd name="T18" fmla="*/ 33 w 304"/>
                  <a:gd name="T19" fmla="*/ 23 h 149"/>
                  <a:gd name="T20" fmla="*/ 30 w 304"/>
                  <a:gd name="T21" fmla="*/ 22 h 149"/>
                  <a:gd name="T22" fmla="*/ 26 w 304"/>
                  <a:gd name="T23" fmla="*/ 24 h 149"/>
                  <a:gd name="T24" fmla="*/ 20 w 304"/>
                  <a:gd name="T25" fmla="*/ 26 h 149"/>
                  <a:gd name="T26" fmla="*/ 18 w 304"/>
                  <a:gd name="T27" fmla="*/ 30 h 149"/>
                  <a:gd name="T28" fmla="*/ 17 w 304"/>
                  <a:gd name="T29" fmla="*/ 30 h 149"/>
                  <a:gd name="T30" fmla="*/ 10 w 304"/>
                  <a:gd name="T31" fmla="*/ 30 h 149"/>
                  <a:gd name="T32" fmla="*/ 5 w 304"/>
                  <a:gd name="T33" fmla="*/ 26 h 149"/>
                  <a:gd name="T34" fmla="*/ 2 w 304"/>
                  <a:gd name="T35" fmla="*/ 25 h 149"/>
                  <a:gd name="T36" fmla="*/ 1 w 304"/>
                  <a:gd name="T37" fmla="*/ 22 h 149"/>
                  <a:gd name="T38" fmla="*/ 0 w 304"/>
                  <a:gd name="T39" fmla="*/ 18 h 149"/>
                  <a:gd name="T40" fmla="*/ 1 w 304"/>
                  <a:gd name="T41" fmla="*/ 15 h 149"/>
                  <a:gd name="T42" fmla="*/ 2 w 304"/>
                  <a:gd name="T43" fmla="*/ 13 h 149"/>
                  <a:gd name="T44" fmla="*/ 4 w 304"/>
                  <a:gd name="T45" fmla="*/ 13 h 149"/>
                  <a:gd name="T46" fmla="*/ 5 w 304"/>
                  <a:gd name="T47" fmla="*/ 14 h 149"/>
                  <a:gd name="T48" fmla="*/ 8 w 304"/>
                  <a:gd name="T49" fmla="*/ 14 h 149"/>
                  <a:gd name="T50" fmla="*/ 10 w 304"/>
                  <a:gd name="T51" fmla="*/ 12 h 149"/>
                  <a:gd name="T52" fmla="*/ 10 w 304"/>
                  <a:gd name="T53" fmla="*/ 11 h 149"/>
                  <a:gd name="T54" fmla="*/ 12 w 304"/>
                  <a:gd name="T55" fmla="*/ 10 h 149"/>
                  <a:gd name="T56" fmla="*/ 13 w 304"/>
                  <a:gd name="T57" fmla="*/ 8 h 149"/>
                  <a:gd name="T58" fmla="*/ 13 w 304"/>
                  <a:gd name="T59" fmla="*/ 6 h 149"/>
                  <a:gd name="T60" fmla="*/ 14 w 304"/>
                  <a:gd name="T61" fmla="*/ 5 h 149"/>
                  <a:gd name="T62" fmla="*/ 16 w 304"/>
                  <a:gd name="T63" fmla="*/ 4 h 149"/>
                  <a:gd name="T64" fmla="*/ 17 w 304"/>
                  <a:gd name="T65" fmla="*/ 3 h 149"/>
                  <a:gd name="T66" fmla="*/ 18 w 304"/>
                  <a:gd name="T67" fmla="*/ 2 h 149"/>
                  <a:gd name="T68" fmla="*/ 20 w 304"/>
                  <a:gd name="T69" fmla="*/ 2 h 149"/>
                  <a:gd name="T70" fmla="*/ 21 w 304"/>
                  <a:gd name="T71" fmla="*/ 0 h 149"/>
                  <a:gd name="T72" fmla="*/ 23 w 304"/>
                  <a:gd name="T73" fmla="*/ 2 h 149"/>
                  <a:gd name="T74" fmla="*/ 25 w 304"/>
                  <a:gd name="T75" fmla="*/ 1 h 149"/>
                  <a:gd name="T76" fmla="*/ 27 w 304"/>
                  <a:gd name="T77" fmla="*/ 0 h 149"/>
                  <a:gd name="T78" fmla="*/ 29 w 304"/>
                  <a:gd name="T79" fmla="*/ 1 h 149"/>
                  <a:gd name="T80" fmla="*/ 31 w 304"/>
                  <a:gd name="T81" fmla="*/ 3 h 149"/>
                  <a:gd name="T82" fmla="*/ 33 w 304"/>
                  <a:gd name="T83" fmla="*/ 5 h 149"/>
                  <a:gd name="T84" fmla="*/ 34 w 304"/>
                  <a:gd name="T85" fmla="*/ 5 h 149"/>
                  <a:gd name="T86" fmla="*/ 36 w 304"/>
                  <a:gd name="T87" fmla="*/ 4 h 149"/>
                  <a:gd name="T88" fmla="*/ 38 w 304"/>
                  <a:gd name="T89" fmla="*/ 3 h 149"/>
                  <a:gd name="T90" fmla="*/ 41 w 304"/>
                  <a:gd name="T91" fmla="*/ 3 h 149"/>
                  <a:gd name="T92" fmla="*/ 43 w 304"/>
                  <a:gd name="T93" fmla="*/ 4 h 149"/>
                  <a:gd name="T94" fmla="*/ 45 w 304"/>
                  <a:gd name="T95" fmla="*/ 3 h 149"/>
                  <a:gd name="T96" fmla="*/ 47 w 304"/>
                  <a:gd name="T97" fmla="*/ 2 h 149"/>
                  <a:gd name="T98" fmla="*/ 50 w 304"/>
                  <a:gd name="T99" fmla="*/ 2 h 149"/>
                  <a:gd name="T100" fmla="*/ 52 w 304"/>
                  <a:gd name="T101" fmla="*/ 2 h 149"/>
                  <a:gd name="T102" fmla="*/ 54 w 304"/>
                  <a:gd name="T103" fmla="*/ 4 h 149"/>
                  <a:gd name="T104" fmla="*/ 56 w 304"/>
                  <a:gd name="T105" fmla="*/ 5 h 149"/>
                  <a:gd name="T106" fmla="*/ 58 w 304"/>
                  <a:gd name="T107" fmla="*/ 7 h 149"/>
                  <a:gd name="T108" fmla="*/ 60 w 304"/>
                  <a:gd name="T109" fmla="*/ 7 h 149"/>
                  <a:gd name="T110" fmla="*/ 60 w 304"/>
                  <a:gd name="T111" fmla="*/ 9 h 149"/>
                  <a:gd name="T112" fmla="*/ 57 w 304"/>
                  <a:gd name="T113" fmla="*/ 15 h 149"/>
                  <a:gd name="T114" fmla="*/ 56 w 304"/>
                  <a:gd name="T115" fmla="*/ 19 h 1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4"/>
                  <a:gd name="T175" fmla="*/ 0 h 149"/>
                  <a:gd name="T176" fmla="*/ 304 w 304"/>
                  <a:gd name="T177" fmla="*/ 149 h 1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3" name="Freeform 215"/>
              <p:cNvSpPr>
                <a:spLocks noChangeAspect="1"/>
              </p:cNvSpPr>
              <p:nvPr/>
            </p:nvSpPr>
            <p:spPr bwMode="gray">
              <a:xfrm>
                <a:off x="2663" y="1906"/>
                <a:ext cx="34" cy="25"/>
              </a:xfrm>
              <a:custGeom>
                <a:avLst/>
                <a:gdLst>
                  <a:gd name="T0" fmla="*/ 27 w 173"/>
                  <a:gd name="T1" fmla="*/ 1 h 123"/>
                  <a:gd name="T2" fmla="*/ 23 w 173"/>
                  <a:gd name="T3" fmla="*/ 2 h 123"/>
                  <a:gd name="T4" fmla="*/ 21 w 173"/>
                  <a:gd name="T5" fmla="*/ 4 h 123"/>
                  <a:gd name="T6" fmla="*/ 15 w 173"/>
                  <a:gd name="T7" fmla="*/ 3 h 123"/>
                  <a:gd name="T8" fmla="*/ 11 w 173"/>
                  <a:gd name="T9" fmla="*/ 7 h 123"/>
                  <a:gd name="T10" fmla="*/ 3 w 173"/>
                  <a:gd name="T11" fmla="*/ 6 h 123"/>
                  <a:gd name="T12" fmla="*/ 0 w 173"/>
                  <a:gd name="T13" fmla="*/ 10 h 123"/>
                  <a:gd name="T14" fmla="*/ 0 w 173"/>
                  <a:gd name="T15" fmla="*/ 11 h 123"/>
                  <a:gd name="T16" fmla="*/ 1 w 173"/>
                  <a:gd name="T17" fmla="*/ 12 h 123"/>
                  <a:gd name="T18" fmla="*/ 2 w 173"/>
                  <a:gd name="T19" fmla="*/ 15 h 123"/>
                  <a:gd name="T20" fmla="*/ 2 w 173"/>
                  <a:gd name="T21" fmla="*/ 17 h 123"/>
                  <a:gd name="T22" fmla="*/ 4 w 173"/>
                  <a:gd name="T23" fmla="*/ 19 h 123"/>
                  <a:gd name="T24" fmla="*/ 5 w 173"/>
                  <a:gd name="T25" fmla="*/ 20 h 123"/>
                  <a:gd name="T26" fmla="*/ 4 w 173"/>
                  <a:gd name="T27" fmla="*/ 22 h 123"/>
                  <a:gd name="T28" fmla="*/ 2 w 173"/>
                  <a:gd name="T29" fmla="*/ 22 h 123"/>
                  <a:gd name="T30" fmla="*/ 3 w 173"/>
                  <a:gd name="T31" fmla="*/ 24 h 123"/>
                  <a:gd name="T32" fmla="*/ 6 w 173"/>
                  <a:gd name="T33" fmla="*/ 23 h 123"/>
                  <a:gd name="T34" fmla="*/ 10 w 173"/>
                  <a:gd name="T35" fmla="*/ 24 h 123"/>
                  <a:gd name="T36" fmla="*/ 12 w 173"/>
                  <a:gd name="T37" fmla="*/ 20 h 123"/>
                  <a:gd name="T38" fmla="*/ 16 w 173"/>
                  <a:gd name="T39" fmla="*/ 24 h 123"/>
                  <a:gd name="T40" fmla="*/ 16 w 173"/>
                  <a:gd name="T41" fmla="*/ 23 h 123"/>
                  <a:gd name="T42" fmla="*/ 17 w 173"/>
                  <a:gd name="T43" fmla="*/ 24 h 123"/>
                  <a:gd name="T44" fmla="*/ 19 w 173"/>
                  <a:gd name="T45" fmla="*/ 25 h 123"/>
                  <a:gd name="T46" fmla="*/ 20 w 173"/>
                  <a:gd name="T47" fmla="*/ 22 h 123"/>
                  <a:gd name="T48" fmla="*/ 20 w 173"/>
                  <a:gd name="T49" fmla="*/ 20 h 123"/>
                  <a:gd name="T50" fmla="*/ 23 w 173"/>
                  <a:gd name="T51" fmla="*/ 18 h 123"/>
                  <a:gd name="T52" fmla="*/ 24 w 173"/>
                  <a:gd name="T53" fmla="*/ 14 h 123"/>
                  <a:gd name="T54" fmla="*/ 23 w 173"/>
                  <a:gd name="T55" fmla="*/ 12 h 123"/>
                  <a:gd name="T56" fmla="*/ 28 w 173"/>
                  <a:gd name="T57" fmla="*/ 9 h 123"/>
                  <a:gd name="T58" fmla="*/ 28 w 173"/>
                  <a:gd name="T59" fmla="*/ 8 h 123"/>
                  <a:gd name="T60" fmla="*/ 30 w 173"/>
                  <a:gd name="T61" fmla="*/ 8 h 123"/>
                  <a:gd name="T62" fmla="*/ 30 w 173"/>
                  <a:gd name="T63" fmla="*/ 7 h 123"/>
                  <a:gd name="T64" fmla="*/ 31 w 173"/>
                  <a:gd name="T65" fmla="*/ 5 h 123"/>
                  <a:gd name="T66" fmla="*/ 33 w 173"/>
                  <a:gd name="T67" fmla="*/ 6 h 123"/>
                  <a:gd name="T68" fmla="*/ 34 w 173"/>
                  <a:gd name="T69" fmla="*/ 6 h 123"/>
                  <a:gd name="T70" fmla="*/ 31 w 173"/>
                  <a:gd name="T71" fmla="*/ 1 h 123"/>
                  <a:gd name="T72" fmla="*/ 28 w 173"/>
                  <a:gd name="T73" fmla="*/ 0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3"/>
                  <a:gd name="T112" fmla="*/ 0 h 123"/>
                  <a:gd name="T113" fmla="*/ 173 w 173"/>
                  <a:gd name="T114" fmla="*/ 123 h 1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4" name="Freeform 216"/>
              <p:cNvSpPr>
                <a:spLocks noChangeAspect="1"/>
              </p:cNvSpPr>
              <p:nvPr/>
            </p:nvSpPr>
            <p:spPr bwMode="gray">
              <a:xfrm>
                <a:off x="2741" y="1976"/>
                <a:ext cx="26" cy="21"/>
              </a:xfrm>
              <a:custGeom>
                <a:avLst/>
                <a:gdLst>
                  <a:gd name="T0" fmla="*/ 5 w 132"/>
                  <a:gd name="T1" fmla="*/ 21 h 107"/>
                  <a:gd name="T2" fmla="*/ 2 w 132"/>
                  <a:gd name="T3" fmla="*/ 18 h 107"/>
                  <a:gd name="T4" fmla="*/ 0 w 132"/>
                  <a:gd name="T5" fmla="*/ 14 h 107"/>
                  <a:gd name="T6" fmla="*/ 0 w 132"/>
                  <a:gd name="T7" fmla="*/ 10 h 107"/>
                  <a:gd name="T8" fmla="*/ 1 w 132"/>
                  <a:gd name="T9" fmla="*/ 3 h 107"/>
                  <a:gd name="T10" fmla="*/ 1 w 132"/>
                  <a:gd name="T11" fmla="*/ 4 h 107"/>
                  <a:gd name="T12" fmla="*/ 2 w 132"/>
                  <a:gd name="T13" fmla="*/ 4 h 107"/>
                  <a:gd name="T14" fmla="*/ 3 w 132"/>
                  <a:gd name="T15" fmla="*/ 3 h 107"/>
                  <a:gd name="T16" fmla="*/ 3 w 132"/>
                  <a:gd name="T17" fmla="*/ 2 h 107"/>
                  <a:gd name="T18" fmla="*/ 6 w 132"/>
                  <a:gd name="T19" fmla="*/ 0 h 107"/>
                  <a:gd name="T20" fmla="*/ 7 w 132"/>
                  <a:gd name="T21" fmla="*/ 1 h 107"/>
                  <a:gd name="T22" fmla="*/ 8 w 132"/>
                  <a:gd name="T23" fmla="*/ 2 h 107"/>
                  <a:gd name="T24" fmla="*/ 9 w 132"/>
                  <a:gd name="T25" fmla="*/ 2 h 107"/>
                  <a:gd name="T26" fmla="*/ 9 w 132"/>
                  <a:gd name="T27" fmla="*/ 1 h 107"/>
                  <a:gd name="T28" fmla="*/ 10 w 132"/>
                  <a:gd name="T29" fmla="*/ 0 h 107"/>
                  <a:gd name="T30" fmla="*/ 13 w 132"/>
                  <a:gd name="T31" fmla="*/ 1 h 107"/>
                  <a:gd name="T32" fmla="*/ 14 w 132"/>
                  <a:gd name="T33" fmla="*/ 0 h 107"/>
                  <a:gd name="T34" fmla="*/ 17 w 132"/>
                  <a:gd name="T35" fmla="*/ 1 h 107"/>
                  <a:gd name="T36" fmla="*/ 19 w 132"/>
                  <a:gd name="T37" fmla="*/ 0 h 107"/>
                  <a:gd name="T38" fmla="*/ 20 w 132"/>
                  <a:gd name="T39" fmla="*/ 1 h 107"/>
                  <a:gd name="T40" fmla="*/ 25 w 132"/>
                  <a:gd name="T41" fmla="*/ 5 h 107"/>
                  <a:gd name="T42" fmla="*/ 26 w 132"/>
                  <a:gd name="T43" fmla="*/ 10 h 107"/>
                  <a:gd name="T44" fmla="*/ 26 w 132"/>
                  <a:gd name="T45" fmla="*/ 14 h 107"/>
                  <a:gd name="T46" fmla="*/ 25 w 132"/>
                  <a:gd name="T47" fmla="*/ 14 h 107"/>
                  <a:gd name="T48" fmla="*/ 22 w 132"/>
                  <a:gd name="T49" fmla="*/ 17 h 107"/>
                  <a:gd name="T50" fmla="*/ 18 w 132"/>
                  <a:gd name="T51" fmla="*/ 17 h 107"/>
                  <a:gd name="T52" fmla="*/ 14 w 132"/>
                  <a:gd name="T53" fmla="*/ 18 h 107"/>
                  <a:gd name="T54" fmla="*/ 12 w 132"/>
                  <a:gd name="T55" fmla="*/ 20 h 107"/>
                  <a:gd name="T56" fmla="*/ 5 w 132"/>
                  <a:gd name="T57" fmla="*/ 21 h 1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2"/>
                  <a:gd name="T88" fmla="*/ 0 h 107"/>
                  <a:gd name="T89" fmla="*/ 132 w 132"/>
                  <a:gd name="T90" fmla="*/ 107 h 1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5" name="Freeform 217"/>
              <p:cNvSpPr>
                <a:spLocks noChangeAspect="1"/>
              </p:cNvSpPr>
              <p:nvPr/>
            </p:nvSpPr>
            <p:spPr bwMode="gray">
              <a:xfrm>
                <a:off x="2737" y="1883"/>
                <a:ext cx="104" cy="73"/>
              </a:xfrm>
              <a:custGeom>
                <a:avLst/>
                <a:gdLst>
                  <a:gd name="T0" fmla="*/ 89 w 523"/>
                  <a:gd name="T1" fmla="*/ 71 h 364"/>
                  <a:gd name="T2" fmla="*/ 79 w 523"/>
                  <a:gd name="T3" fmla="*/ 67 h 364"/>
                  <a:gd name="T4" fmla="*/ 74 w 523"/>
                  <a:gd name="T5" fmla="*/ 66 h 364"/>
                  <a:gd name="T6" fmla="*/ 65 w 523"/>
                  <a:gd name="T7" fmla="*/ 70 h 364"/>
                  <a:gd name="T8" fmla="*/ 58 w 523"/>
                  <a:gd name="T9" fmla="*/ 73 h 364"/>
                  <a:gd name="T10" fmla="*/ 41 w 523"/>
                  <a:gd name="T11" fmla="*/ 71 h 364"/>
                  <a:gd name="T12" fmla="*/ 31 w 523"/>
                  <a:gd name="T13" fmla="*/ 70 h 364"/>
                  <a:gd name="T14" fmla="*/ 30 w 523"/>
                  <a:gd name="T15" fmla="*/ 66 h 364"/>
                  <a:gd name="T16" fmla="*/ 26 w 523"/>
                  <a:gd name="T17" fmla="*/ 65 h 364"/>
                  <a:gd name="T18" fmla="*/ 27 w 523"/>
                  <a:gd name="T19" fmla="*/ 59 h 364"/>
                  <a:gd name="T20" fmla="*/ 23 w 523"/>
                  <a:gd name="T21" fmla="*/ 59 h 364"/>
                  <a:gd name="T22" fmla="*/ 14 w 523"/>
                  <a:gd name="T23" fmla="*/ 54 h 364"/>
                  <a:gd name="T24" fmla="*/ 14 w 523"/>
                  <a:gd name="T25" fmla="*/ 49 h 364"/>
                  <a:gd name="T26" fmla="*/ 10 w 523"/>
                  <a:gd name="T27" fmla="*/ 48 h 364"/>
                  <a:gd name="T28" fmla="*/ 7 w 523"/>
                  <a:gd name="T29" fmla="*/ 42 h 364"/>
                  <a:gd name="T30" fmla="*/ 4 w 523"/>
                  <a:gd name="T31" fmla="*/ 37 h 364"/>
                  <a:gd name="T32" fmla="*/ 0 w 523"/>
                  <a:gd name="T33" fmla="*/ 34 h 364"/>
                  <a:gd name="T34" fmla="*/ 7 w 523"/>
                  <a:gd name="T35" fmla="*/ 32 h 364"/>
                  <a:gd name="T36" fmla="*/ 12 w 523"/>
                  <a:gd name="T37" fmla="*/ 28 h 364"/>
                  <a:gd name="T38" fmla="*/ 15 w 523"/>
                  <a:gd name="T39" fmla="*/ 22 h 364"/>
                  <a:gd name="T40" fmla="*/ 18 w 523"/>
                  <a:gd name="T41" fmla="*/ 17 h 364"/>
                  <a:gd name="T42" fmla="*/ 20 w 523"/>
                  <a:gd name="T43" fmla="*/ 13 h 364"/>
                  <a:gd name="T44" fmla="*/ 22 w 523"/>
                  <a:gd name="T45" fmla="*/ 9 h 364"/>
                  <a:gd name="T46" fmla="*/ 26 w 523"/>
                  <a:gd name="T47" fmla="*/ 8 h 364"/>
                  <a:gd name="T48" fmla="*/ 29 w 523"/>
                  <a:gd name="T49" fmla="*/ 5 h 364"/>
                  <a:gd name="T50" fmla="*/ 33 w 523"/>
                  <a:gd name="T51" fmla="*/ 4 h 364"/>
                  <a:gd name="T52" fmla="*/ 42 w 523"/>
                  <a:gd name="T53" fmla="*/ 5 h 364"/>
                  <a:gd name="T54" fmla="*/ 48 w 523"/>
                  <a:gd name="T55" fmla="*/ 4 h 364"/>
                  <a:gd name="T56" fmla="*/ 52 w 523"/>
                  <a:gd name="T57" fmla="*/ 7 h 364"/>
                  <a:gd name="T58" fmla="*/ 59 w 523"/>
                  <a:gd name="T59" fmla="*/ 4 h 364"/>
                  <a:gd name="T60" fmla="*/ 69 w 523"/>
                  <a:gd name="T61" fmla="*/ 0 h 364"/>
                  <a:gd name="T62" fmla="*/ 72 w 523"/>
                  <a:gd name="T63" fmla="*/ 0 h 364"/>
                  <a:gd name="T64" fmla="*/ 77 w 523"/>
                  <a:gd name="T65" fmla="*/ 5 h 364"/>
                  <a:gd name="T66" fmla="*/ 79 w 523"/>
                  <a:gd name="T67" fmla="*/ 11 h 364"/>
                  <a:gd name="T68" fmla="*/ 84 w 523"/>
                  <a:gd name="T69" fmla="*/ 19 h 364"/>
                  <a:gd name="T70" fmla="*/ 87 w 523"/>
                  <a:gd name="T71" fmla="*/ 29 h 364"/>
                  <a:gd name="T72" fmla="*/ 87 w 523"/>
                  <a:gd name="T73" fmla="*/ 37 h 364"/>
                  <a:gd name="T74" fmla="*/ 87 w 523"/>
                  <a:gd name="T75" fmla="*/ 42 h 364"/>
                  <a:gd name="T76" fmla="*/ 87 w 523"/>
                  <a:gd name="T77" fmla="*/ 45 h 364"/>
                  <a:gd name="T78" fmla="*/ 92 w 523"/>
                  <a:gd name="T79" fmla="*/ 48 h 364"/>
                  <a:gd name="T80" fmla="*/ 96 w 523"/>
                  <a:gd name="T81" fmla="*/ 47 h 364"/>
                  <a:gd name="T82" fmla="*/ 101 w 523"/>
                  <a:gd name="T83" fmla="*/ 45 h 364"/>
                  <a:gd name="T84" fmla="*/ 104 w 523"/>
                  <a:gd name="T85" fmla="*/ 46 h 364"/>
                  <a:gd name="T86" fmla="*/ 104 w 523"/>
                  <a:gd name="T87" fmla="*/ 51 h 364"/>
                  <a:gd name="T88" fmla="*/ 103 w 523"/>
                  <a:gd name="T89" fmla="*/ 54 h 364"/>
                  <a:gd name="T90" fmla="*/ 100 w 523"/>
                  <a:gd name="T91" fmla="*/ 56 h 364"/>
                  <a:gd name="T92" fmla="*/ 96 w 523"/>
                  <a:gd name="T93" fmla="*/ 59 h 364"/>
                  <a:gd name="T94" fmla="*/ 94 w 523"/>
                  <a:gd name="T95" fmla="*/ 59 h 364"/>
                  <a:gd name="T96" fmla="*/ 97 w 523"/>
                  <a:gd name="T97" fmla="*/ 56 h 364"/>
                  <a:gd name="T98" fmla="*/ 95 w 523"/>
                  <a:gd name="T99" fmla="*/ 53 h 364"/>
                  <a:gd name="T100" fmla="*/ 94 w 523"/>
                  <a:gd name="T101" fmla="*/ 60 h 364"/>
                  <a:gd name="T102" fmla="*/ 93 w 523"/>
                  <a:gd name="T103" fmla="*/ 64 h 364"/>
                  <a:gd name="T104" fmla="*/ 92 w 523"/>
                  <a:gd name="T105" fmla="*/ 69 h 3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3"/>
                  <a:gd name="T160" fmla="*/ 0 h 364"/>
                  <a:gd name="T161" fmla="*/ 523 w 523"/>
                  <a:gd name="T162" fmla="*/ 364 h 3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6" name="Freeform 218"/>
              <p:cNvSpPr>
                <a:spLocks noChangeAspect="1"/>
              </p:cNvSpPr>
              <p:nvPr/>
            </p:nvSpPr>
            <p:spPr bwMode="gray">
              <a:xfrm>
                <a:off x="2772" y="1671"/>
                <a:ext cx="54" cy="44"/>
              </a:xfrm>
              <a:custGeom>
                <a:avLst/>
                <a:gdLst>
                  <a:gd name="T0" fmla="*/ 25 w 267"/>
                  <a:gd name="T1" fmla="*/ 0 h 220"/>
                  <a:gd name="T2" fmla="*/ 28 w 267"/>
                  <a:gd name="T3" fmla="*/ 1 h 220"/>
                  <a:gd name="T4" fmla="*/ 32 w 267"/>
                  <a:gd name="T5" fmla="*/ 3 h 220"/>
                  <a:gd name="T6" fmla="*/ 37 w 267"/>
                  <a:gd name="T7" fmla="*/ 4 h 220"/>
                  <a:gd name="T8" fmla="*/ 48 w 267"/>
                  <a:gd name="T9" fmla="*/ 5 h 220"/>
                  <a:gd name="T10" fmla="*/ 51 w 267"/>
                  <a:gd name="T11" fmla="*/ 3 h 220"/>
                  <a:gd name="T12" fmla="*/ 54 w 267"/>
                  <a:gd name="T13" fmla="*/ 4 h 220"/>
                  <a:gd name="T14" fmla="*/ 53 w 267"/>
                  <a:gd name="T15" fmla="*/ 8 h 220"/>
                  <a:gd name="T16" fmla="*/ 49 w 267"/>
                  <a:gd name="T17" fmla="*/ 13 h 220"/>
                  <a:gd name="T18" fmla="*/ 49 w 267"/>
                  <a:gd name="T19" fmla="*/ 18 h 220"/>
                  <a:gd name="T20" fmla="*/ 49 w 267"/>
                  <a:gd name="T21" fmla="*/ 23 h 220"/>
                  <a:gd name="T22" fmla="*/ 49 w 267"/>
                  <a:gd name="T23" fmla="*/ 25 h 220"/>
                  <a:gd name="T24" fmla="*/ 47 w 267"/>
                  <a:gd name="T25" fmla="*/ 29 h 220"/>
                  <a:gd name="T26" fmla="*/ 45 w 267"/>
                  <a:gd name="T27" fmla="*/ 31 h 220"/>
                  <a:gd name="T28" fmla="*/ 48 w 267"/>
                  <a:gd name="T29" fmla="*/ 32 h 220"/>
                  <a:gd name="T30" fmla="*/ 53 w 267"/>
                  <a:gd name="T31" fmla="*/ 36 h 220"/>
                  <a:gd name="T32" fmla="*/ 51 w 267"/>
                  <a:gd name="T33" fmla="*/ 39 h 220"/>
                  <a:gd name="T34" fmla="*/ 47 w 267"/>
                  <a:gd name="T35" fmla="*/ 35 h 220"/>
                  <a:gd name="T36" fmla="*/ 46 w 267"/>
                  <a:gd name="T37" fmla="*/ 40 h 220"/>
                  <a:gd name="T38" fmla="*/ 45 w 267"/>
                  <a:gd name="T39" fmla="*/ 44 h 220"/>
                  <a:gd name="T40" fmla="*/ 42 w 267"/>
                  <a:gd name="T41" fmla="*/ 43 h 220"/>
                  <a:gd name="T42" fmla="*/ 37 w 267"/>
                  <a:gd name="T43" fmla="*/ 44 h 220"/>
                  <a:gd name="T44" fmla="*/ 31 w 267"/>
                  <a:gd name="T45" fmla="*/ 40 h 220"/>
                  <a:gd name="T46" fmla="*/ 27 w 267"/>
                  <a:gd name="T47" fmla="*/ 37 h 220"/>
                  <a:gd name="T48" fmla="*/ 21 w 267"/>
                  <a:gd name="T49" fmla="*/ 34 h 220"/>
                  <a:gd name="T50" fmla="*/ 13 w 267"/>
                  <a:gd name="T51" fmla="*/ 37 h 220"/>
                  <a:gd name="T52" fmla="*/ 10 w 267"/>
                  <a:gd name="T53" fmla="*/ 38 h 220"/>
                  <a:gd name="T54" fmla="*/ 11 w 267"/>
                  <a:gd name="T55" fmla="*/ 31 h 220"/>
                  <a:gd name="T56" fmla="*/ 12 w 267"/>
                  <a:gd name="T57" fmla="*/ 28 h 220"/>
                  <a:gd name="T58" fmla="*/ 9 w 267"/>
                  <a:gd name="T59" fmla="*/ 29 h 220"/>
                  <a:gd name="T60" fmla="*/ 6 w 267"/>
                  <a:gd name="T61" fmla="*/ 28 h 220"/>
                  <a:gd name="T62" fmla="*/ 3 w 267"/>
                  <a:gd name="T63" fmla="*/ 28 h 220"/>
                  <a:gd name="T64" fmla="*/ 1 w 267"/>
                  <a:gd name="T65" fmla="*/ 24 h 220"/>
                  <a:gd name="T66" fmla="*/ 1 w 267"/>
                  <a:gd name="T67" fmla="*/ 20 h 220"/>
                  <a:gd name="T68" fmla="*/ 3 w 267"/>
                  <a:gd name="T69" fmla="*/ 19 h 220"/>
                  <a:gd name="T70" fmla="*/ 1 w 267"/>
                  <a:gd name="T71" fmla="*/ 16 h 220"/>
                  <a:gd name="T72" fmla="*/ 1 w 267"/>
                  <a:gd name="T73" fmla="*/ 14 h 220"/>
                  <a:gd name="T74" fmla="*/ 1 w 267"/>
                  <a:gd name="T75" fmla="*/ 10 h 220"/>
                  <a:gd name="T76" fmla="*/ 7 w 267"/>
                  <a:gd name="T77" fmla="*/ 8 h 220"/>
                  <a:gd name="T78" fmla="*/ 8 w 267"/>
                  <a:gd name="T79" fmla="*/ 6 h 220"/>
                  <a:gd name="T80" fmla="*/ 11 w 267"/>
                  <a:gd name="T81" fmla="*/ 4 h 220"/>
                  <a:gd name="T82" fmla="*/ 16 w 267"/>
                  <a:gd name="T83" fmla="*/ 3 h 220"/>
                  <a:gd name="T84" fmla="*/ 22 w 267"/>
                  <a:gd name="T85" fmla="*/ 3 h 220"/>
                  <a:gd name="T86" fmla="*/ 22 w 267"/>
                  <a:gd name="T87" fmla="*/ 1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7"/>
                  <a:gd name="T133" fmla="*/ 0 h 220"/>
                  <a:gd name="T134" fmla="*/ 267 w 267"/>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7" name="Freeform 219"/>
              <p:cNvSpPr>
                <a:spLocks noChangeAspect="1"/>
              </p:cNvSpPr>
              <p:nvPr/>
            </p:nvSpPr>
            <p:spPr bwMode="gray">
              <a:xfrm>
                <a:off x="2741" y="1398"/>
                <a:ext cx="119" cy="268"/>
              </a:xfrm>
              <a:custGeom>
                <a:avLst/>
                <a:gdLst>
                  <a:gd name="T0" fmla="*/ 9 w 593"/>
                  <a:gd name="T1" fmla="*/ 41 h 1339"/>
                  <a:gd name="T2" fmla="*/ 33 w 593"/>
                  <a:gd name="T3" fmla="*/ 64 h 1339"/>
                  <a:gd name="T4" fmla="*/ 32 w 593"/>
                  <a:gd name="T5" fmla="*/ 76 h 1339"/>
                  <a:gd name="T6" fmla="*/ 32 w 593"/>
                  <a:gd name="T7" fmla="*/ 87 h 1339"/>
                  <a:gd name="T8" fmla="*/ 37 w 593"/>
                  <a:gd name="T9" fmla="*/ 104 h 1339"/>
                  <a:gd name="T10" fmla="*/ 38 w 593"/>
                  <a:gd name="T11" fmla="*/ 121 h 1339"/>
                  <a:gd name="T12" fmla="*/ 42 w 593"/>
                  <a:gd name="T13" fmla="*/ 125 h 1339"/>
                  <a:gd name="T14" fmla="*/ 48 w 593"/>
                  <a:gd name="T15" fmla="*/ 130 h 1339"/>
                  <a:gd name="T16" fmla="*/ 54 w 593"/>
                  <a:gd name="T17" fmla="*/ 147 h 1339"/>
                  <a:gd name="T18" fmla="*/ 50 w 593"/>
                  <a:gd name="T19" fmla="*/ 149 h 1339"/>
                  <a:gd name="T20" fmla="*/ 40 w 593"/>
                  <a:gd name="T21" fmla="*/ 160 h 1339"/>
                  <a:gd name="T22" fmla="*/ 24 w 593"/>
                  <a:gd name="T23" fmla="*/ 184 h 1339"/>
                  <a:gd name="T24" fmla="*/ 18 w 593"/>
                  <a:gd name="T25" fmla="*/ 190 h 1339"/>
                  <a:gd name="T26" fmla="*/ 13 w 593"/>
                  <a:gd name="T27" fmla="*/ 195 h 1339"/>
                  <a:gd name="T28" fmla="*/ 8 w 593"/>
                  <a:gd name="T29" fmla="*/ 198 h 1339"/>
                  <a:gd name="T30" fmla="*/ 4 w 593"/>
                  <a:gd name="T31" fmla="*/ 204 h 1339"/>
                  <a:gd name="T32" fmla="*/ 7 w 593"/>
                  <a:gd name="T33" fmla="*/ 213 h 1339"/>
                  <a:gd name="T34" fmla="*/ 9 w 593"/>
                  <a:gd name="T35" fmla="*/ 224 h 1339"/>
                  <a:gd name="T36" fmla="*/ 11 w 593"/>
                  <a:gd name="T37" fmla="*/ 231 h 1339"/>
                  <a:gd name="T38" fmla="*/ 9 w 593"/>
                  <a:gd name="T39" fmla="*/ 232 h 1339"/>
                  <a:gd name="T40" fmla="*/ 8 w 593"/>
                  <a:gd name="T41" fmla="*/ 241 h 1339"/>
                  <a:gd name="T42" fmla="*/ 7 w 593"/>
                  <a:gd name="T43" fmla="*/ 245 h 1339"/>
                  <a:gd name="T44" fmla="*/ 9 w 593"/>
                  <a:gd name="T45" fmla="*/ 248 h 1339"/>
                  <a:gd name="T46" fmla="*/ 13 w 593"/>
                  <a:gd name="T47" fmla="*/ 252 h 1339"/>
                  <a:gd name="T48" fmla="*/ 20 w 593"/>
                  <a:gd name="T49" fmla="*/ 256 h 1339"/>
                  <a:gd name="T50" fmla="*/ 24 w 593"/>
                  <a:gd name="T51" fmla="*/ 258 h 1339"/>
                  <a:gd name="T52" fmla="*/ 27 w 593"/>
                  <a:gd name="T53" fmla="*/ 265 h 1339"/>
                  <a:gd name="T54" fmla="*/ 28 w 593"/>
                  <a:gd name="T55" fmla="*/ 267 h 1339"/>
                  <a:gd name="T56" fmla="*/ 32 w 593"/>
                  <a:gd name="T57" fmla="*/ 266 h 1339"/>
                  <a:gd name="T58" fmla="*/ 40 w 593"/>
                  <a:gd name="T59" fmla="*/ 263 h 1339"/>
                  <a:gd name="T60" fmla="*/ 46 w 593"/>
                  <a:gd name="T61" fmla="*/ 260 h 1339"/>
                  <a:gd name="T62" fmla="*/ 54 w 593"/>
                  <a:gd name="T63" fmla="*/ 255 h 1339"/>
                  <a:gd name="T64" fmla="*/ 58 w 593"/>
                  <a:gd name="T65" fmla="*/ 255 h 1339"/>
                  <a:gd name="T66" fmla="*/ 66 w 593"/>
                  <a:gd name="T67" fmla="*/ 254 h 1339"/>
                  <a:gd name="T68" fmla="*/ 76 w 593"/>
                  <a:gd name="T69" fmla="*/ 253 h 1339"/>
                  <a:gd name="T70" fmla="*/ 85 w 593"/>
                  <a:gd name="T71" fmla="*/ 246 h 1339"/>
                  <a:gd name="T72" fmla="*/ 116 w 593"/>
                  <a:gd name="T73" fmla="*/ 210 h 1339"/>
                  <a:gd name="T74" fmla="*/ 116 w 593"/>
                  <a:gd name="T75" fmla="*/ 193 h 1339"/>
                  <a:gd name="T76" fmla="*/ 106 w 593"/>
                  <a:gd name="T77" fmla="*/ 178 h 1339"/>
                  <a:gd name="T78" fmla="*/ 110 w 593"/>
                  <a:gd name="T79" fmla="*/ 165 h 1339"/>
                  <a:gd name="T80" fmla="*/ 104 w 593"/>
                  <a:gd name="T81" fmla="*/ 151 h 1339"/>
                  <a:gd name="T82" fmla="*/ 102 w 593"/>
                  <a:gd name="T83" fmla="*/ 140 h 1339"/>
                  <a:gd name="T84" fmla="*/ 105 w 593"/>
                  <a:gd name="T85" fmla="*/ 128 h 1339"/>
                  <a:gd name="T86" fmla="*/ 99 w 593"/>
                  <a:gd name="T87" fmla="*/ 109 h 1339"/>
                  <a:gd name="T88" fmla="*/ 95 w 593"/>
                  <a:gd name="T89" fmla="*/ 94 h 1339"/>
                  <a:gd name="T90" fmla="*/ 103 w 593"/>
                  <a:gd name="T91" fmla="*/ 71 h 1339"/>
                  <a:gd name="T92" fmla="*/ 92 w 593"/>
                  <a:gd name="T93" fmla="*/ 58 h 1339"/>
                  <a:gd name="T94" fmla="*/ 87 w 593"/>
                  <a:gd name="T95" fmla="*/ 46 h 1339"/>
                  <a:gd name="T96" fmla="*/ 87 w 593"/>
                  <a:gd name="T97" fmla="*/ 37 h 1339"/>
                  <a:gd name="T98" fmla="*/ 92 w 593"/>
                  <a:gd name="T99" fmla="*/ 25 h 1339"/>
                  <a:gd name="T100" fmla="*/ 91 w 593"/>
                  <a:gd name="T101" fmla="*/ 8 h 1339"/>
                  <a:gd name="T102" fmla="*/ 82 w 593"/>
                  <a:gd name="T103" fmla="*/ 0 h 1339"/>
                  <a:gd name="T104" fmla="*/ 62 w 593"/>
                  <a:gd name="T105" fmla="*/ 6 h 1339"/>
                  <a:gd name="T106" fmla="*/ 57 w 593"/>
                  <a:gd name="T107" fmla="*/ 26 h 1339"/>
                  <a:gd name="T108" fmla="*/ 50 w 593"/>
                  <a:gd name="T109" fmla="*/ 40 h 1339"/>
                  <a:gd name="T110" fmla="*/ 42 w 593"/>
                  <a:gd name="T111" fmla="*/ 41 h 1339"/>
                  <a:gd name="T112" fmla="*/ 31 w 593"/>
                  <a:gd name="T113" fmla="*/ 43 h 1339"/>
                  <a:gd name="T114" fmla="*/ 20 w 593"/>
                  <a:gd name="T115" fmla="*/ 39 h 1339"/>
                  <a:gd name="T116" fmla="*/ 7 w 593"/>
                  <a:gd name="T117" fmla="*/ 23 h 1339"/>
                  <a:gd name="T118" fmla="*/ 4 w 593"/>
                  <a:gd name="T119" fmla="*/ 30 h 13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3"/>
                  <a:gd name="T181" fmla="*/ 0 h 1339"/>
                  <a:gd name="T182" fmla="*/ 593 w 593"/>
                  <a:gd name="T183" fmla="*/ 1339 h 13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8" name="Freeform 220"/>
              <p:cNvSpPr>
                <a:spLocks noChangeAspect="1"/>
              </p:cNvSpPr>
              <p:nvPr/>
            </p:nvSpPr>
            <p:spPr bwMode="gray">
              <a:xfrm>
                <a:off x="2604" y="1711"/>
                <a:ext cx="31" cy="57"/>
              </a:xfrm>
              <a:custGeom>
                <a:avLst/>
                <a:gdLst>
                  <a:gd name="T0" fmla="*/ 9 w 154"/>
                  <a:gd name="T1" fmla="*/ 56 h 284"/>
                  <a:gd name="T2" fmla="*/ 15 w 154"/>
                  <a:gd name="T3" fmla="*/ 56 h 284"/>
                  <a:gd name="T4" fmla="*/ 16 w 154"/>
                  <a:gd name="T5" fmla="*/ 55 h 284"/>
                  <a:gd name="T6" fmla="*/ 17 w 154"/>
                  <a:gd name="T7" fmla="*/ 56 h 284"/>
                  <a:gd name="T8" fmla="*/ 18 w 154"/>
                  <a:gd name="T9" fmla="*/ 55 h 284"/>
                  <a:gd name="T10" fmla="*/ 17 w 154"/>
                  <a:gd name="T11" fmla="*/ 53 h 284"/>
                  <a:gd name="T12" fmla="*/ 15 w 154"/>
                  <a:gd name="T13" fmla="*/ 53 h 284"/>
                  <a:gd name="T14" fmla="*/ 17 w 154"/>
                  <a:gd name="T15" fmla="*/ 50 h 284"/>
                  <a:gd name="T16" fmla="*/ 17 w 154"/>
                  <a:gd name="T17" fmla="*/ 49 h 284"/>
                  <a:gd name="T18" fmla="*/ 17 w 154"/>
                  <a:gd name="T19" fmla="*/ 45 h 284"/>
                  <a:gd name="T20" fmla="*/ 18 w 154"/>
                  <a:gd name="T21" fmla="*/ 42 h 284"/>
                  <a:gd name="T22" fmla="*/ 17 w 154"/>
                  <a:gd name="T23" fmla="*/ 40 h 284"/>
                  <a:gd name="T24" fmla="*/ 21 w 154"/>
                  <a:gd name="T25" fmla="*/ 40 h 284"/>
                  <a:gd name="T26" fmla="*/ 20 w 154"/>
                  <a:gd name="T27" fmla="*/ 37 h 284"/>
                  <a:gd name="T28" fmla="*/ 23 w 154"/>
                  <a:gd name="T29" fmla="*/ 37 h 284"/>
                  <a:gd name="T30" fmla="*/ 24 w 154"/>
                  <a:gd name="T31" fmla="*/ 33 h 284"/>
                  <a:gd name="T32" fmla="*/ 26 w 154"/>
                  <a:gd name="T33" fmla="*/ 30 h 284"/>
                  <a:gd name="T34" fmla="*/ 26 w 154"/>
                  <a:gd name="T35" fmla="*/ 32 h 284"/>
                  <a:gd name="T36" fmla="*/ 28 w 154"/>
                  <a:gd name="T37" fmla="*/ 31 h 284"/>
                  <a:gd name="T38" fmla="*/ 31 w 154"/>
                  <a:gd name="T39" fmla="*/ 27 h 284"/>
                  <a:gd name="T40" fmla="*/ 29 w 154"/>
                  <a:gd name="T41" fmla="*/ 25 h 284"/>
                  <a:gd name="T42" fmla="*/ 26 w 154"/>
                  <a:gd name="T43" fmla="*/ 25 h 284"/>
                  <a:gd name="T44" fmla="*/ 24 w 154"/>
                  <a:gd name="T45" fmla="*/ 24 h 284"/>
                  <a:gd name="T46" fmla="*/ 23 w 154"/>
                  <a:gd name="T47" fmla="*/ 25 h 284"/>
                  <a:gd name="T48" fmla="*/ 24 w 154"/>
                  <a:gd name="T49" fmla="*/ 22 h 284"/>
                  <a:gd name="T50" fmla="*/ 22 w 154"/>
                  <a:gd name="T51" fmla="*/ 22 h 284"/>
                  <a:gd name="T52" fmla="*/ 24 w 154"/>
                  <a:gd name="T53" fmla="*/ 20 h 284"/>
                  <a:gd name="T54" fmla="*/ 24 w 154"/>
                  <a:gd name="T55" fmla="*/ 18 h 284"/>
                  <a:gd name="T56" fmla="*/ 25 w 154"/>
                  <a:gd name="T57" fmla="*/ 13 h 284"/>
                  <a:gd name="T58" fmla="*/ 27 w 154"/>
                  <a:gd name="T59" fmla="*/ 8 h 284"/>
                  <a:gd name="T60" fmla="*/ 26 w 154"/>
                  <a:gd name="T61" fmla="*/ 2 h 284"/>
                  <a:gd name="T62" fmla="*/ 26 w 154"/>
                  <a:gd name="T63" fmla="*/ 0 h 284"/>
                  <a:gd name="T64" fmla="*/ 20 w 154"/>
                  <a:gd name="T65" fmla="*/ 3 h 284"/>
                  <a:gd name="T66" fmla="*/ 17 w 154"/>
                  <a:gd name="T67" fmla="*/ 9 h 284"/>
                  <a:gd name="T68" fmla="*/ 6 w 154"/>
                  <a:gd name="T69" fmla="*/ 13 h 284"/>
                  <a:gd name="T70" fmla="*/ 3 w 154"/>
                  <a:gd name="T71" fmla="*/ 16 h 284"/>
                  <a:gd name="T72" fmla="*/ 1 w 154"/>
                  <a:gd name="T73" fmla="*/ 24 h 284"/>
                  <a:gd name="T74" fmla="*/ 0 w 154"/>
                  <a:gd name="T75" fmla="*/ 29 h 284"/>
                  <a:gd name="T76" fmla="*/ 1 w 154"/>
                  <a:gd name="T77" fmla="*/ 37 h 284"/>
                  <a:gd name="T78" fmla="*/ 1 w 154"/>
                  <a:gd name="T79" fmla="*/ 43 h 284"/>
                  <a:gd name="T80" fmla="*/ 2 w 154"/>
                  <a:gd name="T81" fmla="*/ 43 h 284"/>
                  <a:gd name="T82" fmla="*/ 6 w 154"/>
                  <a:gd name="T83" fmla="*/ 45 h 284"/>
                  <a:gd name="T84" fmla="*/ 7 w 154"/>
                  <a:gd name="T85" fmla="*/ 54 h 2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284"/>
                  <a:gd name="T131" fmla="*/ 154 w 154"/>
                  <a:gd name="T132" fmla="*/ 284 h 2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19" name="Freeform 221"/>
              <p:cNvSpPr>
                <a:spLocks noChangeAspect="1"/>
              </p:cNvSpPr>
              <p:nvPr/>
            </p:nvSpPr>
            <p:spPr bwMode="gray">
              <a:xfrm>
                <a:off x="2571" y="1365"/>
                <a:ext cx="285" cy="340"/>
              </a:xfrm>
              <a:custGeom>
                <a:avLst/>
                <a:gdLst>
                  <a:gd name="T0" fmla="*/ 271 w 1427"/>
                  <a:gd name="T1" fmla="*/ 43 h 1701"/>
                  <a:gd name="T2" fmla="*/ 264 w 1427"/>
                  <a:gd name="T3" fmla="*/ 31 h 1701"/>
                  <a:gd name="T4" fmla="*/ 271 w 1427"/>
                  <a:gd name="T5" fmla="*/ 15 h 1701"/>
                  <a:gd name="T6" fmla="*/ 258 w 1427"/>
                  <a:gd name="T7" fmla="*/ 14 h 1701"/>
                  <a:gd name="T8" fmla="*/ 252 w 1427"/>
                  <a:gd name="T9" fmla="*/ 9 h 1701"/>
                  <a:gd name="T10" fmla="*/ 243 w 1427"/>
                  <a:gd name="T11" fmla="*/ 13 h 1701"/>
                  <a:gd name="T12" fmla="*/ 235 w 1427"/>
                  <a:gd name="T13" fmla="*/ 6 h 1701"/>
                  <a:gd name="T14" fmla="*/ 221 w 1427"/>
                  <a:gd name="T15" fmla="*/ 22 h 1701"/>
                  <a:gd name="T16" fmla="*/ 214 w 1427"/>
                  <a:gd name="T17" fmla="*/ 5 h 1701"/>
                  <a:gd name="T18" fmla="*/ 200 w 1427"/>
                  <a:gd name="T19" fmla="*/ 32 h 1701"/>
                  <a:gd name="T20" fmla="*/ 189 w 1427"/>
                  <a:gd name="T21" fmla="*/ 30 h 1701"/>
                  <a:gd name="T22" fmla="*/ 186 w 1427"/>
                  <a:gd name="T23" fmla="*/ 36 h 1701"/>
                  <a:gd name="T24" fmla="*/ 175 w 1427"/>
                  <a:gd name="T25" fmla="*/ 40 h 1701"/>
                  <a:gd name="T26" fmla="*/ 168 w 1427"/>
                  <a:gd name="T27" fmla="*/ 42 h 1701"/>
                  <a:gd name="T28" fmla="*/ 159 w 1427"/>
                  <a:gd name="T29" fmla="*/ 58 h 1701"/>
                  <a:gd name="T30" fmla="*/ 145 w 1427"/>
                  <a:gd name="T31" fmla="*/ 57 h 1701"/>
                  <a:gd name="T32" fmla="*/ 141 w 1427"/>
                  <a:gd name="T33" fmla="*/ 71 h 1701"/>
                  <a:gd name="T34" fmla="*/ 126 w 1427"/>
                  <a:gd name="T35" fmla="*/ 81 h 1701"/>
                  <a:gd name="T36" fmla="*/ 126 w 1427"/>
                  <a:gd name="T37" fmla="*/ 84 h 1701"/>
                  <a:gd name="T38" fmla="*/ 117 w 1427"/>
                  <a:gd name="T39" fmla="*/ 94 h 1701"/>
                  <a:gd name="T40" fmla="*/ 112 w 1427"/>
                  <a:gd name="T41" fmla="*/ 108 h 1701"/>
                  <a:gd name="T42" fmla="*/ 104 w 1427"/>
                  <a:gd name="T43" fmla="*/ 118 h 1701"/>
                  <a:gd name="T44" fmla="*/ 92 w 1427"/>
                  <a:gd name="T45" fmla="*/ 135 h 1701"/>
                  <a:gd name="T46" fmla="*/ 87 w 1427"/>
                  <a:gd name="T47" fmla="*/ 147 h 1701"/>
                  <a:gd name="T48" fmla="*/ 84 w 1427"/>
                  <a:gd name="T49" fmla="*/ 159 h 1701"/>
                  <a:gd name="T50" fmla="*/ 77 w 1427"/>
                  <a:gd name="T51" fmla="*/ 171 h 1701"/>
                  <a:gd name="T52" fmla="*/ 72 w 1427"/>
                  <a:gd name="T53" fmla="*/ 180 h 1701"/>
                  <a:gd name="T54" fmla="*/ 61 w 1427"/>
                  <a:gd name="T55" fmla="*/ 194 h 1701"/>
                  <a:gd name="T56" fmla="*/ 64 w 1427"/>
                  <a:gd name="T57" fmla="*/ 210 h 1701"/>
                  <a:gd name="T58" fmla="*/ 57 w 1427"/>
                  <a:gd name="T59" fmla="*/ 219 h 1701"/>
                  <a:gd name="T60" fmla="*/ 46 w 1427"/>
                  <a:gd name="T61" fmla="*/ 219 h 1701"/>
                  <a:gd name="T62" fmla="*/ 33 w 1427"/>
                  <a:gd name="T63" fmla="*/ 224 h 1701"/>
                  <a:gd name="T64" fmla="*/ 27 w 1427"/>
                  <a:gd name="T65" fmla="*/ 236 h 1701"/>
                  <a:gd name="T66" fmla="*/ 15 w 1427"/>
                  <a:gd name="T67" fmla="*/ 243 h 1701"/>
                  <a:gd name="T68" fmla="*/ 11 w 1427"/>
                  <a:gd name="T69" fmla="*/ 250 h 1701"/>
                  <a:gd name="T70" fmla="*/ 11 w 1427"/>
                  <a:gd name="T71" fmla="*/ 256 h 1701"/>
                  <a:gd name="T72" fmla="*/ 3 w 1427"/>
                  <a:gd name="T73" fmla="*/ 262 h 1701"/>
                  <a:gd name="T74" fmla="*/ 15 w 1427"/>
                  <a:gd name="T75" fmla="*/ 270 h 1701"/>
                  <a:gd name="T76" fmla="*/ 25 w 1427"/>
                  <a:gd name="T77" fmla="*/ 271 h 1701"/>
                  <a:gd name="T78" fmla="*/ 11 w 1427"/>
                  <a:gd name="T79" fmla="*/ 274 h 1701"/>
                  <a:gd name="T80" fmla="*/ 0 w 1427"/>
                  <a:gd name="T81" fmla="*/ 281 h 1701"/>
                  <a:gd name="T82" fmla="*/ 6 w 1427"/>
                  <a:gd name="T83" fmla="*/ 292 h 1701"/>
                  <a:gd name="T84" fmla="*/ 18 w 1427"/>
                  <a:gd name="T85" fmla="*/ 285 h 1701"/>
                  <a:gd name="T86" fmla="*/ 8 w 1427"/>
                  <a:gd name="T87" fmla="*/ 301 h 1701"/>
                  <a:gd name="T88" fmla="*/ 3 w 1427"/>
                  <a:gd name="T89" fmla="*/ 312 h 1701"/>
                  <a:gd name="T90" fmla="*/ 13 w 1427"/>
                  <a:gd name="T91" fmla="*/ 314 h 1701"/>
                  <a:gd name="T92" fmla="*/ 17 w 1427"/>
                  <a:gd name="T93" fmla="*/ 335 h 1701"/>
                  <a:gd name="T94" fmla="*/ 38 w 1427"/>
                  <a:gd name="T95" fmla="*/ 334 h 1701"/>
                  <a:gd name="T96" fmla="*/ 59 w 1427"/>
                  <a:gd name="T97" fmla="*/ 311 h 1701"/>
                  <a:gd name="T98" fmla="*/ 60 w 1427"/>
                  <a:gd name="T99" fmla="*/ 301 h 1701"/>
                  <a:gd name="T100" fmla="*/ 68 w 1427"/>
                  <a:gd name="T101" fmla="*/ 323 h 1701"/>
                  <a:gd name="T102" fmla="*/ 80 w 1427"/>
                  <a:gd name="T103" fmla="*/ 279 h 1701"/>
                  <a:gd name="T104" fmla="*/ 77 w 1427"/>
                  <a:gd name="T105" fmla="*/ 237 h 1701"/>
                  <a:gd name="T106" fmla="*/ 97 w 1427"/>
                  <a:gd name="T107" fmla="*/ 204 h 1701"/>
                  <a:gd name="T108" fmla="*/ 108 w 1427"/>
                  <a:gd name="T109" fmla="*/ 150 h 1701"/>
                  <a:gd name="T110" fmla="*/ 126 w 1427"/>
                  <a:gd name="T111" fmla="*/ 106 h 1701"/>
                  <a:gd name="T112" fmla="*/ 146 w 1427"/>
                  <a:gd name="T113" fmla="*/ 81 h 1701"/>
                  <a:gd name="T114" fmla="*/ 165 w 1427"/>
                  <a:gd name="T115" fmla="*/ 65 h 1701"/>
                  <a:gd name="T116" fmla="*/ 191 w 1427"/>
                  <a:gd name="T117" fmla="*/ 74 h 1701"/>
                  <a:gd name="T118" fmla="*/ 227 w 1427"/>
                  <a:gd name="T119" fmla="*/ 64 h 1701"/>
                  <a:gd name="T120" fmla="*/ 265 w 1427"/>
                  <a:gd name="T121" fmla="*/ 45 h 1701"/>
                  <a:gd name="T122" fmla="*/ 276 w 1427"/>
                  <a:gd name="T123" fmla="*/ 48 h 17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27"/>
                  <a:gd name="T187" fmla="*/ 0 h 1701"/>
                  <a:gd name="T188" fmla="*/ 1427 w 1427"/>
                  <a:gd name="T189" fmla="*/ 1701 h 17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sp>
            <p:nvSpPr>
              <p:cNvPr id="220" name="Freeform 222"/>
              <p:cNvSpPr>
                <a:spLocks noChangeAspect="1"/>
              </p:cNvSpPr>
              <p:nvPr/>
            </p:nvSpPr>
            <p:spPr bwMode="gray">
              <a:xfrm>
                <a:off x="2637" y="1429"/>
                <a:ext cx="143" cy="328"/>
              </a:xfrm>
              <a:custGeom>
                <a:avLst/>
                <a:gdLst>
                  <a:gd name="T0" fmla="*/ 3 w 715"/>
                  <a:gd name="T1" fmla="*/ 268 h 1640"/>
                  <a:gd name="T2" fmla="*/ 5 w 715"/>
                  <a:gd name="T3" fmla="*/ 270 h 1640"/>
                  <a:gd name="T4" fmla="*/ 9 w 715"/>
                  <a:gd name="T5" fmla="*/ 279 h 1640"/>
                  <a:gd name="T6" fmla="*/ 11 w 715"/>
                  <a:gd name="T7" fmla="*/ 294 h 1640"/>
                  <a:gd name="T8" fmla="*/ 18 w 715"/>
                  <a:gd name="T9" fmla="*/ 308 h 1640"/>
                  <a:gd name="T10" fmla="*/ 18 w 715"/>
                  <a:gd name="T11" fmla="*/ 319 h 1640"/>
                  <a:gd name="T12" fmla="*/ 21 w 715"/>
                  <a:gd name="T13" fmla="*/ 327 h 1640"/>
                  <a:gd name="T14" fmla="*/ 34 w 715"/>
                  <a:gd name="T15" fmla="*/ 320 h 1640"/>
                  <a:gd name="T16" fmla="*/ 45 w 715"/>
                  <a:gd name="T17" fmla="*/ 313 h 1640"/>
                  <a:gd name="T18" fmla="*/ 57 w 715"/>
                  <a:gd name="T19" fmla="*/ 297 h 1640"/>
                  <a:gd name="T20" fmla="*/ 60 w 715"/>
                  <a:gd name="T21" fmla="*/ 281 h 1640"/>
                  <a:gd name="T22" fmla="*/ 60 w 715"/>
                  <a:gd name="T23" fmla="*/ 276 h 1640"/>
                  <a:gd name="T24" fmla="*/ 58 w 715"/>
                  <a:gd name="T25" fmla="*/ 266 h 1640"/>
                  <a:gd name="T26" fmla="*/ 55 w 715"/>
                  <a:gd name="T27" fmla="*/ 262 h 1640"/>
                  <a:gd name="T28" fmla="*/ 70 w 715"/>
                  <a:gd name="T29" fmla="*/ 256 h 1640"/>
                  <a:gd name="T30" fmla="*/ 78 w 715"/>
                  <a:gd name="T31" fmla="*/ 249 h 1640"/>
                  <a:gd name="T32" fmla="*/ 68 w 715"/>
                  <a:gd name="T33" fmla="*/ 248 h 1640"/>
                  <a:gd name="T34" fmla="*/ 58 w 715"/>
                  <a:gd name="T35" fmla="*/ 244 h 1640"/>
                  <a:gd name="T36" fmla="*/ 68 w 715"/>
                  <a:gd name="T37" fmla="*/ 244 h 1640"/>
                  <a:gd name="T38" fmla="*/ 74 w 715"/>
                  <a:gd name="T39" fmla="*/ 246 h 1640"/>
                  <a:gd name="T40" fmla="*/ 79 w 715"/>
                  <a:gd name="T41" fmla="*/ 228 h 1640"/>
                  <a:gd name="T42" fmla="*/ 70 w 715"/>
                  <a:gd name="T43" fmla="*/ 220 h 1640"/>
                  <a:gd name="T44" fmla="*/ 62 w 715"/>
                  <a:gd name="T45" fmla="*/ 230 h 1640"/>
                  <a:gd name="T46" fmla="*/ 64 w 715"/>
                  <a:gd name="T47" fmla="*/ 225 h 1640"/>
                  <a:gd name="T48" fmla="*/ 66 w 715"/>
                  <a:gd name="T49" fmla="*/ 212 h 1640"/>
                  <a:gd name="T50" fmla="*/ 69 w 715"/>
                  <a:gd name="T51" fmla="*/ 196 h 1640"/>
                  <a:gd name="T52" fmla="*/ 68 w 715"/>
                  <a:gd name="T53" fmla="*/ 176 h 1640"/>
                  <a:gd name="T54" fmla="*/ 74 w 715"/>
                  <a:gd name="T55" fmla="*/ 170 h 1640"/>
                  <a:gd name="T56" fmla="*/ 79 w 715"/>
                  <a:gd name="T57" fmla="*/ 168 h 1640"/>
                  <a:gd name="T58" fmla="*/ 82 w 715"/>
                  <a:gd name="T59" fmla="*/ 162 h 1640"/>
                  <a:gd name="T60" fmla="*/ 90 w 715"/>
                  <a:gd name="T61" fmla="*/ 153 h 1640"/>
                  <a:gd name="T62" fmla="*/ 101 w 715"/>
                  <a:gd name="T63" fmla="*/ 147 h 1640"/>
                  <a:gd name="T64" fmla="*/ 111 w 715"/>
                  <a:gd name="T65" fmla="*/ 133 h 1640"/>
                  <a:gd name="T66" fmla="*/ 114 w 715"/>
                  <a:gd name="T67" fmla="*/ 128 h 1640"/>
                  <a:gd name="T68" fmla="*/ 110 w 715"/>
                  <a:gd name="T69" fmla="*/ 119 h 1640"/>
                  <a:gd name="T70" fmla="*/ 114 w 715"/>
                  <a:gd name="T71" fmla="*/ 105 h 1640"/>
                  <a:gd name="T72" fmla="*/ 119 w 715"/>
                  <a:gd name="T73" fmla="*/ 101 h 1640"/>
                  <a:gd name="T74" fmla="*/ 123 w 715"/>
                  <a:gd name="T75" fmla="*/ 99 h 1640"/>
                  <a:gd name="T76" fmla="*/ 126 w 715"/>
                  <a:gd name="T77" fmla="*/ 92 h 1640"/>
                  <a:gd name="T78" fmla="*/ 132 w 715"/>
                  <a:gd name="T79" fmla="*/ 95 h 1640"/>
                  <a:gd name="T80" fmla="*/ 142 w 715"/>
                  <a:gd name="T81" fmla="*/ 90 h 1640"/>
                  <a:gd name="T82" fmla="*/ 137 w 715"/>
                  <a:gd name="T83" fmla="*/ 59 h 1640"/>
                  <a:gd name="T84" fmla="*/ 137 w 715"/>
                  <a:gd name="T85" fmla="*/ 37 h 1640"/>
                  <a:gd name="T86" fmla="*/ 106 w 715"/>
                  <a:gd name="T87" fmla="*/ 1 h 1640"/>
                  <a:gd name="T88" fmla="*/ 100 w 715"/>
                  <a:gd name="T89" fmla="*/ 6 h 1640"/>
                  <a:gd name="T90" fmla="*/ 98 w 715"/>
                  <a:gd name="T91" fmla="*/ 19 h 1640"/>
                  <a:gd name="T92" fmla="*/ 78 w 715"/>
                  <a:gd name="T93" fmla="*/ 24 h 1640"/>
                  <a:gd name="T94" fmla="*/ 67 w 715"/>
                  <a:gd name="T95" fmla="*/ 30 h 1640"/>
                  <a:gd name="T96" fmla="*/ 56 w 715"/>
                  <a:gd name="T97" fmla="*/ 50 h 1640"/>
                  <a:gd name="T98" fmla="*/ 48 w 715"/>
                  <a:gd name="T99" fmla="*/ 73 h 1640"/>
                  <a:gd name="T100" fmla="*/ 39 w 715"/>
                  <a:gd name="T101" fmla="*/ 89 h 1640"/>
                  <a:gd name="T102" fmla="*/ 33 w 715"/>
                  <a:gd name="T103" fmla="*/ 128 h 1640"/>
                  <a:gd name="T104" fmla="*/ 21 w 715"/>
                  <a:gd name="T105" fmla="*/ 139 h 1640"/>
                  <a:gd name="T106" fmla="*/ 13 w 715"/>
                  <a:gd name="T107" fmla="*/ 162 h 1640"/>
                  <a:gd name="T108" fmla="*/ 11 w 715"/>
                  <a:gd name="T109" fmla="*/ 177 h 1640"/>
                  <a:gd name="T110" fmla="*/ 17 w 715"/>
                  <a:gd name="T111" fmla="*/ 207 h 1640"/>
                  <a:gd name="T112" fmla="*/ 15 w 715"/>
                  <a:gd name="T113" fmla="*/ 229 h 1640"/>
                  <a:gd name="T114" fmla="*/ 6 w 715"/>
                  <a:gd name="T115" fmla="*/ 248 h 16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15"/>
                  <a:gd name="T175" fmla="*/ 0 h 1640"/>
                  <a:gd name="T176" fmla="*/ 715 w 715"/>
                  <a:gd name="T177" fmla="*/ 1640 h 16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p:spPr>
            <p:txBody>
              <a:bodyPr/>
              <a:lstStyle/>
              <a:p>
                <a:pPr fontAlgn="base">
                  <a:spcBef>
                    <a:spcPct val="0"/>
                  </a:spcBef>
                  <a:spcAft>
                    <a:spcPct val="0"/>
                  </a:spcAft>
                  <a:defRPr/>
                </a:pPr>
                <a:endParaRPr lang="en-GB" dirty="0">
                  <a:solidFill>
                    <a:srgbClr val="000000"/>
                  </a:solidFill>
                  <a:cs typeface="Arial" charset="0"/>
                </a:endParaRPr>
              </a:p>
            </p:txBody>
          </p:sp>
        </p:grpSp>
        <p:grpSp>
          <p:nvGrpSpPr>
            <p:cNvPr id="173" name="Group 223"/>
            <p:cNvGrpSpPr>
              <a:grpSpLocks noChangeAspect="1"/>
            </p:cNvGrpSpPr>
            <p:nvPr/>
          </p:nvGrpSpPr>
          <p:grpSpPr bwMode="auto">
            <a:xfrm>
              <a:off x="4567760" y="1626913"/>
              <a:ext cx="365902" cy="386427"/>
              <a:chOff x="3202" y="1036"/>
              <a:chExt cx="181" cy="187"/>
            </a:xfrm>
            <a:grpFill/>
          </p:grpSpPr>
          <p:sp>
            <p:nvSpPr>
              <p:cNvPr id="177" name="Freeform 224"/>
              <p:cNvSpPr>
                <a:spLocks noChangeAspect="1"/>
              </p:cNvSpPr>
              <p:nvPr/>
            </p:nvSpPr>
            <p:spPr bwMode="gray">
              <a:xfrm>
                <a:off x="3202" y="1036"/>
                <a:ext cx="118" cy="187"/>
              </a:xfrm>
              <a:custGeom>
                <a:avLst/>
                <a:gdLst>
                  <a:gd name="T0" fmla="*/ 55 w 591"/>
                  <a:gd name="T1" fmla="*/ 19 h 937"/>
                  <a:gd name="T2" fmla="*/ 58 w 591"/>
                  <a:gd name="T3" fmla="*/ 47 h 937"/>
                  <a:gd name="T4" fmla="*/ 53 w 591"/>
                  <a:gd name="T5" fmla="*/ 51 h 937"/>
                  <a:gd name="T6" fmla="*/ 51 w 591"/>
                  <a:gd name="T7" fmla="*/ 30 h 937"/>
                  <a:gd name="T8" fmla="*/ 39 w 591"/>
                  <a:gd name="T9" fmla="*/ 20 h 937"/>
                  <a:gd name="T10" fmla="*/ 38 w 591"/>
                  <a:gd name="T11" fmla="*/ 46 h 937"/>
                  <a:gd name="T12" fmla="*/ 29 w 591"/>
                  <a:gd name="T13" fmla="*/ 38 h 937"/>
                  <a:gd name="T14" fmla="*/ 19 w 591"/>
                  <a:gd name="T15" fmla="*/ 29 h 937"/>
                  <a:gd name="T16" fmla="*/ 34 w 591"/>
                  <a:gd name="T17" fmla="*/ 19 h 937"/>
                  <a:gd name="T18" fmla="*/ 20 w 591"/>
                  <a:gd name="T19" fmla="*/ 15 h 937"/>
                  <a:gd name="T20" fmla="*/ 15 w 591"/>
                  <a:gd name="T21" fmla="*/ 21 h 937"/>
                  <a:gd name="T22" fmla="*/ 7 w 591"/>
                  <a:gd name="T23" fmla="*/ 23 h 937"/>
                  <a:gd name="T24" fmla="*/ 3 w 591"/>
                  <a:gd name="T25" fmla="*/ 30 h 937"/>
                  <a:gd name="T26" fmla="*/ 3 w 591"/>
                  <a:gd name="T27" fmla="*/ 41 h 937"/>
                  <a:gd name="T28" fmla="*/ 7 w 591"/>
                  <a:gd name="T29" fmla="*/ 55 h 937"/>
                  <a:gd name="T30" fmla="*/ 15 w 591"/>
                  <a:gd name="T31" fmla="*/ 45 h 937"/>
                  <a:gd name="T32" fmla="*/ 14 w 591"/>
                  <a:gd name="T33" fmla="*/ 60 h 937"/>
                  <a:gd name="T34" fmla="*/ 7 w 591"/>
                  <a:gd name="T35" fmla="*/ 63 h 937"/>
                  <a:gd name="T36" fmla="*/ 13 w 591"/>
                  <a:gd name="T37" fmla="*/ 80 h 937"/>
                  <a:gd name="T38" fmla="*/ 20 w 591"/>
                  <a:gd name="T39" fmla="*/ 90 h 937"/>
                  <a:gd name="T40" fmla="*/ 26 w 591"/>
                  <a:gd name="T41" fmla="*/ 104 h 937"/>
                  <a:gd name="T42" fmla="*/ 38 w 591"/>
                  <a:gd name="T43" fmla="*/ 103 h 937"/>
                  <a:gd name="T44" fmla="*/ 43 w 591"/>
                  <a:gd name="T45" fmla="*/ 91 h 937"/>
                  <a:gd name="T46" fmla="*/ 46 w 591"/>
                  <a:gd name="T47" fmla="*/ 79 h 937"/>
                  <a:gd name="T48" fmla="*/ 53 w 591"/>
                  <a:gd name="T49" fmla="*/ 73 h 937"/>
                  <a:gd name="T50" fmla="*/ 61 w 591"/>
                  <a:gd name="T51" fmla="*/ 87 h 937"/>
                  <a:gd name="T52" fmla="*/ 67 w 591"/>
                  <a:gd name="T53" fmla="*/ 80 h 937"/>
                  <a:gd name="T54" fmla="*/ 65 w 591"/>
                  <a:gd name="T55" fmla="*/ 90 h 937"/>
                  <a:gd name="T56" fmla="*/ 67 w 591"/>
                  <a:gd name="T57" fmla="*/ 97 h 937"/>
                  <a:gd name="T58" fmla="*/ 53 w 591"/>
                  <a:gd name="T59" fmla="*/ 103 h 937"/>
                  <a:gd name="T60" fmla="*/ 45 w 591"/>
                  <a:gd name="T61" fmla="*/ 111 h 937"/>
                  <a:gd name="T62" fmla="*/ 33 w 591"/>
                  <a:gd name="T63" fmla="*/ 114 h 937"/>
                  <a:gd name="T64" fmla="*/ 39 w 591"/>
                  <a:gd name="T65" fmla="*/ 128 h 937"/>
                  <a:gd name="T66" fmla="*/ 46 w 591"/>
                  <a:gd name="T67" fmla="*/ 127 h 937"/>
                  <a:gd name="T68" fmla="*/ 63 w 591"/>
                  <a:gd name="T69" fmla="*/ 125 h 937"/>
                  <a:gd name="T70" fmla="*/ 67 w 591"/>
                  <a:gd name="T71" fmla="*/ 127 h 937"/>
                  <a:gd name="T72" fmla="*/ 56 w 591"/>
                  <a:gd name="T73" fmla="*/ 130 h 937"/>
                  <a:gd name="T74" fmla="*/ 58 w 591"/>
                  <a:gd name="T75" fmla="*/ 142 h 937"/>
                  <a:gd name="T76" fmla="*/ 43 w 591"/>
                  <a:gd name="T77" fmla="*/ 143 h 937"/>
                  <a:gd name="T78" fmla="*/ 40 w 591"/>
                  <a:gd name="T79" fmla="*/ 154 h 937"/>
                  <a:gd name="T80" fmla="*/ 56 w 591"/>
                  <a:gd name="T81" fmla="*/ 166 h 937"/>
                  <a:gd name="T82" fmla="*/ 60 w 591"/>
                  <a:gd name="T83" fmla="*/ 169 h 937"/>
                  <a:gd name="T84" fmla="*/ 64 w 591"/>
                  <a:gd name="T85" fmla="*/ 184 h 937"/>
                  <a:gd name="T86" fmla="*/ 69 w 591"/>
                  <a:gd name="T87" fmla="*/ 177 h 937"/>
                  <a:gd name="T88" fmla="*/ 73 w 591"/>
                  <a:gd name="T89" fmla="*/ 164 h 937"/>
                  <a:gd name="T90" fmla="*/ 76 w 591"/>
                  <a:gd name="T91" fmla="*/ 146 h 937"/>
                  <a:gd name="T92" fmla="*/ 84 w 591"/>
                  <a:gd name="T93" fmla="*/ 136 h 937"/>
                  <a:gd name="T94" fmla="*/ 85 w 591"/>
                  <a:gd name="T95" fmla="*/ 117 h 937"/>
                  <a:gd name="T96" fmla="*/ 91 w 591"/>
                  <a:gd name="T97" fmla="*/ 106 h 937"/>
                  <a:gd name="T98" fmla="*/ 94 w 591"/>
                  <a:gd name="T99" fmla="*/ 92 h 937"/>
                  <a:gd name="T100" fmla="*/ 107 w 591"/>
                  <a:gd name="T101" fmla="*/ 81 h 937"/>
                  <a:gd name="T102" fmla="*/ 117 w 591"/>
                  <a:gd name="T103" fmla="*/ 68 h 937"/>
                  <a:gd name="T104" fmla="*/ 95 w 591"/>
                  <a:gd name="T105" fmla="*/ 51 h 937"/>
                  <a:gd name="T106" fmla="*/ 87 w 591"/>
                  <a:gd name="T107" fmla="*/ 30 h 937"/>
                  <a:gd name="T108" fmla="*/ 78 w 591"/>
                  <a:gd name="T109" fmla="*/ 36 h 937"/>
                  <a:gd name="T110" fmla="*/ 76 w 591"/>
                  <a:gd name="T111" fmla="*/ 29 h 937"/>
                  <a:gd name="T112" fmla="*/ 68 w 591"/>
                  <a:gd name="T113" fmla="*/ 8 h 937"/>
                  <a:gd name="T114" fmla="*/ 58 w 591"/>
                  <a:gd name="T115" fmla="*/ 4 h 9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91"/>
                  <a:gd name="T175" fmla="*/ 0 h 937"/>
                  <a:gd name="T176" fmla="*/ 591 w 591"/>
                  <a:gd name="T177" fmla="*/ 937 h 9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0" y="2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8" name="Freeform 225"/>
              <p:cNvSpPr>
                <a:spLocks noChangeAspect="1"/>
              </p:cNvSpPr>
              <p:nvPr/>
            </p:nvSpPr>
            <p:spPr bwMode="gray">
              <a:xfrm>
                <a:off x="3306" y="1118"/>
                <a:ext cx="25" cy="23"/>
              </a:xfrm>
              <a:custGeom>
                <a:avLst/>
                <a:gdLst>
                  <a:gd name="T0" fmla="*/ 10 w 126"/>
                  <a:gd name="T1" fmla="*/ 23 h 117"/>
                  <a:gd name="T2" fmla="*/ 11 w 126"/>
                  <a:gd name="T3" fmla="*/ 22 h 117"/>
                  <a:gd name="T4" fmla="*/ 13 w 126"/>
                  <a:gd name="T5" fmla="*/ 22 h 117"/>
                  <a:gd name="T6" fmla="*/ 16 w 126"/>
                  <a:gd name="T7" fmla="*/ 19 h 117"/>
                  <a:gd name="T8" fmla="*/ 21 w 126"/>
                  <a:gd name="T9" fmla="*/ 19 h 117"/>
                  <a:gd name="T10" fmla="*/ 21 w 126"/>
                  <a:gd name="T11" fmla="*/ 17 h 117"/>
                  <a:gd name="T12" fmla="*/ 21 w 126"/>
                  <a:gd name="T13" fmla="*/ 16 h 117"/>
                  <a:gd name="T14" fmla="*/ 22 w 126"/>
                  <a:gd name="T15" fmla="*/ 10 h 117"/>
                  <a:gd name="T16" fmla="*/ 25 w 126"/>
                  <a:gd name="T17" fmla="*/ 7 h 117"/>
                  <a:gd name="T18" fmla="*/ 22 w 126"/>
                  <a:gd name="T19" fmla="*/ 4 h 117"/>
                  <a:gd name="T20" fmla="*/ 21 w 126"/>
                  <a:gd name="T21" fmla="*/ 3 h 117"/>
                  <a:gd name="T22" fmla="*/ 21 w 126"/>
                  <a:gd name="T23" fmla="*/ 2 h 117"/>
                  <a:gd name="T24" fmla="*/ 13 w 126"/>
                  <a:gd name="T25" fmla="*/ 3 h 117"/>
                  <a:gd name="T26" fmla="*/ 12 w 126"/>
                  <a:gd name="T27" fmla="*/ 3 h 117"/>
                  <a:gd name="T28" fmla="*/ 13 w 126"/>
                  <a:gd name="T29" fmla="*/ 2 h 117"/>
                  <a:gd name="T30" fmla="*/ 14 w 126"/>
                  <a:gd name="T31" fmla="*/ 0 h 117"/>
                  <a:gd name="T32" fmla="*/ 13 w 126"/>
                  <a:gd name="T33" fmla="*/ 1 h 117"/>
                  <a:gd name="T34" fmla="*/ 10 w 126"/>
                  <a:gd name="T35" fmla="*/ 1 h 117"/>
                  <a:gd name="T36" fmla="*/ 9 w 126"/>
                  <a:gd name="T37" fmla="*/ 4 h 117"/>
                  <a:gd name="T38" fmla="*/ 8 w 126"/>
                  <a:gd name="T39" fmla="*/ 5 h 117"/>
                  <a:gd name="T40" fmla="*/ 6 w 126"/>
                  <a:gd name="T41" fmla="*/ 4 h 117"/>
                  <a:gd name="T42" fmla="*/ 5 w 126"/>
                  <a:gd name="T43" fmla="*/ 6 h 117"/>
                  <a:gd name="T44" fmla="*/ 0 w 126"/>
                  <a:gd name="T45" fmla="*/ 8 h 117"/>
                  <a:gd name="T46" fmla="*/ 2 w 126"/>
                  <a:gd name="T47" fmla="*/ 10 h 117"/>
                  <a:gd name="T48" fmla="*/ 5 w 126"/>
                  <a:gd name="T49" fmla="*/ 11 h 117"/>
                  <a:gd name="T50" fmla="*/ 5 w 126"/>
                  <a:gd name="T51" fmla="*/ 13 h 117"/>
                  <a:gd name="T52" fmla="*/ 5 w 126"/>
                  <a:gd name="T53" fmla="*/ 14 h 117"/>
                  <a:gd name="T54" fmla="*/ 5 w 126"/>
                  <a:gd name="T55" fmla="*/ 17 h 117"/>
                  <a:gd name="T56" fmla="*/ 6 w 126"/>
                  <a:gd name="T57" fmla="*/ 19 h 117"/>
                  <a:gd name="T58" fmla="*/ 7 w 126"/>
                  <a:gd name="T59" fmla="*/ 21 h 117"/>
                  <a:gd name="T60" fmla="*/ 8 w 126"/>
                  <a:gd name="T61" fmla="*/ 22 h 117"/>
                  <a:gd name="T62" fmla="*/ 10 w 126"/>
                  <a:gd name="T63" fmla="*/ 23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
                  <a:gd name="T97" fmla="*/ 0 h 117"/>
                  <a:gd name="T98" fmla="*/ 126 w 126"/>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9" name="Freeform 226"/>
              <p:cNvSpPr>
                <a:spLocks noChangeAspect="1"/>
              </p:cNvSpPr>
              <p:nvPr/>
            </p:nvSpPr>
            <p:spPr bwMode="gray">
              <a:xfrm>
                <a:off x="3340" y="1146"/>
                <a:ext cx="1" cy="1"/>
              </a:xfrm>
              <a:custGeom>
                <a:avLst/>
                <a:gdLst>
                  <a:gd name="T0" fmla="*/ 0 w 1"/>
                  <a:gd name="T1" fmla="*/ 0 h 2"/>
                  <a:gd name="T2" fmla="*/ 0 w 1"/>
                  <a:gd name="T3" fmla="*/ 1 h 2"/>
                  <a:gd name="T4" fmla="*/ 1 w 1"/>
                  <a:gd name="T5" fmla="*/ 1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180" name="Freeform 227"/>
              <p:cNvSpPr>
                <a:spLocks noChangeAspect="1"/>
              </p:cNvSpPr>
              <p:nvPr/>
            </p:nvSpPr>
            <p:spPr bwMode="gray">
              <a:xfrm>
                <a:off x="3340" y="1147"/>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pPr fontAlgn="base">
                  <a:spcBef>
                    <a:spcPct val="0"/>
                  </a:spcBef>
                  <a:spcAft>
                    <a:spcPct val="0"/>
                  </a:spcAft>
                  <a:defRPr/>
                </a:pPr>
                <a:endParaRPr lang="en-GB" dirty="0">
                  <a:solidFill>
                    <a:srgbClr val="000000"/>
                  </a:solidFill>
                  <a:cs typeface="Arial" charset="0"/>
                </a:endParaRPr>
              </a:p>
            </p:txBody>
          </p:sp>
          <p:sp>
            <p:nvSpPr>
              <p:cNvPr id="181" name="Freeform 228"/>
              <p:cNvSpPr>
                <a:spLocks noChangeAspect="1"/>
              </p:cNvSpPr>
              <p:nvPr/>
            </p:nvSpPr>
            <p:spPr bwMode="gray">
              <a:xfrm>
                <a:off x="3313" y="1136"/>
                <a:ext cx="45" cy="54"/>
              </a:xfrm>
              <a:custGeom>
                <a:avLst/>
                <a:gdLst>
                  <a:gd name="T0" fmla="*/ 42 w 222"/>
                  <a:gd name="T1" fmla="*/ 27 h 268"/>
                  <a:gd name="T2" fmla="*/ 41 w 222"/>
                  <a:gd name="T3" fmla="*/ 26 h 268"/>
                  <a:gd name="T4" fmla="*/ 39 w 222"/>
                  <a:gd name="T5" fmla="*/ 23 h 268"/>
                  <a:gd name="T6" fmla="*/ 36 w 222"/>
                  <a:gd name="T7" fmla="*/ 22 h 268"/>
                  <a:gd name="T8" fmla="*/ 33 w 222"/>
                  <a:gd name="T9" fmla="*/ 25 h 268"/>
                  <a:gd name="T10" fmla="*/ 29 w 222"/>
                  <a:gd name="T11" fmla="*/ 22 h 268"/>
                  <a:gd name="T12" fmla="*/ 27 w 222"/>
                  <a:gd name="T13" fmla="*/ 18 h 268"/>
                  <a:gd name="T14" fmla="*/ 24 w 222"/>
                  <a:gd name="T15" fmla="*/ 15 h 268"/>
                  <a:gd name="T16" fmla="*/ 25 w 222"/>
                  <a:gd name="T17" fmla="*/ 10 h 268"/>
                  <a:gd name="T18" fmla="*/ 27 w 222"/>
                  <a:gd name="T19" fmla="*/ 9 h 268"/>
                  <a:gd name="T20" fmla="*/ 26 w 222"/>
                  <a:gd name="T21" fmla="*/ 4 h 268"/>
                  <a:gd name="T22" fmla="*/ 23 w 222"/>
                  <a:gd name="T23" fmla="*/ 3 h 268"/>
                  <a:gd name="T24" fmla="*/ 23 w 222"/>
                  <a:gd name="T25" fmla="*/ 0 h 268"/>
                  <a:gd name="T26" fmla="*/ 21 w 222"/>
                  <a:gd name="T27" fmla="*/ 3 h 268"/>
                  <a:gd name="T28" fmla="*/ 18 w 222"/>
                  <a:gd name="T29" fmla="*/ 5 h 268"/>
                  <a:gd name="T30" fmla="*/ 10 w 222"/>
                  <a:gd name="T31" fmla="*/ 5 h 268"/>
                  <a:gd name="T32" fmla="*/ 0 w 222"/>
                  <a:gd name="T33" fmla="*/ 10 h 268"/>
                  <a:gd name="T34" fmla="*/ 0 w 222"/>
                  <a:gd name="T35" fmla="*/ 12 h 268"/>
                  <a:gd name="T36" fmla="*/ 2 w 222"/>
                  <a:gd name="T37" fmla="*/ 15 h 268"/>
                  <a:gd name="T38" fmla="*/ 3 w 222"/>
                  <a:gd name="T39" fmla="*/ 17 h 268"/>
                  <a:gd name="T40" fmla="*/ 7 w 222"/>
                  <a:gd name="T41" fmla="*/ 22 h 268"/>
                  <a:gd name="T42" fmla="*/ 5 w 222"/>
                  <a:gd name="T43" fmla="*/ 27 h 268"/>
                  <a:gd name="T44" fmla="*/ 4 w 222"/>
                  <a:gd name="T45" fmla="*/ 30 h 268"/>
                  <a:gd name="T46" fmla="*/ 4 w 222"/>
                  <a:gd name="T47" fmla="*/ 33 h 268"/>
                  <a:gd name="T48" fmla="*/ 4 w 222"/>
                  <a:gd name="T49" fmla="*/ 35 h 268"/>
                  <a:gd name="T50" fmla="*/ 1 w 222"/>
                  <a:gd name="T51" fmla="*/ 38 h 268"/>
                  <a:gd name="T52" fmla="*/ 1 w 222"/>
                  <a:gd name="T53" fmla="*/ 39 h 268"/>
                  <a:gd name="T54" fmla="*/ 0 w 222"/>
                  <a:gd name="T55" fmla="*/ 41 h 268"/>
                  <a:gd name="T56" fmla="*/ 2 w 222"/>
                  <a:gd name="T57" fmla="*/ 45 h 268"/>
                  <a:gd name="T58" fmla="*/ 5 w 222"/>
                  <a:gd name="T59" fmla="*/ 45 h 268"/>
                  <a:gd name="T60" fmla="*/ 13 w 222"/>
                  <a:gd name="T61" fmla="*/ 43 h 268"/>
                  <a:gd name="T62" fmla="*/ 16 w 222"/>
                  <a:gd name="T63" fmla="*/ 42 h 268"/>
                  <a:gd name="T64" fmla="*/ 18 w 222"/>
                  <a:gd name="T65" fmla="*/ 38 h 268"/>
                  <a:gd name="T66" fmla="*/ 20 w 222"/>
                  <a:gd name="T67" fmla="*/ 39 h 268"/>
                  <a:gd name="T68" fmla="*/ 19 w 222"/>
                  <a:gd name="T69" fmla="*/ 41 h 268"/>
                  <a:gd name="T70" fmla="*/ 21 w 222"/>
                  <a:gd name="T71" fmla="*/ 39 h 268"/>
                  <a:gd name="T72" fmla="*/ 22 w 222"/>
                  <a:gd name="T73" fmla="*/ 41 h 268"/>
                  <a:gd name="T74" fmla="*/ 20 w 222"/>
                  <a:gd name="T75" fmla="*/ 43 h 268"/>
                  <a:gd name="T76" fmla="*/ 20 w 222"/>
                  <a:gd name="T77" fmla="*/ 47 h 268"/>
                  <a:gd name="T78" fmla="*/ 17 w 222"/>
                  <a:gd name="T79" fmla="*/ 51 h 268"/>
                  <a:gd name="T80" fmla="*/ 20 w 222"/>
                  <a:gd name="T81" fmla="*/ 52 h 268"/>
                  <a:gd name="T82" fmla="*/ 22 w 222"/>
                  <a:gd name="T83" fmla="*/ 52 h 268"/>
                  <a:gd name="T84" fmla="*/ 23 w 222"/>
                  <a:gd name="T85" fmla="*/ 50 h 268"/>
                  <a:gd name="T86" fmla="*/ 25 w 222"/>
                  <a:gd name="T87" fmla="*/ 47 h 268"/>
                  <a:gd name="T88" fmla="*/ 26 w 222"/>
                  <a:gd name="T89" fmla="*/ 48 h 268"/>
                  <a:gd name="T90" fmla="*/ 29 w 222"/>
                  <a:gd name="T91" fmla="*/ 47 h 268"/>
                  <a:gd name="T92" fmla="*/ 30 w 222"/>
                  <a:gd name="T93" fmla="*/ 45 h 268"/>
                  <a:gd name="T94" fmla="*/ 31 w 222"/>
                  <a:gd name="T95" fmla="*/ 44 h 268"/>
                  <a:gd name="T96" fmla="*/ 34 w 222"/>
                  <a:gd name="T97" fmla="*/ 41 h 268"/>
                  <a:gd name="T98" fmla="*/ 34 w 222"/>
                  <a:gd name="T99" fmla="*/ 37 h 268"/>
                  <a:gd name="T100" fmla="*/ 36 w 222"/>
                  <a:gd name="T101" fmla="*/ 33 h 268"/>
                  <a:gd name="T102" fmla="*/ 45 w 222"/>
                  <a:gd name="T103" fmla="*/ 31 h 268"/>
                  <a:gd name="T104" fmla="*/ 45 w 222"/>
                  <a:gd name="T105" fmla="*/ 29 h 2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268"/>
                  <a:gd name="T161" fmla="*/ 222 w 222"/>
                  <a:gd name="T162" fmla="*/ 268 h 2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2" name="Freeform 229"/>
              <p:cNvSpPr>
                <a:spLocks noChangeAspect="1"/>
              </p:cNvSpPr>
              <p:nvPr/>
            </p:nvSpPr>
            <p:spPr bwMode="gray">
              <a:xfrm>
                <a:off x="3284" y="1036"/>
                <a:ext cx="99" cy="52"/>
              </a:xfrm>
              <a:custGeom>
                <a:avLst/>
                <a:gdLst>
                  <a:gd name="T0" fmla="*/ 4 w 496"/>
                  <a:gd name="T1" fmla="*/ 2 h 260"/>
                  <a:gd name="T2" fmla="*/ 5 w 496"/>
                  <a:gd name="T3" fmla="*/ 4 h 260"/>
                  <a:gd name="T4" fmla="*/ 0 w 496"/>
                  <a:gd name="T5" fmla="*/ 8 h 260"/>
                  <a:gd name="T6" fmla="*/ 3 w 496"/>
                  <a:gd name="T7" fmla="*/ 12 h 260"/>
                  <a:gd name="T8" fmla="*/ 5 w 496"/>
                  <a:gd name="T9" fmla="*/ 14 h 260"/>
                  <a:gd name="T10" fmla="*/ 6 w 496"/>
                  <a:gd name="T11" fmla="*/ 15 h 260"/>
                  <a:gd name="T12" fmla="*/ 7 w 496"/>
                  <a:gd name="T13" fmla="*/ 18 h 260"/>
                  <a:gd name="T14" fmla="*/ 14 w 496"/>
                  <a:gd name="T15" fmla="*/ 19 h 260"/>
                  <a:gd name="T16" fmla="*/ 17 w 496"/>
                  <a:gd name="T17" fmla="*/ 17 h 260"/>
                  <a:gd name="T18" fmla="*/ 24 w 496"/>
                  <a:gd name="T19" fmla="*/ 16 h 260"/>
                  <a:gd name="T20" fmla="*/ 29 w 496"/>
                  <a:gd name="T21" fmla="*/ 14 h 260"/>
                  <a:gd name="T22" fmla="*/ 40 w 496"/>
                  <a:gd name="T23" fmla="*/ 13 h 260"/>
                  <a:gd name="T24" fmla="*/ 40 w 496"/>
                  <a:gd name="T25" fmla="*/ 15 h 260"/>
                  <a:gd name="T26" fmla="*/ 42 w 496"/>
                  <a:gd name="T27" fmla="*/ 18 h 260"/>
                  <a:gd name="T28" fmla="*/ 40 w 496"/>
                  <a:gd name="T29" fmla="*/ 19 h 260"/>
                  <a:gd name="T30" fmla="*/ 31 w 496"/>
                  <a:gd name="T31" fmla="*/ 21 h 260"/>
                  <a:gd name="T32" fmla="*/ 27 w 496"/>
                  <a:gd name="T33" fmla="*/ 21 h 260"/>
                  <a:gd name="T34" fmla="*/ 29 w 496"/>
                  <a:gd name="T35" fmla="*/ 25 h 260"/>
                  <a:gd name="T36" fmla="*/ 32 w 496"/>
                  <a:gd name="T37" fmla="*/ 26 h 260"/>
                  <a:gd name="T38" fmla="*/ 31 w 496"/>
                  <a:gd name="T39" fmla="*/ 29 h 260"/>
                  <a:gd name="T40" fmla="*/ 23 w 496"/>
                  <a:gd name="T41" fmla="*/ 26 h 260"/>
                  <a:gd name="T42" fmla="*/ 20 w 496"/>
                  <a:gd name="T43" fmla="*/ 24 h 260"/>
                  <a:gd name="T44" fmla="*/ 17 w 496"/>
                  <a:gd name="T45" fmla="*/ 28 h 260"/>
                  <a:gd name="T46" fmla="*/ 21 w 496"/>
                  <a:gd name="T47" fmla="*/ 32 h 260"/>
                  <a:gd name="T48" fmla="*/ 28 w 496"/>
                  <a:gd name="T49" fmla="*/ 37 h 260"/>
                  <a:gd name="T50" fmla="*/ 32 w 496"/>
                  <a:gd name="T51" fmla="*/ 40 h 260"/>
                  <a:gd name="T52" fmla="*/ 35 w 496"/>
                  <a:gd name="T53" fmla="*/ 38 h 260"/>
                  <a:gd name="T54" fmla="*/ 37 w 496"/>
                  <a:gd name="T55" fmla="*/ 37 h 260"/>
                  <a:gd name="T56" fmla="*/ 44 w 496"/>
                  <a:gd name="T57" fmla="*/ 37 h 260"/>
                  <a:gd name="T58" fmla="*/ 50 w 496"/>
                  <a:gd name="T59" fmla="*/ 37 h 260"/>
                  <a:gd name="T60" fmla="*/ 49 w 496"/>
                  <a:gd name="T61" fmla="*/ 41 h 260"/>
                  <a:gd name="T62" fmla="*/ 51 w 496"/>
                  <a:gd name="T63" fmla="*/ 46 h 260"/>
                  <a:gd name="T64" fmla="*/ 52 w 496"/>
                  <a:gd name="T65" fmla="*/ 49 h 260"/>
                  <a:gd name="T66" fmla="*/ 56 w 496"/>
                  <a:gd name="T67" fmla="*/ 52 h 260"/>
                  <a:gd name="T68" fmla="*/ 57 w 496"/>
                  <a:gd name="T69" fmla="*/ 52 h 260"/>
                  <a:gd name="T70" fmla="*/ 66 w 496"/>
                  <a:gd name="T71" fmla="*/ 47 h 260"/>
                  <a:gd name="T72" fmla="*/ 71 w 496"/>
                  <a:gd name="T73" fmla="*/ 42 h 260"/>
                  <a:gd name="T74" fmla="*/ 75 w 496"/>
                  <a:gd name="T75" fmla="*/ 42 h 260"/>
                  <a:gd name="T76" fmla="*/ 78 w 496"/>
                  <a:gd name="T77" fmla="*/ 42 h 260"/>
                  <a:gd name="T78" fmla="*/ 82 w 496"/>
                  <a:gd name="T79" fmla="*/ 36 h 260"/>
                  <a:gd name="T80" fmla="*/ 85 w 496"/>
                  <a:gd name="T81" fmla="*/ 33 h 260"/>
                  <a:gd name="T82" fmla="*/ 85 w 496"/>
                  <a:gd name="T83" fmla="*/ 30 h 260"/>
                  <a:gd name="T84" fmla="*/ 84 w 496"/>
                  <a:gd name="T85" fmla="*/ 25 h 260"/>
                  <a:gd name="T86" fmla="*/ 88 w 496"/>
                  <a:gd name="T87" fmla="*/ 22 h 260"/>
                  <a:gd name="T88" fmla="*/ 92 w 496"/>
                  <a:gd name="T89" fmla="*/ 17 h 260"/>
                  <a:gd name="T90" fmla="*/ 92 w 496"/>
                  <a:gd name="T91" fmla="*/ 16 h 260"/>
                  <a:gd name="T92" fmla="*/ 98 w 496"/>
                  <a:gd name="T93" fmla="*/ 11 h 260"/>
                  <a:gd name="T94" fmla="*/ 97 w 496"/>
                  <a:gd name="T95" fmla="*/ 6 h 260"/>
                  <a:gd name="T96" fmla="*/ 98 w 496"/>
                  <a:gd name="T97" fmla="*/ 2 h 260"/>
                  <a:gd name="T98" fmla="*/ 47 w 496"/>
                  <a:gd name="T99" fmla="*/ 0 h 260"/>
                  <a:gd name="T100" fmla="*/ 46 w 496"/>
                  <a:gd name="T101" fmla="*/ 2 h 260"/>
                  <a:gd name="T102" fmla="*/ 13 w 496"/>
                  <a:gd name="T103" fmla="*/ 0 h 260"/>
                  <a:gd name="T104" fmla="*/ 7 w 496"/>
                  <a:gd name="T105" fmla="*/ 0 h 2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6"/>
                  <a:gd name="T160" fmla="*/ 0 h 260"/>
                  <a:gd name="T161" fmla="*/ 496 w 496"/>
                  <a:gd name="T162" fmla="*/ 260 h 2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6" y="0"/>
                    </a:lnTo>
                    <a:lnTo>
                      <a:pt x="35" y="0"/>
                    </a:lnTo>
                    <a:lnTo>
                      <a:pt x="31" y="6"/>
                    </a:lnTo>
                    <a:lnTo>
                      <a:pt x="32" y="12"/>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74" name="Freeform 231"/>
            <p:cNvSpPr>
              <a:spLocks noChangeAspect="1"/>
            </p:cNvSpPr>
            <p:nvPr/>
          </p:nvSpPr>
          <p:spPr bwMode="gray">
            <a:xfrm>
              <a:off x="3784703" y="2331978"/>
              <a:ext cx="59636" cy="57145"/>
            </a:xfrm>
            <a:custGeom>
              <a:avLst/>
              <a:gdLst>
                <a:gd name="T0" fmla="*/ 17 w 141"/>
                <a:gd name="T1" fmla="*/ 5 h 140"/>
                <a:gd name="T2" fmla="*/ 20 w 141"/>
                <a:gd name="T3" fmla="*/ 9 h 140"/>
                <a:gd name="T4" fmla="*/ 24 w 141"/>
                <a:gd name="T5" fmla="*/ 11 h 140"/>
                <a:gd name="T6" fmla="*/ 26 w 141"/>
                <a:gd name="T7" fmla="*/ 14 h 140"/>
                <a:gd name="T8" fmla="*/ 28 w 141"/>
                <a:gd name="T9" fmla="*/ 14 h 140"/>
                <a:gd name="T10" fmla="*/ 29 w 141"/>
                <a:gd name="T11" fmla="*/ 18 h 140"/>
                <a:gd name="T12" fmla="*/ 27 w 141"/>
                <a:gd name="T13" fmla="*/ 17 h 140"/>
                <a:gd name="T14" fmla="*/ 25 w 141"/>
                <a:gd name="T15" fmla="*/ 16 h 140"/>
                <a:gd name="T16" fmla="*/ 22 w 141"/>
                <a:gd name="T17" fmla="*/ 16 h 140"/>
                <a:gd name="T18" fmla="*/ 20 w 141"/>
                <a:gd name="T19" fmla="*/ 18 h 140"/>
                <a:gd name="T20" fmla="*/ 23 w 141"/>
                <a:gd name="T21" fmla="*/ 20 h 140"/>
                <a:gd name="T22" fmla="*/ 24 w 141"/>
                <a:gd name="T23" fmla="*/ 22 h 140"/>
                <a:gd name="T24" fmla="*/ 27 w 141"/>
                <a:gd name="T25" fmla="*/ 23 h 140"/>
                <a:gd name="T26" fmla="*/ 26 w 141"/>
                <a:gd name="T27" fmla="*/ 28 h 140"/>
                <a:gd name="T28" fmla="*/ 25 w 141"/>
                <a:gd name="T29" fmla="*/ 28 h 140"/>
                <a:gd name="T30" fmla="*/ 23 w 141"/>
                <a:gd name="T31" fmla="*/ 27 h 140"/>
                <a:gd name="T32" fmla="*/ 23 w 141"/>
                <a:gd name="T33" fmla="*/ 24 h 140"/>
                <a:gd name="T34" fmla="*/ 20 w 141"/>
                <a:gd name="T35" fmla="*/ 26 h 140"/>
                <a:gd name="T36" fmla="*/ 15 w 141"/>
                <a:gd name="T37" fmla="*/ 20 h 140"/>
                <a:gd name="T38" fmla="*/ 6 w 141"/>
                <a:gd name="T39" fmla="*/ 15 h 140"/>
                <a:gd name="T40" fmla="*/ 5 w 141"/>
                <a:gd name="T41" fmla="*/ 12 h 140"/>
                <a:gd name="T42" fmla="*/ 2 w 141"/>
                <a:gd name="T43" fmla="*/ 10 h 140"/>
                <a:gd name="T44" fmla="*/ 2 w 141"/>
                <a:gd name="T45" fmla="*/ 8 h 140"/>
                <a:gd name="T46" fmla="*/ 1 w 141"/>
                <a:gd name="T47" fmla="*/ 7 h 140"/>
                <a:gd name="T48" fmla="*/ 1 w 141"/>
                <a:gd name="T49" fmla="*/ 5 h 140"/>
                <a:gd name="T50" fmla="*/ 0 w 141"/>
                <a:gd name="T51" fmla="*/ 2 h 140"/>
                <a:gd name="T52" fmla="*/ 0 w 141"/>
                <a:gd name="T53" fmla="*/ 1 h 140"/>
                <a:gd name="T54" fmla="*/ 3 w 141"/>
                <a:gd name="T55" fmla="*/ 0 h 140"/>
                <a:gd name="T56" fmla="*/ 10 w 141"/>
                <a:gd name="T57" fmla="*/ 2 h 140"/>
                <a:gd name="T58" fmla="*/ 12 w 141"/>
                <a:gd name="T59" fmla="*/ 1 h 140"/>
                <a:gd name="T60" fmla="*/ 15 w 141"/>
                <a:gd name="T61" fmla="*/ 3 h 140"/>
                <a:gd name="T62" fmla="*/ 17 w 141"/>
                <a:gd name="T63" fmla="*/ 5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1"/>
                <a:gd name="T97" fmla="*/ 0 h 140"/>
                <a:gd name="T98" fmla="*/ 141 w 141"/>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5" name="Freeform 232"/>
            <p:cNvSpPr>
              <a:spLocks noChangeAspect="1"/>
            </p:cNvSpPr>
            <p:nvPr/>
          </p:nvSpPr>
          <p:spPr bwMode="gray">
            <a:xfrm>
              <a:off x="3708249" y="2465816"/>
              <a:ext cx="59636" cy="42106"/>
            </a:xfrm>
            <a:custGeom>
              <a:avLst/>
              <a:gdLst>
                <a:gd name="T0" fmla="*/ 29 w 146"/>
                <a:gd name="T1" fmla="*/ 6 h 102"/>
                <a:gd name="T2" fmla="*/ 29 w 146"/>
                <a:gd name="T3" fmla="*/ 10 h 102"/>
                <a:gd name="T4" fmla="*/ 29 w 146"/>
                <a:gd name="T5" fmla="*/ 14 h 102"/>
                <a:gd name="T6" fmla="*/ 27 w 146"/>
                <a:gd name="T7" fmla="*/ 15 h 102"/>
                <a:gd name="T8" fmla="*/ 24 w 146"/>
                <a:gd name="T9" fmla="*/ 15 h 102"/>
                <a:gd name="T10" fmla="*/ 23 w 146"/>
                <a:gd name="T11" fmla="*/ 15 h 102"/>
                <a:gd name="T12" fmla="*/ 22 w 146"/>
                <a:gd name="T13" fmla="*/ 17 h 102"/>
                <a:gd name="T14" fmla="*/ 19 w 146"/>
                <a:gd name="T15" fmla="*/ 16 h 102"/>
                <a:gd name="T16" fmla="*/ 15 w 146"/>
                <a:gd name="T17" fmla="*/ 17 h 102"/>
                <a:gd name="T18" fmla="*/ 6 w 146"/>
                <a:gd name="T19" fmla="*/ 19 h 102"/>
                <a:gd name="T20" fmla="*/ 2 w 146"/>
                <a:gd name="T21" fmla="*/ 20 h 102"/>
                <a:gd name="T22" fmla="*/ 0 w 146"/>
                <a:gd name="T23" fmla="*/ 20 h 102"/>
                <a:gd name="T24" fmla="*/ 0 w 146"/>
                <a:gd name="T25" fmla="*/ 16 h 102"/>
                <a:gd name="T26" fmla="*/ 1 w 146"/>
                <a:gd name="T27" fmla="*/ 14 h 102"/>
                <a:gd name="T28" fmla="*/ 5 w 146"/>
                <a:gd name="T29" fmla="*/ 11 h 102"/>
                <a:gd name="T30" fmla="*/ 9 w 146"/>
                <a:gd name="T31" fmla="*/ 8 h 102"/>
                <a:gd name="T32" fmla="*/ 10 w 146"/>
                <a:gd name="T33" fmla="*/ 6 h 102"/>
                <a:gd name="T34" fmla="*/ 18 w 146"/>
                <a:gd name="T35" fmla="*/ 4 h 102"/>
                <a:gd name="T36" fmla="*/ 21 w 146"/>
                <a:gd name="T37" fmla="*/ 2 h 102"/>
                <a:gd name="T38" fmla="*/ 23 w 146"/>
                <a:gd name="T39" fmla="*/ 0 h 102"/>
                <a:gd name="T40" fmla="*/ 24 w 146"/>
                <a:gd name="T41" fmla="*/ 2 h 102"/>
                <a:gd name="T42" fmla="*/ 28 w 146"/>
                <a:gd name="T43" fmla="*/ 4 h 102"/>
                <a:gd name="T44" fmla="*/ 29 w 146"/>
                <a:gd name="T45" fmla="*/ 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6"/>
                <a:gd name="T70" fmla="*/ 0 h 102"/>
                <a:gd name="T71" fmla="*/ 146 w 146"/>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solidFill>
              <a:schemeClr val="bg1">
                <a:lumMod val="85000"/>
              </a:schemeClr>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6" name="Freeform 234"/>
            <p:cNvSpPr>
              <a:spLocks noChangeAspect="1"/>
            </p:cNvSpPr>
            <p:nvPr/>
          </p:nvSpPr>
          <p:spPr bwMode="gray">
            <a:xfrm>
              <a:off x="2714330" y="1626699"/>
              <a:ext cx="1226342" cy="1451161"/>
            </a:xfrm>
            <a:custGeom>
              <a:avLst/>
              <a:gdLst>
                <a:gd name="T0" fmla="*/ 2147483647 w 3035"/>
                <a:gd name="T1" fmla="*/ 2147483647 h 3510"/>
                <a:gd name="T2" fmla="*/ 2147483647 w 3035"/>
                <a:gd name="T3" fmla="*/ 2147483647 h 3510"/>
                <a:gd name="T4" fmla="*/ 2147483647 w 3035"/>
                <a:gd name="T5" fmla="*/ 2147483647 h 3510"/>
                <a:gd name="T6" fmla="*/ 2147483647 w 3035"/>
                <a:gd name="T7" fmla="*/ 2147483647 h 3510"/>
                <a:gd name="T8" fmla="*/ 2147483647 w 3035"/>
                <a:gd name="T9" fmla="*/ 2147483647 h 3510"/>
                <a:gd name="T10" fmla="*/ 2147483647 w 3035"/>
                <a:gd name="T11" fmla="*/ 2147483647 h 3510"/>
                <a:gd name="T12" fmla="*/ 2147483647 w 3035"/>
                <a:gd name="T13" fmla="*/ 2147483647 h 3510"/>
                <a:gd name="T14" fmla="*/ 2147483647 w 3035"/>
                <a:gd name="T15" fmla="*/ 2147483647 h 3510"/>
                <a:gd name="T16" fmla="*/ 2147483647 w 3035"/>
                <a:gd name="T17" fmla="*/ 2147483647 h 3510"/>
                <a:gd name="T18" fmla="*/ 2147483647 w 3035"/>
                <a:gd name="T19" fmla="*/ 2147483647 h 3510"/>
                <a:gd name="T20" fmla="*/ 2147483647 w 3035"/>
                <a:gd name="T21" fmla="*/ 2147483647 h 3510"/>
                <a:gd name="T22" fmla="*/ 2147483647 w 3035"/>
                <a:gd name="T23" fmla="*/ 2147483647 h 3510"/>
                <a:gd name="T24" fmla="*/ 2147483647 w 3035"/>
                <a:gd name="T25" fmla="*/ 2147483647 h 3510"/>
                <a:gd name="T26" fmla="*/ 2147483647 w 3035"/>
                <a:gd name="T27" fmla="*/ 2147483647 h 3510"/>
                <a:gd name="T28" fmla="*/ 2147483647 w 3035"/>
                <a:gd name="T29" fmla="*/ 2147483647 h 3510"/>
                <a:gd name="T30" fmla="*/ 2147483647 w 3035"/>
                <a:gd name="T31" fmla="*/ 2147483647 h 3510"/>
                <a:gd name="T32" fmla="*/ 2147483647 w 3035"/>
                <a:gd name="T33" fmla="*/ 2147483647 h 3510"/>
                <a:gd name="T34" fmla="*/ 2147483647 w 3035"/>
                <a:gd name="T35" fmla="*/ 2147483647 h 3510"/>
                <a:gd name="T36" fmla="*/ 2147483647 w 3035"/>
                <a:gd name="T37" fmla="*/ 2147483647 h 3510"/>
                <a:gd name="T38" fmla="*/ 2147483647 w 3035"/>
                <a:gd name="T39" fmla="*/ 2147483647 h 3510"/>
                <a:gd name="T40" fmla="*/ 2147483647 w 3035"/>
                <a:gd name="T41" fmla="*/ 2147483647 h 3510"/>
                <a:gd name="T42" fmla="*/ 2147483647 w 3035"/>
                <a:gd name="T43" fmla="*/ 2147483647 h 3510"/>
                <a:gd name="T44" fmla="*/ 2147483647 w 3035"/>
                <a:gd name="T45" fmla="*/ 2147483647 h 3510"/>
                <a:gd name="T46" fmla="*/ 2147483647 w 3035"/>
                <a:gd name="T47" fmla="*/ 2147483647 h 3510"/>
                <a:gd name="T48" fmla="*/ 2147483647 w 3035"/>
                <a:gd name="T49" fmla="*/ 2147483647 h 3510"/>
                <a:gd name="T50" fmla="*/ 2147483647 w 3035"/>
                <a:gd name="T51" fmla="*/ 2147483647 h 3510"/>
                <a:gd name="T52" fmla="*/ 2147483647 w 3035"/>
                <a:gd name="T53" fmla="*/ 2147483647 h 3510"/>
                <a:gd name="T54" fmla="*/ 2147483647 w 3035"/>
                <a:gd name="T55" fmla="*/ 2147483647 h 3510"/>
                <a:gd name="T56" fmla="*/ 2147483647 w 3035"/>
                <a:gd name="T57" fmla="*/ 2147483647 h 3510"/>
                <a:gd name="T58" fmla="*/ 2147483647 w 3035"/>
                <a:gd name="T59" fmla="*/ 2147483647 h 3510"/>
                <a:gd name="T60" fmla="*/ 2147483647 w 3035"/>
                <a:gd name="T61" fmla="*/ 2147483647 h 3510"/>
                <a:gd name="T62" fmla="*/ 2147483647 w 3035"/>
                <a:gd name="T63" fmla="*/ 2147483647 h 3510"/>
                <a:gd name="T64" fmla="*/ 2147483647 w 3035"/>
                <a:gd name="T65" fmla="*/ 2147483647 h 3510"/>
                <a:gd name="T66" fmla="*/ 2147483647 w 3035"/>
                <a:gd name="T67" fmla="*/ 2147483647 h 3510"/>
                <a:gd name="T68" fmla="*/ 2147483647 w 3035"/>
                <a:gd name="T69" fmla="*/ 2147483647 h 3510"/>
                <a:gd name="T70" fmla="*/ 2147483647 w 3035"/>
                <a:gd name="T71" fmla="*/ 2147483647 h 3510"/>
                <a:gd name="T72" fmla="*/ 2147483647 w 3035"/>
                <a:gd name="T73" fmla="*/ 2147483647 h 3510"/>
                <a:gd name="T74" fmla="*/ 2147483647 w 3035"/>
                <a:gd name="T75" fmla="*/ 2147483647 h 3510"/>
                <a:gd name="T76" fmla="*/ 2147483647 w 3035"/>
                <a:gd name="T77" fmla="*/ 2147483647 h 3510"/>
                <a:gd name="T78" fmla="*/ 2147483647 w 3035"/>
                <a:gd name="T79" fmla="*/ 2147483647 h 3510"/>
                <a:gd name="T80" fmla="*/ 2147483647 w 3035"/>
                <a:gd name="T81" fmla="*/ 2147483647 h 3510"/>
                <a:gd name="T82" fmla="*/ 2147483647 w 3035"/>
                <a:gd name="T83" fmla="*/ 2147483647 h 3510"/>
                <a:gd name="T84" fmla="*/ 2147483647 w 3035"/>
                <a:gd name="T85" fmla="*/ 2147483647 h 3510"/>
                <a:gd name="T86" fmla="*/ 2147483647 w 3035"/>
                <a:gd name="T87" fmla="*/ 2147483647 h 3510"/>
                <a:gd name="T88" fmla="*/ 2147483647 w 3035"/>
                <a:gd name="T89" fmla="*/ 2147483647 h 3510"/>
                <a:gd name="T90" fmla="*/ 2147483647 w 3035"/>
                <a:gd name="T91" fmla="*/ 2147483647 h 3510"/>
                <a:gd name="T92" fmla="*/ 2147483647 w 3035"/>
                <a:gd name="T93" fmla="*/ 2147483647 h 3510"/>
                <a:gd name="T94" fmla="*/ 2147483647 w 3035"/>
                <a:gd name="T95" fmla="*/ 2147483647 h 3510"/>
                <a:gd name="T96" fmla="*/ 2147483647 w 3035"/>
                <a:gd name="T97" fmla="*/ 2147483647 h 3510"/>
                <a:gd name="T98" fmla="*/ 2147483647 w 3035"/>
                <a:gd name="T99" fmla="*/ 2147483647 h 3510"/>
                <a:gd name="T100" fmla="*/ 2147483647 w 3035"/>
                <a:gd name="T101" fmla="*/ 2147483647 h 3510"/>
                <a:gd name="T102" fmla="*/ 2147483647 w 3035"/>
                <a:gd name="T103" fmla="*/ 2147483647 h 3510"/>
                <a:gd name="T104" fmla="*/ 2147483647 w 3035"/>
                <a:gd name="T105" fmla="*/ 2147483647 h 3510"/>
                <a:gd name="T106" fmla="*/ 2147483647 w 3035"/>
                <a:gd name="T107" fmla="*/ 2147483647 h 3510"/>
                <a:gd name="T108" fmla="*/ 2147483647 w 3035"/>
                <a:gd name="T109" fmla="*/ 2147483647 h 3510"/>
                <a:gd name="T110" fmla="*/ 2147483647 w 3035"/>
                <a:gd name="T111" fmla="*/ 2147483647 h 3510"/>
                <a:gd name="T112" fmla="*/ 2147483647 w 3035"/>
                <a:gd name="T113" fmla="*/ 2147483647 h 3510"/>
                <a:gd name="T114" fmla="*/ 2147483647 w 3035"/>
                <a:gd name="T115" fmla="*/ 2147483647 h 3510"/>
                <a:gd name="T116" fmla="*/ 2147483647 w 3035"/>
                <a:gd name="T117" fmla="*/ 2147483647 h 3510"/>
                <a:gd name="T118" fmla="*/ 2147483647 w 3035"/>
                <a:gd name="T119" fmla="*/ 2147483647 h 3510"/>
                <a:gd name="T120" fmla="*/ 2147483647 w 3035"/>
                <a:gd name="T121" fmla="*/ 2147483647 h 3510"/>
                <a:gd name="T122" fmla="*/ 2147483647 w 3035"/>
                <a:gd name="T123" fmla="*/ 2147483647 h 3510"/>
                <a:gd name="T124" fmla="*/ 2147483647 w 3035"/>
                <a:gd name="T125" fmla="*/ 0 h 35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35"/>
                <a:gd name="T190" fmla="*/ 0 h 3510"/>
                <a:gd name="T191" fmla="*/ 3035 w 3035"/>
                <a:gd name="T192" fmla="*/ 3510 h 35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rgbClr val="F0F0F0"/>
            </a:solidFill>
            <a:ln w="1"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Rounded Rectangle 2"/>
          <p:cNvSpPr/>
          <p:nvPr/>
        </p:nvSpPr>
        <p:spPr>
          <a:xfrm>
            <a:off x="1003200" y="1152753"/>
            <a:ext cx="10185600" cy="5073605"/>
          </a:xfrm>
          <a:prstGeom prst="roundRect">
            <a:avLst>
              <a:gd name="adj" fmla="val 6608"/>
            </a:avLst>
          </a:prstGeom>
          <a:solidFill>
            <a:schemeClr val="bg1">
              <a:lumMod val="65000"/>
              <a:alpha val="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smtClean="0">
              <a:solidFill>
                <a:schemeClr val="bg1"/>
              </a:solidFill>
            </a:endParaRPr>
          </a:p>
        </p:txBody>
      </p:sp>
      <p:sp>
        <p:nvSpPr>
          <p:cNvPr id="2" name="Title 1"/>
          <p:cNvSpPr>
            <a:spLocks noGrp="1"/>
          </p:cNvSpPr>
          <p:nvPr>
            <p:ph type="title"/>
          </p:nvPr>
        </p:nvSpPr>
        <p:spPr/>
        <p:txBody>
          <a:bodyPr/>
          <a:lstStyle/>
          <a:p>
            <a:pPr algn="ctr"/>
            <a:r>
              <a:rPr lang="en-US" dirty="0" smtClean="0"/>
              <a:t>Global i</a:t>
            </a:r>
            <a:r>
              <a:rPr lang="en-US" noProof="0" dirty="0" err="1" smtClean="0"/>
              <a:t>nnovation</a:t>
            </a:r>
            <a:r>
              <a:rPr lang="en-US" noProof="0" dirty="0" smtClean="0"/>
              <a:t> case studies from the private sector</a:t>
            </a:r>
            <a:endParaRPr lang="en-US" noProof="0" dirty="0"/>
          </a:p>
        </p:txBody>
      </p:sp>
      <p:sp>
        <p:nvSpPr>
          <p:cNvPr id="367" name="TextBox 366"/>
          <p:cNvSpPr txBox="1"/>
          <p:nvPr/>
        </p:nvSpPr>
        <p:spPr>
          <a:xfrm>
            <a:off x="2040666" y="2407323"/>
            <a:ext cx="2745220" cy="496186"/>
          </a:xfrm>
          <a:prstGeom prst="rect">
            <a:avLst/>
          </a:prstGeom>
          <a:noFill/>
        </p:spPr>
        <p:txBody>
          <a:bodyPr wrap="square" lIns="54610" tIns="54610" rIns="54610" bIns="54610" rtlCol="0">
            <a:noAutofit/>
          </a:bodyPr>
          <a:lstStyle/>
          <a:p>
            <a:pPr algn="ctr">
              <a:spcAft>
                <a:spcPts val="600"/>
              </a:spcAft>
            </a:pPr>
            <a:r>
              <a:rPr lang="en-GB" sz="1600" dirty="0">
                <a:solidFill>
                  <a:schemeClr val="tx1">
                    <a:lumMod val="95000"/>
                    <a:lumOff val="5000"/>
                  </a:schemeClr>
                </a:solidFill>
              </a:rPr>
              <a:t>‘Digital front door to health for all’ – 5 million subscribers now looking to white-label to governments</a:t>
            </a:r>
          </a:p>
        </p:txBody>
      </p:sp>
      <p:sp>
        <p:nvSpPr>
          <p:cNvPr id="368" name="TextBox 367"/>
          <p:cNvSpPr txBox="1"/>
          <p:nvPr/>
        </p:nvSpPr>
        <p:spPr>
          <a:xfrm>
            <a:off x="2040667" y="4939763"/>
            <a:ext cx="2914086" cy="496186"/>
          </a:xfrm>
          <a:prstGeom prst="rect">
            <a:avLst/>
          </a:prstGeom>
          <a:noFill/>
        </p:spPr>
        <p:txBody>
          <a:bodyPr wrap="square" lIns="54610" tIns="54610" rIns="54610" bIns="54610" rtlCol="0">
            <a:noAutofit/>
          </a:bodyPr>
          <a:lstStyle/>
          <a:p>
            <a:pPr algn="ctr">
              <a:spcAft>
                <a:spcPts val="600"/>
              </a:spcAft>
            </a:pPr>
            <a:r>
              <a:rPr lang="en-GB" sz="1600" dirty="0">
                <a:solidFill>
                  <a:schemeClr val="tx1">
                    <a:lumMod val="95000"/>
                    <a:lumOff val="5000"/>
                  </a:schemeClr>
                </a:solidFill>
              </a:rPr>
              <a:t>Low cost, South African pathology provider now joining pan-continental consortium to make major push to African governments </a:t>
            </a:r>
          </a:p>
        </p:txBody>
      </p:sp>
      <p:sp>
        <p:nvSpPr>
          <p:cNvPr id="369" name="TextBox 368"/>
          <p:cNvSpPr txBox="1"/>
          <p:nvPr/>
        </p:nvSpPr>
        <p:spPr>
          <a:xfrm>
            <a:off x="6690028" y="2572305"/>
            <a:ext cx="2614577" cy="496186"/>
          </a:xfrm>
          <a:prstGeom prst="rect">
            <a:avLst/>
          </a:prstGeom>
          <a:noFill/>
        </p:spPr>
        <p:txBody>
          <a:bodyPr wrap="square" lIns="54610" tIns="54610" rIns="54610" bIns="54610" rtlCol="0">
            <a:noAutofit/>
          </a:bodyPr>
          <a:lstStyle/>
          <a:p>
            <a:pPr algn="ctr">
              <a:spcAft>
                <a:spcPts val="600"/>
              </a:spcAft>
            </a:pPr>
            <a:r>
              <a:rPr lang="en-GB" sz="1600" dirty="0">
                <a:solidFill>
                  <a:schemeClr val="tx1">
                    <a:lumMod val="95000"/>
                    <a:lumOff val="5000"/>
                  </a:schemeClr>
                </a:solidFill>
              </a:rPr>
              <a:t>Rapidly expanding it’s PPP electronic urban primary care </a:t>
            </a:r>
            <a:r>
              <a:rPr lang="en-GB" sz="1600" dirty="0" err="1">
                <a:solidFill>
                  <a:schemeClr val="tx1">
                    <a:lumMod val="95000"/>
                    <a:lumOff val="5000"/>
                  </a:schemeClr>
                </a:solidFill>
              </a:rPr>
              <a:t>centers</a:t>
            </a:r>
            <a:r>
              <a:rPr lang="en-GB" sz="1600" dirty="0">
                <a:solidFill>
                  <a:schemeClr val="tx1">
                    <a:lumMod val="95000"/>
                    <a:lumOff val="5000"/>
                  </a:schemeClr>
                </a:solidFill>
              </a:rPr>
              <a:t> across multiple Indian states</a:t>
            </a:r>
          </a:p>
        </p:txBody>
      </p:sp>
      <p:sp>
        <p:nvSpPr>
          <p:cNvPr id="370" name="TextBox 369"/>
          <p:cNvSpPr txBox="1"/>
          <p:nvPr/>
        </p:nvSpPr>
        <p:spPr>
          <a:xfrm>
            <a:off x="6491223" y="4965290"/>
            <a:ext cx="2836363" cy="496186"/>
          </a:xfrm>
          <a:prstGeom prst="rect">
            <a:avLst/>
          </a:prstGeom>
          <a:noFill/>
        </p:spPr>
        <p:txBody>
          <a:bodyPr wrap="square" lIns="54610" tIns="54610" rIns="54610" bIns="54610" rtlCol="0">
            <a:noAutofit/>
          </a:bodyPr>
          <a:lstStyle/>
          <a:p>
            <a:pPr algn="ctr">
              <a:spcAft>
                <a:spcPts val="600"/>
              </a:spcAft>
            </a:pPr>
            <a:r>
              <a:rPr lang="en-GB" sz="1600" dirty="0">
                <a:solidFill>
                  <a:schemeClr val="tx1">
                    <a:lumMod val="95000"/>
                    <a:lumOff val="5000"/>
                  </a:schemeClr>
                </a:solidFill>
              </a:rPr>
              <a:t>New private hospital with a role designed to complement, rather than compete with existing providers</a:t>
            </a:r>
          </a:p>
        </p:txBody>
      </p:sp>
      <p:pic>
        <p:nvPicPr>
          <p:cNvPr id="371" name="Picture 2" descr="Image result for apollo hospitals logo"/>
          <p:cNvPicPr>
            <a:picLocks noChangeAspect="1" noChangeArrowheads="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t="19350" b="17394"/>
          <a:stretch/>
        </p:blipFill>
        <p:spPr bwMode="auto">
          <a:xfrm>
            <a:off x="6999403" y="1216983"/>
            <a:ext cx="2142603" cy="1355323"/>
          </a:xfrm>
          <a:prstGeom prst="rect">
            <a:avLst/>
          </a:prstGeom>
          <a:noFill/>
          <a:extLst>
            <a:ext uri="{909E8E84-426E-40DD-AFC4-6F175D3DCCD1}">
              <a14:hiddenFill xmlns:a14="http://schemas.microsoft.com/office/drawing/2010/main">
                <a:solidFill>
                  <a:srgbClr val="FFFFFF"/>
                </a:solidFill>
              </a14:hiddenFill>
            </a:ext>
          </a:extLst>
        </p:spPr>
      </p:pic>
      <p:pic>
        <p:nvPicPr>
          <p:cNvPr id="372" name="Picture 4" descr="Image result for global labs log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0789" y="3744543"/>
            <a:ext cx="1475112" cy="1195220"/>
          </a:xfrm>
          <a:prstGeom prst="rect">
            <a:avLst/>
          </a:prstGeom>
          <a:noFill/>
          <a:extLst>
            <a:ext uri="{909E8E84-426E-40DD-AFC4-6F175D3DCCD1}">
              <a14:hiddenFill xmlns:a14="http://schemas.microsoft.com/office/drawing/2010/main">
                <a:solidFill>
                  <a:srgbClr val="FFFFFF"/>
                </a:solidFill>
              </a14:hiddenFill>
            </a:ext>
          </a:extLst>
        </p:spPr>
      </p:pic>
      <p:pic>
        <p:nvPicPr>
          <p:cNvPr id="373" name="Picture 6" descr="Image result for sidra logo"/>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642529" y="3804236"/>
            <a:ext cx="2458888" cy="1106499"/>
          </a:xfrm>
          <a:prstGeom prst="rect">
            <a:avLst/>
          </a:prstGeom>
          <a:noFill/>
          <a:extLst>
            <a:ext uri="{909E8E84-426E-40DD-AFC4-6F175D3DCCD1}">
              <a14:hiddenFill xmlns:a14="http://schemas.microsoft.com/office/drawing/2010/main">
                <a:solidFill>
                  <a:srgbClr val="FFFFFF"/>
                </a:solidFill>
              </a14:hiddenFill>
            </a:ext>
          </a:extLst>
        </p:spPr>
      </p:pic>
      <p:pic>
        <p:nvPicPr>
          <p:cNvPr id="374" name="Picture 8" descr="Image result for tonic telenor logo"/>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76169" y="1615665"/>
            <a:ext cx="2743569" cy="6858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9886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7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Image result for brazil fla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03199" y="358220"/>
            <a:ext cx="1326173" cy="92832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496278" y="552547"/>
            <a:ext cx="10514723" cy="518400"/>
          </a:xfrm>
        </p:spPr>
        <p:txBody>
          <a:bodyPr/>
          <a:lstStyle/>
          <a:p>
            <a:r>
              <a:rPr lang="en-US" noProof="0" dirty="0" smtClean="0"/>
              <a:t>Five lessons to </a:t>
            </a:r>
            <a:r>
              <a:rPr lang="en-US" dirty="0"/>
              <a:t>help Brazil </a:t>
            </a:r>
            <a:r>
              <a:rPr lang="en-US" dirty="0" smtClean="0"/>
              <a:t>create </a:t>
            </a:r>
            <a:r>
              <a:rPr lang="en-US" dirty="0"/>
              <a:t>the right conditions: </a:t>
            </a:r>
            <a:endParaRPr lang="en-US" noProof="0" dirty="0"/>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03199" y="1637412"/>
            <a:ext cx="2986159" cy="4226417"/>
          </a:xfrm>
          <a:prstGeom prst="rect">
            <a:avLst/>
          </a:prstGeom>
          <a:ln>
            <a:noFill/>
          </a:ln>
          <a:effectLst>
            <a:outerShdw blurRad="292100" dist="139700" dir="2700000" algn="tl" rotWithShape="0">
              <a:srgbClr val="333333">
                <a:alpha val="65000"/>
              </a:srgbClr>
            </a:outerShdw>
          </a:effectLst>
        </p:spPr>
      </p:pic>
      <p:sp>
        <p:nvSpPr>
          <p:cNvPr id="4" name="Text Placeholder 3"/>
          <p:cNvSpPr>
            <a:spLocks noGrp="1"/>
          </p:cNvSpPr>
          <p:nvPr>
            <p:ph type="body" sz="quarter" idx="10"/>
          </p:nvPr>
        </p:nvSpPr>
        <p:spPr>
          <a:xfrm>
            <a:off x="5175645" y="2104287"/>
            <a:ext cx="6094867" cy="4594225"/>
          </a:xfrm>
        </p:spPr>
        <p:txBody>
          <a:bodyPr/>
          <a:lstStyle/>
          <a:p>
            <a:pPr>
              <a:spcAft>
                <a:spcPts val="0"/>
              </a:spcAft>
            </a:pPr>
            <a:r>
              <a:rPr lang="en-GB" sz="1600" b="0" dirty="0" smtClean="0"/>
              <a:t>Provide </a:t>
            </a:r>
            <a:r>
              <a:rPr lang="en-GB" sz="1600" b="0" dirty="0"/>
              <a:t>certainty over future public financing and purchasing of UHC </a:t>
            </a:r>
            <a:r>
              <a:rPr lang="en-GB" sz="1600" b="0" dirty="0" smtClean="0"/>
              <a:t>– </a:t>
            </a:r>
            <a:r>
              <a:rPr lang="en-GB" sz="1600" b="0" dirty="0"/>
              <a:t>and follow through on funding commitments</a:t>
            </a:r>
            <a:r>
              <a:rPr lang="en-GB" sz="1600" b="0" dirty="0" smtClean="0"/>
              <a:t>.</a:t>
            </a:r>
          </a:p>
          <a:p>
            <a:pPr>
              <a:spcAft>
                <a:spcPts val="0"/>
              </a:spcAft>
            </a:pPr>
            <a:endParaRPr lang="en-GB" sz="1600" b="0" dirty="0"/>
          </a:p>
          <a:p>
            <a:pPr>
              <a:spcAft>
                <a:spcPts val="0"/>
              </a:spcAft>
            </a:pPr>
            <a:r>
              <a:rPr lang="en-GB" sz="1600" b="0" dirty="0" smtClean="0"/>
              <a:t>Provide </a:t>
            </a:r>
            <a:r>
              <a:rPr lang="en-GB" sz="1600" b="0" dirty="0"/>
              <a:t>clarity over the direction of UHC reforms and what is required </a:t>
            </a:r>
            <a:r>
              <a:rPr lang="en-GB" sz="1600" b="0" dirty="0" smtClean="0"/>
              <a:t>of public </a:t>
            </a:r>
            <a:r>
              <a:rPr lang="en-GB" sz="1600" b="0" dirty="0"/>
              <a:t>and private providers</a:t>
            </a:r>
            <a:r>
              <a:rPr lang="en-GB" sz="1600" b="0" dirty="0" smtClean="0"/>
              <a:t>.</a:t>
            </a:r>
          </a:p>
          <a:p>
            <a:pPr>
              <a:spcAft>
                <a:spcPts val="0"/>
              </a:spcAft>
            </a:pPr>
            <a:endParaRPr lang="en-GB" sz="1600" b="0" dirty="0"/>
          </a:p>
          <a:p>
            <a:pPr>
              <a:spcAft>
                <a:spcPts val="0"/>
              </a:spcAft>
            </a:pPr>
            <a:r>
              <a:rPr lang="en-GB" sz="1600" b="0" dirty="0" smtClean="0"/>
              <a:t>Improve </a:t>
            </a:r>
            <a:r>
              <a:rPr lang="en-GB" sz="1600" b="0" dirty="0"/>
              <a:t>trust between public and private stakeholders through </a:t>
            </a:r>
            <a:r>
              <a:rPr lang="en-GB" sz="1600" b="0" dirty="0" smtClean="0"/>
              <a:t>transparency and being a more reliable payer.</a:t>
            </a:r>
          </a:p>
          <a:p>
            <a:pPr>
              <a:spcAft>
                <a:spcPts val="0"/>
              </a:spcAft>
            </a:pPr>
            <a:endParaRPr lang="en-GB" sz="1600" b="0" dirty="0"/>
          </a:p>
          <a:p>
            <a:pPr>
              <a:spcAft>
                <a:spcPts val="0"/>
              </a:spcAft>
            </a:pPr>
            <a:r>
              <a:rPr lang="en-GB" sz="1600" b="0" dirty="0" smtClean="0"/>
              <a:t>Drive </a:t>
            </a:r>
            <a:r>
              <a:rPr lang="en-GB" sz="1600" b="0" dirty="0"/>
              <a:t>out poor performance from all providers using both ‘carrot </a:t>
            </a:r>
            <a:r>
              <a:rPr lang="en-GB" sz="1600" b="0" dirty="0" smtClean="0"/>
              <a:t>and stick</a:t>
            </a:r>
            <a:r>
              <a:rPr lang="en-GB" sz="1600" b="0" dirty="0"/>
              <a:t>’ mechanisms</a:t>
            </a:r>
            <a:r>
              <a:rPr lang="en-GB" sz="1600" b="0" dirty="0" smtClean="0"/>
              <a:t>.</a:t>
            </a:r>
          </a:p>
          <a:p>
            <a:pPr>
              <a:spcAft>
                <a:spcPts val="0"/>
              </a:spcAft>
            </a:pPr>
            <a:endParaRPr lang="en-GB" sz="1600" b="0" dirty="0"/>
          </a:p>
          <a:p>
            <a:pPr>
              <a:spcAft>
                <a:spcPts val="0"/>
              </a:spcAft>
            </a:pPr>
            <a:r>
              <a:rPr lang="en-GB" sz="1600" b="0" dirty="0" smtClean="0"/>
              <a:t>Encourage </a:t>
            </a:r>
            <a:r>
              <a:rPr lang="en-GB" sz="1600" b="0" dirty="0"/>
              <a:t>and co-invest in new models of care and new market </a:t>
            </a:r>
            <a:r>
              <a:rPr lang="en-GB" sz="1600" b="0" dirty="0" smtClean="0"/>
              <a:t>entrants, particularly </a:t>
            </a:r>
            <a:r>
              <a:rPr lang="en-GB" sz="1600" b="0" dirty="0"/>
              <a:t>for primary care.</a:t>
            </a:r>
            <a:endParaRPr lang="en-GB" sz="1600" dirty="0"/>
          </a:p>
        </p:txBody>
      </p:sp>
      <p:sp>
        <p:nvSpPr>
          <p:cNvPr id="6" name="Oval 5">
            <a:extLst>
              <a:ext uri="{FF2B5EF4-FFF2-40B4-BE49-F238E27FC236}">
                <a16:creationId xmlns="" xmlns:a16="http://schemas.microsoft.com/office/drawing/2014/main" id="{7E006420-1940-4EA8-9E70-4BB6D41D8B51}"/>
              </a:ext>
            </a:extLst>
          </p:cNvPr>
          <p:cNvSpPr/>
          <p:nvPr/>
        </p:nvSpPr>
        <p:spPr>
          <a:xfrm>
            <a:off x="4516594" y="2136379"/>
            <a:ext cx="488156" cy="48815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1</a:t>
            </a:r>
          </a:p>
        </p:txBody>
      </p:sp>
      <p:sp>
        <p:nvSpPr>
          <p:cNvPr id="7" name="Oval 6">
            <a:extLst>
              <a:ext uri="{FF2B5EF4-FFF2-40B4-BE49-F238E27FC236}">
                <a16:creationId xmlns="" xmlns:a16="http://schemas.microsoft.com/office/drawing/2014/main" id="{C3A3627E-7648-4B44-93B3-652A8C4B8CCB}"/>
              </a:ext>
            </a:extLst>
          </p:cNvPr>
          <p:cNvSpPr/>
          <p:nvPr/>
        </p:nvSpPr>
        <p:spPr>
          <a:xfrm>
            <a:off x="4516594" y="2862184"/>
            <a:ext cx="488156" cy="48815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2</a:t>
            </a:r>
          </a:p>
        </p:txBody>
      </p:sp>
      <p:sp>
        <p:nvSpPr>
          <p:cNvPr id="8" name="Oval 7">
            <a:extLst>
              <a:ext uri="{FF2B5EF4-FFF2-40B4-BE49-F238E27FC236}">
                <a16:creationId xmlns="" xmlns:a16="http://schemas.microsoft.com/office/drawing/2014/main" id="{E671527A-83AD-49C7-A422-C212C89170E4}"/>
              </a:ext>
            </a:extLst>
          </p:cNvPr>
          <p:cNvSpPr/>
          <p:nvPr/>
        </p:nvSpPr>
        <p:spPr>
          <a:xfrm>
            <a:off x="4516594" y="3568939"/>
            <a:ext cx="488156" cy="48815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3</a:t>
            </a:r>
          </a:p>
        </p:txBody>
      </p:sp>
      <p:sp>
        <p:nvSpPr>
          <p:cNvPr id="9" name="Oval 8">
            <a:extLst>
              <a:ext uri="{FF2B5EF4-FFF2-40B4-BE49-F238E27FC236}">
                <a16:creationId xmlns="" xmlns:a16="http://schemas.microsoft.com/office/drawing/2014/main" id="{A575D034-0514-4A7E-8BD3-BCA69DF5F583}"/>
              </a:ext>
            </a:extLst>
          </p:cNvPr>
          <p:cNvSpPr/>
          <p:nvPr/>
        </p:nvSpPr>
        <p:spPr>
          <a:xfrm>
            <a:off x="4516594" y="4304269"/>
            <a:ext cx="488156" cy="48815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4</a:t>
            </a:r>
          </a:p>
        </p:txBody>
      </p:sp>
      <p:sp>
        <p:nvSpPr>
          <p:cNvPr id="10" name="Oval 9">
            <a:extLst>
              <a:ext uri="{FF2B5EF4-FFF2-40B4-BE49-F238E27FC236}">
                <a16:creationId xmlns="" xmlns:a16="http://schemas.microsoft.com/office/drawing/2014/main" id="{A575D034-0514-4A7E-8BD3-BCA69DF5F583}"/>
              </a:ext>
            </a:extLst>
          </p:cNvPr>
          <p:cNvSpPr/>
          <p:nvPr/>
        </p:nvSpPr>
        <p:spPr>
          <a:xfrm>
            <a:off x="4516594" y="5011024"/>
            <a:ext cx="488156" cy="48815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144000" rtlCol="0" anchor="ctr"/>
          <a:lstStyle/>
          <a:p>
            <a:pPr algn="ctr"/>
            <a:r>
              <a:rPr lang="en-GB" sz="2800" dirty="0">
                <a:solidFill>
                  <a:schemeClr val="bg1"/>
                </a:solidFill>
                <a:latin typeface="+mj-lt"/>
              </a:rPr>
              <a:t>5</a:t>
            </a:r>
          </a:p>
        </p:txBody>
      </p:sp>
    </p:spTree>
    <p:extLst>
      <p:ext uri="{BB962C8B-B14F-4D97-AF65-F5344CB8AC3E}">
        <p14:creationId xmlns:p14="http://schemas.microsoft.com/office/powerpoint/2010/main" val="268674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7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80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80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 xmlns:a16="http://schemas.microsoft.com/office/drawing/2014/main" id="{2D5260F1-65E9-4C7A-8AB5-B9B6D2F8176E}"/>
              </a:ext>
            </a:extLst>
          </p:cNvPr>
          <p:cNvSpPr>
            <a:spLocks noGrp="1"/>
          </p:cNvSpPr>
          <p:nvPr>
            <p:ph type="title"/>
          </p:nvPr>
        </p:nvSpPr>
        <p:spPr>
          <a:xfrm>
            <a:off x="998400" y="431800"/>
            <a:ext cx="5576571" cy="533400"/>
          </a:xfrm>
        </p:spPr>
        <p:txBody>
          <a:bodyPr/>
          <a:lstStyle/>
          <a:p>
            <a:r>
              <a:rPr lang="en-GB" dirty="0"/>
              <a:t>Member of the World Economic Forum Global Health Council </a:t>
            </a:r>
          </a:p>
        </p:txBody>
      </p:sp>
      <p:pic>
        <p:nvPicPr>
          <p:cNvPr id="1030" name="Picture 6" descr="Image result for world economic forum logo">
            <a:extLst>
              <a:ext uri="{FF2B5EF4-FFF2-40B4-BE49-F238E27FC236}">
                <a16:creationId xmlns="" xmlns:a16="http://schemas.microsoft.com/office/drawing/2014/main" id="{6C73422D-DD08-45A3-ACC8-0868A985B5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83852" y="407194"/>
            <a:ext cx="1809747" cy="1116011"/>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 xmlns:a16="http://schemas.microsoft.com/office/drawing/2014/main" id="{F7B6951C-EEE0-48E8-B76E-D493767700E9}"/>
              </a:ext>
            </a:extLst>
          </p:cNvPr>
          <p:cNvGrpSpPr/>
          <p:nvPr/>
        </p:nvGrpSpPr>
        <p:grpSpPr>
          <a:xfrm>
            <a:off x="998401" y="2011133"/>
            <a:ext cx="7406096" cy="3653183"/>
            <a:chOff x="192087" y="493713"/>
            <a:chExt cx="8605838" cy="4244976"/>
          </a:xfrm>
          <a:solidFill>
            <a:srgbClr val="D9D9D9"/>
          </a:solidFill>
        </p:grpSpPr>
        <p:sp>
          <p:nvSpPr>
            <p:cNvPr id="10" name="Freeform 6">
              <a:extLst>
                <a:ext uri="{FF2B5EF4-FFF2-40B4-BE49-F238E27FC236}">
                  <a16:creationId xmlns="" xmlns:a16="http://schemas.microsoft.com/office/drawing/2014/main" id="{618791E6-3D6B-4F10-9909-38F73A84F19F}"/>
                </a:ext>
              </a:extLst>
            </p:cNvPr>
            <p:cNvSpPr>
              <a:spLocks/>
            </p:cNvSpPr>
            <p:nvPr/>
          </p:nvSpPr>
          <p:spPr bwMode="auto">
            <a:xfrm>
              <a:off x="4513262" y="3648076"/>
              <a:ext cx="304800" cy="303213"/>
            </a:xfrm>
            <a:custGeom>
              <a:avLst/>
              <a:gdLst>
                <a:gd name="T0" fmla="*/ 53 w 144"/>
                <a:gd name="T1" fmla="*/ 137 h 143"/>
                <a:gd name="T2" fmla="*/ 60 w 144"/>
                <a:gd name="T3" fmla="*/ 134 h 143"/>
                <a:gd name="T4" fmla="*/ 66 w 144"/>
                <a:gd name="T5" fmla="*/ 142 h 143"/>
                <a:gd name="T6" fmla="*/ 80 w 144"/>
                <a:gd name="T7" fmla="*/ 141 h 143"/>
                <a:gd name="T8" fmla="*/ 87 w 144"/>
                <a:gd name="T9" fmla="*/ 134 h 143"/>
                <a:gd name="T10" fmla="*/ 87 w 144"/>
                <a:gd name="T11" fmla="*/ 60 h 143"/>
                <a:gd name="T12" fmla="*/ 99 w 144"/>
                <a:gd name="T13" fmla="*/ 55 h 143"/>
                <a:gd name="T14" fmla="*/ 99 w 144"/>
                <a:gd name="T15" fmla="*/ 17 h 143"/>
                <a:gd name="T16" fmla="*/ 109 w 144"/>
                <a:gd name="T17" fmla="*/ 15 h 143"/>
                <a:gd name="T18" fmla="*/ 122 w 144"/>
                <a:gd name="T19" fmla="*/ 12 h 143"/>
                <a:gd name="T20" fmla="*/ 128 w 144"/>
                <a:gd name="T21" fmla="*/ 16 h 143"/>
                <a:gd name="T22" fmla="*/ 136 w 144"/>
                <a:gd name="T23" fmla="*/ 11 h 143"/>
                <a:gd name="T24" fmla="*/ 144 w 144"/>
                <a:gd name="T25" fmla="*/ 9 h 143"/>
                <a:gd name="T26" fmla="*/ 143 w 144"/>
                <a:gd name="T27" fmla="*/ 7 h 143"/>
                <a:gd name="T28" fmla="*/ 119 w 144"/>
                <a:gd name="T29" fmla="*/ 9 h 143"/>
                <a:gd name="T30" fmla="*/ 102 w 144"/>
                <a:gd name="T31" fmla="*/ 10 h 143"/>
                <a:gd name="T32" fmla="*/ 77 w 144"/>
                <a:gd name="T33" fmla="*/ 10 h 143"/>
                <a:gd name="T34" fmla="*/ 73 w 144"/>
                <a:gd name="T35" fmla="*/ 6 h 143"/>
                <a:gd name="T36" fmla="*/ 34 w 144"/>
                <a:gd name="T37" fmla="*/ 6 h 143"/>
                <a:gd name="T38" fmla="*/ 24 w 144"/>
                <a:gd name="T39" fmla="*/ 3 h 143"/>
                <a:gd name="T40" fmla="*/ 13 w 144"/>
                <a:gd name="T41" fmla="*/ 2 h 143"/>
                <a:gd name="T42" fmla="*/ 8 w 144"/>
                <a:gd name="T43" fmla="*/ 0 h 143"/>
                <a:gd name="T44" fmla="*/ 4 w 144"/>
                <a:gd name="T45" fmla="*/ 3 h 143"/>
                <a:gd name="T46" fmla="*/ 1 w 144"/>
                <a:gd name="T47" fmla="*/ 4 h 143"/>
                <a:gd name="T48" fmla="*/ 7 w 144"/>
                <a:gd name="T49" fmla="*/ 19 h 143"/>
                <a:gd name="T50" fmla="*/ 18 w 144"/>
                <a:gd name="T51" fmla="*/ 42 h 143"/>
                <a:gd name="T52" fmla="*/ 29 w 144"/>
                <a:gd name="T53" fmla="*/ 65 h 143"/>
                <a:gd name="T54" fmla="*/ 30 w 144"/>
                <a:gd name="T55" fmla="*/ 84 h 143"/>
                <a:gd name="T56" fmla="*/ 34 w 144"/>
                <a:gd name="T57" fmla="*/ 102 h 143"/>
                <a:gd name="T58" fmla="*/ 42 w 144"/>
                <a:gd name="T59" fmla="*/ 129 h 143"/>
                <a:gd name="T60" fmla="*/ 49 w 144"/>
                <a:gd name="T61" fmla="*/ 138 h 143"/>
                <a:gd name="T62" fmla="*/ 53 w 144"/>
                <a:gd name="T63" fmla="*/ 13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3">
                  <a:moveTo>
                    <a:pt x="53" y="137"/>
                  </a:moveTo>
                  <a:cubicBezTo>
                    <a:pt x="53" y="135"/>
                    <a:pt x="57" y="130"/>
                    <a:pt x="60" y="134"/>
                  </a:cubicBezTo>
                  <a:cubicBezTo>
                    <a:pt x="62" y="137"/>
                    <a:pt x="61" y="142"/>
                    <a:pt x="66" y="142"/>
                  </a:cubicBezTo>
                  <a:cubicBezTo>
                    <a:pt x="70" y="142"/>
                    <a:pt x="79" y="143"/>
                    <a:pt x="80" y="141"/>
                  </a:cubicBezTo>
                  <a:cubicBezTo>
                    <a:pt x="81" y="139"/>
                    <a:pt x="87" y="138"/>
                    <a:pt x="87" y="134"/>
                  </a:cubicBezTo>
                  <a:cubicBezTo>
                    <a:pt x="87" y="130"/>
                    <a:pt x="87" y="62"/>
                    <a:pt x="87" y="60"/>
                  </a:cubicBezTo>
                  <a:cubicBezTo>
                    <a:pt x="87" y="57"/>
                    <a:pt x="99" y="60"/>
                    <a:pt x="99" y="55"/>
                  </a:cubicBezTo>
                  <a:cubicBezTo>
                    <a:pt x="99" y="51"/>
                    <a:pt x="99" y="17"/>
                    <a:pt x="99" y="17"/>
                  </a:cubicBezTo>
                  <a:cubicBezTo>
                    <a:pt x="99" y="17"/>
                    <a:pt x="107" y="16"/>
                    <a:pt x="109" y="15"/>
                  </a:cubicBezTo>
                  <a:cubicBezTo>
                    <a:pt x="112" y="15"/>
                    <a:pt x="120" y="10"/>
                    <a:pt x="122" y="12"/>
                  </a:cubicBezTo>
                  <a:cubicBezTo>
                    <a:pt x="124" y="13"/>
                    <a:pt x="127" y="18"/>
                    <a:pt x="128" y="16"/>
                  </a:cubicBezTo>
                  <a:cubicBezTo>
                    <a:pt x="129" y="14"/>
                    <a:pt x="133" y="11"/>
                    <a:pt x="136" y="11"/>
                  </a:cubicBezTo>
                  <a:cubicBezTo>
                    <a:pt x="138" y="11"/>
                    <a:pt x="141" y="10"/>
                    <a:pt x="144" y="9"/>
                  </a:cubicBezTo>
                  <a:cubicBezTo>
                    <a:pt x="143" y="9"/>
                    <a:pt x="143" y="8"/>
                    <a:pt x="143" y="7"/>
                  </a:cubicBezTo>
                  <a:cubicBezTo>
                    <a:pt x="143" y="4"/>
                    <a:pt x="122" y="7"/>
                    <a:pt x="119" y="9"/>
                  </a:cubicBezTo>
                  <a:cubicBezTo>
                    <a:pt x="116" y="10"/>
                    <a:pt x="105" y="11"/>
                    <a:pt x="102" y="10"/>
                  </a:cubicBezTo>
                  <a:cubicBezTo>
                    <a:pt x="98" y="8"/>
                    <a:pt x="77" y="10"/>
                    <a:pt x="77" y="10"/>
                  </a:cubicBezTo>
                  <a:cubicBezTo>
                    <a:pt x="73" y="6"/>
                    <a:pt x="73" y="6"/>
                    <a:pt x="73" y="6"/>
                  </a:cubicBezTo>
                  <a:cubicBezTo>
                    <a:pt x="73" y="6"/>
                    <a:pt x="38" y="6"/>
                    <a:pt x="34" y="6"/>
                  </a:cubicBezTo>
                  <a:cubicBezTo>
                    <a:pt x="30" y="6"/>
                    <a:pt x="27" y="5"/>
                    <a:pt x="24" y="3"/>
                  </a:cubicBezTo>
                  <a:cubicBezTo>
                    <a:pt x="20" y="1"/>
                    <a:pt x="17" y="1"/>
                    <a:pt x="13" y="2"/>
                  </a:cubicBezTo>
                  <a:cubicBezTo>
                    <a:pt x="9" y="4"/>
                    <a:pt x="11" y="0"/>
                    <a:pt x="8" y="0"/>
                  </a:cubicBezTo>
                  <a:cubicBezTo>
                    <a:pt x="5" y="0"/>
                    <a:pt x="4" y="3"/>
                    <a:pt x="4" y="3"/>
                  </a:cubicBezTo>
                  <a:cubicBezTo>
                    <a:pt x="1" y="4"/>
                    <a:pt x="1" y="4"/>
                    <a:pt x="1" y="4"/>
                  </a:cubicBezTo>
                  <a:cubicBezTo>
                    <a:pt x="0" y="7"/>
                    <a:pt x="3" y="14"/>
                    <a:pt x="7" y="19"/>
                  </a:cubicBezTo>
                  <a:cubicBezTo>
                    <a:pt x="11" y="24"/>
                    <a:pt x="15" y="33"/>
                    <a:pt x="18" y="42"/>
                  </a:cubicBezTo>
                  <a:cubicBezTo>
                    <a:pt x="20" y="50"/>
                    <a:pt x="28" y="59"/>
                    <a:pt x="29" y="65"/>
                  </a:cubicBezTo>
                  <a:cubicBezTo>
                    <a:pt x="31" y="71"/>
                    <a:pt x="28" y="80"/>
                    <a:pt x="30" y="84"/>
                  </a:cubicBezTo>
                  <a:cubicBezTo>
                    <a:pt x="32" y="88"/>
                    <a:pt x="33" y="95"/>
                    <a:pt x="34" y="102"/>
                  </a:cubicBezTo>
                  <a:cubicBezTo>
                    <a:pt x="35" y="109"/>
                    <a:pt x="35" y="123"/>
                    <a:pt x="42" y="129"/>
                  </a:cubicBezTo>
                  <a:cubicBezTo>
                    <a:pt x="44" y="131"/>
                    <a:pt x="46" y="135"/>
                    <a:pt x="49" y="138"/>
                  </a:cubicBezTo>
                  <a:cubicBezTo>
                    <a:pt x="51" y="138"/>
                    <a:pt x="53" y="139"/>
                    <a:pt x="53" y="13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 name="Freeform 7">
              <a:extLst>
                <a:ext uri="{FF2B5EF4-FFF2-40B4-BE49-F238E27FC236}">
                  <a16:creationId xmlns="" xmlns:a16="http://schemas.microsoft.com/office/drawing/2014/main" id="{5F59F801-09CC-472E-A244-5D5EAFD25DAC}"/>
                </a:ext>
              </a:extLst>
            </p:cNvPr>
            <p:cNvSpPr>
              <a:spLocks/>
            </p:cNvSpPr>
            <p:nvPr/>
          </p:nvSpPr>
          <p:spPr bwMode="auto">
            <a:xfrm>
              <a:off x="4818062" y="3614738"/>
              <a:ext cx="190500" cy="166688"/>
            </a:xfrm>
            <a:custGeom>
              <a:avLst/>
              <a:gdLst>
                <a:gd name="T0" fmla="*/ 59 w 90"/>
                <a:gd name="T1" fmla="*/ 4 h 79"/>
                <a:gd name="T2" fmla="*/ 58 w 90"/>
                <a:gd name="T3" fmla="*/ 0 h 79"/>
                <a:gd name="T4" fmla="*/ 48 w 90"/>
                <a:gd name="T5" fmla="*/ 1 h 79"/>
                <a:gd name="T6" fmla="*/ 42 w 90"/>
                <a:gd name="T7" fmla="*/ 6 h 79"/>
                <a:gd name="T8" fmla="*/ 31 w 90"/>
                <a:gd name="T9" fmla="*/ 14 h 79"/>
                <a:gd name="T10" fmla="*/ 20 w 90"/>
                <a:gd name="T11" fmla="*/ 27 h 79"/>
                <a:gd name="T12" fmla="*/ 5 w 90"/>
                <a:gd name="T13" fmla="*/ 25 h 79"/>
                <a:gd name="T14" fmla="*/ 0 w 90"/>
                <a:gd name="T15" fmla="*/ 25 h 79"/>
                <a:gd name="T16" fmla="*/ 6 w 90"/>
                <a:gd name="T17" fmla="*/ 32 h 79"/>
                <a:gd name="T18" fmla="*/ 12 w 90"/>
                <a:gd name="T19" fmla="*/ 45 h 79"/>
                <a:gd name="T20" fmla="*/ 23 w 90"/>
                <a:gd name="T21" fmla="*/ 53 h 79"/>
                <a:gd name="T22" fmla="*/ 28 w 90"/>
                <a:gd name="T23" fmla="*/ 62 h 79"/>
                <a:gd name="T24" fmla="*/ 36 w 90"/>
                <a:gd name="T25" fmla="*/ 70 h 79"/>
                <a:gd name="T26" fmla="*/ 44 w 90"/>
                <a:gd name="T27" fmla="*/ 74 h 79"/>
                <a:gd name="T28" fmla="*/ 55 w 90"/>
                <a:gd name="T29" fmla="*/ 76 h 79"/>
                <a:gd name="T30" fmla="*/ 67 w 90"/>
                <a:gd name="T31" fmla="*/ 79 h 79"/>
                <a:gd name="T32" fmla="*/ 79 w 90"/>
                <a:gd name="T33" fmla="*/ 67 h 79"/>
                <a:gd name="T34" fmla="*/ 82 w 90"/>
                <a:gd name="T35" fmla="*/ 56 h 79"/>
                <a:gd name="T36" fmla="*/ 88 w 90"/>
                <a:gd name="T37" fmla="*/ 48 h 79"/>
                <a:gd name="T38" fmla="*/ 84 w 90"/>
                <a:gd name="T39" fmla="*/ 39 h 79"/>
                <a:gd name="T40" fmla="*/ 87 w 90"/>
                <a:gd name="T41" fmla="*/ 29 h 79"/>
                <a:gd name="T42" fmla="*/ 87 w 90"/>
                <a:gd name="T43" fmla="*/ 12 h 79"/>
                <a:gd name="T44" fmla="*/ 74 w 90"/>
                <a:gd name="T45" fmla="*/ 7 h 79"/>
                <a:gd name="T46" fmla="*/ 59 w 90"/>
                <a:gd name="T4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9">
                  <a:moveTo>
                    <a:pt x="59" y="4"/>
                  </a:moveTo>
                  <a:cubicBezTo>
                    <a:pt x="58" y="0"/>
                    <a:pt x="58" y="0"/>
                    <a:pt x="58" y="0"/>
                  </a:cubicBezTo>
                  <a:cubicBezTo>
                    <a:pt x="48" y="1"/>
                    <a:pt x="48" y="1"/>
                    <a:pt x="48" y="1"/>
                  </a:cubicBezTo>
                  <a:cubicBezTo>
                    <a:pt x="42" y="2"/>
                    <a:pt x="42" y="4"/>
                    <a:pt x="42" y="6"/>
                  </a:cubicBezTo>
                  <a:cubicBezTo>
                    <a:pt x="42" y="8"/>
                    <a:pt x="36" y="13"/>
                    <a:pt x="31" y="14"/>
                  </a:cubicBezTo>
                  <a:cubicBezTo>
                    <a:pt x="27" y="16"/>
                    <a:pt x="22" y="26"/>
                    <a:pt x="20" y="27"/>
                  </a:cubicBezTo>
                  <a:cubicBezTo>
                    <a:pt x="17" y="28"/>
                    <a:pt x="8" y="25"/>
                    <a:pt x="5" y="25"/>
                  </a:cubicBezTo>
                  <a:cubicBezTo>
                    <a:pt x="4" y="24"/>
                    <a:pt x="2" y="25"/>
                    <a:pt x="0" y="25"/>
                  </a:cubicBezTo>
                  <a:cubicBezTo>
                    <a:pt x="1" y="28"/>
                    <a:pt x="5" y="32"/>
                    <a:pt x="6" y="32"/>
                  </a:cubicBezTo>
                  <a:cubicBezTo>
                    <a:pt x="8" y="32"/>
                    <a:pt x="8" y="44"/>
                    <a:pt x="12" y="45"/>
                  </a:cubicBezTo>
                  <a:cubicBezTo>
                    <a:pt x="16" y="47"/>
                    <a:pt x="23" y="51"/>
                    <a:pt x="23" y="53"/>
                  </a:cubicBezTo>
                  <a:cubicBezTo>
                    <a:pt x="23" y="56"/>
                    <a:pt x="28" y="58"/>
                    <a:pt x="28" y="62"/>
                  </a:cubicBezTo>
                  <a:cubicBezTo>
                    <a:pt x="28" y="65"/>
                    <a:pt x="32" y="70"/>
                    <a:pt x="36" y="70"/>
                  </a:cubicBezTo>
                  <a:cubicBezTo>
                    <a:pt x="43" y="69"/>
                    <a:pt x="44" y="72"/>
                    <a:pt x="44" y="74"/>
                  </a:cubicBezTo>
                  <a:cubicBezTo>
                    <a:pt x="44" y="76"/>
                    <a:pt x="53" y="74"/>
                    <a:pt x="55" y="76"/>
                  </a:cubicBezTo>
                  <a:cubicBezTo>
                    <a:pt x="56" y="78"/>
                    <a:pt x="65" y="78"/>
                    <a:pt x="67" y="79"/>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 name="Freeform 8">
              <a:extLst>
                <a:ext uri="{FF2B5EF4-FFF2-40B4-BE49-F238E27FC236}">
                  <a16:creationId xmlns="" xmlns:a16="http://schemas.microsoft.com/office/drawing/2014/main" id="{1C3FE143-8696-4049-946C-03D492F8E3F6}"/>
                </a:ext>
              </a:extLst>
            </p:cNvPr>
            <p:cNvSpPr>
              <a:spLocks/>
            </p:cNvSpPr>
            <p:nvPr/>
          </p:nvSpPr>
          <p:spPr bwMode="auto">
            <a:xfrm>
              <a:off x="4697412" y="3667126"/>
              <a:ext cx="214313" cy="233363"/>
            </a:xfrm>
            <a:custGeom>
              <a:avLst/>
              <a:gdLst>
                <a:gd name="T0" fmla="*/ 93 w 101"/>
                <a:gd name="T1" fmla="*/ 45 h 110"/>
                <a:gd name="T2" fmla="*/ 85 w 101"/>
                <a:gd name="T3" fmla="*/ 37 h 110"/>
                <a:gd name="T4" fmla="*/ 80 w 101"/>
                <a:gd name="T5" fmla="*/ 28 h 110"/>
                <a:gd name="T6" fmla="*/ 69 w 101"/>
                <a:gd name="T7" fmla="*/ 20 h 110"/>
                <a:gd name="T8" fmla="*/ 63 w 101"/>
                <a:gd name="T9" fmla="*/ 7 h 110"/>
                <a:gd name="T10" fmla="*/ 57 w 101"/>
                <a:gd name="T11" fmla="*/ 0 h 110"/>
                <a:gd name="T12" fmla="*/ 49 w 101"/>
                <a:gd name="T13" fmla="*/ 2 h 110"/>
                <a:gd name="T14" fmla="*/ 41 w 101"/>
                <a:gd name="T15" fmla="*/ 7 h 110"/>
                <a:gd name="T16" fmla="*/ 35 w 101"/>
                <a:gd name="T17" fmla="*/ 3 h 110"/>
                <a:gd name="T18" fmla="*/ 22 w 101"/>
                <a:gd name="T19" fmla="*/ 6 h 110"/>
                <a:gd name="T20" fmla="*/ 12 w 101"/>
                <a:gd name="T21" fmla="*/ 8 h 110"/>
                <a:gd name="T22" fmla="*/ 12 w 101"/>
                <a:gd name="T23" fmla="*/ 46 h 110"/>
                <a:gd name="T24" fmla="*/ 0 w 101"/>
                <a:gd name="T25" fmla="*/ 51 h 110"/>
                <a:gd name="T26" fmla="*/ 0 w 101"/>
                <a:gd name="T27" fmla="*/ 84 h 110"/>
                <a:gd name="T28" fmla="*/ 6 w 101"/>
                <a:gd name="T29" fmla="*/ 87 h 110"/>
                <a:gd name="T30" fmla="*/ 9 w 101"/>
                <a:gd name="T31" fmla="*/ 100 h 110"/>
                <a:gd name="T32" fmla="*/ 7 w 101"/>
                <a:gd name="T33" fmla="*/ 103 h 110"/>
                <a:gd name="T34" fmla="*/ 9 w 101"/>
                <a:gd name="T35" fmla="*/ 108 h 110"/>
                <a:gd name="T36" fmla="*/ 20 w 101"/>
                <a:gd name="T37" fmla="*/ 107 h 110"/>
                <a:gd name="T38" fmla="*/ 31 w 101"/>
                <a:gd name="T39" fmla="*/ 95 h 110"/>
                <a:gd name="T40" fmla="*/ 38 w 101"/>
                <a:gd name="T41" fmla="*/ 89 h 110"/>
                <a:gd name="T42" fmla="*/ 52 w 101"/>
                <a:gd name="T43" fmla="*/ 94 h 110"/>
                <a:gd name="T44" fmla="*/ 62 w 101"/>
                <a:gd name="T45" fmla="*/ 89 h 110"/>
                <a:gd name="T46" fmla="*/ 67 w 101"/>
                <a:gd name="T47" fmla="*/ 80 h 110"/>
                <a:gd name="T48" fmla="*/ 76 w 101"/>
                <a:gd name="T49" fmla="*/ 73 h 110"/>
                <a:gd name="T50" fmla="*/ 81 w 101"/>
                <a:gd name="T51" fmla="*/ 66 h 110"/>
                <a:gd name="T52" fmla="*/ 90 w 101"/>
                <a:gd name="T53" fmla="*/ 59 h 110"/>
                <a:gd name="T54" fmla="*/ 97 w 101"/>
                <a:gd name="T55" fmla="*/ 55 h 110"/>
                <a:gd name="T56" fmla="*/ 101 w 101"/>
                <a:gd name="T57" fmla="*/ 49 h 110"/>
                <a:gd name="T58" fmla="*/ 101 w 101"/>
                <a:gd name="T59" fmla="*/ 49 h 110"/>
                <a:gd name="T60" fmla="*/ 93 w 101"/>
                <a:gd name="T61" fmla="*/ 4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110">
                  <a:moveTo>
                    <a:pt x="93" y="45"/>
                  </a:moveTo>
                  <a:cubicBezTo>
                    <a:pt x="89" y="45"/>
                    <a:pt x="85" y="40"/>
                    <a:pt x="85" y="37"/>
                  </a:cubicBezTo>
                  <a:cubicBezTo>
                    <a:pt x="85" y="33"/>
                    <a:pt x="80" y="31"/>
                    <a:pt x="80" y="28"/>
                  </a:cubicBezTo>
                  <a:cubicBezTo>
                    <a:pt x="80" y="26"/>
                    <a:pt x="73" y="22"/>
                    <a:pt x="69" y="20"/>
                  </a:cubicBezTo>
                  <a:cubicBezTo>
                    <a:pt x="65" y="19"/>
                    <a:pt x="65" y="7"/>
                    <a:pt x="63" y="7"/>
                  </a:cubicBezTo>
                  <a:cubicBezTo>
                    <a:pt x="62" y="7"/>
                    <a:pt x="58" y="3"/>
                    <a:pt x="57" y="0"/>
                  </a:cubicBezTo>
                  <a:cubicBezTo>
                    <a:pt x="54" y="1"/>
                    <a:pt x="51" y="2"/>
                    <a:pt x="49" y="2"/>
                  </a:cubicBezTo>
                  <a:cubicBezTo>
                    <a:pt x="46" y="2"/>
                    <a:pt x="42" y="5"/>
                    <a:pt x="41" y="7"/>
                  </a:cubicBezTo>
                  <a:cubicBezTo>
                    <a:pt x="40" y="9"/>
                    <a:pt x="37" y="4"/>
                    <a:pt x="35" y="3"/>
                  </a:cubicBezTo>
                  <a:cubicBezTo>
                    <a:pt x="33" y="1"/>
                    <a:pt x="25" y="6"/>
                    <a:pt x="22" y="6"/>
                  </a:cubicBezTo>
                  <a:cubicBezTo>
                    <a:pt x="20" y="7"/>
                    <a:pt x="12" y="8"/>
                    <a:pt x="12" y="8"/>
                  </a:cubicBezTo>
                  <a:cubicBezTo>
                    <a:pt x="12" y="8"/>
                    <a:pt x="12" y="42"/>
                    <a:pt x="12" y="46"/>
                  </a:cubicBezTo>
                  <a:cubicBezTo>
                    <a:pt x="12" y="51"/>
                    <a:pt x="0" y="48"/>
                    <a:pt x="0" y="51"/>
                  </a:cubicBezTo>
                  <a:cubicBezTo>
                    <a:pt x="0" y="52"/>
                    <a:pt x="0" y="67"/>
                    <a:pt x="0" y="84"/>
                  </a:cubicBezTo>
                  <a:cubicBezTo>
                    <a:pt x="3" y="85"/>
                    <a:pt x="5" y="86"/>
                    <a:pt x="6" y="87"/>
                  </a:cubicBezTo>
                  <a:cubicBezTo>
                    <a:pt x="7" y="91"/>
                    <a:pt x="10" y="98"/>
                    <a:pt x="9" y="100"/>
                  </a:cubicBezTo>
                  <a:cubicBezTo>
                    <a:pt x="9" y="102"/>
                    <a:pt x="7" y="101"/>
                    <a:pt x="7" y="103"/>
                  </a:cubicBezTo>
                  <a:cubicBezTo>
                    <a:pt x="7" y="105"/>
                    <a:pt x="6" y="108"/>
                    <a:pt x="9" y="108"/>
                  </a:cubicBezTo>
                  <a:cubicBezTo>
                    <a:pt x="12" y="108"/>
                    <a:pt x="18" y="110"/>
                    <a:pt x="20" y="107"/>
                  </a:cubicBezTo>
                  <a:cubicBezTo>
                    <a:pt x="23" y="104"/>
                    <a:pt x="30" y="98"/>
                    <a:pt x="31" y="95"/>
                  </a:cubicBezTo>
                  <a:cubicBezTo>
                    <a:pt x="31" y="92"/>
                    <a:pt x="33" y="86"/>
                    <a:pt x="38" y="89"/>
                  </a:cubicBezTo>
                  <a:cubicBezTo>
                    <a:pt x="44" y="93"/>
                    <a:pt x="44" y="94"/>
                    <a:pt x="52" y="94"/>
                  </a:cubicBezTo>
                  <a:cubicBezTo>
                    <a:pt x="59" y="94"/>
                    <a:pt x="61" y="93"/>
                    <a:pt x="62" y="89"/>
                  </a:cubicBezTo>
                  <a:cubicBezTo>
                    <a:pt x="64" y="84"/>
                    <a:pt x="62" y="80"/>
                    <a:pt x="67" y="80"/>
                  </a:cubicBezTo>
                  <a:cubicBezTo>
                    <a:pt x="71" y="80"/>
                    <a:pt x="76" y="76"/>
                    <a:pt x="76" y="73"/>
                  </a:cubicBezTo>
                  <a:cubicBezTo>
                    <a:pt x="76" y="70"/>
                    <a:pt x="78" y="66"/>
                    <a:pt x="81" y="66"/>
                  </a:cubicBezTo>
                  <a:cubicBezTo>
                    <a:pt x="84" y="66"/>
                    <a:pt x="89" y="62"/>
                    <a:pt x="90" y="59"/>
                  </a:cubicBezTo>
                  <a:cubicBezTo>
                    <a:pt x="91" y="56"/>
                    <a:pt x="95" y="57"/>
                    <a:pt x="97" y="55"/>
                  </a:cubicBezTo>
                  <a:cubicBezTo>
                    <a:pt x="98" y="54"/>
                    <a:pt x="99" y="52"/>
                    <a:pt x="101" y="49"/>
                  </a:cubicBezTo>
                  <a:cubicBezTo>
                    <a:pt x="101" y="49"/>
                    <a:pt x="101" y="49"/>
                    <a:pt x="101" y="49"/>
                  </a:cubicBezTo>
                  <a:cubicBezTo>
                    <a:pt x="101" y="47"/>
                    <a:pt x="100" y="44"/>
                    <a:pt x="93" y="4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 name="Freeform 9">
              <a:extLst>
                <a:ext uri="{FF2B5EF4-FFF2-40B4-BE49-F238E27FC236}">
                  <a16:creationId xmlns="" xmlns:a16="http://schemas.microsoft.com/office/drawing/2014/main" id="{87136E56-BDBE-4091-A711-C9E398875622}"/>
                </a:ext>
              </a:extLst>
            </p:cNvPr>
            <p:cNvSpPr>
              <a:spLocks/>
            </p:cNvSpPr>
            <p:nvPr/>
          </p:nvSpPr>
          <p:spPr bwMode="auto">
            <a:xfrm>
              <a:off x="4949825" y="3865563"/>
              <a:ext cx="31750" cy="41275"/>
            </a:xfrm>
            <a:custGeom>
              <a:avLst/>
              <a:gdLst>
                <a:gd name="T0" fmla="*/ 7 w 15"/>
                <a:gd name="T1" fmla="*/ 0 h 19"/>
                <a:gd name="T2" fmla="*/ 0 w 15"/>
                <a:gd name="T3" fmla="*/ 9 h 19"/>
                <a:gd name="T4" fmla="*/ 7 w 15"/>
                <a:gd name="T5" fmla="*/ 19 h 19"/>
                <a:gd name="T6" fmla="*/ 13 w 15"/>
                <a:gd name="T7" fmla="*/ 17 h 19"/>
                <a:gd name="T8" fmla="*/ 15 w 15"/>
                <a:gd name="T9" fmla="*/ 14 h 19"/>
                <a:gd name="T10" fmla="*/ 14 w 15"/>
                <a:gd name="T11" fmla="*/ 4 h 19"/>
                <a:gd name="T12" fmla="*/ 7 w 1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7" y="0"/>
                  </a:moveTo>
                  <a:cubicBezTo>
                    <a:pt x="5" y="0"/>
                    <a:pt x="0" y="7"/>
                    <a:pt x="0" y="9"/>
                  </a:cubicBezTo>
                  <a:cubicBezTo>
                    <a:pt x="0" y="10"/>
                    <a:pt x="3" y="19"/>
                    <a:pt x="7" y="19"/>
                  </a:cubicBezTo>
                  <a:cubicBezTo>
                    <a:pt x="10" y="19"/>
                    <a:pt x="13" y="19"/>
                    <a:pt x="13" y="17"/>
                  </a:cubicBezTo>
                  <a:cubicBezTo>
                    <a:pt x="13" y="15"/>
                    <a:pt x="14" y="14"/>
                    <a:pt x="15" y="14"/>
                  </a:cubicBezTo>
                  <a:cubicBezTo>
                    <a:pt x="15" y="11"/>
                    <a:pt x="14" y="7"/>
                    <a:pt x="14" y="4"/>
                  </a:cubicBezTo>
                  <a:cubicBezTo>
                    <a:pt x="12" y="2"/>
                    <a:pt x="9" y="0"/>
                    <a:pt x="7" y="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 name="Freeform 10">
              <a:extLst>
                <a:ext uri="{FF2B5EF4-FFF2-40B4-BE49-F238E27FC236}">
                  <a16:creationId xmlns="" xmlns:a16="http://schemas.microsoft.com/office/drawing/2014/main" id="{42098F92-9050-40F4-9F3F-0CE96CF5DF4A}"/>
                </a:ext>
              </a:extLst>
            </p:cNvPr>
            <p:cNvSpPr>
              <a:spLocks/>
            </p:cNvSpPr>
            <p:nvPr/>
          </p:nvSpPr>
          <p:spPr bwMode="auto">
            <a:xfrm>
              <a:off x="4862512" y="3935413"/>
              <a:ext cx="52388" cy="57150"/>
            </a:xfrm>
            <a:custGeom>
              <a:avLst/>
              <a:gdLst>
                <a:gd name="T0" fmla="*/ 18 w 25"/>
                <a:gd name="T1" fmla="*/ 2 h 27"/>
                <a:gd name="T2" fmla="*/ 7 w 25"/>
                <a:gd name="T3" fmla="*/ 7 h 27"/>
                <a:gd name="T4" fmla="*/ 0 w 25"/>
                <a:gd name="T5" fmla="*/ 17 h 27"/>
                <a:gd name="T6" fmla="*/ 7 w 25"/>
                <a:gd name="T7" fmla="*/ 26 h 27"/>
                <a:gd name="T8" fmla="*/ 11 w 25"/>
                <a:gd name="T9" fmla="*/ 27 h 27"/>
                <a:gd name="T10" fmla="*/ 14 w 25"/>
                <a:gd name="T11" fmla="*/ 21 h 27"/>
                <a:gd name="T12" fmla="*/ 21 w 25"/>
                <a:gd name="T13" fmla="*/ 19 h 27"/>
                <a:gd name="T14" fmla="*/ 25 w 25"/>
                <a:gd name="T15" fmla="*/ 11 h 27"/>
                <a:gd name="T16" fmla="*/ 18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8" y="2"/>
                  </a:moveTo>
                  <a:cubicBezTo>
                    <a:pt x="17" y="0"/>
                    <a:pt x="8" y="4"/>
                    <a:pt x="7" y="7"/>
                  </a:cubicBezTo>
                  <a:cubicBezTo>
                    <a:pt x="5" y="10"/>
                    <a:pt x="0" y="17"/>
                    <a:pt x="0" y="17"/>
                  </a:cubicBezTo>
                  <a:cubicBezTo>
                    <a:pt x="7" y="26"/>
                    <a:pt x="7" y="26"/>
                    <a:pt x="7" y="26"/>
                  </a:cubicBezTo>
                  <a:cubicBezTo>
                    <a:pt x="11" y="27"/>
                    <a:pt x="11" y="27"/>
                    <a:pt x="11" y="27"/>
                  </a:cubicBezTo>
                  <a:cubicBezTo>
                    <a:pt x="11" y="27"/>
                    <a:pt x="13" y="24"/>
                    <a:pt x="14" y="21"/>
                  </a:cubicBezTo>
                  <a:cubicBezTo>
                    <a:pt x="15" y="18"/>
                    <a:pt x="21" y="22"/>
                    <a:pt x="21" y="19"/>
                  </a:cubicBezTo>
                  <a:cubicBezTo>
                    <a:pt x="21" y="16"/>
                    <a:pt x="25" y="14"/>
                    <a:pt x="25" y="11"/>
                  </a:cubicBezTo>
                  <a:cubicBezTo>
                    <a:pt x="25" y="8"/>
                    <a:pt x="19" y="5"/>
                    <a:pt x="18" y="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 name="Freeform 11">
              <a:extLst>
                <a:ext uri="{FF2B5EF4-FFF2-40B4-BE49-F238E27FC236}">
                  <a16:creationId xmlns="" xmlns:a16="http://schemas.microsoft.com/office/drawing/2014/main" id="{60B033A0-E638-493A-B3CC-FCAB564AEAEB}"/>
                </a:ext>
              </a:extLst>
            </p:cNvPr>
            <p:cNvSpPr>
              <a:spLocks noEditPoints="1"/>
            </p:cNvSpPr>
            <p:nvPr/>
          </p:nvSpPr>
          <p:spPr bwMode="auto">
            <a:xfrm>
              <a:off x="4616450" y="3770313"/>
              <a:ext cx="384175" cy="339725"/>
            </a:xfrm>
            <a:custGeom>
              <a:avLst/>
              <a:gdLst>
                <a:gd name="T0" fmla="*/ 172 w 181"/>
                <a:gd name="T1" fmla="*/ 60 h 160"/>
                <a:gd name="T2" fmla="*/ 172 w 181"/>
                <a:gd name="T3" fmla="*/ 59 h 160"/>
                <a:gd name="T4" fmla="*/ 170 w 181"/>
                <a:gd name="T5" fmla="*/ 62 h 160"/>
                <a:gd name="T6" fmla="*/ 164 w 181"/>
                <a:gd name="T7" fmla="*/ 64 h 160"/>
                <a:gd name="T8" fmla="*/ 157 w 181"/>
                <a:gd name="T9" fmla="*/ 54 h 160"/>
                <a:gd name="T10" fmla="*/ 164 w 181"/>
                <a:gd name="T11" fmla="*/ 45 h 160"/>
                <a:gd name="T12" fmla="*/ 171 w 181"/>
                <a:gd name="T13" fmla="*/ 49 h 160"/>
                <a:gd name="T14" fmla="*/ 171 w 181"/>
                <a:gd name="T15" fmla="*/ 47 h 160"/>
                <a:gd name="T16" fmla="*/ 170 w 181"/>
                <a:gd name="T17" fmla="*/ 26 h 160"/>
                <a:gd name="T18" fmla="*/ 163 w 181"/>
                <a:gd name="T19" fmla="*/ 5 h 160"/>
                <a:gd name="T20" fmla="*/ 150 w 181"/>
                <a:gd name="T21" fmla="*/ 2 h 160"/>
                <a:gd name="T22" fmla="*/ 139 w 181"/>
                <a:gd name="T23" fmla="*/ 0 h 160"/>
                <a:gd name="T24" fmla="*/ 135 w 181"/>
                <a:gd name="T25" fmla="*/ 6 h 160"/>
                <a:gd name="T26" fmla="*/ 128 w 181"/>
                <a:gd name="T27" fmla="*/ 10 h 160"/>
                <a:gd name="T28" fmla="*/ 119 w 181"/>
                <a:gd name="T29" fmla="*/ 17 h 160"/>
                <a:gd name="T30" fmla="*/ 114 w 181"/>
                <a:gd name="T31" fmla="*/ 24 h 160"/>
                <a:gd name="T32" fmla="*/ 105 w 181"/>
                <a:gd name="T33" fmla="*/ 31 h 160"/>
                <a:gd name="T34" fmla="*/ 100 w 181"/>
                <a:gd name="T35" fmla="*/ 40 h 160"/>
                <a:gd name="T36" fmla="*/ 90 w 181"/>
                <a:gd name="T37" fmla="*/ 45 h 160"/>
                <a:gd name="T38" fmla="*/ 76 w 181"/>
                <a:gd name="T39" fmla="*/ 40 h 160"/>
                <a:gd name="T40" fmla="*/ 69 w 181"/>
                <a:gd name="T41" fmla="*/ 46 h 160"/>
                <a:gd name="T42" fmla="*/ 58 w 181"/>
                <a:gd name="T43" fmla="*/ 58 h 160"/>
                <a:gd name="T44" fmla="*/ 47 w 181"/>
                <a:gd name="T45" fmla="*/ 59 h 160"/>
                <a:gd name="T46" fmla="*/ 45 w 181"/>
                <a:gd name="T47" fmla="*/ 54 h 160"/>
                <a:gd name="T48" fmla="*/ 47 w 181"/>
                <a:gd name="T49" fmla="*/ 51 h 160"/>
                <a:gd name="T50" fmla="*/ 44 w 181"/>
                <a:gd name="T51" fmla="*/ 38 h 160"/>
                <a:gd name="T52" fmla="*/ 38 w 181"/>
                <a:gd name="T53" fmla="*/ 35 h 160"/>
                <a:gd name="T54" fmla="*/ 38 w 181"/>
                <a:gd name="T55" fmla="*/ 76 h 160"/>
                <a:gd name="T56" fmla="*/ 31 w 181"/>
                <a:gd name="T57" fmla="*/ 83 h 160"/>
                <a:gd name="T58" fmla="*/ 17 w 181"/>
                <a:gd name="T59" fmla="*/ 84 h 160"/>
                <a:gd name="T60" fmla="*/ 11 w 181"/>
                <a:gd name="T61" fmla="*/ 76 h 160"/>
                <a:gd name="T62" fmla="*/ 4 w 181"/>
                <a:gd name="T63" fmla="*/ 79 h 160"/>
                <a:gd name="T64" fmla="*/ 0 w 181"/>
                <a:gd name="T65" fmla="*/ 80 h 160"/>
                <a:gd name="T66" fmla="*/ 8 w 181"/>
                <a:gd name="T67" fmla="*/ 98 h 160"/>
                <a:gd name="T68" fmla="*/ 19 w 181"/>
                <a:gd name="T69" fmla="*/ 120 h 160"/>
                <a:gd name="T70" fmla="*/ 19 w 181"/>
                <a:gd name="T71" fmla="*/ 131 h 160"/>
                <a:gd name="T72" fmla="*/ 19 w 181"/>
                <a:gd name="T73" fmla="*/ 140 h 160"/>
                <a:gd name="T74" fmla="*/ 23 w 181"/>
                <a:gd name="T75" fmla="*/ 150 h 160"/>
                <a:gd name="T76" fmla="*/ 27 w 181"/>
                <a:gd name="T77" fmla="*/ 153 h 160"/>
                <a:gd name="T78" fmla="*/ 33 w 181"/>
                <a:gd name="T79" fmla="*/ 157 h 160"/>
                <a:gd name="T80" fmla="*/ 41 w 181"/>
                <a:gd name="T81" fmla="*/ 157 h 160"/>
                <a:gd name="T82" fmla="*/ 54 w 181"/>
                <a:gd name="T83" fmla="*/ 153 h 160"/>
                <a:gd name="T84" fmla="*/ 64 w 181"/>
                <a:gd name="T85" fmla="*/ 149 h 160"/>
                <a:gd name="T86" fmla="*/ 82 w 181"/>
                <a:gd name="T87" fmla="*/ 149 h 160"/>
                <a:gd name="T88" fmla="*/ 93 w 181"/>
                <a:gd name="T89" fmla="*/ 148 h 160"/>
                <a:gd name="T90" fmla="*/ 100 w 181"/>
                <a:gd name="T91" fmla="*/ 146 h 160"/>
                <a:gd name="T92" fmla="*/ 109 w 181"/>
                <a:gd name="T93" fmla="*/ 143 h 160"/>
                <a:gd name="T94" fmla="*/ 132 w 181"/>
                <a:gd name="T95" fmla="*/ 128 h 160"/>
                <a:gd name="T96" fmla="*/ 159 w 181"/>
                <a:gd name="T97" fmla="*/ 96 h 160"/>
                <a:gd name="T98" fmla="*/ 175 w 181"/>
                <a:gd name="T99" fmla="*/ 78 h 160"/>
                <a:gd name="T100" fmla="*/ 181 w 181"/>
                <a:gd name="T101" fmla="*/ 59 h 160"/>
                <a:gd name="T102" fmla="*/ 172 w 181"/>
                <a:gd name="T103" fmla="*/ 60 h 160"/>
                <a:gd name="T104" fmla="*/ 137 w 181"/>
                <a:gd name="T105" fmla="*/ 97 h 160"/>
                <a:gd name="T106" fmla="*/ 130 w 181"/>
                <a:gd name="T107" fmla="*/ 99 h 160"/>
                <a:gd name="T108" fmla="*/ 127 w 181"/>
                <a:gd name="T109" fmla="*/ 105 h 160"/>
                <a:gd name="T110" fmla="*/ 123 w 181"/>
                <a:gd name="T111" fmla="*/ 104 h 160"/>
                <a:gd name="T112" fmla="*/ 116 w 181"/>
                <a:gd name="T113" fmla="*/ 95 h 160"/>
                <a:gd name="T114" fmla="*/ 123 w 181"/>
                <a:gd name="T115" fmla="*/ 85 h 160"/>
                <a:gd name="T116" fmla="*/ 134 w 181"/>
                <a:gd name="T117" fmla="*/ 80 h 160"/>
                <a:gd name="T118" fmla="*/ 141 w 181"/>
                <a:gd name="T119" fmla="*/ 89 h 160"/>
                <a:gd name="T120" fmla="*/ 137 w 181"/>
                <a:gd name="T121"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 h="160">
                  <a:moveTo>
                    <a:pt x="172" y="60"/>
                  </a:moveTo>
                  <a:cubicBezTo>
                    <a:pt x="172" y="60"/>
                    <a:pt x="172" y="59"/>
                    <a:pt x="172" y="59"/>
                  </a:cubicBezTo>
                  <a:cubicBezTo>
                    <a:pt x="171" y="59"/>
                    <a:pt x="170" y="60"/>
                    <a:pt x="170" y="62"/>
                  </a:cubicBezTo>
                  <a:cubicBezTo>
                    <a:pt x="170" y="64"/>
                    <a:pt x="167" y="64"/>
                    <a:pt x="164" y="64"/>
                  </a:cubicBezTo>
                  <a:cubicBezTo>
                    <a:pt x="160" y="64"/>
                    <a:pt x="157" y="55"/>
                    <a:pt x="157" y="54"/>
                  </a:cubicBezTo>
                  <a:cubicBezTo>
                    <a:pt x="157" y="52"/>
                    <a:pt x="162" y="45"/>
                    <a:pt x="164" y="45"/>
                  </a:cubicBezTo>
                  <a:cubicBezTo>
                    <a:pt x="166" y="45"/>
                    <a:pt x="169" y="47"/>
                    <a:pt x="171" y="49"/>
                  </a:cubicBezTo>
                  <a:cubicBezTo>
                    <a:pt x="171" y="48"/>
                    <a:pt x="171" y="47"/>
                    <a:pt x="171" y="47"/>
                  </a:cubicBezTo>
                  <a:cubicBezTo>
                    <a:pt x="171" y="45"/>
                    <a:pt x="173" y="28"/>
                    <a:pt x="170" y="26"/>
                  </a:cubicBezTo>
                  <a:cubicBezTo>
                    <a:pt x="167" y="24"/>
                    <a:pt x="164" y="7"/>
                    <a:pt x="163" y="5"/>
                  </a:cubicBezTo>
                  <a:cubicBezTo>
                    <a:pt x="162" y="3"/>
                    <a:pt x="151" y="4"/>
                    <a:pt x="150" y="2"/>
                  </a:cubicBezTo>
                  <a:cubicBezTo>
                    <a:pt x="148" y="0"/>
                    <a:pt x="139" y="2"/>
                    <a:pt x="139" y="0"/>
                  </a:cubicBezTo>
                  <a:cubicBezTo>
                    <a:pt x="137" y="3"/>
                    <a:pt x="136" y="5"/>
                    <a:pt x="135" y="6"/>
                  </a:cubicBezTo>
                  <a:cubicBezTo>
                    <a:pt x="133" y="8"/>
                    <a:pt x="129" y="7"/>
                    <a:pt x="128" y="10"/>
                  </a:cubicBezTo>
                  <a:cubicBezTo>
                    <a:pt x="127" y="13"/>
                    <a:pt x="122" y="17"/>
                    <a:pt x="119" y="17"/>
                  </a:cubicBezTo>
                  <a:cubicBezTo>
                    <a:pt x="116" y="17"/>
                    <a:pt x="114" y="21"/>
                    <a:pt x="114" y="24"/>
                  </a:cubicBezTo>
                  <a:cubicBezTo>
                    <a:pt x="114" y="27"/>
                    <a:pt x="109" y="31"/>
                    <a:pt x="105" y="31"/>
                  </a:cubicBezTo>
                  <a:cubicBezTo>
                    <a:pt x="100" y="31"/>
                    <a:pt x="102" y="35"/>
                    <a:pt x="100" y="40"/>
                  </a:cubicBezTo>
                  <a:cubicBezTo>
                    <a:pt x="99" y="44"/>
                    <a:pt x="97" y="45"/>
                    <a:pt x="90" y="45"/>
                  </a:cubicBezTo>
                  <a:cubicBezTo>
                    <a:pt x="82" y="45"/>
                    <a:pt x="82" y="44"/>
                    <a:pt x="76" y="40"/>
                  </a:cubicBezTo>
                  <a:cubicBezTo>
                    <a:pt x="71" y="37"/>
                    <a:pt x="69" y="43"/>
                    <a:pt x="69" y="46"/>
                  </a:cubicBezTo>
                  <a:cubicBezTo>
                    <a:pt x="68" y="49"/>
                    <a:pt x="61" y="55"/>
                    <a:pt x="58" y="58"/>
                  </a:cubicBezTo>
                  <a:cubicBezTo>
                    <a:pt x="56" y="61"/>
                    <a:pt x="50" y="59"/>
                    <a:pt x="47" y="59"/>
                  </a:cubicBezTo>
                  <a:cubicBezTo>
                    <a:pt x="44" y="59"/>
                    <a:pt x="45" y="56"/>
                    <a:pt x="45" y="54"/>
                  </a:cubicBezTo>
                  <a:cubicBezTo>
                    <a:pt x="45" y="52"/>
                    <a:pt x="47" y="53"/>
                    <a:pt x="47" y="51"/>
                  </a:cubicBezTo>
                  <a:cubicBezTo>
                    <a:pt x="48" y="49"/>
                    <a:pt x="45" y="42"/>
                    <a:pt x="44" y="38"/>
                  </a:cubicBezTo>
                  <a:cubicBezTo>
                    <a:pt x="43" y="37"/>
                    <a:pt x="41" y="36"/>
                    <a:pt x="38" y="35"/>
                  </a:cubicBezTo>
                  <a:cubicBezTo>
                    <a:pt x="38" y="54"/>
                    <a:pt x="38" y="74"/>
                    <a:pt x="38" y="76"/>
                  </a:cubicBezTo>
                  <a:cubicBezTo>
                    <a:pt x="38" y="80"/>
                    <a:pt x="32" y="81"/>
                    <a:pt x="31" y="83"/>
                  </a:cubicBezTo>
                  <a:cubicBezTo>
                    <a:pt x="30" y="85"/>
                    <a:pt x="21" y="84"/>
                    <a:pt x="17" y="84"/>
                  </a:cubicBezTo>
                  <a:cubicBezTo>
                    <a:pt x="12" y="84"/>
                    <a:pt x="13" y="79"/>
                    <a:pt x="11" y="76"/>
                  </a:cubicBezTo>
                  <a:cubicBezTo>
                    <a:pt x="8" y="72"/>
                    <a:pt x="4" y="77"/>
                    <a:pt x="4" y="79"/>
                  </a:cubicBezTo>
                  <a:cubicBezTo>
                    <a:pt x="4" y="81"/>
                    <a:pt x="2" y="80"/>
                    <a:pt x="0" y="80"/>
                  </a:cubicBezTo>
                  <a:cubicBezTo>
                    <a:pt x="3" y="86"/>
                    <a:pt x="6" y="93"/>
                    <a:pt x="8" y="98"/>
                  </a:cubicBezTo>
                  <a:cubicBezTo>
                    <a:pt x="11" y="107"/>
                    <a:pt x="17" y="115"/>
                    <a:pt x="19" y="120"/>
                  </a:cubicBezTo>
                  <a:cubicBezTo>
                    <a:pt x="21" y="126"/>
                    <a:pt x="22" y="130"/>
                    <a:pt x="19" y="131"/>
                  </a:cubicBezTo>
                  <a:cubicBezTo>
                    <a:pt x="15" y="131"/>
                    <a:pt x="15" y="134"/>
                    <a:pt x="19" y="140"/>
                  </a:cubicBezTo>
                  <a:cubicBezTo>
                    <a:pt x="23" y="146"/>
                    <a:pt x="20" y="149"/>
                    <a:pt x="23" y="150"/>
                  </a:cubicBezTo>
                  <a:cubicBezTo>
                    <a:pt x="26" y="150"/>
                    <a:pt x="25" y="152"/>
                    <a:pt x="27" y="153"/>
                  </a:cubicBezTo>
                  <a:cubicBezTo>
                    <a:pt x="30" y="153"/>
                    <a:pt x="32" y="155"/>
                    <a:pt x="33" y="157"/>
                  </a:cubicBezTo>
                  <a:cubicBezTo>
                    <a:pt x="35" y="160"/>
                    <a:pt x="39" y="160"/>
                    <a:pt x="41" y="157"/>
                  </a:cubicBezTo>
                  <a:cubicBezTo>
                    <a:pt x="43" y="154"/>
                    <a:pt x="48" y="153"/>
                    <a:pt x="54" y="153"/>
                  </a:cubicBezTo>
                  <a:cubicBezTo>
                    <a:pt x="60" y="153"/>
                    <a:pt x="59" y="151"/>
                    <a:pt x="64" y="149"/>
                  </a:cubicBezTo>
                  <a:cubicBezTo>
                    <a:pt x="70" y="148"/>
                    <a:pt x="77" y="147"/>
                    <a:pt x="82" y="149"/>
                  </a:cubicBezTo>
                  <a:cubicBezTo>
                    <a:pt x="87" y="151"/>
                    <a:pt x="90" y="149"/>
                    <a:pt x="93" y="148"/>
                  </a:cubicBezTo>
                  <a:cubicBezTo>
                    <a:pt x="95" y="146"/>
                    <a:pt x="99" y="150"/>
                    <a:pt x="100" y="146"/>
                  </a:cubicBezTo>
                  <a:cubicBezTo>
                    <a:pt x="100" y="142"/>
                    <a:pt x="105" y="143"/>
                    <a:pt x="109" y="143"/>
                  </a:cubicBezTo>
                  <a:cubicBezTo>
                    <a:pt x="113" y="143"/>
                    <a:pt x="124" y="136"/>
                    <a:pt x="132" y="128"/>
                  </a:cubicBezTo>
                  <a:cubicBezTo>
                    <a:pt x="141" y="121"/>
                    <a:pt x="154" y="103"/>
                    <a:pt x="159" y="96"/>
                  </a:cubicBezTo>
                  <a:cubicBezTo>
                    <a:pt x="164" y="88"/>
                    <a:pt x="171" y="81"/>
                    <a:pt x="175" y="78"/>
                  </a:cubicBezTo>
                  <a:cubicBezTo>
                    <a:pt x="178" y="75"/>
                    <a:pt x="180" y="66"/>
                    <a:pt x="181" y="59"/>
                  </a:cubicBezTo>
                  <a:cubicBezTo>
                    <a:pt x="177" y="59"/>
                    <a:pt x="172" y="60"/>
                    <a:pt x="172" y="60"/>
                  </a:cubicBezTo>
                  <a:close/>
                  <a:moveTo>
                    <a:pt x="137" y="97"/>
                  </a:moveTo>
                  <a:cubicBezTo>
                    <a:pt x="137" y="100"/>
                    <a:pt x="131" y="96"/>
                    <a:pt x="130" y="99"/>
                  </a:cubicBezTo>
                  <a:cubicBezTo>
                    <a:pt x="129" y="102"/>
                    <a:pt x="127" y="105"/>
                    <a:pt x="127" y="105"/>
                  </a:cubicBezTo>
                  <a:cubicBezTo>
                    <a:pt x="123" y="104"/>
                    <a:pt x="123" y="104"/>
                    <a:pt x="123" y="104"/>
                  </a:cubicBezTo>
                  <a:cubicBezTo>
                    <a:pt x="116" y="95"/>
                    <a:pt x="116" y="95"/>
                    <a:pt x="116" y="95"/>
                  </a:cubicBezTo>
                  <a:cubicBezTo>
                    <a:pt x="116" y="95"/>
                    <a:pt x="121" y="88"/>
                    <a:pt x="123" y="85"/>
                  </a:cubicBezTo>
                  <a:cubicBezTo>
                    <a:pt x="124" y="82"/>
                    <a:pt x="133" y="78"/>
                    <a:pt x="134" y="80"/>
                  </a:cubicBezTo>
                  <a:cubicBezTo>
                    <a:pt x="135" y="83"/>
                    <a:pt x="141" y="86"/>
                    <a:pt x="141" y="89"/>
                  </a:cubicBezTo>
                  <a:cubicBezTo>
                    <a:pt x="141" y="92"/>
                    <a:pt x="137" y="94"/>
                    <a:pt x="137" y="9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 name="Freeform 12">
              <a:extLst>
                <a:ext uri="{FF2B5EF4-FFF2-40B4-BE49-F238E27FC236}">
                  <a16:creationId xmlns="" xmlns:a16="http://schemas.microsoft.com/office/drawing/2014/main" id="{CC4092D9-4219-4736-9700-8893944A307B}"/>
                </a:ext>
              </a:extLst>
            </p:cNvPr>
            <p:cNvSpPr>
              <a:spLocks/>
            </p:cNvSpPr>
            <p:nvPr/>
          </p:nvSpPr>
          <p:spPr bwMode="auto">
            <a:xfrm>
              <a:off x="4514850" y="3375026"/>
              <a:ext cx="277813" cy="296863"/>
            </a:xfrm>
            <a:custGeom>
              <a:avLst/>
              <a:gdLst>
                <a:gd name="T0" fmla="*/ 7 w 131"/>
                <a:gd name="T1" fmla="*/ 129 h 140"/>
                <a:gd name="T2" fmla="*/ 12 w 131"/>
                <a:gd name="T3" fmla="*/ 131 h 140"/>
                <a:gd name="T4" fmla="*/ 23 w 131"/>
                <a:gd name="T5" fmla="*/ 132 h 140"/>
                <a:gd name="T6" fmla="*/ 33 w 131"/>
                <a:gd name="T7" fmla="*/ 135 h 140"/>
                <a:gd name="T8" fmla="*/ 72 w 131"/>
                <a:gd name="T9" fmla="*/ 135 h 140"/>
                <a:gd name="T10" fmla="*/ 76 w 131"/>
                <a:gd name="T11" fmla="*/ 139 h 140"/>
                <a:gd name="T12" fmla="*/ 101 w 131"/>
                <a:gd name="T13" fmla="*/ 139 h 140"/>
                <a:gd name="T14" fmla="*/ 118 w 131"/>
                <a:gd name="T15" fmla="*/ 138 h 140"/>
                <a:gd name="T16" fmla="*/ 121 w 131"/>
                <a:gd name="T17" fmla="*/ 137 h 140"/>
                <a:gd name="T18" fmla="*/ 108 w 131"/>
                <a:gd name="T19" fmla="*/ 119 h 140"/>
                <a:gd name="T20" fmla="*/ 109 w 131"/>
                <a:gd name="T21" fmla="*/ 82 h 140"/>
                <a:gd name="T22" fmla="*/ 126 w 131"/>
                <a:gd name="T23" fmla="*/ 82 h 140"/>
                <a:gd name="T24" fmla="*/ 129 w 131"/>
                <a:gd name="T25" fmla="*/ 79 h 140"/>
                <a:gd name="T26" fmla="*/ 131 w 131"/>
                <a:gd name="T27" fmla="*/ 57 h 140"/>
                <a:gd name="T28" fmla="*/ 128 w 131"/>
                <a:gd name="T29" fmla="*/ 57 h 140"/>
                <a:gd name="T30" fmla="*/ 118 w 131"/>
                <a:gd name="T31" fmla="*/ 58 h 140"/>
                <a:gd name="T32" fmla="*/ 112 w 131"/>
                <a:gd name="T33" fmla="*/ 61 h 140"/>
                <a:gd name="T34" fmla="*/ 112 w 131"/>
                <a:gd name="T35" fmla="*/ 52 h 140"/>
                <a:gd name="T36" fmla="*/ 107 w 131"/>
                <a:gd name="T37" fmla="*/ 43 h 140"/>
                <a:gd name="T38" fmla="*/ 108 w 131"/>
                <a:gd name="T39" fmla="*/ 27 h 140"/>
                <a:gd name="T40" fmla="*/ 106 w 131"/>
                <a:gd name="T41" fmla="*/ 18 h 140"/>
                <a:gd name="T42" fmla="*/ 99 w 131"/>
                <a:gd name="T43" fmla="*/ 16 h 140"/>
                <a:gd name="T44" fmla="*/ 93 w 131"/>
                <a:gd name="T45" fmla="*/ 14 h 140"/>
                <a:gd name="T46" fmla="*/ 84 w 131"/>
                <a:gd name="T47" fmla="*/ 14 h 140"/>
                <a:gd name="T48" fmla="*/ 80 w 131"/>
                <a:gd name="T49" fmla="*/ 24 h 140"/>
                <a:gd name="T50" fmla="*/ 67 w 131"/>
                <a:gd name="T51" fmla="*/ 26 h 140"/>
                <a:gd name="T52" fmla="*/ 57 w 131"/>
                <a:gd name="T53" fmla="*/ 19 h 140"/>
                <a:gd name="T54" fmla="*/ 53 w 131"/>
                <a:gd name="T55" fmla="*/ 10 h 140"/>
                <a:gd name="T56" fmla="*/ 51 w 131"/>
                <a:gd name="T57" fmla="*/ 1 h 140"/>
                <a:gd name="T58" fmla="*/ 14 w 131"/>
                <a:gd name="T59" fmla="*/ 1 h 140"/>
                <a:gd name="T60" fmla="*/ 8 w 131"/>
                <a:gd name="T61" fmla="*/ 4 h 140"/>
                <a:gd name="T62" fmla="*/ 18 w 131"/>
                <a:gd name="T63" fmla="*/ 28 h 140"/>
                <a:gd name="T64" fmla="*/ 16 w 131"/>
                <a:gd name="T65" fmla="*/ 40 h 140"/>
                <a:gd name="T66" fmla="*/ 23 w 131"/>
                <a:gd name="T67" fmla="*/ 63 h 140"/>
                <a:gd name="T68" fmla="*/ 15 w 131"/>
                <a:gd name="T69" fmla="*/ 80 h 140"/>
                <a:gd name="T70" fmla="*/ 7 w 131"/>
                <a:gd name="T71" fmla="*/ 101 h 140"/>
                <a:gd name="T72" fmla="*/ 1 w 131"/>
                <a:gd name="T73" fmla="*/ 117 h 140"/>
                <a:gd name="T74" fmla="*/ 0 w 131"/>
                <a:gd name="T75" fmla="*/ 132 h 140"/>
                <a:gd name="T76" fmla="*/ 0 w 131"/>
                <a:gd name="T77" fmla="*/ 133 h 140"/>
                <a:gd name="T78" fmla="*/ 3 w 131"/>
                <a:gd name="T79" fmla="*/ 132 h 140"/>
                <a:gd name="T80" fmla="*/ 7 w 131"/>
                <a:gd name="T81"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7" y="129"/>
                  </a:moveTo>
                  <a:cubicBezTo>
                    <a:pt x="10" y="129"/>
                    <a:pt x="8" y="133"/>
                    <a:pt x="12" y="131"/>
                  </a:cubicBezTo>
                  <a:cubicBezTo>
                    <a:pt x="16" y="130"/>
                    <a:pt x="19" y="130"/>
                    <a:pt x="23" y="132"/>
                  </a:cubicBezTo>
                  <a:cubicBezTo>
                    <a:pt x="26" y="134"/>
                    <a:pt x="29" y="135"/>
                    <a:pt x="33" y="135"/>
                  </a:cubicBezTo>
                  <a:cubicBezTo>
                    <a:pt x="37" y="135"/>
                    <a:pt x="72" y="135"/>
                    <a:pt x="72" y="135"/>
                  </a:cubicBezTo>
                  <a:cubicBezTo>
                    <a:pt x="76" y="139"/>
                    <a:pt x="76" y="139"/>
                    <a:pt x="76" y="139"/>
                  </a:cubicBezTo>
                  <a:cubicBezTo>
                    <a:pt x="76" y="139"/>
                    <a:pt x="97" y="137"/>
                    <a:pt x="101" y="139"/>
                  </a:cubicBezTo>
                  <a:cubicBezTo>
                    <a:pt x="104" y="140"/>
                    <a:pt x="115" y="139"/>
                    <a:pt x="118" y="138"/>
                  </a:cubicBezTo>
                  <a:cubicBezTo>
                    <a:pt x="119" y="137"/>
                    <a:pt x="120" y="137"/>
                    <a:pt x="121" y="137"/>
                  </a:cubicBezTo>
                  <a:cubicBezTo>
                    <a:pt x="108" y="119"/>
                    <a:pt x="108" y="119"/>
                    <a:pt x="108" y="119"/>
                  </a:cubicBezTo>
                  <a:cubicBezTo>
                    <a:pt x="109" y="82"/>
                    <a:pt x="109" y="82"/>
                    <a:pt x="109" y="82"/>
                  </a:cubicBezTo>
                  <a:cubicBezTo>
                    <a:pt x="126" y="82"/>
                    <a:pt x="126" y="82"/>
                    <a:pt x="126" y="82"/>
                  </a:cubicBezTo>
                  <a:cubicBezTo>
                    <a:pt x="129" y="79"/>
                    <a:pt x="129" y="79"/>
                    <a:pt x="129" y="79"/>
                  </a:cubicBezTo>
                  <a:cubicBezTo>
                    <a:pt x="131" y="57"/>
                    <a:pt x="131" y="57"/>
                    <a:pt x="131" y="57"/>
                  </a:cubicBezTo>
                  <a:cubicBezTo>
                    <a:pt x="131" y="57"/>
                    <a:pt x="130" y="56"/>
                    <a:pt x="128" y="57"/>
                  </a:cubicBezTo>
                  <a:cubicBezTo>
                    <a:pt x="125" y="58"/>
                    <a:pt x="122" y="58"/>
                    <a:pt x="118" y="58"/>
                  </a:cubicBezTo>
                  <a:cubicBezTo>
                    <a:pt x="115" y="58"/>
                    <a:pt x="114" y="61"/>
                    <a:pt x="112" y="61"/>
                  </a:cubicBezTo>
                  <a:cubicBezTo>
                    <a:pt x="110" y="60"/>
                    <a:pt x="112" y="54"/>
                    <a:pt x="112" y="52"/>
                  </a:cubicBezTo>
                  <a:cubicBezTo>
                    <a:pt x="113" y="49"/>
                    <a:pt x="109" y="45"/>
                    <a:pt x="107" y="43"/>
                  </a:cubicBezTo>
                  <a:cubicBezTo>
                    <a:pt x="104" y="41"/>
                    <a:pt x="110" y="28"/>
                    <a:pt x="108" y="27"/>
                  </a:cubicBezTo>
                  <a:cubicBezTo>
                    <a:pt x="107" y="25"/>
                    <a:pt x="106" y="21"/>
                    <a:pt x="106" y="18"/>
                  </a:cubicBezTo>
                  <a:cubicBezTo>
                    <a:pt x="106" y="14"/>
                    <a:pt x="104" y="16"/>
                    <a:pt x="99" y="16"/>
                  </a:cubicBezTo>
                  <a:cubicBezTo>
                    <a:pt x="94" y="16"/>
                    <a:pt x="93" y="14"/>
                    <a:pt x="93" y="14"/>
                  </a:cubicBezTo>
                  <a:cubicBezTo>
                    <a:pt x="93" y="14"/>
                    <a:pt x="87" y="12"/>
                    <a:pt x="84" y="14"/>
                  </a:cubicBezTo>
                  <a:cubicBezTo>
                    <a:pt x="81" y="15"/>
                    <a:pt x="82" y="24"/>
                    <a:pt x="80" y="24"/>
                  </a:cubicBezTo>
                  <a:cubicBezTo>
                    <a:pt x="78" y="23"/>
                    <a:pt x="72" y="24"/>
                    <a:pt x="67" y="26"/>
                  </a:cubicBezTo>
                  <a:cubicBezTo>
                    <a:pt x="62" y="27"/>
                    <a:pt x="60" y="25"/>
                    <a:pt x="57" y="19"/>
                  </a:cubicBezTo>
                  <a:cubicBezTo>
                    <a:pt x="55" y="13"/>
                    <a:pt x="52" y="15"/>
                    <a:pt x="53" y="10"/>
                  </a:cubicBezTo>
                  <a:cubicBezTo>
                    <a:pt x="54" y="6"/>
                    <a:pt x="51" y="1"/>
                    <a:pt x="51" y="1"/>
                  </a:cubicBezTo>
                  <a:cubicBezTo>
                    <a:pt x="51" y="1"/>
                    <a:pt x="18" y="0"/>
                    <a:pt x="14" y="1"/>
                  </a:cubicBezTo>
                  <a:cubicBezTo>
                    <a:pt x="13" y="1"/>
                    <a:pt x="10" y="3"/>
                    <a:pt x="8" y="4"/>
                  </a:cubicBezTo>
                  <a:cubicBezTo>
                    <a:pt x="10" y="12"/>
                    <a:pt x="16" y="25"/>
                    <a:pt x="18" y="28"/>
                  </a:cubicBezTo>
                  <a:cubicBezTo>
                    <a:pt x="19" y="31"/>
                    <a:pt x="16" y="34"/>
                    <a:pt x="16" y="40"/>
                  </a:cubicBezTo>
                  <a:cubicBezTo>
                    <a:pt x="16" y="46"/>
                    <a:pt x="22" y="56"/>
                    <a:pt x="23" y="63"/>
                  </a:cubicBezTo>
                  <a:cubicBezTo>
                    <a:pt x="24" y="71"/>
                    <a:pt x="19" y="75"/>
                    <a:pt x="15" y="80"/>
                  </a:cubicBezTo>
                  <a:cubicBezTo>
                    <a:pt x="11" y="84"/>
                    <a:pt x="7" y="95"/>
                    <a:pt x="7" y="101"/>
                  </a:cubicBezTo>
                  <a:cubicBezTo>
                    <a:pt x="7" y="108"/>
                    <a:pt x="1" y="114"/>
                    <a:pt x="1" y="117"/>
                  </a:cubicBezTo>
                  <a:cubicBezTo>
                    <a:pt x="1" y="120"/>
                    <a:pt x="0" y="129"/>
                    <a:pt x="0" y="132"/>
                  </a:cubicBezTo>
                  <a:cubicBezTo>
                    <a:pt x="0" y="133"/>
                    <a:pt x="0" y="133"/>
                    <a:pt x="0" y="133"/>
                  </a:cubicBezTo>
                  <a:cubicBezTo>
                    <a:pt x="3" y="132"/>
                    <a:pt x="3" y="132"/>
                    <a:pt x="3" y="132"/>
                  </a:cubicBezTo>
                  <a:cubicBezTo>
                    <a:pt x="3" y="132"/>
                    <a:pt x="4" y="129"/>
                    <a:pt x="7" y="12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 name="Freeform 13">
              <a:extLst>
                <a:ext uri="{FF2B5EF4-FFF2-40B4-BE49-F238E27FC236}">
                  <a16:creationId xmlns="" xmlns:a16="http://schemas.microsoft.com/office/drawing/2014/main" id="{935C5E7C-4603-4DCA-B26C-46517D9FE183}"/>
                </a:ext>
              </a:extLst>
            </p:cNvPr>
            <p:cNvSpPr>
              <a:spLocks/>
            </p:cNvSpPr>
            <p:nvPr/>
          </p:nvSpPr>
          <p:spPr bwMode="auto">
            <a:xfrm>
              <a:off x="4743450" y="3432176"/>
              <a:ext cx="276225" cy="241300"/>
            </a:xfrm>
            <a:custGeom>
              <a:avLst/>
              <a:gdLst>
                <a:gd name="T0" fmla="*/ 100 w 130"/>
                <a:gd name="T1" fmla="*/ 5 h 114"/>
                <a:gd name="T2" fmla="*/ 92 w 130"/>
                <a:gd name="T3" fmla="*/ 0 h 114"/>
                <a:gd name="T4" fmla="*/ 78 w 130"/>
                <a:gd name="T5" fmla="*/ 2 h 114"/>
                <a:gd name="T6" fmla="*/ 75 w 130"/>
                <a:gd name="T7" fmla="*/ 9 h 114"/>
                <a:gd name="T8" fmla="*/ 74 w 130"/>
                <a:gd name="T9" fmla="*/ 15 h 114"/>
                <a:gd name="T10" fmla="*/ 73 w 130"/>
                <a:gd name="T11" fmla="*/ 28 h 114"/>
                <a:gd name="T12" fmla="*/ 71 w 130"/>
                <a:gd name="T13" fmla="*/ 38 h 114"/>
                <a:gd name="T14" fmla="*/ 78 w 130"/>
                <a:gd name="T15" fmla="*/ 47 h 114"/>
                <a:gd name="T16" fmla="*/ 86 w 130"/>
                <a:gd name="T17" fmla="*/ 45 h 114"/>
                <a:gd name="T18" fmla="*/ 87 w 130"/>
                <a:gd name="T19" fmla="*/ 53 h 114"/>
                <a:gd name="T20" fmla="*/ 85 w 130"/>
                <a:gd name="T21" fmla="*/ 58 h 114"/>
                <a:gd name="T22" fmla="*/ 77 w 130"/>
                <a:gd name="T23" fmla="*/ 58 h 114"/>
                <a:gd name="T24" fmla="*/ 73 w 130"/>
                <a:gd name="T25" fmla="*/ 48 h 114"/>
                <a:gd name="T26" fmla="*/ 64 w 130"/>
                <a:gd name="T27" fmla="*/ 46 h 114"/>
                <a:gd name="T28" fmla="*/ 58 w 130"/>
                <a:gd name="T29" fmla="*/ 40 h 114"/>
                <a:gd name="T30" fmla="*/ 54 w 130"/>
                <a:gd name="T31" fmla="*/ 42 h 114"/>
                <a:gd name="T32" fmla="*/ 49 w 130"/>
                <a:gd name="T33" fmla="*/ 43 h 114"/>
                <a:gd name="T34" fmla="*/ 40 w 130"/>
                <a:gd name="T35" fmla="*/ 40 h 114"/>
                <a:gd name="T36" fmla="*/ 36 w 130"/>
                <a:gd name="T37" fmla="*/ 35 h 114"/>
                <a:gd name="T38" fmla="*/ 29 w 130"/>
                <a:gd name="T39" fmla="*/ 35 h 114"/>
                <a:gd name="T40" fmla="*/ 26 w 130"/>
                <a:gd name="T41" fmla="*/ 33 h 114"/>
                <a:gd name="T42" fmla="*/ 23 w 130"/>
                <a:gd name="T43" fmla="*/ 30 h 114"/>
                <a:gd name="T44" fmla="*/ 21 w 130"/>
                <a:gd name="T45" fmla="*/ 52 h 114"/>
                <a:gd name="T46" fmla="*/ 18 w 130"/>
                <a:gd name="T47" fmla="*/ 55 h 114"/>
                <a:gd name="T48" fmla="*/ 1 w 130"/>
                <a:gd name="T49" fmla="*/ 55 h 114"/>
                <a:gd name="T50" fmla="*/ 0 w 130"/>
                <a:gd name="T51" fmla="*/ 92 h 114"/>
                <a:gd name="T52" fmla="*/ 13 w 130"/>
                <a:gd name="T53" fmla="*/ 110 h 114"/>
                <a:gd name="T54" fmla="*/ 34 w 130"/>
                <a:gd name="T55" fmla="*/ 109 h 114"/>
                <a:gd name="T56" fmla="*/ 35 w 130"/>
                <a:gd name="T57" fmla="*/ 111 h 114"/>
                <a:gd name="T58" fmla="*/ 40 w 130"/>
                <a:gd name="T59" fmla="*/ 111 h 114"/>
                <a:gd name="T60" fmla="*/ 55 w 130"/>
                <a:gd name="T61" fmla="*/ 113 h 114"/>
                <a:gd name="T62" fmla="*/ 66 w 130"/>
                <a:gd name="T63" fmla="*/ 100 h 114"/>
                <a:gd name="T64" fmla="*/ 77 w 130"/>
                <a:gd name="T65" fmla="*/ 92 h 114"/>
                <a:gd name="T66" fmla="*/ 83 w 130"/>
                <a:gd name="T67" fmla="*/ 87 h 114"/>
                <a:gd name="T68" fmla="*/ 93 w 130"/>
                <a:gd name="T69" fmla="*/ 86 h 114"/>
                <a:gd name="T70" fmla="*/ 93 w 130"/>
                <a:gd name="T71" fmla="*/ 86 h 114"/>
                <a:gd name="T72" fmla="*/ 91 w 130"/>
                <a:gd name="T73" fmla="*/ 78 h 114"/>
                <a:gd name="T74" fmla="*/ 122 w 130"/>
                <a:gd name="T75" fmla="*/ 67 h 114"/>
                <a:gd name="T76" fmla="*/ 120 w 130"/>
                <a:gd name="T77" fmla="*/ 62 h 114"/>
                <a:gd name="T78" fmla="*/ 122 w 130"/>
                <a:gd name="T79" fmla="*/ 51 h 114"/>
                <a:gd name="T80" fmla="*/ 127 w 130"/>
                <a:gd name="T81" fmla="*/ 48 h 114"/>
                <a:gd name="T82" fmla="*/ 126 w 130"/>
                <a:gd name="T83" fmla="*/ 29 h 114"/>
                <a:gd name="T84" fmla="*/ 130 w 130"/>
                <a:gd name="T85" fmla="*/ 27 h 114"/>
                <a:gd name="T86" fmla="*/ 125 w 130"/>
                <a:gd name="T87" fmla="*/ 15 h 114"/>
                <a:gd name="T88" fmla="*/ 110 w 130"/>
                <a:gd name="T89" fmla="*/ 9 h 114"/>
                <a:gd name="T90" fmla="*/ 100 w 130"/>
                <a:gd name="T9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14">
                  <a:moveTo>
                    <a:pt x="100" y="5"/>
                  </a:moveTo>
                  <a:cubicBezTo>
                    <a:pt x="99" y="5"/>
                    <a:pt x="95" y="2"/>
                    <a:pt x="92" y="0"/>
                  </a:cubicBezTo>
                  <a:cubicBezTo>
                    <a:pt x="90" y="2"/>
                    <a:pt x="82" y="2"/>
                    <a:pt x="78" y="2"/>
                  </a:cubicBezTo>
                  <a:cubicBezTo>
                    <a:pt x="74" y="2"/>
                    <a:pt x="78" y="7"/>
                    <a:pt x="75" y="9"/>
                  </a:cubicBezTo>
                  <a:cubicBezTo>
                    <a:pt x="73" y="11"/>
                    <a:pt x="72" y="14"/>
                    <a:pt x="74" y="15"/>
                  </a:cubicBezTo>
                  <a:cubicBezTo>
                    <a:pt x="76" y="16"/>
                    <a:pt x="73" y="25"/>
                    <a:pt x="73" y="28"/>
                  </a:cubicBezTo>
                  <a:cubicBezTo>
                    <a:pt x="73" y="31"/>
                    <a:pt x="69" y="37"/>
                    <a:pt x="71" y="38"/>
                  </a:cubicBezTo>
                  <a:cubicBezTo>
                    <a:pt x="72" y="39"/>
                    <a:pt x="75" y="46"/>
                    <a:pt x="78" y="47"/>
                  </a:cubicBezTo>
                  <a:cubicBezTo>
                    <a:pt x="82" y="48"/>
                    <a:pt x="84" y="45"/>
                    <a:pt x="86" y="45"/>
                  </a:cubicBezTo>
                  <a:cubicBezTo>
                    <a:pt x="87" y="45"/>
                    <a:pt x="87" y="49"/>
                    <a:pt x="87" y="53"/>
                  </a:cubicBezTo>
                  <a:cubicBezTo>
                    <a:pt x="87" y="56"/>
                    <a:pt x="85" y="58"/>
                    <a:pt x="85" y="58"/>
                  </a:cubicBezTo>
                  <a:cubicBezTo>
                    <a:pt x="85" y="58"/>
                    <a:pt x="80" y="60"/>
                    <a:pt x="77" y="58"/>
                  </a:cubicBezTo>
                  <a:cubicBezTo>
                    <a:pt x="75" y="56"/>
                    <a:pt x="73" y="50"/>
                    <a:pt x="73" y="48"/>
                  </a:cubicBezTo>
                  <a:cubicBezTo>
                    <a:pt x="73" y="46"/>
                    <a:pt x="67" y="46"/>
                    <a:pt x="64" y="46"/>
                  </a:cubicBezTo>
                  <a:cubicBezTo>
                    <a:pt x="62" y="46"/>
                    <a:pt x="59" y="42"/>
                    <a:pt x="58" y="40"/>
                  </a:cubicBezTo>
                  <a:cubicBezTo>
                    <a:pt x="57" y="38"/>
                    <a:pt x="54" y="40"/>
                    <a:pt x="54" y="42"/>
                  </a:cubicBezTo>
                  <a:cubicBezTo>
                    <a:pt x="54" y="43"/>
                    <a:pt x="52" y="43"/>
                    <a:pt x="49" y="43"/>
                  </a:cubicBezTo>
                  <a:cubicBezTo>
                    <a:pt x="47" y="43"/>
                    <a:pt x="42" y="39"/>
                    <a:pt x="40" y="40"/>
                  </a:cubicBezTo>
                  <a:cubicBezTo>
                    <a:pt x="38" y="41"/>
                    <a:pt x="36" y="37"/>
                    <a:pt x="36" y="35"/>
                  </a:cubicBezTo>
                  <a:cubicBezTo>
                    <a:pt x="37" y="33"/>
                    <a:pt x="31" y="34"/>
                    <a:pt x="29" y="35"/>
                  </a:cubicBezTo>
                  <a:cubicBezTo>
                    <a:pt x="27" y="36"/>
                    <a:pt x="26" y="33"/>
                    <a:pt x="26" y="33"/>
                  </a:cubicBezTo>
                  <a:cubicBezTo>
                    <a:pt x="26" y="33"/>
                    <a:pt x="25" y="31"/>
                    <a:pt x="23" y="30"/>
                  </a:cubicBezTo>
                  <a:cubicBezTo>
                    <a:pt x="21" y="52"/>
                    <a:pt x="21" y="52"/>
                    <a:pt x="21" y="52"/>
                  </a:cubicBezTo>
                  <a:cubicBezTo>
                    <a:pt x="18" y="55"/>
                    <a:pt x="18" y="55"/>
                    <a:pt x="18" y="55"/>
                  </a:cubicBezTo>
                  <a:cubicBezTo>
                    <a:pt x="1" y="55"/>
                    <a:pt x="1" y="55"/>
                    <a:pt x="1" y="55"/>
                  </a:cubicBezTo>
                  <a:cubicBezTo>
                    <a:pt x="0" y="92"/>
                    <a:pt x="0" y="92"/>
                    <a:pt x="0" y="92"/>
                  </a:cubicBezTo>
                  <a:cubicBezTo>
                    <a:pt x="13" y="110"/>
                    <a:pt x="13" y="110"/>
                    <a:pt x="13" y="110"/>
                  </a:cubicBezTo>
                  <a:cubicBezTo>
                    <a:pt x="20" y="108"/>
                    <a:pt x="34" y="107"/>
                    <a:pt x="34" y="109"/>
                  </a:cubicBezTo>
                  <a:cubicBezTo>
                    <a:pt x="34" y="110"/>
                    <a:pt x="34" y="111"/>
                    <a:pt x="35" y="111"/>
                  </a:cubicBezTo>
                  <a:cubicBezTo>
                    <a:pt x="37" y="111"/>
                    <a:pt x="39" y="110"/>
                    <a:pt x="40" y="111"/>
                  </a:cubicBezTo>
                  <a:cubicBezTo>
                    <a:pt x="43" y="111"/>
                    <a:pt x="52" y="114"/>
                    <a:pt x="55" y="113"/>
                  </a:cubicBezTo>
                  <a:cubicBezTo>
                    <a:pt x="57" y="112"/>
                    <a:pt x="62" y="102"/>
                    <a:pt x="66" y="100"/>
                  </a:cubicBezTo>
                  <a:cubicBezTo>
                    <a:pt x="71" y="99"/>
                    <a:pt x="77" y="94"/>
                    <a:pt x="77" y="92"/>
                  </a:cubicBezTo>
                  <a:cubicBezTo>
                    <a:pt x="77" y="90"/>
                    <a:pt x="77" y="88"/>
                    <a:pt x="83" y="87"/>
                  </a:cubicBezTo>
                  <a:cubicBezTo>
                    <a:pt x="93" y="86"/>
                    <a:pt x="93" y="86"/>
                    <a:pt x="93" y="86"/>
                  </a:cubicBezTo>
                  <a:cubicBezTo>
                    <a:pt x="93" y="86"/>
                    <a:pt x="93" y="86"/>
                    <a:pt x="93" y="86"/>
                  </a:cubicBezTo>
                  <a:cubicBezTo>
                    <a:pt x="91" y="78"/>
                    <a:pt x="91" y="78"/>
                    <a:pt x="91" y="78"/>
                  </a:cubicBezTo>
                  <a:cubicBezTo>
                    <a:pt x="91" y="78"/>
                    <a:pt x="121" y="67"/>
                    <a:pt x="122" y="67"/>
                  </a:cubicBezTo>
                  <a:cubicBezTo>
                    <a:pt x="121" y="64"/>
                    <a:pt x="120" y="62"/>
                    <a:pt x="120" y="62"/>
                  </a:cubicBezTo>
                  <a:cubicBezTo>
                    <a:pt x="121" y="61"/>
                    <a:pt x="122" y="53"/>
                    <a:pt x="122" y="51"/>
                  </a:cubicBezTo>
                  <a:cubicBezTo>
                    <a:pt x="122" y="48"/>
                    <a:pt x="129" y="50"/>
                    <a:pt x="127" y="48"/>
                  </a:cubicBezTo>
                  <a:cubicBezTo>
                    <a:pt x="124" y="46"/>
                    <a:pt x="125" y="32"/>
                    <a:pt x="126" y="29"/>
                  </a:cubicBezTo>
                  <a:cubicBezTo>
                    <a:pt x="127" y="26"/>
                    <a:pt x="130" y="29"/>
                    <a:pt x="130" y="27"/>
                  </a:cubicBezTo>
                  <a:cubicBezTo>
                    <a:pt x="130" y="25"/>
                    <a:pt x="127" y="17"/>
                    <a:pt x="125" y="15"/>
                  </a:cubicBezTo>
                  <a:cubicBezTo>
                    <a:pt x="124" y="13"/>
                    <a:pt x="113" y="9"/>
                    <a:pt x="110" y="9"/>
                  </a:cubicBezTo>
                  <a:cubicBezTo>
                    <a:pt x="108" y="8"/>
                    <a:pt x="103" y="5"/>
                    <a:pt x="100" y="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 name="Freeform 14">
              <a:extLst>
                <a:ext uri="{FF2B5EF4-FFF2-40B4-BE49-F238E27FC236}">
                  <a16:creationId xmlns="" xmlns:a16="http://schemas.microsoft.com/office/drawing/2014/main" id="{0AF942B3-608D-4B01-A336-80653D46A962}"/>
                </a:ext>
              </a:extLst>
            </p:cNvPr>
            <p:cNvSpPr>
              <a:spLocks/>
            </p:cNvSpPr>
            <p:nvPr/>
          </p:nvSpPr>
          <p:spPr bwMode="auto">
            <a:xfrm>
              <a:off x="4906962" y="3260726"/>
              <a:ext cx="46038" cy="39688"/>
            </a:xfrm>
            <a:custGeom>
              <a:avLst/>
              <a:gdLst>
                <a:gd name="T0" fmla="*/ 18 w 22"/>
                <a:gd name="T1" fmla="*/ 0 h 19"/>
                <a:gd name="T2" fmla="*/ 12 w 22"/>
                <a:gd name="T3" fmla="*/ 2 h 19"/>
                <a:gd name="T4" fmla="*/ 6 w 22"/>
                <a:gd name="T5" fmla="*/ 3 h 19"/>
                <a:gd name="T6" fmla="*/ 5 w 22"/>
                <a:gd name="T7" fmla="*/ 4 h 19"/>
                <a:gd name="T8" fmla="*/ 3 w 22"/>
                <a:gd name="T9" fmla="*/ 11 h 19"/>
                <a:gd name="T10" fmla="*/ 0 w 22"/>
                <a:gd name="T11" fmla="*/ 14 h 19"/>
                <a:gd name="T12" fmla="*/ 3 w 22"/>
                <a:gd name="T13" fmla="*/ 18 h 19"/>
                <a:gd name="T14" fmla="*/ 6 w 22"/>
                <a:gd name="T15" fmla="*/ 18 h 19"/>
                <a:gd name="T16" fmla="*/ 12 w 22"/>
                <a:gd name="T17" fmla="*/ 15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1"/>
                    <a:pt x="12" y="2"/>
                  </a:cubicBezTo>
                  <a:cubicBezTo>
                    <a:pt x="11" y="3"/>
                    <a:pt x="10" y="3"/>
                    <a:pt x="6" y="3"/>
                  </a:cubicBezTo>
                  <a:cubicBezTo>
                    <a:pt x="6" y="3"/>
                    <a:pt x="6" y="4"/>
                    <a:pt x="5" y="4"/>
                  </a:cubicBezTo>
                  <a:cubicBezTo>
                    <a:pt x="2" y="5"/>
                    <a:pt x="3" y="11"/>
                    <a:pt x="3" y="11"/>
                  </a:cubicBezTo>
                  <a:cubicBezTo>
                    <a:pt x="3" y="11"/>
                    <a:pt x="0" y="11"/>
                    <a:pt x="0" y="14"/>
                  </a:cubicBezTo>
                  <a:cubicBezTo>
                    <a:pt x="0" y="16"/>
                    <a:pt x="2" y="17"/>
                    <a:pt x="3" y="18"/>
                  </a:cubicBezTo>
                  <a:cubicBezTo>
                    <a:pt x="4" y="18"/>
                    <a:pt x="5" y="18"/>
                    <a:pt x="6" y="18"/>
                  </a:cubicBezTo>
                  <a:cubicBezTo>
                    <a:pt x="13" y="19"/>
                    <a:pt x="12" y="15"/>
                    <a:pt x="12" y="15"/>
                  </a:cubicBezTo>
                  <a:cubicBezTo>
                    <a:pt x="12" y="15"/>
                    <a:pt x="21" y="15"/>
                    <a:pt x="22" y="12"/>
                  </a:cubicBezTo>
                  <a:cubicBezTo>
                    <a:pt x="22" y="9"/>
                    <a:pt x="20" y="5"/>
                    <a:pt x="20" y="5"/>
                  </a:cubicBezTo>
                  <a:lnTo>
                    <a:pt x="18" y="0"/>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 name="Freeform 15">
              <a:extLst>
                <a:ext uri="{FF2B5EF4-FFF2-40B4-BE49-F238E27FC236}">
                  <a16:creationId xmlns="" xmlns:a16="http://schemas.microsoft.com/office/drawing/2014/main" id="{5CF0B1CF-693C-4676-BF54-9F4D90E6AF9D}"/>
                </a:ext>
              </a:extLst>
            </p:cNvPr>
            <p:cNvSpPr>
              <a:spLocks/>
            </p:cNvSpPr>
            <p:nvPr/>
          </p:nvSpPr>
          <p:spPr bwMode="auto">
            <a:xfrm>
              <a:off x="5194300" y="2938463"/>
              <a:ext cx="247650" cy="334963"/>
            </a:xfrm>
            <a:custGeom>
              <a:avLst/>
              <a:gdLst>
                <a:gd name="T0" fmla="*/ 27 w 117"/>
                <a:gd name="T1" fmla="*/ 30 h 158"/>
                <a:gd name="T2" fmla="*/ 35 w 117"/>
                <a:gd name="T3" fmla="*/ 37 h 158"/>
                <a:gd name="T4" fmla="*/ 58 w 117"/>
                <a:gd name="T5" fmla="*/ 45 h 158"/>
                <a:gd name="T6" fmla="*/ 73 w 117"/>
                <a:gd name="T7" fmla="*/ 48 h 158"/>
                <a:gd name="T8" fmla="*/ 77 w 117"/>
                <a:gd name="T9" fmla="*/ 51 h 158"/>
                <a:gd name="T10" fmla="*/ 47 w 117"/>
                <a:gd name="T11" fmla="*/ 81 h 158"/>
                <a:gd name="T12" fmla="*/ 35 w 117"/>
                <a:gd name="T13" fmla="*/ 83 h 158"/>
                <a:gd name="T14" fmla="*/ 20 w 117"/>
                <a:gd name="T15" fmla="*/ 91 h 158"/>
                <a:gd name="T16" fmla="*/ 11 w 117"/>
                <a:gd name="T17" fmla="*/ 92 h 158"/>
                <a:gd name="T18" fmla="*/ 5 w 117"/>
                <a:gd name="T19" fmla="*/ 100 h 158"/>
                <a:gd name="T20" fmla="*/ 0 w 117"/>
                <a:gd name="T21" fmla="*/ 108 h 158"/>
                <a:gd name="T22" fmla="*/ 1 w 117"/>
                <a:gd name="T23" fmla="*/ 149 h 158"/>
                <a:gd name="T24" fmla="*/ 6 w 117"/>
                <a:gd name="T25" fmla="*/ 158 h 158"/>
                <a:gd name="T26" fmla="*/ 31 w 117"/>
                <a:gd name="T27" fmla="*/ 131 h 158"/>
                <a:gd name="T28" fmla="*/ 51 w 117"/>
                <a:gd name="T29" fmla="*/ 116 h 158"/>
                <a:gd name="T30" fmla="*/ 79 w 117"/>
                <a:gd name="T31" fmla="*/ 89 h 158"/>
                <a:gd name="T32" fmla="*/ 92 w 117"/>
                <a:gd name="T33" fmla="*/ 68 h 158"/>
                <a:gd name="T34" fmla="*/ 102 w 117"/>
                <a:gd name="T35" fmla="*/ 50 h 158"/>
                <a:gd name="T36" fmla="*/ 113 w 117"/>
                <a:gd name="T37" fmla="*/ 28 h 158"/>
                <a:gd name="T38" fmla="*/ 117 w 117"/>
                <a:gd name="T39" fmla="*/ 8 h 158"/>
                <a:gd name="T40" fmla="*/ 109 w 117"/>
                <a:gd name="T41" fmla="*/ 4 h 158"/>
                <a:gd name="T42" fmla="*/ 84 w 117"/>
                <a:gd name="T43" fmla="*/ 11 h 158"/>
                <a:gd name="T44" fmla="*/ 66 w 117"/>
                <a:gd name="T45" fmla="*/ 15 h 158"/>
                <a:gd name="T46" fmla="*/ 51 w 117"/>
                <a:gd name="T47" fmla="*/ 18 h 158"/>
                <a:gd name="T48" fmla="*/ 33 w 117"/>
                <a:gd name="T49" fmla="*/ 17 h 158"/>
                <a:gd name="T50" fmla="*/ 27 w 117"/>
                <a:gd name="T51" fmla="*/ 10 h 158"/>
                <a:gd name="T52" fmla="*/ 20 w 117"/>
                <a:gd name="T53" fmla="*/ 20 h 158"/>
                <a:gd name="T54" fmla="*/ 27 w 117"/>
                <a:gd name="T55" fmla="*/ 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158">
                  <a:moveTo>
                    <a:pt x="27" y="30"/>
                  </a:moveTo>
                  <a:cubicBezTo>
                    <a:pt x="29" y="31"/>
                    <a:pt x="33" y="36"/>
                    <a:pt x="35" y="37"/>
                  </a:cubicBezTo>
                  <a:cubicBezTo>
                    <a:pt x="37" y="37"/>
                    <a:pt x="50" y="42"/>
                    <a:pt x="58" y="45"/>
                  </a:cubicBezTo>
                  <a:cubicBezTo>
                    <a:pt x="66" y="48"/>
                    <a:pt x="71" y="48"/>
                    <a:pt x="73" y="48"/>
                  </a:cubicBezTo>
                  <a:cubicBezTo>
                    <a:pt x="76" y="48"/>
                    <a:pt x="79" y="49"/>
                    <a:pt x="77" y="51"/>
                  </a:cubicBezTo>
                  <a:cubicBezTo>
                    <a:pt x="75" y="53"/>
                    <a:pt x="50" y="77"/>
                    <a:pt x="47" y="81"/>
                  </a:cubicBezTo>
                  <a:cubicBezTo>
                    <a:pt x="44" y="84"/>
                    <a:pt x="42" y="83"/>
                    <a:pt x="35" y="83"/>
                  </a:cubicBezTo>
                  <a:cubicBezTo>
                    <a:pt x="27" y="83"/>
                    <a:pt x="22" y="91"/>
                    <a:pt x="20" y="91"/>
                  </a:cubicBezTo>
                  <a:cubicBezTo>
                    <a:pt x="19" y="91"/>
                    <a:pt x="14" y="92"/>
                    <a:pt x="11" y="92"/>
                  </a:cubicBezTo>
                  <a:cubicBezTo>
                    <a:pt x="5" y="100"/>
                    <a:pt x="5" y="100"/>
                    <a:pt x="5" y="100"/>
                  </a:cubicBezTo>
                  <a:cubicBezTo>
                    <a:pt x="0" y="108"/>
                    <a:pt x="0" y="108"/>
                    <a:pt x="0" y="108"/>
                  </a:cubicBezTo>
                  <a:cubicBezTo>
                    <a:pt x="1" y="149"/>
                    <a:pt x="1" y="149"/>
                    <a:pt x="1" y="149"/>
                  </a:cubicBezTo>
                  <a:cubicBezTo>
                    <a:pt x="6" y="158"/>
                    <a:pt x="6" y="158"/>
                    <a:pt x="6" y="158"/>
                  </a:cubicBezTo>
                  <a:cubicBezTo>
                    <a:pt x="11" y="152"/>
                    <a:pt x="23" y="140"/>
                    <a:pt x="31" y="131"/>
                  </a:cubicBezTo>
                  <a:cubicBezTo>
                    <a:pt x="41" y="121"/>
                    <a:pt x="46" y="119"/>
                    <a:pt x="51" y="116"/>
                  </a:cubicBezTo>
                  <a:cubicBezTo>
                    <a:pt x="56" y="113"/>
                    <a:pt x="70" y="100"/>
                    <a:pt x="79" y="89"/>
                  </a:cubicBezTo>
                  <a:cubicBezTo>
                    <a:pt x="85" y="81"/>
                    <a:pt x="91" y="73"/>
                    <a:pt x="92" y="68"/>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9"/>
                    <a:pt x="54" y="15"/>
                    <a:pt x="51" y="18"/>
                  </a:cubicBezTo>
                  <a:cubicBezTo>
                    <a:pt x="48" y="22"/>
                    <a:pt x="36" y="25"/>
                    <a:pt x="33" y="17"/>
                  </a:cubicBezTo>
                  <a:cubicBezTo>
                    <a:pt x="31" y="13"/>
                    <a:pt x="29" y="11"/>
                    <a:pt x="27" y="10"/>
                  </a:cubicBezTo>
                  <a:cubicBezTo>
                    <a:pt x="24" y="13"/>
                    <a:pt x="20" y="18"/>
                    <a:pt x="20" y="20"/>
                  </a:cubicBezTo>
                  <a:cubicBezTo>
                    <a:pt x="21" y="22"/>
                    <a:pt x="25" y="29"/>
                    <a:pt x="27" y="3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 name="Freeform 16">
              <a:extLst>
                <a:ext uri="{FF2B5EF4-FFF2-40B4-BE49-F238E27FC236}">
                  <a16:creationId xmlns="" xmlns:a16="http://schemas.microsoft.com/office/drawing/2014/main" id="{A7E15CE9-05CF-4A5F-884E-C220AB3B0DBA}"/>
                </a:ext>
              </a:extLst>
            </p:cNvPr>
            <p:cNvSpPr>
              <a:spLocks/>
            </p:cNvSpPr>
            <p:nvPr/>
          </p:nvSpPr>
          <p:spPr bwMode="auto">
            <a:xfrm>
              <a:off x="3919537" y="2330451"/>
              <a:ext cx="288925" cy="230188"/>
            </a:xfrm>
            <a:custGeom>
              <a:avLst/>
              <a:gdLst>
                <a:gd name="T0" fmla="*/ 50 w 136"/>
                <a:gd name="T1" fmla="*/ 109 h 109"/>
                <a:gd name="T2" fmla="*/ 50 w 136"/>
                <a:gd name="T3" fmla="*/ 93 h 109"/>
                <a:gd name="T4" fmla="*/ 68 w 136"/>
                <a:gd name="T5" fmla="*/ 81 h 109"/>
                <a:gd name="T6" fmla="*/ 75 w 136"/>
                <a:gd name="T7" fmla="*/ 79 h 109"/>
                <a:gd name="T8" fmla="*/ 85 w 136"/>
                <a:gd name="T9" fmla="*/ 77 h 109"/>
                <a:gd name="T10" fmla="*/ 91 w 136"/>
                <a:gd name="T11" fmla="*/ 70 h 109"/>
                <a:gd name="T12" fmla="*/ 99 w 136"/>
                <a:gd name="T13" fmla="*/ 67 h 109"/>
                <a:gd name="T14" fmla="*/ 104 w 136"/>
                <a:gd name="T15" fmla="*/ 64 h 109"/>
                <a:gd name="T16" fmla="*/ 106 w 136"/>
                <a:gd name="T17" fmla="*/ 57 h 109"/>
                <a:gd name="T18" fmla="*/ 110 w 136"/>
                <a:gd name="T19" fmla="*/ 54 h 109"/>
                <a:gd name="T20" fmla="*/ 116 w 136"/>
                <a:gd name="T21" fmla="*/ 50 h 109"/>
                <a:gd name="T22" fmla="*/ 133 w 136"/>
                <a:gd name="T23" fmla="*/ 49 h 109"/>
                <a:gd name="T24" fmla="*/ 135 w 136"/>
                <a:gd name="T25" fmla="*/ 45 h 109"/>
                <a:gd name="T26" fmla="*/ 131 w 136"/>
                <a:gd name="T27" fmla="*/ 37 h 109"/>
                <a:gd name="T28" fmla="*/ 130 w 136"/>
                <a:gd name="T29" fmla="*/ 27 h 109"/>
                <a:gd name="T30" fmla="*/ 127 w 136"/>
                <a:gd name="T31" fmla="*/ 15 h 109"/>
                <a:gd name="T32" fmla="*/ 125 w 136"/>
                <a:gd name="T33" fmla="*/ 12 h 109"/>
                <a:gd name="T34" fmla="*/ 112 w 136"/>
                <a:gd name="T35" fmla="*/ 9 h 109"/>
                <a:gd name="T36" fmla="*/ 93 w 136"/>
                <a:gd name="T37" fmla="*/ 7 h 109"/>
                <a:gd name="T38" fmla="*/ 82 w 136"/>
                <a:gd name="T39" fmla="*/ 2 h 109"/>
                <a:gd name="T40" fmla="*/ 70 w 136"/>
                <a:gd name="T41" fmla="*/ 25 h 109"/>
                <a:gd name="T42" fmla="*/ 53 w 136"/>
                <a:gd name="T43" fmla="*/ 33 h 109"/>
                <a:gd name="T44" fmla="*/ 44 w 136"/>
                <a:gd name="T45" fmla="*/ 43 h 109"/>
                <a:gd name="T46" fmla="*/ 38 w 136"/>
                <a:gd name="T47" fmla="*/ 53 h 109"/>
                <a:gd name="T48" fmla="*/ 38 w 136"/>
                <a:gd name="T49" fmla="*/ 71 h 109"/>
                <a:gd name="T50" fmla="*/ 25 w 136"/>
                <a:gd name="T51" fmla="*/ 89 h 109"/>
                <a:gd name="T52" fmla="*/ 8 w 136"/>
                <a:gd name="T53" fmla="*/ 100 h 109"/>
                <a:gd name="T54" fmla="*/ 0 w 136"/>
                <a:gd name="T55" fmla="*/ 104 h 109"/>
                <a:gd name="T56" fmla="*/ 42 w 136"/>
                <a:gd name="T57" fmla="*/ 104 h 109"/>
                <a:gd name="T58" fmla="*/ 50 w 136"/>
                <a:gd name="T5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109">
                  <a:moveTo>
                    <a:pt x="50" y="109"/>
                  </a:moveTo>
                  <a:cubicBezTo>
                    <a:pt x="50" y="101"/>
                    <a:pt x="49" y="94"/>
                    <a:pt x="50" y="93"/>
                  </a:cubicBezTo>
                  <a:cubicBezTo>
                    <a:pt x="50" y="92"/>
                    <a:pt x="65" y="83"/>
                    <a:pt x="68" y="81"/>
                  </a:cubicBezTo>
                  <a:cubicBezTo>
                    <a:pt x="70" y="80"/>
                    <a:pt x="75" y="82"/>
                    <a:pt x="75" y="79"/>
                  </a:cubicBezTo>
                  <a:cubicBezTo>
                    <a:pt x="75" y="76"/>
                    <a:pt x="81" y="78"/>
                    <a:pt x="85" y="77"/>
                  </a:cubicBezTo>
                  <a:cubicBezTo>
                    <a:pt x="89" y="76"/>
                    <a:pt x="91" y="74"/>
                    <a:pt x="91" y="70"/>
                  </a:cubicBezTo>
                  <a:cubicBezTo>
                    <a:pt x="91" y="67"/>
                    <a:pt x="96" y="68"/>
                    <a:pt x="99" y="67"/>
                  </a:cubicBezTo>
                  <a:cubicBezTo>
                    <a:pt x="103" y="67"/>
                    <a:pt x="102" y="64"/>
                    <a:pt x="104" y="64"/>
                  </a:cubicBezTo>
                  <a:cubicBezTo>
                    <a:pt x="107" y="64"/>
                    <a:pt x="105" y="61"/>
                    <a:pt x="106" y="57"/>
                  </a:cubicBezTo>
                  <a:cubicBezTo>
                    <a:pt x="106" y="54"/>
                    <a:pt x="106" y="54"/>
                    <a:pt x="110" y="54"/>
                  </a:cubicBezTo>
                  <a:cubicBezTo>
                    <a:pt x="113" y="54"/>
                    <a:pt x="116" y="52"/>
                    <a:pt x="116" y="50"/>
                  </a:cubicBezTo>
                  <a:cubicBezTo>
                    <a:pt x="116" y="48"/>
                    <a:pt x="130" y="49"/>
                    <a:pt x="133" y="49"/>
                  </a:cubicBezTo>
                  <a:cubicBezTo>
                    <a:pt x="135" y="49"/>
                    <a:pt x="136" y="47"/>
                    <a:pt x="135" y="45"/>
                  </a:cubicBezTo>
                  <a:cubicBezTo>
                    <a:pt x="135" y="43"/>
                    <a:pt x="133" y="38"/>
                    <a:pt x="131" y="37"/>
                  </a:cubicBezTo>
                  <a:cubicBezTo>
                    <a:pt x="129" y="37"/>
                    <a:pt x="130" y="31"/>
                    <a:pt x="130" y="27"/>
                  </a:cubicBezTo>
                  <a:cubicBezTo>
                    <a:pt x="130" y="23"/>
                    <a:pt x="129" y="19"/>
                    <a:pt x="127" y="15"/>
                  </a:cubicBezTo>
                  <a:cubicBezTo>
                    <a:pt x="126" y="15"/>
                    <a:pt x="126" y="13"/>
                    <a:pt x="125" y="12"/>
                  </a:cubicBezTo>
                  <a:cubicBezTo>
                    <a:pt x="121" y="12"/>
                    <a:pt x="116" y="9"/>
                    <a:pt x="112" y="9"/>
                  </a:cubicBezTo>
                  <a:cubicBezTo>
                    <a:pt x="106" y="9"/>
                    <a:pt x="97" y="12"/>
                    <a:pt x="93" y="7"/>
                  </a:cubicBezTo>
                  <a:cubicBezTo>
                    <a:pt x="88" y="2"/>
                    <a:pt x="85" y="0"/>
                    <a:pt x="82" y="2"/>
                  </a:cubicBezTo>
                  <a:cubicBezTo>
                    <a:pt x="79" y="3"/>
                    <a:pt x="73" y="20"/>
                    <a:pt x="70" y="25"/>
                  </a:cubicBezTo>
                  <a:cubicBezTo>
                    <a:pt x="67" y="30"/>
                    <a:pt x="57" y="33"/>
                    <a:pt x="53" y="33"/>
                  </a:cubicBezTo>
                  <a:cubicBezTo>
                    <a:pt x="48" y="33"/>
                    <a:pt x="48" y="40"/>
                    <a:pt x="44" y="43"/>
                  </a:cubicBezTo>
                  <a:cubicBezTo>
                    <a:pt x="41" y="46"/>
                    <a:pt x="42" y="50"/>
                    <a:pt x="38" y="53"/>
                  </a:cubicBezTo>
                  <a:cubicBezTo>
                    <a:pt x="34" y="57"/>
                    <a:pt x="36" y="67"/>
                    <a:pt x="38" y="71"/>
                  </a:cubicBezTo>
                  <a:cubicBezTo>
                    <a:pt x="40" y="74"/>
                    <a:pt x="30" y="86"/>
                    <a:pt x="25" y="89"/>
                  </a:cubicBezTo>
                  <a:cubicBezTo>
                    <a:pt x="19" y="92"/>
                    <a:pt x="17" y="99"/>
                    <a:pt x="8" y="100"/>
                  </a:cubicBezTo>
                  <a:cubicBezTo>
                    <a:pt x="5" y="101"/>
                    <a:pt x="2" y="102"/>
                    <a:pt x="0" y="104"/>
                  </a:cubicBezTo>
                  <a:cubicBezTo>
                    <a:pt x="14" y="104"/>
                    <a:pt x="35" y="104"/>
                    <a:pt x="42" y="104"/>
                  </a:cubicBezTo>
                  <a:cubicBezTo>
                    <a:pt x="50" y="104"/>
                    <a:pt x="48" y="106"/>
                    <a:pt x="50" y="10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1" name="Freeform 17">
              <a:extLst>
                <a:ext uri="{FF2B5EF4-FFF2-40B4-BE49-F238E27FC236}">
                  <a16:creationId xmlns="" xmlns:a16="http://schemas.microsoft.com/office/drawing/2014/main" id="{21B86667-7E36-426A-91AA-244934A9B454}"/>
                </a:ext>
              </a:extLst>
            </p:cNvPr>
            <p:cNvSpPr>
              <a:spLocks/>
            </p:cNvSpPr>
            <p:nvPr/>
          </p:nvSpPr>
          <p:spPr bwMode="auto">
            <a:xfrm>
              <a:off x="4408487" y="2290763"/>
              <a:ext cx="104775" cy="193675"/>
            </a:xfrm>
            <a:custGeom>
              <a:avLst/>
              <a:gdLst>
                <a:gd name="T0" fmla="*/ 13 w 49"/>
                <a:gd name="T1" fmla="*/ 23 h 92"/>
                <a:gd name="T2" fmla="*/ 10 w 49"/>
                <a:gd name="T3" fmla="*/ 35 h 92"/>
                <a:gd name="T4" fmla="*/ 3 w 49"/>
                <a:gd name="T5" fmla="*/ 43 h 92"/>
                <a:gd name="T6" fmla="*/ 7 w 49"/>
                <a:gd name="T7" fmla="*/ 55 h 92"/>
                <a:gd name="T8" fmla="*/ 12 w 49"/>
                <a:gd name="T9" fmla="*/ 62 h 92"/>
                <a:gd name="T10" fmla="*/ 21 w 49"/>
                <a:gd name="T11" fmla="*/ 69 h 92"/>
                <a:gd name="T12" fmla="*/ 26 w 49"/>
                <a:gd name="T13" fmla="*/ 89 h 92"/>
                <a:gd name="T14" fmla="*/ 27 w 49"/>
                <a:gd name="T15" fmla="*/ 92 h 92"/>
                <a:gd name="T16" fmla="*/ 32 w 49"/>
                <a:gd name="T17" fmla="*/ 87 h 92"/>
                <a:gd name="T18" fmla="*/ 34 w 49"/>
                <a:gd name="T19" fmla="*/ 78 h 92"/>
                <a:gd name="T20" fmla="*/ 35 w 49"/>
                <a:gd name="T21" fmla="*/ 73 h 92"/>
                <a:gd name="T22" fmla="*/ 43 w 49"/>
                <a:gd name="T23" fmla="*/ 65 h 92"/>
                <a:gd name="T24" fmla="*/ 48 w 49"/>
                <a:gd name="T25" fmla="*/ 62 h 92"/>
                <a:gd name="T26" fmla="*/ 49 w 49"/>
                <a:gd name="T27" fmla="*/ 56 h 92"/>
                <a:gd name="T28" fmla="*/ 44 w 49"/>
                <a:gd name="T29" fmla="*/ 51 h 92"/>
                <a:gd name="T30" fmla="*/ 40 w 49"/>
                <a:gd name="T31" fmla="*/ 47 h 92"/>
                <a:gd name="T32" fmla="*/ 31 w 49"/>
                <a:gd name="T33" fmla="*/ 43 h 92"/>
                <a:gd name="T34" fmla="*/ 40 w 49"/>
                <a:gd name="T35" fmla="*/ 36 h 92"/>
                <a:gd name="T36" fmla="*/ 40 w 49"/>
                <a:gd name="T37" fmla="*/ 20 h 92"/>
                <a:gd name="T38" fmla="*/ 42 w 49"/>
                <a:gd name="T39" fmla="*/ 11 h 92"/>
                <a:gd name="T40" fmla="*/ 40 w 49"/>
                <a:gd name="T41" fmla="*/ 7 h 92"/>
                <a:gd name="T42" fmla="*/ 35 w 49"/>
                <a:gd name="T43" fmla="*/ 5 h 92"/>
                <a:gd name="T44" fmla="*/ 20 w 49"/>
                <a:gd name="T45" fmla="*/ 4 h 92"/>
                <a:gd name="T46" fmla="*/ 13 w 49"/>
                <a:gd name="T47" fmla="*/ 6 h 92"/>
                <a:gd name="T48" fmla="*/ 13 w 49"/>
                <a:gd name="T49" fmla="*/ 2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92">
                  <a:moveTo>
                    <a:pt x="13" y="23"/>
                  </a:moveTo>
                  <a:cubicBezTo>
                    <a:pt x="16" y="27"/>
                    <a:pt x="13" y="34"/>
                    <a:pt x="10" y="35"/>
                  </a:cubicBezTo>
                  <a:cubicBezTo>
                    <a:pt x="7" y="37"/>
                    <a:pt x="5" y="43"/>
                    <a:pt x="3" y="43"/>
                  </a:cubicBezTo>
                  <a:cubicBezTo>
                    <a:pt x="0" y="43"/>
                    <a:pt x="3" y="53"/>
                    <a:pt x="7" y="55"/>
                  </a:cubicBezTo>
                  <a:cubicBezTo>
                    <a:pt x="12" y="57"/>
                    <a:pt x="12" y="60"/>
                    <a:pt x="12" y="62"/>
                  </a:cubicBezTo>
                  <a:cubicBezTo>
                    <a:pt x="12" y="64"/>
                    <a:pt x="19" y="66"/>
                    <a:pt x="21" y="69"/>
                  </a:cubicBezTo>
                  <a:cubicBezTo>
                    <a:pt x="23" y="71"/>
                    <a:pt x="26" y="84"/>
                    <a:pt x="26" y="89"/>
                  </a:cubicBezTo>
                  <a:cubicBezTo>
                    <a:pt x="26" y="90"/>
                    <a:pt x="26" y="91"/>
                    <a:pt x="27" y="92"/>
                  </a:cubicBezTo>
                  <a:cubicBezTo>
                    <a:pt x="29" y="90"/>
                    <a:pt x="31" y="89"/>
                    <a:pt x="32" y="87"/>
                  </a:cubicBezTo>
                  <a:cubicBezTo>
                    <a:pt x="33" y="85"/>
                    <a:pt x="34" y="80"/>
                    <a:pt x="34" y="78"/>
                  </a:cubicBezTo>
                  <a:cubicBezTo>
                    <a:pt x="33" y="77"/>
                    <a:pt x="33" y="75"/>
                    <a:pt x="35" y="73"/>
                  </a:cubicBezTo>
                  <a:cubicBezTo>
                    <a:pt x="36" y="72"/>
                    <a:pt x="42" y="66"/>
                    <a:pt x="43" y="65"/>
                  </a:cubicBezTo>
                  <a:cubicBezTo>
                    <a:pt x="45" y="65"/>
                    <a:pt x="48" y="65"/>
                    <a:pt x="48" y="62"/>
                  </a:cubicBezTo>
                  <a:cubicBezTo>
                    <a:pt x="48" y="60"/>
                    <a:pt x="48" y="58"/>
                    <a:pt x="49" y="56"/>
                  </a:cubicBezTo>
                  <a:cubicBezTo>
                    <a:pt x="46" y="54"/>
                    <a:pt x="44" y="52"/>
                    <a:pt x="44" y="51"/>
                  </a:cubicBezTo>
                  <a:cubicBezTo>
                    <a:pt x="44" y="49"/>
                    <a:pt x="41" y="45"/>
                    <a:pt x="40" y="47"/>
                  </a:cubicBezTo>
                  <a:cubicBezTo>
                    <a:pt x="38" y="49"/>
                    <a:pt x="32" y="48"/>
                    <a:pt x="31" y="43"/>
                  </a:cubicBezTo>
                  <a:cubicBezTo>
                    <a:pt x="30" y="39"/>
                    <a:pt x="35" y="39"/>
                    <a:pt x="40" y="36"/>
                  </a:cubicBezTo>
                  <a:cubicBezTo>
                    <a:pt x="44" y="32"/>
                    <a:pt x="45" y="24"/>
                    <a:pt x="40" y="20"/>
                  </a:cubicBezTo>
                  <a:cubicBezTo>
                    <a:pt x="35" y="16"/>
                    <a:pt x="38" y="14"/>
                    <a:pt x="42" y="11"/>
                  </a:cubicBezTo>
                  <a:cubicBezTo>
                    <a:pt x="45" y="7"/>
                    <a:pt x="42" y="5"/>
                    <a:pt x="40" y="7"/>
                  </a:cubicBezTo>
                  <a:cubicBezTo>
                    <a:pt x="39" y="8"/>
                    <a:pt x="36" y="9"/>
                    <a:pt x="35" y="5"/>
                  </a:cubicBezTo>
                  <a:cubicBezTo>
                    <a:pt x="35" y="1"/>
                    <a:pt x="24" y="0"/>
                    <a:pt x="20" y="4"/>
                  </a:cubicBezTo>
                  <a:cubicBezTo>
                    <a:pt x="18" y="5"/>
                    <a:pt x="16" y="6"/>
                    <a:pt x="13" y="6"/>
                  </a:cubicBezTo>
                  <a:cubicBezTo>
                    <a:pt x="12" y="12"/>
                    <a:pt x="12" y="21"/>
                    <a:pt x="13" y="2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2" name="Freeform 18">
              <a:extLst>
                <a:ext uri="{FF2B5EF4-FFF2-40B4-BE49-F238E27FC236}">
                  <a16:creationId xmlns="" xmlns:a16="http://schemas.microsoft.com/office/drawing/2014/main" id="{FDC90399-D4F0-4E9C-895B-B7DD3056E8C6}"/>
                </a:ext>
              </a:extLst>
            </p:cNvPr>
            <p:cNvSpPr>
              <a:spLocks/>
            </p:cNvSpPr>
            <p:nvPr/>
          </p:nvSpPr>
          <p:spPr bwMode="auto">
            <a:xfrm>
              <a:off x="4024312" y="2297113"/>
              <a:ext cx="496888" cy="477838"/>
            </a:xfrm>
            <a:custGeom>
              <a:avLst/>
              <a:gdLst>
                <a:gd name="T0" fmla="*/ 81 w 235"/>
                <a:gd name="T1" fmla="*/ 43 h 226"/>
                <a:gd name="T2" fmla="*/ 82 w 235"/>
                <a:gd name="T3" fmla="*/ 53 h 226"/>
                <a:gd name="T4" fmla="*/ 86 w 235"/>
                <a:gd name="T5" fmla="*/ 61 h 226"/>
                <a:gd name="T6" fmla="*/ 84 w 235"/>
                <a:gd name="T7" fmla="*/ 65 h 226"/>
                <a:gd name="T8" fmla="*/ 67 w 235"/>
                <a:gd name="T9" fmla="*/ 66 h 226"/>
                <a:gd name="T10" fmla="*/ 61 w 235"/>
                <a:gd name="T11" fmla="*/ 70 h 226"/>
                <a:gd name="T12" fmla="*/ 57 w 235"/>
                <a:gd name="T13" fmla="*/ 73 h 226"/>
                <a:gd name="T14" fmla="*/ 55 w 235"/>
                <a:gd name="T15" fmla="*/ 80 h 226"/>
                <a:gd name="T16" fmla="*/ 50 w 235"/>
                <a:gd name="T17" fmla="*/ 83 h 226"/>
                <a:gd name="T18" fmla="*/ 42 w 235"/>
                <a:gd name="T19" fmla="*/ 86 h 226"/>
                <a:gd name="T20" fmla="*/ 36 w 235"/>
                <a:gd name="T21" fmla="*/ 93 h 226"/>
                <a:gd name="T22" fmla="*/ 26 w 235"/>
                <a:gd name="T23" fmla="*/ 95 h 226"/>
                <a:gd name="T24" fmla="*/ 19 w 235"/>
                <a:gd name="T25" fmla="*/ 97 h 226"/>
                <a:gd name="T26" fmla="*/ 1 w 235"/>
                <a:gd name="T27" fmla="*/ 109 h 226"/>
                <a:gd name="T28" fmla="*/ 1 w 235"/>
                <a:gd name="T29" fmla="*/ 125 h 226"/>
                <a:gd name="T30" fmla="*/ 3 w 235"/>
                <a:gd name="T31" fmla="*/ 127 h 226"/>
                <a:gd name="T32" fmla="*/ 112 w 235"/>
                <a:gd name="T33" fmla="*/ 200 h 226"/>
                <a:gd name="T34" fmla="*/ 120 w 235"/>
                <a:gd name="T35" fmla="*/ 210 h 226"/>
                <a:gd name="T36" fmla="*/ 132 w 235"/>
                <a:gd name="T37" fmla="*/ 214 h 226"/>
                <a:gd name="T38" fmla="*/ 138 w 235"/>
                <a:gd name="T39" fmla="*/ 226 h 226"/>
                <a:gd name="T40" fmla="*/ 149 w 235"/>
                <a:gd name="T41" fmla="*/ 223 h 226"/>
                <a:gd name="T42" fmla="*/ 166 w 235"/>
                <a:gd name="T43" fmla="*/ 218 h 226"/>
                <a:gd name="T44" fmla="*/ 187 w 235"/>
                <a:gd name="T45" fmla="*/ 201 h 226"/>
                <a:gd name="T46" fmla="*/ 235 w 235"/>
                <a:gd name="T47" fmla="*/ 171 h 226"/>
                <a:gd name="T48" fmla="*/ 235 w 235"/>
                <a:gd name="T49" fmla="*/ 171 h 226"/>
                <a:gd name="T50" fmla="*/ 230 w 235"/>
                <a:gd name="T51" fmla="*/ 161 h 226"/>
                <a:gd name="T52" fmla="*/ 221 w 235"/>
                <a:gd name="T53" fmla="*/ 159 h 226"/>
                <a:gd name="T54" fmla="*/ 214 w 235"/>
                <a:gd name="T55" fmla="*/ 154 h 226"/>
                <a:gd name="T56" fmla="*/ 212 w 235"/>
                <a:gd name="T57" fmla="*/ 146 h 226"/>
                <a:gd name="T58" fmla="*/ 207 w 235"/>
                <a:gd name="T59" fmla="*/ 139 h 226"/>
                <a:gd name="T60" fmla="*/ 212 w 235"/>
                <a:gd name="T61" fmla="*/ 133 h 226"/>
                <a:gd name="T62" fmla="*/ 211 w 235"/>
                <a:gd name="T63" fmla="*/ 128 h 226"/>
                <a:gd name="T64" fmla="*/ 211 w 235"/>
                <a:gd name="T65" fmla="*/ 121 h 226"/>
                <a:gd name="T66" fmla="*/ 211 w 235"/>
                <a:gd name="T67" fmla="*/ 113 h 226"/>
                <a:gd name="T68" fmla="*/ 212 w 235"/>
                <a:gd name="T69" fmla="*/ 101 h 226"/>
                <a:gd name="T70" fmla="*/ 207 w 235"/>
                <a:gd name="T71" fmla="*/ 91 h 226"/>
                <a:gd name="T72" fmla="*/ 209 w 235"/>
                <a:gd name="T73" fmla="*/ 89 h 226"/>
                <a:gd name="T74" fmla="*/ 208 w 235"/>
                <a:gd name="T75" fmla="*/ 86 h 226"/>
                <a:gd name="T76" fmla="*/ 203 w 235"/>
                <a:gd name="T77" fmla="*/ 66 h 226"/>
                <a:gd name="T78" fmla="*/ 194 w 235"/>
                <a:gd name="T79" fmla="*/ 59 h 226"/>
                <a:gd name="T80" fmla="*/ 189 w 235"/>
                <a:gd name="T81" fmla="*/ 52 h 226"/>
                <a:gd name="T82" fmla="*/ 185 w 235"/>
                <a:gd name="T83" fmla="*/ 40 h 226"/>
                <a:gd name="T84" fmla="*/ 192 w 235"/>
                <a:gd name="T85" fmla="*/ 32 h 226"/>
                <a:gd name="T86" fmla="*/ 195 w 235"/>
                <a:gd name="T87" fmla="*/ 20 h 226"/>
                <a:gd name="T88" fmla="*/ 195 w 235"/>
                <a:gd name="T89" fmla="*/ 3 h 226"/>
                <a:gd name="T90" fmla="*/ 185 w 235"/>
                <a:gd name="T91" fmla="*/ 1 h 226"/>
                <a:gd name="T92" fmla="*/ 173 w 235"/>
                <a:gd name="T93" fmla="*/ 2 h 226"/>
                <a:gd name="T94" fmla="*/ 158 w 235"/>
                <a:gd name="T95" fmla="*/ 5 h 226"/>
                <a:gd name="T96" fmla="*/ 115 w 235"/>
                <a:gd name="T97" fmla="*/ 7 h 226"/>
                <a:gd name="T98" fmla="*/ 98 w 235"/>
                <a:gd name="T99" fmla="*/ 17 h 226"/>
                <a:gd name="T100" fmla="*/ 80 w 235"/>
                <a:gd name="T101" fmla="*/ 26 h 226"/>
                <a:gd name="T102" fmla="*/ 76 w 235"/>
                <a:gd name="T103" fmla="*/ 28 h 226"/>
                <a:gd name="T104" fmla="*/ 78 w 235"/>
                <a:gd name="T105" fmla="*/ 31 h 226"/>
                <a:gd name="T106" fmla="*/ 81 w 235"/>
                <a:gd name="T107" fmla="*/ 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5" h="226">
                  <a:moveTo>
                    <a:pt x="81" y="43"/>
                  </a:moveTo>
                  <a:cubicBezTo>
                    <a:pt x="81" y="47"/>
                    <a:pt x="80" y="53"/>
                    <a:pt x="82" y="53"/>
                  </a:cubicBezTo>
                  <a:cubicBezTo>
                    <a:pt x="84" y="54"/>
                    <a:pt x="86" y="59"/>
                    <a:pt x="86" y="61"/>
                  </a:cubicBezTo>
                  <a:cubicBezTo>
                    <a:pt x="87" y="63"/>
                    <a:pt x="86" y="65"/>
                    <a:pt x="84" y="65"/>
                  </a:cubicBezTo>
                  <a:cubicBezTo>
                    <a:pt x="81" y="65"/>
                    <a:pt x="67" y="64"/>
                    <a:pt x="67" y="66"/>
                  </a:cubicBezTo>
                  <a:cubicBezTo>
                    <a:pt x="67" y="68"/>
                    <a:pt x="64" y="70"/>
                    <a:pt x="61" y="70"/>
                  </a:cubicBezTo>
                  <a:cubicBezTo>
                    <a:pt x="57" y="70"/>
                    <a:pt x="57" y="70"/>
                    <a:pt x="57" y="73"/>
                  </a:cubicBezTo>
                  <a:cubicBezTo>
                    <a:pt x="56" y="77"/>
                    <a:pt x="58" y="80"/>
                    <a:pt x="55" y="80"/>
                  </a:cubicBezTo>
                  <a:cubicBezTo>
                    <a:pt x="53" y="80"/>
                    <a:pt x="54" y="83"/>
                    <a:pt x="50" y="83"/>
                  </a:cubicBezTo>
                  <a:cubicBezTo>
                    <a:pt x="47" y="84"/>
                    <a:pt x="42" y="83"/>
                    <a:pt x="42" y="86"/>
                  </a:cubicBezTo>
                  <a:cubicBezTo>
                    <a:pt x="42" y="90"/>
                    <a:pt x="40" y="92"/>
                    <a:pt x="36" y="93"/>
                  </a:cubicBezTo>
                  <a:cubicBezTo>
                    <a:pt x="32" y="94"/>
                    <a:pt x="26" y="92"/>
                    <a:pt x="26" y="95"/>
                  </a:cubicBezTo>
                  <a:cubicBezTo>
                    <a:pt x="26" y="98"/>
                    <a:pt x="21" y="96"/>
                    <a:pt x="19" y="97"/>
                  </a:cubicBezTo>
                  <a:cubicBezTo>
                    <a:pt x="16" y="99"/>
                    <a:pt x="1" y="108"/>
                    <a:pt x="1" y="109"/>
                  </a:cubicBezTo>
                  <a:cubicBezTo>
                    <a:pt x="0" y="110"/>
                    <a:pt x="1" y="117"/>
                    <a:pt x="1" y="125"/>
                  </a:cubicBezTo>
                  <a:cubicBezTo>
                    <a:pt x="1" y="125"/>
                    <a:pt x="2" y="126"/>
                    <a:pt x="3" y="127"/>
                  </a:cubicBezTo>
                  <a:cubicBezTo>
                    <a:pt x="9" y="130"/>
                    <a:pt x="109" y="196"/>
                    <a:pt x="112" y="200"/>
                  </a:cubicBezTo>
                  <a:cubicBezTo>
                    <a:pt x="116" y="203"/>
                    <a:pt x="120" y="210"/>
                    <a:pt x="120" y="210"/>
                  </a:cubicBezTo>
                  <a:cubicBezTo>
                    <a:pt x="120" y="210"/>
                    <a:pt x="127" y="211"/>
                    <a:pt x="132" y="214"/>
                  </a:cubicBezTo>
                  <a:cubicBezTo>
                    <a:pt x="138" y="217"/>
                    <a:pt x="138" y="226"/>
                    <a:pt x="138" y="226"/>
                  </a:cubicBezTo>
                  <a:cubicBezTo>
                    <a:pt x="138" y="226"/>
                    <a:pt x="145" y="224"/>
                    <a:pt x="149" y="223"/>
                  </a:cubicBezTo>
                  <a:cubicBezTo>
                    <a:pt x="153" y="223"/>
                    <a:pt x="166" y="218"/>
                    <a:pt x="166" y="218"/>
                  </a:cubicBezTo>
                  <a:cubicBezTo>
                    <a:pt x="187" y="201"/>
                    <a:pt x="187" y="201"/>
                    <a:pt x="187" y="201"/>
                  </a:cubicBezTo>
                  <a:cubicBezTo>
                    <a:pt x="235" y="171"/>
                    <a:pt x="235" y="171"/>
                    <a:pt x="235" y="171"/>
                  </a:cubicBezTo>
                  <a:cubicBezTo>
                    <a:pt x="235" y="171"/>
                    <a:pt x="235" y="171"/>
                    <a:pt x="235" y="171"/>
                  </a:cubicBezTo>
                  <a:cubicBezTo>
                    <a:pt x="234" y="166"/>
                    <a:pt x="232" y="161"/>
                    <a:pt x="230" y="161"/>
                  </a:cubicBezTo>
                  <a:cubicBezTo>
                    <a:pt x="227" y="161"/>
                    <a:pt x="225" y="159"/>
                    <a:pt x="221" y="159"/>
                  </a:cubicBezTo>
                  <a:cubicBezTo>
                    <a:pt x="218" y="159"/>
                    <a:pt x="214" y="157"/>
                    <a:pt x="214" y="154"/>
                  </a:cubicBezTo>
                  <a:cubicBezTo>
                    <a:pt x="213" y="151"/>
                    <a:pt x="215" y="149"/>
                    <a:pt x="212" y="146"/>
                  </a:cubicBezTo>
                  <a:cubicBezTo>
                    <a:pt x="210" y="142"/>
                    <a:pt x="207" y="140"/>
                    <a:pt x="207" y="139"/>
                  </a:cubicBezTo>
                  <a:cubicBezTo>
                    <a:pt x="207" y="137"/>
                    <a:pt x="212" y="134"/>
                    <a:pt x="212" y="133"/>
                  </a:cubicBezTo>
                  <a:cubicBezTo>
                    <a:pt x="213" y="132"/>
                    <a:pt x="211" y="130"/>
                    <a:pt x="211" y="128"/>
                  </a:cubicBezTo>
                  <a:cubicBezTo>
                    <a:pt x="211" y="126"/>
                    <a:pt x="209" y="123"/>
                    <a:pt x="211" y="121"/>
                  </a:cubicBezTo>
                  <a:cubicBezTo>
                    <a:pt x="212" y="119"/>
                    <a:pt x="213" y="117"/>
                    <a:pt x="211" y="113"/>
                  </a:cubicBezTo>
                  <a:cubicBezTo>
                    <a:pt x="210" y="109"/>
                    <a:pt x="214" y="106"/>
                    <a:pt x="212" y="101"/>
                  </a:cubicBezTo>
                  <a:cubicBezTo>
                    <a:pt x="210" y="96"/>
                    <a:pt x="206" y="93"/>
                    <a:pt x="207" y="91"/>
                  </a:cubicBezTo>
                  <a:cubicBezTo>
                    <a:pt x="207" y="90"/>
                    <a:pt x="208" y="89"/>
                    <a:pt x="209" y="89"/>
                  </a:cubicBezTo>
                  <a:cubicBezTo>
                    <a:pt x="208" y="88"/>
                    <a:pt x="208" y="87"/>
                    <a:pt x="208" y="86"/>
                  </a:cubicBezTo>
                  <a:cubicBezTo>
                    <a:pt x="208" y="81"/>
                    <a:pt x="205" y="68"/>
                    <a:pt x="203" y="66"/>
                  </a:cubicBezTo>
                  <a:cubicBezTo>
                    <a:pt x="201" y="63"/>
                    <a:pt x="194" y="61"/>
                    <a:pt x="194" y="59"/>
                  </a:cubicBezTo>
                  <a:cubicBezTo>
                    <a:pt x="194" y="57"/>
                    <a:pt x="194" y="54"/>
                    <a:pt x="189" y="52"/>
                  </a:cubicBezTo>
                  <a:cubicBezTo>
                    <a:pt x="185" y="50"/>
                    <a:pt x="182" y="40"/>
                    <a:pt x="185" y="40"/>
                  </a:cubicBezTo>
                  <a:cubicBezTo>
                    <a:pt x="187" y="40"/>
                    <a:pt x="189" y="34"/>
                    <a:pt x="192" y="32"/>
                  </a:cubicBezTo>
                  <a:cubicBezTo>
                    <a:pt x="195" y="31"/>
                    <a:pt x="198" y="24"/>
                    <a:pt x="195" y="20"/>
                  </a:cubicBezTo>
                  <a:cubicBezTo>
                    <a:pt x="194" y="18"/>
                    <a:pt x="194" y="9"/>
                    <a:pt x="195" y="3"/>
                  </a:cubicBezTo>
                  <a:cubicBezTo>
                    <a:pt x="191" y="3"/>
                    <a:pt x="186" y="1"/>
                    <a:pt x="185" y="1"/>
                  </a:cubicBezTo>
                  <a:cubicBezTo>
                    <a:pt x="183" y="0"/>
                    <a:pt x="177" y="2"/>
                    <a:pt x="173" y="2"/>
                  </a:cubicBezTo>
                  <a:cubicBezTo>
                    <a:pt x="170" y="2"/>
                    <a:pt x="161" y="8"/>
                    <a:pt x="158" y="5"/>
                  </a:cubicBezTo>
                  <a:cubicBezTo>
                    <a:pt x="155" y="2"/>
                    <a:pt x="124" y="7"/>
                    <a:pt x="115" y="7"/>
                  </a:cubicBezTo>
                  <a:cubicBezTo>
                    <a:pt x="107" y="8"/>
                    <a:pt x="103" y="17"/>
                    <a:pt x="98" y="17"/>
                  </a:cubicBezTo>
                  <a:cubicBezTo>
                    <a:pt x="93" y="17"/>
                    <a:pt x="85" y="21"/>
                    <a:pt x="80" y="26"/>
                  </a:cubicBezTo>
                  <a:cubicBezTo>
                    <a:pt x="79" y="27"/>
                    <a:pt x="78" y="28"/>
                    <a:pt x="76" y="28"/>
                  </a:cubicBezTo>
                  <a:cubicBezTo>
                    <a:pt x="77" y="29"/>
                    <a:pt x="77" y="31"/>
                    <a:pt x="78" y="31"/>
                  </a:cubicBezTo>
                  <a:cubicBezTo>
                    <a:pt x="80" y="35"/>
                    <a:pt x="81" y="39"/>
                    <a:pt x="81" y="4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 name="Freeform 19">
              <a:extLst>
                <a:ext uri="{FF2B5EF4-FFF2-40B4-BE49-F238E27FC236}">
                  <a16:creationId xmlns="" xmlns:a16="http://schemas.microsoft.com/office/drawing/2014/main" id="{0B5E59AC-6AF9-472D-9A38-EFCFE9AD4C11}"/>
                </a:ext>
              </a:extLst>
            </p:cNvPr>
            <p:cNvSpPr>
              <a:spLocks/>
            </p:cNvSpPr>
            <p:nvPr/>
          </p:nvSpPr>
          <p:spPr bwMode="auto">
            <a:xfrm>
              <a:off x="4459287" y="2408238"/>
              <a:ext cx="365125" cy="347663"/>
            </a:xfrm>
            <a:custGeom>
              <a:avLst/>
              <a:gdLst>
                <a:gd name="T0" fmla="*/ 19 w 172"/>
                <a:gd name="T1" fmla="*/ 9 h 164"/>
                <a:gd name="T2" fmla="*/ 11 w 172"/>
                <a:gd name="T3" fmla="*/ 17 h 164"/>
                <a:gd name="T4" fmla="*/ 10 w 172"/>
                <a:gd name="T5" fmla="*/ 22 h 164"/>
                <a:gd name="T6" fmla="*/ 8 w 172"/>
                <a:gd name="T7" fmla="*/ 31 h 164"/>
                <a:gd name="T8" fmla="*/ 1 w 172"/>
                <a:gd name="T9" fmla="*/ 38 h 164"/>
                <a:gd name="T10" fmla="*/ 6 w 172"/>
                <a:gd name="T11" fmla="*/ 48 h 164"/>
                <a:gd name="T12" fmla="*/ 5 w 172"/>
                <a:gd name="T13" fmla="*/ 60 h 164"/>
                <a:gd name="T14" fmla="*/ 5 w 172"/>
                <a:gd name="T15" fmla="*/ 68 h 164"/>
                <a:gd name="T16" fmla="*/ 5 w 172"/>
                <a:gd name="T17" fmla="*/ 75 h 164"/>
                <a:gd name="T18" fmla="*/ 6 w 172"/>
                <a:gd name="T19" fmla="*/ 80 h 164"/>
                <a:gd name="T20" fmla="*/ 1 w 172"/>
                <a:gd name="T21" fmla="*/ 86 h 164"/>
                <a:gd name="T22" fmla="*/ 6 w 172"/>
                <a:gd name="T23" fmla="*/ 93 h 164"/>
                <a:gd name="T24" fmla="*/ 8 w 172"/>
                <a:gd name="T25" fmla="*/ 101 h 164"/>
                <a:gd name="T26" fmla="*/ 15 w 172"/>
                <a:gd name="T27" fmla="*/ 106 h 164"/>
                <a:gd name="T28" fmla="*/ 24 w 172"/>
                <a:gd name="T29" fmla="*/ 108 h 164"/>
                <a:gd name="T30" fmla="*/ 29 w 172"/>
                <a:gd name="T31" fmla="*/ 118 h 164"/>
                <a:gd name="T32" fmla="*/ 46 w 172"/>
                <a:gd name="T33" fmla="*/ 121 h 164"/>
                <a:gd name="T34" fmla="*/ 53 w 172"/>
                <a:gd name="T35" fmla="*/ 128 h 164"/>
                <a:gd name="T36" fmla="*/ 72 w 172"/>
                <a:gd name="T37" fmla="*/ 118 h 164"/>
                <a:gd name="T38" fmla="*/ 158 w 172"/>
                <a:gd name="T39" fmla="*/ 164 h 164"/>
                <a:gd name="T40" fmla="*/ 158 w 172"/>
                <a:gd name="T41" fmla="*/ 158 h 164"/>
                <a:gd name="T42" fmla="*/ 169 w 172"/>
                <a:gd name="T43" fmla="*/ 158 h 164"/>
                <a:gd name="T44" fmla="*/ 169 w 172"/>
                <a:gd name="T45" fmla="*/ 48 h 164"/>
                <a:gd name="T46" fmla="*/ 169 w 172"/>
                <a:gd name="T47" fmla="*/ 31 h 164"/>
                <a:gd name="T48" fmla="*/ 170 w 172"/>
                <a:gd name="T49" fmla="*/ 17 h 164"/>
                <a:gd name="T50" fmla="*/ 171 w 172"/>
                <a:gd name="T51" fmla="*/ 14 h 164"/>
                <a:gd name="T52" fmla="*/ 171 w 172"/>
                <a:gd name="T53" fmla="*/ 14 h 164"/>
                <a:gd name="T54" fmla="*/ 156 w 172"/>
                <a:gd name="T55" fmla="*/ 10 h 164"/>
                <a:gd name="T56" fmla="*/ 138 w 172"/>
                <a:gd name="T57" fmla="*/ 1 h 164"/>
                <a:gd name="T58" fmla="*/ 113 w 172"/>
                <a:gd name="T59" fmla="*/ 14 h 164"/>
                <a:gd name="T60" fmla="*/ 115 w 172"/>
                <a:gd name="T61" fmla="*/ 29 h 164"/>
                <a:gd name="T62" fmla="*/ 97 w 172"/>
                <a:gd name="T63" fmla="*/ 29 h 164"/>
                <a:gd name="T64" fmla="*/ 77 w 172"/>
                <a:gd name="T65" fmla="*/ 21 h 164"/>
                <a:gd name="T66" fmla="*/ 65 w 172"/>
                <a:gd name="T67" fmla="*/ 13 h 164"/>
                <a:gd name="T68" fmla="*/ 58 w 172"/>
                <a:gd name="T69" fmla="*/ 7 h 164"/>
                <a:gd name="T70" fmla="*/ 38 w 172"/>
                <a:gd name="T71" fmla="*/ 3 h 164"/>
                <a:gd name="T72" fmla="*/ 25 w 172"/>
                <a:gd name="T73" fmla="*/ 0 h 164"/>
                <a:gd name="T74" fmla="*/ 24 w 172"/>
                <a:gd name="T75" fmla="*/ 6 h 164"/>
                <a:gd name="T76" fmla="*/ 19 w 172"/>
                <a:gd name="T77"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64">
                  <a:moveTo>
                    <a:pt x="19" y="9"/>
                  </a:moveTo>
                  <a:cubicBezTo>
                    <a:pt x="18" y="10"/>
                    <a:pt x="12" y="16"/>
                    <a:pt x="11" y="17"/>
                  </a:cubicBezTo>
                  <a:cubicBezTo>
                    <a:pt x="9" y="19"/>
                    <a:pt x="9" y="21"/>
                    <a:pt x="10" y="22"/>
                  </a:cubicBezTo>
                  <a:cubicBezTo>
                    <a:pt x="10" y="24"/>
                    <a:pt x="9" y="29"/>
                    <a:pt x="8" y="31"/>
                  </a:cubicBezTo>
                  <a:cubicBezTo>
                    <a:pt x="6" y="34"/>
                    <a:pt x="1" y="36"/>
                    <a:pt x="1" y="38"/>
                  </a:cubicBezTo>
                  <a:cubicBezTo>
                    <a:pt x="0" y="40"/>
                    <a:pt x="4" y="43"/>
                    <a:pt x="6" y="48"/>
                  </a:cubicBezTo>
                  <a:cubicBezTo>
                    <a:pt x="8" y="53"/>
                    <a:pt x="4" y="56"/>
                    <a:pt x="5" y="60"/>
                  </a:cubicBezTo>
                  <a:cubicBezTo>
                    <a:pt x="7" y="64"/>
                    <a:pt x="6" y="66"/>
                    <a:pt x="5" y="68"/>
                  </a:cubicBezTo>
                  <a:cubicBezTo>
                    <a:pt x="3" y="70"/>
                    <a:pt x="5" y="73"/>
                    <a:pt x="5" y="75"/>
                  </a:cubicBezTo>
                  <a:cubicBezTo>
                    <a:pt x="5" y="77"/>
                    <a:pt x="7" y="79"/>
                    <a:pt x="6" y="80"/>
                  </a:cubicBezTo>
                  <a:cubicBezTo>
                    <a:pt x="6" y="81"/>
                    <a:pt x="1" y="84"/>
                    <a:pt x="1" y="86"/>
                  </a:cubicBezTo>
                  <a:cubicBezTo>
                    <a:pt x="1" y="87"/>
                    <a:pt x="4" y="89"/>
                    <a:pt x="6" y="93"/>
                  </a:cubicBezTo>
                  <a:cubicBezTo>
                    <a:pt x="9" y="96"/>
                    <a:pt x="7" y="98"/>
                    <a:pt x="8" y="101"/>
                  </a:cubicBezTo>
                  <a:cubicBezTo>
                    <a:pt x="8" y="104"/>
                    <a:pt x="12" y="106"/>
                    <a:pt x="15" y="106"/>
                  </a:cubicBezTo>
                  <a:cubicBezTo>
                    <a:pt x="19" y="106"/>
                    <a:pt x="21" y="108"/>
                    <a:pt x="24" y="108"/>
                  </a:cubicBezTo>
                  <a:cubicBezTo>
                    <a:pt x="26" y="108"/>
                    <a:pt x="28" y="113"/>
                    <a:pt x="29" y="118"/>
                  </a:cubicBezTo>
                  <a:cubicBezTo>
                    <a:pt x="31" y="118"/>
                    <a:pt x="41" y="118"/>
                    <a:pt x="46" y="121"/>
                  </a:cubicBezTo>
                  <a:cubicBezTo>
                    <a:pt x="51" y="124"/>
                    <a:pt x="53" y="128"/>
                    <a:pt x="53" y="128"/>
                  </a:cubicBezTo>
                  <a:cubicBezTo>
                    <a:pt x="72" y="118"/>
                    <a:pt x="72" y="118"/>
                    <a:pt x="72" y="118"/>
                  </a:cubicBezTo>
                  <a:cubicBezTo>
                    <a:pt x="158" y="164"/>
                    <a:pt x="158" y="164"/>
                    <a:pt x="158" y="164"/>
                  </a:cubicBezTo>
                  <a:cubicBezTo>
                    <a:pt x="158" y="158"/>
                    <a:pt x="158" y="158"/>
                    <a:pt x="158" y="158"/>
                  </a:cubicBezTo>
                  <a:cubicBezTo>
                    <a:pt x="169" y="158"/>
                    <a:pt x="169" y="158"/>
                    <a:pt x="169" y="158"/>
                  </a:cubicBezTo>
                  <a:cubicBezTo>
                    <a:pt x="169" y="158"/>
                    <a:pt x="169" y="55"/>
                    <a:pt x="169" y="48"/>
                  </a:cubicBezTo>
                  <a:cubicBezTo>
                    <a:pt x="169" y="40"/>
                    <a:pt x="165" y="35"/>
                    <a:pt x="169" y="31"/>
                  </a:cubicBezTo>
                  <a:cubicBezTo>
                    <a:pt x="172" y="27"/>
                    <a:pt x="167" y="25"/>
                    <a:pt x="170" y="17"/>
                  </a:cubicBezTo>
                  <a:cubicBezTo>
                    <a:pt x="170" y="16"/>
                    <a:pt x="171" y="15"/>
                    <a:pt x="171" y="14"/>
                  </a:cubicBezTo>
                  <a:cubicBezTo>
                    <a:pt x="171" y="14"/>
                    <a:pt x="171" y="14"/>
                    <a:pt x="171" y="14"/>
                  </a:cubicBezTo>
                  <a:cubicBezTo>
                    <a:pt x="170" y="12"/>
                    <a:pt x="165" y="11"/>
                    <a:pt x="156" y="10"/>
                  </a:cubicBezTo>
                  <a:cubicBezTo>
                    <a:pt x="146" y="8"/>
                    <a:pt x="149" y="2"/>
                    <a:pt x="138" y="1"/>
                  </a:cubicBezTo>
                  <a:cubicBezTo>
                    <a:pt x="127" y="0"/>
                    <a:pt x="113" y="9"/>
                    <a:pt x="113" y="14"/>
                  </a:cubicBezTo>
                  <a:cubicBezTo>
                    <a:pt x="113" y="19"/>
                    <a:pt x="118" y="24"/>
                    <a:pt x="115" y="29"/>
                  </a:cubicBezTo>
                  <a:cubicBezTo>
                    <a:pt x="111" y="33"/>
                    <a:pt x="103" y="34"/>
                    <a:pt x="97" y="29"/>
                  </a:cubicBezTo>
                  <a:cubicBezTo>
                    <a:pt x="92" y="24"/>
                    <a:pt x="83" y="21"/>
                    <a:pt x="77" y="21"/>
                  </a:cubicBezTo>
                  <a:cubicBezTo>
                    <a:pt x="70" y="21"/>
                    <a:pt x="65" y="17"/>
                    <a:pt x="65" y="13"/>
                  </a:cubicBezTo>
                  <a:cubicBezTo>
                    <a:pt x="66" y="10"/>
                    <a:pt x="64" y="8"/>
                    <a:pt x="58" y="7"/>
                  </a:cubicBezTo>
                  <a:cubicBezTo>
                    <a:pt x="52" y="6"/>
                    <a:pt x="48" y="1"/>
                    <a:pt x="38" y="3"/>
                  </a:cubicBezTo>
                  <a:cubicBezTo>
                    <a:pt x="32" y="3"/>
                    <a:pt x="28" y="2"/>
                    <a:pt x="25" y="0"/>
                  </a:cubicBezTo>
                  <a:cubicBezTo>
                    <a:pt x="24" y="2"/>
                    <a:pt x="24" y="4"/>
                    <a:pt x="24" y="6"/>
                  </a:cubicBezTo>
                  <a:cubicBezTo>
                    <a:pt x="24" y="9"/>
                    <a:pt x="21" y="9"/>
                    <a:pt x="19" y="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 name="Freeform 20">
              <a:extLst>
                <a:ext uri="{FF2B5EF4-FFF2-40B4-BE49-F238E27FC236}">
                  <a16:creationId xmlns="" xmlns:a16="http://schemas.microsoft.com/office/drawing/2014/main" id="{D04B0078-E2A5-4071-8629-E57E69407B0D}"/>
                </a:ext>
              </a:extLst>
            </p:cNvPr>
            <p:cNvSpPr>
              <a:spLocks/>
            </p:cNvSpPr>
            <p:nvPr/>
          </p:nvSpPr>
          <p:spPr bwMode="auto">
            <a:xfrm>
              <a:off x="3835400" y="2894013"/>
              <a:ext cx="68263" cy="25400"/>
            </a:xfrm>
            <a:custGeom>
              <a:avLst/>
              <a:gdLst>
                <a:gd name="T0" fmla="*/ 16 w 32"/>
                <a:gd name="T1" fmla="*/ 8 h 12"/>
                <a:gd name="T2" fmla="*/ 25 w 32"/>
                <a:gd name="T3" fmla="*/ 10 h 12"/>
                <a:gd name="T4" fmla="*/ 32 w 32"/>
                <a:gd name="T5" fmla="*/ 8 h 12"/>
                <a:gd name="T6" fmla="*/ 26 w 32"/>
                <a:gd name="T7" fmla="*/ 7 h 12"/>
                <a:gd name="T8" fmla="*/ 15 w 32"/>
                <a:gd name="T9" fmla="*/ 3 h 12"/>
                <a:gd name="T10" fmla="*/ 1 w 32"/>
                <a:gd name="T11" fmla="*/ 5 h 12"/>
                <a:gd name="T12" fmla="*/ 0 w 32"/>
                <a:gd name="T13" fmla="*/ 12 h 12"/>
                <a:gd name="T14" fmla="*/ 3 w 32"/>
                <a:gd name="T15" fmla="*/ 11 h 12"/>
                <a:gd name="T16" fmla="*/ 16 w 32"/>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16" y="8"/>
                  </a:moveTo>
                  <a:cubicBezTo>
                    <a:pt x="18" y="5"/>
                    <a:pt x="22" y="10"/>
                    <a:pt x="25" y="10"/>
                  </a:cubicBezTo>
                  <a:cubicBezTo>
                    <a:pt x="29" y="11"/>
                    <a:pt x="32" y="8"/>
                    <a:pt x="32" y="8"/>
                  </a:cubicBezTo>
                  <a:cubicBezTo>
                    <a:pt x="32" y="8"/>
                    <a:pt x="32" y="8"/>
                    <a:pt x="26" y="7"/>
                  </a:cubicBezTo>
                  <a:cubicBezTo>
                    <a:pt x="21" y="7"/>
                    <a:pt x="20" y="0"/>
                    <a:pt x="15" y="3"/>
                  </a:cubicBezTo>
                  <a:cubicBezTo>
                    <a:pt x="10" y="5"/>
                    <a:pt x="7" y="6"/>
                    <a:pt x="1" y="5"/>
                  </a:cubicBezTo>
                  <a:cubicBezTo>
                    <a:pt x="1" y="7"/>
                    <a:pt x="0" y="9"/>
                    <a:pt x="0" y="12"/>
                  </a:cubicBezTo>
                  <a:cubicBezTo>
                    <a:pt x="1" y="11"/>
                    <a:pt x="2" y="11"/>
                    <a:pt x="3" y="11"/>
                  </a:cubicBezTo>
                  <a:cubicBezTo>
                    <a:pt x="6" y="11"/>
                    <a:pt x="13" y="10"/>
                    <a:pt x="16" y="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 name="Freeform 21">
              <a:extLst>
                <a:ext uri="{FF2B5EF4-FFF2-40B4-BE49-F238E27FC236}">
                  <a16:creationId xmlns="" xmlns:a16="http://schemas.microsoft.com/office/drawing/2014/main" id="{41125C11-7120-4EAA-A67D-6C76F1548B4E}"/>
                </a:ext>
              </a:extLst>
            </p:cNvPr>
            <p:cNvSpPr>
              <a:spLocks/>
            </p:cNvSpPr>
            <p:nvPr/>
          </p:nvSpPr>
          <p:spPr bwMode="auto">
            <a:xfrm>
              <a:off x="3821112" y="2830513"/>
              <a:ext cx="139700" cy="109538"/>
            </a:xfrm>
            <a:custGeom>
              <a:avLst/>
              <a:gdLst>
                <a:gd name="T0" fmla="*/ 15 w 66"/>
                <a:gd name="T1" fmla="*/ 50 h 52"/>
                <a:gd name="T2" fmla="*/ 21 w 66"/>
                <a:gd name="T3" fmla="*/ 47 h 52"/>
                <a:gd name="T4" fmla="*/ 37 w 66"/>
                <a:gd name="T5" fmla="*/ 46 h 52"/>
                <a:gd name="T6" fmla="*/ 40 w 66"/>
                <a:gd name="T7" fmla="*/ 47 h 52"/>
                <a:gd name="T8" fmla="*/ 40 w 66"/>
                <a:gd name="T9" fmla="*/ 46 h 52"/>
                <a:gd name="T10" fmla="*/ 48 w 66"/>
                <a:gd name="T11" fmla="*/ 49 h 52"/>
                <a:gd name="T12" fmla="*/ 65 w 66"/>
                <a:gd name="T13" fmla="*/ 50 h 52"/>
                <a:gd name="T14" fmla="*/ 66 w 66"/>
                <a:gd name="T15" fmla="*/ 50 h 52"/>
                <a:gd name="T16" fmla="*/ 66 w 66"/>
                <a:gd name="T17" fmla="*/ 43 h 52"/>
                <a:gd name="T18" fmla="*/ 60 w 66"/>
                <a:gd name="T19" fmla="*/ 35 h 52"/>
                <a:gd name="T20" fmla="*/ 58 w 66"/>
                <a:gd name="T21" fmla="*/ 28 h 52"/>
                <a:gd name="T22" fmla="*/ 56 w 66"/>
                <a:gd name="T23" fmla="*/ 25 h 52"/>
                <a:gd name="T24" fmla="*/ 50 w 66"/>
                <a:gd name="T25" fmla="*/ 17 h 52"/>
                <a:gd name="T26" fmla="*/ 42 w 66"/>
                <a:gd name="T27" fmla="*/ 7 h 52"/>
                <a:gd name="T28" fmla="*/ 38 w 66"/>
                <a:gd name="T29" fmla="*/ 7 h 52"/>
                <a:gd name="T30" fmla="*/ 32 w 66"/>
                <a:gd name="T31" fmla="*/ 1 h 52"/>
                <a:gd name="T32" fmla="*/ 23 w 66"/>
                <a:gd name="T33" fmla="*/ 2 h 52"/>
                <a:gd name="T34" fmla="*/ 13 w 66"/>
                <a:gd name="T35" fmla="*/ 2 h 52"/>
                <a:gd name="T36" fmla="*/ 6 w 66"/>
                <a:gd name="T37" fmla="*/ 8 h 52"/>
                <a:gd name="T38" fmla="*/ 6 w 66"/>
                <a:gd name="T39" fmla="*/ 8 h 52"/>
                <a:gd name="T40" fmla="*/ 3 w 66"/>
                <a:gd name="T41" fmla="*/ 17 h 52"/>
                <a:gd name="T42" fmla="*/ 7 w 66"/>
                <a:gd name="T43" fmla="*/ 33 h 52"/>
                <a:gd name="T44" fmla="*/ 8 w 66"/>
                <a:gd name="T45" fmla="*/ 35 h 52"/>
                <a:gd name="T46" fmla="*/ 22 w 66"/>
                <a:gd name="T47" fmla="*/ 33 h 52"/>
                <a:gd name="T48" fmla="*/ 33 w 66"/>
                <a:gd name="T49" fmla="*/ 37 h 52"/>
                <a:gd name="T50" fmla="*/ 39 w 66"/>
                <a:gd name="T51" fmla="*/ 38 h 52"/>
                <a:gd name="T52" fmla="*/ 32 w 66"/>
                <a:gd name="T53" fmla="*/ 40 h 52"/>
                <a:gd name="T54" fmla="*/ 23 w 66"/>
                <a:gd name="T55" fmla="*/ 38 h 52"/>
                <a:gd name="T56" fmla="*/ 10 w 66"/>
                <a:gd name="T57" fmla="*/ 41 h 52"/>
                <a:gd name="T58" fmla="*/ 7 w 66"/>
                <a:gd name="T59" fmla="*/ 42 h 52"/>
                <a:gd name="T60" fmla="*/ 8 w 66"/>
                <a:gd name="T61" fmla="*/ 47 h 52"/>
                <a:gd name="T62" fmla="*/ 9 w 66"/>
                <a:gd name="T63" fmla="*/ 48 h 52"/>
                <a:gd name="T64" fmla="*/ 15 w 66"/>
                <a:gd name="T65"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52">
                  <a:moveTo>
                    <a:pt x="15" y="50"/>
                  </a:moveTo>
                  <a:cubicBezTo>
                    <a:pt x="17" y="50"/>
                    <a:pt x="21" y="47"/>
                    <a:pt x="21" y="47"/>
                  </a:cubicBezTo>
                  <a:cubicBezTo>
                    <a:pt x="21" y="47"/>
                    <a:pt x="35" y="46"/>
                    <a:pt x="37" y="46"/>
                  </a:cubicBezTo>
                  <a:cubicBezTo>
                    <a:pt x="38" y="46"/>
                    <a:pt x="39" y="47"/>
                    <a:pt x="40" y="47"/>
                  </a:cubicBezTo>
                  <a:cubicBezTo>
                    <a:pt x="40" y="46"/>
                    <a:pt x="40" y="46"/>
                    <a:pt x="40" y="46"/>
                  </a:cubicBezTo>
                  <a:cubicBezTo>
                    <a:pt x="40" y="46"/>
                    <a:pt x="48" y="47"/>
                    <a:pt x="48" y="49"/>
                  </a:cubicBezTo>
                  <a:cubicBezTo>
                    <a:pt x="49" y="51"/>
                    <a:pt x="59" y="52"/>
                    <a:pt x="65" y="50"/>
                  </a:cubicBezTo>
                  <a:cubicBezTo>
                    <a:pt x="65" y="50"/>
                    <a:pt x="66" y="50"/>
                    <a:pt x="66" y="50"/>
                  </a:cubicBezTo>
                  <a:cubicBezTo>
                    <a:pt x="66" y="47"/>
                    <a:pt x="66" y="44"/>
                    <a:pt x="66" y="43"/>
                  </a:cubicBezTo>
                  <a:cubicBezTo>
                    <a:pt x="66" y="41"/>
                    <a:pt x="62" y="37"/>
                    <a:pt x="60" y="35"/>
                  </a:cubicBezTo>
                  <a:cubicBezTo>
                    <a:pt x="58" y="33"/>
                    <a:pt x="58" y="28"/>
                    <a:pt x="58" y="28"/>
                  </a:cubicBezTo>
                  <a:cubicBezTo>
                    <a:pt x="56" y="25"/>
                    <a:pt x="56" y="25"/>
                    <a:pt x="56" y="25"/>
                  </a:cubicBezTo>
                  <a:cubicBezTo>
                    <a:pt x="56" y="25"/>
                    <a:pt x="55" y="19"/>
                    <a:pt x="50" y="17"/>
                  </a:cubicBezTo>
                  <a:cubicBezTo>
                    <a:pt x="45" y="16"/>
                    <a:pt x="42" y="7"/>
                    <a:pt x="42" y="7"/>
                  </a:cubicBezTo>
                  <a:cubicBezTo>
                    <a:pt x="38" y="7"/>
                    <a:pt x="38" y="7"/>
                    <a:pt x="38" y="7"/>
                  </a:cubicBezTo>
                  <a:cubicBezTo>
                    <a:pt x="38" y="7"/>
                    <a:pt x="35" y="3"/>
                    <a:pt x="32" y="1"/>
                  </a:cubicBezTo>
                  <a:cubicBezTo>
                    <a:pt x="29" y="0"/>
                    <a:pt x="23" y="2"/>
                    <a:pt x="23" y="2"/>
                  </a:cubicBezTo>
                  <a:cubicBezTo>
                    <a:pt x="23" y="2"/>
                    <a:pt x="17" y="3"/>
                    <a:pt x="13" y="2"/>
                  </a:cubicBezTo>
                  <a:cubicBezTo>
                    <a:pt x="9" y="1"/>
                    <a:pt x="10" y="7"/>
                    <a:pt x="6" y="8"/>
                  </a:cubicBezTo>
                  <a:cubicBezTo>
                    <a:pt x="6" y="8"/>
                    <a:pt x="6" y="8"/>
                    <a:pt x="6" y="8"/>
                  </a:cubicBezTo>
                  <a:cubicBezTo>
                    <a:pt x="5" y="11"/>
                    <a:pt x="5" y="14"/>
                    <a:pt x="3" y="17"/>
                  </a:cubicBezTo>
                  <a:cubicBezTo>
                    <a:pt x="0" y="22"/>
                    <a:pt x="5" y="30"/>
                    <a:pt x="7" y="33"/>
                  </a:cubicBezTo>
                  <a:cubicBezTo>
                    <a:pt x="8" y="33"/>
                    <a:pt x="8" y="34"/>
                    <a:pt x="8" y="35"/>
                  </a:cubicBezTo>
                  <a:cubicBezTo>
                    <a:pt x="14" y="36"/>
                    <a:pt x="17" y="35"/>
                    <a:pt x="22" y="33"/>
                  </a:cubicBezTo>
                  <a:cubicBezTo>
                    <a:pt x="27" y="30"/>
                    <a:pt x="28" y="37"/>
                    <a:pt x="33" y="37"/>
                  </a:cubicBezTo>
                  <a:cubicBezTo>
                    <a:pt x="39" y="38"/>
                    <a:pt x="39" y="38"/>
                    <a:pt x="39" y="38"/>
                  </a:cubicBezTo>
                  <a:cubicBezTo>
                    <a:pt x="39" y="38"/>
                    <a:pt x="36" y="41"/>
                    <a:pt x="32" y="40"/>
                  </a:cubicBezTo>
                  <a:cubicBezTo>
                    <a:pt x="29" y="40"/>
                    <a:pt x="25" y="35"/>
                    <a:pt x="23" y="38"/>
                  </a:cubicBezTo>
                  <a:cubicBezTo>
                    <a:pt x="20" y="40"/>
                    <a:pt x="13" y="41"/>
                    <a:pt x="10" y="41"/>
                  </a:cubicBezTo>
                  <a:cubicBezTo>
                    <a:pt x="9" y="41"/>
                    <a:pt x="8" y="41"/>
                    <a:pt x="7" y="42"/>
                  </a:cubicBezTo>
                  <a:cubicBezTo>
                    <a:pt x="6" y="44"/>
                    <a:pt x="6" y="46"/>
                    <a:pt x="8" y="47"/>
                  </a:cubicBezTo>
                  <a:cubicBezTo>
                    <a:pt x="8" y="48"/>
                    <a:pt x="9" y="48"/>
                    <a:pt x="9" y="48"/>
                  </a:cubicBezTo>
                  <a:cubicBezTo>
                    <a:pt x="15" y="47"/>
                    <a:pt x="13" y="50"/>
                    <a:pt x="15" y="5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 name="Freeform 22">
              <a:extLst>
                <a:ext uri="{FF2B5EF4-FFF2-40B4-BE49-F238E27FC236}">
                  <a16:creationId xmlns="" xmlns:a16="http://schemas.microsoft.com/office/drawing/2014/main" id="{70F2075F-FC0C-4708-93F6-4CEFEC60AE6A}"/>
                </a:ext>
              </a:extLst>
            </p:cNvPr>
            <p:cNvSpPr>
              <a:spLocks/>
            </p:cNvSpPr>
            <p:nvPr/>
          </p:nvSpPr>
          <p:spPr bwMode="auto">
            <a:xfrm>
              <a:off x="3840162" y="2927351"/>
              <a:ext cx="65088" cy="41275"/>
            </a:xfrm>
            <a:custGeom>
              <a:avLst/>
              <a:gdLst>
                <a:gd name="T0" fmla="*/ 16 w 31"/>
                <a:gd name="T1" fmla="*/ 18 h 19"/>
                <a:gd name="T2" fmla="*/ 26 w 31"/>
                <a:gd name="T3" fmla="*/ 12 h 19"/>
                <a:gd name="T4" fmla="*/ 30 w 31"/>
                <a:gd name="T5" fmla="*/ 10 h 19"/>
                <a:gd name="T6" fmla="*/ 29 w 31"/>
                <a:gd name="T7" fmla="*/ 5 h 19"/>
                <a:gd name="T8" fmla="*/ 31 w 31"/>
                <a:gd name="T9" fmla="*/ 1 h 19"/>
                <a:gd name="T10" fmla="*/ 28 w 31"/>
                <a:gd name="T11" fmla="*/ 0 h 19"/>
                <a:gd name="T12" fmla="*/ 12 w 31"/>
                <a:gd name="T13" fmla="*/ 1 h 19"/>
                <a:gd name="T14" fmla="*/ 6 w 31"/>
                <a:gd name="T15" fmla="*/ 4 h 19"/>
                <a:gd name="T16" fmla="*/ 0 w 31"/>
                <a:gd name="T17" fmla="*/ 2 h 19"/>
                <a:gd name="T18" fmla="*/ 9 w 31"/>
                <a:gd name="T19" fmla="*/ 9 h 19"/>
                <a:gd name="T20" fmla="*/ 14 w 31"/>
                <a:gd name="T21" fmla="*/ 18 h 19"/>
                <a:gd name="T22" fmla="*/ 15 w 31"/>
                <a:gd name="T23" fmla="*/ 19 h 19"/>
                <a:gd name="T24" fmla="*/ 16 w 31"/>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9">
                  <a:moveTo>
                    <a:pt x="16" y="18"/>
                  </a:moveTo>
                  <a:cubicBezTo>
                    <a:pt x="19" y="16"/>
                    <a:pt x="24" y="11"/>
                    <a:pt x="26" y="12"/>
                  </a:cubicBezTo>
                  <a:cubicBezTo>
                    <a:pt x="27" y="13"/>
                    <a:pt x="30" y="11"/>
                    <a:pt x="30" y="10"/>
                  </a:cubicBezTo>
                  <a:cubicBezTo>
                    <a:pt x="30" y="9"/>
                    <a:pt x="26" y="6"/>
                    <a:pt x="29" y="5"/>
                  </a:cubicBezTo>
                  <a:cubicBezTo>
                    <a:pt x="31" y="5"/>
                    <a:pt x="31" y="2"/>
                    <a:pt x="31" y="1"/>
                  </a:cubicBezTo>
                  <a:cubicBezTo>
                    <a:pt x="30" y="1"/>
                    <a:pt x="29" y="0"/>
                    <a:pt x="28" y="0"/>
                  </a:cubicBezTo>
                  <a:cubicBezTo>
                    <a:pt x="26" y="0"/>
                    <a:pt x="12" y="1"/>
                    <a:pt x="12" y="1"/>
                  </a:cubicBezTo>
                  <a:cubicBezTo>
                    <a:pt x="12" y="1"/>
                    <a:pt x="8" y="4"/>
                    <a:pt x="6" y="4"/>
                  </a:cubicBezTo>
                  <a:cubicBezTo>
                    <a:pt x="4" y="4"/>
                    <a:pt x="6" y="1"/>
                    <a:pt x="0" y="2"/>
                  </a:cubicBezTo>
                  <a:cubicBezTo>
                    <a:pt x="3" y="6"/>
                    <a:pt x="3" y="8"/>
                    <a:pt x="9" y="9"/>
                  </a:cubicBezTo>
                  <a:cubicBezTo>
                    <a:pt x="16" y="11"/>
                    <a:pt x="9" y="15"/>
                    <a:pt x="14" y="18"/>
                  </a:cubicBezTo>
                  <a:cubicBezTo>
                    <a:pt x="14" y="18"/>
                    <a:pt x="15" y="19"/>
                    <a:pt x="15" y="19"/>
                  </a:cubicBezTo>
                  <a:cubicBezTo>
                    <a:pt x="16" y="18"/>
                    <a:pt x="16" y="18"/>
                    <a:pt x="16" y="1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 name="Freeform 23">
              <a:extLst>
                <a:ext uri="{FF2B5EF4-FFF2-40B4-BE49-F238E27FC236}">
                  <a16:creationId xmlns="" xmlns:a16="http://schemas.microsoft.com/office/drawing/2014/main" id="{461BCC2F-8111-48C5-959E-73E50F8D2CE9}"/>
                </a:ext>
              </a:extLst>
            </p:cNvPr>
            <p:cNvSpPr>
              <a:spLocks/>
            </p:cNvSpPr>
            <p:nvPr/>
          </p:nvSpPr>
          <p:spPr bwMode="auto">
            <a:xfrm>
              <a:off x="4578350" y="2963863"/>
              <a:ext cx="292100" cy="207963"/>
            </a:xfrm>
            <a:custGeom>
              <a:avLst/>
              <a:gdLst>
                <a:gd name="T0" fmla="*/ 128 w 138"/>
                <a:gd name="T1" fmla="*/ 56 h 98"/>
                <a:gd name="T2" fmla="*/ 124 w 138"/>
                <a:gd name="T3" fmla="*/ 48 h 98"/>
                <a:gd name="T4" fmla="*/ 117 w 138"/>
                <a:gd name="T5" fmla="*/ 42 h 98"/>
                <a:gd name="T6" fmla="*/ 112 w 138"/>
                <a:gd name="T7" fmla="*/ 35 h 98"/>
                <a:gd name="T8" fmla="*/ 103 w 138"/>
                <a:gd name="T9" fmla="*/ 30 h 98"/>
                <a:gd name="T10" fmla="*/ 101 w 138"/>
                <a:gd name="T11" fmla="*/ 27 h 98"/>
                <a:gd name="T12" fmla="*/ 97 w 138"/>
                <a:gd name="T13" fmla="*/ 26 h 98"/>
                <a:gd name="T14" fmla="*/ 98 w 138"/>
                <a:gd name="T15" fmla="*/ 22 h 98"/>
                <a:gd name="T16" fmla="*/ 97 w 138"/>
                <a:gd name="T17" fmla="*/ 12 h 98"/>
                <a:gd name="T18" fmla="*/ 89 w 138"/>
                <a:gd name="T19" fmla="*/ 2 h 98"/>
                <a:gd name="T20" fmla="*/ 87 w 138"/>
                <a:gd name="T21" fmla="*/ 1 h 98"/>
                <a:gd name="T22" fmla="*/ 78 w 138"/>
                <a:gd name="T23" fmla="*/ 5 h 98"/>
                <a:gd name="T24" fmla="*/ 76 w 138"/>
                <a:gd name="T25" fmla="*/ 10 h 98"/>
                <a:gd name="T26" fmla="*/ 65 w 138"/>
                <a:gd name="T27" fmla="*/ 22 h 98"/>
                <a:gd name="T28" fmla="*/ 49 w 138"/>
                <a:gd name="T29" fmla="*/ 25 h 98"/>
                <a:gd name="T30" fmla="*/ 48 w 138"/>
                <a:gd name="T31" fmla="*/ 31 h 98"/>
                <a:gd name="T32" fmla="*/ 38 w 138"/>
                <a:gd name="T33" fmla="*/ 36 h 98"/>
                <a:gd name="T34" fmla="*/ 26 w 138"/>
                <a:gd name="T35" fmla="*/ 40 h 98"/>
                <a:gd name="T36" fmla="*/ 18 w 138"/>
                <a:gd name="T37" fmla="*/ 40 h 98"/>
                <a:gd name="T38" fmla="*/ 12 w 138"/>
                <a:gd name="T39" fmla="*/ 43 h 98"/>
                <a:gd name="T40" fmla="*/ 11 w 138"/>
                <a:gd name="T41" fmla="*/ 41 h 98"/>
                <a:gd name="T42" fmla="*/ 5 w 138"/>
                <a:gd name="T43" fmla="*/ 48 h 98"/>
                <a:gd name="T44" fmla="*/ 0 w 138"/>
                <a:gd name="T45" fmla="*/ 60 h 98"/>
                <a:gd name="T46" fmla="*/ 1 w 138"/>
                <a:gd name="T47" fmla="*/ 69 h 98"/>
                <a:gd name="T48" fmla="*/ 5 w 138"/>
                <a:gd name="T49" fmla="*/ 78 h 98"/>
                <a:gd name="T50" fmla="*/ 6 w 138"/>
                <a:gd name="T51" fmla="*/ 85 h 98"/>
                <a:gd name="T52" fmla="*/ 9 w 138"/>
                <a:gd name="T53" fmla="*/ 88 h 98"/>
                <a:gd name="T54" fmla="*/ 16 w 138"/>
                <a:gd name="T55" fmla="*/ 96 h 98"/>
                <a:gd name="T56" fmla="*/ 18 w 138"/>
                <a:gd name="T57" fmla="*/ 98 h 98"/>
                <a:gd name="T58" fmla="*/ 19 w 138"/>
                <a:gd name="T59" fmla="*/ 97 h 98"/>
                <a:gd name="T60" fmla="*/ 21 w 138"/>
                <a:gd name="T61" fmla="*/ 88 h 98"/>
                <a:gd name="T62" fmla="*/ 27 w 138"/>
                <a:gd name="T63" fmla="*/ 87 h 98"/>
                <a:gd name="T64" fmla="*/ 32 w 138"/>
                <a:gd name="T65" fmla="*/ 85 h 98"/>
                <a:gd name="T66" fmla="*/ 42 w 138"/>
                <a:gd name="T67" fmla="*/ 87 h 98"/>
                <a:gd name="T68" fmla="*/ 42 w 138"/>
                <a:gd name="T69" fmla="*/ 79 h 98"/>
                <a:gd name="T70" fmla="*/ 53 w 138"/>
                <a:gd name="T71" fmla="*/ 70 h 98"/>
                <a:gd name="T72" fmla="*/ 63 w 138"/>
                <a:gd name="T73" fmla="*/ 76 h 98"/>
                <a:gd name="T74" fmla="*/ 84 w 138"/>
                <a:gd name="T75" fmla="*/ 81 h 98"/>
                <a:gd name="T76" fmla="*/ 88 w 138"/>
                <a:gd name="T77" fmla="*/ 73 h 98"/>
                <a:gd name="T78" fmla="*/ 97 w 138"/>
                <a:gd name="T79" fmla="*/ 73 h 98"/>
                <a:gd name="T80" fmla="*/ 108 w 138"/>
                <a:gd name="T81" fmla="*/ 69 h 98"/>
                <a:gd name="T82" fmla="*/ 117 w 138"/>
                <a:gd name="T83" fmla="*/ 68 h 98"/>
                <a:gd name="T84" fmla="*/ 130 w 138"/>
                <a:gd name="T85" fmla="*/ 69 h 98"/>
                <a:gd name="T86" fmla="*/ 138 w 138"/>
                <a:gd name="T87" fmla="*/ 68 h 98"/>
                <a:gd name="T88" fmla="*/ 136 w 138"/>
                <a:gd name="T89" fmla="*/ 61 h 98"/>
                <a:gd name="T90" fmla="*/ 128 w 138"/>
                <a:gd name="T91"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98">
                  <a:moveTo>
                    <a:pt x="128" y="56"/>
                  </a:moveTo>
                  <a:cubicBezTo>
                    <a:pt x="128" y="53"/>
                    <a:pt x="128" y="51"/>
                    <a:pt x="124" y="48"/>
                  </a:cubicBezTo>
                  <a:cubicBezTo>
                    <a:pt x="120" y="44"/>
                    <a:pt x="117" y="44"/>
                    <a:pt x="117" y="42"/>
                  </a:cubicBezTo>
                  <a:cubicBezTo>
                    <a:pt x="117" y="40"/>
                    <a:pt x="115" y="39"/>
                    <a:pt x="112" y="35"/>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1"/>
                    <a:pt x="91" y="4"/>
                    <a:pt x="89" y="2"/>
                  </a:cubicBezTo>
                  <a:cubicBezTo>
                    <a:pt x="89" y="2"/>
                    <a:pt x="88" y="2"/>
                    <a:pt x="87" y="1"/>
                  </a:cubicBezTo>
                  <a:cubicBezTo>
                    <a:pt x="85" y="0"/>
                    <a:pt x="80" y="3"/>
                    <a:pt x="78" y="5"/>
                  </a:cubicBezTo>
                  <a:cubicBezTo>
                    <a:pt x="76" y="7"/>
                    <a:pt x="77" y="9"/>
                    <a:pt x="76" y="10"/>
                  </a:cubicBezTo>
                  <a:cubicBezTo>
                    <a:pt x="74" y="12"/>
                    <a:pt x="68" y="17"/>
                    <a:pt x="65" y="22"/>
                  </a:cubicBezTo>
                  <a:cubicBezTo>
                    <a:pt x="61" y="26"/>
                    <a:pt x="52" y="23"/>
                    <a:pt x="49" y="25"/>
                  </a:cubicBezTo>
                  <a:cubicBezTo>
                    <a:pt x="46" y="27"/>
                    <a:pt x="50" y="29"/>
                    <a:pt x="48" y="31"/>
                  </a:cubicBezTo>
                  <a:cubicBezTo>
                    <a:pt x="46" y="33"/>
                    <a:pt x="40" y="35"/>
                    <a:pt x="38" y="36"/>
                  </a:cubicBezTo>
                  <a:cubicBezTo>
                    <a:pt x="36" y="37"/>
                    <a:pt x="28" y="37"/>
                    <a:pt x="26" y="40"/>
                  </a:cubicBezTo>
                  <a:cubicBezTo>
                    <a:pt x="23" y="43"/>
                    <a:pt x="21" y="37"/>
                    <a:pt x="18" y="40"/>
                  </a:cubicBezTo>
                  <a:cubicBezTo>
                    <a:pt x="16" y="43"/>
                    <a:pt x="13" y="44"/>
                    <a:pt x="12" y="43"/>
                  </a:cubicBezTo>
                  <a:cubicBezTo>
                    <a:pt x="12" y="42"/>
                    <a:pt x="11" y="42"/>
                    <a:pt x="11" y="41"/>
                  </a:cubicBezTo>
                  <a:cubicBezTo>
                    <a:pt x="9" y="43"/>
                    <a:pt x="6" y="46"/>
                    <a:pt x="5" y="48"/>
                  </a:cubicBezTo>
                  <a:cubicBezTo>
                    <a:pt x="4" y="53"/>
                    <a:pt x="0" y="57"/>
                    <a:pt x="0" y="60"/>
                  </a:cubicBezTo>
                  <a:cubicBezTo>
                    <a:pt x="0" y="62"/>
                    <a:pt x="1" y="65"/>
                    <a:pt x="1" y="69"/>
                  </a:cubicBezTo>
                  <a:cubicBezTo>
                    <a:pt x="1" y="73"/>
                    <a:pt x="2" y="75"/>
                    <a:pt x="5" y="78"/>
                  </a:cubicBezTo>
                  <a:cubicBezTo>
                    <a:pt x="7" y="81"/>
                    <a:pt x="6" y="85"/>
                    <a:pt x="6" y="85"/>
                  </a:cubicBezTo>
                  <a:cubicBezTo>
                    <a:pt x="6" y="85"/>
                    <a:pt x="7" y="86"/>
                    <a:pt x="9" y="88"/>
                  </a:cubicBezTo>
                  <a:cubicBezTo>
                    <a:pt x="11" y="91"/>
                    <a:pt x="16" y="94"/>
                    <a:pt x="16" y="96"/>
                  </a:cubicBezTo>
                  <a:cubicBezTo>
                    <a:pt x="16" y="96"/>
                    <a:pt x="17" y="97"/>
                    <a:pt x="18" y="98"/>
                  </a:cubicBezTo>
                  <a:cubicBezTo>
                    <a:pt x="18" y="97"/>
                    <a:pt x="18" y="97"/>
                    <a:pt x="19" y="97"/>
                  </a:cubicBezTo>
                  <a:cubicBezTo>
                    <a:pt x="22" y="93"/>
                    <a:pt x="21" y="88"/>
                    <a:pt x="21" y="88"/>
                  </a:cubicBezTo>
                  <a:cubicBezTo>
                    <a:pt x="27" y="87"/>
                    <a:pt x="27" y="87"/>
                    <a:pt x="27" y="87"/>
                  </a:cubicBezTo>
                  <a:cubicBezTo>
                    <a:pt x="32" y="85"/>
                    <a:pt x="32" y="85"/>
                    <a:pt x="32" y="85"/>
                  </a:cubicBezTo>
                  <a:cubicBezTo>
                    <a:pt x="42" y="87"/>
                    <a:pt x="42" y="87"/>
                    <a:pt x="42" y="87"/>
                  </a:cubicBezTo>
                  <a:cubicBezTo>
                    <a:pt x="42" y="79"/>
                    <a:pt x="42" y="79"/>
                    <a:pt x="42" y="79"/>
                  </a:cubicBezTo>
                  <a:cubicBezTo>
                    <a:pt x="42" y="79"/>
                    <a:pt x="49" y="70"/>
                    <a:pt x="53" y="70"/>
                  </a:cubicBezTo>
                  <a:cubicBezTo>
                    <a:pt x="58" y="70"/>
                    <a:pt x="63" y="76"/>
                    <a:pt x="63" y="76"/>
                  </a:cubicBezTo>
                  <a:cubicBezTo>
                    <a:pt x="84" y="81"/>
                    <a:pt x="84" y="81"/>
                    <a:pt x="84" y="81"/>
                  </a:cubicBezTo>
                  <a:cubicBezTo>
                    <a:pt x="84" y="81"/>
                    <a:pt x="85" y="74"/>
                    <a:pt x="88" y="73"/>
                  </a:cubicBezTo>
                  <a:cubicBezTo>
                    <a:pt x="90" y="71"/>
                    <a:pt x="94" y="74"/>
                    <a:pt x="97" y="73"/>
                  </a:cubicBezTo>
                  <a:cubicBezTo>
                    <a:pt x="99" y="71"/>
                    <a:pt x="104" y="69"/>
                    <a:pt x="108" y="69"/>
                  </a:cubicBezTo>
                  <a:cubicBezTo>
                    <a:pt x="113" y="69"/>
                    <a:pt x="115" y="72"/>
                    <a:pt x="117" y="68"/>
                  </a:cubicBezTo>
                  <a:cubicBezTo>
                    <a:pt x="120" y="64"/>
                    <a:pt x="130" y="69"/>
                    <a:pt x="130" y="69"/>
                  </a:cubicBezTo>
                  <a:cubicBezTo>
                    <a:pt x="138" y="68"/>
                    <a:pt x="138" y="68"/>
                    <a:pt x="138" y="68"/>
                  </a:cubicBezTo>
                  <a:cubicBezTo>
                    <a:pt x="136" y="61"/>
                    <a:pt x="136" y="61"/>
                    <a:pt x="136" y="61"/>
                  </a:cubicBezTo>
                  <a:cubicBezTo>
                    <a:pt x="136" y="61"/>
                    <a:pt x="128" y="58"/>
                    <a:pt x="128" y="5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 name="Freeform 24">
              <a:extLst>
                <a:ext uri="{FF2B5EF4-FFF2-40B4-BE49-F238E27FC236}">
                  <a16:creationId xmlns="" xmlns:a16="http://schemas.microsoft.com/office/drawing/2014/main" id="{AEAC44BA-D86B-4B51-932E-0869607FC845}"/>
                </a:ext>
              </a:extLst>
            </p:cNvPr>
            <p:cNvSpPr>
              <a:spLocks/>
            </p:cNvSpPr>
            <p:nvPr/>
          </p:nvSpPr>
          <p:spPr bwMode="auto">
            <a:xfrm>
              <a:off x="4298950" y="2895601"/>
              <a:ext cx="284163" cy="234950"/>
            </a:xfrm>
            <a:custGeom>
              <a:avLst/>
              <a:gdLst>
                <a:gd name="T0" fmla="*/ 83 w 134"/>
                <a:gd name="T1" fmla="*/ 81 h 111"/>
                <a:gd name="T2" fmla="*/ 89 w 134"/>
                <a:gd name="T3" fmla="*/ 80 h 111"/>
                <a:gd name="T4" fmla="*/ 97 w 134"/>
                <a:gd name="T5" fmla="*/ 86 h 111"/>
                <a:gd name="T6" fmla="*/ 102 w 134"/>
                <a:gd name="T7" fmla="*/ 81 h 111"/>
                <a:gd name="T8" fmla="*/ 110 w 134"/>
                <a:gd name="T9" fmla="*/ 64 h 111"/>
                <a:gd name="T10" fmla="*/ 116 w 134"/>
                <a:gd name="T11" fmla="*/ 57 h 111"/>
                <a:gd name="T12" fmla="*/ 117 w 134"/>
                <a:gd name="T13" fmla="*/ 51 h 111"/>
                <a:gd name="T14" fmla="*/ 120 w 134"/>
                <a:gd name="T15" fmla="*/ 44 h 111"/>
                <a:gd name="T16" fmla="*/ 126 w 134"/>
                <a:gd name="T17" fmla="*/ 31 h 111"/>
                <a:gd name="T18" fmla="*/ 133 w 134"/>
                <a:gd name="T19" fmla="*/ 28 h 111"/>
                <a:gd name="T20" fmla="*/ 132 w 134"/>
                <a:gd name="T21" fmla="*/ 21 h 111"/>
                <a:gd name="T22" fmla="*/ 128 w 134"/>
                <a:gd name="T23" fmla="*/ 16 h 111"/>
                <a:gd name="T24" fmla="*/ 128 w 134"/>
                <a:gd name="T25" fmla="*/ 10 h 111"/>
                <a:gd name="T26" fmla="*/ 124 w 134"/>
                <a:gd name="T27" fmla="*/ 5 h 111"/>
                <a:gd name="T28" fmla="*/ 120 w 134"/>
                <a:gd name="T29" fmla="*/ 3 h 111"/>
                <a:gd name="T30" fmla="*/ 112 w 134"/>
                <a:gd name="T31" fmla="*/ 10 h 111"/>
                <a:gd name="T32" fmla="*/ 103 w 134"/>
                <a:gd name="T33" fmla="*/ 8 h 111"/>
                <a:gd name="T34" fmla="*/ 88 w 134"/>
                <a:gd name="T35" fmla="*/ 8 h 111"/>
                <a:gd name="T36" fmla="*/ 80 w 134"/>
                <a:gd name="T37" fmla="*/ 13 h 111"/>
                <a:gd name="T38" fmla="*/ 69 w 134"/>
                <a:gd name="T39" fmla="*/ 13 h 111"/>
                <a:gd name="T40" fmla="*/ 60 w 134"/>
                <a:gd name="T41" fmla="*/ 8 h 111"/>
                <a:gd name="T42" fmla="*/ 51 w 134"/>
                <a:gd name="T43" fmla="*/ 11 h 111"/>
                <a:gd name="T44" fmla="*/ 45 w 134"/>
                <a:gd name="T45" fmla="*/ 5 h 111"/>
                <a:gd name="T46" fmla="*/ 36 w 134"/>
                <a:gd name="T47" fmla="*/ 2 h 111"/>
                <a:gd name="T48" fmla="*/ 29 w 134"/>
                <a:gd name="T49" fmla="*/ 5 h 111"/>
                <a:gd name="T50" fmla="*/ 19 w 134"/>
                <a:gd name="T51" fmla="*/ 5 h 111"/>
                <a:gd name="T52" fmla="*/ 16 w 134"/>
                <a:gd name="T53" fmla="*/ 14 h 111"/>
                <a:gd name="T54" fmla="*/ 11 w 134"/>
                <a:gd name="T55" fmla="*/ 22 h 111"/>
                <a:gd name="T56" fmla="*/ 10 w 134"/>
                <a:gd name="T57" fmla="*/ 24 h 111"/>
                <a:gd name="T58" fmla="*/ 11 w 134"/>
                <a:gd name="T59" fmla="*/ 31 h 111"/>
                <a:gd name="T60" fmla="*/ 10 w 134"/>
                <a:gd name="T61" fmla="*/ 47 h 111"/>
                <a:gd name="T62" fmla="*/ 6 w 134"/>
                <a:gd name="T63" fmla="*/ 54 h 111"/>
                <a:gd name="T64" fmla="*/ 1 w 134"/>
                <a:gd name="T65" fmla="*/ 62 h 111"/>
                <a:gd name="T66" fmla="*/ 1 w 134"/>
                <a:gd name="T67" fmla="*/ 75 h 111"/>
                <a:gd name="T68" fmla="*/ 5 w 134"/>
                <a:gd name="T69" fmla="*/ 84 h 111"/>
                <a:gd name="T70" fmla="*/ 5 w 134"/>
                <a:gd name="T71" fmla="*/ 84 h 111"/>
                <a:gd name="T72" fmla="*/ 22 w 134"/>
                <a:gd name="T73" fmla="*/ 89 h 111"/>
                <a:gd name="T74" fmla="*/ 32 w 134"/>
                <a:gd name="T75" fmla="*/ 100 h 111"/>
                <a:gd name="T76" fmla="*/ 38 w 134"/>
                <a:gd name="T77" fmla="*/ 110 h 111"/>
                <a:gd name="T78" fmla="*/ 50 w 134"/>
                <a:gd name="T79" fmla="*/ 107 h 111"/>
                <a:gd name="T80" fmla="*/ 65 w 134"/>
                <a:gd name="T81" fmla="*/ 106 h 111"/>
                <a:gd name="T82" fmla="*/ 66 w 134"/>
                <a:gd name="T83" fmla="*/ 106 h 111"/>
                <a:gd name="T84" fmla="*/ 70 w 134"/>
                <a:gd name="T85" fmla="*/ 94 h 111"/>
                <a:gd name="T86" fmla="*/ 83 w 134"/>
                <a:gd name="T87" fmla="*/ 8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11">
                  <a:moveTo>
                    <a:pt x="83" y="81"/>
                  </a:moveTo>
                  <a:cubicBezTo>
                    <a:pt x="84" y="81"/>
                    <a:pt x="87" y="82"/>
                    <a:pt x="89" y="80"/>
                  </a:cubicBezTo>
                  <a:cubicBezTo>
                    <a:pt x="92" y="79"/>
                    <a:pt x="97" y="83"/>
                    <a:pt x="97" y="86"/>
                  </a:cubicBezTo>
                  <a:cubicBezTo>
                    <a:pt x="98" y="89"/>
                    <a:pt x="100" y="85"/>
                    <a:pt x="102" y="81"/>
                  </a:cubicBezTo>
                  <a:cubicBezTo>
                    <a:pt x="104" y="77"/>
                    <a:pt x="110" y="66"/>
                    <a:pt x="110" y="64"/>
                  </a:cubicBezTo>
                  <a:cubicBezTo>
                    <a:pt x="110" y="61"/>
                    <a:pt x="116" y="59"/>
                    <a:pt x="116" y="57"/>
                  </a:cubicBezTo>
                  <a:cubicBezTo>
                    <a:pt x="116" y="55"/>
                    <a:pt x="115" y="52"/>
                    <a:pt x="117" y="51"/>
                  </a:cubicBezTo>
                  <a:cubicBezTo>
                    <a:pt x="119" y="50"/>
                    <a:pt x="120" y="45"/>
                    <a:pt x="120" y="44"/>
                  </a:cubicBezTo>
                  <a:cubicBezTo>
                    <a:pt x="119" y="42"/>
                    <a:pt x="125" y="33"/>
                    <a:pt x="126" y="31"/>
                  </a:cubicBezTo>
                  <a:cubicBezTo>
                    <a:pt x="127" y="30"/>
                    <a:pt x="133" y="31"/>
                    <a:pt x="133" y="28"/>
                  </a:cubicBezTo>
                  <a:cubicBezTo>
                    <a:pt x="133" y="25"/>
                    <a:pt x="134" y="21"/>
                    <a:pt x="132" y="21"/>
                  </a:cubicBezTo>
                  <a:cubicBezTo>
                    <a:pt x="130" y="20"/>
                    <a:pt x="128" y="18"/>
                    <a:pt x="128" y="16"/>
                  </a:cubicBezTo>
                  <a:cubicBezTo>
                    <a:pt x="128" y="15"/>
                    <a:pt x="128" y="12"/>
                    <a:pt x="128" y="10"/>
                  </a:cubicBezTo>
                  <a:cubicBezTo>
                    <a:pt x="126" y="9"/>
                    <a:pt x="126" y="7"/>
                    <a:pt x="124" y="5"/>
                  </a:cubicBezTo>
                  <a:cubicBezTo>
                    <a:pt x="122" y="4"/>
                    <a:pt x="122" y="2"/>
                    <a:pt x="120" y="3"/>
                  </a:cubicBezTo>
                  <a:cubicBezTo>
                    <a:pt x="118" y="4"/>
                    <a:pt x="115" y="9"/>
                    <a:pt x="112" y="10"/>
                  </a:cubicBezTo>
                  <a:cubicBezTo>
                    <a:pt x="109" y="11"/>
                    <a:pt x="105" y="9"/>
                    <a:pt x="103" y="8"/>
                  </a:cubicBezTo>
                  <a:cubicBezTo>
                    <a:pt x="101" y="7"/>
                    <a:pt x="91" y="8"/>
                    <a:pt x="88" y="8"/>
                  </a:cubicBezTo>
                  <a:cubicBezTo>
                    <a:pt x="85" y="7"/>
                    <a:pt x="82" y="12"/>
                    <a:pt x="80" y="13"/>
                  </a:cubicBezTo>
                  <a:cubicBezTo>
                    <a:pt x="78" y="14"/>
                    <a:pt x="71" y="14"/>
                    <a:pt x="69" y="13"/>
                  </a:cubicBezTo>
                  <a:cubicBezTo>
                    <a:pt x="67" y="12"/>
                    <a:pt x="62" y="8"/>
                    <a:pt x="60" y="8"/>
                  </a:cubicBezTo>
                  <a:cubicBezTo>
                    <a:pt x="58" y="8"/>
                    <a:pt x="54" y="9"/>
                    <a:pt x="51" y="11"/>
                  </a:cubicBezTo>
                  <a:cubicBezTo>
                    <a:pt x="48" y="13"/>
                    <a:pt x="47" y="7"/>
                    <a:pt x="45" y="5"/>
                  </a:cubicBezTo>
                  <a:cubicBezTo>
                    <a:pt x="43" y="3"/>
                    <a:pt x="38" y="5"/>
                    <a:pt x="36" y="2"/>
                  </a:cubicBezTo>
                  <a:cubicBezTo>
                    <a:pt x="33" y="0"/>
                    <a:pt x="31" y="5"/>
                    <a:pt x="29" y="5"/>
                  </a:cubicBezTo>
                  <a:cubicBezTo>
                    <a:pt x="27" y="4"/>
                    <a:pt x="21" y="3"/>
                    <a:pt x="19" y="5"/>
                  </a:cubicBezTo>
                  <a:cubicBezTo>
                    <a:pt x="17" y="6"/>
                    <a:pt x="17" y="13"/>
                    <a:pt x="16" y="14"/>
                  </a:cubicBezTo>
                  <a:cubicBezTo>
                    <a:pt x="15" y="15"/>
                    <a:pt x="11" y="19"/>
                    <a:pt x="11" y="22"/>
                  </a:cubicBezTo>
                  <a:cubicBezTo>
                    <a:pt x="11" y="23"/>
                    <a:pt x="11" y="23"/>
                    <a:pt x="10" y="24"/>
                  </a:cubicBezTo>
                  <a:cubicBezTo>
                    <a:pt x="10" y="27"/>
                    <a:pt x="11" y="30"/>
                    <a:pt x="11" y="31"/>
                  </a:cubicBezTo>
                  <a:cubicBezTo>
                    <a:pt x="11" y="34"/>
                    <a:pt x="12" y="45"/>
                    <a:pt x="10" y="47"/>
                  </a:cubicBezTo>
                  <a:cubicBezTo>
                    <a:pt x="7" y="50"/>
                    <a:pt x="6" y="54"/>
                    <a:pt x="6" y="54"/>
                  </a:cubicBezTo>
                  <a:cubicBezTo>
                    <a:pt x="6" y="54"/>
                    <a:pt x="2" y="57"/>
                    <a:pt x="1" y="62"/>
                  </a:cubicBezTo>
                  <a:cubicBezTo>
                    <a:pt x="0" y="68"/>
                    <a:pt x="1" y="71"/>
                    <a:pt x="1" y="75"/>
                  </a:cubicBezTo>
                  <a:cubicBezTo>
                    <a:pt x="1" y="78"/>
                    <a:pt x="3" y="81"/>
                    <a:pt x="5" y="84"/>
                  </a:cubicBezTo>
                  <a:cubicBezTo>
                    <a:pt x="5" y="84"/>
                    <a:pt x="5" y="84"/>
                    <a:pt x="5" y="84"/>
                  </a:cubicBezTo>
                  <a:cubicBezTo>
                    <a:pt x="7" y="87"/>
                    <a:pt x="16" y="88"/>
                    <a:pt x="22" y="89"/>
                  </a:cubicBezTo>
                  <a:cubicBezTo>
                    <a:pt x="27" y="90"/>
                    <a:pt x="32" y="97"/>
                    <a:pt x="32" y="100"/>
                  </a:cubicBezTo>
                  <a:cubicBezTo>
                    <a:pt x="32" y="103"/>
                    <a:pt x="36" y="109"/>
                    <a:pt x="38" y="110"/>
                  </a:cubicBezTo>
                  <a:cubicBezTo>
                    <a:pt x="41" y="111"/>
                    <a:pt x="47" y="107"/>
                    <a:pt x="50" y="107"/>
                  </a:cubicBezTo>
                  <a:cubicBezTo>
                    <a:pt x="53" y="107"/>
                    <a:pt x="63" y="108"/>
                    <a:pt x="65" y="106"/>
                  </a:cubicBezTo>
                  <a:cubicBezTo>
                    <a:pt x="65" y="105"/>
                    <a:pt x="66" y="105"/>
                    <a:pt x="66" y="106"/>
                  </a:cubicBezTo>
                  <a:cubicBezTo>
                    <a:pt x="69" y="99"/>
                    <a:pt x="70" y="94"/>
                    <a:pt x="70" y="94"/>
                  </a:cubicBezTo>
                  <a:cubicBezTo>
                    <a:pt x="70" y="94"/>
                    <a:pt x="81" y="82"/>
                    <a:pt x="83" y="8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9" name="Freeform 25">
              <a:extLst>
                <a:ext uri="{FF2B5EF4-FFF2-40B4-BE49-F238E27FC236}">
                  <a16:creationId xmlns="" xmlns:a16="http://schemas.microsoft.com/office/drawing/2014/main" id="{B26F7DAF-79E4-4A06-9675-A5239D5886D7}"/>
                </a:ext>
              </a:extLst>
            </p:cNvPr>
            <p:cNvSpPr>
              <a:spLocks/>
            </p:cNvSpPr>
            <p:nvPr/>
          </p:nvSpPr>
          <p:spPr bwMode="auto">
            <a:xfrm>
              <a:off x="4252912" y="2932113"/>
              <a:ext cx="71438" cy="147638"/>
            </a:xfrm>
            <a:custGeom>
              <a:avLst/>
              <a:gdLst>
                <a:gd name="T0" fmla="*/ 23 w 34"/>
                <a:gd name="T1" fmla="*/ 45 h 70"/>
                <a:gd name="T2" fmla="*/ 28 w 34"/>
                <a:gd name="T3" fmla="*/ 37 h 70"/>
                <a:gd name="T4" fmla="*/ 32 w 34"/>
                <a:gd name="T5" fmla="*/ 30 h 70"/>
                <a:gd name="T6" fmla="*/ 33 w 34"/>
                <a:gd name="T7" fmla="*/ 14 h 70"/>
                <a:gd name="T8" fmla="*/ 32 w 34"/>
                <a:gd name="T9" fmla="*/ 7 h 70"/>
                <a:gd name="T10" fmla="*/ 28 w 34"/>
                <a:gd name="T11" fmla="*/ 7 h 70"/>
                <a:gd name="T12" fmla="*/ 25 w 34"/>
                <a:gd name="T13" fmla="*/ 1 h 70"/>
                <a:gd name="T14" fmla="*/ 21 w 34"/>
                <a:gd name="T15" fmla="*/ 7 h 70"/>
                <a:gd name="T16" fmla="*/ 18 w 34"/>
                <a:gd name="T17" fmla="*/ 11 h 70"/>
                <a:gd name="T18" fmla="*/ 8 w 34"/>
                <a:gd name="T19" fmla="*/ 13 h 70"/>
                <a:gd name="T20" fmla="*/ 2 w 34"/>
                <a:gd name="T21" fmla="*/ 17 h 70"/>
                <a:gd name="T22" fmla="*/ 0 w 34"/>
                <a:gd name="T23" fmla="*/ 17 h 70"/>
                <a:gd name="T24" fmla="*/ 6 w 34"/>
                <a:gd name="T25" fmla="*/ 28 h 70"/>
                <a:gd name="T26" fmla="*/ 9 w 34"/>
                <a:gd name="T27" fmla="*/ 36 h 70"/>
                <a:gd name="T28" fmla="*/ 10 w 34"/>
                <a:gd name="T29" fmla="*/ 50 h 70"/>
                <a:gd name="T30" fmla="*/ 11 w 34"/>
                <a:gd name="T31" fmla="*/ 70 h 70"/>
                <a:gd name="T32" fmla="*/ 19 w 34"/>
                <a:gd name="T33" fmla="*/ 70 h 70"/>
                <a:gd name="T34" fmla="*/ 27 w 34"/>
                <a:gd name="T35" fmla="*/ 67 h 70"/>
                <a:gd name="T36" fmla="*/ 23 w 34"/>
                <a:gd name="T37" fmla="*/ 58 h 70"/>
                <a:gd name="T38" fmla="*/ 23 w 34"/>
                <a:gd name="T3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70">
                  <a:moveTo>
                    <a:pt x="23" y="45"/>
                  </a:moveTo>
                  <a:cubicBezTo>
                    <a:pt x="24" y="40"/>
                    <a:pt x="28" y="37"/>
                    <a:pt x="28" y="37"/>
                  </a:cubicBezTo>
                  <a:cubicBezTo>
                    <a:pt x="28" y="37"/>
                    <a:pt x="29" y="33"/>
                    <a:pt x="32" y="30"/>
                  </a:cubicBezTo>
                  <a:cubicBezTo>
                    <a:pt x="34" y="28"/>
                    <a:pt x="33" y="17"/>
                    <a:pt x="33" y="14"/>
                  </a:cubicBezTo>
                  <a:cubicBezTo>
                    <a:pt x="33" y="13"/>
                    <a:pt x="32" y="10"/>
                    <a:pt x="32" y="7"/>
                  </a:cubicBezTo>
                  <a:cubicBezTo>
                    <a:pt x="31" y="7"/>
                    <a:pt x="30" y="7"/>
                    <a:pt x="28" y="7"/>
                  </a:cubicBezTo>
                  <a:cubicBezTo>
                    <a:pt x="25" y="5"/>
                    <a:pt x="28" y="2"/>
                    <a:pt x="25" y="1"/>
                  </a:cubicBezTo>
                  <a:cubicBezTo>
                    <a:pt x="21" y="0"/>
                    <a:pt x="20" y="4"/>
                    <a:pt x="21" y="7"/>
                  </a:cubicBezTo>
                  <a:cubicBezTo>
                    <a:pt x="21" y="9"/>
                    <a:pt x="19" y="9"/>
                    <a:pt x="18" y="11"/>
                  </a:cubicBezTo>
                  <a:cubicBezTo>
                    <a:pt x="16" y="13"/>
                    <a:pt x="10" y="13"/>
                    <a:pt x="8" y="13"/>
                  </a:cubicBezTo>
                  <a:cubicBezTo>
                    <a:pt x="6" y="13"/>
                    <a:pt x="4" y="17"/>
                    <a:pt x="2" y="17"/>
                  </a:cubicBezTo>
                  <a:cubicBezTo>
                    <a:pt x="2" y="17"/>
                    <a:pt x="1" y="17"/>
                    <a:pt x="0" y="17"/>
                  </a:cubicBezTo>
                  <a:cubicBezTo>
                    <a:pt x="1" y="26"/>
                    <a:pt x="2" y="26"/>
                    <a:pt x="6" y="28"/>
                  </a:cubicBezTo>
                  <a:cubicBezTo>
                    <a:pt x="11" y="31"/>
                    <a:pt x="7" y="34"/>
                    <a:pt x="9" y="36"/>
                  </a:cubicBezTo>
                  <a:cubicBezTo>
                    <a:pt x="11" y="38"/>
                    <a:pt x="10" y="43"/>
                    <a:pt x="10" y="50"/>
                  </a:cubicBezTo>
                  <a:cubicBezTo>
                    <a:pt x="11" y="53"/>
                    <a:pt x="11" y="63"/>
                    <a:pt x="11" y="70"/>
                  </a:cubicBezTo>
                  <a:cubicBezTo>
                    <a:pt x="14" y="70"/>
                    <a:pt x="17" y="70"/>
                    <a:pt x="19" y="70"/>
                  </a:cubicBezTo>
                  <a:cubicBezTo>
                    <a:pt x="22" y="70"/>
                    <a:pt x="25" y="65"/>
                    <a:pt x="27" y="67"/>
                  </a:cubicBezTo>
                  <a:cubicBezTo>
                    <a:pt x="25" y="64"/>
                    <a:pt x="23" y="61"/>
                    <a:pt x="23" y="58"/>
                  </a:cubicBezTo>
                  <a:cubicBezTo>
                    <a:pt x="23" y="54"/>
                    <a:pt x="22" y="51"/>
                    <a:pt x="23" y="4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 name="Freeform 26">
              <a:extLst>
                <a:ext uri="{FF2B5EF4-FFF2-40B4-BE49-F238E27FC236}">
                  <a16:creationId xmlns="" xmlns:a16="http://schemas.microsoft.com/office/drawing/2014/main" id="{F1A6B7CF-6736-4F06-9567-4EC01541C4A5}"/>
                </a:ext>
              </a:extLst>
            </p:cNvPr>
            <p:cNvSpPr>
              <a:spLocks/>
            </p:cNvSpPr>
            <p:nvPr/>
          </p:nvSpPr>
          <p:spPr bwMode="auto">
            <a:xfrm>
              <a:off x="4230687" y="2965451"/>
              <a:ext cx="44450" cy="123825"/>
            </a:xfrm>
            <a:custGeom>
              <a:avLst/>
              <a:gdLst>
                <a:gd name="T0" fmla="*/ 19 w 21"/>
                <a:gd name="T1" fmla="*/ 20 h 58"/>
                <a:gd name="T2" fmla="*/ 16 w 21"/>
                <a:gd name="T3" fmla="*/ 12 h 58"/>
                <a:gd name="T4" fmla="*/ 10 w 21"/>
                <a:gd name="T5" fmla="*/ 1 h 58"/>
                <a:gd name="T6" fmla="*/ 2 w 21"/>
                <a:gd name="T7" fmla="*/ 0 h 58"/>
                <a:gd name="T8" fmla="*/ 0 w 21"/>
                <a:gd name="T9" fmla="*/ 0 h 58"/>
                <a:gd name="T10" fmla="*/ 3 w 21"/>
                <a:gd name="T11" fmla="*/ 7 h 58"/>
                <a:gd name="T12" fmla="*/ 5 w 21"/>
                <a:gd name="T13" fmla="*/ 14 h 58"/>
                <a:gd name="T14" fmla="*/ 6 w 21"/>
                <a:gd name="T15" fmla="*/ 30 h 58"/>
                <a:gd name="T16" fmla="*/ 9 w 21"/>
                <a:gd name="T17" fmla="*/ 45 h 58"/>
                <a:gd name="T18" fmla="*/ 13 w 21"/>
                <a:gd name="T19" fmla="*/ 58 h 58"/>
                <a:gd name="T20" fmla="*/ 15 w 21"/>
                <a:gd name="T21" fmla="*/ 57 h 58"/>
                <a:gd name="T22" fmla="*/ 21 w 21"/>
                <a:gd name="T23" fmla="*/ 54 h 58"/>
                <a:gd name="T24" fmla="*/ 20 w 21"/>
                <a:gd name="T25" fmla="*/ 34 h 58"/>
                <a:gd name="T26" fmla="*/ 19 w 21"/>
                <a:gd name="T27"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8">
                  <a:moveTo>
                    <a:pt x="19" y="20"/>
                  </a:moveTo>
                  <a:cubicBezTo>
                    <a:pt x="17" y="18"/>
                    <a:pt x="21" y="15"/>
                    <a:pt x="16" y="12"/>
                  </a:cubicBezTo>
                  <a:cubicBezTo>
                    <a:pt x="12" y="10"/>
                    <a:pt x="11" y="10"/>
                    <a:pt x="10" y="1"/>
                  </a:cubicBezTo>
                  <a:cubicBezTo>
                    <a:pt x="8" y="1"/>
                    <a:pt x="4" y="0"/>
                    <a:pt x="2" y="0"/>
                  </a:cubicBezTo>
                  <a:cubicBezTo>
                    <a:pt x="1" y="0"/>
                    <a:pt x="1" y="0"/>
                    <a:pt x="0" y="0"/>
                  </a:cubicBezTo>
                  <a:cubicBezTo>
                    <a:pt x="1" y="3"/>
                    <a:pt x="2" y="7"/>
                    <a:pt x="3" y="7"/>
                  </a:cubicBezTo>
                  <a:cubicBezTo>
                    <a:pt x="4" y="8"/>
                    <a:pt x="6" y="10"/>
                    <a:pt x="5" y="14"/>
                  </a:cubicBezTo>
                  <a:cubicBezTo>
                    <a:pt x="5" y="18"/>
                    <a:pt x="4" y="26"/>
                    <a:pt x="6" y="30"/>
                  </a:cubicBezTo>
                  <a:cubicBezTo>
                    <a:pt x="7" y="34"/>
                    <a:pt x="9" y="40"/>
                    <a:pt x="9" y="45"/>
                  </a:cubicBezTo>
                  <a:cubicBezTo>
                    <a:pt x="9" y="49"/>
                    <a:pt x="11" y="54"/>
                    <a:pt x="13" y="58"/>
                  </a:cubicBezTo>
                  <a:cubicBezTo>
                    <a:pt x="14" y="58"/>
                    <a:pt x="14" y="57"/>
                    <a:pt x="15" y="57"/>
                  </a:cubicBezTo>
                  <a:cubicBezTo>
                    <a:pt x="17" y="56"/>
                    <a:pt x="19" y="55"/>
                    <a:pt x="21" y="54"/>
                  </a:cubicBezTo>
                  <a:cubicBezTo>
                    <a:pt x="21" y="47"/>
                    <a:pt x="21" y="37"/>
                    <a:pt x="20" y="34"/>
                  </a:cubicBezTo>
                  <a:cubicBezTo>
                    <a:pt x="20" y="27"/>
                    <a:pt x="21" y="22"/>
                    <a:pt x="19" y="2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 name="Freeform 27">
              <a:extLst>
                <a:ext uri="{FF2B5EF4-FFF2-40B4-BE49-F238E27FC236}">
                  <a16:creationId xmlns="" xmlns:a16="http://schemas.microsoft.com/office/drawing/2014/main" id="{D920F773-FC1A-48A0-ACCB-295EB3926E24}"/>
                </a:ext>
              </a:extLst>
            </p:cNvPr>
            <p:cNvSpPr>
              <a:spLocks/>
            </p:cNvSpPr>
            <p:nvPr/>
          </p:nvSpPr>
          <p:spPr bwMode="auto">
            <a:xfrm>
              <a:off x="4438650" y="2917826"/>
              <a:ext cx="177800" cy="274638"/>
            </a:xfrm>
            <a:custGeom>
              <a:avLst/>
              <a:gdLst>
                <a:gd name="T0" fmla="*/ 35 w 84"/>
                <a:gd name="T1" fmla="*/ 123 h 130"/>
                <a:gd name="T2" fmla="*/ 65 w 84"/>
                <a:gd name="T3" fmla="*/ 124 h 130"/>
                <a:gd name="T4" fmla="*/ 81 w 84"/>
                <a:gd name="T5" fmla="*/ 130 h 130"/>
                <a:gd name="T6" fmla="*/ 84 w 84"/>
                <a:gd name="T7" fmla="*/ 120 h 130"/>
                <a:gd name="T8" fmla="*/ 82 w 84"/>
                <a:gd name="T9" fmla="*/ 118 h 130"/>
                <a:gd name="T10" fmla="*/ 75 w 84"/>
                <a:gd name="T11" fmla="*/ 110 h 130"/>
                <a:gd name="T12" fmla="*/ 72 w 84"/>
                <a:gd name="T13" fmla="*/ 107 h 130"/>
                <a:gd name="T14" fmla="*/ 71 w 84"/>
                <a:gd name="T15" fmla="*/ 100 h 130"/>
                <a:gd name="T16" fmla="*/ 67 w 84"/>
                <a:gd name="T17" fmla="*/ 91 h 130"/>
                <a:gd name="T18" fmla="*/ 66 w 84"/>
                <a:gd name="T19" fmla="*/ 82 h 130"/>
                <a:gd name="T20" fmla="*/ 71 w 84"/>
                <a:gd name="T21" fmla="*/ 70 h 130"/>
                <a:gd name="T22" fmla="*/ 77 w 84"/>
                <a:gd name="T23" fmla="*/ 63 h 130"/>
                <a:gd name="T24" fmla="*/ 74 w 84"/>
                <a:gd name="T25" fmla="*/ 55 h 130"/>
                <a:gd name="T26" fmla="*/ 64 w 84"/>
                <a:gd name="T27" fmla="*/ 46 h 130"/>
                <a:gd name="T28" fmla="*/ 62 w 84"/>
                <a:gd name="T29" fmla="*/ 38 h 130"/>
                <a:gd name="T30" fmla="*/ 71 w 84"/>
                <a:gd name="T31" fmla="*/ 36 h 130"/>
                <a:gd name="T32" fmla="*/ 76 w 84"/>
                <a:gd name="T33" fmla="*/ 35 h 130"/>
                <a:gd name="T34" fmla="*/ 71 w 84"/>
                <a:gd name="T35" fmla="*/ 21 h 130"/>
                <a:gd name="T36" fmla="*/ 70 w 84"/>
                <a:gd name="T37" fmla="*/ 11 h 130"/>
                <a:gd name="T38" fmla="*/ 63 w 84"/>
                <a:gd name="T39" fmla="*/ 0 h 130"/>
                <a:gd name="T40" fmla="*/ 62 w 84"/>
                <a:gd name="T41" fmla="*/ 0 h 130"/>
                <a:gd name="T42" fmla="*/ 62 w 84"/>
                <a:gd name="T43" fmla="*/ 6 h 130"/>
                <a:gd name="T44" fmla="*/ 66 w 84"/>
                <a:gd name="T45" fmla="*/ 11 h 130"/>
                <a:gd name="T46" fmla="*/ 67 w 84"/>
                <a:gd name="T47" fmla="*/ 18 h 130"/>
                <a:gd name="T48" fmla="*/ 60 w 84"/>
                <a:gd name="T49" fmla="*/ 21 h 130"/>
                <a:gd name="T50" fmla="*/ 54 w 84"/>
                <a:gd name="T51" fmla="*/ 34 h 130"/>
                <a:gd name="T52" fmla="*/ 51 w 84"/>
                <a:gd name="T53" fmla="*/ 41 h 130"/>
                <a:gd name="T54" fmla="*/ 50 w 84"/>
                <a:gd name="T55" fmla="*/ 47 h 130"/>
                <a:gd name="T56" fmla="*/ 44 w 84"/>
                <a:gd name="T57" fmla="*/ 54 h 130"/>
                <a:gd name="T58" fmla="*/ 36 w 84"/>
                <a:gd name="T59" fmla="*/ 71 h 130"/>
                <a:gd name="T60" fmla="*/ 31 w 84"/>
                <a:gd name="T61" fmla="*/ 76 h 130"/>
                <a:gd name="T62" fmla="*/ 23 w 84"/>
                <a:gd name="T63" fmla="*/ 70 h 130"/>
                <a:gd name="T64" fmla="*/ 17 w 84"/>
                <a:gd name="T65" fmla="*/ 71 h 130"/>
                <a:gd name="T66" fmla="*/ 4 w 84"/>
                <a:gd name="T67" fmla="*/ 84 h 130"/>
                <a:gd name="T68" fmla="*/ 0 w 84"/>
                <a:gd name="T69" fmla="*/ 96 h 130"/>
                <a:gd name="T70" fmla="*/ 5 w 84"/>
                <a:gd name="T71" fmla="*/ 102 h 130"/>
                <a:gd name="T72" fmla="*/ 14 w 84"/>
                <a:gd name="T73" fmla="*/ 104 h 130"/>
                <a:gd name="T74" fmla="*/ 17 w 84"/>
                <a:gd name="T75" fmla="*/ 115 h 130"/>
                <a:gd name="T76" fmla="*/ 15 w 84"/>
                <a:gd name="T77" fmla="*/ 125 h 130"/>
                <a:gd name="T78" fmla="*/ 31 w 84"/>
                <a:gd name="T79" fmla="*/ 125 h 130"/>
                <a:gd name="T80" fmla="*/ 35 w 84"/>
                <a:gd name="T8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30">
                  <a:moveTo>
                    <a:pt x="35" y="123"/>
                  </a:moveTo>
                  <a:cubicBezTo>
                    <a:pt x="35" y="123"/>
                    <a:pt x="62" y="125"/>
                    <a:pt x="65" y="124"/>
                  </a:cubicBezTo>
                  <a:cubicBezTo>
                    <a:pt x="69" y="123"/>
                    <a:pt x="81" y="130"/>
                    <a:pt x="81" y="130"/>
                  </a:cubicBezTo>
                  <a:cubicBezTo>
                    <a:pt x="81" y="130"/>
                    <a:pt x="82" y="123"/>
                    <a:pt x="84" y="120"/>
                  </a:cubicBezTo>
                  <a:cubicBezTo>
                    <a:pt x="83" y="119"/>
                    <a:pt x="82" y="118"/>
                    <a:pt x="82" y="118"/>
                  </a:cubicBezTo>
                  <a:cubicBezTo>
                    <a:pt x="82" y="116"/>
                    <a:pt x="77" y="113"/>
                    <a:pt x="75" y="110"/>
                  </a:cubicBezTo>
                  <a:cubicBezTo>
                    <a:pt x="73" y="108"/>
                    <a:pt x="72" y="107"/>
                    <a:pt x="72" y="107"/>
                  </a:cubicBezTo>
                  <a:cubicBezTo>
                    <a:pt x="72" y="107"/>
                    <a:pt x="73" y="103"/>
                    <a:pt x="71" y="100"/>
                  </a:cubicBezTo>
                  <a:cubicBezTo>
                    <a:pt x="68" y="97"/>
                    <a:pt x="67" y="95"/>
                    <a:pt x="67" y="91"/>
                  </a:cubicBezTo>
                  <a:cubicBezTo>
                    <a:pt x="67" y="87"/>
                    <a:pt x="66" y="84"/>
                    <a:pt x="66" y="82"/>
                  </a:cubicBezTo>
                  <a:cubicBezTo>
                    <a:pt x="66" y="79"/>
                    <a:pt x="70" y="75"/>
                    <a:pt x="71" y="70"/>
                  </a:cubicBezTo>
                  <a:cubicBezTo>
                    <a:pt x="72" y="68"/>
                    <a:pt x="75" y="65"/>
                    <a:pt x="77" y="63"/>
                  </a:cubicBezTo>
                  <a:cubicBezTo>
                    <a:pt x="76" y="62"/>
                    <a:pt x="75" y="59"/>
                    <a:pt x="74" y="55"/>
                  </a:cubicBezTo>
                  <a:cubicBezTo>
                    <a:pt x="72" y="51"/>
                    <a:pt x="69" y="50"/>
                    <a:pt x="64" y="46"/>
                  </a:cubicBezTo>
                  <a:cubicBezTo>
                    <a:pt x="60" y="42"/>
                    <a:pt x="62" y="39"/>
                    <a:pt x="62" y="38"/>
                  </a:cubicBezTo>
                  <a:cubicBezTo>
                    <a:pt x="62" y="36"/>
                    <a:pt x="67" y="36"/>
                    <a:pt x="71" y="36"/>
                  </a:cubicBezTo>
                  <a:cubicBezTo>
                    <a:pt x="75" y="37"/>
                    <a:pt x="78" y="36"/>
                    <a:pt x="76" y="35"/>
                  </a:cubicBezTo>
                  <a:cubicBezTo>
                    <a:pt x="74" y="34"/>
                    <a:pt x="71" y="26"/>
                    <a:pt x="71" y="21"/>
                  </a:cubicBezTo>
                  <a:cubicBezTo>
                    <a:pt x="72" y="15"/>
                    <a:pt x="70" y="14"/>
                    <a:pt x="70" y="11"/>
                  </a:cubicBezTo>
                  <a:cubicBezTo>
                    <a:pt x="70" y="8"/>
                    <a:pt x="66" y="0"/>
                    <a:pt x="63" y="0"/>
                  </a:cubicBezTo>
                  <a:cubicBezTo>
                    <a:pt x="63" y="0"/>
                    <a:pt x="63" y="0"/>
                    <a:pt x="62" y="0"/>
                  </a:cubicBezTo>
                  <a:cubicBezTo>
                    <a:pt x="62" y="2"/>
                    <a:pt x="62" y="5"/>
                    <a:pt x="62" y="6"/>
                  </a:cubicBezTo>
                  <a:cubicBezTo>
                    <a:pt x="62" y="8"/>
                    <a:pt x="64" y="10"/>
                    <a:pt x="66" y="11"/>
                  </a:cubicBezTo>
                  <a:cubicBezTo>
                    <a:pt x="68" y="11"/>
                    <a:pt x="67" y="15"/>
                    <a:pt x="67" y="18"/>
                  </a:cubicBezTo>
                  <a:cubicBezTo>
                    <a:pt x="67" y="21"/>
                    <a:pt x="61" y="20"/>
                    <a:pt x="60" y="21"/>
                  </a:cubicBezTo>
                  <a:cubicBezTo>
                    <a:pt x="59" y="23"/>
                    <a:pt x="53" y="32"/>
                    <a:pt x="54" y="34"/>
                  </a:cubicBezTo>
                  <a:cubicBezTo>
                    <a:pt x="54" y="35"/>
                    <a:pt x="53" y="40"/>
                    <a:pt x="51" y="41"/>
                  </a:cubicBezTo>
                  <a:cubicBezTo>
                    <a:pt x="49" y="42"/>
                    <a:pt x="50" y="45"/>
                    <a:pt x="50" y="47"/>
                  </a:cubicBezTo>
                  <a:cubicBezTo>
                    <a:pt x="50" y="49"/>
                    <a:pt x="44" y="51"/>
                    <a:pt x="44" y="54"/>
                  </a:cubicBezTo>
                  <a:cubicBezTo>
                    <a:pt x="44" y="56"/>
                    <a:pt x="38" y="67"/>
                    <a:pt x="36" y="71"/>
                  </a:cubicBezTo>
                  <a:cubicBezTo>
                    <a:pt x="34" y="75"/>
                    <a:pt x="32" y="79"/>
                    <a:pt x="31" y="76"/>
                  </a:cubicBezTo>
                  <a:cubicBezTo>
                    <a:pt x="31" y="73"/>
                    <a:pt x="26" y="69"/>
                    <a:pt x="23" y="70"/>
                  </a:cubicBezTo>
                  <a:cubicBezTo>
                    <a:pt x="21" y="72"/>
                    <a:pt x="18" y="71"/>
                    <a:pt x="17" y="71"/>
                  </a:cubicBezTo>
                  <a:cubicBezTo>
                    <a:pt x="15" y="72"/>
                    <a:pt x="4" y="84"/>
                    <a:pt x="4" y="84"/>
                  </a:cubicBezTo>
                  <a:cubicBezTo>
                    <a:pt x="4" y="84"/>
                    <a:pt x="3" y="89"/>
                    <a:pt x="0" y="96"/>
                  </a:cubicBezTo>
                  <a:cubicBezTo>
                    <a:pt x="2" y="97"/>
                    <a:pt x="4" y="100"/>
                    <a:pt x="5" y="102"/>
                  </a:cubicBezTo>
                  <a:cubicBezTo>
                    <a:pt x="8" y="105"/>
                    <a:pt x="12" y="103"/>
                    <a:pt x="14" y="104"/>
                  </a:cubicBezTo>
                  <a:cubicBezTo>
                    <a:pt x="16" y="105"/>
                    <a:pt x="18" y="113"/>
                    <a:pt x="17" y="115"/>
                  </a:cubicBezTo>
                  <a:cubicBezTo>
                    <a:pt x="16" y="117"/>
                    <a:pt x="14" y="122"/>
                    <a:pt x="15" y="125"/>
                  </a:cubicBezTo>
                  <a:cubicBezTo>
                    <a:pt x="31" y="125"/>
                    <a:pt x="31" y="125"/>
                    <a:pt x="31" y="125"/>
                  </a:cubicBezTo>
                  <a:lnTo>
                    <a:pt x="35" y="123"/>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 name="Freeform 28">
              <a:extLst>
                <a:ext uri="{FF2B5EF4-FFF2-40B4-BE49-F238E27FC236}">
                  <a16:creationId xmlns="" xmlns:a16="http://schemas.microsoft.com/office/drawing/2014/main" id="{4DC40C85-C229-4B3B-9E9E-7A38315ECB68}"/>
                </a:ext>
              </a:extLst>
            </p:cNvPr>
            <p:cNvSpPr>
              <a:spLocks/>
            </p:cNvSpPr>
            <p:nvPr/>
          </p:nvSpPr>
          <p:spPr bwMode="auto">
            <a:xfrm>
              <a:off x="4027487" y="2974976"/>
              <a:ext cx="146050" cy="152400"/>
            </a:xfrm>
            <a:custGeom>
              <a:avLst/>
              <a:gdLst>
                <a:gd name="T0" fmla="*/ 66 w 69"/>
                <a:gd name="T1" fmla="*/ 60 h 72"/>
                <a:gd name="T2" fmla="*/ 61 w 69"/>
                <a:gd name="T3" fmla="*/ 48 h 72"/>
                <a:gd name="T4" fmla="*/ 65 w 69"/>
                <a:gd name="T5" fmla="*/ 37 h 72"/>
                <a:gd name="T6" fmla="*/ 69 w 69"/>
                <a:gd name="T7" fmla="*/ 29 h 72"/>
                <a:gd name="T8" fmla="*/ 65 w 69"/>
                <a:gd name="T9" fmla="*/ 12 h 72"/>
                <a:gd name="T10" fmla="*/ 63 w 69"/>
                <a:gd name="T11" fmla="*/ 11 h 72"/>
                <a:gd name="T12" fmla="*/ 50 w 69"/>
                <a:gd name="T13" fmla="*/ 12 h 72"/>
                <a:gd name="T14" fmla="*/ 40 w 69"/>
                <a:gd name="T15" fmla="*/ 8 h 72"/>
                <a:gd name="T16" fmla="*/ 31 w 69"/>
                <a:gd name="T17" fmla="*/ 5 h 72"/>
                <a:gd name="T18" fmla="*/ 27 w 69"/>
                <a:gd name="T19" fmla="*/ 3 h 72"/>
                <a:gd name="T20" fmla="*/ 22 w 69"/>
                <a:gd name="T21" fmla="*/ 4 h 72"/>
                <a:gd name="T22" fmla="*/ 15 w 69"/>
                <a:gd name="T23" fmla="*/ 7 h 72"/>
                <a:gd name="T24" fmla="*/ 10 w 69"/>
                <a:gd name="T25" fmla="*/ 5 h 72"/>
                <a:gd name="T26" fmla="*/ 6 w 69"/>
                <a:gd name="T27" fmla="*/ 6 h 72"/>
                <a:gd name="T28" fmla="*/ 6 w 69"/>
                <a:gd name="T29" fmla="*/ 15 h 72"/>
                <a:gd name="T30" fmla="*/ 8 w 69"/>
                <a:gd name="T31" fmla="*/ 20 h 72"/>
                <a:gd name="T32" fmla="*/ 10 w 69"/>
                <a:gd name="T33" fmla="*/ 27 h 72"/>
                <a:gd name="T34" fmla="*/ 5 w 69"/>
                <a:gd name="T35" fmla="*/ 28 h 72"/>
                <a:gd name="T36" fmla="*/ 6 w 69"/>
                <a:gd name="T37" fmla="*/ 35 h 72"/>
                <a:gd name="T38" fmla="*/ 2 w 69"/>
                <a:gd name="T39" fmla="*/ 41 h 72"/>
                <a:gd name="T40" fmla="*/ 1 w 69"/>
                <a:gd name="T41" fmla="*/ 49 h 72"/>
                <a:gd name="T42" fmla="*/ 5 w 69"/>
                <a:gd name="T43" fmla="*/ 53 h 72"/>
                <a:gd name="T44" fmla="*/ 14 w 69"/>
                <a:gd name="T45" fmla="*/ 61 h 72"/>
                <a:gd name="T46" fmla="*/ 10 w 69"/>
                <a:gd name="T47" fmla="*/ 72 h 72"/>
                <a:gd name="T48" fmla="*/ 44 w 69"/>
                <a:gd name="T49" fmla="*/ 64 h 72"/>
                <a:gd name="T50" fmla="*/ 65 w 69"/>
                <a:gd name="T51" fmla="*/ 66 h 72"/>
                <a:gd name="T52" fmla="*/ 66 w 69"/>
                <a:gd name="T53"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2">
                  <a:moveTo>
                    <a:pt x="66" y="60"/>
                  </a:moveTo>
                  <a:cubicBezTo>
                    <a:pt x="64" y="58"/>
                    <a:pt x="61" y="50"/>
                    <a:pt x="61" y="48"/>
                  </a:cubicBezTo>
                  <a:cubicBezTo>
                    <a:pt x="61" y="46"/>
                    <a:pt x="65" y="40"/>
                    <a:pt x="65" y="37"/>
                  </a:cubicBezTo>
                  <a:cubicBezTo>
                    <a:pt x="65" y="34"/>
                    <a:pt x="69" y="32"/>
                    <a:pt x="69" y="29"/>
                  </a:cubicBezTo>
                  <a:cubicBezTo>
                    <a:pt x="69" y="27"/>
                    <a:pt x="68" y="18"/>
                    <a:pt x="65" y="12"/>
                  </a:cubicBezTo>
                  <a:cubicBezTo>
                    <a:pt x="65" y="12"/>
                    <a:pt x="64" y="11"/>
                    <a:pt x="63" y="11"/>
                  </a:cubicBezTo>
                  <a:cubicBezTo>
                    <a:pt x="61" y="9"/>
                    <a:pt x="53" y="9"/>
                    <a:pt x="50" y="12"/>
                  </a:cubicBezTo>
                  <a:cubicBezTo>
                    <a:pt x="47" y="16"/>
                    <a:pt x="41" y="9"/>
                    <a:pt x="40" y="8"/>
                  </a:cubicBezTo>
                  <a:cubicBezTo>
                    <a:pt x="39" y="6"/>
                    <a:pt x="35" y="2"/>
                    <a:pt x="31" y="5"/>
                  </a:cubicBezTo>
                  <a:cubicBezTo>
                    <a:pt x="28" y="7"/>
                    <a:pt x="27" y="6"/>
                    <a:pt x="27" y="3"/>
                  </a:cubicBezTo>
                  <a:cubicBezTo>
                    <a:pt x="28" y="0"/>
                    <a:pt x="22" y="1"/>
                    <a:pt x="22" y="4"/>
                  </a:cubicBezTo>
                  <a:cubicBezTo>
                    <a:pt x="21" y="7"/>
                    <a:pt x="17" y="9"/>
                    <a:pt x="15" y="7"/>
                  </a:cubicBezTo>
                  <a:cubicBezTo>
                    <a:pt x="14" y="5"/>
                    <a:pt x="11" y="2"/>
                    <a:pt x="10" y="5"/>
                  </a:cubicBezTo>
                  <a:cubicBezTo>
                    <a:pt x="9" y="7"/>
                    <a:pt x="7" y="7"/>
                    <a:pt x="6" y="6"/>
                  </a:cubicBezTo>
                  <a:cubicBezTo>
                    <a:pt x="5" y="10"/>
                    <a:pt x="4" y="14"/>
                    <a:pt x="6" y="15"/>
                  </a:cubicBezTo>
                  <a:cubicBezTo>
                    <a:pt x="8" y="16"/>
                    <a:pt x="8" y="19"/>
                    <a:pt x="8" y="20"/>
                  </a:cubicBezTo>
                  <a:cubicBezTo>
                    <a:pt x="7" y="22"/>
                    <a:pt x="12" y="26"/>
                    <a:pt x="10" y="27"/>
                  </a:cubicBezTo>
                  <a:cubicBezTo>
                    <a:pt x="8" y="29"/>
                    <a:pt x="6" y="26"/>
                    <a:pt x="5" y="28"/>
                  </a:cubicBezTo>
                  <a:cubicBezTo>
                    <a:pt x="3" y="31"/>
                    <a:pt x="7" y="33"/>
                    <a:pt x="6" y="35"/>
                  </a:cubicBezTo>
                  <a:cubicBezTo>
                    <a:pt x="4" y="37"/>
                    <a:pt x="2" y="37"/>
                    <a:pt x="2" y="41"/>
                  </a:cubicBezTo>
                  <a:cubicBezTo>
                    <a:pt x="3" y="45"/>
                    <a:pt x="3" y="48"/>
                    <a:pt x="1" y="49"/>
                  </a:cubicBezTo>
                  <a:cubicBezTo>
                    <a:pt x="0" y="50"/>
                    <a:pt x="1" y="50"/>
                    <a:pt x="5" y="53"/>
                  </a:cubicBezTo>
                  <a:cubicBezTo>
                    <a:pt x="8" y="55"/>
                    <a:pt x="14" y="57"/>
                    <a:pt x="14" y="61"/>
                  </a:cubicBezTo>
                  <a:cubicBezTo>
                    <a:pt x="13" y="65"/>
                    <a:pt x="12" y="65"/>
                    <a:pt x="10" y="72"/>
                  </a:cubicBezTo>
                  <a:cubicBezTo>
                    <a:pt x="17" y="72"/>
                    <a:pt x="29" y="67"/>
                    <a:pt x="44" y="64"/>
                  </a:cubicBezTo>
                  <a:cubicBezTo>
                    <a:pt x="52" y="63"/>
                    <a:pt x="60" y="64"/>
                    <a:pt x="65" y="66"/>
                  </a:cubicBezTo>
                  <a:cubicBezTo>
                    <a:pt x="66" y="64"/>
                    <a:pt x="66" y="61"/>
                    <a:pt x="66" y="6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 name="Freeform 29">
              <a:extLst>
                <a:ext uri="{FF2B5EF4-FFF2-40B4-BE49-F238E27FC236}">
                  <a16:creationId xmlns="" xmlns:a16="http://schemas.microsoft.com/office/drawing/2014/main" id="{F89FE21A-7512-4B98-9408-3E4A1381924B}"/>
                </a:ext>
              </a:extLst>
            </p:cNvPr>
            <p:cNvSpPr>
              <a:spLocks/>
            </p:cNvSpPr>
            <p:nvPr/>
          </p:nvSpPr>
          <p:spPr bwMode="auto">
            <a:xfrm>
              <a:off x="4157662" y="2965451"/>
              <a:ext cx="101600" cy="155575"/>
            </a:xfrm>
            <a:custGeom>
              <a:avLst/>
              <a:gdLst>
                <a:gd name="T0" fmla="*/ 41 w 48"/>
                <a:gd name="T1" fmla="*/ 30 h 73"/>
                <a:gd name="T2" fmla="*/ 40 w 48"/>
                <a:gd name="T3" fmla="*/ 14 h 73"/>
                <a:gd name="T4" fmla="*/ 38 w 48"/>
                <a:gd name="T5" fmla="*/ 7 h 73"/>
                <a:gd name="T6" fmla="*/ 35 w 48"/>
                <a:gd name="T7" fmla="*/ 0 h 73"/>
                <a:gd name="T8" fmla="*/ 32 w 48"/>
                <a:gd name="T9" fmla="*/ 3 h 73"/>
                <a:gd name="T10" fmla="*/ 4 w 48"/>
                <a:gd name="T11" fmla="*/ 2 h 73"/>
                <a:gd name="T12" fmla="*/ 6 w 48"/>
                <a:gd name="T13" fmla="*/ 14 h 73"/>
                <a:gd name="T14" fmla="*/ 4 w 48"/>
                <a:gd name="T15" fmla="*/ 16 h 73"/>
                <a:gd name="T16" fmla="*/ 8 w 48"/>
                <a:gd name="T17" fmla="*/ 33 h 73"/>
                <a:gd name="T18" fmla="*/ 4 w 48"/>
                <a:gd name="T19" fmla="*/ 41 h 73"/>
                <a:gd name="T20" fmla="*/ 0 w 48"/>
                <a:gd name="T21" fmla="*/ 52 h 73"/>
                <a:gd name="T22" fmla="*/ 5 w 48"/>
                <a:gd name="T23" fmla="*/ 64 h 73"/>
                <a:gd name="T24" fmla="*/ 4 w 48"/>
                <a:gd name="T25" fmla="*/ 70 h 73"/>
                <a:gd name="T26" fmla="*/ 13 w 48"/>
                <a:gd name="T27" fmla="*/ 73 h 73"/>
                <a:gd name="T28" fmla="*/ 35 w 48"/>
                <a:gd name="T29" fmla="*/ 64 h 73"/>
                <a:gd name="T30" fmla="*/ 48 w 48"/>
                <a:gd name="T31" fmla="*/ 58 h 73"/>
                <a:gd name="T32" fmla="*/ 44 w 48"/>
                <a:gd name="T33" fmla="*/ 45 h 73"/>
                <a:gd name="T34" fmla="*/ 41 w 48"/>
                <a:gd name="T3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3">
                  <a:moveTo>
                    <a:pt x="41" y="30"/>
                  </a:moveTo>
                  <a:cubicBezTo>
                    <a:pt x="39" y="26"/>
                    <a:pt x="40" y="18"/>
                    <a:pt x="40" y="14"/>
                  </a:cubicBezTo>
                  <a:cubicBezTo>
                    <a:pt x="41" y="10"/>
                    <a:pt x="39" y="8"/>
                    <a:pt x="38" y="7"/>
                  </a:cubicBezTo>
                  <a:cubicBezTo>
                    <a:pt x="37" y="7"/>
                    <a:pt x="36" y="3"/>
                    <a:pt x="35" y="0"/>
                  </a:cubicBezTo>
                  <a:cubicBezTo>
                    <a:pt x="33" y="1"/>
                    <a:pt x="33" y="4"/>
                    <a:pt x="32" y="3"/>
                  </a:cubicBezTo>
                  <a:cubicBezTo>
                    <a:pt x="31" y="1"/>
                    <a:pt x="5" y="0"/>
                    <a:pt x="4" y="2"/>
                  </a:cubicBezTo>
                  <a:cubicBezTo>
                    <a:pt x="3" y="4"/>
                    <a:pt x="6" y="12"/>
                    <a:pt x="6" y="14"/>
                  </a:cubicBezTo>
                  <a:cubicBezTo>
                    <a:pt x="6" y="15"/>
                    <a:pt x="5" y="16"/>
                    <a:pt x="4" y="16"/>
                  </a:cubicBezTo>
                  <a:cubicBezTo>
                    <a:pt x="7" y="22"/>
                    <a:pt x="8" y="31"/>
                    <a:pt x="8" y="33"/>
                  </a:cubicBezTo>
                  <a:cubicBezTo>
                    <a:pt x="8" y="36"/>
                    <a:pt x="4" y="38"/>
                    <a:pt x="4" y="41"/>
                  </a:cubicBezTo>
                  <a:cubicBezTo>
                    <a:pt x="4" y="44"/>
                    <a:pt x="0" y="50"/>
                    <a:pt x="0" y="52"/>
                  </a:cubicBezTo>
                  <a:cubicBezTo>
                    <a:pt x="0" y="54"/>
                    <a:pt x="3" y="62"/>
                    <a:pt x="5" y="64"/>
                  </a:cubicBezTo>
                  <a:cubicBezTo>
                    <a:pt x="5" y="65"/>
                    <a:pt x="5" y="68"/>
                    <a:pt x="4" y="70"/>
                  </a:cubicBezTo>
                  <a:cubicBezTo>
                    <a:pt x="9" y="71"/>
                    <a:pt x="12" y="73"/>
                    <a:pt x="13" y="73"/>
                  </a:cubicBezTo>
                  <a:cubicBezTo>
                    <a:pt x="15" y="73"/>
                    <a:pt x="29" y="67"/>
                    <a:pt x="35" y="64"/>
                  </a:cubicBezTo>
                  <a:cubicBezTo>
                    <a:pt x="39" y="62"/>
                    <a:pt x="44" y="60"/>
                    <a:pt x="48" y="58"/>
                  </a:cubicBezTo>
                  <a:cubicBezTo>
                    <a:pt x="46" y="54"/>
                    <a:pt x="44" y="49"/>
                    <a:pt x="44" y="45"/>
                  </a:cubicBezTo>
                  <a:cubicBezTo>
                    <a:pt x="44" y="40"/>
                    <a:pt x="42" y="34"/>
                    <a:pt x="41" y="3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 name="Freeform 30">
              <a:extLst>
                <a:ext uri="{FF2B5EF4-FFF2-40B4-BE49-F238E27FC236}">
                  <a16:creationId xmlns="" xmlns:a16="http://schemas.microsoft.com/office/drawing/2014/main" id="{42D05E7D-0285-44C7-8A6D-EEA013DDA9EA}"/>
                </a:ext>
              </a:extLst>
            </p:cNvPr>
            <p:cNvSpPr>
              <a:spLocks/>
            </p:cNvSpPr>
            <p:nvPr/>
          </p:nvSpPr>
          <p:spPr bwMode="auto">
            <a:xfrm>
              <a:off x="3871912" y="2927351"/>
              <a:ext cx="180975" cy="138113"/>
            </a:xfrm>
            <a:custGeom>
              <a:avLst/>
              <a:gdLst>
                <a:gd name="T0" fmla="*/ 29 w 86"/>
                <a:gd name="T1" fmla="*/ 34 h 65"/>
                <a:gd name="T2" fmla="*/ 34 w 86"/>
                <a:gd name="T3" fmla="*/ 33 h 65"/>
                <a:gd name="T4" fmla="*/ 42 w 86"/>
                <a:gd name="T5" fmla="*/ 31 h 65"/>
                <a:gd name="T6" fmla="*/ 51 w 86"/>
                <a:gd name="T7" fmla="*/ 42 h 65"/>
                <a:gd name="T8" fmla="*/ 53 w 86"/>
                <a:gd name="T9" fmla="*/ 49 h 65"/>
                <a:gd name="T10" fmla="*/ 53 w 86"/>
                <a:gd name="T11" fmla="*/ 50 h 65"/>
                <a:gd name="T12" fmla="*/ 61 w 86"/>
                <a:gd name="T13" fmla="*/ 49 h 65"/>
                <a:gd name="T14" fmla="*/ 65 w 86"/>
                <a:gd name="T15" fmla="*/ 58 h 65"/>
                <a:gd name="T16" fmla="*/ 70 w 86"/>
                <a:gd name="T17" fmla="*/ 62 h 65"/>
                <a:gd name="T18" fmla="*/ 74 w 86"/>
                <a:gd name="T19" fmla="*/ 59 h 65"/>
                <a:gd name="T20" fmla="*/ 77 w 86"/>
                <a:gd name="T21" fmla="*/ 60 h 65"/>
                <a:gd name="T22" fmla="*/ 80 w 86"/>
                <a:gd name="T23" fmla="*/ 57 h 65"/>
                <a:gd name="T24" fmla="*/ 79 w 86"/>
                <a:gd name="T25" fmla="*/ 50 h 65"/>
                <a:gd name="T26" fmla="*/ 84 w 86"/>
                <a:gd name="T27" fmla="*/ 49 h 65"/>
                <a:gd name="T28" fmla="*/ 82 w 86"/>
                <a:gd name="T29" fmla="*/ 42 h 65"/>
                <a:gd name="T30" fmla="*/ 80 w 86"/>
                <a:gd name="T31" fmla="*/ 37 h 65"/>
                <a:gd name="T32" fmla="*/ 80 w 86"/>
                <a:gd name="T33" fmla="*/ 28 h 65"/>
                <a:gd name="T34" fmla="*/ 78 w 86"/>
                <a:gd name="T35" fmla="*/ 27 h 65"/>
                <a:gd name="T36" fmla="*/ 76 w 86"/>
                <a:gd name="T37" fmla="*/ 20 h 65"/>
                <a:gd name="T38" fmla="*/ 76 w 86"/>
                <a:gd name="T39" fmla="*/ 16 h 65"/>
                <a:gd name="T40" fmla="*/ 72 w 86"/>
                <a:gd name="T41" fmla="*/ 11 h 65"/>
                <a:gd name="T42" fmla="*/ 67 w 86"/>
                <a:gd name="T43" fmla="*/ 3 h 65"/>
                <a:gd name="T44" fmla="*/ 59 w 86"/>
                <a:gd name="T45" fmla="*/ 8 h 65"/>
                <a:gd name="T46" fmla="*/ 52 w 86"/>
                <a:gd name="T47" fmla="*/ 8 h 65"/>
                <a:gd name="T48" fmla="*/ 45 w 86"/>
                <a:gd name="T49" fmla="*/ 9 h 65"/>
                <a:gd name="T50" fmla="*/ 42 w 86"/>
                <a:gd name="T51" fmla="*/ 6 h 65"/>
                <a:gd name="T52" fmla="*/ 42 w 86"/>
                <a:gd name="T53" fmla="*/ 4 h 65"/>
                <a:gd name="T54" fmla="*/ 41 w 86"/>
                <a:gd name="T55" fmla="*/ 4 h 65"/>
                <a:gd name="T56" fmla="*/ 24 w 86"/>
                <a:gd name="T57" fmla="*/ 3 h 65"/>
                <a:gd name="T58" fmla="*/ 16 w 86"/>
                <a:gd name="T59" fmla="*/ 0 h 65"/>
                <a:gd name="T60" fmla="*/ 14 w 86"/>
                <a:gd name="T61" fmla="*/ 5 h 65"/>
                <a:gd name="T62" fmla="*/ 15 w 86"/>
                <a:gd name="T63" fmla="*/ 10 h 65"/>
                <a:gd name="T64" fmla="*/ 11 w 86"/>
                <a:gd name="T65" fmla="*/ 12 h 65"/>
                <a:gd name="T66" fmla="*/ 1 w 86"/>
                <a:gd name="T67" fmla="*/ 18 h 65"/>
                <a:gd name="T68" fmla="*/ 0 w 86"/>
                <a:gd name="T69" fmla="*/ 19 h 65"/>
                <a:gd name="T70" fmla="*/ 8 w 86"/>
                <a:gd name="T71" fmla="*/ 29 h 65"/>
                <a:gd name="T72" fmla="*/ 21 w 86"/>
                <a:gd name="T73" fmla="*/ 43 h 65"/>
                <a:gd name="T74" fmla="*/ 29 w 86"/>
                <a:gd name="T75"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5">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50"/>
                    <a:pt x="53" y="50"/>
                  </a:cubicBezTo>
                  <a:cubicBezTo>
                    <a:pt x="57" y="49"/>
                    <a:pt x="61" y="49"/>
                    <a:pt x="61" y="49"/>
                  </a:cubicBezTo>
                  <a:cubicBezTo>
                    <a:pt x="63" y="49"/>
                    <a:pt x="65" y="54"/>
                    <a:pt x="65" y="58"/>
                  </a:cubicBezTo>
                  <a:cubicBezTo>
                    <a:pt x="64" y="62"/>
                    <a:pt x="68" y="65"/>
                    <a:pt x="70" y="62"/>
                  </a:cubicBezTo>
                  <a:cubicBezTo>
                    <a:pt x="72" y="60"/>
                    <a:pt x="74" y="56"/>
                    <a:pt x="74" y="59"/>
                  </a:cubicBezTo>
                  <a:cubicBezTo>
                    <a:pt x="75" y="59"/>
                    <a:pt x="75" y="60"/>
                    <a:pt x="77" y="60"/>
                  </a:cubicBezTo>
                  <a:cubicBezTo>
                    <a:pt x="77" y="59"/>
                    <a:pt x="79" y="58"/>
                    <a:pt x="80" y="57"/>
                  </a:cubicBezTo>
                  <a:cubicBezTo>
                    <a:pt x="81" y="55"/>
                    <a:pt x="77" y="53"/>
                    <a:pt x="79" y="50"/>
                  </a:cubicBezTo>
                  <a:cubicBezTo>
                    <a:pt x="80" y="48"/>
                    <a:pt x="82" y="51"/>
                    <a:pt x="84" y="49"/>
                  </a:cubicBezTo>
                  <a:cubicBezTo>
                    <a:pt x="86" y="48"/>
                    <a:pt x="81" y="44"/>
                    <a:pt x="82" y="42"/>
                  </a:cubicBezTo>
                  <a:cubicBezTo>
                    <a:pt x="82" y="41"/>
                    <a:pt x="82" y="38"/>
                    <a:pt x="80" y="37"/>
                  </a:cubicBezTo>
                  <a:cubicBezTo>
                    <a:pt x="78" y="36"/>
                    <a:pt x="79" y="32"/>
                    <a:pt x="80" y="28"/>
                  </a:cubicBezTo>
                  <a:cubicBezTo>
                    <a:pt x="79" y="28"/>
                    <a:pt x="79" y="27"/>
                    <a:pt x="78" y="27"/>
                  </a:cubicBezTo>
                  <a:cubicBezTo>
                    <a:pt x="77" y="25"/>
                    <a:pt x="78" y="20"/>
                    <a:pt x="76" y="20"/>
                  </a:cubicBezTo>
                  <a:cubicBezTo>
                    <a:pt x="73" y="20"/>
                    <a:pt x="74" y="17"/>
                    <a:pt x="76" y="16"/>
                  </a:cubicBezTo>
                  <a:cubicBezTo>
                    <a:pt x="78" y="16"/>
                    <a:pt x="72" y="13"/>
                    <a:pt x="72" y="11"/>
                  </a:cubicBezTo>
                  <a:cubicBezTo>
                    <a:pt x="72" y="9"/>
                    <a:pt x="69" y="3"/>
                    <a:pt x="67" y="3"/>
                  </a:cubicBezTo>
                  <a:cubicBezTo>
                    <a:pt x="66" y="2"/>
                    <a:pt x="61" y="8"/>
                    <a:pt x="59" y="8"/>
                  </a:cubicBezTo>
                  <a:cubicBezTo>
                    <a:pt x="57" y="8"/>
                    <a:pt x="53" y="4"/>
                    <a:pt x="52" y="8"/>
                  </a:cubicBezTo>
                  <a:cubicBezTo>
                    <a:pt x="50" y="11"/>
                    <a:pt x="47" y="6"/>
                    <a:pt x="45" y="9"/>
                  </a:cubicBezTo>
                  <a:cubicBezTo>
                    <a:pt x="43" y="11"/>
                    <a:pt x="42" y="6"/>
                    <a:pt x="42" y="6"/>
                  </a:cubicBezTo>
                  <a:cubicBezTo>
                    <a:pt x="42" y="6"/>
                    <a:pt x="42" y="5"/>
                    <a:pt x="42" y="4"/>
                  </a:cubicBezTo>
                  <a:cubicBezTo>
                    <a:pt x="42" y="4"/>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8"/>
                  </a:cubicBezTo>
                  <a:cubicBezTo>
                    <a:pt x="1" y="18"/>
                    <a:pt x="1" y="18"/>
                    <a:pt x="0" y="19"/>
                  </a:cubicBezTo>
                  <a:cubicBezTo>
                    <a:pt x="4" y="22"/>
                    <a:pt x="4" y="25"/>
                    <a:pt x="8" y="29"/>
                  </a:cubicBezTo>
                  <a:cubicBezTo>
                    <a:pt x="12" y="32"/>
                    <a:pt x="18" y="36"/>
                    <a:pt x="21" y="43"/>
                  </a:cubicBezTo>
                  <a:cubicBezTo>
                    <a:pt x="24" y="40"/>
                    <a:pt x="28" y="36"/>
                    <a:pt x="29" y="3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 name="Freeform 31">
              <a:extLst>
                <a:ext uri="{FF2B5EF4-FFF2-40B4-BE49-F238E27FC236}">
                  <a16:creationId xmlns="" xmlns:a16="http://schemas.microsoft.com/office/drawing/2014/main" id="{8403029F-3019-435B-9787-098514184297}"/>
                </a:ext>
              </a:extLst>
            </p:cNvPr>
            <p:cNvSpPr>
              <a:spLocks/>
            </p:cNvSpPr>
            <p:nvPr/>
          </p:nvSpPr>
          <p:spPr bwMode="auto">
            <a:xfrm>
              <a:off x="3957637" y="3032126"/>
              <a:ext cx="100013" cy="95250"/>
            </a:xfrm>
            <a:custGeom>
              <a:avLst/>
              <a:gdLst>
                <a:gd name="T0" fmla="*/ 38 w 47"/>
                <a:gd name="T1" fmla="*/ 26 h 45"/>
                <a:gd name="T2" fmla="*/ 34 w 47"/>
                <a:gd name="T3" fmla="*/ 22 h 45"/>
                <a:gd name="T4" fmla="*/ 35 w 47"/>
                <a:gd name="T5" fmla="*/ 14 h 45"/>
                <a:gd name="T6" fmla="*/ 36 w 47"/>
                <a:gd name="T7" fmla="*/ 11 h 45"/>
                <a:gd name="T8" fmla="*/ 33 w 47"/>
                <a:gd name="T9" fmla="*/ 10 h 45"/>
                <a:gd name="T10" fmla="*/ 29 w 47"/>
                <a:gd name="T11" fmla="*/ 13 h 45"/>
                <a:gd name="T12" fmla="*/ 24 w 47"/>
                <a:gd name="T13" fmla="*/ 9 h 45"/>
                <a:gd name="T14" fmla="*/ 20 w 47"/>
                <a:gd name="T15" fmla="*/ 0 h 45"/>
                <a:gd name="T16" fmla="*/ 12 w 47"/>
                <a:gd name="T17" fmla="*/ 1 h 45"/>
                <a:gd name="T18" fmla="*/ 11 w 47"/>
                <a:gd name="T19" fmla="*/ 7 h 45"/>
                <a:gd name="T20" fmla="*/ 2 w 47"/>
                <a:gd name="T21" fmla="*/ 14 h 45"/>
                <a:gd name="T22" fmla="*/ 0 w 47"/>
                <a:gd name="T23" fmla="*/ 18 h 45"/>
                <a:gd name="T24" fmla="*/ 14 w 47"/>
                <a:gd name="T25" fmla="*/ 28 h 45"/>
                <a:gd name="T26" fmla="*/ 41 w 47"/>
                <a:gd name="T27" fmla="*/ 44 h 45"/>
                <a:gd name="T28" fmla="*/ 43 w 47"/>
                <a:gd name="T29" fmla="*/ 45 h 45"/>
                <a:gd name="T30" fmla="*/ 47 w 47"/>
                <a:gd name="T31" fmla="*/ 34 h 45"/>
                <a:gd name="T32" fmla="*/ 38 w 47"/>
                <a:gd name="T33" fmla="*/ 2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5">
                  <a:moveTo>
                    <a:pt x="38" y="26"/>
                  </a:moveTo>
                  <a:cubicBezTo>
                    <a:pt x="34" y="23"/>
                    <a:pt x="33" y="23"/>
                    <a:pt x="34" y="22"/>
                  </a:cubicBezTo>
                  <a:cubicBezTo>
                    <a:pt x="36" y="21"/>
                    <a:pt x="36" y="18"/>
                    <a:pt x="35" y="14"/>
                  </a:cubicBezTo>
                  <a:cubicBezTo>
                    <a:pt x="35" y="13"/>
                    <a:pt x="35" y="12"/>
                    <a:pt x="36" y="11"/>
                  </a:cubicBezTo>
                  <a:cubicBezTo>
                    <a:pt x="34" y="11"/>
                    <a:pt x="34" y="10"/>
                    <a:pt x="33" y="10"/>
                  </a:cubicBezTo>
                  <a:cubicBezTo>
                    <a:pt x="33" y="7"/>
                    <a:pt x="31" y="11"/>
                    <a:pt x="29" y="13"/>
                  </a:cubicBezTo>
                  <a:cubicBezTo>
                    <a:pt x="27" y="16"/>
                    <a:pt x="23" y="13"/>
                    <a:pt x="24" y="9"/>
                  </a:cubicBezTo>
                  <a:cubicBezTo>
                    <a:pt x="24" y="5"/>
                    <a:pt x="22" y="0"/>
                    <a:pt x="20" y="0"/>
                  </a:cubicBezTo>
                  <a:cubicBezTo>
                    <a:pt x="20" y="0"/>
                    <a:pt x="16" y="0"/>
                    <a:pt x="12" y="1"/>
                  </a:cubicBezTo>
                  <a:cubicBezTo>
                    <a:pt x="13" y="3"/>
                    <a:pt x="12" y="5"/>
                    <a:pt x="11" y="7"/>
                  </a:cubicBezTo>
                  <a:cubicBezTo>
                    <a:pt x="11" y="9"/>
                    <a:pt x="5" y="12"/>
                    <a:pt x="2" y="14"/>
                  </a:cubicBezTo>
                  <a:cubicBezTo>
                    <a:pt x="1" y="15"/>
                    <a:pt x="0" y="16"/>
                    <a:pt x="0" y="18"/>
                  </a:cubicBezTo>
                  <a:cubicBezTo>
                    <a:pt x="4" y="21"/>
                    <a:pt x="10" y="24"/>
                    <a:pt x="14" y="28"/>
                  </a:cubicBezTo>
                  <a:cubicBezTo>
                    <a:pt x="22" y="34"/>
                    <a:pt x="35" y="42"/>
                    <a:pt x="41" y="44"/>
                  </a:cubicBezTo>
                  <a:cubicBezTo>
                    <a:pt x="41" y="45"/>
                    <a:pt x="42" y="45"/>
                    <a:pt x="43" y="45"/>
                  </a:cubicBezTo>
                  <a:cubicBezTo>
                    <a:pt x="45" y="38"/>
                    <a:pt x="46" y="38"/>
                    <a:pt x="47" y="34"/>
                  </a:cubicBezTo>
                  <a:cubicBezTo>
                    <a:pt x="47" y="30"/>
                    <a:pt x="41" y="28"/>
                    <a:pt x="38" y="2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 name="Freeform 32">
              <a:extLst>
                <a:ext uri="{FF2B5EF4-FFF2-40B4-BE49-F238E27FC236}">
                  <a16:creationId xmlns="" xmlns:a16="http://schemas.microsoft.com/office/drawing/2014/main" id="{37892976-80C6-4A53-80B7-A8CB45E93525}"/>
                </a:ext>
              </a:extLst>
            </p:cNvPr>
            <p:cNvSpPr>
              <a:spLocks/>
            </p:cNvSpPr>
            <p:nvPr/>
          </p:nvSpPr>
          <p:spPr bwMode="auto">
            <a:xfrm>
              <a:off x="3916362" y="2994026"/>
              <a:ext cx="69850" cy="76200"/>
            </a:xfrm>
            <a:custGeom>
              <a:avLst/>
              <a:gdLst>
                <a:gd name="T0" fmla="*/ 31 w 33"/>
                <a:gd name="T1" fmla="*/ 25 h 36"/>
                <a:gd name="T2" fmla="*/ 32 w 33"/>
                <a:gd name="T3" fmla="*/ 18 h 36"/>
                <a:gd name="T4" fmla="*/ 30 w 33"/>
                <a:gd name="T5" fmla="*/ 11 h 36"/>
                <a:gd name="T6" fmla="*/ 21 w 33"/>
                <a:gd name="T7" fmla="*/ 0 h 36"/>
                <a:gd name="T8" fmla="*/ 13 w 33"/>
                <a:gd name="T9" fmla="*/ 2 h 36"/>
                <a:gd name="T10" fmla="*/ 8 w 33"/>
                <a:gd name="T11" fmla="*/ 3 h 36"/>
                <a:gd name="T12" fmla="*/ 0 w 33"/>
                <a:gd name="T13" fmla="*/ 12 h 36"/>
                <a:gd name="T14" fmla="*/ 2 w 33"/>
                <a:gd name="T15" fmla="*/ 16 h 36"/>
                <a:gd name="T16" fmla="*/ 11 w 33"/>
                <a:gd name="T17" fmla="*/ 30 h 36"/>
                <a:gd name="T18" fmla="*/ 20 w 33"/>
                <a:gd name="T19" fmla="*/ 36 h 36"/>
                <a:gd name="T20" fmla="*/ 22 w 33"/>
                <a:gd name="T21" fmla="*/ 32 h 36"/>
                <a:gd name="T22" fmla="*/ 31 w 33"/>
                <a:gd name="T2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31" y="25"/>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9"/>
                    <a:pt x="0" y="12"/>
                  </a:cubicBezTo>
                  <a:cubicBezTo>
                    <a:pt x="1" y="13"/>
                    <a:pt x="1" y="14"/>
                    <a:pt x="2" y="16"/>
                  </a:cubicBezTo>
                  <a:cubicBezTo>
                    <a:pt x="4" y="25"/>
                    <a:pt x="7" y="27"/>
                    <a:pt x="11" y="30"/>
                  </a:cubicBezTo>
                  <a:cubicBezTo>
                    <a:pt x="12" y="31"/>
                    <a:pt x="16" y="34"/>
                    <a:pt x="20" y="36"/>
                  </a:cubicBezTo>
                  <a:cubicBezTo>
                    <a:pt x="20" y="34"/>
                    <a:pt x="21" y="33"/>
                    <a:pt x="22" y="32"/>
                  </a:cubicBezTo>
                  <a:cubicBezTo>
                    <a:pt x="25" y="30"/>
                    <a:pt x="31" y="27"/>
                    <a:pt x="31" y="2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7" name="Freeform 33">
              <a:extLst>
                <a:ext uri="{FF2B5EF4-FFF2-40B4-BE49-F238E27FC236}">
                  <a16:creationId xmlns="" xmlns:a16="http://schemas.microsoft.com/office/drawing/2014/main" id="{1A5EFE30-E901-4D4B-BAA0-B755E8B926C6}"/>
                </a:ext>
              </a:extLst>
            </p:cNvPr>
            <p:cNvSpPr>
              <a:spLocks/>
            </p:cNvSpPr>
            <p:nvPr/>
          </p:nvSpPr>
          <p:spPr bwMode="auto">
            <a:xfrm>
              <a:off x="3827462" y="2551113"/>
              <a:ext cx="198438" cy="161925"/>
            </a:xfrm>
            <a:custGeom>
              <a:avLst/>
              <a:gdLst>
                <a:gd name="T0" fmla="*/ 44 w 94"/>
                <a:gd name="T1" fmla="*/ 59 h 77"/>
                <a:gd name="T2" fmla="*/ 56 w 94"/>
                <a:gd name="T3" fmla="*/ 51 h 77"/>
                <a:gd name="T4" fmla="*/ 56 w 94"/>
                <a:gd name="T5" fmla="*/ 21 h 77"/>
                <a:gd name="T6" fmla="*/ 94 w 94"/>
                <a:gd name="T7" fmla="*/ 21 h 77"/>
                <a:gd name="T8" fmla="*/ 94 w 94"/>
                <a:gd name="T9" fmla="*/ 5 h 77"/>
                <a:gd name="T10" fmla="*/ 86 w 94"/>
                <a:gd name="T11" fmla="*/ 0 h 77"/>
                <a:gd name="T12" fmla="*/ 44 w 94"/>
                <a:gd name="T13" fmla="*/ 0 h 77"/>
                <a:gd name="T14" fmla="*/ 38 w 94"/>
                <a:gd name="T15" fmla="*/ 11 h 77"/>
                <a:gd name="T16" fmla="*/ 23 w 94"/>
                <a:gd name="T17" fmla="*/ 31 h 77"/>
                <a:gd name="T18" fmla="*/ 3 w 94"/>
                <a:gd name="T19" fmla="*/ 66 h 77"/>
                <a:gd name="T20" fmla="*/ 0 w 94"/>
                <a:gd name="T21" fmla="*/ 77 h 77"/>
                <a:gd name="T22" fmla="*/ 44 w 94"/>
                <a:gd name="T23" fmla="*/ 77 h 77"/>
                <a:gd name="T24" fmla="*/ 44 w 94"/>
                <a:gd name="T25" fmla="*/ 5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7">
                  <a:moveTo>
                    <a:pt x="44" y="59"/>
                  </a:moveTo>
                  <a:cubicBezTo>
                    <a:pt x="44" y="57"/>
                    <a:pt x="56" y="54"/>
                    <a:pt x="56" y="51"/>
                  </a:cubicBezTo>
                  <a:cubicBezTo>
                    <a:pt x="56" y="48"/>
                    <a:pt x="56" y="21"/>
                    <a:pt x="56" y="21"/>
                  </a:cubicBezTo>
                  <a:cubicBezTo>
                    <a:pt x="56" y="21"/>
                    <a:pt x="93" y="22"/>
                    <a:pt x="94" y="21"/>
                  </a:cubicBezTo>
                  <a:cubicBezTo>
                    <a:pt x="94" y="20"/>
                    <a:pt x="94" y="12"/>
                    <a:pt x="94" y="5"/>
                  </a:cubicBezTo>
                  <a:cubicBezTo>
                    <a:pt x="92" y="2"/>
                    <a:pt x="94" y="0"/>
                    <a:pt x="86" y="0"/>
                  </a:cubicBezTo>
                  <a:cubicBezTo>
                    <a:pt x="79" y="0"/>
                    <a:pt x="58" y="0"/>
                    <a:pt x="44" y="0"/>
                  </a:cubicBezTo>
                  <a:cubicBezTo>
                    <a:pt x="41" y="3"/>
                    <a:pt x="39" y="7"/>
                    <a:pt x="38" y="11"/>
                  </a:cubicBezTo>
                  <a:cubicBezTo>
                    <a:pt x="36" y="16"/>
                    <a:pt x="23" y="24"/>
                    <a:pt x="23" y="31"/>
                  </a:cubicBezTo>
                  <a:cubicBezTo>
                    <a:pt x="22" y="39"/>
                    <a:pt x="11" y="50"/>
                    <a:pt x="3" y="66"/>
                  </a:cubicBezTo>
                  <a:cubicBezTo>
                    <a:pt x="1" y="71"/>
                    <a:pt x="0" y="74"/>
                    <a:pt x="0" y="77"/>
                  </a:cubicBezTo>
                  <a:cubicBezTo>
                    <a:pt x="44" y="77"/>
                    <a:pt x="44" y="77"/>
                    <a:pt x="44" y="77"/>
                  </a:cubicBezTo>
                  <a:cubicBezTo>
                    <a:pt x="44" y="77"/>
                    <a:pt x="44" y="62"/>
                    <a:pt x="44" y="5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8" name="Freeform 34">
              <a:extLst>
                <a:ext uri="{FF2B5EF4-FFF2-40B4-BE49-F238E27FC236}">
                  <a16:creationId xmlns="" xmlns:a16="http://schemas.microsoft.com/office/drawing/2014/main" id="{7E63E011-3CF2-4954-A7A1-88B4D96F6ED6}"/>
                </a:ext>
              </a:extLst>
            </p:cNvPr>
            <p:cNvSpPr>
              <a:spLocks/>
            </p:cNvSpPr>
            <p:nvPr/>
          </p:nvSpPr>
          <p:spPr bwMode="auto">
            <a:xfrm>
              <a:off x="3824287" y="2560638"/>
              <a:ext cx="290513" cy="319088"/>
            </a:xfrm>
            <a:custGeom>
              <a:avLst/>
              <a:gdLst>
                <a:gd name="T0" fmla="*/ 11 w 137"/>
                <a:gd name="T1" fmla="*/ 129 h 150"/>
                <a:gd name="T2" fmla="*/ 21 w 137"/>
                <a:gd name="T3" fmla="*/ 129 h 150"/>
                <a:gd name="T4" fmla="*/ 30 w 137"/>
                <a:gd name="T5" fmla="*/ 128 h 150"/>
                <a:gd name="T6" fmla="*/ 36 w 137"/>
                <a:gd name="T7" fmla="*/ 134 h 150"/>
                <a:gd name="T8" fmla="*/ 40 w 137"/>
                <a:gd name="T9" fmla="*/ 134 h 150"/>
                <a:gd name="T10" fmla="*/ 48 w 137"/>
                <a:gd name="T11" fmla="*/ 144 h 150"/>
                <a:gd name="T12" fmla="*/ 53 w 137"/>
                <a:gd name="T13" fmla="*/ 150 h 150"/>
                <a:gd name="T14" fmla="*/ 59 w 137"/>
                <a:gd name="T15" fmla="*/ 146 h 150"/>
                <a:gd name="T16" fmla="*/ 66 w 137"/>
                <a:gd name="T17" fmla="*/ 143 h 150"/>
                <a:gd name="T18" fmla="*/ 72 w 137"/>
                <a:gd name="T19" fmla="*/ 142 h 150"/>
                <a:gd name="T20" fmla="*/ 80 w 137"/>
                <a:gd name="T21" fmla="*/ 143 h 150"/>
                <a:gd name="T22" fmla="*/ 87 w 137"/>
                <a:gd name="T23" fmla="*/ 141 h 150"/>
                <a:gd name="T24" fmla="*/ 131 w 137"/>
                <a:gd name="T25" fmla="*/ 140 h 150"/>
                <a:gd name="T26" fmla="*/ 132 w 137"/>
                <a:gd name="T27" fmla="*/ 131 h 150"/>
                <a:gd name="T28" fmla="*/ 129 w 137"/>
                <a:gd name="T29" fmla="*/ 127 h 150"/>
                <a:gd name="T30" fmla="*/ 118 w 137"/>
                <a:gd name="T31" fmla="*/ 28 h 150"/>
                <a:gd name="T32" fmla="*/ 137 w 137"/>
                <a:gd name="T33" fmla="*/ 28 h 150"/>
                <a:gd name="T34" fmla="*/ 97 w 137"/>
                <a:gd name="T35" fmla="*/ 2 h 150"/>
                <a:gd name="T36" fmla="*/ 95 w 137"/>
                <a:gd name="T37" fmla="*/ 0 h 150"/>
                <a:gd name="T38" fmla="*/ 95 w 137"/>
                <a:gd name="T39" fmla="*/ 16 h 150"/>
                <a:gd name="T40" fmla="*/ 57 w 137"/>
                <a:gd name="T41" fmla="*/ 16 h 150"/>
                <a:gd name="T42" fmla="*/ 57 w 137"/>
                <a:gd name="T43" fmla="*/ 46 h 150"/>
                <a:gd name="T44" fmla="*/ 45 w 137"/>
                <a:gd name="T45" fmla="*/ 54 h 150"/>
                <a:gd name="T46" fmla="*/ 45 w 137"/>
                <a:gd name="T47" fmla="*/ 72 h 150"/>
                <a:gd name="T48" fmla="*/ 1 w 137"/>
                <a:gd name="T49" fmla="*/ 72 h 150"/>
                <a:gd name="T50" fmla="*/ 7 w 137"/>
                <a:gd name="T51" fmla="*/ 85 h 150"/>
                <a:gd name="T52" fmla="*/ 9 w 137"/>
                <a:gd name="T53" fmla="*/ 103 h 150"/>
                <a:gd name="T54" fmla="*/ 6 w 137"/>
                <a:gd name="T55" fmla="*/ 125 h 150"/>
                <a:gd name="T56" fmla="*/ 4 w 137"/>
                <a:gd name="T57" fmla="*/ 135 h 150"/>
                <a:gd name="T58" fmla="*/ 4 w 137"/>
                <a:gd name="T59" fmla="*/ 135 h 150"/>
                <a:gd name="T60" fmla="*/ 11 w 137"/>
                <a:gd name="T61"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50">
                  <a:moveTo>
                    <a:pt x="11" y="129"/>
                  </a:moveTo>
                  <a:cubicBezTo>
                    <a:pt x="15" y="130"/>
                    <a:pt x="21" y="129"/>
                    <a:pt x="21" y="129"/>
                  </a:cubicBezTo>
                  <a:cubicBezTo>
                    <a:pt x="21" y="129"/>
                    <a:pt x="27" y="127"/>
                    <a:pt x="30" y="128"/>
                  </a:cubicBezTo>
                  <a:cubicBezTo>
                    <a:pt x="33" y="130"/>
                    <a:pt x="36" y="134"/>
                    <a:pt x="36" y="134"/>
                  </a:cubicBezTo>
                  <a:cubicBezTo>
                    <a:pt x="40" y="134"/>
                    <a:pt x="40" y="134"/>
                    <a:pt x="40" y="134"/>
                  </a:cubicBezTo>
                  <a:cubicBezTo>
                    <a:pt x="40" y="134"/>
                    <a:pt x="43" y="143"/>
                    <a:pt x="48" y="144"/>
                  </a:cubicBezTo>
                  <a:cubicBezTo>
                    <a:pt x="51" y="145"/>
                    <a:pt x="52" y="148"/>
                    <a:pt x="53" y="150"/>
                  </a:cubicBezTo>
                  <a:cubicBezTo>
                    <a:pt x="57" y="150"/>
                    <a:pt x="59" y="148"/>
                    <a:pt x="59" y="146"/>
                  </a:cubicBezTo>
                  <a:cubicBezTo>
                    <a:pt x="59" y="143"/>
                    <a:pt x="61" y="139"/>
                    <a:pt x="66" y="143"/>
                  </a:cubicBezTo>
                  <a:cubicBezTo>
                    <a:pt x="71" y="148"/>
                    <a:pt x="71" y="144"/>
                    <a:pt x="72" y="142"/>
                  </a:cubicBezTo>
                  <a:cubicBezTo>
                    <a:pt x="73" y="141"/>
                    <a:pt x="76" y="143"/>
                    <a:pt x="80" y="143"/>
                  </a:cubicBezTo>
                  <a:cubicBezTo>
                    <a:pt x="83" y="143"/>
                    <a:pt x="87" y="141"/>
                    <a:pt x="87" y="141"/>
                  </a:cubicBezTo>
                  <a:cubicBezTo>
                    <a:pt x="87" y="141"/>
                    <a:pt x="129" y="141"/>
                    <a:pt x="131" y="140"/>
                  </a:cubicBezTo>
                  <a:cubicBezTo>
                    <a:pt x="133" y="139"/>
                    <a:pt x="132" y="131"/>
                    <a:pt x="132" y="131"/>
                  </a:cubicBezTo>
                  <a:cubicBezTo>
                    <a:pt x="129" y="127"/>
                    <a:pt x="129" y="127"/>
                    <a:pt x="129" y="127"/>
                  </a:cubicBezTo>
                  <a:cubicBezTo>
                    <a:pt x="118" y="28"/>
                    <a:pt x="118" y="28"/>
                    <a:pt x="118" y="28"/>
                  </a:cubicBezTo>
                  <a:cubicBezTo>
                    <a:pt x="137" y="28"/>
                    <a:pt x="137" y="28"/>
                    <a:pt x="137" y="28"/>
                  </a:cubicBezTo>
                  <a:cubicBezTo>
                    <a:pt x="117" y="14"/>
                    <a:pt x="99" y="3"/>
                    <a:pt x="97" y="2"/>
                  </a:cubicBezTo>
                  <a:cubicBezTo>
                    <a:pt x="96" y="1"/>
                    <a:pt x="95" y="0"/>
                    <a:pt x="95" y="0"/>
                  </a:cubicBezTo>
                  <a:cubicBezTo>
                    <a:pt x="95" y="7"/>
                    <a:pt x="95" y="15"/>
                    <a:pt x="95" y="16"/>
                  </a:cubicBezTo>
                  <a:cubicBezTo>
                    <a:pt x="94" y="17"/>
                    <a:pt x="57" y="16"/>
                    <a:pt x="57" y="16"/>
                  </a:cubicBezTo>
                  <a:cubicBezTo>
                    <a:pt x="57" y="16"/>
                    <a:pt x="57" y="43"/>
                    <a:pt x="57" y="46"/>
                  </a:cubicBezTo>
                  <a:cubicBezTo>
                    <a:pt x="57" y="49"/>
                    <a:pt x="45" y="52"/>
                    <a:pt x="45" y="54"/>
                  </a:cubicBezTo>
                  <a:cubicBezTo>
                    <a:pt x="45" y="57"/>
                    <a:pt x="45" y="72"/>
                    <a:pt x="45" y="72"/>
                  </a:cubicBezTo>
                  <a:cubicBezTo>
                    <a:pt x="1" y="72"/>
                    <a:pt x="1" y="72"/>
                    <a:pt x="1" y="72"/>
                  </a:cubicBezTo>
                  <a:cubicBezTo>
                    <a:pt x="0" y="79"/>
                    <a:pt x="4" y="82"/>
                    <a:pt x="7" y="85"/>
                  </a:cubicBezTo>
                  <a:cubicBezTo>
                    <a:pt x="10" y="89"/>
                    <a:pt x="4" y="96"/>
                    <a:pt x="9" y="103"/>
                  </a:cubicBezTo>
                  <a:cubicBezTo>
                    <a:pt x="15" y="110"/>
                    <a:pt x="8" y="121"/>
                    <a:pt x="6" y="125"/>
                  </a:cubicBezTo>
                  <a:cubicBezTo>
                    <a:pt x="4" y="127"/>
                    <a:pt x="4" y="131"/>
                    <a:pt x="4" y="135"/>
                  </a:cubicBezTo>
                  <a:cubicBezTo>
                    <a:pt x="4" y="135"/>
                    <a:pt x="4" y="135"/>
                    <a:pt x="4" y="135"/>
                  </a:cubicBezTo>
                  <a:cubicBezTo>
                    <a:pt x="8" y="134"/>
                    <a:pt x="7" y="128"/>
                    <a:pt x="11" y="12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9" name="Freeform 35">
              <a:extLst>
                <a:ext uri="{FF2B5EF4-FFF2-40B4-BE49-F238E27FC236}">
                  <a16:creationId xmlns="" xmlns:a16="http://schemas.microsoft.com/office/drawing/2014/main" id="{3BB12AD8-4674-4CA8-B30F-515BE5F84548}"/>
                </a:ext>
              </a:extLst>
            </p:cNvPr>
            <p:cNvSpPr>
              <a:spLocks/>
            </p:cNvSpPr>
            <p:nvPr/>
          </p:nvSpPr>
          <p:spPr bwMode="auto">
            <a:xfrm>
              <a:off x="3937000" y="2620963"/>
              <a:ext cx="400050" cy="373063"/>
            </a:xfrm>
            <a:custGeom>
              <a:avLst/>
              <a:gdLst>
                <a:gd name="T0" fmla="*/ 179 w 189"/>
                <a:gd name="T1" fmla="*/ 73 h 176"/>
                <a:gd name="T2" fmla="*/ 173 w 189"/>
                <a:gd name="T3" fmla="*/ 61 h 176"/>
                <a:gd name="T4" fmla="*/ 161 w 189"/>
                <a:gd name="T5" fmla="*/ 57 h 176"/>
                <a:gd name="T6" fmla="*/ 153 w 189"/>
                <a:gd name="T7" fmla="*/ 47 h 176"/>
                <a:gd name="T8" fmla="*/ 84 w 189"/>
                <a:gd name="T9" fmla="*/ 0 h 176"/>
                <a:gd name="T10" fmla="*/ 65 w 189"/>
                <a:gd name="T11" fmla="*/ 0 h 176"/>
                <a:gd name="T12" fmla="*/ 76 w 189"/>
                <a:gd name="T13" fmla="*/ 99 h 176"/>
                <a:gd name="T14" fmla="*/ 79 w 189"/>
                <a:gd name="T15" fmla="*/ 103 h 176"/>
                <a:gd name="T16" fmla="*/ 78 w 189"/>
                <a:gd name="T17" fmla="*/ 112 h 176"/>
                <a:gd name="T18" fmla="*/ 34 w 189"/>
                <a:gd name="T19" fmla="*/ 113 h 176"/>
                <a:gd name="T20" fmla="*/ 27 w 189"/>
                <a:gd name="T21" fmla="*/ 115 h 176"/>
                <a:gd name="T22" fmla="*/ 19 w 189"/>
                <a:gd name="T23" fmla="*/ 114 h 176"/>
                <a:gd name="T24" fmla="*/ 13 w 189"/>
                <a:gd name="T25" fmla="*/ 115 h 176"/>
                <a:gd name="T26" fmla="*/ 6 w 189"/>
                <a:gd name="T27" fmla="*/ 118 h 176"/>
                <a:gd name="T28" fmla="*/ 0 w 189"/>
                <a:gd name="T29" fmla="*/ 122 h 176"/>
                <a:gd name="T30" fmla="*/ 1 w 189"/>
                <a:gd name="T31" fmla="*/ 124 h 176"/>
                <a:gd name="T32" fmla="*/ 3 w 189"/>
                <a:gd name="T33" fmla="*/ 127 h 176"/>
                <a:gd name="T34" fmla="*/ 5 w 189"/>
                <a:gd name="T35" fmla="*/ 134 h 176"/>
                <a:gd name="T36" fmla="*/ 11 w 189"/>
                <a:gd name="T37" fmla="*/ 142 h 176"/>
                <a:gd name="T38" fmla="*/ 11 w 189"/>
                <a:gd name="T39" fmla="*/ 151 h 176"/>
                <a:gd name="T40" fmla="*/ 14 w 189"/>
                <a:gd name="T41" fmla="*/ 154 h 176"/>
                <a:gd name="T42" fmla="*/ 21 w 189"/>
                <a:gd name="T43" fmla="*/ 153 h 176"/>
                <a:gd name="T44" fmla="*/ 28 w 189"/>
                <a:gd name="T45" fmla="*/ 153 h 176"/>
                <a:gd name="T46" fmla="*/ 36 w 189"/>
                <a:gd name="T47" fmla="*/ 148 h 176"/>
                <a:gd name="T48" fmla="*/ 41 w 189"/>
                <a:gd name="T49" fmla="*/ 156 h 176"/>
                <a:gd name="T50" fmla="*/ 45 w 189"/>
                <a:gd name="T51" fmla="*/ 161 h 176"/>
                <a:gd name="T52" fmla="*/ 45 w 189"/>
                <a:gd name="T53" fmla="*/ 165 h 176"/>
                <a:gd name="T54" fmla="*/ 47 w 189"/>
                <a:gd name="T55" fmla="*/ 172 h 176"/>
                <a:gd name="T56" fmla="*/ 53 w 189"/>
                <a:gd name="T57" fmla="*/ 172 h 176"/>
                <a:gd name="T58" fmla="*/ 58 w 189"/>
                <a:gd name="T59" fmla="*/ 174 h 176"/>
                <a:gd name="T60" fmla="*/ 65 w 189"/>
                <a:gd name="T61" fmla="*/ 171 h 176"/>
                <a:gd name="T62" fmla="*/ 70 w 189"/>
                <a:gd name="T63" fmla="*/ 170 h 176"/>
                <a:gd name="T64" fmla="*/ 74 w 189"/>
                <a:gd name="T65" fmla="*/ 172 h 176"/>
                <a:gd name="T66" fmla="*/ 78 w 189"/>
                <a:gd name="T67" fmla="*/ 171 h 176"/>
                <a:gd name="T68" fmla="*/ 81 w 189"/>
                <a:gd name="T69" fmla="*/ 162 h 176"/>
                <a:gd name="T70" fmla="*/ 80 w 189"/>
                <a:gd name="T71" fmla="*/ 155 h 176"/>
                <a:gd name="T72" fmla="*/ 89 w 189"/>
                <a:gd name="T73" fmla="*/ 151 h 176"/>
                <a:gd name="T74" fmla="*/ 93 w 189"/>
                <a:gd name="T75" fmla="*/ 144 h 176"/>
                <a:gd name="T76" fmla="*/ 96 w 189"/>
                <a:gd name="T77" fmla="*/ 136 h 176"/>
                <a:gd name="T78" fmla="*/ 103 w 189"/>
                <a:gd name="T79" fmla="*/ 136 h 176"/>
                <a:gd name="T80" fmla="*/ 108 w 189"/>
                <a:gd name="T81" fmla="*/ 131 h 176"/>
                <a:gd name="T82" fmla="*/ 114 w 189"/>
                <a:gd name="T83" fmla="*/ 128 h 176"/>
                <a:gd name="T84" fmla="*/ 118 w 189"/>
                <a:gd name="T85" fmla="*/ 126 h 176"/>
                <a:gd name="T86" fmla="*/ 128 w 189"/>
                <a:gd name="T87" fmla="*/ 122 h 176"/>
                <a:gd name="T88" fmla="*/ 136 w 189"/>
                <a:gd name="T89" fmla="*/ 118 h 176"/>
                <a:gd name="T90" fmla="*/ 150 w 189"/>
                <a:gd name="T91" fmla="*/ 119 h 176"/>
                <a:gd name="T92" fmla="*/ 159 w 189"/>
                <a:gd name="T93" fmla="*/ 116 h 176"/>
                <a:gd name="T94" fmla="*/ 177 w 189"/>
                <a:gd name="T95" fmla="*/ 114 h 176"/>
                <a:gd name="T96" fmla="*/ 184 w 189"/>
                <a:gd name="T97" fmla="*/ 109 h 176"/>
                <a:gd name="T98" fmla="*/ 188 w 189"/>
                <a:gd name="T99" fmla="*/ 101 h 176"/>
                <a:gd name="T100" fmla="*/ 188 w 189"/>
                <a:gd name="T101" fmla="*/ 71 h 176"/>
                <a:gd name="T102" fmla="*/ 179 w 189"/>
                <a:gd name="T103" fmla="*/ 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176">
                  <a:moveTo>
                    <a:pt x="179" y="73"/>
                  </a:moveTo>
                  <a:cubicBezTo>
                    <a:pt x="179" y="73"/>
                    <a:pt x="179" y="64"/>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99"/>
                    <a:pt x="76" y="99"/>
                    <a:pt x="76" y="99"/>
                  </a:cubicBezTo>
                  <a:cubicBezTo>
                    <a:pt x="79" y="103"/>
                    <a:pt x="79" y="103"/>
                    <a:pt x="79" y="103"/>
                  </a:cubicBezTo>
                  <a:cubicBezTo>
                    <a:pt x="79" y="103"/>
                    <a:pt x="80" y="111"/>
                    <a:pt x="78" y="112"/>
                  </a:cubicBezTo>
                  <a:cubicBezTo>
                    <a:pt x="76" y="113"/>
                    <a:pt x="34" y="113"/>
                    <a:pt x="34" y="113"/>
                  </a:cubicBezTo>
                  <a:cubicBezTo>
                    <a:pt x="34" y="113"/>
                    <a:pt x="30" y="115"/>
                    <a:pt x="27" y="115"/>
                  </a:cubicBezTo>
                  <a:cubicBezTo>
                    <a:pt x="23" y="115"/>
                    <a:pt x="20" y="113"/>
                    <a:pt x="19" y="114"/>
                  </a:cubicBezTo>
                  <a:cubicBezTo>
                    <a:pt x="18" y="116"/>
                    <a:pt x="18" y="120"/>
                    <a:pt x="13" y="115"/>
                  </a:cubicBezTo>
                  <a:cubicBezTo>
                    <a:pt x="8" y="111"/>
                    <a:pt x="6" y="115"/>
                    <a:pt x="6" y="118"/>
                  </a:cubicBezTo>
                  <a:cubicBezTo>
                    <a:pt x="6" y="120"/>
                    <a:pt x="4" y="122"/>
                    <a:pt x="0" y="122"/>
                  </a:cubicBezTo>
                  <a:cubicBezTo>
                    <a:pt x="1" y="123"/>
                    <a:pt x="1" y="124"/>
                    <a:pt x="1" y="124"/>
                  </a:cubicBezTo>
                  <a:cubicBezTo>
                    <a:pt x="3" y="127"/>
                    <a:pt x="3" y="127"/>
                    <a:pt x="3" y="127"/>
                  </a:cubicBezTo>
                  <a:cubicBezTo>
                    <a:pt x="3" y="127"/>
                    <a:pt x="3" y="132"/>
                    <a:pt x="5" y="134"/>
                  </a:cubicBezTo>
                  <a:cubicBezTo>
                    <a:pt x="7" y="136"/>
                    <a:pt x="11" y="140"/>
                    <a:pt x="11" y="142"/>
                  </a:cubicBezTo>
                  <a:cubicBezTo>
                    <a:pt x="11" y="143"/>
                    <a:pt x="11" y="151"/>
                    <a:pt x="11" y="151"/>
                  </a:cubicBezTo>
                  <a:cubicBezTo>
                    <a:pt x="11" y="151"/>
                    <a:pt x="12" y="156"/>
                    <a:pt x="14" y="154"/>
                  </a:cubicBezTo>
                  <a:cubicBezTo>
                    <a:pt x="16" y="151"/>
                    <a:pt x="19" y="156"/>
                    <a:pt x="21" y="153"/>
                  </a:cubicBezTo>
                  <a:cubicBezTo>
                    <a:pt x="22" y="149"/>
                    <a:pt x="26" y="153"/>
                    <a:pt x="28" y="153"/>
                  </a:cubicBezTo>
                  <a:cubicBezTo>
                    <a:pt x="30" y="153"/>
                    <a:pt x="35" y="147"/>
                    <a:pt x="36" y="148"/>
                  </a:cubicBezTo>
                  <a:cubicBezTo>
                    <a:pt x="38" y="148"/>
                    <a:pt x="41" y="154"/>
                    <a:pt x="41" y="156"/>
                  </a:cubicBezTo>
                  <a:cubicBezTo>
                    <a:pt x="41" y="158"/>
                    <a:pt x="47" y="161"/>
                    <a:pt x="45" y="161"/>
                  </a:cubicBezTo>
                  <a:cubicBezTo>
                    <a:pt x="43" y="162"/>
                    <a:pt x="42" y="165"/>
                    <a:pt x="45" y="165"/>
                  </a:cubicBezTo>
                  <a:cubicBezTo>
                    <a:pt x="47" y="165"/>
                    <a:pt x="46" y="170"/>
                    <a:pt x="47" y="172"/>
                  </a:cubicBezTo>
                  <a:cubicBezTo>
                    <a:pt x="49" y="174"/>
                    <a:pt x="51" y="175"/>
                    <a:pt x="53" y="172"/>
                  </a:cubicBezTo>
                  <a:cubicBezTo>
                    <a:pt x="54" y="169"/>
                    <a:pt x="57" y="172"/>
                    <a:pt x="58" y="174"/>
                  </a:cubicBezTo>
                  <a:cubicBezTo>
                    <a:pt x="60" y="176"/>
                    <a:pt x="64" y="174"/>
                    <a:pt x="65" y="171"/>
                  </a:cubicBezTo>
                  <a:cubicBezTo>
                    <a:pt x="65" y="168"/>
                    <a:pt x="71" y="167"/>
                    <a:pt x="70" y="170"/>
                  </a:cubicBezTo>
                  <a:cubicBezTo>
                    <a:pt x="70" y="173"/>
                    <a:pt x="71" y="174"/>
                    <a:pt x="74" y="172"/>
                  </a:cubicBezTo>
                  <a:cubicBezTo>
                    <a:pt x="75" y="171"/>
                    <a:pt x="76" y="171"/>
                    <a:pt x="78" y="171"/>
                  </a:cubicBezTo>
                  <a:cubicBezTo>
                    <a:pt x="79" y="167"/>
                    <a:pt x="80" y="163"/>
                    <a:pt x="81" y="162"/>
                  </a:cubicBezTo>
                  <a:cubicBezTo>
                    <a:pt x="82" y="160"/>
                    <a:pt x="78" y="156"/>
                    <a:pt x="80" y="155"/>
                  </a:cubicBezTo>
                  <a:cubicBezTo>
                    <a:pt x="82" y="154"/>
                    <a:pt x="87" y="156"/>
                    <a:pt x="89" y="151"/>
                  </a:cubicBezTo>
                  <a:cubicBezTo>
                    <a:pt x="91" y="146"/>
                    <a:pt x="93" y="144"/>
                    <a:pt x="93" y="144"/>
                  </a:cubicBezTo>
                  <a:cubicBezTo>
                    <a:pt x="93" y="144"/>
                    <a:pt x="93" y="134"/>
                    <a:pt x="96" y="136"/>
                  </a:cubicBezTo>
                  <a:cubicBezTo>
                    <a:pt x="99" y="137"/>
                    <a:pt x="103" y="140"/>
                    <a:pt x="103" y="136"/>
                  </a:cubicBezTo>
                  <a:cubicBezTo>
                    <a:pt x="104" y="132"/>
                    <a:pt x="107" y="134"/>
                    <a:pt x="108" y="131"/>
                  </a:cubicBezTo>
                  <a:cubicBezTo>
                    <a:pt x="109" y="127"/>
                    <a:pt x="111" y="127"/>
                    <a:pt x="114" y="128"/>
                  </a:cubicBezTo>
                  <a:cubicBezTo>
                    <a:pt x="116" y="129"/>
                    <a:pt x="118" y="128"/>
                    <a:pt x="118" y="126"/>
                  </a:cubicBezTo>
                  <a:cubicBezTo>
                    <a:pt x="118" y="124"/>
                    <a:pt x="123" y="125"/>
                    <a:pt x="128" y="122"/>
                  </a:cubicBezTo>
                  <a:cubicBezTo>
                    <a:pt x="132" y="119"/>
                    <a:pt x="134" y="116"/>
                    <a:pt x="136" y="118"/>
                  </a:cubicBezTo>
                  <a:cubicBezTo>
                    <a:pt x="138" y="120"/>
                    <a:pt x="149" y="119"/>
                    <a:pt x="150" y="119"/>
                  </a:cubicBezTo>
                  <a:cubicBezTo>
                    <a:pt x="152" y="118"/>
                    <a:pt x="155" y="115"/>
                    <a:pt x="159" y="116"/>
                  </a:cubicBezTo>
                  <a:cubicBezTo>
                    <a:pt x="163" y="116"/>
                    <a:pt x="173" y="114"/>
                    <a:pt x="177" y="114"/>
                  </a:cubicBezTo>
                  <a:cubicBezTo>
                    <a:pt x="181" y="114"/>
                    <a:pt x="183" y="110"/>
                    <a:pt x="184" y="109"/>
                  </a:cubicBezTo>
                  <a:cubicBezTo>
                    <a:pt x="185" y="108"/>
                    <a:pt x="186" y="102"/>
                    <a:pt x="188" y="101"/>
                  </a:cubicBezTo>
                  <a:cubicBezTo>
                    <a:pt x="189" y="100"/>
                    <a:pt x="189" y="79"/>
                    <a:pt x="188" y="71"/>
                  </a:cubicBezTo>
                  <a:cubicBezTo>
                    <a:pt x="184" y="71"/>
                    <a:pt x="179" y="73"/>
                    <a:pt x="179" y="7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0" name="Freeform 36">
              <a:extLst>
                <a:ext uri="{FF2B5EF4-FFF2-40B4-BE49-F238E27FC236}">
                  <a16:creationId xmlns="" xmlns:a16="http://schemas.microsoft.com/office/drawing/2014/main" id="{483B0B42-38B1-420A-A48B-8DA174EFAB7B}"/>
                </a:ext>
              </a:extLst>
            </p:cNvPr>
            <p:cNvSpPr>
              <a:spLocks/>
            </p:cNvSpPr>
            <p:nvPr/>
          </p:nvSpPr>
          <p:spPr bwMode="auto">
            <a:xfrm>
              <a:off x="4102100" y="2867026"/>
              <a:ext cx="195263" cy="141288"/>
            </a:xfrm>
            <a:custGeom>
              <a:avLst/>
              <a:gdLst>
                <a:gd name="T0" fmla="*/ 92 w 92"/>
                <a:gd name="T1" fmla="*/ 37 h 67"/>
                <a:gd name="T2" fmla="*/ 87 w 92"/>
                <a:gd name="T3" fmla="*/ 35 h 67"/>
                <a:gd name="T4" fmla="*/ 86 w 92"/>
                <a:gd name="T5" fmla="*/ 29 h 67"/>
                <a:gd name="T6" fmla="*/ 81 w 92"/>
                <a:gd name="T7" fmla="*/ 30 h 67"/>
                <a:gd name="T8" fmla="*/ 76 w 92"/>
                <a:gd name="T9" fmla="*/ 26 h 67"/>
                <a:gd name="T10" fmla="*/ 74 w 92"/>
                <a:gd name="T11" fmla="*/ 22 h 67"/>
                <a:gd name="T12" fmla="*/ 69 w 92"/>
                <a:gd name="T13" fmla="*/ 16 h 67"/>
                <a:gd name="T14" fmla="*/ 65 w 92"/>
                <a:gd name="T15" fmla="*/ 9 h 67"/>
                <a:gd name="T16" fmla="*/ 65 w 92"/>
                <a:gd name="T17" fmla="*/ 3 h 67"/>
                <a:gd name="T18" fmla="*/ 58 w 92"/>
                <a:gd name="T19" fmla="*/ 2 h 67"/>
                <a:gd name="T20" fmla="*/ 50 w 92"/>
                <a:gd name="T21" fmla="*/ 6 h 67"/>
                <a:gd name="T22" fmla="*/ 40 w 92"/>
                <a:gd name="T23" fmla="*/ 10 h 67"/>
                <a:gd name="T24" fmla="*/ 36 w 92"/>
                <a:gd name="T25" fmla="*/ 12 h 67"/>
                <a:gd name="T26" fmla="*/ 30 w 92"/>
                <a:gd name="T27" fmla="*/ 15 h 67"/>
                <a:gd name="T28" fmla="*/ 25 w 92"/>
                <a:gd name="T29" fmla="*/ 20 h 67"/>
                <a:gd name="T30" fmla="*/ 18 w 92"/>
                <a:gd name="T31" fmla="*/ 20 h 67"/>
                <a:gd name="T32" fmla="*/ 15 w 92"/>
                <a:gd name="T33" fmla="*/ 28 h 67"/>
                <a:gd name="T34" fmla="*/ 11 w 92"/>
                <a:gd name="T35" fmla="*/ 35 h 67"/>
                <a:gd name="T36" fmla="*/ 2 w 92"/>
                <a:gd name="T37" fmla="*/ 39 h 67"/>
                <a:gd name="T38" fmla="*/ 3 w 92"/>
                <a:gd name="T39" fmla="*/ 46 h 67"/>
                <a:gd name="T40" fmla="*/ 0 w 92"/>
                <a:gd name="T41" fmla="*/ 55 h 67"/>
                <a:gd name="T42" fmla="*/ 5 w 92"/>
                <a:gd name="T43" fmla="*/ 59 h 67"/>
                <a:gd name="T44" fmla="*/ 15 w 92"/>
                <a:gd name="T45" fmla="*/ 63 h 67"/>
                <a:gd name="T46" fmla="*/ 28 w 92"/>
                <a:gd name="T47" fmla="*/ 62 h 67"/>
                <a:gd name="T48" fmla="*/ 32 w 92"/>
                <a:gd name="T49" fmla="*/ 61 h 67"/>
                <a:gd name="T50" fmla="*/ 30 w 92"/>
                <a:gd name="T51" fmla="*/ 49 h 67"/>
                <a:gd name="T52" fmla="*/ 58 w 92"/>
                <a:gd name="T53" fmla="*/ 50 h 67"/>
                <a:gd name="T54" fmla="*/ 63 w 92"/>
                <a:gd name="T55" fmla="*/ 47 h 67"/>
                <a:gd name="T56" fmla="*/ 73 w 92"/>
                <a:gd name="T57" fmla="*/ 48 h 67"/>
                <a:gd name="T58" fmla="*/ 79 w 92"/>
                <a:gd name="T59" fmla="*/ 44 h 67"/>
                <a:gd name="T60" fmla="*/ 89 w 92"/>
                <a:gd name="T61" fmla="*/ 42 h 67"/>
                <a:gd name="T62" fmla="*/ 92 w 92"/>
                <a:gd name="T63" fmla="*/ 38 h 67"/>
                <a:gd name="T64" fmla="*/ 92 w 92"/>
                <a:gd name="T6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67">
                  <a:moveTo>
                    <a:pt x="92" y="37"/>
                  </a:moveTo>
                  <a:cubicBezTo>
                    <a:pt x="90" y="36"/>
                    <a:pt x="88" y="35"/>
                    <a:pt x="87" y="35"/>
                  </a:cubicBezTo>
                  <a:cubicBezTo>
                    <a:pt x="86" y="35"/>
                    <a:pt x="87" y="30"/>
                    <a:pt x="86" y="29"/>
                  </a:cubicBezTo>
                  <a:cubicBezTo>
                    <a:pt x="86" y="28"/>
                    <a:pt x="83" y="31"/>
                    <a:pt x="81" y="30"/>
                  </a:cubicBezTo>
                  <a:cubicBezTo>
                    <a:pt x="79" y="29"/>
                    <a:pt x="78" y="26"/>
                    <a:pt x="76" y="26"/>
                  </a:cubicBezTo>
                  <a:cubicBezTo>
                    <a:pt x="74" y="26"/>
                    <a:pt x="74" y="24"/>
                    <a:pt x="74" y="22"/>
                  </a:cubicBezTo>
                  <a:cubicBezTo>
                    <a:pt x="74" y="19"/>
                    <a:pt x="71" y="17"/>
                    <a:pt x="69" y="16"/>
                  </a:cubicBezTo>
                  <a:cubicBezTo>
                    <a:pt x="67" y="14"/>
                    <a:pt x="66" y="10"/>
                    <a:pt x="65" y="9"/>
                  </a:cubicBezTo>
                  <a:cubicBezTo>
                    <a:pt x="64" y="9"/>
                    <a:pt x="65" y="6"/>
                    <a:pt x="65" y="3"/>
                  </a:cubicBezTo>
                  <a:cubicBezTo>
                    <a:pt x="62" y="3"/>
                    <a:pt x="59" y="3"/>
                    <a:pt x="58" y="2"/>
                  </a:cubicBezTo>
                  <a:cubicBezTo>
                    <a:pt x="56" y="0"/>
                    <a:pt x="54" y="3"/>
                    <a:pt x="50" y="6"/>
                  </a:cubicBezTo>
                  <a:cubicBezTo>
                    <a:pt x="45" y="9"/>
                    <a:pt x="40" y="8"/>
                    <a:pt x="40" y="10"/>
                  </a:cubicBezTo>
                  <a:cubicBezTo>
                    <a:pt x="40" y="12"/>
                    <a:pt x="38" y="13"/>
                    <a:pt x="36" y="12"/>
                  </a:cubicBezTo>
                  <a:cubicBezTo>
                    <a:pt x="33" y="11"/>
                    <a:pt x="31" y="11"/>
                    <a:pt x="30" y="15"/>
                  </a:cubicBezTo>
                  <a:cubicBezTo>
                    <a:pt x="29" y="18"/>
                    <a:pt x="26" y="16"/>
                    <a:pt x="25" y="20"/>
                  </a:cubicBezTo>
                  <a:cubicBezTo>
                    <a:pt x="25" y="24"/>
                    <a:pt x="21" y="21"/>
                    <a:pt x="18" y="20"/>
                  </a:cubicBezTo>
                  <a:cubicBezTo>
                    <a:pt x="15" y="18"/>
                    <a:pt x="15" y="28"/>
                    <a:pt x="15" y="28"/>
                  </a:cubicBezTo>
                  <a:cubicBezTo>
                    <a:pt x="15" y="28"/>
                    <a:pt x="13" y="30"/>
                    <a:pt x="11" y="35"/>
                  </a:cubicBezTo>
                  <a:cubicBezTo>
                    <a:pt x="9" y="40"/>
                    <a:pt x="4" y="38"/>
                    <a:pt x="2" y="39"/>
                  </a:cubicBezTo>
                  <a:cubicBezTo>
                    <a:pt x="0" y="40"/>
                    <a:pt x="4" y="44"/>
                    <a:pt x="3" y="46"/>
                  </a:cubicBezTo>
                  <a:cubicBezTo>
                    <a:pt x="2" y="47"/>
                    <a:pt x="1" y="51"/>
                    <a:pt x="0" y="55"/>
                  </a:cubicBezTo>
                  <a:cubicBezTo>
                    <a:pt x="2" y="55"/>
                    <a:pt x="4" y="57"/>
                    <a:pt x="5" y="59"/>
                  </a:cubicBezTo>
                  <a:cubicBezTo>
                    <a:pt x="6" y="60"/>
                    <a:pt x="12" y="67"/>
                    <a:pt x="15" y="63"/>
                  </a:cubicBezTo>
                  <a:cubicBezTo>
                    <a:pt x="18" y="60"/>
                    <a:pt x="26" y="60"/>
                    <a:pt x="28" y="62"/>
                  </a:cubicBezTo>
                  <a:cubicBezTo>
                    <a:pt x="30" y="64"/>
                    <a:pt x="32" y="63"/>
                    <a:pt x="32" y="61"/>
                  </a:cubicBezTo>
                  <a:cubicBezTo>
                    <a:pt x="32" y="59"/>
                    <a:pt x="29" y="51"/>
                    <a:pt x="30" y="49"/>
                  </a:cubicBezTo>
                  <a:cubicBezTo>
                    <a:pt x="31" y="47"/>
                    <a:pt x="57" y="48"/>
                    <a:pt x="58" y="50"/>
                  </a:cubicBezTo>
                  <a:cubicBezTo>
                    <a:pt x="59" y="52"/>
                    <a:pt x="59" y="47"/>
                    <a:pt x="63" y="47"/>
                  </a:cubicBezTo>
                  <a:cubicBezTo>
                    <a:pt x="66" y="47"/>
                    <a:pt x="71" y="49"/>
                    <a:pt x="73" y="48"/>
                  </a:cubicBezTo>
                  <a:cubicBezTo>
                    <a:pt x="75" y="48"/>
                    <a:pt x="77" y="44"/>
                    <a:pt x="79" y="44"/>
                  </a:cubicBezTo>
                  <a:cubicBezTo>
                    <a:pt x="81" y="44"/>
                    <a:pt x="87" y="44"/>
                    <a:pt x="89" y="42"/>
                  </a:cubicBezTo>
                  <a:cubicBezTo>
                    <a:pt x="90" y="40"/>
                    <a:pt x="92" y="40"/>
                    <a:pt x="92" y="38"/>
                  </a:cubicBezTo>
                  <a:cubicBezTo>
                    <a:pt x="92" y="38"/>
                    <a:pt x="92" y="38"/>
                    <a:pt x="92" y="3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1" name="Freeform 37">
              <a:extLst>
                <a:ext uri="{FF2B5EF4-FFF2-40B4-BE49-F238E27FC236}">
                  <a16:creationId xmlns="" xmlns:a16="http://schemas.microsoft.com/office/drawing/2014/main" id="{0E79B552-7B27-4493-A552-BAB707A9A99B}"/>
                </a:ext>
              </a:extLst>
            </p:cNvPr>
            <p:cNvSpPr>
              <a:spLocks/>
            </p:cNvSpPr>
            <p:nvPr/>
          </p:nvSpPr>
          <p:spPr bwMode="auto">
            <a:xfrm>
              <a:off x="4237037" y="2659063"/>
              <a:ext cx="373063" cy="290513"/>
            </a:xfrm>
            <a:custGeom>
              <a:avLst/>
              <a:gdLst>
                <a:gd name="T0" fmla="*/ 168 w 176"/>
                <a:gd name="T1" fmla="*/ 20 h 137"/>
                <a:gd name="T2" fmla="*/ 167 w 176"/>
                <a:gd name="T3" fmla="*/ 5 h 137"/>
                <a:gd name="T4" fmla="*/ 158 w 176"/>
                <a:gd name="T5" fmla="*/ 10 h 137"/>
                <a:gd name="T6" fmla="*/ 151 w 176"/>
                <a:gd name="T7" fmla="*/ 3 h 137"/>
                <a:gd name="T8" fmla="*/ 134 w 176"/>
                <a:gd name="T9" fmla="*/ 0 h 137"/>
                <a:gd name="T10" fmla="*/ 86 w 176"/>
                <a:gd name="T11" fmla="*/ 30 h 137"/>
                <a:gd name="T12" fmla="*/ 65 w 176"/>
                <a:gd name="T13" fmla="*/ 47 h 137"/>
                <a:gd name="T14" fmla="*/ 48 w 176"/>
                <a:gd name="T15" fmla="*/ 52 h 137"/>
                <a:gd name="T16" fmla="*/ 46 w 176"/>
                <a:gd name="T17" fmla="*/ 53 h 137"/>
                <a:gd name="T18" fmla="*/ 46 w 176"/>
                <a:gd name="T19" fmla="*/ 83 h 137"/>
                <a:gd name="T20" fmla="*/ 42 w 176"/>
                <a:gd name="T21" fmla="*/ 91 h 137"/>
                <a:gd name="T22" fmla="*/ 35 w 176"/>
                <a:gd name="T23" fmla="*/ 96 h 137"/>
                <a:gd name="T24" fmla="*/ 17 w 176"/>
                <a:gd name="T25" fmla="*/ 98 h 137"/>
                <a:gd name="T26" fmla="*/ 8 w 176"/>
                <a:gd name="T27" fmla="*/ 101 h 137"/>
                <a:gd name="T28" fmla="*/ 1 w 176"/>
                <a:gd name="T29" fmla="*/ 101 h 137"/>
                <a:gd name="T30" fmla="*/ 1 w 176"/>
                <a:gd name="T31" fmla="*/ 107 h 137"/>
                <a:gd name="T32" fmla="*/ 5 w 176"/>
                <a:gd name="T33" fmla="*/ 114 h 137"/>
                <a:gd name="T34" fmla="*/ 10 w 176"/>
                <a:gd name="T35" fmla="*/ 120 h 137"/>
                <a:gd name="T36" fmla="*/ 12 w 176"/>
                <a:gd name="T37" fmla="*/ 124 h 137"/>
                <a:gd name="T38" fmla="*/ 17 w 176"/>
                <a:gd name="T39" fmla="*/ 128 h 137"/>
                <a:gd name="T40" fmla="*/ 22 w 176"/>
                <a:gd name="T41" fmla="*/ 127 h 137"/>
                <a:gd name="T42" fmla="*/ 23 w 176"/>
                <a:gd name="T43" fmla="*/ 133 h 137"/>
                <a:gd name="T44" fmla="*/ 28 w 176"/>
                <a:gd name="T45" fmla="*/ 135 h 137"/>
                <a:gd name="T46" fmla="*/ 32 w 176"/>
                <a:gd name="T47" fmla="*/ 130 h 137"/>
                <a:gd name="T48" fmla="*/ 35 w 176"/>
                <a:gd name="T49" fmla="*/ 136 h 137"/>
                <a:gd name="T50" fmla="*/ 40 w 176"/>
                <a:gd name="T51" fmla="*/ 134 h 137"/>
                <a:gd name="T52" fmla="*/ 45 w 176"/>
                <a:gd name="T53" fmla="*/ 126 h 137"/>
                <a:gd name="T54" fmla="*/ 48 w 176"/>
                <a:gd name="T55" fmla="*/ 117 h 137"/>
                <a:gd name="T56" fmla="*/ 58 w 176"/>
                <a:gd name="T57" fmla="*/ 117 h 137"/>
                <a:gd name="T58" fmla="*/ 65 w 176"/>
                <a:gd name="T59" fmla="*/ 114 h 137"/>
                <a:gd name="T60" fmla="*/ 74 w 176"/>
                <a:gd name="T61" fmla="*/ 117 h 137"/>
                <a:gd name="T62" fmla="*/ 80 w 176"/>
                <a:gd name="T63" fmla="*/ 123 h 137"/>
                <a:gd name="T64" fmla="*/ 89 w 176"/>
                <a:gd name="T65" fmla="*/ 120 h 137"/>
                <a:gd name="T66" fmla="*/ 98 w 176"/>
                <a:gd name="T67" fmla="*/ 125 h 137"/>
                <a:gd name="T68" fmla="*/ 109 w 176"/>
                <a:gd name="T69" fmla="*/ 125 h 137"/>
                <a:gd name="T70" fmla="*/ 117 w 176"/>
                <a:gd name="T71" fmla="*/ 120 h 137"/>
                <a:gd name="T72" fmla="*/ 132 w 176"/>
                <a:gd name="T73" fmla="*/ 120 h 137"/>
                <a:gd name="T74" fmla="*/ 141 w 176"/>
                <a:gd name="T75" fmla="*/ 122 h 137"/>
                <a:gd name="T76" fmla="*/ 149 w 176"/>
                <a:gd name="T77" fmla="*/ 115 h 137"/>
                <a:gd name="T78" fmla="*/ 151 w 176"/>
                <a:gd name="T79" fmla="*/ 115 h 137"/>
                <a:gd name="T80" fmla="*/ 151 w 176"/>
                <a:gd name="T81" fmla="*/ 111 h 137"/>
                <a:gd name="T82" fmla="*/ 153 w 176"/>
                <a:gd name="T83" fmla="*/ 102 h 137"/>
                <a:gd name="T84" fmla="*/ 171 w 176"/>
                <a:gd name="T85" fmla="*/ 79 h 137"/>
                <a:gd name="T86" fmla="*/ 172 w 176"/>
                <a:gd name="T87" fmla="*/ 51 h 137"/>
                <a:gd name="T88" fmla="*/ 174 w 176"/>
                <a:gd name="T89" fmla="*/ 39 h 137"/>
                <a:gd name="T90" fmla="*/ 172 w 176"/>
                <a:gd name="T91" fmla="*/ 30 h 137"/>
                <a:gd name="T92" fmla="*/ 168 w 176"/>
                <a:gd name="T93" fmla="*/ 2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7"/>
                    <a:pt x="65" y="47"/>
                    <a:pt x="65" y="47"/>
                  </a:cubicBezTo>
                  <a:cubicBezTo>
                    <a:pt x="65" y="47"/>
                    <a:pt x="52" y="52"/>
                    <a:pt x="48" y="52"/>
                  </a:cubicBezTo>
                  <a:cubicBezTo>
                    <a:pt x="47" y="52"/>
                    <a:pt x="47" y="52"/>
                    <a:pt x="46" y="53"/>
                  </a:cubicBezTo>
                  <a:cubicBezTo>
                    <a:pt x="47" y="61"/>
                    <a:pt x="47" y="82"/>
                    <a:pt x="46" y="83"/>
                  </a:cubicBezTo>
                  <a:cubicBezTo>
                    <a:pt x="44" y="84"/>
                    <a:pt x="43" y="90"/>
                    <a:pt x="42" y="91"/>
                  </a:cubicBezTo>
                  <a:cubicBezTo>
                    <a:pt x="41" y="92"/>
                    <a:pt x="39" y="96"/>
                    <a:pt x="35" y="96"/>
                  </a:cubicBezTo>
                  <a:cubicBezTo>
                    <a:pt x="31" y="96"/>
                    <a:pt x="21" y="98"/>
                    <a:pt x="17" y="98"/>
                  </a:cubicBezTo>
                  <a:cubicBezTo>
                    <a:pt x="13" y="97"/>
                    <a:pt x="10" y="100"/>
                    <a:pt x="8" y="101"/>
                  </a:cubicBezTo>
                  <a:cubicBezTo>
                    <a:pt x="8" y="101"/>
                    <a:pt x="4" y="101"/>
                    <a:pt x="1" y="101"/>
                  </a:cubicBezTo>
                  <a:cubicBezTo>
                    <a:pt x="1" y="104"/>
                    <a:pt x="0" y="107"/>
                    <a:pt x="1" y="107"/>
                  </a:cubicBezTo>
                  <a:cubicBezTo>
                    <a:pt x="2" y="108"/>
                    <a:pt x="3" y="112"/>
                    <a:pt x="5" y="114"/>
                  </a:cubicBezTo>
                  <a:cubicBezTo>
                    <a:pt x="7" y="115"/>
                    <a:pt x="10" y="117"/>
                    <a:pt x="10" y="120"/>
                  </a:cubicBezTo>
                  <a:cubicBezTo>
                    <a:pt x="10" y="122"/>
                    <a:pt x="10" y="124"/>
                    <a:pt x="12" y="124"/>
                  </a:cubicBezTo>
                  <a:cubicBezTo>
                    <a:pt x="14" y="124"/>
                    <a:pt x="15" y="127"/>
                    <a:pt x="17" y="128"/>
                  </a:cubicBezTo>
                  <a:cubicBezTo>
                    <a:pt x="19" y="129"/>
                    <a:pt x="22" y="126"/>
                    <a:pt x="22" y="127"/>
                  </a:cubicBezTo>
                  <a:cubicBezTo>
                    <a:pt x="23" y="128"/>
                    <a:pt x="22" y="133"/>
                    <a:pt x="23" y="133"/>
                  </a:cubicBezTo>
                  <a:cubicBezTo>
                    <a:pt x="24" y="133"/>
                    <a:pt x="26" y="134"/>
                    <a:pt x="28" y="135"/>
                  </a:cubicBezTo>
                  <a:cubicBezTo>
                    <a:pt x="27" y="133"/>
                    <a:pt x="28" y="129"/>
                    <a:pt x="32" y="130"/>
                  </a:cubicBezTo>
                  <a:cubicBezTo>
                    <a:pt x="35" y="131"/>
                    <a:pt x="32" y="134"/>
                    <a:pt x="35" y="136"/>
                  </a:cubicBezTo>
                  <a:cubicBezTo>
                    <a:pt x="38" y="137"/>
                    <a:pt x="40" y="136"/>
                    <a:pt x="40" y="134"/>
                  </a:cubicBezTo>
                  <a:cubicBezTo>
                    <a:pt x="40" y="131"/>
                    <a:pt x="44" y="127"/>
                    <a:pt x="45" y="126"/>
                  </a:cubicBezTo>
                  <a:cubicBezTo>
                    <a:pt x="46" y="125"/>
                    <a:pt x="46" y="118"/>
                    <a:pt x="48" y="117"/>
                  </a:cubicBezTo>
                  <a:cubicBezTo>
                    <a:pt x="50" y="115"/>
                    <a:pt x="56" y="116"/>
                    <a:pt x="58" y="117"/>
                  </a:cubicBezTo>
                  <a:cubicBezTo>
                    <a:pt x="60" y="117"/>
                    <a:pt x="62" y="112"/>
                    <a:pt x="65" y="114"/>
                  </a:cubicBezTo>
                  <a:cubicBezTo>
                    <a:pt x="67" y="117"/>
                    <a:pt x="72" y="115"/>
                    <a:pt x="74" y="117"/>
                  </a:cubicBezTo>
                  <a:cubicBezTo>
                    <a:pt x="76" y="119"/>
                    <a:pt x="77" y="125"/>
                    <a:pt x="80" y="123"/>
                  </a:cubicBezTo>
                  <a:cubicBezTo>
                    <a:pt x="83" y="121"/>
                    <a:pt x="87" y="120"/>
                    <a:pt x="89" y="120"/>
                  </a:cubicBezTo>
                  <a:cubicBezTo>
                    <a:pt x="91" y="120"/>
                    <a:pt x="96" y="124"/>
                    <a:pt x="98" y="125"/>
                  </a:cubicBezTo>
                  <a:cubicBezTo>
                    <a:pt x="100" y="126"/>
                    <a:pt x="107" y="126"/>
                    <a:pt x="109" y="125"/>
                  </a:cubicBezTo>
                  <a:cubicBezTo>
                    <a:pt x="111" y="124"/>
                    <a:pt x="114" y="119"/>
                    <a:pt x="117" y="120"/>
                  </a:cubicBezTo>
                  <a:cubicBezTo>
                    <a:pt x="120" y="120"/>
                    <a:pt x="130" y="119"/>
                    <a:pt x="132" y="120"/>
                  </a:cubicBezTo>
                  <a:cubicBezTo>
                    <a:pt x="134" y="121"/>
                    <a:pt x="138" y="123"/>
                    <a:pt x="141" y="122"/>
                  </a:cubicBezTo>
                  <a:cubicBezTo>
                    <a:pt x="144" y="121"/>
                    <a:pt x="147" y="116"/>
                    <a:pt x="149" y="115"/>
                  </a:cubicBezTo>
                  <a:cubicBezTo>
                    <a:pt x="150" y="115"/>
                    <a:pt x="150" y="115"/>
                    <a:pt x="151" y="115"/>
                  </a:cubicBezTo>
                  <a:cubicBezTo>
                    <a:pt x="151" y="114"/>
                    <a:pt x="151" y="112"/>
                    <a:pt x="151" y="111"/>
                  </a:cubicBezTo>
                  <a:cubicBezTo>
                    <a:pt x="151" y="105"/>
                    <a:pt x="152" y="108"/>
                    <a:pt x="153" y="102"/>
                  </a:cubicBezTo>
                  <a:cubicBezTo>
                    <a:pt x="154" y="96"/>
                    <a:pt x="170" y="80"/>
                    <a:pt x="171" y="79"/>
                  </a:cubicBezTo>
                  <a:cubicBezTo>
                    <a:pt x="172" y="78"/>
                    <a:pt x="172" y="54"/>
                    <a:pt x="172" y="51"/>
                  </a:cubicBezTo>
                  <a:cubicBezTo>
                    <a:pt x="172" y="48"/>
                    <a:pt x="173" y="44"/>
                    <a:pt x="174" y="39"/>
                  </a:cubicBezTo>
                  <a:cubicBezTo>
                    <a:pt x="176" y="34"/>
                    <a:pt x="172" y="35"/>
                    <a:pt x="172" y="30"/>
                  </a:cubicBezTo>
                  <a:cubicBezTo>
                    <a:pt x="173" y="26"/>
                    <a:pt x="168" y="23"/>
                    <a:pt x="168" y="2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2" name="Freeform 38">
              <a:extLst>
                <a:ext uri="{FF2B5EF4-FFF2-40B4-BE49-F238E27FC236}">
                  <a16:creationId xmlns="" xmlns:a16="http://schemas.microsoft.com/office/drawing/2014/main" id="{7C513C95-937F-4EC0-B866-EF1461771624}"/>
                </a:ext>
              </a:extLst>
            </p:cNvPr>
            <p:cNvSpPr>
              <a:spLocks/>
            </p:cNvSpPr>
            <p:nvPr/>
          </p:nvSpPr>
          <p:spPr bwMode="auto">
            <a:xfrm>
              <a:off x="4557712" y="2659063"/>
              <a:ext cx="239713" cy="398463"/>
            </a:xfrm>
            <a:custGeom>
              <a:avLst/>
              <a:gdLst>
                <a:gd name="T0" fmla="*/ 112 w 113"/>
                <a:gd name="T1" fmla="*/ 46 h 188"/>
                <a:gd name="T2" fmla="*/ 26 w 113"/>
                <a:gd name="T3" fmla="*/ 0 h 188"/>
                <a:gd name="T4" fmla="*/ 16 w 113"/>
                <a:gd name="T5" fmla="*/ 5 h 188"/>
                <a:gd name="T6" fmla="*/ 17 w 113"/>
                <a:gd name="T7" fmla="*/ 20 h 188"/>
                <a:gd name="T8" fmla="*/ 21 w 113"/>
                <a:gd name="T9" fmla="*/ 30 h 188"/>
                <a:gd name="T10" fmla="*/ 23 w 113"/>
                <a:gd name="T11" fmla="*/ 39 h 188"/>
                <a:gd name="T12" fmla="*/ 21 w 113"/>
                <a:gd name="T13" fmla="*/ 51 h 188"/>
                <a:gd name="T14" fmla="*/ 20 w 113"/>
                <a:gd name="T15" fmla="*/ 79 h 188"/>
                <a:gd name="T16" fmla="*/ 2 w 113"/>
                <a:gd name="T17" fmla="*/ 102 h 188"/>
                <a:gd name="T18" fmla="*/ 0 w 113"/>
                <a:gd name="T19" fmla="*/ 111 h 188"/>
                <a:gd name="T20" fmla="*/ 0 w 113"/>
                <a:gd name="T21" fmla="*/ 115 h 188"/>
                <a:gd name="T22" fmla="*/ 2 w 113"/>
                <a:gd name="T23" fmla="*/ 117 h 188"/>
                <a:gd name="T24" fmla="*/ 7 w 113"/>
                <a:gd name="T25" fmla="*/ 122 h 188"/>
                <a:gd name="T26" fmla="*/ 14 w 113"/>
                <a:gd name="T27" fmla="*/ 133 h 188"/>
                <a:gd name="T28" fmla="*/ 15 w 113"/>
                <a:gd name="T29" fmla="*/ 143 h 188"/>
                <a:gd name="T30" fmla="*/ 20 w 113"/>
                <a:gd name="T31" fmla="*/ 157 h 188"/>
                <a:gd name="T32" fmla="*/ 15 w 113"/>
                <a:gd name="T33" fmla="*/ 158 h 188"/>
                <a:gd name="T34" fmla="*/ 6 w 113"/>
                <a:gd name="T35" fmla="*/ 160 h 188"/>
                <a:gd name="T36" fmla="*/ 8 w 113"/>
                <a:gd name="T37" fmla="*/ 168 h 188"/>
                <a:gd name="T38" fmla="*/ 18 w 113"/>
                <a:gd name="T39" fmla="*/ 177 h 188"/>
                <a:gd name="T40" fmla="*/ 22 w 113"/>
                <a:gd name="T41" fmla="*/ 187 h 188"/>
                <a:gd name="T42" fmla="*/ 28 w 113"/>
                <a:gd name="T43" fmla="*/ 184 h 188"/>
                <a:gd name="T44" fmla="*/ 36 w 113"/>
                <a:gd name="T45" fmla="*/ 184 h 188"/>
                <a:gd name="T46" fmla="*/ 48 w 113"/>
                <a:gd name="T47" fmla="*/ 180 h 188"/>
                <a:gd name="T48" fmla="*/ 58 w 113"/>
                <a:gd name="T49" fmla="*/ 175 h 188"/>
                <a:gd name="T50" fmla="*/ 59 w 113"/>
                <a:gd name="T51" fmla="*/ 169 h 188"/>
                <a:gd name="T52" fmla="*/ 75 w 113"/>
                <a:gd name="T53" fmla="*/ 166 h 188"/>
                <a:gd name="T54" fmla="*/ 86 w 113"/>
                <a:gd name="T55" fmla="*/ 154 h 188"/>
                <a:gd name="T56" fmla="*/ 88 w 113"/>
                <a:gd name="T57" fmla="*/ 149 h 188"/>
                <a:gd name="T58" fmla="*/ 97 w 113"/>
                <a:gd name="T59" fmla="*/ 145 h 188"/>
                <a:gd name="T60" fmla="*/ 99 w 113"/>
                <a:gd name="T61" fmla="*/ 146 h 188"/>
                <a:gd name="T62" fmla="*/ 99 w 113"/>
                <a:gd name="T63" fmla="*/ 145 h 188"/>
                <a:gd name="T64" fmla="*/ 100 w 113"/>
                <a:gd name="T65" fmla="*/ 140 h 188"/>
                <a:gd name="T66" fmla="*/ 95 w 113"/>
                <a:gd name="T67" fmla="*/ 133 h 188"/>
                <a:gd name="T68" fmla="*/ 93 w 113"/>
                <a:gd name="T69" fmla="*/ 125 h 188"/>
                <a:gd name="T70" fmla="*/ 91 w 113"/>
                <a:gd name="T71" fmla="*/ 119 h 188"/>
                <a:gd name="T72" fmla="*/ 92 w 113"/>
                <a:gd name="T73" fmla="*/ 111 h 188"/>
                <a:gd name="T74" fmla="*/ 97 w 113"/>
                <a:gd name="T75" fmla="*/ 102 h 188"/>
                <a:gd name="T76" fmla="*/ 101 w 113"/>
                <a:gd name="T77" fmla="*/ 95 h 188"/>
                <a:gd name="T78" fmla="*/ 111 w 113"/>
                <a:gd name="T79" fmla="*/ 89 h 188"/>
                <a:gd name="T80" fmla="*/ 112 w 113"/>
                <a:gd name="T81" fmla="*/ 77 h 188"/>
                <a:gd name="T82" fmla="*/ 112 w 113"/>
                <a:gd name="T83" fmla="*/ 4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188">
                  <a:moveTo>
                    <a:pt x="112" y="46"/>
                  </a:moveTo>
                  <a:cubicBezTo>
                    <a:pt x="26" y="0"/>
                    <a:pt x="26" y="0"/>
                    <a:pt x="26" y="0"/>
                  </a:cubicBezTo>
                  <a:cubicBezTo>
                    <a:pt x="16" y="5"/>
                    <a:pt x="16" y="5"/>
                    <a:pt x="16" y="5"/>
                  </a:cubicBezTo>
                  <a:cubicBezTo>
                    <a:pt x="16" y="11"/>
                    <a:pt x="17" y="18"/>
                    <a:pt x="17" y="20"/>
                  </a:cubicBezTo>
                  <a:cubicBezTo>
                    <a:pt x="17" y="23"/>
                    <a:pt x="22" y="26"/>
                    <a:pt x="21" y="30"/>
                  </a:cubicBezTo>
                  <a:cubicBezTo>
                    <a:pt x="21" y="35"/>
                    <a:pt x="25" y="34"/>
                    <a:pt x="23" y="39"/>
                  </a:cubicBezTo>
                  <a:cubicBezTo>
                    <a:pt x="22" y="44"/>
                    <a:pt x="21" y="48"/>
                    <a:pt x="21" y="51"/>
                  </a:cubicBezTo>
                  <a:cubicBezTo>
                    <a:pt x="21" y="54"/>
                    <a:pt x="21" y="78"/>
                    <a:pt x="20" y="79"/>
                  </a:cubicBezTo>
                  <a:cubicBezTo>
                    <a:pt x="19" y="80"/>
                    <a:pt x="3" y="96"/>
                    <a:pt x="2" y="102"/>
                  </a:cubicBezTo>
                  <a:cubicBezTo>
                    <a:pt x="1" y="108"/>
                    <a:pt x="0" y="105"/>
                    <a:pt x="0" y="111"/>
                  </a:cubicBezTo>
                  <a:cubicBezTo>
                    <a:pt x="0" y="112"/>
                    <a:pt x="0" y="114"/>
                    <a:pt x="0" y="115"/>
                  </a:cubicBezTo>
                  <a:cubicBezTo>
                    <a:pt x="0" y="115"/>
                    <a:pt x="1" y="116"/>
                    <a:pt x="2" y="117"/>
                  </a:cubicBezTo>
                  <a:cubicBezTo>
                    <a:pt x="4" y="119"/>
                    <a:pt x="4" y="122"/>
                    <a:pt x="7" y="122"/>
                  </a:cubicBezTo>
                  <a:cubicBezTo>
                    <a:pt x="10" y="122"/>
                    <a:pt x="14" y="130"/>
                    <a:pt x="14" y="133"/>
                  </a:cubicBezTo>
                  <a:cubicBezTo>
                    <a:pt x="14" y="136"/>
                    <a:pt x="16" y="137"/>
                    <a:pt x="15" y="143"/>
                  </a:cubicBezTo>
                  <a:cubicBezTo>
                    <a:pt x="15" y="148"/>
                    <a:pt x="18" y="156"/>
                    <a:pt x="20" y="157"/>
                  </a:cubicBezTo>
                  <a:cubicBezTo>
                    <a:pt x="22" y="158"/>
                    <a:pt x="19" y="159"/>
                    <a:pt x="15" y="158"/>
                  </a:cubicBezTo>
                  <a:cubicBezTo>
                    <a:pt x="11" y="158"/>
                    <a:pt x="6" y="158"/>
                    <a:pt x="6" y="160"/>
                  </a:cubicBezTo>
                  <a:cubicBezTo>
                    <a:pt x="6" y="161"/>
                    <a:pt x="4" y="164"/>
                    <a:pt x="8" y="168"/>
                  </a:cubicBezTo>
                  <a:cubicBezTo>
                    <a:pt x="13" y="172"/>
                    <a:pt x="16" y="173"/>
                    <a:pt x="18" y="177"/>
                  </a:cubicBezTo>
                  <a:cubicBezTo>
                    <a:pt x="19" y="182"/>
                    <a:pt x="21" y="186"/>
                    <a:pt x="22" y="187"/>
                  </a:cubicBezTo>
                  <a:cubicBezTo>
                    <a:pt x="23" y="188"/>
                    <a:pt x="26" y="187"/>
                    <a:pt x="28" y="184"/>
                  </a:cubicBezTo>
                  <a:cubicBezTo>
                    <a:pt x="31" y="181"/>
                    <a:pt x="33" y="187"/>
                    <a:pt x="36" y="184"/>
                  </a:cubicBezTo>
                  <a:cubicBezTo>
                    <a:pt x="38" y="181"/>
                    <a:pt x="46" y="181"/>
                    <a:pt x="48" y="180"/>
                  </a:cubicBezTo>
                  <a:cubicBezTo>
                    <a:pt x="50" y="179"/>
                    <a:pt x="56" y="177"/>
                    <a:pt x="58" y="175"/>
                  </a:cubicBezTo>
                  <a:cubicBezTo>
                    <a:pt x="60" y="173"/>
                    <a:pt x="56" y="171"/>
                    <a:pt x="59" y="169"/>
                  </a:cubicBezTo>
                  <a:cubicBezTo>
                    <a:pt x="62" y="167"/>
                    <a:pt x="71" y="170"/>
                    <a:pt x="75" y="166"/>
                  </a:cubicBezTo>
                  <a:cubicBezTo>
                    <a:pt x="78" y="161"/>
                    <a:pt x="84" y="156"/>
                    <a:pt x="86" y="154"/>
                  </a:cubicBezTo>
                  <a:cubicBezTo>
                    <a:pt x="87" y="153"/>
                    <a:pt x="86" y="151"/>
                    <a:pt x="88" y="149"/>
                  </a:cubicBezTo>
                  <a:cubicBezTo>
                    <a:pt x="90" y="147"/>
                    <a:pt x="95" y="144"/>
                    <a:pt x="97" y="145"/>
                  </a:cubicBezTo>
                  <a:cubicBezTo>
                    <a:pt x="98" y="146"/>
                    <a:pt x="99" y="146"/>
                    <a:pt x="99" y="146"/>
                  </a:cubicBezTo>
                  <a:cubicBezTo>
                    <a:pt x="99" y="145"/>
                    <a:pt x="99" y="145"/>
                    <a:pt x="99" y="145"/>
                  </a:cubicBezTo>
                  <a:cubicBezTo>
                    <a:pt x="100" y="140"/>
                    <a:pt x="100" y="140"/>
                    <a:pt x="100" y="140"/>
                  </a:cubicBezTo>
                  <a:cubicBezTo>
                    <a:pt x="100" y="140"/>
                    <a:pt x="95" y="138"/>
                    <a:pt x="95" y="133"/>
                  </a:cubicBezTo>
                  <a:cubicBezTo>
                    <a:pt x="95" y="129"/>
                    <a:pt x="96" y="125"/>
                    <a:pt x="93" y="125"/>
                  </a:cubicBezTo>
                  <a:cubicBezTo>
                    <a:pt x="89" y="125"/>
                    <a:pt x="89" y="122"/>
                    <a:pt x="91" y="119"/>
                  </a:cubicBezTo>
                  <a:cubicBezTo>
                    <a:pt x="94" y="116"/>
                    <a:pt x="87" y="111"/>
                    <a:pt x="92" y="111"/>
                  </a:cubicBezTo>
                  <a:cubicBezTo>
                    <a:pt x="97" y="111"/>
                    <a:pt x="93" y="103"/>
                    <a:pt x="97" y="102"/>
                  </a:cubicBezTo>
                  <a:cubicBezTo>
                    <a:pt x="100" y="101"/>
                    <a:pt x="101" y="99"/>
                    <a:pt x="101" y="95"/>
                  </a:cubicBezTo>
                  <a:cubicBezTo>
                    <a:pt x="101" y="92"/>
                    <a:pt x="109" y="90"/>
                    <a:pt x="111" y="89"/>
                  </a:cubicBezTo>
                  <a:cubicBezTo>
                    <a:pt x="113" y="88"/>
                    <a:pt x="112" y="77"/>
                    <a:pt x="112" y="77"/>
                  </a:cubicBezTo>
                  <a:lnTo>
                    <a:pt x="112" y="46"/>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3" name="Freeform 39">
              <a:extLst>
                <a:ext uri="{FF2B5EF4-FFF2-40B4-BE49-F238E27FC236}">
                  <a16:creationId xmlns="" xmlns:a16="http://schemas.microsoft.com/office/drawing/2014/main" id="{C43BB5FB-CE6D-4FCB-9725-176EED8C1A8C}"/>
                </a:ext>
              </a:extLst>
            </p:cNvPr>
            <p:cNvSpPr>
              <a:spLocks/>
            </p:cNvSpPr>
            <p:nvPr/>
          </p:nvSpPr>
          <p:spPr bwMode="auto">
            <a:xfrm>
              <a:off x="4810125" y="2438401"/>
              <a:ext cx="261938" cy="260350"/>
            </a:xfrm>
            <a:custGeom>
              <a:avLst/>
              <a:gdLst>
                <a:gd name="T0" fmla="*/ 115 w 124"/>
                <a:gd name="T1" fmla="*/ 27 h 123"/>
                <a:gd name="T2" fmla="*/ 107 w 124"/>
                <a:gd name="T3" fmla="*/ 7 h 123"/>
                <a:gd name="T4" fmla="*/ 106 w 124"/>
                <a:gd name="T5" fmla="*/ 9 h 123"/>
                <a:gd name="T6" fmla="*/ 94 w 124"/>
                <a:gd name="T7" fmla="*/ 8 h 123"/>
                <a:gd name="T8" fmla="*/ 80 w 124"/>
                <a:gd name="T9" fmla="*/ 5 h 123"/>
                <a:gd name="T10" fmla="*/ 56 w 124"/>
                <a:gd name="T11" fmla="*/ 9 h 123"/>
                <a:gd name="T12" fmla="*/ 44 w 124"/>
                <a:gd name="T13" fmla="*/ 10 h 123"/>
                <a:gd name="T14" fmla="*/ 23 w 124"/>
                <a:gd name="T15" fmla="*/ 4 h 123"/>
                <a:gd name="T16" fmla="*/ 6 w 124"/>
                <a:gd name="T17" fmla="*/ 0 h 123"/>
                <a:gd name="T18" fmla="*/ 5 w 124"/>
                <a:gd name="T19" fmla="*/ 3 h 123"/>
                <a:gd name="T20" fmla="*/ 4 w 124"/>
                <a:gd name="T21" fmla="*/ 17 h 123"/>
                <a:gd name="T22" fmla="*/ 4 w 124"/>
                <a:gd name="T23" fmla="*/ 34 h 123"/>
                <a:gd name="T24" fmla="*/ 4 w 124"/>
                <a:gd name="T25" fmla="*/ 121 h 123"/>
                <a:gd name="T26" fmla="*/ 72 w 124"/>
                <a:gd name="T27" fmla="*/ 121 h 123"/>
                <a:gd name="T28" fmla="*/ 76 w 124"/>
                <a:gd name="T29" fmla="*/ 118 h 123"/>
                <a:gd name="T30" fmla="*/ 82 w 124"/>
                <a:gd name="T31" fmla="*/ 120 h 123"/>
                <a:gd name="T32" fmla="*/ 96 w 124"/>
                <a:gd name="T33" fmla="*/ 120 h 123"/>
                <a:gd name="T34" fmla="*/ 102 w 124"/>
                <a:gd name="T35" fmla="*/ 123 h 123"/>
                <a:gd name="T36" fmla="*/ 109 w 124"/>
                <a:gd name="T37" fmla="*/ 118 h 123"/>
                <a:gd name="T38" fmla="*/ 116 w 124"/>
                <a:gd name="T39" fmla="*/ 110 h 123"/>
                <a:gd name="T40" fmla="*/ 122 w 124"/>
                <a:gd name="T41" fmla="*/ 106 h 123"/>
                <a:gd name="T42" fmla="*/ 123 w 124"/>
                <a:gd name="T43" fmla="*/ 105 h 123"/>
                <a:gd name="T44" fmla="*/ 123 w 124"/>
                <a:gd name="T45" fmla="*/ 101 h 123"/>
                <a:gd name="T46" fmla="*/ 118 w 124"/>
                <a:gd name="T47" fmla="*/ 88 h 123"/>
                <a:gd name="T48" fmla="*/ 106 w 124"/>
                <a:gd name="T49" fmla="*/ 65 h 123"/>
                <a:gd name="T50" fmla="*/ 100 w 124"/>
                <a:gd name="T51" fmla="*/ 54 h 123"/>
                <a:gd name="T52" fmla="*/ 93 w 124"/>
                <a:gd name="T53" fmla="*/ 41 h 123"/>
                <a:gd name="T54" fmla="*/ 87 w 124"/>
                <a:gd name="T55" fmla="*/ 21 h 123"/>
                <a:gd name="T56" fmla="*/ 95 w 124"/>
                <a:gd name="T57" fmla="*/ 35 h 123"/>
                <a:gd name="T58" fmla="*/ 106 w 124"/>
                <a:gd name="T59" fmla="*/ 50 h 123"/>
                <a:gd name="T60" fmla="*/ 113 w 124"/>
                <a:gd name="T61" fmla="*/ 34 h 123"/>
                <a:gd name="T62" fmla="*/ 113 w 124"/>
                <a:gd name="T63" fmla="*/ 35 h 123"/>
                <a:gd name="T64" fmla="*/ 114 w 124"/>
                <a:gd name="T65" fmla="*/ 32 h 123"/>
                <a:gd name="T66" fmla="*/ 115 w 124"/>
                <a:gd name="T67"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115" y="27"/>
                  </a:moveTo>
                  <a:cubicBezTo>
                    <a:pt x="107" y="7"/>
                    <a:pt x="107" y="7"/>
                    <a:pt x="107" y="7"/>
                  </a:cubicBezTo>
                  <a:cubicBezTo>
                    <a:pt x="107" y="8"/>
                    <a:pt x="106" y="9"/>
                    <a:pt x="106" y="9"/>
                  </a:cubicBezTo>
                  <a:cubicBezTo>
                    <a:pt x="105" y="10"/>
                    <a:pt x="99" y="7"/>
                    <a:pt x="94" y="8"/>
                  </a:cubicBezTo>
                  <a:cubicBezTo>
                    <a:pt x="89" y="10"/>
                    <a:pt x="85" y="8"/>
                    <a:pt x="80" y="5"/>
                  </a:cubicBezTo>
                  <a:cubicBezTo>
                    <a:pt x="75" y="3"/>
                    <a:pt x="59" y="6"/>
                    <a:pt x="56" y="9"/>
                  </a:cubicBezTo>
                  <a:cubicBezTo>
                    <a:pt x="54" y="12"/>
                    <a:pt x="49" y="12"/>
                    <a:pt x="44" y="10"/>
                  </a:cubicBezTo>
                  <a:cubicBezTo>
                    <a:pt x="39" y="8"/>
                    <a:pt x="32" y="5"/>
                    <a:pt x="23" y="4"/>
                  </a:cubicBezTo>
                  <a:cubicBezTo>
                    <a:pt x="14" y="4"/>
                    <a:pt x="8" y="2"/>
                    <a:pt x="6" y="0"/>
                  </a:cubicBezTo>
                  <a:cubicBezTo>
                    <a:pt x="6" y="1"/>
                    <a:pt x="5" y="2"/>
                    <a:pt x="5" y="3"/>
                  </a:cubicBezTo>
                  <a:cubicBezTo>
                    <a:pt x="2" y="11"/>
                    <a:pt x="7" y="13"/>
                    <a:pt x="4" y="17"/>
                  </a:cubicBezTo>
                  <a:cubicBezTo>
                    <a:pt x="0" y="21"/>
                    <a:pt x="4" y="26"/>
                    <a:pt x="4" y="34"/>
                  </a:cubicBezTo>
                  <a:cubicBezTo>
                    <a:pt x="4" y="39"/>
                    <a:pt x="4" y="90"/>
                    <a:pt x="4" y="121"/>
                  </a:cubicBezTo>
                  <a:cubicBezTo>
                    <a:pt x="72" y="121"/>
                    <a:pt x="72" y="121"/>
                    <a:pt x="72" y="121"/>
                  </a:cubicBezTo>
                  <a:cubicBezTo>
                    <a:pt x="72" y="121"/>
                    <a:pt x="74" y="119"/>
                    <a:pt x="76" y="118"/>
                  </a:cubicBezTo>
                  <a:cubicBezTo>
                    <a:pt x="78" y="117"/>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1"/>
                    <a:pt x="122" y="106"/>
                  </a:cubicBezTo>
                  <a:cubicBezTo>
                    <a:pt x="122" y="106"/>
                    <a:pt x="123" y="106"/>
                    <a:pt x="123" y="105"/>
                  </a:cubicBezTo>
                  <a:cubicBezTo>
                    <a:pt x="122" y="104"/>
                    <a:pt x="122" y="103"/>
                    <a:pt x="123" y="101"/>
                  </a:cubicBezTo>
                  <a:cubicBezTo>
                    <a:pt x="124" y="96"/>
                    <a:pt x="120" y="96"/>
                    <a:pt x="118" y="88"/>
                  </a:cubicBezTo>
                  <a:cubicBezTo>
                    <a:pt x="115" y="81"/>
                    <a:pt x="106" y="70"/>
                    <a:pt x="106" y="65"/>
                  </a:cubicBezTo>
                  <a:cubicBezTo>
                    <a:pt x="105" y="61"/>
                    <a:pt x="100" y="59"/>
                    <a:pt x="100" y="54"/>
                  </a:cubicBezTo>
                  <a:cubicBezTo>
                    <a:pt x="100" y="49"/>
                    <a:pt x="98" y="49"/>
                    <a:pt x="93" y="41"/>
                  </a:cubicBezTo>
                  <a:cubicBezTo>
                    <a:pt x="87" y="34"/>
                    <a:pt x="86" y="21"/>
                    <a:pt x="87" y="21"/>
                  </a:cubicBezTo>
                  <a:cubicBezTo>
                    <a:pt x="89" y="20"/>
                    <a:pt x="93" y="32"/>
                    <a:pt x="95" y="35"/>
                  </a:cubicBezTo>
                  <a:cubicBezTo>
                    <a:pt x="97" y="39"/>
                    <a:pt x="102" y="50"/>
                    <a:pt x="106" y="50"/>
                  </a:cubicBezTo>
                  <a:cubicBezTo>
                    <a:pt x="110" y="50"/>
                    <a:pt x="112" y="33"/>
                    <a:pt x="113" y="34"/>
                  </a:cubicBezTo>
                  <a:cubicBezTo>
                    <a:pt x="113" y="34"/>
                    <a:pt x="113" y="34"/>
                    <a:pt x="113" y="35"/>
                  </a:cubicBezTo>
                  <a:cubicBezTo>
                    <a:pt x="114" y="32"/>
                    <a:pt x="114" y="32"/>
                    <a:pt x="114" y="32"/>
                  </a:cubicBezTo>
                  <a:lnTo>
                    <a:pt x="115" y="27"/>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4" name="Freeform 40">
              <a:extLst>
                <a:ext uri="{FF2B5EF4-FFF2-40B4-BE49-F238E27FC236}">
                  <a16:creationId xmlns="" xmlns:a16="http://schemas.microsoft.com/office/drawing/2014/main" id="{D5A5F343-5C45-44FF-AA3D-BDA87488D5A5}"/>
                </a:ext>
              </a:extLst>
            </p:cNvPr>
            <p:cNvSpPr>
              <a:spLocks/>
            </p:cNvSpPr>
            <p:nvPr/>
          </p:nvSpPr>
          <p:spPr bwMode="auto">
            <a:xfrm>
              <a:off x="4443412" y="3178176"/>
              <a:ext cx="134938" cy="149225"/>
            </a:xfrm>
            <a:custGeom>
              <a:avLst/>
              <a:gdLst>
                <a:gd name="T0" fmla="*/ 32 w 64"/>
                <a:gd name="T1" fmla="*/ 68 h 71"/>
                <a:gd name="T2" fmla="*/ 34 w 64"/>
                <a:gd name="T3" fmla="*/ 59 h 71"/>
                <a:gd name="T4" fmla="*/ 41 w 64"/>
                <a:gd name="T5" fmla="*/ 54 h 71"/>
                <a:gd name="T6" fmla="*/ 45 w 64"/>
                <a:gd name="T7" fmla="*/ 48 h 71"/>
                <a:gd name="T8" fmla="*/ 52 w 64"/>
                <a:gd name="T9" fmla="*/ 55 h 71"/>
                <a:gd name="T10" fmla="*/ 60 w 64"/>
                <a:gd name="T11" fmla="*/ 56 h 71"/>
                <a:gd name="T12" fmla="*/ 64 w 64"/>
                <a:gd name="T13" fmla="*/ 43 h 71"/>
                <a:gd name="T14" fmla="*/ 61 w 64"/>
                <a:gd name="T15" fmla="*/ 31 h 71"/>
                <a:gd name="T16" fmla="*/ 59 w 64"/>
                <a:gd name="T17" fmla="*/ 22 h 71"/>
                <a:gd name="T18" fmla="*/ 60 w 64"/>
                <a:gd name="T19" fmla="*/ 13 h 71"/>
                <a:gd name="T20" fmla="*/ 49 w 64"/>
                <a:gd name="T21" fmla="*/ 13 h 71"/>
                <a:gd name="T22" fmla="*/ 50 w 64"/>
                <a:gd name="T23" fmla="*/ 1 h 71"/>
                <a:gd name="T24" fmla="*/ 33 w 64"/>
                <a:gd name="T25" fmla="*/ 0 h 71"/>
                <a:gd name="T26" fmla="*/ 31 w 64"/>
                <a:gd name="T27" fmla="*/ 1 h 71"/>
                <a:gd name="T28" fmla="*/ 31 w 64"/>
                <a:gd name="T29" fmla="*/ 16 h 71"/>
                <a:gd name="T30" fmla="*/ 15 w 64"/>
                <a:gd name="T31" fmla="*/ 16 h 71"/>
                <a:gd name="T32" fmla="*/ 10 w 64"/>
                <a:gd name="T33" fmla="*/ 17 h 71"/>
                <a:gd name="T34" fmla="*/ 8 w 64"/>
                <a:gd name="T35" fmla="*/ 19 h 71"/>
                <a:gd name="T36" fmla="*/ 13 w 64"/>
                <a:gd name="T37" fmla="*/ 25 h 71"/>
                <a:gd name="T38" fmla="*/ 7 w 64"/>
                <a:gd name="T39" fmla="*/ 30 h 71"/>
                <a:gd name="T40" fmla="*/ 2 w 64"/>
                <a:gd name="T41" fmla="*/ 37 h 71"/>
                <a:gd name="T42" fmla="*/ 8 w 64"/>
                <a:gd name="T43" fmla="*/ 47 h 71"/>
                <a:gd name="T44" fmla="*/ 16 w 64"/>
                <a:gd name="T45" fmla="*/ 57 h 71"/>
                <a:gd name="T46" fmla="*/ 27 w 64"/>
                <a:gd name="T47" fmla="*/ 71 h 71"/>
                <a:gd name="T48" fmla="*/ 32 w 64"/>
                <a:gd name="T49"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71">
                  <a:moveTo>
                    <a:pt x="32" y="68"/>
                  </a:moveTo>
                  <a:cubicBezTo>
                    <a:pt x="38" y="68"/>
                    <a:pt x="36" y="64"/>
                    <a:pt x="34" y="59"/>
                  </a:cubicBezTo>
                  <a:cubicBezTo>
                    <a:pt x="32" y="53"/>
                    <a:pt x="37" y="54"/>
                    <a:pt x="41" y="54"/>
                  </a:cubicBezTo>
                  <a:cubicBezTo>
                    <a:pt x="44" y="54"/>
                    <a:pt x="43" y="48"/>
                    <a:pt x="45" y="48"/>
                  </a:cubicBezTo>
                  <a:cubicBezTo>
                    <a:pt x="48" y="48"/>
                    <a:pt x="49" y="55"/>
                    <a:pt x="52" y="55"/>
                  </a:cubicBezTo>
                  <a:cubicBezTo>
                    <a:pt x="55" y="54"/>
                    <a:pt x="57" y="57"/>
                    <a:pt x="60" y="56"/>
                  </a:cubicBezTo>
                  <a:cubicBezTo>
                    <a:pt x="64" y="55"/>
                    <a:pt x="64" y="48"/>
                    <a:pt x="64" y="43"/>
                  </a:cubicBezTo>
                  <a:cubicBezTo>
                    <a:pt x="64" y="37"/>
                    <a:pt x="64" y="33"/>
                    <a:pt x="61" y="31"/>
                  </a:cubicBezTo>
                  <a:cubicBezTo>
                    <a:pt x="57" y="29"/>
                    <a:pt x="55" y="24"/>
                    <a:pt x="59" y="22"/>
                  </a:cubicBezTo>
                  <a:cubicBezTo>
                    <a:pt x="63" y="20"/>
                    <a:pt x="64" y="16"/>
                    <a:pt x="60" y="13"/>
                  </a:cubicBezTo>
                  <a:cubicBezTo>
                    <a:pt x="57" y="10"/>
                    <a:pt x="49" y="16"/>
                    <a:pt x="49" y="13"/>
                  </a:cubicBezTo>
                  <a:cubicBezTo>
                    <a:pt x="49" y="11"/>
                    <a:pt x="50" y="6"/>
                    <a:pt x="50" y="1"/>
                  </a:cubicBezTo>
                  <a:cubicBezTo>
                    <a:pt x="42" y="1"/>
                    <a:pt x="33" y="0"/>
                    <a:pt x="33" y="0"/>
                  </a:cubicBezTo>
                  <a:cubicBezTo>
                    <a:pt x="31" y="1"/>
                    <a:pt x="31" y="1"/>
                    <a:pt x="31" y="1"/>
                  </a:cubicBezTo>
                  <a:cubicBezTo>
                    <a:pt x="32" y="9"/>
                    <a:pt x="31" y="16"/>
                    <a:pt x="31" y="16"/>
                  </a:cubicBezTo>
                  <a:cubicBezTo>
                    <a:pt x="31" y="16"/>
                    <a:pt x="18" y="16"/>
                    <a:pt x="15" y="16"/>
                  </a:cubicBezTo>
                  <a:cubicBezTo>
                    <a:pt x="15" y="16"/>
                    <a:pt x="13" y="16"/>
                    <a:pt x="10" y="17"/>
                  </a:cubicBezTo>
                  <a:cubicBezTo>
                    <a:pt x="10" y="18"/>
                    <a:pt x="9" y="19"/>
                    <a:pt x="8" y="19"/>
                  </a:cubicBezTo>
                  <a:cubicBezTo>
                    <a:pt x="7" y="21"/>
                    <a:pt x="12" y="23"/>
                    <a:pt x="13" y="25"/>
                  </a:cubicBezTo>
                  <a:cubicBezTo>
                    <a:pt x="14" y="27"/>
                    <a:pt x="6" y="26"/>
                    <a:pt x="7" y="30"/>
                  </a:cubicBezTo>
                  <a:cubicBezTo>
                    <a:pt x="7" y="33"/>
                    <a:pt x="4" y="35"/>
                    <a:pt x="2" y="37"/>
                  </a:cubicBezTo>
                  <a:cubicBezTo>
                    <a:pt x="0" y="38"/>
                    <a:pt x="7" y="45"/>
                    <a:pt x="8" y="47"/>
                  </a:cubicBezTo>
                  <a:cubicBezTo>
                    <a:pt x="8" y="49"/>
                    <a:pt x="9" y="51"/>
                    <a:pt x="16" y="57"/>
                  </a:cubicBezTo>
                  <a:cubicBezTo>
                    <a:pt x="22" y="63"/>
                    <a:pt x="19" y="64"/>
                    <a:pt x="27" y="71"/>
                  </a:cubicBezTo>
                  <a:cubicBezTo>
                    <a:pt x="28" y="69"/>
                    <a:pt x="30" y="68"/>
                    <a:pt x="32" y="6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5" name="Freeform 41">
              <a:extLst>
                <a:ext uri="{FF2B5EF4-FFF2-40B4-BE49-F238E27FC236}">
                  <a16:creationId xmlns="" xmlns:a16="http://schemas.microsoft.com/office/drawing/2014/main" id="{B5A5B679-08A2-476D-8311-4627A6B5DA7C}"/>
                </a:ext>
              </a:extLst>
            </p:cNvPr>
            <p:cNvSpPr>
              <a:spLocks/>
            </p:cNvSpPr>
            <p:nvPr/>
          </p:nvSpPr>
          <p:spPr bwMode="auto">
            <a:xfrm>
              <a:off x="4457700" y="3179763"/>
              <a:ext cx="52388" cy="33338"/>
            </a:xfrm>
            <a:custGeom>
              <a:avLst/>
              <a:gdLst>
                <a:gd name="T0" fmla="*/ 24 w 25"/>
                <a:gd name="T1" fmla="*/ 15 h 16"/>
                <a:gd name="T2" fmla="*/ 24 w 25"/>
                <a:gd name="T3" fmla="*/ 0 h 16"/>
                <a:gd name="T4" fmla="*/ 22 w 25"/>
                <a:gd name="T5" fmla="*/ 1 h 16"/>
                <a:gd name="T6" fmla="*/ 6 w 25"/>
                <a:gd name="T7" fmla="*/ 1 h 16"/>
                <a:gd name="T8" fmla="*/ 6 w 25"/>
                <a:gd name="T9" fmla="*/ 1 h 16"/>
                <a:gd name="T10" fmla="*/ 3 w 25"/>
                <a:gd name="T11" fmla="*/ 8 h 16"/>
                <a:gd name="T12" fmla="*/ 3 w 25"/>
                <a:gd name="T13" fmla="*/ 13 h 16"/>
                <a:gd name="T14" fmla="*/ 3 w 25"/>
                <a:gd name="T15" fmla="*/ 16 h 16"/>
                <a:gd name="T16" fmla="*/ 8 w 25"/>
                <a:gd name="T17" fmla="*/ 15 h 16"/>
                <a:gd name="T18" fmla="*/ 24 w 25"/>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4" y="15"/>
                  </a:moveTo>
                  <a:cubicBezTo>
                    <a:pt x="24" y="15"/>
                    <a:pt x="25" y="8"/>
                    <a:pt x="24" y="0"/>
                  </a:cubicBezTo>
                  <a:cubicBezTo>
                    <a:pt x="22" y="1"/>
                    <a:pt x="22" y="1"/>
                    <a:pt x="22" y="1"/>
                  </a:cubicBezTo>
                  <a:cubicBezTo>
                    <a:pt x="6" y="1"/>
                    <a:pt x="6" y="1"/>
                    <a:pt x="6" y="1"/>
                  </a:cubicBezTo>
                  <a:cubicBezTo>
                    <a:pt x="6" y="1"/>
                    <a:pt x="6" y="1"/>
                    <a:pt x="6" y="1"/>
                  </a:cubicBezTo>
                  <a:cubicBezTo>
                    <a:pt x="8" y="4"/>
                    <a:pt x="7" y="7"/>
                    <a:pt x="3" y="8"/>
                  </a:cubicBezTo>
                  <a:cubicBezTo>
                    <a:pt x="0" y="10"/>
                    <a:pt x="0" y="13"/>
                    <a:pt x="3" y="13"/>
                  </a:cubicBezTo>
                  <a:cubicBezTo>
                    <a:pt x="5" y="13"/>
                    <a:pt x="4" y="14"/>
                    <a:pt x="3" y="16"/>
                  </a:cubicBezTo>
                  <a:cubicBezTo>
                    <a:pt x="6" y="15"/>
                    <a:pt x="8" y="15"/>
                    <a:pt x="8" y="15"/>
                  </a:cubicBezTo>
                  <a:cubicBezTo>
                    <a:pt x="11" y="15"/>
                    <a:pt x="24" y="15"/>
                    <a:pt x="24" y="1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6" name="Freeform 42">
              <a:extLst>
                <a:ext uri="{FF2B5EF4-FFF2-40B4-BE49-F238E27FC236}">
                  <a16:creationId xmlns="" xmlns:a16="http://schemas.microsoft.com/office/drawing/2014/main" id="{3878D2DE-3046-4139-9E01-7B4DA4C2C9B6}"/>
                </a:ext>
              </a:extLst>
            </p:cNvPr>
            <p:cNvSpPr>
              <a:spLocks/>
            </p:cNvSpPr>
            <p:nvPr/>
          </p:nvSpPr>
          <p:spPr bwMode="auto">
            <a:xfrm>
              <a:off x="4500562" y="3143251"/>
              <a:ext cx="169863" cy="212725"/>
            </a:xfrm>
            <a:custGeom>
              <a:avLst/>
              <a:gdLst>
                <a:gd name="T0" fmla="*/ 21 w 80"/>
                <a:gd name="T1" fmla="*/ 94 h 100"/>
                <a:gd name="T2" fmla="*/ 29 w 80"/>
                <a:gd name="T3" fmla="*/ 95 h 100"/>
                <a:gd name="T4" fmla="*/ 38 w 80"/>
                <a:gd name="T5" fmla="*/ 96 h 100"/>
                <a:gd name="T6" fmla="*/ 43 w 80"/>
                <a:gd name="T7" fmla="*/ 95 h 100"/>
                <a:gd name="T8" fmla="*/ 50 w 80"/>
                <a:gd name="T9" fmla="*/ 89 h 100"/>
                <a:gd name="T10" fmla="*/ 54 w 80"/>
                <a:gd name="T11" fmla="*/ 80 h 100"/>
                <a:gd name="T12" fmla="*/ 55 w 80"/>
                <a:gd name="T13" fmla="*/ 61 h 100"/>
                <a:gd name="T14" fmla="*/ 64 w 80"/>
                <a:gd name="T15" fmla="*/ 49 h 100"/>
                <a:gd name="T16" fmla="*/ 73 w 80"/>
                <a:gd name="T17" fmla="*/ 25 h 100"/>
                <a:gd name="T18" fmla="*/ 77 w 80"/>
                <a:gd name="T19" fmla="*/ 13 h 100"/>
                <a:gd name="T20" fmla="*/ 79 w 80"/>
                <a:gd name="T21" fmla="*/ 2 h 100"/>
                <a:gd name="T22" fmla="*/ 79 w 80"/>
                <a:gd name="T23" fmla="*/ 2 h 100"/>
                <a:gd name="T24" fmla="*/ 69 w 80"/>
                <a:gd name="T25" fmla="*/ 0 h 100"/>
                <a:gd name="T26" fmla="*/ 64 w 80"/>
                <a:gd name="T27" fmla="*/ 2 h 100"/>
                <a:gd name="T28" fmla="*/ 58 w 80"/>
                <a:gd name="T29" fmla="*/ 3 h 100"/>
                <a:gd name="T30" fmla="*/ 56 w 80"/>
                <a:gd name="T31" fmla="*/ 12 h 100"/>
                <a:gd name="T32" fmla="*/ 52 w 80"/>
                <a:gd name="T33" fmla="*/ 23 h 100"/>
                <a:gd name="T34" fmla="*/ 36 w 80"/>
                <a:gd name="T35" fmla="*/ 17 h 100"/>
                <a:gd name="T36" fmla="*/ 23 w 80"/>
                <a:gd name="T37" fmla="*/ 17 h 100"/>
                <a:gd name="T38" fmla="*/ 22 w 80"/>
                <a:gd name="T39" fmla="*/ 29 h 100"/>
                <a:gd name="T40" fmla="*/ 33 w 80"/>
                <a:gd name="T41" fmla="*/ 29 h 100"/>
                <a:gd name="T42" fmla="*/ 32 w 80"/>
                <a:gd name="T43" fmla="*/ 38 h 100"/>
                <a:gd name="T44" fmla="*/ 34 w 80"/>
                <a:gd name="T45" fmla="*/ 47 h 100"/>
                <a:gd name="T46" fmla="*/ 37 w 80"/>
                <a:gd name="T47" fmla="*/ 59 h 100"/>
                <a:gd name="T48" fmla="*/ 33 w 80"/>
                <a:gd name="T49" fmla="*/ 72 h 100"/>
                <a:gd name="T50" fmla="*/ 25 w 80"/>
                <a:gd name="T51" fmla="*/ 71 h 100"/>
                <a:gd name="T52" fmla="*/ 18 w 80"/>
                <a:gd name="T53" fmla="*/ 64 h 100"/>
                <a:gd name="T54" fmla="*/ 14 w 80"/>
                <a:gd name="T55" fmla="*/ 70 h 100"/>
                <a:gd name="T56" fmla="*/ 7 w 80"/>
                <a:gd name="T57" fmla="*/ 75 h 100"/>
                <a:gd name="T58" fmla="*/ 5 w 80"/>
                <a:gd name="T59" fmla="*/ 84 h 100"/>
                <a:gd name="T60" fmla="*/ 0 w 80"/>
                <a:gd name="T61" fmla="*/ 87 h 100"/>
                <a:gd name="T62" fmla="*/ 1 w 80"/>
                <a:gd name="T63" fmla="*/ 88 h 100"/>
                <a:gd name="T64" fmla="*/ 11 w 80"/>
                <a:gd name="T65" fmla="*/ 100 h 100"/>
                <a:gd name="T66" fmla="*/ 21 w 80"/>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00">
                  <a:moveTo>
                    <a:pt x="21" y="94"/>
                  </a:moveTo>
                  <a:cubicBezTo>
                    <a:pt x="23" y="95"/>
                    <a:pt x="25" y="98"/>
                    <a:pt x="29" y="95"/>
                  </a:cubicBezTo>
                  <a:cubicBezTo>
                    <a:pt x="33" y="91"/>
                    <a:pt x="38" y="92"/>
                    <a:pt x="38" y="96"/>
                  </a:cubicBezTo>
                  <a:cubicBezTo>
                    <a:pt x="38" y="99"/>
                    <a:pt x="39" y="98"/>
                    <a:pt x="43" y="95"/>
                  </a:cubicBezTo>
                  <a:cubicBezTo>
                    <a:pt x="46" y="91"/>
                    <a:pt x="50" y="96"/>
                    <a:pt x="50" y="89"/>
                  </a:cubicBezTo>
                  <a:cubicBezTo>
                    <a:pt x="50" y="82"/>
                    <a:pt x="54" y="88"/>
                    <a:pt x="54" y="80"/>
                  </a:cubicBezTo>
                  <a:cubicBezTo>
                    <a:pt x="54" y="73"/>
                    <a:pt x="55" y="65"/>
                    <a:pt x="55" y="61"/>
                  </a:cubicBezTo>
                  <a:cubicBezTo>
                    <a:pt x="55" y="58"/>
                    <a:pt x="64" y="55"/>
                    <a:pt x="64" y="49"/>
                  </a:cubicBezTo>
                  <a:cubicBezTo>
                    <a:pt x="64" y="43"/>
                    <a:pt x="73" y="32"/>
                    <a:pt x="73" y="25"/>
                  </a:cubicBezTo>
                  <a:cubicBezTo>
                    <a:pt x="73" y="18"/>
                    <a:pt x="75" y="17"/>
                    <a:pt x="77" y="13"/>
                  </a:cubicBezTo>
                  <a:cubicBezTo>
                    <a:pt x="78" y="11"/>
                    <a:pt x="80" y="6"/>
                    <a:pt x="79" y="2"/>
                  </a:cubicBezTo>
                  <a:cubicBezTo>
                    <a:pt x="79" y="2"/>
                    <a:pt x="79" y="2"/>
                    <a:pt x="79" y="2"/>
                  </a:cubicBezTo>
                  <a:cubicBezTo>
                    <a:pt x="69" y="0"/>
                    <a:pt x="69" y="0"/>
                    <a:pt x="69" y="0"/>
                  </a:cubicBezTo>
                  <a:cubicBezTo>
                    <a:pt x="64" y="2"/>
                    <a:pt x="64" y="2"/>
                    <a:pt x="64" y="2"/>
                  </a:cubicBezTo>
                  <a:cubicBezTo>
                    <a:pt x="58" y="3"/>
                    <a:pt x="58" y="3"/>
                    <a:pt x="58" y="3"/>
                  </a:cubicBezTo>
                  <a:cubicBezTo>
                    <a:pt x="58" y="3"/>
                    <a:pt x="59" y="8"/>
                    <a:pt x="56" y="12"/>
                  </a:cubicBezTo>
                  <a:cubicBezTo>
                    <a:pt x="53" y="15"/>
                    <a:pt x="52" y="23"/>
                    <a:pt x="52" y="23"/>
                  </a:cubicBezTo>
                  <a:cubicBezTo>
                    <a:pt x="52" y="23"/>
                    <a:pt x="40" y="16"/>
                    <a:pt x="36" y="17"/>
                  </a:cubicBezTo>
                  <a:cubicBezTo>
                    <a:pt x="35" y="17"/>
                    <a:pt x="29" y="17"/>
                    <a:pt x="23" y="17"/>
                  </a:cubicBezTo>
                  <a:cubicBezTo>
                    <a:pt x="23" y="22"/>
                    <a:pt x="22" y="27"/>
                    <a:pt x="22" y="29"/>
                  </a:cubicBezTo>
                  <a:cubicBezTo>
                    <a:pt x="22" y="32"/>
                    <a:pt x="30" y="26"/>
                    <a:pt x="33" y="29"/>
                  </a:cubicBezTo>
                  <a:cubicBezTo>
                    <a:pt x="37" y="32"/>
                    <a:pt x="36" y="36"/>
                    <a:pt x="32" y="38"/>
                  </a:cubicBezTo>
                  <a:cubicBezTo>
                    <a:pt x="28" y="40"/>
                    <a:pt x="30" y="45"/>
                    <a:pt x="34" y="47"/>
                  </a:cubicBezTo>
                  <a:cubicBezTo>
                    <a:pt x="37" y="49"/>
                    <a:pt x="37" y="53"/>
                    <a:pt x="37" y="59"/>
                  </a:cubicBezTo>
                  <a:cubicBezTo>
                    <a:pt x="37" y="64"/>
                    <a:pt x="37" y="71"/>
                    <a:pt x="33" y="72"/>
                  </a:cubicBezTo>
                  <a:cubicBezTo>
                    <a:pt x="30" y="73"/>
                    <a:pt x="28" y="70"/>
                    <a:pt x="25" y="71"/>
                  </a:cubicBezTo>
                  <a:cubicBezTo>
                    <a:pt x="22" y="71"/>
                    <a:pt x="21" y="64"/>
                    <a:pt x="18" y="64"/>
                  </a:cubicBezTo>
                  <a:cubicBezTo>
                    <a:pt x="16" y="64"/>
                    <a:pt x="17" y="70"/>
                    <a:pt x="14" y="70"/>
                  </a:cubicBezTo>
                  <a:cubicBezTo>
                    <a:pt x="10" y="70"/>
                    <a:pt x="5" y="69"/>
                    <a:pt x="7" y="75"/>
                  </a:cubicBezTo>
                  <a:cubicBezTo>
                    <a:pt x="9" y="80"/>
                    <a:pt x="11" y="84"/>
                    <a:pt x="5" y="84"/>
                  </a:cubicBezTo>
                  <a:cubicBezTo>
                    <a:pt x="3" y="84"/>
                    <a:pt x="1" y="85"/>
                    <a:pt x="0" y="87"/>
                  </a:cubicBezTo>
                  <a:cubicBezTo>
                    <a:pt x="0" y="87"/>
                    <a:pt x="1" y="88"/>
                    <a:pt x="1" y="88"/>
                  </a:cubicBezTo>
                  <a:cubicBezTo>
                    <a:pt x="6" y="92"/>
                    <a:pt x="9" y="96"/>
                    <a:pt x="11" y="100"/>
                  </a:cubicBezTo>
                  <a:cubicBezTo>
                    <a:pt x="15" y="97"/>
                    <a:pt x="20" y="94"/>
                    <a:pt x="21" y="9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7" name="Freeform 43">
              <a:extLst>
                <a:ext uri="{FF2B5EF4-FFF2-40B4-BE49-F238E27FC236}">
                  <a16:creationId xmlns="" xmlns:a16="http://schemas.microsoft.com/office/drawing/2014/main" id="{448C60B1-1960-49E0-B5B0-94652B53336B}"/>
                </a:ext>
              </a:extLst>
            </p:cNvPr>
            <p:cNvSpPr>
              <a:spLocks/>
            </p:cNvSpPr>
            <p:nvPr/>
          </p:nvSpPr>
          <p:spPr bwMode="auto">
            <a:xfrm>
              <a:off x="4741862" y="2660651"/>
              <a:ext cx="395288" cy="488950"/>
            </a:xfrm>
            <a:custGeom>
              <a:avLst/>
              <a:gdLst>
                <a:gd name="T0" fmla="*/ 141 w 187"/>
                <a:gd name="T1" fmla="*/ 13 h 231"/>
                <a:gd name="T2" fmla="*/ 128 w 187"/>
                <a:gd name="T3" fmla="*/ 15 h 231"/>
                <a:gd name="T4" fmla="*/ 108 w 187"/>
                <a:gd name="T5" fmla="*/ 13 h 231"/>
                <a:gd name="T6" fmla="*/ 36 w 187"/>
                <a:gd name="T7" fmla="*/ 16 h 231"/>
                <a:gd name="T8" fmla="*/ 25 w 187"/>
                <a:gd name="T9" fmla="*/ 39 h 231"/>
                <a:gd name="T10" fmla="*/ 24 w 187"/>
                <a:gd name="T11" fmla="*/ 88 h 231"/>
                <a:gd name="T12" fmla="*/ 10 w 187"/>
                <a:gd name="T13" fmla="*/ 101 h 231"/>
                <a:gd name="T14" fmla="*/ 4 w 187"/>
                <a:gd name="T15" fmla="*/ 118 h 231"/>
                <a:gd name="T16" fmla="*/ 8 w 187"/>
                <a:gd name="T17" fmla="*/ 132 h 231"/>
                <a:gd name="T18" fmla="*/ 12 w 187"/>
                <a:gd name="T19" fmla="*/ 144 h 231"/>
                <a:gd name="T20" fmla="*/ 21 w 187"/>
                <a:gd name="T21" fmla="*/ 165 h 231"/>
                <a:gd name="T22" fmla="*/ 24 w 187"/>
                <a:gd name="T23" fmla="*/ 170 h 231"/>
                <a:gd name="T24" fmla="*/ 35 w 187"/>
                <a:gd name="T25" fmla="*/ 178 h 231"/>
                <a:gd name="T26" fmla="*/ 47 w 187"/>
                <a:gd name="T27" fmla="*/ 191 h 231"/>
                <a:gd name="T28" fmla="*/ 59 w 187"/>
                <a:gd name="T29" fmla="*/ 204 h 231"/>
                <a:gd name="T30" fmla="*/ 64 w 187"/>
                <a:gd name="T31" fmla="*/ 214 h 231"/>
                <a:gd name="T32" fmla="*/ 76 w 187"/>
                <a:gd name="T33" fmla="*/ 219 h 231"/>
                <a:gd name="T34" fmla="*/ 88 w 187"/>
                <a:gd name="T35" fmla="*/ 218 h 231"/>
                <a:gd name="T36" fmla="*/ 109 w 187"/>
                <a:gd name="T37" fmla="*/ 227 h 231"/>
                <a:gd name="T38" fmla="*/ 124 w 187"/>
                <a:gd name="T39" fmla="*/ 227 h 231"/>
                <a:gd name="T40" fmla="*/ 135 w 187"/>
                <a:gd name="T41" fmla="*/ 223 h 231"/>
                <a:gd name="T42" fmla="*/ 146 w 187"/>
                <a:gd name="T43" fmla="*/ 215 h 231"/>
                <a:gd name="T44" fmla="*/ 155 w 187"/>
                <a:gd name="T45" fmla="*/ 217 h 231"/>
                <a:gd name="T46" fmla="*/ 145 w 187"/>
                <a:gd name="T47" fmla="*/ 199 h 231"/>
                <a:gd name="T48" fmla="*/ 125 w 187"/>
                <a:gd name="T49" fmla="*/ 181 h 231"/>
                <a:gd name="T50" fmla="*/ 136 w 187"/>
                <a:gd name="T51" fmla="*/ 172 h 231"/>
                <a:gd name="T52" fmla="*/ 141 w 187"/>
                <a:gd name="T53" fmla="*/ 149 h 231"/>
                <a:gd name="T54" fmla="*/ 149 w 187"/>
                <a:gd name="T55" fmla="*/ 133 h 231"/>
                <a:gd name="T56" fmla="*/ 161 w 187"/>
                <a:gd name="T57" fmla="*/ 119 h 231"/>
                <a:gd name="T58" fmla="*/ 166 w 187"/>
                <a:gd name="T59" fmla="*/ 91 h 231"/>
                <a:gd name="T60" fmla="*/ 176 w 187"/>
                <a:gd name="T61" fmla="*/ 73 h 231"/>
                <a:gd name="T62" fmla="*/ 180 w 187"/>
                <a:gd name="T63" fmla="*/ 57 h 231"/>
                <a:gd name="T64" fmla="*/ 171 w 187"/>
                <a:gd name="T65" fmla="*/ 21 h 231"/>
                <a:gd name="T66" fmla="*/ 155 w 187"/>
                <a:gd name="T67" fmla="*/ 0 h 231"/>
                <a:gd name="T68" fmla="*/ 148 w 187"/>
                <a:gd name="T69" fmla="*/ 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2"/>
                    <a:pt x="108" y="13"/>
                  </a:cubicBezTo>
                  <a:cubicBezTo>
                    <a:pt x="106" y="14"/>
                    <a:pt x="104" y="16"/>
                    <a:pt x="104" y="16"/>
                  </a:cubicBezTo>
                  <a:cubicBezTo>
                    <a:pt x="36" y="16"/>
                    <a:pt x="36" y="16"/>
                    <a:pt x="36" y="16"/>
                  </a:cubicBezTo>
                  <a:cubicBezTo>
                    <a:pt x="36" y="29"/>
                    <a:pt x="36" y="39"/>
                    <a:pt x="36" y="39"/>
                  </a:cubicBezTo>
                  <a:cubicBezTo>
                    <a:pt x="25" y="39"/>
                    <a:pt x="25" y="39"/>
                    <a:pt x="25" y="39"/>
                  </a:cubicBezTo>
                  <a:cubicBezTo>
                    <a:pt x="25" y="76"/>
                    <a:pt x="25" y="76"/>
                    <a:pt x="25" y="76"/>
                  </a:cubicBezTo>
                  <a:cubicBezTo>
                    <a:pt x="25" y="76"/>
                    <a:pt x="26" y="87"/>
                    <a:pt x="24" y="88"/>
                  </a:cubicBezTo>
                  <a:cubicBezTo>
                    <a:pt x="22" y="89"/>
                    <a:pt x="14" y="91"/>
                    <a:pt x="14" y="94"/>
                  </a:cubicBezTo>
                  <a:cubicBezTo>
                    <a:pt x="14" y="98"/>
                    <a:pt x="13" y="100"/>
                    <a:pt x="10" y="101"/>
                  </a:cubicBezTo>
                  <a:cubicBezTo>
                    <a:pt x="6" y="102"/>
                    <a:pt x="10" y="110"/>
                    <a:pt x="5" y="110"/>
                  </a:cubicBezTo>
                  <a:cubicBezTo>
                    <a:pt x="0" y="110"/>
                    <a:pt x="7" y="115"/>
                    <a:pt x="4" y="118"/>
                  </a:cubicBezTo>
                  <a:cubicBezTo>
                    <a:pt x="2" y="121"/>
                    <a:pt x="2" y="124"/>
                    <a:pt x="6" y="124"/>
                  </a:cubicBezTo>
                  <a:cubicBezTo>
                    <a:pt x="9" y="124"/>
                    <a:pt x="8" y="128"/>
                    <a:pt x="8" y="132"/>
                  </a:cubicBezTo>
                  <a:cubicBezTo>
                    <a:pt x="8" y="137"/>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8"/>
                  </a:cubicBezTo>
                  <a:cubicBezTo>
                    <a:pt x="38" y="182"/>
                    <a:pt x="40" y="183"/>
                    <a:pt x="40" y="185"/>
                  </a:cubicBezTo>
                  <a:cubicBezTo>
                    <a:pt x="40" y="187"/>
                    <a:pt x="43" y="187"/>
                    <a:pt x="47" y="191"/>
                  </a:cubicBezTo>
                  <a:cubicBezTo>
                    <a:pt x="51" y="194"/>
                    <a:pt x="51" y="196"/>
                    <a:pt x="51" y="199"/>
                  </a:cubicBezTo>
                  <a:cubicBezTo>
                    <a:pt x="51" y="201"/>
                    <a:pt x="59" y="204"/>
                    <a:pt x="59" y="204"/>
                  </a:cubicBezTo>
                  <a:cubicBezTo>
                    <a:pt x="61" y="211"/>
                    <a:pt x="61" y="211"/>
                    <a:pt x="61" y="211"/>
                  </a:cubicBezTo>
                  <a:cubicBezTo>
                    <a:pt x="62" y="211"/>
                    <a:pt x="63" y="212"/>
                    <a:pt x="64" y="214"/>
                  </a:cubicBezTo>
                  <a:cubicBezTo>
                    <a:pt x="65" y="217"/>
                    <a:pt x="69" y="219"/>
                    <a:pt x="69" y="219"/>
                  </a:cubicBezTo>
                  <a:cubicBezTo>
                    <a:pt x="69" y="219"/>
                    <a:pt x="73" y="222"/>
                    <a:pt x="76" y="219"/>
                  </a:cubicBezTo>
                  <a:cubicBezTo>
                    <a:pt x="79" y="216"/>
                    <a:pt x="82" y="220"/>
                    <a:pt x="82" y="220"/>
                  </a:cubicBezTo>
                  <a:cubicBezTo>
                    <a:pt x="82" y="220"/>
                    <a:pt x="86" y="217"/>
                    <a:pt x="88" y="218"/>
                  </a:cubicBezTo>
                  <a:cubicBezTo>
                    <a:pt x="89" y="219"/>
                    <a:pt x="95" y="224"/>
                    <a:pt x="101" y="229"/>
                  </a:cubicBezTo>
                  <a:cubicBezTo>
                    <a:pt x="102" y="229"/>
                    <a:pt x="107" y="227"/>
                    <a:pt x="109" y="227"/>
                  </a:cubicBezTo>
                  <a:cubicBezTo>
                    <a:pt x="112" y="227"/>
                    <a:pt x="115" y="231"/>
                    <a:pt x="116" y="229"/>
                  </a:cubicBezTo>
                  <a:cubicBezTo>
                    <a:pt x="117" y="228"/>
                    <a:pt x="122" y="226"/>
                    <a:pt x="124" y="227"/>
                  </a:cubicBezTo>
                  <a:cubicBezTo>
                    <a:pt x="126" y="228"/>
                    <a:pt x="131" y="228"/>
                    <a:pt x="131" y="226"/>
                  </a:cubicBezTo>
                  <a:cubicBezTo>
                    <a:pt x="132" y="225"/>
                    <a:pt x="134" y="224"/>
                    <a:pt x="135" y="223"/>
                  </a:cubicBezTo>
                  <a:cubicBezTo>
                    <a:pt x="136" y="222"/>
                    <a:pt x="136" y="221"/>
                    <a:pt x="137" y="221"/>
                  </a:cubicBezTo>
                  <a:cubicBezTo>
                    <a:pt x="137" y="219"/>
                    <a:pt x="143" y="215"/>
                    <a:pt x="146" y="215"/>
                  </a:cubicBezTo>
                  <a:cubicBezTo>
                    <a:pt x="148" y="214"/>
                    <a:pt x="151" y="214"/>
                    <a:pt x="152" y="215"/>
                  </a:cubicBezTo>
                  <a:cubicBezTo>
                    <a:pt x="153" y="216"/>
                    <a:pt x="154" y="217"/>
                    <a:pt x="155" y="217"/>
                  </a:cubicBezTo>
                  <a:cubicBezTo>
                    <a:pt x="156" y="211"/>
                    <a:pt x="157" y="207"/>
                    <a:pt x="155" y="207"/>
                  </a:cubicBezTo>
                  <a:cubicBezTo>
                    <a:pt x="153" y="207"/>
                    <a:pt x="147" y="204"/>
                    <a:pt x="145" y="199"/>
                  </a:cubicBezTo>
                  <a:cubicBezTo>
                    <a:pt x="143" y="193"/>
                    <a:pt x="137" y="190"/>
                    <a:pt x="135" y="186"/>
                  </a:cubicBezTo>
                  <a:cubicBezTo>
                    <a:pt x="134" y="183"/>
                    <a:pt x="126" y="184"/>
                    <a:pt x="125" y="181"/>
                  </a:cubicBezTo>
                  <a:cubicBezTo>
                    <a:pt x="123" y="178"/>
                    <a:pt x="127" y="178"/>
                    <a:pt x="127" y="174"/>
                  </a:cubicBezTo>
                  <a:cubicBezTo>
                    <a:pt x="127" y="171"/>
                    <a:pt x="135" y="173"/>
                    <a:pt x="136" y="172"/>
                  </a:cubicBezTo>
                  <a:cubicBezTo>
                    <a:pt x="137" y="172"/>
                    <a:pt x="137" y="164"/>
                    <a:pt x="137" y="160"/>
                  </a:cubicBezTo>
                  <a:cubicBezTo>
                    <a:pt x="137" y="156"/>
                    <a:pt x="143" y="151"/>
                    <a:pt x="141" y="149"/>
                  </a:cubicBezTo>
                  <a:cubicBezTo>
                    <a:pt x="139" y="147"/>
                    <a:pt x="143" y="147"/>
                    <a:pt x="146" y="145"/>
                  </a:cubicBezTo>
                  <a:cubicBezTo>
                    <a:pt x="148" y="142"/>
                    <a:pt x="146" y="136"/>
                    <a:pt x="149" y="133"/>
                  </a:cubicBezTo>
                  <a:cubicBezTo>
                    <a:pt x="152" y="131"/>
                    <a:pt x="154" y="125"/>
                    <a:pt x="156" y="125"/>
                  </a:cubicBezTo>
                  <a:cubicBezTo>
                    <a:pt x="158" y="125"/>
                    <a:pt x="161" y="122"/>
                    <a:pt x="161" y="119"/>
                  </a:cubicBezTo>
                  <a:cubicBezTo>
                    <a:pt x="161" y="117"/>
                    <a:pt x="166" y="111"/>
                    <a:pt x="165" y="106"/>
                  </a:cubicBezTo>
                  <a:cubicBezTo>
                    <a:pt x="164" y="101"/>
                    <a:pt x="162" y="95"/>
                    <a:pt x="166" y="91"/>
                  </a:cubicBezTo>
                  <a:cubicBezTo>
                    <a:pt x="169" y="87"/>
                    <a:pt x="171" y="83"/>
                    <a:pt x="170" y="80"/>
                  </a:cubicBezTo>
                  <a:cubicBezTo>
                    <a:pt x="169" y="76"/>
                    <a:pt x="174" y="76"/>
                    <a:pt x="176" y="73"/>
                  </a:cubicBezTo>
                  <a:cubicBezTo>
                    <a:pt x="178" y="72"/>
                    <a:pt x="183" y="70"/>
                    <a:pt x="187" y="63"/>
                  </a:cubicBezTo>
                  <a:cubicBezTo>
                    <a:pt x="184" y="60"/>
                    <a:pt x="182" y="58"/>
                    <a:pt x="180" y="57"/>
                  </a:cubicBezTo>
                  <a:cubicBezTo>
                    <a:pt x="176" y="55"/>
                    <a:pt x="173" y="48"/>
                    <a:pt x="173" y="39"/>
                  </a:cubicBezTo>
                  <a:cubicBezTo>
                    <a:pt x="173" y="30"/>
                    <a:pt x="171" y="23"/>
                    <a:pt x="171" y="21"/>
                  </a:cubicBezTo>
                  <a:cubicBezTo>
                    <a:pt x="171" y="18"/>
                    <a:pt x="166" y="12"/>
                    <a:pt x="161" y="9"/>
                  </a:cubicBezTo>
                  <a:cubicBezTo>
                    <a:pt x="157" y="7"/>
                    <a:pt x="155" y="4"/>
                    <a:pt x="155" y="0"/>
                  </a:cubicBezTo>
                  <a:cubicBezTo>
                    <a:pt x="155" y="1"/>
                    <a:pt x="154" y="1"/>
                    <a:pt x="154" y="1"/>
                  </a:cubicBezTo>
                  <a:cubicBezTo>
                    <a:pt x="151" y="6"/>
                    <a:pt x="152" y="5"/>
                    <a:pt x="148" y="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8" name="Freeform 44">
              <a:extLst>
                <a:ext uri="{FF2B5EF4-FFF2-40B4-BE49-F238E27FC236}">
                  <a16:creationId xmlns="" xmlns:a16="http://schemas.microsoft.com/office/drawing/2014/main" id="{B221F1DB-F00F-4795-BF60-3770CDCC390E}"/>
                </a:ext>
              </a:extLst>
            </p:cNvPr>
            <p:cNvSpPr>
              <a:spLocks/>
            </p:cNvSpPr>
            <p:nvPr/>
          </p:nvSpPr>
          <p:spPr bwMode="auto">
            <a:xfrm>
              <a:off x="5211762" y="2925763"/>
              <a:ext cx="46038" cy="46038"/>
            </a:xfrm>
            <a:custGeom>
              <a:avLst/>
              <a:gdLst>
                <a:gd name="T0" fmla="*/ 8 w 22"/>
                <a:gd name="T1" fmla="*/ 3 h 22"/>
                <a:gd name="T2" fmla="*/ 3 w 22"/>
                <a:gd name="T3" fmla="*/ 11 h 22"/>
                <a:gd name="T4" fmla="*/ 2 w 22"/>
                <a:gd name="T5" fmla="*/ 20 h 22"/>
                <a:gd name="T6" fmla="*/ 9 w 22"/>
                <a:gd name="T7" fmla="*/ 20 h 22"/>
                <a:gd name="T8" fmla="*/ 14 w 22"/>
                <a:gd name="T9" fmla="*/ 22 h 22"/>
                <a:gd name="T10" fmla="*/ 19 w 22"/>
                <a:gd name="T11" fmla="*/ 16 h 22"/>
                <a:gd name="T12" fmla="*/ 13 w 22"/>
                <a:gd name="T13" fmla="*/ 14 h 22"/>
                <a:gd name="T14" fmla="*/ 19 w 22"/>
                <a:gd name="T15" fmla="*/ 8 h 22"/>
                <a:gd name="T16" fmla="*/ 18 w 22"/>
                <a:gd name="T17" fmla="*/ 2 h 22"/>
                <a:gd name="T18" fmla="*/ 17 w 22"/>
                <a:gd name="T19" fmla="*/ 0 h 22"/>
                <a:gd name="T20" fmla="*/ 14 w 22"/>
                <a:gd name="T21" fmla="*/ 3 h 22"/>
                <a:gd name="T22" fmla="*/ 8 w 22"/>
                <a:gd name="T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8" y="3"/>
                  </a:moveTo>
                  <a:cubicBezTo>
                    <a:pt x="8" y="4"/>
                    <a:pt x="5" y="8"/>
                    <a:pt x="3" y="11"/>
                  </a:cubicBezTo>
                  <a:cubicBezTo>
                    <a:pt x="0" y="14"/>
                    <a:pt x="2" y="19"/>
                    <a:pt x="2" y="20"/>
                  </a:cubicBezTo>
                  <a:cubicBezTo>
                    <a:pt x="3" y="22"/>
                    <a:pt x="7" y="21"/>
                    <a:pt x="9" y="20"/>
                  </a:cubicBezTo>
                  <a:cubicBezTo>
                    <a:pt x="10" y="19"/>
                    <a:pt x="12" y="19"/>
                    <a:pt x="14" y="22"/>
                  </a:cubicBezTo>
                  <a:cubicBezTo>
                    <a:pt x="15" y="20"/>
                    <a:pt x="17" y="18"/>
                    <a:pt x="19" y="16"/>
                  </a:cubicBezTo>
                  <a:cubicBezTo>
                    <a:pt x="16" y="15"/>
                    <a:pt x="13" y="14"/>
                    <a:pt x="13" y="14"/>
                  </a:cubicBezTo>
                  <a:cubicBezTo>
                    <a:pt x="12" y="12"/>
                    <a:pt x="16" y="9"/>
                    <a:pt x="19" y="8"/>
                  </a:cubicBezTo>
                  <a:cubicBezTo>
                    <a:pt x="22" y="8"/>
                    <a:pt x="21" y="4"/>
                    <a:pt x="18" y="2"/>
                  </a:cubicBezTo>
                  <a:cubicBezTo>
                    <a:pt x="18" y="1"/>
                    <a:pt x="17" y="1"/>
                    <a:pt x="17" y="0"/>
                  </a:cubicBezTo>
                  <a:cubicBezTo>
                    <a:pt x="15" y="1"/>
                    <a:pt x="14" y="2"/>
                    <a:pt x="14" y="3"/>
                  </a:cubicBezTo>
                  <a:cubicBezTo>
                    <a:pt x="13" y="4"/>
                    <a:pt x="11" y="3"/>
                    <a:pt x="8" y="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49" name="Freeform 45">
              <a:extLst>
                <a:ext uri="{FF2B5EF4-FFF2-40B4-BE49-F238E27FC236}">
                  <a16:creationId xmlns="" xmlns:a16="http://schemas.microsoft.com/office/drawing/2014/main" id="{BBE84CA1-E266-4218-91FB-3D2AC7C4A272}"/>
                </a:ext>
              </a:extLst>
            </p:cNvPr>
            <p:cNvSpPr>
              <a:spLocks/>
            </p:cNvSpPr>
            <p:nvPr/>
          </p:nvSpPr>
          <p:spPr bwMode="auto">
            <a:xfrm>
              <a:off x="5084762" y="2794001"/>
              <a:ext cx="163513" cy="139700"/>
            </a:xfrm>
            <a:custGeom>
              <a:avLst/>
              <a:gdLst>
                <a:gd name="T0" fmla="*/ 14 w 77"/>
                <a:gd name="T1" fmla="*/ 10 h 66"/>
                <a:gd name="T2" fmla="*/ 8 w 77"/>
                <a:gd name="T3" fmla="*/ 17 h 66"/>
                <a:gd name="T4" fmla="*/ 4 w 77"/>
                <a:gd name="T5" fmla="*/ 28 h 66"/>
                <a:gd name="T6" fmla="*/ 3 w 77"/>
                <a:gd name="T7" fmla="*/ 43 h 66"/>
                <a:gd name="T8" fmla="*/ 13 w 77"/>
                <a:gd name="T9" fmla="*/ 44 h 66"/>
                <a:gd name="T10" fmla="*/ 16 w 77"/>
                <a:gd name="T11" fmla="*/ 40 h 66"/>
                <a:gd name="T12" fmla="*/ 21 w 77"/>
                <a:gd name="T13" fmla="*/ 39 h 66"/>
                <a:gd name="T14" fmla="*/ 28 w 77"/>
                <a:gd name="T15" fmla="*/ 41 h 66"/>
                <a:gd name="T16" fmla="*/ 33 w 77"/>
                <a:gd name="T17" fmla="*/ 41 h 66"/>
                <a:gd name="T18" fmla="*/ 45 w 77"/>
                <a:gd name="T19" fmla="*/ 41 h 66"/>
                <a:gd name="T20" fmla="*/ 68 w 77"/>
                <a:gd name="T21" fmla="*/ 65 h 66"/>
                <a:gd name="T22" fmla="*/ 68 w 77"/>
                <a:gd name="T23" fmla="*/ 65 h 66"/>
                <a:gd name="T24" fmla="*/ 74 w 77"/>
                <a:gd name="T25" fmla="*/ 65 h 66"/>
                <a:gd name="T26" fmla="*/ 77 w 77"/>
                <a:gd name="T27" fmla="*/ 62 h 66"/>
                <a:gd name="T28" fmla="*/ 65 w 77"/>
                <a:gd name="T29" fmla="*/ 49 h 66"/>
                <a:gd name="T30" fmla="*/ 47 w 77"/>
                <a:gd name="T31" fmla="*/ 37 h 66"/>
                <a:gd name="T32" fmla="*/ 40 w 77"/>
                <a:gd name="T33" fmla="*/ 29 h 66"/>
                <a:gd name="T34" fmla="*/ 31 w 77"/>
                <a:gd name="T35" fmla="*/ 13 h 66"/>
                <a:gd name="T36" fmla="*/ 25 w 77"/>
                <a:gd name="T37" fmla="*/ 0 h 66"/>
                <a:gd name="T38" fmla="*/ 14 w 77"/>
                <a:gd name="T39"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66">
                  <a:moveTo>
                    <a:pt x="14" y="10"/>
                  </a:moveTo>
                  <a:cubicBezTo>
                    <a:pt x="12" y="13"/>
                    <a:pt x="7" y="13"/>
                    <a:pt x="8" y="17"/>
                  </a:cubicBezTo>
                  <a:cubicBezTo>
                    <a:pt x="9" y="20"/>
                    <a:pt x="7" y="24"/>
                    <a:pt x="4" y="28"/>
                  </a:cubicBezTo>
                  <a:cubicBezTo>
                    <a:pt x="0" y="32"/>
                    <a:pt x="2" y="38"/>
                    <a:pt x="3" y="43"/>
                  </a:cubicBezTo>
                  <a:cubicBezTo>
                    <a:pt x="7" y="43"/>
                    <a:pt x="12" y="43"/>
                    <a:pt x="13" y="44"/>
                  </a:cubicBezTo>
                  <a:cubicBezTo>
                    <a:pt x="14" y="45"/>
                    <a:pt x="15" y="44"/>
                    <a:pt x="16" y="40"/>
                  </a:cubicBezTo>
                  <a:cubicBezTo>
                    <a:pt x="17" y="37"/>
                    <a:pt x="19" y="37"/>
                    <a:pt x="21" y="39"/>
                  </a:cubicBezTo>
                  <a:cubicBezTo>
                    <a:pt x="23" y="40"/>
                    <a:pt x="25" y="43"/>
                    <a:pt x="28" y="41"/>
                  </a:cubicBezTo>
                  <a:cubicBezTo>
                    <a:pt x="32" y="40"/>
                    <a:pt x="32" y="41"/>
                    <a:pt x="33" y="41"/>
                  </a:cubicBezTo>
                  <a:cubicBezTo>
                    <a:pt x="35" y="42"/>
                    <a:pt x="42" y="41"/>
                    <a:pt x="45" y="41"/>
                  </a:cubicBezTo>
                  <a:cubicBezTo>
                    <a:pt x="47" y="42"/>
                    <a:pt x="68" y="65"/>
                    <a:pt x="68" y="65"/>
                  </a:cubicBezTo>
                  <a:cubicBezTo>
                    <a:pt x="68" y="65"/>
                    <a:pt x="68" y="65"/>
                    <a:pt x="68" y="65"/>
                  </a:cubicBezTo>
                  <a:cubicBezTo>
                    <a:pt x="71" y="65"/>
                    <a:pt x="73" y="66"/>
                    <a:pt x="74" y="65"/>
                  </a:cubicBezTo>
                  <a:cubicBezTo>
                    <a:pt x="74" y="64"/>
                    <a:pt x="75" y="63"/>
                    <a:pt x="77" y="62"/>
                  </a:cubicBezTo>
                  <a:cubicBezTo>
                    <a:pt x="74" y="60"/>
                    <a:pt x="70" y="56"/>
                    <a:pt x="65" y="49"/>
                  </a:cubicBezTo>
                  <a:cubicBezTo>
                    <a:pt x="58" y="41"/>
                    <a:pt x="51" y="37"/>
                    <a:pt x="47" y="37"/>
                  </a:cubicBezTo>
                  <a:cubicBezTo>
                    <a:pt x="43" y="37"/>
                    <a:pt x="42" y="30"/>
                    <a:pt x="40" y="29"/>
                  </a:cubicBezTo>
                  <a:cubicBezTo>
                    <a:pt x="37" y="29"/>
                    <a:pt x="32" y="19"/>
                    <a:pt x="31" y="13"/>
                  </a:cubicBezTo>
                  <a:cubicBezTo>
                    <a:pt x="31" y="9"/>
                    <a:pt x="28" y="4"/>
                    <a:pt x="25" y="0"/>
                  </a:cubicBezTo>
                  <a:cubicBezTo>
                    <a:pt x="21" y="7"/>
                    <a:pt x="16" y="9"/>
                    <a:pt x="14" y="1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0" name="Freeform 46">
              <a:extLst>
                <a:ext uri="{FF2B5EF4-FFF2-40B4-BE49-F238E27FC236}">
                  <a16:creationId xmlns="" xmlns:a16="http://schemas.microsoft.com/office/drawing/2014/main" id="{F2515D31-11CE-4BE1-9409-B5D9DD559F49}"/>
                </a:ext>
              </a:extLst>
            </p:cNvPr>
            <p:cNvSpPr>
              <a:spLocks/>
            </p:cNvSpPr>
            <p:nvPr/>
          </p:nvSpPr>
          <p:spPr bwMode="auto">
            <a:xfrm>
              <a:off x="5002212" y="2873376"/>
              <a:ext cx="360363" cy="279400"/>
            </a:xfrm>
            <a:custGeom>
              <a:avLst/>
              <a:gdLst>
                <a:gd name="T0" fmla="*/ 12 w 170"/>
                <a:gd name="T1" fmla="*/ 86 h 132"/>
                <a:gd name="T2" fmla="*/ 22 w 170"/>
                <a:gd name="T3" fmla="*/ 99 h 132"/>
                <a:gd name="T4" fmla="*/ 32 w 170"/>
                <a:gd name="T5" fmla="*/ 107 h 132"/>
                <a:gd name="T6" fmla="*/ 32 w 170"/>
                <a:gd name="T7" fmla="*/ 117 h 132"/>
                <a:gd name="T8" fmla="*/ 36 w 170"/>
                <a:gd name="T9" fmla="*/ 119 h 132"/>
                <a:gd name="T10" fmla="*/ 47 w 170"/>
                <a:gd name="T11" fmla="*/ 121 h 132"/>
                <a:gd name="T12" fmla="*/ 60 w 170"/>
                <a:gd name="T13" fmla="*/ 128 h 132"/>
                <a:gd name="T14" fmla="*/ 73 w 170"/>
                <a:gd name="T15" fmla="*/ 131 h 132"/>
                <a:gd name="T16" fmla="*/ 81 w 170"/>
                <a:gd name="T17" fmla="*/ 125 h 132"/>
                <a:gd name="T18" fmla="*/ 91 w 170"/>
                <a:gd name="T19" fmla="*/ 123 h 132"/>
                <a:gd name="T20" fmla="*/ 96 w 170"/>
                <a:gd name="T21" fmla="*/ 125 h 132"/>
                <a:gd name="T22" fmla="*/ 102 w 170"/>
                <a:gd name="T23" fmla="*/ 123 h 132"/>
                <a:gd name="T24" fmla="*/ 111 w 170"/>
                <a:gd name="T25" fmla="*/ 122 h 132"/>
                <a:gd name="T26" fmla="*/ 126 w 170"/>
                <a:gd name="T27" fmla="*/ 114 h 132"/>
                <a:gd name="T28" fmla="*/ 138 w 170"/>
                <a:gd name="T29" fmla="*/ 112 h 132"/>
                <a:gd name="T30" fmla="*/ 168 w 170"/>
                <a:gd name="T31" fmla="*/ 82 h 132"/>
                <a:gd name="T32" fmla="*/ 164 w 170"/>
                <a:gd name="T33" fmla="*/ 79 h 132"/>
                <a:gd name="T34" fmla="*/ 149 w 170"/>
                <a:gd name="T35" fmla="*/ 76 h 132"/>
                <a:gd name="T36" fmla="*/ 126 w 170"/>
                <a:gd name="T37" fmla="*/ 68 h 132"/>
                <a:gd name="T38" fmla="*/ 118 w 170"/>
                <a:gd name="T39" fmla="*/ 61 h 132"/>
                <a:gd name="T40" fmla="*/ 111 w 170"/>
                <a:gd name="T41" fmla="*/ 51 h 132"/>
                <a:gd name="T42" fmla="*/ 113 w 170"/>
                <a:gd name="T43" fmla="*/ 47 h 132"/>
                <a:gd name="T44" fmla="*/ 108 w 170"/>
                <a:gd name="T45" fmla="*/ 45 h 132"/>
                <a:gd name="T46" fmla="*/ 101 w 170"/>
                <a:gd name="T47" fmla="*/ 45 h 132"/>
                <a:gd name="T48" fmla="*/ 102 w 170"/>
                <a:gd name="T49" fmla="*/ 36 h 132"/>
                <a:gd name="T50" fmla="*/ 107 w 170"/>
                <a:gd name="T51" fmla="*/ 28 h 132"/>
                <a:gd name="T52" fmla="*/ 84 w 170"/>
                <a:gd name="T53" fmla="*/ 4 h 132"/>
                <a:gd name="T54" fmla="*/ 72 w 170"/>
                <a:gd name="T55" fmla="*/ 4 h 132"/>
                <a:gd name="T56" fmla="*/ 67 w 170"/>
                <a:gd name="T57" fmla="*/ 4 h 132"/>
                <a:gd name="T58" fmla="*/ 60 w 170"/>
                <a:gd name="T59" fmla="*/ 2 h 132"/>
                <a:gd name="T60" fmla="*/ 55 w 170"/>
                <a:gd name="T61" fmla="*/ 3 h 132"/>
                <a:gd name="T62" fmla="*/ 52 w 170"/>
                <a:gd name="T63" fmla="*/ 7 h 132"/>
                <a:gd name="T64" fmla="*/ 42 w 170"/>
                <a:gd name="T65" fmla="*/ 6 h 132"/>
                <a:gd name="T66" fmla="*/ 42 w 170"/>
                <a:gd name="T67" fmla="*/ 6 h 132"/>
                <a:gd name="T68" fmla="*/ 38 w 170"/>
                <a:gd name="T69" fmla="*/ 19 h 132"/>
                <a:gd name="T70" fmla="*/ 33 w 170"/>
                <a:gd name="T71" fmla="*/ 25 h 132"/>
                <a:gd name="T72" fmla="*/ 26 w 170"/>
                <a:gd name="T73" fmla="*/ 33 h 132"/>
                <a:gd name="T74" fmla="*/ 23 w 170"/>
                <a:gd name="T75" fmla="*/ 45 h 132"/>
                <a:gd name="T76" fmla="*/ 18 w 170"/>
                <a:gd name="T77" fmla="*/ 49 h 132"/>
                <a:gd name="T78" fmla="*/ 14 w 170"/>
                <a:gd name="T79" fmla="*/ 60 h 132"/>
                <a:gd name="T80" fmla="*/ 13 w 170"/>
                <a:gd name="T81" fmla="*/ 72 h 132"/>
                <a:gd name="T82" fmla="*/ 4 w 170"/>
                <a:gd name="T83" fmla="*/ 74 h 132"/>
                <a:gd name="T84" fmla="*/ 2 w 170"/>
                <a:gd name="T85" fmla="*/ 81 h 132"/>
                <a:gd name="T86" fmla="*/ 12 w 170"/>
                <a:gd name="T87" fmla="*/ 8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32">
                  <a:moveTo>
                    <a:pt x="12" y="86"/>
                  </a:moveTo>
                  <a:cubicBezTo>
                    <a:pt x="14" y="90"/>
                    <a:pt x="20" y="93"/>
                    <a:pt x="22" y="99"/>
                  </a:cubicBezTo>
                  <a:cubicBezTo>
                    <a:pt x="24" y="104"/>
                    <a:pt x="30" y="107"/>
                    <a:pt x="32" y="107"/>
                  </a:cubicBezTo>
                  <a:cubicBezTo>
                    <a:pt x="34" y="107"/>
                    <a:pt x="33" y="111"/>
                    <a:pt x="32" y="117"/>
                  </a:cubicBezTo>
                  <a:cubicBezTo>
                    <a:pt x="33" y="118"/>
                    <a:pt x="35" y="118"/>
                    <a:pt x="36" y="119"/>
                  </a:cubicBezTo>
                  <a:cubicBezTo>
                    <a:pt x="38" y="120"/>
                    <a:pt x="45" y="119"/>
                    <a:pt x="47" y="121"/>
                  </a:cubicBezTo>
                  <a:cubicBezTo>
                    <a:pt x="50" y="123"/>
                    <a:pt x="58" y="128"/>
                    <a:pt x="60" y="128"/>
                  </a:cubicBezTo>
                  <a:cubicBezTo>
                    <a:pt x="63" y="128"/>
                    <a:pt x="72" y="130"/>
                    <a:pt x="73" y="131"/>
                  </a:cubicBezTo>
                  <a:cubicBezTo>
                    <a:pt x="75" y="132"/>
                    <a:pt x="77" y="127"/>
                    <a:pt x="81" y="125"/>
                  </a:cubicBezTo>
                  <a:cubicBezTo>
                    <a:pt x="85" y="122"/>
                    <a:pt x="90" y="121"/>
                    <a:pt x="91" y="123"/>
                  </a:cubicBezTo>
                  <a:cubicBezTo>
                    <a:pt x="91" y="124"/>
                    <a:pt x="94" y="126"/>
                    <a:pt x="96" y="125"/>
                  </a:cubicBezTo>
                  <a:cubicBezTo>
                    <a:pt x="97" y="125"/>
                    <a:pt x="99" y="124"/>
                    <a:pt x="102" y="123"/>
                  </a:cubicBezTo>
                  <a:cubicBezTo>
                    <a:pt x="105" y="123"/>
                    <a:pt x="110" y="122"/>
                    <a:pt x="111" y="122"/>
                  </a:cubicBezTo>
                  <a:cubicBezTo>
                    <a:pt x="113" y="122"/>
                    <a:pt x="118" y="114"/>
                    <a:pt x="126" y="114"/>
                  </a:cubicBezTo>
                  <a:cubicBezTo>
                    <a:pt x="133" y="114"/>
                    <a:pt x="135" y="115"/>
                    <a:pt x="138" y="112"/>
                  </a:cubicBezTo>
                  <a:cubicBezTo>
                    <a:pt x="141" y="108"/>
                    <a:pt x="166" y="84"/>
                    <a:pt x="168" y="82"/>
                  </a:cubicBezTo>
                  <a:cubicBezTo>
                    <a:pt x="170" y="80"/>
                    <a:pt x="167" y="79"/>
                    <a:pt x="164" y="79"/>
                  </a:cubicBezTo>
                  <a:cubicBezTo>
                    <a:pt x="162" y="79"/>
                    <a:pt x="157" y="79"/>
                    <a:pt x="149" y="76"/>
                  </a:cubicBezTo>
                  <a:cubicBezTo>
                    <a:pt x="141" y="73"/>
                    <a:pt x="128" y="68"/>
                    <a:pt x="126" y="68"/>
                  </a:cubicBezTo>
                  <a:cubicBezTo>
                    <a:pt x="124" y="67"/>
                    <a:pt x="120" y="62"/>
                    <a:pt x="118" y="61"/>
                  </a:cubicBezTo>
                  <a:cubicBezTo>
                    <a:pt x="116" y="60"/>
                    <a:pt x="112" y="53"/>
                    <a:pt x="111" y="51"/>
                  </a:cubicBezTo>
                  <a:cubicBezTo>
                    <a:pt x="111" y="50"/>
                    <a:pt x="112" y="49"/>
                    <a:pt x="113" y="47"/>
                  </a:cubicBezTo>
                  <a:cubicBezTo>
                    <a:pt x="111" y="44"/>
                    <a:pt x="109" y="44"/>
                    <a:pt x="108" y="45"/>
                  </a:cubicBezTo>
                  <a:cubicBezTo>
                    <a:pt x="106" y="46"/>
                    <a:pt x="102" y="47"/>
                    <a:pt x="101" y="45"/>
                  </a:cubicBezTo>
                  <a:cubicBezTo>
                    <a:pt x="101" y="44"/>
                    <a:pt x="99" y="39"/>
                    <a:pt x="102" y="36"/>
                  </a:cubicBezTo>
                  <a:cubicBezTo>
                    <a:pt x="104" y="33"/>
                    <a:pt x="107" y="28"/>
                    <a:pt x="107" y="28"/>
                  </a:cubicBezTo>
                  <a:cubicBezTo>
                    <a:pt x="107" y="28"/>
                    <a:pt x="86" y="5"/>
                    <a:pt x="84" y="4"/>
                  </a:cubicBezTo>
                  <a:cubicBezTo>
                    <a:pt x="81" y="4"/>
                    <a:pt x="74" y="5"/>
                    <a:pt x="72" y="4"/>
                  </a:cubicBezTo>
                  <a:cubicBezTo>
                    <a:pt x="71" y="4"/>
                    <a:pt x="71" y="3"/>
                    <a:pt x="67" y="4"/>
                  </a:cubicBezTo>
                  <a:cubicBezTo>
                    <a:pt x="64" y="6"/>
                    <a:pt x="62" y="3"/>
                    <a:pt x="60" y="2"/>
                  </a:cubicBezTo>
                  <a:cubicBezTo>
                    <a:pt x="58" y="0"/>
                    <a:pt x="56" y="0"/>
                    <a:pt x="55" y="3"/>
                  </a:cubicBezTo>
                  <a:cubicBezTo>
                    <a:pt x="54" y="7"/>
                    <a:pt x="53" y="8"/>
                    <a:pt x="52" y="7"/>
                  </a:cubicBezTo>
                  <a:cubicBezTo>
                    <a:pt x="51" y="6"/>
                    <a:pt x="46" y="6"/>
                    <a:pt x="42" y="6"/>
                  </a:cubicBezTo>
                  <a:cubicBezTo>
                    <a:pt x="42" y="6"/>
                    <a:pt x="42" y="6"/>
                    <a:pt x="42" y="6"/>
                  </a:cubicBezTo>
                  <a:cubicBezTo>
                    <a:pt x="43" y="11"/>
                    <a:pt x="38" y="17"/>
                    <a:pt x="38" y="19"/>
                  </a:cubicBezTo>
                  <a:cubicBezTo>
                    <a:pt x="38" y="22"/>
                    <a:pt x="35" y="25"/>
                    <a:pt x="33" y="25"/>
                  </a:cubicBezTo>
                  <a:cubicBezTo>
                    <a:pt x="31" y="25"/>
                    <a:pt x="29" y="31"/>
                    <a:pt x="26" y="33"/>
                  </a:cubicBezTo>
                  <a:cubicBezTo>
                    <a:pt x="23" y="36"/>
                    <a:pt x="25" y="42"/>
                    <a:pt x="23" y="45"/>
                  </a:cubicBezTo>
                  <a:cubicBezTo>
                    <a:pt x="20" y="47"/>
                    <a:pt x="16" y="47"/>
                    <a:pt x="18" y="49"/>
                  </a:cubicBezTo>
                  <a:cubicBezTo>
                    <a:pt x="20" y="51"/>
                    <a:pt x="14" y="56"/>
                    <a:pt x="14" y="60"/>
                  </a:cubicBezTo>
                  <a:cubicBezTo>
                    <a:pt x="14" y="64"/>
                    <a:pt x="14" y="72"/>
                    <a:pt x="13" y="72"/>
                  </a:cubicBezTo>
                  <a:cubicBezTo>
                    <a:pt x="12" y="73"/>
                    <a:pt x="4" y="71"/>
                    <a:pt x="4" y="74"/>
                  </a:cubicBezTo>
                  <a:cubicBezTo>
                    <a:pt x="4" y="78"/>
                    <a:pt x="0" y="78"/>
                    <a:pt x="2" y="81"/>
                  </a:cubicBezTo>
                  <a:cubicBezTo>
                    <a:pt x="3" y="84"/>
                    <a:pt x="11" y="83"/>
                    <a:pt x="12" y="8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1" name="Freeform 47">
              <a:extLst>
                <a:ext uri="{FF2B5EF4-FFF2-40B4-BE49-F238E27FC236}">
                  <a16:creationId xmlns="" xmlns:a16="http://schemas.microsoft.com/office/drawing/2014/main" id="{1DDBC405-BB08-46E6-896D-92DDFF93A1E0}"/>
                </a:ext>
              </a:extLst>
            </p:cNvPr>
            <p:cNvSpPr>
              <a:spLocks/>
            </p:cNvSpPr>
            <p:nvPr/>
          </p:nvSpPr>
          <p:spPr bwMode="auto">
            <a:xfrm>
              <a:off x="5059362" y="2360613"/>
              <a:ext cx="36513" cy="44450"/>
            </a:xfrm>
            <a:custGeom>
              <a:avLst/>
              <a:gdLst>
                <a:gd name="T0" fmla="*/ 14 w 17"/>
                <a:gd name="T1" fmla="*/ 9 h 21"/>
                <a:gd name="T2" fmla="*/ 8 w 17"/>
                <a:gd name="T3" fmla="*/ 0 h 21"/>
                <a:gd name="T4" fmla="*/ 8 w 17"/>
                <a:gd name="T5" fmla="*/ 2 h 21"/>
                <a:gd name="T6" fmla="*/ 0 w 17"/>
                <a:gd name="T7" fmla="*/ 19 h 21"/>
                <a:gd name="T8" fmla="*/ 5 w 17"/>
                <a:gd name="T9" fmla="*/ 21 h 21"/>
                <a:gd name="T10" fmla="*/ 14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14" y="9"/>
                  </a:moveTo>
                  <a:cubicBezTo>
                    <a:pt x="16" y="7"/>
                    <a:pt x="17" y="0"/>
                    <a:pt x="8" y="0"/>
                  </a:cubicBezTo>
                  <a:cubicBezTo>
                    <a:pt x="8" y="1"/>
                    <a:pt x="8" y="1"/>
                    <a:pt x="8" y="2"/>
                  </a:cubicBezTo>
                  <a:cubicBezTo>
                    <a:pt x="8" y="5"/>
                    <a:pt x="3" y="12"/>
                    <a:pt x="0" y="19"/>
                  </a:cubicBezTo>
                  <a:cubicBezTo>
                    <a:pt x="5" y="21"/>
                    <a:pt x="5" y="21"/>
                    <a:pt x="5" y="21"/>
                  </a:cubicBezTo>
                  <a:cubicBezTo>
                    <a:pt x="8" y="16"/>
                    <a:pt x="12" y="11"/>
                    <a:pt x="14" y="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2" name="Freeform 48">
              <a:extLst>
                <a:ext uri="{FF2B5EF4-FFF2-40B4-BE49-F238E27FC236}">
                  <a16:creationId xmlns="" xmlns:a16="http://schemas.microsoft.com/office/drawing/2014/main" id="{BDF6A95F-E806-48DD-BF34-E7755E122C13}"/>
                </a:ext>
              </a:extLst>
            </p:cNvPr>
            <p:cNvSpPr>
              <a:spLocks/>
            </p:cNvSpPr>
            <p:nvPr/>
          </p:nvSpPr>
          <p:spPr bwMode="auto">
            <a:xfrm>
              <a:off x="5070475" y="2293938"/>
              <a:ext cx="165100" cy="131763"/>
            </a:xfrm>
            <a:custGeom>
              <a:avLst/>
              <a:gdLst>
                <a:gd name="T0" fmla="*/ 9 w 78"/>
                <a:gd name="T1" fmla="*/ 40 h 62"/>
                <a:gd name="T2" fmla="*/ 0 w 78"/>
                <a:gd name="T3" fmla="*/ 52 h 62"/>
                <a:gd name="T4" fmla="*/ 1 w 78"/>
                <a:gd name="T5" fmla="*/ 52 h 62"/>
                <a:gd name="T6" fmla="*/ 2 w 78"/>
                <a:gd name="T7" fmla="*/ 56 h 62"/>
                <a:gd name="T8" fmla="*/ 12 w 78"/>
                <a:gd name="T9" fmla="*/ 62 h 62"/>
                <a:gd name="T10" fmla="*/ 23 w 78"/>
                <a:gd name="T11" fmla="*/ 56 h 62"/>
                <a:gd name="T12" fmla="*/ 61 w 78"/>
                <a:gd name="T13" fmla="*/ 36 h 62"/>
                <a:gd name="T14" fmla="*/ 64 w 78"/>
                <a:gd name="T15" fmla="*/ 30 h 62"/>
                <a:gd name="T16" fmla="*/ 65 w 78"/>
                <a:gd name="T17" fmla="*/ 21 h 62"/>
                <a:gd name="T18" fmla="*/ 64 w 78"/>
                <a:gd name="T19" fmla="*/ 11 h 62"/>
                <a:gd name="T20" fmla="*/ 71 w 78"/>
                <a:gd name="T21" fmla="*/ 6 h 62"/>
                <a:gd name="T22" fmla="*/ 78 w 78"/>
                <a:gd name="T23" fmla="*/ 1 h 62"/>
                <a:gd name="T24" fmla="*/ 73 w 78"/>
                <a:gd name="T25" fmla="*/ 0 h 62"/>
                <a:gd name="T26" fmla="*/ 61 w 78"/>
                <a:gd name="T27" fmla="*/ 2 h 62"/>
                <a:gd name="T28" fmla="*/ 46 w 78"/>
                <a:gd name="T29" fmla="*/ 6 h 62"/>
                <a:gd name="T30" fmla="*/ 33 w 78"/>
                <a:gd name="T31" fmla="*/ 6 h 62"/>
                <a:gd name="T32" fmla="*/ 26 w 78"/>
                <a:gd name="T33" fmla="*/ 7 h 62"/>
                <a:gd name="T34" fmla="*/ 16 w 78"/>
                <a:gd name="T35" fmla="*/ 7 h 62"/>
                <a:gd name="T36" fmla="*/ 11 w 78"/>
                <a:gd name="T37" fmla="*/ 10 h 62"/>
                <a:gd name="T38" fmla="*/ 4 w 78"/>
                <a:gd name="T39" fmla="*/ 17 h 62"/>
                <a:gd name="T40" fmla="*/ 4 w 78"/>
                <a:gd name="T41" fmla="*/ 23 h 62"/>
                <a:gd name="T42" fmla="*/ 3 w 78"/>
                <a:gd name="T43" fmla="*/ 31 h 62"/>
                <a:gd name="T44" fmla="*/ 9 w 78"/>
                <a:gd name="T45"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2">
                  <a:moveTo>
                    <a:pt x="9" y="40"/>
                  </a:moveTo>
                  <a:cubicBezTo>
                    <a:pt x="7" y="42"/>
                    <a:pt x="3" y="47"/>
                    <a:pt x="0" y="52"/>
                  </a:cubicBezTo>
                  <a:cubicBezTo>
                    <a:pt x="1" y="52"/>
                    <a:pt x="1" y="52"/>
                    <a:pt x="1" y="52"/>
                  </a:cubicBezTo>
                  <a:cubicBezTo>
                    <a:pt x="2" y="56"/>
                    <a:pt x="2" y="56"/>
                    <a:pt x="2" y="56"/>
                  </a:cubicBezTo>
                  <a:cubicBezTo>
                    <a:pt x="12" y="62"/>
                    <a:pt x="12" y="62"/>
                    <a:pt x="12" y="62"/>
                  </a:cubicBezTo>
                  <a:cubicBezTo>
                    <a:pt x="12" y="62"/>
                    <a:pt x="20" y="56"/>
                    <a:pt x="23" y="56"/>
                  </a:cubicBezTo>
                  <a:cubicBezTo>
                    <a:pt x="26" y="55"/>
                    <a:pt x="61" y="36"/>
                    <a:pt x="61" y="36"/>
                  </a:cubicBezTo>
                  <a:cubicBezTo>
                    <a:pt x="61" y="36"/>
                    <a:pt x="65" y="31"/>
                    <a:pt x="64" y="30"/>
                  </a:cubicBezTo>
                  <a:cubicBezTo>
                    <a:pt x="64" y="28"/>
                    <a:pt x="63" y="23"/>
                    <a:pt x="65" y="21"/>
                  </a:cubicBezTo>
                  <a:cubicBezTo>
                    <a:pt x="67" y="19"/>
                    <a:pt x="63" y="15"/>
                    <a:pt x="64" y="11"/>
                  </a:cubicBezTo>
                  <a:cubicBezTo>
                    <a:pt x="65" y="8"/>
                    <a:pt x="71" y="6"/>
                    <a:pt x="71" y="6"/>
                  </a:cubicBezTo>
                  <a:cubicBezTo>
                    <a:pt x="78" y="1"/>
                    <a:pt x="78" y="1"/>
                    <a:pt x="78" y="1"/>
                  </a:cubicBezTo>
                  <a:cubicBezTo>
                    <a:pt x="73" y="0"/>
                    <a:pt x="73" y="0"/>
                    <a:pt x="73" y="0"/>
                  </a:cubicBezTo>
                  <a:cubicBezTo>
                    <a:pt x="73" y="0"/>
                    <a:pt x="68" y="2"/>
                    <a:pt x="61" y="2"/>
                  </a:cubicBezTo>
                  <a:cubicBezTo>
                    <a:pt x="54" y="1"/>
                    <a:pt x="53" y="6"/>
                    <a:pt x="46" y="6"/>
                  </a:cubicBezTo>
                  <a:cubicBezTo>
                    <a:pt x="39" y="6"/>
                    <a:pt x="35" y="8"/>
                    <a:pt x="33" y="6"/>
                  </a:cubicBezTo>
                  <a:cubicBezTo>
                    <a:pt x="31" y="3"/>
                    <a:pt x="31" y="5"/>
                    <a:pt x="26" y="7"/>
                  </a:cubicBezTo>
                  <a:cubicBezTo>
                    <a:pt x="21" y="9"/>
                    <a:pt x="18" y="9"/>
                    <a:pt x="16" y="7"/>
                  </a:cubicBezTo>
                  <a:cubicBezTo>
                    <a:pt x="13" y="5"/>
                    <a:pt x="12" y="7"/>
                    <a:pt x="11" y="10"/>
                  </a:cubicBezTo>
                  <a:cubicBezTo>
                    <a:pt x="11" y="12"/>
                    <a:pt x="11" y="16"/>
                    <a:pt x="4" y="17"/>
                  </a:cubicBezTo>
                  <a:cubicBezTo>
                    <a:pt x="4" y="19"/>
                    <a:pt x="3" y="22"/>
                    <a:pt x="4" y="23"/>
                  </a:cubicBezTo>
                  <a:cubicBezTo>
                    <a:pt x="6" y="25"/>
                    <a:pt x="4" y="28"/>
                    <a:pt x="3" y="31"/>
                  </a:cubicBezTo>
                  <a:cubicBezTo>
                    <a:pt x="12" y="31"/>
                    <a:pt x="11" y="38"/>
                    <a:pt x="9" y="4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3" name="Freeform 49">
              <a:extLst>
                <a:ext uri="{FF2B5EF4-FFF2-40B4-BE49-F238E27FC236}">
                  <a16:creationId xmlns="" xmlns:a16="http://schemas.microsoft.com/office/drawing/2014/main" id="{0A6FD2C9-D27F-4038-9DFA-0852E30484FC}"/>
                </a:ext>
              </a:extLst>
            </p:cNvPr>
            <p:cNvSpPr>
              <a:spLocks/>
            </p:cNvSpPr>
            <p:nvPr/>
          </p:nvSpPr>
          <p:spPr bwMode="auto">
            <a:xfrm>
              <a:off x="7219950" y="2265363"/>
              <a:ext cx="90488" cy="111125"/>
            </a:xfrm>
            <a:custGeom>
              <a:avLst/>
              <a:gdLst>
                <a:gd name="T0" fmla="*/ 10 w 43"/>
                <a:gd name="T1" fmla="*/ 4 h 53"/>
                <a:gd name="T2" fmla="*/ 4 w 43"/>
                <a:gd name="T3" fmla="*/ 9 h 53"/>
                <a:gd name="T4" fmla="*/ 7 w 43"/>
                <a:gd name="T5" fmla="*/ 15 h 53"/>
                <a:gd name="T6" fmla="*/ 7 w 43"/>
                <a:gd name="T7" fmla="*/ 20 h 53"/>
                <a:gd name="T8" fmla="*/ 6 w 43"/>
                <a:gd name="T9" fmla="*/ 31 h 53"/>
                <a:gd name="T10" fmla="*/ 3 w 43"/>
                <a:gd name="T11" fmla="*/ 44 h 53"/>
                <a:gd name="T12" fmla="*/ 4 w 43"/>
                <a:gd name="T13" fmla="*/ 52 h 53"/>
                <a:gd name="T14" fmla="*/ 26 w 43"/>
                <a:gd name="T15" fmla="*/ 45 h 53"/>
                <a:gd name="T16" fmla="*/ 37 w 43"/>
                <a:gd name="T17" fmla="*/ 40 h 53"/>
                <a:gd name="T18" fmla="*/ 41 w 43"/>
                <a:gd name="T19" fmla="*/ 35 h 53"/>
                <a:gd name="T20" fmla="*/ 38 w 43"/>
                <a:gd name="T21" fmla="*/ 19 h 53"/>
                <a:gd name="T22" fmla="*/ 27 w 43"/>
                <a:gd name="T23" fmla="*/ 0 h 53"/>
                <a:gd name="T24" fmla="*/ 21 w 43"/>
                <a:gd name="T25" fmla="*/ 2 h 53"/>
                <a:gd name="T26" fmla="*/ 10 w 43"/>
                <a:gd name="T2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3">
                  <a:moveTo>
                    <a:pt x="10" y="4"/>
                  </a:moveTo>
                  <a:cubicBezTo>
                    <a:pt x="9" y="5"/>
                    <a:pt x="6" y="7"/>
                    <a:pt x="4" y="9"/>
                  </a:cubicBezTo>
                  <a:cubicBezTo>
                    <a:pt x="5" y="12"/>
                    <a:pt x="5" y="15"/>
                    <a:pt x="7" y="15"/>
                  </a:cubicBezTo>
                  <a:cubicBezTo>
                    <a:pt x="11" y="16"/>
                    <a:pt x="11" y="21"/>
                    <a:pt x="7" y="20"/>
                  </a:cubicBezTo>
                  <a:cubicBezTo>
                    <a:pt x="3" y="19"/>
                    <a:pt x="3" y="25"/>
                    <a:pt x="6" y="31"/>
                  </a:cubicBezTo>
                  <a:cubicBezTo>
                    <a:pt x="10" y="36"/>
                    <a:pt x="0" y="42"/>
                    <a:pt x="3" y="44"/>
                  </a:cubicBezTo>
                  <a:cubicBezTo>
                    <a:pt x="5" y="47"/>
                    <a:pt x="3" y="50"/>
                    <a:pt x="4" y="52"/>
                  </a:cubicBezTo>
                  <a:cubicBezTo>
                    <a:pt x="5" y="53"/>
                    <a:pt x="20" y="51"/>
                    <a:pt x="26" y="45"/>
                  </a:cubicBezTo>
                  <a:cubicBezTo>
                    <a:pt x="32" y="38"/>
                    <a:pt x="34" y="39"/>
                    <a:pt x="37" y="40"/>
                  </a:cubicBezTo>
                  <a:cubicBezTo>
                    <a:pt x="40" y="41"/>
                    <a:pt x="43" y="38"/>
                    <a:pt x="41" y="35"/>
                  </a:cubicBezTo>
                  <a:cubicBezTo>
                    <a:pt x="40" y="33"/>
                    <a:pt x="38" y="27"/>
                    <a:pt x="38" y="19"/>
                  </a:cubicBezTo>
                  <a:cubicBezTo>
                    <a:pt x="39" y="14"/>
                    <a:pt x="33" y="6"/>
                    <a:pt x="27" y="0"/>
                  </a:cubicBezTo>
                  <a:cubicBezTo>
                    <a:pt x="25" y="1"/>
                    <a:pt x="23" y="2"/>
                    <a:pt x="21" y="2"/>
                  </a:cubicBezTo>
                  <a:cubicBezTo>
                    <a:pt x="17" y="2"/>
                    <a:pt x="12" y="3"/>
                    <a:pt x="10" y="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4" name="Freeform 50">
              <a:extLst>
                <a:ext uri="{FF2B5EF4-FFF2-40B4-BE49-F238E27FC236}">
                  <a16:creationId xmlns="" xmlns:a16="http://schemas.microsoft.com/office/drawing/2014/main" id="{81A4CE87-806B-4B57-A3D1-4551E0112B17}"/>
                </a:ext>
              </a:extLst>
            </p:cNvPr>
            <p:cNvSpPr>
              <a:spLocks/>
            </p:cNvSpPr>
            <p:nvPr/>
          </p:nvSpPr>
          <p:spPr bwMode="auto">
            <a:xfrm>
              <a:off x="6321425" y="2584451"/>
              <a:ext cx="106363" cy="139700"/>
            </a:xfrm>
            <a:custGeom>
              <a:avLst/>
              <a:gdLst>
                <a:gd name="T0" fmla="*/ 50 w 50"/>
                <a:gd name="T1" fmla="*/ 55 h 66"/>
                <a:gd name="T2" fmla="*/ 46 w 50"/>
                <a:gd name="T3" fmla="*/ 34 h 66"/>
                <a:gd name="T4" fmla="*/ 37 w 50"/>
                <a:gd name="T5" fmla="*/ 42 h 66"/>
                <a:gd name="T6" fmla="*/ 38 w 50"/>
                <a:gd name="T7" fmla="*/ 30 h 66"/>
                <a:gd name="T8" fmla="*/ 47 w 50"/>
                <a:gd name="T9" fmla="*/ 19 h 66"/>
                <a:gd name="T10" fmla="*/ 39 w 50"/>
                <a:gd name="T11" fmla="*/ 16 h 66"/>
                <a:gd name="T12" fmla="*/ 26 w 50"/>
                <a:gd name="T13" fmla="*/ 17 h 66"/>
                <a:gd name="T14" fmla="*/ 21 w 50"/>
                <a:gd name="T15" fmla="*/ 11 h 66"/>
                <a:gd name="T16" fmla="*/ 13 w 50"/>
                <a:gd name="T17" fmla="*/ 5 h 66"/>
                <a:gd name="T18" fmla="*/ 4 w 50"/>
                <a:gd name="T19" fmla="*/ 5 h 66"/>
                <a:gd name="T20" fmla="*/ 11 w 50"/>
                <a:gd name="T21" fmla="*/ 15 h 66"/>
                <a:gd name="T22" fmla="*/ 5 w 50"/>
                <a:gd name="T23" fmla="*/ 19 h 66"/>
                <a:gd name="T24" fmla="*/ 8 w 50"/>
                <a:gd name="T25" fmla="*/ 36 h 66"/>
                <a:gd name="T26" fmla="*/ 12 w 50"/>
                <a:gd name="T27" fmla="*/ 57 h 66"/>
                <a:gd name="T28" fmla="*/ 19 w 50"/>
                <a:gd name="T29" fmla="*/ 55 h 66"/>
                <a:gd name="T30" fmla="*/ 28 w 50"/>
                <a:gd name="T31" fmla="*/ 50 h 66"/>
                <a:gd name="T32" fmla="*/ 35 w 50"/>
                <a:gd name="T33" fmla="*/ 45 h 66"/>
                <a:gd name="T34" fmla="*/ 41 w 50"/>
                <a:gd name="T35" fmla="*/ 60 h 66"/>
                <a:gd name="T36" fmla="*/ 43 w 50"/>
                <a:gd name="T37" fmla="*/ 66 h 66"/>
                <a:gd name="T38" fmla="*/ 47 w 50"/>
                <a:gd name="T39" fmla="*/ 63 h 66"/>
                <a:gd name="T40" fmla="*/ 50 w 50"/>
                <a:gd name="T4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66">
                  <a:moveTo>
                    <a:pt x="50" y="55"/>
                  </a:moveTo>
                  <a:cubicBezTo>
                    <a:pt x="48" y="44"/>
                    <a:pt x="47" y="34"/>
                    <a:pt x="46" y="34"/>
                  </a:cubicBezTo>
                  <a:cubicBezTo>
                    <a:pt x="43" y="34"/>
                    <a:pt x="41" y="43"/>
                    <a:pt x="37" y="42"/>
                  </a:cubicBezTo>
                  <a:cubicBezTo>
                    <a:pt x="34" y="42"/>
                    <a:pt x="34" y="30"/>
                    <a:pt x="38" y="30"/>
                  </a:cubicBezTo>
                  <a:cubicBezTo>
                    <a:pt x="42" y="30"/>
                    <a:pt x="47" y="21"/>
                    <a:pt x="47" y="19"/>
                  </a:cubicBezTo>
                  <a:cubicBezTo>
                    <a:pt x="47" y="16"/>
                    <a:pt x="43" y="16"/>
                    <a:pt x="39" y="16"/>
                  </a:cubicBezTo>
                  <a:cubicBezTo>
                    <a:pt x="35" y="16"/>
                    <a:pt x="26" y="17"/>
                    <a:pt x="26" y="17"/>
                  </a:cubicBezTo>
                  <a:cubicBezTo>
                    <a:pt x="26" y="17"/>
                    <a:pt x="21" y="15"/>
                    <a:pt x="21" y="11"/>
                  </a:cubicBezTo>
                  <a:cubicBezTo>
                    <a:pt x="21" y="8"/>
                    <a:pt x="18" y="5"/>
                    <a:pt x="13" y="5"/>
                  </a:cubicBezTo>
                  <a:cubicBezTo>
                    <a:pt x="8" y="5"/>
                    <a:pt x="8" y="0"/>
                    <a:pt x="4" y="5"/>
                  </a:cubicBezTo>
                  <a:cubicBezTo>
                    <a:pt x="0" y="11"/>
                    <a:pt x="12" y="11"/>
                    <a:pt x="11" y="15"/>
                  </a:cubicBezTo>
                  <a:cubicBezTo>
                    <a:pt x="10" y="19"/>
                    <a:pt x="6" y="16"/>
                    <a:pt x="5" y="19"/>
                  </a:cubicBezTo>
                  <a:cubicBezTo>
                    <a:pt x="4" y="23"/>
                    <a:pt x="6" y="31"/>
                    <a:pt x="8" y="36"/>
                  </a:cubicBezTo>
                  <a:cubicBezTo>
                    <a:pt x="9" y="40"/>
                    <a:pt x="12" y="49"/>
                    <a:pt x="12" y="57"/>
                  </a:cubicBezTo>
                  <a:cubicBezTo>
                    <a:pt x="15" y="56"/>
                    <a:pt x="16" y="55"/>
                    <a:pt x="19" y="55"/>
                  </a:cubicBezTo>
                  <a:cubicBezTo>
                    <a:pt x="23" y="55"/>
                    <a:pt x="28" y="54"/>
                    <a:pt x="28" y="50"/>
                  </a:cubicBezTo>
                  <a:cubicBezTo>
                    <a:pt x="29" y="47"/>
                    <a:pt x="33" y="44"/>
                    <a:pt x="35" y="45"/>
                  </a:cubicBezTo>
                  <a:cubicBezTo>
                    <a:pt x="37" y="46"/>
                    <a:pt x="41" y="55"/>
                    <a:pt x="41" y="60"/>
                  </a:cubicBezTo>
                  <a:cubicBezTo>
                    <a:pt x="41" y="62"/>
                    <a:pt x="42" y="64"/>
                    <a:pt x="43" y="66"/>
                  </a:cubicBezTo>
                  <a:cubicBezTo>
                    <a:pt x="45" y="64"/>
                    <a:pt x="47" y="63"/>
                    <a:pt x="47" y="63"/>
                  </a:cubicBezTo>
                  <a:cubicBezTo>
                    <a:pt x="47" y="63"/>
                    <a:pt x="48" y="58"/>
                    <a:pt x="50" y="5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5" name="Freeform 51">
              <a:extLst>
                <a:ext uri="{FF2B5EF4-FFF2-40B4-BE49-F238E27FC236}">
                  <a16:creationId xmlns="" xmlns:a16="http://schemas.microsoft.com/office/drawing/2014/main" id="{3AF791DD-0690-46FD-BAFA-623AFECBA8D0}"/>
                </a:ext>
              </a:extLst>
            </p:cNvPr>
            <p:cNvSpPr>
              <a:spLocks/>
            </p:cNvSpPr>
            <p:nvPr/>
          </p:nvSpPr>
          <p:spPr bwMode="auto">
            <a:xfrm>
              <a:off x="5862637" y="2344738"/>
              <a:ext cx="666750" cy="701675"/>
            </a:xfrm>
            <a:custGeom>
              <a:avLst/>
              <a:gdLst>
                <a:gd name="T0" fmla="*/ 222 w 315"/>
                <a:gd name="T1" fmla="*/ 132 h 331"/>
                <a:gd name="T2" fmla="*/ 221 w 315"/>
                <a:gd name="T3" fmla="*/ 118 h 331"/>
                <a:gd name="T4" fmla="*/ 238 w 315"/>
                <a:gd name="T5" fmla="*/ 124 h 331"/>
                <a:gd name="T6" fmla="*/ 256 w 315"/>
                <a:gd name="T7" fmla="*/ 129 h 331"/>
                <a:gd name="T8" fmla="*/ 255 w 315"/>
                <a:gd name="T9" fmla="*/ 143 h 331"/>
                <a:gd name="T10" fmla="*/ 263 w 315"/>
                <a:gd name="T11" fmla="*/ 147 h 331"/>
                <a:gd name="T12" fmla="*/ 269 w 315"/>
                <a:gd name="T13" fmla="*/ 167 h 331"/>
                <a:gd name="T14" fmla="*/ 274 w 315"/>
                <a:gd name="T15" fmla="*/ 144 h 331"/>
                <a:gd name="T16" fmla="*/ 287 w 315"/>
                <a:gd name="T17" fmla="*/ 131 h 331"/>
                <a:gd name="T18" fmla="*/ 298 w 315"/>
                <a:gd name="T19" fmla="*/ 108 h 331"/>
                <a:gd name="T20" fmla="*/ 312 w 315"/>
                <a:gd name="T21" fmla="*/ 104 h 331"/>
                <a:gd name="T22" fmla="*/ 314 w 315"/>
                <a:gd name="T23" fmla="*/ 91 h 331"/>
                <a:gd name="T24" fmla="*/ 303 w 315"/>
                <a:gd name="T25" fmla="*/ 80 h 331"/>
                <a:gd name="T26" fmla="*/ 283 w 315"/>
                <a:gd name="T27" fmla="*/ 81 h 331"/>
                <a:gd name="T28" fmla="*/ 269 w 315"/>
                <a:gd name="T29" fmla="*/ 92 h 331"/>
                <a:gd name="T30" fmla="*/ 258 w 315"/>
                <a:gd name="T31" fmla="*/ 99 h 331"/>
                <a:gd name="T32" fmla="*/ 248 w 315"/>
                <a:gd name="T33" fmla="*/ 110 h 331"/>
                <a:gd name="T34" fmla="*/ 230 w 315"/>
                <a:gd name="T35" fmla="*/ 108 h 331"/>
                <a:gd name="T36" fmla="*/ 223 w 315"/>
                <a:gd name="T37" fmla="*/ 94 h 331"/>
                <a:gd name="T38" fmla="*/ 218 w 315"/>
                <a:gd name="T39" fmla="*/ 111 h 331"/>
                <a:gd name="T40" fmla="*/ 184 w 315"/>
                <a:gd name="T41" fmla="*/ 107 h 331"/>
                <a:gd name="T42" fmla="*/ 167 w 315"/>
                <a:gd name="T43" fmla="*/ 103 h 331"/>
                <a:gd name="T44" fmla="*/ 149 w 315"/>
                <a:gd name="T45" fmla="*/ 93 h 331"/>
                <a:gd name="T46" fmla="*/ 134 w 315"/>
                <a:gd name="T47" fmla="*/ 84 h 331"/>
                <a:gd name="T48" fmla="*/ 141 w 315"/>
                <a:gd name="T49" fmla="*/ 68 h 331"/>
                <a:gd name="T50" fmla="*/ 130 w 315"/>
                <a:gd name="T51" fmla="*/ 58 h 331"/>
                <a:gd name="T52" fmla="*/ 116 w 315"/>
                <a:gd name="T53" fmla="*/ 42 h 331"/>
                <a:gd name="T54" fmla="*/ 126 w 315"/>
                <a:gd name="T55" fmla="*/ 33 h 331"/>
                <a:gd name="T56" fmla="*/ 119 w 315"/>
                <a:gd name="T57" fmla="*/ 13 h 331"/>
                <a:gd name="T58" fmla="*/ 108 w 315"/>
                <a:gd name="T59" fmla="*/ 0 h 331"/>
                <a:gd name="T60" fmla="*/ 99 w 315"/>
                <a:gd name="T61" fmla="*/ 8 h 331"/>
                <a:gd name="T62" fmla="*/ 71 w 315"/>
                <a:gd name="T63" fmla="*/ 10 h 331"/>
                <a:gd name="T64" fmla="*/ 67 w 315"/>
                <a:gd name="T65" fmla="*/ 27 h 331"/>
                <a:gd name="T66" fmla="*/ 79 w 315"/>
                <a:gd name="T67" fmla="*/ 42 h 331"/>
                <a:gd name="T68" fmla="*/ 71 w 315"/>
                <a:gd name="T69" fmla="*/ 59 h 331"/>
                <a:gd name="T70" fmla="*/ 59 w 315"/>
                <a:gd name="T71" fmla="*/ 71 h 331"/>
                <a:gd name="T72" fmla="*/ 45 w 315"/>
                <a:gd name="T73" fmla="*/ 88 h 331"/>
                <a:gd name="T74" fmla="*/ 31 w 315"/>
                <a:gd name="T75" fmla="*/ 97 h 331"/>
                <a:gd name="T76" fmla="*/ 15 w 315"/>
                <a:gd name="T77" fmla="*/ 107 h 331"/>
                <a:gd name="T78" fmla="*/ 27 w 315"/>
                <a:gd name="T79" fmla="*/ 127 h 331"/>
                <a:gd name="T80" fmla="*/ 22 w 315"/>
                <a:gd name="T81" fmla="*/ 139 h 331"/>
                <a:gd name="T82" fmla="*/ 1 w 315"/>
                <a:gd name="T83" fmla="*/ 147 h 331"/>
                <a:gd name="T84" fmla="*/ 11 w 315"/>
                <a:gd name="T85" fmla="*/ 157 h 331"/>
                <a:gd name="T86" fmla="*/ 8 w 315"/>
                <a:gd name="T87" fmla="*/ 163 h 331"/>
                <a:gd name="T88" fmla="*/ 43 w 315"/>
                <a:gd name="T89" fmla="*/ 171 h 331"/>
                <a:gd name="T90" fmla="*/ 50 w 315"/>
                <a:gd name="T91" fmla="*/ 177 h 331"/>
                <a:gd name="T92" fmla="*/ 52 w 315"/>
                <a:gd name="T93" fmla="*/ 206 h 331"/>
                <a:gd name="T94" fmla="*/ 68 w 315"/>
                <a:gd name="T95" fmla="*/ 257 h 331"/>
                <a:gd name="T96" fmla="*/ 89 w 315"/>
                <a:gd name="T97" fmla="*/ 309 h 331"/>
                <a:gd name="T98" fmla="*/ 111 w 315"/>
                <a:gd name="T99" fmla="*/ 322 h 331"/>
                <a:gd name="T100" fmla="*/ 126 w 315"/>
                <a:gd name="T101" fmla="*/ 304 h 331"/>
                <a:gd name="T102" fmla="*/ 132 w 315"/>
                <a:gd name="T103" fmla="*/ 282 h 331"/>
                <a:gd name="T104" fmla="*/ 134 w 315"/>
                <a:gd name="T105" fmla="*/ 249 h 331"/>
                <a:gd name="T106" fmla="*/ 150 w 315"/>
                <a:gd name="T107" fmla="*/ 232 h 331"/>
                <a:gd name="T108" fmla="*/ 185 w 315"/>
                <a:gd name="T109" fmla="*/ 200 h 331"/>
                <a:gd name="T110" fmla="*/ 206 w 315"/>
                <a:gd name="T111" fmla="*/ 177 h 331"/>
                <a:gd name="T112" fmla="*/ 229 w 315"/>
                <a:gd name="T113" fmla="*/ 17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331">
                  <a:moveTo>
                    <a:pt x="225" y="149"/>
                  </a:moveTo>
                  <a:cubicBezTo>
                    <a:pt x="223" y="144"/>
                    <a:pt x="221" y="136"/>
                    <a:pt x="222" y="132"/>
                  </a:cubicBezTo>
                  <a:cubicBezTo>
                    <a:pt x="223" y="129"/>
                    <a:pt x="227" y="132"/>
                    <a:pt x="228" y="128"/>
                  </a:cubicBezTo>
                  <a:cubicBezTo>
                    <a:pt x="229" y="124"/>
                    <a:pt x="217" y="124"/>
                    <a:pt x="221" y="118"/>
                  </a:cubicBezTo>
                  <a:cubicBezTo>
                    <a:pt x="225" y="113"/>
                    <a:pt x="225" y="118"/>
                    <a:pt x="230" y="118"/>
                  </a:cubicBezTo>
                  <a:cubicBezTo>
                    <a:pt x="235" y="118"/>
                    <a:pt x="238" y="121"/>
                    <a:pt x="238" y="124"/>
                  </a:cubicBezTo>
                  <a:cubicBezTo>
                    <a:pt x="238" y="128"/>
                    <a:pt x="243" y="130"/>
                    <a:pt x="243" y="130"/>
                  </a:cubicBezTo>
                  <a:cubicBezTo>
                    <a:pt x="243" y="130"/>
                    <a:pt x="252" y="129"/>
                    <a:pt x="256" y="129"/>
                  </a:cubicBezTo>
                  <a:cubicBezTo>
                    <a:pt x="260" y="129"/>
                    <a:pt x="264" y="129"/>
                    <a:pt x="264" y="132"/>
                  </a:cubicBezTo>
                  <a:cubicBezTo>
                    <a:pt x="264" y="134"/>
                    <a:pt x="259" y="143"/>
                    <a:pt x="255" y="143"/>
                  </a:cubicBezTo>
                  <a:cubicBezTo>
                    <a:pt x="251" y="143"/>
                    <a:pt x="251" y="155"/>
                    <a:pt x="254" y="155"/>
                  </a:cubicBezTo>
                  <a:cubicBezTo>
                    <a:pt x="258" y="156"/>
                    <a:pt x="260" y="147"/>
                    <a:pt x="263" y="147"/>
                  </a:cubicBezTo>
                  <a:cubicBezTo>
                    <a:pt x="264" y="147"/>
                    <a:pt x="265" y="157"/>
                    <a:pt x="267" y="168"/>
                  </a:cubicBezTo>
                  <a:cubicBezTo>
                    <a:pt x="268" y="168"/>
                    <a:pt x="268" y="167"/>
                    <a:pt x="269" y="167"/>
                  </a:cubicBezTo>
                  <a:cubicBezTo>
                    <a:pt x="271" y="167"/>
                    <a:pt x="270" y="158"/>
                    <a:pt x="272" y="155"/>
                  </a:cubicBezTo>
                  <a:cubicBezTo>
                    <a:pt x="274" y="153"/>
                    <a:pt x="273" y="144"/>
                    <a:pt x="274" y="144"/>
                  </a:cubicBezTo>
                  <a:cubicBezTo>
                    <a:pt x="275" y="144"/>
                    <a:pt x="283" y="147"/>
                    <a:pt x="283" y="145"/>
                  </a:cubicBezTo>
                  <a:cubicBezTo>
                    <a:pt x="283" y="142"/>
                    <a:pt x="288" y="135"/>
                    <a:pt x="287" y="131"/>
                  </a:cubicBezTo>
                  <a:cubicBezTo>
                    <a:pt x="286" y="127"/>
                    <a:pt x="290" y="122"/>
                    <a:pt x="290" y="117"/>
                  </a:cubicBezTo>
                  <a:cubicBezTo>
                    <a:pt x="290" y="112"/>
                    <a:pt x="295" y="111"/>
                    <a:pt x="298" y="108"/>
                  </a:cubicBezTo>
                  <a:cubicBezTo>
                    <a:pt x="301" y="105"/>
                    <a:pt x="306" y="102"/>
                    <a:pt x="307" y="104"/>
                  </a:cubicBezTo>
                  <a:cubicBezTo>
                    <a:pt x="308" y="106"/>
                    <a:pt x="315" y="108"/>
                    <a:pt x="312" y="104"/>
                  </a:cubicBezTo>
                  <a:cubicBezTo>
                    <a:pt x="309" y="100"/>
                    <a:pt x="309" y="97"/>
                    <a:pt x="311" y="96"/>
                  </a:cubicBezTo>
                  <a:cubicBezTo>
                    <a:pt x="313" y="96"/>
                    <a:pt x="314" y="91"/>
                    <a:pt x="314" y="91"/>
                  </a:cubicBezTo>
                  <a:cubicBezTo>
                    <a:pt x="314" y="91"/>
                    <a:pt x="308" y="90"/>
                    <a:pt x="307" y="88"/>
                  </a:cubicBezTo>
                  <a:cubicBezTo>
                    <a:pt x="306" y="85"/>
                    <a:pt x="303" y="82"/>
                    <a:pt x="303" y="80"/>
                  </a:cubicBezTo>
                  <a:cubicBezTo>
                    <a:pt x="303" y="78"/>
                    <a:pt x="299" y="79"/>
                    <a:pt x="297" y="81"/>
                  </a:cubicBezTo>
                  <a:cubicBezTo>
                    <a:pt x="294" y="83"/>
                    <a:pt x="289" y="78"/>
                    <a:pt x="283" y="81"/>
                  </a:cubicBezTo>
                  <a:cubicBezTo>
                    <a:pt x="278" y="84"/>
                    <a:pt x="276" y="88"/>
                    <a:pt x="274" y="88"/>
                  </a:cubicBezTo>
                  <a:cubicBezTo>
                    <a:pt x="271" y="87"/>
                    <a:pt x="271" y="90"/>
                    <a:pt x="269" y="92"/>
                  </a:cubicBezTo>
                  <a:cubicBezTo>
                    <a:pt x="267" y="94"/>
                    <a:pt x="265" y="97"/>
                    <a:pt x="264" y="97"/>
                  </a:cubicBezTo>
                  <a:cubicBezTo>
                    <a:pt x="262" y="97"/>
                    <a:pt x="258" y="99"/>
                    <a:pt x="258" y="99"/>
                  </a:cubicBezTo>
                  <a:cubicBezTo>
                    <a:pt x="258" y="99"/>
                    <a:pt x="261" y="106"/>
                    <a:pt x="259" y="109"/>
                  </a:cubicBezTo>
                  <a:cubicBezTo>
                    <a:pt x="258" y="112"/>
                    <a:pt x="253" y="109"/>
                    <a:pt x="248" y="110"/>
                  </a:cubicBezTo>
                  <a:cubicBezTo>
                    <a:pt x="243" y="112"/>
                    <a:pt x="241" y="108"/>
                    <a:pt x="238" y="109"/>
                  </a:cubicBezTo>
                  <a:cubicBezTo>
                    <a:pt x="234" y="110"/>
                    <a:pt x="232" y="107"/>
                    <a:pt x="230" y="108"/>
                  </a:cubicBezTo>
                  <a:cubicBezTo>
                    <a:pt x="228" y="108"/>
                    <a:pt x="226" y="104"/>
                    <a:pt x="226" y="100"/>
                  </a:cubicBezTo>
                  <a:cubicBezTo>
                    <a:pt x="227" y="96"/>
                    <a:pt x="225" y="92"/>
                    <a:pt x="223" y="94"/>
                  </a:cubicBezTo>
                  <a:cubicBezTo>
                    <a:pt x="221" y="97"/>
                    <a:pt x="218" y="96"/>
                    <a:pt x="218" y="100"/>
                  </a:cubicBezTo>
                  <a:cubicBezTo>
                    <a:pt x="218" y="104"/>
                    <a:pt x="221" y="108"/>
                    <a:pt x="218" y="111"/>
                  </a:cubicBezTo>
                  <a:cubicBezTo>
                    <a:pt x="215" y="114"/>
                    <a:pt x="201" y="115"/>
                    <a:pt x="198" y="113"/>
                  </a:cubicBezTo>
                  <a:cubicBezTo>
                    <a:pt x="196" y="111"/>
                    <a:pt x="184" y="109"/>
                    <a:pt x="184" y="107"/>
                  </a:cubicBezTo>
                  <a:cubicBezTo>
                    <a:pt x="183" y="105"/>
                    <a:pt x="180" y="101"/>
                    <a:pt x="177" y="101"/>
                  </a:cubicBezTo>
                  <a:cubicBezTo>
                    <a:pt x="175" y="101"/>
                    <a:pt x="169" y="104"/>
                    <a:pt x="167" y="103"/>
                  </a:cubicBezTo>
                  <a:cubicBezTo>
                    <a:pt x="165" y="101"/>
                    <a:pt x="161" y="98"/>
                    <a:pt x="157" y="97"/>
                  </a:cubicBezTo>
                  <a:cubicBezTo>
                    <a:pt x="154" y="97"/>
                    <a:pt x="149" y="95"/>
                    <a:pt x="149" y="93"/>
                  </a:cubicBezTo>
                  <a:cubicBezTo>
                    <a:pt x="149" y="91"/>
                    <a:pt x="141" y="90"/>
                    <a:pt x="140" y="88"/>
                  </a:cubicBezTo>
                  <a:cubicBezTo>
                    <a:pt x="139" y="87"/>
                    <a:pt x="134" y="86"/>
                    <a:pt x="134" y="84"/>
                  </a:cubicBezTo>
                  <a:cubicBezTo>
                    <a:pt x="134" y="82"/>
                    <a:pt x="136" y="78"/>
                    <a:pt x="136" y="76"/>
                  </a:cubicBezTo>
                  <a:cubicBezTo>
                    <a:pt x="136" y="73"/>
                    <a:pt x="141" y="70"/>
                    <a:pt x="141" y="68"/>
                  </a:cubicBezTo>
                  <a:cubicBezTo>
                    <a:pt x="141" y="67"/>
                    <a:pt x="137" y="63"/>
                    <a:pt x="137" y="63"/>
                  </a:cubicBezTo>
                  <a:cubicBezTo>
                    <a:pt x="137" y="63"/>
                    <a:pt x="133" y="58"/>
                    <a:pt x="130" y="58"/>
                  </a:cubicBezTo>
                  <a:cubicBezTo>
                    <a:pt x="126" y="58"/>
                    <a:pt x="124" y="51"/>
                    <a:pt x="120" y="51"/>
                  </a:cubicBezTo>
                  <a:cubicBezTo>
                    <a:pt x="117" y="51"/>
                    <a:pt x="118" y="44"/>
                    <a:pt x="116" y="42"/>
                  </a:cubicBezTo>
                  <a:cubicBezTo>
                    <a:pt x="115" y="40"/>
                    <a:pt x="116" y="35"/>
                    <a:pt x="119" y="37"/>
                  </a:cubicBezTo>
                  <a:cubicBezTo>
                    <a:pt x="122" y="40"/>
                    <a:pt x="128" y="37"/>
                    <a:pt x="126" y="33"/>
                  </a:cubicBezTo>
                  <a:cubicBezTo>
                    <a:pt x="124" y="29"/>
                    <a:pt x="120" y="26"/>
                    <a:pt x="120" y="23"/>
                  </a:cubicBezTo>
                  <a:cubicBezTo>
                    <a:pt x="120" y="21"/>
                    <a:pt x="122" y="15"/>
                    <a:pt x="119" y="13"/>
                  </a:cubicBezTo>
                  <a:cubicBezTo>
                    <a:pt x="116" y="11"/>
                    <a:pt x="113" y="8"/>
                    <a:pt x="112" y="5"/>
                  </a:cubicBezTo>
                  <a:cubicBezTo>
                    <a:pt x="112" y="2"/>
                    <a:pt x="108" y="0"/>
                    <a:pt x="108" y="0"/>
                  </a:cubicBezTo>
                  <a:cubicBezTo>
                    <a:pt x="104" y="0"/>
                    <a:pt x="104" y="0"/>
                    <a:pt x="104" y="0"/>
                  </a:cubicBezTo>
                  <a:cubicBezTo>
                    <a:pt x="104" y="0"/>
                    <a:pt x="101" y="7"/>
                    <a:pt x="99" y="8"/>
                  </a:cubicBezTo>
                  <a:cubicBezTo>
                    <a:pt x="97" y="9"/>
                    <a:pt x="91" y="11"/>
                    <a:pt x="88" y="13"/>
                  </a:cubicBezTo>
                  <a:cubicBezTo>
                    <a:pt x="85" y="15"/>
                    <a:pt x="76" y="10"/>
                    <a:pt x="71" y="10"/>
                  </a:cubicBezTo>
                  <a:cubicBezTo>
                    <a:pt x="66" y="10"/>
                    <a:pt x="63" y="15"/>
                    <a:pt x="65" y="16"/>
                  </a:cubicBezTo>
                  <a:cubicBezTo>
                    <a:pt x="68" y="17"/>
                    <a:pt x="67" y="27"/>
                    <a:pt x="67" y="27"/>
                  </a:cubicBezTo>
                  <a:cubicBezTo>
                    <a:pt x="67" y="27"/>
                    <a:pt x="70" y="38"/>
                    <a:pt x="74" y="37"/>
                  </a:cubicBezTo>
                  <a:cubicBezTo>
                    <a:pt x="78" y="36"/>
                    <a:pt x="83" y="41"/>
                    <a:pt x="79" y="42"/>
                  </a:cubicBezTo>
                  <a:cubicBezTo>
                    <a:pt x="76" y="43"/>
                    <a:pt x="74" y="47"/>
                    <a:pt x="73" y="51"/>
                  </a:cubicBezTo>
                  <a:cubicBezTo>
                    <a:pt x="73" y="54"/>
                    <a:pt x="74" y="59"/>
                    <a:pt x="71" y="59"/>
                  </a:cubicBezTo>
                  <a:cubicBezTo>
                    <a:pt x="68" y="59"/>
                    <a:pt x="66" y="60"/>
                    <a:pt x="66" y="65"/>
                  </a:cubicBezTo>
                  <a:cubicBezTo>
                    <a:pt x="66" y="70"/>
                    <a:pt x="60" y="69"/>
                    <a:pt x="59" y="71"/>
                  </a:cubicBezTo>
                  <a:cubicBezTo>
                    <a:pt x="58" y="72"/>
                    <a:pt x="56" y="81"/>
                    <a:pt x="55" y="83"/>
                  </a:cubicBezTo>
                  <a:cubicBezTo>
                    <a:pt x="53" y="84"/>
                    <a:pt x="46" y="84"/>
                    <a:pt x="45" y="88"/>
                  </a:cubicBezTo>
                  <a:cubicBezTo>
                    <a:pt x="45" y="92"/>
                    <a:pt x="41" y="97"/>
                    <a:pt x="39" y="97"/>
                  </a:cubicBezTo>
                  <a:cubicBezTo>
                    <a:pt x="37" y="96"/>
                    <a:pt x="33" y="95"/>
                    <a:pt x="31" y="97"/>
                  </a:cubicBezTo>
                  <a:cubicBezTo>
                    <a:pt x="30" y="100"/>
                    <a:pt x="24" y="95"/>
                    <a:pt x="23" y="96"/>
                  </a:cubicBezTo>
                  <a:cubicBezTo>
                    <a:pt x="22" y="98"/>
                    <a:pt x="15" y="104"/>
                    <a:pt x="15" y="107"/>
                  </a:cubicBezTo>
                  <a:cubicBezTo>
                    <a:pt x="15" y="111"/>
                    <a:pt x="22" y="111"/>
                    <a:pt x="22" y="115"/>
                  </a:cubicBezTo>
                  <a:cubicBezTo>
                    <a:pt x="21" y="120"/>
                    <a:pt x="24" y="124"/>
                    <a:pt x="27" y="127"/>
                  </a:cubicBezTo>
                  <a:cubicBezTo>
                    <a:pt x="29" y="129"/>
                    <a:pt x="32" y="134"/>
                    <a:pt x="31" y="137"/>
                  </a:cubicBezTo>
                  <a:cubicBezTo>
                    <a:pt x="29" y="140"/>
                    <a:pt x="26" y="140"/>
                    <a:pt x="22" y="139"/>
                  </a:cubicBezTo>
                  <a:cubicBezTo>
                    <a:pt x="18" y="138"/>
                    <a:pt x="19" y="141"/>
                    <a:pt x="11" y="140"/>
                  </a:cubicBezTo>
                  <a:cubicBezTo>
                    <a:pt x="4" y="138"/>
                    <a:pt x="4" y="144"/>
                    <a:pt x="1" y="147"/>
                  </a:cubicBezTo>
                  <a:cubicBezTo>
                    <a:pt x="1" y="147"/>
                    <a:pt x="1" y="147"/>
                    <a:pt x="0" y="148"/>
                  </a:cubicBezTo>
                  <a:cubicBezTo>
                    <a:pt x="4" y="150"/>
                    <a:pt x="5" y="155"/>
                    <a:pt x="11" y="157"/>
                  </a:cubicBezTo>
                  <a:cubicBezTo>
                    <a:pt x="17" y="160"/>
                    <a:pt x="23" y="153"/>
                    <a:pt x="23" y="158"/>
                  </a:cubicBezTo>
                  <a:cubicBezTo>
                    <a:pt x="23" y="163"/>
                    <a:pt x="8" y="162"/>
                    <a:pt x="8" y="163"/>
                  </a:cubicBezTo>
                  <a:cubicBezTo>
                    <a:pt x="7" y="165"/>
                    <a:pt x="23" y="184"/>
                    <a:pt x="32" y="183"/>
                  </a:cubicBezTo>
                  <a:cubicBezTo>
                    <a:pt x="40" y="181"/>
                    <a:pt x="46" y="172"/>
                    <a:pt x="43" y="171"/>
                  </a:cubicBezTo>
                  <a:cubicBezTo>
                    <a:pt x="41" y="170"/>
                    <a:pt x="45" y="164"/>
                    <a:pt x="47" y="165"/>
                  </a:cubicBezTo>
                  <a:cubicBezTo>
                    <a:pt x="49" y="166"/>
                    <a:pt x="47" y="175"/>
                    <a:pt x="50" y="177"/>
                  </a:cubicBezTo>
                  <a:cubicBezTo>
                    <a:pt x="52" y="179"/>
                    <a:pt x="51" y="182"/>
                    <a:pt x="50" y="187"/>
                  </a:cubicBezTo>
                  <a:cubicBezTo>
                    <a:pt x="48" y="192"/>
                    <a:pt x="51" y="201"/>
                    <a:pt x="52" y="206"/>
                  </a:cubicBezTo>
                  <a:cubicBezTo>
                    <a:pt x="52" y="211"/>
                    <a:pt x="56" y="219"/>
                    <a:pt x="57" y="226"/>
                  </a:cubicBezTo>
                  <a:cubicBezTo>
                    <a:pt x="58" y="234"/>
                    <a:pt x="63" y="248"/>
                    <a:pt x="68" y="257"/>
                  </a:cubicBezTo>
                  <a:cubicBezTo>
                    <a:pt x="72" y="265"/>
                    <a:pt x="76" y="282"/>
                    <a:pt x="79" y="286"/>
                  </a:cubicBezTo>
                  <a:cubicBezTo>
                    <a:pt x="82" y="290"/>
                    <a:pt x="89" y="302"/>
                    <a:pt x="89" y="309"/>
                  </a:cubicBezTo>
                  <a:cubicBezTo>
                    <a:pt x="89" y="317"/>
                    <a:pt x="97" y="327"/>
                    <a:pt x="100" y="329"/>
                  </a:cubicBezTo>
                  <a:cubicBezTo>
                    <a:pt x="103" y="331"/>
                    <a:pt x="109" y="327"/>
                    <a:pt x="111" y="322"/>
                  </a:cubicBezTo>
                  <a:cubicBezTo>
                    <a:pt x="112" y="318"/>
                    <a:pt x="121" y="316"/>
                    <a:pt x="121" y="312"/>
                  </a:cubicBezTo>
                  <a:cubicBezTo>
                    <a:pt x="122" y="308"/>
                    <a:pt x="123" y="305"/>
                    <a:pt x="126" y="304"/>
                  </a:cubicBezTo>
                  <a:cubicBezTo>
                    <a:pt x="129" y="304"/>
                    <a:pt x="129" y="301"/>
                    <a:pt x="129" y="296"/>
                  </a:cubicBezTo>
                  <a:cubicBezTo>
                    <a:pt x="129" y="292"/>
                    <a:pt x="129" y="286"/>
                    <a:pt x="132" y="282"/>
                  </a:cubicBezTo>
                  <a:cubicBezTo>
                    <a:pt x="135" y="278"/>
                    <a:pt x="135" y="268"/>
                    <a:pt x="134" y="264"/>
                  </a:cubicBezTo>
                  <a:cubicBezTo>
                    <a:pt x="132" y="259"/>
                    <a:pt x="133" y="254"/>
                    <a:pt x="134" y="249"/>
                  </a:cubicBezTo>
                  <a:cubicBezTo>
                    <a:pt x="136" y="245"/>
                    <a:pt x="135" y="240"/>
                    <a:pt x="139" y="240"/>
                  </a:cubicBezTo>
                  <a:cubicBezTo>
                    <a:pt x="142" y="240"/>
                    <a:pt x="146" y="237"/>
                    <a:pt x="150" y="232"/>
                  </a:cubicBezTo>
                  <a:cubicBezTo>
                    <a:pt x="153" y="228"/>
                    <a:pt x="163" y="222"/>
                    <a:pt x="167" y="219"/>
                  </a:cubicBezTo>
                  <a:cubicBezTo>
                    <a:pt x="171" y="216"/>
                    <a:pt x="182" y="206"/>
                    <a:pt x="185" y="200"/>
                  </a:cubicBezTo>
                  <a:cubicBezTo>
                    <a:pt x="188" y="195"/>
                    <a:pt x="198" y="193"/>
                    <a:pt x="202" y="189"/>
                  </a:cubicBezTo>
                  <a:cubicBezTo>
                    <a:pt x="207" y="184"/>
                    <a:pt x="205" y="182"/>
                    <a:pt x="206" y="177"/>
                  </a:cubicBezTo>
                  <a:cubicBezTo>
                    <a:pt x="207" y="172"/>
                    <a:pt x="221" y="170"/>
                    <a:pt x="226" y="170"/>
                  </a:cubicBezTo>
                  <a:cubicBezTo>
                    <a:pt x="227" y="170"/>
                    <a:pt x="228" y="170"/>
                    <a:pt x="229" y="170"/>
                  </a:cubicBezTo>
                  <a:cubicBezTo>
                    <a:pt x="229" y="162"/>
                    <a:pt x="226" y="153"/>
                    <a:pt x="225" y="14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6" name="Freeform 52">
              <a:extLst>
                <a:ext uri="{FF2B5EF4-FFF2-40B4-BE49-F238E27FC236}">
                  <a16:creationId xmlns="" xmlns:a16="http://schemas.microsoft.com/office/drawing/2014/main" id="{9E469B5F-3240-420C-8428-35FA09C89E87}"/>
                </a:ext>
              </a:extLst>
            </p:cNvPr>
            <p:cNvSpPr>
              <a:spLocks/>
            </p:cNvSpPr>
            <p:nvPr/>
          </p:nvSpPr>
          <p:spPr bwMode="auto">
            <a:xfrm>
              <a:off x="6321425" y="1855788"/>
              <a:ext cx="752475" cy="322263"/>
            </a:xfrm>
            <a:custGeom>
              <a:avLst/>
              <a:gdLst>
                <a:gd name="T0" fmla="*/ 329 w 355"/>
                <a:gd name="T1" fmla="*/ 65 h 152"/>
                <a:gd name="T2" fmla="*/ 306 w 355"/>
                <a:gd name="T3" fmla="*/ 63 h 152"/>
                <a:gd name="T4" fmla="*/ 308 w 355"/>
                <a:gd name="T5" fmla="*/ 51 h 152"/>
                <a:gd name="T6" fmla="*/ 309 w 355"/>
                <a:gd name="T7" fmla="*/ 32 h 152"/>
                <a:gd name="T8" fmla="*/ 286 w 355"/>
                <a:gd name="T9" fmla="*/ 30 h 152"/>
                <a:gd name="T10" fmla="*/ 268 w 355"/>
                <a:gd name="T11" fmla="*/ 39 h 152"/>
                <a:gd name="T12" fmla="*/ 238 w 355"/>
                <a:gd name="T13" fmla="*/ 43 h 152"/>
                <a:gd name="T14" fmla="*/ 218 w 355"/>
                <a:gd name="T15" fmla="*/ 34 h 152"/>
                <a:gd name="T16" fmla="*/ 200 w 355"/>
                <a:gd name="T17" fmla="*/ 27 h 152"/>
                <a:gd name="T18" fmla="*/ 179 w 355"/>
                <a:gd name="T19" fmla="*/ 26 h 152"/>
                <a:gd name="T20" fmla="*/ 161 w 355"/>
                <a:gd name="T21" fmla="*/ 27 h 152"/>
                <a:gd name="T22" fmla="*/ 153 w 355"/>
                <a:gd name="T23" fmla="*/ 12 h 152"/>
                <a:gd name="T24" fmla="*/ 133 w 355"/>
                <a:gd name="T25" fmla="*/ 5 h 152"/>
                <a:gd name="T26" fmla="*/ 118 w 355"/>
                <a:gd name="T27" fmla="*/ 0 h 152"/>
                <a:gd name="T28" fmla="*/ 108 w 355"/>
                <a:gd name="T29" fmla="*/ 8 h 152"/>
                <a:gd name="T30" fmla="*/ 107 w 355"/>
                <a:gd name="T31" fmla="*/ 23 h 152"/>
                <a:gd name="T32" fmla="*/ 98 w 355"/>
                <a:gd name="T33" fmla="*/ 34 h 152"/>
                <a:gd name="T34" fmla="*/ 81 w 355"/>
                <a:gd name="T35" fmla="*/ 33 h 152"/>
                <a:gd name="T36" fmla="*/ 68 w 355"/>
                <a:gd name="T37" fmla="*/ 23 h 152"/>
                <a:gd name="T38" fmla="*/ 44 w 355"/>
                <a:gd name="T39" fmla="*/ 21 h 152"/>
                <a:gd name="T40" fmla="*/ 29 w 355"/>
                <a:gd name="T41" fmla="*/ 30 h 152"/>
                <a:gd name="T42" fmla="*/ 10 w 355"/>
                <a:gd name="T43" fmla="*/ 39 h 152"/>
                <a:gd name="T44" fmla="*/ 0 w 355"/>
                <a:gd name="T45" fmla="*/ 43 h 152"/>
                <a:gd name="T46" fmla="*/ 9 w 355"/>
                <a:gd name="T47" fmla="*/ 55 h 152"/>
                <a:gd name="T48" fmla="*/ 29 w 355"/>
                <a:gd name="T49" fmla="*/ 68 h 152"/>
                <a:gd name="T50" fmla="*/ 34 w 355"/>
                <a:gd name="T51" fmla="*/ 88 h 152"/>
                <a:gd name="T52" fmla="*/ 57 w 355"/>
                <a:gd name="T53" fmla="*/ 103 h 152"/>
                <a:gd name="T54" fmla="*/ 72 w 355"/>
                <a:gd name="T55" fmla="*/ 114 h 152"/>
                <a:gd name="T56" fmla="*/ 88 w 355"/>
                <a:gd name="T57" fmla="*/ 135 h 152"/>
                <a:gd name="T58" fmla="*/ 129 w 355"/>
                <a:gd name="T59" fmla="*/ 137 h 152"/>
                <a:gd name="T60" fmla="*/ 162 w 355"/>
                <a:gd name="T61" fmla="*/ 144 h 152"/>
                <a:gd name="T62" fmla="*/ 182 w 355"/>
                <a:gd name="T63" fmla="*/ 151 h 152"/>
                <a:gd name="T64" fmla="*/ 227 w 355"/>
                <a:gd name="T65" fmla="*/ 140 h 152"/>
                <a:gd name="T66" fmla="*/ 261 w 355"/>
                <a:gd name="T67" fmla="*/ 121 h 152"/>
                <a:gd name="T68" fmla="*/ 269 w 355"/>
                <a:gd name="T69" fmla="*/ 105 h 152"/>
                <a:gd name="T70" fmla="*/ 304 w 355"/>
                <a:gd name="T71" fmla="*/ 98 h 152"/>
                <a:gd name="T72" fmla="*/ 328 w 355"/>
                <a:gd name="T73" fmla="*/ 83 h 152"/>
                <a:gd name="T74" fmla="*/ 354 w 355"/>
                <a:gd name="T75" fmla="*/ 7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5" h="152">
                  <a:moveTo>
                    <a:pt x="340" y="63"/>
                  </a:moveTo>
                  <a:cubicBezTo>
                    <a:pt x="336" y="59"/>
                    <a:pt x="330" y="61"/>
                    <a:pt x="329" y="65"/>
                  </a:cubicBezTo>
                  <a:cubicBezTo>
                    <a:pt x="327" y="69"/>
                    <a:pt x="324" y="63"/>
                    <a:pt x="318" y="63"/>
                  </a:cubicBezTo>
                  <a:cubicBezTo>
                    <a:pt x="311" y="63"/>
                    <a:pt x="311" y="67"/>
                    <a:pt x="306" y="63"/>
                  </a:cubicBezTo>
                  <a:cubicBezTo>
                    <a:pt x="302" y="58"/>
                    <a:pt x="308" y="57"/>
                    <a:pt x="308" y="57"/>
                  </a:cubicBezTo>
                  <a:cubicBezTo>
                    <a:pt x="308" y="51"/>
                    <a:pt x="308" y="51"/>
                    <a:pt x="308" y="51"/>
                  </a:cubicBezTo>
                  <a:cubicBezTo>
                    <a:pt x="318" y="33"/>
                    <a:pt x="318" y="33"/>
                    <a:pt x="318" y="33"/>
                  </a:cubicBezTo>
                  <a:cubicBezTo>
                    <a:pt x="315" y="32"/>
                    <a:pt x="311" y="32"/>
                    <a:pt x="309" y="32"/>
                  </a:cubicBezTo>
                  <a:cubicBezTo>
                    <a:pt x="307" y="33"/>
                    <a:pt x="300" y="33"/>
                    <a:pt x="300" y="30"/>
                  </a:cubicBezTo>
                  <a:cubicBezTo>
                    <a:pt x="299" y="28"/>
                    <a:pt x="288" y="28"/>
                    <a:pt x="286" y="30"/>
                  </a:cubicBezTo>
                  <a:cubicBezTo>
                    <a:pt x="283" y="32"/>
                    <a:pt x="277" y="33"/>
                    <a:pt x="277" y="36"/>
                  </a:cubicBezTo>
                  <a:cubicBezTo>
                    <a:pt x="276" y="38"/>
                    <a:pt x="270" y="37"/>
                    <a:pt x="268" y="39"/>
                  </a:cubicBezTo>
                  <a:cubicBezTo>
                    <a:pt x="265" y="41"/>
                    <a:pt x="253" y="41"/>
                    <a:pt x="253" y="43"/>
                  </a:cubicBezTo>
                  <a:cubicBezTo>
                    <a:pt x="253" y="44"/>
                    <a:pt x="240" y="44"/>
                    <a:pt x="238" y="43"/>
                  </a:cubicBezTo>
                  <a:cubicBezTo>
                    <a:pt x="236" y="41"/>
                    <a:pt x="225" y="43"/>
                    <a:pt x="224" y="40"/>
                  </a:cubicBezTo>
                  <a:cubicBezTo>
                    <a:pt x="222" y="37"/>
                    <a:pt x="218" y="36"/>
                    <a:pt x="218" y="34"/>
                  </a:cubicBezTo>
                  <a:cubicBezTo>
                    <a:pt x="218" y="31"/>
                    <a:pt x="209" y="31"/>
                    <a:pt x="208" y="29"/>
                  </a:cubicBezTo>
                  <a:cubicBezTo>
                    <a:pt x="207" y="27"/>
                    <a:pt x="201" y="26"/>
                    <a:pt x="200" y="27"/>
                  </a:cubicBezTo>
                  <a:cubicBezTo>
                    <a:pt x="199" y="28"/>
                    <a:pt x="191" y="25"/>
                    <a:pt x="189" y="25"/>
                  </a:cubicBezTo>
                  <a:cubicBezTo>
                    <a:pt x="187" y="24"/>
                    <a:pt x="181" y="26"/>
                    <a:pt x="179" y="26"/>
                  </a:cubicBezTo>
                  <a:cubicBezTo>
                    <a:pt x="177" y="26"/>
                    <a:pt x="173" y="30"/>
                    <a:pt x="171" y="30"/>
                  </a:cubicBezTo>
                  <a:cubicBezTo>
                    <a:pt x="169" y="30"/>
                    <a:pt x="162" y="26"/>
                    <a:pt x="161" y="27"/>
                  </a:cubicBezTo>
                  <a:cubicBezTo>
                    <a:pt x="160" y="28"/>
                    <a:pt x="156" y="24"/>
                    <a:pt x="154" y="22"/>
                  </a:cubicBezTo>
                  <a:cubicBezTo>
                    <a:pt x="152" y="20"/>
                    <a:pt x="154" y="14"/>
                    <a:pt x="153" y="12"/>
                  </a:cubicBezTo>
                  <a:cubicBezTo>
                    <a:pt x="151" y="10"/>
                    <a:pt x="144" y="10"/>
                    <a:pt x="142" y="9"/>
                  </a:cubicBezTo>
                  <a:cubicBezTo>
                    <a:pt x="139" y="7"/>
                    <a:pt x="136" y="5"/>
                    <a:pt x="133" y="5"/>
                  </a:cubicBezTo>
                  <a:cubicBezTo>
                    <a:pt x="131" y="5"/>
                    <a:pt x="127" y="5"/>
                    <a:pt x="126" y="4"/>
                  </a:cubicBezTo>
                  <a:cubicBezTo>
                    <a:pt x="125" y="3"/>
                    <a:pt x="120" y="1"/>
                    <a:pt x="118" y="0"/>
                  </a:cubicBezTo>
                  <a:cubicBezTo>
                    <a:pt x="116" y="0"/>
                    <a:pt x="115" y="3"/>
                    <a:pt x="114" y="4"/>
                  </a:cubicBezTo>
                  <a:cubicBezTo>
                    <a:pt x="113" y="5"/>
                    <a:pt x="109" y="6"/>
                    <a:pt x="108" y="8"/>
                  </a:cubicBezTo>
                  <a:cubicBezTo>
                    <a:pt x="107" y="10"/>
                    <a:pt x="103" y="11"/>
                    <a:pt x="103" y="14"/>
                  </a:cubicBezTo>
                  <a:cubicBezTo>
                    <a:pt x="104" y="16"/>
                    <a:pt x="106" y="22"/>
                    <a:pt x="107" y="23"/>
                  </a:cubicBezTo>
                  <a:cubicBezTo>
                    <a:pt x="109" y="24"/>
                    <a:pt x="108" y="28"/>
                    <a:pt x="107" y="30"/>
                  </a:cubicBezTo>
                  <a:cubicBezTo>
                    <a:pt x="106" y="31"/>
                    <a:pt x="99" y="32"/>
                    <a:pt x="98" y="34"/>
                  </a:cubicBezTo>
                  <a:cubicBezTo>
                    <a:pt x="96" y="37"/>
                    <a:pt x="93" y="34"/>
                    <a:pt x="90" y="32"/>
                  </a:cubicBezTo>
                  <a:cubicBezTo>
                    <a:pt x="86" y="30"/>
                    <a:pt x="82" y="31"/>
                    <a:pt x="81" y="33"/>
                  </a:cubicBezTo>
                  <a:cubicBezTo>
                    <a:pt x="79" y="34"/>
                    <a:pt x="73" y="29"/>
                    <a:pt x="71" y="29"/>
                  </a:cubicBezTo>
                  <a:cubicBezTo>
                    <a:pt x="70" y="29"/>
                    <a:pt x="69" y="22"/>
                    <a:pt x="68" y="23"/>
                  </a:cubicBezTo>
                  <a:cubicBezTo>
                    <a:pt x="66" y="23"/>
                    <a:pt x="54" y="21"/>
                    <a:pt x="52" y="20"/>
                  </a:cubicBezTo>
                  <a:cubicBezTo>
                    <a:pt x="50" y="19"/>
                    <a:pt x="45" y="20"/>
                    <a:pt x="44" y="21"/>
                  </a:cubicBezTo>
                  <a:cubicBezTo>
                    <a:pt x="43" y="23"/>
                    <a:pt x="37" y="23"/>
                    <a:pt x="36" y="25"/>
                  </a:cubicBezTo>
                  <a:cubicBezTo>
                    <a:pt x="35" y="27"/>
                    <a:pt x="31" y="28"/>
                    <a:pt x="29" y="30"/>
                  </a:cubicBezTo>
                  <a:cubicBezTo>
                    <a:pt x="27" y="32"/>
                    <a:pt x="22" y="32"/>
                    <a:pt x="20" y="35"/>
                  </a:cubicBezTo>
                  <a:cubicBezTo>
                    <a:pt x="19" y="38"/>
                    <a:pt x="12" y="39"/>
                    <a:pt x="10" y="39"/>
                  </a:cubicBezTo>
                  <a:cubicBezTo>
                    <a:pt x="8" y="40"/>
                    <a:pt x="3" y="41"/>
                    <a:pt x="2" y="42"/>
                  </a:cubicBezTo>
                  <a:cubicBezTo>
                    <a:pt x="2" y="43"/>
                    <a:pt x="1" y="43"/>
                    <a:pt x="0" y="43"/>
                  </a:cubicBezTo>
                  <a:cubicBezTo>
                    <a:pt x="0" y="43"/>
                    <a:pt x="1" y="44"/>
                    <a:pt x="1" y="44"/>
                  </a:cubicBezTo>
                  <a:cubicBezTo>
                    <a:pt x="2" y="52"/>
                    <a:pt x="5" y="52"/>
                    <a:pt x="9" y="55"/>
                  </a:cubicBezTo>
                  <a:cubicBezTo>
                    <a:pt x="12" y="58"/>
                    <a:pt x="15" y="60"/>
                    <a:pt x="19" y="60"/>
                  </a:cubicBezTo>
                  <a:cubicBezTo>
                    <a:pt x="23" y="60"/>
                    <a:pt x="28" y="65"/>
                    <a:pt x="29" y="68"/>
                  </a:cubicBezTo>
                  <a:cubicBezTo>
                    <a:pt x="29" y="71"/>
                    <a:pt x="33" y="75"/>
                    <a:pt x="35" y="77"/>
                  </a:cubicBezTo>
                  <a:cubicBezTo>
                    <a:pt x="37" y="78"/>
                    <a:pt x="34" y="84"/>
                    <a:pt x="34" y="88"/>
                  </a:cubicBezTo>
                  <a:cubicBezTo>
                    <a:pt x="34" y="92"/>
                    <a:pt x="29" y="93"/>
                    <a:pt x="31" y="97"/>
                  </a:cubicBezTo>
                  <a:cubicBezTo>
                    <a:pt x="34" y="101"/>
                    <a:pt x="52" y="103"/>
                    <a:pt x="57" y="103"/>
                  </a:cubicBezTo>
                  <a:cubicBezTo>
                    <a:pt x="62" y="103"/>
                    <a:pt x="64" y="108"/>
                    <a:pt x="65" y="108"/>
                  </a:cubicBezTo>
                  <a:cubicBezTo>
                    <a:pt x="68" y="109"/>
                    <a:pt x="69" y="113"/>
                    <a:pt x="72" y="114"/>
                  </a:cubicBezTo>
                  <a:cubicBezTo>
                    <a:pt x="76" y="114"/>
                    <a:pt x="80" y="116"/>
                    <a:pt x="81" y="123"/>
                  </a:cubicBezTo>
                  <a:cubicBezTo>
                    <a:pt x="83" y="130"/>
                    <a:pt x="87" y="132"/>
                    <a:pt x="88" y="135"/>
                  </a:cubicBezTo>
                  <a:cubicBezTo>
                    <a:pt x="88" y="138"/>
                    <a:pt x="96" y="135"/>
                    <a:pt x="102" y="136"/>
                  </a:cubicBezTo>
                  <a:cubicBezTo>
                    <a:pt x="108" y="137"/>
                    <a:pt x="125" y="136"/>
                    <a:pt x="129" y="137"/>
                  </a:cubicBezTo>
                  <a:cubicBezTo>
                    <a:pt x="133" y="138"/>
                    <a:pt x="144" y="137"/>
                    <a:pt x="149" y="141"/>
                  </a:cubicBezTo>
                  <a:cubicBezTo>
                    <a:pt x="155" y="145"/>
                    <a:pt x="158" y="142"/>
                    <a:pt x="162" y="144"/>
                  </a:cubicBezTo>
                  <a:cubicBezTo>
                    <a:pt x="165" y="146"/>
                    <a:pt x="168" y="148"/>
                    <a:pt x="173" y="147"/>
                  </a:cubicBezTo>
                  <a:cubicBezTo>
                    <a:pt x="179" y="146"/>
                    <a:pt x="179" y="151"/>
                    <a:pt x="182" y="151"/>
                  </a:cubicBezTo>
                  <a:cubicBezTo>
                    <a:pt x="186" y="152"/>
                    <a:pt x="192" y="145"/>
                    <a:pt x="202" y="141"/>
                  </a:cubicBezTo>
                  <a:cubicBezTo>
                    <a:pt x="211" y="137"/>
                    <a:pt x="222" y="140"/>
                    <a:pt x="227" y="140"/>
                  </a:cubicBezTo>
                  <a:cubicBezTo>
                    <a:pt x="232" y="141"/>
                    <a:pt x="242" y="138"/>
                    <a:pt x="247" y="132"/>
                  </a:cubicBezTo>
                  <a:cubicBezTo>
                    <a:pt x="253" y="125"/>
                    <a:pt x="261" y="127"/>
                    <a:pt x="261" y="121"/>
                  </a:cubicBezTo>
                  <a:cubicBezTo>
                    <a:pt x="262" y="115"/>
                    <a:pt x="255" y="113"/>
                    <a:pt x="258" y="108"/>
                  </a:cubicBezTo>
                  <a:cubicBezTo>
                    <a:pt x="261" y="103"/>
                    <a:pt x="266" y="103"/>
                    <a:pt x="269" y="105"/>
                  </a:cubicBezTo>
                  <a:cubicBezTo>
                    <a:pt x="272" y="106"/>
                    <a:pt x="280" y="108"/>
                    <a:pt x="287" y="103"/>
                  </a:cubicBezTo>
                  <a:cubicBezTo>
                    <a:pt x="295" y="98"/>
                    <a:pt x="298" y="99"/>
                    <a:pt x="304" y="98"/>
                  </a:cubicBezTo>
                  <a:cubicBezTo>
                    <a:pt x="311" y="98"/>
                    <a:pt x="310" y="93"/>
                    <a:pt x="314" y="89"/>
                  </a:cubicBezTo>
                  <a:cubicBezTo>
                    <a:pt x="319" y="84"/>
                    <a:pt x="324" y="83"/>
                    <a:pt x="328" y="83"/>
                  </a:cubicBezTo>
                  <a:cubicBezTo>
                    <a:pt x="332" y="83"/>
                    <a:pt x="338" y="79"/>
                    <a:pt x="343" y="80"/>
                  </a:cubicBezTo>
                  <a:cubicBezTo>
                    <a:pt x="347" y="82"/>
                    <a:pt x="354" y="82"/>
                    <a:pt x="354" y="79"/>
                  </a:cubicBezTo>
                  <a:cubicBezTo>
                    <a:pt x="355" y="75"/>
                    <a:pt x="343" y="68"/>
                    <a:pt x="340" y="6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7" name="Freeform 53">
              <a:extLst>
                <a:ext uri="{FF2B5EF4-FFF2-40B4-BE49-F238E27FC236}">
                  <a16:creationId xmlns="" xmlns:a16="http://schemas.microsoft.com/office/drawing/2014/main" id="{CFB87423-E45B-466D-877A-A7D98CA02BDE}"/>
                </a:ext>
              </a:extLst>
            </p:cNvPr>
            <p:cNvSpPr>
              <a:spLocks/>
            </p:cNvSpPr>
            <p:nvPr/>
          </p:nvSpPr>
          <p:spPr bwMode="auto">
            <a:xfrm>
              <a:off x="5057775" y="2420938"/>
              <a:ext cx="12700" cy="31750"/>
            </a:xfrm>
            <a:custGeom>
              <a:avLst/>
              <a:gdLst>
                <a:gd name="T0" fmla="*/ 2 w 6"/>
                <a:gd name="T1" fmla="*/ 0 h 15"/>
                <a:gd name="T2" fmla="*/ 0 w 6"/>
                <a:gd name="T3" fmla="*/ 8 h 15"/>
                <a:gd name="T4" fmla="*/ 4 w 6"/>
                <a:gd name="T5" fmla="*/ 15 h 15"/>
                <a:gd name="T6" fmla="*/ 5 w 6"/>
                <a:gd name="T7" fmla="*/ 2 h 15"/>
                <a:gd name="T8" fmla="*/ 6 w 6"/>
                <a:gd name="T9" fmla="*/ 0 h 15"/>
                <a:gd name="T10" fmla="*/ 2 w 6"/>
                <a:gd name="T11" fmla="*/ 0 h 15"/>
              </a:gdLst>
              <a:ahLst/>
              <a:cxnLst>
                <a:cxn ang="0">
                  <a:pos x="T0" y="T1"/>
                </a:cxn>
                <a:cxn ang="0">
                  <a:pos x="T2" y="T3"/>
                </a:cxn>
                <a:cxn ang="0">
                  <a:pos x="T4" y="T5"/>
                </a:cxn>
                <a:cxn ang="0">
                  <a:pos x="T6" y="T7"/>
                </a:cxn>
                <a:cxn ang="0">
                  <a:pos x="T8" y="T9"/>
                </a:cxn>
                <a:cxn ang="0">
                  <a:pos x="T10" y="T11"/>
                </a:cxn>
              </a:cxnLst>
              <a:rect l="0" t="0" r="r" b="b"/>
              <a:pathLst>
                <a:path w="6" h="15">
                  <a:moveTo>
                    <a:pt x="2" y="0"/>
                  </a:moveTo>
                  <a:cubicBezTo>
                    <a:pt x="1" y="1"/>
                    <a:pt x="0" y="7"/>
                    <a:pt x="0" y="8"/>
                  </a:cubicBezTo>
                  <a:cubicBezTo>
                    <a:pt x="0" y="9"/>
                    <a:pt x="1" y="12"/>
                    <a:pt x="4" y="15"/>
                  </a:cubicBezTo>
                  <a:cubicBezTo>
                    <a:pt x="5" y="10"/>
                    <a:pt x="5" y="4"/>
                    <a:pt x="5" y="2"/>
                  </a:cubicBezTo>
                  <a:cubicBezTo>
                    <a:pt x="5" y="1"/>
                    <a:pt x="6" y="1"/>
                    <a:pt x="6" y="0"/>
                  </a:cubicBezTo>
                  <a:cubicBezTo>
                    <a:pt x="4" y="0"/>
                    <a:pt x="3" y="0"/>
                    <a:pt x="2" y="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8" name="Freeform 54">
              <a:extLst>
                <a:ext uri="{FF2B5EF4-FFF2-40B4-BE49-F238E27FC236}">
                  <a16:creationId xmlns="" xmlns:a16="http://schemas.microsoft.com/office/drawing/2014/main" id="{37C53EA7-A548-4D89-9BF9-B2CD76B4EAA2}"/>
                </a:ext>
              </a:extLst>
            </p:cNvPr>
            <p:cNvSpPr>
              <a:spLocks/>
            </p:cNvSpPr>
            <p:nvPr/>
          </p:nvSpPr>
          <p:spPr bwMode="auto">
            <a:xfrm>
              <a:off x="5035550" y="2400301"/>
              <a:ext cx="36513" cy="100013"/>
            </a:xfrm>
            <a:custGeom>
              <a:avLst/>
              <a:gdLst>
                <a:gd name="T0" fmla="*/ 8 w 17"/>
                <a:gd name="T1" fmla="*/ 46 h 47"/>
                <a:gd name="T2" fmla="*/ 9 w 17"/>
                <a:gd name="T3" fmla="*/ 47 h 47"/>
                <a:gd name="T4" fmla="*/ 13 w 17"/>
                <a:gd name="T5" fmla="*/ 31 h 47"/>
                <a:gd name="T6" fmla="*/ 14 w 17"/>
                <a:gd name="T7" fmla="*/ 25 h 47"/>
                <a:gd name="T8" fmla="*/ 10 w 17"/>
                <a:gd name="T9" fmla="*/ 18 h 47"/>
                <a:gd name="T10" fmla="*/ 12 w 17"/>
                <a:gd name="T11" fmla="*/ 10 h 47"/>
                <a:gd name="T12" fmla="*/ 16 w 17"/>
                <a:gd name="T13" fmla="*/ 10 h 47"/>
                <a:gd name="T14" fmla="*/ 17 w 17"/>
                <a:gd name="T15" fmla="*/ 2 h 47"/>
                <a:gd name="T16" fmla="*/ 11 w 17"/>
                <a:gd name="T17" fmla="*/ 0 h 47"/>
                <a:gd name="T18" fmla="*/ 9 w 17"/>
                <a:gd name="T19" fmla="*/ 5 h 47"/>
                <a:gd name="T20" fmla="*/ 0 w 17"/>
                <a:gd name="T21" fmla="*/ 25 h 47"/>
                <a:gd name="T22" fmla="*/ 8 w 17"/>
                <a:gd name="T23" fmla="*/ 45 h 47"/>
                <a:gd name="T24" fmla="*/ 8 w 17"/>
                <a:gd name="T25"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7">
                  <a:moveTo>
                    <a:pt x="8" y="46"/>
                  </a:moveTo>
                  <a:cubicBezTo>
                    <a:pt x="8" y="47"/>
                    <a:pt x="9" y="47"/>
                    <a:pt x="9" y="47"/>
                  </a:cubicBezTo>
                  <a:cubicBezTo>
                    <a:pt x="10" y="40"/>
                    <a:pt x="11" y="32"/>
                    <a:pt x="13" y="31"/>
                  </a:cubicBezTo>
                  <a:cubicBezTo>
                    <a:pt x="13" y="30"/>
                    <a:pt x="14" y="28"/>
                    <a:pt x="14" y="25"/>
                  </a:cubicBezTo>
                  <a:cubicBezTo>
                    <a:pt x="11" y="22"/>
                    <a:pt x="10" y="19"/>
                    <a:pt x="10" y="18"/>
                  </a:cubicBezTo>
                  <a:cubicBezTo>
                    <a:pt x="10" y="17"/>
                    <a:pt x="11" y="11"/>
                    <a:pt x="12" y="10"/>
                  </a:cubicBezTo>
                  <a:cubicBezTo>
                    <a:pt x="13" y="10"/>
                    <a:pt x="14" y="10"/>
                    <a:pt x="16" y="10"/>
                  </a:cubicBezTo>
                  <a:cubicBezTo>
                    <a:pt x="16" y="8"/>
                    <a:pt x="16" y="5"/>
                    <a:pt x="17" y="2"/>
                  </a:cubicBezTo>
                  <a:cubicBezTo>
                    <a:pt x="11" y="0"/>
                    <a:pt x="11" y="0"/>
                    <a:pt x="11" y="0"/>
                  </a:cubicBezTo>
                  <a:cubicBezTo>
                    <a:pt x="10" y="2"/>
                    <a:pt x="9" y="3"/>
                    <a:pt x="9" y="5"/>
                  </a:cubicBezTo>
                  <a:cubicBezTo>
                    <a:pt x="8" y="11"/>
                    <a:pt x="3" y="21"/>
                    <a:pt x="0" y="25"/>
                  </a:cubicBezTo>
                  <a:cubicBezTo>
                    <a:pt x="8" y="45"/>
                    <a:pt x="8" y="45"/>
                    <a:pt x="8" y="45"/>
                  </a:cubicBezTo>
                  <a:lnTo>
                    <a:pt x="8" y="46"/>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59" name="Freeform 55">
              <a:extLst>
                <a:ext uri="{FF2B5EF4-FFF2-40B4-BE49-F238E27FC236}">
                  <a16:creationId xmlns="" xmlns:a16="http://schemas.microsoft.com/office/drawing/2014/main" id="{1ADBA343-0B8C-456E-8C4C-D5F9A041DA95}"/>
                </a:ext>
              </a:extLst>
            </p:cNvPr>
            <p:cNvSpPr>
              <a:spLocks/>
            </p:cNvSpPr>
            <p:nvPr/>
          </p:nvSpPr>
          <p:spPr bwMode="auto">
            <a:xfrm>
              <a:off x="5054600" y="2398713"/>
              <a:ext cx="101600" cy="111125"/>
            </a:xfrm>
            <a:custGeom>
              <a:avLst/>
              <a:gdLst>
                <a:gd name="T0" fmla="*/ 44 w 48"/>
                <a:gd name="T1" fmla="*/ 0 h 53"/>
                <a:gd name="T2" fmla="*/ 30 w 48"/>
                <a:gd name="T3" fmla="*/ 7 h 53"/>
                <a:gd name="T4" fmla="*/ 19 w 48"/>
                <a:gd name="T5" fmla="*/ 13 h 53"/>
                <a:gd name="T6" fmla="*/ 9 w 48"/>
                <a:gd name="T7" fmla="*/ 7 h 53"/>
                <a:gd name="T8" fmla="*/ 8 w 48"/>
                <a:gd name="T9" fmla="*/ 3 h 53"/>
                <a:gd name="T10" fmla="*/ 8 w 48"/>
                <a:gd name="T11" fmla="*/ 3 h 53"/>
                <a:gd name="T12" fmla="*/ 6 w 48"/>
                <a:gd name="T13" fmla="*/ 13 h 53"/>
                <a:gd name="T14" fmla="*/ 4 w 48"/>
                <a:gd name="T15" fmla="*/ 32 h 53"/>
                <a:gd name="T16" fmla="*/ 0 w 48"/>
                <a:gd name="T17" fmla="*/ 48 h 53"/>
                <a:gd name="T18" fmla="*/ 10 w 48"/>
                <a:gd name="T19" fmla="*/ 52 h 53"/>
                <a:gd name="T20" fmla="*/ 19 w 48"/>
                <a:gd name="T21" fmla="*/ 46 h 53"/>
                <a:gd name="T22" fmla="*/ 26 w 48"/>
                <a:gd name="T23" fmla="*/ 42 h 53"/>
                <a:gd name="T24" fmla="*/ 33 w 48"/>
                <a:gd name="T25" fmla="*/ 37 h 53"/>
                <a:gd name="T26" fmla="*/ 24 w 48"/>
                <a:gd name="T27" fmla="*/ 27 h 53"/>
                <a:gd name="T28" fmla="*/ 35 w 48"/>
                <a:gd name="T29" fmla="*/ 20 h 53"/>
                <a:gd name="T30" fmla="*/ 47 w 48"/>
                <a:gd name="T31" fmla="*/ 17 h 53"/>
                <a:gd name="T32" fmla="*/ 48 w 48"/>
                <a:gd name="T33" fmla="*/ 17 h 53"/>
                <a:gd name="T34" fmla="*/ 45 w 48"/>
                <a:gd name="T35" fmla="*/ 6 h 53"/>
                <a:gd name="T36" fmla="*/ 44 w 48"/>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3">
                  <a:moveTo>
                    <a:pt x="44" y="0"/>
                  </a:moveTo>
                  <a:cubicBezTo>
                    <a:pt x="37" y="4"/>
                    <a:pt x="31" y="7"/>
                    <a:pt x="30" y="7"/>
                  </a:cubicBezTo>
                  <a:cubicBezTo>
                    <a:pt x="27" y="7"/>
                    <a:pt x="19" y="13"/>
                    <a:pt x="19" y="13"/>
                  </a:cubicBezTo>
                  <a:cubicBezTo>
                    <a:pt x="9" y="7"/>
                    <a:pt x="9" y="7"/>
                    <a:pt x="9" y="7"/>
                  </a:cubicBezTo>
                  <a:cubicBezTo>
                    <a:pt x="8" y="3"/>
                    <a:pt x="8" y="3"/>
                    <a:pt x="8" y="3"/>
                  </a:cubicBezTo>
                  <a:cubicBezTo>
                    <a:pt x="8" y="3"/>
                    <a:pt x="8" y="3"/>
                    <a:pt x="8" y="3"/>
                  </a:cubicBezTo>
                  <a:cubicBezTo>
                    <a:pt x="7" y="7"/>
                    <a:pt x="7" y="12"/>
                    <a:pt x="6" y="13"/>
                  </a:cubicBezTo>
                  <a:cubicBezTo>
                    <a:pt x="6" y="16"/>
                    <a:pt x="6" y="29"/>
                    <a:pt x="4" y="32"/>
                  </a:cubicBezTo>
                  <a:cubicBezTo>
                    <a:pt x="2" y="33"/>
                    <a:pt x="1" y="41"/>
                    <a:pt x="0" y="48"/>
                  </a:cubicBezTo>
                  <a:cubicBezTo>
                    <a:pt x="4" y="50"/>
                    <a:pt x="8" y="52"/>
                    <a:pt x="10" y="52"/>
                  </a:cubicBezTo>
                  <a:cubicBezTo>
                    <a:pt x="14" y="53"/>
                    <a:pt x="19" y="48"/>
                    <a:pt x="19" y="46"/>
                  </a:cubicBezTo>
                  <a:cubicBezTo>
                    <a:pt x="19" y="43"/>
                    <a:pt x="23" y="42"/>
                    <a:pt x="26" y="42"/>
                  </a:cubicBezTo>
                  <a:cubicBezTo>
                    <a:pt x="30" y="42"/>
                    <a:pt x="30" y="38"/>
                    <a:pt x="33" y="37"/>
                  </a:cubicBezTo>
                  <a:cubicBezTo>
                    <a:pt x="35" y="36"/>
                    <a:pt x="27" y="28"/>
                    <a:pt x="24" y="27"/>
                  </a:cubicBezTo>
                  <a:cubicBezTo>
                    <a:pt x="22" y="26"/>
                    <a:pt x="27" y="21"/>
                    <a:pt x="35" y="20"/>
                  </a:cubicBezTo>
                  <a:cubicBezTo>
                    <a:pt x="44" y="20"/>
                    <a:pt x="42" y="17"/>
                    <a:pt x="47" y="17"/>
                  </a:cubicBezTo>
                  <a:cubicBezTo>
                    <a:pt x="47" y="17"/>
                    <a:pt x="47" y="17"/>
                    <a:pt x="48" y="17"/>
                  </a:cubicBezTo>
                  <a:cubicBezTo>
                    <a:pt x="47" y="13"/>
                    <a:pt x="46" y="8"/>
                    <a:pt x="45" y="6"/>
                  </a:cubicBezTo>
                  <a:cubicBezTo>
                    <a:pt x="45" y="4"/>
                    <a:pt x="44" y="2"/>
                    <a:pt x="44" y="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0" name="Freeform 56">
              <a:extLst>
                <a:ext uri="{FF2B5EF4-FFF2-40B4-BE49-F238E27FC236}">
                  <a16:creationId xmlns="" xmlns:a16="http://schemas.microsoft.com/office/drawing/2014/main" id="{752F4134-3F12-4B8A-AF29-EE884DAED474}"/>
                </a:ext>
              </a:extLst>
            </p:cNvPr>
            <p:cNvSpPr>
              <a:spLocks/>
            </p:cNvSpPr>
            <p:nvPr/>
          </p:nvSpPr>
          <p:spPr bwMode="auto">
            <a:xfrm>
              <a:off x="5889625" y="2125663"/>
              <a:ext cx="260350" cy="114300"/>
            </a:xfrm>
            <a:custGeom>
              <a:avLst/>
              <a:gdLst>
                <a:gd name="T0" fmla="*/ 114 w 123"/>
                <a:gd name="T1" fmla="*/ 11 h 54"/>
                <a:gd name="T2" fmla="*/ 103 w 123"/>
                <a:gd name="T3" fmla="*/ 8 h 54"/>
                <a:gd name="T4" fmla="*/ 74 w 123"/>
                <a:gd name="T5" fmla="*/ 6 h 54"/>
                <a:gd name="T6" fmla="*/ 59 w 123"/>
                <a:gd name="T7" fmla="*/ 2 h 54"/>
                <a:gd name="T8" fmla="*/ 47 w 123"/>
                <a:gd name="T9" fmla="*/ 6 h 54"/>
                <a:gd name="T10" fmla="*/ 37 w 123"/>
                <a:gd name="T11" fmla="*/ 8 h 54"/>
                <a:gd name="T12" fmla="*/ 22 w 123"/>
                <a:gd name="T13" fmla="*/ 8 h 54"/>
                <a:gd name="T14" fmla="*/ 15 w 123"/>
                <a:gd name="T15" fmla="*/ 16 h 54"/>
                <a:gd name="T16" fmla="*/ 12 w 123"/>
                <a:gd name="T17" fmla="*/ 22 h 54"/>
                <a:gd name="T18" fmla="*/ 16 w 123"/>
                <a:gd name="T19" fmla="*/ 26 h 54"/>
                <a:gd name="T20" fmla="*/ 25 w 123"/>
                <a:gd name="T21" fmla="*/ 26 h 54"/>
                <a:gd name="T22" fmla="*/ 40 w 123"/>
                <a:gd name="T23" fmla="*/ 33 h 54"/>
                <a:gd name="T24" fmla="*/ 35 w 123"/>
                <a:gd name="T25" fmla="*/ 38 h 54"/>
                <a:gd name="T26" fmla="*/ 25 w 123"/>
                <a:gd name="T27" fmla="*/ 40 h 54"/>
                <a:gd name="T28" fmla="*/ 8 w 123"/>
                <a:gd name="T29" fmla="*/ 42 h 54"/>
                <a:gd name="T30" fmla="*/ 0 w 123"/>
                <a:gd name="T31" fmla="*/ 49 h 54"/>
                <a:gd name="T32" fmla="*/ 16 w 123"/>
                <a:gd name="T33" fmla="*/ 50 h 54"/>
                <a:gd name="T34" fmla="*/ 26 w 123"/>
                <a:gd name="T35" fmla="*/ 51 h 54"/>
                <a:gd name="T36" fmla="*/ 36 w 123"/>
                <a:gd name="T37" fmla="*/ 53 h 54"/>
                <a:gd name="T38" fmla="*/ 51 w 123"/>
                <a:gd name="T39" fmla="*/ 52 h 54"/>
                <a:gd name="T40" fmla="*/ 52 w 123"/>
                <a:gd name="T41" fmla="*/ 46 h 54"/>
                <a:gd name="T42" fmla="*/ 57 w 123"/>
                <a:gd name="T43" fmla="*/ 43 h 54"/>
                <a:gd name="T44" fmla="*/ 64 w 123"/>
                <a:gd name="T45" fmla="*/ 39 h 54"/>
                <a:gd name="T46" fmla="*/ 70 w 123"/>
                <a:gd name="T47" fmla="*/ 37 h 54"/>
                <a:gd name="T48" fmla="*/ 77 w 123"/>
                <a:gd name="T49" fmla="*/ 39 h 54"/>
                <a:gd name="T50" fmla="*/ 84 w 123"/>
                <a:gd name="T51" fmla="*/ 35 h 54"/>
                <a:gd name="T52" fmla="*/ 94 w 123"/>
                <a:gd name="T53" fmla="*/ 32 h 54"/>
                <a:gd name="T54" fmla="*/ 103 w 123"/>
                <a:gd name="T55" fmla="*/ 27 h 54"/>
                <a:gd name="T56" fmla="*/ 112 w 123"/>
                <a:gd name="T57" fmla="*/ 22 h 54"/>
                <a:gd name="T58" fmla="*/ 122 w 123"/>
                <a:gd name="T59" fmla="*/ 17 h 54"/>
                <a:gd name="T60" fmla="*/ 123 w 123"/>
                <a:gd name="T61" fmla="*/ 14 h 54"/>
                <a:gd name="T62" fmla="*/ 114 w 123"/>
                <a:gd name="T63"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54">
                  <a:moveTo>
                    <a:pt x="114" y="11"/>
                  </a:moveTo>
                  <a:cubicBezTo>
                    <a:pt x="109" y="6"/>
                    <a:pt x="108" y="9"/>
                    <a:pt x="103" y="8"/>
                  </a:cubicBezTo>
                  <a:cubicBezTo>
                    <a:pt x="98" y="6"/>
                    <a:pt x="78" y="4"/>
                    <a:pt x="74" y="6"/>
                  </a:cubicBezTo>
                  <a:cubicBezTo>
                    <a:pt x="70" y="8"/>
                    <a:pt x="62" y="3"/>
                    <a:pt x="59" y="2"/>
                  </a:cubicBezTo>
                  <a:cubicBezTo>
                    <a:pt x="56" y="0"/>
                    <a:pt x="48" y="2"/>
                    <a:pt x="47" y="6"/>
                  </a:cubicBezTo>
                  <a:cubicBezTo>
                    <a:pt x="47" y="11"/>
                    <a:pt x="43" y="11"/>
                    <a:pt x="37" y="8"/>
                  </a:cubicBezTo>
                  <a:cubicBezTo>
                    <a:pt x="31" y="5"/>
                    <a:pt x="22" y="5"/>
                    <a:pt x="22" y="8"/>
                  </a:cubicBezTo>
                  <a:cubicBezTo>
                    <a:pt x="22" y="12"/>
                    <a:pt x="17" y="15"/>
                    <a:pt x="15" y="16"/>
                  </a:cubicBezTo>
                  <a:cubicBezTo>
                    <a:pt x="14" y="16"/>
                    <a:pt x="13" y="19"/>
                    <a:pt x="12" y="22"/>
                  </a:cubicBezTo>
                  <a:cubicBezTo>
                    <a:pt x="13" y="23"/>
                    <a:pt x="15" y="24"/>
                    <a:pt x="16" y="26"/>
                  </a:cubicBezTo>
                  <a:cubicBezTo>
                    <a:pt x="18" y="29"/>
                    <a:pt x="24" y="28"/>
                    <a:pt x="25" y="26"/>
                  </a:cubicBezTo>
                  <a:cubicBezTo>
                    <a:pt x="26" y="23"/>
                    <a:pt x="35" y="28"/>
                    <a:pt x="40" y="33"/>
                  </a:cubicBezTo>
                  <a:cubicBezTo>
                    <a:pt x="46" y="37"/>
                    <a:pt x="38" y="34"/>
                    <a:pt x="35" y="38"/>
                  </a:cubicBezTo>
                  <a:cubicBezTo>
                    <a:pt x="33" y="43"/>
                    <a:pt x="26" y="38"/>
                    <a:pt x="25" y="40"/>
                  </a:cubicBezTo>
                  <a:cubicBezTo>
                    <a:pt x="23" y="42"/>
                    <a:pt x="11" y="43"/>
                    <a:pt x="8" y="42"/>
                  </a:cubicBezTo>
                  <a:cubicBezTo>
                    <a:pt x="5" y="42"/>
                    <a:pt x="0" y="47"/>
                    <a:pt x="0" y="49"/>
                  </a:cubicBezTo>
                  <a:cubicBezTo>
                    <a:pt x="1" y="51"/>
                    <a:pt x="12" y="48"/>
                    <a:pt x="16" y="50"/>
                  </a:cubicBezTo>
                  <a:cubicBezTo>
                    <a:pt x="20" y="53"/>
                    <a:pt x="24" y="48"/>
                    <a:pt x="26" y="51"/>
                  </a:cubicBezTo>
                  <a:cubicBezTo>
                    <a:pt x="29" y="54"/>
                    <a:pt x="34" y="52"/>
                    <a:pt x="36" y="53"/>
                  </a:cubicBezTo>
                  <a:cubicBezTo>
                    <a:pt x="38" y="54"/>
                    <a:pt x="50" y="52"/>
                    <a:pt x="51" y="52"/>
                  </a:cubicBezTo>
                  <a:cubicBezTo>
                    <a:pt x="52" y="50"/>
                    <a:pt x="52" y="48"/>
                    <a:pt x="52" y="46"/>
                  </a:cubicBezTo>
                  <a:cubicBezTo>
                    <a:pt x="52" y="43"/>
                    <a:pt x="55" y="44"/>
                    <a:pt x="57" y="43"/>
                  </a:cubicBezTo>
                  <a:cubicBezTo>
                    <a:pt x="60" y="42"/>
                    <a:pt x="62" y="39"/>
                    <a:pt x="64" y="39"/>
                  </a:cubicBezTo>
                  <a:cubicBezTo>
                    <a:pt x="66" y="39"/>
                    <a:pt x="68" y="36"/>
                    <a:pt x="70" y="37"/>
                  </a:cubicBezTo>
                  <a:cubicBezTo>
                    <a:pt x="72" y="38"/>
                    <a:pt x="75" y="41"/>
                    <a:pt x="77" y="39"/>
                  </a:cubicBezTo>
                  <a:cubicBezTo>
                    <a:pt x="80" y="37"/>
                    <a:pt x="81" y="39"/>
                    <a:pt x="84" y="35"/>
                  </a:cubicBezTo>
                  <a:cubicBezTo>
                    <a:pt x="88" y="30"/>
                    <a:pt x="90" y="31"/>
                    <a:pt x="94" y="32"/>
                  </a:cubicBezTo>
                  <a:cubicBezTo>
                    <a:pt x="100" y="32"/>
                    <a:pt x="102" y="30"/>
                    <a:pt x="103" y="27"/>
                  </a:cubicBezTo>
                  <a:cubicBezTo>
                    <a:pt x="105" y="24"/>
                    <a:pt x="109" y="24"/>
                    <a:pt x="112" y="22"/>
                  </a:cubicBezTo>
                  <a:cubicBezTo>
                    <a:pt x="115" y="20"/>
                    <a:pt x="120" y="17"/>
                    <a:pt x="122" y="17"/>
                  </a:cubicBezTo>
                  <a:cubicBezTo>
                    <a:pt x="123" y="16"/>
                    <a:pt x="123" y="15"/>
                    <a:pt x="123" y="14"/>
                  </a:cubicBezTo>
                  <a:cubicBezTo>
                    <a:pt x="119" y="11"/>
                    <a:pt x="117" y="15"/>
                    <a:pt x="114" y="1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1" name="Freeform 57">
              <a:extLst>
                <a:ext uri="{FF2B5EF4-FFF2-40B4-BE49-F238E27FC236}">
                  <a16:creationId xmlns="" xmlns:a16="http://schemas.microsoft.com/office/drawing/2014/main" id="{6575A43A-E533-400D-B667-C7E6F1265A8F}"/>
                </a:ext>
              </a:extLst>
            </p:cNvPr>
            <p:cNvSpPr>
              <a:spLocks/>
            </p:cNvSpPr>
            <p:nvPr/>
          </p:nvSpPr>
          <p:spPr bwMode="auto">
            <a:xfrm>
              <a:off x="5173662" y="2111376"/>
              <a:ext cx="165100" cy="74613"/>
            </a:xfrm>
            <a:custGeom>
              <a:avLst/>
              <a:gdLst>
                <a:gd name="T0" fmla="*/ 31 w 78"/>
                <a:gd name="T1" fmla="*/ 27 h 35"/>
                <a:gd name="T2" fmla="*/ 39 w 78"/>
                <a:gd name="T3" fmla="*/ 34 h 35"/>
                <a:gd name="T4" fmla="*/ 40 w 78"/>
                <a:gd name="T5" fmla="*/ 34 h 35"/>
                <a:gd name="T6" fmla="*/ 51 w 78"/>
                <a:gd name="T7" fmla="*/ 32 h 35"/>
                <a:gd name="T8" fmla="*/ 61 w 78"/>
                <a:gd name="T9" fmla="*/ 33 h 35"/>
                <a:gd name="T10" fmla="*/ 60 w 78"/>
                <a:gd name="T11" fmla="*/ 31 h 35"/>
                <a:gd name="T12" fmla="*/ 68 w 78"/>
                <a:gd name="T13" fmla="*/ 33 h 35"/>
                <a:gd name="T14" fmla="*/ 77 w 78"/>
                <a:gd name="T15" fmla="*/ 34 h 35"/>
                <a:gd name="T16" fmla="*/ 73 w 78"/>
                <a:gd name="T17" fmla="*/ 29 h 35"/>
                <a:gd name="T18" fmla="*/ 75 w 78"/>
                <a:gd name="T19" fmla="*/ 25 h 35"/>
                <a:gd name="T20" fmla="*/ 68 w 78"/>
                <a:gd name="T21" fmla="*/ 21 h 35"/>
                <a:gd name="T22" fmla="*/ 65 w 78"/>
                <a:gd name="T23" fmla="*/ 14 h 35"/>
                <a:gd name="T24" fmla="*/ 61 w 78"/>
                <a:gd name="T25" fmla="*/ 12 h 35"/>
                <a:gd name="T26" fmla="*/ 49 w 78"/>
                <a:gd name="T27" fmla="*/ 14 h 35"/>
                <a:gd name="T28" fmla="*/ 42 w 78"/>
                <a:gd name="T29" fmla="*/ 10 h 35"/>
                <a:gd name="T30" fmla="*/ 35 w 78"/>
                <a:gd name="T31" fmla="*/ 6 h 35"/>
                <a:gd name="T32" fmla="*/ 18 w 78"/>
                <a:gd name="T33" fmla="*/ 4 h 35"/>
                <a:gd name="T34" fmla="*/ 4 w 78"/>
                <a:gd name="T35" fmla="*/ 0 h 35"/>
                <a:gd name="T36" fmla="*/ 0 w 78"/>
                <a:gd name="T37" fmla="*/ 2 h 35"/>
                <a:gd name="T38" fmla="*/ 18 w 78"/>
                <a:gd name="T39" fmla="*/ 12 h 35"/>
                <a:gd name="T40" fmla="*/ 22 w 78"/>
                <a:gd name="T41" fmla="*/ 24 h 35"/>
                <a:gd name="T42" fmla="*/ 19 w 78"/>
                <a:gd name="T43" fmla="*/ 28 h 35"/>
                <a:gd name="T44" fmla="*/ 31 w 78"/>
                <a:gd name="T4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35">
                  <a:moveTo>
                    <a:pt x="31" y="27"/>
                  </a:moveTo>
                  <a:cubicBezTo>
                    <a:pt x="35" y="26"/>
                    <a:pt x="36" y="30"/>
                    <a:pt x="39" y="34"/>
                  </a:cubicBezTo>
                  <a:cubicBezTo>
                    <a:pt x="39" y="34"/>
                    <a:pt x="39" y="34"/>
                    <a:pt x="40" y="34"/>
                  </a:cubicBezTo>
                  <a:cubicBezTo>
                    <a:pt x="44" y="34"/>
                    <a:pt x="47" y="33"/>
                    <a:pt x="51" y="32"/>
                  </a:cubicBezTo>
                  <a:cubicBezTo>
                    <a:pt x="54" y="32"/>
                    <a:pt x="58" y="32"/>
                    <a:pt x="61" y="33"/>
                  </a:cubicBezTo>
                  <a:cubicBezTo>
                    <a:pt x="60" y="32"/>
                    <a:pt x="60" y="31"/>
                    <a:pt x="60" y="31"/>
                  </a:cubicBezTo>
                  <a:cubicBezTo>
                    <a:pt x="61" y="29"/>
                    <a:pt x="66" y="31"/>
                    <a:pt x="68" y="33"/>
                  </a:cubicBezTo>
                  <a:cubicBezTo>
                    <a:pt x="70" y="35"/>
                    <a:pt x="75" y="35"/>
                    <a:pt x="77" y="34"/>
                  </a:cubicBezTo>
                  <a:cubicBezTo>
                    <a:pt x="78" y="32"/>
                    <a:pt x="74" y="30"/>
                    <a:pt x="73" y="29"/>
                  </a:cubicBezTo>
                  <a:cubicBezTo>
                    <a:pt x="73" y="28"/>
                    <a:pt x="74" y="26"/>
                    <a:pt x="75" y="25"/>
                  </a:cubicBezTo>
                  <a:cubicBezTo>
                    <a:pt x="72" y="23"/>
                    <a:pt x="69" y="21"/>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1"/>
                    <a:pt x="2" y="1"/>
                    <a:pt x="0" y="2"/>
                  </a:cubicBezTo>
                  <a:cubicBezTo>
                    <a:pt x="7" y="6"/>
                    <a:pt x="16" y="5"/>
                    <a:pt x="18" y="12"/>
                  </a:cubicBezTo>
                  <a:cubicBezTo>
                    <a:pt x="19" y="20"/>
                    <a:pt x="24" y="17"/>
                    <a:pt x="22" y="24"/>
                  </a:cubicBezTo>
                  <a:cubicBezTo>
                    <a:pt x="22" y="25"/>
                    <a:pt x="21" y="26"/>
                    <a:pt x="19" y="28"/>
                  </a:cubicBezTo>
                  <a:cubicBezTo>
                    <a:pt x="24" y="28"/>
                    <a:pt x="29" y="28"/>
                    <a:pt x="31" y="2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2" name="Freeform 58">
              <a:extLst>
                <a:ext uri="{FF2B5EF4-FFF2-40B4-BE49-F238E27FC236}">
                  <a16:creationId xmlns="" xmlns:a16="http://schemas.microsoft.com/office/drawing/2014/main" id="{B7F1FB86-A78E-463B-8971-4801F31EC5FC}"/>
                </a:ext>
              </a:extLst>
            </p:cNvPr>
            <p:cNvSpPr>
              <a:spLocks noEditPoints="1"/>
            </p:cNvSpPr>
            <p:nvPr/>
          </p:nvSpPr>
          <p:spPr bwMode="auto">
            <a:xfrm>
              <a:off x="4843462" y="2154238"/>
              <a:ext cx="449263" cy="176213"/>
            </a:xfrm>
            <a:custGeom>
              <a:avLst/>
              <a:gdLst>
                <a:gd name="T0" fmla="*/ 206 w 212"/>
                <a:gd name="T1" fmla="*/ 58 h 83"/>
                <a:gd name="T2" fmla="*/ 206 w 212"/>
                <a:gd name="T3" fmla="*/ 46 h 83"/>
                <a:gd name="T4" fmla="*/ 206 w 212"/>
                <a:gd name="T5" fmla="*/ 37 h 83"/>
                <a:gd name="T6" fmla="*/ 209 w 212"/>
                <a:gd name="T7" fmla="*/ 31 h 83"/>
                <a:gd name="T8" fmla="*/ 207 w 212"/>
                <a:gd name="T9" fmla="*/ 27 h 83"/>
                <a:gd name="T10" fmla="*/ 198 w 212"/>
                <a:gd name="T11" fmla="*/ 23 h 83"/>
                <a:gd name="T12" fmla="*/ 195 w 212"/>
                <a:gd name="T13" fmla="*/ 14 h 83"/>
                <a:gd name="T14" fmla="*/ 187 w 212"/>
                <a:gd name="T15" fmla="*/ 7 h 83"/>
                <a:gd name="T16" fmla="*/ 175 w 212"/>
                <a:gd name="T17" fmla="*/ 8 h 83"/>
                <a:gd name="T18" fmla="*/ 154 w 212"/>
                <a:gd name="T19" fmla="*/ 15 h 83"/>
                <a:gd name="T20" fmla="*/ 135 w 212"/>
                <a:gd name="T21" fmla="*/ 15 h 83"/>
                <a:gd name="T22" fmla="*/ 121 w 212"/>
                <a:gd name="T23" fmla="*/ 11 h 83"/>
                <a:gd name="T24" fmla="*/ 111 w 212"/>
                <a:gd name="T25" fmla="*/ 6 h 83"/>
                <a:gd name="T26" fmla="*/ 95 w 212"/>
                <a:gd name="T27" fmla="*/ 2 h 83"/>
                <a:gd name="T28" fmla="*/ 60 w 212"/>
                <a:gd name="T29" fmla="*/ 12 h 83"/>
                <a:gd name="T30" fmla="*/ 36 w 212"/>
                <a:gd name="T31" fmla="*/ 14 h 83"/>
                <a:gd name="T32" fmla="*/ 30 w 212"/>
                <a:gd name="T33" fmla="*/ 22 h 83"/>
                <a:gd name="T34" fmla="*/ 6 w 212"/>
                <a:gd name="T35" fmla="*/ 24 h 83"/>
                <a:gd name="T36" fmla="*/ 4 w 212"/>
                <a:gd name="T37" fmla="*/ 33 h 83"/>
                <a:gd name="T38" fmla="*/ 9 w 212"/>
                <a:gd name="T39" fmla="*/ 36 h 83"/>
                <a:gd name="T40" fmla="*/ 10 w 212"/>
                <a:gd name="T41" fmla="*/ 44 h 83"/>
                <a:gd name="T42" fmla="*/ 10 w 212"/>
                <a:gd name="T43" fmla="*/ 52 h 83"/>
                <a:gd name="T44" fmla="*/ 10 w 212"/>
                <a:gd name="T45" fmla="*/ 58 h 83"/>
                <a:gd name="T46" fmla="*/ 16 w 212"/>
                <a:gd name="T47" fmla="*/ 64 h 83"/>
                <a:gd name="T48" fmla="*/ 23 w 212"/>
                <a:gd name="T49" fmla="*/ 68 h 83"/>
                <a:gd name="T50" fmla="*/ 29 w 212"/>
                <a:gd name="T51" fmla="*/ 70 h 83"/>
                <a:gd name="T52" fmla="*/ 36 w 212"/>
                <a:gd name="T53" fmla="*/ 77 h 83"/>
                <a:gd name="T54" fmla="*/ 50 w 212"/>
                <a:gd name="T55" fmla="*/ 75 h 83"/>
                <a:gd name="T56" fmla="*/ 59 w 212"/>
                <a:gd name="T57" fmla="*/ 70 h 83"/>
                <a:gd name="T58" fmla="*/ 75 w 212"/>
                <a:gd name="T59" fmla="*/ 79 h 83"/>
                <a:gd name="T60" fmla="*/ 86 w 212"/>
                <a:gd name="T61" fmla="*/ 77 h 83"/>
                <a:gd name="T62" fmla="*/ 97 w 212"/>
                <a:gd name="T63" fmla="*/ 71 h 83"/>
                <a:gd name="T64" fmla="*/ 106 w 212"/>
                <a:gd name="T65" fmla="*/ 73 h 83"/>
                <a:gd name="T66" fmla="*/ 114 w 212"/>
                <a:gd name="T67" fmla="*/ 71 h 83"/>
                <a:gd name="T68" fmla="*/ 111 w 212"/>
                <a:gd name="T69" fmla="*/ 80 h 83"/>
                <a:gd name="T70" fmla="*/ 111 w 212"/>
                <a:gd name="T71" fmla="*/ 83 h 83"/>
                <a:gd name="T72" fmla="*/ 118 w 212"/>
                <a:gd name="T73" fmla="*/ 76 h 83"/>
                <a:gd name="T74" fmla="*/ 123 w 212"/>
                <a:gd name="T75" fmla="*/ 73 h 83"/>
                <a:gd name="T76" fmla="*/ 133 w 212"/>
                <a:gd name="T77" fmla="*/ 73 h 83"/>
                <a:gd name="T78" fmla="*/ 140 w 212"/>
                <a:gd name="T79" fmla="*/ 72 h 83"/>
                <a:gd name="T80" fmla="*/ 153 w 212"/>
                <a:gd name="T81" fmla="*/ 72 h 83"/>
                <a:gd name="T82" fmla="*/ 168 w 212"/>
                <a:gd name="T83" fmla="*/ 68 h 83"/>
                <a:gd name="T84" fmla="*/ 180 w 212"/>
                <a:gd name="T85" fmla="*/ 66 h 83"/>
                <a:gd name="T86" fmla="*/ 185 w 212"/>
                <a:gd name="T87" fmla="*/ 67 h 83"/>
                <a:gd name="T88" fmla="*/ 190 w 212"/>
                <a:gd name="T89" fmla="*/ 63 h 83"/>
                <a:gd name="T90" fmla="*/ 200 w 212"/>
                <a:gd name="T91" fmla="*/ 65 h 83"/>
                <a:gd name="T92" fmla="*/ 212 w 212"/>
                <a:gd name="T93" fmla="*/ 67 h 83"/>
                <a:gd name="T94" fmla="*/ 206 w 212"/>
                <a:gd name="T95" fmla="*/ 58 h 83"/>
                <a:gd name="T96" fmla="*/ 19 w 212"/>
                <a:gd name="T97" fmla="*/ 15 h 83"/>
                <a:gd name="T98" fmla="*/ 34 w 212"/>
                <a:gd name="T99" fmla="*/ 14 h 83"/>
                <a:gd name="T100" fmla="*/ 25 w 212"/>
                <a:gd name="T101" fmla="*/ 7 h 83"/>
                <a:gd name="T102" fmla="*/ 22 w 212"/>
                <a:gd name="T103" fmla="*/ 1 h 83"/>
                <a:gd name="T104" fmla="*/ 18 w 212"/>
                <a:gd name="T105" fmla="*/ 2 h 83"/>
                <a:gd name="T106" fmla="*/ 6 w 212"/>
                <a:gd name="T107" fmla="*/ 2 h 83"/>
                <a:gd name="T108" fmla="*/ 7 w 212"/>
                <a:gd name="T109" fmla="*/ 9 h 83"/>
                <a:gd name="T110" fmla="*/ 4 w 212"/>
                <a:gd name="T111" fmla="*/ 15 h 83"/>
                <a:gd name="T112" fmla="*/ 1 w 212"/>
                <a:gd name="T113" fmla="*/ 19 h 83"/>
                <a:gd name="T114" fmla="*/ 8 w 212"/>
                <a:gd name="T115" fmla="*/ 22 h 83"/>
                <a:gd name="T116" fmla="*/ 19 w 212"/>
                <a:gd name="T1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83">
                  <a:moveTo>
                    <a:pt x="206" y="58"/>
                  </a:moveTo>
                  <a:cubicBezTo>
                    <a:pt x="204" y="58"/>
                    <a:pt x="207" y="48"/>
                    <a:pt x="206" y="46"/>
                  </a:cubicBezTo>
                  <a:cubicBezTo>
                    <a:pt x="205" y="44"/>
                    <a:pt x="203" y="37"/>
                    <a:pt x="206" y="37"/>
                  </a:cubicBezTo>
                  <a:cubicBezTo>
                    <a:pt x="208" y="37"/>
                    <a:pt x="206" y="31"/>
                    <a:pt x="209" y="31"/>
                  </a:cubicBezTo>
                  <a:cubicBezTo>
                    <a:pt x="208" y="29"/>
                    <a:pt x="207" y="27"/>
                    <a:pt x="207" y="27"/>
                  </a:cubicBezTo>
                  <a:cubicBezTo>
                    <a:pt x="205" y="26"/>
                    <a:pt x="200" y="28"/>
                    <a:pt x="198" y="23"/>
                  </a:cubicBezTo>
                  <a:cubicBezTo>
                    <a:pt x="196" y="18"/>
                    <a:pt x="198" y="18"/>
                    <a:pt x="195" y="14"/>
                  </a:cubicBezTo>
                  <a:cubicBezTo>
                    <a:pt x="192" y="10"/>
                    <a:pt x="191" y="6"/>
                    <a:pt x="187" y="7"/>
                  </a:cubicBezTo>
                  <a:cubicBezTo>
                    <a:pt x="185" y="8"/>
                    <a:pt x="180" y="8"/>
                    <a:pt x="175" y="8"/>
                  </a:cubicBezTo>
                  <a:cubicBezTo>
                    <a:pt x="170" y="13"/>
                    <a:pt x="158" y="16"/>
                    <a:pt x="154" y="15"/>
                  </a:cubicBezTo>
                  <a:cubicBezTo>
                    <a:pt x="150" y="13"/>
                    <a:pt x="141" y="15"/>
                    <a:pt x="135" y="15"/>
                  </a:cubicBezTo>
                  <a:cubicBezTo>
                    <a:pt x="128" y="15"/>
                    <a:pt x="126" y="10"/>
                    <a:pt x="121" y="11"/>
                  </a:cubicBezTo>
                  <a:cubicBezTo>
                    <a:pt x="116" y="11"/>
                    <a:pt x="116" y="6"/>
                    <a:pt x="111" y="6"/>
                  </a:cubicBezTo>
                  <a:cubicBezTo>
                    <a:pt x="106" y="6"/>
                    <a:pt x="110" y="4"/>
                    <a:pt x="95" y="2"/>
                  </a:cubicBezTo>
                  <a:cubicBezTo>
                    <a:pt x="79" y="0"/>
                    <a:pt x="65" y="8"/>
                    <a:pt x="60" y="12"/>
                  </a:cubicBezTo>
                  <a:cubicBezTo>
                    <a:pt x="55" y="17"/>
                    <a:pt x="37" y="12"/>
                    <a:pt x="36" y="14"/>
                  </a:cubicBezTo>
                  <a:cubicBezTo>
                    <a:pt x="34" y="15"/>
                    <a:pt x="36" y="20"/>
                    <a:pt x="30" y="22"/>
                  </a:cubicBezTo>
                  <a:cubicBezTo>
                    <a:pt x="24" y="25"/>
                    <a:pt x="11" y="22"/>
                    <a:pt x="6" y="24"/>
                  </a:cubicBezTo>
                  <a:cubicBezTo>
                    <a:pt x="2" y="26"/>
                    <a:pt x="0" y="33"/>
                    <a:pt x="4" y="33"/>
                  </a:cubicBezTo>
                  <a:cubicBezTo>
                    <a:pt x="8" y="32"/>
                    <a:pt x="10" y="34"/>
                    <a:pt x="9" y="36"/>
                  </a:cubicBezTo>
                  <a:cubicBezTo>
                    <a:pt x="8" y="37"/>
                    <a:pt x="12" y="42"/>
                    <a:pt x="10" y="44"/>
                  </a:cubicBezTo>
                  <a:cubicBezTo>
                    <a:pt x="8" y="46"/>
                    <a:pt x="7" y="50"/>
                    <a:pt x="10" y="52"/>
                  </a:cubicBezTo>
                  <a:cubicBezTo>
                    <a:pt x="13" y="54"/>
                    <a:pt x="13" y="58"/>
                    <a:pt x="10" y="58"/>
                  </a:cubicBezTo>
                  <a:cubicBezTo>
                    <a:pt x="7" y="59"/>
                    <a:pt x="16" y="62"/>
                    <a:pt x="16" y="64"/>
                  </a:cubicBezTo>
                  <a:cubicBezTo>
                    <a:pt x="16" y="66"/>
                    <a:pt x="23" y="66"/>
                    <a:pt x="23" y="68"/>
                  </a:cubicBezTo>
                  <a:cubicBezTo>
                    <a:pt x="23" y="70"/>
                    <a:pt x="25" y="71"/>
                    <a:pt x="29" y="70"/>
                  </a:cubicBezTo>
                  <a:cubicBezTo>
                    <a:pt x="32" y="69"/>
                    <a:pt x="34" y="74"/>
                    <a:pt x="36" y="77"/>
                  </a:cubicBezTo>
                  <a:cubicBezTo>
                    <a:pt x="38" y="81"/>
                    <a:pt x="50" y="78"/>
                    <a:pt x="50" y="75"/>
                  </a:cubicBezTo>
                  <a:cubicBezTo>
                    <a:pt x="50" y="71"/>
                    <a:pt x="54" y="70"/>
                    <a:pt x="59" y="70"/>
                  </a:cubicBezTo>
                  <a:cubicBezTo>
                    <a:pt x="65" y="71"/>
                    <a:pt x="72" y="78"/>
                    <a:pt x="75" y="79"/>
                  </a:cubicBezTo>
                  <a:cubicBezTo>
                    <a:pt x="77" y="80"/>
                    <a:pt x="83" y="77"/>
                    <a:pt x="86" y="77"/>
                  </a:cubicBezTo>
                  <a:cubicBezTo>
                    <a:pt x="90" y="77"/>
                    <a:pt x="95" y="72"/>
                    <a:pt x="97" y="71"/>
                  </a:cubicBezTo>
                  <a:cubicBezTo>
                    <a:pt x="99" y="70"/>
                    <a:pt x="102" y="75"/>
                    <a:pt x="106" y="73"/>
                  </a:cubicBezTo>
                  <a:cubicBezTo>
                    <a:pt x="109" y="71"/>
                    <a:pt x="112" y="69"/>
                    <a:pt x="114" y="71"/>
                  </a:cubicBezTo>
                  <a:cubicBezTo>
                    <a:pt x="116" y="72"/>
                    <a:pt x="109" y="77"/>
                    <a:pt x="111" y="80"/>
                  </a:cubicBezTo>
                  <a:cubicBezTo>
                    <a:pt x="112" y="81"/>
                    <a:pt x="112" y="82"/>
                    <a:pt x="111" y="83"/>
                  </a:cubicBezTo>
                  <a:cubicBezTo>
                    <a:pt x="118" y="82"/>
                    <a:pt x="118" y="78"/>
                    <a:pt x="118" y="76"/>
                  </a:cubicBezTo>
                  <a:cubicBezTo>
                    <a:pt x="119" y="73"/>
                    <a:pt x="120" y="71"/>
                    <a:pt x="123" y="73"/>
                  </a:cubicBezTo>
                  <a:cubicBezTo>
                    <a:pt x="125" y="75"/>
                    <a:pt x="128" y="75"/>
                    <a:pt x="133" y="73"/>
                  </a:cubicBezTo>
                  <a:cubicBezTo>
                    <a:pt x="138" y="71"/>
                    <a:pt x="138" y="69"/>
                    <a:pt x="140" y="72"/>
                  </a:cubicBezTo>
                  <a:cubicBezTo>
                    <a:pt x="142" y="74"/>
                    <a:pt x="146" y="72"/>
                    <a:pt x="153" y="72"/>
                  </a:cubicBezTo>
                  <a:cubicBezTo>
                    <a:pt x="160" y="72"/>
                    <a:pt x="161" y="67"/>
                    <a:pt x="168" y="68"/>
                  </a:cubicBezTo>
                  <a:cubicBezTo>
                    <a:pt x="175" y="68"/>
                    <a:pt x="180" y="66"/>
                    <a:pt x="180" y="66"/>
                  </a:cubicBezTo>
                  <a:cubicBezTo>
                    <a:pt x="185" y="67"/>
                    <a:pt x="185" y="67"/>
                    <a:pt x="185" y="67"/>
                  </a:cubicBezTo>
                  <a:cubicBezTo>
                    <a:pt x="186" y="65"/>
                    <a:pt x="186" y="64"/>
                    <a:pt x="190" y="63"/>
                  </a:cubicBezTo>
                  <a:cubicBezTo>
                    <a:pt x="195" y="63"/>
                    <a:pt x="197" y="67"/>
                    <a:pt x="200" y="65"/>
                  </a:cubicBezTo>
                  <a:cubicBezTo>
                    <a:pt x="202" y="64"/>
                    <a:pt x="211" y="73"/>
                    <a:pt x="212" y="67"/>
                  </a:cubicBezTo>
                  <a:cubicBezTo>
                    <a:pt x="212" y="66"/>
                    <a:pt x="208" y="59"/>
                    <a:pt x="206" y="58"/>
                  </a:cubicBezTo>
                  <a:close/>
                  <a:moveTo>
                    <a:pt x="19" y="15"/>
                  </a:moveTo>
                  <a:cubicBezTo>
                    <a:pt x="23" y="14"/>
                    <a:pt x="32" y="16"/>
                    <a:pt x="34" y="14"/>
                  </a:cubicBezTo>
                  <a:cubicBezTo>
                    <a:pt x="36" y="12"/>
                    <a:pt x="28" y="9"/>
                    <a:pt x="25" y="7"/>
                  </a:cubicBezTo>
                  <a:cubicBezTo>
                    <a:pt x="24" y="6"/>
                    <a:pt x="23" y="3"/>
                    <a:pt x="22" y="1"/>
                  </a:cubicBezTo>
                  <a:cubicBezTo>
                    <a:pt x="21" y="2"/>
                    <a:pt x="19" y="3"/>
                    <a:pt x="18" y="2"/>
                  </a:cubicBezTo>
                  <a:cubicBezTo>
                    <a:pt x="15" y="0"/>
                    <a:pt x="8" y="1"/>
                    <a:pt x="6" y="2"/>
                  </a:cubicBezTo>
                  <a:cubicBezTo>
                    <a:pt x="5" y="2"/>
                    <a:pt x="7" y="7"/>
                    <a:pt x="7" y="9"/>
                  </a:cubicBezTo>
                  <a:cubicBezTo>
                    <a:pt x="7" y="12"/>
                    <a:pt x="4" y="13"/>
                    <a:pt x="4" y="15"/>
                  </a:cubicBezTo>
                  <a:cubicBezTo>
                    <a:pt x="4" y="16"/>
                    <a:pt x="3" y="17"/>
                    <a:pt x="1" y="19"/>
                  </a:cubicBezTo>
                  <a:cubicBezTo>
                    <a:pt x="4" y="20"/>
                    <a:pt x="6" y="22"/>
                    <a:pt x="8" y="22"/>
                  </a:cubicBezTo>
                  <a:cubicBezTo>
                    <a:pt x="13" y="22"/>
                    <a:pt x="15" y="17"/>
                    <a:pt x="19" y="1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3" name="Freeform 59">
              <a:extLst>
                <a:ext uri="{FF2B5EF4-FFF2-40B4-BE49-F238E27FC236}">
                  <a16:creationId xmlns="" xmlns:a16="http://schemas.microsoft.com/office/drawing/2014/main" id="{267EA3E8-9B3A-4BF1-9F3A-4BF914CEB84A}"/>
                </a:ext>
              </a:extLst>
            </p:cNvPr>
            <p:cNvSpPr>
              <a:spLocks/>
            </p:cNvSpPr>
            <p:nvPr/>
          </p:nvSpPr>
          <p:spPr bwMode="auto">
            <a:xfrm>
              <a:off x="6097587" y="2332038"/>
              <a:ext cx="53975" cy="53975"/>
            </a:xfrm>
            <a:custGeom>
              <a:avLst/>
              <a:gdLst>
                <a:gd name="T0" fmla="*/ 12 w 26"/>
                <a:gd name="T1" fmla="*/ 1 h 25"/>
                <a:gd name="T2" fmla="*/ 0 w 26"/>
                <a:gd name="T3" fmla="*/ 8 h 25"/>
                <a:gd name="T4" fmla="*/ 1 w 26"/>
                <a:gd name="T5" fmla="*/ 11 h 25"/>
                <a:gd name="T6" fmla="*/ 8 w 26"/>
                <a:gd name="T7" fmla="*/ 19 h 25"/>
                <a:gd name="T8" fmla="*/ 9 w 26"/>
                <a:gd name="T9" fmla="*/ 25 h 25"/>
                <a:gd name="T10" fmla="*/ 14 w 26"/>
                <a:gd name="T11" fmla="*/ 25 h 25"/>
                <a:gd name="T12" fmla="*/ 25 w 26"/>
                <a:gd name="T13" fmla="*/ 11 h 25"/>
                <a:gd name="T14" fmla="*/ 12 w 2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12" y="1"/>
                  </a:moveTo>
                  <a:cubicBezTo>
                    <a:pt x="8" y="0"/>
                    <a:pt x="1" y="4"/>
                    <a:pt x="0" y="8"/>
                  </a:cubicBezTo>
                  <a:cubicBezTo>
                    <a:pt x="0" y="9"/>
                    <a:pt x="1" y="10"/>
                    <a:pt x="1" y="11"/>
                  </a:cubicBezTo>
                  <a:cubicBezTo>
                    <a:pt x="2" y="14"/>
                    <a:pt x="5" y="17"/>
                    <a:pt x="8" y="19"/>
                  </a:cubicBezTo>
                  <a:cubicBezTo>
                    <a:pt x="10" y="20"/>
                    <a:pt x="10" y="23"/>
                    <a:pt x="9" y="25"/>
                  </a:cubicBezTo>
                  <a:cubicBezTo>
                    <a:pt x="11" y="25"/>
                    <a:pt x="13" y="25"/>
                    <a:pt x="14" y="25"/>
                  </a:cubicBezTo>
                  <a:cubicBezTo>
                    <a:pt x="17" y="24"/>
                    <a:pt x="24" y="14"/>
                    <a:pt x="25" y="11"/>
                  </a:cubicBezTo>
                  <a:cubicBezTo>
                    <a:pt x="26" y="9"/>
                    <a:pt x="17" y="1"/>
                    <a:pt x="12" y="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4" name="Freeform 60">
              <a:extLst>
                <a:ext uri="{FF2B5EF4-FFF2-40B4-BE49-F238E27FC236}">
                  <a16:creationId xmlns="" xmlns:a16="http://schemas.microsoft.com/office/drawing/2014/main" id="{081D9587-2BF3-4B9A-958B-CE0156422E7E}"/>
                </a:ext>
              </a:extLst>
            </p:cNvPr>
            <p:cNvSpPr>
              <a:spLocks/>
            </p:cNvSpPr>
            <p:nvPr/>
          </p:nvSpPr>
          <p:spPr bwMode="auto">
            <a:xfrm>
              <a:off x="7175500" y="2135188"/>
              <a:ext cx="161925" cy="155575"/>
            </a:xfrm>
            <a:custGeom>
              <a:avLst/>
              <a:gdLst>
                <a:gd name="T0" fmla="*/ 74 w 77"/>
                <a:gd name="T1" fmla="*/ 3 h 73"/>
                <a:gd name="T2" fmla="*/ 65 w 77"/>
                <a:gd name="T3" fmla="*/ 0 h 73"/>
                <a:gd name="T4" fmla="*/ 58 w 77"/>
                <a:gd name="T5" fmla="*/ 8 h 73"/>
                <a:gd name="T6" fmla="*/ 50 w 77"/>
                <a:gd name="T7" fmla="*/ 14 h 73"/>
                <a:gd name="T8" fmla="*/ 46 w 77"/>
                <a:gd name="T9" fmla="*/ 19 h 73"/>
                <a:gd name="T10" fmla="*/ 38 w 77"/>
                <a:gd name="T11" fmla="*/ 21 h 73"/>
                <a:gd name="T12" fmla="*/ 31 w 77"/>
                <a:gd name="T13" fmla="*/ 18 h 73"/>
                <a:gd name="T14" fmla="*/ 24 w 77"/>
                <a:gd name="T15" fmla="*/ 26 h 73"/>
                <a:gd name="T16" fmla="*/ 3 w 77"/>
                <a:gd name="T17" fmla="*/ 37 h 73"/>
                <a:gd name="T18" fmla="*/ 0 w 77"/>
                <a:gd name="T19" fmla="*/ 42 h 73"/>
                <a:gd name="T20" fmla="*/ 13 w 77"/>
                <a:gd name="T21" fmla="*/ 49 h 73"/>
                <a:gd name="T22" fmla="*/ 6 w 77"/>
                <a:gd name="T23" fmla="*/ 61 h 73"/>
                <a:gd name="T24" fmla="*/ 8 w 77"/>
                <a:gd name="T25" fmla="*/ 68 h 73"/>
                <a:gd name="T26" fmla="*/ 14 w 77"/>
                <a:gd name="T27" fmla="*/ 71 h 73"/>
                <a:gd name="T28" fmla="*/ 22 w 77"/>
                <a:gd name="T29" fmla="*/ 69 h 73"/>
                <a:gd name="T30" fmla="*/ 25 w 77"/>
                <a:gd name="T31" fmla="*/ 70 h 73"/>
                <a:gd name="T32" fmla="*/ 31 w 77"/>
                <a:gd name="T33" fmla="*/ 65 h 73"/>
                <a:gd name="T34" fmla="*/ 42 w 77"/>
                <a:gd name="T35" fmla="*/ 63 h 73"/>
                <a:gd name="T36" fmla="*/ 48 w 77"/>
                <a:gd name="T37" fmla="*/ 61 h 73"/>
                <a:gd name="T38" fmla="*/ 38 w 77"/>
                <a:gd name="T39" fmla="*/ 52 h 73"/>
                <a:gd name="T40" fmla="*/ 41 w 77"/>
                <a:gd name="T41" fmla="*/ 42 h 73"/>
                <a:gd name="T42" fmla="*/ 61 w 77"/>
                <a:gd name="T43" fmla="*/ 30 h 73"/>
                <a:gd name="T44" fmla="*/ 65 w 77"/>
                <a:gd name="T45" fmla="*/ 16 h 73"/>
                <a:gd name="T46" fmla="*/ 77 w 77"/>
                <a:gd name="T47" fmla="*/ 4 h 73"/>
                <a:gd name="T48" fmla="*/ 74 w 77"/>
                <a:gd name="T49"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3">
                  <a:moveTo>
                    <a:pt x="74" y="3"/>
                  </a:moveTo>
                  <a:cubicBezTo>
                    <a:pt x="70" y="5"/>
                    <a:pt x="68" y="0"/>
                    <a:pt x="65" y="0"/>
                  </a:cubicBezTo>
                  <a:cubicBezTo>
                    <a:pt x="61" y="0"/>
                    <a:pt x="62" y="8"/>
                    <a:pt x="58" y="8"/>
                  </a:cubicBezTo>
                  <a:cubicBezTo>
                    <a:pt x="54" y="8"/>
                    <a:pt x="55" y="13"/>
                    <a:pt x="50" y="14"/>
                  </a:cubicBezTo>
                  <a:cubicBezTo>
                    <a:pt x="45" y="15"/>
                    <a:pt x="43" y="15"/>
                    <a:pt x="46" y="19"/>
                  </a:cubicBezTo>
                  <a:cubicBezTo>
                    <a:pt x="48" y="22"/>
                    <a:pt x="43" y="21"/>
                    <a:pt x="38" y="21"/>
                  </a:cubicBezTo>
                  <a:cubicBezTo>
                    <a:pt x="34" y="21"/>
                    <a:pt x="34" y="18"/>
                    <a:pt x="31" y="18"/>
                  </a:cubicBezTo>
                  <a:cubicBezTo>
                    <a:pt x="28" y="18"/>
                    <a:pt x="26" y="23"/>
                    <a:pt x="24" y="26"/>
                  </a:cubicBezTo>
                  <a:cubicBezTo>
                    <a:pt x="22" y="29"/>
                    <a:pt x="7" y="35"/>
                    <a:pt x="3" y="37"/>
                  </a:cubicBezTo>
                  <a:cubicBezTo>
                    <a:pt x="2" y="38"/>
                    <a:pt x="1" y="40"/>
                    <a:pt x="0" y="42"/>
                  </a:cubicBezTo>
                  <a:cubicBezTo>
                    <a:pt x="5" y="43"/>
                    <a:pt x="10" y="46"/>
                    <a:pt x="13" y="49"/>
                  </a:cubicBezTo>
                  <a:cubicBezTo>
                    <a:pt x="16" y="53"/>
                    <a:pt x="9" y="57"/>
                    <a:pt x="6" y="61"/>
                  </a:cubicBezTo>
                  <a:cubicBezTo>
                    <a:pt x="3" y="65"/>
                    <a:pt x="8" y="65"/>
                    <a:pt x="8" y="68"/>
                  </a:cubicBezTo>
                  <a:cubicBezTo>
                    <a:pt x="8" y="71"/>
                    <a:pt x="12" y="73"/>
                    <a:pt x="14" y="71"/>
                  </a:cubicBezTo>
                  <a:cubicBezTo>
                    <a:pt x="15" y="68"/>
                    <a:pt x="18" y="69"/>
                    <a:pt x="22" y="69"/>
                  </a:cubicBezTo>
                  <a:cubicBezTo>
                    <a:pt x="24" y="69"/>
                    <a:pt x="24" y="70"/>
                    <a:pt x="25" y="70"/>
                  </a:cubicBezTo>
                  <a:cubicBezTo>
                    <a:pt x="27" y="68"/>
                    <a:pt x="30" y="66"/>
                    <a:pt x="31" y="65"/>
                  </a:cubicBezTo>
                  <a:cubicBezTo>
                    <a:pt x="33" y="64"/>
                    <a:pt x="38" y="63"/>
                    <a:pt x="42" y="63"/>
                  </a:cubicBezTo>
                  <a:cubicBezTo>
                    <a:pt x="44" y="63"/>
                    <a:pt x="46" y="62"/>
                    <a:pt x="48" y="61"/>
                  </a:cubicBezTo>
                  <a:cubicBezTo>
                    <a:pt x="43" y="56"/>
                    <a:pt x="39" y="53"/>
                    <a:pt x="38" y="52"/>
                  </a:cubicBezTo>
                  <a:cubicBezTo>
                    <a:pt x="34" y="49"/>
                    <a:pt x="36" y="43"/>
                    <a:pt x="41" y="42"/>
                  </a:cubicBezTo>
                  <a:cubicBezTo>
                    <a:pt x="46" y="40"/>
                    <a:pt x="57" y="32"/>
                    <a:pt x="61" y="30"/>
                  </a:cubicBezTo>
                  <a:cubicBezTo>
                    <a:pt x="64" y="28"/>
                    <a:pt x="62" y="21"/>
                    <a:pt x="65" y="16"/>
                  </a:cubicBezTo>
                  <a:cubicBezTo>
                    <a:pt x="66" y="13"/>
                    <a:pt x="72" y="8"/>
                    <a:pt x="77" y="4"/>
                  </a:cubicBezTo>
                  <a:cubicBezTo>
                    <a:pt x="76" y="3"/>
                    <a:pt x="75" y="3"/>
                    <a:pt x="74" y="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5" name="Freeform 61">
              <a:extLst>
                <a:ext uri="{FF2B5EF4-FFF2-40B4-BE49-F238E27FC236}">
                  <a16:creationId xmlns="" xmlns:a16="http://schemas.microsoft.com/office/drawing/2014/main" id="{22789F93-D537-4947-8897-874CAD1F4C19}"/>
                </a:ext>
              </a:extLst>
            </p:cNvPr>
            <p:cNvSpPr>
              <a:spLocks/>
            </p:cNvSpPr>
            <p:nvPr/>
          </p:nvSpPr>
          <p:spPr bwMode="auto">
            <a:xfrm>
              <a:off x="6145212" y="2482851"/>
              <a:ext cx="184150" cy="106363"/>
            </a:xfrm>
            <a:custGeom>
              <a:avLst/>
              <a:gdLst>
                <a:gd name="T0" fmla="*/ 85 w 87"/>
                <a:gd name="T1" fmla="*/ 32 h 50"/>
                <a:gd name="T2" fmla="*/ 83 w 87"/>
                <a:gd name="T3" fmla="*/ 32 h 50"/>
                <a:gd name="T4" fmla="*/ 68 w 87"/>
                <a:gd name="T5" fmla="*/ 29 h 50"/>
                <a:gd name="T6" fmla="*/ 46 w 87"/>
                <a:gd name="T7" fmla="*/ 20 h 50"/>
                <a:gd name="T8" fmla="*/ 23 w 87"/>
                <a:gd name="T9" fmla="*/ 4 h 50"/>
                <a:gd name="T10" fmla="*/ 14 w 87"/>
                <a:gd name="T11" fmla="*/ 2 h 50"/>
                <a:gd name="T12" fmla="*/ 7 w 87"/>
                <a:gd name="T13" fmla="*/ 4 h 50"/>
                <a:gd name="T14" fmla="*/ 2 w 87"/>
                <a:gd name="T15" fmla="*/ 11 h 50"/>
                <a:gd name="T16" fmla="*/ 0 w 87"/>
                <a:gd name="T17" fmla="*/ 19 h 50"/>
                <a:gd name="T18" fmla="*/ 6 w 87"/>
                <a:gd name="T19" fmla="*/ 23 h 50"/>
                <a:gd name="T20" fmla="*/ 15 w 87"/>
                <a:gd name="T21" fmla="*/ 28 h 50"/>
                <a:gd name="T22" fmla="*/ 23 w 87"/>
                <a:gd name="T23" fmla="*/ 32 h 50"/>
                <a:gd name="T24" fmla="*/ 33 w 87"/>
                <a:gd name="T25" fmla="*/ 38 h 50"/>
                <a:gd name="T26" fmla="*/ 43 w 87"/>
                <a:gd name="T27" fmla="*/ 36 h 50"/>
                <a:gd name="T28" fmla="*/ 50 w 87"/>
                <a:gd name="T29" fmla="*/ 42 h 50"/>
                <a:gd name="T30" fmla="*/ 64 w 87"/>
                <a:gd name="T31" fmla="*/ 48 h 50"/>
                <a:gd name="T32" fmla="*/ 84 w 87"/>
                <a:gd name="T33" fmla="*/ 46 h 50"/>
                <a:gd name="T34" fmla="*/ 84 w 87"/>
                <a:gd name="T35" fmla="*/ 35 h 50"/>
                <a:gd name="T36" fmla="*/ 85 w 87"/>
                <a:gd name="T3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50">
                  <a:moveTo>
                    <a:pt x="85" y="32"/>
                  </a:moveTo>
                  <a:cubicBezTo>
                    <a:pt x="84" y="32"/>
                    <a:pt x="84" y="32"/>
                    <a:pt x="83" y="32"/>
                  </a:cubicBezTo>
                  <a:cubicBezTo>
                    <a:pt x="76" y="32"/>
                    <a:pt x="72" y="29"/>
                    <a:pt x="68" y="29"/>
                  </a:cubicBezTo>
                  <a:cubicBezTo>
                    <a:pt x="64" y="29"/>
                    <a:pt x="51" y="25"/>
                    <a:pt x="46" y="20"/>
                  </a:cubicBezTo>
                  <a:cubicBezTo>
                    <a:pt x="41" y="16"/>
                    <a:pt x="27" y="7"/>
                    <a:pt x="23" y="4"/>
                  </a:cubicBezTo>
                  <a:cubicBezTo>
                    <a:pt x="20" y="0"/>
                    <a:pt x="15" y="0"/>
                    <a:pt x="14" y="2"/>
                  </a:cubicBezTo>
                  <a:cubicBezTo>
                    <a:pt x="14" y="4"/>
                    <a:pt x="11" y="4"/>
                    <a:pt x="7" y="4"/>
                  </a:cubicBezTo>
                  <a:cubicBezTo>
                    <a:pt x="6" y="6"/>
                    <a:pt x="2" y="8"/>
                    <a:pt x="2" y="11"/>
                  </a:cubicBezTo>
                  <a:cubicBezTo>
                    <a:pt x="2" y="13"/>
                    <a:pt x="0" y="17"/>
                    <a:pt x="0" y="19"/>
                  </a:cubicBezTo>
                  <a:cubicBezTo>
                    <a:pt x="0" y="21"/>
                    <a:pt x="5" y="22"/>
                    <a:pt x="6" y="23"/>
                  </a:cubicBezTo>
                  <a:cubicBezTo>
                    <a:pt x="7" y="25"/>
                    <a:pt x="15" y="26"/>
                    <a:pt x="15" y="28"/>
                  </a:cubicBezTo>
                  <a:cubicBezTo>
                    <a:pt x="15" y="30"/>
                    <a:pt x="20" y="32"/>
                    <a:pt x="23" y="32"/>
                  </a:cubicBezTo>
                  <a:cubicBezTo>
                    <a:pt x="27" y="33"/>
                    <a:pt x="31" y="36"/>
                    <a:pt x="33" y="38"/>
                  </a:cubicBezTo>
                  <a:cubicBezTo>
                    <a:pt x="35" y="39"/>
                    <a:pt x="41" y="36"/>
                    <a:pt x="43" y="36"/>
                  </a:cubicBezTo>
                  <a:cubicBezTo>
                    <a:pt x="46" y="36"/>
                    <a:pt x="49" y="40"/>
                    <a:pt x="50" y="42"/>
                  </a:cubicBezTo>
                  <a:cubicBezTo>
                    <a:pt x="50" y="44"/>
                    <a:pt x="62" y="46"/>
                    <a:pt x="64" y="48"/>
                  </a:cubicBezTo>
                  <a:cubicBezTo>
                    <a:pt x="67" y="50"/>
                    <a:pt x="81" y="49"/>
                    <a:pt x="84" y="46"/>
                  </a:cubicBezTo>
                  <a:cubicBezTo>
                    <a:pt x="87" y="43"/>
                    <a:pt x="84" y="39"/>
                    <a:pt x="84" y="35"/>
                  </a:cubicBezTo>
                  <a:cubicBezTo>
                    <a:pt x="84" y="33"/>
                    <a:pt x="85" y="32"/>
                    <a:pt x="85" y="3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6" name="Freeform 62">
              <a:extLst>
                <a:ext uri="{FF2B5EF4-FFF2-40B4-BE49-F238E27FC236}">
                  <a16:creationId xmlns="" xmlns:a16="http://schemas.microsoft.com/office/drawing/2014/main" id="{8466CCAE-71DC-476D-839B-B849EBC1F2CA}"/>
                </a:ext>
              </a:extLst>
            </p:cNvPr>
            <p:cNvSpPr>
              <a:spLocks/>
            </p:cNvSpPr>
            <p:nvPr/>
          </p:nvSpPr>
          <p:spPr bwMode="auto">
            <a:xfrm>
              <a:off x="6411912" y="2532063"/>
              <a:ext cx="204788" cy="450850"/>
            </a:xfrm>
            <a:custGeom>
              <a:avLst/>
              <a:gdLst>
                <a:gd name="T0" fmla="*/ 78 w 96"/>
                <a:gd name="T1" fmla="*/ 194 h 213"/>
                <a:gd name="T2" fmla="*/ 74 w 96"/>
                <a:gd name="T3" fmla="*/ 185 h 213"/>
                <a:gd name="T4" fmla="*/ 70 w 96"/>
                <a:gd name="T5" fmla="*/ 171 h 213"/>
                <a:gd name="T6" fmla="*/ 66 w 96"/>
                <a:gd name="T7" fmla="*/ 159 h 213"/>
                <a:gd name="T8" fmla="*/ 67 w 96"/>
                <a:gd name="T9" fmla="*/ 151 h 213"/>
                <a:gd name="T10" fmla="*/ 68 w 96"/>
                <a:gd name="T11" fmla="*/ 146 h 213"/>
                <a:gd name="T12" fmla="*/ 66 w 96"/>
                <a:gd name="T13" fmla="*/ 138 h 213"/>
                <a:gd name="T14" fmla="*/ 57 w 96"/>
                <a:gd name="T15" fmla="*/ 128 h 213"/>
                <a:gd name="T16" fmla="*/ 59 w 96"/>
                <a:gd name="T17" fmla="*/ 110 h 213"/>
                <a:gd name="T18" fmla="*/ 66 w 96"/>
                <a:gd name="T19" fmla="*/ 107 h 213"/>
                <a:gd name="T20" fmla="*/ 74 w 96"/>
                <a:gd name="T21" fmla="*/ 104 h 213"/>
                <a:gd name="T22" fmla="*/ 84 w 96"/>
                <a:gd name="T23" fmla="*/ 98 h 213"/>
                <a:gd name="T24" fmla="*/ 90 w 96"/>
                <a:gd name="T25" fmla="*/ 93 h 213"/>
                <a:gd name="T26" fmla="*/ 96 w 96"/>
                <a:gd name="T27" fmla="*/ 84 h 213"/>
                <a:gd name="T28" fmla="*/ 96 w 96"/>
                <a:gd name="T29" fmla="*/ 84 h 213"/>
                <a:gd name="T30" fmla="*/ 91 w 96"/>
                <a:gd name="T31" fmla="*/ 85 h 213"/>
                <a:gd name="T32" fmla="*/ 84 w 96"/>
                <a:gd name="T33" fmla="*/ 81 h 213"/>
                <a:gd name="T34" fmla="*/ 78 w 96"/>
                <a:gd name="T35" fmla="*/ 78 h 213"/>
                <a:gd name="T36" fmla="*/ 78 w 96"/>
                <a:gd name="T37" fmla="*/ 71 h 213"/>
                <a:gd name="T38" fmla="*/ 74 w 96"/>
                <a:gd name="T39" fmla="*/ 66 h 213"/>
                <a:gd name="T40" fmla="*/ 70 w 96"/>
                <a:gd name="T41" fmla="*/ 57 h 213"/>
                <a:gd name="T42" fmla="*/ 60 w 96"/>
                <a:gd name="T43" fmla="*/ 55 h 213"/>
                <a:gd name="T44" fmla="*/ 58 w 96"/>
                <a:gd name="T45" fmla="*/ 49 h 213"/>
                <a:gd name="T46" fmla="*/ 67 w 96"/>
                <a:gd name="T47" fmla="*/ 33 h 213"/>
                <a:gd name="T48" fmla="*/ 70 w 96"/>
                <a:gd name="T49" fmla="*/ 17 h 213"/>
                <a:gd name="T50" fmla="*/ 65 w 96"/>
                <a:gd name="T51" fmla="*/ 11 h 213"/>
                <a:gd name="T52" fmla="*/ 63 w 96"/>
                <a:gd name="T53" fmla="*/ 5 h 213"/>
                <a:gd name="T54" fmla="*/ 55 w 96"/>
                <a:gd name="T55" fmla="*/ 2 h 213"/>
                <a:gd name="T56" fmla="*/ 53 w 96"/>
                <a:gd name="T57" fmla="*/ 3 h 213"/>
                <a:gd name="T58" fmla="*/ 54 w 96"/>
                <a:gd name="T59" fmla="*/ 3 h 213"/>
                <a:gd name="T60" fmla="*/ 51 w 96"/>
                <a:gd name="T61" fmla="*/ 8 h 213"/>
                <a:gd name="T62" fmla="*/ 52 w 96"/>
                <a:gd name="T63" fmla="*/ 16 h 213"/>
                <a:gd name="T64" fmla="*/ 47 w 96"/>
                <a:gd name="T65" fmla="*/ 16 h 213"/>
                <a:gd name="T66" fmla="*/ 38 w 96"/>
                <a:gd name="T67" fmla="*/ 20 h 213"/>
                <a:gd name="T68" fmla="*/ 30 w 96"/>
                <a:gd name="T69" fmla="*/ 29 h 213"/>
                <a:gd name="T70" fmla="*/ 27 w 96"/>
                <a:gd name="T71" fmla="*/ 43 h 213"/>
                <a:gd name="T72" fmla="*/ 23 w 96"/>
                <a:gd name="T73" fmla="*/ 57 h 213"/>
                <a:gd name="T74" fmla="*/ 14 w 96"/>
                <a:gd name="T75" fmla="*/ 56 h 213"/>
                <a:gd name="T76" fmla="*/ 12 w 96"/>
                <a:gd name="T77" fmla="*/ 67 h 213"/>
                <a:gd name="T78" fmla="*/ 9 w 96"/>
                <a:gd name="T79" fmla="*/ 79 h 213"/>
                <a:gd name="T80" fmla="*/ 4 w 96"/>
                <a:gd name="T81" fmla="*/ 88 h 213"/>
                <a:gd name="T82" fmla="*/ 0 w 96"/>
                <a:gd name="T83" fmla="*/ 91 h 213"/>
                <a:gd name="T84" fmla="*/ 10 w 96"/>
                <a:gd name="T85" fmla="*/ 102 h 213"/>
                <a:gd name="T86" fmla="*/ 23 w 96"/>
                <a:gd name="T87" fmla="*/ 125 h 213"/>
                <a:gd name="T88" fmla="*/ 22 w 96"/>
                <a:gd name="T89" fmla="*/ 143 h 213"/>
                <a:gd name="T90" fmla="*/ 26 w 96"/>
                <a:gd name="T91" fmla="*/ 149 h 213"/>
                <a:gd name="T92" fmla="*/ 37 w 96"/>
                <a:gd name="T93" fmla="*/ 148 h 213"/>
                <a:gd name="T94" fmla="*/ 47 w 96"/>
                <a:gd name="T95" fmla="*/ 137 h 213"/>
                <a:gd name="T96" fmla="*/ 53 w 96"/>
                <a:gd name="T97" fmla="*/ 141 h 213"/>
                <a:gd name="T98" fmla="*/ 57 w 96"/>
                <a:gd name="T99" fmla="*/ 154 h 213"/>
                <a:gd name="T100" fmla="*/ 63 w 96"/>
                <a:gd name="T101" fmla="*/ 178 h 213"/>
                <a:gd name="T102" fmla="*/ 67 w 96"/>
                <a:gd name="T103" fmla="*/ 196 h 213"/>
                <a:gd name="T104" fmla="*/ 69 w 96"/>
                <a:gd name="T105" fmla="*/ 209 h 213"/>
                <a:gd name="T106" fmla="*/ 68 w 96"/>
                <a:gd name="T107" fmla="*/ 212 h 213"/>
                <a:gd name="T108" fmla="*/ 78 w 96"/>
                <a:gd name="T109" fmla="*/ 19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213">
                  <a:moveTo>
                    <a:pt x="78" y="194"/>
                  </a:moveTo>
                  <a:cubicBezTo>
                    <a:pt x="78" y="189"/>
                    <a:pt x="74" y="189"/>
                    <a:pt x="74" y="185"/>
                  </a:cubicBezTo>
                  <a:cubicBezTo>
                    <a:pt x="74" y="182"/>
                    <a:pt x="74" y="175"/>
                    <a:pt x="70" y="171"/>
                  </a:cubicBezTo>
                  <a:cubicBezTo>
                    <a:pt x="65" y="167"/>
                    <a:pt x="63" y="162"/>
                    <a:pt x="66" y="159"/>
                  </a:cubicBezTo>
                  <a:cubicBezTo>
                    <a:pt x="68" y="157"/>
                    <a:pt x="66" y="151"/>
                    <a:pt x="67" y="151"/>
                  </a:cubicBezTo>
                  <a:cubicBezTo>
                    <a:pt x="69" y="152"/>
                    <a:pt x="71" y="147"/>
                    <a:pt x="68" y="146"/>
                  </a:cubicBezTo>
                  <a:cubicBezTo>
                    <a:pt x="65" y="145"/>
                    <a:pt x="68" y="139"/>
                    <a:pt x="66" y="138"/>
                  </a:cubicBezTo>
                  <a:cubicBezTo>
                    <a:pt x="63" y="138"/>
                    <a:pt x="57" y="130"/>
                    <a:pt x="57" y="128"/>
                  </a:cubicBezTo>
                  <a:cubicBezTo>
                    <a:pt x="57" y="126"/>
                    <a:pt x="59" y="113"/>
                    <a:pt x="59" y="110"/>
                  </a:cubicBezTo>
                  <a:cubicBezTo>
                    <a:pt x="60" y="107"/>
                    <a:pt x="64" y="107"/>
                    <a:pt x="66" y="107"/>
                  </a:cubicBezTo>
                  <a:cubicBezTo>
                    <a:pt x="67" y="107"/>
                    <a:pt x="72" y="107"/>
                    <a:pt x="74" y="104"/>
                  </a:cubicBezTo>
                  <a:cubicBezTo>
                    <a:pt x="76" y="101"/>
                    <a:pt x="83" y="101"/>
                    <a:pt x="84" y="98"/>
                  </a:cubicBezTo>
                  <a:cubicBezTo>
                    <a:pt x="85" y="96"/>
                    <a:pt x="90" y="96"/>
                    <a:pt x="90" y="93"/>
                  </a:cubicBezTo>
                  <a:cubicBezTo>
                    <a:pt x="90" y="91"/>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6"/>
                    <a:pt x="69" y="59"/>
                    <a:pt x="70" y="57"/>
                  </a:cubicBezTo>
                  <a:cubicBezTo>
                    <a:pt x="71" y="55"/>
                    <a:pt x="63" y="53"/>
                    <a:pt x="60" y="55"/>
                  </a:cubicBezTo>
                  <a:cubicBezTo>
                    <a:pt x="56" y="56"/>
                    <a:pt x="59" y="52"/>
                    <a:pt x="58" y="49"/>
                  </a:cubicBezTo>
                  <a:cubicBezTo>
                    <a:pt x="57" y="47"/>
                    <a:pt x="62" y="38"/>
                    <a:pt x="67" y="33"/>
                  </a:cubicBezTo>
                  <a:cubicBezTo>
                    <a:pt x="72" y="29"/>
                    <a:pt x="70" y="22"/>
                    <a:pt x="70" y="17"/>
                  </a:cubicBezTo>
                  <a:cubicBezTo>
                    <a:pt x="70" y="11"/>
                    <a:pt x="68" y="11"/>
                    <a:pt x="65" y="11"/>
                  </a:cubicBezTo>
                  <a:cubicBezTo>
                    <a:pt x="63" y="11"/>
                    <a:pt x="63" y="8"/>
                    <a:pt x="63" y="5"/>
                  </a:cubicBezTo>
                  <a:cubicBezTo>
                    <a:pt x="63" y="2"/>
                    <a:pt x="58" y="0"/>
                    <a:pt x="55" y="2"/>
                  </a:cubicBezTo>
                  <a:cubicBezTo>
                    <a:pt x="55" y="2"/>
                    <a:pt x="54" y="3"/>
                    <a:pt x="53" y="3"/>
                  </a:cubicBezTo>
                  <a:cubicBezTo>
                    <a:pt x="54" y="3"/>
                    <a:pt x="54" y="3"/>
                    <a:pt x="54" y="3"/>
                  </a:cubicBezTo>
                  <a:cubicBezTo>
                    <a:pt x="54" y="3"/>
                    <a:pt x="53" y="8"/>
                    <a:pt x="51" y="8"/>
                  </a:cubicBezTo>
                  <a:cubicBezTo>
                    <a:pt x="49" y="9"/>
                    <a:pt x="49" y="12"/>
                    <a:pt x="52" y="16"/>
                  </a:cubicBezTo>
                  <a:cubicBezTo>
                    <a:pt x="55" y="20"/>
                    <a:pt x="48" y="18"/>
                    <a:pt x="47" y="16"/>
                  </a:cubicBezTo>
                  <a:cubicBezTo>
                    <a:pt x="46" y="14"/>
                    <a:pt x="41" y="17"/>
                    <a:pt x="38" y="20"/>
                  </a:cubicBezTo>
                  <a:cubicBezTo>
                    <a:pt x="35" y="23"/>
                    <a:pt x="30" y="24"/>
                    <a:pt x="30" y="29"/>
                  </a:cubicBezTo>
                  <a:cubicBezTo>
                    <a:pt x="30" y="34"/>
                    <a:pt x="26" y="39"/>
                    <a:pt x="27" y="43"/>
                  </a:cubicBezTo>
                  <a:cubicBezTo>
                    <a:pt x="28" y="47"/>
                    <a:pt x="23" y="54"/>
                    <a:pt x="23" y="57"/>
                  </a:cubicBezTo>
                  <a:cubicBezTo>
                    <a:pt x="23" y="59"/>
                    <a:pt x="15" y="56"/>
                    <a:pt x="14" y="56"/>
                  </a:cubicBezTo>
                  <a:cubicBezTo>
                    <a:pt x="13" y="56"/>
                    <a:pt x="14" y="65"/>
                    <a:pt x="12" y="67"/>
                  </a:cubicBezTo>
                  <a:cubicBezTo>
                    <a:pt x="10" y="70"/>
                    <a:pt x="11" y="79"/>
                    <a:pt x="9" y="79"/>
                  </a:cubicBezTo>
                  <a:cubicBezTo>
                    <a:pt x="6" y="79"/>
                    <a:pt x="4" y="88"/>
                    <a:pt x="4" y="88"/>
                  </a:cubicBezTo>
                  <a:cubicBezTo>
                    <a:pt x="4" y="88"/>
                    <a:pt x="2" y="89"/>
                    <a:pt x="0" y="91"/>
                  </a:cubicBezTo>
                  <a:cubicBezTo>
                    <a:pt x="2" y="95"/>
                    <a:pt x="6" y="100"/>
                    <a:pt x="10" y="102"/>
                  </a:cubicBezTo>
                  <a:cubicBezTo>
                    <a:pt x="17" y="105"/>
                    <a:pt x="21" y="118"/>
                    <a:pt x="23" y="125"/>
                  </a:cubicBezTo>
                  <a:cubicBezTo>
                    <a:pt x="25" y="132"/>
                    <a:pt x="24" y="139"/>
                    <a:pt x="22" y="143"/>
                  </a:cubicBezTo>
                  <a:cubicBezTo>
                    <a:pt x="19" y="147"/>
                    <a:pt x="22" y="147"/>
                    <a:pt x="26" y="149"/>
                  </a:cubicBezTo>
                  <a:cubicBezTo>
                    <a:pt x="30" y="151"/>
                    <a:pt x="34" y="152"/>
                    <a:pt x="37" y="148"/>
                  </a:cubicBezTo>
                  <a:cubicBezTo>
                    <a:pt x="40" y="144"/>
                    <a:pt x="46" y="141"/>
                    <a:pt x="47" y="137"/>
                  </a:cubicBezTo>
                  <a:cubicBezTo>
                    <a:pt x="48" y="132"/>
                    <a:pt x="50" y="139"/>
                    <a:pt x="53" y="141"/>
                  </a:cubicBezTo>
                  <a:cubicBezTo>
                    <a:pt x="55" y="143"/>
                    <a:pt x="57" y="148"/>
                    <a:pt x="57" y="154"/>
                  </a:cubicBezTo>
                  <a:cubicBezTo>
                    <a:pt x="58" y="159"/>
                    <a:pt x="58" y="173"/>
                    <a:pt x="63" y="178"/>
                  </a:cubicBezTo>
                  <a:cubicBezTo>
                    <a:pt x="68" y="182"/>
                    <a:pt x="69" y="192"/>
                    <a:pt x="67" y="196"/>
                  </a:cubicBezTo>
                  <a:cubicBezTo>
                    <a:pt x="66" y="199"/>
                    <a:pt x="70" y="205"/>
                    <a:pt x="69" y="209"/>
                  </a:cubicBezTo>
                  <a:cubicBezTo>
                    <a:pt x="68" y="210"/>
                    <a:pt x="68" y="211"/>
                    <a:pt x="68" y="212"/>
                  </a:cubicBezTo>
                  <a:cubicBezTo>
                    <a:pt x="72" y="213"/>
                    <a:pt x="78" y="194"/>
                    <a:pt x="78" y="19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7" name="Freeform 63">
              <a:extLst>
                <a:ext uri="{FF2B5EF4-FFF2-40B4-BE49-F238E27FC236}">
                  <a16:creationId xmlns="" xmlns:a16="http://schemas.microsoft.com/office/drawing/2014/main" id="{43A2EBA0-E150-4693-9E79-A82B655FF224}"/>
                </a:ext>
              </a:extLst>
            </p:cNvPr>
            <p:cNvSpPr>
              <a:spLocks/>
            </p:cNvSpPr>
            <p:nvPr/>
          </p:nvSpPr>
          <p:spPr bwMode="auto">
            <a:xfrm>
              <a:off x="6342062" y="2538413"/>
              <a:ext cx="73025" cy="44450"/>
            </a:xfrm>
            <a:custGeom>
              <a:avLst/>
              <a:gdLst>
                <a:gd name="T0" fmla="*/ 33 w 34"/>
                <a:gd name="T1" fmla="*/ 7 h 21"/>
                <a:gd name="T2" fmla="*/ 20 w 34"/>
                <a:gd name="T3" fmla="*/ 4 h 21"/>
                <a:gd name="T4" fmla="*/ 11 w 34"/>
                <a:gd name="T5" fmla="*/ 2 h 21"/>
                <a:gd name="T6" fmla="*/ 3 w 34"/>
                <a:gd name="T7" fmla="*/ 9 h 21"/>
                <a:gd name="T8" fmla="*/ 0 w 34"/>
                <a:gd name="T9" fmla="*/ 14 h 21"/>
                <a:gd name="T10" fmla="*/ 3 w 34"/>
                <a:gd name="T11" fmla="*/ 17 h 21"/>
                <a:gd name="T12" fmla="*/ 11 w 34"/>
                <a:gd name="T13" fmla="*/ 18 h 21"/>
                <a:gd name="T14" fmla="*/ 21 w 34"/>
                <a:gd name="T15" fmla="*/ 19 h 21"/>
                <a:gd name="T16" fmla="*/ 32 w 34"/>
                <a:gd name="T17" fmla="*/ 18 h 21"/>
                <a:gd name="T18" fmla="*/ 31 w 34"/>
                <a:gd name="T19" fmla="*/ 8 h 21"/>
                <a:gd name="T20" fmla="*/ 33 w 34"/>
                <a:gd name="T2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3" y="7"/>
                  </a:moveTo>
                  <a:cubicBezTo>
                    <a:pt x="26" y="1"/>
                    <a:pt x="24" y="6"/>
                    <a:pt x="20" y="4"/>
                  </a:cubicBezTo>
                  <a:cubicBezTo>
                    <a:pt x="15" y="1"/>
                    <a:pt x="13" y="0"/>
                    <a:pt x="11" y="2"/>
                  </a:cubicBezTo>
                  <a:cubicBezTo>
                    <a:pt x="8" y="4"/>
                    <a:pt x="5" y="4"/>
                    <a:pt x="3" y="9"/>
                  </a:cubicBezTo>
                  <a:cubicBezTo>
                    <a:pt x="2" y="11"/>
                    <a:pt x="1" y="13"/>
                    <a:pt x="0" y="14"/>
                  </a:cubicBezTo>
                  <a:cubicBezTo>
                    <a:pt x="1" y="16"/>
                    <a:pt x="2" y="17"/>
                    <a:pt x="3" y="17"/>
                  </a:cubicBezTo>
                  <a:cubicBezTo>
                    <a:pt x="5" y="16"/>
                    <a:pt x="7" y="19"/>
                    <a:pt x="11" y="18"/>
                  </a:cubicBezTo>
                  <a:cubicBezTo>
                    <a:pt x="14" y="17"/>
                    <a:pt x="16" y="21"/>
                    <a:pt x="21" y="19"/>
                  </a:cubicBezTo>
                  <a:cubicBezTo>
                    <a:pt x="26" y="18"/>
                    <a:pt x="31" y="21"/>
                    <a:pt x="32" y="18"/>
                  </a:cubicBezTo>
                  <a:cubicBezTo>
                    <a:pt x="34" y="15"/>
                    <a:pt x="31" y="8"/>
                    <a:pt x="31" y="8"/>
                  </a:cubicBezTo>
                  <a:cubicBezTo>
                    <a:pt x="31" y="8"/>
                    <a:pt x="32" y="8"/>
                    <a:pt x="33" y="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8" name="Freeform 64">
              <a:extLst>
                <a:ext uri="{FF2B5EF4-FFF2-40B4-BE49-F238E27FC236}">
                  <a16:creationId xmlns="" xmlns:a16="http://schemas.microsoft.com/office/drawing/2014/main" id="{5D887E32-E8B9-4365-9671-EE0154378066}"/>
                </a:ext>
              </a:extLst>
            </p:cNvPr>
            <p:cNvSpPr>
              <a:spLocks/>
            </p:cNvSpPr>
            <p:nvPr/>
          </p:nvSpPr>
          <p:spPr bwMode="auto">
            <a:xfrm>
              <a:off x="6642100" y="2665413"/>
              <a:ext cx="177800" cy="366713"/>
            </a:xfrm>
            <a:custGeom>
              <a:avLst/>
              <a:gdLst>
                <a:gd name="T0" fmla="*/ 62 w 84"/>
                <a:gd name="T1" fmla="*/ 21 h 173"/>
                <a:gd name="T2" fmla="*/ 51 w 84"/>
                <a:gd name="T3" fmla="*/ 13 h 173"/>
                <a:gd name="T4" fmla="*/ 48 w 84"/>
                <a:gd name="T5" fmla="*/ 6 h 173"/>
                <a:gd name="T6" fmla="*/ 38 w 84"/>
                <a:gd name="T7" fmla="*/ 1 h 173"/>
                <a:gd name="T8" fmla="*/ 29 w 84"/>
                <a:gd name="T9" fmla="*/ 7 h 173"/>
                <a:gd name="T10" fmla="*/ 22 w 84"/>
                <a:gd name="T11" fmla="*/ 8 h 173"/>
                <a:gd name="T12" fmla="*/ 12 w 84"/>
                <a:gd name="T13" fmla="*/ 8 h 173"/>
                <a:gd name="T14" fmla="*/ 4 w 84"/>
                <a:gd name="T15" fmla="*/ 9 h 173"/>
                <a:gd name="T16" fmla="*/ 0 w 84"/>
                <a:gd name="T17" fmla="*/ 11 h 173"/>
                <a:gd name="T18" fmla="*/ 5 w 84"/>
                <a:gd name="T19" fmla="*/ 17 h 173"/>
                <a:gd name="T20" fmla="*/ 10 w 84"/>
                <a:gd name="T21" fmla="*/ 26 h 173"/>
                <a:gd name="T22" fmla="*/ 20 w 84"/>
                <a:gd name="T23" fmla="*/ 31 h 173"/>
                <a:gd name="T24" fmla="*/ 27 w 84"/>
                <a:gd name="T25" fmla="*/ 33 h 173"/>
                <a:gd name="T26" fmla="*/ 31 w 84"/>
                <a:gd name="T27" fmla="*/ 42 h 173"/>
                <a:gd name="T28" fmla="*/ 22 w 84"/>
                <a:gd name="T29" fmla="*/ 47 h 173"/>
                <a:gd name="T30" fmla="*/ 35 w 84"/>
                <a:gd name="T31" fmla="*/ 57 h 173"/>
                <a:gd name="T32" fmla="*/ 40 w 84"/>
                <a:gd name="T33" fmla="*/ 67 h 173"/>
                <a:gd name="T34" fmla="*/ 50 w 84"/>
                <a:gd name="T35" fmla="*/ 80 h 173"/>
                <a:gd name="T36" fmla="*/ 59 w 84"/>
                <a:gd name="T37" fmla="*/ 88 h 173"/>
                <a:gd name="T38" fmla="*/ 61 w 84"/>
                <a:gd name="T39" fmla="*/ 100 h 173"/>
                <a:gd name="T40" fmla="*/ 65 w 84"/>
                <a:gd name="T41" fmla="*/ 118 h 173"/>
                <a:gd name="T42" fmla="*/ 57 w 84"/>
                <a:gd name="T43" fmla="*/ 131 h 173"/>
                <a:gd name="T44" fmla="*/ 47 w 84"/>
                <a:gd name="T45" fmla="*/ 137 h 173"/>
                <a:gd name="T46" fmla="*/ 47 w 84"/>
                <a:gd name="T47" fmla="*/ 147 h 173"/>
                <a:gd name="T48" fmla="*/ 34 w 84"/>
                <a:gd name="T49" fmla="*/ 147 h 173"/>
                <a:gd name="T50" fmla="*/ 27 w 84"/>
                <a:gd name="T51" fmla="*/ 153 h 173"/>
                <a:gd name="T52" fmla="*/ 32 w 84"/>
                <a:gd name="T53" fmla="*/ 157 h 173"/>
                <a:gd name="T54" fmla="*/ 29 w 84"/>
                <a:gd name="T55" fmla="*/ 166 h 173"/>
                <a:gd name="T56" fmla="*/ 34 w 84"/>
                <a:gd name="T57" fmla="*/ 171 h 173"/>
                <a:gd name="T58" fmla="*/ 45 w 84"/>
                <a:gd name="T59" fmla="*/ 163 h 173"/>
                <a:gd name="T60" fmla="*/ 47 w 84"/>
                <a:gd name="T61" fmla="*/ 159 h 173"/>
                <a:gd name="T62" fmla="*/ 50 w 84"/>
                <a:gd name="T63" fmla="*/ 153 h 173"/>
                <a:gd name="T64" fmla="*/ 57 w 84"/>
                <a:gd name="T65" fmla="*/ 152 h 173"/>
                <a:gd name="T66" fmla="*/ 73 w 84"/>
                <a:gd name="T67" fmla="*/ 144 h 173"/>
                <a:gd name="T68" fmla="*/ 81 w 84"/>
                <a:gd name="T69" fmla="*/ 129 h 173"/>
                <a:gd name="T70" fmla="*/ 79 w 84"/>
                <a:gd name="T71" fmla="*/ 103 h 173"/>
                <a:gd name="T72" fmla="*/ 68 w 84"/>
                <a:gd name="T73" fmla="*/ 85 h 173"/>
                <a:gd name="T74" fmla="*/ 50 w 84"/>
                <a:gd name="T75" fmla="*/ 70 h 173"/>
                <a:gd name="T76" fmla="*/ 45 w 84"/>
                <a:gd name="T77" fmla="*/ 61 h 173"/>
                <a:gd name="T78" fmla="*/ 42 w 84"/>
                <a:gd name="T79" fmla="*/ 46 h 173"/>
                <a:gd name="T80" fmla="*/ 50 w 84"/>
                <a:gd name="T81" fmla="*/ 36 h 173"/>
                <a:gd name="T82" fmla="*/ 54 w 84"/>
                <a:gd name="T83" fmla="*/ 30 h 173"/>
                <a:gd name="T84" fmla="*/ 63 w 84"/>
                <a:gd name="T85" fmla="*/ 24 h 173"/>
                <a:gd name="T86" fmla="*/ 64 w 84"/>
                <a:gd name="T87" fmla="*/ 23 h 173"/>
                <a:gd name="T88" fmla="*/ 62 w 84"/>
                <a:gd name="T89"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173">
                  <a:moveTo>
                    <a:pt x="62" y="21"/>
                  </a:moveTo>
                  <a:cubicBezTo>
                    <a:pt x="59" y="21"/>
                    <a:pt x="51" y="15"/>
                    <a:pt x="51" y="13"/>
                  </a:cubicBezTo>
                  <a:cubicBezTo>
                    <a:pt x="51" y="10"/>
                    <a:pt x="55" y="7"/>
                    <a:pt x="48" y="6"/>
                  </a:cubicBezTo>
                  <a:cubicBezTo>
                    <a:pt x="40" y="5"/>
                    <a:pt x="40" y="2"/>
                    <a:pt x="38" y="1"/>
                  </a:cubicBezTo>
                  <a:cubicBezTo>
                    <a:pt x="37" y="0"/>
                    <a:pt x="31" y="4"/>
                    <a:pt x="29" y="7"/>
                  </a:cubicBezTo>
                  <a:cubicBezTo>
                    <a:pt x="28" y="10"/>
                    <a:pt x="26" y="6"/>
                    <a:pt x="22" y="8"/>
                  </a:cubicBezTo>
                  <a:cubicBezTo>
                    <a:pt x="18" y="10"/>
                    <a:pt x="14" y="5"/>
                    <a:pt x="12" y="8"/>
                  </a:cubicBezTo>
                  <a:cubicBezTo>
                    <a:pt x="10" y="11"/>
                    <a:pt x="6" y="6"/>
                    <a:pt x="4" y="9"/>
                  </a:cubicBezTo>
                  <a:cubicBezTo>
                    <a:pt x="3" y="10"/>
                    <a:pt x="2" y="11"/>
                    <a:pt x="0" y="11"/>
                  </a:cubicBezTo>
                  <a:cubicBezTo>
                    <a:pt x="2" y="14"/>
                    <a:pt x="5" y="16"/>
                    <a:pt x="5" y="17"/>
                  </a:cubicBezTo>
                  <a:cubicBezTo>
                    <a:pt x="5" y="20"/>
                    <a:pt x="10" y="22"/>
                    <a:pt x="10" y="26"/>
                  </a:cubicBezTo>
                  <a:cubicBezTo>
                    <a:pt x="10" y="30"/>
                    <a:pt x="17" y="32"/>
                    <a:pt x="20" y="31"/>
                  </a:cubicBezTo>
                  <a:cubicBezTo>
                    <a:pt x="22" y="30"/>
                    <a:pt x="27" y="28"/>
                    <a:pt x="27" y="33"/>
                  </a:cubicBezTo>
                  <a:cubicBezTo>
                    <a:pt x="28" y="38"/>
                    <a:pt x="31" y="38"/>
                    <a:pt x="31" y="42"/>
                  </a:cubicBezTo>
                  <a:cubicBezTo>
                    <a:pt x="31" y="45"/>
                    <a:pt x="24" y="43"/>
                    <a:pt x="22" y="47"/>
                  </a:cubicBezTo>
                  <a:cubicBezTo>
                    <a:pt x="21" y="50"/>
                    <a:pt x="35" y="55"/>
                    <a:pt x="35" y="57"/>
                  </a:cubicBezTo>
                  <a:cubicBezTo>
                    <a:pt x="35" y="60"/>
                    <a:pt x="39" y="64"/>
                    <a:pt x="40" y="67"/>
                  </a:cubicBezTo>
                  <a:cubicBezTo>
                    <a:pt x="42" y="71"/>
                    <a:pt x="48" y="75"/>
                    <a:pt x="50" y="80"/>
                  </a:cubicBezTo>
                  <a:cubicBezTo>
                    <a:pt x="51" y="84"/>
                    <a:pt x="57" y="86"/>
                    <a:pt x="59" y="88"/>
                  </a:cubicBezTo>
                  <a:cubicBezTo>
                    <a:pt x="61" y="90"/>
                    <a:pt x="62" y="95"/>
                    <a:pt x="61" y="100"/>
                  </a:cubicBezTo>
                  <a:cubicBezTo>
                    <a:pt x="60" y="104"/>
                    <a:pt x="60" y="112"/>
                    <a:pt x="65" y="118"/>
                  </a:cubicBezTo>
                  <a:cubicBezTo>
                    <a:pt x="69" y="125"/>
                    <a:pt x="60" y="127"/>
                    <a:pt x="57" y="131"/>
                  </a:cubicBezTo>
                  <a:cubicBezTo>
                    <a:pt x="54" y="135"/>
                    <a:pt x="55" y="140"/>
                    <a:pt x="47" y="137"/>
                  </a:cubicBezTo>
                  <a:cubicBezTo>
                    <a:pt x="38" y="135"/>
                    <a:pt x="48" y="145"/>
                    <a:pt x="47" y="147"/>
                  </a:cubicBezTo>
                  <a:cubicBezTo>
                    <a:pt x="45" y="150"/>
                    <a:pt x="34" y="145"/>
                    <a:pt x="34" y="147"/>
                  </a:cubicBezTo>
                  <a:cubicBezTo>
                    <a:pt x="34" y="149"/>
                    <a:pt x="30" y="151"/>
                    <a:pt x="27" y="153"/>
                  </a:cubicBezTo>
                  <a:cubicBezTo>
                    <a:pt x="28" y="154"/>
                    <a:pt x="30" y="155"/>
                    <a:pt x="32" y="157"/>
                  </a:cubicBezTo>
                  <a:cubicBezTo>
                    <a:pt x="35" y="158"/>
                    <a:pt x="29" y="161"/>
                    <a:pt x="29" y="166"/>
                  </a:cubicBezTo>
                  <a:cubicBezTo>
                    <a:pt x="29" y="172"/>
                    <a:pt x="33" y="173"/>
                    <a:pt x="34" y="171"/>
                  </a:cubicBezTo>
                  <a:cubicBezTo>
                    <a:pt x="36" y="169"/>
                    <a:pt x="42" y="164"/>
                    <a:pt x="45" y="163"/>
                  </a:cubicBezTo>
                  <a:cubicBezTo>
                    <a:pt x="47" y="162"/>
                    <a:pt x="45" y="159"/>
                    <a:pt x="47" y="159"/>
                  </a:cubicBezTo>
                  <a:cubicBezTo>
                    <a:pt x="50" y="159"/>
                    <a:pt x="49" y="155"/>
                    <a:pt x="50" y="153"/>
                  </a:cubicBezTo>
                  <a:cubicBezTo>
                    <a:pt x="51" y="151"/>
                    <a:pt x="53" y="151"/>
                    <a:pt x="57" y="152"/>
                  </a:cubicBezTo>
                  <a:cubicBezTo>
                    <a:pt x="61" y="152"/>
                    <a:pt x="67" y="148"/>
                    <a:pt x="73" y="144"/>
                  </a:cubicBezTo>
                  <a:cubicBezTo>
                    <a:pt x="78" y="141"/>
                    <a:pt x="79" y="140"/>
                    <a:pt x="81" y="129"/>
                  </a:cubicBezTo>
                  <a:cubicBezTo>
                    <a:pt x="84" y="119"/>
                    <a:pt x="79" y="106"/>
                    <a:pt x="79" y="103"/>
                  </a:cubicBezTo>
                  <a:cubicBezTo>
                    <a:pt x="79" y="100"/>
                    <a:pt x="71" y="85"/>
                    <a:pt x="68" y="85"/>
                  </a:cubicBezTo>
                  <a:cubicBezTo>
                    <a:pt x="65" y="86"/>
                    <a:pt x="52" y="72"/>
                    <a:pt x="50" y="70"/>
                  </a:cubicBezTo>
                  <a:cubicBezTo>
                    <a:pt x="48" y="68"/>
                    <a:pt x="48" y="64"/>
                    <a:pt x="45" y="61"/>
                  </a:cubicBezTo>
                  <a:cubicBezTo>
                    <a:pt x="42" y="59"/>
                    <a:pt x="41" y="51"/>
                    <a:pt x="42" y="46"/>
                  </a:cubicBezTo>
                  <a:cubicBezTo>
                    <a:pt x="43" y="41"/>
                    <a:pt x="50" y="40"/>
                    <a:pt x="50" y="36"/>
                  </a:cubicBezTo>
                  <a:cubicBezTo>
                    <a:pt x="50" y="33"/>
                    <a:pt x="51" y="30"/>
                    <a:pt x="54" y="30"/>
                  </a:cubicBezTo>
                  <a:cubicBezTo>
                    <a:pt x="58" y="29"/>
                    <a:pt x="62" y="26"/>
                    <a:pt x="63" y="24"/>
                  </a:cubicBezTo>
                  <a:cubicBezTo>
                    <a:pt x="63" y="23"/>
                    <a:pt x="64" y="23"/>
                    <a:pt x="64" y="23"/>
                  </a:cubicBezTo>
                  <a:cubicBezTo>
                    <a:pt x="63" y="22"/>
                    <a:pt x="62" y="21"/>
                    <a:pt x="62" y="2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9" name="Freeform 65">
              <a:extLst>
                <a:ext uri="{FF2B5EF4-FFF2-40B4-BE49-F238E27FC236}">
                  <a16:creationId xmlns="" xmlns:a16="http://schemas.microsoft.com/office/drawing/2014/main" id="{A0950AF7-D350-41DF-BA88-AACAEC41EB0A}"/>
                </a:ext>
              </a:extLst>
            </p:cNvPr>
            <p:cNvSpPr>
              <a:spLocks/>
            </p:cNvSpPr>
            <p:nvPr/>
          </p:nvSpPr>
          <p:spPr bwMode="auto">
            <a:xfrm>
              <a:off x="6642100" y="2886076"/>
              <a:ext cx="146050" cy="103188"/>
            </a:xfrm>
            <a:custGeom>
              <a:avLst/>
              <a:gdLst>
                <a:gd name="T0" fmla="*/ 34 w 69"/>
                <a:gd name="T1" fmla="*/ 43 h 49"/>
                <a:gd name="T2" fmla="*/ 47 w 69"/>
                <a:gd name="T3" fmla="*/ 43 h 49"/>
                <a:gd name="T4" fmla="*/ 47 w 69"/>
                <a:gd name="T5" fmla="*/ 33 h 49"/>
                <a:gd name="T6" fmla="*/ 57 w 69"/>
                <a:gd name="T7" fmla="*/ 27 h 49"/>
                <a:gd name="T8" fmla="*/ 65 w 69"/>
                <a:gd name="T9" fmla="*/ 14 h 49"/>
                <a:gd name="T10" fmla="*/ 61 w 69"/>
                <a:gd name="T11" fmla="*/ 0 h 49"/>
                <a:gd name="T12" fmla="*/ 53 w 69"/>
                <a:gd name="T13" fmla="*/ 2 h 49"/>
                <a:gd name="T14" fmla="*/ 45 w 69"/>
                <a:gd name="T15" fmla="*/ 4 h 49"/>
                <a:gd name="T16" fmla="*/ 42 w 69"/>
                <a:gd name="T17" fmla="*/ 7 h 49"/>
                <a:gd name="T18" fmla="*/ 35 w 69"/>
                <a:gd name="T19" fmla="*/ 3 h 49"/>
                <a:gd name="T20" fmla="*/ 20 w 69"/>
                <a:gd name="T21" fmla="*/ 2 h 49"/>
                <a:gd name="T22" fmla="*/ 4 w 69"/>
                <a:gd name="T23" fmla="*/ 10 h 49"/>
                <a:gd name="T24" fmla="*/ 5 w 69"/>
                <a:gd name="T25" fmla="*/ 20 h 49"/>
                <a:gd name="T26" fmla="*/ 6 w 69"/>
                <a:gd name="T27" fmla="*/ 29 h 49"/>
                <a:gd name="T28" fmla="*/ 6 w 69"/>
                <a:gd name="T29" fmla="*/ 29 h 49"/>
                <a:gd name="T30" fmla="*/ 9 w 69"/>
                <a:gd name="T31" fmla="*/ 39 h 49"/>
                <a:gd name="T32" fmla="*/ 16 w 69"/>
                <a:gd name="T33" fmla="*/ 40 h 49"/>
                <a:gd name="T34" fmla="*/ 17 w 69"/>
                <a:gd name="T35" fmla="*/ 46 h 49"/>
                <a:gd name="T36" fmla="*/ 26 w 69"/>
                <a:gd name="T37" fmla="*/ 47 h 49"/>
                <a:gd name="T38" fmla="*/ 27 w 69"/>
                <a:gd name="T39" fmla="*/ 49 h 49"/>
                <a:gd name="T40" fmla="*/ 34 w 69"/>
                <a:gd name="T41"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49">
                  <a:moveTo>
                    <a:pt x="34" y="43"/>
                  </a:moveTo>
                  <a:cubicBezTo>
                    <a:pt x="34" y="41"/>
                    <a:pt x="45" y="46"/>
                    <a:pt x="47" y="43"/>
                  </a:cubicBezTo>
                  <a:cubicBezTo>
                    <a:pt x="48" y="41"/>
                    <a:pt x="38" y="31"/>
                    <a:pt x="47" y="33"/>
                  </a:cubicBezTo>
                  <a:cubicBezTo>
                    <a:pt x="55" y="36"/>
                    <a:pt x="54" y="31"/>
                    <a:pt x="57" y="27"/>
                  </a:cubicBezTo>
                  <a:cubicBezTo>
                    <a:pt x="60" y="23"/>
                    <a:pt x="69" y="21"/>
                    <a:pt x="65" y="14"/>
                  </a:cubicBezTo>
                  <a:cubicBezTo>
                    <a:pt x="61" y="10"/>
                    <a:pt x="61" y="4"/>
                    <a:pt x="61" y="0"/>
                  </a:cubicBezTo>
                  <a:cubicBezTo>
                    <a:pt x="58" y="2"/>
                    <a:pt x="54" y="2"/>
                    <a:pt x="53" y="2"/>
                  </a:cubicBezTo>
                  <a:cubicBezTo>
                    <a:pt x="50" y="1"/>
                    <a:pt x="45" y="0"/>
                    <a:pt x="45" y="4"/>
                  </a:cubicBezTo>
                  <a:cubicBezTo>
                    <a:pt x="45" y="8"/>
                    <a:pt x="41" y="9"/>
                    <a:pt x="42" y="7"/>
                  </a:cubicBezTo>
                  <a:cubicBezTo>
                    <a:pt x="42" y="5"/>
                    <a:pt x="38" y="6"/>
                    <a:pt x="35" y="3"/>
                  </a:cubicBezTo>
                  <a:cubicBezTo>
                    <a:pt x="33" y="0"/>
                    <a:pt x="24" y="4"/>
                    <a:pt x="20" y="2"/>
                  </a:cubicBezTo>
                  <a:cubicBezTo>
                    <a:pt x="16" y="1"/>
                    <a:pt x="9" y="5"/>
                    <a:pt x="4" y="10"/>
                  </a:cubicBezTo>
                  <a:cubicBezTo>
                    <a:pt x="0" y="15"/>
                    <a:pt x="5" y="15"/>
                    <a:pt x="5" y="20"/>
                  </a:cubicBezTo>
                  <a:cubicBezTo>
                    <a:pt x="5" y="25"/>
                    <a:pt x="8" y="25"/>
                    <a:pt x="6" y="29"/>
                  </a:cubicBezTo>
                  <a:cubicBezTo>
                    <a:pt x="6" y="29"/>
                    <a:pt x="6" y="29"/>
                    <a:pt x="6" y="29"/>
                  </a:cubicBezTo>
                  <a:cubicBezTo>
                    <a:pt x="11" y="31"/>
                    <a:pt x="9" y="36"/>
                    <a:pt x="9" y="39"/>
                  </a:cubicBezTo>
                  <a:cubicBezTo>
                    <a:pt x="10" y="42"/>
                    <a:pt x="14" y="40"/>
                    <a:pt x="16" y="40"/>
                  </a:cubicBezTo>
                  <a:cubicBezTo>
                    <a:pt x="19" y="40"/>
                    <a:pt x="15" y="44"/>
                    <a:pt x="17" y="46"/>
                  </a:cubicBezTo>
                  <a:cubicBezTo>
                    <a:pt x="19" y="49"/>
                    <a:pt x="25" y="44"/>
                    <a:pt x="26" y="47"/>
                  </a:cubicBezTo>
                  <a:cubicBezTo>
                    <a:pt x="26" y="48"/>
                    <a:pt x="26" y="48"/>
                    <a:pt x="27" y="49"/>
                  </a:cubicBezTo>
                  <a:cubicBezTo>
                    <a:pt x="30" y="47"/>
                    <a:pt x="34" y="45"/>
                    <a:pt x="34" y="4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0" name="Freeform 66">
              <a:extLst>
                <a:ext uri="{FF2B5EF4-FFF2-40B4-BE49-F238E27FC236}">
                  <a16:creationId xmlns="" xmlns:a16="http://schemas.microsoft.com/office/drawing/2014/main" id="{125FAA5F-9198-4951-94D8-F857583D3FB4}"/>
                </a:ext>
              </a:extLst>
            </p:cNvPr>
            <p:cNvSpPr>
              <a:spLocks/>
            </p:cNvSpPr>
            <p:nvPr/>
          </p:nvSpPr>
          <p:spPr bwMode="auto">
            <a:xfrm>
              <a:off x="6594475" y="2686051"/>
              <a:ext cx="177800" cy="219075"/>
            </a:xfrm>
            <a:custGeom>
              <a:avLst/>
              <a:gdLst>
                <a:gd name="T0" fmla="*/ 57 w 84"/>
                <a:gd name="T1" fmla="*/ 47 h 103"/>
                <a:gd name="T2" fmla="*/ 44 w 84"/>
                <a:gd name="T3" fmla="*/ 37 h 103"/>
                <a:gd name="T4" fmla="*/ 53 w 84"/>
                <a:gd name="T5" fmla="*/ 32 h 103"/>
                <a:gd name="T6" fmla="*/ 49 w 84"/>
                <a:gd name="T7" fmla="*/ 23 h 103"/>
                <a:gd name="T8" fmla="*/ 42 w 84"/>
                <a:gd name="T9" fmla="*/ 21 h 103"/>
                <a:gd name="T10" fmla="*/ 32 w 84"/>
                <a:gd name="T11" fmla="*/ 16 h 103"/>
                <a:gd name="T12" fmla="*/ 27 w 84"/>
                <a:gd name="T13" fmla="*/ 7 h 103"/>
                <a:gd name="T14" fmla="*/ 22 w 84"/>
                <a:gd name="T15" fmla="*/ 1 h 103"/>
                <a:gd name="T16" fmla="*/ 18 w 84"/>
                <a:gd name="T17" fmla="*/ 2 h 103"/>
                <a:gd name="T18" fmla="*/ 16 w 84"/>
                <a:gd name="T19" fmla="*/ 8 h 103"/>
                <a:gd name="T20" fmla="*/ 16 w 84"/>
                <a:gd name="T21" fmla="*/ 16 h 103"/>
                <a:gd name="T22" fmla="*/ 10 w 84"/>
                <a:gd name="T23" fmla="*/ 11 h 103"/>
                <a:gd name="T24" fmla="*/ 4 w 84"/>
                <a:gd name="T25" fmla="*/ 20 h 103"/>
                <a:gd name="T26" fmla="*/ 0 w 84"/>
                <a:gd name="T27" fmla="*/ 24 h 103"/>
                <a:gd name="T28" fmla="*/ 2 w 84"/>
                <a:gd name="T29" fmla="*/ 26 h 103"/>
                <a:gd name="T30" fmla="*/ 3 w 84"/>
                <a:gd name="T31" fmla="*/ 35 h 103"/>
                <a:gd name="T32" fmla="*/ 11 w 84"/>
                <a:gd name="T33" fmla="*/ 37 h 103"/>
                <a:gd name="T34" fmla="*/ 10 w 84"/>
                <a:gd name="T35" fmla="*/ 49 h 103"/>
                <a:gd name="T36" fmla="*/ 7 w 84"/>
                <a:gd name="T37" fmla="*/ 58 h 103"/>
                <a:gd name="T38" fmla="*/ 17 w 84"/>
                <a:gd name="T39" fmla="*/ 54 h 103"/>
                <a:gd name="T40" fmla="*/ 26 w 84"/>
                <a:gd name="T41" fmla="*/ 54 h 103"/>
                <a:gd name="T42" fmla="*/ 33 w 84"/>
                <a:gd name="T43" fmla="*/ 52 h 103"/>
                <a:gd name="T44" fmla="*/ 43 w 84"/>
                <a:gd name="T45" fmla="*/ 51 h 103"/>
                <a:gd name="T46" fmla="*/ 52 w 84"/>
                <a:gd name="T47" fmla="*/ 60 h 103"/>
                <a:gd name="T48" fmla="*/ 52 w 84"/>
                <a:gd name="T49" fmla="*/ 73 h 103"/>
                <a:gd name="T50" fmla="*/ 60 w 84"/>
                <a:gd name="T51" fmla="*/ 85 h 103"/>
                <a:gd name="T52" fmla="*/ 59 w 84"/>
                <a:gd name="T53" fmla="*/ 98 h 103"/>
                <a:gd name="T54" fmla="*/ 64 w 84"/>
                <a:gd name="T55" fmla="*/ 101 h 103"/>
                <a:gd name="T56" fmla="*/ 67 w 84"/>
                <a:gd name="T57" fmla="*/ 98 h 103"/>
                <a:gd name="T58" fmla="*/ 75 w 84"/>
                <a:gd name="T59" fmla="*/ 96 h 103"/>
                <a:gd name="T60" fmla="*/ 83 w 84"/>
                <a:gd name="T61" fmla="*/ 94 h 103"/>
                <a:gd name="T62" fmla="*/ 83 w 84"/>
                <a:gd name="T63" fmla="*/ 90 h 103"/>
                <a:gd name="T64" fmla="*/ 81 w 84"/>
                <a:gd name="T65" fmla="*/ 78 h 103"/>
                <a:gd name="T66" fmla="*/ 72 w 84"/>
                <a:gd name="T67" fmla="*/ 70 h 103"/>
                <a:gd name="T68" fmla="*/ 62 w 84"/>
                <a:gd name="T69" fmla="*/ 57 h 103"/>
                <a:gd name="T70" fmla="*/ 57 w 84"/>
                <a:gd name="T71" fmla="*/ 4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3">
                  <a:moveTo>
                    <a:pt x="57" y="47"/>
                  </a:moveTo>
                  <a:cubicBezTo>
                    <a:pt x="57" y="45"/>
                    <a:pt x="43" y="40"/>
                    <a:pt x="44" y="37"/>
                  </a:cubicBezTo>
                  <a:cubicBezTo>
                    <a:pt x="46" y="33"/>
                    <a:pt x="53" y="35"/>
                    <a:pt x="53" y="32"/>
                  </a:cubicBezTo>
                  <a:cubicBezTo>
                    <a:pt x="53" y="28"/>
                    <a:pt x="50" y="28"/>
                    <a:pt x="49" y="23"/>
                  </a:cubicBezTo>
                  <a:cubicBezTo>
                    <a:pt x="49" y="18"/>
                    <a:pt x="44" y="20"/>
                    <a:pt x="42" y="21"/>
                  </a:cubicBezTo>
                  <a:cubicBezTo>
                    <a:pt x="39" y="22"/>
                    <a:pt x="32" y="20"/>
                    <a:pt x="32" y="16"/>
                  </a:cubicBezTo>
                  <a:cubicBezTo>
                    <a:pt x="32" y="12"/>
                    <a:pt x="27" y="10"/>
                    <a:pt x="27" y="7"/>
                  </a:cubicBezTo>
                  <a:cubicBezTo>
                    <a:pt x="27" y="6"/>
                    <a:pt x="24" y="4"/>
                    <a:pt x="22" y="1"/>
                  </a:cubicBezTo>
                  <a:cubicBezTo>
                    <a:pt x="21" y="2"/>
                    <a:pt x="19" y="3"/>
                    <a:pt x="18" y="2"/>
                  </a:cubicBezTo>
                  <a:cubicBezTo>
                    <a:pt x="17" y="0"/>
                    <a:pt x="15" y="6"/>
                    <a:pt x="16" y="8"/>
                  </a:cubicBezTo>
                  <a:cubicBezTo>
                    <a:pt x="18" y="9"/>
                    <a:pt x="19" y="17"/>
                    <a:pt x="16" y="16"/>
                  </a:cubicBezTo>
                  <a:cubicBezTo>
                    <a:pt x="12" y="16"/>
                    <a:pt x="12" y="11"/>
                    <a:pt x="10" y="11"/>
                  </a:cubicBezTo>
                  <a:cubicBezTo>
                    <a:pt x="10" y="11"/>
                    <a:pt x="4" y="18"/>
                    <a:pt x="4" y="20"/>
                  </a:cubicBezTo>
                  <a:cubicBezTo>
                    <a:pt x="4" y="22"/>
                    <a:pt x="2" y="23"/>
                    <a:pt x="0" y="24"/>
                  </a:cubicBezTo>
                  <a:cubicBezTo>
                    <a:pt x="1" y="25"/>
                    <a:pt x="2" y="25"/>
                    <a:pt x="2" y="26"/>
                  </a:cubicBezTo>
                  <a:cubicBezTo>
                    <a:pt x="3" y="27"/>
                    <a:pt x="2" y="31"/>
                    <a:pt x="3" y="35"/>
                  </a:cubicBezTo>
                  <a:cubicBezTo>
                    <a:pt x="5" y="38"/>
                    <a:pt x="10" y="33"/>
                    <a:pt x="11" y="37"/>
                  </a:cubicBezTo>
                  <a:cubicBezTo>
                    <a:pt x="13" y="42"/>
                    <a:pt x="10" y="45"/>
                    <a:pt x="10" y="49"/>
                  </a:cubicBezTo>
                  <a:cubicBezTo>
                    <a:pt x="10" y="54"/>
                    <a:pt x="6" y="54"/>
                    <a:pt x="7" y="58"/>
                  </a:cubicBezTo>
                  <a:cubicBezTo>
                    <a:pt x="8" y="62"/>
                    <a:pt x="14" y="57"/>
                    <a:pt x="17" y="54"/>
                  </a:cubicBezTo>
                  <a:cubicBezTo>
                    <a:pt x="21" y="51"/>
                    <a:pt x="24" y="52"/>
                    <a:pt x="26" y="54"/>
                  </a:cubicBezTo>
                  <a:cubicBezTo>
                    <a:pt x="27" y="56"/>
                    <a:pt x="32" y="54"/>
                    <a:pt x="33" y="52"/>
                  </a:cubicBezTo>
                  <a:cubicBezTo>
                    <a:pt x="34" y="49"/>
                    <a:pt x="41" y="49"/>
                    <a:pt x="43" y="51"/>
                  </a:cubicBezTo>
                  <a:cubicBezTo>
                    <a:pt x="46" y="54"/>
                    <a:pt x="48" y="58"/>
                    <a:pt x="52" y="60"/>
                  </a:cubicBezTo>
                  <a:cubicBezTo>
                    <a:pt x="55" y="62"/>
                    <a:pt x="49" y="72"/>
                    <a:pt x="52" y="73"/>
                  </a:cubicBezTo>
                  <a:cubicBezTo>
                    <a:pt x="56" y="74"/>
                    <a:pt x="61" y="79"/>
                    <a:pt x="60" y="85"/>
                  </a:cubicBezTo>
                  <a:cubicBezTo>
                    <a:pt x="60" y="90"/>
                    <a:pt x="63" y="94"/>
                    <a:pt x="59" y="98"/>
                  </a:cubicBezTo>
                  <a:cubicBezTo>
                    <a:pt x="61" y="99"/>
                    <a:pt x="64" y="99"/>
                    <a:pt x="64" y="101"/>
                  </a:cubicBezTo>
                  <a:cubicBezTo>
                    <a:pt x="63" y="103"/>
                    <a:pt x="67" y="102"/>
                    <a:pt x="67" y="98"/>
                  </a:cubicBezTo>
                  <a:cubicBezTo>
                    <a:pt x="67" y="94"/>
                    <a:pt x="72" y="95"/>
                    <a:pt x="75" y="96"/>
                  </a:cubicBezTo>
                  <a:cubicBezTo>
                    <a:pt x="76" y="96"/>
                    <a:pt x="80" y="96"/>
                    <a:pt x="83" y="94"/>
                  </a:cubicBezTo>
                  <a:cubicBezTo>
                    <a:pt x="83" y="92"/>
                    <a:pt x="83" y="91"/>
                    <a:pt x="83" y="90"/>
                  </a:cubicBezTo>
                  <a:cubicBezTo>
                    <a:pt x="84" y="85"/>
                    <a:pt x="83" y="80"/>
                    <a:pt x="81" y="78"/>
                  </a:cubicBezTo>
                  <a:cubicBezTo>
                    <a:pt x="79" y="76"/>
                    <a:pt x="73" y="74"/>
                    <a:pt x="72" y="70"/>
                  </a:cubicBezTo>
                  <a:cubicBezTo>
                    <a:pt x="70" y="65"/>
                    <a:pt x="64" y="61"/>
                    <a:pt x="62" y="57"/>
                  </a:cubicBezTo>
                  <a:cubicBezTo>
                    <a:pt x="61" y="54"/>
                    <a:pt x="57" y="50"/>
                    <a:pt x="57" y="4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1" name="Freeform 67">
              <a:extLst>
                <a:ext uri="{FF2B5EF4-FFF2-40B4-BE49-F238E27FC236}">
                  <a16:creationId xmlns="" xmlns:a16="http://schemas.microsoft.com/office/drawing/2014/main" id="{1EFBD614-373E-4275-A235-38725F3CCCDF}"/>
                </a:ext>
              </a:extLst>
            </p:cNvPr>
            <p:cNvSpPr>
              <a:spLocks/>
            </p:cNvSpPr>
            <p:nvPr/>
          </p:nvSpPr>
          <p:spPr bwMode="auto">
            <a:xfrm>
              <a:off x="6532562" y="2736851"/>
              <a:ext cx="195263" cy="361950"/>
            </a:xfrm>
            <a:custGeom>
              <a:avLst/>
              <a:gdLst>
                <a:gd name="T0" fmla="*/ 56 w 92"/>
                <a:gd name="T1" fmla="*/ 90 h 171"/>
                <a:gd name="T2" fmla="*/ 55 w 92"/>
                <a:gd name="T3" fmla="*/ 80 h 171"/>
                <a:gd name="T4" fmla="*/ 71 w 92"/>
                <a:gd name="T5" fmla="*/ 72 h 171"/>
                <a:gd name="T6" fmla="*/ 86 w 92"/>
                <a:gd name="T7" fmla="*/ 73 h 171"/>
                <a:gd name="T8" fmla="*/ 88 w 92"/>
                <a:gd name="T9" fmla="*/ 74 h 171"/>
                <a:gd name="T10" fmla="*/ 89 w 92"/>
                <a:gd name="T11" fmla="*/ 61 h 171"/>
                <a:gd name="T12" fmla="*/ 81 w 92"/>
                <a:gd name="T13" fmla="*/ 49 h 171"/>
                <a:gd name="T14" fmla="*/ 81 w 92"/>
                <a:gd name="T15" fmla="*/ 36 h 171"/>
                <a:gd name="T16" fmla="*/ 72 w 92"/>
                <a:gd name="T17" fmla="*/ 27 h 171"/>
                <a:gd name="T18" fmla="*/ 62 w 92"/>
                <a:gd name="T19" fmla="*/ 28 h 171"/>
                <a:gd name="T20" fmla="*/ 55 w 92"/>
                <a:gd name="T21" fmla="*/ 30 h 171"/>
                <a:gd name="T22" fmla="*/ 46 w 92"/>
                <a:gd name="T23" fmla="*/ 30 h 171"/>
                <a:gd name="T24" fmla="*/ 36 w 92"/>
                <a:gd name="T25" fmla="*/ 34 h 171"/>
                <a:gd name="T26" fmla="*/ 39 w 92"/>
                <a:gd name="T27" fmla="*/ 25 h 171"/>
                <a:gd name="T28" fmla="*/ 40 w 92"/>
                <a:gd name="T29" fmla="*/ 13 h 171"/>
                <a:gd name="T30" fmla="*/ 32 w 92"/>
                <a:gd name="T31" fmla="*/ 11 h 171"/>
                <a:gd name="T32" fmla="*/ 31 w 92"/>
                <a:gd name="T33" fmla="*/ 2 h 171"/>
                <a:gd name="T34" fmla="*/ 29 w 92"/>
                <a:gd name="T35" fmla="*/ 0 h 171"/>
                <a:gd name="T36" fmla="*/ 27 w 92"/>
                <a:gd name="T37" fmla="*/ 1 h 171"/>
                <a:gd name="T38" fmla="*/ 17 w 92"/>
                <a:gd name="T39" fmla="*/ 7 h 171"/>
                <a:gd name="T40" fmla="*/ 9 w 92"/>
                <a:gd name="T41" fmla="*/ 10 h 171"/>
                <a:gd name="T42" fmla="*/ 2 w 92"/>
                <a:gd name="T43" fmla="*/ 13 h 171"/>
                <a:gd name="T44" fmla="*/ 0 w 92"/>
                <a:gd name="T45" fmla="*/ 31 h 171"/>
                <a:gd name="T46" fmla="*/ 9 w 92"/>
                <a:gd name="T47" fmla="*/ 41 h 171"/>
                <a:gd name="T48" fmla="*/ 11 w 92"/>
                <a:gd name="T49" fmla="*/ 49 h 171"/>
                <a:gd name="T50" fmla="*/ 10 w 92"/>
                <a:gd name="T51" fmla="*/ 54 h 171"/>
                <a:gd name="T52" fmla="*/ 9 w 92"/>
                <a:gd name="T53" fmla="*/ 62 h 171"/>
                <a:gd name="T54" fmla="*/ 13 w 92"/>
                <a:gd name="T55" fmla="*/ 74 h 171"/>
                <a:gd name="T56" fmla="*/ 17 w 92"/>
                <a:gd name="T57" fmla="*/ 88 h 171"/>
                <a:gd name="T58" fmla="*/ 21 w 92"/>
                <a:gd name="T59" fmla="*/ 97 h 171"/>
                <a:gd name="T60" fmla="*/ 11 w 92"/>
                <a:gd name="T61" fmla="*/ 115 h 171"/>
                <a:gd name="T62" fmla="*/ 8 w 92"/>
                <a:gd name="T63" fmla="*/ 132 h 171"/>
                <a:gd name="T64" fmla="*/ 9 w 92"/>
                <a:gd name="T65" fmla="*/ 142 h 171"/>
                <a:gd name="T66" fmla="*/ 23 w 92"/>
                <a:gd name="T67" fmla="*/ 156 h 171"/>
                <a:gd name="T68" fmla="*/ 27 w 92"/>
                <a:gd name="T69" fmla="*/ 162 h 171"/>
                <a:gd name="T70" fmla="*/ 33 w 92"/>
                <a:gd name="T71" fmla="*/ 162 h 171"/>
                <a:gd name="T72" fmla="*/ 39 w 92"/>
                <a:gd name="T73" fmla="*/ 169 h 171"/>
                <a:gd name="T74" fmla="*/ 48 w 92"/>
                <a:gd name="T75" fmla="*/ 170 h 171"/>
                <a:gd name="T76" fmla="*/ 51 w 92"/>
                <a:gd name="T77" fmla="*/ 165 h 171"/>
                <a:gd name="T78" fmla="*/ 38 w 92"/>
                <a:gd name="T79" fmla="*/ 158 h 171"/>
                <a:gd name="T80" fmla="*/ 30 w 92"/>
                <a:gd name="T81" fmla="*/ 145 h 171"/>
                <a:gd name="T82" fmla="*/ 26 w 92"/>
                <a:gd name="T83" fmla="*/ 135 h 171"/>
                <a:gd name="T84" fmla="*/ 19 w 92"/>
                <a:gd name="T85" fmla="*/ 129 h 171"/>
                <a:gd name="T86" fmla="*/ 20 w 92"/>
                <a:gd name="T87" fmla="*/ 111 h 171"/>
                <a:gd name="T88" fmla="*/ 27 w 92"/>
                <a:gd name="T89" fmla="*/ 88 h 171"/>
                <a:gd name="T90" fmla="*/ 36 w 92"/>
                <a:gd name="T91" fmla="*/ 85 h 171"/>
                <a:gd name="T92" fmla="*/ 45 w 92"/>
                <a:gd name="T93" fmla="*/ 92 h 171"/>
                <a:gd name="T94" fmla="*/ 57 w 92"/>
                <a:gd name="T95" fmla="*/ 99 h 171"/>
                <a:gd name="T96" fmla="*/ 57 w 92"/>
                <a:gd name="T97" fmla="*/ 99 h 171"/>
                <a:gd name="T98" fmla="*/ 57 w 92"/>
                <a:gd name="T99" fmla="*/ 99 h 171"/>
                <a:gd name="T100" fmla="*/ 56 w 92"/>
                <a:gd name="T101" fmla="*/ 9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171">
                  <a:moveTo>
                    <a:pt x="56" y="90"/>
                  </a:moveTo>
                  <a:cubicBezTo>
                    <a:pt x="56" y="85"/>
                    <a:pt x="51" y="85"/>
                    <a:pt x="55" y="80"/>
                  </a:cubicBezTo>
                  <a:cubicBezTo>
                    <a:pt x="60" y="75"/>
                    <a:pt x="67" y="71"/>
                    <a:pt x="71" y="72"/>
                  </a:cubicBezTo>
                  <a:cubicBezTo>
                    <a:pt x="75" y="74"/>
                    <a:pt x="84" y="70"/>
                    <a:pt x="86" y="73"/>
                  </a:cubicBezTo>
                  <a:cubicBezTo>
                    <a:pt x="87" y="73"/>
                    <a:pt x="87" y="74"/>
                    <a:pt x="88" y="74"/>
                  </a:cubicBezTo>
                  <a:cubicBezTo>
                    <a:pt x="92" y="70"/>
                    <a:pt x="89" y="66"/>
                    <a:pt x="89" y="61"/>
                  </a:cubicBezTo>
                  <a:cubicBezTo>
                    <a:pt x="90" y="55"/>
                    <a:pt x="85" y="50"/>
                    <a:pt x="81" y="49"/>
                  </a:cubicBezTo>
                  <a:cubicBezTo>
                    <a:pt x="78" y="48"/>
                    <a:pt x="84" y="38"/>
                    <a:pt x="81" y="36"/>
                  </a:cubicBezTo>
                  <a:cubicBezTo>
                    <a:pt x="77" y="34"/>
                    <a:pt x="75" y="30"/>
                    <a:pt x="72" y="27"/>
                  </a:cubicBezTo>
                  <a:cubicBezTo>
                    <a:pt x="70" y="25"/>
                    <a:pt x="63" y="25"/>
                    <a:pt x="62" y="28"/>
                  </a:cubicBezTo>
                  <a:cubicBezTo>
                    <a:pt x="61" y="30"/>
                    <a:pt x="56" y="32"/>
                    <a:pt x="55" y="30"/>
                  </a:cubicBezTo>
                  <a:cubicBezTo>
                    <a:pt x="53" y="28"/>
                    <a:pt x="50" y="27"/>
                    <a:pt x="46" y="30"/>
                  </a:cubicBezTo>
                  <a:cubicBezTo>
                    <a:pt x="43" y="33"/>
                    <a:pt x="37" y="38"/>
                    <a:pt x="36" y="34"/>
                  </a:cubicBezTo>
                  <a:cubicBezTo>
                    <a:pt x="35" y="30"/>
                    <a:pt x="39" y="30"/>
                    <a:pt x="39" y="25"/>
                  </a:cubicBezTo>
                  <a:cubicBezTo>
                    <a:pt x="39" y="21"/>
                    <a:pt x="42" y="18"/>
                    <a:pt x="40" y="13"/>
                  </a:cubicBezTo>
                  <a:cubicBezTo>
                    <a:pt x="39" y="9"/>
                    <a:pt x="34" y="14"/>
                    <a:pt x="32" y="11"/>
                  </a:cubicBezTo>
                  <a:cubicBezTo>
                    <a:pt x="31" y="7"/>
                    <a:pt x="32" y="3"/>
                    <a:pt x="31" y="2"/>
                  </a:cubicBezTo>
                  <a:cubicBezTo>
                    <a:pt x="31" y="1"/>
                    <a:pt x="30" y="1"/>
                    <a:pt x="29" y="0"/>
                  </a:cubicBezTo>
                  <a:cubicBezTo>
                    <a:pt x="28" y="0"/>
                    <a:pt x="28" y="1"/>
                    <a:pt x="27" y="1"/>
                  </a:cubicBezTo>
                  <a:cubicBezTo>
                    <a:pt x="26" y="4"/>
                    <a:pt x="19" y="4"/>
                    <a:pt x="17" y="7"/>
                  </a:cubicBezTo>
                  <a:cubicBezTo>
                    <a:pt x="15" y="10"/>
                    <a:pt x="10" y="10"/>
                    <a:pt x="9" y="10"/>
                  </a:cubicBezTo>
                  <a:cubicBezTo>
                    <a:pt x="7" y="10"/>
                    <a:pt x="3" y="10"/>
                    <a:pt x="2" y="13"/>
                  </a:cubicBezTo>
                  <a:cubicBezTo>
                    <a:pt x="2" y="16"/>
                    <a:pt x="0" y="29"/>
                    <a:pt x="0" y="31"/>
                  </a:cubicBezTo>
                  <a:cubicBezTo>
                    <a:pt x="0" y="33"/>
                    <a:pt x="6" y="41"/>
                    <a:pt x="9" y="41"/>
                  </a:cubicBezTo>
                  <a:cubicBezTo>
                    <a:pt x="11" y="42"/>
                    <a:pt x="8" y="48"/>
                    <a:pt x="11" y="49"/>
                  </a:cubicBezTo>
                  <a:cubicBezTo>
                    <a:pt x="14" y="50"/>
                    <a:pt x="12" y="55"/>
                    <a:pt x="10" y="54"/>
                  </a:cubicBezTo>
                  <a:cubicBezTo>
                    <a:pt x="9" y="54"/>
                    <a:pt x="11" y="60"/>
                    <a:pt x="9" y="62"/>
                  </a:cubicBezTo>
                  <a:cubicBezTo>
                    <a:pt x="6" y="65"/>
                    <a:pt x="8" y="70"/>
                    <a:pt x="13" y="74"/>
                  </a:cubicBezTo>
                  <a:cubicBezTo>
                    <a:pt x="17" y="78"/>
                    <a:pt x="17" y="85"/>
                    <a:pt x="17" y="88"/>
                  </a:cubicBezTo>
                  <a:cubicBezTo>
                    <a:pt x="17" y="92"/>
                    <a:pt x="21" y="92"/>
                    <a:pt x="21" y="97"/>
                  </a:cubicBezTo>
                  <a:cubicBezTo>
                    <a:pt x="21" y="97"/>
                    <a:pt x="15" y="116"/>
                    <a:pt x="11" y="115"/>
                  </a:cubicBezTo>
                  <a:cubicBezTo>
                    <a:pt x="10" y="120"/>
                    <a:pt x="9" y="128"/>
                    <a:pt x="8" y="132"/>
                  </a:cubicBezTo>
                  <a:cubicBezTo>
                    <a:pt x="7" y="137"/>
                    <a:pt x="6" y="141"/>
                    <a:pt x="9" y="142"/>
                  </a:cubicBezTo>
                  <a:cubicBezTo>
                    <a:pt x="12" y="142"/>
                    <a:pt x="18" y="149"/>
                    <a:pt x="23" y="156"/>
                  </a:cubicBezTo>
                  <a:cubicBezTo>
                    <a:pt x="25" y="158"/>
                    <a:pt x="26" y="160"/>
                    <a:pt x="27" y="162"/>
                  </a:cubicBezTo>
                  <a:cubicBezTo>
                    <a:pt x="29" y="162"/>
                    <a:pt x="31" y="162"/>
                    <a:pt x="33" y="162"/>
                  </a:cubicBezTo>
                  <a:cubicBezTo>
                    <a:pt x="38" y="163"/>
                    <a:pt x="39" y="167"/>
                    <a:pt x="39" y="169"/>
                  </a:cubicBezTo>
                  <a:cubicBezTo>
                    <a:pt x="39" y="171"/>
                    <a:pt x="46" y="170"/>
                    <a:pt x="48" y="170"/>
                  </a:cubicBezTo>
                  <a:cubicBezTo>
                    <a:pt x="49" y="170"/>
                    <a:pt x="47" y="167"/>
                    <a:pt x="51" y="165"/>
                  </a:cubicBezTo>
                  <a:cubicBezTo>
                    <a:pt x="49" y="162"/>
                    <a:pt x="43" y="158"/>
                    <a:pt x="38" y="158"/>
                  </a:cubicBezTo>
                  <a:cubicBezTo>
                    <a:pt x="33" y="157"/>
                    <a:pt x="30" y="149"/>
                    <a:pt x="30" y="145"/>
                  </a:cubicBezTo>
                  <a:cubicBezTo>
                    <a:pt x="31" y="141"/>
                    <a:pt x="26" y="138"/>
                    <a:pt x="26" y="135"/>
                  </a:cubicBezTo>
                  <a:cubicBezTo>
                    <a:pt x="26" y="131"/>
                    <a:pt x="23" y="131"/>
                    <a:pt x="19" y="129"/>
                  </a:cubicBezTo>
                  <a:cubicBezTo>
                    <a:pt x="15" y="127"/>
                    <a:pt x="20" y="116"/>
                    <a:pt x="20" y="111"/>
                  </a:cubicBezTo>
                  <a:cubicBezTo>
                    <a:pt x="21" y="106"/>
                    <a:pt x="29" y="93"/>
                    <a:pt x="27" y="88"/>
                  </a:cubicBezTo>
                  <a:cubicBezTo>
                    <a:pt x="24" y="84"/>
                    <a:pt x="35" y="81"/>
                    <a:pt x="36" y="85"/>
                  </a:cubicBezTo>
                  <a:cubicBezTo>
                    <a:pt x="37" y="90"/>
                    <a:pt x="38" y="93"/>
                    <a:pt x="45" y="92"/>
                  </a:cubicBezTo>
                  <a:cubicBezTo>
                    <a:pt x="51" y="92"/>
                    <a:pt x="51" y="97"/>
                    <a:pt x="57" y="99"/>
                  </a:cubicBezTo>
                  <a:cubicBezTo>
                    <a:pt x="57" y="99"/>
                    <a:pt x="57" y="99"/>
                    <a:pt x="57" y="99"/>
                  </a:cubicBezTo>
                  <a:cubicBezTo>
                    <a:pt x="57" y="99"/>
                    <a:pt x="57" y="99"/>
                    <a:pt x="57" y="99"/>
                  </a:cubicBezTo>
                  <a:cubicBezTo>
                    <a:pt x="59" y="95"/>
                    <a:pt x="56" y="95"/>
                    <a:pt x="56" y="9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2" name="Freeform 68">
              <a:extLst>
                <a:ext uri="{FF2B5EF4-FFF2-40B4-BE49-F238E27FC236}">
                  <a16:creationId xmlns="" xmlns:a16="http://schemas.microsoft.com/office/drawing/2014/main" id="{3D13CB85-FD83-4C58-838C-B4F02005C7CC}"/>
                </a:ext>
              </a:extLst>
            </p:cNvPr>
            <p:cNvSpPr>
              <a:spLocks/>
            </p:cNvSpPr>
            <p:nvPr/>
          </p:nvSpPr>
          <p:spPr bwMode="auto">
            <a:xfrm>
              <a:off x="4570412" y="1755776"/>
              <a:ext cx="230188" cy="188913"/>
            </a:xfrm>
            <a:custGeom>
              <a:avLst/>
              <a:gdLst>
                <a:gd name="T0" fmla="*/ 2 w 109"/>
                <a:gd name="T1" fmla="*/ 19 h 89"/>
                <a:gd name="T2" fmla="*/ 2 w 109"/>
                <a:gd name="T3" fmla="*/ 30 h 89"/>
                <a:gd name="T4" fmla="*/ 3 w 109"/>
                <a:gd name="T5" fmla="*/ 35 h 89"/>
                <a:gd name="T6" fmla="*/ 5 w 109"/>
                <a:gd name="T7" fmla="*/ 40 h 89"/>
                <a:gd name="T8" fmla="*/ 7 w 109"/>
                <a:gd name="T9" fmla="*/ 46 h 89"/>
                <a:gd name="T10" fmla="*/ 10 w 109"/>
                <a:gd name="T11" fmla="*/ 55 h 89"/>
                <a:gd name="T12" fmla="*/ 10 w 109"/>
                <a:gd name="T13" fmla="*/ 60 h 89"/>
                <a:gd name="T14" fmla="*/ 16 w 109"/>
                <a:gd name="T15" fmla="*/ 64 h 89"/>
                <a:gd name="T16" fmla="*/ 24 w 109"/>
                <a:gd name="T17" fmla="*/ 69 h 89"/>
                <a:gd name="T18" fmla="*/ 30 w 109"/>
                <a:gd name="T19" fmla="*/ 72 h 89"/>
                <a:gd name="T20" fmla="*/ 36 w 109"/>
                <a:gd name="T21" fmla="*/ 71 h 89"/>
                <a:gd name="T22" fmla="*/ 39 w 109"/>
                <a:gd name="T23" fmla="*/ 75 h 89"/>
                <a:gd name="T24" fmla="*/ 47 w 109"/>
                <a:gd name="T25" fmla="*/ 77 h 89"/>
                <a:gd name="T26" fmla="*/ 52 w 109"/>
                <a:gd name="T27" fmla="*/ 84 h 89"/>
                <a:gd name="T28" fmla="*/ 59 w 109"/>
                <a:gd name="T29" fmla="*/ 83 h 89"/>
                <a:gd name="T30" fmla="*/ 68 w 109"/>
                <a:gd name="T31" fmla="*/ 84 h 89"/>
                <a:gd name="T32" fmla="*/ 77 w 109"/>
                <a:gd name="T33" fmla="*/ 85 h 89"/>
                <a:gd name="T34" fmla="*/ 86 w 109"/>
                <a:gd name="T35" fmla="*/ 87 h 89"/>
                <a:gd name="T36" fmla="*/ 93 w 109"/>
                <a:gd name="T37" fmla="*/ 89 h 89"/>
                <a:gd name="T38" fmla="*/ 93 w 109"/>
                <a:gd name="T39" fmla="*/ 81 h 89"/>
                <a:gd name="T40" fmla="*/ 103 w 109"/>
                <a:gd name="T41" fmla="*/ 70 h 89"/>
                <a:gd name="T42" fmla="*/ 108 w 109"/>
                <a:gd name="T43" fmla="*/ 66 h 89"/>
                <a:gd name="T44" fmla="*/ 104 w 109"/>
                <a:gd name="T45" fmla="*/ 55 h 89"/>
                <a:gd name="T46" fmla="*/ 103 w 109"/>
                <a:gd name="T47" fmla="*/ 45 h 89"/>
                <a:gd name="T48" fmla="*/ 99 w 109"/>
                <a:gd name="T49" fmla="*/ 40 h 89"/>
                <a:gd name="T50" fmla="*/ 106 w 109"/>
                <a:gd name="T51" fmla="*/ 34 h 89"/>
                <a:gd name="T52" fmla="*/ 105 w 109"/>
                <a:gd name="T53" fmla="*/ 24 h 89"/>
                <a:gd name="T54" fmla="*/ 103 w 109"/>
                <a:gd name="T55" fmla="*/ 16 h 89"/>
                <a:gd name="T56" fmla="*/ 95 w 109"/>
                <a:gd name="T57" fmla="*/ 9 h 89"/>
                <a:gd name="T58" fmla="*/ 94 w 109"/>
                <a:gd name="T59" fmla="*/ 9 h 89"/>
                <a:gd name="T60" fmla="*/ 65 w 109"/>
                <a:gd name="T61" fmla="*/ 8 h 89"/>
                <a:gd name="T62" fmla="*/ 59 w 109"/>
                <a:gd name="T63" fmla="*/ 6 h 89"/>
                <a:gd name="T64" fmla="*/ 53 w 109"/>
                <a:gd name="T65" fmla="*/ 9 h 89"/>
                <a:gd name="T66" fmla="*/ 48 w 109"/>
                <a:gd name="T67" fmla="*/ 2 h 89"/>
                <a:gd name="T68" fmla="*/ 23 w 109"/>
                <a:gd name="T69" fmla="*/ 9 h 89"/>
                <a:gd name="T70" fmla="*/ 6 w 109"/>
                <a:gd name="T71" fmla="*/ 15 h 89"/>
                <a:gd name="T72" fmla="*/ 2 w 109"/>
                <a:gd name="T73" fmla="*/ 17 h 89"/>
                <a:gd name="T74" fmla="*/ 2 w 109"/>
                <a:gd name="T75" fmla="*/ 1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89">
                  <a:moveTo>
                    <a:pt x="2" y="19"/>
                  </a:moveTo>
                  <a:cubicBezTo>
                    <a:pt x="3" y="21"/>
                    <a:pt x="4" y="28"/>
                    <a:pt x="2" y="30"/>
                  </a:cubicBezTo>
                  <a:cubicBezTo>
                    <a:pt x="0" y="33"/>
                    <a:pt x="1" y="34"/>
                    <a:pt x="3" y="35"/>
                  </a:cubicBezTo>
                  <a:cubicBezTo>
                    <a:pt x="5" y="36"/>
                    <a:pt x="5" y="38"/>
                    <a:pt x="5" y="40"/>
                  </a:cubicBezTo>
                  <a:cubicBezTo>
                    <a:pt x="5" y="42"/>
                    <a:pt x="7" y="42"/>
                    <a:pt x="7" y="46"/>
                  </a:cubicBezTo>
                  <a:cubicBezTo>
                    <a:pt x="7" y="51"/>
                    <a:pt x="8" y="54"/>
                    <a:pt x="10" y="55"/>
                  </a:cubicBezTo>
                  <a:cubicBezTo>
                    <a:pt x="11" y="57"/>
                    <a:pt x="11" y="59"/>
                    <a:pt x="10" y="60"/>
                  </a:cubicBezTo>
                  <a:cubicBezTo>
                    <a:pt x="12" y="62"/>
                    <a:pt x="14" y="64"/>
                    <a:pt x="16" y="64"/>
                  </a:cubicBezTo>
                  <a:cubicBezTo>
                    <a:pt x="22" y="66"/>
                    <a:pt x="24" y="68"/>
                    <a:pt x="24" y="69"/>
                  </a:cubicBezTo>
                  <a:cubicBezTo>
                    <a:pt x="24" y="71"/>
                    <a:pt x="29" y="75"/>
                    <a:pt x="30" y="72"/>
                  </a:cubicBezTo>
                  <a:cubicBezTo>
                    <a:pt x="31" y="69"/>
                    <a:pt x="34" y="71"/>
                    <a:pt x="36" y="71"/>
                  </a:cubicBezTo>
                  <a:cubicBezTo>
                    <a:pt x="38" y="71"/>
                    <a:pt x="39" y="74"/>
                    <a:pt x="39" y="75"/>
                  </a:cubicBezTo>
                  <a:cubicBezTo>
                    <a:pt x="40" y="77"/>
                    <a:pt x="45" y="76"/>
                    <a:pt x="47" y="77"/>
                  </a:cubicBezTo>
                  <a:cubicBezTo>
                    <a:pt x="48" y="78"/>
                    <a:pt x="49" y="82"/>
                    <a:pt x="52" y="84"/>
                  </a:cubicBezTo>
                  <a:cubicBezTo>
                    <a:pt x="54" y="85"/>
                    <a:pt x="57" y="82"/>
                    <a:pt x="59" y="83"/>
                  </a:cubicBezTo>
                  <a:cubicBezTo>
                    <a:pt x="60" y="84"/>
                    <a:pt x="65" y="85"/>
                    <a:pt x="68" y="84"/>
                  </a:cubicBezTo>
                  <a:cubicBezTo>
                    <a:pt x="71" y="83"/>
                    <a:pt x="73" y="85"/>
                    <a:pt x="77" y="85"/>
                  </a:cubicBezTo>
                  <a:cubicBezTo>
                    <a:pt x="81" y="84"/>
                    <a:pt x="85" y="86"/>
                    <a:pt x="86" y="87"/>
                  </a:cubicBezTo>
                  <a:cubicBezTo>
                    <a:pt x="87" y="88"/>
                    <a:pt x="90" y="88"/>
                    <a:pt x="93" y="89"/>
                  </a:cubicBezTo>
                  <a:cubicBezTo>
                    <a:pt x="94" y="87"/>
                    <a:pt x="92" y="82"/>
                    <a:pt x="93" y="81"/>
                  </a:cubicBezTo>
                  <a:cubicBezTo>
                    <a:pt x="93" y="80"/>
                    <a:pt x="102" y="72"/>
                    <a:pt x="103" y="70"/>
                  </a:cubicBezTo>
                  <a:cubicBezTo>
                    <a:pt x="105" y="69"/>
                    <a:pt x="107" y="69"/>
                    <a:pt x="108" y="66"/>
                  </a:cubicBezTo>
                  <a:cubicBezTo>
                    <a:pt x="109" y="64"/>
                    <a:pt x="105" y="57"/>
                    <a:pt x="104" y="55"/>
                  </a:cubicBezTo>
                  <a:cubicBezTo>
                    <a:pt x="103" y="54"/>
                    <a:pt x="102" y="48"/>
                    <a:pt x="103" y="45"/>
                  </a:cubicBezTo>
                  <a:cubicBezTo>
                    <a:pt x="104" y="43"/>
                    <a:pt x="99" y="41"/>
                    <a:pt x="99" y="40"/>
                  </a:cubicBezTo>
                  <a:cubicBezTo>
                    <a:pt x="99" y="38"/>
                    <a:pt x="103" y="35"/>
                    <a:pt x="106" y="34"/>
                  </a:cubicBezTo>
                  <a:cubicBezTo>
                    <a:pt x="108" y="33"/>
                    <a:pt x="107" y="26"/>
                    <a:pt x="105" y="24"/>
                  </a:cubicBezTo>
                  <a:cubicBezTo>
                    <a:pt x="103" y="22"/>
                    <a:pt x="102" y="19"/>
                    <a:pt x="103" y="16"/>
                  </a:cubicBezTo>
                  <a:cubicBezTo>
                    <a:pt x="105" y="12"/>
                    <a:pt x="96" y="9"/>
                    <a:pt x="95" y="9"/>
                  </a:cubicBezTo>
                  <a:cubicBezTo>
                    <a:pt x="94" y="9"/>
                    <a:pt x="94" y="9"/>
                    <a:pt x="94" y="9"/>
                  </a:cubicBezTo>
                  <a:cubicBezTo>
                    <a:pt x="86" y="10"/>
                    <a:pt x="66" y="8"/>
                    <a:pt x="65" y="8"/>
                  </a:cubicBezTo>
                  <a:cubicBezTo>
                    <a:pt x="64" y="7"/>
                    <a:pt x="61" y="6"/>
                    <a:pt x="59" y="6"/>
                  </a:cubicBezTo>
                  <a:cubicBezTo>
                    <a:pt x="58" y="7"/>
                    <a:pt x="56" y="9"/>
                    <a:pt x="53" y="9"/>
                  </a:cubicBezTo>
                  <a:cubicBezTo>
                    <a:pt x="48" y="9"/>
                    <a:pt x="48" y="4"/>
                    <a:pt x="48" y="2"/>
                  </a:cubicBezTo>
                  <a:cubicBezTo>
                    <a:pt x="48" y="0"/>
                    <a:pt x="28" y="4"/>
                    <a:pt x="23" y="9"/>
                  </a:cubicBezTo>
                  <a:cubicBezTo>
                    <a:pt x="18" y="14"/>
                    <a:pt x="6" y="12"/>
                    <a:pt x="6" y="15"/>
                  </a:cubicBezTo>
                  <a:cubicBezTo>
                    <a:pt x="5" y="17"/>
                    <a:pt x="3" y="18"/>
                    <a:pt x="2" y="17"/>
                  </a:cubicBezTo>
                  <a:cubicBezTo>
                    <a:pt x="2" y="18"/>
                    <a:pt x="2" y="18"/>
                    <a:pt x="2" y="1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3" name="Freeform 69">
              <a:extLst>
                <a:ext uri="{FF2B5EF4-FFF2-40B4-BE49-F238E27FC236}">
                  <a16:creationId xmlns="" xmlns:a16="http://schemas.microsoft.com/office/drawing/2014/main" id="{3C0628E4-0660-4B53-9B85-360C3A929537}"/>
                </a:ext>
              </a:extLst>
            </p:cNvPr>
            <p:cNvSpPr>
              <a:spLocks/>
            </p:cNvSpPr>
            <p:nvPr/>
          </p:nvSpPr>
          <p:spPr bwMode="auto">
            <a:xfrm>
              <a:off x="4603750" y="2060576"/>
              <a:ext cx="87313" cy="84138"/>
            </a:xfrm>
            <a:custGeom>
              <a:avLst/>
              <a:gdLst>
                <a:gd name="T0" fmla="*/ 31 w 41"/>
                <a:gd name="T1" fmla="*/ 36 h 39"/>
                <a:gd name="T2" fmla="*/ 39 w 41"/>
                <a:gd name="T3" fmla="*/ 23 h 39"/>
                <a:gd name="T4" fmla="*/ 40 w 41"/>
                <a:gd name="T5" fmla="*/ 8 h 39"/>
                <a:gd name="T6" fmla="*/ 30 w 41"/>
                <a:gd name="T7" fmla="*/ 3 h 39"/>
                <a:gd name="T8" fmla="*/ 13 w 41"/>
                <a:gd name="T9" fmla="*/ 1 h 39"/>
                <a:gd name="T10" fmla="*/ 6 w 41"/>
                <a:gd name="T11" fmla="*/ 3 h 39"/>
                <a:gd name="T12" fmla="*/ 1 w 41"/>
                <a:gd name="T13" fmla="*/ 6 h 39"/>
                <a:gd name="T14" fmla="*/ 6 w 41"/>
                <a:gd name="T15" fmla="*/ 13 h 39"/>
                <a:gd name="T16" fmla="*/ 15 w 41"/>
                <a:gd name="T17" fmla="*/ 24 h 39"/>
                <a:gd name="T18" fmla="*/ 24 w 41"/>
                <a:gd name="T19" fmla="*/ 35 h 39"/>
                <a:gd name="T20" fmla="*/ 30 w 41"/>
                <a:gd name="T21" fmla="*/ 39 h 39"/>
                <a:gd name="T22" fmla="*/ 31 w 41"/>
                <a:gd name="T2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31" y="36"/>
                  </a:moveTo>
                  <a:cubicBezTo>
                    <a:pt x="30" y="33"/>
                    <a:pt x="37" y="23"/>
                    <a:pt x="39" y="23"/>
                  </a:cubicBezTo>
                  <a:cubicBezTo>
                    <a:pt x="41" y="23"/>
                    <a:pt x="41" y="13"/>
                    <a:pt x="40" y="8"/>
                  </a:cubicBezTo>
                  <a:cubicBezTo>
                    <a:pt x="35" y="4"/>
                    <a:pt x="30" y="3"/>
                    <a:pt x="30" y="3"/>
                  </a:cubicBezTo>
                  <a:cubicBezTo>
                    <a:pt x="30" y="3"/>
                    <a:pt x="15" y="2"/>
                    <a:pt x="13" y="1"/>
                  </a:cubicBezTo>
                  <a:cubicBezTo>
                    <a:pt x="10" y="0"/>
                    <a:pt x="8" y="4"/>
                    <a:pt x="6" y="3"/>
                  </a:cubicBezTo>
                  <a:cubicBezTo>
                    <a:pt x="3" y="1"/>
                    <a:pt x="0" y="3"/>
                    <a:pt x="1" y="6"/>
                  </a:cubicBezTo>
                  <a:cubicBezTo>
                    <a:pt x="1" y="8"/>
                    <a:pt x="6" y="10"/>
                    <a:pt x="6" y="13"/>
                  </a:cubicBezTo>
                  <a:cubicBezTo>
                    <a:pt x="6" y="17"/>
                    <a:pt x="15" y="22"/>
                    <a:pt x="15" y="24"/>
                  </a:cubicBezTo>
                  <a:cubicBezTo>
                    <a:pt x="15" y="26"/>
                    <a:pt x="21" y="30"/>
                    <a:pt x="24" y="35"/>
                  </a:cubicBezTo>
                  <a:cubicBezTo>
                    <a:pt x="26" y="36"/>
                    <a:pt x="28" y="37"/>
                    <a:pt x="30" y="39"/>
                  </a:cubicBezTo>
                  <a:cubicBezTo>
                    <a:pt x="30" y="37"/>
                    <a:pt x="31" y="36"/>
                    <a:pt x="31" y="3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4" name="Freeform 70">
              <a:extLst>
                <a:ext uri="{FF2B5EF4-FFF2-40B4-BE49-F238E27FC236}">
                  <a16:creationId xmlns="" xmlns:a16="http://schemas.microsoft.com/office/drawing/2014/main" id="{3FABFFED-7CEC-4AB0-AABC-0EFEF5C3F7B0}"/>
                </a:ext>
              </a:extLst>
            </p:cNvPr>
            <p:cNvSpPr>
              <a:spLocks/>
            </p:cNvSpPr>
            <p:nvPr/>
          </p:nvSpPr>
          <p:spPr bwMode="auto">
            <a:xfrm>
              <a:off x="4560887" y="2022476"/>
              <a:ext cx="128588" cy="112713"/>
            </a:xfrm>
            <a:custGeom>
              <a:avLst/>
              <a:gdLst>
                <a:gd name="T0" fmla="*/ 35 w 60"/>
                <a:gd name="T1" fmla="*/ 42 h 53"/>
                <a:gd name="T2" fmla="*/ 26 w 60"/>
                <a:gd name="T3" fmla="*/ 31 h 53"/>
                <a:gd name="T4" fmla="*/ 21 w 60"/>
                <a:gd name="T5" fmla="*/ 24 h 53"/>
                <a:gd name="T6" fmla="*/ 26 w 60"/>
                <a:gd name="T7" fmla="*/ 21 h 53"/>
                <a:gd name="T8" fmla="*/ 33 w 60"/>
                <a:gd name="T9" fmla="*/ 19 h 53"/>
                <a:gd name="T10" fmla="*/ 50 w 60"/>
                <a:gd name="T11" fmla="*/ 21 h 53"/>
                <a:gd name="T12" fmla="*/ 60 w 60"/>
                <a:gd name="T13" fmla="*/ 26 h 53"/>
                <a:gd name="T14" fmla="*/ 60 w 60"/>
                <a:gd name="T15" fmla="*/ 24 h 53"/>
                <a:gd name="T16" fmla="*/ 56 w 60"/>
                <a:gd name="T17" fmla="*/ 15 h 53"/>
                <a:gd name="T18" fmla="*/ 53 w 60"/>
                <a:gd name="T19" fmla="*/ 9 h 53"/>
                <a:gd name="T20" fmla="*/ 50 w 60"/>
                <a:gd name="T21" fmla="*/ 10 h 53"/>
                <a:gd name="T22" fmla="*/ 38 w 60"/>
                <a:gd name="T23" fmla="*/ 7 h 53"/>
                <a:gd name="T24" fmla="*/ 29 w 60"/>
                <a:gd name="T25" fmla="*/ 0 h 53"/>
                <a:gd name="T26" fmla="*/ 22 w 60"/>
                <a:gd name="T27" fmla="*/ 5 h 53"/>
                <a:gd name="T28" fmla="*/ 19 w 60"/>
                <a:gd name="T29" fmla="*/ 10 h 53"/>
                <a:gd name="T30" fmla="*/ 15 w 60"/>
                <a:gd name="T31" fmla="*/ 15 h 53"/>
                <a:gd name="T32" fmla="*/ 8 w 60"/>
                <a:gd name="T33" fmla="*/ 15 h 53"/>
                <a:gd name="T34" fmla="*/ 0 w 60"/>
                <a:gd name="T35" fmla="*/ 16 h 53"/>
                <a:gd name="T36" fmla="*/ 2 w 60"/>
                <a:gd name="T37" fmla="*/ 21 h 53"/>
                <a:gd name="T38" fmla="*/ 11 w 60"/>
                <a:gd name="T39" fmla="*/ 25 h 53"/>
                <a:gd name="T40" fmla="*/ 21 w 60"/>
                <a:gd name="T41" fmla="*/ 41 h 53"/>
                <a:gd name="T42" fmla="*/ 30 w 60"/>
                <a:gd name="T43" fmla="*/ 46 h 53"/>
                <a:gd name="T44" fmla="*/ 40 w 60"/>
                <a:gd name="T45" fmla="*/ 51 h 53"/>
                <a:gd name="T46" fmla="*/ 44 w 60"/>
                <a:gd name="T47" fmla="*/ 53 h 53"/>
                <a:gd name="T48" fmla="*/ 35 w 60"/>
                <a:gd name="T4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3">
                  <a:moveTo>
                    <a:pt x="35" y="42"/>
                  </a:moveTo>
                  <a:cubicBezTo>
                    <a:pt x="35" y="40"/>
                    <a:pt x="26" y="35"/>
                    <a:pt x="26" y="31"/>
                  </a:cubicBezTo>
                  <a:cubicBezTo>
                    <a:pt x="26" y="28"/>
                    <a:pt x="21" y="26"/>
                    <a:pt x="21" y="24"/>
                  </a:cubicBezTo>
                  <a:cubicBezTo>
                    <a:pt x="20" y="21"/>
                    <a:pt x="23" y="19"/>
                    <a:pt x="26" y="21"/>
                  </a:cubicBezTo>
                  <a:cubicBezTo>
                    <a:pt x="28" y="22"/>
                    <a:pt x="30" y="18"/>
                    <a:pt x="33" y="19"/>
                  </a:cubicBezTo>
                  <a:cubicBezTo>
                    <a:pt x="35" y="20"/>
                    <a:pt x="50" y="21"/>
                    <a:pt x="50" y="21"/>
                  </a:cubicBezTo>
                  <a:cubicBezTo>
                    <a:pt x="50" y="21"/>
                    <a:pt x="55" y="22"/>
                    <a:pt x="60" y="26"/>
                  </a:cubicBezTo>
                  <a:cubicBezTo>
                    <a:pt x="60" y="25"/>
                    <a:pt x="60" y="24"/>
                    <a:pt x="60" y="24"/>
                  </a:cubicBezTo>
                  <a:cubicBezTo>
                    <a:pt x="59" y="20"/>
                    <a:pt x="60" y="17"/>
                    <a:pt x="56" y="15"/>
                  </a:cubicBezTo>
                  <a:cubicBezTo>
                    <a:pt x="55" y="15"/>
                    <a:pt x="54" y="12"/>
                    <a:pt x="53" y="9"/>
                  </a:cubicBezTo>
                  <a:cubicBezTo>
                    <a:pt x="52" y="9"/>
                    <a:pt x="50" y="10"/>
                    <a:pt x="50" y="10"/>
                  </a:cubicBezTo>
                  <a:cubicBezTo>
                    <a:pt x="47" y="11"/>
                    <a:pt x="40" y="10"/>
                    <a:pt x="38" y="7"/>
                  </a:cubicBezTo>
                  <a:cubicBezTo>
                    <a:pt x="36" y="5"/>
                    <a:pt x="31" y="2"/>
                    <a:pt x="29" y="0"/>
                  </a:cubicBezTo>
                  <a:cubicBezTo>
                    <a:pt x="28" y="1"/>
                    <a:pt x="24" y="4"/>
                    <a:pt x="22" y="5"/>
                  </a:cubicBezTo>
                  <a:cubicBezTo>
                    <a:pt x="20" y="5"/>
                    <a:pt x="21" y="10"/>
                    <a:pt x="19" y="10"/>
                  </a:cubicBezTo>
                  <a:cubicBezTo>
                    <a:pt x="17" y="10"/>
                    <a:pt x="16" y="14"/>
                    <a:pt x="15" y="15"/>
                  </a:cubicBezTo>
                  <a:cubicBezTo>
                    <a:pt x="15" y="17"/>
                    <a:pt x="10" y="14"/>
                    <a:pt x="8" y="15"/>
                  </a:cubicBezTo>
                  <a:cubicBezTo>
                    <a:pt x="7" y="15"/>
                    <a:pt x="2" y="16"/>
                    <a:pt x="0" y="16"/>
                  </a:cubicBezTo>
                  <a:cubicBezTo>
                    <a:pt x="1" y="19"/>
                    <a:pt x="0" y="21"/>
                    <a:pt x="2" y="21"/>
                  </a:cubicBezTo>
                  <a:cubicBezTo>
                    <a:pt x="5" y="21"/>
                    <a:pt x="11" y="21"/>
                    <a:pt x="11" y="25"/>
                  </a:cubicBezTo>
                  <a:cubicBezTo>
                    <a:pt x="11" y="29"/>
                    <a:pt x="18" y="38"/>
                    <a:pt x="21" y="41"/>
                  </a:cubicBezTo>
                  <a:cubicBezTo>
                    <a:pt x="24" y="44"/>
                    <a:pt x="30" y="43"/>
                    <a:pt x="30" y="46"/>
                  </a:cubicBezTo>
                  <a:cubicBezTo>
                    <a:pt x="30" y="48"/>
                    <a:pt x="35" y="50"/>
                    <a:pt x="40" y="51"/>
                  </a:cubicBezTo>
                  <a:cubicBezTo>
                    <a:pt x="41" y="51"/>
                    <a:pt x="43" y="52"/>
                    <a:pt x="44" y="53"/>
                  </a:cubicBezTo>
                  <a:cubicBezTo>
                    <a:pt x="41" y="48"/>
                    <a:pt x="35" y="44"/>
                    <a:pt x="35" y="4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5" name="Freeform 71">
              <a:extLst>
                <a:ext uri="{FF2B5EF4-FFF2-40B4-BE49-F238E27FC236}">
                  <a16:creationId xmlns="" xmlns:a16="http://schemas.microsoft.com/office/drawing/2014/main" id="{16F9D688-C29E-46AC-B5EF-577F1ADFE688}"/>
                </a:ext>
              </a:extLst>
            </p:cNvPr>
            <p:cNvSpPr>
              <a:spLocks/>
            </p:cNvSpPr>
            <p:nvPr/>
          </p:nvSpPr>
          <p:spPr bwMode="auto">
            <a:xfrm>
              <a:off x="4684712" y="2139951"/>
              <a:ext cx="44450" cy="88900"/>
            </a:xfrm>
            <a:custGeom>
              <a:avLst/>
              <a:gdLst>
                <a:gd name="T0" fmla="*/ 14 w 21"/>
                <a:gd name="T1" fmla="*/ 35 h 42"/>
                <a:gd name="T2" fmla="*/ 17 w 21"/>
                <a:gd name="T3" fmla="*/ 31 h 42"/>
                <a:gd name="T4" fmla="*/ 21 w 21"/>
                <a:gd name="T5" fmla="*/ 25 h 42"/>
                <a:gd name="T6" fmla="*/ 21 w 21"/>
                <a:gd name="T7" fmla="*/ 24 h 42"/>
                <a:gd name="T8" fmla="*/ 15 w 21"/>
                <a:gd name="T9" fmla="*/ 17 h 42"/>
                <a:gd name="T10" fmla="*/ 16 w 21"/>
                <a:gd name="T11" fmla="*/ 6 h 42"/>
                <a:gd name="T12" fmla="*/ 6 w 21"/>
                <a:gd name="T13" fmla="*/ 0 h 42"/>
                <a:gd name="T14" fmla="*/ 1 w 21"/>
                <a:gd name="T15" fmla="*/ 8 h 42"/>
                <a:gd name="T16" fmla="*/ 4 w 21"/>
                <a:gd name="T17" fmla="*/ 15 h 42"/>
                <a:gd name="T18" fmla="*/ 3 w 21"/>
                <a:gd name="T19" fmla="*/ 32 h 42"/>
                <a:gd name="T20" fmla="*/ 11 w 21"/>
                <a:gd name="T21" fmla="*/ 42 h 42"/>
                <a:gd name="T22" fmla="*/ 14 w 21"/>
                <a:gd name="T23"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14" y="35"/>
                  </a:moveTo>
                  <a:cubicBezTo>
                    <a:pt x="17" y="35"/>
                    <a:pt x="15" y="33"/>
                    <a:pt x="17" y="31"/>
                  </a:cubicBezTo>
                  <a:cubicBezTo>
                    <a:pt x="19" y="29"/>
                    <a:pt x="21" y="26"/>
                    <a:pt x="21" y="25"/>
                  </a:cubicBezTo>
                  <a:cubicBezTo>
                    <a:pt x="21" y="25"/>
                    <a:pt x="21" y="24"/>
                    <a:pt x="21" y="24"/>
                  </a:cubicBezTo>
                  <a:cubicBezTo>
                    <a:pt x="18" y="22"/>
                    <a:pt x="15" y="20"/>
                    <a:pt x="15" y="17"/>
                  </a:cubicBezTo>
                  <a:cubicBezTo>
                    <a:pt x="14" y="15"/>
                    <a:pt x="15" y="9"/>
                    <a:pt x="16" y="6"/>
                  </a:cubicBezTo>
                  <a:cubicBezTo>
                    <a:pt x="14" y="4"/>
                    <a:pt x="8" y="0"/>
                    <a:pt x="6" y="0"/>
                  </a:cubicBezTo>
                  <a:cubicBezTo>
                    <a:pt x="4" y="0"/>
                    <a:pt x="1" y="4"/>
                    <a:pt x="1" y="8"/>
                  </a:cubicBezTo>
                  <a:cubicBezTo>
                    <a:pt x="5" y="11"/>
                    <a:pt x="7" y="12"/>
                    <a:pt x="4" y="15"/>
                  </a:cubicBezTo>
                  <a:cubicBezTo>
                    <a:pt x="1" y="18"/>
                    <a:pt x="0" y="29"/>
                    <a:pt x="3" y="32"/>
                  </a:cubicBezTo>
                  <a:cubicBezTo>
                    <a:pt x="7" y="35"/>
                    <a:pt x="8" y="40"/>
                    <a:pt x="11" y="42"/>
                  </a:cubicBezTo>
                  <a:cubicBezTo>
                    <a:pt x="12" y="39"/>
                    <a:pt x="12" y="36"/>
                    <a:pt x="14" y="3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6" name="Freeform 72">
              <a:extLst>
                <a:ext uri="{FF2B5EF4-FFF2-40B4-BE49-F238E27FC236}">
                  <a16:creationId xmlns="" xmlns:a16="http://schemas.microsoft.com/office/drawing/2014/main" id="{E20D7572-D937-4CDC-8A01-3EEB4E00BD42}"/>
                </a:ext>
              </a:extLst>
            </p:cNvPr>
            <p:cNvSpPr>
              <a:spLocks/>
            </p:cNvSpPr>
            <p:nvPr/>
          </p:nvSpPr>
          <p:spPr bwMode="auto">
            <a:xfrm>
              <a:off x="4464050" y="1946276"/>
              <a:ext cx="177800" cy="80963"/>
            </a:xfrm>
            <a:custGeom>
              <a:avLst/>
              <a:gdLst>
                <a:gd name="T0" fmla="*/ 71 w 84"/>
                <a:gd name="T1" fmla="*/ 3 h 38"/>
                <a:gd name="T2" fmla="*/ 60 w 84"/>
                <a:gd name="T3" fmla="*/ 0 h 38"/>
                <a:gd name="T4" fmla="*/ 58 w 84"/>
                <a:gd name="T5" fmla="*/ 5 h 38"/>
                <a:gd name="T6" fmla="*/ 48 w 84"/>
                <a:gd name="T7" fmla="*/ 6 h 38"/>
                <a:gd name="T8" fmla="*/ 42 w 84"/>
                <a:gd name="T9" fmla="*/ 10 h 38"/>
                <a:gd name="T10" fmla="*/ 38 w 84"/>
                <a:gd name="T11" fmla="*/ 17 h 38"/>
                <a:gd name="T12" fmla="*/ 33 w 84"/>
                <a:gd name="T13" fmla="*/ 20 h 38"/>
                <a:gd name="T14" fmla="*/ 22 w 84"/>
                <a:gd name="T15" fmla="*/ 22 h 38"/>
                <a:gd name="T16" fmla="*/ 15 w 84"/>
                <a:gd name="T17" fmla="*/ 23 h 38"/>
                <a:gd name="T18" fmla="*/ 9 w 84"/>
                <a:gd name="T19" fmla="*/ 24 h 38"/>
                <a:gd name="T20" fmla="*/ 2 w 84"/>
                <a:gd name="T21" fmla="*/ 22 h 38"/>
                <a:gd name="T22" fmla="*/ 1 w 84"/>
                <a:gd name="T23" fmla="*/ 28 h 38"/>
                <a:gd name="T24" fmla="*/ 7 w 84"/>
                <a:gd name="T25" fmla="*/ 31 h 38"/>
                <a:gd name="T26" fmla="*/ 14 w 84"/>
                <a:gd name="T27" fmla="*/ 33 h 38"/>
                <a:gd name="T28" fmla="*/ 21 w 84"/>
                <a:gd name="T29" fmla="*/ 30 h 38"/>
                <a:gd name="T30" fmla="*/ 30 w 84"/>
                <a:gd name="T31" fmla="*/ 29 h 38"/>
                <a:gd name="T32" fmla="*/ 32 w 84"/>
                <a:gd name="T33" fmla="*/ 34 h 38"/>
                <a:gd name="T34" fmla="*/ 42 w 84"/>
                <a:gd name="T35" fmla="*/ 35 h 38"/>
                <a:gd name="T36" fmla="*/ 55 w 84"/>
                <a:gd name="T37" fmla="*/ 38 h 38"/>
                <a:gd name="T38" fmla="*/ 64 w 84"/>
                <a:gd name="T39" fmla="*/ 34 h 38"/>
                <a:gd name="T40" fmla="*/ 72 w 84"/>
                <a:gd name="T41" fmla="*/ 32 h 38"/>
                <a:gd name="T42" fmla="*/ 72 w 84"/>
                <a:gd name="T43" fmla="*/ 32 h 38"/>
                <a:gd name="T44" fmla="*/ 74 w 84"/>
                <a:gd name="T45" fmla="*/ 29 h 38"/>
                <a:gd name="T46" fmla="*/ 76 w 84"/>
                <a:gd name="T47" fmla="*/ 24 h 38"/>
                <a:gd name="T48" fmla="*/ 77 w 84"/>
                <a:gd name="T49" fmla="*/ 20 h 38"/>
                <a:gd name="T50" fmla="*/ 82 w 84"/>
                <a:gd name="T51" fmla="*/ 17 h 38"/>
                <a:gd name="T52" fmla="*/ 84 w 84"/>
                <a:gd name="T53" fmla="*/ 14 h 38"/>
                <a:gd name="T54" fmla="*/ 79 w 84"/>
                <a:gd name="T55" fmla="*/ 4 h 38"/>
                <a:gd name="T56" fmla="*/ 71 w 84"/>
                <a:gd name="T5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38">
                  <a:moveTo>
                    <a:pt x="71" y="3"/>
                  </a:moveTo>
                  <a:cubicBezTo>
                    <a:pt x="68" y="0"/>
                    <a:pt x="60" y="0"/>
                    <a:pt x="60" y="0"/>
                  </a:cubicBezTo>
                  <a:cubicBezTo>
                    <a:pt x="60" y="0"/>
                    <a:pt x="59" y="3"/>
                    <a:pt x="58" y="5"/>
                  </a:cubicBezTo>
                  <a:cubicBezTo>
                    <a:pt x="57" y="7"/>
                    <a:pt x="52" y="7"/>
                    <a:pt x="48" y="6"/>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3"/>
                  </a:cubicBezTo>
                  <a:cubicBezTo>
                    <a:pt x="16" y="34"/>
                    <a:pt x="19" y="32"/>
                    <a:pt x="21" y="30"/>
                  </a:cubicBezTo>
                  <a:cubicBezTo>
                    <a:pt x="22" y="29"/>
                    <a:pt x="29" y="29"/>
                    <a:pt x="30" y="29"/>
                  </a:cubicBezTo>
                  <a:cubicBezTo>
                    <a:pt x="30" y="29"/>
                    <a:pt x="31" y="33"/>
                    <a:pt x="32" y="34"/>
                  </a:cubicBezTo>
                  <a:cubicBezTo>
                    <a:pt x="33" y="35"/>
                    <a:pt x="38" y="35"/>
                    <a:pt x="42" y="35"/>
                  </a:cubicBezTo>
                  <a:cubicBezTo>
                    <a:pt x="46" y="36"/>
                    <a:pt x="53" y="38"/>
                    <a:pt x="55" y="38"/>
                  </a:cubicBezTo>
                  <a:cubicBezTo>
                    <a:pt x="57" y="38"/>
                    <a:pt x="60" y="34"/>
                    <a:pt x="64" y="34"/>
                  </a:cubicBezTo>
                  <a:cubicBezTo>
                    <a:pt x="69" y="34"/>
                    <a:pt x="71" y="31"/>
                    <a:pt x="72" y="32"/>
                  </a:cubicBezTo>
                  <a:cubicBezTo>
                    <a:pt x="72" y="32"/>
                    <a:pt x="72" y="32"/>
                    <a:pt x="72" y="32"/>
                  </a:cubicBezTo>
                  <a:cubicBezTo>
                    <a:pt x="72" y="30"/>
                    <a:pt x="73" y="29"/>
                    <a:pt x="74" y="29"/>
                  </a:cubicBezTo>
                  <a:cubicBezTo>
                    <a:pt x="76" y="29"/>
                    <a:pt x="74" y="26"/>
                    <a:pt x="76" y="24"/>
                  </a:cubicBezTo>
                  <a:cubicBezTo>
                    <a:pt x="77" y="23"/>
                    <a:pt x="75" y="19"/>
                    <a:pt x="77" y="20"/>
                  </a:cubicBezTo>
                  <a:cubicBezTo>
                    <a:pt x="79" y="20"/>
                    <a:pt x="82" y="20"/>
                    <a:pt x="82" y="17"/>
                  </a:cubicBezTo>
                  <a:cubicBezTo>
                    <a:pt x="82" y="16"/>
                    <a:pt x="83" y="15"/>
                    <a:pt x="84" y="14"/>
                  </a:cubicBezTo>
                  <a:cubicBezTo>
                    <a:pt x="81" y="10"/>
                    <a:pt x="79" y="4"/>
                    <a:pt x="79" y="4"/>
                  </a:cubicBezTo>
                  <a:cubicBezTo>
                    <a:pt x="79" y="4"/>
                    <a:pt x="74" y="7"/>
                    <a:pt x="71" y="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7" name="Freeform 73">
              <a:extLst>
                <a:ext uri="{FF2B5EF4-FFF2-40B4-BE49-F238E27FC236}">
                  <a16:creationId xmlns="" xmlns:a16="http://schemas.microsoft.com/office/drawing/2014/main" id="{981E6D4E-7D45-40E4-BEAA-D6CBAE4CC594}"/>
                </a:ext>
              </a:extLst>
            </p:cNvPr>
            <p:cNvSpPr>
              <a:spLocks/>
            </p:cNvSpPr>
            <p:nvPr/>
          </p:nvSpPr>
          <p:spPr bwMode="auto">
            <a:xfrm>
              <a:off x="4616450" y="1957388"/>
              <a:ext cx="157163" cy="88900"/>
            </a:xfrm>
            <a:custGeom>
              <a:avLst/>
              <a:gdLst>
                <a:gd name="T0" fmla="*/ 71 w 74"/>
                <a:gd name="T1" fmla="*/ 8 h 42"/>
                <a:gd name="T2" fmla="*/ 68 w 74"/>
                <a:gd name="T3" fmla="*/ 6 h 42"/>
                <a:gd name="T4" fmla="*/ 61 w 74"/>
                <a:gd name="T5" fmla="*/ 4 h 42"/>
                <a:gd name="T6" fmla="*/ 51 w 74"/>
                <a:gd name="T7" fmla="*/ 0 h 42"/>
                <a:gd name="T8" fmla="*/ 40 w 74"/>
                <a:gd name="T9" fmla="*/ 7 h 42"/>
                <a:gd name="T10" fmla="*/ 28 w 74"/>
                <a:gd name="T11" fmla="*/ 11 h 42"/>
                <a:gd name="T12" fmla="*/ 13 w 74"/>
                <a:gd name="T13" fmla="*/ 11 h 42"/>
                <a:gd name="T14" fmla="*/ 12 w 74"/>
                <a:gd name="T15" fmla="*/ 9 h 42"/>
                <a:gd name="T16" fmla="*/ 10 w 74"/>
                <a:gd name="T17" fmla="*/ 12 h 42"/>
                <a:gd name="T18" fmla="*/ 5 w 74"/>
                <a:gd name="T19" fmla="*/ 15 h 42"/>
                <a:gd name="T20" fmla="*/ 4 w 74"/>
                <a:gd name="T21" fmla="*/ 19 h 42"/>
                <a:gd name="T22" fmla="*/ 2 w 74"/>
                <a:gd name="T23" fmla="*/ 24 h 42"/>
                <a:gd name="T24" fmla="*/ 0 w 74"/>
                <a:gd name="T25" fmla="*/ 27 h 42"/>
                <a:gd name="T26" fmla="*/ 3 w 74"/>
                <a:gd name="T27" fmla="*/ 31 h 42"/>
                <a:gd name="T28" fmla="*/ 3 w 74"/>
                <a:gd name="T29" fmla="*/ 31 h 42"/>
                <a:gd name="T30" fmla="*/ 12 w 74"/>
                <a:gd name="T31" fmla="*/ 38 h 42"/>
                <a:gd name="T32" fmla="*/ 24 w 74"/>
                <a:gd name="T33" fmla="*/ 41 h 42"/>
                <a:gd name="T34" fmla="*/ 39 w 74"/>
                <a:gd name="T35" fmla="*/ 36 h 42"/>
                <a:gd name="T36" fmla="*/ 44 w 74"/>
                <a:gd name="T37" fmla="*/ 37 h 42"/>
                <a:gd name="T38" fmla="*/ 47 w 74"/>
                <a:gd name="T39" fmla="*/ 38 h 42"/>
                <a:gd name="T40" fmla="*/ 54 w 74"/>
                <a:gd name="T41" fmla="*/ 33 h 42"/>
                <a:gd name="T42" fmla="*/ 64 w 74"/>
                <a:gd name="T43" fmla="*/ 16 h 42"/>
                <a:gd name="T44" fmla="*/ 72 w 74"/>
                <a:gd name="T45" fmla="*/ 11 h 42"/>
                <a:gd name="T46" fmla="*/ 71 w 74"/>
                <a:gd name="T4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42">
                  <a:moveTo>
                    <a:pt x="71" y="8"/>
                  </a:moveTo>
                  <a:cubicBezTo>
                    <a:pt x="70" y="7"/>
                    <a:pt x="69" y="7"/>
                    <a:pt x="68" y="6"/>
                  </a:cubicBezTo>
                  <a:cubicBezTo>
                    <a:pt x="65" y="5"/>
                    <a:pt x="62" y="4"/>
                    <a:pt x="61" y="4"/>
                  </a:cubicBezTo>
                  <a:cubicBezTo>
                    <a:pt x="59" y="2"/>
                    <a:pt x="52" y="1"/>
                    <a:pt x="51" y="0"/>
                  </a:cubicBezTo>
                  <a:cubicBezTo>
                    <a:pt x="50" y="0"/>
                    <a:pt x="43" y="7"/>
                    <a:pt x="40" y="7"/>
                  </a:cubicBezTo>
                  <a:cubicBezTo>
                    <a:pt x="38" y="7"/>
                    <a:pt x="28" y="8"/>
                    <a:pt x="28" y="11"/>
                  </a:cubicBezTo>
                  <a:cubicBezTo>
                    <a:pt x="28" y="13"/>
                    <a:pt x="16" y="14"/>
                    <a:pt x="13" y="11"/>
                  </a:cubicBezTo>
                  <a:cubicBezTo>
                    <a:pt x="13" y="10"/>
                    <a:pt x="12" y="9"/>
                    <a:pt x="12" y="9"/>
                  </a:cubicBezTo>
                  <a:cubicBezTo>
                    <a:pt x="11" y="10"/>
                    <a:pt x="10" y="11"/>
                    <a:pt x="10" y="12"/>
                  </a:cubicBezTo>
                  <a:cubicBezTo>
                    <a:pt x="10" y="15"/>
                    <a:pt x="7" y="15"/>
                    <a:pt x="5" y="15"/>
                  </a:cubicBezTo>
                  <a:cubicBezTo>
                    <a:pt x="3" y="14"/>
                    <a:pt x="5" y="18"/>
                    <a:pt x="4" y="19"/>
                  </a:cubicBezTo>
                  <a:cubicBezTo>
                    <a:pt x="2" y="21"/>
                    <a:pt x="4" y="24"/>
                    <a:pt x="2" y="24"/>
                  </a:cubicBezTo>
                  <a:cubicBezTo>
                    <a:pt x="1" y="24"/>
                    <a:pt x="0" y="25"/>
                    <a:pt x="0" y="27"/>
                  </a:cubicBezTo>
                  <a:cubicBezTo>
                    <a:pt x="1" y="27"/>
                    <a:pt x="3" y="31"/>
                    <a:pt x="3" y="31"/>
                  </a:cubicBezTo>
                  <a:cubicBezTo>
                    <a:pt x="3" y="31"/>
                    <a:pt x="3" y="31"/>
                    <a:pt x="3" y="31"/>
                  </a:cubicBezTo>
                  <a:cubicBezTo>
                    <a:pt x="5" y="33"/>
                    <a:pt x="10" y="36"/>
                    <a:pt x="12" y="38"/>
                  </a:cubicBezTo>
                  <a:cubicBezTo>
                    <a:pt x="14" y="41"/>
                    <a:pt x="21" y="42"/>
                    <a:pt x="24" y="41"/>
                  </a:cubicBezTo>
                  <a:cubicBezTo>
                    <a:pt x="26" y="40"/>
                    <a:pt x="39" y="36"/>
                    <a:pt x="39" y="36"/>
                  </a:cubicBezTo>
                  <a:cubicBezTo>
                    <a:pt x="39" y="36"/>
                    <a:pt x="42" y="37"/>
                    <a:pt x="44" y="37"/>
                  </a:cubicBezTo>
                  <a:cubicBezTo>
                    <a:pt x="44" y="37"/>
                    <a:pt x="46" y="38"/>
                    <a:pt x="47" y="38"/>
                  </a:cubicBezTo>
                  <a:cubicBezTo>
                    <a:pt x="48" y="37"/>
                    <a:pt x="51" y="36"/>
                    <a:pt x="54" y="33"/>
                  </a:cubicBezTo>
                  <a:cubicBezTo>
                    <a:pt x="57" y="30"/>
                    <a:pt x="63" y="17"/>
                    <a:pt x="64" y="16"/>
                  </a:cubicBezTo>
                  <a:cubicBezTo>
                    <a:pt x="66" y="15"/>
                    <a:pt x="70" y="13"/>
                    <a:pt x="72" y="11"/>
                  </a:cubicBezTo>
                  <a:cubicBezTo>
                    <a:pt x="74" y="10"/>
                    <a:pt x="73" y="8"/>
                    <a:pt x="71" y="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8" name="Freeform 74">
              <a:extLst>
                <a:ext uri="{FF2B5EF4-FFF2-40B4-BE49-F238E27FC236}">
                  <a16:creationId xmlns="" xmlns:a16="http://schemas.microsoft.com/office/drawing/2014/main" id="{0EA2FD12-D023-462E-99D4-812C0A452613}"/>
                </a:ext>
              </a:extLst>
            </p:cNvPr>
            <p:cNvSpPr>
              <a:spLocks/>
            </p:cNvSpPr>
            <p:nvPr/>
          </p:nvSpPr>
          <p:spPr bwMode="auto">
            <a:xfrm>
              <a:off x="4525962" y="1882776"/>
              <a:ext cx="150813" cy="79375"/>
            </a:xfrm>
            <a:custGeom>
              <a:avLst/>
              <a:gdLst>
                <a:gd name="T0" fmla="*/ 68 w 71"/>
                <a:gd name="T1" fmla="*/ 17 h 37"/>
                <a:gd name="T2" fmla="*/ 60 w 71"/>
                <a:gd name="T3" fmla="*/ 15 h 37"/>
                <a:gd name="T4" fmla="*/ 57 w 71"/>
                <a:gd name="T5" fmla="*/ 11 h 37"/>
                <a:gd name="T6" fmla="*/ 51 w 71"/>
                <a:gd name="T7" fmla="*/ 12 h 37"/>
                <a:gd name="T8" fmla="*/ 45 w 71"/>
                <a:gd name="T9" fmla="*/ 9 h 37"/>
                <a:gd name="T10" fmla="*/ 37 w 71"/>
                <a:gd name="T11" fmla="*/ 4 h 37"/>
                <a:gd name="T12" fmla="*/ 31 w 71"/>
                <a:gd name="T13" fmla="*/ 0 h 37"/>
                <a:gd name="T14" fmla="*/ 30 w 71"/>
                <a:gd name="T15" fmla="*/ 2 h 37"/>
                <a:gd name="T16" fmla="*/ 24 w 71"/>
                <a:gd name="T17" fmla="*/ 2 h 37"/>
                <a:gd name="T18" fmla="*/ 15 w 71"/>
                <a:gd name="T19" fmla="*/ 6 h 37"/>
                <a:gd name="T20" fmla="*/ 3 w 71"/>
                <a:gd name="T21" fmla="*/ 11 h 37"/>
                <a:gd name="T22" fmla="*/ 4 w 71"/>
                <a:gd name="T23" fmla="*/ 17 h 37"/>
                <a:gd name="T24" fmla="*/ 8 w 71"/>
                <a:gd name="T25" fmla="*/ 26 h 37"/>
                <a:gd name="T26" fmla="*/ 20 w 71"/>
                <a:gd name="T27" fmla="*/ 35 h 37"/>
                <a:gd name="T28" fmla="*/ 19 w 71"/>
                <a:gd name="T29" fmla="*/ 36 h 37"/>
                <a:gd name="T30" fmla="*/ 29 w 71"/>
                <a:gd name="T31" fmla="*/ 35 h 37"/>
                <a:gd name="T32" fmla="*/ 31 w 71"/>
                <a:gd name="T33" fmla="*/ 30 h 37"/>
                <a:gd name="T34" fmla="*/ 42 w 71"/>
                <a:gd name="T35" fmla="*/ 33 h 37"/>
                <a:gd name="T36" fmla="*/ 50 w 71"/>
                <a:gd name="T37" fmla="*/ 34 h 37"/>
                <a:gd name="T38" fmla="*/ 51 w 71"/>
                <a:gd name="T39" fmla="*/ 37 h 37"/>
                <a:gd name="T40" fmla="*/ 54 w 71"/>
                <a:gd name="T41" fmla="*/ 33 h 37"/>
                <a:gd name="T42" fmla="*/ 65 w 71"/>
                <a:gd name="T43" fmla="*/ 28 h 37"/>
                <a:gd name="T44" fmla="*/ 71 w 71"/>
                <a:gd name="T45" fmla="*/ 22 h 37"/>
                <a:gd name="T46" fmla="*/ 68 w 71"/>
                <a:gd name="T4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37">
                  <a:moveTo>
                    <a:pt x="68" y="17"/>
                  </a:moveTo>
                  <a:cubicBezTo>
                    <a:pt x="66" y="16"/>
                    <a:pt x="61" y="17"/>
                    <a:pt x="60" y="15"/>
                  </a:cubicBezTo>
                  <a:cubicBezTo>
                    <a:pt x="60" y="14"/>
                    <a:pt x="59" y="11"/>
                    <a:pt x="57" y="11"/>
                  </a:cubicBezTo>
                  <a:cubicBezTo>
                    <a:pt x="55" y="11"/>
                    <a:pt x="52" y="9"/>
                    <a:pt x="51" y="12"/>
                  </a:cubicBezTo>
                  <a:cubicBezTo>
                    <a:pt x="50" y="15"/>
                    <a:pt x="45" y="11"/>
                    <a:pt x="45" y="9"/>
                  </a:cubicBezTo>
                  <a:cubicBezTo>
                    <a:pt x="45" y="8"/>
                    <a:pt x="43" y="6"/>
                    <a:pt x="37" y="4"/>
                  </a:cubicBezTo>
                  <a:cubicBezTo>
                    <a:pt x="35" y="4"/>
                    <a:pt x="33" y="2"/>
                    <a:pt x="31" y="0"/>
                  </a:cubicBezTo>
                  <a:cubicBezTo>
                    <a:pt x="31" y="1"/>
                    <a:pt x="31" y="1"/>
                    <a:pt x="30" y="2"/>
                  </a:cubicBezTo>
                  <a:cubicBezTo>
                    <a:pt x="29" y="3"/>
                    <a:pt x="26" y="0"/>
                    <a:pt x="24" y="2"/>
                  </a:cubicBezTo>
                  <a:cubicBezTo>
                    <a:pt x="23" y="3"/>
                    <a:pt x="18" y="4"/>
                    <a:pt x="15" y="6"/>
                  </a:cubicBezTo>
                  <a:cubicBezTo>
                    <a:pt x="12" y="9"/>
                    <a:pt x="7" y="10"/>
                    <a:pt x="3" y="11"/>
                  </a:cubicBezTo>
                  <a:cubicBezTo>
                    <a:pt x="0" y="11"/>
                    <a:pt x="3" y="14"/>
                    <a:pt x="4" y="17"/>
                  </a:cubicBezTo>
                  <a:cubicBezTo>
                    <a:pt x="5" y="19"/>
                    <a:pt x="5" y="24"/>
                    <a:pt x="8" y="26"/>
                  </a:cubicBezTo>
                  <a:cubicBezTo>
                    <a:pt x="10" y="28"/>
                    <a:pt x="19" y="33"/>
                    <a:pt x="20" y="35"/>
                  </a:cubicBezTo>
                  <a:cubicBezTo>
                    <a:pt x="20" y="35"/>
                    <a:pt x="20" y="36"/>
                    <a:pt x="19" y="36"/>
                  </a:cubicBezTo>
                  <a:cubicBezTo>
                    <a:pt x="23" y="37"/>
                    <a:pt x="28" y="37"/>
                    <a:pt x="29" y="35"/>
                  </a:cubicBezTo>
                  <a:cubicBezTo>
                    <a:pt x="30" y="33"/>
                    <a:pt x="31" y="30"/>
                    <a:pt x="31" y="30"/>
                  </a:cubicBezTo>
                  <a:cubicBezTo>
                    <a:pt x="31" y="30"/>
                    <a:pt x="39" y="30"/>
                    <a:pt x="42" y="33"/>
                  </a:cubicBezTo>
                  <a:cubicBezTo>
                    <a:pt x="45" y="37"/>
                    <a:pt x="50" y="34"/>
                    <a:pt x="50" y="34"/>
                  </a:cubicBezTo>
                  <a:cubicBezTo>
                    <a:pt x="50" y="34"/>
                    <a:pt x="50" y="35"/>
                    <a:pt x="51" y="37"/>
                  </a:cubicBezTo>
                  <a:cubicBezTo>
                    <a:pt x="52" y="35"/>
                    <a:pt x="53" y="33"/>
                    <a:pt x="54" y="33"/>
                  </a:cubicBezTo>
                  <a:cubicBezTo>
                    <a:pt x="57" y="33"/>
                    <a:pt x="62" y="32"/>
                    <a:pt x="65" y="28"/>
                  </a:cubicBezTo>
                  <a:cubicBezTo>
                    <a:pt x="66" y="25"/>
                    <a:pt x="69" y="24"/>
                    <a:pt x="71" y="22"/>
                  </a:cubicBezTo>
                  <a:cubicBezTo>
                    <a:pt x="70" y="20"/>
                    <a:pt x="69" y="18"/>
                    <a:pt x="68" y="1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79" name="Freeform 75">
              <a:extLst>
                <a:ext uri="{FF2B5EF4-FFF2-40B4-BE49-F238E27FC236}">
                  <a16:creationId xmlns="" xmlns:a16="http://schemas.microsoft.com/office/drawing/2014/main" id="{18E0BD79-8D98-4923-A36A-393B48BB7DE8}"/>
                </a:ext>
              </a:extLst>
            </p:cNvPr>
            <p:cNvSpPr>
              <a:spLocks/>
            </p:cNvSpPr>
            <p:nvPr/>
          </p:nvSpPr>
          <p:spPr bwMode="auto">
            <a:xfrm>
              <a:off x="4633912" y="1930401"/>
              <a:ext cx="133350" cy="57150"/>
            </a:xfrm>
            <a:custGeom>
              <a:avLst/>
              <a:gdLst>
                <a:gd name="T0" fmla="*/ 47 w 63"/>
                <a:gd name="T1" fmla="*/ 3 h 27"/>
                <a:gd name="T2" fmla="*/ 38 w 63"/>
                <a:gd name="T3" fmla="*/ 2 h 27"/>
                <a:gd name="T4" fmla="*/ 29 w 63"/>
                <a:gd name="T5" fmla="*/ 1 h 27"/>
                <a:gd name="T6" fmla="*/ 22 w 63"/>
                <a:gd name="T7" fmla="*/ 2 h 27"/>
                <a:gd name="T8" fmla="*/ 20 w 63"/>
                <a:gd name="T9" fmla="*/ 0 h 27"/>
                <a:gd name="T10" fmla="*/ 14 w 63"/>
                <a:gd name="T11" fmla="*/ 6 h 27"/>
                <a:gd name="T12" fmla="*/ 3 w 63"/>
                <a:gd name="T13" fmla="*/ 11 h 27"/>
                <a:gd name="T14" fmla="*/ 0 w 63"/>
                <a:gd name="T15" fmla="*/ 15 h 27"/>
                <a:gd name="T16" fmla="*/ 5 w 63"/>
                <a:gd name="T17" fmla="*/ 24 h 27"/>
                <a:gd name="T18" fmla="*/ 20 w 63"/>
                <a:gd name="T19" fmla="*/ 24 h 27"/>
                <a:gd name="T20" fmla="*/ 32 w 63"/>
                <a:gd name="T21" fmla="*/ 20 h 27"/>
                <a:gd name="T22" fmla="*/ 43 w 63"/>
                <a:gd name="T23" fmla="*/ 13 h 27"/>
                <a:gd name="T24" fmla="*/ 53 w 63"/>
                <a:gd name="T25" fmla="*/ 17 h 27"/>
                <a:gd name="T26" fmla="*/ 60 w 63"/>
                <a:gd name="T27" fmla="*/ 19 h 27"/>
                <a:gd name="T28" fmla="*/ 58 w 63"/>
                <a:gd name="T29" fmla="*/ 15 h 27"/>
                <a:gd name="T30" fmla="*/ 63 w 63"/>
                <a:gd name="T31" fmla="*/ 7 h 27"/>
                <a:gd name="T32" fmla="*/ 63 w 63"/>
                <a:gd name="T33" fmla="*/ 7 h 27"/>
                <a:gd name="T34" fmla="*/ 56 w 63"/>
                <a:gd name="T35" fmla="*/ 5 h 27"/>
                <a:gd name="T36" fmla="*/ 47 w 6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7">
                  <a:moveTo>
                    <a:pt x="47" y="3"/>
                  </a:moveTo>
                  <a:cubicBezTo>
                    <a:pt x="43" y="3"/>
                    <a:pt x="41" y="1"/>
                    <a:pt x="38" y="2"/>
                  </a:cubicBezTo>
                  <a:cubicBezTo>
                    <a:pt x="35" y="3"/>
                    <a:pt x="30" y="2"/>
                    <a:pt x="29" y="1"/>
                  </a:cubicBezTo>
                  <a:cubicBezTo>
                    <a:pt x="27" y="0"/>
                    <a:pt x="24" y="3"/>
                    <a:pt x="22" y="2"/>
                  </a:cubicBezTo>
                  <a:cubicBezTo>
                    <a:pt x="21" y="1"/>
                    <a:pt x="21" y="1"/>
                    <a:pt x="20" y="0"/>
                  </a:cubicBezTo>
                  <a:cubicBezTo>
                    <a:pt x="18" y="2"/>
                    <a:pt x="15" y="3"/>
                    <a:pt x="14" y="6"/>
                  </a:cubicBezTo>
                  <a:cubicBezTo>
                    <a:pt x="11" y="10"/>
                    <a:pt x="6" y="11"/>
                    <a:pt x="3" y="11"/>
                  </a:cubicBezTo>
                  <a:cubicBezTo>
                    <a:pt x="2" y="11"/>
                    <a:pt x="1" y="13"/>
                    <a:pt x="0" y="15"/>
                  </a:cubicBezTo>
                  <a:cubicBezTo>
                    <a:pt x="1" y="17"/>
                    <a:pt x="3" y="22"/>
                    <a:pt x="5" y="24"/>
                  </a:cubicBezTo>
                  <a:cubicBezTo>
                    <a:pt x="8" y="27"/>
                    <a:pt x="20" y="26"/>
                    <a:pt x="20" y="24"/>
                  </a:cubicBezTo>
                  <a:cubicBezTo>
                    <a:pt x="20" y="21"/>
                    <a:pt x="30" y="20"/>
                    <a:pt x="32" y="20"/>
                  </a:cubicBezTo>
                  <a:cubicBezTo>
                    <a:pt x="35" y="20"/>
                    <a:pt x="42" y="13"/>
                    <a:pt x="43" y="13"/>
                  </a:cubicBezTo>
                  <a:cubicBezTo>
                    <a:pt x="44" y="14"/>
                    <a:pt x="51" y="15"/>
                    <a:pt x="53" y="17"/>
                  </a:cubicBezTo>
                  <a:cubicBezTo>
                    <a:pt x="54" y="17"/>
                    <a:pt x="57" y="18"/>
                    <a:pt x="60" y="19"/>
                  </a:cubicBezTo>
                  <a:cubicBezTo>
                    <a:pt x="59" y="18"/>
                    <a:pt x="58" y="16"/>
                    <a:pt x="58" y="15"/>
                  </a:cubicBezTo>
                  <a:cubicBezTo>
                    <a:pt x="58" y="13"/>
                    <a:pt x="62" y="8"/>
                    <a:pt x="63" y="7"/>
                  </a:cubicBezTo>
                  <a:cubicBezTo>
                    <a:pt x="63" y="7"/>
                    <a:pt x="63" y="7"/>
                    <a:pt x="63" y="7"/>
                  </a:cubicBezTo>
                  <a:cubicBezTo>
                    <a:pt x="60" y="6"/>
                    <a:pt x="57" y="6"/>
                    <a:pt x="56" y="5"/>
                  </a:cubicBezTo>
                  <a:cubicBezTo>
                    <a:pt x="55" y="4"/>
                    <a:pt x="51" y="2"/>
                    <a:pt x="47" y="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0" name="Freeform 76">
              <a:extLst>
                <a:ext uri="{FF2B5EF4-FFF2-40B4-BE49-F238E27FC236}">
                  <a16:creationId xmlns="" xmlns:a16="http://schemas.microsoft.com/office/drawing/2014/main" id="{65924658-7F44-4501-AB51-EF1596220B92}"/>
                </a:ext>
              </a:extLst>
            </p:cNvPr>
            <p:cNvSpPr>
              <a:spLocks/>
            </p:cNvSpPr>
            <p:nvPr/>
          </p:nvSpPr>
          <p:spPr bwMode="auto">
            <a:xfrm>
              <a:off x="4000500" y="2152651"/>
              <a:ext cx="88900" cy="150813"/>
            </a:xfrm>
            <a:custGeom>
              <a:avLst/>
              <a:gdLst>
                <a:gd name="T0" fmla="*/ 30 w 42"/>
                <a:gd name="T1" fmla="*/ 58 h 71"/>
                <a:gd name="T2" fmla="*/ 28 w 42"/>
                <a:gd name="T3" fmla="*/ 52 h 71"/>
                <a:gd name="T4" fmla="*/ 31 w 42"/>
                <a:gd name="T5" fmla="*/ 46 h 71"/>
                <a:gd name="T6" fmla="*/ 27 w 42"/>
                <a:gd name="T7" fmla="*/ 40 h 71"/>
                <a:gd name="T8" fmla="*/ 30 w 42"/>
                <a:gd name="T9" fmla="*/ 35 h 71"/>
                <a:gd name="T10" fmla="*/ 32 w 42"/>
                <a:gd name="T11" fmla="*/ 28 h 71"/>
                <a:gd name="T12" fmla="*/ 31 w 42"/>
                <a:gd name="T13" fmla="*/ 17 h 71"/>
                <a:gd name="T14" fmla="*/ 39 w 42"/>
                <a:gd name="T15" fmla="*/ 11 h 71"/>
                <a:gd name="T16" fmla="*/ 36 w 42"/>
                <a:gd name="T17" fmla="*/ 6 h 71"/>
                <a:gd name="T18" fmla="*/ 29 w 42"/>
                <a:gd name="T19" fmla="*/ 5 h 71"/>
                <a:gd name="T20" fmla="*/ 25 w 42"/>
                <a:gd name="T21" fmla="*/ 5 h 71"/>
                <a:gd name="T22" fmla="*/ 18 w 42"/>
                <a:gd name="T23" fmla="*/ 3 h 71"/>
                <a:gd name="T24" fmla="*/ 14 w 42"/>
                <a:gd name="T25" fmla="*/ 3 h 71"/>
                <a:gd name="T26" fmla="*/ 11 w 42"/>
                <a:gd name="T27" fmla="*/ 4 h 71"/>
                <a:gd name="T28" fmla="*/ 11 w 42"/>
                <a:gd name="T29" fmla="*/ 12 h 71"/>
                <a:gd name="T30" fmla="*/ 4 w 42"/>
                <a:gd name="T31" fmla="*/ 39 h 71"/>
                <a:gd name="T32" fmla="*/ 8 w 42"/>
                <a:gd name="T33" fmla="*/ 49 h 71"/>
                <a:gd name="T34" fmla="*/ 10 w 42"/>
                <a:gd name="T35" fmla="*/ 68 h 71"/>
                <a:gd name="T36" fmla="*/ 18 w 42"/>
                <a:gd name="T37" fmla="*/ 70 h 71"/>
                <a:gd name="T38" fmla="*/ 27 w 42"/>
                <a:gd name="T39" fmla="*/ 68 h 71"/>
                <a:gd name="T40" fmla="*/ 26 w 42"/>
                <a:gd name="T41" fmla="*/ 64 h 71"/>
                <a:gd name="T42" fmla="*/ 30 w 42"/>
                <a:gd name="T43"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71">
                  <a:moveTo>
                    <a:pt x="30" y="58"/>
                  </a:moveTo>
                  <a:cubicBezTo>
                    <a:pt x="35" y="57"/>
                    <a:pt x="29" y="53"/>
                    <a:pt x="28" y="52"/>
                  </a:cubicBezTo>
                  <a:cubicBezTo>
                    <a:pt x="27" y="51"/>
                    <a:pt x="28" y="46"/>
                    <a:pt x="31" y="46"/>
                  </a:cubicBezTo>
                  <a:cubicBezTo>
                    <a:pt x="33" y="46"/>
                    <a:pt x="31" y="43"/>
                    <a:pt x="27" y="40"/>
                  </a:cubicBezTo>
                  <a:cubicBezTo>
                    <a:pt x="24" y="37"/>
                    <a:pt x="27" y="35"/>
                    <a:pt x="30" y="35"/>
                  </a:cubicBezTo>
                  <a:cubicBezTo>
                    <a:pt x="33" y="35"/>
                    <a:pt x="29" y="30"/>
                    <a:pt x="32" y="28"/>
                  </a:cubicBezTo>
                  <a:cubicBezTo>
                    <a:pt x="35" y="25"/>
                    <a:pt x="31" y="19"/>
                    <a:pt x="31" y="17"/>
                  </a:cubicBezTo>
                  <a:cubicBezTo>
                    <a:pt x="31" y="15"/>
                    <a:pt x="35" y="14"/>
                    <a:pt x="39" y="11"/>
                  </a:cubicBezTo>
                  <a:cubicBezTo>
                    <a:pt x="42" y="7"/>
                    <a:pt x="36" y="9"/>
                    <a:pt x="36" y="6"/>
                  </a:cubicBezTo>
                  <a:cubicBezTo>
                    <a:pt x="36" y="4"/>
                    <a:pt x="32" y="3"/>
                    <a:pt x="29" y="5"/>
                  </a:cubicBezTo>
                  <a:cubicBezTo>
                    <a:pt x="26" y="7"/>
                    <a:pt x="27" y="5"/>
                    <a:pt x="25" y="5"/>
                  </a:cubicBezTo>
                  <a:cubicBezTo>
                    <a:pt x="22" y="5"/>
                    <a:pt x="18" y="6"/>
                    <a:pt x="18" y="3"/>
                  </a:cubicBezTo>
                  <a:cubicBezTo>
                    <a:pt x="18" y="1"/>
                    <a:pt x="16" y="0"/>
                    <a:pt x="14" y="3"/>
                  </a:cubicBezTo>
                  <a:cubicBezTo>
                    <a:pt x="13" y="4"/>
                    <a:pt x="12" y="4"/>
                    <a:pt x="11" y="4"/>
                  </a:cubicBezTo>
                  <a:cubicBezTo>
                    <a:pt x="10" y="7"/>
                    <a:pt x="10" y="10"/>
                    <a:pt x="11" y="12"/>
                  </a:cubicBezTo>
                  <a:cubicBezTo>
                    <a:pt x="13" y="15"/>
                    <a:pt x="8" y="34"/>
                    <a:pt x="4" y="39"/>
                  </a:cubicBezTo>
                  <a:cubicBezTo>
                    <a:pt x="0" y="44"/>
                    <a:pt x="4" y="45"/>
                    <a:pt x="8" y="49"/>
                  </a:cubicBezTo>
                  <a:cubicBezTo>
                    <a:pt x="13" y="52"/>
                    <a:pt x="10" y="65"/>
                    <a:pt x="10" y="68"/>
                  </a:cubicBezTo>
                  <a:cubicBezTo>
                    <a:pt x="10" y="71"/>
                    <a:pt x="14" y="70"/>
                    <a:pt x="18" y="70"/>
                  </a:cubicBezTo>
                  <a:cubicBezTo>
                    <a:pt x="21" y="70"/>
                    <a:pt x="24" y="69"/>
                    <a:pt x="27" y="68"/>
                  </a:cubicBezTo>
                  <a:cubicBezTo>
                    <a:pt x="26" y="67"/>
                    <a:pt x="26" y="65"/>
                    <a:pt x="26" y="64"/>
                  </a:cubicBezTo>
                  <a:cubicBezTo>
                    <a:pt x="26" y="62"/>
                    <a:pt x="26" y="58"/>
                    <a:pt x="30" y="5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1" name="Freeform 77">
              <a:extLst>
                <a:ext uri="{FF2B5EF4-FFF2-40B4-BE49-F238E27FC236}">
                  <a16:creationId xmlns="" xmlns:a16="http://schemas.microsoft.com/office/drawing/2014/main" id="{883D358C-5790-4D9C-A987-E1BC2D0D7411}"/>
                </a:ext>
              </a:extLst>
            </p:cNvPr>
            <p:cNvSpPr>
              <a:spLocks/>
            </p:cNvSpPr>
            <p:nvPr/>
          </p:nvSpPr>
          <p:spPr bwMode="auto">
            <a:xfrm>
              <a:off x="4310062" y="1806576"/>
              <a:ext cx="98425" cy="85725"/>
            </a:xfrm>
            <a:custGeom>
              <a:avLst/>
              <a:gdLst>
                <a:gd name="T0" fmla="*/ 15 w 47"/>
                <a:gd name="T1" fmla="*/ 31 h 40"/>
                <a:gd name="T2" fmla="*/ 23 w 47"/>
                <a:gd name="T3" fmla="*/ 32 h 40"/>
                <a:gd name="T4" fmla="*/ 31 w 47"/>
                <a:gd name="T5" fmla="*/ 37 h 40"/>
                <a:gd name="T6" fmla="*/ 33 w 47"/>
                <a:gd name="T7" fmla="*/ 40 h 40"/>
                <a:gd name="T8" fmla="*/ 35 w 47"/>
                <a:gd name="T9" fmla="*/ 31 h 40"/>
                <a:gd name="T10" fmla="*/ 35 w 47"/>
                <a:gd name="T11" fmla="*/ 26 h 40"/>
                <a:gd name="T12" fmla="*/ 42 w 47"/>
                <a:gd name="T13" fmla="*/ 23 h 40"/>
                <a:gd name="T14" fmla="*/ 44 w 47"/>
                <a:gd name="T15" fmla="*/ 19 h 40"/>
                <a:gd name="T16" fmla="*/ 40 w 47"/>
                <a:gd name="T17" fmla="*/ 13 h 40"/>
                <a:gd name="T18" fmla="*/ 46 w 47"/>
                <a:gd name="T19" fmla="*/ 8 h 40"/>
                <a:gd name="T20" fmla="*/ 46 w 47"/>
                <a:gd name="T21" fmla="*/ 0 h 40"/>
                <a:gd name="T22" fmla="*/ 43 w 47"/>
                <a:gd name="T23" fmla="*/ 1 h 40"/>
                <a:gd name="T24" fmla="*/ 32 w 47"/>
                <a:gd name="T25" fmla="*/ 1 h 40"/>
                <a:gd name="T26" fmla="*/ 27 w 47"/>
                <a:gd name="T27" fmla="*/ 9 h 40"/>
                <a:gd name="T28" fmla="*/ 22 w 47"/>
                <a:gd name="T29" fmla="*/ 10 h 40"/>
                <a:gd name="T30" fmla="*/ 16 w 47"/>
                <a:gd name="T31" fmla="*/ 12 h 40"/>
                <a:gd name="T32" fmla="*/ 11 w 47"/>
                <a:gd name="T33" fmla="*/ 21 h 40"/>
                <a:gd name="T34" fmla="*/ 2 w 47"/>
                <a:gd name="T35" fmla="*/ 32 h 40"/>
                <a:gd name="T36" fmla="*/ 0 w 47"/>
                <a:gd name="T37" fmla="*/ 33 h 40"/>
                <a:gd name="T38" fmla="*/ 4 w 47"/>
                <a:gd name="T39" fmla="*/ 34 h 40"/>
                <a:gd name="T40" fmla="*/ 15 w 47"/>
                <a:gd name="T4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0">
                  <a:moveTo>
                    <a:pt x="15" y="31"/>
                  </a:moveTo>
                  <a:cubicBezTo>
                    <a:pt x="17" y="29"/>
                    <a:pt x="21" y="30"/>
                    <a:pt x="23" y="32"/>
                  </a:cubicBezTo>
                  <a:cubicBezTo>
                    <a:pt x="25" y="34"/>
                    <a:pt x="28" y="34"/>
                    <a:pt x="31" y="37"/>
                  </a:cubicBezTo>
                  <a:cubicBezTo>
                    <a:pt x="32" y="38"/>
                    <a:pt x="33" y="39"/>
                    <a:pt x="33" y="40"/>
                  </a:cubicBezTo>
                  <a:cubicBezTo>
                    <a:pt x="34" y="37"/>
                    <a:pt x="34" y="33"/>
                    <a:pt x="35" y="31"/>
                  </a:cubicBezTo>
                  <a:cubicBezTo>
                    <a:pt x="36" y="29"/>
                    <a:pt x="34" y="26"/>
                    <a:pt x="35" y="26"/>
                  </a:cubicBezTo>
                  <a:cubicBezTo>
                    <a:pt x="37" y="26"/>
                    <a:pt x="42" y="26"/>
                    <a:pt x="42" y="23"/>
                  </a:cubicBezTo>
                  <a:cubicBezTo>
                    <a:pt x="42" y="20"/>
                    <a:pt x="43" y="21"/>
                    <a:pt x="44" y="19"/>
                  </a:cubicBezTo>
                  <a:cubicBezTo>
                    <a:pt x="45" y="17"/>
                    <a:pt x="41" y="14"/>
                    <a:pt x="40" y="13"/>
                  </a:cubicBezTo>
                  <a:cubicBezTo>
                    <a:pt x="40" y="12"/>
                    <a:pt x="43" y="12"/>
                    <a:pt x="46" y="8"/>
                  </a:cubicBezTo>
                  <a:cubicBezTo>
                    <a:pt x="47" y="6"/>
                    <a:pt x="47" y="3"/>
                    <a:pt x="46" y="0"/>
                  </a:cubicBezTo>
                  <a:cubicBezTo>
                    <a:pt x="45" y="1"/>
                    <a:pt x="44" y="2"/>
                    <a:pt x="43" y="1"/>
                  </a:cubicBezTo>
                  <a:cubicBezTo>
                    <a:pt x="40" y="0"/>
                    <a:pt x="37" y="0"/>
                    <a:pt x="32" y="1"/>
                  </a:cubicBezTo>
                  <a:cubicBezTo>
                    <a:pt x="27" y="2"/>
                    <a:pt x="25" y="7"/>
                    <a:pt x="27" y="9"/>
                  </a:cubicBezTo>
                  <a:cubicBezTo>
                    <a:pt x="29" y="11"/>
                    <a:pt x="22" y="12"/>
                    <a:pt x="22" y="10"/>
                  </a:cubicBezTo>
                  <a:cubicBezTo>
                    <a:pt x="21" y="7"/>
                    <a:pt x="16" y="9"/>
                    <a:pt x="16" y="12"/>
                  </a:cubicBezTo>
                  <a:cubicBezTo>
                    <a:pt x="17" y="16"/>
                    <a:pt x="11" y="17"/>
                    <a:pt x="11" y="21"/>
                  </a:cubicBezTo>
                  <a:cubicBezTo>
                    <a:pt x="12" y="26"/>
                    <a:pt x="6" y="30"/>
                    <a:pt x="2" y="32"/>
                  </a:cubicBezTo>
                  <a:cubicBezTo>
                    <a:pt x="2" y="32"/>
                    <a:pt x="1" y="33"/>
                    <a:pt x="0" y="33"/>
                  </a:cubicBezTo>
                  <a:cubicBezTo>
                    <a:pt x="2" y="34"/>
                    <a:pt x="4" y="34"/>
                    <a:pt x="4" y="34"/>
                  </a:cubicBezTo>
                  <a:cubicBezTo>
                    <a:pt x="8" y="34"/>
                    <a:pt x="13" y="33"/>
                    <a:pt x="15" y="3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2" name="Freeform 78">
              <a:extLst>
                <a:ext uri="{FF2B5EF4-FFF2-40B4-BE49-F238E27FC236}">
                  <a16:creationId xmlns="" xmlns:a16="http://schemas.microsoft.com/office/drawing/2014/main" id="{222A6E18-172D-4F66-B6CB-835B9DC23297}"/>
                </a:ext>
              </a:extLst>
            </p:cNvPr>
            <p:cNvSpPr>
              <a:spLocks/>
            </p:cNvSpPr>
            <p:nvPr/>
          </p:nvSpPr>
          <p:spPr bwMode="auto">
            <a:xfrm>
              <a:off x="4373562" y="1912938"/>
              <a:ext cx="15875" cy="23813"/>
            </a:xfrm>
            <a:custGeom>
              <a:avLst/>
              <a:gdLst>
                <a:gd name="T0" fmla="*/ 4 w 8"/>
                <a:gd name="T1" fmla="*/ 0 h 11"/>
                <a:gd name="T2" fmla="*/ 0 w 8"/>
                <a:gd name="T3" fmla="*/ 10 h 11"/>
                <a:gd name="T4" fmla="*/ 8 w 8"/>
                <a:gd name="T5" fmla="*/ 11 h 11"/>
                <a:gd name="T6" fmla="*/ 4 w 8"/>
                <a:gd name="T7" fmla="*/ 1 h 11"/>
                <a:gd name="T8" fmla="*/ 4 w 8"/>
                <a:gd name="T9" fmla="*/ 0 h 11"/>
              </a:gdLst>
              <a:ahLst/>
              <a:cxnLst>
                <a:cxn ang="0">
                  <a:pos x="T0" y="T1"/>
                </a:cxn>
                <a:cxn ang="0">
                  <a:pos x="T2" y="T3"/>
                </a:cxn>
                <a:cxn ang="0">
                  <a:pos x="T4" y="T5"/>
                </a:cxn>
                <a:cxn ang="0">
                  <a:pos x="T6" y="T7"/>
                </a:cxn>
                <a:cxn ang="0">
                  <a:pos x="T8" y="T9"/>
                </a:cxn>
              </a:cxnLst>
              <a:rect l="0" t="0" r="r" b="b"/>
              <a:pathLst>
                <a:path w="8" h="11">
                  <a:moveTo>
                    <a:pt x="4" y="0"/>
                  </a:moveTo>
                  <a:cubicBezTo>
                    <a:pt x="2" y="1"/>
                    <a:pt x="0" y="4"/>
                    <a:pt x="0" y="10"/>
                  </a:cubicBezTo>
                  <a:cubicBezTo>
                    <a:pt x="2" y="10"/>
                    <a:pt x="5" y="10"/>
                    <a:pt x="8" y="11"/>
                  </a:cubicBezTo>
                  <a:cubicBezTo>
                    <a:pt x="7" y="4"/>
                    <a:pt x="5" y="3"/>
                    <a:pt x="4" y="1"/>
                  </a:cubicBezTo>
                  <a:cubicBezTo>
                    <a:pt x="4" y="1"/>
                    <a:pt x="4" y="1"/>
                    <a:pt x="4" y="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3" name="Freeform 79">
              <a:extLst>
                <a:ext uri="{FF2B5EF4-FFF2-40B4-BE49-F238E27FC236}">
                  <a16:creationId xmlns="" xmlns:a16="http://schemas.microsoft.com/office/drawing/2014/main" id="{6BEAE6A0-94C4-4E0D-987A-90191D46F36E}"/>
                </a:ext>
              </a:extLst>
            </p:cNvPr>
            <p:cNvSpPr>
              <a:spLocks/>
            </p:cNvSpPr>
            <p:nvPr/>
          </p:nvSpPr>
          <p:spPr bwMode="auto">
            <a:xfrm>
              <a:off x="4294187" y="1868488"/>
              <a:ext cx="93663" cy="65088"/>
            </a:xfrm>
            <a:custGeom>
              <a:avLst/>
              <a:gdLst>
                <a:gd name="T0" fmla="*/ 1 w 44"/>
                <a:gd name="T1" fmla="*/ 9 h 31"/>
                <a:gd name="T2" fmla="*/ 5 w 44"/>
                <a:gd name="T3" fmla="*/ 13 h 31"/>
                <a:gd name="T4" fmla="*/ 11 w 44"/>
                <a:gd name="T5" fmla="*/ 16 h 31"/>
                <a:gd name="T6" fmla="*/ 18 w 44"/>
                <a:gd name="T7" fmla="*/ 21 h 31"/>
                <a:gd name="T8" fmla="*/ 21 w 44"/>
                <a:gd name="T9" fmla="*/ 24 h 31"/>
                <a:gd name="T10" fmla="*/ 26 w 44"/>
                <a:gd name="T11" fmla="*/ 22 h 31"/>
                <a:gd name="T12" fmla="*/ 30 w 44"/>
                <a:gd name="T13" fmla="*/ 27 h 31"/>
                <a:gd name="T14" fmla="*/ 35 w 44"/>
                <a:gd name="T15" fmla="*/ 31 h 31"/>
                <a:gd name="T16" fmla="*/ 37 w 44"/>
                <a:gd name="T17" fmla="*/ 31 h 31"/>
                <a:gd name="T18" fmla="*/ 41 w 44"/>
                <a:gd name="T19" fmla="*/ 21 h 31"/>
                <a:gd name="T20" fmla="*/ 43 w 44"/>
                <a:gd name="T21" fmla="*/ 18 h 31"/>
                <a:gd name="T22" fmla="*/ 40 w 44"/>
                <a:gd name="T23" fmla="*/ 11 h 31"/>
                <a:gd name="T24" fmla="*/ 40 w 44"/>
                <a:gd name="T25" fmla="*/ 11 h 31"/>
                <a:gd name="T26" fmla="*/ 38 w 44"/>
                <a:gd name="T27" fmla="*/ 8 h 31"/>
                <a:gd name="T28" fmla="*/ 30 w 44"/>
                <a:gd name="T29" fmla="*/ 3 h 31"/>
                <a:gd name="T30" fmla="*/ 22 w 44"/>
                <a:gd name="T31" fmla="*/ 2 h 31"/>
                <a:gd name="T32" fmla="*/ 11 w 44"/>
                <a:gd name="T33" fmla="*/ 5 h 31"/>
                <a:gd name="T34" fmla="*/ 7 w 44"/>
                <a:gd name="T35" fmla="*/ 4 h 31"/>
                <a:gd name="T36" fmla="*/ 0 w 44"/>
                <a:gd name="T37" fmla="*/ 7 h 31"/>
                <a:gd name="T38" fmla="*/ 1 w 44"/>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1">
                  <a:moveTo>
                    <a:pt x="1" y="9"/>
                  </a:moveTo>
                  <a:cubicBezTo>
                    <a:pt x="2" y="10"/>
                    <a:pt x="4" y="15"/>
                    <a:pt x="5" y="13"/>
                  </a:cubicBezTo>
                  <a:cubicBezTo>
                    <a:pt x="6" y="11"/>
                    <a:pt x="9" y="15"/>
                    <a:pt x="11" y="16"/>
                  </a:cubicBezTo>
                  <a:cubicBezTo>
                    <a:pt x="13" y="18"/>
                    <a:pt x="18" y="19"/>
                    <a:pt x="18" y="21"/>
                  </a:cubicBezTo>
                  <a:cubicBezTo>
                    <a:pt x="18" y="22"/>
                    <a:pt x="19" y="25"/>
                    <a:pt x="21" y="24"/>
                  </a:cubicBezTo>
                  <a:cubicBezTo>
                    <a:pt x="24" y="23"/>
                    <a:pt x="26" y="20"/>
                    <a:pt x="26" y="22"/>
                  </a:cubicBezTo>
                  <a:cubicBezTo>
                    <a:pt x="26" y="24"/>
                    <a:pt x="27" y="28"/>
                    <a:pt x="30" y="27"/>
                  </a:cubicBezTo>
                  <a:cubicBezTo>
                    <a:pt x="32" y="27"/>
                    <a:pt x="33" y="31"/>
                    <a:pt x="35" y="31"/>
                  </a:cubicBezTo>
                  <a:cubicBezTo>
                    <a:pt x="36" y="31"/>
                    <a:pt x="36" y="31"/>
                    <a:pt x="37" y="31"/>
                  </a:cubicBezTo>
                  <a:cubicBezTo>
                    <a:pt x="37" y="25"/>
                    <a:pt x="39" y="22"/>
                    <a:pt x="41" y="21"/>
                  </a:cubicBezTo>
                  <a:cubicBezTo>
                    <a:pt x="42" y="20"/>
                    <a:pt x="43" y="19"/>
                    <a:pt x="43" y="18"/>
                  </a:cubicBezTo>
                  <a:cubicBezTo>
                    <a:pt x="44" y="16"/>
                    <a:pt x="40" y="13"/>
                    <a:pt x="40" y="11"/>
                  </a:cubicBezTo>
                  <a:cubicBezTo>
                    <a:pt x="40" y="11"/>
                    <a:pt x="40" y="11"/>
                    <a:pt x="40" y="11"/>
                  </a:cubicBezTo>
                  <a:cubicBezTo>
                    <a:pt x="40" y="10"/>
                    <a:pt x="39" y="9"/>
                    <a:pt x="38" y="8"/>
                  </a:cubicBezTo>
                  <a:cubicBezTo>
                    <a:pt x="35" y="5"/>
                    <a:pt x="32" y="5"/>
                    <a:pt x="30" y="3"/>
                  </a:cubicBezTo>
                  <a:cubicBezTo>
                    <a:pt x="28" y="1"/>
                    <a:pt x="24" y="0"/>
                    <a:pt x="22" y="2"/>
                  </a:cubicBezTo>
                  <a:cubicBezTo>
                    <a:pt x="20" y="4"/>
                    <a:pt x="15" y="5"/>
                    <a:pt x="11" y="5"/>
                  </a:cubicBezTo>
                  <a:cubicBezTo>
                    <a:pt x="11" y="5"/>
                    <a:pt x="9" y="5"/>
                    <a:pt x="7" y="4"/>
                  </a:cubicBezTo>
                  <a:cubicBezTo>
                    <a:pt x="5" y="5"/>
                    <a:pt x="2" y="7"/>
                    <a:pt x="0" y="7"/>
                  </a:cubicBezTo>
                  <a:cubicBezTo>
                    <a:pt x="0" y="8"/>
                    <a:pt x="1" y="8"/>
                    <a:pt x="1" y="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4" name="Freeform 80">
              <a:extLst>
                <a:ext uri="{FF2B5EF4-FFF2-40B4-BE49-F238E27FC236}">
                  <a16:creationId xmlns="" xmlns:a16="http://schemas.microsoft.com/office/drawing/2014/main" id="{EC1390DC-E705-4170-83A1-CA4F68C90FEB}"/>
                </a:ext>
              </a:extLst>
            </p:cNvPr>
            <p:cNvSpPr>
              <a:spLocks/>
            </p:cNvSpPr>
            <p:nvPr/>
          </p:nvSpPr>
          <p:spPr bwMode="auto">
            <a:xfrm>
              <a:off x="4716462" y="1968501"/>
              <a:ext cx="215900" cy="139700"/>
            </a:xfrm>
            <a:custGeom>
              <a:avLst/>
              <a:gdLst>
                <a:gd name="T0" fmla="*/ 91 w 102"/>
                <a:gd name="T1" fmla="*/ 44 h 66"/>
                <a:gd name="T2" fmla="*/ 87 w 102"/>
                <a:gd name="T3" fmla="*/ 41 h 66"/>
                <a:gd name="T4" fmla="*/ 87 w 102"/>
                <a:gd name="T5" fmla="*/ 41 h 66"/>
                <a:gd name="T6" fmla="*/ 85 w 102"/>
                <a:gd name="T7" fmla="*/ 28 h 66"/>
                <a:gd name="T8" fmla="*/ 78 w 102"/>
                <a:gd name="T9" fmla="*/ 12 h 66"/>
                <a:gd name="T10" fmla="*/ 70 w 102"/>
                <a:gd name="T11" fmla="*/ 0 h 66"/>
                <a:gd name="T12" fmla="*/ 65 w 102"/>
                <a:gd name="T13" fmla="*/ 2 h 66"/>
                <a:gd name="T14" fmla="*/ 59 w 102"/>
                <a:gd name="T15" fmla="*/ 6 h 66"/>
                <a:gd name="T16" fmla="*/ 53 w 102"/>
                <a:gd name="T17" fmla="*/ 6 h 66"/>
                <a:gd name="T18" fmla="*/ 48 w 102"/>
                <a:gd name="T19" fmla="*/ 8 h 66"/>
                <a:gd name="T20" fmla="*/ 41 w 102"/>
                <a:gd name="T21" fmla="*/ 6 h 66"/>
                <a:gd name="T22" fmla="*/ 30 w 102"/>
                <a:gd name="T23" fmla="*/ 4 h 66"/>
                <a:gd name="T24" fmla="*/ 26 w 102"/>
                <a:gd name="T25" fmla="*/ 4 h 66"/>
                <a:gd name="T26" fmla="*/ 25 w 102"/>
                <a:gd name="T27" fmla="*/ 6 h 66"/>
                <a:gd name="T28" fmla="*/ 17 w 102"/>
                <a:gd name="T29" fmla="*/ 11 h 66"/>
                <a:gd name="T30" fmla="*/ 7 w 102"/>
                <a:gd name="T31" fmla="*/ 28 h 66"/>
                <a:gd name="T32" fmla="*/ 0 w 102"/>
                <a:gd name="T33" fmla="*/ 33 h 66"/>
                <a:gd name="T34" fmla="*/ 4 w 102"/>
                <a:gd name="T35" fmla="*/ 40 h 66"/>
                <a:gd name="T36" fmla="*/ 8 w 102"/>
                <a:gd name="T37" fmla="*/ 44 h 66"/>
                <a:gd name="T38" fmla="*/ 9 w 102"/>
                <a:gd name="T39" fmla="*/ 51 h 66"/>
                <a:gd name="T40" fmla="*/ 22 w 102"/>
                <a:gd name="T41" fmla="*/ 55 h 66"/>
                <a:gd name="T42" fmla="*/ 22 w 102"/>
                <a:gd name="T43" fmla="*/ 60 h 66"/>
                <a:gd name="T44" fmla="*/ 29 w 102"/>
                <a:gd name="T45" fmla="*/ 64 h 66"/>
                <a:gd name="T46" fmla="*/ 41 w 102"/>
                <a:gd name="T47" fmla="*/ 65 h 66"/>
                <a:gd name="T48" fmla="*/ 53 w 102"/>
                <a:gd name="T49" fmla="*/ 66 h 66"/>
                <a:gd name="T50" fmla="*/ 61 w 102"/>
                <a:gd name="T51" fmla="*/ 62 h 66"/>
                <a:gd name="T52" fmla="*/ 74 w 102"/>
                <a:gd name="T53" fmla="*/ 60 h 66"/>
                <a:gd name="T54" fmla="*/ 83 w 102"/>
                <a:gd name="T55" fmla="*/ 63 h 66"/>
                <a:gd name="T56" fmla="*/ 90 w 102"/>
                <a:gd name="T57" fmla="*/ 66 h 66"/>
                <a:gd name="T58" fmla="*/ 90 w 102"/>
                <a:gd name="T59" fmla="*/ 60 h 66"/>
                <a:gd name="T60" fmla="*/ 96 w 102"/>
                <a:gd name="T61" fmla="*/ 51 h 66"/>
                <a:gd name="T62" fmla="*/ 101 w 102"/>
                <a:gd name="T63" fmla="*/ 45 h 66"/>
                <a:gd name="T64" fmla="*/ 101 w 102"/>
                <a:gd name="T65" fmla="*/ 44 h 66"/>
                <a:gd name="T66" fmla="*/ 97 w 102"/>
                <a:gd name="T67" fmla="*/ 41 h 66"/>
                <a:gd name="T68" fmla="*/ 91 w 102"/>
                <a:gd name="T69"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6">
                  <a:moveTo>
                    <a:pt x="91" y="44"/>
                  </a:moveTo>
                  <a:cubicBezTo>
                    <a:pt x="89" y="44"/>
                    <a:pt x="86" y="43"/>
                    <a:pt x="87" y="41"/>
                  </a:cubicBezTo>
                  <a:cubicBezTo>
                    <a:pt x="87" y="41"/>
                    <a:pt x="87" y="41"/>
                    <a:pt x="87" y="41"/>
                  </a:cubicBezTo>
                  <a:cubicBezTo>
                    <a:pt x="84" y="38"/>
                    <a:pt x="83" y="30"/>
                    <a:pt x="85" y="28"/>
                  </a:cubicBezTo>
                  <a:cubicBezTo>
                    <a:pt x="88" y="26"/>
                    <a:pt x="81" y="16"/>
                    <a:pt x="78" y="12"/>
                  </a:cubicBezTo>
                  <a:cubicBezTo>
                    <a:pt x="76" y="11"/>
                    <a:pt x="73" y="5"/>
                    <a:pt x="70" y="0"/>
                  </a:cubicBezTo>
                  <a:cubicBezTo>
                    <a:pt x="68" y="1"/>
                    <a:pt x="65" y="2"/>
                    <a:pt x="65" y="2"/>
                  </a:cubicBezTo>
                  <a:cubicBezTo>
                    <a:pt x="64" y="4"/>
                    <a:pt x="61" y="6"/>
                    <a:pt x="59" y="6"/>
                  </a:cubicBezTo>
                  <a:cubicBezTo>
                    <a:pt x="57" y="6"/>
                    <a:pt x="55" y="5"/>
                    <a:pt x="53" y="6"/>
                  </a:cubicBezTo>
                  <a:cubicBezTo>
                    <a:pt x="51" y="8"/>
                    <a:pt x="49" y="9"/>
                    <a:pt x="48" y="8"/>
                  </a:cubicBezTo>
                  <a:cubicBezTo>
                    <a:pt x="47" y="7"/>
                    <a:pt x="44" y="6"/>
                    <a:pt x="41" y="6"/>
                  </a:cubicBezTo>
                  <a:cubicBezTo>
                    <a:pt x="39" y="6"/>
                    <a:pt x="32" y="4"/>
                    <a:pt x="30" y="4"/>
                  </a:cubicBezTo>
                  <a:cubicBezTo>
                    <a:pt x="29" y="4"/>
                    <a:pt x="27" y="4"/>
                    <a:pt x="26" y="4"/>
                  </a:cubicBezTo>
                  <a:cubicBezTo>
                    <a:pt x="26" y="5"/>
                    <a:pt x="26" y="6"/>
                    <a:pt x="25" y="6"/>
                  </a:cubicBezTo>
                  <a:cubicBezTo>
                    <a:pt x="23" y="8"/>
                    <a:pt x="19" y="10"/>
                    <a:pt x="17" y="11"/>
                  </a:cubicBezTo>
                  <a:cubicBezTo>
                    <a:pt x="16" y="12"/>
                    <a:pt x="10" y="25"/>
                    <a:pt x="7" y="28"/>
                  </a:cubicBezTo>
                  <a:cubicBezTo>
                    <a:pt x="3" y="32"/>
                    <a:pt x="0" y="32"/>
                    <a:pt x="0" y="33"/>
                  </a:cubicBezTo>
                  <a:cubicBezTo>
                    <a:pt x="0" y="35"/>
                    <a:pt x="4" y="38"/>
                    <a:pt x="4" y="40"/>
                  </a:cubicBezTo>
                  <a:cubicBezTo>
                    <a:pt x="4" y="42"/>
                    <a:pt x="5" y="44"/>
                    <a:pt x="8" y="44"/>
                  </a:cubicBezTo>
                  <a:cubicBezTo>
                    <a:pt x="10" y="44"/>
                    <a:pt x="7" y="50"/>
                    <a:pt x="9" y="51"/>
                  </a:cubicBezTo>
                  <a:cubicBezTo>
                    <a:pt x="11" y="51"/>
                    <a:pt x="22" y="52"/>
                    <a:pt x="22" y="55"/>
                  </a:cubicBezTo>
                  <a:cubicBezTo>
                    <a:pt x="22" y="57"/>
                    <a:pt x="23" y="58"/>
                    <a:pt x="22" y="60"/>
                  </a:cubicBezTo>
                  <a:cubicBezTo>
                    <a:pt x="25" y="60"/>
                    <a:pt x="28" y="64"/>
                    <a:pt x="29" y="64"/>
                  </a:cubicBezTo>
                  <a:cubicBezTo>
                    <a:pt x="30" y="64"/>
                    <a:pt x="39" y="66"/>
                    <a:pt x="41" y="65"/>
                  </a:cubicBezTo>
                  <a:cubicBezTo>
                    <a:pt x="42" y="65"/>
                    <a:pt x="50" y="65"/>
                    <a:pt x="53" y="66"/>
                  </a:cubicBezTo>
                  <a:cubicBezTo>
                    <a:pt x="55" y="66"/>
                    <a:pt x="58" y="65"/>
                    <a:pt x="61" y="62"/>
                  </a:cubicBezTo>
                  <a:cubicBezTo>
                    <a:pt x="63" y="60"/>
                    <a:pt x="71" y="60"/>
                    <a:pt x="74" y="60"/>
                  </a:cubicBezTo>
                  <a:cubicBezTo>
                    <a:pt x="77" y="60"/>
                    <a:pt x="82" y="61"/>
                    <a:pt x="83" y="63"/>
                  </a:cubicBezTo>
                  <a:cubicBezTo>
                    <a:pt x="84" y="63"/>
                    <a:pt x="87" y="65"/>
                    <a:pt x="90" y="66"/>
                  </a:cubicBezTo>
                  <a:cubicBezTo>
                    <a:pt x="90" y="64"/>
                    <a:pt x="90" y="62"/>
                    <a:pt x="90" y="60"/>
                  </a:cubicBezTo>
                  <a:cubicBezTo>
                    <a:pt x="90" y="56"/>
                    <a:pt x="92" y="51"/>
                    <a:pt x="96" y="51"/>
                  </a:cubicBezTo>
                  <a:cubicBezTo>
                    <a:pt x="99" y="50"/>
                    <a:pt x="102" y="50"/>
                    <a:pt x="101" y="45"/>
                  </a:cubicBezTo>
                  <a:cubicBezTo>
                    <a:pt x="101" y="44"/>
                    <a:pt x="101" y="44"/>
                    <a:pt x="101" y="44"/>
                  </a:cubicBezTo>
                  <a:cubicBezTo>
                    <a:pt x="100" y="43"/>
                    <a:pt x="98" y="41"/>
                    <a:pt x="97" y="41"/>
                  </a:cubicBezTo>
                  <a:cubicBezTo>
                    <a:pt x="96" y="41"/>
                    <a:pt x="92" y="44"/>
                    <a:pt x="91" y="4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5" name="Freeform 81">
              <a:extLst>
                <a:ext uri="{FF2B5EF4-FFF2-40B4-BE49-F238E27FC236}">
                  <a16:creationId xmlns="" xmlns:a16="http://schemas.microsoft.com/office/drawing/2014/main" id="{787C022F-89C0-473B-B966-26AC51B49736}"/>
                </a:ext>
              </a:extLst>
            </p:cNvPr>
            <p:cNvSpPr>
              <a:spLocks/>
            </p:cNvSpPr>
            <p:nvPr/>
          </p:nvSpPr>
          <p:spPr bwMode="auto">
            <a:xfrm>
              <a:off x="4864100" y="1962151"/>
              <a:ext cx="74613" cy="92075"/>
            </a:xfrm>
            <a:custGeom>
              <a:avLst/>
              <a:gdLst>
                <a:gd name="T0" fmla="*/ 26 w 35"/>
                <a:gd name="T1" fmla="*/ 12 h 44"/>
                <a:gd name="T2" fmla="*/ 18 w 35"/>
                <a:gd name="T3" fmla="*/ 6 h 44"/>
                <a:gd name="T4" fmla="*/ 9 w 35"/>
                <a:gd name="T5" fmla="*/ 1 h 44"/>
                <a:gd name="T6" fmla="*/ 0 w 35"/>
                <a:gd name="T7" fmla="*/ 3 h 44"/>
                <a:gd name="T8" fmla="*/ 8 w 35"/>
                <a:gd name="T9" fmla="*/ 15 h 44"/>
                <a:gd name="T10" fmla="*/ 15 w 35"/>
                <a:gd name="T11" fmla="*/ 31 h 44"/>
                <a:gd name="T12" fmla="*/ 17 w 35"/>
                <a:gd name="T13" fmla="*/ 44 h 44"/>
                <a:gd name="T14" fmla="*/ 23 w 35"/>
                <a:gd name="T15" fmla="*/ 34 h 44"/>
                <a:gd name="T16" fmla="*/ 28 w 35"/>
                <a:gd name="T17" fmla="*/ 29 h 44"/>
                <a:gd name="T18" fmla="*/ 35 w 35"/>
                <a:gd name="T19" fmla="*/ 30 h 44"/>
                <a:gd name="T20" fmla="*/ 33 w 35"/>
                <a:gd name="T21" fmla="*/ 23 h 44"/>
                <a:gd name="T22" fmla="*/ 26 w 35"/>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4">
                  <a:moveTo>
                    <a:pt x="26" y="12"/>
                  </a:moveTo>
                  <a:cubicBezTo>
                    <a:pt x="24" y="7"/>
                    <a:pt x="20" y="6"/>
                    <a:pt x="18" y="6"/>
                  </a:cubicBezTo>
                  <a:cubicBezTo>
                    <a:pt x="15" y="6"/>
                    <a:pt x="11" y="0"/>
                    <a:pt x="9" y="1"/>
                  </a:cubicBezTo>
                  <a:cubicBezTo>
                    <a:pt x="7" y="1"/>
                    <a:pt x="4" y="2"/>
                    <a:pt x="0" y="3"/>
                  </a:cubicBezTo>
                  <a:cubicBezTo>
                    <a:pt x="3" y="8"/>
                    <a:pt x="6" y="14"/>
                    <a:pt x="8" y="15"/>
                  </a:cubicBezTo>
                  <a:cubicBezTo>
                    <a:pt x="11" y="19"/>
                    <a:pt x="18" y="29"/>
                    <a:pt x="15" y="31"/>
                  </a:cubicBezTo>
                  <a:cubicBezTo>
                    <a:pt x="13" y="33"/>
                    <a:pt x="14" y="41"/>
                    <a:pt x="17" y="44"/>
                  </a:cubicBezTo>
                  <a:cubicBezTo>
                    <a:pt x="18" y="42"/>
                    <a:pt x="23" y="36"/>
                    <a:pt x="23" y="34"/>
                  </a:cubicBezTo>
                  <a:cubicBezTo>
                    <a:pt x="23" y="32"/>
                    <a:pt x="24" y="28"/>
                    <a:pt x="28" y="29"/>
                  </a:cubicBezTo>
                  <a:cubicBezTo>
                    <a:pt x="32" y="30"/>
                    <a:pt x="35" y="32"/>
                    <a:pt x="35" y="30"/>
                  </a:cubicBezTo>
                  <a:cubicBezTo>
                    <a:pt x="35" y="29"/>
                    <a:pt x="34" y="25"/>
                    <a:pt x="33" y="23"/>
                  </a:cubicBezTo>
                  <a:cubicBezTo>
                    <a:pt x="31" y="21"/>
                    <a:pt x="27" y="16"/>
                    <a:pt x="26" y="1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6" name="Freeform 82">
              <a:extLst>
                <a:ext uri="{FF2B5EF4-FFF2-40B4-BE49-F238E27FC236}">
                  <a16:creationId xmlns="" xmlns:a16="http://schemas.microsoft.com/office/drawing/2014/main" id="{53FBCEC9-5387-498C-ABEE-F76565FCD429}"/>
                </a:ext>
              </a:extLst>
            </p:cNvPr>
            <p:cNvSpPr>
              <a:spLocks/>
            </p:cNvSpPr>
            <p:nvPr/>
          </p:nvSpPr>
          <p:spPr bwMode="auto">
            <a:xfrm>
              <a:off x="4756150" y="2095501"/>
              <a:ext cx="150813" cy="80963"/>
            </a:xfrm>
            <a:custGeom>
              <a:avLst/>
              <a:gdLst>
                <a:gd name="T0" fmla="*/ 55 w 71"/>
                <a:gd name="T1" fmla="*/ 0 h 38"/>
                <a:gd name="T2" fmla="*/ 42 w 71"/>
                <a:gd name="T3" fmla="*/ 2 h 38"/>
                <a:gd name="T4" fmla="*/ 34 w 71"/>
                <a:gd name="T5" fmla="*/ 6 h 38"/>
                <a:gd name="T6" fmla="*/ 22 w 71"/>
                <a:gd name="T7" fmla="*/ 5 h 38"/>
                <a:gd name="T8" fmla="*/ 10 w 71"/>
                <a:gd name="T9" fmla="*/ 4 h 38"/>
                <a:gd name="T10" fmla="*/ 3 w 71"/>
                <a:gd name="T11" fmla="*/ 0 h 38"/>
                <a:gd name="T12" fmla="*/ 2 w 71"/>
                <a:gd name="T13" fmla="*/ 1 h 38"/>
                <a:gd name="T14" fmla="*/ 2 w 71"/>
                <a:gd name="T15" fmla="*/ 8 h 38"/>
                <a:gd name="T16" fmla="*/ 6 w 71"/>
                <a:gd name="T17" fmla="*/ 16 h 38"/>
                <a:gd name="T18" fmla="*/ 2 w 71"/>
                <a:gd name="T19" fmla="*/ 20 h 38"/>
                <a:gd name="T20" fmla="*/ 2 w 71"/>
                <a:gd name="T21" fmla="*/ 26 h 38"/>
                <a:gd name="T22" fmla="*/ 8 w 71"/>
                <a:gd name="T23" fmla="*/ 33 h 38"/>
                <a:gd name="T24" fmla="*/ 11 w 71"/>
                <a:gd name="T25" fmla="*/ 36 h 38"/>
                <a:gd name="T26" fmla="*/ 26 w 71"/>
                <a:gd name="T27" fmla="*/ 36 h 38"/>
                <a:gd name="T28" fmla="*/ 38 w 71"/>
                <a:gd name="T29" fmla="*/ 38 h 38"/>
                <a:gd name="T30" fmla="*/ 42 w 71"/>
                <a:gd name="T31" fmla="*/ 36 h 38"/>
                <a:gd name="T32" fmla="*/ 47 w 71"/>
                <a:gd name="T33" fmla="*/ 33 h 38"/>
                <a:gd name="T34" fmla="*/ 47 w 71"/>
                <a:gd name="T35" fmla="*/ 30 h 38"/>
                <a:gd name="T36" fmla="*/ 59 w 71"/>
                <a:gd name="T37" fmla="*/ 30 h 38"/>
                <a:gd name="T38" fmla="*/ 63 w 71"/>
                <a:gd name="T39" fmla="*/ 29 h 38"/>
                <a:gd name="T40" fmla="*/ 62 w 71"/>
                <a:gd name="T41" fmla="*/ 26 h 38"/>
                <a:gd name="T42" fmla="*/ 60 w 71"/>
                <a:gd name="T43" fmla="*/ 18 h 38"/>
                <a:gd name="T44" fmla="*/ 69 w 71"/>
                <a:gd name="T45" fmla="*/ 8 h 38"/>
                <a:gd name="T46" fmla="*/ 71 w 71"/>
                <a:gd name="T47" fmla="*/ 6 h 38"/>
                <a:gd name="T48" fmla="*/ 64 w 71"/>
                <a:gd name="T49" fmla="*/ 3 h 38"/>
                <a:gd name="T50" fmla="*/ 55 w 71"/>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38">
                  <a:moveTo>
                    <a:pt x="55" y="0"/>
                  </a:moveTo>
                  <a:cubicBezTo>
                    <a:pt x="52" y="0"/>
                    <a:pt x="44" y="0"/>
                    <a:pt x="42" y="2"/>
                  </a:cubicBezTo>
                  <a:cubicBezTo>
                    <a:pt x="39" y="5"/>
                    <a:pt x="36" y="6"/>
                    <a:pt x="34" y="6"/>
                  </a:cubicBezTo>
                  <a:cubicBezTo>
                    <a:pt x="31" y="5"/>
                    <a:pt x="23" y="5"/>
                    <a:pt x="22" y="5"/>
                  </a:cubicBezTo>
                  <a:cubicBezTo>
                    <a:pt x="20" y="6"/>
                    <a:pt x="11" y="4"/>
                    <a:pt x="10" y="4"/>
                  </a:cubicBezTo>
                  <a:cubicBezTo>
                    <a:pt x="9" y="4"/>
                    <a:pt x="6" y="0"/>
                    <a:pt x="3" y="0"/>
                  </a:cubicBezTo>
                  <a:cubicBezTo>
                    <a:pt x="3" y="0"/>
                    <a:pt x="3" y="0"/>
                    <a:pt x="2" y="1"/>
                  </a:cubicBezTo>
                  <a:cubicBezTo>
                    <a:pt x="0" y="2"/>
                    <a:pt x="0" y="6"/>
                    <a:pt x="2" y="8"/>
                  </a:cubicBezTo>
                  <a:cubicBezTo>
                    <a:pt x="5" y="11"/>
                    <a:pt x="8" y="16"/>
                    <a:pt x="6" y="16"/>
                  </a:cubicBezTo>
                  <a:cubicBezTo>
                    <a:pt x="4" y="16"/>
                    <a:pt x="2" y="19"/>
                    <a:pt x="2" y="20"/>
                  </a:cubicBezTo>
                  <a:cubicBezTo>
                    <a:pt x="2" y="22"/>
                    <a:pt x="1" y="25"/>
                    <a:pt x="2" y="26"/>
                  </a:cubicBezTo>
                  <a:cubicBezTo>
                    <a:pt x="3" y="26"/>
                    <a:pt x="8" y="31"/>
                    <a:pt x="8" y="33"/>
                  </a:cubicBezTo>
                  <a:cubicBezTo>
                    <a:pt x="9" y="34"/>
                    <a:pt x="11" y="35"/>
                    <a:pt x="11" y="36"/>
                  </a:cubicBezTo>
                  <a:cubicBezTo>
                    <a:pt x="15" y="36"/>
                    <a:pt x="24" y="35"/>
                    <a:pt x="26" y="36"/>
                  </a:cubicBezTo>
                  <a:cubicBezTo>
                    <a:pt x="28" y="38"/>
                    <a:pt x="38" y="38"/>
                    <a:pt x="38" y="38"/>
                  </a:cubicBezTo>
                  <a:cubicBezTo>
                    <a:pt x="40" y="38"/>
                    <a:pt x="43" y="37"/>
                    <a:pt x="42" y="36"/>
                  </a:cubicBezTo>
                  <a:cubicBezTo>
                    <a:pt x="41" y="34"/>
                    <a:pt x="45" y="33"/>
                    <a:pt x="47" y="33"/>
                  </a:cubicBezTo>
                  <a:cubicBezTo>
                    <a:pt x="47" y="31"/>
                    <a:pt x="47" y="30"/>
                    <a:pt x="47" y="30"/>
                  </a:cubicBezTo>
                  <a:cubicBezTo>
                    <a:pt x="49" y="29"/>
                    <a:pt x="56" y="28"/>
                    <a:pt x="59" y="30"/>
                  </a:cubicBezTo>
                  <a:cubicBezTo>
                    <a:pt x="60" y="31"/>
                    <a:pt x="62" y="30"/>
                    <a:pt x="63" y="29"/>
                  </a:cubicBezTo>
                  <a:cubicBezTo>
                    <a:pt x="63" y="28"/>
                    <a:pt x="63" y="27"/>
                    <a:pt x="62" y="26"/>
                  </a:cubicBezTo>
                  <a:cubicBezTo>
                    <a:pt x="60" y="26"/>
                    <a:pt x="57" y="18"/>
                    <a:pt x="60" y="18"/>
                  </a:cubicBezTo>
                  <a:cubicBezTo>
                    <a:pt x="62" y="17"/>
                    <a:pt x="65" y="9"/>
                    <a:pt x="69" y="8"/>
                  </a:cubicBezTo>
                  <a:cubicBezTo>
                    <a:pt x="70" y="8"/>
                    <a:pt x="71" y="7"/>
                    <a:pt x="71" y="6"/>
                  </a:cubicBezTo>
                  <a:cubicBezTo>
                    <a:pt x="68" y="5"/>
                    <a:pt x="65" y="3"/>
                    <a:pt x="64" y="3"/>
                  </a:cubicBezTo>
                  <a:cubicBezTo>
                    <a:pt x="63" y="1"/>
                    <a:pt x="58" y="0"/>
                    <a:pt x="55" y="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7" name="Freeform 83">
              <a:extLst>
                <a:ext uri="{FF2B5EF4-FFF2-40B4-BE49-F238E27FC236}">
                  <a16:creationId xmlns="" xmlns:a16="http://schemas.microsoft.com/office/drawing/2014/main" id="{2EAEAD32-2E28-49D8-BEDE-BED9CF33388B}"/>
                </a:ext>
              </a:extLst>
            </p:cNvPr>
            <p:cNvSpPr>
              <a:spLocks/>
            </p:cNvSpPr>
            <p:nvPr/>
          </p:nvSpPr>
          <p:spPr bwMode="auto">
            <a:xfrm>
              <a:off x="4714875" y="2146301"/>
              <a:ext cx="65088" cy="44450"/>
            </a:xfrm>
            <a:custGeom>
              <a:avLst/>
              <a:gdLst>
                <a:gd name="T0" fmla="*/ 7 w 31"/>
                <a:gd name="T1" fmla="*/ 21 h 21"/>
                <a:gd name="T2" fmla="*/ 7 w 31"/>
                <a:gd name="T3" fmla="*/ 21 h 21"/>
                <a:gd name="T4" fmla="*/ 8 w 31"/>
                <a:gd name="T5" fmla="*/ 21 h 21"/>
                <a:gd name="T6" fmla="*/ 8 w 31"/>
                <a:gd name="T7" fmla="*/ 21 h 21"/>
                <a:gd name="T8" fmla="*/ 8 w 31"/>
                <a:gd name="T9" fmla="*/ 21 h 21"/>
                <a:gd name="T10" fmla="*/ 8 w 31"/>
                <a:gd name="T11" fmla="*/ 21 h 21"/>
                <a:gd name="T12" fmla="*/ 12 w 31"/>
                <a:gd name="T13" fmla="*/ 21 h 21"/>
                <a:gd name="T14" fmla="*/ 12 w 31"/>
                <a:gd name="T15" fmla="*/ 21 h 21"/>
                <a:gd name="T16" fmla="*/ 13 w 31"/>
                <a:gd name="T17" fmla="*/ 21 h 21"/>
                <a:gd name="T18" fmla="*/ 13 w 31"/>
                <a:gd name="T19" fmla="*/ 21 h 21"/>
                <a:gd name="T20" fmla="*/ 15 w 31"/>
                <a:gd name="T21" fmla="*/ 21 h 21"/>
                <a:gd name="T22" fmla="*/ 20 w 31"/>
                <a:gd name="T23" fmla="*/ 17 h 21"/>
                <a:gd name="T24" fmla="*/ 30 w 31"/>
                <a:gd name="T25" fmla="*/ 13 h 21"/>
                <a:gd name="T26" fmla="*/ 31 w 31"/>
                <a:gd name="T27" fmla="*/ 12 h 21"/>
                <a:gd name="T28" fmla="*/ 28 w 31"/>
                <a:gd name="T29" fmla="*/ 9 h 21"/>
                <a:gd name="T30" fmla="*/ 22 w 31"/>
                <a:gd name="T31" fmla="*/ 2 h 21"/>
                <a:gd name="T32" fmla="*/ 22 w 31"/>
                <a:gd name="T33" fmla="*/ 1 h 21"/>
                <a:gd name="T34" fmla="*/ 22 w 31"/>
                <a:gd name="T35" fmla="*/ 1 h 21"/>
                <a:gd name="T36" fmla="*/ 22 w 31"/>
                <a:gd name="T37" fmla="*/ 0 h 21"/>
                <a:gd name="T38" fmla="*/ 2 w 31"/>
                <a:gd name="T39" fmla="*/ 3 h 21"/>
                <a:gd name="T40" fmla="*/ 2 w 31"/>
                <a:gd name="T41" fmla="*/ 3 h 21"/>
                <a:gd name="T42" fmla="*/ 1 w 31"/>
                <a:gd name="T43" fmla="*/ 14 h 21"/>
                <a:gd name="T44" fmla="*/ 7 w 31"/>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1">
                  <a:moveTo>
                    <a:pt x="7" y="21"/>
                  </a:moveTo>
                  <a:cubicBezTo>
                    <a:pt x="7" y="21"/>
                    <a:pt x="7" y="21"/>
                    <a:pt x="7" y="21"/>
                  </a:cubicBezTo>
                  <a:cubicBezTo>
                    <a:pt x="7" y="21"/>
                    <a:pt x="7" y="21"/>
                    <a:pt x="8" y="21"/>
                  </a:cubicBezTo>
                  <a:cubicBezTo>
                    <a:pt x="8" y="21"/>
                    <a:pt x="8" y="21"/>
                    <a:pt x="8" y="21"/>
                  </a:cubicBezTo>
                  <a:cubicBezTo>
                    <a:pt x="8" y="21"/>
                    <a:pt x="8" y="21"/>
                    <a:pt x="8" y="21"/>
                  </a:cubicBezTo>
                  <a:cubicBezTo>
                    <a:pt x="8" y="21"/>
                    <a:pt x="8" y="21"/>
                    <a:pt x="8" y="21"/>
                  </a:cubicBezTo>
                  <a:cubicBezTo>
                    <a:pt x="9" y="21"/>
                    <a:pt x="11" y="21"/>
                    <a:pt x="12" y="21"/>
                  </a:cubicBezTo>
                  <a:cubicBezTo>
                    <a:pt x="12" y="21"/>
                    <a:pt x="12" y="21"/>
                    <a:pt x="12" y="21"/>
                  </a:cubicBezTo>
                  <a:cubicBezTo>
                    <a:pt x="13" y="21"/>
                    <a:pt x="13" y="21"/>
                    <a:pt x="13" y="21"/>
                  </a:cubicBezTo>
                  <a:cubicBezTo>
                    <a:pt x="13" y="21"/>
                    <a:pt x="13" y="21"/>
                    <a:pt x="13" y="21"/>
                  </a:cubicBezTo>
                  <a:cubicBezTo>
                    <a:pt x="14" y="21"/>
                    <a:pt x="14" y="21"/>
                    <a:pt x="15" y="21"/>
                  </a:cubicBezTo>
                  <a:cubicBezTo>
                    <a:pt x="18" y="20"/>
                    <a:pt x="18" y="17"/>
                    <a:pt x="20" y="17"/>
                  </a:cubicBezTo>
                  <a:cubicBezTo>
                    <a:pt x="21" y="18"/>
                    <a:pt x="29" y="14"/>
                    <a:pt x="30" y="13"/>
                  </a:cubicBezTo>
                  <a:cubicBezTo>
                    <a:pt x="30" y="12"/>
                    <a:pt x="31" y="12"/>
                    <a:pt x="31" y="12"/>
                  </a:cubicBezTo>
                  <a:cubicBezTo>
                    <a:pt x="31" y="11"/>
                    <a:pt x="29" y="10"/>
                    <a:pt x="28" y="9"/>
                  </a:cubicBezTo>
                  <a:cubicBezTo>
                    <a:pt x="28" y="7"/>
                    <a:pt x="23" y="2"/>
                    <a:pt x="22" y="2"/>
                  </a:cubicBezTo>
                  <a:cubicBezTo>
                    <a:pt x="22" y="2"/>
                    <a:pt x="22" y="1"/>
                    <a:pt x="22" y="1"/>
                  </a:cubicBezTo>
                  <a:cubicBezTo>
                    <a:pt x="22" y="1"/>
                    <a:pt x="22" y="1"/>
                    <a:pt x="22" y="1"/>
                  </a:cubicBezTo>
                  <a:cubicBezTo>
                    <a:pt x="22" y="0"/>
                    <a:pt x="22" y="0"/>
                    <a:pt x="22" y="0"/>
                  </a:cubicBezTo>
                  <a:cubicBezTo>
                    <a:pt x="14" y="1"/>
                    <a:pt x="2" y="3"/>
                    <a:pt x="2" y="3"/>
                  </a:cubicBezTo>
                  <a:cubicBezTo>
                    <a:pt x="2" y="3"/>
                    <a:pt x="2" y="3"/>
                    <a:pt x="2" y="3"/>
                  </a:cubicBezTo>
                  <a:cubicBezTo>
                    <a:pt x="1" y="6"/>
                    <a:pt x="0" y="12"/>
                    <a:pt x="1" y="14"/>
                  </a:cubicBezTo>
                  <a:cubicBezTo>
                    <a:pt x="1" y="17"/>
                    <a:pt x="4" y="19"/>
                    <a:pt x="7" y="2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8" name="Freeform 84">
              <a:extLst>
                <a:ext uri="{FF2B5EF4-FFF2-40B4-BE49-F238E27FC236}">
                  <a16:creationId xmlns="" xmlns:a16="http://schemas.microsoft.com/office/drawing/2014/main" id="{6B82AD78-BCD3-4200-921F-ED428006CC35}"/>
                </a:ext>
              </a:extLst>
            </p:cNvPr>
            <p:cNvSpPr>
              <a:spLocks/>
            </p:cNvSpPr>
            <p:nvPr/>
          </p:nvSpPr>
          <p:spPr bwMode="auto">
            <a:xfrm>
              <a:off x="4756150" y="1838326"/>
              <a:ext cx="425450" cy="247650"/>
            </a:xfrm>
            <a:custGeom>
              <a:avLst/>
              <a:gdLst>
                <a:gd name="T0" fmla="*/ 187 w 201"/>
                <a:gd name="T1" fmla="*/ 67 h 117"/>
                <a:gd name="T2" fmla="*/ 199 w 201"/>
                <a:gd name="T3" fmla="*/ 61 h 117"/>
                <a:gd name="T4" fmla="*/ 200 w 201"/>
                <a:gd name="T5" fmla="*/ 54 h 117"/>
                <a:gd name="T6" fmla="*/ 201 w 201"/>
                <a:gd name="T7" fmla="*/ 46 h 117"/>
                <a:gd name="T8" fmla="*/ 185 w 201"/>
                <a:gd name="T9" fmla="*/ 39 h 117"/>
                <a:gd name="T10" fmla="*/ 170 w 201"/>
                <a:gd name="T11" fmla="*/ 32 h 117"/>
                <a:gd name="T12" fmla="*/ 158 w 201"/>
                <a:gd name="T13" fmla="*/ 33 h 117"/>
                <a:gd name="T14" fmla="*/ 149 w 201"/>
                <a:gd name="T15" fmla="*/ 28 h 117"/>
                <a:gd name="T16" fmla="*/ 135 w 201"/>
                <a:gd name="T17" fmla="*/ 17 h 117"/>
                <a:gd name="T18" fmla="*/ 131 w 201"/>
                <a:gd name="T19" fmla="*/ 2 h 117"/>
                <a:gd name="T20" fmla="*/ 115 w 201"/>
                <a:gd name="T21" fmla="*/ 2 h 117"/>
                <a:gd name="T22" fmla="*/ 106 w 201"/>
                <a:gd name="T23" fmla="*/ 3 h 117"/>
                <a:gd name="T24" fmla="*/ 92 w 201"/>
                <a:gd name="T25" fmla="*/ 12 h 117"/>
                <a:gd name="T26" fmla="*/ 80 w 201"/>
                <a:gd name="T27" fmla="*/ 15 h 117"/>
                <a:gd name="T28" fmla="*/ 65 w 201"/>
                <a:gd name="T29" fmla="*/ 12 h 117"/>
                <a:gd name="T30" fmla="*/ 47 w 201"/>
                <a:gd name="T31" fmla="*/ 9 h 117"/>
                <a:gd name="T32" fmla="*/ 21 w 201"/>
                <a:gd name="T33" fmla="*/ 11 h 117"/>
                <a:gd name="T34" fmla="*/ 16 w 201"/>
                <a:gd name="T35" fmla="*/ 16 h 117"/>
                <a:gd name="T36" fmla="*/ 15 w 201"/>
                <a:gd name="T37" fmla="*/ 31 h 117"/>
                <a:gd name="T38" fmla="*/ 5 w 201"/>
                <a:gd name="T39" fmla="*/ 50 h 117"/>
                <a:gd name="T40" fmla="*/ 5 w 201"/>
                <a:gd name="T41" fmla="*/ 64 h 117"/>
                <a:gd name="T42" fmla="*/ 11 w 201"/>
                <a:gd name="T43" fmla="*/ 65 h 117"/>
                <a:gd name="T44" fmla="*/ 29 w 201"/>
                <a:gd name="T45" fmla="*/ 69 h 117"/>
                <a:gd name="T46" fmla="*/ 40 w 201"/>
                <a:gd name="T47" fmla="*/ 67 h 117"/>
                <a:gd name="T48" fmla="*/ 60 w 201"/>
                <a:gd name="T49" fmla="*/ 59 h 117"/>
                <a:gd name="T50" fmla="*/ 77 w 201"/>
                <a:gd name="T51" fmla="*/ 70 h 117"/>
                <a:gd name="T52" fmla="*/ 86 w 201"/>
                <a:gd name="T53" fmla="*/ 88 h 117"/>
                <a:gd name="T54" fmla="*/ 74 w 201"/>
                <a:gd name="T55" fmla="*/ 92 h 117"/>
                <a:gd name="T56" fmla="*/ 72 w 201"/>
                <a:gd name="T57" fmla="*/ 105 h 117"/>
                <a:gd name="T58" fmla="*/ 82 w 201"/>
                <a:gd name="T59" fmla="*/ 105 h 117"/>
                <a:gd name="T60" fmla="*/ 97 w 201"/>
                <a:gd name="T61" fmla="*/ 85 h 117"/>
                <a:gd name="T62" fmla="*/ 111 w 201"/>
                <a:gd name="T63" fmla="*/ 91 h 117"/>
                <a:gd name="T64" fmla="*/ 114 w 201"/>
                <a:gd name="T65" fmla="*/ 102 h 117"/>
                <a:gd name="T66" fmla="*/ 126 w 201"/>
                <a:gd name="T67" fmla="*/ 116 h 117"/>
                <a:gd name="T68" fmla="*/ 146 w 201"/>
                <a:gd name="T69" fmla="*/ 109 h 117"/>
                <a:gd name="T70" fmla="*/ 150 w 201"/>
                <a:gd name="T71" fmla="*/ 104 h 117"/>
                <a:gd name="T72" fmla="*/ 155 w 201"/>
                <a:gd name="T73" fmla="*/ 85 h 117"/>
                <a:gd name="T74" fmla="*/ 178 w 201"/>
                <a:gd name="T7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17">
                  <a:moveTo>
                    <a:pt x="179" y="73"/>
                  </a:moveTo>
                  <a:cubicBezTo>
                    <a:pt x="180" y="73"/>
                    <a:pt x="186" y="67"/>
                    <a:pt x="187" y="67"/>
                  </a:cubicBezTo>
                  <a:cubicBezTo>
                    <a:pt x="189" y="67"/>
                    <a:pt x="197" y="69"/>
                    <a:pt x="197" y="67"/>
                  </a:cubicBezTo>
                  <a:cubicBezTo>
                    <a:pt x="197" y="66"/>
                    <a:pt x="199" y="62"/>
                    <a:pt x="199" y="61"/>
                  </a:cubicBezTo>
                  <a:cubicBezTo>
                    <a:pt x="198" y="59"/>
                    <a:pt x="196" y="58"/>
                    <a:pt x="196" y="56"/>
                  </a:cubicBezTo>
                  <a:cubicBezTo>
                    <a:pt x="197" y="55"/>
                    <a:pt x="200" y="55"/>
                    <a:pt x="200" y="54"/>
                  </a:cubicBezTo>
                  <a:cubicBezTo>
                    <a:pt x="200" y="52"/>
                    <a:pt x="197" y="51"/>
                    <a:pt x="197" y="50"/>
                  </a:cubicBezTo>
                  <a:cubicBezTo>
                    <a:pt x="197" y="49"/>
                    <a:pt x="201" y="48"/>
                    <a:pt x="201" y="46"/>
                  </a:cubicBezTo>
                  <a:cubicBezTo>
                    <a:pt x="200" y="44"/>
                    <a:pt x="197" y="43"/>
                    <a:pt x="194" y="42"/>
                  </a:cubicBezTo>
                  <a:cubicBezTo>
                    <a:pt x="191" y="40"/>
                    <a:pt x="188" y="41"/>
                    <a:pt x="185" y="39"/>
                  </a:cubicBezTo>
                  <a:cubicBezTo>
                    <a:pt x="182" y="38"/>
                    <a:pt x="175" y="39"/>
                    <a:pt x="175" y="38"/>
                  </a:cubicBezTo>
                  <a:cubicBezTo>
                    <a:pt x="175" y="37"/>
                    <a:pt x="171" y="33"/>
                    <a:pt x="170" y="32"/>
                  </a:cubicBezTo>
                  <a:cubicBezTo>
                    <a:pt x="169" y="30"/>
                    <a:pt x="166" y="31"/>
                    <a:pt x="164" y="32"/>
                  </a:cubicBezTo>
                  <a:cubicBezTo>
                    <a:pt x="162" y="33"/>
                    <a:pt x="160" y="34"/>
                    <a:pt x="158" y="33"/>
                  </a:cubicBezTo>
                  <a:cubicBezTo>
                    <a:pt x="156" y="31"/>
                    <a:pt x="155" y="29"/>
                    <a:pt x="153" y="30"/>
                  </a:cubicBezTo>
                  <a:cubicBezTo>
                    <a:pt x="151" y="31"/>
                    <a:pt x="148" y="30"/>
                    <a:pt x="149" y="28"/>
                  </a:cubicBezTo>
                  <a:cubicBezTo>
                    <a:pt x="149" y="25"/>
                    <a:pt x="145" y="20"/>
                    <a:pt x="144" y="19"/>
                  </a:cubicBezTo>
                  <a:cubicBezTo>
                    <a:pt x="142" y="18"/>
                    <a:pt x="137" y="20"/>
                    <a:pt x="135" y="17"/>
                  </a:cubicBezTo>
                  <a:cubicBezTo>
                    <a:pt x="134" y="15"/>
                    <a:pt x="132" y="13"/>
                    <a:pt x="133" y="11"/>
                  </a:cubicBezTo>
                  <a:cubicBezTo>
                    <a:pt x="134" y="9"/>
                    <a:pt x="133" y="4"/>
                    <a:pt x="131" y="2"/>
                  </a:cubicBezTo>
                  <a:cubicBezTo>
                    <a:pt x="130" y="0"/>
                    <a:pt x="124" y="1"/>
                    <a:pt x="122" y="1"/>
                  </a:cubicBezTo>
                  <a:cubicBezTo>
                    <a:pt x="120" y="2"/>
                    <a:pt x="116" y="1"/>
                    <a:pt x="115" y="2"/>
                  </a:cubicBezTo>
                  <a:cubicBezTo>
                    <a:pt x="113" y="3"/>
                    <a:pt x="112" y="4"/>
                    <a:pt x="109" y="4"/>
                  </a:cubicBezTo>
                  <a:cubicBezTo>
                    <a:pt x="108" y="4"/>
                    <a:pt x="107" y="4"/>
                    <a:pt x="106" y="3"/>
                  </a:cubicBezTo>
                  <a:cubicBezTo>
                    <a:pt x="104" y="4"/>
                    <a:pt x="99" y="5"/>
                    <a:pt x="99" y="5"/>
                  </a:cubicBezTo>
                  <a:cubicBezTo>
                    <a:pt x="99" y="5"/>
                    <a:pt x="92" y="10"/>
                    <a:pt x="92" y="12"/>
                  </a:cubicBezTo>
                  <a:cubicBezTo>
                    <a:pt x="92" y="14"/>
                    <a:pt x="92" y="17"/>
                    <a:pt x="90" y="16"/>
                  </a:cubicBezTo>
                  <a:cubicBezTo>
                    <a:pt x="89" y="14"/>
                    <a:pt x="82" y="14"/>
                    <a:pt x="80" y="15"/>
                  </a:cubicBezTo>
                  <a:cubicBezTo>
                    <a:pt x="78" y="16"/>
                    <a:pt x="76" y="11"/>
                    <a:pt x="73" y="13"/>
                  </a:cubicBezTo>
                  <a:cubicBezTo>
                    <a:pt x="70" y="14"/>
                    <a:pt x="66" y="10"/>
                    <a:pt x="65" y="12"/>
                  </a:cubicBezTo>
                  <a:cubicBezTo>
                    <a:pt x="65" y="14"/>
                    <a:pt x="61" y="12"/>
                    <a:pt x="58" y="11"/>
                  </a:cubicBezTo>
                  <a:cubicBezTo>
                    <a:pt x="55" y="10"/>
                    <a:pt x="49" y="12"/>
                    <a:pt x="47" y="9"/>
                  </a:cubicBezTo>
                  <a:cubicBezTo>
                    <a:pt x="45" y="7"/>
                    <a:pt x="32" y="7"/>
                    <a:pt x="28" y="7"/>
                  </a:cubicBezTo>
                  <a:cubicBezTo>
                    <a:pt x="24" y="7"/>
                    <a:pt x="23" y="9"/>
                    <a:pt x="21" y="11"/>
                  </a:cubicBezTo>
                  <a:cubicBezTo>
                    <a:pt x="19" y="13"/>
                    <a:pt x="17" y="13"/>
                    <a:pt x="15" y="13"/>
                  </a:cubicBezTo>
                  <a:cubicBezTo>
                    <a:pt x="15" y="14"/>
                    <a:pt x="15" y="16"/>
                    <a:pt x="16" y="16"/>
                  </a:cubicBezTo>
                  <a:cubicBezTo>
                    <a:pt x="17" y="18"/>
                    <a:pt x="21" y="25"/>
                    <a:pt x="20" y="27"/>
                  </a:cubicBezTo>
                  <a:cubicBezTo>
                    <a:pt x="19" y="30"/>
                    <a:pt x="17" y="30"/>
                    <a:pt x="15" y="31"/>
                  </a:cubicBezTo>
                  <a:cubicBezTo>
                    <a:pt x="14" y="33"/>
                    <a:pt x="5" y="41"/>
                    <a:pt x="5" y="42"/>
                  </a:cubicBezTo>
                  <a:cubicBezTo>
                    <a:pt x="4" y="43"/>
                    <a:pt x="6" y="49"/>
                    <a:pt x="5" y="50"/>
                  </a:cubicBezTo>
                  <a:cubicBezTo>
                    <a:pt x="4" y="51"/>
                    <a:pt x="0" y="56"/>
                    <a:pt x="0" y="58"/>
                  </a:cubicBezTo>
                  <a:cubicBezTo>
                    <a:pt x="0" y="60"/>
                    <a:pt x="3" y="63"/>
                    <a:pt x="5" y="64"/>
                  </a:cubicBezTo>
                  <a:cubicBezTo>
                    <a:pt x="6" y="64"/>
                    <a:pt x="6" y="64"/>
                    <a:pt x="7" y="65"/>
                  </a:cubicBezTo>
                  <a:cubicBezTo>
                    <a:pt x="8" y="65"/>
                    <a:pt x="10" y="65"/>
                    <a:pt x="11" y="65"/>
                  </a:cubicBezTo>
                  <a:cubicBezTo>
                    <a:pt x="13" y="65"/>
                    <a:pt x="20" y="67"/>
                    <a:pt x="22" y="67"/>
                  </a:cubicBezTo>
                  <a:cubicBezTo>
                    <a:pt x="25" y="67"/>
                    <a:pt x="28" y="68"/>
                    <a:pt x="29" y="69"/>
                  </a:cubicBezTo>
                  <a:cubicBezTo>
                    <a:pt x="30" y="70"/>
                    <a:pt x="32" y="69"/>
                    <a:pt x="34" y="67"/>
                  </a:cubicBezTo>
                  <a:cubicBezTo>
                    <a:pt x="36" y="66"/>
                    <a:pt x="38" y="67"/>
                    <a:pt x="40" y="67"/>
                  </a:cubicBezTo>
                  <a:cubicBezTo>
                    <a:pt x="42" y="67"/>
                    <a:pt x="45" y="65"/>
                    <a:pt x="46" y="63"/>
                  </a:cubicBezTo>
                  <a:cubicBezTo>
                    <a:pt x="47" y="62"/>
                    <a:pt x="57" y="59"/>
                    <a:pt x="60" y="59"/>
                  </a:cubicBezTo>
                  <a:cubicBezTo>
                    <a:pt x="62" y="58"/>
                    <a:pt x="66" y="64"/>
                    <a:pt x="69" y="64"/>
                  </a:cubicBezTo>
                  <a:cubicBezTo>
                    <a:pt x="71" y="64"/>
                    <a:pt x="75" y="65"/>
                    <a:pt x="77" y="70"/>
                  </a:cubicBezTo>
                  <a:cubicBezTo>
                    <a:pt x="78" y="74"/>
                    <a:pt x="82" y="79"/>
                    <a:pt x="84" y="81"/>
                  </a:cubicBezTo>
                  <a:cubicBezTo>
                    <a:pt x="85" y="83"/>
                    <a:pt x="86" y="87"/>
                    <a:pt x="86" y="88"/>
                  </a:cubicBezTo>
                  <a:cubicBezTo>
                    <a:pt x="86" y="90"/>
                    <a:pt x="83" y="88"/>
                    <a:pt x="79" y="87"/>
                  </a:cubicBezTo>
                  <a:cubicBezTo>
                    <a:pt x="75" y="86"/>
                    <a:pt x="74" y="90"/>
                    <a:pt x="74" y="92"/>
                  </a:cubicBezTo>
                  <a:cubicBezTo>
                    <a:pt x="74" y="94"/>
                    <a:pt x="69" y="101"/>
                    <a:pt x="68" y="102"/>
                  </a:cubicBezTo>
                  <a:cubicBezTo>
                    <a:pt x="67" y="104"/>
                    <a:pt x="70" y="105"/>
                    <a:pt x="72" y="105"/>
                  </a:cubicBezTo>
                  <a:cubicBezTo>
                    <a:pt x="73" y="105"/>
                    <a:pt x="77" y="102"/>
                    <a:pt x="78" y="102"/>
                  </a:cubicBezTo>
                  <a:cubicBezTo>
                    <a:pt x="79" y="102"/>
                    <a:pt x="81" y="104"/>
                    <a:pt x="82" y="105"/>
                  </a:cubicBezTo>
                  <a:cubicBezTo>
                    <a:pt x="82" y="100"/>
                    <a:pt x="83" y="100"/>
                    <a:pt x="88" y="97"/>
                  </a:cubicBezTo>
                  <a:cubicBezTo>
                    <a:pt x="93" y="93"/>
                    <a:pt x="93" y="86"/>
                    <a:pt x="97" y="85"/>
                  </a:cubicBezTo>
                  <a:cubicBezTo>
                    <a:pt x="102" y="84"/>
                    <a:pt x="104" y="82"/>
                    <a:pt x="110" y="83"/>
                  </a:cubicBezTo>
                  <a:cubicBezTo>
                    <a:pt x="116" y="84"/>
                    <a:pt x="107" y="88"/>
                    <a:pt x="111" y="91"/>
                  </a:cubicBezTo>
                  <a:cubicBezTo>
                    <a:pt x="115" y="93"/>
                    <a:pt x="129" y="90"/>
                    <a:pt x="129" y="93"/>
                  </a:cubicBezTo>
                  <a:cubicBezTo>
                    <a:pt x="130" y="97"/>
                    <a:pt x="114" y="100"/>
                    <a:pt x="114" y="102"/>
                  </a:cubicBezTo>
                  <a:cubicBezTo>
                    <a:pt x="115" y="103"/>
                    <a:pt x="123" y="105"/>
                    <a:pt x="126" y="107"/>
                  </a:cubicBezTo>
                  <a:cubicBezTo>
                    <a:pt x="129" y="109"/>
                    <a:pt x="125" y="114"/>
                    <a:pt x="126" y="116"/>
                  </a:cubicBezTo>
                  <a:cubicBezTo>
                    <a:pt x="128" y="117"/>
                    <a:pt x="132" y="116"/>
                    <a:pt x="135" y="113"/>
                  </a:cubicBezTo>
                  <a:cubicBezTo>
                    <a:pt x="139" y="111"/>
                    <a:pt x="142" y="112"/>
                    <a:pt x="146" y="109"/>
                  </a:cubicBezTo>
                  <a:cubicBezTo>
                    <a:pt x="151" y="106"/>
                    <a:pt x="160" y="108"/>
                    <a:pt x="161" y="107"/>
                  </a:cubicBezTo>
                  <a:cubicBezTo>
                    <a:pt x="162" y="105"/>
                    <a:pt x="159" y="103"/>
                    <a:pt x="150" y="104"/>
                  </a:cubicBezTo>
                  <a:cubicBezTo>
                    <a:pt x="141" y="104"/>
                    <a:pt x="141" y="96"/>
                    <a:pt x="141" y="94"/>
                  </a:cubicBezTo>
                  <a:cubicBezTo>
                    <a:pt x="141" y="93"/>
                    <a:pt x="150" y="86"/>
                    <a:pt x="155" y="85"/>
                  </a:cubicBezTo>
                  <a:cubicBezTo>
                    <a:pt x="160" y="85"/>
                    <a:pt x="164" y="83"/>
                    <a:pt x="169" y="81"/>
                  </a:cubicBezTo>
                  <a:cubicBezTo>
                    <a:pt x="171" y="80"/>
                    <a:pt x="175" y="79"/>
                    <a:pt x="178" y="79"/>
                  </a:cubicBezTo>
                  <a:cubicBezTo>
                    <a:pt x="178" y="76"/>
                    <a:pt x="177" y="73"/>
                    <a:pt x="179" y="7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89" name="Freeform 85">
              <a:extLst>
                <a:ext uri="{FF2B5EF4-FFF2-40B4-BE49-F238E27FC236}">
                  <a16:creationId xmlns="" xmlns:a16="http://schemas.microsoft.com/office/drawing/2014/main" id="{4F4ABE1C-CB0B-4065-A58F-6DA7586B0CB5}"/>
                </a:ext>
              </a:extLst>
            </p:cNvPr>
            <p:cNvSpPr>
              <a:spLocks/>
            </p:cNvSpPr>
            <p:nvPr/>
          </p:nvSpPr>
          <p:spPr bwMode="auto">
            <a:xfrm>
              <a:off x="4779962" y="1714501"/>
              <a:ext cx="223838" cy="160338"/>
            </a:xfrm>
            <a:custGeom>
              <a:avLst/>
              <a:gdLst>
                <a:gd name="T0" fmla="*/ 99 w 106"/>
                <a:gd name="T1" fmla="*/ 37 h 76"/>
                <a:gd name="T2" fmla="*/ 93 w 106"/>
                <a:gd name="T3" fmla="*/ 31 h 76"/>
                <a:gd name="T4" fmla="*/ 88 w 106"/>
                <a:gd name="T5" fmla="*/ 24 h 76"/>
                <a:gd name="T6" fmla="*/ 86 w 106"/>
                <a:gd name="T7" fmla="*/ 16 h 76"/>
                <a:gd name="T8" fmla="*/ 85 w 106"/>
                <a:gd name="T9" fmla="*/ 8 h 76"/>
                <a:gd name="T10" fmla="*/ 75 w 106"/>
                <a:gd name="T11" fmla="*/ 5 h 76"/>
                <a:gd name="T12" fmla="*/ 69 w 106"/>
                <a:gd name="T13" fmla="*/ 5 h 76"/>
                <a:gd name="T14" fmla="*/ 63 w 106"/>
                <a:gd name="T15" fmla="*/ 2 h 76"/>
                <a:gd name="T16" fmla="*/ 57 w 106"/>
                <a:gd name="T17" fmla="*/ 1 h 76"/>
                <a:gd name="T18" fmla="*/ 57 w 106"/>
                <a:gd name="T19" fmla="*/ 0 h 76"/>
                <a:gd name="T20" fmla="*/ 53 w 106"/>
                <a:gd name="T21" fmla="*/ 1 h 76"/>
                <a:gd name="T22" fmla="*/ 49 w 106"/>
                <a:gd name="T23" fmla="*/ 5 h 76"/>
                <a:gd name="T24" fmla="*/ 41 w 106"/>
                <a:gd name="T25" fmla="*/ 6 h 76"/>
                <a:gd name="T26" fmla="*/ 38 w 106"/>
                <a:gd name="T27" fmla="*/ 12 h 76"/>
                <a:gd name="T28" fmla="*/ 37 w 106"/>
                <a:gd name="T29" fmla="*/ 17 h 76"/>
                <a:gd name="T30" fmla="*/ 33 w 106"/>
                <a:gd name="T31" fmla="*/ 20 h 76"/>
                <a:gd name="T32" fmla="*/ 27 w 106"/>
                <a:gd name="T33" fmla="*/ 25 h 76"/>
                <a:gd name="T34" fmla="*/ 26 w 106"/>
                <a:gd name="T35" fmla="*/ 30 h 76"/>
                <a:gd name="T36" fmla="*/ 18 w 106"/>
                <a:gd name="T37" fmla="*/ 33 h 76"/>
                <a:gd name="T38" fmla="*/ 13 w 106"/>
                <a:gd name="T39" fmla="*/ 35 h 76"/>
                <a:gd name="T40" fmla="*/ 4 w 106"/>
                <a:gd name="T41" fmla="*/ 35 h 76"/>
                <a:gd name="T42" fmla="*/ 4 w 106"/>
                <a:gd name="T43" fmla="*/ 36 h 76"/>
                <a:gd name="T44" fmla="*/ 6 w 106"/>
                <a:gd name="T45" fmla="*/ 44 h 76"/>
                <a:gd name="T46" fmla="*/ 7 w 106"/>
                <a:gd name="T47" fmla="*/ 54 h 76"/>
                <a:gd name="T48" fmla="*/ 0 w 106"/>
                <a:gd name="T49" fmla="*/ 60 h 76"/>
                <a:gd name="T50" fmla="*/ 4 w 106"/>
                <a:gd name="T51" fmla="*/ 65 h 76"/>
                <a:gd name="T52" fmla="*/ 4 w 106"/>
                <a:gd name="T53" fmla="*/ 72 h 76"/>
                <a:gd name="T54" fmla="*/ 10 w 106"/>
                <a:gd name="T55" fmla="*/ 70 h 76"/>
                <a:gd name="T56" fmla="*/ 17 w 106"/>
                <a:gd name="T57" fmla="*/ 66 h 76"/>
                <a:gd name="T58" fmla="*/ 36 w 106"/>
                <a:gd name="T59" fmla="*/ 68 h 76"/>
                <a:gd name="T60" fmla="*/ 47 w 106"/>
                <a:gd name="T61" fmla="*/ 70 h 76"/>
                <a:gd name="T62" fmla="*/ 54 w 106"/>
                <a:gd name="T63" fmla="*/ 71 h 76"/>
                <a:gd name="T64" fmla="*/ 62 w 106"/>
                <a:gd name="T65" fmla="*/ 72 h 76"/>
                <a:gd name="T66" fmla="*/ 69 w 106"/>
                <a:gd name="T67" fmla="*/ 74 h 76"/>
                <a:gd name="T68" fmla="*/ 79 w 106"/>
                <a:gd name="T69" fmla="*/ 75 h 76"/>
                <a:gd name="T70" fmla="*/ 81 w 106"/>
                <a:gd name="T71" fmla="*/ 71 h 76"/>
                <a:gd name="T72" fmla="*/ 88 w 106"/>
                <a:gd name="T73" fmla="*/ 64 h 76"/>
                <a:gd name="T74" fmla="*/ 95 w 106"/>
                <a:gd name="T75" fmla="*/ 62 h 76"/>
                <a:gd name="T76" fmla="*/ 94 w 106"/>
                <a:gd name="T77" fmla="*/ 57 h 76"/>
                <a:gd name="T78" fmla="*/ 92 w 106"/>
                <a:gd name="T79" fmla="*/ 47 h 76"/>
                <a:gd name="T80" fmla="*/ 100 w 106"/>
                <a:gd name="T81" fmla="*/ 48 h 76"/>
                <a:gd name="T82" fmla="*/ 106 w 106"/>
                <a:gd name="T83" fmla="*/ 43 h 76"/>
                <a:gd name="T84" fmla="*/ 99 w 106"/>
                <a:gd name="T85"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76">
                  <a:moveTo>
                    <a:pt x="99" y="37"/>
                  </a:moveTo>
                  <a:cubicBezTo>
                    <a:pt x="97" y="37"/>
                    <a:pt x="96" y="32"/>
                    <a:pt x="93" y="31"/>
                  </a:cubicBezTo>
                  <a:cubicBezTo>
                    <a:pt x="90" y="30"/>
                    <a:pt x="90" y="26"/>
                    <a:pt x="88" y="24"/>
                  </a:cubicBezTo>
                  <a:cubicBezTo>
                    <a:pt x="85" y="22"/>
                    <a:pt x="87" y="19"/>
                    <a:pt x="86" y="16"/>
                  </a:cubicBezTo>
                  <a:cubicBezTo>
                    <a:pt x="86" y="13"/>
                    <a:pt x="87" y="9"/>
                    <a:pt x="85" y="8"/>
                  </a:cubicBezTo>
                  <a:cubicBezTo>
                    <a:pt x="84" y="7"/>
                    <a:pt x="78" y="4"/>
                    <a:pt x="75" y="5"/>
                  </a:cubicBezTo>
                  <a:cubicBezTo>
                    <a:pt x="72" y="6"/>
                    <a:pt x="70" y="7"/>
                    <a:pt x="69" y="5"/>
                  </a:cubicBezTo>
                  <a:cubicBezTo>
                    <a:pt x="68" y="3"/>
                    <a:pt x="66" y="2"/>
                    <a:pt x="63" y="2"/>
                  </a:cubicBezTo>
                  <a:cubicBezTo>
                    <a:pt x="60" y="3"/>
                    <a:pt x="59" y="2"/>
                    <a:pt x="57" y="1"/>
                  </a:cubicBezTo>
                  <a:cubicBezTo>
                    <a:pt x="57" y="0"/>
                    <a:pt x="57" y="0"/>
                    <a:pt x="57" y="0"/>
                  </a:cubicBezTo>
                  <a:cubicBezTo>
                    <a:pt x="55" y="0"/>
                    <a:pt x="54" y="1"/>
                    <a:pt x="53" y="1"/>
                  </a:cubicBezTo>
                  <a:cubicBezTo>
                    <a:pt x="51" y="3"/>
                    <a:pt x="51" y="5"/>
                    <a:pt x="49" y="5"/>
                  </a:cubicBezTo>
                  <a:cubicBezTo>
                    <a:pt x="46" y="5"/>
                    <a:pt x="44" y="4"/>
                    <a:pt x="41" y="6"/>
                  </a:cubicBezTo>
                  <a:cubicBezTo>
                    <a:pt x="38" y="8"/>
                    <a:pt x="38" y="11"/>
                    <a:pt x="38" y="12"/>
                  </a:cubicBezTo>
                  <a:cubicBezTo>
                    <a:pt x="38" y="14"/>
                    <a:pt x="39" y="17"/>
                    <a:pt x="37" y="17"/>
                  </a:cubicBezTo>
                  <a:cubicBezTo>
                    <a:pt x="35" y="17"/>
                    <a:pt x="35" y="19"/>
                    <a:pt x="33" y="20"/>
                  </a:cubicBezTo>
                  <a:cubicBezTo>
                    <a:pt x="31" y="20"/>
                    <a:pt x="28" y="23"/>
                    <a:pt x="27" y="25"/>
                  </a:cubicBezTo>
                  <a:cubicBezTo>
                    <a:pt x="27" y="27"/>
                    <a:pt x="27" y="30"/>
                    <a:pt x="26" y="30"/>
                  </a:cubicBezTo>
                  <a:cubicBezTo>
                    <a:pt x="24" y="30"/>
                    <a:pt x="20" y="31"/>
                    <a:pt x="18" y="33"/>
                  </a:cubicBezTo>
                  <a:cubicBezTo>
                    <a:pt x="17" y="34"/>
                    <a:pt x="15" y="36"/>
                    <a:pt x="13" y="35"/>
                  </a:cubicBezTo>
                  <a:cubicBezTo>
                    <a:pt x="11" y="35"/>
                    <a:pt x="8" y="35"/>
                    <a:pt x="4" y="35"/>
                  </a:cubicBezTo>
                  <a:cubicBezTo>
                    <a:pt x="4" y="35"/>
                    <a:pt x="4" y="35"/>
                    <a:pt x="4" y="36"/>
                  </a:cubicBezTo>
                  <a:cubicBezTo>
                    <a:pt x="3" y="39"/>
                    <a:pt x="4" y="42"/>
                    <a:pt x="6" y="44"/>
                  </a:cubicBezTo>
                  <a:cubicBezTo>
                    <a:pt x="8" y="46"/>
                    <a:pt x="9" y="53"/>
                    <a:pt x="7" y="54"/>
                  </a:cubicBezTo>
                  <a:cubicBezTo>
                    <a:pt x="4" y="55"/>
                    <a:pt x="0" y="58"/>
                    <a:pt x="0" y="60"/>
                  </a:cubicBezTo>
                  <a:cubicBezTo>
                    <a:pt x="0" y="61"/>
                    <a:pt x="5" y="63"/>
                    <a:pt x="4" y="65"/>
                  </a:cubicBezTo>
                  <a:cubicBezTo>
                    <a:pt x="3" y="67"/>
                    <a:pt x="3" y="69"/>
                    <a:pt x="4" y="72"/>
                  </a:cubicBezTo>
                  <a:cubicBezTo>
                    <a:pt x="6" y="72"/>
                    <a:pt x="8" y="72"/>
                    <a:pt x="10" y="70"/>
                  </a:cubicBezTo>
                  <a:cubicBezTo>
                    <a:pt x="12" y="68"/>
                    <a:pt x="13" y="66"/>
                    <a:pt x="17" y="66"/>
                  </a:cubicBezTo>
                  <a:cubicBezTo>
                    <a:pt x="21" y="66"/>
                    <a:pt x="34" y="66"/>
                    <a:pt x="36" y="68"/>
                  </a:cubicBezTo>
                  <a:cubicBezTo>
                    <a:pt x="38" y="71"/>
                    <a:pt x="44" y="69"/>
                    <a:pt x="47" y="70"/>
                  </a:cubicBezTo>
                  <a:cubicBezTo>
                    <a:pt x="50" y="71"/>
                    <a:pt x="54" y="73"/>
                    <a:pt x="54" y="71"/>
                  </a:cubicBezTo>
                  <a:cubicBezTo>
                    <a:pt x="55" y="69"/>
                    <a:pt x="59" y="73"/>
                    <a:pt x="62" y="72"/>
                  </a:cubicBezTo>
                  <a:cubicBezTo>
                    <a:pt x="65" y="70"/>
                    <a:pt x="67" y="75"/>
                    <a:pt x="69" y="74"/>
                  </a:cubicBezTo>
                  <a:cubicBezTo>
                    <a:pt x="71" y="73"/>
                    <a:pt x="78" y="73"/>
                    <a:pt x="79" y="75"/>
                  </a:cubicBezTo>
                  <a:cubicBezTo>
                    <a:pt x="81" y="76"/>
                    <a:pt x="81" y="73"/>
                    <a:pt x="81" y="71"/>
                  </a:cubicBezTo>
                  <a:cubicBezTo>
                    <a:pt x="81" y="69"/>
                    <a:pt x="88" y="64"/>
                    <a:pt x="88" y="64"/>
                  </a:cubicBezTo>
                  <a:cubicBezTo>
                    <a:pt x="88" y="64"/>
                    <a:pt x="93" y="63"/>
                    <a:pt x="95" y="62"/>
                  </a:cubicBezTo>
                  <a:cubicBezTo>
                    <a:pt x="95" y="61"/>
                    <a:pt x="94" y="60"/>
                    <a:pt x="94" y="57"/>
                  </a:cubicBezTo>
                  <a:cubicBezTo>
                    <a:pt x="92" y="52"/>
                    <a:pt x="90" y="49"/>
                    <a:pt x="92" y="47"/>
                  </a:cubicBezTo>
                  <a:cubicBezTo>
                    <a:pt x="93" y="45"/>
                    <a:pt x="98" y="49"/>
                    <a:pt x="100" y="48"/>
                  </a:cubicBezTo>
                  <a:cubicBezTo>
                    <a:pt x="102" y="47"/>
                    <a:pt x="106" y="45"/>
                    <a:pt x="106" y="43"/>
                  </a:cubicBezTo>
                  <a:cubicBezTo>
                    <a:pt x="105" y="41"/>
                    <a:pt x="101" y="38"/>
                    <a:pt x="99" y="3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0" name="Freeform 86">
              <a:extLst>
                <a:ext uri="{FF2B5EF4-FFF2-40B4-BE49-F238E27FC236}">
                  <a16:creationId xmlns="" xmlns:a16="http://schemas.microsoft.com/office/drawing/2014/main" id="{139868E7-6B05-4269-A431-D0142E73802E}"/>
                </a:ext>
              </a:extLst>
            </p:cNvPr>
            <p:cNvSpPr>
              <a:spLocks/>
            </p:cNvSpPr>
            <p:nvPr/>
          </p:nvSpPr>
          <p:spPr bwMode="auto">
            <a:xfrm>
              <a:off x="4722812" y="1647826"/>
              <a:ext cx="177800" cy="85725"/>
            </a:xfrm>
            <a:custGeom>
              <a:avLst/>
              <a:gdLst>
                <a:gd name="T0" fmla="*/ 29 w 84"/>
                <a:gd name="T1" fmla="*/ 28 h 40"/>
                <a:gd name="T2" fmla="*/ 43 w 84"/>
                <a:gd name="T3" fmla="*/ 28 h 40"/>
                <a:gd name="T4" fmla="*/ 49 w 84"/>
                <a:gd name="T5" fmla="*/ 30 h 40"/>
                <a:gd name="T6" fmla="*/ 60 w 84"/>
                <a:gd name="T7" fmla="*/ 36 h 40"/>
                <a:gd name="T8" fmla="*/ 66 w 84"/>
                <a:gd name="T9" fmla="*/ 40 h 40"/>
                <a:gd name="T10" fmla="*/ 68 w 84"/>
                <a:gd name="T11" fmla="*/ 37 h 40"/>
                <a:gd name="T12" fmla="*/ 76 w 84"/>
                <a:gd name="T13" fmla="*/ 36 h 40"/>
                <a:gd name="T14" fmla="*/ 80 w 84"/>
                <a:gd name="T15" fmla="*/ 32 h 40"/>
                <a:gd name="T16" fmla="*/ 84 w 84"/>
                <a:gd name="T17" fmla="*/ 31 h 40"/>
                <a:gd name="T18" fmla="*/ 81 w 84"/>
                <a:gd name="T19" fmla="*/ 24 h 40"/>
                <a:gd name="T20" fmla="*/ 78 w 84"/>
                <a:gd name="T21" fmla="*/ 17 h 40"/>
                <a:gd name="T22" fmla="*/ 76 w 84"/>
                <a:gd name="T23" fmla="*/ 11 h 40"/>
                <a:gd name="T24" fmla="*/ 74 w 84"/>
                <a:gd name="T25" fmla="*/ 8 h 40"/>
                <a:gd name="T26" fmla="*/ 64 w 84"/>
                <a:gd name="T27" fmla="*/ 8 h 40"/>
                <a:gd name="T28" fmla="*/ 52 w 84"/>
                <a:gd name="T29" fmla="*/ 1 h 40"/>
                <a:gd name="T30" fmla="*/ 40 w 84"/>
                <a:gd name="T31" fmla="*/ 1 h 40"/>
                <a:gd name="T32" fmla="*/ 39 w 84"/>
                <a:gd name="T33" fmla="*/ 12 h 40"/>
                <a:gd name="T34" fmla="*/ 30 w 84"/>
                <a:gd name="T35" fmla="*/ 17 h 40"/>
                <a:gd name="T36" fmla="*/ 20 w 84"/>
                <a:gd name="T37" fmla="*/ 5 h 40"/>
                <a:gd name="T38" fmla="*/ 9 w 84"/>
                <a:gd name="T39" fmla="*/ 10 h 40"/>
                <a:gd name="T40" fmla="*/ 5 w 84"/>
                <a:gd name="T41" fmla="*/ 19 h 40"/>
                <a:gd name="T42" fmla="*/ 3 w 84"/>
                <a:gd name="T43" fmla="*/ 30 h 40"/>
                <a:gd name="T44" fmla="*/ 3 w 84"/>
                <a:gd name="T45" fmla="*/ 30 h 40"/>
                <a:gd name="T46" fmla="*/ 12 w 84"/>
                <a:gd name="T47" fmla="*/ 28 h 40"/>
                <a:gd name="T48" fmla="*/ 29 w 84"/>
                <a:gd name="T4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40">
                  <a:moveTo>
                    <a:pt x="29" y="28"/>
                  </a:moveTo>
                  <a:cubicBezTo>
                    <a:pt x="32" y="28"/>
                    <a:pt x="39" y="29"/>
                    <a:pt x="43" y="28"/>
                  </a:cubicBezTo>
                  <a:cubicBezTo>
                    <a:pt x="47" y="26"/>
                    <a:pt x="47" y="31"/>
                    <a:pt x="49" y="30"/>
                  </a:cubicBezTo>
                  <a:cubicBezTo>
                    <a:pt x="52" y="30"/>
                    <a:pt x="57" y="33"/>
                    <a:pt x="60" y="36"/>
                  </a:cubicBezTo>
                  <a:cubicBezTo>
                    <a:pt x="62" y="37"/>
                    <a:pt x="64" y="38"/>
                    <a:pt x="66" y="40"/>
                  </a:cubicBezTo>
                  <a:cubicBezTo>
                    <a:pt x="66" y="39"/>
                    <a:pt x="67" y="38"/>
                    <a:pt x="68" y="37"/>
                  </a:cubicBezTo>
                  <a:cubicBezTo>
                    <a:pt x="71" y="35"/>
                    <a:pt x="73" y="36"/>
                    <a:pt x="76" y="36"/>
                  </a:cubicBezTo>
                  <a:cubicBezTo>
                    <a:pt x="78" y="36"/>
                    <a:pt x="78" y="34"/>
                    <a:pt x="80" y="32"/>
                  </a:cubicBezTo>
                  <a:cubicBezTo>
                    <a:pt x="81" y="32"/>
                    <a:pt x="82" y="31"/>
                    <a:pt x="84" y="31"/>
                  </a:cubicBezTo>
                  <a:cubicBezTo>
                    <a:pt x="83" y="29"/>
                    <a:pt x="83" y="25"/>
                    <a:pt x="81" y="24"/>
                  </a:cubicBezTo>
                  <a:cubicBezTo>
                    <a:pt x="79" y="22"/>
                    <a:pt x="77" y="19"/>
                    <a:pt x="78" y="17"/>
                  </a:cubicBezTo>
                  <a:cubicBezTo>
                    <a:pt x="78" y="16"/>
                    <a:pt x="78" y="13"/>
                    <a:pt x="76" y="11"/>
                  </a:cubicBezTo>
                  <a:cubicBezTo>
                    <a:pt x="75" y="10"/>
                    <a:pt x="75" y="9"/>
                    <a:pt x="74" y="8"/>
                  </a:cubicBezTo>
                  <a:cubicBezTo>
                    <a:pt x="70" y="8"/>
                    <a:pt x="65" y="7"/>
                    <a:pt x="64" y="8"/>
                  </a:cubicBezTo>
                  <a:cubicBezTo>
                    <a:pt x="62" y="8"/>
                    <a:pt x="54" y="2"/>
                    <a:pt x="52" y="1"/>
                  </a:cubicBezTo>
                  <a:cubicBezTo>
                    <a:pt x="51" y="0"/>
                    <a:pt x="46" y="1"/>
                    <a:pt x="40" y="1"/>
                  </a:cubicBezTo>
                  <a:cubicBezTo>
                    <a:pt x="37" y="5"/>
                    <a:pt x="39" y="7"/>
                    <a:pt x="39" y="12"/>
                  </a:cubicBezTo>
                  <a:cubicBezTo>
                    <a:pt x="39" y="18"/>
                    <a:pt x="33" y="17"/>
                    <a:pt x="30" y="17"/>
                  </a:cubicBezTo>
                  <a:cubicBezTo>
                    <a:pt x="27" y="17"/>
                    <a:pt x="22" y="7"/>
                    <a:pt x="20" y="5"/>
                  </a:cubicBezTo>
                  <a:cubicBezTo>
                    <a:pt x="18" y="3"/>
                    <a:pt x="13" y="8"/>
                    <a:pt x="9" y="10"/>
                  </a:cubicBezTo>
                  <a:cubicBezTo>
                    <a:pt x="5" y="12"/>
                    <a:pt x="7" y="17"/>
                    <a:pt x="5" y="19"/>
                  </a:cubicBezTo>
                  <a:cubicBezTo>
                    <a:pt x="2" y="21"/>
                    <a:pt x="0" y="25"/>
                    <a:pt x="3" y="30"/>
                  </a:cubicBezTo>
                  <a:cubicBezTo>
                    <a:pt x="3" y="30"/>
                    <a:pt x="3" y="30"/>
                    <a:pt x="3" y="30"/>
                  </a:cubicBezTo>
                  <a:cubicBezTo>
                    <a:pt x="7" y="30"/>
                    <a:pt x="10" y="29"/>
                    <a:pt x="12" y="28"/>
                  </a:cubicBezTo>
                  <a:cubicBezTo>
                    <a:pt x="16" y="25"/>
                    <a:pt x="25" y="28"/>
                    <a:pt x="29" y="2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1" name="Freeform 87">
              <a:extLst>
                <a:ext uri="{FF2B5EF4-FFF2-40B4-BE49-F238E27FC236}">
                  <a16:creationId xmlns="" xmlns:a16="http://schemas.microsoft.com/office/drawing/2014/main" id="{728ABAFC-34C5-4847-87B9-6A104233DFFB}"/>
                </a:ext>
              </a:extLst>
            </p:cNvPr>
            <p:cNvSpPr>
              <a:spLocks/>
            </p:cNvSpPr>
            <p:nvPr/>
          </p:nvSpPr>
          <p:spPr bwMode="auto">
            <a:xfrm>
              <a:off x="4722812" y="1701801"/>
              <a:ext cx="139700" cy="88900"/>
            </a:xfrm>
            <a:custGeom>
              <a:avLst/>
              <a:gdLst>
                <a:gd name="T0" fmla="*/ 10 w 66"/>
                <a:gd name="T1" fmla="*/ 21 h 42"/>
                <a:gd name="T2" fmla="*/ 16 w 66"/>
                <a:gd name="T3" fmla="*/ 24 h 42"/>
                <a:gd name="T4" fmla="*/ 23 w 66"/>
                <a:gd name="T5" fmla="*/ 27 h 42"/>
                <a:gd name="T6" fmla="*/ 23 w 66"/>
                <a:gd name="T7" fmla="*/ 35 h 42"/>
                <a:gd name="T8" fmla="*/ 31 w 66"/>
                <a:gd name="T9" fmla="*/ 41 h 42"/>
                <a:gd name="T10" fmla="*/ 40 w 66"/>
                <a:gd name="T11" fmla="*/ 41 h 42"/>
                <a:gd name="T12" fmla="*/ 45 w 66"/>
                <a:gd name="T13" fmla="*/ 39 h 42"/>
                <a:gd name="T14" fmla="*/ 53 w 66"/>
                <a:gd name="T15" fmla="*/ 36 h 42"/>
                <a:gd name="T16" fmla="*/ 54 w 66"/>
                <a:gd name="T17" fmla="*/ 31 h 42"/>
                <a:gd name="T18" fmla="*/ 60 w 66"/>
                <a:gd name="T19" fmla="*/ 26 h 42"/>
                <a:gd name="T20" fmla="*/ 64 w 66"/>
                <a:gd name="T21" fmla="*/ 23 h 42"/>
                <a:gd name="T22" fmla="*/ 65 w 66"/>
                <a:gd name="T23" fmla="*/ 18 h 42"/>
                <a:gd name="T24" fmla="*/ 66 w 66"/>
                <a:gd name="T25" fmla="*/ 15 h 42"/>
                <a:gd name="T26" fmla="*/ 60 w 66"/>
                <a:gd name="T27" fmla="*/ 11 h 42"/>
                <a:gd name="T28" fmla="*/ 49 w 66"/>
                <a:gd name="T29" fmla="*/ 5 h 42"/>
                <a:gd name="T30" fmla="*/ 43 w 66"/>
                <a:gd name="T31" fmla="*/ 3 h 42"/>
                <a:gd name="T32" fmla="*/ 29 w 66"/>
                <a:gd name="T33" fmla="*/ 3 h 42"/>
                <a:gd name="T34" fmla="*/ 12 w 66"/>
                <a:gd name="T35" fmla="*/ 3 h 42"/>
                <a:gd name="T36" fmla="*/ 3 w 66"/>
                <a:gd name="T37" fmla="*/ 5 h 42"/>
                <a:gd name="T38" fmla="*/ 2 w 66"/>
                <a:gd name="T39" fmla="*/ 17 h 42"/>
                <a:gd name="T40" fmla="*/ 3 w 66"/>
                <a:gd name="T41" fmla="*/ 21 h 42"/>
                <a:gd name="T42" fmla="*/ 10 w 66"/>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42">
                  <a:moveTo>
                    <a:pt x="10" y="21"/>
                  </a:moveTo>
                  <a:cubicBezTo>
                    <a:pt x="11" y="23"/>
                    <a:pt x="15" y="24"/>
                    <a:pt x="16" y="24"/>
                  </a:cubicBezTo>
                  <a:cubicBezTo>
                    <a:pt x="18" y="23"/>
                    <a:pt x="23" y="25"/>
                    <a:pt x="23" y="27"/>
                  </a:cubicBezTo>
                  <a:cubicBezTo>
                    <a:pt x="23" y="29"/>
                    <a:pt x="21" y="35"/>
                    <a:pt x="23" y="35"/>
                  </a:cubicBezTo>
                  <a:cubicBezTo>
                    <a:pt x="24" y="35"/>
                    <a:pt x="31" y="38"/>
                    <a:pt x="31" y="41"/>
                  </a:cubicBezTo>
                  <a:cubicBezTo>
                    <a:pt x="35" y="41"/>
                    <a:pt x="38" y="41"/>
                    <a:pt x="40" y="41"/>
                  </a:cubicBezTo>
                  <a:cubicBezTo>
                    <a:pt x="42" y="42"/>
                    <a:pt x="44" y="40"/>
                    <a:pt x="45" y="39"/>
                  </a:cubicBezTo>
                  <a:cubicBezTo>
                    <a:pt x="47" y="37"/>
                    <a:pt x="51" y="36"/>
                    <a:pt x="53" y="36"/>
                  </a:cubicBezTo>
                  <a:cubicBezTo>
                    <a:pt x="54" y="36"/>
                    <a:pt x="54" y="33"/>
                    <a:pt x="54" y="31"/>
                  </a:cubicBezTo>
                  <a:cubicBezTo>
                    <a:pt x="55" y="29"/>
                    <a:pt x="58" y="26"/>
                    <a:pt x="60" y="26"/>
                  </a:cubicBezTo>
                  <a:cubicBezTo>
                    <a:pt x="62" y="25"/>
                    <a:pt x="62" y="23"/>
                    <a:pt x="64" y="23"/>
                  </a:cubicBezTo>
                  <a:cubicBezTo>
                    <a:pt x="66" y="23"/>
                    <a:pt x="65" y="20"/>
                    <a:pt x="65" y="18"/>
                  </a:cubicBezTo>
                  <a:cubicBezTo>
                    <a:pt x="65" y="17"/>
                    <a:pt x="65" y="16"/>
                    <a:pt x="66" y="15"/>
                  </a:cubicBezTo>
                  <a:cubicBezTo>
                    <a:pt x="64" y="13"/>
                    <a:pt x="62" y="12"/>
                    <a:pt x="60" y="11"/>
                  </a:cubicBezTo>
                  <a:cubicBezTo>
                    <a:pt x="57" y="8"/>
                    <a:pt x="52" y="5"/>
                    <a:pt x="49" y="5"/>
                  </a:cubicBezTo>
                  <a:cubicBezTo>
                    <a:pt x="47" y="6"/>
                    <a:pt x="47" y="1"/>
                    <a:pt x="43" y="3"/>
                  </a:cubicBezTo>
                  <a:cubicBezTo>
                    <a:pt x="39" y="4"/>
                    <a:pt x="32" y="3"/>
                    <a:pt x="29" y="3"/>
                  </a:cubicBezTo>
                  <a:cubicBezTo>
                    <a:pt x="25" y="3"/>
                    <a:pt x="16" y="0"/>
                    <a:pt x="12" y="3"/>
                  </a:cubicBezTo>
                  <a:cubicBezTo>
                    <a:pt x="10" y="4"/>
                    <a:pt x="7" y="5"/>
                    <a:pt x="3" y="5"/>
                  </a:cubicBezTo>
                  <a:cubicBezTo>
                    <a:pt x="6" y="10"/>
                    <a:pt x="5" y="15"/>
                    <a:pt x="2" y="17"/>
                  </a:cubicBezTo>
                  <a:cubicBezTo>
                    <a:pt x="0" y="19"/>
                    <a:pt x="1" y="20"/>
                    <a:pt x="3" y="21"/>
                  </a:cubicBezTo>
                  <a:cubicBezTo>
                    <a:pt x="5" y="20"/>
                    <a:pt x="9" y="20"/>
                    <a:pt x="10" y="2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2" name="Freeform 88">
              <a:extLst>
                <a:ext uri="{FF2B5EF4-FFF2-40B4-BE49-F238E27FC236}">
                  <a16:creationId xmlns="" xmlns:a16="http://schemas.microsoft.com/office/drawing/2014/main" id="{B305EE7A-3CDC-4EC9-A230-9261FC5E4C17}"/>
                </a:ext>
              </a:extLst>
            </p:cNvPr>
            <p:cNvSpPr>
              <a:spLocks/>
            </p:cNvSpPr>
            <p:nvPr/>
          </p:nvSpPr>
          <p:spPr bwMode="auto">
            <a:xfrm>
              <a:off x="4381500" y="1989138"/>
              <a:ext cx="107950" cy="58738"/>
            </a:xfrm>
            <a:custGeom>
              <a:avLst/>
              <a:gdLst>
                <a:gd name="T0" fmla="*/ 46 w 51"/>
                <a:gd name="T1" fmla="*/ 11 h 28"/>
                <a:gd name="T2" fmla="*/ 40 w 51"/>
                <a:gd name="T3" fmla="*/ 8 h 28"/>
                <a:gd name="T4" fmla="*/ 40 w 51"/>
                <a:gd name="T5" fmla="*/ 3 h 28"/>
                <a:gd name="T6" fmla="*/ 33 w 51"/>
                <a:gd name="T7" fmla="*/ 1 h 28"/>
                <a:gd name="T8" fmla="*/ 26 w 51"/>
                <a:gd name="T9" fmla="*/ 1 h 28"/>
                <a:gd name="T10" fmla="*/ 16 w 51"/>
                <a:gd name="T11" fmla="*/ 1 h 28"/>
                <a:gd name="T12" fmla="*/ 15 w 51"/>
                <a:gd name="T13" fmla="*/ 3 h 28"/>
                <a:gd name="T14" fmla="*/ 9 w 51"/>
                <a:gd name="T15" fmla="*/ 8 h 28"/>
                <a:gd name="T16" fmla="*/ 2 w 51"/>
                <a:gd name="T17" fmla="*/ 17 h 28"/>
                <a:gd name="T18" fmla="*/ 3 w 51"/>
                <a:gd name="T19" fmla="*/ 20 h 28"/>
                <a:gd name="T20" fmla="*/ 8 w 51"/>
                <a:gd name="T21" fmla="*/ 21 h 28"/>
                <a:gd name="T22" fmla="*/ 10 w 51"/>
                <a:gd name="T23" fmla="*/ 26 h 28"/>
                <a:gd name="T24" fmla="*/ 10 w 51"/>
                <a:gd name="T25" fmla="*/ 27 h 28"/>
                <a:gd name="T26" fmla="*/ 20 w 51"/>
                <a:gd name="T27" fmla="*/ 26 h 28"/>
                <a:gd name="T28" fmla="*/ 25 w 51"/>
                <a:gd name="T29" fmla="*/ 18 h 28"/>
                <a:gd name="T30" fmla="*/ 32 w 51"/>
                <a:gd name="T31" fmla="*/ 26 h 28"/>
                <a:gd name="T32" fmla="*/ 35 w 51"/>
                <a:gd name="T33" fmla="*/ 22 h 28"/>
                <a:gd name="T34" fmla="*/ 39 w 51"/>
                <a:gd name="T35" fmla="*/ 19 h 28"/>
                <a:gd name="T36" fmla="*/ 44 w 51"/>
                <a:gd name="T37" fmla="*/ 18 h 28"/>
                <a:gd name="T38" fmla="*/ 47 w 51"/>
                <a:gd name="T39" fmla="*/ 17 h 28"/>
                <a:gd name="T40" fmla="*/ 49 w 51"/>
                <a:gd name="T41" fmla="*/ 14 h 28"/>
                <a:gd name="T42" fmla="*/ 51 w 51"/>
                <a:gd name="T43" fmla="*/ 12 h 28"/>
                <a:gd name="T44" fmla="*/ 46 w 51"/>
                <a:gd name="T4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8">
                  <a:moveTo>
                    <a:pt x="46" y="11"/>
                  </a:moveTo>
                  <a:cubicBezTo>
                    <a:pt x="43" y="12"/>
                    <a:pt x="40" y="9"/>
                    <a:pt x="40" y="8"/>
                  </a:cubicBezTo>
                  <a:cubicBezTo>
                    <a:pt x="40" y="7"/>
                    <a:pt x="39" y="5"/>
                    <a:pt x="40" y="3"/>
                  </a:cubicBezTo>
                  <a:cubicBezTo>
                    <a:pt x="38" y="2"/>
                    <a:pt x="35" y="1"/>
                    <a:pt x="33" y="1"/>
                  </a:cubicBezTo>
                  <a:cubicBezTo>
                    <a:pt x="30" y="0"/>
                    <a:pt x="28" y="0"/>
                    <a:pt x="26" y="1"/>
                  </a:cubicBezTo>
                  <a:cubicBezTo>
                    <a:pt x="24" y="2"/>
                    <a:pt x="19" y="2"/>
                    <a:pt x="16" y="1"/>
                  </a:cubicBezTo>
                  <a:cubicBezTo>
                    <a:pt x="16" y="2"/>
                    <a:pt x="15" y="3"/>
                    <a:pt x="15" y="3"/>
                  </a:cubicBezTo>
                  <a:cubicBezTo>
                    <a:pt x="12" y="3"/>
                    <a:pt x="9" y="5"/>
                    <a:pt x="9" y="8"/>
                  </a:cubicBezTo>
                  <a:cubicBezTo>
                    <a:pt x="8" y="10"/>
                    <a:pt x="3" y="12"/>
                    <a:pt x="2" y="17"/>
                  </a:cubicBezTo>
                  <a:cubicBezTo>
                    <a:pt x="0" y="21"/>
                    <a:pt x="1" y="23"/>
                    <a:pt x="3" y="20"/>
                  </a:cubicBezTo>
                  <a:cubicBezTo>
                    <a:pt x="5" y="18"/>
                    <a:pt x="8" y="19"/>
                    <a:pt x="8" y="21"/>
                  </a:cubicBezTo>
                  <a:cubicBezTo>
                    <a:pt x="8" y="23"/>
                    <a:pt x="11" y="23"/>
                    <a:pt x="10" y="26"/>
                  </a:cubicBezTo>
                  <a:cubicBezTo>
                    <a:pt x="10" y="27"/>
                    <a:pt x="10" y="27"/>
                    <a:pt x="10" y="27"/>
                  </a:cubicBezTo>
                  <a:cubicBezTo>
                    <a:pt x="13" y="26"/>
                    <a:pt x="18" y="26"/>
                    <a:pt x="20" y="26"/>
                  </a:cubicBezTo>
                  <a:cubicBezTo>
                    <a:pt x="22" y="26"/>
                    <a:pt x="24" y="19"/>
                    <a:pt x="25" y="18"/>
                  </a:cubicBezTo>
                  <a:cubicBezTo>
                    <a:pt x="26" y="17"/>
                    <a:pt x="29" y="23"/>
                    <a:pt x="32" y="26"/>
                  </a:cubicBezTo>
                  <a:cubicBezTo>
                    <a:pt x="34" y="28"/>
                    <a:pt x="35" y="24"/>
                    <a:pt x="35" y="22"/>
                  </a:cubicBezTo>
                  <a:cubicBezTo>
                    <a:pt x="35" y="20"/>
                    <a:pt x="37" y="19"/>
                    <a:pt x="39" y="19"/>
                  </a:cubicBezTo>
                  <a:cubicBezTo>
                    <a:pt x="40" y="20"/>
                    <a:pt x="44" y="20"/>
                    <a:pt x="44" y="18"/>
                  </a:cubicBezTo>
                  <a:cubicBezTo>
                    <a:pt x="44" y="16"/>
                    <a:pt x="46" y="17"/>
                    <a:pt x="47" y="17"/>
                  </a:cubicBezTo>
                  <a:cubicBezTo>
                    <a:pt x="49" y="17"/>
                    <a:pt x="49" y="14"/>
                    <a:pt x="49" y="14"/>
                  </a:cubicBezTo>
                  <a:cubicBezTo>
                    <a:pt x="51" y="12"/>
                    <a:pt x="51" y="12"/>
                    <a:pt x="51" y="12"/>
                  </a:cubicBezTo>
                  <a:cubicBezTo>
                    <a:pt x="49" y="11"/>
                    <a:pt x="47" y="10"/>
                    <a:pt x="46" y="1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3" name="Freeform 89">
              <a:extLst>
                <a:ext uri="{FF2B5EF4-FFF2-40B4-BE49-F238E27FC236}">
                  <a16:creationId xmlns="" xmlns:a16="http://schemas.microsoft.com/office/drawing/2014/main" id="{F7D4D88A-002A-44AD-934F-FF2FC029EBC9}"/>
                </a:ext>
              </a:extLst>
            </p:cNvPr>
            <p:cNvSpPr>
              <a:spLocks/>
            </p:cNvSpPr>
            <p:nvPr/>
          </p:nvSpPr>
          <p:spPr bwMode="auto">
            <a:xfrm>
              <a:off x="4379912" y="1760538"/>
              <a:ext cx="212725" cy="241300"/>
            </a:xfrm>
            <a:custGeom>
              <a:avLst/>
              <a:gdLst>
                <a:gd name="T0" fmla="*/ 13 w 101"/>
                <a:gd name="T1" fmla="*/ 30 h 114"/>
                <a:gd name="T2" fmla="*/ 7 w 101"/>
                <a:gd name="T3" fmla="*/ 35 h 114"/>
                <a:gd name="T4" fmla="*/ 11 w 101"/>
                <a:gd name="T5" fmla="*/ 41 h 114"/>
                <a:gd name="T6" fmla="*/ 9 w 101"/>
                <a:gd name="T7" fmla="*/ 45 h 114"/>
                <a:gd name="T8" fmla="*/ 2 w 101"/>
                <a:gd name="T9" fmla="*/ 48 h 114"/>
                <a:gd name="T10" fmla="*/ 2 w 101"/>
                <a:gd name="T11" fmla="*/ 53 h 114"/>
                <a:gd name="T12" fmla="*/ 0 w 101"/>
                <a:gd name="T13" fmla="*/ 62 h 114"/>
                <a:gd name="T14" fmla="*/ 3 w 101"/>
                <a:gd name="T15" fmla="*/ 69 h 114"/>
                <a:gd name="T16" fmla="*/ 1 w 101"/>
                <a:gd name="T17" fmla="*/ 73 h 114"/>
                <a:gd name="T18" fmla="*/ 5 w 101"/>
                <a:gd name="T19" fmla="*/ 83 h 114"/>
                <a:gd name="T20" fmla="*/ 7 w 101"/>
                <a:gd name="T21" fmla="*/ 84 h 114"/>
                <a:gd name="T22" fmla="*/ 14 w 101"/>
                <a:gd name="T23" fmla="*/ 87 h 114"/>
                <a:gd name="T24" fmla="*/ 20 w 101"/>
                <a:gd name="T25" fmla="*/ 89 h 114"/>
                <a:gd name="T26" fmla="*/ 23 w 101"/>
                <a:gd name="T27" fmla="*/ 93 h 114"/>
                <a:gd name="T28" fmla="*/ 18 w 101"/>
                <a:gd name="T29" fmla="*/ 102 h 114"/>
                <a:gd name="T30" fmla="*/ 17 w 101"/>
                <a:gd name="T31" fmla="*/ 109 h 114"/>
                <a:gd name="T32" fmla="*/ 27 w 101"/>
                <a:gd name="T33" fmla="*/ 109 h 114"/>
                <a:gd name="T34" fmla="*/ 34 w 101"/>
                <a:gd name="T35" fmla="*/ 109 h 114"/>
                <a:gd name="T36" fmla="*/ 41 w 101"/>
                <a:gd name="T37" fmla="*/ 111 h 114"/>
                <a:gd name="T38" fmla="*/ 42 w 101"/>
                <a:gd name="T39" fmla="*/ 110 h 114"/>
                <a:gd name="T40" fmla="*/ 49 w 101"/>
                <a:gd name="T41" fmla="*/ 112 h 114"/>
                <a:gd name="T42" fmla="*/ 55 w 101"/>
                <a:gd name="T43" fmla="*/ 111 h 114"/>
                <a:gd name="T44" fmla="*/ 62 w 101"/>
                <a:gd name="T45" fmla="*/ 110 h 114"/>
                <a:gd name="T46" fmla="*/ 73 w 101"/>
                <a:gd name="T47" fmla="*/ 108 h 114"/>
                <a:gd name="T48" fmla="*/ 78 w 101"/>
                <a:gd name="T49" fmla="*/ 105 h 114"/>
                <a:gd name="T50" fmla="*/ 82 w 101"/>
                <a:gd name="T51" fmla="*/ 98 h 114"/>
                <a:gd name="T52" fmla="*/ 89 w 101"/>
                <a:gd name="T53" fmla="*/ 93 h 114"/>
                <a:gd name="T54" fmla="*/ 77 w 101"/>
                <a:gd name="T55" fmla="*/ 84 h 114"/>
                <a:gd name="T56" fmla="*/ 73 w 101"/>
                <a:gd name="T57" fmla="*/ 75 h 114"/>
                <a:gd name="T58" fmla="*/ 72 w 101"/>
                <a:gd name="T59" fmla="*/ 69 h 114"/>
                <a:gd name="T60" fmla="*/ 84 w 101"/>
                <a:gd name="T61" fmla="*/ 64 h 114"/>
                <a:gd name="T62" fmla="*/ 93 w 101"/>
                <a:gd name="T63" fmla="*/ 60 h 114"/>
                <a:gd name="T64" fmla="*/ 99 w 101"/>
                <a:gd name="T65" fmla="*/ 60 h 114"/>
                <a:gd name="T66" fmla="*/ 100 w 101"/>
                <a:gd name="T67" fmla="*/ 53 h 114"/>
                <a:gd name="T68" fmla="*/ 97 w 101"/>
                <a:gd name="T69" fmla="*/ 44 h 114"/>
                <a:gd name="T70" fmla="*/ 95 w 101"/>
                <a:gd name="T71" fmla="*/ 38 h 114"/>
                <a:gd name="T72" fmla="*/ 93 w 101"/>
                <a:gd name="T73" fmla="*/ 33 h 114"/>
                <a:gd name="T74" fmla="*/ 92 w 101"/>
                <a:gd name="T75" fmla="*/ 28 h 114"/>
                <a:gd name="T76" fmla="*/ 92 w 101"/>
                <a:gd name="T77" fmla="*/ 17 h 114"/>
                <a:gd name="T78" fmla="*/ 92 w 101"/>
                <a:gd name="T79" fmla="*/ 15 h 114"/>
                <a:gd name="T80" fmla="*/ 91 w 101"/>
                <a:gd name="T81" fmla="*/ 14 h 114"/>
                <a:gd name="T82" fmla="*/ 85 w 101"/>
                <a:gd name="T83" fmla="*/ 10 h 114"/>
                <a:gd name="T84" fmla="*/ 86 w 101"/>
                <a:gd name="T85" fmla="*/ 4 h 114"/>
                <a:gd name="T86" fmla="*/ 76 w 101"/>
                <a:gd name="T87" fmla="*/ 6 h 114"/>
                <a:gd name="T88" fmla="*/ 63 w 101"/>
                <a:gd name="T89" fmla="*/ 14 h 114"/>
                <a:gd name="T90" fmla="*/ 57 w 101"/>
                <a:gd name="T91" fmla="*/ 9 h 114"/>
                <a:gd name="T92" fmla="*/ 53 w 101"/>
                <a:gd name="T93" fmla="*/ 7 h 114"/>
                <a:gd name="T94" fmla="*/ 45 w 101"/>
                <a:gd name="T95" fmla="*/ 3 h 114"/>
                <a:gd name="T96" fmla="*/ 44 w 101"/>
                <a:gd name="T97" fmla="*/ 1 h 114"/>
                <a:gd name="T98" fmla="*/ 40 w 101"/>
                <a:gd name="T99" fmla="*/ 1 h 114"/>
                <a:gd name="T100" fmla="*/ 30 w 101"/>
                <a:gd name="T101" fmla="*/ 0 h 114"/>
                <a:gd name="T102" fmla="*/ 32 w 101"/>
                <a:gd name="T103" fmla="*/ 5 h 114"/>
                <a:gd name="T104" fmla="*/ 35 w 101"/>
                <a:gd name="T105" fmla="*/ 15 h 114"/>
                <a:gd name="T106" fmla="*/ 30 w 101"/>
                <a:gd name="T107" fmla="*/ 19 h 114"/>
                <a:gd name="T108" fmla="*/ 22 w 101"/>
                <a:gd name="T109" fmla="*/ 18 h 114"/>
                <a:gd name="T110" fmla="*/ 13 w 101"/>
                <a:gd name="T111" fmla="*/ 20 h 114"/>
                <a:gd name="T112" fmla="*/ 13 w 101"/>
                <a:gd name="T113" fmla="*/ 22 h 114"/>
                <a:gd name="T114" fmla="*/ 13 w 101"/>
                <a:gd name="T115"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14">
                  <a:moveTo>
                    <a:pt x="13" y="30"/>
                  </a:moveTo>
                  <a:cubicBezTo>
                    <a:pt x="10" y="34"/>
                    <a:pt x="7" y="34"/>
                    <a:pt x="7" y="35"/>
                  </a:cubicBezTo>
                  <a:cubicBezTo>
                    <a:pt x="8" y="36"/>
                    <a:pt x="12" y="39"/>
                    <a:pt x="11" y="41"/>
                  </a:cubicBezTo>
                  <a:cubicBezTo>
                    <a:pt x="10" y="43"/>
                    <a:pt x="9" y="42"/>
                    <a:pt x="9" y="45"/>
                  </a:cubicBezTo>
                  <a:cubicBezTo>
                    <a:pt x="9" y="48"/>
                    <a:pt x="4" y="48"/>
                    <a:pt x="2" y="48"/>
                  </a:cubicBezTo>
                  <a:cubicBezTo>
                    <a:pt x="1" y="48"/>
                    <a:pt x="3" y="51"/>
                    <a:pt x="2" y="53"/>
                  </a:cubicBezTo>
                  <a:cubicBezTo>
                    <a:pt x="1" y="55"/>
                    <a:pt x="1" y="60"/>
                    <a:pt x="0" y="62"/>
                  </a:cubicBezTo>
                  <a:cubicBezTo>
                    <a:pt x="0" y="64"/>
                    <a:pt x="4" y="67"/>
                    <a:pt x="3" y="69"/>
                  </a:cubicBezTo>
                  <a:cubicBezTo>
                    <a:pt x="3" y="71"/>
                    <a:pt x="0" y="72"/>
                    <a:pt x="1" y="73"/>
                  </a:cubicBezTo>
                  <a:cubicBezTo>
                    <a:pt x="2" y="75"/>
                    <a:pt x="4" y="76"/>
                    <a:pt x="5" y="83"/>
                  </a:cubicBezTo>
                  <a:cubicBezTo>
                    <a:pt x="6" y="83"/>
                    <a:pt x="7" y="83"/>
                    <a:pt x="7" y="84"/>
                  </a:cubicBezTo>
                  <a:cubicBezTo>
                    <a:pt x="9" y="86"/>
                    <a:pt x="11" y="87"/>
                    <a:pt x="14" y="87"/>
                  </a:cubicBezTo>
                  <a:cubicBezTo>
                    <a:pt x="18" y="87"/>
                    <a:pt x="19" y="90"/>
                    <a:pt x="20" y="89"/>
                  </a:cubicBezTo>
                  <a:cubicBezTo>
                    <a:pt x="22" y="89"/>
                    <a:pt x="26" y="90"/>
                    <a:pt x="23" y="93"/>
                  </a:cubicBezTo>
                  <a:cubicBezTo>
                    <a:pt x="19" y="96"/>
                    <a:pt x="19" y="99"/>
                    <a:pt x="18" y="102"/>
                  </a:cubicBezTo>
                  <a:cubicBezTo>
                    <a:pt x="18" y="105"/>
                    <a:pt x="18" y="107"/>
                    <a:pt x="17" y="109"/>
                  </a:cubicBezTo>
                  <a:cubicBezTo>
                    <a:pt x="20" y="110"/>
                    <a:pt x="25" y="110"/>
                    <a:pt x="27" y="109"/>
                  </a:cubicBezTo>
                  <a:cubicBezTo>
                    <a:pt x="29" y="108"/>
                    <a:pt x="31" y="108"/>
                    <a:pt x="34" y="109"/>
                  </a:cubicBezTo>
                  <a:cubicBezTo>
                    <a:pt x="36" y="109"/>
                    <a:pt x="39" y="110"/>
                    <a:pt x="41" y="111"/>
                  </a:cubicBezTo>
                  <a:cubicBezTo>
                    <a:pt x="41" y="111"/>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6"/>
                    <a:pt x="90" y="95"/>
                    <a:pt x="89" y="93"/>
                  </a:cubicBezTo>
                  <a:cubicBezTo>
                    <a:pt x="88" y="91"/>
                    <a:pt x="79" y="86"/>
                    <a:pt x="77" y="84"/>
                  </a:cubicBezTo>
                  <a:cubicBezTo>
                    <a:pt x="74" y="82"/>
                    <a:pt x="74" y="77"/>
                    <a:pt x="73" y="75"/>
                  </a:cubicBezTo>
                  <a:cubicBezTo>
                    <a:pt x="72" y="72"/>
                    <a:pt x="69" y="69"/>
                    <a:pt x="72" y="69"/>
                  </a:cubicBezTo>
                  <a:cubicBezTo>
                    <a:pt x="76" y="68"/>
                    <a:pt x="81" y="67"/>
                    <a:pt x="84" y="64"/>
                  </a:cubicBezTo>
                  <a:cubicBezTo>
                    <a:pt x="87" y="62"/>
                    <a:pt x="92" y="61"/>
                    <a:pt x="93" y="60"/>
                  </a:cubicBezTo>
                  <a:cubicBezTo>
                    <a:pt x="95" y="58"/>
                    <a:pt x="98" y="61"/>
                    <a:pt x="99" y="60"/>
                  </a:cubicBezTo>
                  <a:cubicBezTo>
                    <a:pt x="100" y="58"/>
                    <a:pt x="101" y="55"/>
                    <a:pt x="100" y="53"/>
                  </a:cubicBezTo>
                  <a:cubicBezTo>
                    <a:pt x="98" y="52"/>
                    <a:pt x="97" y="49"/>
                    <a:pt x="97" y="44"/>
                  </a:cubicBezTo>
                  <a:cubicBezTo>
                    <a:pt x="97" y="40"/>
                    <a:pt x="95" y="40"/>
                    <a:pt x="95" y="38"/>
                  </a:cubicBezTo>
                  <a:cubicBezTo>
                    <a:pt x="95" y="36"/>
                    <a:pt x="95" y="34"/>
                    <a:pt x="93" y="33"/>
                  </a:cubicBezTo>
                  <a:cubicBezTo>
                    <a:pt x="91" y="32"/>
                    <a:pt x="90" y="31"/>
                    <a:pt x="92" y="28"/>
                  </a:cubicBezTo>
                  <a:cubicBezTo>
                    <a:pt x="94" y="26"/>
                    <a:pt x="93" y="19"/>
                    <a:pt x="92" y="17"/>
                  </a:cubicBezTo>
                  <a:cubicBezTo>
                    <a:pt x="92" y="16"/>
                    <a:pt x="92" y="16"/>
                    <a:pt x="92" y="15"/>
                  </a:cubicBezTo>
                  <a:cubicBezTo>
                    <a:pt x="92" y="15"/>
                    <a:pt x="92" y="15"/>
                    <a:pt x="91" y="14"/>
                  </a:cubicBezTo>
                  <a:cubicBezTo>
                    <a:pt x="91" y="11"/>
                    <a:pt x="89" y="10"/>
                    <a:pt x="85" y="10"/>
                  </a:cubicBezTo>
                  <a:cubicBezTo>
                    <a:pt x="80" y="10"/>
                    <a:pt x="87" y="6"/>
                    <a:pt x="86" y="4"/>
                  </a:cubicBezTo>
                  <a:cubicBezTo>
                    <a:pt x="84" y="2"/>
                    <a:pt x="80" y="8"/>
                    <a:pt x="76" y="6"/>
                  </a:cubicBezTo>
                  <a:cubicBezTo>
                    <a:pt x="72" y="5"/>
                    <a:pt x="67" y="11"/>
                    <a:pt x="63" y="14"/>
                  </a:cubicBezTo>
                  <a:cubicBezTo>
                    <a:pt x="60" y="16"/>
                    <a:pt x="55" y="13"/>
                    <a:pt x="57" y="9"/>
                  </a:cubicBezTo>
                  <a:cubicBezTo>
                    <a:pt x="60" y="6"/>
                    <a:pt x="57" y="6"/>
                    <a:pt x="53" y="7"/>
                  </a:cubicBezTo>
                  <a:cubicBezTo>
                    <a:pt x="49" y="9"/>
                    <a:pt x="44" y="7"/>
                    <a:pt x="45" y="3"/>
                  </a:cubicBezTo>
                  <a:cubicBezTo>
                    <a:pt x="45" y="3"/>
                    <a:pt x="45" y="2"/>
                    <a:pt x="44" y="1"/>
                  </a:cubicBezTo>
                  <a:cubicBezTo>
                    <a:pt x="42" y="1"/>
                    <a:pt x="41" y="1"/>
                    <a:pt x="40" y="1"/>
                  </a:cubicBezTo>
                  <a:cubicBezTo>
                    <a:pt x="38" y="0"/>
                    <a:pt x="34" y="0"/>
                    <a:pt x="30" y="0"/>
                  </a:cubicBezTo>
                  <a:cubicBezTo>
                    <a:pt x="31" y="2"/>
                    <a:pt x="32" y="4"/>
                    <a:pt x="32" y="5"/>
                  </a:cubicBezTo>
                  <a:cubicBezTo>
                    <a:pt x="30" y="8"/>
                    <a:pt x="33" y="11"/>
                    <a:pt x="35" y="15"/>
                  </a:cubicBezTo>
                  <a:cubicBezTo>
                    <a:pt x="37" y="19"/>
                    <a:pt x="30" y="17"/>
                    <a:pt x="30" y="19"/>
                  </a:cubicBezTo>
                  <a:cubicBezTo>
                    <a:pt x="30" y="22"/>
                    <a:pt x="24" y="19"/>
                    <a:pt x="22" y="18"/>
                  </a:cubicBezTo>
                  <a:cubicBezTo>
                    <a:pt x="20" y="17"/>
                    <a:pt x="13" y="18"/>
                    <a:pt x="13" y="20"/>
                  </a:cubicBezTo>
                  <a:cubicBezTo>
                    <a:pt x="13" y="20"/>
                    <a:pt x="13" y="21"/>
                    <a:pt x="13" y="22"/>
                  </a:cubicBezTo>
                  <a:cubicBezTo>
                    <a:pt x="14" y="25"/>
                    <a:pt x="14" y="28"/>
                    <a:pt x="13" y="3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4" name="Freeform 90">
              <a:extLst>
                <a:ext uri="{FF2B5EF4-FFF2-40B4-BE49-F238E27FC236}">
                  <a16:creationId xmlns="" xmlns:a16="http://schemas.microsoft.com/office/drawing/2014/main" id="{4E15F801-74A6-4A84-B8E1-7DD7BA2DDA1D}"/>
                </a:ext>
              </a:extLst>
            </p:cNvPr>
            <p:cNvSpPr>
              <a:spLocks/>
            </p:cNvSpPr>
            <p:nvPr/>
          </p:nvSpPr>
          <p:spPr bwMode="auto">
            <a:xfrm>
              <a:off x="4729162" y="1179513"/>
              <a:ext cx="249238" cy="401638"/>
            </a:xfrm>
            <a:custGeom>
              <a:avLst/>
              <a:gdLst>
                <a:gd name="T0" fmla="*/ 100 w 118"/>
                <a:gd name="T1" fmla="*/ 159 h 189"/>
                <a:gd name="T2" fmla="*/ 117 w 118"/>
                <a:gd name="T3" fmla="*/ 143 h 189"/>
                <a:gd name="T4" fmla="*/ 114 w 118"/>
                <a:gd name="T5" fmla="*/ 134 h 189"/>
                <a:gd name="T6" fmla="*/ 100 w 118"/>
                <a:gd name="T7" fmla="*/ 123 h 189"/>
                <a:gd name="T8" fmla="*/ 107 w 118"/>
                <a:gd name="T9" fmla="*/ 116 h 189"/>
                <a:gd name="T10" fmla="*/ 101 w 118"/>
                <a:gd name="T11" fmla="*/ 110 h 189"/>
                <a:gd name="T12" fmla="*/ 102 w 118"/>
                <a:gd name="T13" fmla="*/ 105 h 189"/>
                <a:gd name="T14" fmla="*/ 97 w 118"/>
                <a:gd name="T15" fmla="*/ 101 h 189"/>
                <a:gd name="T16" fmla="*/ 99 w 118"/>
                <a:gd name="T17" fmla="*/ 98 h 189"/>
                <a:gd name="T18" fmla="*/ 98 w 118"/>
                <a:gd name="T19" fmla="*/ 89 h 189"/>
                <a:gd name="T20" fmla="*/ 101 w 118"/>
                <a:gd name="T21" fmla="*/ 82 h 189"/>
                <a:gd name="T22" fmla="*/ 91 w 118"/>
                <a:gd name="T23" fmla="*/ 65 h 189"/>
                <a:gd name="T24" fmla="*/ 94 w 118"/>
                <a:gd name="T25" fmla="*/ 59 h 189"/>
                <a:gd name="T26" fmla="*/ 101 w 118"/>
                <a:gd name="T27" fmla="*/ 50 h 189"/>
                <a:gd name="T28" fmla="*/ 93 w 118"/>
                <a:gd name="T29" fmla="*/ 42 h 189"/>
                <a:gd name="T30" fmla="*/ 86 w 118"/>
                <a:gd name="T31" fmla="*/ 38 h 189"/>
                <a:gd name="T32" fmla="*/ 84 w 118"/>
                <a:gd name="T33" fmla="*/ 32 h 189"/>
                <a:gd name="T34" fmla="*/ 86 w 118"/>
                <a:gd name="T35" fmla="*/ 26 h 189"/>
                <a:gd name="T36" fmla="*/ 90 w 118"/>
                <a:gd name="T37" fmla="*/ 22 h 189"/>
                <a:gd name="T38" fmla="*/ 93 w 118"/>
                <a:gd name="T39" fmla="*/ 18 h 189"/>
                <a:gd name="T40" fmla="*/ 93 w 118"/>
                <a:gd name="T41" fmla="*/ 12 h 189"/>
                <a:gd name="T42" fmla="*/ 81 w 118"/>
                <a:gd name="T43" fmla="*/ 4 h 189"/>
                <a:gd name="T44" fmla="*/ 72 w 118"/>
                <a:gd name="T45" fmla="*/ 4 h 189"/>
                <a:gd name="T46" fmla="*/ 61 w 118"/>
                <a:gd name="T47" fmla="*/ 7 h 189"/>
                <a:gd name="T48" fmla="*/ 54 w 118"/>
                <a:gd name="T49" fmla="*/ 14 h 189"/>
                <a:gd name="T50" fmla="*/ 52 w 118"/>
                <a:gd name="T51" fmla="*/ 24 h 189"/>
                <a:gd name="T52" fmla="*/ 47 w 118"/>
                <a:gd name="T53" fmla="*/ 30 h 189"/>
                <a:gd name="T54" fmla="*/ 40 w 118"/>
                <a:gd name="T55" fmla="*/ 28 h 189"/>
                <a:gd name="T56" fmla="*/ 32 w 118"/>
                <a:gd name="T57" fmla="*/ 28 h 189"/>
                <a:gd name="T58" fmla="*/ 19 w 118"/>
                <a:gd name="T59" fmla="*/ 27 h 189"/>
                <a:gd name="T60" fmla="*/ 7 w 118"/>
                <a:gd name="T61" fmla="*/ 18 h 189"/>
                <a:gd name="T62" fmla="*/ 0 w 118"/>
                <a:gd name="T63" fmla="*/ 24 h 189"/>
                <a:gd name="T64" fmla="*/ 12 w 118"/>
                <a:gd name="T65" fmla="*/ 33 h 189"/>
                <a:gd name="T66" fmla="*/ 28 w 118"/>
                <a:gd name="T67" fmla="*/ 42 h 189"/>
                <a:gd name="T68" fmla="*/ 29 w 118"/>
                <a:gd name="T69" fmla="*/ 53 h 189"/>
                <a:gd name="T70" fmla="*/ 31 w 118"/>
                <a:gd name="T71" fmla="*/ 63 h 189"/>
                <a:gd name="T72" fmla="*/ 31 w 118"/>
                <a:gd name="T73" fmla="*/ 73 h 189"/>
                <a:gd name="T74" fmla="*/ 33 w 118"/>
                <a:gd name="T75" fmla="*/ 79 h 189"/>
                <a:gd name="T76" fmla="*/ 34 w 118"/>
                <a:gd name="T77" fmla="*/ 84 h 189"/>
                <a:gd name="T78" fmla="*/ 44 w 118"/>
                <a:gd name="T79" fmla="*/ 88 h 189"/>
                <a:gd name="T80" fmla="*/ 48 w 118"/>
                <a:gd name="T81" fmla="*/ 97 h 189"/>
                <a:gd name="T82" fmla="*/ 46 w 118"/>
                <a:gd name="T83" fmla="*/ 101 h 189"/>
                <a:gd name="T84" fmla="*/ 39 w 118"/>
                <a:gd name="T85" fmla="*/ 106 h 189"/>
                <a:gd name="T86" fmla="*/ 28 w 118"/>
                <a:gd name="T87" fmla="*/ 117 h 189"/>
                <a:gd name="T88" fmla="*/ 21 w 118"/>
                <a:gd name="T89" fmla="*/ 122 h 189"/>
                <a:gd name="T90" fmla="*/ 15 w 118"/>
                <a:gd name="T91" fmla="*/ 128 h 189"/>
                <a:gd name="T92" fmla="*/ 7 w 118"/>
                <a:gd name="T93" fmla="*/ 132 h 189"/>
                <a:gd name="T94" fmla="*/ 2 w 118"/>
                <a:gd name="T95" fmla="*/ 139 h 189"/>
                <a:gd name="T96" fmla="*/ 3 w 118"/>
                <a:gd name="T97" fmla="*/ 146 h 189"/>
                <a:gd name="T98" fmla="*/ 4 w 118"/>
                <a:gd name="T99" fmla="*/ 154 h 189"/>
                <a:gd name="T100" fmla="*/ 6 w 118"/>
                <a:gd name="T101" fmla="*/ 166 h 189"/>
                <a:gd name="T102" fmla="*/ 3 w 118"/>
                <a:gd name="T103" fmla="*/ 178 h 189"/>
                <a:gd name="T104" fmla="*/ 13 w 118"/>
                <a:gd name="T105" fmla="*/ 182 h 189"/>
                <a:gd name="T106" fmla="*/ 20 w 118"/>
                <a:gd name="T107" fmla="*/ 186 h 189"/>
                <a:gd name="T108" fmla="*/ 33 w 118"/>
                <a:gd name="T109" fmla="*/ 189 h 189"/>
                <a:gd name="T110" fmla="*/ 68 w 118"/>
                <a:gd name="T111" fmla="*/ 181 h 189"/>
                <a:gd name="T112" fmla="*/ 78 w 118"/>
                <a:gd name="T113" fmla="*/ 179 h 189"/>
                <a:gd name="T114" fmla="*/ 83 w 118"/>
                <a:gd name="T115" fmla="*/ 173 h 189"/>
                <a:gd name="T116" fmla="*/ 100 w 118"/>
                <a:gd name="T117" fmla="*/ 15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189">
                  <a:moveTo>
                    <a:pt x="100" y="159"/>
                  </a:moveTo>
                  <a:cubicBezTo>
                    <a:pt x="103" y="153"/>
                    <a:pt x="115" y="148"/>
                    <a:pt x="117" y="143"/>
                  </a:cubicBezTo>
                  <a:cubicBezTo>
                    <a:pt x="118" y="140"/>
                    <a:pt x="118" y="139"/>
                    <a:pt x="114" y="134"/>
                  </a:cubicBezTo>
                  <a:cubicBezTo>
                    <a:pt x="110" y="129"/>
                    <a:pt x="100" y="125"/>
                    <a:pt x="100" y="123"/>
                  </a:cubicBezTo>
                  <a:cubicBezTo>
                    <a:pt x="99" y="120"/>
                    <a:pt x="107" y="120"/>
                    <a:pt x="107" y="116"/>
                  </a:cubicBezTo>
                  <a:cubicBezTo>
                    <a:pt x="106" y="113"/>
                    <a:pt x="102" y="113"/>
                    <a:pt x="101" y="110"/>
                  </a:cubicBezTo>
                  <a:cubicBezTo>
                    <a:pt x="99" y="108"/>
                    <a:pt x="103" y="106"/>
                    <a:pt x="102" y="105"/>
                  </a:cubicBezTo>
                  <a:cubicBezTo>
                    <a:pt x="102" y="103"/>
                    <a:pt x="97" y="103"/>
                    <a:pt x="97" y="101"/>
                  </a:cubicBezTo>
                  <a:cubicBezTo>
                    <a:pt x="96" y="99"/>
                    <a:pt x="100" y="100"/>
                    <a:pt x="99" y="98"/>
                  </a:cubicBezTo>
                  <a:cubicBezTo>
                    <a:pt x="99" y="96"/>
                    <a:pt x="95" y="92"/>
                    <a:pt x="98" y="89"/>
                  </a:cubicBezTo>
                  <a:cubicBezTo>
                    <a:pt x="100" y="86"/>
                    <a:pt x="105" y="89"/>
                    <a:pt x="101" y="82"/>
                  </a:cubicBezTo>
                  <a:cubicBezTo>
                    <a:pt x="98" y="76"/>
                    <a:pt x="92" y="67"/>
                    <a:pt x="91" y="65"/>
                  </a:cubicBezTo>
                  <a:cubicBezTo>
                    <a:pt x="89" y="63"/>
                    <a:pt x="92" y="60"/>
                    <a:pt x="94" y="59"/>
                  </a:cubicBezTo>
                  <a:cubicBezTo>
                    <a:pt x="96" y="57"/>
                    <a:pt x="101" y="52"/>
                    <a:pt x="101" y="50"/>
                  </a:cubicBezTo>
                  <a:cubicBezTo>
                    <a:pt x="101" y="48"/>
                    <a:pt x="95" y="43"/>
                    <a:pt x="93" y="42"/>
                  </a:cubicBezTo>
                  <a:cubicBezTo>
                    <a:pt x="91" y="41"/>
                    <a:pt x="88" y="41"/>
                    <a:pt x="86" y="38"/>
                  </a:cubicBezTo>
                  <a:cubicBezTo>
                    <a:pt x="84" y="35"/>
                    <a:pt x="83" y="34"/>
                    <a:pt x="84" y="32"/>
                  </a:cubicBezTo>
                  <a:cubicBezTo>
                    <a:pt x="86" y="30"/>
                    <a:pt x="86" y="28"/>
                    <a:pt x="86" y="26"/>
                  </a:cubicBezTo>
                  <a:cubicBezTo>
                    <a:pt x="86" y="24"/>
                    <a:pt x="90" y="25"/>
                    <a:pt x="90" y="22"/>
                  </a:cubicBezTo>
                  <a:cubicBezTo>
                    <a:pt x="91" y="21"/>
                    <a:pt x="92" y="19"/>
                    <a:pt x="93" y="18"/>
                  </a:cubicBezTo>
                  <a:cubicBezTo>
                    <a:pt x="93" y="16"/>
                    <a:pt x="93" y="13"/>
                    <a:pt x="93" y="12"/>
                  </a:cubicBezTo>
                  <a:cubicBezTo>
                    <a:pt x="92" y="9"/>
                    <a:pt x="83" y="8"/>
                    <a:pt x="81" y="4"/>
                  </a:cubicBezTo>
                  <a:cubicBezTo>
                    <a:pt x="79" y="0"/>
                    <a:pt x="74" y="2"/>
                    <a:pt x="72" y="4"/>
                  </a:cubicBezTo>
                  <a:cubicBezTo>
                    <a:pt x="70" y="6"/>
                    <a:pt x="61" y="3"/>
                    <a:pt x="61" y="7"/>
                  </a:cubicBezTo>
                  <a:cubicBezTo>
                    <a:pt x="61" y="10"/>
                    <a:pt x="54" y="10"/>
                    <a:pt x="54" y="14"/>
                  </a:cubicBezTo>
                  <a:cubicBezTo>
                    <a:pt x="54" y="18"/>
                    <a:pt x="57" y="24"/>
                    <a:pt x="52" y="24"/>
                  </a:cubicBezTo>
                  <a:cubicBezTo>
                    <a:pt x="46" y="23"/>
                    <a:pt x="50" y="26"/>
                    <a:pt x="47" y="30"/>
                  </a:cubicBezTo>
                  <a:cubicBezTo>
                    <a:pt x="44" y="34"/>
                    <a:pt x="44" y="27"/>
                    <a:pt x="40" y="28"/>
                  </a:cubicBezTo>
                  <a:cubicBezTo>
                    <a:pt x="37" y="30"/>
                    <a:pt x="33" y="25"/>
                    <a:pt x="32" y="28"/>
                  </a:cubicBezTo>
                  <a:cubicBezTo>
                    <a:pt x="30" y="31"/>
                    <a:pt x="25" y="28"/>
                    <a:pt x="19" y="27"/>
                  </a:cubicBezTo>
                  <a:cubicBezTo>
                    <a:pt x="14" y="26"/>
                    <a:pt x="11" y="19"/>
                    <a:pt x="7" y="18"/>
                  </a:cubicBezTo>
                  <a:cubicBezTo>
                    <a:pt x="4" y="18"/>
                    <a:pt x="1" y="20"/>
                    <a:pt x="0" y="24"/>
                  </a:cubicBezTo>
                  <a:cubicBezTo>
                    <a:pt x="4" y="26"/>
                    <a:pt x="7" y="30"/>
                    <a:pt x="12" y="33"/>
                  </a:cubicBezTo>
                  <a:cubicBezTo>
                    <a:pt x="18" y="35"/>
                    <a:pt x="29" y="39"/>
                    <a:pt x="28" y="42"/>
                  </a:cubicBezTo>
                  <a:cubicBezTo>
                    <a:pt x="28" y="46"/>
                    <a:pt x="26" y="52"/>
                    <a:pt x="29" y="53"/>
                  </a:cubicBezTo>
                  <a:cubicBezTo>
                    <a:pt x="31" y="55"/>
                    <a:pt x="28" y="62"/>
                    <a:pt x="31" y="63"/>
                  </a:cubicBezTo>
                  <a:cubicBezTo>
                    <a:pt x="34" y="65"/>
                    <a:pt x="33" y="73"/>
                    <a:pt x="31" y="73"/>
                  </a:cubicBezTo>
                  <a:cubicBezTo>
                    <a:pt x="28" y="73"/>
                    <a:pt x="31" y="77"/>
                    <a:pt x="33" y="79"/>
                  </a:cubicBezTo>
                  <a:cubicBezTo>
                    <a:pt x="34" y="80"/>
                    <a:pt x="34" y="82"/>
                    <a:pt x="34" y="84"/>
                  </a:cubicBezTo>
                  <a:cubicBezTo>
                    <a:pt x="38" y="85"/>
                    <a:pt x="41" y="87"/>
                    <a:pt x="44" y="88"/>
                  </a:cubicBezTo>
                  <a:cubicBezTo>
                    <a:pt x="48" y="90"/>
                    <a:pt x="47" y="93"/>
                    <a:pt x="48" y="97"/>
                  </a:cubicBezTo>
                  <a:cubicBezTo>
                    <a:pt x="48" y="100"/>
                    <a:pt x="48" y="102"/>
                    <a:pt x="46" y="101"/>
                  </a:cubicBezTo>
                  <a:cubicBezTo>
                    <a:pt x="43" y="99"/>
                    <a:pt x="41" y="101"/>
                    <a:pt x="39" y="106"/>
                  </a:cubicBezTo>
                  <a:cubicBezTo>
                    <a:pt x="38" y="111"/>
                    <a:pt x="32" y="117"/>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2"/>
                    <a:pt x="4" y="154"/>
                  </a:cubicBezTo>
                  <a:cubicBezTo>
                    <a:pt x="5" y="156"/>
                    <a:pt x="8" y="161"/>
                    <a:pt x="6" y="166"/>
                  </a:cubicBezTo>
                  <a:cubicBezTo>
                    <a:pt x="3" y="172"/>
                    <a:pt x="1" y="179"/>
                    <a:pt x="3" y="178"/>
                  </a:cubicBezTo>
                  <a:cubicBezTo>
                    <a:pt x="5" y="177"/>
                    <a:pt x="10" y="183"/>
                    <a:pt x="13" y="182"/>
                  </a:cubicBezTo>
                  <a:cubicBezTo>
                    <a:pt x="17" y="182"/>
                    <a:pt x="17" y="187"/>
                    <a:pt x="20" y="186"/>
                  </a:cubicBezTo>
                  <a:cubicBezTo>
                    <a:pt x="23" y="185"/>
                    <a:pt x="23" y="189"/>
                    <a:pt x="33" y="189"/>
                  </a:cubicBezTo>
                  <a:cubicBezTo>
                    <a:pt x="42" y="188"/>
                    <a:pt x="60" y="181"/>
                    <a:pt x="68" y="181"/>
                  </a:cubicBezTo>
                  <a:cubicBezTo>
                    <a:pt x="72" y="181"/>
                    <a:pt x="75" y="180"/>
                    <a:pt x="78" y="179"/>
                  </a:cubicBezTo>
                  <a:cubicBezTo>
                    <a:pt x="79" y="177"/>
                    <a:pt x="81" y="175"/>
                    <a:pt x="83" y="173"/>
                  </a:cubicBezTo>
                  <a:cubicBezTo>
                    <a:pt x="88" y="168"/>
                    <a:pt x="98" y="165"/>
                    <a:pt x="100" y="15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5" name="Freeform 91">
              <a:extLst>
                <a:ext uri="{FF2B5EF4-FFF2-40B4-BE49-F238E27FC236}">
                  <a16:creationId xmlns="" xmlns:a16="http://schemas.microsoft.com/office/drawing/2014/main" id="{B5816DE5-E076-4EB5-A510-E64B723F4946}"/>
                </a:ext>
              </a:extLst>
            </p:cNvPr>
            <p:cNvSpPr>
              <a:spLocks/>
            </p:cNvSpPr>
            <p:nvPr/>
          </p:nvSpPr>
          <p:spPr bwMode="auto">
            <a:xfrm>
              <a:off x="5048250" y="2432051"/>
              <a:ext cx="504825" cy="404813"/>
            </a:xfrm>
            <a:custGeom>
              <a:avLst/>
              <a:gdLst>
                <a:gd name="T0" fmla="*/ 142 w 238"/>
                <a:gd name="T1" fmla="*/ 40 h 191"/>
                <a:gd name="T2" fmla="*/ 122 w 238"/>
                <a:gd name="T3" fmla="*/ 38 h 191"/>
                <a:gd name="T4" fmla="*/ 109 w 238"/>
                <a:gd name="T5" fmla="*/ 34 h 191"/>
                <a:gd name="T6" fmla="*/ 82 w 238"/>
                <a:gd name="T7" fmla="*/ 14 h 191"/>
                <a:gd name="T8" fmla="*/ 59 w 238"/>
                <a:gd name="T9" fmla="*/ 1 h 191"/>
                <a:gd name="T10" fmla="*/ 50 w 238"/>
                <a:gd name="T11" fmla="*/ 1 h 191"/>
                <a:gd name="T12" fmla="*/ 38 w 238"/>
                <a:gd name="T13" fmla="*/ 4 h 191"/>
                <a:gd name="T14" fmla="*/ 27 w 238"/>
                <a:gd name="T15" fmla="*/ 11 h 191"/>
                <a:gd name="T16" fmla="*/ 36 w 238"/>
                <a:gd name="T17" fmla="*/ 21 h 191"/>
                <a:gd name="T18" fmla="*/ 29 w 238"/>
                <a:gd name="T19" fmla="*/ 26 h 191"/>
                <a:gd name="T20" fmla="*/ 22 w 238"/>
                <a:gd name="T21" fmla="*/ 30 h 191"/>
                <a:gd name="T22" fmla="*/ 13 w 238"/>
                <a:gd name="T23" fmla="*/ 36 h 191"/>
                <a:gd name="T24" fmla="*/ 2 w 238"/>
                <a:gd name="T25" fmla="*/ 31 h 191"/>
                <a:gd name="T26" fmla="*/ 1 w 238"/>
                <a:gd name="T27" fmla="*/ 35 h 191"/>
                <a:gd name="T28" fmla="*/ 0 w 238"/>
                <a:gd name="T29" fmla="*/ 38 h 191"/>
                <a:gd name="T30" fmla="*/ 2 w 238"/>
                <a:gd name="T31" fmla="*/ 50 h 191"/>
                <a:gd name="T32" fmla="*/ 11 w 238"/>
                <a:gd name="T33" fmla="*/ 62 h 191"/>
                <a:gd name="T34" fmla="*/ 28 w 238"/>
                <a:gd name="T35" fmla="*/ 87 h 191"/>
                <a:gd name="T36" fmla="*/ 36 w 238"/>
                <a:gd name="T37" fmla="*/ 99 h 191"/>
                <a:gd name="T38" fmla="*/ 47 w 238"/>
                <a:gd name="T39" fmla="*/ 112 h 191"/>
                <a:gd name="T40" fmla="*/ 49 w 238"/>
                <a:gd name="T41" fmla="*/ 125 h 191"/>
                <a:gd name="T42" fmla="*/ 59 w 238"/>
                <a:gd name="T43" fmla="*/ 144 h 191"/>
                <a:gd name="T44" fmla="*/ 72 w 238"/>
                <a:gd name="T45" fmla="*/ 158 h 191"/>
                <a:gd name="T46" fmla="*/ 82 w 238"/>
                <a:gd name="T47" fmla="*/ 176 h 191"/>
                <a:gd name="T48" fmla="*/ 86 w 238"/>
                <a:gd name="T49" fmla="*/ 184 h 191"/>
                <a:gd name="T50" fmla="*/ 89 w 238"/>
                <a:gd name="T51" fmla="*/ 191 h 191"/>
                <a:gd name="T52" fmla="*/ 95 w 238"/>
                <a:gd name="T53" fmla="*/ 188 h 191"/>
                <a:gd name="T54" fmla="*/ 94 w 238"/>
                <a:gd name="T55" fmla="*/ 182 h 191"/>
                <a:gd name="T56" fmla="*/ 99 w 238"/>
                <a:gd name="T57" fmla="*/ 178 h 191"/>
                <a:gd name="T58" fmla="*/ 107 w 238"/>
                <a:gd name="T59" fmla="*/ 179 h 191"/>
                <a:gd name="T60" fmla="*/ 121 w 238"/>
                <a:gd name="T61" fmla="*/ 180 h 191"/>
                <a:gd name="T62" fmla="*/ 137 w 238"/>
                <a:gd name="T63" fmla="*/ 183 h 191"/>
                <a:gd name="T64" fmla="*/ 145 w 238"/>
                <a:gd name="T65" fmla="*/ 180 h 191"/>
                <a:gd name="T66" fmla="*/ 162 w 238"/>
                <a:gd name="T67" fmla="*/ 165 h 191"/>
                <a:gd name="T68" fmla="*/ 184 w 238"/>
                <a:gd name="T69" fmla="*/ 163 h 191"/>
                <a:gd name="T70" fmla="*/ 230 w 238"/>
                <a:gd name="T71" fmla="*/ 149 h 191"/>
                <a:gd name="T72" fmla="*/ 238 w 238"/>
                <a:gd name="T73" fmla="*/ 125 h 191"/>
                <a:gd name="T74" fmla="*/ 232 w 238"/>
                <a:gd name="T75" fmla="*/ 117 h 191"/>
                <a:gd name="T76" fmla="*/ 203 w 238"/>
                <a:gd name="T77" fmla="*/ 114 h 191"/>
                <a:gd name="T78" fmla="*/ 195 w 238"/>
                <a:gd name="T79" fmla="*/ 102 h 191"/>
                <a:gd name="T80" fmla="*/ 190 w 238"/>
                <a:gd name="T81" fmla="*/ 95 h 191"/>
                <a:gd name="T82" fmla="*/ 181 w 238"/>
                <a:gd name="T83" fmla="*/ 88 h 191"/>
                <a:gd name="T84" fmla="*/ 175 w 238"/>
                <a:gd name="T85" fmla="*/ 76 h 191"/>
                <a:gd name="T86" fmla="*/ 170 w 238"/>
                <a:gd name="T87" fmla="*/ 64 h 191"/>
                <a:gd name="T88" fmla="*/ 158 w 238"/>
                <a:gd name="T89" fmla="*/ 50 h 191"/>
                <a:gd name="T90" fmla="*/ 157 w 238"/>
                <a:gd name="T91" fmla="*/ 46 h 191"/>
                <a:gd name="T92" fmla="*/ 148 w 238"/>
                <a:gd name="T93" fmla="*/ 45 h 191"/>
                <a:gd name="T94" fmla="*/ 142 w 238"/>
                <a:gd name="T95" fmla="*/ 4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191">
                  <a:moveTo>
                    <a:pt x="142" y="40"/>
                  </a:moveTo>
                  <a:cubicBezTo>
                    <a:pt x="142" y="40"/>
                    <a:pt x="125" y="38"/>
                    <a:pt x="122" y="38"/>
                  </a:cubicBezTo>
                  <a:cubicBezTo>
                    <a:pt x="119" y="38"/>
                    <a:pt x="113" y="37"/>
                    <a:pt x="109" y="34"/>
                  </a:cubicBezTo>
                  <a:cubicBezTo>
                    <a:pt x="105" y="30"/>
                    <a:pt x="85" y="15"/>
                    <a:pt x="82" y="14"/>
                  </a:cubicBezTo>
                  <a:cubicBezTo>
                    <a:pt x="78" y="12"/>
                    <a:pt x="63" y="1"/>
                    <a:pt x="59" y="1"/>
                  </a:cubicBezTo>
                  <a:cubicBezTo>
                    <a:pt x="55" y="0"/>
                    <a:pt x="55" y="1"/>
                    <a:pt x="50" y="1"/>
                  </a:cubicBezTo>
                  <a:cubicBezTo>
                    <a:pt x="45" y="1"/>
                    <a:pt x="47" y="4"/>
                    <a:pt x="38" y="4"/>
                  </a:cubicBezTo>
                  <a:cubicBezTo>
                    <a:pt x="30" y="5"/>
                    <a:pt x="25" y="10"/>
                    <a:pt x="27" y="11"/>
                  </a:cubicBezTo>
                  <a:cubicBezTo>
                    <a:pt x="30" y="12"/>
                    <a:pt x="38" y="20"/>
                    <a:pt x="36" y="21"/>
                  </a:cubicBezTo>
                  <a:cubicBezTo>
                    <a:pt x="33" y="22"/>
                    <a:pt x="33" y="26"/>
                    <a:pt x="29" y="26"/>
                  </a:cubicBezTo>
                  <a:cubicBezTo>
                    <a:pt x="26" y="26"/>
                    <a:pt x="22" y="27"/>
                    <a:pt x="22" y="30"/>
                  </a:cubicBezTo>
                  <a:cubicBezTo>
                    <a:pt x="22" y="32"/>
                    <a:pt x="17" y="37"/>
                    <a:pt x="13" y="36"/>
                  </a:cubicBezTo>
                  <a:cubicBezTo>
                    <a:pt x="11" y="36"/>
                    <a:pt x="6" y="33"/>
                    <a:pt x="2" y="31"/>
                  </a:cubicBezTo>
                  <a:cubicBezTo>
                    <a:pt x="1" y="35"/>
                    <a:pt x="1" y="35"/>
                    <a:pt x="1" y="35"/>
                  </a:cubicBezTo>
                  <a:cubicBezTo>
                    <a:pt x="0" y="38"/>
                    <a:pt x="0" y="38"/>
                    <a:pt x="0" y="38"/>
                  </a:cubicBezTo>
                  <a:cubicBezTo>
                    <a:pt x="1" y="40"/>
                    <a:pt x="0" y="50"/>
                    <a:pt x="2" y="50"/>
                  </a:cubicBezTo>
                  <a:cubicBezTo>
                    <a:pt x="5" y="51"/>
                    <a:pt x="6" y="56"/>
                    <a:pt x="11" y="62"/>
                  </a:cubicBezTo>
                  <a:cubicBezTo>
                    <a:pt x="17" y="67"/>
                    <a:pt x="28" y="83"/>
                    <a:pt x="28" y="87"/>
                  </a:cubicBezTo>
                  <a:cubicBezTo>
                    <a:pt x="28" y="91"/>
                    <a:pt x="30" y="95"/>
                    <a:pt x="36" y="99"/>
                  </a:cubicBezTo>
                  <a:cubicBezTo>
                    <a:pt x="43" y="104"/>
                    <a:pt x="43" y="109"/>
                    <a:pt x="47" y="112"/>
                  </a:cubicBezTo>
                  <a:cubicBezTo>
                    <a:pt x="50" y="115"/>
                    <a:pt x="49" y="118"/>
                    <a:pt x="49" y="125"/>
                  </a:cubicBezTo>
                  <a:cubicBezTo>
                    <a:pt x="50" y="131"/>
                    <a:pt x="53" y="140"/>
                    <a:pt x="59" y="144"/>
                  </a:cubicBezTo>
                  <a:cubicBezTo>
                    <a:pt x="65" y="147"/>
                    <a:pt x="69" y="151"/>
                    <a:pt x="72" y="158"/>
                  </a:cubicBezTo>
                  <a:cubicBezTo>
                    <a:pt x="74" y="166"/>
                    <a:pt x="78" y="172"/>
                    <a:pt x="82" y="176"/>
                  </a:cubicBezTo>
                  <a:cubicBezTo>
                    <a:pt x="86" y="179"/>
                    <a:pt x="84" y="181"/>
                    <a:pt x="86" y="184"/>
                  </a:cubicBezTo>
                  <a:cubicBezTo>
                    <a:pt x="87" y="186"/>
                    <a:pt x="88" y="188"/>
                    <a:pt x="89" y="191"/>
                  </a:cubicBezTo>
                  <a:cubicBezTo>
                    <a:pt x="92" y="189"/>
                    <a:pt x="94" y="188"/>
                    <a:pt x="95" y="188"/>
                  </a:cubicBezTo>
                  <a:cubicBezTo>
                    <a:pt x="95" y="187"/>
                    <a:pt x="93" y="183"/>
                    <a:pt x="94" y="182"/>
                  </a:cubicBezTo>
                  <a:cubicBezTo>
                    <a:pt x="95" y="181"/>
                    <a:pt x="97" y="178"/>
                    <a:pt x="99" y="178"/>
                  </a:cubicBezTo>
                  <a:cubicBezTo>
                    <a:pt x="101" y="177"/>
                    <a:pt x="103" y="180"/>
                    <a:pt x="107" y="179"/>
                  </a:cubicBezTo>
                  <a:cubicBezTo>
                    <a:pt x="112" y="178"/>
                    <a:pt x="120" y="179"/>
                    <a:pt x="121" y="180"/>
                  </a:cubicBezTo>
                  <a:cubicBezTo>
                    <a:pt x="122" y="181"/>
                    <a:pt x="134" y="181"/>
                    <a:pt x="137" y="183"/>
                  </a:cubicBezTo>
                  <a:cubicBezTo>
                    <a:pt x="140" y="185"/>
                    <a:pt x="143" y="184"/>
                    <a:pt x="145" y="180"/>
                  </a:cubicBezTo>
                  <a:cubicBezTo>
                    <a:pt x="147" y="175"/>
                    <a:pt x="160" y="166"/>
                    <a:pt x="162" y="165"/>
                  </a:cubicBezTo>
                  <a:cubicBezTo>
                    <a:pt x="164" y="164"/>
                    <a:pt x="179" y="165"/>
                    <a:pt x="184" y="163"/>
                  </a:cubicBezTo>
                  <a:cubicBezTo>
                    <a:pt x="190" y="162"/>
                    <a:pt x="228" y="150"/>
                    <a:pt x="230" y="149"/>
                  </a:cubicBezTo>
                  <a:cubicBezTo>
                    <a:pt x="231" y="147"/>
                    <a:pt x="238" y="127"/>
                    <a:pt x="238" y="125"/>
                  </a:cubicBezTo>
                  <a:cubicBezTo>
                    <a:pt x="238" y="123"/>
                    <a:pt x="235" y="117"/>
                    <a:pt x="232" y="117"/>
                  </a:cubicBezTo>
                  <a:cubicBezTo>
                    <a:pt x="229" y="117"/>
                    <a:pt x="205" y="115"/>
                    <a:pt x="203" y="114"/>
                  </a:cubicBezTo>
                  <a:cubicBezTo>
                    <a:pt x="202" y="113"/>
                    <a:pt x="196" y="108"/>
                    <a:pt x="195" y="102"/>
                  </a:cubicBezTo>
                  <a:cubicBezTo>
                    <a:pt x="193" y="100"/>
                    <a:pt x="191" y="97"/>
                    <a:pt x="190" y="95"/>
                  </a:cubicBezTo>
                  <a:cubicBezTo>
                    <a:pt x="188" y="95"/>
                    <a:pt x="183" y="94"/>
                    <a:pt x="181" y="88"/>
                  </a:cubicBezTo>
                  <a:cubicBezTo>
                    <a:pt x="179" y="87"/>
                    <a:pt x="173" y="78"/>
                    <a:pt x="175" y="76"/>
                  </a:cubicBezTo>
                  <a:cubicBezTo>
                    <a:pt x="177" y="73"/>
                    <a:pt x="174" y="67"/>
                    <a:pt x="170" y="64"/>
                  </a:cubicBezTo>
                  <a:cubicBezTo>
                    <a:pt x="166" y="60"/>
                    <a:pt x="159" y="54"/>
                    <a:pt x="158" y="50"/>
                  </a:cubicBezTo>
                  <a:cubicBezTo>
                    <a:pt x="158" y="49"/>
                    <a:pt x="158" y="48"/>
                    <a:pt x="157" y="46"/>
                  </a:cubicBezTo>
                  <a:cubicBezTo>
                    <a:pt x="148" y="45"/>
                    <a:pt x="148" y="45"/>
                    <a:pt x="148" y="45"/>
                  </a:cubicBezTo>
                  <a:lnTo>
                    <a:pt x="142" y="40"/>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6" name="Freeform 92">
              <a:extLst>
                <a:ext uri="{FF2B5EF4-FFF2-40B4-BE49-F238E27FC236}">
                  <a16:creationId xmlns="" xmlns:a16="http://schemas.microsoft.com/office/drawing/2014/main" id="{FF83850F-90B0-4549-963D-E0EB9026E6E0}"/>
                </a:ext>
              </a:extLst>
            </p:cNvPr>
            <p:cNvSpPr>
              <a:spLocks/>
            </p:cNvSpPr>
            <p:nvPr/>
          </p:nvSpPr>
          <p:spPr bwMode="auto">
            <a:xfrm>
              <a:off x="5461000" y="2617788"/>
              <a:ext cx="193675" cy="214313"/>
            </a:xfrm>
            <a:custGeom>
              <a:avLst/>
              <a:gdLst>
                <a:gd name="T0" fmla="*/ 45 w 91"/>
                <a:gd name="T1" fmla="*/ 2 h 101"/>
                <a:gd name="T2" fmla="*/ 45 w 91"/>
                <a:gd name="T3" fmla="*/ 11 h 101"/>
                <a:gd name="T4" fmla="*/ 38 w 91"/>
                <a:gd name="T5" fmla="*/ 20 h 101"/>
                <a:gd name="T6" fmla="*/ 35 w 91"/>
                <a:gd name="T7" fmla="*/ 29 h 101"/>
                <a:gd name="T8" fmla="*/ 37 w 91"/>
                <a:gd name="T9" fmla="*/ 29 h 101"/>
                <a:gd name="T10" fmla="*/ 43 w 91"/>
                <a:gd name="T11" fmla="*/ 37 h 101"/>
                <a:gd name="T12" fmla="*/ 35 w 91"/>
                <a:gd name="T13" fmla="*/ 61 h 101"/>
                <a:gd name="T14" fmla="*/ 0 w 91"/>
                <a:gd name="T15" fmla="*/ 72 h 101"/>
                <a:gd name="T16" fmla="*/ 14 w 91"/>
                <a:gd name="T17" fmla="*/ 101 h 101"/>
                <a:gd name="T18" fmla="*/ 17 w 91"/>
                <a:gd name="T19" fmla="*/ 99 h 101"/>
                <a:gd name="T20" fmla="*/ 35 w 91"/>
                <a:gd name="T21" fmla="*/ 96 h 101"/>
                <a:gd name="T22" fmla="*/ 40 w 91"/>
                <a:gd name="T23" fmla="*/ 87 h 101"/>
                <a:gd name="T24" fmla="*/ 52 w 91"/>
                <a:gd name="T25" fmla="*/ 85 h 101"/>
                <a:gd name="T26" fmla="*/ 59 w 91"/>
                <a:gd name="T27" fmla="*/ 75 h 101"/>
                <a:gd name="T28" fmla="*/ 67 w 91"/>
                <a:gd name="T29" fmla="*/ 71 h 101"/>
                <a:gd name="T30" fmla="*/ 70 w 91"/>
                <a:gd name="T31" fmla="*/ 56 h 101"/>
                <a:gd name="T32" fmla="*/ 80 w 91"/>
                <a:gd name="T33" fmla="*/ 50 h 101"/>
                <a:gd name="T34" fmla="*/ 89 w 91"/>
                <a:gd name="T35" fmla="*/ 37 h 101"/>
                <a:gd name="T36" fmla="*/ 88 w 91"/>
                <a:gd name="T37" fmla="*/ 31 h 101"/>
                <a:gd name="T38" fmla="*/ 79 w 91"/>
                <a:gd name="T39" fmla="*/ 19 h 101"/>
                <a:gd name="T40" fmla="*/ 60 w 91"/>
                <a:gd name="T41" fmla="*/ 12 h 101"/>
                <a:gd name="T42" fmla="*/ 54 w 91"/>
                <a:gd name="T43" fmla="*/ 0 h 101"/>
                <a:gd name="T44" fmla="*/ 50 w 91"/>
                <a:gd name="T45" fmla="*/ 2 h 101"/>
                <a:gd name="T46" fmla="*/ 45 w 91"/>
                <a:gd name="T4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01">
                  <a:moveTo>
                    <a:pt x="45" y="2"/>
                  </a:moveTo>
                  <a:cubicBezTo>
                    <a:pt x="45" y="11"/>
                    <a:pt x="45" y="11"/>
                    <a:pt x="45" y="11"/>
                  </a:cubicBezTo>
                  <a:cubicBezTo>
                    <a:pt x="38" y="20"/>
                    <a:pt x="38" y="20"/>
                    <a:pt x="38" y="20"/>
                  </a:cubicBezTo>
                  <a:cubicBezTo>
                    <a:pt x="35" y="29"/>
                    <a:pt x="35" y="29"/>
                    <a:pt x="35" y="29"/>
                  </a:cubicBezTo>
                  <a:cubicBezTo>
                    <a:pt x="36" y="29"/>
                    <a:pt x="36" y="29"/>
                    <a:pt x="37" y="29"/>
                  </a:cubicBezTo>
                  <a:cubicBezTo>
                    <a:pt x="40" y="29"/>
                    <a:pt x="43" y="35"/>
                    <a:pt x="43" y="37"/>
                  </a:cubicBezTo>
                  <a:cubicBezTo>
                    <a:pt x="43" y="39"/>
                    <a:pt x="36" y="59"/>
                    <a:pt x="35" y="61"/>
                  </a:cubicBezTo>
                  <a:cubicBezTo>
                    <a:pt x="34" y="62"/>
                    <a:pt x="14" y="68"/>
                    <a:pt x="0" y="72"/>
                  </a:cubicBezTo>
                  <a:cubicBezTo>
                    <a:pt x="3" y="78"/>
                    <a:pt x="9" y="90"/>
                    <a:pt x="14" y="101"/>
                  </a:cubicBezTo>
                  <a:cubicBezTo>
                    <a:pt x="15" y="100"/>
                    <a:pt x="16" y="100"/>
                    <a:pt x="17" y="99"/>
                  </a:cubicBezTo>
                  <a:cubicBezTo>
                    <a:pt x="23" y="96"/>
                    <a:pt x="31" y="98"/>
                    <a:pt x="35" y="96"/>
                  </a:cubicBezTo>
                  <a:cubicBezTo>
                    <a:pt x="40" y="95"/>
                    <a:pt x="36" y="91"/>
                    <a:pt x="40" y="87"/>
                  </a:cubicBezTo>
                  <a:cubicBezTo>
                    <a:pt x="44" y="84"/>
                    <a:pt x="50" y="87"/>
                    <a:pt x="52" y="85"/>
                  </a:cubicBezTo>
                  <a:cubicBezTo>
                    <a:pt x="54" y="84"/>
                    <a:pt x="56" y="77"/>
                    <a:pt x="59" y="75"/>
                  </a:cubicBezTo>
                  <a:cubicBezTo>
                    <a:pt x="63" y="74"/>
                    <a:pt x="67" y="75"/>
                    <a:pt x="67" y="71"/>
                  </a:cubicBezTo>
                  <a:cubicBezTo>
                    <a:pt x="66" y="68"/>
                    <a:pt x="67" y="57"/>
                    <a:pt x="70" y="56"/>
                  </a:cubicBezTo>
                  <a:cubicBezTo>
                    <a:pt x="74" y="56"/>
                    <a:pt x="79" y="52"/>
                    <a:pt x="80" y="50"/>
                  </a:cubicBezTo>
                  <a:cubicBezTo>
                    <a:pt x="80" y="48"/>
                    <a:pt x="87" y="40"/>
                    <a:pt x="89" y="37"/>
                  </a:cubicBezTo>
                  <a:cubicBezTo>
                    <a:pt x="91" y="33"/>
                    <a:pt x="91" y="31"/>
                    <a:pt x="88" y="31"/>
                  </a:cubicBezTo>
                  <a:cubicBezTo>
                    <a:pt x="85" y="30"/>
                    <a:pt x="80" y="21"/>
                    <a:pt x="79" y="19"/>
                  </a:cubicBezTo>
                  <a:cubicBezTo>
                    <a:pt x="77" y="16"/>
                    <a:pt x="68" y="18"/>
                    <a:pt x="60" y="12"/>
                  </a:cubicBezTo>
                  <a:cubicBezTo>
                    <a:pt x="57" y="9"/>
                    <a:pt x="55" y="5"/>
                    <a:pt x="54" y="0"/>
                  </a:cubicBezTo>
                  <a:cubicBezTo>
                    <a:pt x="50" y="2"/>
                    <a:pt x="50" y="2"/>
                    <a:pt x="50" y="2"/>
                  </a:cubicBezTo>
                  <a:lnTo>
                    <a:pt x="45" y="2"/>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7" name="Freeform 93">
              <a:extLst>
                <a:ext uri="{FF2B5EF4-FFF2-40B4-BE49-F238E27FC236}">
                  <a16:creationId xmlns="" xmlns:a16="http://schemas.microsoft.com/office/drawing/2014/main" id="{D5B4B369-7D6D-4538-9C00-80C02C11293C}"/>
                </a:ext>
              </a:extLst>
            </p:cNvPr>
            <p:cNvSpPr>
              <a:spLocks/>
            </p:cNvSpPr>
            <p:nvPr/>
          </p:nvSpPr>
          <p:spPr bwMode="auto">
            <a:xfrm>
              <a:off x="5432425" y="2592388"/>
              <a:ext cx="26988" cy="41275"/>
            </a:xfrm>
            <a:custGeom>
              <a:avLst/>
              <a:gdLst>
                <a:gd name="T0" fmla="*/ 9 w 13"/>
                <a:gd name="T1" fmla="*/ 19 h 19"/>
                <a:gd name="T2" fmla="*/ 10 w 13"/>
                <a:gd name="T3" fmla="*/ 15 h 19"/>
                <a:gd name="T4" fmla="*/ 8 w 13"/>
                <a:gd name="T5" fmla="*/ 1 h 19"/>
                <a:gd name="T6" fmla="*/ 1 w 13"/>
                <a:gd name="T7" fmla="*/ 12 h 19"/>
                <a:gd name="T8" fmla="*/ 0 w 13"/>
                <a:gd name="T9" fmla="*/ 12 h 19"/>
                <a:gd name="T10" fmla="*/ 9 w 13"/>
                <a:gd name="T11" fmla="*/ 19 h 19"/>
              </a:gdLst>
              <a:ahLst/>
              <a:cxnLst>
                <a:cxn ang="0">
                  <a:pos x="T0" y="T1"/>
                </a:cxn>
                <a:cxn ang="0">
                  <a:pos x="T2" y="T3"/>
                </a:cxn>
                <a:cxn ang="0">
                  <a:pos x="T4" y="T5"/>
                </a:cxn>
                <a:cxn ang="0">
                  <a:pos x="T6" y="T7"/>
                </a:cxn>
                <a:cxn ang="0">
                  <a:pos x="T8" y="T9"/>
                </a:cxn>
                <a:cxn ang="0">
                  <a:pos x="T10" y="T11"/>
                </a:cxn>
              </a:cxnLst>
              <a:rect l="0" t="0" r="r" b="b"/>
              <a:pathLst>
                <a:path w="13" h="19">
                  <a:moveTo>
                    <a:pt x="9" y="19"/>
                  </a:moveTo>
                  <a:cubicBezTo>
                    <a:pt x="9" y="17"/>
                    <a:pt x="9" y="16"/>
                    <a:pt x="10" y="15"/>
                  </a:cubicBezTo>
                  <a:cubicBezTo>
                    <a:pt x="12" y="12"/>
                    <a:pt x="13" y="2"/>
                    <a:pt x="8" y="1"/>
                  </a:cubicBezTo>
                  <a:cubicBezTo>
                    <a:pt x="3" y="0"/>
                    <a:pt x="1" y="9"/>
                    <a:pt x="1" y="12"/>
                  </a:cubicBezTo>
                  <a:cubicBezTo>
                    <a:pt x="1" y="12"/>
                    <a:pt x="0" y="12"/>
                    <a:pt x="0" y="12"/>
                  </a:cubicBezTo>
                  <a:cubicBezTo>
                    <a:pt x="2" y="18"/>
                    <a:pt x="7" y="19"/>
                    <a:pt x="9" y="1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8" name="Freeform 94">
              <a:extLst>
                <a:ext uri="{FF2B5EF4-FFF2-40B4-BE49-F238E27FC236}">
                  <a16:creationId xmlns="" xmlns:a16="http://schemas.microsoft.com/office/drawing/2014/main" id="{B49D6B13-0868-4757-8841-408E3FB2C8C5}"/>
                </a:ext>
              </a:extLst>
            </p:cNvPr>
            <p:cNvSpPr>
              <a:spLocks/>
            </p:cNvSpPr>
            <p:nvPr/>
          </p:nvSpPr>
          <p:spPr bwMode="auto">
            <a:xfrm>
              <a:off x="5461000" y="2589213"/>
              <a:ext cx="114300" cy="90488"/>
            </a:xfrm>
            <a:custGeom>
              <a:avLst/>
              <a:gdLst>
                <a:gd name="T0" fmla="*/ 8 w 54"/>
                <a:gd name="T1" fmla="*/ 40 h 43"/>
                <a:gd name="T2" fmla="*/ 35 w 54"/>
                <a:gd name="T3" fmla="*/ 43 h 43"/>
                <a:gd name="T4" fmla="*/ 38 w 54"/>
                <a:gd name="T5" fmla="*/ 34 h 43"/>
                <a:gd name="T6" fmla="*/ 45 w 54"/>
                <a:gd name="T7" fmla="*/ 25 h 43"/>
                <a:gd name="T8" fmla="*/ 45 w 54"/>
                <a:gd name="T9" fmla="*/ 16 h 43"/>
                <a:gd name="T10" fmla="*/ 50 w 54"/>
                <a:gd name="T11" fmla="*/ 16 h 43"/>
                <a:gd name="T12" fmla="*/ 54 w 54"/>
                <a:gd name="T13" fmla="*/ 14 h 43"/>
                <a:gd name="T14" fmla="*/ 51 w 54"/>
                <a:gd name="T15" fmla="*/ 0 h 43"/>
                <a:gd name="T16" fmla="*/ 37 w 54"/>
                <a:gd name="T17" fmla="*/ 15 h 43"/>
                <a:gd name="T18" fmla="*/ 16 w 54"/>
                <a:gd name="T19" fmla="*/ 25 h 43"/>
                <a:gd name="T20" fmla="*/ 2 w 54"/>
                <a:gd name="T21" fmla="*/ 28 h 43"/>
                <a:gd name="T22" fmla="*/ 0 w 54"/>
                <a:gd name="T23" fmla="*/ 28 h 43"/>
                <a:gd name="T24" fmla="*/ 8 w 54"/>
                <a:gd name="T2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3">
                  <a:moveTo>
                    <a:pt x="8" y="40"/>
                  </a:moveTo>
                  <a:cubicBezTo>
                    <a:pt x="10" y="41"/>
                    <a:pt x="28" y="43"/>
                    <a:pt x="35" y="43"/>
                  </a:cubicBezTo>
                  <a:cubicBezTo>
                    <a:pt x="38" y="34"/>
                    <a:pt x="38" y="34"/>
                    <a:pt x="38" y="34"/>
                  </a:cubicBezTo>
                  <a:cubicBezTo>
                    <a:pt x="45" y="25"/>
                    <a:pt x="45" y="25"/>
                    <a:pt x="45" y="25"/>
                  </a:cubicBezTo>
                  <a:cubicBezTo>
                    <a:pt x="45" y="16"/>
                    <a:pt x="45" y="16"/>
                    <a:pt x="45" y="16"/>
                  </a:cubicBezTo>
                  <a:cubicBezTo>
                    <a:pt x="50" y="16"/>
                    <a:pt x="50" y="16"/>
                    <a:pt x="50" y="16"/>
                  </a:cubicBezTo>
                  <a:cubicBezTo>
                    <a:pt x="54" y="14"/>
                    <a:pt x="54" y="14"/>
                    <a:pt x="54" y="14"/>
                  </a:cubicBezTo>
                  <a:cubicBezTo>
                    <a:pt x="52" y="7"/>
                    <a:pt x="52" y="0"/>
                    <a:pt x="51" y="0"/>
                  </a:cubicBezTo>
                  <a:cubicBezTo>
                    <a:pt x="49" y="0"/>
                    <a:pt x="40" y="8"/>
                    <a:pt x="37" y="15"/>
                  </a:cubicBezTo>
                  <a:cubicBezTo>
                    <a:pt x="34" y="21"/>
                    <a:pt x="24" y="26"/>
                    <a:pt x="16" y="25"/>
                  </a:cubicBezTo>
                  <a:cubicBezTo>
                    <a:pt x="7" y="23"/>
                    <a:pt x="5" y="27"/>
                    <a:pt x="2" y="28"/>
                  </a:cubicBezTo>
                  <a:cubicBezTo>
                    <a:pt x="2" y="29"/>
                    <a:pt x="1" y="29"/>
                    <a:pt x="0" y="28"/>
                  </a:cubicBezTo>
                  <a:cubicBezTo>
                    <a:pt x="1" y="34"/>
                    <a:pt x="7" y="39"/>
                    <a:pt x="8" y="4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99" name="Freeform 95">
              <a:extLst>
                <a:ext uri="{FF2B5EF4-FFF2-40B4-BE49-F238E27FC236}">
                  <a16:creationId xmlns="" xmlns:a16="http://schemas.microsoft.com/office/drawing/2014/main" id="{22BE75E7-AA76-478E-B388-265B74DE133B}"/>
                </a:ext>
              </a:extLst>
            </p:cNvPr>
            <p:cNvSpPr>
              <a:spLocks noEditPoints="1"/>
            </p:cNvSpPr>
            <p:nvPr/>
          </p:nvSpPr>
          <p:spPr bwMode="auto">
            <a:xfrm>
              <a:off x="6591300" y="3076576"/>
              <a:ext cx="463550" cy="142875"/>
            </a:xfrm>
            <a:custGeom>
              <a:avLst/>
              <a:gdLst>
                <a:gd name="T0" fmla="*/ 39 w 219"/>
                <a:gd name="T1" fmla="*/ 24 h 68"/>
                <a:gd name="T2" fmla="*/ 31 w 219"/>
                <a:gd name="T3" fmla="*/ 13 h 68"/>
                <a:gd name="T4" fmla="*/ 25 w 219"/>
                <a:gd name="T5" fmla="*/ 7 h 68"/>
                <a:gd name="T6" fmla="*/ 24 w 219"/>
                <a:gd name="T7" fmla="*/ 5 h 68"/>
                <a:gd name="T8" fmla="*/ 21 w 219"/>
                <a:gd name="T9" fmla="*/ 10 h 68"/>
                <a:gd name="T10" fmla="*/ 12 w 219"/>
                <a:gd name="T11" fmla="*/ 9 h 68"/>
                <a:gd name="T12" fmla="*/ 6 w 219"/>
                <a:gd name="T13" fmla="*/ 2 h 68"/>
                <a:gd name="T14" fmla="*/ 0 w 219"/>
                <a:gd name="T15" fmla="*/ 2 h 68"/>
                <a:gd name="T16" fmla="*/ 3 w 219"/>
                <a:gd name="T17" fmla="*/ 19 h 68"/>
                <a:gd name="T18" fmla="*/ 14 w 219"/>
                <a:gd name="T19" fmla="*/ 41 h 68"/>
                <a:gd name="T20" fmla="*/ 25 w 219"/>
                <a:gd name="T21" fmla="*/ 51 h 68"/>
                <a:gd name="T22" fmla="*/ 47 w 219"/>
                <a:gd name="T23" fmla="*/ 62 h 68"/>
                <a:gd name="T24" fmla="*/ 39 w 219"/>
                <a:gd name="T25" fmla="*/ 46 h 68"/>
                <a:gd name="T26" fmla="*/ 39 w 219"/>
                <a:gd name="T27" fmla="*/ 24 h 68"/>
                <a:gd name="T28" fmla="*/ 210 w 219"/>
                <a:gd name="T29" fmla="*/ 12 h 68"/>
                <a:gd name="T30" fmla="*/ 200 w 219"/>
                <a:gd name="T31" fmla="*/ 9 h 68"/>
                <a:gd name="T32" fmla="*/ 189 w 219"/>
                <a:gd name="T33" fmla="*/ 0 h 68"/>
                <a:gd name="T34" fmla="*/ 180 w 219"/>
                <a:gd name="T35" fmla="*/ 12 h 68"/>
                <a:gd name="T36" fmla="*/ 174 w 219"/>
                <a:gd name="T37" fmla="*/ 19 h 68"/>
                <a:gd name="T38" fmla="*/ 172 w 219"/>
                <a:gd name="T39" fmla="*/ 22 h 68"/>
                <a:gd name="T40" fmla="*/ 172 w 219"/>
                <a:gd name="T41" fmla="*/ 29 h 68"/>
                <a:gd name="T42" fmla="*/ 165 w 219"/>
                <a:gd name="T43" fmla="*/ 32 h 68"/>
                <a:gd name="T44" fmla="*/ 159 w 219"/>
                <a:gd name="T45" fmla="*/ 24 h 68"/>
                <a:gd name="T46" fmla="*/ 158 w 219"/>
                <a:gd name="T47" fmla="*/ 24 h 68"/>
                <a:gd name="T48" fmla="*/ 148 w 219"/>
                <a:gd name="T49" fmla="*/ 39 h 68"/>
                <a:gd name="T50" fmla="*/ 132 w 219"/>
                <a:gd name="T51" fmla="*/ 44 h 68"/>
                <a:gd name="T52" fmla="*/ 125 w 219"/>
                <a:gd name="T53" fmla="*/ 59 h 68"/>
                <a:gd name="T54" fmla="*/ 108 w 219"/>
                <a:gd name="T55" fmla="*/ 54 h 68"/>
                <a:gd name="T56" fmla="*/ 111 w 219"/>
                <a:gd name="T57" fmla="*/ 62 h 68"/>
                <a:gd name="T58" fmla="*/ 121 w 219"/>
                <a:gd name="T59" fmla="*/ 66 h 68"/>
                <a:gd name="T60" fmla="*/ 135 w 219"/>
                <a:gd name="T61" fmla="*/ 65 h 68"/>
                <a:gd name="T62" fmla="*/ 147 w 219"/>
                <a:gd name="T63" fmla="*/ 60 h 68"/>
                <a:gd name="T64" fmla="*/ 157 w 219"/>
                <a:gd name="T65" fmla="*/ 62 h 68"/>
                <a:gd name="T66" fmla="*/ 167 w 219"/>
                <a:gd name="T67" fmla="*/ 56 h 68"/>
                <a:gd name="T68" fmla="*/ 171 w 219"/>
                <a:gd name="T69" fmla="*/ 45 h 68"/>
                <a:gd name="T70" fmla="*/ 177 w 219"/>
                <a:gd name="T71" fmla="*/ 35 h 68"/>
                <a:gd name="T72" fmla="*/ 195 w 219"/>
                <a:gd name="T73" fmla="*/ 28 h 68"/>
                <a:gd name="T74" fmla="*/ 200 w 219"/>
                <a:gd name="T75" fmla="*/ 29 h 68"/>
                <a:gd name="T76" fmla="*/ 207 w 219"/>
                <a:gd name="T77" fmla="*/ 23 h 68"/>
                <a:gd name="T78" fmla="*/ 217 w 219"/>
                <a:gd name="T79" fmla="*/ 18 h 68"/>
                <a:gd name="T80" fmla="*/ 210 w 219"/>
                <a:gd name="T81"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9" h="68">
                  <a:moveTo>
                    <a:pt x="39" y="24"/>
                  </a:moveTo>
                  <a:cubicBezTo>
                    <a:pt x="39" y="17"/>
                    <a:pt x="32" y="18"/>
                    <a:pt x="31" y="13"/>
                  </a:cubicBezTo>
                  <a:cubicBezTo>
                    <a:pt x="29" y="7"/>
                    <a:pt x="26" y="10"/>
                    <a:pt x="25" y="7"/>
                  </a:cubicBezTo>
                  <a:cubicBezTo>
                    <a:pt x="25" y="7"/>
                    <a:pt x="25" y="6"/>
                    <a:pt x="24" y="5"/>
                  </a:cubicBezTo>
                  <a:cubicBezTo>
                    <a:pt x="20" y="7"/>
                    <a:pt x="22" y="10"/>
                    <a:pt x="21" y="10"/>
                  </a:cubicBezTo>
                  <a:cubicBezTo>
                    <a:pt x="19" y="10"/>
                    <a:pt x="12" y="11"/>
                    <a:pt x="12" y="9"/>
                  </a:cubicBezTo>
                  <a:cubicBezTo>
                    <a:pt x="12" y="7"/>
                    <a:pt x="11" y="3"/>
                    <a:pt x="6" y="2"/>
                  </a:cubicBezTo>
                  <a:cubicBezTo>
                    <a:pt x="4" y="2"/>
                    <a:pt x="2" y="2"/>
                    <a:pt x="0" y="2"/>
                  </a:cubicBezTo>
                  <a:cubicBezTo>
                    <a:pt x="2" y="8"/>
                    <a:pt x="3" y="14"/>
                    <a:pt x="3" y="19"/>
                  </a:cubicBezTo>
                  <a:cubicBezTo>
                    <a:pt x="3" y="26"/>
                    <a:pt x="13" y="36"/>
                    <a:pt x="14" y="41"/>
                  </a:cubicBezTo>
                  <a:cubicBezTo>
                    <a:pt x="16" y="45"/>
                    <a:pt x="19" y="46"/>
                    <a:pt x="25" y="51"/>
                  </a:cubicBezTo>
                  <a:cubicBezTo>
                    <a:pt x="32" y="56"/>
                    <a:pt x="44" y="63"/>
                    <a:pt x="47" y="62"/>
                  </a:cubicBezTo>
                  <a:cubicBezTo>
                    <a:pt x="49" y="61"/>
                    <a:pt x="43" y="50"/>
                    <a:pt x="39" y="46"/>
                  </a:cubicBezTo>
                  <a:cubicBezTo>
                    <a:pt x="36" y="42"/>
                    <a:pt x="39" y="32"/>
                    <a:pt x="39" y="24"/>
                  </a:cubicBezTo>
                  <a:close/>
                  <a:moveTo>
                    <a:pt x="210" y="12"/>
                  </a:moveTo>
                  <a:cubicBezTo>
                    <a:pt x="207" y="12"/>
                    <a:pt x="200" y="12"/>
                    <a:pt x="200" y="9"/>
                  </a:cubicBezTo>
                  <a:cubicBezTo>
                    <a:pt x="200" y="6"/>
                    <a:pt x="193" y="0"/>
                    <a:pt x="189" y="0"/>
                  </a:cubicBezTo>
                  <a:cubicBezTo>
                    <a:pt x="185" y="0"/>
                    <a:pt x="181" y="8"/>
                    <a:pt x="180" y="12"/>
                  </a:cubicBezTo>
                  <a:cubicBezTo>
                    <a:pt x="180" y="15"/>
                    <a:pt x="174" y="15"/>
                    <a:pt x="174" y="19"/>
                  </a:cubicBezTo>
                  <a:cubicBezTo>
                    <a:pt x="175" y="21"/>
                    <a:pt x="173" y="22"/>
                    <a:pt x="172" y="22"/>
                  </a:cubicBezTo>
                  <a:cubicBezTo>
                    <a:pt x="173" y="26"/>
                    <a:pt x="174" y="29"/>
                    <a:pt x="172" y="29"/>
                  </a:cubicBezTo>
                  <a:cubicBezTo>
                    <a:pt x="169" y="28"/>
                    <a:pt x="169" y="32"/>
                    <a:pt x="165" y="32"/>
                  </a:cubicBezTo>
                  <a:cubicBezTo>
                    <a:pt x="163" y="32"/>
                    <a:pt x="161" y="28"/>
                    <a:pt x="159" y="24"/>
                  </a:cubicBezTo>
                  <a:cubicBezTo>
                    <a:pt x="159" y="24"/>
                    <a:pt x="158" y="24"/>
                    <a:pt x="158" y="24"/>
                  </a:cubicBezTo>
                  <a:cubicBezTo>
                    <a:pt x="156" y="24"/>
                    <a:pt x="150" y="33"/>
                    <a:pt x="148" y="39"/>
                  </a:cubicBezTo>
                  <a:cubicBezTo>
                    <a:pt x="147" y="46"/>
                    <a:pt x="141" y="44"/>
                    <a:pt x="132" y="44"/>
                  </a:cubicBezTo>
                  <a:cubicBezTo>
                    <a:pt x="123" y="45"/>
                    <a:pt x="127" y="54"/>
                    <a:pt x="125" y="59"/>
                  </a:cubicBezTo>
                  <a:cubicBezTo>
                    <a:pt x="123" y="63"/>
                    <a:pt x="113" y="55"/>
                    <a:pt x="108" y="54"/>
                  </a:cubicBezTo>
                  <a:cubicBezTo>
                    <a:pt x="109" y="58"/>
                    <a:pt x="110" y="62"/>
                    <a:pt x="111" y="62"/>
                  </a:cubicBezTo>
                  <a:cubicBezTo>
                    <a:pt x="114" y="62"/>
                    <a:pt x="118" y="68"/>
                    <a:pt x="121" y="66"/>
                  </a:cubicBezTo>
                  <a:cubicBezTo>
                    <a:pt x="123" y="64"/>
                    <a:pt x="131" y="66"/>
                    <a:pt x="135" y="65"/>
                  </a:cubicBezTo>
                  <a:cubicBezTo>
                    <a:pt x="139" y="64"/>
                    <a:pt x="140" y="60"/>
                    <a:pt x="147" y="60"/>
                  </a:cubicBezTo>
                  <a:cubicBezTo>
                    <a:pt x="153" y="60"/>
                    <a:pt x="151" y="66"/>
                    <a:pt x="157" y="62"/>
                  </a:cubicBezTo>
                  <a:cubicBezTo>
                    <a:pt x="164" y="59"/>
                    <a:pt x="168" y="62"/>
                    <a:pt x="167" y="56"/>
                  </a:cubicBezTo>
                  <a:cubicBezTo>
                    <a:pt x="167" y="50"/>
                    <a:pt x="171" y="50"/>
                    <a:pt x="171" y="45"/>
                  </a:cubicBezTo>
                  <a:cubicBezTo>
                    <a:pt x="170" y="40"/>
                    <a:pt x="178" y="44"/>
                    <a:pt x="177" y="35"/>
                  </a:cubicBezTo>
                  <a:cubicBezTo>
                    <a:pt x="177" y="26"/>
                    <a:pt x="189" y="28"/>
                    <a:pt x="195" y="28"/>
                  </a:cubicBezTo>
                  <a:cubicBezTo>
                    <a:pt x="196" y="28"/>
                    <a:pt x="198" y="28"/>
                    <a:pt x="200" y="29"/>
                  </a:cubicBezTo>
                  <a:cubicBezTo>
                    <a:pt x="204" y="27"/>
                    <a:pt x="210" y="25"/>
                    <a:pt x="207" y="23"/>
                  </a:cubicBezTo>
                  <a:cubicBezTo>
                    <a:pt x="204" y="20"/>
                    <a:pt x="216" y="22"/>
                    <a:pt x="217" y="18"/>
                  </a:cubicBezTo>
                  <a:cubicBezTo>
                    <a:pt x="219" y="14"/>
                    <a:pt x="213" y="11"/>
                    <a:pt x="210" y="1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0" name="Freeform 96">
              <a:extLst>
                <a:ext uri="{FF2B5EF4-FFF2-40B4-BE49-F238E27FC236}">
                  <a16:creationId xmlns="" xmlns:a16="http://schemas.microsoft.com/office/drawing/2014/main" id="{1168E16D-370A-46C8-B8DF-47888AFF72BB}"/>
                </a:ext>
              </a:extLst>
            </p:cNvPr>
            <p:cNvSpPr>
              <a:spLocks/>
            </p:cNvSpPr>
            <p:nvPr/>
          </p:nvSpPr>
          <p:spPr bwMode="auto">
            <a:xfrm>
              <a:off x="6927850" y="3122613"/>
              <a:ext cx="31750" cy="20638"/>
            </a:xfrm>
            <a:custGeom>
              <a:avLst/>
              <a:gdLst>
                <a:gd name="T0" fmla="*/ 6 w 15"/>
                <a:gd name="T1" fmla="*/ 10 h 10"/>
                <a:gd name="T2" fmla="*/ 13 w 15"/>
                <a:gd name="T3" fmla="*/ 7 h 10"/>
                <a:gd name="T4" fmla="*/ 13 w 15"/>
                <a:gd name="T5" fmla="*/ 0 h 10"/>
                <a:gd name="T6" fmla="*/ 7 w 15"/>
                <a:gd name="T7" fmla="*/ 3 h 10"/>
                <a:gd name="T8" fmla="*/ 0 w 15"/>
                <a:gd name="T9" fmla="*/ 2 h 10"/>
                <a:gd name="T10" fmla="*/ 6 w 15"/>
                <a:gd name="T11" fmla="*/ 10 h 10"/>
              </a:gdLst>
              <a:ahLst/>
              <a:cxnLst>
                <a:cxn ang="0">
                  <a:pos x="T0" y="T1"/>
                </a:cxn>
                <a:cxn ang="0">
                  <a:pos x="T2" y="T3"/>
                </a:cxn>
                <a:cxn ang="0">
                  <a:pos x="T4" y="T5"/>
                </a:cxn>
                <a:cxn ang="0">
                  <a:pos x="T6" y="T7"/>
                </a:cxn>
                <a:cxn ang="0">
                  <a:pos x="T8" y="T9"/>
                </a:cxn>
                <a:cxn ang="0">
                  <a:pos x="T10" y="T11"/>
                </a:cxn>
              </a:cxnLst>
              <a:rect l="0" t="0" r="r" b="b"/>
              <a:pathLst>
                <a:path w="15" h="10">
                  <a:moveTo>
                    <a:pt x="6" y="10"/>
                  </a:moveTo>
                  <a:cubicBezTo>
                    <a:pt x="10" y="10"/>
                    <a:pt x="10" y="6"/>
                    <a:pt x="13" y="7"/>
                  </a:cubicBezTo>
                  <a:cubicBezTo>
                    <a:pt x="15" y="7"/>
                    <a:pt x="14" y="4"/>
                    <a:pt x="13" y="0"/>
                  </a:cubicBezTo>
                  <a:cubicBezTo>
                    <a:pt x="11" y="1"/>
                    <a:pt x="7" y="1"/>
                    <a:pt x="7" y="3"/>
                  </a:cubicBezTo>
                  <a:cubicBezTo>
                    <a:pt x="7" y="6"/>
                    <a:pt x="2" y="2"/>
                    <a:pt x="0" y="2"/>
                  </a:cubicBezTo>
                  <a:cubicBezTo>
                    <a:pt x="2" y="6"/>
                    <a:pt x="4" y="10"/>
                    <a:pt x="6" y="1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1" name="Freeform 97">
              <a:extLst>
                <a:ext uri="{FF2B5EF4-FFF2-40B4-BE49-F238E27FC236}">
                  <a16:creationId xmlns="" xmlns:a16="http://schemas.microsoft.com/office/drawing/2014/main" id="{1CF55A30-4679-4A69-B111-72C61FD4FDC1}"/>
                </a:ext>
              </a:extLst>
            </p:cNvPr>
            <p:cNvSpPr>
              <a:spLocks/>
            </p:cNvSpPr>
            <p:nvPr/>
          </p:nvSpPr>
          <p:spPr bwMode="auto">
            <a:xfrm>
              <a:off x="5148262" y="2287588"/>
              <a:ext cx="233363" cy="227013"/>
            </a:xfrm>
            <a:custGeom>
              <a:avLst/>
              <a:gdLst>
                <a:gd name="T0" fmla="*/ 93 w 110"/>
                <a:gd name="T1" fmla="*/ 98 h 107"/>
                <a:gd name="T2" fmla="*/ 98 w 110"/>
                <a:gd name="T3" fmla="*/ 93 h 107"/>
                <a:gd name="T4" fmla="*/ 106 w 110"/>
                <a:gd name="T5" fmla="*/ 98 h 107"/>
                <a:gd name="T6" fmla="*/ 110 w 110"/>
                <a:gd name="T7" fmla="*/ 95 h 107"/>
                <a:gd name="T8" fmla="*/ 104 w 110"/>
                <a:gd name="T9" fmla="*/ 86 h 107"/>
                <a:gd name="T10" fmla="*/ 100 w 110"/>
                <a:gd name="T11" fmla="*/ 78 h 107"/>
                <a:gd name="T12" fmla="*/ 101 w 110"/>
                <a:gd name="T13" fmla="*/ 71 h 107"/>
                <a:gd name="T14" fmla="*/ 96 w 110"/>
                <a:gd name="T15" fmla="*/ 64 h 107"/>
                <a:gd name="T16" fmla="*/ 83 w 110"/>
                <a:gd name="T17" fmla="*/ 56 h 107"/>
                <a:gd name="T18" fmla="*/ 78 w 110"/>
                <a:gd name="T19" fmla="*/ 50 h 107"/>
                <a:gd name="T20" fmla="*/ 76 w 110"/>
                <a:gd name="T21" fmla="*/ 39 h 107"/>
                <a:gd name="T22" fmla="*/ 81 w 110"/>
                <a:gd name="T23" fmla="*/ 30 h 107"/>
                <a:gd name="T24" fmla="*/ 82 w 110"/>
                <a:gd name="T25" fmla="*/ 24 h 107"/>
                <a:gd name="T26" fmla="*/ 78 w 110"/>
                <a:gd name="T27" fmla="*/ 20 h 107"/>
                <a:gd name="T28" fmla="*/ 72 w 110"/>
                <a:gd name="T29" fmla="*/ 13 h 107"/>
                <a:gd name="T30" fmla="*/ 68 w 110"/>
                <a:gd name="T31" fmla="*/ 4 h 107"/>
                <a:gd name="T32" fmla="*/ 56 w 110"/>
                <a:gd name="T33" fmla="*/ 2 h 107"/>
                <a:gd name="T34" fmla="*/ 46 w 110"/>
                <a:gd name="T35" fmla="*/ 0 h 107"/>
                <a:gd name="T36" fmla="*/ 41 w 110"/>
                <a:gd name="T37" fmla="*/ 4 h 107"/>
                <a:gd name="T38" fmla="*/ 41 w 110"/>
                <a:gd name="T39" fmla="*/ 4 h 107"/>
                <a:gd name="T40" fmla="*/ 34 w 110"/>
                <a:gd name="T41" fmla="*/ 9 h 107"/>
                <a:gd name="T42" fmla="*/ 27 w 110"/>
                <a:gd name="T43" fmla="*/ 14 h 107"/>
                <a:gd name="T44" fmla="*/ 28 w 110"/>
                <a:gd name="T45" fmla="*/ 24 h 107"/>
                <a:gd name="T46" fmla="*/ 27 w 110"/>
                <a:gd name="T47" fmla="*/ 33 h 107"/>
                <a:gd name="T48" fmla="*/ 24 w 110"/>
                <a:gd name="T49" fmla="*/ 39 h 107"/>
                <a:gd name="T50" fmla="*/ 0 w 110"/>
                <a:gd name="T51" fmla="*/ 52 h 107"/>
                <a:gd name="T52" fmla="*/ 1 w 110"/>
                <a:gd name="T53" fmla="*/ 58 h 107"/>
                <a:gd name="T54" fmla="*/ 4 w 110"/>
                <a:gd name="T55" fmla="*/ 69 h 107"/>
                <a:gd name="T56" fmla="*/ 12 w 110"/>
                <a:gd name="T57" fmla="*/ 69 h 107"/>
                <a:gd name="T58" fmla="*/ 35 w 110"/>
                <a:gd name="T59" fmla="*/ 82 h 107"/>
                <a:gd name="T60" fmla="*/ 62 w 110"/>
                <a:gd name="T61" fmla="*/ 102 h 107"/>
                <a:gd name="T62" fmla="*/ 75 w 110"/>
                <a:gd name="T63" fmla="*/ 106 h 107"/>
                <a:gd name="T64" fmla="*/ 88 w 110"/>
                <a:gd name="T65" fmla="*/ 107 h 107"/>
                <a:gd name="T66" fmla="*/ 93 w 110"/>
                <a:gd name="T67" fmla="*/ 9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7">
                  <a:moveTo>
                    <a:pt x="93" y="98"/>
                  </a:moveTo>
                  <a:cubicBezTo>
                    <a:pt x="94" y="96"/>
                    <a:pt x="95" y="94"/>
                    <a:pt x="98" y="93"/>
                  </a:cubicBezTo>
                  <a:cubicBezTo>
                    <a:pt x="101" y="93"/>
                    <a:pt x="103" y="95"/>
                    <a:pt x="106" y="98"/>
                  </a:cubicBezTo>
                  <a:cubicBezTo>
                    <a:pt x="107" y="96"/>
                    <a:pt x="109" y="95"/>
                    <a:pt x="110" y="95"/>
                  </a:cubicBezTo>
                  <a:cubicBezTo>
                    <a:pt x="107" y="92"/>
                    <a:pt x="104" y="88"/>
                    <a:pt x="104" y="86"/>
                  </a:cubicBezTo>
                  <a:cubicBezTo>
                    <a:pt x="105" y="82"/>
                    <a:pt x="101" y="81"/>
                    <a:pt x="100" y="78"/>
                  </a:cubicBezTo>
                  <a:cubicBezTo>
                    <a:pt x="100" y="76"/>
                    <a:pt x="103" y="73"/>
                    <a:pt x="101" y="71"/>
                  </a:cubicBezTo>
                  <a:cubicBezTo>
                    <a:pt x="99" y="69"/>
                    <a:pt x="99" y="65"/>
                    <a:pt x="96" y="64"/>
                  </a:cubicBezTo>
                  <a:cubicBezTo>
                    <a:pt x="93" y="64"/>
                    <a:pt x="83" y="59"/>
                    <a:pt x="83" y="56"/>
                  </a:cubicBezTo>
                  <a:cubicBezTo>
                    <a:pt x="84" y="53"/>
                    <a:pt x="80" y="50"/>
                    <a:pt x="78" y="50"/>
                  </a:cubicBezTo>
                  <a:cubicBezTo>
                    <a:pt x="76" y="49"/>
                    <a:pt x="74" y="41"/>
                    <a:pt x="76" y="39"/>
                  </a:cubicBezTo>
                  <a:cubicBezTo>
                    <a:pt x="79" y="38"/>
                    <a:pt x="78" y="30"/>
                    <a:pt x="81" y="30"/>
                  </a:cubicBezTo>
                  <a:cubicBezTo>
                    <a:pt x="84" y="30"/>
                    <a:pt x="81" y="26"/>
                    <a:pt x="82" y="24"/>
                  </a:cubicBezTo>
                  <a:cubicBezTo>
                    <a:pt x="83" y="21"/>
                    <a:pt x="80" y="20"/>
                    <a:pt x="78" y="20"/>
                  </a:cubicBezTo>
                  <a:cubicBezTo>
                    <a:pt x="76" y="20"/>
                    <a:pt x="72" y="16"/>
                    <a:pt x="72" y="13"/>
                  </a:cubicBezTo>
                  <a:cubicBezTo>
                    <a:pt x="72" y="10"/>
                    <a:pt x="67" y="5"/>
                    <a:pt x="68" y="4"/>
                  </a:cubicBezTo>
                  <a:cubicBezTo>
                    <a:pt x="67" y="10"/>
                    <a:pt x="58" y="1"/>
                    <a:pt x="56" y="2"/>
                  </a:cubicBezTo>
                  <a:cubicBezTo>
                    <a:pt x="53" y="4"/>
                    <a:pt x="51" y="0"/>
                    <a:pt x="46" y="0"/>
                  </a:cubicBezTo>
                  <a:cubicBezTo>
                    <a:pt x="42" y="1"/>
                    <a:pt x="42" y="2"/>
                    <a:pt x="41" y="4"/>
                  </a:cubicBezTo>
                  <a:cubicBezTo>
                    <a:pt x="41" y="4"/>
                    <a:pt x="41" y="4"/>
                    <a:pt x="41" y="4"/>
                  </a:cubicBezTo>
                  <a:cubicBezTo>
                    <a:pt x="34" y="9"/>
                    <a:pt x="34" y="9"/>
                    <a:pt x="34" y="9"/>
                  </a:cubicBezTo>
                  <a:cubicBezTo>
                    <a:pt x="34" y="9"/>
                    <a:pt x="28" y="11"/>
                    <a:pt x="27" y="14"/>
                  </a:cubicBezTo>
                  <a:cubicBezTo>
                    <a:pt x="26" y="18"/>
                    <a:pt x="30" y="22"/>
                    <a:pt x="28" y="24"/>
                  </a:cubicBezTo>
                  <a:cubicBezTo>
                    <a:pt x="26" y="26"/>
                    <a:pt x="27" y="31"/>
                    <a:pt x="27" y="33"/>
                  </a:cubicBezTo>
                  <a:cubicBezTo>
                    <a:pt x="28" y="34"/>
                    <a:pt x="24" y="39"/>
                    <a:pt x="24" y="39"/>
                  </a:cubicBezTo>
                  <a:cubicBezTo>
                    <a:pt x="24" y="39"/>
                    <a:pt x="11" y="46"/>
                    <a:pt x="0" y="52"/>
                  </a:cubicBezTo>
                  <a:cubicBezTo>
                    <a:pt x="0" y="54"/>
                    <a:pt x="1" y="56"/>
                    <a:pt x="1" y="58"/>
                  </a:cubicBezTo>
                  <a:cubicBezTo>
                    <a:pt x="2" y="60"/>
                    <a:pt x="3" y="65"/>
                    <a:pt x="4" y="69"/>
                  </a:cubicBezTo>
                  <a:cubicBezTo>
                    <a:pt x="8" y="69"/>
                    <a:pt x="9" y="68"/>
                    <a:pt x="12" y="69"/>
                  </a:cubicBezTo>
                  <a:cubicBezTo>
                    <a:pt x="16" y="69"/>
                    <a:pt x="31" y="80"/>
                    <a:pt x="35" y="82"/>
                  </a:cubicBezTo>
                  <a:cubicBezTo>
                    <a:pt x="38" y="83"/>
                    <a:pt x="58" y="98"/>
                    <a:pt x="62" y="102"/>
                  </a:cubicBezTo>
                  <a:cubicBezTo>
                    <a:pt x="66" y="105"/>
                    <a:pt x="72" y="106"/>
                    <a:pt x="75" y="106"/>
                  </a:cubicBezTo>
                  <a:cubicBezTo>
                    <a:pt x="77" y="106"/>
                    <a:pt x="83" y="107"/>
                    <a:pt x="88" y="107"/>
                  </a:cubicBezTo>
                  <a:cubicBezTo>
                    <a:pt x="90" y="104"/>
                    <a:pt x="92" y="98"/>
                    <a:pt x="93" y="9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2" name="Freeform 98">
              <a:extLst>
                <a:ext uri="{FF2B5EF4-FFF2-40B4-BE49-F238E27FC236}">
                  <a16:creationId xmlns="" xmlns:a16="http://schemas.microsoft.com/office/drawing/2014/main" id="{8206BCD0-C8FD-4436-839D-EE40FBB6CD9A}"/>
                </a:ext>
              </a:extLst>
            </p:cNvPr>
            <p:cNvSpPr>
              <a:spLocks/>
            </p:cNvSpPr>
            <p:nvPr/>
          </p:nvSpPr>
          <p:spPr bwMode="auto">
            <a:xfrm>
              <a:off x="5334000" y="2484438"/>
              <a:ext cx="47625" cy="44450"/>
            </a:xfrm>
            <a:custGeom>
              <a:avLst/>
              <a:gdLst>
                <a:gd name="T0" fmla="*/ 7 w 22"/>
                <a:gd name="T1" fmla="*/ 15 h 21"/>
                <a:gd name="T2" fmla="*/ 13 w 22"/>
                <a:gd name="T3" fmla="*/ 20 h 21"/>
                <a:gd name="T4" fmla="*/ 22 w 22"/>
                <a:gd name="T5" fmla="*/ 21 h 21"/>
                <a:gd name="T6" fmla="*/ 17 w 22"/>
                <a:gd name="T7" fmla="*/ 6 h 21"/>
                <a:gd name="T8" fmla="*/ 18 w 22"/>
                <a:gd name="T9" fmla="*/ 5 h 21"/>
                <a:gd name="T10" fmla="*/ 10 w 22"/>
                <a:gd name="T11" fmla="*/ 0 h 21"/>
                <a:gd name="T12" fmla="*/ 5 w 22"/>
                <a:gd name="T13" fmla="*/ 5 h 21"/>
                <a:gd name="T14" fmla="*/ 0 w 22"/>
                <a:gd name="T15" fmla="*/ 14 h 21"/>
                <a:gd name="T16" fmla="*/ 7 w 22"/>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7" y="15"/>
                  </a:moveTo>
                  <a:cubicBezTo>
                    <a:pt x="13" y="20"/>
                    <a:pt x="13" y="20"/>
                    <a:pt x="13" y="20"/>
                  </a:cubicBezTo>
                  <a:cubicBezTo>
                    <a:pt x="22" y="21"/>
                    <a:pt x="22" y="21"/>
                    <a:pt x="22" y="21"/>
                  </a:cubicBezTo>
                  <a:cubicBezTo>
                    <a:pt x="20" y="15"/>
                    <a:pt x="17" y="8"/>
                    <a:pt x="17" y="6"/>
                  </a:cubicBezTo>
                  <a:cubicBezTo>
                    <a:pt x="17" y="6"/>
                    <a:pt x="17" y="5"/>
                    <a:pt x="18" y="5"/>
                  </a:cubicBezTo>
                  <a:cubicBezTo>
                    <a:pt x="15" y="2"/>
                    <a:pt x="13" y="0"/>
                    <a:pt x="10" y="0"/>
                  </a:cubicBezTo>
                  <a:cubicBezTo>
                    <a:pt x="7" y="1"/>
                    <a:pt x="6" y="3"/>
                    <a:pt x="5" y="5"/>
                  </a:cubicBezTo>
                  <a:cubicBezTo>
                    <a:pt x="4" y="5"/>
                    <a:pt x="2" y="11"/>
                    <a:pt x="0" y="14"/>
                  </a:cubicBezTo>
                  <a:cubicBezTo>
                    <a:pt x="4" y="15"/>
                    <a:pt x="7" y="15"/>
                    <a:pt x="7" y="1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3" name="Freeform 99">
              <a:extLst>
                <a:ext uri="{FF2B5EF4-FFF2-40B4-BE49-F238E27FC236}">
                  <a16:creationId xmlns="" xmlns:a16="http://schemas.microsoft.com/office/drawing/2014/main" id="{DBED0C60-B29C-4828-B154-43EDF6894155}"/>
                </a:ext>
              </a:extLst>
            </p:cNvPr>
            <p:cNvSpPr>
              <a:spLocks noEditPoints="1"/>
            </p:cNvSpPr>
            <p:nvPr/>
          </p:nvSpPr>
          <p:spPr bwMode="auto">
            <a:xfrm>
              <a:off x="4116387" y="1882776"/>
              <a:ext cx="349250" cy="293688"/>
            </a:xfrm>
            <a:custGeom>
              <a:avLst/>
              <a:gdLst>
                <a:gd name="T0" fmla="*/ 144 w 165"/>
                <a:gd name="T1" fmla="*/ 31 h 138"/>
                <a:gd name="T2" fmla="*/ 138 w 165"/>
                <a:gd name="T3" fmla="*/ 29 h 138"/>
                <a:gd name="T4" fmla="*/ 131 w 165"/>
                <a:gd name="T5" fmla="*/ 26 h 138"/>
                <a:gd name="T6" fmla="*/ 119 w 165"/>
                <a:gd name="T7" fmla="*/ 24 h 138"/>
                <a:gd name="T8" fmla="*/ 114 w 165"/>
                <a:gd name="T9" fmla="*/ 20 h 138"/>
                <a:gd name="T10" fmla="*/ 110 w 165"/>
                <a:gd name="T11" fmla="*/ 15 h 138"/>
                <a:gd name="T12" fmla="*/ 105 w 165"/>
                <a:gd name="T13" fmla="*/ 17 h 138"/>
                <a:gd name="T14" fmla="*/ 102 w 165"/>
                <a:gd name="T15" fmla="*/ 14 h 138"/>
                <a:gd name="T16" fmla="*/ 95 w 165"/>
                <a:gd name="T17" fmla="*/ 9 h 138"/>
                <a:gd name="T18" fmla="*/ 89 w 165"/>
                <a:gd name="T19" fmla="*/ 6 h 138"/>
                <a:gd name="T20" fmla="*/ 85 w 165"/>
                <a:gd name="T21" fmla="*/ 2 h 138"/>
                <a:gd name="T22" fmla="*/ 84 w 165"/>
                <a:gd name="T23" fmla="*/ 0 h 138"/>
                <a:gd name="T24" fmla="*/ 81 w 165"/>
                <a:gd name="T25" fmla="*/ 0 h 138"/>
                <a:gd name="T26" fmla="*/ 75 w 165"/>
                <a:gd name="T27" fmla="*/ 10 h 138"/>
                <a:gd name="T28" fmla="*/ 63 w 165"/>
                <a:gd name="T29" fmla="*/ 18 h 138"/>
                <a:gd name="T30" fmla="*/ 56 w 165"/>
                <a:gd name="T31" fmla="*/ 26 h 138"/>
                <a:gd name="T32" fmla="*/ 41 w 165"/>
                <a:gd name="T33" fmla="*/ 21 h 138"/>
                <a:gd name="T34" fmla="*/ 35 w 165"/>
                <a:gd name="T35" fmla="*/ 25 h 138"/>
                <a:gd name="T36" fmla="*/ 36 w 165"/>
                <a:gd name="T37" fmla="*/ 37 h 138"/>
                <a:gd name="T38" fmla="*/ 27 w 165"/>
                <a:gd name="T39" fmla="*/ 37 h 138"/>
                <a:gd name="T40" fmla="*/ 20 w 165"/>
                <a:gd name="T41" fmla="*/ 34 h 138"/>
                <a:gd name="T42" fmla="*/ 9 w 165"/>
                <a:gd name="T43" fmla="*/ 35 h 138"/>
                <a:gd name="T44" fmla="*/ 2 w 165"/>
                <a:gd name="T45" fmla="*/ 40 h 138"/>
                <a:gd name="T46" fmla="*/ 3 w 165"/>
                <a:gd name="T47" fmla="*/ 47 h 138"/>
                <a:gd name="T48" fmla="*/ 18 w 165"/>
                <a:gd name="T49" fmla="*/ 52 h 138"/>
                <a:gd name="T50" fmla="*/ 28 w 165"/>
                <a:gd name="T51" fmla="*/ 55 h 138"/>
                <a:gd name="T52" fmla="*/ 32 w 165"/>
                <a:gd name="T53" fmla="*/ 60 h 138"/>
                <a:gd name="T54" fmla="*/ 40 w 165"/>
                <a:gd name="T55" fmla="*/ 69 h 138"/>
                <a:gd name="T56" fmla="*/ 43 w 165"/>
                <a:gd name="T57" fmla="*/ 78 h 138"/>
                <a:gd name="T58" fmla="*/ 42 w 165"/>
                <a:gd name="T59" fmla="*/ 92 h 138"/>
                <a:gd name="T60" fmla="*/ 36 w 165"/>
                <a:gd name="T61" fmla="*/ 112 h 138"/>
                <a:gd name="T62" fmla="*/ 36 w 165"/>
                <a:gd name="T63" fmla="*/ 112 h 138"/>
                <a:gd name="T64" fmla="*/ 42 w 165"/>
                <a:gd name="T65" fmla="*/ 115 h 138"/>
                <a:gd name="T66" fmla="*/ 53 w 165"/>
                <a:gd name="T67" fmla="*/ 121 h 138"/>
                <a:gd name="T68" fmla="*/ 62 w 165"/>
                <a:gd name="T69" fmla="*/ 120 h 138"/>
                <a:gd name="T70" fmla="*/ 67 w 165"/>
                <a:gd name="T71" fmla="*/ 121 h 138"/>
                <a:gd name="T72" fmla="*/ 81 w 165"/>
                <a:gd name="T73" fmla="*/ 124 h 138"/>
                <a:gd name="T74" fmla="*/ 92 w 165"/>
                <a:gd name="T75" fmla="*/ 125 h 138"/>
                <a:gd name="T76" fmla="*/ 92 w 165"/>
                <a:gd name="T77" fmla="*/ 122 h 138"/>
                <a:gd name="T78" fmla="*/ 101 w 165"/>
                <a:gd name="T79" fmla="*/ 110 h 138"/>
                <a:gd name="T80" fmla="*/ 122 w 165"/>
                <a:gd name="T81" fmla="*/ 115 h 138"/>
                <a:gd name="T82" fmla="*/ 135 w 165"/>
                <a:gd name="T83" fmla="*/ 111 h 138"/>
                <a:gd name="T84" fmla="*/ 142 w 165"/>
                <a:gd name="T85" fmla="*/ 106 h 138"/>
                <a:gd name="T86" fmla="*/ 143 w 165"/>
                <a:gd name="T87" fmla="*/ 102 h 138"/>
                <a:gd name="T88" fmla="*/ 138 w 165"/>
                <a:gd name="T89" fmla="*/ 100 h 138"/>
                <a:gd name="T90" fmla="*/ 135 w 165"/>
                <a:gd name="T91" fmla="*/ 95 h 138"/>
                <a:gd name="T92" fmla="*/ 132 w 165"/>
                <a:gd name="T93" fmla="*/ 89 h 138"/>
                <a:gd name="T94" fmla="*/ 134 w 165"/>
                <a:gd name="T95" fmla="*/ 86 h 138"/>
                <a:gd name="T96" fmla="*/ 136 w 165"/>
                <a:gd name="T97" fmla="*/ 82 h 138"/>
                <a:gd name="T98" fmla="*/ 135 w 165"/>
                <a:gd name="T99" fmla="*/ 76 h 138"/>
                <a:gd name="T100" fmla="*/ 133 w 165"/>
                <a:gd name="T101" fmla="*/ 71 h 138"/>
                <a:gd name="T102" fmla="*/ 128 w 165"/>
                <a:gd name="T103" fmla="*/ 70 h 138"/>
                <a:gd name="T104" fmla="*/ 127 w 165"/>
                <a:gd name="T105" fmla="*/ 67 h 138"/>
                <a:gd name="T106" fmla="*/ 134 w 165"/>
                <a:gd name="T107" fmla="*/ 58 h 138"/>
                <a:gd name="T108" fmla="*/ 140 w 165"/>
                <a:gd name="T109" fmla="*/ 53 h 138"/>
                <a:gd name="T110" fmla="*/ 142 w 165"/>
                <a:gd name="T111" fmla="*/ 44 h 138"/>
                <a:gd name="T112" fmla="*/ 147 w 165"/>
                <a:gd name="T113" fmla="*/ 35 h 138"/>
                <a:gd name="T114" fmla="*/ 144 w 165"/>
                <a:gd name="T115" fmla="*/ 31 h 138"/>
                <a:gd name="T116" fmla="*/ 162 w 165"/>
                <a:gd name="T117" fmla="*/ 116 h 138"/>
                <a:gd name="T118" fmla="*/ 155 w 165"/>
                <a:gd name="T119" fmla="*/ 122 h 138"/>
                <a:gd name="T120" fmla="*/ 160 w 165"/>
                <a:gd name="T121" fmla="*/ 137 h 138"/>
                <a:gd name="T122" fmla="*/ 162 w 165"/>
                <a:gd name="T123"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38">
                  <a:moveTo>
                    <a:pt x="144" y="31"/>
                  </a:moveTo>
                  <a:cubicBezTo>
                    <a:pt x="143" y="32"/>
                    <a:pt x="142" y="29"/>
                    <a:pt x="138" y="29"/>
                  </a:cubicBezTo>
                  <a:cubicBezTo>
                    <a:pt x="135" y="29"/>
                    <a:pt x="133" y="28"/>
                    <a:pt x="131" y="26"/>
                  </a:cubicBezTo>
                  <a:cubicBezTo>
                    <a:pt x="130" y="24"/>
                    <a:pt x="122" y="23"/>
                    <a:pt x="119" y="24"/>
                  </a:cubicBezTo>
                  <a:cubicBezTo>
                    <a:pt x="117" y="24"/>
                    <a:pt x="116" y="20"/>
                    <a:pt x="114" y="20"/>
                  </a:cubicBezTo>
                  <a:cubicBezTo>
                    <a:pt x="111" y="21"/>
                    <a:pt x="110" y="17"/>
                    <a:pt x="110" y="15"/>
                  </a:cubicBezTo>
                  <a:cubicBezTo>
                    <a:pt x="110" y="13"/>
                    <a:pt x="108" y="16"/>
                    <a:pt x="105" y="17"/>
                  </a:cubicBezTo>
                  <a:cubicBezTo>
                    <a:pt x="103" y="18"/>
                    <a:pt x="102" y="15"/>
                    <a:pt x="102" y="14"/>
                  </a:cubicBezTo>
                  <a:cubicBezTo>
                    <a:pt x="102" y="12"/>
                    <a:pt x="97" y="11"/>
                    <a:pt x="95" y="9"/>
                  </a:cubicBezTo>
                  <a:cubicBezTo>
                    <a:pt x="93" y="8"/>
                    <a:pt x="90" y="4"/>
                    <a:pt x="89" y="6"/>
                  </a:cubicBezTo>
                  <a:cubicBezTo>
                    <a:pt x="88" y="8"/>
                    <a:pt x="86" y="3"/>
                    <a:pt x="85" y="2"/>
                  </a:cubicBezTo>
                  <a:cubicBezTo>
                    <a:pt x="85" y="1"/>
                    <a:pt x="84" y="1"/>
                    <a:pt x="84" y="0"/>
                  </a:cubicBezTo>
                  <a:cubicBezTo>
                    <a:pt x="83" y="0"/>
                    <a:pt x="82" y="0"/>
                    <a:pt x="81" y="0"/>
                  </a:cubicBezTo>
                  <a:cubicBezTo>
                    <a:pt x="77" y="0"/>
                    <a:pt x="74" y="3"/>
                    <a:pt x="75" y="10"/>
                  </a:cubicBezTo>
                  <a:cubicBezTo>
                    <a:pt x="75" y="17"/>
                    <a:pt x="70" y="17"/>
                    <a:pt x="63" y="18"/>
                  </a:cubicBezTo>
                  <a:cubicBezTo>
                    <a:pt x="56" y="18"/>
                    <a:pt x="58" y="24"/>
                    <a:pt x="56" y="26"/>
                  </a:cubicBezTo>
                  <a:cubicBezTo>
                    <a:pt x="53" y="28"/>
                    <a:pt x="43" y="25"/>
                    <a:pt x="41" y="21"/>
                  </a:cubicBezTo>
                  <a:cubicBezTo>
                    <a:pt x="40" y="17"/>
                    <a:pt x="31" y="21"/>
                    <a:pt x="35" y="25"/>
                  </a:cubicBezTo>
                  <a:cubicBezTo>
                    <a:pt x="39" y="30"/>
                    <a:pt x="39" y="36"/>
                    <a:pt x="36" y="37"/>
                  </a:cubicBezTo>
                  <a:cubicBezTo>
                    <a:pt x="34" y="39"/>
                    <a:pt x="30" y="35"/>
                    <a:pt x="27" y="37"/>
                  </a:cubicBezTo>
                  <a:cubicBezTo>
                    <a:pt x="24" y="39"/>
                    <a:pt x="23" y="35"/>
                    <a:pt x="20" y="34"/>
                  </a:cubicBezTo>
                  <a:cubicBezTo>
                    <a:pt x="16" y="32"/>
                    <a:pt x="15" y="35"/>
                    <a:pt x="9" y="35"/>
                  </a:cubicBezTo>
                  <a:cubicBezTo>
                    <a:pt x="3" y="34"/>
                    <a:pt x="0" y="38"/>
                    <a:pt x="2" y="40"/>
                  </a:cubicBezTo>
                  <a:cubicBezTo>
                    <a:pt x="4" y="43"/>
                    <a:pt x="1" y="45"/>
                    <a:pt x="3" y="47"/>
                  </a:cubicBezTo>
                  <a:cubicBezTo>
                    <a:pt x="5" y="49"/>
                    <a:pt x="12" y="49"/>
                    <a:pt x="18" y="52"/>
                  </a:cubicBezTo>
                  <a:cubicBezTo>
                    <a:pt x="24" y="55"/>
                    <a:pt x="25" y="52"/>
                    <a:pt x="28" y="55"/>
                  </a:cubicBezTo>
                  <a:cubicBezTo>
                    <a:pt x="31" y="57"/>
                    <a:pt x="31" y="55"/>
                    <a:pt x="32" y="60"/>
                  </a:cubicBezTo>
                  <a:cubicBezTo>
                    <a:pt x="32" y="64"/>
                    <a:pt x="35" y="68"/>
                    <a:pt x="40" y="69"/>
                  </a:cubicBezTo>
                  <a:cubicBezTo>
                    <a:pt x="46" y="71"/>
                    <a:pt x="42" y="74"/>
                    <a:pt x="43" y="78"/>
                  </a:cubicBezTo>
                  <a:cubicBezTo>
                    <a:pt x="45" y="82"/>
                    <a:pt x="41" y="87"/>
                    <a:pt x="42" y="92"/>
                  </a:cubicBezTo>
                  <a:cubicBezTo>
                    <a:pt x="43" y="96"/>
                    <a:pt x="39" y="111"/>
                    <a:pt x="36" y="112"/>
                  </a:cubicBezTo>
                  <a:cubicBezTo>
                    <a:pt x="36" y="112"/>
                    <a:pt x="36" y="112"/>
                    <a:pt x="36" y="112"/>
                  </a:cubicBezTo>
                  <a:cubicBezTo>
                    <a:pt x="38" y="113"/>
                    <a:pt x="41" y="114"/>
                    <a:pt x="42" y="115"/>
                  </a:cubicBezTo>
                  <a:cubicBezTo>
                    <a:pt x="45" y="117"/>
                    <a:pt x="50" y="118"/>
                    <a:pt x="53" y="121"/>
                  </a:cubicBezTo>
                  <a:cubicBezTo>
                    <a:pt x="56" y="123"/>
                    <a:pt x="62" y="122"/>
                    <a:pt x="62" y="120"/>
                  </a:cubicBezTo>
                  <a:cubicBezTo>
                    <a:pt x="62" y="117"/>
                    <a:pt x="65" y="119"/>
                    <a:pt x="67" y="121"/>
                  </a:cubicBezTo>
                  <a:cubicBezTo>
                    <a:pt x="69" y="123"/>
                    <a:pt x="77" y="123"/>
                    <a:pt x="81" y="124"/>
                  </a:cubicBezTo>
                  <a:cubicBezTo>
                    <a:pt x="84" y="125"/>
                    <a:pt x="88" y="124"/>
                    <a:pt x="92" y="125"/>
                  </a:cubicBezTo>
                  <a:cubicBezTo>
                    <a:pt x="92" y="124"/>
                    <a:pt x="92" y="123"/>
                    <a:pt x="92" y="122"/>
                  </a:cubicBezTo>
                  <a:cubicBezTo>
                    <a:pt x="90" y="115"/>
                    <a:pt x="95" y="111"/>
                    <a:pt x="101" y="110"/>
                  </a:cubicBezTo>
                  <a:cubicBezTo>
                    <a:pt x="106" y="110"/>
                    <a:pt x="118" y="113"/>
                    <a:pt x="122" y="115"/>
                  </a:cubicBezTo>
                  <a:cubicBezTo>
                    <a:pt x="125" y="117"/>
                    <a:pt x="129" y="116"/>
                    <a:pt x="135" y="111"/>
                  </a:cubicBezTo>
                  <a:cubicBezTo>
                    <a:pt x="137" y="108"/>
                    <a:pt x="140" y="107"/>
                    <a:pt x="142" y="106"/>
                  </a:cubicBezTo>
                  <a:cubicBezTo>
                    <a:pt x="142" y="105"/>
                    <a:pt x="142" y="103"/>
                    <a:pt x="143" y="102"/>
                  </a:cubicBezTo>
                  <a:cubicBezTo>
                    <a:pt x="144" y="100"/>
                    <a:pt x="140" y="101"/>
                    <a:pt x="138" y="100"/>
                  </a:cubicBezTo>
                  <a:cubicBezTo>
                    <a:pt x="135" y="100"/>
                    <a:pt x="133" y="98"/>
                    <a:pt x="135" y="95"/>
                  </a:cubicBezTo>
                  <a:cubicBezTo>
                    <a:pt x="137" y="92"/>
                    <a:pt x="134" y="92"/>
                    <a:pt x="132" y="89"/>
                  </a:cubicBezTo>
                  <a:cubicBezTo>
                    <a:pt x="130" y="86"/>
                    <a:pt x="133" y="87"/>
                    <a:pt x="134" y="86"/>
                  </a:cubicBezTo>
                  <a:cubicBezTo>
                    <a:pt x="136" y="86"/>
                    <a:pt x="138" y="83"/>
                    <a:pt x="136" y="82"/>
                  </a:cubicBezTo>
                  <a:cubicBezTo>
                    <a:pt x="135" y="81"/>
                    <a:pt x="134" y="79"/>
                    <a:pt x="135" y="76"/>
                  </a:cubicBezTo>
                  <a:cubicBezTo>
                    <a:pt x="136" y="73"/>
                    <a:pt x="133" y="73"/>
                    <a:pt x="133" y="71"/>
                  </a:cubicBezTo>
                  <a:cubicBezTo>
                    <a:pt x="133" y="69"/>
                    <a:pt x="130" y="68"/>
                    <a:pt x="128" y="70"/>
                  </a:cubicBezTo>
                  <a:cubicBezTo>
                    <a:pt x="126" y="73"/>
                    <a:pt x="125" y="71"/>
                    <a:pt x="127" y="67"/>
                  </a:cubicBezTo>
                  <a:cubicBezTo>
                    <a:pt x="128" y="62"/>
                    <a:pt x="133" y="60"/>
                    <a:pt x="134" y="58"/>
                  </a:cubicBezTo>
                  <a:cubicBezTo>
                    <a:pt x="134" y="55"/>
                    <a:pt x="137" y="53"/>
                    <a:pt x="140" y="53"/>
                  </a:cubicBezTo>
                  <a:cubicBezTo>
                    <a:pt x="142" y="53"/>
                    <a:pt x="141" y="48"/>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8"/>
                    <a:pt x="160" y="137"/>
                  </a:cubicBezTo>
                  <a:cubicBezTo>
                    <a:pt x="165" y="137"/>
                    <a:pt x="164" y="116"/>
                    <a:pt x="162" y="11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4" name="Freeform 100">
              <a:extLst>
                <a:ext uri="{FF2B5EF4-FFF2-40B4-BE49-F238E27FC236}">
                  <a16:creationId xmlns="" xmlns:a16="http://schemas.microsoft.com/office/drawing/2014/main" id="{23D5C68A-9D23-44CD-BBDC-81F39B9C81A0}"/>
                </a:ext>
              </a:extLst>
            </p:cNvPr>
            <p:cNvSpPr>
              <a:spLocks/>
            </p:cNvSpPr>
            <p:nvPr/>
          </p:nvSpPr>
          <p:spPr bwMode="auto">
            <a:xfrm>
              <a:off x="2065337" y="2886076"/>
              <a:ext cx="57150" cy="31750"/>
            </a:xfrm>
            <a:custGeom>
              <a:avLst/>
              <a:gdLst>
                <a:gd name="T0" fmla="*/ 26 w 27"/>
                <a:gd name="T1" fmla="*/ 6 h 15"/>
                <a:gd name="T2" fmla="*/ 14 w 27"/>
                <a:gd name="T3" fmla="*/ 3 h 15"/>
                <a:gd name="T4" fmla="*/ 9 w 27"/>
                <a:gd name="T5" fmla="*/ 0 h 15"/>
                <a:gd name="T6" fmla="*/ 8 w 27"/>
                <a:gd name="T7" fmla="*/ 1 h 15"/>
                <a:gd name="T8" fmla="*/ 0 w 27"/>
                <a:gd name="T9" fmla="*/ 7 h 15"/>
                <a:gd name="T10" fmla="*/ 22 w 27"/>
                <a:gd name="T11" fmla="*/ 15 h 15"/>
                <a:gd name="T12" fmla="*/ 26 w 27"/>
                <a:gd name="T13" fmla="*/ 13 h 15"/>
                <a:gd name="T14" fmla="*/ 26 w 27"/>
                <a:gd name="T15" fmla="*/ 6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6" y="6"/>
                  </a:moveTo>
                  <a:cubicBezTo>
                    <a:pt x="24" y="3"/>
                    <a:pt x="19" y="6"/>
                    <a:pt x="14" y="3"/>
                  </a:cubicBezTo>
                  <a:cubicBezTo>
                    <a:pt x="12" y="2"/>
                    <a:pt x="10" y="1"/>
                    <a:pt x="9" y="0"/>
                  </a:cubicBezTo>
                  <a:cubicBezTo>
                    <a:pt x="9" y="0"/>
                    <a:pt x="8" y="0"/>
                    <a:pt x="8" y="1"/>
                  </a:cubicBezTo>
                  <a:cubicBezTo>
                    <a:pt x="7" y="1"/>
                    <a:pt x="4" y="4"/>
                    <a:pt x="0" y="7"/>
                  </a:cubicBezTo>
                  <a:cubicBezTo>
                    <a:pt x="4" y="10"/>
                    <a:pt x="18" y="15"/>
                    <a:pt x="22" y="15"/>
                  </a:cubicBezTo>
                  <a:cubicBezTo>
                    <a:pt x="24" y="15"/>
                    <a:pt x="25" y="14"/>
                    <a:pt x="26" y="13"/>
                  </a:cubicBezTo>
                  <a:cubicBezTo>
                    <a:pt x="26" y="10"/>
                    <a:pt x="27" y="7"/>
                    <a:pt x="26" y="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5" name="Freeform 101">
              <a:extLst>
                <a:ext uri="{FF2B5EF4-FFF2-40B4-BE49-F238E27FC236}">
                  <a16:creationId xmlns="" xmlns:a16="http://schemas.microsoft.com/office/drawing/2014/main" id="{63DD4C24-A5AE-43FF-A32B-82B047F418A0}"/>
                </a:ext>
              </a:extLst>
            </p:cNvPr>
            <p:cNvSpPr>
              <a:spLocks/>
            </p:cNvSpPr>
            <p:nvPr/>
          </p:nvSpPr>
          <p:spPr bwMode="auto">
            <a:xfrm>
              <a:off x="2084387" y="2841626"/>
              <a:ext cx="146050" cy="79375"/>
            </a:xfrm>
            <a:custGeom>
              <a:avLst/>
              <a:gdLst>
                <a:gd name="T0" fmla="*/ 29 w 69"/>
                <a:gd name="T1" fmla="*/ 34 h 38"/>
                <a:gd name="T2" fmla="*/ 32 w 69"/>
                <a:gd name="T3" fmla="*/ 27 h 38"/>
                <a:gd name="T4" fmla="*/ 45 w 69"/>
                <a:gd name="T5" fmla="*/ 22 h 38"/>
                <a:gd name="T6" fmla="*/ 55 w 69"/>
                <a:gd name="T7" fmla="*/ 20 h 38"/>
                <a:gd name="T8" fmla="*/ 69 w 69"/>
                <a:gd name="T9" fmla="*/ 14 h 38"/>
                <a:gd name="T10" fmla="*/ 56 w 69"/>
                <a:gd name="T11" fmla="*/ 5 h 38"/>
                <a:gd name="T12" fmla="*/ 32 w 69"/>
                <a:gd name="T13" fmla="*/ 5 h 38"/>
                <a:gd name="T14" fmla="*/ 11 w 69"/>
                <a:gd name="T15" fmla="*/ 6 h 38"/>
                <a:gd name="T16" fmla="*/ 11 w 69"/>
                <a:gd name="T17" fmla="*/ 6 h 38"/>
                <a:gd name="T18" fmla="*/ 5 w 69"/>
                <a:gd name="T19" fmla="*/ 13 h 38"/>
                <a:gd name="T20" fmla="*/ 0 w 69"/>
                <a:gd name="T21" fmla="*/ 21 h 38"/>
                <a:gd name="T22" fmla="*/ 5 w 69"/>
                <a:gd name="T23" fmla="*/ 24 h 38"/>
                <a:gd name="T24" fmla="*/ 17 w 69"/>
                <a:gd name="T25" fmla="*/ 27 h 38"/>
                <a:gd name="T26" fmla="*/ 17 w 69"/>
                <a:gd name="T27" fmla="*/ 34 h 38"/>
                <a:gd name="T28" fmla="*/ 20 w 69"/>
                <a:gd name="T29" fmla="*/ 34 h 38"/>
                <a:gd name="T30" fmla="*/ 21 w 69"/>
                <a:gd name="T31" fmla="*/ 38 h 38"/>
                <a:gd name="T32" fmla="*/ 25 w 69"/>
                <a:gd name="T33" fmla="*/ 37 h 38"/>
                <a:gd name="T34" fmla="*/ 29 w 69"/>
                <a:gd name="T3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8">
                  <a:moveTo>
                    <a:pt x="29" y="34"/>
                  </a:moveTo>
                  <a:cubicBezTo>
                    <a:pt x="29" y="33"/>
                    <a:pt x="26" y="28"/>
                    <a:pt x="32" y="27"/>
                  </a:cubicBezTo>
                  <a:cubicBezTo>
                    <a:pt x="39" y="27"/>
                    <a:pt x="44" y="26"/>
                    <a:pt x="45" y="22"/>
                  </a:cubicBezTo>
                  <a:cubicBezTo>
                    <a:pt x="46" y="18"/>
                    <a:pt x="53" y="20"/>
                    <a:pt x="55" y="20"/>
                  </a:cubicBezTo>
                  <a:cubicBezTo>
                    <a:pt x="57" y="19"/>
                    <a:pt x="63" y="14"/>
                    <a:pt x="69" y="14"/>
                  </a:cubicBezTo>
                  <a:cubicBezTo>
                    <a:pt x="69" y="9"/>
                    <a:pt x="61" y="11"/>
                    <a:pt x="56" y="5"/>
                  </a:cubicBezTo>
                  <a:cubicBezTo>
                    <a:pt x="51" y="0"/>
                    <a:pt x="39" y="2"/>
                    <a:pt x="32" y="5"/>
                  </a:cubicBezTo>
                  <a:cubicBezTo>
                    <a:pt x="26" y="7"/>
                    <a:pt x="18" y="2"/>
                    <a:pt x="11" y="6"/>
                  </a:cubicBezTo>
                  <a:cubicBezTo>
                    <a:pt x="11" y="6"/>
                    <a:pt x="11" y="6"/>
                    <a:pt x="11" y="6"/>
                  </a:cubicBezTo>
                  <a:cubicBezTo>
                    <a:pt x="9" y="8"/>
                    <a:pt x="7" y="11"/>
                    <a:pt x="5" y="13"/>
                  </a:cubicBezTo>
                  <a:cubicBezTo>
                    <a:pt x="0" y="16"/>
                    <a:pt x="1" y="20"/>
                    <a:pt x="0" y="21"/>
                  </a:cubicBezTo>
                  <a:cubicBezTo>
                    <a:pt x="1" y="22"/>
                    <a:pt x="3" y="23"/>
                    <a:pt x="5" y="24"/>
                  </a:cubicBezTo>
                  <a:cubicBezTo>
                    <a:pt x="10" y="27"/>
                    <a:pt x="15" y="24"/>
                    <a:pt x="17" y="27"/>
                  </a:cubicBezTo>
                  <a:cubicBezTo>
                    <a:pt x="18" y="28"/>
                    <a:pt x="17" y="31"/>
                    <a:pt x="17" y="34"/>
                  </a:cubicBezTo>
                  <a:cubicBezTo>
                    <a:pt x="18" y="33"/>
                    <a:pt x="18" y="33"/>
                    <a:pt x="20" y="34"/>
                  </a:cubicBezTo>
                  <a:cubicBezTo>
                    <a:pt x="22" y="35"/>
                    <a:pt x="21" y="37"/>
                    <a:pt x="21" y="38"/>
                  </a:cubicBezTo>
                  <a:cubicBezTo>
                    <a:pt x="25" y="37"/>
                    <a:pt x="25" y="37"/>
                    <a:pt x="25" y="37"/>
                  </a:cubicBezTo>
                  <a:cubicBezTo>
                    <a:pt x="25" y="37"/>
                    <a:pt x="28" y="35"/>
                    <a:pt x="29" y="3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6" name="Freeform 102">
              <a:extLst>
                <a:ext uri="{FF2B5EF4-FFF2-40B4-BE49-F238E27FC236}">
                  <a16:creationId xmlns="" xmlns:a16="http://schemas.microsoft.com/office/drawing/2014/main" id="{8EC5A524-1CBF-4803-AD2F-76C6EAC5D678}"/>
                </a:ext>
              </a:extLst>
            </p:cNvPr>
            <p:cNvSpPr>
              <a:spLocks/>
            </p:cNvSpPr>
            <p:nvPr/>
          </p:nvSpPr>
          <p:spPr bwMode="auto">
            <a:xfrm>
              <a:off x="1419225" y="2419351"/>
              <a:ext cx="728663" cy="454025"/>
            </a:xfrm>
            <a:custGeom>
              <a:avLst/>
              <a:gdLst>
                <a:gd name="T0" fmla="*/ 301 w 344"/>
                <a:gd name="T1" fmla="*/ 200 h 214"/>
                <a:gd name="T2" fmla="*/ 296 w 344"/>
                <a:gd name="T3" fmla="*/ 180 h 214"/>
                <a:gd name="T4" fmla="*/ 324 w 344"/>
                <a:gd name="T5" fmla="*/ 173 h 214"/>
                <a:gd name="T6" fmla="*/ 334 w 344"/>
                <a:gd name="T7" fmla="*/ 161 h 214"/>
                <a:gd name="T8" fmla="*/ 343 w 344"/>
                <a:gd name="T9" fmla="*/ 139 h 214"/>
                <a:gd name="T10" fmla="*/ 315 w 344"/>
                <a:gd name="T11" fmla="*/ 138 h 214"/>
                <a:gd name="T12" fmla="*/ 297 w 344"/>
                <a:gd name="T13" fmla="*/ 161 h 214"/>
                <a:gd name="T14" fmla="*/ 281 w 344"/>
                <a:gd name="T15" fmla="*/ 170 h 214"/>
                <a:gd name="T16" fmla="*/ 242 w 344"/>
                <a:gd name="T17" fmla="*/ 170 h 214"/>
                <a:gd name="T18" fmla="*/ 224 w 344"/>
                <a:gd name="T19" fmla="*/ 143 h 214"/>
                <a:gd name="T20" fmla="*/ 223 w 344"/>
                <a:gd name="T21" fmla="*/ 90 h 214"/>
                <a:gd name="T22" fmla="*/ 219 w 344"/>
                <a:gd name="T23" fmla="*/ 83 h 214"/>
                <a:gd name="T24" fmla="*/ 200 w 344"/>
                <a:gd name="T25" fmla="*/ 71 h 214"/>
                <a:gd name="T26" fmla="*/ 187 w 344"/>
                <a:gd name="T27" fmla="*/ 47 h 214"/>
                <a:gd name="T28" fmla="*/ 158 w 344"/>
                <a:gd name="T29" fmla="*/ 46 h 214"/>
                <a:gd name="T30" fmla="*/ 141 w 344"/>
                <a:gd name="T31" fmla="*/ 32 h 214"/>
                <a:gd name="T32" fmla="*/ 121 w 344"/>
                <a:gd name="T33" fmla="*/ 12 h 214"/>
                <a:gd name="T34" fmla="*/ 100 w 344"/>
                <a:gd name="T35" fmla="*/ 17 h 214"/>
                <a:gd name="T36" fmla="*/ 39 w 344"/>
                <a:gd name="T37" fmla="*/ 7 h 214"/>
                <a:gd name="T38" fmla="*/ 0 w 344"/>
                <a:gd name="T39" fmla="*/ 4 h 214"/>
                <a:gd name="T40" fmla="*/ 16 w 344"/>
                <a:gd name="T41" fmla="*/ 35 h 214"/>
                <a:gd name="T42" fmla="*/ 35 w 344"/>
                <a:gd name="T43" fmla="*/ 61 h 214"/>
                <a:gd name="T44" fmla="*/ 40 w 344"/>
                <a:gd name="T45" fmla="*/ 72 h 214"/>
                <a:gd name="T46" fmla="*/ 56 w 344"/>
                <a:gd name="T47" fmla="*/ 94 h 214"/>
                <a:gd name="T48" fmla="*/ 81 w 344"/>
                <a:gd name="T49" fmla="*/ 120 h 214"/>
                <a:gd name="T50" fmla="*/ 84 w 344"/>
                <a:gd name="T51" fmla="*/ 107 h 214"/>
                <a:gd name="T52" fmla="*/ 71 w 344"/>
                <a:gd name="T53" fmla="*/ 93 h 214"/>
                <a:gd name="T54" fmla="*/ 52 w 344"/>
                <a:gd name="T55" fmla="*/ 60 h 214"/>
                <a:gd name="T56" fmla="*/ 44 w 344"/>
                <a:gd name="T57" fmla="*/ 42 h 214"/>
                <a:gd name="T58" fmla="*/ 29 w 344"/>
                <a:gd name="T59" fmla="*/ 30 h 214"/>
                <a:gd name="T60" fmla="*/ 29 w 344"/>
                <a:gd name="T61" fmla="*/ 12 h 214"/>
                <a:gd name="T62" fmla="*/ 39 w 344"/>
                <a:gd name="T63" fmla="*/ 16 h 214"/>
                <a:gd name="T64" fmla="*/ 49 w 344"/>
                <a:gd name="T65" fmla="*/ 32 h 214"/>
                <a:gd name="T66" fmla="*/ 56 w 344"/>
                <a:gd name="T67" fmla="*/ 48 h 214"/>
                <a:gd name="T68" fmla="*/ 73 w 344"/>
                <a:gd name="T69" fmla="*/ 61 h 214"/>
                <a:gd name="T70" fmla="*/ 87 w 344"/>
                <a:gd name="T71" fmla="*/ 74 h 214"/>
                <a:gd name="T72" fmla="*/ 95 w 344"/>
                <a:gd name="T73" fmla="*/ 90 h 214"/>
                <a:gd name="T74" fmla="*/ 129 w 344"/>
                <a:gd name="T75" fmla="*/ 125 h 214"/>
                <a:gd name="T76" fmla="*/ 134 w 344"/>
                <a:gd name="T77" fmla="*/ 146 h 214"/>
                <a:gd name="T78" fmla="*/ 139 w 344"/>
                <a:gd name="T79" fmla="*/ 164 h 214"/>
                <a:gd name="T80" fmla="*/ 174 w 344"/>
                <a:gd name="T81" fmla="*/ 180 h 214"/>
                <a:gd name="T82" fmla="*/ 221 w 344"/>
                <a:gd name="T83" fmla="*/ 202 h 214"/>
                <a:gd name="T84" fmla="*/ 265 w 344"/>
                <a:gd name="T85" fmla="*/ 204 h 214"/>
                <a:gd name="T86" fmla="*/ 286 w 344"/>
                <a:gd name="T87" fmla="*/ 2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4" h="214">
                  <a:moveTo>
                    <a:pt x="286" y="201"/>
                  </a:moveTo>
                  <a:cubicBezTo>
                    <a:pt x="287" y="201"/>
                    <a:pt x="300" y="203"/>
                    <a:pt x="301" y="200"/>
                  </a:cubicBezTo>
                  <a:cubicBezTo>
                    <a:pt x="302" y="197"/>
                    <a:pt x="292" y="190"/>
                    <a:pt x="293" y="189"/>
                  </a:cubicBezTo>
                  <a:cubicBezTo>
                    <a:pt x="294" y="188"/>
                    <a:pt x="294" y="180"/>
                    <a:pt x="296" y="180"/>
                  </a:cubicBezTo>
                  <a:cubicBezTo>
                    <a:pt x="298" y="180"/>
                    <a:pt x="316" y="181"/>
                    <a:pt x="317" y="180"/>
                  </a:cubicBezTo>
                  <a:cubicBezTo>
                    <a:pt x="318" y="180"/>
                    <a:pt x="321" y="174"/>
                    <a:pt x="324" y="173"/>
                  </a:cubicBezTo>
                  <a:cubicBezTo>
                    <a:pt x="325" y="173"/>
                    <a:pt x="327" y="175"/>
                    <a:pt x="329" y="177"/>
                  </a:cubicBezTo>
                  <a:cubicBezTo>
                    <a:pt x="333" y="174"/>
                    <a:pt x="334" y="167"/>
                    <a:pt x="334" y="161"/>
                  </a:cubicBezTo>
                  <a:cubicBezTo>
                    <a:pt x="335" y="155"/>
                    <a:pt x="333" y="152"/>
                    <a:pt x="336" y="149"/>
                  </a:cubicBezTo>
                  <a:cubicBezTo>
                    <a:pt x="340" y="145"/>
                    <a:pt x="344" y="145"/>
                    <a:pt x="343" y="139"/>
                  </a:cubicBezTo>
                  <a:cubicBezTo>
                    <a:pt x="342" y="134"/>
                    <a:pt x="337" y="139"/>
                    <a:pt x="333" y="137"/>
                  </a:cubicBezTo>
                  <a:cubicBezTo>
                    <a:pt x="329" y="134"/>
                    <a:pt x="325" y="136"/>
                    <a:pt x="315" y="138"/>
                  </a:cubicBezTo>
                  <a:cubicBezTo>
                    <a:pt x="305" y="139"/>
                    <a:pt x="300" y="143"/>
                    <a:pt x="301" y="151"/>
                  </a:cubicBezTo>
                  <a:cubicBezTo>
                    <a:pt x="301" y="158"/>
                    <a:pt x="297" y="155"/>
                    <a:pt x="297" y="161"/>
                  </a:cubicBezTo>
                  <a:cubicBezTo>
                    <a:pt x="298" y="167"/>
                    <a:pt x="289" y="167"/>
                    <a:pt x="290" y="171"/>
                  </a:cubicBezTo>
                  <a:cubicBezTo>
                    <a:pt x="290" y="175"/>
                    <a:pt x="283" y="171"/>
                    <a:pt x="281" y="170"/>
                  </a:cubicBezTo>
                  <a:cubicBezTo>
                    <a:pt x="279" y="169"/>
                    <a:pt x="258" y="175"/>
                    <a:pt x="255" y="176"/>
                  </a:cubicBezTo>
                  <a:cubicBezTo>
                    <a:pt x="252" y="176"/>
                    <a:pt x="246" y="169"/>
                    <a:pt x="242" y="170"/>
                  </a:cubicBezTo>
                  <a:cubicBezTo>
                    <a:pt x="238" y="170"/>
                    <a:pt x="236" y="163"/>
                    <a:pt x="236" y="158"/>
                  </a:cubicBezTo>
                  <a:cubicBezTo>
                    <a:pt x="235" y="153"/>
                    <a:pt x="227" y="148"/>
                    <a:pt x="224" y="143"/>
                  </a:cubicBezTo>
                  <a:cubicBezTo>
                    <a:pt x="220" y="139"/>
                    <a:pt x="220" y="128"/>
                    <a:pt x="219" y="121"/>
                  </a:cubicBezTo>
                  <a:cubicBezTo>
                    <a:pt x="219" y="115"/>
                    <a:pt x="218" y="103"/>
                    <a:pt x="223" y="90"/>
                  </a:cubicBezTo>
                  <a:cubicBezTo>
                    <a:pt x="224" y="88"/>
                    <a:pt x="224" y="87"/>
                    <a:pt x="224" y="85"/>
                  </a:cubicBezTo>
                  <a:cubicBezTo>
                    <a:pt x="222" y="84"/>
                    <a:pt x="221" y="83"/>
                    <a:pt x="219" y="83"/>
                  </a:cubicBezTo>
                  <a:cubicBezTo>
                    <a:pt x="215" y="84"/>
                    <a:pt x="206" y="78"/>
                    <a:pt x="204" y="78"/>
                  </a:cubicBezTo>
                  <a:cubicBezTo>
                    <a:pt x="202" y="78"/>
                    <a:pt x="202" y="73"/>
                    <a:pt x="200" y="71"/>
                  </a:cubicBezTo>
                  <a:cubicBezTo>
                    <a:pt x="199" y="69"/>
                    <a:pt x="200" y="64"/>
                    <a:pt x="198" y="62"/>
                  </a:cubicBezTo>
                  <a:cubicBezTo>
                    <a:pt x="196" y="61"/>
                    <a:pt x="189" y="55"/>
                    <a:pt x="187" y="47"/>
                  </a:cubicBezTo>
                  <a:cubicBezTo>
                    <a:pt x="185" y="40"/>
                    <a:pt x="172" y="36"/>
                    <a:pt x="167" y="36"/>
                  </a:cubicBezTo>
                  <a:cubicBezTo>
                    <a:pt x="162" y="35"/>
                    <a:pt x="160" y="46"/>
                    <a:pt x="158" y="46"/>
                  </a:cubicBezTo>
                  <a:cubicBezTo>
                    <a:pt x="157" y="47"/>
                    <a:pt x="148" y="41"/>
                    <a:pt x="145" y="39"/>
                  </a:cubicBezTo>
                  <a:cubicBezTo>
                    <a:pt x="143" y="38"/>
                    <a:pt x="141" y="35"/>
                    <a:pt x="141" y="32"/>
                  </a:cubicBezTo>
                  <a:cubicBezTo>
                    <a:pt x="141" y="29"/>
                    <a:pt x="136" y="24"/>
                    <a:pt x="134" y="23"/>
                  </a:cubicBezTo>
                  <a:cubicBezTo>
                    <a:pt x="132" y="23"/>
                    <a:pt x="121" y="12"/>
                    <a:pt x="121" y="12"/>
                  </a:cubicBezTo>
                  <a:cubicBezTo>
                    <a:pt x="104" y="12"/>
                    <a:pt x="104" y="12"/>
                    <a:pt x="104" y="12"/>
                  </a:cubicBezTo>
                  <a:cubicBezTo>
                    <a:pt x="100" y="17"/>
                    <a:pt x="100" y="17"/>
                    <a:pt x="100" y="17"/>
                  </a:cubicBezTo>
                  <a:cubicBezTo>
                    <a:pt x="68" y="17"/>
                    <a:pt x="68" y="17"/>
                    <a:pt x="68" y="17"/>
                  </a:cubicBezTo>
                  <a:cubicBezTo>
                    <a:pt x="68" y="17"/>
                    <a:pt x="43" y="8"/>
                    <a:pt x="39" y="7"/>
                  </a:cubicBezTo>
                  <a:cubicBezTo>
                    <a:pt x="34" y="6"/>
                    <a:pt x="26" y="0"/>
                    <a:pt x="26" y="0"/>
                  </a:cubicBezTo>
                  <a:cubicBezTo>
                    <a:pt x="0" y="4"/>
                    <a:pt x="0" y="4"/>
                    <a:pt x="0" y="4"/>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60"/>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1"/>
                    <a:pt x="80" y="117"/>
                    <a:pt x="81" y="120"/>
                  </a:cubicBezTo>
                  <a:cubicBezTo>
                    <a:pt x="81" y="123"/>
                    <a:pt x="85" y="120"/>
                    <a:pt x="86" y="116"/>
                  </a:cubicBezTo>
                  <a:cubicBezTo>
                    <a:pt x="87" y="113"/>
                    <a:pt x="84" y="112"/>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50"/>
                    <a:pt x="43" y="48"/>
                  </a:cubicBezTo>
                  <a:cubicBezTo>
                    <a:pt x="40" y="47"/>
                    <a:pt x="46" y="44"/>
                    <a:pt x="44" y="42"/>
                  </a:cubicBezTo>
                  <a:cubicBezTo>
                    <a:pt x="42" y="40"/>
                    <a:pt x="39" y="40"/>
                    <a:pt x="35" y="38"/>
                  </a:cubicBezTo>
                  <a:cubicBezTo>
                    <a:pt x="31" y="37"/>
                    <a:pt x="29" y="34"/>
                    <a:pt x="29" y="30"/>
                  </a:cubicBezTo>
                  <a:cubicBezTo>
                    <a:pt x="29" y="26"/>
                    <a:pt x="26" y="16"/>
                    <a:pt x="25" y="13"/>
                  </a:cubicBezTo>
                  <a:cubicBezTo>
                    <a:pt x="24" y="10"/>
                    <a:pt x="28" y="10"/>
                    <a:pt x="29" y="12"/>
                  </a:cubicBezTo>
                  <a:cubicBezTo>
                    <a:pt x="30" y="13"/>
                    <a:pt x="31" y="15"/>
                    <a:pt x="33" y="14"/>
                  </a:cubicBezTo>
                  <a:cubicBezTo>
                    <a:pt x="35" y="13"/>
                    <a:pt x="38" y="13"/>
                    <a:pt x="39" y="16"/>
                  </a:cubicBezTo>
                  <a:cubicBezTo>
                    <a:pt x="40" y="19"/>
                    <a:pt x="45" y="16"/>
                    <a:pt x="47" y="18"/>
                  </a:cubicBezTo>
                  <a:cubicBezTo>
                    <a:pt x="49" y="19"/>
                    <a:pt x="42" y="20"/>
                    <a:pt x="49" y="32"/>
                  </a:cubicBezTo>
                  <a:cubicBezTo>
                    <a:pt x="55" y="43"/>
                    <a:pt x="51" y="37"/>
                    <a:pt x="51" y="45"/>
                  </a:cubicBezTo>
                  <a:cubicBezTo>
                    <a:pt x="51" y="52"/>
                    <a:pt x="55" y="49"/>
                    <a:pt x="56" y="48"/>
                  </a:cubicBezTo>
                  <a:cubicBezTo>
                    <a:pt x="57" y="46"/>
                    <a:pt x="61" y="50"/>
                    <a:pt x="64" y="54"/>
                  </a:cubicBezTo>
                  <a:cubicBezTo>
                    <a:pt x="67" y="58"/>
                    <a:pt x="73" y="58"/>
                    <a:pt x="73" y="61"/>
                  </a:cubicBezTo>
                  <a:cubicBezTo>
                    <a:pt x="73" y="63"/>
                    <a:pt x="75" y="67"/>
                    <a:pt x="79" y="68"/>
                  </a:cubicBezTo>
                  <a:cubicBezTo>
                    <a:pt x="83" y="69"/>
                    <a:pt x="84" y="74"/>
                    <a:pt x="87" y="74"/>
                  </a:cubicBezTo>
                  <a:cubicBezTo>
                    <a:pt x="89" y="75"/>
                    <a:pt x="90" y="78"/>
                    <a:pt x="88" y="81"/>
                  </a:cubicBezTo>
                  <a:cubicBezTo>
                    <a:pt x="87" y="84"/>
                    <a:pt x="88" y="87"/>
                    <a:pt x="95" y="90"/>
                  </a:cubicBezTo>
                  <a:cubicBezTo>
                    <a:pt x="102" y="92"/>
                    <a:pt x="99" y="93"/>
                    <a:pt x="105" y="98"/>
                  </a:cubicBezTo>
                  <a:cubicBezTo>
                    <a:pt x="110" y="103"/>
                    <a:pt x="126" y="120"/>
                    <a:pt x="129" y="125"/>
                  </a:cubicBezTo>
                  <a:cubicBezTo>
                    <a:pt x="132" y="130"/>
                    <a:pt x="133" y="134"/>
                    <a:pt x="134" y="137"/>
                  </a:cubicBezTo>
                  <a:cubicBezTo>
                    <a:pt x="136" y="141"/>
                    <a:pt x="132" y="143"/>
                    <a:pt x="134" y="146"/>
                  </a:cubicBezTo>
                  <a:cubicBezTo>
                    <a:pt x="136" y="149"/>
                    <a:pt x="130" y="147"/>
                    <a:pt x="130" y="150"/>
                  </a:cubicBezTo>
                  <a:cubicBezTo>
                    <a:pt x="131" y="152"/>
                    <a:pt x="134" y="163"/>
                    <a:pt x="139" y="164"/>
                  </a:cubicBezTo>
                  <a:cubicBezTo>
                    <a:pt x="145" y="164"/>
                    <a:pt x="151" y="171"/>
                    <a:pt x="156" y="175"/>
                  </a:cubicBezTo>
                  <a:cubicBezTo>
                    <a:pt x="160" y="178"/>
                    <a:pt x="167" y="178"/>
                    <a:pt x="174" y="180"/>
                  </a:cubicBezTo>
                  <a:cubicBezTo>
                    <a:pt x="180" y="183"/>
                    <a:pt x="186" y="189"/>
                    <a:pt x="196" y="191"/>
                  </a:cubicBezTo>
                  <a:cubicBezTo>
                    <a:pt x="206" y="194"/>
                    <a:pt x="215" y="198"/>
                    <a:pt x="221" y="202"/>
                  </a:cubicBezTo>
                  <a:cubicBezTo>
                    <a:pt x="228" y="206"/>
                    <a:pt x="235" y="205"/>
                    <a:pt x="244" y="201"/>
                  </a:cubicBezTo>
                  <a:cubicBezTo>
                    <a:pt x="253" y="198"/>
                    <a:pt x="260" y="202"/>
                    <a:pt x="265" y="204"/>
                  </a:cubicBezTo>
                  <a:cubicBezTo>
                    <a:pt x="267" y="205"/>
                    <a:pt x="272" y="209"/>
                    <a:pt x="277" y="214"/>
                  </a:cubicBezTo>
                  <a:cubicBezTo>
                    <a:pt x="281" y="207"/>
                    <a:pt x="285" y="202"/>
                    <a:pt x="286" y="20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7" name="Freeform 103">
              <a:extLst>
                <a:ext uri="{FF2B5EF4-FFF2-40B4-BE49-F238E27FC236}">
                  <a16:creationId xmlns="" xmlns:a16="http://schemas.microsoft.com/office/drawing/2014/main" id="{0C5A9081-2D9C-4D89-9ADA-673D0FA67634}"/>
                </a:ext>
              </a:extLst>
            </p:cNvPr>
            <p:cNvSpPr>
              <a:spLocks/>
            </p:cNvSpPr>
            <p:nvPr/>
          </p:nvSpPr>
          <p:spPr bwMode="auto">
            <a:xfrm>
              <a:off x="2005012" y="2800351"/>
              <a:ext cx="101600" cy="100013"/>
            </a:xfrm>
            <a:custGeom>
              <a:avLst/>
              <a:gdLst>
                <a:gd name="T0" fmla="*/ 42 w 48"/>
                <a:gd name="T1" fmla="*/ 32 h 47"/>
                <a:gd name="T2" fmla="*/ 48 w 48"/>
                <a:gd name="T3" fmla="*/ 25 h 47"/>
                <a:gd name="T4" fmla="*/ 43 w 48"/>
                <a:gd name="T5" fmla="*/ 23 h 47"/>
                <a:gd name="T6" fmla="*/ 38 w 48"/>
                <a:gd name="T7" fmla="*/ 23 h 47"/>
                <a:gd name="T8" fmla="*/ 38 w 48"/>
                <a:gd name="T9" fmla="*/ 1 h 47"/>
                <a:gd name="T10" fmla="*/ 19 w 48"/>
                <a:gd name="T11" fmla="*/ 0 h 47"/>
                <a:gd name="T12" fmla="*/ 16 w 48"/>
                <a:gd name="T13" fmla="*/ 9 h 47"/>
                <a:gd name="T14" fmla="*/ 24 w 48"/>
                <a:gd name="T15" fmla="*/ 20 h 47"/>
                <a:gd name="T16" fmla="*/ 9 w 48"/>
                <a:gd name="T17" fmla="*/ 21 h 47"/>
                <a:gd name="T18" fmla="*/ 0 w 48"/>
                <a:gd name="T19" fmla="*/ 34 h 47"/>
                <a:gd name="T20" fmla="*/ 12 w 48"/>
                <a:gd name="T21" fmla="*/ 44 h 47"/>
                <a:gd name="T22" fmla="*/ 28 w 48"/>
                <a:gd name="T23" fmla="*/ 47 h 47"/>
                <a:gd name="T24" fmla="*/ 28 w 48"/>
                <a:gd name="T25" fmla="*/ 47 h 47"/>
                <a:gd name="T26" fmla="*/ 36 w 48"/>
                <a:gd name="T27" fmla="*/ 41 h 47"/>
                <a:gd name="T28" fmla="*/ 42 w 48"/>
                <a:gd name="T29"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7">
                  <a:moveTo>
                    <a:pt x="42" y="32"/>
                  </a:moveTo>
                  <a:cubicBezTo>
                    <a:pt x="44" y="30"/>
                    <a:pt x="46" y="27"/>
                    <a:pt x="48" y="25"/>
                  </a:cubicBezTo>
                  <a:cubicBezTo>
                    <a:pt x="44" y="27"/>
                    <a:pt x="43" y="25"/>
                    <a:pt x="43" y="23"/>
                  </a:cubicBezTo>
                  <a:cubicBezTo>
                    <a:pt x="38" y="23"/>
                    <a:pt x="38" y="23"/>
                    <a:pt x="38" y="23"/>
                  </a:cubicBezTo>
                  <a:cubicBezTo>
                    <a:pt x="38" y="1"/>
                    <a:pt x="38" y="1"/>
                    <a:pt x="38" y="1"/>
                  </a:cubicBezTo>
                  <a:cubicBezTo>
                    <a:pt x="34" y="1"/>
                    <a:pt x="21" y="0"/>
                    <a:pt x="19" y="0"/>
                  </a:cubicBezTo>
                  <a:cubicBezTo>
                    <a:pt x="17" y="0"/>
                    <a:pt x="17" y="8"/>
                    <a:pt x="16" y="9"/>
                  </a:cubicBezTo>
                  <a:cubicBezTo>
                    <a:pt x="15" y="10"/>
                    <a:pt x="25" y="17"/>
                    <a:pt x="24" y="20"/>
                  </a:cubicBezTo>
                  <a:cubicBezTo>
                    <a:pt x="23" y="23"/>
                    <a:pt x="10" y="21"/>
                    <a:pt x="9" y="21"/>
                  </a:cubicBezTo>
                  <a:cubicBezTo>
                    <a:pt x="8" y="22"/>
                    <a:pt x="4" y="27"/>
                    <a:pt x="0" y="34"/>
                  </a:cubicBezTo>
                  <a:cubicBezTo>
                    <a:pt x="5" y="38"/>
                    <a:pt x="10" y="43"/>
                    <a:pt x="12" y="44"/>
                  </a:cubicBezTo>
                  <a:cubicBezTo>
                    <a:pt x="17" y="47"/>
                    <a:pt x="25" y="44"/>
                    <a:pt x="28" y="47"/>
                  </a:cubicBezTo>
                  <a:cubicBezTo>
                    <a:pt x="28" y="47"/>
                    <a:pt x="28" y="47"/>
                    <a:pt x="28" y="47"/>
                  </a:cubicBezTo>
                  <a:cubicBezTo>
                    <a:pt x="32" y="44"/>
                    <a:pt x="35" y="41"/>
                    <a:pt x="36" y="41"/>
                  </a:cubicBezTo>
                  <a:cubicBezTo>
                    <a:pt x="39" y="40"/>
                    <a:pt x="37" y="36"/>
                    <a:pt x="42" y="3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8" name="Freeform 104">
              <a:extLst>
                <a:ext uri="{FF2B5EF4-FFF2-40B4-BE49-F238E27FC236}">
                  <a16:creationId xmlns="" xmlns:a16="http://schemas.microsoft.com/office/drawing/2014/main" id="{98A70383-74A3-434D-AF71-1D7E9B8086E1}"/>
                </a:ext>
              </a:extLst>
            </p:cNvPr>
            <p:cNvSpPr>
              <a:spLocks/>
            </p:cNvSpPr>
            <p:nvPr/>
          </p:nvSpPr>
          <p:spPr bwMode="auto">
            <a:xfrm>
              <a:off x="2085975" y="2786063"/>
              <a:ext cx="30163" cy="63500"/>
            </a:xfrm>
            <a:custGeom>
              <a:avLst/>
              <a:gdLst>
                <a:gd name="T0" fmla="*/ 2 w 14"/>
                <a:gd name="T1" fmla="*/ 7 h 30"/>
                <a:gd name="T2" fmla="*/ 0 w 14"/>
                <a:gd name="T3" fmla="*/ 8 h 30"/>
                <a:gd name="T4" fmla="*/ 0 w 14"/>
                <a:gd name="T5" fmla="*/ 30 h 30"/>
                <a:gd name="T6" fmla="*/ 5 w 14"/>
                <a:gd name="T7" fmla="*/ 30 h 30"/>
                <a:gd name="T8" fmla="*/ 9 w 14"/>
                <a:gd name="T9" fmla="*/ 24 h 30"/>
                <a:gd name="T10" fmla="*/ 12 w 14"/>
                <a:gd name="T11" fmla="*/ 5 h 30"/>
                <a:gd name="T12" fmla="*/ 14 w 14"/>
                <a:gd name="T13" fmla="*/ 4 h 30"/>
                <a:gd name="T14" fmla="*/ 9 w 14"/>
                <a:gd name="T15" fmla="*/ 0 h 30"/>
                <a:gd name="T16" fmla="*/ 2 w 14"/>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0">
                  <a:moveTo>
                    <a:pt x="2" y="7"/>
                  </a:moveTo>
                  <a:cubicBezTo>
                    <a:pt x="2" y="8"/>
                    <a:pt x="1" y="8"/>
                    <a:pt x="0" y="8"/>
                  </a:cubicBezTo>
                  <a:cubicBezTo>
                    <a:pt x="0" y="30"/>
                    <a:pt x="0" y="30"/>
                    <a:pt x="0" y="30"/>
                  </a:cubicBezTo>
                  <a:cubicBezTo>
                    <a:pt x="5" y="30"/>
                    <a:pt x="5" y="30"/>
                    <a:pt x="5" y="30"/>
                  </a:cubicBezTo>
                  <a:cubicBezTo>
                    <a:pt x="6" y="28"/>
                    <a:pt x="7" y="25"/>
                    <a:pt x="9" y="24"/>
                  </a:cubicBezTo>
                  <a:cubicBezTo>
                    <a:pt x="13" y="20"/>
                    <a:pt x="7" y="6"/>
                    <a:pt x="12" y="5"/>
                  </a:cubicBezTo>
                  <a:cubicBezTo>
                    <a:pt x="13" y="5"/>
                    <a:pt x="14" y="4"/>
                    <a:pt x="14" y="4"/>
                  </a:cubicBezTo>
                  <a:cubicBezTo>
                    <a:pt x="12" y="2"/>
                    <a:pt x="10" y="0"/>
                    <a:pt x="9" y="0"/>
                  </a:cubicBezTo>
                  <a:cubicBezTo>
                    <a:pt x="6" y="1"/>
                    <a:pt x="3" y="7"/>
                    <a:pt x="2" y="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09" name="Freeform 105">
              <a:extLst>
                <a:ext uri="{FF2B5EF4-FFF2-40B4-BE49-F238E27FC236}">
                  <a16:creationId xmlns="" xmlns:a16="http://schemas.microsoft.com/office/drawing/2014/main" id="{99D0EEA4-883D-4826-87D8-E0FC8AA2365D}"/>
                </a:ext>
              </a:extLst>
            </p:cNvPr>
            <p:cNvSpPr>
              <a:spLocks/>
            </p:cNvSpPr>
            <p:nvPr/>
          </p:nvSpPr>
          <p:spPr bwMode="auto">
            <a:xfrm>
              <a:off x="2435225" y="2741613"/>
              <a:ext cx="71438" cy="58738"/>
            </a:xfrm>
            <a:custGeom>
              <a:avLst/>
              <a:gdLst>
                <a:gd name="T0" fmla="*/ 16 w 34"/>
                <a:gd name="T1" fmla="*/ 2 h 28"/>
                <a:gd name="T2" fmla="*/ 23 w 34"/>
                <a:gd name="T3" fmla="*/ 18 h 28"/>
                <a:gd name="T4" fmla="*/ 1 w 34"/>
                <a:gd name="T5" fmla="*/ 22 h 28"/>
                <a:gd name="T6" fmla="*/ 16 w 34"/>
                <a:gd name="T7" fmla="*/ 25 h 28"/>
                <a:gd name="T8" fmla="*/ 32 w 34"/>
                <a:gd name="T9" fmla="*/ 28 h 28"/>
                <a:gd name="T10" fmla="*/ 34 w 34"/>
                <a:gd name="T11" fmla="*/ 6 h 28"/>
                <a:gd name="T12" fmla="*/ 16 w 34"/>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34" h="28">
                  <a:moveTo>
                    <a:pt x="16" y="2"/>
                  </a:moveTo>
                  <a:cubicBezTo>
                    <a:pt x="11" y="6"/>
                    <a:pt x="23" y="13"/>
                    <a:pt x="23" y="18"/>
                  </a:cubicBezTo>
                  <a:cubicBezTo>
                    <a:pt x="23" y="22"/>
                    <a:pt x="3" y="17"/>
                    <a:pt x="1" y="22"/>
                  </a:cubicBezTo>
                  <a:cubicBezTo>
                    <a:pt x="0" y="24"/>
                    <a:pt x="8" y="28"/>
                    <a:pt x="16" y="25"/>
                  </a:cubicBezTo>
                  <a:cubicBezTo>
                    <a:pt x="23" y="23"/>
                    <a:pt x="28" y="26"/>
                    <a:pt x="32" y="28"/>
                  </a:cubicBezTo>
                  <a:cubicBezTo>
                    <a:pt x="32" y="20"/>
                    <a:pt x="33" y="11"/>
                    <a:pt x="34" y="6"/>
                  </a:cubicBezTo>
                  <a:cubicBezTo>
                    <a:pt x="27" y="4"/>
                    <a:pt x="20" y="0"/>
                    <a:pt x="16" y="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0" name="Freeform 106">
              <a:extLst>
                <a:ext uri="{FF2B5EF4-FFF2-40B4-BE49-F238E27FC236}">
                  <a16:creationId xmlns="" xmlns:a16="http://schemas.microsoft.com/office/drawing/2014/main" id="{C7E337BE-86FD-4A16-A67C-ED31A00CDDD0}"/>
                </a:ext>
              </a:extLst>
            </p:cNvPr>
            <p:cNvSpPr>
              <a:spLocks/>
            </p:cNvSpPr>
            <p:nvPr/>
          </p:nvSpPr>
          <p:spPr bwMode="auto">
            <a:xfrm>
              <a:off x="2503487" y="2749551"/>
              <a:ext cx="79375" cy="55563"/>
            </a:xfrm>
            <a:custGeom>
              <a:avLst/>
              <a:gdLst>
                <a:gd name="T0" fmla="*/ 14 w 38"/>
                <a:gd name="T1" fmla="*/ 19 h 26"/>
                <a:gd name="T2" fmla="*/ 38 w 38"/>
                <a:gd name="T3" fmla="*/ 14 h 26"/>
                <a:gd name="T4" fmla="*/ 8 w 38"/>
                <a:gd name="T5" fmla="*/ 2 h 26"/>
                <a:gd name="T6" fmla="*/ 2 w 38"/>
                <a:gd name="T7" fmla="*/ 2 h 26"/>
                <a:gd name="T8" fmla="*/ 0 w 38"/>
                <a:gd name="T9" fmla="*/ 24 h 26"/>
                <a:gd name="T10" fmla="*/ 0 w 38"/>
                <a:gd name="T11" fmla="*/ 24 h 26"/>
                <a:gd name="T12" fmla="*/ 14 w 38"/>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38" h="26">
                  <a:moveTo>
                    <a:pt x="14" y="19"/>
                  </a:moveTo>
                  <a:cubicBezTo>
                    <a:pt x="23" y="16"/>
                    <a:pt x="38" y="21"/>
                    <a:pt x="38" y="14"/>
                  </a:cubicBezTo>
                  <a:cubicBezTo>
                    <a:pt x="38" y="7"/>
                    <a:pt x="14" y="0"/>
                    <a:pt x="8" y="2"/>
                  </a:cubicBezTo>
                  <a:cubicBezTo>
                    <a:pt x="6" y="2"/>
                    <a:pt x="4" y="2"/>
                    <a:pt x="2" y="2"/>
                  </a:cubicBezTo>
                  <a:cubicBezTo>
                    <a:pt x="1" y="7"/>
                    <a:pt x="0" y="16"/>
                    <a:pt x="0" y="24"/>
                  </a:cubicBezTo>
                  <a:cubicBezTo>
                    <a:pt x="0" y="24"/>
                    <a:pt x="0" y="24"/>
                    <a:pt x="0" y="24"/>
                  </a:cubicBezTo>
                  <a:cubicBezTo>
                    <a:pt x="4" y="26"/>
                    <a:pt x="5" y="22"/>
                    <a:pt x="14" y="1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1" name="Freeform 107">
              <a:extLst>
                <a:ext uri="{FF2B5EF4-FFF2-40B4-BE49-F238E27FC236}">
                  <a16:creationId xmlns="" xmlns:a16="http://schemas.microsoft.com/office/drawing/2014/main" id="{88AE20A6-DAFA-463F-B7E2-48FEBB606D75}"/>
                </a:ext>
              </a:extLst>
            </p:cNvPr>
            <p:cNvSpPr>
              <a:spLocks/>
            </p:cNvSpPr>
            <p:nvPr/>
          </p:nvSpPr>
          <p:spPr bwMode="auto">
            <a:xfrm>
              <a:off x="2128837" y="2870201"/>
              <a:ext cx="101600" cy="106363"/>
            </a:xfrm>
            <a:custGeom>
              <a:avLst/>
              <a:gdLst>
                <a:gd name="T0" fmla="*/ 26 w 48"/>
                <a:gd name="T1" fmla="*/ 47 h 50"/>
                <a:gd name="T2" fmla="*/ 37 w 48"/>
                <a:gd name="T3" fmla="*/ 49 h 50"/>
                <a:gd name="T4" fmla="*/ 42 w 48"/>
                <a:gd name="T5" fmla="*/ 49 h 50"/>
                <a:gd name="T6" fmla="*/ 41 w 48"/>
                <a:gd name="T7" fmla="*/ 47 h 50"/>
                <a:gd name="T8" fmla="*/ 44 w 48"/>
                <a:gd name="T9" fmla="*/ 32 h 50"/>
                <a:gd name="T10" fmla="*/ 45 w 48"/>
                <a:gd name="T11" fmla="*/ 13 h 50"/>
                <a:gd name="T12" fmla="*/ 48 w 48"/>
                <a:gd name="T13" fmla="*/ 1 h 50"/>
                <a:gd name="T14" fmla="*/ 48 w 48"/>
                <a:gd name="T15" fmla="*/ 0 h 50"/>
                <a:gd name="T16" fmla="*/ 34 w 48"/>
                <a:gd name="T17" fmla="*/ 6 h 50"/>
                <a:gd name="T18" fmla="*/ 24 w 48"/>
                <a:gd name="T19" fmla="*/ 8 h 50"/>
                <a:gd name="T20" fmla="*/ 11 w 48"/>
                <a:gd name="T21" fmla="*/ 13 h 50"/>
                <a:gd name="T22" fmla="*/ 8 w 48"/>
                <a:gd name="T23" fmla="*/ 20 h 50"/>
                <a:gd name="T24" fmla="*/ 4 w 48"/>
                <a:gd name="T25" fmla="*/ 23 h 50"/>
                <a:gd name="T26" fmla="*/ 0 w 48"/>
                <a:gd name="T27" fmla="*/ 24 h 50"/>
                <a:gd name="T28" fmla="*/ 2 w 48"/>
                <a:gd name="T29" fmla="*/ 29 h 50"/>
                <a:gd name="T30" fmla="*/ 16 w 48"/>
                <a:gd name="T31" fmla="*/ 42 h 50"/>
                <a:gd name="T32" fmla="*/ 19 w 48"/>
                <a:gd name="T33" fmla="*/ 47 h 50"/>
                <a:gd name="T34" fmla="*/ 26 w 48"/>
                <a:gd name="T3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26" y="47"/>
                  </a:moveTo>
                  <a:cubicBezTo>
                    <a:pt x="28" y="48"/>
                    <a:pt x="34" y="47"/>
                    <a:pt x="37" y="49"/>
                  </a:cubicBezTo>
                  <a:cubicBezTo>
                    <a:pt x="38" y="50"/>
                    <a:pt x="40" y="50"/>
                    <a:pt x="42" y="49"/>
                  </a:cubicBezTo>
                  <a:cubicBezTo>
                    <a:pt x="42" y="48"/>
                    <a:pt x="41" y="47"/>
                    <a:pt x="41" y="47"/>
                  </a:cubicBezTo>
                  <a:cubicBezTo>
                    <a:pt x="39" y="44"/>
                    <a:pt x="42" y="37"/>
                    <a:pt x="44" y="32"/>
                  </a:cubicBezTo>
                  <a:cubicBezTo>
                    <a:pt x="45" y="28"/>
                    <a:pt x="42" y="16"/>
                    <a:pt x="45" y="13"/>
                  </a:cubicBezTo>
                  <a:cubicBezTo>
                    <a:pt x="48" y="10"/>
                    <a:pt x="46" y="8"/>
                    <a:pt x="48" y="1"/>
                  </a:cubicBezTo>
                  <a:cubicBezTo>
                    <a:pt x="48" y="1"/>
                    <a:pt x="48" y="1"/>
                    <a:pt x="48" y="0"/>
                  </a:cubicBezTo>
                  <a:cubicBezTo>
                    <a:pt x="42" y="0"/>
                    <a:pt x="36" y="5"/>
                    <a:pt x="34" y="6"/>
                  </a:cubicBezTo>
                  <a:cubicBezTo>
                    <a:pt x="32" y="6"/>
                    <a:pt x="25" y="4"/>
                    <a:pt x="24" y="8"/>
                  </a:cubicBezTo>
                  <a:cubicBezTo>
                    <a:pt x="23" y="12"/>
                    <a:pt x="18" y="13"/>
                    <a:pt x="11" y="13"/>
                  </a:cubicBezTo>
                  <a:cubicBezTo>
                    <a:pt x="5" y="14"/>
                    <a:pt x="8" y="19"/>
                    <a:pt x="8" y="20"/>
                  </a:cubicBezTo>
                  <a:cubicBezTo>
                    <a:pt x="7" y="21"/>
                    <a:pt x="4" y="23"/>
                    <a:pt x="4" y="23"/>
                  </a:cubicBezTo>
                  <a:cubicBezTo>
                    <a:pt x="0" y="24"/>
                    <a:pt x="0" y="24"/>
                    <a:pt x="0" y="24"/>
                  </a:cubicBezTo>
                  <a:cubicBezTo>
                    <a:pt x="0" y="26"/>
                    <a:pt x="0" y="28"/>
                    <a:pt x="2" y="29"/>
                  </a:cubicBezTo>
                  <a:cubicBezTo>
                    <a:pt x="6" y="31"/>
                    <a:pt x="11" y="40"/>
                    <a:pt x="16" y="42"/>
                  </a:cubicBezTo>
                  <a:cubicBezTo>
                    <a:pt x="18" y="43"/>
                    <a:pt x="19" y="45"/>
                    <a:pt x="19" y="47"/>
                  </a:cubicBezTo>
                  <a:cubicBezTo>
                    <a:pt x="22" y="46"/>
                    <a:pt x="24" y="46"/>
                    <a:pt x="26" y="4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2" name="Freeform 108">
              <a:extLst>
                <a:ext uri="{FF2B5EF4-FFF2-40B4-BE49-F238E27FC236}">
                  <a16:creationId xmlns="" xmlns:a16="http://schemas.microsoft.com/office/drawing/2014/main" id="{DAC1D8B5-C34C-4A7C-B573-2A02421DB16F}"/>
                </a:ext>
              </a:extLst>
            </p:cNvPr>
            <p:cNvSpPr>
              <a:spLocks/>
            </p:cNvSpPr>
            <p:nvPr/>
          </p:nvSpPr>
          <p:spPr bwMode="auto">
            <a:xfrm>
              <a:off x="2449512" y="3109913"/>
              <a:ext cx="954088" cy="971550"/>
            </a:xfrm>
            <a:custGeom>
              <a:avLst/>
              <a:gdLst>
                <a:gd name="T0" fmla="*/ 253 w 450"/>
                <a:gd name="T1" fmla="*/ 426 h 459"/>
                <a:gd name="T2" fmla="*/ 260 w 450"/>
                <a:gd name="T3" fmla="*/ 428 h 459"/>
                <a:gd name="T4" fmla="*/ 289 w 450"/>
                <a:gd name="T5" fmla="*/ 378 h 459"/>
                <a:gd name="T6" fmla="*/ 307 w 450"/>
                <a:gd name="T7" fmla="*/ 342 h 459"/>
                <a:gd name="T8" fmla="*/ 337 w 450"/>
                <a:gd name="T9" fmla="*/ 325 h 459"/>
                <a:gd name="T10" fmla="*/ 372 w 450"/>
                <a:gd name="T11" fmla="*/ 316 h 459"/>
                <a:gd name="T12" fmla="*/ 386 w 450"/>
                <a:gd name="T13" fmla="*/ 289 h 459"/>
                <a:gd name="T14" fmla="*/ 397 w 450"/>
                <a:gd name="T15" fmla="*/ 263 h 459"/>
                <a:gd name="T16" fmla="*/ 401 w 450"/>
                <a:gd name="T17" fmla="*/ 211 h 459"/>
                <a:gd name="T18" fmla="*/ 409 w 450"/>
                <a:gd name="T19" fmla="*/ 205 h 459"/>
                <a:gd name="T20" fmla="*/ 445 w 450"/>
                <a:gd name="T21" fmla="*/ 157 h 459"/>
                <a:gd name="T22" fmla="*/ 406 w 450"/>
                <a:gd name="T23" fmla="*/ 103 h 459"/>
                <a:gd name="T24" fmla="*/ 336 w 450"/>
                <a:gd name="T25" fmla="*/ 95 h 459"/>
                <a:gd name="T26" fmla="*/ 295 w 450"/>
                <a:gd name="T27" fmla="*/ 73 h 459"/>
                <a:gd name="T28" fmla="*/ 291 w 450"/>
                <a:gd name="T29" fmla="*/ 66 h 459"/>
                <a:gd name="T30" fmla="*/ 264 w 450"/>
                <a:gd name="T31" fmla="*/ 60 h 459"/>
                <a:gd name="T32" fmla="*/ 258 w 450"/>
                <a:gd name="T33" fmla="*/ 12 h 459"/>
                <a:gd name="T34" fmla="*/ 222 w 450"/>
                <a:gd name="T35" fmla="*/ 32 h 459"/>
                <a:gd name="T36" fmla="*/ 191 w 450"/>
                <a:gd name="T37" fmla="*/ 38 h 459"/>
                <a:gd name="T38" fmla="*/ 166 w 450"/>
                <a:gd name="T39" fmla="*/ 39 h 459"/>
                <a:gd name="T40" fmla="*/ 157 w 450"/>
                <a:gd name="T41" fmla="*/ 1 h 459"/>
                <a:gd name="T42" fmla="*/ 129 w 450"/>
                <a:gd name="T43" fmla="*/ 17 h 459"/>
                <a:gd name="T44" fmla="*/ 107 w 450"/>
                <a:gd name="T45" fmla="*/ 14 h 459"/>
                <a:gd name="T46" fmla="*/ 120 w 450"/>
                <a:gd name="T47" fmla="*/ 31 h 459"/>
                <a:gd name="T48" fmla="*/ 105 w 450"/>
                <a:gd name="T49" fmla="*/ 46 h 459"/>
                <a:gd name="T50" fmla="*/ 84 w 450"/>
                <a:gd name="T51" fmla="*/ 48 h 459"/>
                <a:gd name="T52" fmla="*/ 48 w 450"/>
                <a:gd name="T53" fmla="*/ 41 h 459"/>
                <a:gd name="T54" fmla="*/ 45 w 450"/>
                <a:gd name="T55" fmla="*/ 58 h 459"/>
                <a:gd name="T56" fmla="*/ 46 w 450"/>
                <a:gd name="T57" fmla="*/ 107 h 459"/>
                <a:gd name="T58" fmla="*/ 12 w 450"/>
                <a:gd name="T59" fmla="*/ 120 h 459"/>
                <a:gd name="T60" fmla="*/ 2 w 450"/>
                <a:gd name="T61" fmla="*/ 144 h 459"/>
                <a:gd name="T62" fmla="*/ 15 w 450"/>
                <a:gd name="T63" fmla="*/ 167 h 459"/>
                <a:gd name="T64" fmla="*/ 38 w 450"/>
                <a:gd name="T65" fmla="*/ 171 h 459"/>
                <a:gd name="T66" fmla="*/ 65 w 450"/>
                <a:gd name="T67" fmla="*/ 184 h 459"/>
                <a:gd name="T68" fmla="*/ 99 w 450"/>
                <a:gd name="T69" fmla="*/ 173 h 459"/>
                <a:gd name="T70" fmla="*/ 124 w 450"/>
                <a:gd name="T71" fmla="*/ 205 h 459"/>
                <a:gd name="T72" fmla="*/ 150 w 450"/>
                <a:gd name="T73" fmla="*/ 216 h 459"/>
                <a:gd name="T74" fmla="*/ 158 w 450"/>
                <a:gd name="T75" fmla="*/ 242 h 459"/>
                <a:gd name="T76" fmla="*/ 186 w 450"/>
                <a:gd name="T77" fmla="*/ 264 h 459"/>
                <a:gd name="T78" fmla="*/ 182 w 450"/>
                <a:gd name="T79" fmla="*/ 292 h 459"/>
                <a:gd name="T80" fmla="*/ 199 w 450"/>
                <a:gd name="T81" fmla="*/ 316 h 459"/>
                <a:gd name="T82" fmla="*/ 222 w 450"/>
                <a:gd name="T83" fmla="*/ 336 h 459"/>
                <a:gd name="T84" fmla="*/ 230 w 450"/>
                <a:gd name="T85" fmla="*/ 374 h 459"/>
                <a:gd name="T86" fmla="*/ 187 w 450"/>
                <a:gd name="T87" fmla="*/ 414 h 459"/>
                <a:gd name="T88" fmla="*/ 205 w 450"/>
                <a:gd name="T89" fmla="*/ 425 h 459"/>
                <a:gd name="T90" fmla="*/ 232 w 450"/>
                <a:gd name="T91" fmla="*/ 44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59">
                  <a:moveTo>
                    <a:pt x="238" y="454"/>
                  </a:moveTo>
                  <a:cubicBezTo>
                    <a:pt x="245" y="449"/>
                    <a:pt x="244" y="446"/>
                    <a:pt x="247" y="440"/>
                  </a:cubicBezTo>
                  <a:cubicBezTo>
                    <a:pt x="250" y="434"/>
                    <a:pt x="247" y="431"/>
                    <a:pt x="253" y="426"/>
                  </a:cubicBezTo>
                  <a:cubicBezTo>
                    <a:pt x="258" y="421"/>
                    <a:pt x="252" y="417"/>
                    <a:pt x="259" y="414"/>
                  </a:cubicBezTo>
                  <a:cubicBezTo>
                    <a:pt x="266" y="411"/>
                    <a:pt x="265" y="417"/>
                    <a:pt x="259" y="424"/>
                  </a:cubicBezTo>
                  <a:cubicBezTo>
                    <a:pt x="253" y="432"/>
                    <a:pt x="252" y="434"/>
                    <a:pt x="260" y="428"/>
                  </a:cubicBezTo>
                  <a:cubicBezTo>
                    <a:pt x="267" y="423"/>
                    <a:pt x="270" y="415"/>
                    <a:pt x="274" y="406"/>
                  </a:cubicBezTo>
                  <a:cubicBezTo>
                    <a:pt x="279" y="397"/>
                    <a:pt x="282" y="395"/>
                    <a:pt x="286" y="394"/>
                  </a:cubicBezTo>
                  <a:cubicBezTo>
                    <a:pt x="289" y="394"/>
                    <a:pt x="289" y="384"/>
                    <a:pt x="289" y="378"/>
                  </a:cubicBezTo>
                  <a:cubicBezTo>
                    <a:pt x="288" y="371"/>
                    <a:pt x="286" y="365"/>
                    <a:pt x="289" y="361"/>
                  </a:cubicBezTo>
                  <a:cubicBezTo>
                    <a:pt x="292" y="357"/>
                    <a:pt x="289" y="353"/>
                    <a:pt x="293" y="353"/>
                  </a:cubicBezTo>
                  <a:cubicBezTo>
                    <a:pt x="296" y="353"/>
                    <a:pt x="301" y="348"/>
                    <a:pt x="307" y="342"/>
                  </a:cubicBezTo>
                  <a:cubicBezTo>
                    <a:pt x="312" y="337"/>
                    <a:pt x="316" y="336"/>
                    <a:pt x="322" y="336"/>
                  </a:cubicBezTo>
                  <a:cubicBezTo>
                    <a:pt x="327" y="335"/>
                    <a:pt x="324" y="333"/>
                    <a:pt x="328" y="332"/>
                  </a:cubicBezTo>
                  <a:cubicBezTo>
                    <a:pt x="332" y="331"/>
                    <a:pt x="334" y="328"/>
                    <a:pt x="337" y="325"/>
                  </a:cubicBezTo>
                  <a:cubicBezTo>
                    <a:pt x="339" y="323"/>
                    <a:pt x="349" y="326"/>
                    <a:pt x="355" y="326"/>
                  </a:cubicBezTo>
                  <a:cubicBezTo>
                    <a:pt x="361" y="326"/>
                    <a:pt x="365" y="326"/>
                    <a:pt x="365" y="322"/>
                  </a:cubicBezTo>
                  <a:cubicBezTo>
                    <a:pt x="365" y="319"/>
                    <a:pt x="368" y="316"/>
                    <a:pt x="372" y="316"/>
                  </a:cubicBezTo>
                  <a:cubicBezTo>
                    <a:pt x="375" y="316"/>
                    <a:pt x="377" y="315"/>
                    <a:pt x="377" y="310"/>
                  </a:cubicBezTo>
                  <a:cubicBezTo>
                    <a:pt x="377" y="305"/>
                    <a:pt x="378" y="302"/>
                    <a:pt x="381" y="299"/>
                  </a:cubicBezTo>
                  <a:cubicBezTo>
                    <a:pt x="384" y="297"/>
                    <a:pt x="385" y="292"/>
                    <a:pt x="386" y="289"/>
                  </a:cubicBezTo>
                  <a:cubicBezTo>
                    <a:pt x="387" y="286"/>
                    <a:pt x="390" y="288"/>
                    <a:pt x="390" y="283"/>
                  </a:cubicBezTo>
                  <a:cubicBezTo>
                    <a:pt x="390" y="278"/>
                    <a:pt x="392" y="273"/>
                    <a:pt x="392" y="269"/>
                  </a:cubicBezTo>
                  <a:cubicBezTo>
                    <a:pt x="392" y="265"/>
                    <a:pt x="396" y="266"/>
                    <a:pt x="397" y="263"/>
                  </a:cubicBezTo>
                  <a:cubicBezTo>
                    <a:pt x="399" y="260"/>
                    <a:pt x="396" y="257"/>
                    <a:pt x="399" y="249"/>
                  </a:cubicBezTo>
                  <a:cubicBezTo>
                    <a:pt x="401" y="241"/>
                    <a:pt x="399" y="234"/>
                    <a:pt x="399" y="227"/>
                  </a:cubicBezTo>
                  <a:cubicBezTo>
                    <a:pt x="399" y="220"/>
                    <a:pt x="399" y="213"/>
                    <a:pt x="401" y="211"/>
                  </a:cubicBezTo>
                  <a:cubicBezTo>
                    <a:pt x="404" y="208"/>
                    <a:pt x="402" y="207"/>
                    <a:pt x="400" y="206"/>
                  </a:cubicBezTo>
                  <a:cubicBezTo>
                    <a:pt x="398" y="205"/>
                    <a:pt x="401" y="202"/>
                    <a:pt x="402" y="203"/>
                  </a:cubicBezTo>
                  <a:cubicBezTo>
                    <a:pt x="404" y="203"/>
                    <a:pt x="406" y="207"/>
                    <a:pt x="409" y="205"/>
                  </a:cubicBezTo>
                  <a:cubicBezTo>
                    <a:pt x="413" y="203"/>
                    <a:pt x="416" y="195"/>
                    <a:pt x="418" y="188"/>
                  </a:cubicBezTo>
                  <a:cubicBezTo>
                    <a:pt x="421" y="181"/>
                    <a:pt x="426" y="181"/>
                    <a:pt x="429" y="179"/>
                  </a:cubicBezTo>
                  <a:cubicBezTo>
                    <a:pt x="433" y="178"/>
                    <a:pt x="440" y="169"/>
                    <a:pt x="445" y="157"/>
                  </a:cubicBezTo>
                  <a:cubicBezTo>
                    <a:pt x="450" y="145"/>
                    <a:pt x="445" y="133"/>
                    <a:pt x="443" y="124"/>
                  </a:cubicBezTo>
                  <a:cubicBezTo>
                    <a:pt x="441" y="116"/>
                    <a:pt x="438" y="118"/>
                    <a:pt x="433" y="118"/>
                  </a:cubicBezTo>
                  <a:cubicBezTo>
                    <a:pt x="428" y="118"/>
                    <a:pt x="418" y="117"/>
                    <a:pt x="406" y="103"/>
                  </a:cubicBezTo>
                  <a:cubicBezTo>
                    <a:pt x="393" y="90"/>
                    <a:pt x="381" y="91"/>
                    <a:pt x="373" y="93"/>
                  </a:cubicBezTo>
                  <a:cubicBezTo>
                    <a:pt x="365" y="95"/>
                    <a:pt x="356" y="89"/>
                    <a:pt x="351" y="88"/>
                  </a:cubicBezTo>
                  <a:cubicBezTo>
                    <a:pt x="345" y="87"/>
                    <a:pt x="340" y="94"/>
                    <a:pt x="336" y="95"/>
                  </a:cubicBezTo>
                  <a:cubicBezTo>
                    <a:pt x="332" y="97"/>
                    <a:pt x="338" y="89"/>
                    <a:pt x="338" y="84"/>
                  </a:cubicBezTo>
                  <a:cubicBezTo>
                    <a:pt x="338" y="80"/>
                    <a:pt x="323" y="73"/>
                    <a:pt x="312" y="68"/>
                  </a:cubicBezTo>
                  <a:cubicBezTo>
                    <a:pt x="300" y="64"/>
                    <a:pt x="295" y="66"/>
                    <a:pt x="295" y="73"/>
                  </a:cubicBezTo>
                  <a:cubicBezTo>
                    <a:pt x="295" y="81"/>
                    <a:pt x="291" y="71"/>
                    <a:pt x="287" y="79"/>
                  </a:cubicBezTo>
                  <a:cubicBezTo>
                    <a:pt x="284" y="87"/>
                    <a:pt x="277" y="82"/>
                    <a:pt x="281" y="79"/>
                  </a:cubicBezTo>
                  <a:cubicBezTo>
                    <a:pt x="286" y="77"/>
                    <a:pt x="290" y="71"/>
                    <a:pt x="291" y="66"/>
                  </a:cubicBezTo>
                  <a:cubicBezTo>
                    <a:pt x="293" y="61"/>
                    <a:pt x="275" y="58"/>
                    <a:pt x="268" y="60"/>
                  </a:cubicBezTo>
                  <a:cubicBezTo>
                    <a:pt x="262" y="63"/>
                    <a:pt x="266" y="72"/>
                    <a:pt x="261" y="69"/>
                  </a:cubicBezTo>
                  <a:cubicBezTo>
                    <a:pt x="256" y="66"/>
                    <a:pt x="260" y="59"/>
                    <a:pt x="264" y="60"/>
                  </a:cubicBezTo>
                  <a:cubicBezTo>
                    <a:pt x="268" y="60"/>
                    <a:pt x="273" y="52"/>
                    <a:pt x="275" y="46"/>
                  </a:cubicBezTo>
                  <a:cubicBezTo>
                    <a:pt x="278" y="40"/>
                    <a:pt x="271" y="39"/>
                    <a:pt x="266" y="34"/>
                  </a:cubicBezTo>
                  <a:cubicBezTo>
                    <a:pt x="262" y="29"/>
                    <a:pt x="263" y="14"/>
                    <a:pt x="258" y="12"/>
                  </a:cubicBezTo>
                  <a:cubicBezTo>
                    <a:pt x="253" y="17"/>
                    <a:pt x="247" y="24"/>
                    <a:pt x="245" y="30"/>
                  </a:cubicBezTo>
                  <a:cubicBezTo>
                    <a:pt x="242" y="37"/>
                    <a:pt x="239" y="33"/>
                    <a:pt x="233" y="35"/>
                  </a:cubicBezTo>
                  <a:cubicBezTo>
                    <a:pt x="226" y="37"/>
                    <a:pt x="223" y="34"/>
                    <a:pt x="222" y="32"/>
                  </a:cubicBezTo>
                  <a:cubicBezTo>
                    <a:pt x="220" y="29"/>
                    <a:pt x="214" y="32"/>
                    <a:pt x="209" y="31"/>
                  </a:cubicBezTo>
                  <a:cubicBezTo>
                    <a:pt x="205" y="31"/>
                    <a:pt x="207" y="37"/>
                    <a:pt x="204" y="38"/>
                  </a:cubicBezTo>
                  <a:cubicBezTo>
                    <a:pt x="201" y="40"/>
                    <a:pt x="194" y="35"/>
                    <a:pt x="191" y="38"/>
                  </a:cubicBezTo>
                  <a:cubicBezTo>
                    <a:pt x="188" y="41"/>
                    <a:pt x="186" y="38"/>
                    <a:pt x="185" y="41"/>
                  </a:cubicBezTo>
                  <a:cubicBezTo>
                    <a:pt x="184" y="44"/>
                    <a:pt x="179" y="42"/>
                    <a:pt x="178" y="44"/>
                  </a:cubicBezTo>
                  <a:cubicBezTo>
                    <a:pt x="176" y="45"/>
                    <a:pt x="172" y="46"/>
                    <a:pt x="166" y="39"/>
                  </a:cubicBezTo>
                  <a:cubicBezTo>
                    <a:pt x="159" y="33"/>
                    <a:pt x="160" y="22"/>
                    <a:pt x="163" y="20"/>
                  </a:cubicBezTo>
                  <a:cubicBezTo>
                    <a:pt x="166" y="17"/>
                    <a:pt x="166" y="12"/>
                    <a:pt x="162" y="10"/>
                  </a:cubicBezTo>
                  <a:cubicBezTo>
                    <a:pt x="158" y="8"/>
                    <a:pt x="162" y="1"/>
                    <a:pt x="157" y="1"/>
                  </a:cubicBezTo>
                  <a:cubicBezTo>
                    <a:pt x="153" y="0"/>
                    <a:pt x="153" y="6"/>
                    <a:pt x="150" y="7"/>
                  </a:cubicBezTo>
                  <a:cubicBezTo>
                    <a:pt x="147" y="8"/>
                    <a:pt x="140" y="13"/>
                    <a:pt x="136" y="12"/>
                  </a:cubicBezTo>
                  <a:cubicBezTo>
                    <a:pt x="133" y="12"/>
                    <a:pt x="129" y="13"/>
                    <a:pt x="129" y="17"/>
                  </a:cubicBezTo>
                  <a:cubicBezTo>
                    <a:pt x="129" y="21"/>
                    <a:pt x="125" y="20"/>
                    <a:pt x="124" y="16"/>
                  </a:cubicBezTo>
                  <a:cubicBezTo>
                    <a:pt x="124" y="13"/>
                    <a:pt x="116" y="15"/>
                    <a:pt x="114" y="13"/>
                  </a:cubicBezTo>
                  <a:cubicBezTo>
                    <a:pt x="112" y="11"/>
                    <a:pt x="103" y="12"/>
                    <a:pt x="107" y="14"/>
                  </a:cubicBezTo>
                  <a:cubicBezTo>
                    <a:pt x="111" y="17"/>
                    <a:pt x="111" y="19"/>
                    <a:pt x="111" y="23"/>
                  </a:cubicBezTo>
                  <a:cubicBezTo>
                    <a:pt x="111" y="27"/>
                    <a:pt x="114" y="26"/>
                    <a:pt x="114" y="30"/>
                  </a:cubicBezTo>
                  <a:cubicBezTo>
                    <a:pt x="114" y="34"/>
                    <a:pt x="118" y="31"/>
                    <a:pt x="120" y="31"/>
                  </a:cubicBezTo>
                  <a:cubicBezTo>
                    <a:pt x="123" y="31"/>
                    <a:pt x="123" y="35"/>
                    <a:pt x="119" y="36"/>
                  </a:cubicBezTo>
                  <a:cubicBezTo>
                    <a:pt x="115" y="37"/>
                    <a:pt x="113" y="39"/>
                    <a:pt x="112" y="42"/>
                  </a:cubicBezTo>
                  <a:cubicBezTo>
                    <a:pt x="111" y="46"/>
                    <a:pt x="108" y="43"/>
                    <a:pt x="105" y="46"/>
                  </a:cubicBezTo>
                  <a:cubicBezTo>
                    <a:pt x="102" y="49"/>
                    <a:pt x="99" y="51"/>
                    <a:pt x="97" y="50"/>
                  </a:cubicBezTo>
                  <a:cubicBezTo>
                    <a:pt x="95" y="49"/>
                    <a:pt x="93" y="50"/>
                    <a:pt x="91" y="51"/>
                  </a:cubicBezTo>
                  <a:cubicBezTo>
                    <a:pt x="89" y="52"/>
                    <a:pt x="88" y="51"/>
                    <a:pt x="84" y="48"/>
                  </a:cubicBezTo>
                  <a:cubicBezTo>
                    <a:pt x="82" y="46"/>
                    <a:pt x="80" y="41"/>
                    <a:pt x="76" y="37"/>
                  </a:cubicBezTo>
                  <a:cubicBezTo>
                    <a:pt x="73" y="38"/>
                    <a:pt x="68" y="40"/>
                    <a:pt x="65" y="40"/>
                  </a:cubicBezTo>
                  <a:cubicBezTo>
                    <a:pt x="61" y="40"/>
                    <a:pt x="48" y="39"/>
                    <a:pt x="48" y="41"/>
                  </a:cubicBezTo>
                  <a:cubicBezTo>
                    <a:pt x="47" y="44"/>
                    <a:pt x="49" y="47"/>
                    <a:pt x="51" y="48"/>
                  </a:cubicBezTo>
                  <a:cubicBezTo>
                    <a:pt x="53" y="48"/>
                    <a:pt x="57" y="49"/>
                    <a:pt x="53" y="52"/>
                  </a:cubicBezTo>
                  <a:cubicBezTo>
                    <a:pt x="49" y="55"/>
                    <a:pt x="45" y="51"/>
                    <a:pt x="45" y="58"/>
                  </a:cubicBezTo>
                  <a:cubicBezTo>
                    <a:pt x="45" y="65"/>
                    <a:pt x="54" y="70"/>
                    <a:pt x="52" y="77"/>
                  </a:cubicBezTo>
                  <a:cubicBezTo>
                    <a:pt x="51" y="80"/>
                    <a:pt x="50" y="89"/>
                    <a:pt x="50" y="92"/>
                  </a:cubicBezTo>
                  <a:cubicBezTo>
                    <a:pt x="50" y="95"/>
                    <a:pt x="49" y="107"/>
                    <a:pt x="46" y="107"/>
                  </a:cubicBezTo>
                  <a:cubicBezTo>
                    <a:pt x="43" y="108"/>
                    <a:pt x="40" y="105"/>
                    <a:pt x="36" y="108"/>
                  </a:cubicBezTo>
                  <a:cubicBezTo>
                    <a:pt x="32" y="111"/>
                    <a:pt x="27" y="109"/>
                    <a:pt x="22" y="113"/>
                  </a:cubicBezTo>
                  <a:cubicBezTo>
                    <a:pt x="18" y="117"/>
                    <a:pt x="13" y="115"/>
                    <a:pt x="12" y="120"/>
                  </a:cubicBezTo>
                  <a:cubicBezTo>
                    <a:pt x="12" y="124"/>
                    <a:pt x="8" y="126"/>
                    <a:pt x="9" y="130"/>
                  </a:cubicBezTo>
                  <a:cubicBezTo>
                    <a:pt x="10" y="134"/>
                    <a:pt x="7" y="133"/>
                    <a:pt x="4" y="136"/>
                  </a:cubicBezTo>
                  <a:cubicBezTo>
                    <a:pt x="1" y="139"/>
                    <a:pt x="4" y="141"/>
                    <a:pt x="2" y="144"/>
                  </a:cubicBezTo>
                  <a:cubicBezTo>
                    <a:pt x="0" y="146"/>
                    <a:pt x="3" y="150"/>
                    <a:pt x="5" y="153"/>
                  </a:cubicBezTo>
                  <a:cubicBezTo>
                    <a:pt x="7" y="157"/>
                    <a:pt x="10" y="160"/>
                    <a:pt x="10" y="163"/>
                  </a:cubicBezTo>
                  <a:cubicBezTo>
                    <a:pt x="9" y="166"/>
                    <a:pt x="12" y="168"/>
                    <a:pt x="15" y="167"/>
                  </a:cubicBezTo>
                  <a:cubicBezTo>
                    <a:pt x="19" y="167"/>
                    <a:pt x="16" y="174"/>
                    <a:pt x="21" y="174"/>
                  </a:cubicBezTo>
                  <a:cubicBezTo>
                    <a:pt x="27" y="174"/>
                    <a:pt x="32" y="175"/>
                    <a:pt x="33" y="172"/>
                  </a:cubicBezTo>
                  <a:cubicBezTo>
                    <a:pt x="35" y="169"/>
                    <a:pt x="38" y="167"/>
                    <a:pt x="38" y="171"/>
                  </a:cubicBezTo>
                  <a:cubicBezTo>
                    <a:pt x="38" y="175"/>
                    <a:pt x="37" y="187"/>
                    <a:pt x="41" y="186"/>
                  </a:cubicBezTo>
                  <a:cubicBezTo>
                    <a:pt x="45" y="184"/>
                    <a:pt x="52" y="185"/>
                    <a:pt x="56" y="186"/>
                  </a:cubicBezTo>
                  <a:cubicBezTo>
                    <a:pt x="59" y="187"/>
                    <a:pt x="63" y="186"/>
                    <a:pt x="65" y="184"/>
                  </a:cubicBezTo>
                  <a:cubicBezTo>
                    <a:pt x="68" y="181"/>
                    <a:pt x="70" y="181"/>
                    <a:pt x="75" y="179"/>
                  </a:cubicBezTo>
                  <a:cubicBezTo>
                    <a:pt x="80" y="176"/>
                    <a:pt x="84" y="173"/>
                    <a:pt x="88" y="173"/>
                  </a:cubicBezTo>
                  <a:cubicBezTo>
                    <a:pt x="93" y="173"/>
                    <a:pt x="100" y="170"/>
                    <a:pt x="99" y="173"/>
                  </a:cubicBezTo>
                  <a:cubicBezTo>
                    <a:pt x="98" y="177"/>
                    <a:pt x="97" y="189"/>
                    <a:pt x="103" y="195"/>
                  </a:cubicBezTo>
                  <a:cubicBezTo>
                    <a:pt x="108" y="202"/>
                    <a:pt x="111" y="204"/>
                    <a:pt x="116" y="203"/>
                  </a:cubicBezTo>
                  <a:cubicBezTo>
                    <a:pt x="121" y="203"/>
                    <a:pt x="120" y="205"/>
                    <a:pt x="124" y="205"/>
                  </a:cubicBezTo>
                  <a:cubicBezTo>
                    <a:pt x="128" y="205"/>
                    <a:pt x="125" y="209"/>
                    <a:pt x="129" y="209"/>
                  </a:cubicBezTo>
                  <a:cubicBezTo>
                    <a:pt x="132" y="209"/>
                    <a:pt x="138" y="210"/>
                    <a:pt x="138" y="213"/>
                  </a:cubicBezTo>
                  <a:cubicBezTo>
                    <a:pt x="138" y="217"/>
                    <a:pt x="148" y="214"/>
                    <a:pt x="150" y="216"/>
                  </a:cubicBezTo>
                  <a:cubicBezTo>
                    <a:pt x="153" y="218"/>
                    <a:pt x="155" y="220"/>
                    <a:pt x="155" y="224"/>
                  </a:cubicBezTo>
                  <a:cubicBezTo>
                    <a:pt x="154" y="228"/>
                    <a:pt x="160" y="231"/>
                    <a:pt x="156" y="232"/>
                  </a:cubicBezTo>
                  <a:cubicBezTo>
                    <a:pt x="153" y="234"/>
                    <a:pt x="157" y="237"/>
                    <a:pt x="158" y="242"/>
                  </a:cubicBezTo>
                  <a:cubicBezTo>
                    <a:pt x="158" y="246"/>
                    <a:pt x="163" y="248"/>
                    <a:pt x="170" y="247"/>
                  </a:cubicBezTo>
                  <a:cubicBezTo>
                    <a:pt x="177" y="247"/>
                    <a:pt x="179" y="248"/>
                    <a:pt x="179" y="253"/>
                  </a:cubicBezTo>
                  <a:cubicBezTo>
                    <a:pt x="179" y="258"/>
                    <a:pt x="184" y="259"/>
                    <a:pt x="186" y="264"/>
                  </a:cubicBezTo>
                  <a:cubicBezTo>
                    <a:pt x="188" y="269"/>
                    <a:pt x="184" y="275"/>
                    <a:pt x="185" y="279"/>
                  </a:cubicBezTo>
                  <a:cubicBezTo>
                    <a:pt x="185" y="282"/>
                    <a:pt x="183" y="285"/>
                    <a:pt x="181" y="286"/>
                  </a:cubicBezTo>
                  <a:cubicBezTo>
                    <a:pt x="184" y="290"/>
                    <a:pt x="184" y="291"/>
                    <a:pt x="182" y="292"/>
                  </a:cubicBezTo>
                  <a:cubicBezTo>
                    <a:pt x="179" y="294"/>
                    <a:pt x="185" y="299"/>
                    <a:pt x="184" y="306"/>
                  </a:cubicBezTo>
                  <a:cubicBezTo>
                    <a:pt x="182" y="314"/>
                    <a:pt x="182" y="315"/>
                    <a:pt x="190" y="315"/>
                  </a:cubicBezTo>
                  <a:cubicBezTo>
                    <a:pt x="197" y="316"/>
                    <a:pt x="197" y="318"/>
                    <a:pt x="199" y="316"/>
                  </a:cubicBezTo>
                  <a:cubicBezTo>
                    <a:pt x="202" y="315"/>
                    <a:pt x="206" y="322"/>
                    <a:pt x="207" y="326"/>
                  </a:cubicBezTo>
                  <a:cubicBezTo>
                    <a:pt x="208" y="330"/>
                    <a:pt x="211" y="338"/>
                    <a:pt x="213" y="338"/>
                  </a:cubicBezTo>
                  <a:cubicBezTo>
                    <a:pt x="214" y="338"/>
                    <a:pt x="218" y="334"/>
                    <a:pt x="222" y="336"/>
                  </a:cubicBezTo>
                  <a:cubicBezTo>
                    <a:pt x="226" y="338"/>
                    <a:pt x="221" y="351"/>
                    <a:pt x="221" y="356"/>
                  </a:cubicBezTo>
                  <a:cubicBezTo>
                    <a:pt x="224" y="356"/>
                    <a:pt x="227" y="356"/>
                    <a:pt x="228" y="357"/>
                  </a:cubicBezTo>
                  <a:cubicBezTo>
                    <a:pt x="230" y="358"/>
                    <a:pt x="231" y="372"/>
                    <a:pt x="230" y="374"/>
                  </a:cubicBezTo>
                  <a:cubicBezTo>
                    <a:pt x="229" y="377"/>
                    <a:pt x="221" y="379"/>
                    <a:pt x="217" y="382"/>
                  </a:cubicBezTo>
                  <a:cubicBezTo>
                    <a:pt x="212" y="385"/>
                    <a:pt x="202" y="394"/>
                    <a:pt x="197" y="402"/>
                  </a:cubicBezTo>
                  <a:cubicBezTo>
                    <a:pt x="194" y="407"/>
                    <a:pt x="190" y="411"/>
                    <a:pt x="187" y="414"/>
                  </a:cubicBezTo>
                  <a:cubicBezTo>
                    <a:pt x="189" y="414"/>
                    <a:pt x="190" y="414"/>
                    <a:pt x="191" y="414"/>
                  </a:cubicBezTo>
                  <a:cubicBezTo>
                    <a:pt x="193" y="413"/>
                    <a:pt x="196" y="413"/>
                    <a:pt x="200" y="417"/>
                  </a:cubicBezTo>
                  <a:cubicBezTo>
                    <a:pt x="204" y="422"/>
                    <a:pt x="204" y="426"/>
                    <a:pt x="205" y="425"/>
                  </a:cubicBezTo>
                  <a:cubicBezTo>
                    <a:pt x="207" y="425"/>
                    <a:pt x="209" y="419"/>
                    <a:pt x="212" y="424"/>
                  </a:cubicBezTo>
                  <a:cubicBezTo>
                    <a:pt x="215" y="428"/>
                    <a:pt x="223" y="431"/>
                    <a:pt x="224" y="433"/>
                  </a:cubicBezTo>
                  <a:cubicBezTo>
                    <a:pt x="226" y="435"/>
                    <a:pt x="232" y="437"/>
                    <a:pt x="232" y="442"/>
                  </a:cubicBezTo>
                  <a:cubicBezTo>
                    <a:pt x="232" y="446"/>
                    <a:pt x="230" y="453"/>
                    <a:pt x="233" y="459"/>
                  </a:cubicBezTo>
                  <a:cubicBezTo>
                    <a:pt x="235" y="457"/>
                    <a:pt x="236" y="456"/>
                    <a:pt x="238" y="45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3" name="Freeform 109">
              <a:extLst>
                <a:ext uri="{FF2B5EF4-FFF2-40B4-BE49-F238E27FC236}">
                  <a16:creationId xmlns="" xmlns:a16="http://schemas.microsoft.com/office/drawing/2014/main" id="{B972B033-F62A-489A-AF81-300804911ADE}"/>
                </a:ext>
              </a:extLst>
            </p:cNvPr>
            <p:cNvSpPr>
              <a:spLocks/>
            </p:cNvSpPr>
            <p:nvPr/>
          </p:nvSpPr>
          <p:spPr bwMode="auto">
            <a:xfrm>
              <a:off x="2825750" y="3984626"/>
              <a:ext cx="117475" cy="128588"/>
            </a:xfrm>
            <a:custGeom>
              <a:avLst/>
              <a:gdLst>
                <a:gd name="T0" fmla="*/ 55 w 56"/>
                <a:gd name="T1" fmla="*/ 29 h 61"/>
                <a:gd name="T2" fmla="*/ 47 w 56"/>
                <a:gd name="T3" fmla="*/ 20 h 61"/>
                <a:gd name="T4" fmla="*/ 35 w 56"/>
                <a:gd name="T5" fmla="*/ 11 h 61"/>
                <a:gd name="T6" fmla="*/ 28 w 56"/>
                <a:gd name="T7" fmla="*/ 12 h 61"/>
                <a:gd name="T8" fmla="*/ 23 w 56"/>
                <a:gd name="T9" fmla="*/ 4 h 61"/>
                <a:gd name="T10" fmla="*/ 14 w 56"/>
                <a:gd name="T11" fmla="*/ 1 h 61"/>
                <a:gd name="T12" fmla="*/ 10 w 56"/>
                <a:gd name="T13" fmla="*/ 1 h 61"/>
                <a:gd name="T14" fmla="*/ 7 w 56"/>
                <a:gd name="T15" fmla="*/ 8 h 61"/>
                <a:gd name="T16" fmla="*/ 3 w 56"/>
                <a:gd name="T17" fmla="*/ 27 h 61"/>
                <a:gd name="T18" fmla="*/ 0 w 56"/>
                <a:gd name="T19" fmla="*/ 41 h 61"/>
                <a:gd name="T20" fmla="*/ 3 w 56"/>
                <a:gd name="T21" fmla="*/ 48 h 61"/>
                <a:gd name="T22" fmla="*/ 2 w 56"/>
                <a:gd name="T23" fmla="*/ 53 h 61"/>
                <a:gd name="T24" fmla="*/ 7 w 56"/>
                <a:gd name="T25" fmla="*/ 55 h 61"/>
                <a:gd name="T26" fmla="*/ 21 w 56"/>
                <a:gd name="T27" fmla="*/ 59 h 61"/>
                <a:gd name="T28" fmla="*/ 30 w 56"/>
                <a:gd name="T29" fmla="*/ 59 h 61"/>
                <a:gd name="T30" fmla="*/ 47 w 56"/>
                <a:gd name="T31" fmla="*/ 57 h 61"/>
                <a:gd name="T32" fmla="*/ 56 w 56"/>
                <a:gd name="T33" fmla="*/ 46 h 61"/>
                <a:gd name="T34" fmla="*/ 55 w 56"/>
                <a:gd name="T35"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61">
                  <a:moveTo>
                    <a:pt x="55" y="29"/>
                  </a:moveTo>
                  <a:cubicBezTo>
                    <a:pt x="55" y="24"/>
                    <a:pt x="49" y="22"/>
                    <a:pt x="47" y="20"/>
                  </a:cubicBezTo>
                  <a:cubicBezTo>
                    <a:pt x="46" y="18"/>
                    <a:pt x="38" y="15"/>
                    <a:pt x="35" y="11"/>
                  </a:cubicBezTo>
                  <a:cubicBezTo>
                    <a:pt x="32" y="6"/>
                    <a:pt x="30" y="12"/>
                    <a:pt x="28" y="12"/>
                  </a:cubicBezTo>
                  <a:cubicBezTo>
                    <a:pt x="27" y="13"/>
                    <a:pt x="27" y="9"/>
                    <a:pt x="23" y="4"/>
                  </a:cubicBezTo>
                  <a:cubicBezTo>
                    <a:pt x="19" y="0"/>
                    <a:pt x="16" y="0"/>
                    <a:pt x="14" y="1"/>
                  </a:cubicBezTo>
                  <a:cubicBezTo>
                    <a:pt x="13" y="1"/>
                    <a:pt x="12" y="1"/>
                    <a:pt x="10" y="1"/>
                  </a:cubicBezTo>
                  <a:cubicBezTo>
                    <a:pt x="8" y="3"/>
                    <a:pt x="7" y="6"/>
                    <a:pt x="7" y="8"/>
                  </a:cubicBezTo>
                  <a:cubicBezTo>
                    <a:pt x="7" y="12"/>
                    <a:pt x="3" y="18"/>
                    <a:pt x="3" y="27"/>
                  </a:cubicBezTo>
                  <a:cubicBezTo>
                    <a:pt x="3" y="36"/>
                    <a:pt x="0" y="34"/>
                    <a:pt x="0" y="41"/>
                  </a:cubicBezTo>
                  <a:cubicBezTo>
                    <a:pt x="0" y="49"/>
                    <a:pt x="2" y="47"/>
                    <a:pt x="3" y="48"/>
                  </a:cubicBezTo>
                  <a:cubicBezTo>
                    <a:pt x="4" y="49"/>
                    <a:pt x="3" y="51"/>
                    <a:pt x="2" y="53"/>
                  </a:cubicBezTo>
                  <a:cubicBezTo>
                    <a:pt x="3" y="54"/>
                    <a:pt x="5" y="55"/>
                    <a:pt x="7" y="55"/>
                  </a:cubicBezTo>
                  <a:cubicBezTo>
                    <a:pt x="11" y="55"/>
                    <a:pt x="16" y="56"/>
                    <a:pt x="21" y="59"/>
                  </a:cubicBezTo>
                  <a:cubicBezTo>
                    <a:pt x="27" y="61"/>
                    <a:pt x="25" y="58"/>
                    <a:pt x="30" y="59"/>
                  </a:cubicBezTo>
                  <a:cubicBezTo>
                    <a:pt x="35" y="60"/>
                    <a:pt x="41" y="60"/>
                    <a:pt x="47" y="57"/>
                  </a:cubicBezTo>
                  <a:cubicBezTo>
                    <a:pt x="51" y="54"/>
                    <a:pt x="53" y="50"/>
                    <a:pt x="56" y="46"/>
                  </a:cubicBezTo>
                  <a:cubicBezTo>
                    <a:pt x="53" y="40"/>
                    <a:pt x="55" y="33"/>
                    <a:pt x="55" y="2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4" name="Freeform 110">
              <a:extLst>
                <a:ext uri="{FF2B5EF4-FFF2-40B4-BE49-F238E27FC236}">
                  <a16:creationId xmlns="" xmlns:a16="http://schemas.microsoft.com/office/drawing/2014/main" id="{48991687-D4F2-46F2-9340-5741D6D5B1D2}"/>
                </a:ext>
              </a:extLst>
            </p:cNvPr>
            <p:cNvSpPr>
              <a:spLocks noEditPoints="1"/>
            </p:cNvSpPr>
            <p:nvPr/>
          </p:nvSpPr>
          <p:spPr bwMode="auto">
            <a:xfrm>
              <a:off x="2455862" y="3767138"/>
              <a:ext cx="484188" cy="954088"/>
            </a:xfrm>
            <a:custGeom>
              <a:avLst/>
              <a:gdLst>
                <a:gd name="T0" fmla="*/ 65 w 228"/>
                <a:gd name="T1" fmla="*/ 427 h 451"/>
                <a:gd name="T2" fmla="*/ 60 w 228"/>
                <a:gd name="T3" fmla="*/ 417 h 451"/>
                <a:gd name="T4" fmla="*/ 56 w 228"/>
                <a:gd name="T5" fmla="*/ 448 h 451"/>
                <a:gd name="T6" fmla="*/ 80 w 228"/>
                <a:gd name="T7" fmla="*/ 449 h 451"/>
                <a:gd name="T8" fmla="*/ 87 w 228"/>
                <a:gd name="T9" fmla="*/ 442 h 451"/>
                <a:gd name="T10" fmla="*/ 218 w 228"/>
                <a:gd name="T11" fmla="*/ 46 h 451"/>
                <a:gd name="T12" fmla="*/ 212 w 228"/>
                <a:gd name="T13" fmla="*/ 64 h 451"/>
                <a:gd name="T14" fmla="*/ 194 w 228"/>
                <a:gd name="T15" fmla="*/ 71 h 451"/>
                <a:gd name="T16" fmla="*/ 172 w 228"/>
                <a:gd name="T17" fmla="*/ 67 h 451"/>
                <a:gd name="T18" fmla="*/ 185 w 228"/>
                <a:gd name="T19" fmla="*/ 45 h 451"/>
                <a:gd name="T20" fmla="*/ 151 w 228"/>
                <a:gd name="T21" fmla="*/ 28 h 451"/>
                <a:gd name="T22" fmla="*/ 123 w 228"/>
                <a:gd name="T23" fmla="*/ 4 h 451"/>
                <a:gd name="T24" fmla="*/ 105 w 228"/>
                <a:gd name="T25" fmla="*/ 11 h 451"/>
                <a:gd name="T26" fmla="*/ 82 w 228"/>
                <a:gd name="T27" fmla="*/ 6 h 451"/>
                <a:gd name="T28" fmla="*/ 72 w 228"/>
                <a:gd name="T29" fmla="*/ 26 h 451"/>
                <a:gd name="T30" fmla="*/ 58 w 228"/>
                <a:gd name="T31" fmla="*/ 44 h 451"/>
                <a:gd name="T32" fmla="*/ 60 w 228"/>
                <a:gd name="T33" fmla="*/ 64 h 451"/>
                <a:gd name="T34" fmla="*/ 49 w 228"/>
                <a:gd name="T35" fmla="*/ 78 h 451"/>
                <a:gd name="T36" fmla="*/ 41 w 228"/>
                <a:gd name="T37" fmla="*/ 95 h 451"/>
                <a:gd name="T38" fmla="*/ 37 w 228"/>
                <a:gd name="T39" fmla="*/ 115 h 451"/>
                <a:gd name="T40" fmla="*/ 40 w 228"/>
                <a:gd name="T41" fmla="*/ 138 h 451"/>
                <a:gd name="T42" fmla="*/ 40 w 228"/>
                <a:gd name="T43" fmla="*/ 158 h 451"/>
                <a:gd name="T44" fmla="*/ 37 w 228"/>
                <a:gd name="T45" fmla="*/ 180 h 451"/>
                <a:gd name="T46" fmla="*/ 28 w 228"/>
                <a:gd name="T47" fmla="*/ 206 h 451"/>
                <a:gd name="T48" fmla="*/ 25 w 228"/>
                <a:gd name="T49" fmla="*/ 217 h 451"/>
                <a:gd name="T50" fmla="*/ 21 w 228"/>
                <a:gd name="T51" fmla="*/ 232 h 451"/>
                <a:gd name="T52" fmla="*/ 20 w 228"/>
                <a:gd name="T53" fmla="*/ 248 h 451"/>
                <a:gd name="T54" fmla="*/ 18 w 228"/>
                <a:gd name="T55" fmla="*/ 272 h 451"/>
                <a:gd name="T56" fmla="*/ 21 w 228"/>
                <a:gd name="T57" fmla="*/ 285 h 451"/>
                <a:gd name="T58" fmla="*/ 26 w 228"/>
                <a:gd name="T59" fmla="*/ 296 h 451"/>
                <a:gd name="T60" fmla="*/ 23 w 228"/>
                <a:gd name="T61" fmla="*/ 306 h 451"/>
                <a:gd name="T62" fmla="*/ 21 w 228"/>
                <a:gd name="T63" fmla="*/ 323 h 451"/>
                <a:gd name="T64" fmla="*/ 13 w 228"/>
                <a:gd name="T65" fmla="*/ 339 h 451"/>
                <a:gd name="T66" fmla="*/ 9 w 228"/>
                <a:gd name="T67" fmla="*/ 355 h 451"/>
                <a:gd name="T68" fmla="*/ 3 w 228"/>
                <a:gd name="T69" fmla="*/ 373 h 451"/>
                <a:gd name="T70" fmla="*/ 15 w 228"/>
                <a:gd name="T71" fmla="*/ 384 h 451"/>
                <a:gd name="T72" fmla="*/ 21 w 228"/>
                <a:gd name="T73" fmla="*/ 402 h 451"/>
                <a:gd name="T74" fmla="*/ 47 w 228"/>
                <a:gd name="T75" fmla="*/ 405 h 451"/>
                <a:gd name="T76" fmla="*/ 52 w 228"/>
                <a:gd name="T77" fmla="*/ 396 h 451"/>
                <a:gd name="T78" fmla="*/ 53 w 228"/>
                <a:gd name="T79" fmla="*/ 377 h 451"/>
                <a:gd name="T80" fmla="*/ 66 w 228"/>
                <a:gd name="T81" fmla="*/ 364 h 451"/>
                <a:gd name="T82" fmla="*/ 87 w 228"/>
                <a:gd name="T83" fmla="*/ 341 h 451"/>
                <a:gd name="T84" fmla="*/ 78 w 228"/>
                <a:gd name="T85" fmla="*/ 327 h 451"/>
                <a:gd name="T86" fmla="*/ 89 w 228"/>
                <a:gd name="T87" fmla="*/ 299 h 451"/>
                <a:gd name="T88" fmla="*/ 95 w 228"/>
                <a:gd name="T89" fmla="*/ 285 h 451"/>
                <a:gd name="T90" fmla="*/ 102 w 228"/>
                <a:gd name="T91" fmla="*/ 270 h 451"/>
                <a:gd name="T92" fmla="*/ 109 w 228"/>
                <a:gd name="T93" fmla="*/ 269 h 451"/>
                <a:gd name="T94" fmla="*/ 106 w 228"/>
                <a:gd name="T95" fmla="*/ 262 h 451"/>
                <a:gd name="T96" fmla="*/ 98 w 228"/>
                <a:gd name="T97" fmla="*/ 251 h 451"/>
                <a:gd name="T98" fmla="*/ 115 w 228"/>
                <a:gd name="T99" fmla="*/ 245 h 451"/>
                <a:gd name="T100" fmla="*/ 129 w 228"/>
                <a:gd name="T101" fmla="*/ 228 h 451"/>
                <a:gd name="T102" fmla="*/ 133 w 228"/>
                <a:gd name="T103" fmla="*/ 215 h 451"/>
                <a:gd name="T104" fmla="*/ 183 w 228"/>
                <a:gd name="T105" fmla="*/ 203 h 451"/>
                <a:gd name="T106" fmla="*/ 189 w 228"/>
                <a:gd name="T107" fmla="*/ 181 h 451"/>
                <a:gd name="T108" fmla="*/ 180 w 228"/>
                <a:gd name="T109" fmla="*/ 164 h 451"/>
                <a:gd name="T110" fmla="*/ 176 w 228"/>
                <a:gd name="T111" fmla="*/ 156 h 451"/>
                <a:gd name="T112" fmla="*/ 174 w 228"/>
                <a:gd name="T113" fmla="*/ 144 h 451"/>
                <a:gd name="T114" fmla="*/ 181 w 228"/>
                <a:gd name="T115" fmla="*/ 111 h 451"/>
                <a:gd name="T116" fmla="*/ 214 w 228"/>
                <a:gd name="T117" fmla="*/ 72 h 451"/>
                <a:gd name="T118" fmla="*/ 225 w 228"/>
                <a:gd name="T119" fmla="*/ 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451">
                  <a:moveTo>
                    <a:pt x="87" y="442"/>
                  </a:moveTo>
                  <a:cubicBezTo>
                    <a:pt x="81" y="441"/>
                    <a:pt x="68" y="430"/>
                    <a:pt x="65" y="427"/>
                  </a:cubicBezTo>
                  <a:cubicBezTo>
                    <a:pt x="61" y="424"/>
                    <a:pt x="64" y="421"/>
                    <a:pt x="59" y="422"/>
                  </a:cubicBezTo>
                  <a:cubicBezTo>
                    <a:pt x="55" y="422"/>
                    <a:pt x="58" y="418"/>
                    <a:pt x="60" y="417"/>
                  </a:cubicBezTo>
                  <a:cubicBezTo>
                    <a:pt x="62" y="416"/>
                    <a:pt x="59" y="412"/>
                    <a:pt x="56" y="411"/>
                  </a:cubicBezTo>
                  <a:cubicBezTo>
                    <a:pt x="56" y="418"/>
                    <a:pt x="54" y="448"/>
                    <a:pt x="56" y="448"/>
                  </a:cubicBezTo>
                  <a:cubicBezTo>
                    <a:pt x="58" y="448"/>
                    <a:pt x="71" y="446"/>
                    <a:pt x="75" y="449"/>
                  </a:cubicBezTo>
                  <a:cubicBezTo>
                    <a:pt x="77" y="449"/>
                    <a:pt x="79" y="451"/>
                    <a:pt x="80" y="449"/>
                  </a:cubicBezTo>
                  <a:cubicBezTo>
                    <a:pt x="83" y="446"/>
                    <a:pt x="90" y="448"/>
                    <a:pt x="94" y="445"/>
                  </a:cubicBezTo>
                  <a:cubicBezTo>
                    <a:pt x="98" y="443"/>
                    <a:pt x="93" y="442"/>
                    <a:pt x="87" y="442"/>
                  </a:cubicBezTo>
                  <a:close/>
                  <a:moveTo>
                    <a:pt x="225" y="47"/>
                  </a:moveTo>
                  <a:cubicBezTo>
                    <a:pt x="224" y="46"/>
                    <a:pt x="221" y="46"/>
                    <a:pt x="218" y="46"/>
                  </a:cubicBezTo>
                  <a:cubicBezTo>
                    <a:pt x="218" y="47"/>
                    <a:pt x="218" y="47"/>
                    <a:pt x="218" y="48"/>
                  </a:cubicBezTo>
                  <a:cubicBezTo>
                    <a:pt x="219" y="52"/>
                    <a:pt x="216" y="65"/>
                    <a:pt x="212" y="64"/>
                  </a:cubicBezTo>
                  <a:cubicBezTo>
                    <a:pt x="209" y="64"/>
                    <a:pt x="206" y="69"/>
                    <a:pt x="203" y="69"/>
                  </a:cubicBezTo>
                  <a:cubicBezTo>
                    <a:pt x="201" y="68"/>
                    <a:pt x="197" y="73"/>
                    <a:pt x="194" y="71"/>
                  </a:cubicBezTo>
                  <a:cubicBezTo>
                    <a:pt x="190" y="69"/>
                    <a:pt x="186" y="71"/>
                    <a:pt x="183" y="70"/>
                  </a:cubicBezTo>
                  <a:cubicBezTo>
                    <a:pt x="180" y="68"/>
                    <a:pt x="172" y="69"/>
                    <a:pt x="172" y="67"/>
                  </a:cubicBezTo>
                  <a:cubicBezTo>
                    <a:pt x="172" y="65"/>
                    <a:pt x="176" y="66"/>
                    <a:pt x="176" y="60"/>
                  </a:cubicBezTo>
                  <a:cubicBezTo>
                    <a:pt x="176" y="54"/>
                    <a:pt x="186" y="47"/>
                    <a:pt x="185" y="45"/>
                  </a:cubicBezTo>
                  <a:cubicBezTo>
                    <a:pt x="183" y="42"/>
                    <a:pt x="166" y="37"/>
                    <a:pt x="164" y="34"/>
                  </a:cubicBezTo>
                  <a:cubicBezTo>
                    <a:pt x="161" y="31"/>
                    <a:pt x="158" y="28"/>
                    <a:pt x="151" y="28"/>
                  </a:cubicBezTo>
                  <a:cubicBezTo>
                    <a:pt x="145" y="27"/>
                    <a:pt x="145" y="24"/>
                    <a:pt x="139" y="20"/>
                  </a:cubicBezTo>
                  <a:cubicBezTo>
                    <a:pt x="134" y="17"/>
                    <a:pt x="126" y="8"/>
                    <a:pt x="123" y="4"/>
                  </a:cubicBezTo>
                  <a:cubicBezTo>
                    <a:pt x="119" y="3"/>
                    <a:pt x="113" y="3"/>
                    <a:pt x="112" y="4"/>
                  </a:cubicBezTo>
                  <a:cubicBezTo>
                    <a:pt x="110" y="6"/>
                    <a:pt x="108" y="15"/>
                    <a:pt x="105" y="11"/>
                  </a:cubicBezTo>
                  <a:cubicBezTo>
                    <a:pt x="103" y="6"/>
                    <a:pt x="97" y="6"/>
                    <a:pt x="92" y="5"/>
                  </a:cubicBezTo>
                  <a:cubicBezTo>
                    <a:pt x="87" y="5"/>
                    <a:pt x="88" y="0"/>
                    <a:pt x="82" y="6"/>
                  </a:cubicBezTo>
                  <a:cubicBezTo>
                    <a:pt x="80" y="8"/>
                    <a:pt x="77" y="11"/>
                    <a:pt x="74" y="12"/>
                  </a:cubicBezTo>
                  <a:cubicBezTo>
                    <a:pt x="74" y="18"/>
                    <a:pt x="73" y="24"/>
                    <a:pt x="72" y="26"/>
                  </a:cubicBezTo>
                  <a:cubicBezTo>
                    <a:pt x="70" y="28"/>
                    <a:pt x="59" y="33"/>
                    <a:pt x="59" y="36"/>
                  </a:cubicBezTo>
                  <a:cubicBezTo>
                    <a:pt x="59" y="38"/>
                    <a:pt x="60" y="42"/>
                    <a:pt x="58" y="44"/>
                  </a:cubicBezTo>
                  <a:cubicBezTo>
                    <a:pt x="56" y="46"/>
                    <a:pt x="63" y="54"/>
                    <a:pt x="59" y="56"/>
                  </a:cubicBezTo>
                  <a:cubicBezTo>
                    <a:pt x="56" y="58"/>
                    <a:pt x="62" y="61"/>
                    <a:pt x="60" y="64"/>
                  </a:cubicBezTo>
                  <a:cubicBezTo>
                    <a:pt x="57" y="66"/>
                    <a:pt x="53" y="67"/>
                    <a:pt x="53" y="69"/>
                  </a:cubicBezTo>
                  <a:cubicBezTo>
                    <a:pt x="53" y="71"/>
                    <a:pt x="53" y="77"/>
                    <a:pt x="49" y="78"/>
                  </a:cubicBezTo>
                  <a:cubicBezTo>
                    <a:pt x="46" y="80"/>
                    <a:pt x="44" y="85"/>
                    <a:pt x="44" y="89"/>
                  </a:cubicBezTo>
                  <a:cubicBezTo>
                    <a:pt x="44" y="92"/>
                    <a:pt x="40" y="90"/>
                    <a:pt x="41" y="95"/>
                  </a:cubicBezTo>
                  <a:cubicBezTo>
                    <a:pt x="43" y="99"/>
                    <a:pt x="45" y="105"/>
                    <a:pt x="41" y="106"/>
                  </a:cubicBezTo>
                  <a:cubicBezTo>
                    <a:pt x="38" y="107"/>
                    <a:pt x="39" y="115"/>
                    <a:pt x="37" y="115"/>
                  </a:cubicBezTo>
                  <a:cubicBezTo>
                    <a:pt x="35" y="115"/>
                    <a:pt x="34" y="123"/>
                    <a:pt x="37" y="127"/>
                  </a:cubicBezTo>
                  <a:cubicBezTo>
                    <a:pt x="40" y="131"/>
                    <a:pt x="40" y="135"/>
                    <a:pt x="40" y="138"/>
                  </a:cubicBezTo>
                  <a:cubicBezTo>
                    <a:pt x="40" y="142"/>
                    <a:pt x="44" y="144"/>
                    <a:pt x="43" y="148"/>
                  </a:cubicBezTo>
                  <a:cubicBezTo>
                    <a:pt x="42" y="152"/>
                    <a:pt x="42" y="156"/>
                    <a:pt x="40" y="158"/>
                  </a:cubicBezTo>
                  <a:cubicBezTo>
                    <a:pt x="38" y="159"/>
                    <a:pt x="40" y="164"/>
                    <a:pt x="37" y="166"/>
                  </a:cubicBezTo>
                  <a:cubicBezTo>
                    <a:pt x="34" y="167"/>
                    <a:pt x="39" y="178"/>
                    <a:pt x="37" y="180"/>
                  </a:cubicBezTo>
                  <a:cubicBezTo>
                    <a:pt x="34" y="182"/>
                    <a:pt x="28" y="184"/>
                    <a:pt x="28" y="191"/>
                  </a:cubicBezTo>
                  <a:cubicBezTo>
                    <a:pt x="28" y="199"/>
                    <a:pt x="29" y="203"/>
                    <a:pt x="28" y="206"/>
                  </a:cubicBezTo>
                  <a:cubicBezTo>
                    <a:pt x="28" y="209"/>
                    <a:pt x="32" y="208"/>
                    <a:pt x="31" y="212"/>
                  </a:cubicBezTo>
                  <a:cubicBezTo>
                    <a:pt x="31" y="217"/>
                    <a:pt x="25" y="214"/>
                    <a:pt x="25" y="217"/>
                  </a:cubicBezTo>
                  <a:cubicBezTo>
                    <a:pt x="24" y="220"/>
                    <a:pt x="26" y="225"/>
                    <a:pt x="24" y="225"/>
                  </a:cubicBezTo>
                  <a:cubicBezTo>
                    <a:pt x="22" y="226"/>
                    <a:pt x="21" y="228"/>
                    <a:pt x="21" y="232"/>
                  </a:cubicBezTo>
                  <a:cubicBezTo>
                    <a:pt x="21" y="237"/>
                    <a:pt x="18" y="238"/>
                    <a:pt x="18" y="240"/>
                  </a:cubicBezTo>
                  <a:cubicBezTo>
                    <a:pt x="18" y="243"/>
                    <a:pt x="20" y="245"/>
                    <a:pt x="20" y="248"/>
                  </a:cubicBezTo>
                  <a:cubicBezTo>
                    <a:pt x="20" y="251"/>
                    <a:pt x="22" y="260"/>
                    <a:pt x="20" y="260"/>
                  </a:cubicBezTo>
                  <a:cubicBezTo>
                    <a:pt x="17" y="260"/>
                    <a:pt x="16" y="271"/>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1"/>
                    <a:pt x="27" y="304"/>
                    <a:pt x="23" y="306"/>
                  </a:cubicBezTo>
                  <a:cubicBezTo>
                    <a:pt x="19" y="308"/>
                    <a:pt x="22" y="311"/>
                    <a:pt x="21" y="315"/>
                  </a:cubicBezTo>
                  <a:cubicBezTo>
                    <a:pt x="20" y="319"/>
                    <a:pt x="24" y="322"/>
                    <a:pt x="21" y="323"/>
                  </a:cubicBezTo>
                  <a:cubicBezTo>
                    <a:pt x="18" y="324"/>
                    <a:pt x="22" y="331"/>
                    <a:pt x="18" y="331"/>
                  </a:cubicBezTo>
                  <a:cubicBezTo>
                    <a:pt x="13" y="332"/>
                    <a:pt x="16" y="336"/>
                    <a:pt x="13" y="339"/>
                  </a:cubicBezTo>
                  <a:cubicBezTo>
                    <a:pt x="10" y="341"/>
                    <a:pt x="17" y="345"/>
                    <a:pt x="13" y="347"/>
                  </a:cubicBezTo>
                  <a:cubicBezTo>
                    <a:pt x="10" y="350"/>
                    <a:pt x="12" y="355"/>
                    <a:pt x="9" y="355"/>
                  </a:cubicBezTo>
                  <a:cubicBezTo>
                    <a:pt x="5" y="355"/>
                    <a:pt x="3" y="360"/>
                    <a:pt x="2" y="363"/>
                  </a:cubicBezTo>
                  <a:cubicBezTo>
                    <a:pt x="2" y="365"/>
                    <a:pt x="0" y="370"/>
                    <a:pt x="3" y="373"/>
                  </a:cubicBezTo>
                  <a:cubicBezTo>
                    <a:pt x="6" y="377"/>
                    <a:pt x="2" y="379"/>
                    <a:pt x="5" y="381"/>
                  </a:cubicBezTo>
                  <a:cubicBezTo>
                    <a:pt x="8" y="382"/>
                    <a:pt x="17" y="380"/>
                    <a:pt x="15" y="384"/>
                  </a:cubicBezTo>
                  <a:cubicBezTo>
                    <a:pt x="14" y="388"/>
                    <a:pt x="14" y="397"/>
                    <a:pt x="16" y="397"/>
                  </a:cubicBezTo>
                  <a:cubicBezTo>
                    <a:pt x="18" y="397"/>
                    <a:pt x="19" y="402"/>
                    <a:pt x="21" y="402"/>
                  </a:cubicBezTo>
                  <a:cubicBezTo>
                    <a:pt x="24" y="401"/>
                    <a:pt x="36" y="400"/>
                    <a:pt x="41" y="401"/>
                  </a:cubicBezTo>
                  <a:cubicBezTo>
                    <a:pt x="44" y="402"/>
                    <a:pt x="46" y="403"/>
                    <a:pt x="47" y="405"/>
                  </a:cubicBezTo>
                  <a:cubicBezTo>
                    <a:pt x="50" y="403"/>
                    <a:pt x="57" y="408"/>
                    <a:pt x="58" y="406"/>
                  </a:cubicBezTo>
                  <a:cubicBezTo>
                    <a:pt x="60" y="404"/>
                    <a:pt x="52" y="398"/>
                    <a:pt x="52" y="396"/>
                  </a:cubicBezTo>
                  <a:cubicBezTo>
                    <a:pt x="52" y="393"/>
                    <a:pt x="51" y="390"/>
                    <a:pt x="51" y="387"/>
                  </a:cubicBezTo>
                  <a:cubicBezTo>
                    <a:pt x="51" y="385"/>
                    <a:pt x="50" y="379"/>
                    <a:pt x="53" y="377"/>
                  </a:cubicBezTo>
                  <a:cubicBezTo>
                    <a:pt x="57" y="374"/>
                    <a:pt x="57" y="372"/>
                    <a:pt x="59" y="372"/>
                  </a:cubicBezTo>
                  <a:cubicBezTo>
                    <a:pt x="61" y="373"/>
                    <a:pt x="66" y="370"/>
                    <a:pt x="66" y="364"/>
                  </a:cubicBezTo>
                  <a:cubicBezTo>
                    <a:pt x="66" y="358"/>
                    <a:pt x="69" y="356"/>
                    <a:pt x="74" y="352"/>
                  </a:cubicBezTo>
                  <a:cubicBezTo>
                    <a:pt x="80" y="347"/>
                    <a:pt x="89" y="343"/>
                    <a:pt x="87" y="341"/>
                  </a:cubicBezTo>
                  <a:cubicBezTo>
                    <a:pt x="86" y="339"/>
                    <a:pt x="89" y="332"/>
                    <a:pt x="89" y="330"/>
                  </a:cubicBezTo>
                  <a:cubicBezTo>
                    <a:pt x="89" y="327"/>
                    <a:pt x="81" y="328"/>
                    <a:pt x="78" y="327"/>
                  </a:cubicBezTo>
                  <a:cubicBezTo>
                    <a:pt x="75" y="326"/>
                    <a:pt x="65" y="319"/>
                    <a:pt x="70" y="309"/>
                  </a:cubicBezTo>
                  <a:cubicBezTo>
                    <a:pt x="75" y="300"/>
                    <a:pt x="86" y="299"/>
                    <a:pt x="89" y="299"/>
                  </a:cubicBezTo>
                  <a:cubicBezTo>
                    <a:pt x="92" y="299"/>
                    <a:pt x="89" y="294"/>
                    <a:pt x="92" y="293"/>
                  </a:cubicBezTo>
                  <a:cubicBezTo>
                    <a:pt x="94" y="291"/>
                    <a:pt x="95" y="289"/>
                    <a:pt x="95" y="285"/>
                  </a:cubicBezTo>
                  <a:cubicBezTo>
                    <a:pt x="95" y="281"/>
                    <a:pt x="95" y="274"/>
                    <a:pt x="99" y="274"/>
                  </a:cubicBezTo>
                  <a:cubicBezTo>
                    <a:pt x="104" y="273"/>
                    <a:pt x="105" y="271"/>
                    <a:pt x="102" y="270"/>
                  </a:cubicBezTo>
                  <a:cubicBezTo>
                    <a:pt x="99" y="269"/>
                    <a:pt x="98" y="266"/>
                    <a:pt x="103" y="265"/>
                  </a:cubicBezTo>
                  <a:cubicBezTo>
                    <a:pt x="107" y="265"/>
                    <a:pt x="106" y="269"/>
                    <a:pt x="109" y="269"/>
                  </a:cubicBezTo>
                  <a:cubicBezTo>
                    <a:pt x="112" y="269"/>
                    <a:pt x="118" y="264"/>
                    <a:pt x="113" y="260"/>
                  </a:cubicBezTo>
                  <a:cubicBezTo>
                    <a:pt x="109" y="257"/>
                    <a:pt x="108" y="262"/>
                    <a:pt x="106" y="262"/>
                  </a:cubicBezTo>
                  <a:cubicBezTo>
                    <a:pt x="103" y="263"/>
                    <a:pt x="102" y="259"/>
                    <a:pt x="99" y="259"/>
                  </a:cubicBezTo>
                  <a:cubicBezTo>
                    <a:pt x="97" y="259"/>
                    <a:pt x="99" y="253"/>
                    <a:pt x="98" y="251"/>
                  </a:cubicBezTo>
                  <a:cubicBezTo>
                    <a:pt x="97" y="249"/>
                    <a:pt x="95" y="243"/>
                    <a:pt x="97" y="240"/>
                  </a:cubicBezTo>
                  <a:cubicBezTo>
                    <a:pt x="99" y="238"/>
                    <a:pt x="108" y="245"/>
                    <a:pt x="115" y="245"/>
                  </a:cubicBezTo>
                  <a:cubicBezTo>
                    <a:pt x="123" y="246"/>
                    <a:pt x="128" y="241"/>
                    <a:pt x="128" y="239"/>
                  </a:cubicBezTo>
                  <a:cubicBezTo>
                    <a:pt x="128" y="236"/>
                    <a:pt x="125" y="231"/>
                    <a:pt x="129" y="228"/>
                  </a:cubicBezTo>
                  <a:cubicBezTo>
                    <a:pt x="134" y="225"/>
                    <a:pt x="130" y="224"/>
                    <a:pt x="129" y="220"/>
                  </a:cubicBezTo>
                  <a:cubicBezTo>
                    <a:pt x="127" y="216"/>
                    <a:pt x="131" y="213"/>
                    <a:pt x="133" y="215"/>
                  </a:cubicBezTo>
                  <a:cubicBezTo>
                    <a:pt x="135" y="217"/>
                    <a:pt x="149" y="216"/>
                    <a:pt x="162" y="214"/>
                  </a:cubicBezTo>
                  <a:cubicBezTo>
                    <a:pt x="174" y="211"/>
                    <a:pt x="182" y="207"/>
                    <a:pt x="183" y="203"/>
                  </a:cubicBezTo>
                  <a:cubicBezTo>
                    <a:pt x="184" y="200"/>
                    <a:pt x="192" y="191"/>
                    <a:pt x="193" y="188"/>
                  </a:cubicBezTo>
                  <a:cubicBezTo>
                    <a:pt x="195" y="185"/>
                    <a:pt x="194" y="182"/>
                    <a:pt x="189" y="181"/>
                  </a:cubicBezTo>
                  <a:cubicBezTo>
                    <a:pt x="184" y="180"/>
                    <a:pt x="184" y="174"/>
                    <a:pt x="187" y="171"/>
                  </a:cubicBezTo>
                  <a:cubicBezTo>
                    <a:pt x="189" y="168"/>
                    <a:pt x="185" y="165"/>
                    <a:pt x="180" y="164"/>
                  </a:cubicBezTo>
                  <a:cubicBezTo>
                    <a:pt x="176" y="164"/>
                    <a:pt x="168" y="161"/>
                    <a:pt x="172" y="157"/>
                  </a:cubicBezTo>
                  <a:cubicBezTo>
                    <a:pt x="174" y="155"/>
                    <a:pt x="175" y="155"/>
                    <a:pt x="176" y="156"/>
                  </a:cubicBezTo>
                  <a:cubicBezTo>
                    <a:pt x="177" y="154"/>
                    <a:pt x="178" y="152"/>
                    <a:pt x="177" y="151"/>
                  </a:cubicBezTo>
                  <a:cubicBezTo>
                    <a:pt x="176" y="150"/>
                    <a:pt x="174" y="152"/>
                    <a:pt x="174" y="144"/>
                  </a:cubicBezTo>
                  <a:cubicBezTo>
                    <a:pt x="174" y="137"/>
                    <a:pt x="177" y="139"/>
                    <a:pt x="177" y="130"/>
                  </a:cubicBezTo>
                  <a:cubicBezTo>
                    <a:pt x="177" y="121"/>
                    <a:pt x="181" y="115"/>
                    <a:pt x="181" y="111"/>
                  </a:cubicBezTo>
                  <a:cubicBezTo>
                    <a:pt x="181" y="106"/>
                    <a:pt x="189" y="100"/>
                    <a:pt x="194" y="92"/>
                  </a:cubicBezTo>
                  <a:cubicBezTo>
                    <a:pt x="199" y="84"/>
                    <a:pt x="209" y="75"/>
                    <a:pt x="214" y="72"/>
                  </a:cubicBezTo>
                  <a:cubicBezTo>
                    <a:pt x="218" y="69"/>
                    <a:pt x="226" y="67"/>
                    <a:pt x="227" y="64"/>
                  </a:cubicBezTo>
                  <a:cubicBezTo>
                    <a:pt x="228" y="62"/>
                    <a:pt x="227" y="48"/>
                    <a:pt x="225" y="4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5" name="Freeform 111">
              <a:extLst>
                <a:ext uri="{FF2B5EF4-FFF2-40B4-BE49-F238E27FC236}">
                  <a16:creationId xmlns="" xmlns:a16="http://schemas.microsoft.com/office/drawing/2014/main" id="{9E18317C-23BB-4503-9E00-D79E996328F6}"/>
                </a:ext>
              </a:extLst>
            </p:cNvPr>
            <p:cNvSpPr>
              <a:spLocks/>
            </p:cNvSpPr>
            <p:nvPr/>
          </p:nvSpPr>
          <p:spPr bwMode="auto">
            <a:xfrm>
              <a:off x="2403475" y="3660776"/>
              <a:ext cx="211138" cy="1077913"/>
            </a:xfrm>
            <a:custGeom>
              <a:avLst/>
              <a:gdLst>
                <a:gd name="T0" fmla="*/ 40 w 100"/>
                <a:gd name="T1" fmla="*/ 434 h 509"/>
                <a:gd name="T2" fmla="*/ 27 w 100"/>
                <a:gd name="T3" fmla="*/ 413 h 509"/>
                <a:gd name="T4" fmla="*/ 38 w 100"/>
                <a:gd name="T5" fmla="*/ 389 h 509"/>
                <a:gd name="T6" fmla="*/ 46 w 100"/>
                <a:gd name="T7" fmla="*/ 365 h 509"/>
                <a:gd name="T8" fmla="*/ 51 w 100"/>
                <a:gd name="T9" fmla="*/ 346 h 509"/>
                <a:gd name="T10" fmla="*/ 44 w 100"/>
                <a:gd name="T11" fmla="*/ 328 h 509"/>
                <a:gd name="T12" fmla="*/ 45 w 100"/>
                <a:gd name="T13" fmla="*/ 298 h 509"/>
                <a:gd name="T14" fmla="*/ 49 w 100"/>
                <a:gd name="T15" fmla="*/ 275 h 509"/>
                <a:gd name="T16" fmla="*/ 53 w 100"/>
                <a:gd name="T17" fmla="*/ 256 h 509"/>
                <a:gd name="T18" fmla="*/ 62 w 100"/>
                <a:gd name="T19" fmla="*/ 216 h 509"/>
                <a:gd name="T20" fmla="*/ 65 w 100"/>
                <a:gd name="T21" fmla="*/ 188 h 509"/>
                <a:gd name="T22" fmla="*/ 66 w 100"/>
                <a:gd name="T23" fmla="*/ 156 h 509"/>
                <a:gd name="T24" fmla="*/ 74 w 100"/>
                <a:gd name="T25" fmla="*/ 128 h 509"/>
                <a:gd name="T26" fmla="*/ 84 w 100"/>
                <a:gd name="T27" fmla="*/ 106 h 509"/>
                <a:gd name="T28" fmla="*/ 97 w 100"/>
                <a:gd name="T29" fmla="*/ 76 h 509"/>
                <a:gd name="T30" fmla="*/ 89 w 100"/>
                <a:gd name="T31" fmla="*/ 52 h 509"/>
                <a:gd name="T32" fmla="*/ 84 w 100"/>
                <a:gd name="T33" fmla="*/ 25 h 509"/>
                <a:gd name="T34" fmla="*/ 71 w 100"/>
                <a:gd name="T35" fmla="*/ 1 h 509"/>
                <a:gd name="T36" fmla="*/ 64 w 100"/>
                <a:gd name="T37" fmla="*/ 22 h 509"/>
                <a:gd name="T38" fmla="*/ 62 w 100"/>
                <a:gd name="T39" fmla="*/ 75 h 509"/>
                <a:gd name="T40" fmla="*/ 53 w 100"/>
                <a:gd name="T41" fmla="*/ 127 h 509"/>
                <a:gd name="T42" fmla="*/ 48 w 100"/>
                <a:gd name="T43" fmla="*/ 163 h 509"/>
                <a:gd name="T44" fmla="*/ 41 w 100"/>
                <a:gd name="T45" fmla="*/ 209 h 509"/>
                <a:gd name="T46" fmla="*/ 26 w 100"/>
                <a:gd name="T47" fmla="*/ 250 h 509"/>
                <a:gd name="T48" fmla="*/ 24 w 100"/>
                <a:gd name="T49" fmla="*/ 286 h 509"/>
                <a:gd name="T50" fmla="*/ 17 w 100"/>
                <a:gd name="T51" fmla="*/ 318 h 509"/>
                <a:gd name="T52" fmla="*/ 32 w 100"/>
                <a:gd name="T53" fmla="*/ 301 h 509"/>
                <a:gd name="T54" fmla="*/ 34 w 100"/>
                <a:gd name="T55" fmla="*/ 320 h 509"/>
                <a:gd name="T56" fmla="*/ 30 w 100"/>
                <a:gd name="T57" fmla="*/ 341 h 509"/>
                <a:gd name="T58" fmla="*/ 25 w 100"/>
                <a:gd name="T59" fmla="*/ 356 h 509"/>
                <a:gd name="T60" fmla="*/ 23 w 100"/>
                <a:gd name="T61" fmla="*/ 353 h 509"/>
                <a:gd name="T62" fmla="*/ 15 w 100"/>
                <a:gd name="T63" fmla="*/ 357 h 509"/>
                <a:gd name="T64" fmla="*/ 2 w 100"/>
                <a:gd name="T65" fmla="*/ 374 h 509"/>
                <a:gd name="T66" fmla="*/ 17 w 100"/>
                <a:gd name="T67" fmla="*/ 375 h 509"/>
                <a:gd name="T68" fmla="*/ 25 w 100"/>
                <a:gd name="T69" fmla="*/ 389 h 509"/>
                <a:gd name="T70" fmla="*/ 11 w 100"/>
                <a:gd name="T71" fmla="*/ 392 h 509"/>
                <a:gd name="T72" fmla="*/ 13 w 100"/>
                <a:gd name="T73" fmla="*/ 400 h 509"/>
                <a:gd name="T74" fmla="*/ 6 w 100"/>
                <a:gd name="T75" fmla="*/ 412 h 509"/>
                <a:gd name="T76" fmla="*/ 15 w 100"/>
                <a:gd name="T77" fmla="*/ 415 h 509"/>
                <a:gd name="T78" fmla="*/ 16 w 100"/>
                <a:gd name="T79" fmla="*/ 427 h 509"/>
                <a:gd name="T80" fmla="*/ 9 w 100"/>
                <a:gd name="T81" fmla="*/ 441 h 509"/>
                <a:gd name="T82" fmla="*/ 23 w 100"/>
                <a:gd name="T83" fmla="*/ 443 h 509"/>
                <a:gd name="T84" fmla="*/ 28 w 100"/>
                <a:gd name="T85" fmla="*/ 448 h 509"/>
                <a:gd name="T86" fmla="*/ 22 w 100"/>
                <a:gd name="T87" fmla="*/ 461 h 509"/>
                <a:gd name="T88" fmla="*/ 41 w 100"/>
                <a:gd name="T89" fmla="*/ 461 h 509"/>
                <a:gd name="T90" fmla="*/ 28 w 100"/>
                <a:gd name="T91" fmla="*/ 471 h 509"/>
                <a:gd name="T92" fmla="*/ 42 w 100"/>
                <a:gd name="T93" fmla="*/ 469 h 509"/>
                <a:gd name="T94" fmla="*/ 26 w 100"/>
                <a:gd name="T95" fmla="*/ 481 h 509"/>
                <a:gd name="T96" fmla="*/ 41 w 100"/>
                <a:gd name="T97" fmla="*/ 482 h 509"/>
                <a:gd name="T98" fmla="*/ 64 w 100"/>
                <a:gd name="T99" fmla="*/ 460 h 509"/>
                <a:gd name="T100" fmla="*/ 71 w 100"/>
                <a:gd name="T101" fmla="*/ 473 h 509"/>
                <a:gd name="T102" fmla="*/ 61 w 100"/>
                <a:gd name="T103" fmla="*/ 476 h 509"/>
                <a:gd name="T104" fmla="*/ 50 w 100"/>
                <a:gd name="T105" fmla="*/ 486 h 509"/>
                <a:gd name="T106" fmla="*/ 58 w 100"/>
                <a:gd name="T107" fmla="*/ 502 h 509"/>
                <a:gd name="T108" fmla="*/ 74 w 100"/>
                <a:gd name="T109" fmla="*/ 500 h 509"/>
                <a:gd name="T110" fmla="*/ 91 w 100"/>
                <a:gd name="T111" fmla="*/ 501 h 509"/>
                <a:gd name="T112" fmla="*/ 81 w 100"/>
                <a:gd name="T113" fmla="*/ 498 h 509"/>
                <a:gd name="T114" fmla="*/ 71 w 100"/>
                <a:gd name="T115" fmla="*/ 456 h 509"/>
                <a:gd name="T116" fmla="*/ 46 w 100"/>
                <a:gd name="T117" fmla="*/ 45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509">
                  <a:moveTo>
                    <a:pt x="46" y="452"/>
                  </a:moveTo>
                  <a:cubicBezTo>
                    <a:pt x="44" y="452"/>
                    <a:pt x="43" y="447"/>
                    <a:pt x="41" y="447"/>
                  </a:cubicBezTo>
                  <a:cubicBezTo>
                    <a:pt x="39" y="447"/>
                    <a:pt x="39" y="438"/>
                    <a:pt x="40" y="434"/>
                  </a:cubicBezTo>
                  <a:cubicBezTo>
                    <a:pt x="42" y="430"/>
                    <a:pt x="33" y="432"/>
                    <a:pt x="30" y="431"/>
                  </a:cubicBezTo>
                  <a:cubicBezTo>
                    <a:pt x="27" y="429"/>
                    <a:pt x="31" y="427"/>
                    <a:pt x="28" y="423"/>
                  </a:cubicBezTo>
                  <a:cubicBezTo>
                    <a:pt x="25" y="420"/>
                    <a:pt x="27" y="415"/>
                    <a:pt x="27" y="413"/>
                  </a:cubicBezTo>
                  <a:cubicBezTo>
                    <a:pt x="28" y="410"/>
                    <a:pt x="30" y="405"/>
                    <a:pt x="34" y="405"/>
                  </a:cubicBezTo>
                  <a:cubicBezTo>
                    <a:pt x="37" y="405"/>
                    <a:pt x="35" y="400"/>
                    <a:pt x="38" y="397"/>
                  </a:cubicBezTo>
                  <a:cubicBezTo>
                    <a:pt x="42" y="395"/>
                    <a:pt x="35" y="391"/>
                    <a:pt x="38" y="389"/>
                  </a:cubicBezTo>
                  <a:cubicBezTo>
                    <a:pt x="41" y="386"/>
                    <a:pt x="38" y="382"/>
                    <a:pt x="43" y="381"/>
                  </a:cubicBezTo>
                  <a:cubicBezTo>
                    <a:pt x="47" y="381"/>
                    <a:pt x="43" y="374"/>
                    <a:pt x="46" y="373"/>
                  </a:cubicBezTo>
                  <a:cubicBezTo>
                    <a:pt x="49" y="372"/>
                    <a:pt x="45" y="369"/>
                    <a:pt x="46" y="365"/>
                  </a:cubicBezTo>
                  <a:cubicBezTo>
                    <a:pt x="47" y="361"/>
                    <a:pt x="44" y="358"/>
                    <a:pt x="48" y="356"/>
                  </a:cubicBezTo>
                  <a:cubicBezTo>
                    <a:pt x="52" y="354"/>
                    <a:pt x="49" y="351"/>
                    <a:pt x="46" y="348"/>
                  </a:cubicBezTo>
                  <a:cubicBezTo>
                    <a:pt x="43" y="346"/>
                    <a:pt x="47" y="346"/>
                    <a:pt x="51" y="346"/>
                  </a:cubicBezTo>
                  <a:cubicBezTo>
                    <a:pt x="54" y="346"/>
                    <a:pt x="52" y="340"/>
                    <a:pt x="49" y="341"/>
                  </a:cubicBezTo>
                  <a:cubicBezTo>
                    <a:pt x="45" y="342"/>
                    <a:pt x="43" y="338"/>
                    <a:pt x="46" y="335"/>
                  </a:cubicBezTo>
                  <a:cubicBezTo>
                    <a:pt x="49" y="332"/>
                    <a:pt x="43" y="330"/>
                    <a:pt x="44" y="328"/>
                  </a:cubicBezTo>
                  <a:cubicBezTo>
                    <a:pt x="45" y="326"/>
                    <a:pt x="45" y="323"/>
                    <a:pt x="43" y="322"/>
                  </a:cubicBezTo>
                  <a:cubicBezTo>
                    <a:pt x="41" y="321"/>
                    <a:pt x="42" y="310"/>
                    <a:pt x="45" y="310"/>
                  </a:cubicBezTo>
                  <a:cubicBezTo>
                    <a:pt x="47" y="310"/>
                    <a:pt x="45" y="301"/>
                    <a:pt x="45" y="298"/>
                  </a:cubicBezTo>
                  <a:cubicBezTo>
                    <a:pt x="45" y="295"/>
                    <a:pt x="43" y="293"/>
                    <a:pt x="43" y="290"/>
                  </a:cubicBezTo>
                  <a:cubicBezTo>
                    <a:pt x="43" y="288"/>
                    <a:pt x="46" y="287"/>
                    <a:pt x="46" y="282"/>
                  </a:cubicBezTo>
                  <a:cubicBezTo>
                    <a:pt x="46" y="278"/>
                    <a:pt x="47" y="276"/>
                    <a:pt x="49" y="275"/>
                  </a:cubicBezTo>
                  <a:cubicBezTo>
                    <a:pt x="51" y="275"/>
                    <a:pt x="49" y="270"/>
                    <a:pt x="50" y="267"/>
                  </a:cubicBezTo>
                  <a:cubicBezTo>
                    <a:pt x="50" y="264"/>
                    <a:pt x="56" y="267"/>
                    <a:pt x="56" y="262"/>
                  </a:cubicBezTo>
                  <a:cubicBezTo>
                    <a:pt x="57" y="258"/>
                    <a:pt x="53" y="259"/>
                    <a:pt x="53" y="256"/>
                  </a:cubicBezTo>
                  <a:cubicBezTo>
                    <a:pt x="54" y="253"/>
                    <a:pt x="53" y="249"/>
                    <a:pt x="53" y="241"/>
                  </a:cubicBezTo>
                  <a:cubicBezTo>
                    <a:pt x="53" y="234"/>
                    <a:pt x="59" y="232"/>
                    <a:pt x="62" y="230"/>
                  </a:cubicBezTo>
                  <a:cubicBezTo>
                    <a:pt x="64" y="228"/>
                    <a:pt x="59" y="217"/>
                    <a:pt x="62" y="216"/>
                  </a:cubicBezTo>
                  <a:cubicBezTo>
                    <a:pt x="65" y="214"/>
                    <a:pt x="63" y="209"/>
                    <a:pt x="65" y="208"/>
                  </a:cubicBezTo>
                  <a:cubicBezTo>
                    <a:pt x="67" y="206"/>
                    <a:pt x="67" y="202"/>
                    <a:pt x="68" y="198"/>
                  </a:cubicBezTo>
                  <a:cubicBezTo>
                    <a:pt x="69" y="194"/>
                    <a:pt x="65" y="192"/>
                    <a:pt x="65" y="188"/>
                  </a:cubicBezTo>
                  <a:cubicBezTo>
                    <a:pt x="65" y="185"/>
                    <a:pt x="65" y="181"/>
                    <a:pt x="62" y="177"/>
                  </a:cubicBezTo>
                  <a:cubicBezTo>
                    <a:pt x="59" y="173"/>
                    <a:pt x="60" y="165"/>
                    <a:pt x="62" y="165"/>
                  </a:cubicBezTo>
                  <a:cubicBezTo>
                    <a:pt x="64" y="165"/>
                    <a:pt x="63" y="157"/>
                    <a:pt x="66" y="156"/>
                  </a:cubicBezTo>
                  <a:cubicBezTo>
                    <a:pt x="70" y="155"/>
                    <a:pt x="68" y="149"/>
                    <a:pt x="66" y="145"/>
                  </a:cubicBezTo>
                  <a:cubicBezTo>
                    <a:pt x="65" y="140"/>
                    <a:pt x="69" y="142"/>
                    <a:pt x="69" y="139"/>
                  </a:cubicBezTo>
                  <a:cubicBezTo>
                    <a:pt x="69" y="135"/>
                    <a:pt x="71" y="130"/>
                    <a:pt x="74" y="128"/>
                  </a:cubicBezTo>
                  <a:cubicBezTo>
                    <a:pt x="78" y="127"/>
                    <a:pt x="78" y="121"/>
                    <a:pt x="78" y="119"/>
                  </a:cubicBezTo>
                  <a:cubicBezTo>
                    <a:pt x="78" y="117"/>
                    <a:pt x="82" y="116"/>
                    <a:pt x="85" y="114"/>
                  </a:cubicBezTo>
                  <a:cubicBezTo>
                    <a:pt x="87" y="111"/>
                    <a:pt x="81" y="108"/>
                    <a:pt x="84" y="106"/>
                  </a:cubicBezTo>
                  <a:cubicBezTo>
                    <a:pt x="88" y="104"/>
                    <a:pt x="81" y="96"/>
                    <a:pt x="83" y="94"/>
                  </a:cubicBezTo>
                  <a:cubicBezTo>
                    <a:pt x="85" y="92"/>
                    <a:pt x="84" y="88"/>
                    <a:pt x="84" y="86"/>
                  </a:cubicBezTo>
                  <a:cubicBezTo>
                    <a:pt x="84" y="83"/>
                    <a:pt x="95" y="78"/>
                    <a:pt x="97" y="76"/>
                  </a:cubicBezTo>
                  <a:cubicBezTo>
                    <a:pt x="98" y="74"/>
                    <a:pt x="99" y="68"/>
                    <a:pt x="99" y="62"/>
                  </a:cubicBezTo>
                  <a:cubicBezTo>
                    <a:pt x="96" y="65"/>
                    <a:pt x="93" y="66"/>
                    <a:pt x="92" y="65"/>
                  </a:cubicBezTo>
                  <a:cubicBezTo>
                    <a:pt x="91" y="62"/>
                    <a:pt x="92" y="55"/>
                    <a:pt x="89" y="52"/>
                  </a:cubicBezTo>
                  <a:cubicBezTo>
                    <a:pt x="86" y="49"/>
                    <a:pt x="88" y="43"/>
                    <a:pt x="85" y="42"/>
                  </a:cubicBezTo>
                  <a:cubicBezTo>
                    <a:pt x="82" y="41"/>
                    <a:pt x="79" y="35"/>
                    <a:pt x="81" y="33"/>
                  </a:cubicBezTo>
                  <a:cubicBezTo>
                    <a:pt x="84" y="31"/>
                    <a:pt x="81" y="27"/>
                    <a:pt x="84" y="25"/>
                  </a:cubicBezTo>
                  <a:cubicBezTo>
                    <a:pt x="86" y="23"/>
                    <a:pt x="82" y="22"/>
                    <a:pt x="79" y="18"/>
                  </a:cubicBezTo>
                  <a:cubicBezTo>
                    <a:pt x="76" y="14"/>
                    <a:pt x="80" y="9"/>
                    <a:pt x="76" y="6"/>
                  </a:cubicBezTo>
                  <a:cubicBezTo>
                    <a:pt x="72" y="3"/>
                    <a:pt x="72" y="0"/>
                    <a:pt x="71" y="1"/>
                  </a:cubicBezTo>
                  <a:cubicBezTo>
                    <a:pt x="70" y="3"/>
                    <a:pt x="70" y="9"/>
                    <a:pt x="67" y="10"/>
                  </a:cubicBezTo>
                  <a:cubicBezTo>
                    <a:pt x="66" y="11"/>
                    <a:pt x="65" y="11"/>
                    <a:pt x="64" y="12"/>
                  </a:cubicBezTo>
                  <a:cubicBezTo>
                    <a:pt x="64" y="15"/>
                    <a:pt x="63" y="19"/>
                    <a:pt x="64" y="22"/>
                  </a:cubicBezTo>
                  <a:cubicBezTo>
                    <a:pt x="66" y="26"/>
                    <a:pt x="67" y="44"/>
                    <a:pt x="65" y="51"/>
                  </a:cubicBezTo>
                  <a:cubicBezTo>
                    <a:pt x="64" y="58"/>
                    <a:pt x="62" y="64"/>
                    <a:pt x="61" y="68"/>
                  </a:cubicBezTo>
                  <a:cubicBezTo>
                    <a:pt x="59" y="72"/>
                    <a:pt x="64" y="73"/>
                    <a:pt x="62" y="75"/>
                  </a:cubicBezTo>
                  <a:cubicBezTo>
                    <a:pt x="60" y="77"/>
                    <a:pt x="61" y="82"/>
                    <a:pt x="61" y="90"/>
                  </a:cubicBezTo>
                  <a:cubicBezTo>
                    <a:pt x="61" y="98"/>
                    <a:pt x="56" y="111"/>
                    <a:pt x="56" y="115"/>
                  </a:cubicBezTo>
                  <a:cubicBezTo>
                    <a:pt x="56" y="120"/>
                    <a:pt x="52" y="122"/>
                    <a:pt x="53" y="127"/>
                  </a:cubicBezTo>
                  <a:cubicBezTo>
                    <a:pt x="53" y="132"/>
                    <a:pt x="51" y="135"/>
                    <a:pt x="48" y="137"/>
                  </a:cubicBezTo>
                  <a:cubicBezTo>
                    <a:pt x="45" y="139"/>
                    <a:pt x="52" y="146"/>
                    <a:pt x="52" y="150"/>
                  </a:cubicBezTo>
                  <a:cubicBezTo>
                    <a:pt x="52" y="154"/>
                    <a:pt x="47" y="156"/>
                    <a:pt x="48" y="163"/>
                  </a:cubicBezTo>
                  <a:cubicBezTo>
                    <a:pt x="49" y="171"/>
                    <a:pt x="48" y="185"/>
                    <a:pt x="48" y="187"/>
                  </a:cubicBezTo>
                  <a:cubicBezTo>
                    <a:pt x="48" y="190"/>
                    <a:pt x="45" y="190"/>
                    <a:pt x="45" y="195"/>
                  </a:cubicBezTo>
                  <a:cubicBezTo>
                    <a:pt x="46" y="200"/>
                    <a:pt x="42" y="202"/>
                    <a:pt x="41" y="209"/>
                  </a:cubicBezTo>
                  <a:cubicBezTo>
                    <a:pt x="41" y="217"/>
                    <a:pt x="35" y="227"/>
                    <a:pt x="33" y="233"/>
                  </a:cubicBezTo>
                  <a:cubicBezTo>
                    <a:pt x="30" y="239"/>
                    <a:pt x="30" y="242"/>
                    <a:pt x="27" y="242"/>
                  </a:cubicBezTo>
                  <a:cubicBezTo>
                    <a:pt x="24" y="242"/>
                    <a:pt x="24" y="245"/>
                    <a:pt x="26" y="250"/>
                  </a:cubicBezTo>
                  <a:cubicBezTo>
                    <a:pt x="28" y="255"/>
                    <a:pt x="24" y="260"/>
                    <a:pt x="27" y="265"/>
                  </a:cubicBezTo>
                  <a:cubicBezTo>
                    <a:pt x="30" y="270"/>
                    <a:pt x="29" y="271"/>
                    <a:pt x="28" y="276"/>
                  </a:cubicBezTo>
                  <a:cubicBezTo>
                    <a:pt x="26" y="281"/>
                    <a:pt x="24" y="281"/>
                    <a:pt x="24" y="286"/>
                  </a:cubicBezTo>
                  <a:cubicBezTo>
                    <a:pt x="24" y="290"/>
                    <a:pt x="21" y="294"/>
                    <a:pt x="23" y="299"/>
                  </a:cubicBezTo>
                  <a:cubicBezTo>
                    <a:pt x="25" y="304"/>
                    <a:pt x="24" y="306"/>
                    <a:pt x="22" y="306"/>
                  </a:cubicBezTo>
                  <a:cubicBezTo>
                    <a:pt x="19" y="306"/>
                    <a:pt x="18" y="310"/>
                    <a:pt x="17" y="318"/>
                  </a:cubicBezTo>
                  <a:cubicBezTo>
                    <a:pt x="16" y="326"/>
                    <a:pt x="16" y="326"/>
                    <a:pt x="22" y="325"/>
                  </a:cubicBezTo>
                  <a:cubicBezTo>
                    <a:pt x="28" y="325"/>
                    <a:pt x="24" y="305"/>
                    <a:pt x="27" y="305"/>
                  </a:cubicBezTo>
                  <a:cubicBezTo>
                    <a:pt x="31" y="305"/>
                    <a:pt x="28" y="302"/>
                    <a:pt x="32" y="301"/>
                  </a:cubicBezTo>
                  <a:cubicBezTo>
                    <a:pt x="35" y="300"/>
                    <a:pt x="32" y="304"/>
                    <a:pt x="35" y="305"/>
                  </a:cubicBezTo>
                  <a:cubicBezTo>
                    <a:pt x="37" y="306"/>
                    <a:pt x="39" y="308"/>
                    <a:pt x="35" y="310"/>
                  </a:cubicBezTo>
                  <a:cubicBezTo>
                    <a:pt x="32" y="312"/>
                    <a:pt x="36" y="317"/>
                    <a:pt x="34" y="320"/>
                  </a:cubicBezTo>
                  <a:cubicBezTo>
                    <a:pt x="33" y="322"/>
                    <a:pt x="30" y="325"/>
                    <a:pt x="32" y="329"/>
                  </a:cubicBezTo>
                  <a:cubicBezTo>
                    <a:pt x="33" y="332"/>
                    <a:pt x="30" y="332"/>
                    <a:pt x="30" y="336"/>
                  </a:cubicBezTo>
                  <a:cubicBezTo>
                    <a:pt x="29" y="340"/>
                    <a:pt x="32" y="340"/>
                    <a:pt x="30" y="341"/>
                  </a:cubicBezTo>
                  <a:cubicBezTo>
                    <a:pt x="28" y="342"/>
                    <a:pt x="32" y="346"/>
                    <a:pt x="30" y="346"/>
                  </a:cubicBezTo>
                  <a:cubicBezTo>
                    <a:pt x="27" y="347"/>
                    <a:pt x="29" y="350"/>
                    <a:pt x="30" y="353"/>
                  </a:cubicBezTo>
                  <a:cubicBezTo>
                    <a:pt x="32" y="356"/>
                    <a:pt x="27" y="354"/>
                    <a:pt x="25" y="356"/>
                  </a:cubicBezTo>
                  <a:cubicBezTo>
                    <a:pt x="22" y="358"/>
                    <a:pt x="27" y="361"/>
                    <a:pt x="26" y="364"/>
                  </a:cubicBezTo>
                  <a:cubicBezTo>
                    <a:pt x="24" y="366"/>
                    <a:pt x="20" y="362"/>
                    <a:pt x="18" y="361"/>
                  </a:cubicBezTo>
                  <a:cubicBezTo>
                    <a:pt x="17" y="359"/>
                    <a:pt x="21" y="356"/>
                    <a:pt x="23" y="353"/>
                  </a:cubicBezTo>
                  <a:cubicBezTo>
                    <a:pt x="26" y="350"/>
                    <a:pt x="21" y="343"/>
                    <a:pt x="17" y="345"/>
                  </a:cubicBezTo>
                  <a:cubicBezTo>
                    <a:pt x="14" y="346"/>
                    <a:pt x="21" y="351"/>
                    <a:pt x="21" y="354"/>
                  </a:cubicBezTo>
                  <a:cubicBezTo>
                    <a:pt x="21" y="357"/>
                    <a:pt x="15" y="353"/>
                    <a:pt x="15" y="357"/>
                  </a:cubicBezTo>
                  <a:cubicBezTo>
                    <a:pt x="15" y="360"/>
                    <a:pt x="11" y="359"/>
                    <a:pt x="9" y="361"/>
                  </a:cubicBezTo>
                  <a:cubicBezTo>
                    <a:pt x="6" y="364"/>
                    <a:pt x="12" y="366"/>
                    <a:pt x="9" y="367"/>
                  </a:cubicBezTo>
                  <a:cubicBezTo>
                    <a:pt x="7" y="368"/>
                    <a:pt x="2" y="371"/>
                    <a:pt x="2" y="374"/>
                  </a:cubicBezTo>
                  <a:cubicBezTo>
                    <a:pt x="2" y="376"/>
                    <a:pt x="5" y="377"/>
                    <a:pt x="5" y="374"/>
                  </a:cubicBezTo>
                  <a:cubicBezTo>
                    <a:pt x="5" y="372"/>
                    <a:pt x="9" y="371"/>
                    <a:pt x="10" y="374"/>
                  </a:cubicBezTo>
                  <a:cubicBezTo>
                    <a:pt x="11" y="377"/>
                    <a:pt x="13" y="374"/>
                    <a:pt x="17" y="375"/>
                  </a:cubicBezTo>
                  <a:cubicBezTo>
                    <a:pt x="20" y="376"/>
                    <a:pt x="20" y="381"/>
                    <a:pt x="18" y="381"/>
                  </a:cubicBezTo>
                  <a:cubicBezTo>
                    <a:pt x="16" y="380"/>
                    <a:pt x="14" y="384"/>
                    <a:pt x="14" y="388"/>
                  </a:cubicBezTo>
                  <a:cubicBezTo>
                    <a:pt x="15" y="391"/>
                    <a:pt x="22" y="388"/>
                    <a:pt x="25" y="389"/>
                  </a:cubicBezTo>
                  <a:cubicBezTo>
                    <a:pt x="28" y="390"/>
                    <a:pt x="27" y="395"/>
                    <a:pt x="25" y="393"/>
                  </a:cubicBezTo>
                  <a:cubicBezTo>
                    <a:pt x="23" y="391"/>
                    <a:pt x="19" y="388"/>
                    <a:pt x="17" y="391"/>
                  </a:cubicBezTo>
                  <a:cubicBezTo>
                    <a:pt x="16" y="394"/>
                    <a:pt x="13" y="393"/>
                    <a:pt x="11" y="392"/>
                  </a:cubicBezTo>
                  <a:cubicBezTo>
                    <a:pt x="8" y="391"/>
                    <a:pt x="0" y="396"/>
                    <a:pt x="3" y="398"/>
                  </a:cubicBezTo>
                  <a:cubicBezTo>
                    <a:pt x="6" y="400"/>
                    <a:pt x="6" y="403"/>
                    <a:pt x="7" y="403"/>
                  </a:cubicBezTo>
                  <a:cubicBezTo>
                    <a:pt x="9" y="403"/>
                    <a:pt x="12" y="402"/>
                    <a:pt x="13" y="400"/>
                  </a:cubicBezTo>
                  <a:cubicBezTo>
                    <a:pt x="14" y="398"/>
                    <a:pt x="17" y="396"/>
                    <a:pt x="18" y="400"/>
                  </a:cubicBezTo>
                  <a:cubicBezTo>
                    <a:pt x="18" y="405"/>
                    <a:pt x="13" y="402"/>
                    <a:pt x="12" y="405"/>
                  </a:cubicBezTo>
                  <a:cubicBezTo>
                    <a:pt x="11" y="407"/>
                    <a:pt x="9" y="409"/>
                    <a:pt x="6" y="412"/>
                  </a:cubicBezTo>
                  <a:cubicBezTo>
                    <a:pt x="3" y="414"/>
                    <a:pt x="6" y="418"/>
                    <a:pt x="8" y="416"/>
                  </a:cubicBezTo>
                  <a:cubicBezTo>
                    <a:pt x="11" y="415"/>
                    <a:pt x="8" y="419"/>
                    <a:pt x="11" y="420"/>
                  </a:cubicBezTo>
                  <a:cubicBezTo>
                    <a:pt x="14" y="420"/>
                    <a:pt x="15" y="418"/>
                    <a:pt x="15" y="415"/>
                  </a:cubicBezTo>
                  <a:cubicBezTo>
                    <a:pt x="14" y="413"/>
                    <a:pt x="16" y="407"/>
                    <a:pt x="19" y="410"/>
                  </a:cubicBezTo>
                  <a:cubicBezTo>
                    <a:pt x="22" y="413"/>
                    <a:pt x="18" y="416"/>
                    <a:pt x="18" y="418"/>
                  </a:cubicBezTo>
                  <a:cubicBezTo>
                    <a:pt x="18" y="421"/>
                    <a:pt x="16" y="424"/>
                    <a:pt x="16" y="427"/>
                  </a:cubicBezTo>
                  <a:cubicBezTo>
                    <a:pt x="16" y="429"/>
                    <a:pt x="13" y="428"/>
                    <a:pt x="13" y="431"/>
                  </a:cubicBezTo>
                  <a:cubicBezTo>
                    <a:pt x="13" y="434"/>
                    <a:pt x="6" y="432"/>
                    <a:pt x="9" y="434"/>
                  </a:cubicBezTo>
                  <a:cubicBezTo>
                    <a:pt x="13" y="436"/>
                    <a:pt x="7" y="439"/>
                    <a:pt x="9" y="441"/>
                  </a:cubicBezTo>
                  <a:cubicBezTo>
                    <a:pt x="11" y="443"/>
                    <a:pt x="12" y="438"/>
                    <a:pt x="15" y="439"/>
                  </a:cubicBezTo>
                  <a:cubicBezTo>
                    <a:pt x="18" y="440"/>
                    <a:pt x="17" y="441"/>
                    <a:pt x="21" y="439"/>
                  </a:cubicBezTo>
                  <a:cubicBezTo>
                    <a:pt x="24" y="438"/>
                    <a:pt x="26" y="442"/>
                    <a:pt x="23" y="443"/>
                  </a:cubicBezTo>
                  <a:cubicBezTo>
                    <a:pt x="20" y="444"/>
                    <a:pt x="16" y="448"/>
                    <a:pt x="18" y="448"/>
                  </a:cubicBezTo>
                  <a:cubicBezTo>
                    <a:pt x="19" y="449"/>
                    <a:pt x="24" y="446"/>
                    <a:pt x="25" y="449"/>
                  </a:cubicBezTo>
                  <a:cubicBezTo>
                    <a:pt x="26" y="452"/>
                    <a:pt x="28" y="451"/>
                    <a:pt x="28" y="448"/>
                  </a:cubicBezTo>
                  <a:cubicBezTo>
                    <a:pt x="29" y="444"/>
                    <a:pt x="35" y="447"/>
                    <a:pt x="36" y="450"/>
                  </a:cubicBezTo>
                  <a:cubicBezTo>
                    <a:pt x="37" y="453"/>
                    <a:pt x="29" y="455"/>
                    <a:pt x="26" y="454"/>
                  </a:cubicBezTo>
                  <a:cubicBezTo>
                    <a:pt x="22" y="453"/>
                    <a:pt x="20" y="458"/>
                    <a:pt x="22" y="461"/>
                  </a:cubicBezTo>
                  <a:cubicBezTo>
                    <a:pt x="25" y="464"/>
                    <a:pt x="28" y="461"/>
                    <a:pt x="31" y="458"/>
                  </a:cubicBezTo>
                  <a:cubicBezTo>
                    <a:pt x="33" y="455"/>
                    <a:pt x="47" y="456"/>
                    <a:pt x="48" y="459"/>
                  </a:cubicBezTo>
                  <a:cubicBezTo>
                    <a:pt x="49" y="462"/>
                    <a:pt x="42" y="460"/>
                    <a:pt x="41" y="461"/>
                  </a:cubicBezTo>
                  <a:cubicBezTo>
                    <a:pt x="40" y="463"/>
                    <a:pt x="35" y="465"/>
                    <a:pt x="34" y="463"/>
                  </a:cubicBezTo>
                  <a:cubicBezTo>
                    <a:pt x="33" y="461"/>
                    <a:pt x="28" y="463"/>
                    <a:pt x="28" y="467"/>
                  </a:cubicBezTo>
                  <a:cubicBezTo>
                    <a:pt x="27" y="470"/>
                    <a:pt x="23" y="470"/>
                    <a:pt x="28" y="471"/>
                  </a:cubicBezTo>
                  <a:cubicBezTo>
                    <a:pt x="32" y="472"/>
                    <a:pt x="31" y="466"/>
                    <a:pt x="38" y="467"/>
                  </a:cubicBezTo>
                  <a:cubicBezTo>
                    <a:pt x="45" y="467"/>
                    <a:pt x="49" y="460"/>
                    <a:pt x="51" y="464"/>
                  </a:cubicBezTo>
                  <a:cubicBezTo>
                    <a:pt x="53" y="468"/>
                    <a:pt x="45" y="472"/>
                    <a:pt x="42" y="469"/>
                  </a:cubicBezTo>
                  <a:cubicBezTo>
                    <a:pt x="40" y="467"/>
                    <a:pt x="36" y="471"/>
                    <a:pt x="37" y="475"/>
                  </a:cubicBezTo>
                  <a:cubicBezTo>
                    <a:pt x="37" y="478"/>
                    <a:pt x="29" y="474"/>
                    <a:pt x="25" y="473"/>
                  </a:cubicBezTo>
                  <a:cubicBezTo>
                    <a:pt x="21" y="473"/>
                    <a:pt x="22" y="477"/>
                    <a:pt x="26" y="481"/>
                  </a:cubicBezTo>
                  <a:cubicBezTo>
                    <a:pt x="29" y="484"/>
                    <a:pt x="31" y="480"/>
                    <a:pt x="36" y="483"/>
                  </a:cubicBezTo>
                  <a:cubicBezTo>
                    <a:pt x="40" y="486"/>
                    <a:pt x="40" y="489"/>
                    <a:pt x="43" y="486"/>
                  </a:cubicBezTo>
                  <a:cubicBezTo>
                    <a:pt x="46" y="483"/>
                    <a:pt x="43" y="483"/>
                    <a:pt x="41" y="482"/>
                  </a:cubicBezTo>
                  <a:cubicBezTo>
                    <a:pt x="39" y="481"/>
                    <a:pt x="41" y="477"/>
                    <a:pt x="45" y="479"/>
                  </a:cubicBezTo>
                  <a:cubicBezTo>
                    <a:pt x="50" y="481"/>
                    <a:pt x="56" y="477"/>
                    <a:pt x="54" y="471"/>
                  </a:cubicBezTo>
                  <a:cubicBezTo>
                    <a:pt x="53" y="465"/>
                    <a:pt x="58" y="462"/>
                    <a:pt x="64" y="460"/>
                  </a:cubicBezTo>
                  <a:cubicBezTo>
                    <a:pt x="70" y="458"/>
                    <a:pt x="67" y="464"/>
                    <a:pt x="63" y="466"/>
                  </a:cubicBezTo>
                  <a:cubicBezTo>
                    <a:pt x="58" y="467"/>
                    <a:pt x="58" y="469"/>
                    <a:pt x="61" y="472"/>
                  </a:cubicBezTo>
                  <a:cubicBezTo>
                    <a:pt x="64" y="476"/>
                    <a:pt x="68" y="470"/>
                    <a:pt x="71" y="473"/>
                  </a:cubicBezTo>
                  <a:cubicBezTo>
                    <a:pt x="74" y="475"/>
                    <a:pt x="66" y="475"/>
                    <a:pt x="65" y="478"/>
                  </a:cubicBezTo>
                  <a:cubicBezTo>
                    <a:pt x="64" y="480"/>
                    <a:pt x="70" y="484"/>
                    <a:pt x="65" y="486"/>
                  </a:cubicBezTo>
                  <a:cubicBezTo>
                    <a:pt x="61" y="488"/>
                    <a:pt x="63" y="477"/>
                    <a:pt x="61" y="476"/>
                  </a:cubicBezTo>
                  <a:cubicBezTo>
                    <a:pt x="58" y="475"/>
                    <a:pt x="56" y="478"/>
                    <a:pt x="58" y="483"/>
                  </a:cubicBezTo>
                  <a:cubicBezTo>
                    <a:pt x="61" y="489"/>
                    <a:pt x="55" y="484"/>
                    <a:pt x="53" y="481"/>
                  </a:cubicBezTo>
                  <a:cubicBezTo>
                    <a:pt x="50" y="479"/>
                    <a:pt x="47" y="483"/>
                    <a:pt x="50" y="486"/>
                  </a:cubicBezTo>
                  <a:cubicBezTo>
                    <a:pt x="53" y="489"/>
                    <a:pt x="44" y="485"/>
                    <a:pt x="44" y="490"/>
                  </a:cubicBezTo>
                  <a:cubicBezTo>
                    <a:pt x="44" y="495"/>
                    <a:pt x="48" y="491"/>
                    <a:pt x="52" y="492"/>
                  </a:cubicBezTo>
                  <a:cubicBezTo>
                    <a:pt x="57" y="493"/>
                    <a:pt x="55" y="499"/>
                    <a:pt x="58" y="502"/>
                  </a:cubicBezTo>
                  <a:cubicBezTo>
                    <a:pt x="61" y="504"/>
                    <a:pt x="59" y="494"/>
                    <a:pt x="62" y="493"/>
                  </a:cubicBezTo>
                  <a:cubicBezTo>
                    <a:pt x="66" y="492"/>
                    <a:pt x="62" y="501"/>
                    <a:pt x="70" y="504"/>
                  </a:cubicBezTo>
                  <a:cubicBezTo>
                    <a:pt x="78" y="506"/>
                    <a:pt x="71" y="502"/>
                    <a:pt x="74" y="500"/>
                  </a:cubicBezTo>
                  <a:cubicBezTo>
                    <a:pt x="78" y="497"/>
                    <a:pt x="82" y="507"/>
                    <a:pt x="86" y="508"/>
                  </a:cubicBezTo>
                  <a:cubicBezTo>
                    <a:pt x="90" y="509"/>
                    <a:pt x="87" y="504"/>
                    <a:pt x="84" y="501"/>
                  </a:cubicBezTo>
                  <a:cubicBezTo>
                    <a:pt x="82" y="498"/>
                    <a:pt x="87" y="499"/>
                    <a:pt x="91" y="501"/>
                  </a:cubicBezTo>
                  <a:cubicBezTo>
                    <a:pt x="95" y="502"/>
                    <a:pt x="98" y="502"/>
                    <a:pt x="98" y="500"/>
                  </a:cubicBezTo>
                  <a:cubicBezTo>
                    <a:pt x="99" y="499"/>
                    <a:pt x="99" y="499"/>
                    <a:pt x="100" y="499"/>
                  </a:cubicBezTo>
                  <a:cubicBezTo>
                    <a:pt x="96" y="496"/>
                    <a:pt x="83" y="498"/>
                    <a:pt x="81" y="498"/>
                  </a:cubicBezTo>
                  <a:cubicBezTo>
                    <a:pt x="79" y="498"/>
                    <a:pt x="81" y="468"/>
                    <a:pt x="81" y="461"/>
                  </a:cubicBezTo>
                  <a:cubicBezTo>
                    <a:pt x="81" y="461"/>
                    <a:pt x="81" y="461"/>
                    <a:pt x="80" y="461"/>
                  </a:cubicBezTo>
                  <a:cubicBezTo>
                    <a:pt x="77" y="461"/>
                    <a:pt x="70" y="461"/>
                    <a:pt x="71" y="456"/>
                  </a:cubicBezTo>
                  <a:cubicBezTo>
                    <a:pt x="71" y="456"/>
                    <a:pt x="72" y="455"/>
                    <a:pt x="72" y="455"/>
                  </a:cubicBezTo>
                  <a:cubicBezTo>
                    <a:pt x="71" y="453"/>
                    <a:pt x="69" y="452"/>
                    <a:pt x="66" y="451"/>
                  </a:cubicBezTo>
                  <a:cubicBezTo>
                    <a:pt x="61" y="450"/>
                    <a:pt x="49" y="451"/>
                    <a:pt x="46" y="45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6" name="Freeform 112">
              <a:extLst>
                <a:ext uri="{FF2B5EF4-FFF2-40B4-BE49-F238E27FC236}">
                  <a16:creationId xmlns="" xmlns:a16="http://schemas.microsoft.com/office/drawing/2014/main" id="{3CEBAD65-ED15-40D7-ACF7-4E208E6B7A74}"/>
                </a:ext>
              </a:extLst>
            </p:cNvPr>
            <p:cNvSpPr>
              <a:spLocks/>
            </p:cNvSpPr>
            <p:nvPr/>
          </p:nvSpPr>
          <p:spPr bwMode="auto">
            <a:xfrm>
              <a:off x="2717800" y="3706813"/>
              <a:ext cx="211138" cy="214313"/>
            </a:xfrm>
            <a:custGeom>
              <a:avLst/>
              <a:gdLst>
                <a:gd name="T0" fmla="*/ 96 w 100"/>
                <a:gd name="T1" fmla="*/ 54 h 101"/>
                <a:gd name="T2" fmla="*/ 87 w 100"/>
                <a:gd name="T3" fmla="*/ 56 h 101"/>
                <a:gd name="T4" fmla="*/ 81 w 100"/>
                <a:gd name="T5" fmla="*/ 44 h 101"/>
                <a:gd name="T6" fmla="*/ 73 w 100"/>
                <a:gd name="T7" fmla="*/ 34 h 101"/>
                <a:gd name="T8" fmla="*/ 64 w 100"/>
                <a:gd name="T9" fmla="*/ 33 h 101"/>
                <a:gd name="T10" fmla="*/ 58 w 100"/>
                <a:gd name="T11" fmla="*/ 24 h 101"/>
                <a:gd name="T12" fmla="*/ 56 w 100"/>
                <a:gd name="T13" fmla="*/ 10 h 101"/>
                <a:gd name="T14" fmla="*/ 55 w 100"/>
                <a:gd name="T15" fmla="*/ 4 h 101"/>
                <a:gd name="T16" fmla="*/ 53 w 100"/>
                <a:gd name="T17" fmla="*/ 5 h 101"/>
                <a:gd name="T18" fmla="*/ 43 w 100"/>
                <a:gd name="T19" fmla="*/ 0 h 101"/>
                <a:gd name="T20" fmla="*/ 30 w 100"/>
                <a:gd name="T21" fmla="*/ 2 h 101"/>
                <a:gd name="T22" fmla="*/ 16 w 100"/>
                <a:gd name="T23" fmla="*/ 4 h 101"/>
                <a:gd name="T24" fmla="*/ 7 w 100"/>
                <a:gd name="T25" fmla="*/ 15 h 101"/>
                <a:gd name="T26" fmla="*/ 4 w 100"/>
                <a:gd name="T27" fmla="*/ 32 h 101"/>
                <a:gd name="T28" fmla="*/ 0 w 100"/>
                <a:gd name="T29" fmla="*/ 32 h 101"/>
                <a:gd name="T30" fmla="*/ 16 w 100"/>
                <a:gd name="T31" fmla="*/ 48 h 101"/>
                <a:gd name="T32" fmla="*/ 28 w 100"/>
                <a:gd name="T33" fmla="*/ 56 h 101"/>
                <a:gd name="T34" fmla="*/ 41 w 100"/>
                <a:gd name="T35" fmla="*/ 62 h 101"/>
                <a:gd name="T36" fmla="*/ 62 w 100"/>
                <a:gd name="T37" fmla="*/ 73 h 101"/>
                <a:gd name="T38" fmla="*/ 53 w 100"/>
                <a:gd name="T39" fmla="*/ 88 h 101"/>
                <a:gd name="T40" fmla="*/ 49 w 100"/>
                <a:gd name="T41" fmla="*/ 95 h 101"/>
                <a:gd name="T42" fmla="*/ 60 w 100"/>
                <a:gd name="T43" fmla="*/ 98 h 101"/>
                <a:gd name="T44" fmla="*/ 71 w 100"/>
                <a:gd name="T45" fmla="*/ 99 h 101"/>
                <a:gd name="T46" fmla="*/ 80 w 100"/>
                <a:gd name="T47" fmla="*/ 97 h 101"/>
                <a:gd name="T48" fmla="*/ 89 w 100"/>
                <a:gd name="T49" fmla="*/ 92 h 101"/>
                <a:gd name="T50" fmla="*/ 95 w 100"/>
                <a:gd name="T51" fmla="*/ 76 h 101"/>
                <a:gd name="T52" fmla="*/ 96 w 100"/>
                <a:gd name="T5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01">
                  <a:moveTo>
                    <a:pt x="96" y="54"/>
                  </a:moveTo>
                  <a:cubicBezTo>
                    <a:pt x="92" y="52"/>
                    <a:pt x="88" y="56"/>
                    <a:pt x="87" y="56"/>
                  </a:cubicBezTo>
                  <a:cubicBezTo>
                    <a:pt x="85" y="56"/>
                    <a:pt x="82" y="48"/>
                    <a:pt x="81" y="44"/>
                  </a:cubicBezTo>
                  <a:cubicBezTo>
                    <a:pt x="80" y="40"/>
                    <a:pt x="76" y="33"/>
                    <a:pt x="73" y="34"/>
                  </a:cubicBezTo>
                  <a:cubicBezTo>
                    <a:pt x="71" y="36"/>
                    <a:pt x="71" y="34"/>
                    <a:pt x="64" y="33"/>
                  </a:cubicBezTo>
                  <a:cubicBezTo>
                    <a:pt x="56" y="33"/>
                    <a:pt x="56" y="32"/>
                    <a:pt x="58" y="24"/>
                  </a:cubicBezTo>
                  <a:cubicBezTo>
                    <a:pt x="59" y="17"/>
                    <a:pt x="53" y="12"/>
                    <a:pt x="56" y="10"/>
                  </a:cubicBezTo>
                  <a:cubicBezTo>
                    <a:pt x="58" y="9"/>
                    <a:pt x="58" y="8"/>
                    <a:pt x="55" y="4"/>
                  </a:cubicBezTo>
                  <a:cubicBezTo>
                    <a:pt x="55" y="5"/>
                    <a:pt x="54" y="5"/>
                    <a:pt x="53" y="5"/>
                  </a:cubicBezTo>
                  <a:cubicBezTo>
                    <a:pt x="51" y="5"/>
                    <a:pt x="47" y="0"/>
                    <a:pt x="43" y="0"/>
                  </a:cubicBezTo>
                  <a:cubicBezTo>
                    <a:pt x="38" y="0"/>
                    <a:pt x="33" y="0"/>
                    <a:pt x="30" y="2"/>
                  </a:cubicBezTo>
                  <a:cubicBezTo>
                    <a:pt x="26" y="3"/>
                    <a:pt x="20" y="1"/>
                    <a:pt x="16" y="4"/>
                  </a:cubicBezTo>
                  <a:cubicBezTo>
                    <a:pt x="12" y="7"/>
                    <a:pt x="7" y="12"/>
                    <a:pt x="7" y="15"/>
                  </a:cubicBezTo>
                  <a:cubicBezTo>
                    <a:pt x="8" y="17"/>
                    <a:pt x="6" y="31"/>
                    <a:pt x="4" y="32"/>
                  </a:cubicBezTo>
                  <a:cubicBezTo>
                    <a:pt x="3" y="32"/>
                    <a:pt x="2" y="32"/>
                    <a:pt x="0" y="32"/>
                  </a:cubicBezTo>
                  <a:cubicBezTo>
                    <a:pt x="3" y="36"/>
                    <a:pt x="11" y="45"/>
                    <a:pt x="16" y="48"/>
                  </a:cubicBezTo>
                  <a:cubicBezTo>
                    <a:pt x="22" y="52"/>
                    <a:pt x="22" y="55"/>
                    <a:pt x="28" y="56"/>
                  </a:cubicBezTo>
                  <a:cubicBezTo>
                    <a:pt x="35" y="56"/>
                    <a:pt x="38" y="59"/>
                    <a:pt x="41" y="62"/>
                  </a:cubicBezTo>
                  <a:cubicBezTo>
                    <a:pt x="43" y="65"/>
                    <a:pt x="60" y="70"/>
                    <a:pt x="62" y="73"/>
                  </a:cubicBezTo>
                  <a:cubicBezTo>
                    <a:pt x="63" y="75"/>
                    <a:pt x="53" y="82"/>
                    <a:pt x="53" y="88"/>
                  </a:cubicBezTo>
                  <a:cubicBezTo>
                    <a:pt x="53" y="94"/>
                    <a:pt x="49" y="93"/>
                    <a:pt x="49" y="95"/>
                  </a:cubicBezTo>
                  <a:cubicBezTo>
                    <a:pt x="49" y="97"/>
                    <a:pt x="57" y="96"/>
                    <a:pt x="60" y="98"/>
                  </a:cubicBezTo>
                  <a:cubicBezTo>
                    <a:pt x="63" y="99"/>
                    <a:pt x="67" y="97"/>
                    <a:pt x="71" y="99"/>
                  </a:cubicBezTo>
                  <a:cubicBezTo>
                    <a:pt x="74" y="101"/>
                    <a:pt x="78" y="96"/>
                    <a:pt x="80" y="97"/>
                  </a:cubicBezTo>
                  <a:cubicBezTo>
                    <a:pt x="83" y="97"/>
                    <a:pt x="86" y="92"/>
                    <a:pt x="89" y="92"/>
                  </a:cubicBezTo>
                  <a:cubicBezTo>
                    <a:pt x="93" y="93"/>
                    <a:pt x="96" y="80"/>
                    <a:pt x="95" y="76"/>
                  </a:cubicBezTo>
                  <a:cubicBezTo>
                    <a:pt x="94" y="71"/>
                    <a:pt x="100" y="56"/>
                    <a:pt x="96" y="5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7" name="Freeform 113">
              <a:extLst>
                <a:ext uri="{FF2B5EF4-FFF2-40B4-BE49-F238E27FC236}">
                  <a16:creationId xmlns="" xmlns:a16="http://schemas.microsoft.com/office/drawing/2014/main" id="{F9972BA6-E9F0-4F7F-AF2D-93102ADEFB8D}"/>
                </a:ext>
              </a:extLst>
            </p:cNvPr>
            <p:cNvSpPr>
              <a:spLocks/>
            </p:cNvSpPr>
            <p:nvPr/>
          </p:nvSpPr>
          <p:spPr bwMode="auto">
            <a:xfrm>
              <a:off x="2162175" y="2968626"/>
              <a:ext cx="80963" cy="65088"/>
            </a:xfrm>
            <a:custGeom>
              <a:avLst/>
              <a:gdLst>
                <a:gd name="T0" fmla="*/ 36 w 38"/>
                <a:gd name="T1" fmla="*/ 24 h 31"/>
                <a:gd name="T2" fmla="*/ 38 w 38"/>
                <a:gd name="T3" fmla="*/ 17 h 31"/>
                <a:gd name="T4" fmla="*/ 26 w 38"/>
                <a:gd name="T5" fmla="*/ 3 h 31"/>
                <a:gd name="T6" fmla="*/ 21 w 38"/>
                <a:gd name="T7" fmla="*/ 3 h 31"/>
                <a:gd name="T8" fmla="*/ 10 w 38"/>
                <a:gd name="T9" fmla="*/ 1 h 31"/>
                <a:gd name="T10" fmla="*/ 3 w 38"/>
                <a:gd name="T11" fmla="*/ 1 h 31"/>
                <a:gd name="T12" fmla="*/ 3 w 38"/>
                <a:gd name="T13" fmla="*/ 5 h 31"/>
                <a:gd name="T14" fmla="*/ 6 w 38"/>
                <a:gd name="T15" fmla="*/ 15 h 31"/>
                <a:gd name="T16" fmla="*/ 12 w 38"/>
                <a:gd name="T17" fmla="*/ 13 h 31"/>
                <a:gd name="T18" fmla="*/ 17 w 38"/>
                <a:gd name="T19" fmla="*/ 18 h 31"/>
                <a:gd name="T20" fmla="*/ 25 w 38"/>
                <a:gd name="T21" fmla="*/ 25 h 31"/>
                <a:gd name="T22" fmla="*/ 32 w 38"/>
                <a:gd name="T23" fmla="*/ 30 h 31"/>
                <a:gd name="T24" fmla="*/ 34 w 38"/>
                <a:gd name="T25" fmla="*/ 31 h 31"/>
                <a:gd name="T26" fmla="*/ 36 w 38"/>
                <a:gd name="T2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1">
                  <a:moveTo>
                    <a:pt x="36" y="24"/>
                  </a:moveTo>
                  <a:cubicBezTo>
                    <a:pt x="35" y="23"/>
                    <a:pt x="36" y="20"/>
                    <a:pt x="38" y="17"/>
                  </a:cubicBezTo>
                  <a:cubicBezTo>
                    <a:pt x="33" y="13"/>
                    <a:pt x="29" y="7"/>
                    <a:pt x="26" y="3"/>
                  </a:cubicBezTo>
                  <a:cubicBezTo>
                    <a:pt x="24" y="4"/>
                    <a:pt x="22" y="4"/>
                    <a:pt x="21" y="3"/>
                  </a:cubicBezTo>
                  <a:cubicBezTo>
                    <a:pt x="18" y="1"/>
                    <a:pt x="12" y="2"/>
                    <a:pt x="10" y="1"/>
                  </a:cubicBezTo>
                  <a:cubicBezTo>
                    <a:pt x="8" y="0"/>
                    <a:pt x="6" y="0"/>
                    <a:pt x="3" y="1"/>
                  </a:cubicBezTo>
                  <a:cubicBezTo>
                    <a:pt x="4" y="2"/>
                    <a:pt x="4" y="4"/>
                    <a:pt x="3" y="5"/>
                  </a:cubicBezTo>
                  <a:cubicBezTo>
                    <a:pt x="0" y="6"/>
                    <a:pt x="0" y="12"/>
                    <a:pt x="6" y="15"/>
                  </a:cubicBezTo>
                  <a:cubicBezTo>
                    <a:pt x="11" y="17"/>
                    <a:pt x="9" y="13"/>
                    <a:pt x="12" y="13"/>
                  </a:cubicBezTo>
                  <a:cubicBezTo>
                    <a:pt x="15" y="13"/>
                    <a:pt x="15" y="18"/>
                    <a:pt x="17" y="18"/>
                  </a:cubicBezTo>
                  <a:cubicBezTo>
                    <a:pt x="20" y="18"/>
                    <a:pt x="25" y="21"/>
                    <a:pt x="25" y="25"/>
                  </a:cubicBezTo>
                  <a:cubicBezTo>
                    <a:pt x="25" y="29"/>
                    <a:pt x="27" y="30"/>
                    <a:pt x="32" y="30"/>
                  </a:cubicBezTo>
                  <a:cubicBezTo>
                    <a:pt x="32" y="30"/>
                    <a:pt x="33" y="31"/>
                    <a:pt x="34" y="31"/>
                  </a:cubicBezTo>
                  <a:cubicBezTo>
                    <a:pt x="35" y="28"/>
                    <a:pt x="36" y="26"/>
                    <a:pt x="36" y="2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8" name="Freeform 114">
              <a:extLst>
                <a:ext uri="{FF2B5EF4-FFF2-40B4-BE49-F238E27FC236}">
                  <a16:creationId xmlns="" xmlns:a16="http://schemas.microsoft.com/office/drawing/2014/main" id="{B07B7F68-B030-4B00-A65E-AEECBBA54F65}"/>
                </a:ext>
              </a:extLst>
            </p:cNvPr>
            <p:cNvSpPr>
              <a:spLocks/>
            </p:cNvSpPr>
            <p:nvPr/>
          </p:nvSpPr>
          <p:spPr bwMode="auto">
            <a:xfrm>
              <a:off x="2233612" y="3000376"/>
              <a:ext cx="139700" cy="66675"/>
            </a:xfrm>
            <a:custGeom>
              <a:avLst/>
              <a:gdLst>
                <a:gd name="T0" fmla="*/ 59 w 66"/>
                <a:gd name="T1" fmla="*/ 9 h 32"/>
                <a:gd name="T2" fmla="*/ 43 w 66"/>
                <a:gd name="T3" fmla="*/ 2 h 32"/>
                <a:gd name="T4" fmla="*/ 27 w 66"/>
                <a:gd name="T5" fmla="*/ 8 h 32"/>
                <a:gd name="T6" fmla="*/ 9 w 66"/>
                <a:gd name="T7" fmla="*/ 7 h 32"/>
                <a:gd name="T8" fmla="*/ 4 w 66"/>
                <a:gd name="T9" fmla="*/ 2 h 32"/>
                <a:gd name="T10" fmla="*/ 2 w 66"/>
                <a:gd name="T11" fmla="*/ 9 h 32"/>
                <a:gd name="T12" fmla="*/ 0 w 66"/>
                <a:gd name="T13" fmla="*/ 16 h 32"/>
                <a:gd name="T14" fmla="*/ 15 w 66"/>
                <a:gd name="T15" fmla="*/ 22 h 32"/>
                <a:gd name="T16" fmla="*/ 23 w 66"/>
                <a:gd name="T17" fmla="*/ 28 h 32"/>
                <a:gd name="T18" fmla="*/ 32 w 66"/>
                <a:gd name="T19" fmla="*/ 25 h 32"/>
                <a:gd name="T20" fmla="*/ 29 w 66"/>
                <a:gd name="T21" fmla="*/ 19 h 32"/>
                <a:gd name="T22" fmla="*/ 35 w 66"/>
                <a:gd name="T23" fmla="*/ 14 h 32"/>
                <a:gd name="T24" fmla="*/ 47 w 66"/>
                <a:gd name="T25" fmla="*/ 10 h 32"/>
                <a:gd name="T26" fmla="*/ 50 w 66"/>
                <a:gd name="T27" fmla="*/ 17 h 32"/>
                <a:gd name="T28" fmla="*/ 57 w 66"/>
                <a:gd name="T29" fmla="*/ 29 h 32"/>
                <a:gd name="T30" fmla="*/ 65 w 66"/>
                <a:gd name="T31" fmla="*/ 22 h 32"/>
                <a:gd name="T32" fmla="*/ 66 w 66"/>
                <a:gd name="T33" fmla="*/ 18 h 32"/>
                <a:gd name="T34" fmla="*/ 59 w 66"/>
                <a:gd name="T3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32">
                  <a:moveTo>
                    <a:pt x="59" y="9"/>
                  </a:moveTo>
                  <a:cubicBezTo>
                    <a:pt x="55" y="3"/>
                    <a:pt x="48" y="4"/>
                    <a:pt x="43" y="2"/>
                  </a:cubicBezTo>
                  <a:cubicBezTo>
                    <a:pt x="39" y="0"/>
                    <a:pt x="33" y="3"/>
                    <a:pt x="27" y="8"/>
                  </a:cubicBezTo>
                  <a:cubicBezTo>
                    <a:pt x="22" y="13"/>
                    <a:pt x="14" y="10"/>
                    <a:pt x="9" y="7"/>
                  </a:cubicBezTo>
                  <a:cubicBezTo>
                    <a:pt x="8" y="7"/>
                    <a:pt x="6" y="5"/>
                    <a:pt x="4" y="2"/>
                  </a:cubicBezTo>
                  <a:cubicBezTo>
                    <a:pt x="2" y="5"/>
                    <a:pt x="1" y="8"/>
                    <a:pt x="2" y="9"/>
                  </a:cubicBezTo>
                  <a:cubicBezTo>
                    <a:pt x="2" y="11"/>
                    <a:pt x="1" y="13"/>
                    <a:pt x="0" y="16"/>
                  </a:cubicBezTo>
                  <a:cubicBezTo>
                    <a:pt x="5" y="16"/>
                    <a:pt x="12" y="18"/>
                    <a:pt x="15" y="22"/>
                  </a:cubicBezTo>
                  <a:cubicBezTo>
                    <a:pt x="19" y="27"/>
                    <a:pt x="21" y="24"/>
                    <a:pt x="23" y="28"/>
                  </a:cubicBezTo>
                  <a:cubicBezTo>
                    <a:pt x="25" y="32"/>
                    <a:pt x="31" y="28"/>
                    <a:pt x="32" y="25"/>
                  </a:cubicBezTo>
                  <a:cubicBezTo>
                    <a:pt x="33" y="23"/>
                    <a:pt x="29" y="22"/>
                    <a:pt x="29" y="19"/>
                  </a:cubicBezTo>
                  <a:cubicBezTo>
                    <a:pt x="28" y="16"/>
                    <a:pt x="34" y="17"/>
                    <a:pt x="35" y="14"/>
                  </a:cubicBezTo>
                  <a:cubicBezTo>
                    <a:pt x="36" y="10"/>
                    <a:pt x="44" y="8"/>
                    <a:pt x="47" y="10"/>
                  </a:cubicBezTo>
                  <a:cubicBezTo>
                    <a:pt x="51" y="11"/>
                    <a:pt x="54" y="14"/>
                    <a:pt x="50" y="17"/>
                  </a:cubicBezTo>
                  <a:cubicBezTo>
                    <a:pt x="48" y="20"/>
                    <a:pt x="53" y="25"/>
                    <a:pt x="57" y="29"/>
                  </a:cubicBezTo>
                  <a:cubicBezTo>
                    <a:pt x="60" y="26"/>
                    <a:pt x="63" y="23"/>
                    <a:pt x="65" y="22"/>
                  </a:cubicBezTo>
                  <a:cubicBezTo>
                    <a:pt x="65" y="21"/>
                    <a:pt x="66" y="20"/>
                    <a:pt x="66" y="18"/>
                  </a:cubicBezTo>
                  <a:cubicBezTo>
                    <a:pt x="64" y="17"/>
                    <a:pt x="62" y="14"/>
                    <a:pt x="59" y="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19" name="Freeform 115">
              <a:extLst>
                <a:ext uri="{FF2B5EF4-FFF2-40B4-BE49-F238E27FC236}">
                  <a16:creationId xmlns="" xmlns:a16="http://schemas.microsoft.com/office/drawing/2014/main" id="{88ED74A4-93DE-464E-9F61-D52D2827B176}"/>
                </a:ext>
              </a:extLst>
            </p:cNvPr>
            <p:cNvSpPr>
              <a:spLocks/>
            </p:cNvSpPr>
            <p:nvPr/>
          </p:nvSpPr>
          <p:spPr bwMode="auto">
            <a:xfrm>
              <a:off x="2328862" y="2930526"/>
              <a:ext cx="285750" cy="406400"/>
            </a:xfrm>
            <a:custGeom>
              <a:avLst/>
              <a:gdLst>
                <a:gd name="T0" fmla="*/ 21 w 135"/>
                <a:gd name="T1" fmla="*/ 140 h 192"/>
                <a:gd name="T2" fmla="*/ 30 w 135"/>
                <a:gd name="T3" fmla="*/ 140 h 192"/>
                <a:gd name="T4" fmla="*/ 38 w 135"/>
                <a:gd name="T5" fmla="*/ 147 h 192"/>
                <a:gd name="T6" fmla="*/ 38 w 135"/>
                <a:gd name="T7" fmla="*/ 147 h 192"/>
                <a:gd name="T8" fmla="*/ 48 w 135"/>
                <a:gd name="T9" fmla="*/ 147 h 192"/>
                <a:gd name="T10" fmla="*/ 55 w 135"/>
                <a:gd name="T11" fmla="*/ 156 h 192"/>
                <a:gd name="T12" fmla="*/ 62 w 135"/>
                <a:gd name="T13" fmla="*/ 163 h 192"/>
                <a:gd name="T14" fmla="*/ 66 w 135"/>
                <a:gd name="T15" fmla="*/ 170 h 192"/>
                <a:gd name="T16" fmla="*/ 79 w 135"/>
                <a:gd name="T17" fmla="*/ 172 h 192"/>
                <a:gd name="T18" fmla="*/ 86 w 135"/>
                <a:gd name="T19" fmla="*/ 171 h 192"/>
                <a:gd name="T20" fmla="*/ 93 w 135"/>
                <a:gd name="T21" fmla="*/ 171 h 192"/>
                <a:gd name="T22" fmla="*/ 101 w 135"/>
                <a:gd name="T23" fmla="*/ 178 h 192"/>
                <a:gd name="T24" fmla="*/ 95 w 135"/>
                <a:gd name="T25" fmla="*/ 187 h 192"/>
                <a:gd name="T26" fmla="*/ 102 w 135"/>
                <a:gd name="T27" fmla="*/ 192 h 192"/>
                <a:gd name="T28" fmla="*/ 103 w 135"/>
                <a:gd name="T29" fmla="*/ 192 h 192"/>
                <a:gd name="T30" fmla="*/ 107 w 135"/>
                <a:gd name="T31" fmla="*/ 177 h 192"/>
                <a:gd name="T32" fmla="*/ 109 w 135"/>
                <a:gd name="T33" fmla="*/ 162 h 192"/>
                <a:gd name="T34" fmla="*/ 102 w 135"/>
                <a:gd name="T35" fmla="*/ 143 h 192"/>
                <a:gd name="T36" fmla="*/ 110 w 135"/>
                <a:gd name="T37" fmla="*/ 137 h 192"/>
                <a:gd name="T38" fmla="*/ 108 w 135"/>
                <a:gd name="T39" fmla="*/ 133 h 192"/>
                <a:gd name="T40" fmla="*/ 105 w 135"/>
                <a:gd name="T41" fmla="*/ 126 h 192"/>
                <a:gd name="T42" fmla="*/ 122 w 135"/>
                <a:gd name="T43" fmla="*/ 125 h 192"/>
                <a:gd name="T44" fmla="*/ 134 w 135"/>
                <a:gd name="T45" fmla="*/ 121 h 192"/>
                <a:gd name="T46" fmla="*/ 132 w 135"/>
                <a:gd name="T47" fmla="*/ 115 h 192"/>
                <a:gd name="T48" fmla="*/ 133 w 135"/>
                <a:gd name="T49" fmla="*/ 107 h 192"/>
                <a:gd name="T50" fmla="*/ 128 w 135"/>
                <a:gd name="T51" fmla="*/ 98 h 192"/>
                <a:gd name="T52" fmla="*/ 131 w 135"/>
                <a:gd name="T53" fmla="*/ 77 h 192"/>
                <a:gd name="T54" fmla="*/ 118 w 135"/>
                <a:gd name="T55" fmla="*/ 74 h 192"/>
                <a:gd name="T56" fmla="*/ 102 w 135"/>
                <a:gd name="T57" fmla="*/ 67 h 192"/>
                <a:gd name="T58" fmla="*/ 83 w 135"/>
                <a:gd name="T59" fmla="*/ 65 h 192"/>
                <a:gd name="T60" fmla="*/ 75 w 135"/>
                <a:gd name="T61" fmla="*/ 51 h 192"/>
                <a:gd name="T62" fmla="*/ 70 w 135"/>
                <a:gd name="T63" fmla="*/ 43 h 192"/>
                <a:gd name="T64" fmla="*/ 65 w 135"/>
                <a:gd name="T65" fmla="*/ 41 h 192"/>
                <a:gd name="T66" fmla="*/ 67 w 135"/>
                <a:gd name="T67" fmla="*/ 35 h 192"/>
                <a:gd name="T68" fmla="*/ 69 w 135"/>
                <a:gd name="T69" fmla="*/ 27 h 192"/>
                <a:gd name="T70" fmla="*/ 78 w 135"/>
                <a:gd name="T71" fmla="*/ 14 h 192"/>
                <a:gd name="T72" fmla="*/ 82 w 135"/>
                <a:gd name="T73" fmla="*/ 12 h 192"/>
                <a:gd name="T74" fmla="*/ 85 w 135"/>
                <a:gd name="T75" fmla="*/ 10 h 192"/>
                <a:gd name="T76" fmla="*/ 87 w 135"/>
                <a:gd name="T77" fmla="*/ 3 h 192"/>
                <a:gd name="T78" fmla="*/ 75 w 135"/>
                <a:gd name="T79" fmla="*/ 9 h 192"/>
                <a:gd name="T80" fmla="*/ 65 w 135"/>
                <a:gd name="T81" fmla="*/ 15 h 192"/>
                <a:gd name="T82" fmla="*/ 55 w 135"/>
                <a:gd name="T83" fmla="*/ 18 h 192"/>
                <a:gd name="T84" fmla="*/ 49 w 135"/>
                <a:gd name="T85" fmla="*/ 17 h 192"/>
                <a:gd name="T86" fmla="*/ 39 w 135"/>
                <a:gd name="T87" fmla="*/ 27 h 192"/>
                <a:gd name="T88" fmla="*/ 35 w 135"/>
                <a:gd name="T89" fmla="*/ 38 h 192"/>
                <a:gd name="T90" fmla="*/ 24 w 135"/>
                <a:gd name="T91" fmla="*/ 51 h 192"/>
                <a:gd name="T92" fmla="*/ 21 w 135"/>
                <a:gd name="T93" fmla="*/ 51 h 192"/>
                <a:gd name="T94" fmla="*/ 20 w 135"/>
                <a:gd name="T95" fmla="*/ 55 h 192"/>
                <a:gd name="T96" fmla="*/ 12 w 135"/>
                <a:gd name="T97" fmla="*/ 62 h 192"/>
                <a:gd name="T98" fmla="*/ 16 w 135"/>
                <a:gd name="T99" fmla="*/ 66 h 192"/>
                <a:gd name="T100" fmla="*/ 18 w 135"/>
                <a:gd name="T101" fmla="*/ 74 h 192"/>
                <a:gd name="T102" fmla="*/ 18 w 135"/>
                <a:gd name="T103" fmla="*/ 81 h 192"/>
                <a:gd name="T104" fmla="*/ 20 w 135"/>
                <a:gd name="T105" fmla="*/ 98 h 192"/>
                <a:gd name="T106" fmla="*/ 17 w 135"/>
                <a:gd name="T107" fmla="*/ 108 h 192"/>
                <a:gd name="T108" fmla="*/ 8 w 135"/>
                <a:gd name="T109" fmla="*/ 115 h 192"/>
                <a:gd name="T110" fmla="*/ 2 w 135"/>
                <a:gd name="T111" fmla="*/ 123 h 192"/>
                <a:gd name="T112" fmla="*/ 0 w 135"/>
                <a:gd name="T113" fmla="*/ 127 h 192"/>
                <a:gd name="T114" fmla="*/ 14 w 135"/>
                <a:gd name="T115" fmla="*/ 135 h 192"/>
                <a:gd name="T116" fmla="*/ 21 w 135"/>
                <a:gd name="T117"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192">
                  <a:moveTo>
                    <a:pt x="21" y="140"/>
                  </a:moveTo>
                  <a:cubicBezTo>
                    <a:pt x="24" y="142"/>
                    <a:pt x="29" y="142"/>
                    <a:pt x="30" y="140"/>
                  </a:cubicBezTo>
                  <a:cubicBezTo>
                    <a:pt x="31" y="139"/>
                    <a:pt x="34" y="142"/>
                    <a:pt x="38" y="147"/>
                  </a:cubicBezTo>
                  <a:cubicBezTo>
                    <a:pt x="38" y="147"/>
                    <a:pt x="38" y="147"/>
                    <a:pt x="38" y="147"/>
                  </a:cubicBezTo>
                  <a:cubicBezTo>
                    <a:pt x="42" y="146"/>
                    <a:pt x="46" y="146"/>
                    <a:pt x="48" y="147"/>
                  </a:cubicBezTo>
                  <a:cubicBezTo>
                    <a:pt x="51" y="149"/>
                    <a:pt x="50" y="156"/>
                    <a:pt x="55" y="156"/>
                  </a:cubicBezTo>
                  <a:cubicBezTo>
                    <a:pt x="59" y="157"/>
                    <a:pt x="62" y="161"/>
                    <a:pt x="62" y="163"/>
                  </a:cubicBezTo>
                  <a:cubicBezTo>
                    <a:pt x="61" y="166"/>
                    <a:pt x="66" y="167"/>
                    <a:pt x="66" y="170"/>
                  </a:cubicBezTo>
                  <a:cubicBezTo>
                    <a:pt x="66" y="174"/>
                    <a:pt x="77" y="173"/>
                    <a:pt x="79" y="172"/>
                  </a:cubicBezTo>
                  <a:cubicBezTo>
                    <a:pt x="81" y="171"/>
                    <a:pt x="84" y="170"/>
                    <a:pt x="86" y="171"/>
                  </a:cubicBezTo>
                  <a:cubicBezTo>
                    <a:pt x="88" y="172"/>
                    <a:pt x="91" y="170"/>
                    <a:pt x="93" y="171"/>
                  </a:cubicBezTo>
                  <a:cubicBezTo>
                    <a:pt x="95" y="172"/>
                    <a:pt x="103" y="175"/>
                    <a:pt x="101" y="178"/>
                  </a:cubicBezTo>
                  <a:cubicBezTo>
                    <a:pt x="100" y="180"/>
                    <a:pt x="94" y="185"/>
                    <a:pt x="95" y="187"/>
                  </a:cubicBezTo>
                  <a:cubicBezTo>
                    <a:pt x="96" y="189"/>
                    <a:pt x="100" y="190"/>
                    <a:pt x="102" y="192"/>
                  </a:cubicBezTo>
                  <a:cubicBezTo>
                    <a:pt x="102" y="192"/>
                    <a:pt x="103" y="192"/>
                    <a:pt x="103" y="192"/>
                  </a:cubicBezTo>
                  <a:cubicBezTo>
                    <a:pt x="106" y="192"/>
                    <a:pt x="107" y="180"/>
                    <a:pt x="107" y="177"/>
                  </a:cubicBezTo>
                  <a:cubicBezTo>
                    <a:pt x="107" y="174"/>
                    <a:pt x="108" y="165"/>
                    <a:pt x="109" y="162"/>
                  </a:cubicBezTo>
                  <a:cubicBezTo>
                    <a:pt x="111" y="155"/>
                    <a:pt x="102" y="150"/>
                    <a:pt x="102" y="143"/>
                  </a:cubicBezTo>
                  <a:cubicBezTo>
                    <a:pt x="102" y="136"/>
                    <a:pt x="106" y="140"/>
                    <a:pt x="110" y="137"/>
                  </a:cubicBezTo>
                  <a:cubicBezTo>
                    <a:pt x="114" y="134"/>
                    <a:pt x="110" y="133"/>
                    <a:pt x="108" y="133"/>
                  </a:cubicBezTo>
                  <a:cubicBezTo>
                    <a:pt x="106" y="132"/>
                    <a:pt x="104" y="129"/>
                    <a:pt x="105" y="126"/>
                  </a:cubicBezTo>
                  <a:cubicBezTo>
                    <a:pt x="105" y="124"/>
                    <a:pt x="118" y="125"/>
                    <a:pt x="122" y="125"/>
                  </a:cubicBezTo>
                  <a:cubicBezTo>
                    <a:pt x="126" y="125"/>
                    <a:pt x="134" y="122"/>
                    <a:pt x="134" y="121"/>
                  </a:cubicBezTo>
                  <a:cubicBezTo>
                    <a:pt x="134" y="120"/>
                    <a:pt x="135" y="118"/>
                    <a:pt x="132" y="115"/>
                  </a:cubicBezTo>
                  <a:cubicBezTo>
                    <a:pt x="129" y="113"/>
                    <a:pt x="130" y="109"/>
                    <a:pt x="133" y="107"/>
                  </a:cubicBezTo>
                  <a:cubicBezTo>
                    <a:pt x="135" y="104"/>
                    <a:pt x="131" y="101"/>
                    <a:pt x="128" y="98"/>
                  </a:cubicBezTo>
                  <a:cubicBezTo>
                    <a:pt x="125" y="95"/>
                    <a:pt x="128" y="83"/>
                    <a:pt x="131" y="77"/>
                  </a:cubicBezTo>
                  <a:cubicBezTo>
                    <a:pt x="134" y="72"/>
                    <a:pt x="124" y="73"/>
                    <a:pt x="118" y="74"/>
                  </a:cubicBezTo>
                  <a:cubicBezTo>
                    <a:pt x="111" y="75"/>
                    <a:pt x="106" y="72"/>
                    <a:pt x="102" y="67"/>
                  </a:cubicBezTo>
                  <a:cubicBezTo>
                    <a:pt x="98" y="62"/>
                    <a:pt x="92" y="65"/>
                    <a:pt x="83" y="65"/>
                  </a:cubicBezTo>
                  <a:cubicBezTo>
                    <a:pt x="73" y="66"/>
                    <a:pt x="75" y="55"/>
                    <a:pt x="75" y="51"/>
                  </a:cubicBezTo>
                  <a:cubicBezTo>
                    <a:pt x="76" y="46"/>
                    <a:pt x="70" y="46"/>
                    <a:pt x="70" y="43"/>
                  </a:cubicBezTo>
                  <a:cubicBezTo>
                    <a:pt x="70" y="40"/>
                    <a:pt x="68" y="40"/>
                    <a:pt x="65" y="41"/>
                  </a:cubicBezTo>
                  <a:cubicBezTo>
                    <a:pt x="63" y="41"/>
                    <a:pt x="65" y="38"/>
                    <a:pt x="67" y="35"/>
                  </a:cubicBezTo>
                  <a:cubicBezTo>
                    <a:pt x="69" y="33"/>
                    <a:pt x="68" y="32"/>
                    <a:pt x="69" y="27"/>
                  </a:cubicBezTo>
                  <a:cubicBezTo>
                    <a:pt x="69" y="23"/>
                    <a:pt x="75" y="19"/>
                    <a:pt x="78" y="14"/>
                  </a:cubicBezTo>
                  <a:cubicBezTo>
                    <a:pt x="79" y="13"/>
                    <a:pt x="80" y="13"/>
                    <a:pt x="82" y="12"/>
                  </a:cubicBezTo>
                  <a:cubicBezTo>
                    <a:pt x="82" y="11"/>
                    <a:pt x="83" y="10"/>
                    <a:pt x="85" y="10"/>
                  </a:cubicBezTo>
                  <a:cubicBezTo>
                    <a:pt x="90" y="9"/>
                    <a:pt x="92" y="6"/>
                    <a:pt x="87" y="3"/>
                  </a:cubicBezTo>
                  <a:cubicBezTo>
                    <a:pt x="83" y="0"/>
                    <a:pt x="80" y="8"/>
                    <a:pt x="75" y="9"/>
                  </a:cubicBezTo>
                  <a:cubicBezTo>
                    <a:pt x="69" y="10"/>
                    <a:pt x="68" y="13"/>
                    <a:pt x="65" y="15"/>
                  </a:cubicBezTo>
                  <a:cubicBezTo>
                    <a:pt x="61" y="16"/>
                    <a:pt x="55" y="15"/>
                    <a:pt x="55" y="18"/>
                  </a:cubicBezTo>
                  <a:cubicBezTo>
                    <a:pt x="54" y="21"/>
                    <a:pt x="52" y="18"/>
                    <a:pt x="49" y="17"/>
                  </a:cubicBezTo>
                  <a:cubicBezTo>
                    <a:pt x="46" y="16"/>
                    <a:pt x="39" y="23"/>
                    <a:pt x="39" y="27"/>
                  </a:cubicBezTo>
                  <a:cubicBezTo>
                    <a:pt x="39" y="31"/>
                    <a:pt x="40" y="34"/>
                    <a:pt x="35" y="38"/>
                  </a:cubicBezTo>
                  <a:cubicBezTo>
                    <a:pt x="29" y="41"/>
                    <a:pt x="26" y="48"/>
                    <a:pt x="24" y="51"/>
                  </a:cubicBezTo>
                  <a:cubicBezTo>
                    <a:pt x="23" y="52"/>
                    <a:pt x="22" y="52"/>
                    <a:pt x="21" y="51"/>
                  </a:cubicBezTo>
                  <a:cubicBezTo>
                    <a:pt x="21" y="53"/>
                    <a:pt x="20" y="54"/>
                    <a:pt x="20" y="55"/>
                  </a:cubicBezTo>
                  <a:cubicBezTo>
                    <a:pt x="18" y="56"/>
                    <a:pt x="15" y="59"/>
                    <a:pt x="12" y="62"/>
                  </a:cubicBezTo>
                  <a:cubicBezTo>
                    <a:pt x="13" y="64"/>
                    <a:pt x="15" y="65"/>
                    <a:pt x="16" y="66"/>
                  </a:cubicBezTo>
                  <a:cubicBezTo>
                    <a:pt x="19" y="69"/>
                    <a:pt x="17" y="72"/>
                    <a:pt x="18" y="74"/>
                  </a:cubicBezTo>
                  <a:cubicBezTo>
                    <a:pt x="19" y="76"/>
                    <a:pt x="20" y="79"/>
                    <a:pt x="18" y="81"/>
                  </a:cubicBezTo>
                  <a:cubicBezTo>
                    <a:pt x="16" y="82"/>
                    <a:pt x="18" y="96"/>
                    <a:pt x="20" y="98"/>
                  </a:cubicBezTo>
                  <a:cubicBezTo>
                    <a:pt x="22" y="101"/>
                    <a:pt x="20" y="103"/>
                    <a:pt x="17" y="108"/>
                  </a:cubicBezTo>
                  <a:cubicBezTo>
                    <a:pt x="15" y="113"/>
                    <a:pt x="13" y="115"/>
                    <a:pt x="8" y="115"/>
                  </a:cubicBezTo>
                  <a:cubicBezTo>
                    <a:pt x="4" y="116"/>
                    <a:pt x="4" y="123"/>
                    <a:pt x="2" y="123"/>
                  </a:cubicBezTo>
                  <a:cubicBezTo>
                    <a:pt x="1" y="123"/>
                    <a:pt x="0" y="125"/>
                    <a:pt x="0" y="127"/>
                  </a:cubicBezTo>
                  <a:cubicBezTo>
                    <a:pt x="4" y="131"/>
                    <a:pt x="12" y="135"/>
                    <a:pt x="14" y="135"/>
                  </a:cubicBezTo>
                  <a:cubicBezTo>
                    <a:pt x="16" y="135"/>
                    <a:pt x="18" y="139"/>
                    <a:pt x="21" y="14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0" name="Freeform 116">
              <a:extLst>
                <a:ext uri="{FF2B5EF4-FFF2-40B4-BE49-F238E27FC236}">
                  <a16:creationId xmlns="" xmlns:a16="http://schemas.microsoft.com/office/drawing/2014/main" id="{357E4A6C-48DE-4E6E-8D2B-AF04A76F2462}"/>
                </a:ext>
              </a:extLst>
            </p:cNvPr>
            <p:cNvSpPr>
              <a:spLocks/>
            </p:cNvSpPr>
            <p:nvPr/>
          </p:nvSpPr>
          <p:spPr bwMode="auto">
            <a:xfrm>
              <a:off x="2554287" y="3470276"/>
              <a:ext cx="293688" cy="331788"/>
            </a:xfrm>
            <a:custGeom>
              <a:avLst/>
              <a:gdLst>
                <a:gd name="T0" fmla="*/ 137 w 139"/>
                <a:gd name="T1" fmla="*/ 94 h 157"/>
                <a:gd name="T2" fmla="*/ 130 w 139"/>
                <a:gd name="T3" fmla="*/ 83 h 157"/>
                <a:gd name="T4" fmla="*/ 121 w 139"/>
                <a:gd name="T5" fmla="*/ 77 h 157"/>
                <a:gd name="T6" fmla="*/ 109 w 139"/>
                <a:gd name="T7" fmla="*/ 72 h 157"/>
                <a:gd name="T8" fmla="*/ 107 w 139"/>
                <a:gd name="T9" fmla="*/ 62 h 157"/>
                <a:gd name="T10" fmla="*/ 106 w 139"/>
                <a:gd name="T11" fmla="*/ 54 h 157"/>
                <a:gd name="T12" fmla="*/ 101 w 139"/>
                <a:gd name="T13" fmla="*/ 46 h 157"/>
                <a:gd name="T14" fmla="*/ 89 w 139"/>
                <a:gd name="T15" fmla="*/ 43 h 157"/>
                <a:gd name="T16" fmla="*/ 80 w 139"/>
                <a:gd name="T17" fmla="*/ 39 h 157"/>
                <a:gd name="T18" fmla="*/ 75 w 139"/>
                <a:gd name="T19" fmla="*/ 35 h 157"/>
                <a:gd name="T20" fmla="*/ 67 w 139"/>
                <a:gd name="T21" fmla="*/ 33 h 157"/>
                <a:gd name="T22" fmla="*/ 54 w 139"/>
                <a:gd name="T23" fmla="*/ 25 h 157"/>
                <a:gd name="T24" fmla="*/ 50 w 139"/>
                <a:gd name="T25" fmla="*/ 3 h 157"/>
                <a:gd name="T26" fmla="*/ 39 w 139"/>
                <a:gd name="T27" fmla="*/ 3 h 157"/>
                <a:gd name="T28" fmla="*/ 26 w 139"/>
                <a:gd name="T29" fmla="*/ 9 h 157"/>
                <a:gd name="T30" fmla="*/ 16 w 139"/>
                <a:gd name="T31" fmla="*/ 14 h 157"/>
                <a:gd name="T32" fmla="*/ 7 w 139"/>
                <a:gd name="T33" fmla="*/ 16 h 157"/>
                <a:gd name="T34" fmla="*/ 3 w 139"/>
                <a:gd name="T35" fmla="*/ 15 h 157"/>
                <a:gd name="T36" fmla="*/ 11 w 139"/>
                <a:gd name="T37" fmla="*/ 31 h 157"/>
                <a:gd name="T38" fmla="*/ 8 w 139"/>
                <a:gd name="T39" fmla="*/ 37 h 157"/>
                <a:gd name="T40" fmla="*/ 9 w 139"/>
                <a:gd name="T41" fmla="*/ 53 h 157"/>
                <a:gd name="T42" fmla="*/ 6 w 139"/>
                <a:gd name="T43" fmla="*/ 62 h 157"/>
                <a:gd name="T44" fmla="*/ 3 w 139"/>
                <a:gd name="T45" fmla="*/ 72 h 157"/>
                <a:gd name="T46" fmla="*/ 8 w 139"/>
                <a:gd name="T47" fmla="*/ 77 h 157"/>
                <a:gd name="T48" fmla="*/ 2 w 139"/>
                <a:gd name="T49" fmla="*/ 86 h 157"/>
                <a:gd name="T50" fmla="*/ 1 w 139"/>
                <a:gd name="T51" fmla="*/ 91 h 157"/>
                <a:gd name="T52" fmla="*/ 5 w 139"/>
                <a:gd name="T53" fmla="*/ 96 h 157"/>
                <a:gd name="T54" fmla="*/ 8 w 139"/>
                <a:gd name="T55" fmla="*/ 108 h 157"/>
                <a:gd name="T56" fmla="*/ 13 w 139"/>
                <a:gd name="T57" fmla="*/ 115 h 157"/>
                <a:gd name="T58" fmla="*/ 10 w 139"/>
                <a:gd name="T59" fmla="*/ 123 h 157"/>
                <a:gd name="T60" fmla="*/ 14 w 139"/>
                <a:gd name="T61" fmla="*/ 132 h 157"/>
                <a:gd name="T62" fmla="*/ 18 w 139"/>
                <a:gd name="T63" fmla="*/ 142 h 157"/>
                <a:gd name="T64" fmla="*/ 21 w 139"/>
                <a:gd name="T65" fmla="*/ 155 h 157"/>
                <a:gd name="T66" fmla="*/ 36 w 139"/>
                <a:gd name="T67" fmla="*/ 146 h 157"/>
                <a:gd name="T68" fmla="*/ 46 w 139"/>
                <a:gd name="T69" fmla="*/ 145 h 157"/>
                <a:gd name="T70" fmla="*/ 59 w 139"/>
                <a:gd name="T71" fmla="*/ 151 h 157"/>
                <a:gd name="T72" fmla="*/ 66 w 139"/>
                <a:gd name="T73" fmla="*/ 144 h 157"/>
                <a:gd name="T74" fmla="*/ 81 w 139"/>
                <a:gd name="T75" fmla="*/ 144 h 157"/>
                <a:gd name="T76" fmla="*/ 84 w 139"/>
                <a:gd name="T77" fmla="*/ 127 h 157"/>
                <a:gd name="T78" fmla="*/ 93 w 139"/>
                <a:gd name="T79" fmla="*/ 116 h 157"/>
                <a:gd name="T80" fmla="*/ 107 w 139"/>
                <a:gd name="T81" fmla="*/ 114 h 157"/>
                <a:gd name="T82" fmla="*/ 120 w 139"/>
                <a:gd name="T83" fmla="*/ 112 h 157"/>
                <a:gd name="T84" fmla="*/ 130 w 139"/>
                <a:gd name="T85" fmla="*/ 117 h 157"/>
                <a:gd name="T86" fmla="*/ 136 w 139"/>
                <a:gd name="T87" fmla="*/ 109 h 157"/>
                <a:gd name="T88" fmla="*/ 137 w 139"/>
                <a:gd name="T8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157">
                  <a:moveTo>
                    <a:pt x="137" y="94"/>
                  </a:moveTo>
                  <a:cubicBezTo>
                    <a:pt x="135" y="89"/>
                    <a:pt x="130" y="88"/>
                    <a:pt x="130" y="83"/>
                  </a:cubicBezTo>
                  <a:cubicBezTo>
                    <a:pt x="130" y="78"/>
                    <a:pt x="128" y="77"/>
                    <a:pt x="121" y="77"/>
                  </a:cubicBezTo>
                  <a:cubicBezTo>
                    <a:pt x="114" y="78"/>
                    <a:pt x="109" y="76"/>
                    <a:pt x="109" y="72"/>
                  </a:cubicBezTo>
                  <a:cubicBezTo>
                    <a:pt x="108" y="67"/>
                    <a:pt x="104" y="64"/>
                    <a:pt x="107" y="62"/>
                  </a:cubicBezTo>
                  <a:cubicBezTo>
                    <a:pt x="111" y="61"/>
                    <a:pt x="105" y="58"/>
                    <a:pt x="106" y="54"/>
                  </a:cubicBezTo>
                  <a:cubicBezTo>
                    <a:pt x="106" y="50"/>
                    <a:pt x="104" y="48"/>
                    <a:pt x="101" y="46"/>
                  </a:cubicBezTo>
                  <a:cubicBezTo>
                    <a:pt x="99" y="44"/>
                    <a:pt x="89" y="47"/>
                    <a:pt x="89" y="43"/>
                  </a:cubicBezTo>
                  <a:cubicBezTo>
                    <a:pt x="89" y="40"/>
                    <a:pt x="83" y="39"/>
                    <a:pt x="80" y="39"/>
                  </a:cubicBezTo>
                  <a:cubicBezTo>
                    <a:pt x="76" y="39"/>
                    <a:pt x="79" y="35"/>
                    <a:pt x="75" y="35"/>
                  </a:cubicBezTo>
                  <a:cubicBezTo>
                    <a:pt x="71" y="35"/>
                    <a:pt x="72" y="33"/>
                    <a:pt x="67" y="33"/>
                  </a:cubicBezTo>
                  <a:cubicBezTo>
                    <a:pt x="62" y="34"/>
                    <a:pt x="59" y="32"/>
                    <a:pt x="54" y="25"/>
                  </a:cubicBezTo>
                  <a:cubicBezTo>
                    <a:pt x="48" y="19"/>
                    <a:pt x="49" y="7"/>
                    <a:pt x="50" y="3"/>
                  </a:cubicBezTo>
                  <a:cubicBezTo>
                    <a:pt x="51" y="0"/>
                    <a:pt x="44" y="3"/>
                    <a:pt x="39" y="3"/>
                  </a:cubicBezTo>
                  <a:cubicBezTo>
                    <a:pt x="35" y="3"/>
                    <a:pt x="31" y="6"/>
                    <a:pt x="26" y="9"/>
                  </a:cubicBezTo>
                  <a:cubicBezTo>
                    <a:pt x="21" y="11"/>
                    <a:pt x="19" y="11"/>
                    <a:pt x="16" y="14"/>
                  </a:cubicBezTo>
                  <a:cubicBezTo>
                    <a:pt x="14" y="16"/>
                    <a:pt x="10" y="17"/>
                    <a:pt x="7" y="16"/>
                  </a:cubicBezTo>
                  <a:cubicBezTo>
                    <a:pt x="6" y="16"/>
                    <a:pt x="4" y="15"/>
                    <a:pt x="3" y="15"/>
                  </a:cubicBezTo>
                  <a:cubicBezTo>
                    <a:pt x="5" y="20"/>
                    <a:pt x="10" y="28"/>
                    <a:pt x="11" y="31"/>
                  </a:cubicBezTo>
                  <a:cubicBezTo>
                    <a:pt x="12" y="35"/>
                    <a:pt x="9" y="36"/>
                    <a:pt x="8" y="37"/>
                  </a:cubicBezTo>
                  <a:cubicBezTo>
                    <a:pt x="6" y="38"/>
                    <a:pt x="8" y="50"/>
                    <a:pt x="9" y="53"/>
                  </a:cubicBezTo>
                  <a:cubicBezTo>
                    <a:pt x="9" y="56"/>
                    <a:pt x="4" y="61"/>
                    <a:pt x="6" y="62"/>
                  </a:cubicBezTo>
                  <a:cubicBezTo>
                    <a:pt x="8" y="64"/>
                    <a:pt x="3" y="69"/>
                    <a:pt x="3" y="72"/>
                  </a:cubicBezTo>
                  <a:cubicBezTo>
                    <a:pt x="3" y="75"/>
                    <a:pt x="8" y="75"/>
                    <a:pt x="8" y="77"/>
                  </a:cubicBezTo>
                  <a:cubicBezTo>
                    <a:pt x="8" y="80"/>
                    <a:pt x="4" y="85"/>
                    <a:pt x="2" y="86"/>
                  </a:cubicBezTo>
                  <a:cubicBezTo>
                    <a:pt x="0" y="87"/>
                    <a:pt x="0" y="89"/>
                    <a:pt x="1" y="91"/>
                  </a:cubicBezTo>
                  <a:cubicBezTo>
                    <a:pt x="1" y="91"/>
                    <a:pt x="2" y="94"/>
                    <a:pt x="5" y="96"/>
                  </a:cubicBezTo>
                  <a:cubicBezTo>
                    <a:pt x="9" y="99"/>
                    <a:pt x="5" y="104"/>
                    <a:pt x="8" y="108"/>
                  </a:cubicBezTo>
                  <a:cubicBezTo>
                    <a:pt x="11" y="112"/>
                    <a:pt x="15" y="113"/>
                    <a:pt x="13" y="115"/>
                  </a:cubicBezTo>
                  <a:cubicBezTo>
                    <a:pt x="10" y="117"/>
                    <a:pt x="13" y="121"/>
                    <a:pt x="10" y="123"/>
                  </a:cubicBezTo>
                  <a:cubicBezTo>
                    <a:pt x="8" y="125"/>
                    <a:pt x="11" y="131"/>
                    <a:pt x="14" y="132"/>
                  </a:cubicBezTo>
                  <a:cubicBezTo>
                    <a:pt x="17" y="133"/>
                    <a:pt x="15" y="139"/>
                    <a:pt x="18" y="142"/>
                  </a:cubicBezTo>
                  <a:cubicBezTo>
                    <a:pt x="21" y="145"/>
                    <a:pt x="20" y="152"/>
                    <a:pt x="21" y="155"/>
                  </a:cubicBezTo>
                  <a:cubicBezTo>
                    <a:pt x="22" y="157"/>
                    <a:pt x="31" y="151"/>
                    <a:pt x="36" y="146"/>
                  </a:cubicBezTo>
                  <a:cubicBezTo>
                    <a:pt x="42" y="140"/>
                    <a:pt x="41" y="145"/>
                    <a:pt x="46" y="145"/>
                  </a:cubicBezTo>
                  <a:cubicBezTo>
                    <a:pt x="51" y="146"/>
                    <a:pt x="57" y="146"/>
                    <a:pt x="59" y="151"/>
                  </a:cubicBezTo>
                  <a:cubicBezTo>
                    <a:pt x="62" y="155"/>
                    <a:pt x="64" y="146"/>
                    <a:pt x="66" y="144"/>
                  </a:cubicBezTo>
                  <a:cubicBezTo>
                    <a:pt x="68" y="142"/>
                    <a:pt x="79" y="145"/>
                    <a:pt x="81" y="144"/>
                  </a:cubicBezTo>
                  <a:cubicBezTo>
                    <a:pt x="83" y="143"/>
                    <a:pt x="85" y="129"/>
                    <a:pt x="84" y="127"/>
                  </a:cubicBezTo>
                  <a:cubicBezTo>
                    <a:pt x="84" y="124"/>
                    <a:pt x="89" y="119"/>
                    <a:pt x="93" y="116"/>
                  </a:cubicBezTo>
                  <a:cubicBezTo>
                    <a:pt x="97" y="113"/>
                    <a:pt x="103" y="115"/>
                    <a:pt x="107" y="114"/>
                  </a:cubicBezTo>
                  <a:cubicBezTo>
                    <a:pt x="110" y="112"/>
                    <a:pt x="115" y="112"/>
                    <a:pt x="120" y="112"/>
                  </a:cubicBezTo>
                  <a:cubicBezTo>
                    <a:pt x="124" y="112"/>
                    <a:pt x="128" y="117"/>
                    <a:pt x="130" y="117"/>
                  </a:cubicBezTo>
                  <a:cubicBezTo>
                    <a:pt x="133" y="117"/>
                    <a:pt x="136" y="113"/>
                    <a:pt x="136" y="109"/>
                  </a:cubicBezTo>
                  <a:cubicBezTo>
                    <a:pt x="135" y="105"/>
                    <a:pt x="139" y="99"/>
                    <a:pt x="137" y="9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1" name="Freeform 117">
              <a:extLst>
                <a:ext uri="{FF2B5EF4-FFF2-40B4-BE49-F238E27FC236}">
                  <a16:creationId xmlns="" xmlns:a16="http://schemas.microsoft.com/office/drawing/2014/main" id="{DE6BD34C-318C-4B3C-85B3-CE1490FE1BE3}"/>
                </a:ext>
              </a:extLst>
            </p:cNvPr>
            <p:cNvSpPr>
              <a:spLocks/>
            </p:cNvSpPr>
            <p:nvPr/>
          </p:nvSpPr>
          <p:spPr bwMode="auto">
            <a:xfrm>
              <a:off x="2270125" y="3238501"/>
              <a:ext cx="309563" cy="447675"/>
            </a:xfrm>
            <a:custGeom>
              <a:avLst/>
              <a:gdLst>
                <a:gd name="T0" fmla="*/ 134 w 146"/>
                <a:gd name="T1" fmla="*/ 200 h 211"/>
                <a:gd name="T2" fmla="*/ 135 w 146"/>
                <a:gd name="T3" fmla="*/ 200 h 211"/>
                <a:gd name="T4" fmla="*/ 136 w 146"/>
                <a:gd name="T5" fmla="*/ 195 h 211"/>
                <a:gd name="T6" fmla="*/ 142 w 146"/>
                <a:gd name="T7" fmla="*/ 186 h 211"/>
                <a:gd name="T8" fmla="*/ 137 w 146"/>
                <a:gd name="T9" fmla="*/ 181 h 211"/>
                <a:gd name="T10" fmla="*/ 140 w 146"/>
                <a:gd name="T11" fmla="*/ 171 h 211"/>
                <a:gd name="T12" fmla="*/ 143 w 146"/>
                <a:gd name="T13" fmla="*/ 162 h 211"/>
                <a:gd name="T14" fmla="*/ 142 w 146"/>
                <a:gd name="T15" fmla="*/ 146 h 211"/>
                <a:gd name="T16" fmla="*/ 145 w 146"/>
                <a:gd name="T17" fmla="*/ 140 h 211"/>
                <a:gd name="T18" fmla="*/ 137 w 146"/>
                <a:gd name="T19" fmla="*/ 124 h 211"/>
                <a:gd name="T20" fmla="*/ 126 w 146"/>
                <a:gd name="T21" fmla="*/ 125 h 211"/>
                <a:gd name="T22" fmla="*/ 123 w 146"/>
                <a:gd name="T23" fmla="*/ 110 h 211"/>
                <a:gd name="T24" fmla="*/ 118 w 146"/>
                <a:gd name="T25" fmla="*/ 111 h 211"/>
                <a:gd name="T26" fmla="*/ 106 w 146"/>
                <a:gd name="T27" fmla="*/ 113 h 211"/>
                <a:gd name="T28" fmla="*/ 100 w 146"/>
                <a:gd name="T29" fmla="*/ 106 h 211"/>
                <a:gd name="T30" fmla="*/ 95 w 146"/>
                <a:gd name="T31" fmla="*/ 102 h 211"/>
                <a:gd name="T32" fmla="*/ 90 w 146"/>
                <a:gd name="T33" fmla="*/ 92 h 211"/>
                <a:gd name="T34" fmla="*/ 87 w 146"/>
                <a:gd name="T35" fmla="*/ 83 h 211"/>
                <a:gd name="T36" fmla="*/ 89 w 146"/>
                <a:gd name="T37" fmla="*/ 75 h 211"/>
                <a:gd name="T38" fmla="*/ 94 w 146"/>
                <a:gd name="T39" fmla="*/ 69 h 211"/>
                <a:gd name="T40" fmla="*/ 97 w 146"/>
                <a:gd name="T41" fmla="*/ 59 h 211"/>
                <a:gd name="T42" fmla="*/ 107 w 146"/>
                <a:gd name="T43" fmla="*/ 52 h 211"/>
                <a:gd name="T44" fmla="*/ 121 w 146"/>
                <a:gd name="T45" fmla="*/ 47 h 211"/>
                <a:gd name="T46" fmla="*/ 130 w 146"/>
                <a:gd name="T47" fmla="*/ 46 h 211"/>
                <a:gd name="T48" fmla="*/ 123 w 146"/>
                <a:gd name="T49" fmla="*/ 41 h 211"/>
                <a:gd name="T50" fmla="*/ 129 w 146"/>
                <a:gd name="T51" fmla="*/ 32 h 211"/>
                <a:gd name="T52" fmla="*/ 121 w 146"/>
                <a:gd name="T53" fmla="*/ 25 h 211"/>
                <a:gd name="T54" fmla="*/ 114 w 146"/>
                <a:gd name="T55" fmla="*/ 25 h 211"/>
                <a:gd name="T56" fmla="*/ 107 w 146"/>
                <a:gd name="T57" fmla="*/ 26 h 211"/>
                <a:gd name="T58" fmla="*/ 94 w 146"/>
                <a:gd name="T59" fmla="*/ 24 h 211"/>
                <a:gd name="T60" fmla="*/ 90 w 146"/>
                <a:gd name="T61" fmla="*/ 17 h 211"/>
                <a:gd name="T62" fmla="*/ 83 w 146"/>
                <a:gd name="T63" fmla="*/ 10 h 211"/>
                <a:gd name="T64" fmla="*/ 76 w 146"/>
                <a:gd name="T65" fmla="*/ 1 h 211"/>
                <a:gd name="T66" fmla="*/ 66 w 146"/>
                <a:gd name="T67" fmla="*/ 1 h 211"/>
                <a:gd name="T68" fmla="*/ 69 w 146"/>
                <a:gd name="T69" fmla="*/ 9 h 211"/>
                <a:gd name="T70" fmla="*/ 63 w 146"/>
                <a:gd name="T71" fmla="*/ 21 h 211"/>
                <a:gd name="T72" fmla="*/ 40 w 146"/>
                <a:gd name="T73" fmla="*/ 33 h 211"/>
                <a:gd name="T74" fmla="*/ 30 w 146"/>
                <a:gd name="T75" fmla="*/ 51 h 211"/>
                <a:gd name="T76" fmla="*/ 22 w 146"/>
                <a:gd name="T77" fmla="*/ 51 h 211"/>
                <a:gd name="T78" fmla="*/ 14 w 146"/>
                <a:gd name="T79" fmla="*/ 49 h 211"/>
                <a:gd name="T80" fmla="*/ 14 w 146"/>
                <a:gd name="T81" fmla="*/ 43 h 211"/>
                <a:gd name="T82" fmla="*/ 11 w 146"/>
                <a:gd name="T83" fmla="*/ 37 h 211"/>
                <a:gd name="T84" fmla="*/ 2 w 146"/>
                <a:gd name="T85" fmla="*/ 47 h 211"/>
                <a:gd name="T86" fmla="*/ 6 w 146"/>
                <a:gd name="T87" fmla="*/ 63 h 211"/>
                <a:gd name="T88" fmla="*/ 3 w 146"/>
                <a:gd name="T89" fmla="*/ 66 h 211"/>
                <a:gd name="T90" fmla="*/ 15 w 146"/>
                <a:gd name="T91" fmla="*/ 75 h 211"/>
                <a:gd name="T92" fmla="*/ 26 w 146"/>
                <a:gd name="T93" fmla="*/ 91 h 211"/>
                <a:gd name="T94" fmla="*/ 34 w 146"/>
                <a:gd name="T95" fmla="*/ 108 h 211"/>
                <a:gd name="T96" fmla="*/ 52 w 146"/>
                <a:gd name="T97" fmla="*/ 141 h 211"/>
                <a:gd name="T98" fmla="*/ 59 w 146"/>
                <a:gd name="T99" fmla="*/ 156 h 211"/>
                <a:gd name="T100" fmla="*/ 63 w 146"/>
                <a:gd name="T101" fmla="*/ 166 h 211"/>
                <a:gd name="T102" fmla="*/ 81 w 146"/>
                <a:gd name="T103" fmla="*/ 179 h 211"/>
                <a:gd name="T104" fmla="*/ 113 w 146"/>
                <a:gd name="T105" fmla="*/ 199 h 211"/>
                <a:gd name="T106" fmla="*/ 127 w 146"/>
                <a:gd name="T107" fmla="*/ 209 h 211"/>
                <a:gd name="T108" fmla="*/ 127 w 146"/>
                <a:gd name="T109" fmla="*/ 211 h 211"/>
                <a:gd name="T110" fmla="*/ 130 w 146"/>
                <a:gd name="T111" fmla="*/ 209 h 211"/>
                <a:gd name="T112" fmla="*/ 134 w 146"/>
                <a:gd name="T113" fmla="*/ 20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11">
                  <a:moveTo>
                    <a:pt x="134" y="200"/>
                  </a:moveTo>
                  <a:cubicBezTo>
                    <a:pt x="135" y="200"/>
                    <a:pt x="135" y="200"/>
                    <a:pt x="135" y="200"/>
                  </a:cubicBezTo>
                  <a:cubicBezTo>
                    <a:pt x="134" y="198"/>
                    <a:pt x="134" y="196"/>
                    <a:pt x="136" y="195"/>
                  </a:cubicBezTo>
                  <a:cubicBezTo>
                    <a:pt x="138" y="194"/>
                    <a:pt x="142" y="189"/>
                    <a:pt x="142" y="186"/>
                  </a:cubicBezTo>
                  <a:cubicBezTo>
                    <a:pt x="142" y="184"/>
                    <a:pt x="137" y="184"/>
                    <a:pt x="137" y="181"/>
                  </a:cubicBezTo>
                  <a:cubicBezTo>
                    <a:pt x="137" y="178"/>
                    <a:pt x="142" y="173"/>
                    <a:pt x="140" y="171"/>
                  </a:cubicBezTo>
                  <a:cubicBezTo>
                    <a:pt x="138" y="170"/>
                    <a:pt x="143" y="165"/>
                    <a:pt x="143" y="162"/>
                  </a:cubicBezTo>
                  <a:cubicBezTo>
                    <a:pt x="142" y="159"/>
                    <a:pt x="140" y="147"/>
                    <a:pt x="142" y="146"/>
                  </a:cubicBezTo>
                  <a:cubicBezTo>
                    <a:pt x="143" y="145"/>
                    <a:pt x="146" y="144"/>
                    <a:pt x="145" y="140"/>
                  </a:cubicBezTo>
                  <a:cubicBezTo>
                    <a:pt x="144" y="137"/>
                    <a:pt x="139" y="129"/>
                    <a:pt x="137" y="124"/>
                  </a:cubicBezTo>
                  <a:cubicBezTo>
                    <a:pt x="133" y="124"/>
                    <a:pt x="129" y="124"/>
                    <a:pt x="126" y="125"/>
                  </a:cubicBezTo>
                  <a:cubicBezTo>
                    <a:pt x="122" y="126"/>
                    <a:pt x="123" y="114"/>
                    <a:pt x="123" y="110"/>
                  </a:cubicBezTo>
                  <a:cubicBezTo>
                    <a:pt x="123" y="106"/>
                    <a:pt x="120" y="108"/>
                    <a:pt x="118" y="111"/>
                  </a:cubicBezTo>
                  <a:cubicBezTo>
                    <a:pt x="117" y="114"/>
                    <a:pt x="112" y="113"/>
                    <a:pt x="106" y="113"/>
                  </a:cubicBezTo>
                  <a:cubicBezTo>
                    <a:pt x="101" y="113"/>
                    <a:pt x="104" y="106"/>
                    <a:pt x="100" y="106"/>
                  </a:cubicBezTo>
                  <a:cubicBezTo>
                    <a:pt x="97" y="107"/>
                    <a:pt x="94" y="105"/>
                    <a:pt x="95" y="102"/>
                  </a:cubicBezTo>
                  <a:cubicBezTo>
                    <a:pt x="95" y="99"/>
                    <a:pt x="92" y="96"/>
                    <a:pt x="90" y="92"/>
                  </a:cubicBezTo>
                  <a:cubicBezTo>
                    <a:pt x="88" y="89"/>
                    <a:pt x="85" y="85"/>
                    <a:pt x="87" y="83"/>
                  </a:cubicBezTo>
                  <a:cubicBezTo>
                    <a:pt x="89" y="80"/>
                    <a:pt x="86" y="78"/>
                    <a:pt x="89" y="75"/>
                  </a:cubicBezTo>
                  <a:cubicBezTo>
                    <a:pt x="92" y="72"/>
                    <a:pt x="95" y="73"/>
                    <a:pt x="94" y="69"/>
                  </a:cubicBezTo>
                  <a:cubicBezTo>
                    <a:pt x="93" y="65"/>
                    <a:pt x="97" y="63"/>
                    <a:pt x="97" y="59"/>
                  </a:cubicBezTo>
                  <a:cubicBezTo>
                    <a:pt x="98" y="54"/>
                    <a:pt x="103" y="56"/>
                    <a:pt x="107" y="52"/>
                  </a:cubicBezTo>
                  <a:cubicBezTo>
                    <a:pt x="112" y="48"/>
                    <a:pt x="117" y="50"/>
                    <a:pt x="121" y="47"/>
                  </a:cubicBezTo>
                  <a:cubicBezTo>
                    <a:pt x="125" y="44"/>
                    <a:pt x="127" y="47"/>
                    <a:pt x="130" y="46"/>
                  </a:cubicBezTo>
                  <a:cubicBezTo>
                    <a:pt x="128" y="44"/>
                    <a:pt x="124" y="43"/>
                    <a:pt x="123" y="41"/>
                  </a:cubicBezTo>
                  <a:cubicBezTo>
                    <a:pt x="122" y="39"/>
                    <a:pt x="128" y="34"/>
                    <a:pt x="129" y="32"/>
                  </a:cubicBezTo>
                  <a:cubicBezTo>
                    <a:pt x="131" y="29"/>
                    <a:pt x="123" y="26"/>
                    <a:pt x="121" y="25"/>
                  </a:cubicBezTo>
                  <a:cubicBezTo>
                    <a:pt x="119" y="24"/>
                    <a:pt x="116" y="26"/>
                    <a:pt x="114" y="25"/>
                  </a:cubicBezTo>
                  <a:cubicBezTo>
                    <a:pt x="112" y="24"/>
                    <a:pt x="109" y="25"/>
                    <a:pt x="107" y="26"/>
                  </a:cubicBezTo>
                  <a:cubicBezTo>
                    <a:pt x="105" y="27"/>
                    <a:pt x="94" y="28"/>
                    <a:pt x="94" y="24"/>
                  </a:cubicBezTo>
                  <a:cubicBezTo>
                    <a:pt x="94" y="21"/>
                    <a:pt x="89" y="20"/>
                    <a:pt x="90" y="17"/>
                  </a:cubicBezTo>
                  <a:cubicBezTo>
                    <a:pt x="90" y="15"/>
                    <a:pt x="87" y="11"/>
                    <a:pt x="83" y="10"/>
                  </a:cubicBezTo>
                  <a:cubicBezTo>
                    <a:pt x="78" y="10"/>
                    <a:pt x="79" y="3"/>
                    <a:pt x="76" y="1"/>
                  </a:cubicBezTo>
                  <a:cubicBezTo>
                    <a:pt x="74" y="0"/>
                    <a:pt x="70" y="0"/>
                    <a:pt x="66" y="1"/>
                  </a:cubicBezTo>
                  <a:cubicBezTo>
                    <a:pt x="70" y="5"/>
                    <a:pt x="71" y="7"/>
                    <a:pt x="69" y="9"/>
                  </a:cubicBezTo>
                  <a:cubicBezTo>
                    <a:pt x="66" y="12"/>
                    <a:pt x="69" y="12"/>
                    <a:pt x="63" y="21"/>
                  </a:cubicBezTo>
                  <a:cubicBezTo>
                    <a:pt x="56" y="29"/>
                    <a:pt x="46" y="31"/>
                    <a:pt x="40" y="33"/>
                  </a:cubicBezTo>
                  <a:cubicBezTo>
                    <a:pt x="35" y="34"/>
                    <a:pt x="33" y="44"/>
                    <a:pt x="30" y="51"/>
                  </a:cubicBezTo>
                  <a:cubicBezTo>
                    <a:pt x="27" y="57"/>
                    <a:pt x="25" y="55"/>
                    <a:pt x="22" y="51"/>
                  </a:cubicBezTo>
                  <a:cubicBezTo>
                    <a:pt x="19" y="47"/>
                    <a:pt x="17" y="52"/>
                    <a:pt x="14" y="49"/>
                  </a:cubicBezTo>
                  <a:cubicBezTo>
                    <a:pt x="10" y="46"/>
                    <a:pt x="12" y="46"/>
                    <a:pt x="14" y="43"/>
                  </a:cubicBezTo>
                  <a:cubicBezTo>
                    <a:pt x="15" y="42"/>
                    <a:pt x="14" y="40"/>
                    <a:pt x="11" y="37"/>
                  </a:cubicBezTo>
                  <a:cubicBezTo>
                    <a:pt x="8" y="38"/>
                    <a:pt x="4" y="43"/>
                    <a:pt x="2" y="47"/>
                  </a:cubicBezTo>
                  <a:cubicBezTo>
                    <a:pt x="0" y="51"/>
                    <a:pt x="6" y="60"/>
                    <a:pt x="6" y="63"/>
                  </a:cubicBezTo>
                  <a:cubicBezTo>
                    <a:pt x="7" y="66"/>
                    <a:pt x="3" y="63"/>
                    <a:pt x="3" y="66"/>
                  </a:cubicBezTo>
                  <a:cubicBezTo>
                    <a:pt x="2" y="68"/>
                    <a:pt x="11" y="72"/>
                    <a:pt x="15" y="75"/>
                  </a:cubicBezTo>
                  <a:cubicBezTo>
                    <a:pt x="19" y="78"/>
                    <a:pt x="23" y="87"/>
                    <a:pt x="26" y="91"/>
                  </a:cubicBezTo>
                  <a:cubicBezTo>
                    <a:pt x="30" y="95"/>
                    <a:pt x="30" y="98"/>
                    <a:pt x="34" y="108"/>
                  </a:cubicBezTo>
                  <a:cubicBezTo>
                    <a:pt x="38" y="118"/>
                    <a:pt x="46" y="134"/>
                    <a:pt x="52" y="141"/>
                  </a:cubicBezTo>
                  <a:cubicBezTo>
                    <a:pt x="57" y="148"/>
                    <a:pt x="60" y="154"/>
                    <a:pt x="59" y="156"/>
                  </a:cubicBezTo>
                  <a:cubicBezTo>
                    <a:pt x="57" y="158"/>
                    <a:pt x="59" y="163"/>
                    <a:pt x="63" y="166"/>
                  </a:cubicBezTo>
                  <a:cubicBezTo>
                    <a:pt x="67" y="169"/>
                    <a:pt x="70" y="173"/>
                    <a:pt x="81" y="179"/>
                  </a:cubicBezTo>
                  <a:cubicBezTo>
                    <a:pt x="91" y="184"/>
                    <a:pt x="110" y="194"/>
                    <a:pt x="113" y="199"/>
                  </a:cubicBezTo>
                  <a:cubicBezTo>
                    <a:pt x="116" y="203"/>
                    <a:pt x="125" y="208"/>
                    <a:pt x="127" y="209"/>
                  </a:cubicBezTo>
                  <a:cubicBezTo>
                    <a:pt x="127" y="209"/>
                    <a:pt x="127" y="210"/>
                    <a:pt x="127" y="211"/>
                  </a:cubicBezTo>
                  <a:cubicBezTo>
                    <a:pt x="128" y="210"/>
                    <a:pt x="129" y="210"/>
                    <a:pt x="130" y="209"/>
                  </a:cubicBezTo>
                  <a:cubicBezTo>
                    <a:pt x="133" y="208"/>
                    <a:pt x="133" y="202"/>
                    <a:pt x="134" y="20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2" name="Freeform 118">
              <a:extLst>
                <a:ext uri="{FF2B5EF4-FFF2-40B4-BE49-F238E27FC236}">
                  <a16:creationId xmlns="" xmlns:a16="http://schemas.microsoft.com/office/drawing/2014/main" id="{2BF05566-4586-4072-B253-1B849369CBFD}"/>
                </a:ext>
              </a:extLst>
            </p:cNvPr>
            <p:cNvSpPr>
              <a:spLocks/>
            </p:cNvSpPr>
            <p:nvPr/>
          </p:nvSpPr>
          <p:spPr bwMode="auto">
            <a:xfrm>
              <a:off x="2462212" y="2943226"/>
              <a:ext cx="331788" cy="276225"/>
            </a:xfrm>
            <a:custGeom>
              <a:avLst/>
              <a:gdLst>
                <a:gd name="T0" fmla="*/ 15 w 156"/>
                <a:gd name="T1" fmla="*/ 8 h 131"/>
                <a:gd name="T2" fmla="*/ 6 w 156"/>
                <a:gd name="T3" fmla="*/ 21 h 131"/>
                <a:gd name="T4" fmla="*/ 4 w 156"/>
                <a:gd name="T5" fmla="*/ 29 h 131"/>
                <a:gd name="T6" fmla="*/ 2 w 156"/>
                <a:gd name="T7" fmla="*/ 35 h 131"/>
                <a:gd name="T8" fmla="*/ 7 w 156"/>
                <a:gd name="T9" fmla="*/ 37 h 131"/>
                <a:gd name="T10" fmla="*/ 12 w 156"/>
                <a:gd name="T11" fmla="*/ 45 h 131"/>
                <a:gd name="T12" fmla="*/ 20 w 156"/>
                <a:gd name="T13" fmla="*/ 59 h 131"/>
                <a:gd name="T14" fmla="*/ 39 w 156"/>
                <a:gd name="T15" fmla="*/ 61 h 131"/>
                <a:gd name="T16" fmla="*/ 55 w 156"/>
                <a:gd name="T17" fmla="*/ 68 h 131"/>
                <a:gd name="T18" fmla="*/ 68 w 156"/>
                <a:gd name="T19" fmla="*/ 71 h 131"/>
                <a:gd name="T20" fmla="*/ 65 w 156"/>
                <a:gd name="T21" fmla="*/ 92 h 131"/>
                <a:gd name="T22" fmla="*/ 70 w 156"/>
                <a:gd name="T23" fmla="*/ 101 h 131"/>
                <a:gd name="T24" fmla="*/ 69 w 156"/>
                <a:gd name="T25" fmla="*/ 109 h 131"/>
                <a:gd name="T26" fmla="*/ 71 w 156"/>
                <a:gd name="T27" fmla="*/ 115 h 131"/>
                <a:gd name="T28" fmla="*/ 70 w 156"/>
                <a:gd name="T29" fmla="*/ 116 h 131"/>
                <a:gd name="T30" fmla="*/ 78 w 156"/>
                <a:gd name="T31" fmla="*/ 127 h 131"/>
                <a:gd name="T32" fmla="*/ 85 w 156"/>
                <a:gd name="T33" fmla="*/ 130 h 131"/>
                <a:gd name="T34" fmla="*/ 91 w 156"/>
                <a:gd name="T35" fmla="*/ 129 h 131"/>
                <a:gd name="T36" fmla="*/ 99 w 156"/>
                <a:gd name="T37" fmla="*/ 125 h 131"/>
                <a:gd name="T38" fmla="*/ 106 w 156"/>
                <a:gd name="T39" fmla="*/ 121 h 131"/>
                <a:gd name="T40" fmla="*/ 113 w 156"/>
                <a:gd name="T41" fmla="*/ 115 h 131"/>
                <a:gd name="T42" fmla="*/ 114 w 156"/>
                <a:gd name="T43" fmla="*/ 110 h 131"/>
                <a:gd name="T44" fmla="*/ 108 w 156"/>
                <a:gd name="T45" fmla="*/ 109 h 131"/>
                <a:gd name="T46" fmla="*/ 105 w 156"/>
                <a:gd name="T47" fmla="*/ 102 h 131"/>
                <a:gd name="T48" fmla="*/ 101 w 156"/>
                <a:gd name="T49" fmla="*/ 93 h 131"/>
                <a:gd name="T50" fmla="*/ 108 w 156"/>
                <a:gd name="T51" fmla="*/ 92 h 131"/>
                <a:gd name="T52" fmla="*/ 118 w 156"/>
                <a:gd name="T53" fmla="*/ 95 h 131"/>
                <a:gd name="T54" fmla="*/ 123 w 156"/>
                <a:gd name="T55" fmla="*/ 96 h 131"/>
                <a:gd name="T56" fmla="*/ 130 w 156"/>
                <a:gd name="T57" fmla="*/ 91 h 131"/>
                <a:gd name="T58" fmla="*/ 144 w 156"/>
                <a:gd name="T59" fmla="*/ 86 h 131"/>
                <a:gd name="T60" fmla="*/ 147 w 156"/>
                <a:gd name="T61" fmla="*/ 82 h 131"/>
                <a:gd name="T62" fmla="*/ 140 w 156"/>
                <a:gd name="T63" fmla="*/ 73 h 131"/>
                <a:gd name="T64" fmla="*/ 141 w 156"/>
                <a:gd name="T65" fmla="*/ 67 h 131"/>
                <a:gd name="T66" fmla="*/ 146 w 156"/>
                <a:gd name="T67" fmla="*/ 62 h 131"/>
                <a:gd name="T68" fmla="*/ 148 w 156"/>
                <a:gd name="T69" fmla="*/ 55 h 131"/>
                <a:gd name="T70" fmla="*/ 152 w 156"/>
                <a:gd name="T71" fmla="*/ 48 h 131"/>
                <a:gd name="T72" fmla="*/ 156 w 156"/>
                <a:gd name="T73" fmla="*/ 42 h 131"/>
                <a:gd name="T74" fmla="*/ 140 w 156"/>
                <a:gd name="T75" fmla="*/ 41 h 131"/>
                <a:gd name="T76" fmla="*/ 143 w 156"/>
                <a:gd name="T77" fmla="*/ 31 h 131"/>
                <a:gd name="T78" fmla="*/ 126 w 156"/>
                <a:gd name="T79" fmla="*/ 25 h 131"/>
                <a:gd name="T80" fmla="*/ 128 w 156"/>
                <a:gd name="T81" fmla="*/ 19 h 131"/>
                <a:gd name="T82" fmla="*/ 118 w 156"/>
                <a:gd name="T83" fmla="*/ 16 h 131"/>
                <a:gd name="T84" fmla="*/ 96 w 156"/>
                <a:gd name="T85" fmla="*/ 24 h 131"/>
                <a:gd name="T86" fmla="*/ 75 w 156"/>
                <a:gd name="T87" fmla="*/ 18 h 131"/>
                <a:gd name="T88" fmla="*/ 60 w 156"/>
                <a:gd name="T89" fmla="*/ 15 h 131"/>
                <a:gd name="T90" fmla="*/ 52 w 156"/>
                <a:gd name="T91" fmla="*/ 6 h 131"/>
                <a:gd name="T92" fmla="*/ 42 w 156"/>
                <a:gd name="T93" fmla="*/ 0 h 131"/>
                <a:gd name="T94" fmla="*/ 39 w 156"/>
                <a:gd name="T95" fmla="*/ 7 h 131"/>
                <a:gd name="T96" fmla="*/ 24 w 156"/>
                <a:gd name="T97" fmla="*/ 16 h 131"/>
                <a:gd name="T98" fmla="*/ 27 w 156"/>
                <a:gd name="T99" fmla="*/ 33 h 131"/>
                <a:gd name="T100" fmla="*/ 15 w 156"/>
                <a:gd name="T101" fmla="*/ 29 h 131"/>
                <a:gd name="T102" fmla="*/ 20 w 156"/>
                <a:gd name="T103" fmla="*/ 14 h 131"/>
                <a:gd name="T104" fmla="*/ 19 w 156"/>
                <a:gd name="T105" fmla="*/ 6 h 131"/>
                <a:gd name="T106" fmla="*/ 15 w 156"/>
                <a:gd name="T107" fmla="*/ 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31">
                  <a:moveTo>
                    <a:pt x="15" y="8"/>
                  </a:moveTo>
                  <a:cubicBezTo>
                    <a:pt x="12" y="13"/>
                    <a:pt x="6" y="17"/>
                    <a:pt x="6" y="21"/>
                  </a:cubicBezTo>
                  <a:cubicBezTo>
                    <a:pt x="5" y="26"/>
                    <a:pt x="6" y="27"/>
                    <a:pt x="4" y="29"/>
                  </a:cubicBezTo>
                  <a:cubicBezTo>
                    <a:pt x="2" y="32"/>
                    <a:pt x="0" y="35"/>
                    <a:pt x="2" y="35"/>
                  </a:cubicBezTo>
                  <a:cubicBezTo>
                    <a:pt x="5" y="34"/>
                    <a:pt x="7" y="34"/>
                    <a:pt x="7" y="37"/>
                  </a:cubicBezTo>
                  <a:cubicBezTo>
                    <a:pt x="7" y="40"/>
                    <a:pt x="13" y="40"/>
                    <a:pt x="12" y="45"/>
                  </a:cubicBezTo>
                  <a:cubicBezTo>
                    <a:pt x="12" y="49"/>
                    <a:pt x="10" y="60"/>
                    <a:pt x="20" y="59"/>
                  </a:cubicBezTo>
                  <a:cubicBezTo>
                    <a:pt x="29" y="59"/>
                    <a:pt x="35" y="56"/>
                    <a:pt x="39" y="61"/>
                  </a:cubicBezTo>
                  <a:cubicBezTo>
                    <a:pt x="43" y="66"/>
                    <a:pt x="48" y="69"/>
                    <a:pt x="55" y="68"/>
                  </a:cubicBezTo>
                  <a:cubicBezTo>
                    <a:pt x="61" y="67"/>
                    <a:pt x="71" y="66"/>
                    <a:pt x="68" y="71"/>
                  </a:cubicBezTo>
                  <a:cubicBezTo>
                    <a:pt x="65" y="77"/>
                    <a:pt x="62" y="89"/>
                    <a:pt x="65" y="92"/>
                  </a:cubicBezTo>
                  <a:cubicBezTo>
                    <a:pt x="68" y="95"/>
                    <a:pt x="72" y="98"/>
                    <a:pt x="70" y="101"/>
                  </a:cubicBezTo>
                  <a:cubicBezTo>
                    <a:pt x="67" y="103"/>
                    <a:pt x="66" y="107"/>
                    <a:pt x="69" y="109"/>
                  </a:cubicBezTo>
                  <a:cubicBezTo>
                    <a:pt x="72" y="112"/>
                    <a:pt x="71" y="114"/>
                    <a:pt x="71" y="115"/>
                  </a:cubicBezTo>
                  <a:cubicBezTo>
                    <a:pt x="71" y="115"/>
                    <a:pt x="71" y="115"/>
                    <a:pt x="70" y="116"/>
                  </a:cubicBezTo>
                  <a:cubicBezTo>
                    <a:pt x="74" y="120"/>
                    <a:pt x="76" y="125"/>
                    <a:pt x="78" y="127"/>
                  </a:cubicBezTo>
                  <a:cubicBezTo>
                    <a:pt x="82" y="130"/>
                    <a:pt x="83" y="131"/>
                    <a:pt x="85" y="130"/>
                  </a:cubicBezTo>
                  <a:cubicBezTo>
                    <a:pt x="87" y="129"/>
                    <a:pt x="89" y="128"/>
                    <a:pt x="91" y="129"/>
                  </a:cubicBezTo>
                  <a:cubicBezTo>
                    <a:pt x="93" y="130"/>
                    <a:pt x="96" y="128"/>
                    <a:pt x="99" y="125"/>
                  </a:cubicBezTo>
                  <a:cubicBezTo>
                    <a:pt x="102" y="122"/>
                    <a:pt x="105" y="125"/>
                    <a:pt x="106" y="121"/>
                  </a:cubicBezTo>
                  <a:cubicBezTo>
                    <a:pt x="107" y="118"/>
                    <a:pt x="109" y="116"/>
                    <a:pt x="113" y="115"/>
                  </a:cubicBezTo>
                  <a:cubicBezTo>
                    <a:pt x="117" y="114"/>
                    <a:pt x="117" y="110"/>
                    <a:pt x="114" y="110"/>
                  </a:cubicBezTo>
                  <a:cubicBezTo>
                    <a:pt x="112" y="110"/>
                    <a:pt x="108" y="113"/>
                    <a:pt x="108" y="109"/>
                  </a:cubicBezTo>
                  <a:cubicBezTo>
                    <a:pt x="108" y="105"/>
                    <a:pt x="105" y="106"/>
                    <a:pt x="105" y="102"/>
                  </a:cubicBezTo>
                  <a:cubicBezTo>
                    <a:pt x="105" y="98"/>
                    <a:pt x="105" y="96"/>
                    <a:pt x="101" y="93"/>
                  </a:cubicBezTo>
                  <a:cubicBezTo>
                    <a:pt x="97" y="91"/>
                    <a:pt x="106" y="90"/>
                    <a:pt x="108" y="92"/>
                  </a:cubicBezTo>
                  <a:cubicBezTo>
                    <a:pt x="110" y="94"/>
                    <a:pt x="118" y="92"/>
                    <a:pt x="118" y="95"/>
                  </a:cubicBezTo>
                  <a:cubicBezTo>
                    <a:pt x="119" y="99"/>
                    <a:pt x="123" y="100"/>
                    <a:pt x="123" y="96"/>
                  </a:cubicBezTo>
                  <a:cubicBezTo>
                    <a:pt x="123" y="92"/>
                    <a:pt x="127" y="91"/>
                    <a:pt x="130" y="91"/>
                  </a:cubicBezTo>
                  <a:cubicBezTo>
                    <a:pt x="134" y="92"/>
                    <a:pt x="141" y="87"/>
                    <a:pt x="144" y="86"/>
                  </a:cubicBezTo>
                  <a:cubicBezTo>
                    <a:pt x="146" y="85"/>
                    <a:pt x="146" y="84"/>
                    <a:pt x="147" y="82"/>
                  </a:cubicBezTo>
                  <a:cubicBezTo>
                    <a:pt x="145" y="79"/>
                    <a:pt x="142" y="74"/>
                    <a:pt x="140" y="73"/>
                  </a:cubicBezTo>
                  <a:cubicBezTo>
                    <a:pt x="137" y="71"/>
                    <a:pt x="142" y="70"/>
                    <a:pt x="141" y="67"/>
                  </a:cubicBezTo>
                  <a:cubicBezTo>
                    <a:pt x="141" y="64"/>
                    <a:pt x="141" y="62"/>
                    <a:pt x="146" y="62"/>
                  </a:cubicBezTo>
                  <a:cubicBezTo>
                    <a:pt x="152" y="61"/>
                    <a:pt x="151" y="57"/>
                    <a:pt x="148" y="55"/>
                  </a:cubicBezTo>
                  <a:cubicBezTo>
                    <a:pt x="145" y="54"/>
                    <a:pt x="149" y="49"/>
                    <a:pt x="152" y="48"/>
                  </a:cubicBezTo>
                  <a:cubicBezTo>
                    <a:pt x="153" y="47"/>
                    <a:pt x="155" y="45"/>
                    <a:pt x="156" y="42"/>
                  </a:cubicBezTo>
                  <a:cubicBezTo>
                    <a:pt x="151" y="40"/>
                    <a:pt x="143" y="40"/>
                    <a:pt x="140" y="41"/>
                  </a:cubicBezTo>
                  <a:cubicBezTo>
                    <a:pt x="136" y="41"/>
                    <a:pt x="143" y="36"/>
                    <a:pt x="143" y="31"/>
                  </a:cubicBezTo>
                  <a:cubicBezTo>
                    <a:pt x="143" y="27"/>
                    <a:pt x="131" y="26"/>
                    <a:pt x="126" y="25"/>
                  </a:cubicBezTo>
                  <a:cubicBezTo>
                    <a:pt x="121" y="24"/>
                    <a:pt x="123" y="19"/>
                    <a:pt x="128" y="19"/>
                  </a:cubicBezTo>
                  <a:cubicBezTo>
                    <a:pt x="133" y="19"/>
                    <a:pt x="125" y="15"/>
                    <a:pt x="118" y="16"/>
                  </a:cubicBezTo>
                  <a:cubicBezTo>
                    <a:pt x="111" y="17"/>
                    <a:pt x="102" y="21"/>
                    <a:pt x="96" y="24"/>
                  </a:cubicBezTo>
                  <a:cubicBezTo>
                    <a:pt x="91" y="27"/>
                    <a:pt x="81" y="15"/>
                    <a:pt x="75" y="18"/>
                  </a:cubicBezTo>
                  <a:cubicBezTo>
                    <a:pt x="69" y="20"/>
                    <a:pt x="60" y="20"/>
                    <a:pt x="60" y="15"/>
                  </a:cubicBezTo>
                  <a:cubicBezTo>
                    <a:pt x="61" y="10"/>
                    <a:pt x="58" y="6"/>
                    <a:pt x="52" y="6"/>
                  </a:cubicBezTo>
                  <a:cubicBezTo>
                    <a:pt x="45" y="7"/>
                    <a:pt x="47" y="0"/>
                    <a:pt x="42" y="0"/>
                  </a:cubicBezTo>
                  <a:cubicBezTo>
                    <a:pt x="37" y="0"/>
                    <a:pt x="42" y="6"/>
                    <a:pt x="39" y="7"/>
                  </a:cubicBezTo>
                  <a:cubicBezTo>
                    <a:pt x="36" y="9"/>
                    <a:pt x="24" y="12"/>
                    <a:pt x="24" y="16"/>
                  </a:cubicBezTo>
                  <a:cubicBezTo>
                    <a:pt x="23" y="21"/>
                    <a:pt x="30" y="28"/>
                    <a:pt x="27" y="33"/>
                  </a:cubicBezTo>
                  <a:cubicBezTo>
                    <a:pt x="25" y="37"/>
                    <a:pt x="18" y="33"/>
                    <a:pt x="15" y="29"/>
                  </a:cubicBezTo>
                  <a:cubicBezTo>
                    <a:pt x="13" y="24"/>
                    <a:pt x="22" y="17"/>
                    <a:pt x="20" y="14"/>
                  </a:cubicBezTo>
                  <a:cubicBezTo>
                    <a:pt x="19" y="12"/>
                    <a:pt x="18" y="8"/>
                    <a:pt x="19" y="6"/>
                  </a:cubicBezTo>
                  <a:cubicBezTo>
                    <a:pt x="17" y="7"/>
                    <a:pt x="16" y="7"/>
                    <a:pt x="15" y="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3" name="Freeform 119">
              <a:extLst>
                <a:ext uri="{FF2B5EF4-FFF2-40B4-BE49-F238E27FC236}">
                  <a16:creationId xmlns="" xmlns:a16="http://schemas.microsoft.com/office/drawing/2014/main" id="{F19B5AD1-28AC-43F1-86C4-3D34DD2B6058}"/>
                </a:ext>
              </a:extLst>
            </p:cNvPr>
            <p:cNvSpPr>
              <a:spLocks/>
            </p:cNvSpPr>
            <p:nvPr/>
          </p:nvSpPr>
          <p:spPr bwMode="auto">
            <a:xfrm>
              <a:off x="2833687" y="3084513"/>
              <a:ext cx="101600" cy="107950"/>
            </a:xfrm>
            <a:custGeom>
              <a:avLst/>
              <a:gdLst>
                <a:gd name="T0" fmla="*/ 12 w 48"/>
                <a:gd name="T1" fmla="*/ 11 h 51"/>
                <a:gd name="T2" fmla="*/ 6 w 48"/>
                <a:gd name="T3" fmla="*/ 16 h 51"/>
                <a:gd name="T4" fmla="*/ 2 w 48"/>
                <a:gd name="T5" fmla="*/ 26 h 51"/>
                <a:gd name="T6" fmla="*/ 11 w 48"/>
                <a:gd name="T7" fmla="*/ 37 h 51"/>
                <a:gd name="T8" fmla="*/ 18 w 48"/>
                <a:gd name="T9" fmla="*/ 50 h 51"/>
                <a:gd name="T10" fmla="*/ 23 w 48"/>
                <a:gd name="T11" fmla="*/ 50 h 51"/>
                <a:gd name="T12" fmla="*/ 28 w 48"/>
                <a:gd name="T13" fmla="*/ 43 h 51"/>
                <a:gd name="T14" fmla="*/ 41 w 48"/>
                <a:gd name="T15" fmla="*/ 44 h 51"/>
                <a:gd name="T16" fmla="*/ 42 w 48"/>
                <a:gd name="T17" fmla="*/ 45 h 51"/>
                <a:gd name="T18" fmla="*/ 45 w 48"/>
                <a:gd name="T19" fmla="*/ 40 h 51"/>
                <a:gd name="T20" fmla="*/ 44 w 48"/>
                <a:gd name="T21" fmla="*/ 25 h 51"/>
                <a:gd name="T22" fmla="*/ 46 w 48"/>
                <a:gd name="T23" fmla="*/ 12 h 51"/>
                <a:gd name="T24" fmla="*/ 48 w 48"/>
                <a:gd name="T25" fmla="*/ 6 h 51"/>
                <a:gd name="T26" fmla="*/ 37 w 48"/>
                <a:gd name="T27" fmla="*/ 3 h 51"/>
                <a:gd name="T28" fmla="*/ 22 w 48"/>
                <a:gd name="T29" fmla="*/ 3 h 51"/>
                <a:gd name="T30" fmla="*/ 14 w 48"/>
                <a:gd name="T31" fmla="*/ 3 h 51"/>
                <a:gd name="T32" fmla="*/ 13 w 48"/>
                <a:gd name="T33" fmla="*/ 4 h 51"/>
                <a:gd name="T34" fmla="*/ 12 w 48"/>
                <a:gd name="T35"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1">
                  <a:moveTo>
                    <a:pt x="12" y="11"/>
                  </a:moveTo>
                  <a:cubicBezTo>
                    <a:pt x="13" y="14"/>
                    <a:pt x="9" y="16"/>
                    <a:pt x="6" y="16"/>
                  </a:cubicBezTo>
                  <a:cubicBezTo>
                    <a:pt x="3" y="16"/>
                    <a:pt x="4" y="24"/>
                    <a:pt x="2" y="26"/>
                  </a:cubicBezTo>
                  <a:cubicBezTo>
                    <a:pt x="0" y="28"/>
                    <a:pt x="9" y="33"/>
                    <a:pt x="11" y="37"/>
                  </a:cubicBezTo>
                  <a:cubicBezTo>
                    <a:pt x="12" y="40"/>
                    <a:pt x="15" y="46"/>
                    <a:pt x="18" y="50"/>
                  </a:cubicBezTo>
                  <a:cubicBezTo>
                    <a:pt x="20" y="51"/>
                    <a:pt x="22" y="51"/>
                    <a:pt x="23" y="50"/>
                  </a:cubicBezTo>
                  <a:cubicBezTo>
                    <a:pt x="26" y="49"/>
                    <a:pt x="24" y="43"/>
                    <a:pt x="28" y="43"/>
                  </a:cubicBezTo>
                  <a:cubicBezTo>
                    <a:pt x="33" y="44"/>
                    <a:pt x="39" y="41"/>
                    <a:pt x="41" y="44"/>
                  </a:cubicBezTo>
                  <a:cubicBezTo>
                    <a:pt x="41" y="44"/>
                    <a:pt x="41" y="45"/>
                    <a:pt x="42" y="45"/>
                  </a:cubicBezTo>
                  <a:cubicBezTo>
                    <a:pt x="43" y="43"/>
                    <a:pt x="45" y="41"/>
                    <a:pt x="45" y="40"/>
                  </a:cubicBezTo>
                  <a:cubicBezTo>
                    <a:pt x="46" y="38"/>
                    <a:pt x="46" y="30"/>
                    <a:pt x="44" y="25"/>
                  </a:cubicBezTo>
                  <a:cubicBezTo>
                    <a:pt x="42" y="20"/>
                    <a:pt x="43" y="14"/>
                    <a:pt x="46" y="12"/>
                  </a:cubicBezTo>
                  <a:cubicBezTo>
                    <a:pt x="46" y="11"/>
                    <a:pt x="47" y="9"/>
                    <a:pt x="48" y="6"/>
                  </a:cubicBezTo>
                  <a:cubicBezTo>
                    <a:pt x="44" y="4"/>
                    <a:pt x="40" y="3"/>
                    <a:pt x="37" y="3"/>
                  </a:cubicBezTo>
                  <a:cubicBezTo>
                    <a:pt x="31" y="4"/>
                    <a:pt x="25" y="7"/>
                    <a:pt x="22" y="3"/>
                  </a:cubicBezTo>
                  <a:cubicBezTo>
                    <a:pt x="20" y="0"/>
                    <a:pt x="17" y="1"/>
                    <a:pt x="14" y="3"/>
                  </a:cubicBezTo>
                  <a:cubicBezTo>
                    <a:pt x="14" y="3"/>
                    <a:pt x="13" y="4"/>
                    <a:pt x="13" y="4"/>
                  </a:cubicBezTo>
                  <a:cubicBezTo>
                    <a:pt x="12" y="6"/>
                    <a:pt x="11" y="9"/>
                    <a:pt x="12" y="1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4" name="Freeform 120">
              <a:extLst>
                <a:ext uri="{FF2B5EF4-FFF2-40B4-BE49-F238E27FC236}">
                  <a16:creationId xmlns="" xmlns:a16="http://schemas.microsoft.com/office/drawing/2014/main" id="{5B70B4D3-37F6-4959-A06D-1DF49061CEF4}"/>
                </a:ext>
              </a:extLst>
            </p:cNvPr>
            <p:cNvSpPr>
              <a:spLocks/>
            </p:cNvSpPr>
            <p:nvPr/>
          </p:nvSpPr>
          <p:spPr bwMode="auto">
            <a:xfrm>
              <a:off x="2752725" y="3032126"/>
              <a:ext cx="119063" cy="174625"/>
            </a:xfrm>
            <a:custGeom>
              <a:avLst/>
              <a:gdLst>
                <a:gd name="T0" fmla="*/ 15 w 56"/>
                <a:gd name="T1" fmla="*/ 6 h 83"/>
                <a:gd name="T2" fmla="*/ 11 w 56"/>
                <a:gd name="T3" fmla="*/ 13 h 83"/>
                <a:gd name="T4" fmla="*/ 9 w 56"/>
                <a:gd name="T5" fmla="*/ 20 h 83"/>
                <a:gd name="T6" fmla="*/ 4 w 56"/>
                <a:gd name="T7" fmla="*/ 25 h 83"/>
                <a:gd name="T8" fmla="*/ 3 w 56"/>
                <a:gd name="T9" fmla="*/ 31 h 83"/>
                <a:gd name="T10" fmla="*/ 10 w 56"/>
                <a:gd name="T11" fmla="*/ 40 h 83"/>
                <a:gd name="T12" fmla="*/ 14 w 56"/>
                <a:gd name="T13" fmla="*/ 38 h 83"/>
                <a:gd name="T14" fmla="*/ 19 w 56"/>
                <a:gd name="T15" fmla="*/ 47 h 83"/>
                <a:gd name="T16" fmla="*/ 20 w 56"/>
                <a:gd name="T17" fmla="*/ 57 h 83"/>
                <a:gd name="T18" fmla="*/ 23 w 56"/>
                <a:gd name="T19" fmla="*/ 76 h 83"/>
                <a:gd name="T20" fmla="*/ 35 w 56"/>
                <a:gd name="T21" fmla="*/ 81 h 83"/>
                <a:gd name="T22" fmla="*/ 42 w 56"/>
                <a:gd name="T23" fmla="*/ 78 h 83"/>
                <a:gd name="T24" fmla="*/ 48 w 56"/>
                <a:gd name="T25" fmla="*/ 75 h 83"/>
                <a:gd name="T26" fmla="*/ 56 w 56"/>
                <a:gd name="T27" fmla="*/ 75 h 83"/>
                <a:gd name="T28" fmla="*/ 49 w 56"/>
                <a:gd name="T29" fmla="*/ 62 h 83"/>
                <a:gd name="T30" fmla="*/ 40 w 56"/>
                <a:gd name="T31" fmla="*/ 51 h 83"/>
                <a:gd name="T32" fmla="*/ 44 w 56"/>
                <a:gd name="T33" fmla="*/ 41 h 83"/>
                <a:gd name="T34" fmla="*/ 50 w 56"/>
                <a:gd name="T35" fmla="*/ 36 h 83"/>
                <a:gd name="T36" fmla="*/ 51 w 56"/>
                <a:gd name="T37" fmla="*/ 29 h 83"/>
                <a:gd name="T38" fmla="*/ 40 w 56"/>
                <a:gd name="T39" fmla="*/ 19 h 83"/>
                <a:gd name="T40" fmla="*/ 35 w 56"/>
                <a:gd name="T41" fmla="*/ 12 h 83"/>
                <a:gd name="T42" fmla="*/ 23 w 56"/>
                <a:gd name="T43" fmla="*/ 3 h 83"/>
                <a:gd name="T44" fmla="*/ 19 w 56"/>
                <a:gd name="T45" fmla="*/ 0 h 83"/>
                <a:gd name="T46" fmla="*/ 15 w 56"/>
                <a:gd name="T4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3">
                  <a:moveTo>
                    <a:pt x="15" y="6"/>
                  </a:moveTo>
                  <a:cubicBezTo>
                    <a:pt x="12" y="7"/>
                    <a:pt x="8" y="12"/>
                    <a:pt x="11" y="13"/>
                  </a:cubicBezTo>
                  <a:cubicBezTo>
                    <a:pt x="14" y="15"/>
                    <a:pt x="15" y="19"/>
                    <a:pt x="9" y="20"/>
                  </a:cubicBezTo>
                  <a:cubicBezTo>
                    <a:pt x="4" y="20"/>
                    <a:pt x="4" y="22"/>
                    <a:pt x="4" y="25"/>
                  </a:cubicBezTo>
                  <a:cubicBezTo>
                    <a:pt x="5" y="28"/>
                    <a:pt x="0" y="29"/>
                    <a:pt x="3" y="31"/>
                  </a:cubicBezTo>
                  <a:cubicBezTo>
                    <a:pt x="5" y="32"/>
                    <a:pt x="8" y="37"/>
                    <a:pt x="10" y="40"/>
                  </a:cubicBezTo>
                  <a:cubicBezTo>
                    <a:pt x="11" y="38"/>
                    <a:pt x="12" y="37"/>
                    <a:pt x="14" y="38"/>
                  </a:cubicBezTo>
                  <a:cubicBezTo>
                    <a:pt x="19" y="38"/>
                    <a:pt x="15" y="45"/>
                    <a:pt x="19" y="47"/>
                  </a:cubicBezTo>
                  <a:cubicBezTo>
                    <a:pt x="23" y="49"/>
                    <a:pt x="23" y="54"/>
                    <a:pt x="20" y="57"/>
                  </a:cubicBezTo>
                  <a:cubicBezTo>
                    <a:pt x="17" y="59"/>
                    <a:pt x="16" y="70"/>
                    <a:pt x="23" y="76"/>
                  </a:cubicBezTo>
                  <a:cubicBezTo>
                    <a:pt x="29" y="83"/>
                    <a:pt x="33" y="82"/>
                    <a:pt x="35" y="81"/>
                  </a:cubicBezTo>
                  <a:cubicBezTo>
                    <a:pt x="36" y="79"/>
                    <a:pt x="41" y="81"/>
                    <a:pt x="42" y="78"/>
                  </a:cubicBezTo>
                  <a:cubicBezTo>
                    <a:pt x="43" y="75"/>
                    <a:pt x="45" y="78"/>
                    <a:pt x="48" y="75"/>
                  </a:cubicBezTo>
                  <a:cubicBezTo>
                    <a:pt x="49" y="73"/>
                    <a:pt x="53" y="74"/>
                    <a:pt x="56" y="75"/>
                  </a:cubicBezTo>
                  <a:cubicBezTo>
                    <a:pt x="53" y="71"/>
                    <a:pt x="50" y="65"/>
                    <a:pt x="49" y="62"/>
                  </a:cubicBezTo>
                  <a:cubicBezTo>
                    <a:pt x="47" y="58"/>
                    <a:pt x="38" y="53"/>
                    <a:pt x="40" y="51"/>
                  </a:cubicBezTo>
                  <a:cubicBezTo>
                    <a:pt x="42" y="49"/>
                    <a:pt x="41" y="41"/>
                    <a:pt x="44" y="41"/>
                  </a:cubicBezTo>
                  <a:cubicBezTo>
                    <a:pt x="47" y="41"/>
                    <a:pt x="51" y="39"/>
                    <a:pt x="50" y="36"/>
                  </a:cubicBezTo>
                  <a:cubicBezTo>
                    <a:pt x="49" y="34"/>
                    <a:pt x="50" y="31"/>
                    <a:pt x="51" y="29"/>
                  </a:cubicBezTo>
                  <a:cubicBezTo>
                    <a:pt x="48" y="28"/>
                    <a:pt x="43" y="19"/>
                    <a:pt x="40" y="19"/>
                  </a:cubicBezTo>
                  <a:cubicBezTo>
                    <a:pt x="37" y="19"/>
                    <a:pt x="34" y="17"/>
                    <a:pt x="35" y="12"/>
                  </a:cubicBezTo>
                  <a:cubicBezTo>
                    <a:pt x="35" y="8"/>
                    <a:pt x="28" y="8"/>
                    <a:pt x="23" y="3"/>
                  </a:cubicBezTo>
                  <a:cubicBezTo>
                    <a:pt x="22" y="2"/>
                    <a:pt x="21" y="1"/>
                    <a:pt x="19" y="0"/>
                  </a:cubicBezTo>
                  <a:cubicBezTo>
                    <a:pt x="18" y="3"/>
                    <a:pt x="16" y="5"/>
                    <a:pt x="15" y="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5" name="Freeform 121">
              <a:extLst>
                <a:ext uri="{FF2B5EF4-FFF2-40B4-BE49-F238E27FC236}">
                  <a16:creationId xmlns="" xmlns:a16="http://schemas.microsoft.com/office/drawing/2014/main" id="{9BB8F3E6-0171-4FF3-9ABD-AB134EEF5941}"/>
                </a:ext>
              </a:extLst>
            </p:cNvPr>
            <p:cNvSpPr>
              <a:spLocks/>
            </p:cNvSpPr>
            <p:nvPr/>
          </p:nvSpPr>
          <p:spPr bwMode="auto">
            <a:xfrm>
              <a:off x="2922587" y="3097213"/>
              <a:ext cx="74613" cy="90488"/>
            </a:xfrm>
            <a:custGeom>
              <a:avLst/>
              <a:gdLst>
                <a:gd name="T0" fmla="*/ 2 w 35"/>
                <a:gd name="T1" fmla="*/ 19 h 43"/>
                <a:gd name="T2" fmla="*/ 3 w 35"/>
                <a:gd name="T3" fmla="*/ 34 h 43"/>
                <a:gd name="T4" fmla="*/ 0 w 35"/>
                <a:gd name="T5" fmla="*/ 39 h 43"/>
                <a:gd name="T6" fmla="*/ 10 w 35"/>
                <a:gd name="T7" fmla="*/ 41 h 43"/>
                <a:gd name="T8" fmla="*/ 22 w 35"/>
                <a:gd name="T9" fmla="*/ 36 h 43"/>
                <a:gd name="T10" fmla="*/ 35 w 35"/>
                <a:gd name="T11" fmla="*/ 18 h 43"/>
                <a:gd name="T12" fmla="*/ 35 w 35"/>
                <a:gd name="T13" fmla="*/ 18 h 43"/>
                <a:gd name="T14" fmla="*/ 16 w 35"/>
                <a:gd name="T15" fmla="*/ 3 h 43"/>
                <a:gd name="T16" fmla="*/ 6 w 35"/>
                <a:gd name="T17" fmla="*/ 0 h 43"/>
                <a:gd name="T18" fmla="*/ 4 w 35"/>
                <a:gd name="T19" fmla="*/ 6 h 43"/>
                <a:gd name="T20" fmla="*/ 2 w 35"/>
                <a:gd name="T21"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3">
                  <a:moveTo>
                    <a:pt x="2" y="19"/>
                  </a:moveTo>
                  <a:cubicBezTo>
                    <a:pt x="4" y="24"/>
                    <a:pt x="4" y="32"/>
                    <a:pt x="3" y="34"/>
                  </a:cubicBezTo>
                  <a:cubicBezTo>
                    <a:pt x="3" y="35"/>
                    <a:pt x="1" y="37"/>
                    <a:pt x="0" y="39"/>
                  </a:cubicBezTo>
                  <a:cubicBezTo>
                    <a:pt x="2" y="41"/>
                    <a:pt x="5" y="43"/>
                    <a:pt x="10" y="41"/>
                  </a:cubicBezTo>
                  <a:cubicBezTo>
                    <a:pt x="16" y="39"/>
                    <a:pt x="19" y="43"/>
                    <a:pt x="22" y="36"/>
                  </a:cubicBezTo>
                  <a:cubicBezTo>
                    <a:pt x="24" y="30"/>
                    <a:pt x="30" y="23"/>
                    <a:pt x="35" y="18"/>
                  </a:cubicBezTo>
                  <a:cubicBezTo>
                    <a:pt x="35" y="18"/>
                    <a:pt x="35" y="18"/>
                    <a:pt x="35" y="18"/>
                  </a:cubicBezTo>
                  <a:cubicBezTo>
                    <a:pt x="30" y="16"/>
                    <a:pt x="23" y="4"/>
                    <a:pt x="16" y="3"/>
                  </a:cubicBezTo>
                  <a:cubicBezTo>
                    <a:pt x="12" y="2"/>
                    <a:pt x="9" y="1"/>
                    <a:pt x="6" y="0"/>
                  </a:cubicBezTo>
                  <a:cubicBezTo>
                    <a:pt x="5" y="3"/>
                    <a:pt x="4" y="5"/>
                    <a:pt x="4" y="6"/>
                  </a:cubicBezTo>
                  <a:cubicBezTo>
                    <a:pt x="1" y="8"/>
                    <a:pt x="0" y="14"/>
                    <a:pt x="2" y="1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6" name="Freeform 122">
              <a:extLst>
                <a:ext uri="{FF2B5EF4-FFF2-40B4-BE49-F238E27FC236}">
                  <a16:creationId xmlns="" xmlns:a16="http://schemas.microsoft.com/office/drawing/2014/main" id="{7C767FC4-B40B-4D02-B124-474493EE59D6}"/>
                </a:ext>
              </a:extLst>
            </p:cNvPr>
            <p:cNvSpPr>
              <a:spLocks/>
            </p:cNvSpPr>
            <p:nvPr/>
          </p:nvSpPr>
          <p:spPr bwMode="auto">
            <a:xfrm>
              <a:off x="2193925" y="2659063"/>
              <a:ext cx="252413" cy="90488"/>
            </a:xfrm>
            <a:custGeom>
              <a:avLst/>
              <a:gdLst>
                <a:gd name="T0" fmla="*/ 96 w 119"/>
                <a:gd name="T1" fmla="*/ 27 h 43"/>
                <a:gd name="T2" fmla="*/ 42 w 119"/>
                <a:gd name="T3" fmla="*/ 5 h 43"/>
                <a:gd name="T4" fmla="*/ 2 w 119"/>
                <a:gd name="T5" fmla="*/ 19 h 43"/>
                <a:gd name="T6" fmla="*/ 21 w 119"/>
                <a:gd name="T7" fmla="*/ 10 h 43"/>
                <a:gd name="T8" fmla="*/ 32 w 119"/>
                <a:gd name="T9" fmla="*/ 15 h 43"/>
                <a:gd name="T10" fmla="*/ 51 w 119"/>
                <a:gd name="T11" fmla="*/ 19 h 43"/>
                <a:gd name="T12" fmla="*/ 75 w 119"/>
                <a:gd name="T13" fmla="*/ 32 h 43"/>
                <a:gd name="T14" fmla="*/ 81 w 119"/>
                <a:gd name="T15" fmla="*/ 41 h 43"/>
                <a:gd name="T16" fmla="*/ 117 w 119"/>
                <a:gd name="T17" fmla="*/ 40 h 43"/>
                <a:gd name="T18" fmla="*/ 96 w 119"/>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43">
                  <a:moveTo>
                    <a:pt x="96" y="27"/>
                  </a:moveTo>
                  <a:cubicBezTo>
                    <a:pt x="89" y="27"/>
                    <a:pt x="64" y="10"/>
                    <a:pt x="42" y="5"/>
                  </a:cubicBezTo>
                  <a:cubicBezTo>
                    <a:pt x="19" y="0"/>
                    <a:pt x="0" y="17"/>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7" name="Freeform 123">
              <a:extLst>
                <a:ext uri="{FF2B5EF4-FFF2-40B4-BE49-F238E27FC236}">
                  <a16:creationId xmlns="" xmlns:a16="http://schemas.microsoft.com/office/drawing/2014/main" id="{FDF19554-4AA8-4A03-A405-56AF7A9B05BF}"/>
                </a:ext>
              </a:extLst>
            </p:cNvPr>
            <p:cNvSpPr>
              <a:spLocks/>
            </p:cNvSpPr>
            <p:nvPr/>
          </p:nvSpPr>
          <p:spPr bwMode="auto">
            <a:xfrm>
              <a:off x="2338387" y="2781301"/>
              <a:ext cx="58738" cy="25400"/>
            </a:xfrm>
            <a:custGeom>
              <a:avLst/>
              <a:gdLst>
                <a:gd name="T0" fmla="*/ 3 w 28"/>
                <a:gd name="T1" fmla="*/ 4 h 12"/>
                <a:gd name="T2" fmla="*/ 26 w 28"/>
                <a:gd name="T3" fmla="*/ 8 h 12"/>
                <a:gd name="T4" fmla="*/ 3 w 28"/>
                <a:gd name="T5" fmla="*/ 4 h 12"/>
              </a:gdLst>
              <a:ahLst/>
              <a:cxnLst>
                <a:cxn ang="0">
                  <a:pos x="T0" y="T1"/>
                </a:cxn>
                <a:cxn ang="0">
                  <a:pos x="T2" y="T3"/>
                </a:cxn>
                <a:cxn ang="0">
                  <a:pos x="T4" y="T5"/>
                </a:cxn>
              </a:cxnLst>
              <a:rect l="0" t="0" r="r" b="b"/>
              <a:pathLst>
                <a:path w="28" h="12">
                  <a:moveTo>
                    <a:pt x="3" y="4"/>
                  </a:moveTo>
                  <a:cubicBezTo>
                    <a:pt x="5" y="7"/>
                    <a:pt x="24" y="12"/>
                    <a:pt x="26" y="8"/>
                  </a:cubicBezTo>
                  <a:cubicBezTo>
                    <a:pt x="28" y="3"/>
                    <a:pt x="0" y="0"/>
                    <a:pt x="3" y="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8" name="Freeform 124">
              <a:extLst>
                <a:ext uri="{FF2B5EF4-FFF2-40B4-BE49-F238E27FC236}">
                  <a16:creationId xmlns="" xmlns:a16="http://schemas.microsoft.com/office/drawing/2014/main" id="{E71D5961-F4FA-4772-858A-4151F6E058F5}"/>
                </a:ext>
              </a:extLst>
            </p:cNvPr>
            <p:cNvSpPr>
              <a:spLocks/>
            </p:cNvSpPr>
            <p:nvPr/>
          </p:nvSpPr>
          <p:spPr bwMode="auto">
            <a:xfrm>
              <a:off x="2606675" y="2776538"/>
              <a:ext cx="52388" cy="30163"/>
            </a:xfrm>
            <a:custGeom>
              <a:avLst/>
              <a:gdLst>
                <a:gd name="T0" fmla="*/ 4 w 25"/>
                <a:gd name="T1" fmla="*/ 7 h 14"/>
                <a:gd name="T2" fmla="*/ 23 w 25"/>
                <a:gd name="T3" fmla="*/ 7 h 14"/>
                <a:gd name="T4" fmla="*/ 4 w 25"/>
                <a:gd name="T5" fmla="*/ 7 h 14"/>
              </a:gdLst>
              <a:ahLst/>
              <a:cxnLst>
                <a:cxn ang="0">
                  <a:pos x="T0" y="T1"/>
                </a:cxn>
                <a:cxn ang="0">
                  <a:pos x="T2" y="T3"/>
                </a:cxn>
                <a:cxn ang="0">
                  <a:pos x="T4" y="T5"/>
                </a:cxn>
              </a:cxnLst>
              <a:rect l="0" t="0" r="r" b="b"/>
              <a:pathLst>
                <a:path w="25" h="14">
                  <a:moveTo>
                    <a:pt x="4" y="7"/>
                  </a:moveTo>
                  <a:cubicBezTo>
                    <a:pt x="9" y="14"/>
                    <a:pt x="22" y="10"/>
                    <a:pt x="23" y="7"/>
                  </a:cubicBezTo>
                  <a:cubicBezTo>
                    <a:pt x="25" y="2"/>
                    <a:pt x="0" y="0"/>
                    <a:pt x="4" y="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29" name="Freeform 125">
              <a:extLst>
                <a:ext uri="{FF2B5EF4-FFF2-40B4-BE49-F238E27FC236}">
                  <a16:creationId xmlns="" xmlns:a16="http://schemas.microsoft.com/office/drawing/2014/main" id="{22557C69-8CB8-49EE-A230-4FEC028EE4CF}"/>
                </a:ext>
              </a:extLst>
            </p:cNvPr>
            <p:cNvSpPr>
              <a:spLocks noEditPoints="1"/>
            </p:cNvSpPr>
            <p:nvPr/>
          </p:nvSpPr>
          <p:spPr bwMode="auto">
            <a:xfrm>
              <a:off x="2755900" y="4586288"/>
              <a:ext cx="85725" cy="38100"/>
            </a:xfrm>
            <a:custGeom>
              <a:avLst/>
              <a:gdLst>
                <a:gd name="T0" fmla="*/ 39 w 41"/>
                <a:gd name="T1" fmla="*/ 8 h 18"/>
                <a:gd name="T2" fmla="*/ 21 w 41"/>
                <a:gd name="T3" fmla="*/ 16 h 18"/>
                <a:gd name="T4" fmla="*/ 39 w 41"/>
                <a:gd name="T5" fmla="*/ 8 h 18"/>
                <a:gd name="T6" fmla="*/ 19 w 41"/>
                <a:gd name="T7" fmla="*/ 2 h 18"/>
                <a:gd name="T8" fmla="*/ 6 w 41"/>
                <a:gd name="T9" fmla="*/ 15 h 18"/>
                <a:gd name="T10" fmla="*/ 19 w 41"/>
                <a:gd name="T11" fmla="*/ 2 h 18"/>
              </a:gdLst>
              <a:ahLst/>
              <a:cxnLst>
                <a:cxn ang="0">
                  <a:pos x="T0" y="T1"/>
                </a:cxn>
                <a:cxn ang="0">
                  <a:pos x="T2" y="T3"/>
                </a:cxn>
                <a:cxn ang="0">
                  <a:pos x="T4" y="T5"/>
                </a:cxn>
                <a:cxn ang="0">
                  <a:pos x="T6" y="T7"/>
                </a:cxn>
                <a:cxn ang="0">
                  <a:pos x="T8" y="T9"/>
                </a:cxn>
                <a:cxn ang="0">
                  <a:pos x="T10" y="T11"/>
                </a:cxn>
              </a:cxnLst>
              <a:rect l="0" t="0" r="r" b="b"/>
              <a:pathLst>
                <a:path w="41" h="18">
                  <a:moveTo>
                    <a:pt x="39" y="8"/>
                  </a:moveTo>
                  <a:cubicBezTo>
                    <a:pt x="35" y="0"/>
                    <a:pt x="17" y="14"/>
                    <a:pt x="21" y="16"/>
                  </a:cubicBezTo>
                  <a:cubicBezTo>
                    <a:pt x="25" y="18"/>
                    <a:pt x="41" y="12"/>
                    <a:pt x="39" y="8"/>
                  </a:cubicBezTo>
                  <a:close/>
                  <a:moveTo>
                    <a:pt x="19" y="2"/>
                  </a:moveTo>
                  <a:cubicBezTo>
                    <a:pt x="13" y="1"/>
                    <a:pt x="0" y="13"/>
                    <a:pt x="6" y="15"/>
                  </a:cubicBezTo>
                  <a:cubicBezTo>
                    <a:pt x="12" y="18"/>
                    <a:pt x="24" y="3"/>
                    <a:pt x="19" y="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0" name="Freeform 126">
              <a:extLst>
                <a:ext uri="{FF2B5EF4-FFF2-40B4-BE49-F238E27FC236}">
                  <a16:creationId xmlns="" xmlns:a16="http://schemas.microsoft.com/office/drawing/2014/main" id="{E2890429-AA47-434D-9FAB-D27BF54CE51F}"/>
                </a:ext>
              </a:extLst>
            </p:cNvPr>
            <p:cNvSpPr>
              <a:spLocks noEditPoints="1"/>
            </p:cNvSpPr>
            <p:nvPr/>
          </p:nvSpPr>
          <p:spPr bwMode="auto">
            <a:xfrm>
              <a:off x="2022475" y="3198813"/>
              <a:ext cx="398463" cy="160338"/>
            </a:xfrm>
            <a:custGeom>
              <a:avLst/>
              <a:gdLst>
                <a:gd name="T0" fmla="*/ 183 w 188"/>
                <a:gd name="T1" fmla="*/ 20 h 76"/>
                <a:gd name="T2" fmla="*/ 175 w 188"/>
                <a:gd name="T3" fmla="*/ 13 h 76"/>
                <a:gd name="T4" fmla="*/ 166 w 188"/>
                <a:gd name="T5" fmla="*/ 13 h 76"/>
                <a:gd name="T6" fmla="*/ 159 w 188"/>
                <a:gd name="T7" fmla="*/ 8 h 76"/>
                <a:gd name="T8" fmla="*/ 145 w 188"/>
                <a:gd name="T9" fmla="*/ 0 h 76"/>
                <a:gd name="T10" fmla="*/ 145 w 188"/>
                <a:gd name="T11" fmla="*/ 2 h 76"/>
                <a:gd name="T12" fmla="*/ 137 w 188"/>
                <a:gd name="T13" fmla="*/ 6 h 76"/>
                <a:gd name="T14" fmla="*/ 134 w 188"/>
                <a:gd name="T15" fmla="*/ 14 h 76"/>
                <a:gd name="T16" fmla="*/ 129 w 188"/>
                <a:gd name="T17" fmla="*/ 21 h 76"/>
                <a:gd name="T18" fmla="*/ 126 w 188"/>
                <a:gd name="T19" fmla="*/ 27 h 76"/>
                <a:gd name="T20" fmla="*/ 123 w 188"/>
                <a:gd name="T21" fmla="*/ 35 h 76"/>
                <a:gd name="T22" fmla="*/ 122 w 188"/>
                <a:gd name="T23" fmla="*/ 42 h 76"/>
                <a:gd name="T24" fmla="*/ 129 w 188"/>
                <a:gd name="T25" fmla="*/ 48 h 76"/>
                <a:gd name="T26" fmla="*/ 134 w 188"/>
                <a:gd name="T27" fmla="*/ 49 h 76"/>
                <a:gd name="T28" fmla="*/ 129 w 188"/>
                <a:gd name="T29" fmla="*/ 56 h 76"/>
                <a:gd name="T30" fmla="*/ 128 w 188"/>
                <a:gd name="T31" fmla="*/ 56 h 76"/>
                <a:gd name="T32" fmla="*/ 131 w 188"/>
                <a:gd name="T33" fmla="*/ 62 h 76"/>
                <a:gd name="T34" fmla="*/ 131 w 188"/>
                <a:gd name="T35" fmla="*/ 68 h 76"/>
                <a:gd name="T36" fmla="*/ 139 w 188"/>
                <a:gd name="T37" fmla="*/ 70 h 76"/>
                <a:gd name="T38" fmla="*/ 147 w 188"/>
                <a:gd name="T39" fmla="*/ 70 h 76"/>
                <a:gd name="T40" fmla="*/ 157 w 188"/>
                <a:gd name="T41" fmla="*/ 52 h 76"/>
                <a:gd name="T42" fmla="*/ 180 w 188"/>
                <a:gd name="T43" fmla="*/ 40 h 76"/>
                <a:gd name="T44" fmla="*/ 186 w 188"/>
                <a:gd name="T45" fmla="*/ 28 h 76"/>
                <a:gd name="T46" fmla="*/ 183 w 188"/>
                <a:gd name="T47" fmla="*/ 20 h 76"/>
                <a:gd name="T48" fmla="*/ 5 w 188"/>
                <a:gd name="T49" fmla="*/ 16 h 76"/>
                <a:gd name="T50" fmla="*/ 12 w 188"/>
                <a:gd name="T51" fmla="*/ 28 h 76"/>
                <a:gd name="T52" fmla="*/ 5 w 188"/>
                <a:gd name="T53"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8" h="76">
                  <a:moveTo>
                    <a:pt x="183" y="20"/>
                  </a:moveTo>
                  <a:cubicBezTo>
                    <a:pt x="179" y="15"/>
                    <a:pt x="176" y="12"/>
                    <a:pt x="175" y="13"/>
                  </a:cubicBezTo>
                  <a:cubicBezTo>
                    <a:pt x="174" y="15"/>
                    <a:pt x="169" y="15"/>
                    <a:pt x="166" y="13"/>
                  </a:cubicBezTo>
                  <a:cubicBezTo>
                    <a:pt x="163" y="12"/>
                    <a:pt x="161" y="8"/>
                    <a:pt x="159" y="8"/>
                  </a:cubicBezTo>
                  <a:cubicBezTo>
                    <a:pt x="157" y="8"/>
                    <a:pt x="149" y="4"/>
                    <a:pt x="145" y="0"/>
                  </a:cubicBezTo>
                  <a:cubicBezTo>
                    <a:pt x="145" y="1"/>
                    <a:pt x="145" y="1"/>
                    <a:pt x="145" y="2"/>
                  </a:cubicBezTo>
                  <a:cubicBezTo>
                    <a:pt x="145" y="4"/>
                    <a:pt x="142" y="6"/>
                    <a:pt x="137" y="6"/>
                  </a:cubicBezTo>
                  <a:cubicBezTo>
                    <a:pt x="133" y="6"/>
                    <a:pt x="134" y="11"/>
                    <a:pt x="134" y="14"/>
                  </a:cubicBezTo>
                  <a:cubicBezTo>
                    <a:pt x="134" y="17"/>
                    <a:pt x="130" y="17"/>
                    <a:pt x="129" y="21"/>
                  </a:cubicBezTo>
                  <a:cubicBezTo>
                    <a:pt x="127" y="24"/>
                    <a:pt x="129" y="25"/>
                    <a:pt x="126" y="27"/>
                  </a:cubicBezTo>
                  <a:cubicBezTo>
                    <a:pt x="122" y="29"/>
                    <a:pt x="121" y="32"/>
                    <a:pt x="123" y="35"/>
                  </a:cubicBezTo>
                  <a:cubicBezTo>
                    <a:pt x="125" y="38"/>
                    <a:pt x="123" y="40"/>
                    <a:pt x="122" y="42"/>
                  </a:cubicBezTo>
                  <a:cubicBezTo>
                    <a:pt x="122" y="44"/>
                    <a:pt x="125" y="45"/>
                    <a:pt x="129" y="48"/>
                  </a:cubicBezTo>
                  <a:cubicBezTo>
                    <a:pt x="132" y="51"/>
                    <a:pt x="133" y="47"/>
                    <a:pt x="134" y="49"/>
                  </a:cubicBezTo>
                  <a:cubicBezTo>
                    <a:pt x="136" y="52"/>
                    <a:pt x="133" y="56"/>
                    <a:pt x="129" y="56"/>
                  </a:cubicBezTo>
                  <a:cubicBezTo>
                    <a:pt x="129" y="56"/>
                    <a:pt x="129" y="56"/>
                    <a:pt x="128" y="56"/>
                  </a:cubicBezTo>
                  <a:cubicBezTo>
                    <a:pt x="131" y="59"/>
                    <a:pt x="132" y="61"/>
                    <a:pt x="131" y="62"/>
                  </a:cubicBezTo>
                  <a:cubicBezTo>
                    <a:pt x="129" y="65"/>
                    <a:pt x="127" y="65"/>
                    <a:pt x="131" y="68"/>
                  </a:cubicBezTo>
                  <a:cubicBezTo>
                    <a:pt x="134" y="71"/>
                    <a:pt x="136" y="66"/>
                    <a:pt x="139" y="70"/>
                  </a:cubicBezTo>
                  <a:cubicBezTo>
                    <a:pt x="142" y="74"/>
                    <a:pt x="144" y="76"/>
                    <a:pt x="147" y="70"/>
                  </a:cubicBezTo>
                  <a:cubicBezTo>
                    <a:pt x="150" y="63"/>
                    <a:pt x="152" y="53"/>
                    <a:pt x="157" y="52"/>
                  </a:cubicBezTo>
                  <a:cubicBezTo>
                    <a:pt x="163" y="50"/>
                    <a:pt x="173" y="48"/>
                    <a:pt x="180" y="40"/>
                  </a:cubicBezTo>
                  <a:cubicBezTo>
                    <a:pt x="186" y="31"/>
                    <a:pt x="183" y="31"/>
                    <a:pt x="186" y="28"/>
                  </a:cubicBezTo>
                  <a:cubicBezTo>
                    <a:pt x="188" y="26"/>
                    <a:pt x="187" y="24"/>
                    <a:pt x="183" y="20"/>
                  </a:cubicBezTo>
                  <a:close/>
                  <a:moveTo>
                    <a:pt x="5" y="16"/>
                  </a:moveTo>
                  <a:cubicBezTo>
                    <a:pt x="0" y="24"/>
                    <a:pt x="10" y="31"/>
                    <a:pt x="12" y="28"/>
                  </a:cubicBezTo>
                  <a:cubicBezTo>
                    <a:pt x="14" y="24"/>
                    <a:pt x="10" y="9"/>
                    <a:pt x="5" y="1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1" name="Freeform 127">
              <a:extLst>
                <a:ext uri="{FF2B5EF4-FFF2-40B4-BE49-F238E27FC236}">
                  <a16:creationId xmlns="" xmlns:a16="http://schemas.microsoft.com/office/drawing/2014/main" id="{AA715FB4-89B6-4396-9ACC-A30DF3716D46}"/>
                </a:ext>
              </a:extLst>
            </p:cNvPr>
            <p:cNvSpPr>
              <a:spLocks noEditPoints="1"/>
            </p:cNvSpPr>
            <p:nvPr/>
          </p:nvSpPr>
          <p:spPr bwMode="auto">
            <a:xfrm>
              <a:off x="2481262" y="493713"/>
              <a:ext cx="1463675" cy="1093788"/>
            </a:xfrm>
            <a:custGeom>
              <a:avLst/>
              <a:gdLst>
                <a:gd name="T0" fmla="*/ 606 w 691"/>
                <a:gd name="T1" fmla="*/ 60 h 516"/>
                <a:gd name="T2" fmla="*/ 555 w 691"/>
                <a:gd name="T3" fmla="*/ 83 h 516"/>
                <a:gd name="T4" fmla="*/ 552 w 691"/>
                <a:gd name="T5" fmla="*/ 52 h 516"/>
                <a:gd name="T6" fmla="*/ 494 w 691"/>
                <a:gd name="T7" fmla="*/ 48 h 516"/>
                <a:gd name="T8" fmla="*/ 551 w 691"/>
                <a:gd name="T9" fmla="*/ 39 h 516"/>
                <a:gd name="T10" fmla="*/ 546 w 691"/>
                <a:gd name="T11" fmla="*/ 17 h 516"/>
                <a:gd name="T12" fmla="*/ 467 w 691"/>
                <a:gd name="T13" fmla="*/ 1 h 516"/>
                <a:gd name="T14" fmla="*/ 393 w 691"/>
                <a:gd name="T15" fmla="*/ 10 h 516"/>
                <a:gd name="T16" fmla="*/ 337 w 691"/>
                <a:gd name="T17" fmla="*/ 11 h 516"/>
                <a:gd name="T18" fmla="*/ 291 w 691"/>
                <a:gd name="T19" fmla="*/ 32 h 516"/>
                <a:gd name="T20" fmla="*/ 280 w 691"/>
                <a:gd name="T21" fmla="*/ 38 h 516"/>
                <a:gd name="T22" fmla="*/ 247 w 691"/>
                <a:gd name="T23" fmla="*/ 47 h 516"/>
                <a:gd name="T24" fmla="*/ 216 w 691"/>
                <a:gd name="T25" fmla="*/ 58 h 516"/>
                <a:gd name="T26" fmla="*/ 162 w 691"/>
                <a:gd name="T27" fmla="*/ 48 h 516"/>
                <a:gd name="T28" fmla="*/ 133 w 691"/>
                <a:gd name="T29" fmla="*/ 70 h 516"/>
                <a:gd name="T30" fmla="*/ 88 w 691"/>
                <a:gd name="T31" fmla="*/ 99 h 516"/>
                <a:gd name="T32" fmla="*/ 0 w 691"/>
                <a:gd name="T33" fmla="*/ 143 h 516"/>
                <a:gd name="T34" fmla="*/ 56 w 691"/>
                <a:gd name="T35" fmla="*/ 159 h 516"/>
                <a:gd name="T36" fmla="*/ 16 w 691"/>
                <a:gd name="T37" fmla="*/ 173 h 516"/>
                <a:gd name="T38" fmla="*/ 50 w 691"/>
                <a:gd name="T39" fmla="*/ 194 h 516"/>
                <a:gd name="T40" fmla="*/ 95 w 691"/>
                <a:gd name="T41" fmla="*/ 192 h 516"/>
                <a:gd name="T42" fmla="*/ 163 w 691"/>
                <a:gd name="T43" fmla="*/ 211 h 516"/>
                <a:gd name="T44" fmla="*/ 197 w 691"/>
                <a:gd name="T45" fmla="*/ 257 h 516"/>
                <a:gd name="T46" fmla="*/ 202 w 691"/>
                <a:gd name="T47" fmla="*/ 298 h 516"/>
                <a:gd name="T48" fmla="*/ 245 w 691"/>
                <a:gd name="T49" fmla="*/ 312 h 516"/>
                <a:gd name="T50" fmla="*/ 240 w 691"/>
                <a:gd name="T51" fmla="*/ 328 h 516"/>
                <a:gd name="T52" fmla="*/ 234 w 691"/>
                <a:gd name="T53" fmla="*/ 356 h 516"/>
                <a:gd name="T54" fmla="*/ 226 w 691"/>
                <a:gd name="T55" fmla="*/ 391 h 516"/>
                <a:gd name="T56" fmla="*/ 235 w 691"/>
                <a:gd name="T57" fmla="*/ 436 h 516"/>
                <a:gd name="T58" fmla="*/ 256 w 691"/>
                <a:gd name="T59" fmla="*/ 463 h 516"/>
                <a:gd name="T60" fmla="*/ 287 w 691"/>
                <a:gd name="T61" fmla="*/ 499 h 516"/>
                <a:gd name="T62" fmla="*/ 331 w 691"/>
                <a:gd name="T63" fmla="*/ 515 h 516"/>
                <a:gd name="T64" fmla="*/ 344 w 691"/>
                <a:gd name="T65" fmla="*/ 471 h 516"/>
                <a:gd name="T66" fmla="*/ 363 w 691"/>
                <a:gd name="T67" fmla="*/ 449 h 516"/>
                <a:gd name="T68" fmla="*/ 365 w 691"/>
                <a:gd name="T69" fmla="*/ 428 h 516"/>
                <a:gd name="T70" fmla="*/ 384 w 691"/>
                <a:gd name="T71" fmla="*/ 414 h 516"/>
                <a:gd name="T72" fmla="*/ 401 w 691"/>
                <a:gd name="T73" fmla="*/ 410 h 516"/>
                <a:gd name="T74" fmla="*/ 461 w 691"/>
                <a:gd name="T75" fmla="*/ 370 h 516"/>
                <a:gd name="T76" fmla="*/ 500 w 691"/>
                <a:gd name="T77" fmla="*/ 359 h 516"/>
                <a:gd name="T78" fmla="*/ 576 w 691"/>
                <a:gd name="T79" fmla="*/ 326 h 516"/>
                <a:gd name="T80" fmla="*/ 535 w 691"/>
                <a:gd name="T81" fmla="*/ 316 h 516"/>
                <a:gd name="T82" fmla="*/ 577 w 691"/>
                <a:gd name="T83" fmla="*/ 319 h 516"/>
                <a:gd name="T84" fmla="*/ 569 w 691"/>
                <a:gd name="T85" fmla="*/ 280 h 516"/>
                <a:gd name="T86" fmla="*/ 547 w 691"/>
                <a:gd name="T87" fmla="*/ 261 h 516"/>
                <a:gd name="T88" fmla="*/ 596 w 691"/>
                <a:gd name="T89" fmla="*/ 254 h 516"/>
                <a:gd name="T90" fmla="*/ 609 w 691"/>
                <a:gd name="T91" fmla="*/ 230 h 516"/>
                <a:gd name="T92" fmla="*/ 603 w 691"/>
                <a:gd name="T93" fmla="*/ 194 h 516"/>
                <a:gd name="T94" fmla="*/ 590 w 691"/>
                <a:gd name="T95" fmla="*/ 178 h 516"/>
                <a:gd name="T96" fmla="*/ 595 w 691"/>
                <a:gd name="T97" fmla="*/ 162 h 516"/>
                <a:gd name="T98" fmla="*/ 578 w 691"/>
                <a:gd name="T99" fmla="*/ 154 h 516"/>
                <a:gd name="T100" fmla="*/ 624 w 691"/>
                <a:gd name="T101" fmla="*/ 107 h 516"/>
                <a:gd name="T102" fmla="*/ 613 w 691"/>
                <a:gd name="T103" fmla="*/ 94 h 516"/>
                <a:gd name="T104" fmla="*/ 626 w 691"/>
                <a:gd name="T105" fmla="*/ 82 h 516"/>
                <a:gd name="T106" fmla="*/ 691 w 691"/>
                <a:gd name="T107" fmla="*/ 59 h 516"/>
                <a:gd name="T108" fmla="*/ 228 w 691"/>
                <a:gd name="T109" fmla="*/ 330 h 516"/>
                <a:gd name="T110" fmla="*/ 216 w 691"/>
                <a:gd name="T111" fmla="*/ 343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1" h="516">
                  <a:moveTo>
                    <a:pt x="652" y="48"/>
                  </a:moveTo>
                  <a:cubicBezTo>
                    <a:pt x="640" y="48"/>
                    <a:pt x="630" y="50"/>
                    <a:pt x="629" y="58"/>
                  </a:cubicBezTo>
                  <a:cubicBezTo>
                    <a:pt x="628" y="67"/>
                    <a:pt x="613" y="57"/>
                    <a:pt x="606" y="60"/>
                  </a:cubicBezTo>
                  <a:cubicBezTo>
                    <a:pt x="599" y="63"/>
                    <a:pt x="603" y="53"/>
                    <a:pt x="596" y="56"/>
                  </a:cubicBezTo>
                  <a:cubicBezTo>
                    <a:pt x="589" y="59"/>
                    <a:pt x="582" y="67"/>
                    <a:pt x="574" y="71"/>
                  </a:cubicBezTo>
                  <a:cubicBezTo>
                    <a:pt x="566" y="74"/>
                    <a:pt x="560" y="82"/>
                    <a:pt x="555" y="83"/>
                  </a:cubicBezTo>
                  <a:cubicBezTo>
                    <a:pt x="550" y="84"/>
                    <a:pt x="566" y="68"/>
                    <a:pt x="574" y="60"/>
                  </a:cubicBezTo>
                  <a:cubicBezTo>
                    <a:pt x="582" y="52"/>
                    <a:pt x="577" y="42"/>
                    <a:pt x="567" y="43"/>
                  </a:cubicBezTo>
                  <a:cubicBezTo>
                    <a:pt x="556" y="44"/>
                    <a:pt x="558" y="51"/>
                    <a:pt x="552" y="52"/>
                  </a:cubicBezTo>
                  <a:cubicBezTo>
                    <a:pt x="546" y="54"/>
                    <a:pt x="518" y="68"/>
                    <a:pt x="516" y="64"/>
                  </a:cubicBezTo>
                  <a:cubicBezTo>
                    <a:pt x="515" y="59"/>
                    <a:pt x="540" y="52"/>
                    <a:pt x="540" y="49"/>
                  </a:cubicBezTo>
                  <a:cubicBezTo>
                    <a:pt x="539" y="46"/>
                    <a:pt x="508" y="46"/>
                    <a:pt x="494" y="48"/>
                  </a:cubicBezTo>
                  <a:cubicBezTo>
                    <a:pt x="480" y="50"/>
                    <a:pt x="455" y="58"/>
                    <a:pt x="455" y="54"/>
                  </a:cubicBezTo>
                  <a:cubicBezTo>
                    <a:pt x="455" y="50"/>
                    <a:pt x="484" y="44"/>
                    <a:pt x="498" y="42"/>
                  </a:cubicBezTo>
                  <a:cubicBezTo>
                    <a:pt x="513" y="41"/>
                    <a:pt x="540" y="43"/>
                    <a:pt x="551" y="39"/>
                  </a:cubicBezTo>
                  <a:cubicBezTo>
                    <a:pt x="563" y="34"/>
                    <a:pt x="580" y="34"/>
                    <a:pt x="583" y="30"/>
                  </a:cubicBezTo>
                  <a:cubicBezTo>
                    <a:pt x="586" y="26"/>
                    <a:pt x="570" y="21"/>
                    <a:pt x="562" y="22"/>
                  </a:cubicBezTo>
                  <a:cubicBezTo>
                    <a:pt x="554" y="22"/>
                    <a:pt x="546" y="21"/>
                    <a:pt x="546" y="17"/>
                  </a:cubicBezTo>
                  <a:cubicBezTo>
                    <a:pt x="547" y="13"/>
                    <a:pt x="534" y="12"/>
                    <a:pt x="533" y="9"/>
                  </a:cubicBezTo>
                  <a:cubicBezTo>
                    <a:pt x="531" y="6"/>
                    <a:pt x="506" y="8"/>
                    <a:pt x="501" y="5"/>
                  </a:cubicBezTo>
                  <a:cubicBezTo>
                    <a:pt x="496" y="2"/>
                    <a:pt x="480" y="0"/>
                    <a:pt x="467" y="1"/>
                  </a:cubicBezTo>
                  <a:cubicBezTo>
                    <a:pt x="453" y="2"/>
                    <a:pt x="426" y="2"/>
                    <a:pt x="420" y="2"/>
                  </a:cubicBezTo>
                  <a:cubicBezTo>
                    <a:pt x="413" y="3"/>
                    <a:pt x="409" y="5"/>
                    <a:pt x="404" y="5"/>
                  </a:cubicBezTo>
                  <a:cubicBezTo>
                    <a:pt x="398" y="5"/>
                    <a:pt x="389" y="7"/>
                    <a:pt x="393" y="10"/>
                  </a:cubicBezTo>
                  <a:cubicBezTo>
                    <a:pt x="399" y="17"/>
                    <a:pt x="384" y="20"/>
                    <a:pt x="385" y="15"/>
                  </a:cubicBezTo>
                  <a:cubicBezTo>
                    <a:pt x="386" y="10"/>
                    <a:pt x="372" y="7"/>
                    <a:pt x="367" y="11"/>
                  </a:cubicBezTo>
                  <a:cubicBezTo>
                    <a:pt x="362" y="15"/>
                    <a:pt x="340" y="7"/>
                    <a:pt x="337" y="11"/>
                  </a:cubicBezTo>
                  <a:cubicBezTo>
                    <a:pt x="333" y="15"/>
                    <a:pt x="307" y="14"/>
                    <a:pt x="299" y="15"/>
                  </a:cubicBezTo>
                  <a:cubicBezTo>
                    <a:pt x="292" y="17"/>
                    <a:pt x="311" y="22"/>
                    <a:pt x="311" y="26"/>
                  </a:cubicBezTo>
                  <a:cubicBezTo>
                    <a:pt x="310" y="29"/>
                    <a:pt x="286" y="26"/>
                    <a:pt x="291" y="32"/>
                  </a:cubicBezTo>
                  <a:cubicBezTo>
                    <a:pt x="296" y="38"/>
                    <a:pt x="312" y="42"/>
                    <a:pt x="319" y="50"/>
                  </a:cubicBezTo>
                  <a:cubicBezTo>
                    <a:pt x="327" y="57"/>
                    <a:pt x="313" y="53"/>
                    <a:pt x="305" y="47"/>
                  </a:cubicBezTo>
                  <a:cubicBezTo>
                    <a:pt x="296" y="41"/>
                    <a:pt x="285" y="43"/>
                    <a:pt x="280" y="38"/>
                  </a:cubicBezTo>
                  <a:cubicBezTo>
                    <a:pt x="274" y="32"/>
                    <a:pt x="254" y="28"/>
                    <a:pt x="249" y="31"/>
                  </a:cubicBezTo>
                  <a:cubicBezTo>
                    <a:pt x="243" y="35"/>
                    <a:pt x="263" y="42"/>
                    <a:pt x="263" y="47"/>
                  </a:cubicBezTo>
                  <a:cubicBezTo>
                    <a:pt x="263" y="51"/>
                    <a:pt x="250" y="46"/>
                    <a:pt x="247" y="47"/>
                  </a:cubicBezTo>
                  <a:cubicBezTo>
                    <a:pt x="245" y="49"/>
                    <a:pt x="233" y="36"/>
                    <a:pt x="227" y="36"/>
                  </a:cubicBezTo>
                  <a:cubicBezTo>
                    <a:pt x="220" y="36"/>
                    <a:pt x="226" y="42"/>
                    <a:pt x="226" y="50"/>
                  </a:cubicBezTo>
                  <a:cubicBezTo>
                    <a:pt x="226" y="59"/>
                    <a:pt x="213" y="64"/>
                    <a:pt x="216" y="58"/>
                  </a:cubicBezTo>
                  <a:cubicBezTo>
                    <a:pt x="220" y="52"/>
                    <a:pt x="217" y="38"/>
                    <a:pt x="210" y="35"/>
                  </a:cubicBezTo>
                  <a:cubicBezTo>
                    <a:pt x="203" y="32"/>
                    <a:pt x="185" y="41"/>
                    <a:pt x="176" y="40"/>
                  </a:cubicBezTo>
                  <a:cubicBezTo>
                    <a:pt x="167" y="40"/>
                    <a:pt x="154" y="43"/>
                    <a:pt x="162" y="48"/>
                  </a:cubicBezTo>
                  <a:cubicBezTo>
                    <a:pt x="170" y="52"/>
                    <a:pt x="162" y="55"/>
                    <a:pt x="155" y="50"/>
                  </a:cubicBezTo>
                  <a:cubicBezTo>
                    <a:pt x="148" y="45"/>
                    <a:pt x="125" y="50"/>
                    <a:pt x="130" y="53"/>
                  </a:cubicBezTo>
                  <a:cubicBezTo>
                    <a:pt x="134" y="57"/>
                    <a:pt x="136" y="66"/>
                    <a:pt x="133" y="70"/>
                  </a:cubicBezTo>
                  <a:cubicBezTo>
                    <a:pt x="130" y="74"/>
                    <a:pt x="120" y="66"/>
                    <a:pt x="111" y="67"/>
                  </a:cubicBezTo>
                  <a:cubicBezTo>
                    <a:pt x="102" y="68"/>
                    <a:pt x="58" y="89"/>
                    <a:pt x="60" y="95"/>
                  </a:cubicBezTo>
                  <a:cubicBezTo>
                    <a:pt x="63" y="100"/>
                    <a:pt x="82" y="96"/>
                    <a:pt x="88" y="99"/>
                  </a:cubicBezTo>
                  <a:cubicBezTo>
                    <a:pt x="94" y="102"/>
                    <a:pt x="86" y="115"/>
                    <a:pt x="79" y="120"/>
                  </a:cubicBezTo>
                  <a:cubicBezTo>
                    <a:pt x="71" y="125"/>
                    <a:pt x="44" y="120"/>
                    <a:pt x="43" y="126"/>
                  </a:cubicBezTo>
                  <a:cubicBezTo>
                    <a:pt x="43" y="132"/>
                    <a:pt x="0" y="133"/>
                    <a:pt x="0" y="143"/>
                  </a:cubicBezTo>
                  <a:cubicBezTo>
                    <a:pt x="0" y="146"/>
                    <a:pt x="2" y="150"/>
                    <a:pt x="7" y="151"/>
                  </a:cubicBezTo>
                  <a:cubicBezTo>
                    <a:pt x="13" y="152"/>
                    <a:pt x="20" y="150"/>
                    <a:pt x="26" y="156"/>
                  </a:cubicBezTo>
                  <a:cubicBezTo>
                    <a:pt x="31" y="162"/>
                    <a:pt x="46" y="163"/>
                    <a:pt x="56" y="159"/>
                  </a:cubicBezTo>
                  <a:cubicBezTo>
                    <a:pt x="67" y="155"/>
                    <a:pt x="74" y="159"/>
                    <a:pt x="74" y="165"/>
                  </a:cubicBezTo>
                  <a:cubicBezTo>
                    <a:pt x="74" y="171"/>
                    <a:pt x="51" y="163"/>
                    <a:pt x="44" y="167"/>
                  </a:cubicBezTo>
                  <a:cubicBezTo>
                    <a:pt x="37" y="172"/>
                    <a:pt x="15" y="168"/>
                    <a:pt x="16" y="173"/>
                  </a:cubicBezTo>
                  <a:cubicBezTo>
                    <a:pt x="17" y="177"/>
                    <a:pt x="28" y="176"/>
                    <a:pt x="36" y="178"/>
                  </a:cubicBezTo>
                  <a:cubicBezTo>
                    <a:pt x="45" y="180"/>
                    <a:pt x="37" y="183"/>
                    <a:pt x="37" y="187"/>
                  </a:cubicBezTo>
                  <a:cubicBezTo>
                    <a:pt x="36" y="191"/>
                    <a:pt x="41" y="190"/>
                    <a:pt x="50" y="194"/>
                  </a:cubicBezTo>
                  <a:cubicBezTo>
                    <a:pt x="59" y="199"/>
                    <a:pt x="73" y="201"/>
                    <a:pt x="68" y="196"/>
                  </a:cubicBezTo>
                  <a:cubicBezTo>
                    <a:pt x="64" y="191"/>
                    <a:pt x="77" y="192"/>
                    <a:pt x="80" y="195"/>
                  </a:cubicBezTo>
                  <a:cubicBezTo>
                    <a:pt x="82" y="198"/>
                    <a:pt x="88" y="191"/>
                    <a:pt x="95" y="192"/>
                  </a:cubicBezTo>
                  <a:cubicBezTo>
                    <a:pt x="101" y="194"/>
                    <a:pt x="103" y="186"/>
                    <a:pt x="108" y="190"/>
                  </a:cubicBezTo>
                  <a:cubicBezTo>
                    <a:pt x="113" y="193"/>
                    <a:pt x="137" y="195"/>
                    <a:pt x="145" y="199"/>
                  </a:cubicBezTo>
                  <a:cubicBezTo>
                    <a:pt x="153" y="204"/>
                    <a:pt x="164" y="205"/>
                    <a:pt x="163" y="211"/>
                  </a:cubicBezTo>
                  <a:cubicBezTo>
                    <a:pt x="162" y="217"/>
                    <a:pt x="169" y="222"/>
                    <a:pt x="178" y="226"/>
                  </a:cubicBezTo>
                  <a:cubicBezTo>
                    <a:pt x="187" y="230"/>
                    <a:pt x="189" y="239"/>
                    <a:pt x="189" y="244"/>
                  </a:cubicBezTo>
                  <a:cubicBezTo>
                    <a:pt x="188" y="250"/>
                    <a:pt x="198" y="254"/>
                    <a:pt x="197" y="257"/>
                  </a:cubicBezTo>
                  <a:cubicBezTo>
                    <a:pt x="195" y="259"/>
                    <a:pt x="196" y="263"/>
                    <a:pt x="202" y="268"/>
                  </a:cubicBezTo>
                  <a:cubicBezTo>
                    <a:pt x="208" y="274"/>
                    <a:pt x="193" y="278"/>
                    <a:pt x="197" y="282"/>
                  </a:cubicBezTo>
                  <a:cubicBezTo>
                    <a:pt x="200" y="287"/>
                    <a:pt x="191" y="296"/>
                    <a:pt x="202" y="298"/>
                  </a:cubicBezTo>
                  <a:cubicBezTo>
                    <a:pt x="213" y="299"/>
                    <a:pt x="211" y="290"/>
                    <a:pt x="219" y="290"/>
                  </a:cubicBezTo>
                  <a:cubicBezTo>
                    <a:pt x="227" y="290"/>
                    <a:pt x="219" y="297"/>
                    <a:pt x="223" y="302"/>
                  </a:cubicBezTo>
                  <a:cubicBezTo>
                    <a:pt x="227" y="306"/>
                    <a:pt x="236" y="305"/>
                    <a:pt x="245" y="312"/>
                  </a:cubicBezTo>
                  <a:cubicBezTo>
                    <a:pt x="253" y="319"/>
                    <a:pt x="248" y="322"/>
                    <a:pt x="240" y="317"/>
                  </a:cubicBezTo>
                  <a:cubicBezTo>
                    <a:pt x="232" y="311"/>
                    <a:pt x="210" y="312"/>
                    <a:pt x="210" y="314"/>
                  </a:cubicBezTo>
                  <a:cubicBezTo>
                    <a:pt x="210" y="316"/>
                    <a:pt x="235" y="330"/>
                    <a:pt x="240" y="328"/>
                  </a:cubicBezTo>
                  <a:cubicBezTo>
                    <a:pt x="246" y="326"/>
                    <a:pt x="254" y="337"/>
                    <a:pt x="250" y="340"/>
                  </a:cubicBezTo>
                  <a:cubicBezTo>
                    <a:pt x="247" y="343"/>
                    <a:pt x="249" y="352"/>
                    <a:pt x="248" y="356"/>
                  </a:cubicBezTo>
                  <a:cubicBezTo>
                    <a:pt x="247" y="360"/>
                    <a:pt x="239" y="356"/>
                    <a:pt x="234" y="356"/>
                  </a:cubicBezTo>
                  <a:cubicBezTo>
                    <a:pt x="228" y="357"/>
                    <a:pt x="225" y="359"/>
                    <a:pt x="225" y="364"/>
                  </a:cubicBezTo>
                  <a:cubicBezTo>
                    <a:pt x="225" y="370"/>
                    <a:pt x="216" y="374"/>
                    <a:pt x="215" y="381"/>
                  </a:cubicBezTo>
                  <a:cubicBezTo>
                    <a:pt x="214" y="388"/>
                    <a:pt x="222" y="388"/>
                    <a:pt x="226" y="391"/>
                  </a:cubicBezTo>
                  <a:cubicBezTo>
                    <a:pt x="231" y="394"/>
                    <a:pt x="218" y="396"/>
                    <a:pt x="218" y="401"/>
                  </a:cubicBezTo>
                  <a:cubicBezTo>
                    <a:pt x="217" y="406"/>
                    <a:pt x="229" y="415"/>
                    <a:pt x="233" y="417"/>
                  </a:cubicBezTo>
                  <a:cubicBezTo>
                    <a:pt x="238" y="419"/>
                    <a:pt x="234" y="431"/>
                    <a:pt x="235" y="436"/>
                  </a:cubicBezTo>
                  <a:cubicBezTo>
                    <a:pt x="237" y="442"/>
                    <a:pt x="243" y="435"/>
                    <a:pt x="242" y="442"/>
                  </a:cubicBezTo>
                  <a:cubicBezTo>
                    <a:pt x="241" y="450"/>
                    <a:pt x="247" y="449"/>
                    <a:pt x="248" y="454"/>
                  </a:cubicBezTo>
                  <a:cubicBezTo>
                    <a:pt x="248" y="458"/>
                    <a:pt x="258" y="457"/>
                    <a:pt x="256" y="463"/>
                  </a:cubicBezTo>
                  <a:cubicBezTo>
                    <a:pt x="254" y="469"/>
                    <a:pt x="259" y="474"/>
                    <a:pt x="262" y="477"/>
                  </a:cubicBezTo>
                  <a:cubicBezTo>
                    <a:pt x="264" y="480"/>
                    <a:pt x="273" y="486"/>
                    <a:pt x="274" y="490"/>
                  </a:cubicBezTo>
                  <a:cubicBezTo>
                    <a:pt x="276" y="495"/>
                    <a:pt x="281" y="500"/>
                    <a:pt x="287" y="499"/>
                  </a:cubicBezTo>
                  <a:cubicBezTo>
                    <a:pt x="293" y="497"/>
                    <a:pt x="293" y="503"/>
                    <a:pt x="298" y="502"/>
                  </a:cubicBezTo>
                  <a:cubicBezTo>
                    <a:pt x="303" y="501"/>
                    <a:pt x="310" y="504"/>
                    <a:pt x="311" y="508"/>
                  </a:cubicBezTo>
                  <a:cubicBezTo>
                    <a:pt x="313" y="511"/>
                    <a:pt x="327" y="515"/>
                    <a:pt x="331" y="515"/>
                  </a:cubicBezTo>
                  <a:cubicBezTo>
                    <a:pt x="335" y="516"/>
                    <a:pt x="336" y="509"/>
                    <a:pt x="339" y="507"/>
                  </a:cubicBezTo>
                  <a:cubicBezTo>
                    <a:pt x="343" y="505"/>
                    <a:pt x="342" y="490"/>
                    <a:pt x="345" y="489"/>
                  </a:cubicBezTo>
                  <a:cubicBezTo>
                    <a:pt x="348" y="488"/>
                    <a:pt x="347" y="473"/>
                    <a:pt x="344" y="471"/>
                  </a:cubicBezTo>
                  <a:cubicBezTo>
                    <a:pt x="341" y="470"/>
                    <a:pt x="342" y="465"/>
                    <a:pt x="350" y="466"/>
                  </a:cubicBezTo>
                  <a:cubicBezTo>
                    <a:pt x="357" y="467"/>
                    <a:pt x="355" y="459"/>
                    <a:pt x="358" y="458"/>
                  </a:cubicBezTo>
                  <a:cubicBezTo>
                    <a:pt x="362" y="457"/>
                    <a:pt x="360" y="450"/>
                    <a:pt x="363" y="449"/>
                  </a:cubicBezTo>
                  <a:cubicBezTo>
                    <a:pt x="366" y="449"/>
                    <a:pt x="365" y="444"/>
                    <a:pt x="363" y="441"/>
                  </a:cubicBezTo>
                  <a:cubicBezTo>
                    <a:pt x="361" y="439"/>
                    <a:pt x="364" y="437"/>
                    <a:pt x="368" y="436"/>
                  </a:cubicBezTo>
                  <a:cubicBezTo>
                    <a:pt x="372" y="435"/>
                    <a:pt x="371" y="430"/>
                    <a:pt x="365" y="428"/>
                  </a:cubicBezTo>
                  <a:cubicBezTo>
                    <a:pt x="360" y="426"/>
                    <a:pt x="362" y="420"/>
                    <a:pt x="367" y="423"/>
                  </a:cubicBezTo>
                  <a:cubicBezTo>
                    <a:pt x="372" y="427"/>
                    <a:pt x="376" y="424"/>
                    <a:pt x="373" y="420"/>
                  </a:cubicBezTo>
                  <a:cubicBezTo>
                    <a:pt x="370" y="416"/>
                    <a:pt x="377" y="414"/>
                    <a:pt x="384" y="414"/>
                  </a:cubicBezTo>
                  <a:cubicBezTo>
                    <a:pt x="391" y="413"/>
                    <a:pt x="395" y="409"/>
                    <a:pt x="393" y="404"/>
                  </a:cubicBezTo>
                  <a:cubicBezTo>
                    <a:pt x="392" y="399"/>
                    <a:pt x="401" y="399"/>
                    <a:pt x="399" y="404"/>
                  </a:cubicBezTo>
                  <a:cubicBezTo>
                    <a:pt x="397" y="408"/>
                    <a:pt x="398" y="413"/>
                    <a:pt x="401" y="410"/>
                  </a:cubicBezTo>
                  <a:cubicBezTo>
                    <a:pt x="405" y="406"/>
                    <a:pt x="411" y="409"/>
                    <a:pt x="422" y="405"/>
                  </a:cubicBezTo>
                  <a:cubicBezTo>
                    <a:pt x="434" y="402"/>
                    <a:pt x="445" y="393"/>
                    <a:pt x="447" y="384"/>
                  </a:cubicBezTo>
                  <a:cubicBezTo>
                    <a:pt x="450" y="375"/>
                    <a:pt x="463" y="376"/>
                    <a:pt x="461" y="370"/>
                  </a:cubicBezTo>
                  <a:cubicBezTo>
                    <a:pt x="460" y="364"/>
                    <a:pt x="464" y="361"/>
                    <a:pt x="472" y="365"/>
                  </a:cubicBezTo>
                  <a:cubicBezTo>
                    <a:pt x="480" y="369"/>
                    <a:pt x="474" y="363"/>
                    <a:pt x="483" y="363"/>
                  </a:cubicBezTo>
                  <a:cubicBezTo>
                    <a:pt x="492" y="363"/>
                    <a:pt x="491" y="359"/>
                    <a:pt x="500" y="359"/>
                  </a:cubicBezTo>
                  <a:cubicBezTo>
                    <a:pt x="509" y="359"/>
                    <a:pt x="532" y="355"/>
                    <a:pt x="540" y="348"/>
                  </a:cubicBezTo>
                  <a:cubicBezTo>
                    <a:pt x="548" y="341"/>
                    <a:pt x="565" y="336"/>
                    <a:pt x="572" y="331"/>
                  </a:cubicBezTo>
                  <a:cubicBezTo>
                    <a:pt x="579" y="327"/>
                    <a:pt x="581" y="323"/>
                    <a:pt x="576" y="326"/>
                  </a:cubicBezTo>
                  <a:cubicBezTo>
                    <a:pt x="572" y="328"/>
                    <a:pt x="563" y="328"/>
                    <a:pt x="556" y="327"/>
                  </a:cubicBezTo>
                  <a:cubicBezTo>
                    <a:pt x="550" y="325"/>
                    <a:pt x="539" y="319"/>
                    <a:pt x="531" y="324"/>
                  </a:cubicBezTo>
                  <a:cubicBezTo>
                    <a:pt x="524" y="328"/>
                    <a:pt x="528" y="317"/>
                    <a:pt x="535" y="316"/>
                  </a:cubicBezTo>
                  <a:cubicBezTo>
                    <a:pt x="541" y="315"/>
                    <a:pt x="538" y="312"/>
                    <a:pt x="537" y="306"/>
                  </a:cubicBezTo>
                  <a:cubicBezTo>
                    <a:pt x="535" y="299"/>
                    <a:pt x="547" y="303"/>
                    <a:pt x="553" y="311"/>
                  </a:cubicBezTo>
                  <a:cubicBezTo>
                    <a:pt x="558" y="319"/>
                    <a:pt x="568" y="322"/>
                    <a:pt x="577" y="319"/>
                  </a:cubicBezTo>
                  <a:cubicBezTo>
                    <a:pt x="586" y="317"/>
                    <a:pt x="578" y="309"/>
                    <a:pt x="581" y="304"/>
                  </a:cubicBezTo>
                  <a:cubicBezTo>
                    <a:pt x="585" y="299"/>
                    <a:pt x="554" y="284"/>
                    <a:pt x="552" y="278"/>
                  </a:cubicBezTo>
                  <a:cubicBezTo>
                    <a:pt x="550" y="273"/>
                    <a:pt x="560" y="277"/>
                    <a:pt x="569" y="280"/>
                  </a:cubicBezTo>
                  <a:cubicBezTo>
                    <a:pt x="577" y="284"/>
                    <a:pt x="579" y="273"/>
                    <a:pt x="579" y="269"/>
                  </a:cubicBezTo>
                  <a:cubicBezTo>
                    <a:pt x="579" y="264"/>
                    <a:pt x="561" y="264"/>
                    <a:pt x="552" y="268"/>
                  </a:cubicBezTo>
                  <a:cubicBezTo>
                    <a:pt x="544" y="273"/>
                    <a:pt x="536" y="262"/>
                    <a:pt x="547" y="261"/>
                  </a:cubicBezTo>
                  <a:cubicBezTo>
                    <a:pt x="559" y="260"/>
                    <a:pt x="548" y="255"/>
                    <a:pt x="552" y="252"/>
                  </a:cubicBezTo>
                  <a:cubicBezTo>
                    <a:pt x="555" y="248"/>
                    <a:pt x="569" y="261"/>
                    <a:pt x="577" y="259"/>
                  </a:cubicBezTo>
                  <a:cubicBezTo>
                    <a:pt x="584" y="257"/>
                    <a:pt x="589" y="259"/>
                    <a:pt x="596" y="254"/>
                  </a:cubicBezTo>
                  <a:cubicBezTo>
                    <a:pt x="602" y="249"/>
                    <a:pt x="584" y="245"/>
                    <a:pt x="581" y="240"/>
                  </a:cubicBezTo>
                  <a:cubicBezTo>
                    <a:pt x="577" y="236"/>
                    <a:pt x="599" y="238"/>
                    <a:pt x="606" y="238"/>
                  </a:cubicBezTo>
                  <a:cubicBezTo>
                    <a:pt x="612" y="238"/>
                    <a:pt x="614" y="228"/>
                    <a:pt x="609" y="230"/>
                  </a:cubicBezTo>
                  <a:cubicBezTo>
                    <a:pt x="603" y="232"/>
                    <a:pt x="584" y="224"/>
                    <a:pt x="588" y="218"/>
                  </a:cubicBezTo>
                  <a:cubicBezTo>
                    <a:pt x="592" y="212"/>
                    <a:pt x="600" y="219"/>
                    <a:pt x="608" y="214"/>
                  </a:cubicBezTo>
                  <a:cubicBezTo>
                    <a:pt x="616" y="210"/>
                    <a:pt x="609" y="194"/>
                    <a:pt x="603" y="194"/>
                  </a:cubicBezTo>
                  <a:cubicBezTo>
                    <a:pt x="597" y="194"/>
                    <a:pt x="583" y="192"/>
                    <a:pt x="583" y="189"/>
                  </a:cubicBezTo>
                  <a:cubicBezTo>
                    <a:pt x="583" y="186"/>
                    <a:pt x="571" y="183"/>
                    <a:pt x="574" y="180"/>
                  </a:cubicBezTo>
                  <a:cubicBezTo>
                    <a:pt x="578" y="177"/>
                    <a:pt x="582" y="184"/>
                    <a:pt x="590" y="178"/>
                  </a:cubicBezTo>
                  <a:cubicBezTo>
                    <a:pt x="597" y="172"/>
                    <a:pt x="613" y="179"/>
                    <a:pt x="620" y="178"/>
                  </a:cubicBezTo>
                  <a:cubicBezTo>
                    <a:pt x="627" y="177"/>
                    <a:pt x="617" y="164"/>
                    <a:pt x="613" y="166"/>
                  </a:cubicBezTo>
                  <a:cubicBezTo>
                    <a:pt x="609" y="168"/>
                    <a:pt x="596" y="169"/>
                    <a:pt x="595" y="162"/>
                  </a:cubicBezTo>
                  <a:cubicBezTo>
                    <a:pt x="594" y="155"/>
                    <a:pt x="608" y="162"/>
                    <a:pt x="610" y="159"/>
                  </a:cubicBezTo>
                  <a:cubicBezTo>
                    <a:pt x="612" y="155"/>
                    <a:pt x="591" y="147"/>
                    <a:pt x="587" y="154"/>
                  </a:cubicBezTo>
                  <a:cubicBezTo>
                    <a:pt x="584" y="161"/>
                    <a:pt x="572" y="158"/>
                    <a:pt x="578" y="154"/>
                  </a:cubicBezTo>
                  <a:cubicBezTo>
                    <a:pt x="585" y="150"/>
                    <a:pt x="586" y="139"/>
                    <a:pt x="585" y="133"/>
                  </a:cubicBezTo>
                  <a:cubicBezTo>
                    <a:pt x="585" y="128"/>
                    <a:pt x="608" y="127"/>
                    <a:pt x="605" y="118"/>
                  </a:cubicBezTo>
                  <a:cubicBezTo>
                    <a:pt x="603" y="109"/>
                    <a:pt x="616" y="107"/>
                    <a:pt x="624" y="107"/>
                  </a:cubicBezTo>
                  <a:cubicBezTo>
                    <a:pt x="632" y="107"/>
                    <a:pt x="624" y="97"/>
                    <a:pt x="616" y="98"/>
                  </a:cubicBezTo>
                  <a:cubicBezTo>
                    <a:pt x="609" y="99"/>
                    <a:pt x="601" y="107"/>
                    <a:pt x="598" y="104"/>
                  </a:cubicBezTo>
                  <a:cubicBezTo>
                    <a:pt x="594" y="100"/>
                    <a:pt x="606" y="94"/>
                    <a:pt x="613" y="94"/>
                  </a:cubicBezTo>
                  <a:cubicBezTo>
                    <a:pt x="620" y="94"/>
                    <a:pt x="636" y="94"/>
                    <a:pt x="641" y="90"/>
                  </a:cubicBezTo>
                  <a:cubicBezTo>
                    <a:pt x="647" y="87"/>
                    <a:pt x="631" y="84"/>
                    <a:pt x="621" y="85"/>
                  </a:cubicBezTo>
                  <a:cubicBezTo>
                    <a:pt x="610" y="87"/>
                    <a:pt x="610" y="82"/>
                    <a:pt x="626" y="82"/>
                  </a:cubicBezTo>
                  <a:cubicBezTo>
                    <a:pt x="642" y="81"/>
                    <a:pt x="639" y="78"/>
                    <a:pt x="651" y="77"/>
                  </a:cubicBezTo>
                  <a:cubicBezTo>
                    <a:pt x="662" y="75"/>
                    <a:pt x="658" y="71"/>
                    <a:pt x="665" y="70"/>
                  </a:cubicBezTo>
                  <a:cubicBezTo>
                    <a:pt x="672" y="70"/>
                    <a:pt x="691" y="62"/>
                    <a:pt x="691" y="59"/>
                  </a:cubicBezTo>
                  <a:cubicBezTo>
                    <a:pt x="691" y="55"/>
                    <a:pt x="664" y="48"/>
                    <a:pt x="652" y="48"/>
                  </a:cubicBezTo>
                  <a:close/>
                  <a:moveTo>
                    <a:pt x="237" y="338"/>
                  </a:moveTo>
                  <a:cubicBezTo>
                    <a:pt x="237" y="333"/>
                    <a:pt x="231" y="336"/>
                    <a:pt x="228" y="330"/>
                  </a:cubicBezTo>
                  <a:cubicBezTo>
                    <a:pt x="224" y="323"/>
                    <a:pt x="207" y="321"/>
                    <a:pt x="206" y="326"/>
                  </a:cubicBezTo>
                  <a:cubicBezTo>
                    <a:pt x="205" y="328"/>
                    <a:pt x="200" y="331"/>
                    <a:pt x="204" y="335"/>
                  </a:cubicBezTo>
                  <a:cubicBezTo>
                    <a:pt x="208" y="340"/>
                    <a:pt x="211" y="338"/>
                    <a:pt x="216" y="343"/>
                  </a:cubicBezTo>
                  <a:cubicBezTo>
                    <a:pt x="221" y="347"/>
                    <a:pt x="236" y="343"/>
                    <a:pt x="237" y="33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2" name="Freeform 128">
              <a:extLst>
                <a:ext uri="{FF2B5EF4-FFF2-40B4-BE49-F238E27FC236}">
                  <a16:creationId xmlns="" xmlns:a16="http://schemas.microsoft.com/office/drawing/2014/main" id="{806D37C5-C3AD-47AD-A439-EF5C85D7DFA9}"/>
                </a:ext>
              </a:extLst>
            </p:cNvPr>
            <p:cNvSpPr>
              <a:spLocks/>
            </p:cNvSpPr>
            <p:nvPr/>
          </p:nvSpPr>
          <p:spPr bwMode="auto">
            <a:xfrm>
              <a:off x="3317875" y="4681538"/>
              <a:ext cx="57150" cy="42863"/>
            </a:xfrm>
            <a:custGeom>
              <a:avLst/>
              <a:gdLst>
                <a:gd name="T0" fmla="*/ 0 w 27"/>
                <a:gd name="T1" fmla="*/ 2 h 20"/>
                <a:gd name="T2" fmla="*/ 10 w 27"/>
                <a:gd name="T3" fmla="*/ 9 h 20"/>
                <a:gd name="T4" fmla="*/ 23 w 27"/>
                <a:gd name="T5" fmla="*/ 13 h 20"/>
                <a:gd name="T6" fmla="*/ 0 w 27"/>
                <a:gd name="T7" fmla="*/ 2 h 20"/>
              </a:gdLst>
              <a:ahLst/>
              <a:cxnLst>
                <a:cxn ang="0">
                  <a:pos x="T0" y="T1"/>
                </a:cxn>
                <a:cxn ang="0">
                  <a:pos x="T2" y="T3"/>
                </a:cxn>
                <a:cxn ang="0">
                  <a:pos x="T4" y="T5"/>
                </a:cxn>
                <a:cxn ang="0">
                  <a:pos x="T6" y="T7"/>
                </a:cxn>
              </a:cxnLst>
              <a:rect l="0" t="0" r="r" b="b"/>
              <a:pathLst>
                <a:path w="27" h="20">
                  <a:moveTo>
                    <a:pt x="0" y="2"/>
                  </a:moveTo>
                  <a:cubicBezTo>
                    <a:pt x="1" y="7"/>
                    <a:pt x="6" y="5"/>
                    <a:pt x="10" y="9"/>
                  </a:cubicBezTo>
                  <a:cubicBezTo>
                    <a:pt x="14" y="13"/>
                    <a:pt x="18" y="20"/>
                    <a:pt x="23" y="13"/>
                  </a:cubicBezTo>
                  <a:cubicBezTo>
                    <a:pt x="27" y="6"/>
                    <a:pt x="0" y="0"/>
                    <a:pt x="0" y="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3" name="Freeform 129">
              <a:extLst>
                <a:ext uri="{FF2B5EF4-FFF2-40B4-BE49-F238E27FC236}">
                  <a16:creationId xmlns="" xmlns:a16="http://schemas.microsoft.com/office/drawing/2014/main" id="{B3E9609D-31E5-465F-AC89-1D34BFAC64DC}"/>
                </a:ext>
              </a:extLst>
            </p:cNvPr>
            <p:cNvSpPr>
              <a:spLocks noEditPoints="1"/>
            </p:cNvSpPr>
            <p:nvPr/>
          </p:nvSpPr>
          <p:spPr bwMode="auto">
            <a:xfrm>
              <a:off x="841375" y="512763"/>
              <a:ext cx="2127250" cy="1639888"/>
            </a:xfrm>
            <a:custGeom>
              <a:avLst/>
              <a:gdLst>
                <a:gd name="T0" fmla="*/ 205 w 1005"/>
                <a:gd name="T1" fmla="*/ 683 h 774"/>
                <a:gd name="T2" fmla="*/ 189 w 1005"/>
                <a:gd name="T3" fmla="*/ 227 h 774"/>
                <a:gd name="T4" fmla="*/ 387 w 1005"/>
                <a:gd name="T5" fmla="*/ 251 h 774"/>
                <a:gd name="T6" fmla="*/ 257 w 1005"/>
                <a:gd name="T7" fmla="*/ 269 h 774"/>
                <a:gd name="T8" fmla="*/ 386 w 1005"/>
                <a:gd name="T9" fmla="*/ 334 h 774"/>
                <a:gd name="T10" fmla="*/ 237 w 1005"/>
                <a:gd name="T11" fmla="*/ 194 h 774"/>
                <a:gd name="T12" fmla="*/ 208 w 1005"/>
                <a:gd name="T13" fmla="*/ 185 h 774"/>
                <a:gd name="T14" fmla="*/ 369 w 1005"/>
                <a:gd name="T15" fmla="*/ 213 h 774"/>
                <a:gd name="T16" fmla="*/ 297 w 1005"/>
                <a:gd name="T17" fmla="*/ 144 h 774"/>
                <a:gd name="T18" fmla="*/ 413 w 1005"/>
                <a:gd name="T19" fmla="*/ 119 h 774"/>
                <a:gd name="T20" fmla="*/ 416 w 1005"/>
                <a:gd name="T21" fmla="*/ 161 h 774"/>
                <a:gd name="T22" fmla="*/ 420 w 1005"/>
                <a:gd name="T23" fmla="*/ 185 h 774"/>
                <a:gd name="T24" fmla="*/ 543 w 1005"/>
                <a:gd name="T25" fmla="*/ 147 h 774"/>
                <a:gd name="T26" fmla="*/ 492 w 1005"/>
                <a:gd name="T27" fmla="*/ 232 h 774"/>
                <a:gd name="T28" fmla="*/ 687 w 1005"/>
                <a:gd name="T29" fmla="*/ 220 h 774"/>
                <a:gd name="T30" fmla="*/ 580 w 1005"/>
                <a:gd name="T31" fmla="*/ 151 h 774"/>
                <a:gd name="T32" fmla="*/ 598 w 1005"/>
                <a:gd name="T33" fmla="*/ 83 h 774"/>
                <a:gd name="T34" fmla="*/ 587 w 1005"/>
                <a:gd name="T35" fmla="*/ 66 h 774"/>
                <a:gd name="T36" fmla="*/ 634 w 1005"/>
                <a:gd name="T37" fmla="*/ 120 h 774"/>
                <a:gd name="T38" fmla="*/ 698 w 1005"/>
                <a:gd name="T39" fmla="*/ 180 h 774"/>
                <a:gd name="T40" fmla="*/ 795 w 1005"/>
                <a:gd name="T41" fmla="*/ 87 h 774"/>
                <a:gd name="T42" fmla="*/ 760 w 1005"/>
                <a:gd name="T43" fmla="*/ 9 h 774"/>
                <a:gd name="T44" fmla="*/ 569 w 1005"/>
                <a:gd name="T45" fmla="*/ 46 h 774"/>
                <a:gd name="T46" fmla="*/ 624 w 1005"/>
                <a:gd name="T47" fmla="*/ 440 h 774"/>
                <a:gd name="T48" fmla="*/ 827 w 1005"/>
                <a:gd name="T49" fmla="*/ 340 h 774"/>
                <a:gd name="T50" fmla="*/ 746 w 1005"/>
                <a:gd name="T51" fmla="*/ 272 h 774"/>
                <a:gd name="T52" fmla="*/ 624 w 1005"/>
                <a:gd name="T53" fmla="*/ 250 h 774"/>
                <a:gd name="T54" fmla="*/ 704 w 1005"/>
                <a:gd name="T55" fmla="*/ 309 h 774"/>
                <a:gd name="T56" fmla="*/ 736 w 1005"/>
                <a:gd name="T57" fmla="*/ 409 h 774"/>
                <a:gd name="T58" fmla="*/ 850 w 1005"/>
                <a:gd name="T59" fmla="*/ 419 h 774"/>
                <a:gd name="T60" fmla="*/ 682 w 1005"/>
                <a:gd name="T61" fmla="*/ 241 h 774"/>
                <a:gd name="T62" fmla="*/ 963 w 1005"/>
                <a:gd name="T63" fmla="*/ 642 h 774"/>
                <a:gd name="T64" fmla="*/ 110 w 1005"/>
                <a:gd name="T65" fmla="*/ 629 h 774"/>
                <a:gd name="T66" fmla="*/ 821 w 1005"/>
                <a:gd name="T67" fmla="*/ 687 h 774"/>
                <a:gd name="T68" fmla="*/ 963 w 1005"/>
                <a:gd name="T69" fmla="*/ 609 h 774"/>
                <a:gd name="T70" fmla="*/ 895 w 1005"/>
                <a:gd name="T71" fmla="*/ 560 h 774"/>
                <a:gd name="T72" fmla="*/ 844 w 1005"/>
                <a:gd name="T73" fmla="*/ 528 h 774"/>
                <a:gd name="T74" fmla="*/ 763 w 1005"/>
                <a:gd name="T75" fmla="*/ 463 h 774"/>
                <a:gd name="T76" fmla="*/ 727 w 1005"/>
                <a:gd name="T77" fmla="*/ 543 h 774"/>
                <a:gd name="T78" fmla="*/ 666 w 1005"/>
                <a:gd name="T79" fmla="*/ 618 h 774"/>
                <a:gd name="T80" fmla="*/ 538 w 1005"/>
                <a:gd name="T81" fmla="*/ 526 h 774"/>
                <a:gd name="T82" fmla="*/ 579 w 1005"/>
                <a:gd name="T83" fmla="*/ 431 h 774"/>
                <a:gd name="T84" fmla="*/ 649 w 1005"/>
                <a:gd name="T85" fmla="*/ 387 h 774"/>
                <a:gd name="T86" fmla="*/ 636 w 1005"/>
                <a:gd name="T87" fmla="*/ 340 h 774"/>
                <a:gd name="T88" fmla="*/ 580 w 1005"/>
                <a:gd name="T89" fmla="*/ 344 h 774"/>
                <a:gd name="T90" fmla="*/ 537 w 1005"/>
                <a:gd name="T91" fmla="*/ 271 h 774"/>
                <a:gd name="T92" fmla="*/ 518 w 1005"/>
                <a:gd name="T93" fmla="*/ 292 h 774"/>
                <a:gd name="T94" fmla="*/ 508 w 1005"/>
                <a:gd name="T95" fmla="*/ 364 h 774"/>
                <a:gd name="T96" fmla="*/ 492 w 1005"/>
                <a:gd name="T97" fmla="*/ 349 h 774"/>
                <a:gd name="T98" fmla="*/ 399 w 1005"/>
                <a:gd name="T99" fmla="*/ 348 h 774"/>
                <a:gd name="T100" fmla="*/ 268 w 1005"/>
                <a:gd name="T101" fmla="*/ 340 h 774"/>
                <a:gd name="T102" fmla="*/ 97 w 1005"/>
                <a:gd name="T103" fmla="*/ 341 h 774"/>
                <a:gd name="T104" fmla="*/ 47 w 1005"/>
                <a:gd name="T105" fmla="*/ 341 h 774"/>
                <a:gd name="T106" fmla="*/ 127 w 1005"/>
                <a:gd name="T107" fmla="*/ 588 h 774"/>
                <a:gd name="T108" fmla="*/ 182 w 1005"/>
                <a:gd name="T109" fmla="*/ 658 h 774"/>
                <a:gd name="T110" fmla="*/ 623 w 1005"/>
                <a:gd name="T111" fmla="*/ 689 h 774"/>
                <a:gd name="T112" fmla="*/ 701 w 1005"/>
                <a:gd name="T113" fmla="*/ 766 h 774"/>
                <a:gd name="T114" fmla="*/ 866 w 1005"/>
                <a:gd name="T115" fmla="*/ 722 h 774"/>
                <a:gd name="T116" fmla="*/ 243 w 1005"/>
                <a:gd name="T117" fmla="*/ 407 h 774"/>
                <a:gd name="T118" fmla="*/ 241 w 1005"/>
                <a:gd name="T119" fmla="*/ 392 h 774"/>
                <a:gd name="T120" fmla="*/ 503 w 1005"/>
                <a:gd name="T121" fmla="*/ 65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5" h="774">
                  <a:moveTo>
                    <a:pt x="198" y="679"/>
                  </a:moveTo>
                  <a:cubicBezTo>
                    <a:pt x="195" y="675"/>
                    <a:pt x="187" y="676"/>
                    <a:pt x="185" y="673"/>
                  </a:cubicBezTo>
                  <a:cubicBezTo>
                    <a:pt x="184" y="669"/>
                    <a:pt x="176" y="658"/>
                    <a:pt x="172" y="658"/>
                  </a:cubicBezTo>
                  <a:cubicBezTo>
                    <a:pt x="168" y="658"/>
                    <a:pt x="162" y="658"/>
                    <a:pt x="157" y="655"/>
                  </a:cubicBezTo>
                  <a:cubicBezTo>
                    <a:pt x="152" y="651"/>
                    <a:pt x="149" y="651"/>
                    <a:pt x="146" y="653"/>
                  </a:cubicBezTo>
                  <a:cubicBezTo>
                    <a:pt x="142" y="655"/>
                    <a:pt x="149" y="656"/>
                    <a:pt x="149" y="658"/>
                  </a:cubicBezTo>
                  <a:cubicBezTo>
                    <a:pt x="149" y="661"/>
                    <a:pt x="151" y="662"/>
                    <a:pt x="154" y="662"/>
                  </a:cubicBezTo>
                  <a:cubicBezTo>
                    <a:pt x="157" y="661"/>
                    <a:pt x="159" y="667"/>
                    <a:pt x="162" y="668"/>
                  </a:cubicBezTo>
                  <a:cubicBezTo>
                    <a:pt x="165" y="668"/>
                    <a:pt x="166" y="673"/>
                    <a:pt x="170" y="673"/>
                  </a:cubicBezTo>
                  <a:cubicBezTo>
                    <a:pt x="173" y="673"/>
                    <a:pt x="174" y="677"/>
                    <a:pt x="176" y="679"/>
                  </a:cubicBezTo>
                  <a:cubicBezTo>
                    <a:pt x="177" y="681"/>
                    <a:pt x="181" y="679"/>
                    <a:pt x="181" y="681"/>
                  </a:cubicBezTo>
                  <a:cubicBezTo>
                    <a:pt x="181" y="683"/>
                    <a:pt x="185" y="685"/>
                    <a:pt x="186" y="688"/>
                  </a:cubicBezTo>
                  <a:cubicBezTo>
                    <a:pt x="193" y="689"/>
                    <a:pt x="199" y="689"/>
                    <a:pt x="204" y="688"/>
                  </a:cubicBezTo>
                  <a:cubicBezTo>
                    <a:pt x="204" y="686"/>
                    <a:pt x="205" y="685"/>
                    <a:pt x="205" y="683"/>
                  </a:cubicBezTo>
                  <a:cubicBezTo>
                    <a:pt x="207" y="680"/>
                    <a:pt x="202" y="682"/>
                    <a:pt x="198" y="679"/>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1"/>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6"/>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7"/>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4"/>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4"/>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2"/>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9"/>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7"/>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1"/>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2"/>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4"/>
                    <a:pt x="996" y="690"/>
                  </a:cubicBezTo>
                  <a:cubicBezTo>
                    <a:pt x="1000" y="687"/>
                    <a:pt x="995" y="686"/>
                    <a:pt x="991" y="688"/>
                  </a:cubicBezTo>
                  <a:cubicBezTo>
                    <a:pt x="987" y="690"/>
                    <a:pt x="988" y="679"/>
                    <a:pt x="992" y="677"/>
                  </a:cubicBezTo>
                  <a:cubicBezTo>
                    <a:pt x="996" y="675"/>
                    <a:pt x="983" y="671"/>
                    <a:pt x="983" y="674"/>
                  </a:cubicBezTo>
                  <a:cubicBezTo>
                    <a:pt x="983" y="678"/>
                    <a:pt x="974" y="676"/>
                    <a:pt x="973" y="672"/>
                  </a:cubicBezTo>
                  <a:cubicBezTo>
                    <a:pt x="972" y="669"/>
                    <a:pt x="966" y="668"/>
                    <a:pt x="968" y="666"/>
                  </a:cubicBezTo>
                  <a:cubicBezTo>
                    <a:pt x="970" y="663"/>
                    <a:pt x="960" y="662"/>
                    <a:pt x="959" y="666"/>
                  </a:cubicBezTo>
                  <a:cubicBezTo>
                    <a:pt x="958" y="670"/>
                    <a:pt x="955" y="663"/>
                    <a:pt x="960" y="658"/>
                  </a:cubicBezTo>
                  <a:cubicBezTo>
                    <a:pt x="965" y="653"/>
                    <a:pt x="964" y="648"/>
                    <a:pt x="968" y="645"/>
                  </a:cubicBezTo>
                  <a:cubicBezTo>
                    <a:pt x="973" y="643"/>
                    <a:pt x="968" y="640"/>
                    <a:pt x="963" y="642"/>
                  </a:cubicBezTo>
                  <a:cubicBezTo>
                    <a:pt x="958" y="644"/>
                    <a:pt x="945" y="662"/>
                    <a:pt x="945" y="667"/>
                  </a:cubicBezTo>
                  <a:cubicBezTo>
                    <a:pt x="945" y="672"/>
                    <a:pt x="944" y="678"/>
                    <a:pt x="940" y="678"/>
                  </a:cubicBezTo>
                  <a:cubicBezTo>
                    <a:pt x="935" y="677"/>
                    <a:pt x="930" y="682"/>
                    <a:pt x="933" y="684"/>
                  </a:cubicBezTo>
                  <a:cubicBezTo>
                    <a:pt x="937" y="687"/>
                    <a:pt x="924" y="695"/>
                    <a:pt x="930" y="698"/>
                  </a:cubicBezTo>
                  <a:cubicBezTo>
                    <a:pt x="934" y="700"/>
                    <a:pt x="941" y="697"/>
                    <a:pt x="947" y="698"/>
                  </a:cubicBezTo>
                  <a:cubicBezTo>
                    <a:pt x="953" y="698"/>
                    <a:pt x="958" y="699"/>
                    <a:pt x="963" y="695"/>
                  </a:cubicBezTo>
                  <a:cubicBezTo>
                    <a:pt x="968" y="691"/>
                    <a:pt x="968" y="698"/>
                    <a:pt x="974" y="698"/>
                  </a:cubicBezTo>
                  <a:cubicBezTo>
                    <a:pt x="979" y="697"/>
                    <a:pt x="971" y="702"/>
                    <a:pt x="971" y="706"/>
                  </a:cubicBezTo>
                  <a:cubicBezTo>
                    <a:pt x="971" y="709"/>
                    <a:pt x="977" y="704"/>
                    <a:pt x="981" y="702"/>
                  </a:cubicBezTo>
                  <a:cubicBezTo>
                    <a:pt x="985" y="700"/>
                    <a:pt x="990" y="702"/>
                    <a:pt x="988" y="705"/>
                  </a:cubicBezTo>
                  <a:cubicBezTo>
                    <a:pt x="986" y="708"/>
                    <a:pt x="999" y="712"/>
                    <a:pt x="1002" y="706"/>
                  </a:cubicBezTo>
                  <a:cubicBezTo>
                    <a:pt x="1005" y="701"/>
                    <a:pt x="999" y="693"/>
                    <a:pt x="997" y="696"/>
                  </a:cubicBezTo>
                  <a:close/>
                  <a:moveTo>
                    <a:pt x="93" y="604"/>
                  </a:moveTo>
                  <a:cubicBezTo>
                    <a:pt x="84" y="609"/>
                    <a:pt x="106" y="632"/>
                    <a:pt x="110" y="629"/>
                  </a:cubicBezTo>
                  <a:cubicBezTo>
                    <a:pt x="113" y="627"/>
                    <a:pt x="105" y="618"/>
                    <a:pt x="105" y="612"/>
                  </a:cubicBezTo>
                  <a:cubicBezTo>
                    <a:pt x="105" y="606"/>
                    <a:pt x="102" y="600"/>
                    <a:pt x="93" y="604"/>
                  </a:cubicBezTo>
                  <a:close/>
                  <a:moveTo>
                    <a:pt x="917" y="718"/>
                  </a:moveTo>
                  <a:cubicBezTo>
                    <a:pt x="913" y="719"/>
                    <a:pt x="916" y="713"/>
                    <a:pt x="917" y="711"/>
                  </a:cubicBezTo>
                  <a:cubicBezTo>
                    <a:pt x="917" y="708"/>
                    <a:pt x="909" y="712"/>
                    <a:pt x="909" y="715"/>
                  </a:cubicBezTo>
                  <a:cubicBezTo>
                    <a:pt x="909" y="718"/>
                    <a:pt x="903" y="720"/>
                    <a:pt x="903" y="722"/>
                  </a:cubicBezTo>
                  <a:cubicBezTo>
                    <a:pt x="903" y="728"/>
                    <a:pt x="902" y="724"/>
                    <a:pt x="898" y="726"/>
                  </a:cubicBezTo>
                  <a:cubicBezTo>
                    <a:pt x="894" y="728"/>
                    <a:pt x="879" y="726"/>
                    <a:pt x="878" y="723"/>
                  </a:cubicBezTo>
                  <a:cubicBezTo>
                    <a:pt x="878" y="719"/>
                    <a:pt x="867" y="718"/>
                    <a:pt x="866" y="713"/>
                  </a:cubicBezTo>
                  <a:cubicBezTo>
                    <a:pt x="866" y="708"/>
                    <a:pt x="860" y="707"/>
                    <a:pt x="865" y="701"/>
                  </a:cubicBezTo>
                  <a:cubicBezTo>
                    <a:pt x="869" y="696"/>
                    <a:pt x="864" y="694"/>
                    <a:pt x="860" y="698"/>
                  </a:cubicBezTo>
                  <a:cubicBezTo>
                    <a:pt x="855" y="702"/>
                    <a:pt x="853" y="695"/>
                    <a:pt x="859" y="693"/>
                  </a:cubicBezTo>
                  <a:cubicBezTo>
                    <a:pt x="864" y="691"/>
                    <a:pt x="875" y="689"/>
                    <a:pt x="870" y="679"/>
                  </a:cubicBezTo>
                  <a:cubicBezTo>
                    <a:pt x="864" y="669"/>
                    <a:pt x="830" y="682"/>
                    <a:pt x="821" y="687"/>
                  </a:cubicBezTo>
                  <a:cubicBezTo>
                    <a:pt x="812" y="692"/>
                    <a:pt x="801" y="708"/>
                    <a:pt x="796" y="708"/>
                  </a:cubicBezTo>
                  <a:cubicBezTo>
                    <a:pt x="792" y="708"/>
                    <a:pt x="805" y="699"/>
                    <a:pt x="807" y="696"/>
                  </a:cubicBezTo>
                  <a:cubicBezTo>
                    <a:pt x="809" y="693"/>
                    <a:pt x="806" y="689"/>
                    <a:pt x="809" y="691"/>
                  </a:cubicBezTo>
                  <a:cubicBezTo>
                    <a:pt x="812" y="692"/>
                    <a:pt x="819" y="680"/>
                    <a:pt x="825" y="676"/>
                  </a:cubicBezTo>
                  <a:cubicBezTo>
                    <a:pt x="830" y="672"/>
                    <a:pt x="836" y="676"/>
                    <a:pt x="836" y="672"/>
                  </a:cubicBezTo>
                  <a:cubicBezTo>
                    <a:pt x="837" y="669"/>
                    <a:pt x="840" y="667"/>
                    <a:pt x="845" y="662"/>
                  </a:cubicBezTo>
                  <a:cubicBezTo>
                    <a:pt x="850" y="658"/>
                    <a:pt x="909" y="659"/>
                    <a:pt x="915" y="659"/>
                  </a:cubicBezTo>
                  <a:cubicBezTo>
                    <a:pt x="921" y="659"/>
                    <a:pt x="932" y="651"/>
                    <a:pt x="935" y="646"/>
                  </a:cubicBezTo>
                  <a:cubicBezTo>
                    <a:pt x="939" y="641"/>
                    <a:pt x="943" y="641"/>
                    <a:pt x="951" y="642"/>
                  </a:cubicBezTo>
                  <a:cubicBezTo>
                    <a:pt x="959" y="642"/>
                    <a:pt x="963" y="635"/>
                    <a:pt x="967" y="632"/>
                  </a:cubicBezTo>
                  <a:cubicBezTo>
                    <a:pt x="971" y="630"/>
                    <a:pt x="969" y="628"/>
                    <a:pt x="966" y="628"/>
                  </a:cubicBezTo>
                  <a:cubicBezTo>
                    <a:pt x="962" y="627"/>
                    <a:pt x="959" y="625"/>
                    <a:pt x="962" y="624"/>
                  </a:cubicBezTo>
                  <a:cubicBezTo>
                    <a:pt x="966" y="624"/>
                    <a:pt x="968" y="622"/>
                    <a:pt x="969" y="618"/>
                  </a:cubicBezTo>
                  <a:cubicBezTo>
                    <a:pt x="971" y="613"/>
                    <a:pt x="968" y="615"/>
                    <a:pt x="963" y="609"/>
                  </a:cubicBezTo>
                  <a:cubicBezTo>
                    <a:pt x="958" y="603"/>
                    <a:pt x="956" y="611"/>
                    <a:pt x="951" y="610"/>
                  </a:cubicBezTo>
                  <a:cubicBezTo>
                    <a:pt x="946" y="610"/>
                    <a:pt x="954" y="604"/>
                    <a:pt x="950" y="601"/>
                  </a:cubicBezTo>
                  <a:cubicBezTo>
                    <a:pt x="946" y="599"/>
                    <a:pt x="939" y="601"/>
                    <a:pt x="933" y="606"/>
                  </a:cubicBezTo>
                  <a:cubicBezTo>
                    <a:pt x="927" y="611"/>
                    <a:pt x="927" y="605"/>
                    <a:pt x="922" y="610"/>
                  </a:cubicBezTo>
                  <a:cubicBezTo>
                    <a:pt x="917" y="615"/>
                    <a:pt x="917" y="608"/>
                    <a:pt x="919" y="606"/>
                  </a:cubicBezTo>
                  <a:cubicBezTo>
                    <a:pt x="922" y="604"/>
                    <a:pt x="924" y="606"/>
                    <a:pt x="926" y="603"/>
                  </a:cubicBezTo>
                  <a:cubicBezTo>
                    <a:pt x="928" y="600"/>
                    <a:pt x="930" y="603"/>
                    <a:pt x="936" y="599"/>
                  </a:cubicBezTo>
                  <a:cubicBezTo>
                    <a:pt x="942" y="596"/>
                    <a:pt x="947" y="597"/>
                    <a:pt x="949" y="595"/>
                  </a:cubicBezTo>
                  <a:cubicBezTo>
                    <a:pt x="950" y="592"/>
                    <a:pt x="946" y="588"/>
                    <a:pt x="940" y="589"/>
                  </a:cubicBezTo>
                  <a:cubicBezTo>
                    <a:pt x="935" y="591"/>
                    <a:pt x="931" y="582"/>
                    <a:pt x="928" y="584"/>
                  </a:cubicBezTo>
                  <a:cubicBezTo>
                    <a:pt x="924" y="587"/>
                    <a:pt x="925" y="581"/>
                    <a:pt x="921" y="583"/>
                  </a:cubicBezTo>
                  <a:cubicBezTo>
                    <a:pt x="917" y="586"/>
                    <a:pt x="915" y="582"/>
                    <a:pt x="913" y="578"/>
                  </a:cubicBezTo>
                  <a:cubicBezTo>
                    <a:pt x="911" y="573"/>
                    <a:pt x="900" y="565"/>
                    <a:pt x="894" y="563"/>
                  </a:cubicBezTo>
                  <a:cubicBezTo>
                    <a:pt x="887" y="561"/>
                    <a:pt x="892" y="558"/>
                    <a:pt x="895" y="560"/>
                  </a:cubicBezTo>
                  <a:cubicBezTo>
                    <a:pt x="899" y="563"/>
                    <a:pt x="903" y="558"/>
                    <a:pt x="904" y="555"/>
                  </a:cubicBezTo>
                  <a:cubicBezTo>
                    <a:pt x="906" y="553"/>
                    <a:pt x="902" y="550"/>
                    <a:pt x="900" y="550"/>
                  </a:cubicBezTo>
                  <a:cubicBezTo>
                    <a:pt x="898" y="550"/>
                    <a:pt x="898" y="547"/>
                    <a:pt x="898" y="544"/>
                  </a:cubicBezTo>
                  <a:cubicBezTo>
                    <a:pt x="899" y="542"/>
                    <a:pt x="891" y="538"/>
                    <a:pt x="891" y="536"/>
                  </a:cubicBezTo>
                  <a:cubicBezTo>
                    <a:pt x="891" y="533"/>
                    <a:pt x="886" y="532"/>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8"/>
                    <a:pt x="859" y="510"/>
                  </a:cubicBezTo>
                  <a:cubicBezTo>
                    <a:pt x="862" y="514"/>
                    <a:pt x="859" y="514"/>
                    <a:pt x="857" y="516"/>
                  </a:cubicBezTo>
                  <a:cubicBezTo>
                    <a:pt x="855" y="519"/>
                    <a:pt x="859" y="523"/>
                    <a:pt x="855" y="523"/>
                  </a:cubicBezTo>
                  <a:cubicBezTo>
                    <a:pt x="851" y="523"/>
                    <a:pt x="853" y="530"/>
                    <a:pt x="851" y="527"/>
                  </a:cubicBezTo>
                  <a:cubicBezTo>
                    <a:pt x="849" y="523"/>
                    <a:pt x="844" y="524"/>
                    <a:pt x="844" y="528"/>
                  </a:cubicBezTo>
                  <a:cubicBezTo>
                    <a:pt x="844" y="531"/>
                    <a:pt x="836" y="535"/>
                    <a:pt x="833" y="534"/>
                  </a:cubicBezTo>
                  <a:cubicBezTo>
                    <a:pt x="830" y="534"/>
                    <a:pt x="830" y="527"/>
                    <a:pt x="827" y="529"/>
                  </a:cubicBezTo>
                  <a:cubicBezTo>
                    <a:pt x="824" y="531"/>
                    <a:pt x="825" y="524"/>
                    <a:pt x="820" y="524"/>
                  </a:cubicBezTo>
                  <a:cubicBezTo>
                    <a:pt x="816" y="524"/>
                    <a:pt x="813" y="524"/>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7"/>
                    <a:pt x="800" y="487"/>
                  </a:cubicBezTo>
                  <a:cubicBezTo>
                    <a:pt x="797" y="487"/>
                    <a:pt x="787" y="487"/>
                    <a:pt x="787" y="482"/>
                  </a:cubicBezTo>
                  <a:cubicBezTo>
                    <a:pt x="786" y="478"/>
                    <a:pt x="783" y="480"/>
                    <a:pt x="781" y="476"/>
                  </a:cubicBezTo>
                  <a:cubicBezTo>
                    <a:pt x="780" y="471"/>
                    <a:pt x="776" y="475"/>
                    <a:pt x="776" y="472"/>
                  </a:cubicBezTo>
                  <a:cubicBezTo>
                    <a:pt x="776" y="469"/>
                    <a:pt x="774" y="467"/>
                    <a:pt x="771" y="467"/>
                  </a:cubicBezTo>
                  <a:cubicBezTo>
                    <a:pt x="768" y="467"/>
                    <a:pt x="767" y="464"/>
                    <a:pt x="763" y="463"/>
                  </a:cubicBezTo>
                  <a:cubicBezTo>
                    <a:pt x="759" y="463"/>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6"/>
                    <a:pt x="719" y="475"/>
                    <a:pt x="720" y="478"/>
                  </a:cubicBezTo>
                  <a:cubicBezTo>
                    <a:pt x="721" y="482"/>
                    <a:pt x="718" y="480"/>
                    <a:pt x="717" y="484"/>
                  </a:cubicBezTo>
                  <a:cubicBezTo>
                    <a:pt x="717" y="487"/>
                    <a:pt x="714" y="487"/>
                    <a:pt x="714" y="489"/>
                  </a:cubicBezTo>
                  <a:cubicBezTo>
                    <a:pt x="714" y="491"/>
                    <a:pt x="716" y="491"/>
                    <a:pt x="717" y="495"/>
                  </a:cubicBezTo>
                  <a:cubicBezTo>
                    <a:pt x="719" y="500"/>
                    <a:pt x="721" y="499"/>
                    <a:pt x="722" y="505"/>
                  </a:cubicBezTo>
                  <a:cubicBezTo>
                    <a:pt x="723" y="511"/>
                    <a:pt x="720" y="510"/>
                    <a:pt x="717" y="511"/>
                  </a:cubicBezTo>
                  <a:cubicBezTo>
                    <a:pt x="715" y="512"/>
                    <a:pt x="718" y="515"/>
                    <a:pt x="714" y="519"/>
                  </a:cubicBezTo>
                  <a:cubicBezTo>
                    <a:pt x="711" y="523"/>
                    <a:pt x="708" y="527"/>
                    <a:pt x="710" y="529"/>
                  </a:cubicBezTo>
                  <a:cubicBezTo>
                    <a:pt x="713" y="532"/>
                    <a:pt x="723" y="536"/>
                    <a:pt x="727" y="543"/>
                  </a:cubicBezTo>
                  <a:cubicBezTo>
                    <a:pt x="731" y="550"/>
                    <a:pt x="731" y="560"/>
                    <a:pt x="730" y="568"/>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8"/>
                    <a:pt x="706" y="636"/>
                    <a:pt x="707" y="640"/>
                  </a:cubicBezTo>
                  <a:cubicBezTo>
                    <a:pt x="707" y="644"/>
                    <a:pt x="705" y="642"/>
                    <a:pt x="702" y="640"/>
                  </a:cubicBezTo>
                  <a:cubicBezTo>
                    <a:pt x="698" y="637"/>
                    <a:pt x="695" y="644"/>
                    <a:pt x="695" y="647"/>
                  </a:cubicBezTo>
                  <a:cubicBezTo>
                    <a:pt x="695" y="649"/>
                    <a:pt x="688" y="643"/>
                    <a:pt x="686" y="643"/>
                  </a:cubicBezTo>
                  <a:cubicBezTo>
                    <a:pt x="684" y="643"/>
                    <a:pt x="686" y="639"/>
                    <a:pt x="682" y="635"/>
                  </a:cubicBezTo>
                  <a:cubicBezTo>
                    <a:pt x="677" y="632"/>
                    <a:pt x="674" y="631"/>
                    <a:pt x="674" y="628"/>
                  </a:cubicBezTo>
                  <a:cubicBezTo>
                    <a:pt x="674" y="624"/>
                    <a:pt x="666" y="622"/>
                    <a:pt x="666" y="618"/>
                  </a:cubicBezTo>
                  <a:cubicBezTo>
                    <a:pt x="666" y="614"/>
                    <a:pt x="667" y="603"/>
                    <a:pt x="665" y="600"/>
                  </a:cubicBezTo>
                  <a:cubicBezTo>
                    <a:pt x="664" y="597"/>
                    <a:pt x="665" y="594"/>
                    <a:pt x="667" y="591"/>
                  </a:cubicBezTo>
                  <a:cubicBezTo>
                    <a:pt x="668" y="589"/>
                    <a:pt x="665" y="584"/>
                    <a:pt x="660" y="584"/>
                  </a:cubicBezTo>
                  <a:cubicBezTo>
                    <a:pt x="656" y="584"/>
                    <a:pt x="650" y="583"/>
                    <a:pt x="643" y="583"/>
                  </a:cubicBezTo>
                  <a:cubicBezTo>
                    <a:pt x="637" y="584"/>
                    <a:pt x="634" y="583"/>
                    <a:pt x="632" y="581"/>
                  </a:cubicBezTo>
                  <a:cubicBezTo>
                    <a:pt x="630" y="579"/>
                    <a:pt x="624" y="576"/>
                    <a:pt x="616" y="574"/>
                  </a:cubicBezTo>
                  <a:cubicBezTo>
                    <a:pt x="608" y="572"/>
                    <a:pt x="605" y="568"/>
                    <a:pt x="604" y="565"/>
                  </a:cubicBezTo>
                  <a:cubicBezTo>
                    <a:pt x="603" y="563"/>
                    <a:pt x="596" y="561"/>
                    <a:pt x="594" y="559"/>
                  </a:cubicBezTo>
                  <a:cubicBezTo>
                    <a:pt x="592" y="557"/>
                    <a:pt x="585" y="556"/>
                    <a:pt x="582" y="556"/>
                  </a:cubicBezTo>
                  <a:cubicBezTo>
                    <a:pt x="579" y="557"/>
                    <a:pt x="571" y="550"/>
                    <a:pt x="567" y="550"/>
                  </a:cubicBezTo>
                  <a:cubicBezTo>
                    <a:pt x="562" y="550"/>
                    <a:pt x="552" y="555"/>
                    <a:pt x="550" y="555"/>
                  </a:cubicBezTo>
                  <a:cubicBezTo>
                    <a:pt x="548" y="555"/>
                    <a:pt x="550" y="551"/>
                    <a:pt x="551" y="550"/>
                  </a:cubicBezTo>
                  <a:cubicBezTo>
                    <a:pt x="553" y="548"/>
                    <a:pt x="548" y="540"/>
                    <a:pt x="546" y="535"/>
                  </a:cubicBezTo>
                  <a:cubicBezTo>
                    <a:pt x="545" y="530"/>
                    <a:pt x="543" y="525"/>
                    <a:pt x="538" y="526"/>
                  </a:cubicBezTo>
                  <a:cubicBezTo>
                    <a:pt x="533" y="526"/>
                    <a:pt x="527" y="524"/>
                    <a:pt x="526" y="523"/>
                  </a:cubicBezTo>
                  <a:cubicBezTo>
                    <a:pt x="524" y="522"/>
                    <a:pt x="524" y="507"/>
                    <a:pt x="525" y="501"/>
                  </a:cubicBezTo>
                  <a:cubicBezTo>
                    <a:pt x="526" y="495"/>
                    <a:pt x="533" y="486"/>
                    <a:pt x="533" y="483"/>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6"/>
                    <a:pt x="558" y="456"/>
                  </a:cubicBezTo>
                  <a:cubicBezTo>
                    <a:pt x="564" y="456"/>
                    <a:pt x="572" y="454"/>
                    <a:pt x="571" y="448"/>
                  </a:cubicBezTo>
                  <a:cubicBezTo>
                    <a:pt x="570" y="442"/>
                    <a:pt x="555" y="446"/>
                    <a:pt x="555" y="442"/>
                  </a:cubicBezTo>
                  <a:cubicBezTo>
                    <a:pt x="555" y="437"/>
                    <a:pt x="536" y="437"/>
                    <a:pt x="537" y="434"/>
                  </a:cubicBezTo>
                  <a:cubicBezTo>
                    <a:pt x="538" y="431"/>
                    <a:pt x="556" y="436"/>
                    <a:pt x="563" y="438"/>
                  </a:cubicBezTo>
                  <a:cubicBezTo>
                    <a:pt x="569" y="441"/>
                    <a:pt x="571" y="441"/>
                    <a:pt x="576" y="440"/>
                  </a:cubicBezTo>
                  <a:cubicBezTo>
                    <a:pt x="581" y="440"/>
                    <a:pt x="578" y="433"/>
                    <a:pt x="579" y="431"/>
                  </a:cubicBezTo>
                  <a:cubicBezTo>
                    <a:pt x="580" y="428"/>
                    <a:pt x="590" y="435"/>
                    <a:pt x="596" y="433"/>
                  </a:cubicBezTo>
                  <a:cubicBezTo>
                    <a:pt x="601" y="432"/>
                    <a:pt x="607" y="420"/>
                    <a:pt x="612" y="417"/>
                  </a:cubicBezTo>
                  <a:cubicBezTo>
                    <a:pt x="616" y="414"/>
                    <a:pt x="612" y="411"/>
                    <a:pt x="603" y="411"/>
                  </a:cubicBezTo>
                  <a:cubicBezTo>
                    <a:pt x="594" y="412"/>
                    <a:pt x="588" y="409"/>
                    <a:pt x="583" y="405"/>
                  </a:cubicBezTo>
                  <a:cubicBezTo>
                    <a:pt x="578" y="401"/>
                    <a:pt x="579" y="398"/>
                    <a:pt x="584" y="399"/>
                  </a:cubicBezTo>
                  <a:cubicBezTo>
                    <a:pt x="589" y="399"/>
                    <a:pt x="602" y="409"/>
                    <a:pt x="607" y="410"/>
                  </a:cubicBezTo>
                  <a:cubicBezTo>
                    <a:pt x="611" y="410"/>
                    <a:pt x="620" y="400"/>
                    <a:pt x="624" y="397"/>
                  </a:cubicBezTo>
                  <a:cubicBezTo>
                    <a:pt x="628" y="394"/>
                    <a:pt x="620" y="393"/>
                    <a:pt x="617" y="391"/>
                  </a:cubicBezTo>
                  <a:cubicBezTo>
                    <a:pt x="614" y="389"/>
                    <a:pt x="622" y="387"/>
                    <a:pt x="626" y="387"/>
                  </a:cubicBezTo>
                  <a:cubicBezTo>
                    <a:pt x="630" y="387"/>
                    <a:pt x="632" y="391"/>
                    <a:pt x="633" y="392"/>
                  </a:cubicBezTo>
                  <a:cubicBezTo>
                    <a:pt x="635" y="394"/>
                    <a:pt x="642" y="391"/>
                    <a:pt x="645" y="391"/>
                  </a:cubicBezTo>
                  <a:cubicBezTo>
                    <a:pt x="649" y="391"/>
                    <a:pt x="645" y="385"/>
                    <a:pt x="639" y="383"/>
                  </a:cubicBezTo>
                  <a:cubicBezTo>
                    <a:pt x="633" y="381"/>
                    <a:pt x="639" y="377"/>
                    <a:pt x="641" y="380"/>
                  </a:cubicBezTo>
                  <a:cubicBezTo>
                    <a:pt x="643" y="384"/>
                    <a:pt x="647" y="383"/>
                    <a:pt x="649" y="387"/>
                  </a:cubicBezTo>
                  <a:cubicBezTo>
                    <a:pt x="652" y="393"/>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50"/>
                    <a:pt x="677" y="346"/>
                  </a:cubicBezTo>
                  <a:cubicBezTo>
                    <a:pt x="680" y="343"/>
                    <a:pt x="670" y="342"/>
                    <a:pt x="674" y="339"/>
                  </a:cubicBezTo>
                  <a:cubicBezTo>
                    <a:pt x="679" y="337"/>
                    <a:pt x="675" y="334"/>
                    <a:pt x="671" y="334"/>
                  </a:cubicBezTo>
                  <a:cubicBezTo>
                    <a:pt x="666" y="334"/>
                    <a:pt x="662" y="332"/>
                    <a:pt x="662" y="328"/>
                  </a:cubicBezTo>
                  <a:cubicBezTo>
                    <a:pt x="662" y="325"/>
                    <a:pt x="654" y="327"/>
                    <a:pt x="649" y="325"/>
                  </a:cubicBezTo>
                  <a:cubicBezTo>
                    <a:pt x="645" y="323"/>
                    <a:pt x="634" y="323"/>
                    <a:pt x="632" y="323"/>
                  </a:cubicBezTo>
                  <a:cubicBezTo>
                    <a:pt x="629" y="324"/>
                    <a:pt x="629" y="334"/>
                    <a:pt x="633" y="334"/>
                  </a:cubicBezTo>
                  <a:cubicBezTo>
                    <a:pt x="636" y="334"/>
                    <a:pt x="639" y="338"/>
                    <a:pt x="636" y="340"/>
                  </a:cubicBezTo>
                  <a:cubicBezTo>
                    <a:pt x="633" y="341"/>
                    <a:pt x="637" y="345"/>
                    <a:pt x="634" y="345"/>
                  </a:cubicBezTo>
                  <a:cubicBezTo>
                    <a:pt x="632" y="344"/>
                    <a:pt x="628" y="343"/>
                    <a:pt x="627" y="350"/>
                  </a:cubicBezTo>
                  <a:cubicBezTo>
                    <a:pt x="626" y="356"/>
                    <a:pt x="626" y="359"/>
                    <a:pt x="621" y="361"/>
                  </a:cubicBezTo>
                  <a:cubicBezTo>
                    <a:pt x="617" y="363"/>
                    <a:pt x="620" y="354"/>
                    <a:pt x="616" y="354"/>
                  </a:cubicBezTo>
                  <a:cubicBezTo>
                    <a:pt x="612" y="354"/>
                    <a:pt x="612" y="362"/>
                    <a:pt x="615" y="363"/>
                  </a:cubicBezTo>
                  <a:cubicBezTo>
                    <a:pt x="618" y="363"/>
                    <a:pt x="618" y="366"/>
                    <a:pt x="619" y="370"/>
                  </a:cubicBezTo>
                  <a:cubicBezTo>
                    <a:pt x="620" y="373"/>
                    <a:pt x="614" y="371"/>
                    <a:pt x="611" y="375"/>
                  </a:cubicBezTo>
                  <a:cubicBezTo>
                    <a:pt x="609" y="380"/>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6"/>
                  </a:cubicBezTo>
                  <a:cubicBezTo>
                    <a:pt x="582" y="338"/>
                    <a:pt x="583" y="342"/>
                    <a:pt x="580" y="344"/>
                  </a:cubicBezTo>
                  <a:cubicBezTo>
                    <a:pt x="576" y="345"/>
                    <a:pt x="578" y="352"/>
                    <a:pt x="575" y="353"/>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30"/>
                    <a:pt x="555" y="328"/>
                  </a:cubicBezTo>
                  <a:cubicBezTo>
                    <a:pt x="553" y="326"/>
                    <a:pt x="556" y="321"/>
                    <a:pt x="556" y="318"/>
                  </a:cubicBezTo>
                  <a:cubicBezTo>
                    <a:pt x="556" y="315"/>
                    <a:pt x="560" y="319"/>
                    <a:pt x="562" y="316"/>
                  </a:cubicBezTo>
                  <a:cubicBezTo>
                    <a:pt x="565" y="312"/>
                    <a:pt x="555" y="312"/>
                    <a:pt x="555" y="308"/>
                  </a:cubicBezTo>
                  <a:cubicBezTo>
                    <a:pt x="555" y="305"/>
                    <a:pt x="548" y="304"/>
                    <a:pt x="545" y="302"/>
                  </a:cubicBezTo>
                  <a:cubicBezTo>
                    <a:pt x="543" y="301"/>
                    <a:pt x="547" y="295"/>
                    <a:pt x="546" y="292"/>
                  </a:cubicBezTo>
                  <a:cubicBezTo>
                    <a:pt x="545" y="290"/>
                    <a:pt x="535" y="282"/>
                    <a:pt x="531" y="282"/>
                  </a:cubicBezTo>
                  <a:cubicBezTo>
                    <a:pt x="527" y="283"/>
                    <a:pt x="526" y="277"/>
                    <a:pt x="529" y="277"/>
                  </a:cubicBezTo>
                  <a:cubicBezTo>
                    <a:pt x="531" y="278"/>
                    <a:pt x="533" y="276"/>
                    <a:pt x="537" y="271"/>
                  </a:cubicBezTo>
                  <a:cubicBezTo>
                    <a:pt x="541" y="267"/>
                    <a:pt x="542" y="265"/>
                    <a:pt x="539" y="264"/>
                  </a:cubicBezTo>
                  <a:cubicBezTo>
                    <a:pt x="536" y="263"/>
                    <a:pt x="534" y="260"/>
                    <a:pt x="539" y="260"/>
                  </a:cubicBezTo>
                  <a:cubicBezTo>
                    <a:pt x="545" y="261"/>
                    <a:pt x="554" y="264"/>
                    <a:pt x="557" y="262"/>
                  </a:cubicBezTo>
                  <a:cubicBezTo>
                    <a:pt x="560" y="260"/>
                    <a:pt x="569" y="245"/>
                    <a:pt x="573" y="240"/>
                  </a:cubicBezTo>
                  <a:cubicBezTo>
                    <a:pt x="577" y="234"/>
                    <a:pt x="570" y="234"/>
                    <a:pt x="561" y="235"/>
                  </a:cubicBezTo>
                  <a:cubicBezTo>
                    <a:pt x="552" y="235"/>
                    <a:pt x="550" y="231"/>
                    <a:pt x="543" y="231"/>
                  </a:cubicBezTo>
                  <a:cubicBezTo>
                    <a:pt x="535" y="230"/>
                    <a:pt x="521" y="232"/>
                    <a:pt x="519" y="234"/>
                  </a:cubicBezTo>
                  <a:cubicBezTo>
                    <a:pt x="517" y="237"/>
                    <a:pt x="523" y="239"/>
                    <a:pt x="522" y="241"/>
                  </a:cubicBezTo>
                  <a:cubicBezTo>
                    <a:pt x="522" y="244"/>
                    <a:pt x="517" y="239"/>
                    <a:pt x="515" y="240"/>
                  </a:cubicBezTo>
                  <a:cubicBezTo>
                    <a:pt x="513" y="241"/>
                    <a:pt x="516" y="245"/>
                    <a:pt x="515" y="253"/>
                  </a:cubicBezTo>
                  <a:cubicBezTo>
                    <a:pt x="514" y="262"/>
                    <a:pt x="517" y="263"/>
                    <a:pt x="519" y="266"/>
                  </a:cubicBezTo>
                  <a:cubicBezTo>
                    <a:pt x="522" y="269"/>
                    <a:pt x="521" y="273"/>
                    <a:pt x="521" y="279"/>
                  </a:cubicBezTo>
                  <a:cubicBezTo>
                    <a:pt x="521" y="284"/>
                    <a:pt x="516" y="284"/>
                    <a:pt x="514" y="285"/>
                  </a:cubicBezTo>
                  <a:cubicBezTo>
                    <a:pt x="513" y="287"/>
                    <a:pt x="519" y="289"/>
                    <a:pt x="518" y="292"/>
                  </a:cubicBezTo>
                  <a:cubicBezTo>
                    <a:pt x="517" y="296"/>
                    <a:pt x="512" y="290"/>
                    <a:pt x="509" y="291"/>
                  </a:cubicBezTo>
                  <a:cubicBezTo>
                    <a:pt x="506" y="292"/>
                    <a:pt x="503" y="301"/>
                    <a:pt x="506" y="303"/>
                  </a:cubicBezTo>
                  <a:cubicBezTo>
                    <a:pt x="510" y="306"/>
                    <a:pt x="511" y="306"/>
                    <a:pt x="508" y="309"/>
                  </a:cubicBezTo>
                  <a:cubicBezTo>
                    <a:pt x="506" y="312"/>
                    <a:pt x="503" y="317"/>
                    <a:pt x="509" y="322"/>
                  </a:cubicBezTo>
                  <a:cubicBezTo>
                    <a:pt x="515" y="326"/>
                    <a:pt x="526" y="326"/>
                    <a:pt x="532" y="330"/>
                  </a:cubicBezTo>
                  <a:cubicBezTo>
                    <a:pt x="538" y="333"/>
                    <a:pt x="529" y="331"/>
                    <a:pt x="532" y="335"/>
                  </a:cubicBezTo>
                  <a:cubicBezTo>
                    <a:pt x="534" y="340"/>
                    <a:pt x="528" y="341"/>
                    <a:pt x="528" y="344"/>
                  </a:cubicBezTo>
                  <a:cubicBezTo>
                    <a:pt x="528" y="348"/>
                    <a:pt x="531" y="346"/>
                    <a:pt x="534" y="340"/>
                  </a:cubicBezTo>
                  <a:cubicBezTo>
                    <a:pt x="537" y="335"/>
                    <a:pt x="539" y="342"/>
                    <a:pt x="539" y="347"/>
                  </a:cubicBezTo>
                  <a:cubicBezTo>
                    <a:pt x="538" y="351"/>
                    <a:pt x="534" y="349"/>
                    <a:pt x="531" y="353"/>
                  </a:cubicBezTo>
                  <a:cubicBezTo>
                    <a:pt x="528" y="358"/>
                    <a:pt x="525" y="359"/>
                    <a:pt x="520" y="358"/>
                  </a:cubicBezTo>
                  <a:cubicBezTo>
                    <a:pt x="515" y="357"/>
                    <a:pt x="518" y="365"/>
                    <a:pt x="520" y="369"/>
                  </a:cubicBezTo>
                  <a:cubicBezTo>
                    <a:pt x="522" y="373"/>
                    <a:pt x="519" y="375"/>
                    <a:pt x="514" y="373"/>
                  </a:cubicBezTo>
                  <a:cubicBezTo>
                    <a:pt x="508" y="372"/>
                    <a:pt x="505" y="368"/>
                    <a:pt x="508" y="364"/>
                  </a:cubicBezTo>
                  <a:cubicBezTo>
                    <a:pt x="511" y="360"/>
                    <a:pt x="513" y="355"/>
                    <a:pt x="509" y="355"/>
                  </a:cubicBezTo>
                  <a:cubicBezTo>
                    <a:pt x="506" y="356"/>
                    <a:pt x="499" y="355"/>
                    <a:pt x="496" y="351"/>
                  </a:cubicBezTo>
                  <a:cubicBezTo>
                    <a:pt x="494" y="348"/>
                    <a:pt x="498" y="349"/>
                    <a:pt x="505" y="350"/>
                  </a:cubicBezTo>
                  <a:cubicBezTo>
                    <a:pt x="511" y="351"/>
                    <a:pt x="506" y="346"/>
                    <a:pt x="511" y="346"/>
                  </a:cubicBezTo>
                  <a:cubicBezTo>
                    <a:pt x="516" y="346"/>
                    <a:pt x="519" y="348"/>
                    <a:pt x="524" y="345"/>
                  </a:cubicBezTo>
                  <a:cubicBezTo>
                    <a:pt x="528" y="341"/>
                    <a:pt x="521" y="334"/>
                    <a:pt x="517" y="335"/>
                  </a:cubicBezTo>
                  <a:cubicBezTo>
                    <a:pt x="514" y="336"/>
                    <a:pt x="508" y="338"/>
                    <a:pt x="508" y="334"/>
                  </a:cubicBezTo>
                  <a:cubicBezTo>
                    <a:pt x="508" y="331"/>
                    <a:pt x="514" y="333"/>
                    <a:pt x="518" y="332"/>
                  </a:cubicBezTo>
                  <a:cubicBezTo>
                    <a:pt x="521" y="332"/>
                    <a:pt x="516" y="327"/>
                    <a:pt x="511" y="328"/>
                  </a:cubicBezTo>
                  <a:cubicBezTo>
                    <a:pt x="506" y="330"/>
                    <a:pt x="502" y="330"/>
                    <a:pt x="498" y="326"/>
                  </a:cubicBezTo>
                  <a:cubicBezTo>
                    <a:pt x="494" y="321"/>
                    <a:pt x="487" y="319"/>
                    <a:pt x="485" y="329"/>
                  </a:cubicBezTo>
                  <a:cubicBezTo>
                    <a:pt x="484" y="338"/>
                    <a:pt x="477" y="333"/>
                    <a:pt x="474" y="336"/>
                  </a:cubicBezTo>
                  <a:cubicBezTo>
                    <a:pt x="471" y="340"/>
                    <a:pt x="477" y="342"/>
                    <a:pt x="484" y="342"/>
                  </a:cubicBezTo>
                  <a:cubicBezTo>
                    <a:pt x="491" y="342"/>
                    <a:pt x="496" y="349"/>
                    <a:pt x="492" y="349"/>
                  </a:cubicBezTo>
                  <a:cubicBezTo>
                    <a:pt x="489" y="349"/>
                    <a:pt x="491" y="353"/>
                    <a:pt x="487" y="352"/>
                  </a:cubicBezTo>
                  <a:cubicBezTo>
                    <a:pt x="484" y="350"/>
                    <a:pt x="480" y="352"/>
                    <a:pt x="483" y="355"/>
                  </a:cubicBezTo>
                  <a:cubicBezTo>
                    <a:pt x="485" y="358"/>
                    <a:pt x="482" y="359"/>
                    <a:pt x="482" y="362"/>
                  </a:cubicBezTo>
                  <a:cubicBezTo>
                    <a:pt x="482" y="365"/>
                    <a:pt x="477" y="362"/>
                    <a:pt x="471" y="362"/>
                  </a:cubicBezTo>
                  <a:cubicBezTo>
                    <a:pt x="466" y="361"/>
                    <a:pt x="456" y="363"/>
                    <a:pt x="449" y="364"/>
                  </a:cubicBezTo>
                  <a:cubicBezTo>
                    <a:pt x="442" y="366"/>
                    <a:pt x="435" y="363"/>
                    <a:pt x="432" y="360"/>
                  </a:cubicBezTo>
                  <a:cubicBezTo>
                    <a:pt x="429" y="357"/>
                    <a:pt x="425" y="357"/>
                    <a:pt x="420" y="357"/>
                  </a:cubicBezTo>
                  <a:cubicBezTo>
                    <a:pt x="415" y="357"/>
                    <a:pt x="416" y="353"/>
                    <a:pt x="410" y="352"/>
                  </a:cubicBezTo>
                  <a:cubicBezTo>
                    <a:pt x="403" y="352"/>
                    <a:pt x="405" y="347"/>
                    <a:pt x="404" y="343"/>
                  </a:cubicBezTo>
                  <a:cubicBezTo>
                    <a:pt x="403" y="340"/>
                    <a:pt x="390" y="341"/>
                    <a:pt x="385" y="344"/>
                  </a:cubicBezTo>
                  <a:cubicBezTo>
                    <a:pt x="381" y="347"/>
                    <a:pt x="371" y="346"/>
                    <a:pt x="369" y="351"/>
                  </a:cubicBezTo>
                  <a:cubicBezTo>
                    <a:pt x="366" y="357"/>
                    <a:pt x="371" y="356"/>
                    <a:pt x="374" y="356"/>
                  </a:cubicBezTo>
                  <a:cubicBezTo>
                    <a:pt x="378" y="356"/>
                    <a:pt x="377" y="352"/>
                    <a:pt x="384" y="353"/>
                  </a:cubicBezTo>
                  <a:cubicBezTo>
                    <a:pt x="391" y="354"/>
                    <a:pt x="396" y="345"/>
                    <a:pt x="399" y="348"/>
                  </a:cubicBezTo>
                  <a:cubicBezTo>
                    <a:pt x="402" y="351"/>
                    <a:pt x="387" y="357"/>
                    <a:pt x="381" y="358"/>
                  </a:cubicBezTo>
                  <a:cubicBezTo>
                    <a:pt x="374" y="359"/>
                    <a:pt x="376" y="364"/>
                    <a:pt x="382" y="374"/>
                  </a:cubicBezTo>
                  <a:cubicBezTo>
                    <a:pt x="388" y="383"/>
                    <a:pt x="379" y="378"/>
                    <a:pt x="379" y="382"/>
                  </a:cubicBezTo>
                  <a:cubicBezTo>
                    <a:pt x="379" y="387"/>
                    <a:pt x="368" y="381"/>
                    <a:pt x="372" y="379"/>
                  </a:cubicBezTo>
                  <a:cubicBezTo>
                    <a:pt x="377" y="378"/>
                    <a:pt x="375" y="373"/>
                    <a:pt x="371" y="370"/>
                  </a:cubicBezTo>
                  <a:cubicBezTo>
                    <a:pt x="367" y="367"/>
                    <a:pt x="365" y="370"/>
                    <a:pt x="365" y="367"/>
                  </a:cubicBezTo>
                  <a:cubicBezTo>
                    <a:pt x="366" y="363"/>
                    <a:pt x="361" y="367"/>
                    <a:pt x="358" y="364"/>
                  </a:cubicBezTo>
                  <a:cubicBezTo>
                    <a:pt x="354" y="361"/>
                    <a:pt x="353" y="359"/>
                    <a:pt x="348" y="362"/>
                  </a:cubicBezTo>
                  <a:cubicBezTo>
                    <a:pt x="343" y="364"/>
                    <a:pt x="338" y="363"/>
                    <a:pt x="327" y="365"/>
                  </a:cubicBezTo>
                  <a:cubicBezTo>
                    <a:pt x="317" y="367"/>
                    <a:pt x="297" y="366"/>
                    <a:pt x="294" y="363"/>
                  </a:cubicBezTo>
                  <a:cubicBezTo>
                    <a:pt x="290" y="359"/>
                    <a:pt x="303" y="353"/>
                    <a:pt x="307" y="354"/>
                  </a:cubicBezTo>
                  <a:cubicBezTo>
                    <a:pt x="310" y="355"/>
                    <a:pt x="308" y="350"/>
                    <a:pt x="302" y="346"/>
                  </a:cubicBezTo>
                  <a:cubicBezTo>
                    <a:pt x="297" y="341"/>
                    <a:pt x="284" y="338"/>
                    <a:pt x="284" y="341"/>
                  </a:cubicBezTo>
                  <a:cubicBezTo>
                    <a:pt x="284" y="344"/>
                    <a:pt x="277" y="341"/>
                    <a:pt x="268" y="340"/>
                  </a:cubicBezTo>
                  <a:cubicBezTo>
                    <a:pt x="258" y="338"/>
                    <a:pt x="257" y="335"/>
                    <a:pt x="251" y="334"/>
                  </a:cubicBezTo>
                  <a:cubicBezTo>
                    <a:pt x="245" y="334"/>
                    <a:pt x="236" y="332"/>
                    <a:pt x="229" y="327"/>
                  </a:cubicBezTo>
                  <a:cubicBezTo>
                    <a:pt x="222" y="321"/>
                    <a:pt x="206" y="323"/>
                    <a:pt x="204" y="328"/>
                  </a:cubicBezTo>
                  <a:cubicBezTo>
                    <a:pt x="202" y="333"/>
                    <a:pt x="196" y="333"/>
                    <a:pt x="191" y="333"/>
                  </a:cubicBezTo>
                  <a:cubicBezTo>
                    <a:pt x="185" y="333"/>
                    <a:pt x="193" y="327"/>
                    <a:pt x="191" y="325"/>
                  </a:cubicBezTo>
                  <a:cubicBezTo>
                    <a:pt x="188" y="324"/>
                    <a:pt x="191" y="317"/>
                    <a:pt x="187" y="317"/>
                  </a:cubicBezTo>
                  <a:cubicBezTo>
                    <a:pt x="183" y="316"/>
                    <a:pt x="180" y="333"/>
                    <a:pt x="172" y="333"/>
                  </a:cubicBezTo>
                  <a:cubicBezTo>
                    <a:pt x="165" y="332"/>
                    <a:pt x="161" y="315"/>
                    <a:pt x="155" y="310"/>
                  </a:cubicBezTo>
                  <a:cubicBezTo>
                    <a:pt x="149" y="306"/>
                    <a:pt x="143" y="305"/>
                    <a:pt x="148" y="312"/>
                  </a:cubicBezTo>
                  <a:cubicBezTo>
                    <a:pt x="154" y="319"/>
                    <a:pt x="144" y="314"/>
                    <a:pt x="144" y="319"/>
                  </a:cubicBezTo>
                  <a:cubicBezTo>
                    <a:pt x="145" y="323"/>
                    <a:pt x="136" y="328"/>
                    <a:pt x="136" y="326"/>
                  </a:cubicBezTo>
                  <a:cubicBezTo>
                    <a:pt x="136" y="323"/>
                    <a:pt x="131" y="321"/>
                    <a:pt x="125" y="328"/>
                  </a:cubicBezTo>
                  <a:cubicBezTo>
                    <a:pt x="119" y="335"/>
                    <a:pt x="115" y="334"/>
                    <a:pt x="114" y="331"/>
                  </a:cubicBezTo>
                  <a:cubicBezTo>
                    <a:pt x="114" y="329"/>
                    <a:pt x="96" y="338"/>
                    <a:pt x="97" y="341"/>
                  </a:cubicBezTo>
                  <a:cubicBezTo>
                    <a:pt x="98" y="344"/>
                    <a:pt x="94" y="346"/>
                    <a:pt x="89" y="346"/>
                  </a:cubicBezTo>
                  <a:cubicBezTo>
                    <a:pt x="85" y="345"/>
                    <a:pt x="88" y="341"/>
                    <a:pt x="92" y="339"/>
                  </a:cubicBezTo>
                  <a:cubicBezTo>
                    <a:pt x="96" y="337"/>
                    <a:pt x="108" y="328"/>
                    <a:pt x="114" y="327"/>
                  </a:cubicBezTo>
                  <a:cubicBezTo>
                    <a:pt x="120" y="326"/>
                    <a:pt x="131" y="321"/>
                    <a:pt x="132" y="318"/>
                  </a:cubicBezTo>
                  <a:cubicBezTo>
                    <a:pt x="132" y="316"/>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30"/>
                    <a:pt x="74" y="332"/>
                    <a:pt x="68" y="332"/>
                  </a:cubicBezTo>
                  <a:cubicBezTo>
                    <a:pt x="62" y="332"/>
                    <a:pt x="56" y="336"/>
                    <a:pt x="60" y="339"/>
                  </a:cubicBezTo>
                  <a:cubicBezTo>
                    <a:pt x="64" y="342"/>
                    <a:pt x="66" y="344"/>
                    <a:pt x="64" y="346"/>
                  </a:cubicBezTo>
                  <a:cubicBezTo>
                    <a:pt x="62" y="348"/>
                    <a:pt x="56" y="340"/>
                    <a:pt x="47" y="341"/>
                  </a:cubicBezTo>
                  <a:cubicBezTo>
                    <a:pt x="38" y="342"/>
                    <a:pt x="21" y="331"/>
                    <a:pt x="21" y="329"/>
                  </a:cubicBezTo>
                  <a:cubicBezTo>
                    <a:pt x="21" y="327"/>
                    <a:pt x="9" y="328"/>
                    <a:pt x="0" y="327"/>
                  </a:cubicBezTo>
                  <a:cubicBezTo>
                    <a:pt x="0" y="500"/>
                    <a:pt x="0" y="500"/>
                    <a:pt x="0" y="500"/>
                  </a:cubicBezTo>
                  <a:cubicBezTo>
                    <a:pt x="0" y="500"/>
                    <a:pt x="4" y="503"/>
                    <a:pt x="6" y="501"/>
                  </a:cubicBezTo>
                  <a:cubicBezTo>
                    <a:pt x="8" y="499"/>
                    <a:pt x="11" y="502"/>
                    <a:pt x="16" y="499"/>
                  </a:cubicBezTo>
                  <a:cubicBezTo>
                    <a:pt x="22" y="497"/>
                    <a:pt x="24" y="502"/>
                    <a:pt x="24" y="505"/>
                  </a:cubicBezTo>
                  <a:cubicBezTo>
                    <a:pt x="24" y="508"/>
                    <a:pt x="32" y="512"/>
                    <a:pt x="35" y="516"/>
                  </a:cubicBezTo>
                  <a:cubicBezTo>
                    <a:pt x="39" y="521"/>
                    <a:pt x="40" y="524"/>
                    <a:pt x="44" y="522"/>
                  </a:cubicBezTo>
                  <a:cubicBezTo>
                    <a:pt x="48" y="520"/>
                    <a:pt x="54" y="518"/>
                    <a:pt x="54" y="514"/>
                  </a:cubicBezTo>
                  <a:cubicBezTo>
                    <a:pt x="54" y="510"/>
                    <a:pt x="70" y="509"/>
                    <a:pt x="70" y="515"/>
                  </a:cubicBezTo>
                  <a:cubicBezTo>
                    <a:pt x="70" y="520"/>
                    <a:pt x="85" y="527"/>
                    <a:pt x="94" y="542"/>
                  </a:cubicBezTo>
                  <a:cubicBezTo>
                    <a:pt x="103" y="558"/>
                    <a:pt x="101" y="561"/>
                    <a:pt x="114" y="566"/>
                  </a:cubicBezTo>
                  <a:cubicBezTo>
                    <a:pt x="127" y="571"/>
                    <a:pt x="126" y="574"/>
                    <a:pt x="125" y="578"/>
                  </a:cubicBezTo>
                  <a:cubicBezTo>
                    <a:pt x="123" y="582"/>
                    <a:pt x="132" y="585"/>
                    <a:pt x="127" y="588"/>
                  </a:cubicBezTo>
                  <a:cubicBezTo>
                    <a:pt x="125" y="590"/>
                    <a:pt x="122" y="592"/>
                    <a:pt x="119" y="594"/>
                  </a:cubicBezTo>
                  <a:cubicBezTo>
                    <a:pt x="120" y="596"/>
                    <a:pt x="122" y="597"/>
                    <a:pt x="124" y="599"/>
                  </a:cubicBezTo>
                  <a:cubicBezTo>
                    <a:pt x="127" y="602"/>
                    <a:pt x="119" y="602"/>
                    <a:pt x="121" y="604"/>
                  </a:cubicBezTo>
                  <a:cubicBezTo>
                    <a:pt x="124" y="606"/>
                    <a:pt x="121" y="610"/>
                    <a:pt x="123" y="613"/>
                  </a:cubicBezTo>
                  <a:cubicBezTo>
                    <a:pt x="126" y="615"/>
                    <a:pt x="130" y="614"/>
                    <a:pt x="133" y="612"/>
                  </a:cubicBezTo>
                  <a:cubicBezTo>
                    <a:pt x="136" y="610"/>
                    <a:pt x="138" y="615"/>
                    <a:pt x="135" y="619"/>
                  </a:cubicBezTo>
                  <a:cubicBezTo>
                    <a:pt x="133" y="622"/>
                    <a:pt x="138" y="625"/>
                    <a:pt x="140" y="622"/>
                  </a:cubicBezTo>
                  <a:cubicBezTo>
                    <a:pt x="142" y="620"/>
                    <a:pt x="147" y="627"/>
                    <a:pt x="149" y="628"/>
                  </a:cubicBezTo>
                  <a:cubicBezTo>
                    <a:pt x="152" y="629"/>
                    <a:pt x="154" y="633"/>
                    <a:pt x="150" y="633"/>
                  </a:cubicBezTo>
                  <a:cubicBezTo>
                    <a:pt x="146" y="633"/>
                    <a:pt x="147" y="640"/>
                    <a:pt x="150" y="640"/>
                  </a:cubicBezTo>
                  <a:cubicBezTo>
                    <a:pt x="152" y="640"/>
                    <a:pt x="152" y="644"/>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8"/>
                    <a:pt x="207" y="675"/>
                    <a:pt x="210" y="680"/>
                  </a:cubicBezTo>
                  <a:cubicBezTo>
                    <a:pt x="520" y="678"/>
                    <a:pt x="520" y="678"/>
                    <a:pt x="520" y="678"/>
                  </a:cubicBezTo>
                  <a:cubicBezTo>
                    <a:pt x="520" y="678"/>
                    <a:pt x="521" y="671"/>
                    <a:pt x="524" y="673"/>
                  </a:cubicBezTo>
                  <a:cubicBezTo>
                    <a:pt x="528" y="676"/>
                    <a:pt x="525" y="680"/>
                    <a:pt x="529" y="682"/>
                  </a:cubicBezTo>
                  <a:cubicBezTo>
                    <a:pt x="533" y="684"/>
                    <a:pt x="536" y="686"/>
                    <a:pt x="539" y="685"/>
                  </a:cubicBezTo>
                  <a:cubicBezTo>
                    <a:pt x="541" y="684"/>
                    <a:pt x="545" y="681"/>
                    <a:pt x="549" y="686"/>
                  </a:cubicBezTo>
                  <a:cubicBezTo>
                    <a:pt x="553" y="690"/>
                    <a:pt x="556" y="686"/>
                    <a:pt x="558" y="689"/>
                  </a:cubicBezTo>
                  <a:cubicBezTo>
                    <a:pt x="561" y="692"/>
                    <a:pt x="565" y="695"/>
                    <a:pt x="568" y="691"/>
                  </a:cubicBezTo>
                  <a:cubicBezTo>
                    <a:pt x="570" y="688"/>
                    <a:pt x="580" y="692"/>
                    <a:pt x="584" y="693"/>
                  </a:cubicBezTo>
                  <a:cubicBezTo>
                    <a:pt x="590" y="689"/>
                    <a:pt x="594" y="679"/>
                    <a:pt x="599" y="679"/>
                  </a:cubicBezTo>
                  <a:cubicBezTo>
                    <a:pt x="605" y="679"/>
                    <a:pt x="622" y="681"/>
                    <a:pt x="623" y="689"/>
                  </a:cubicBezTo>
                  <a:cubicBezTo>
                    <a:pt x="624" y="698"/>
                    <a:pt x="634" y="690"/>
                    <a:pt x="635" y="698"/>
                  </a:cubicBezTo>
                  <a:cubicBezTo>
                    <a:pt x="636" y="705"/>
                    <a:pt x="642" y="710"/>
                    <a:pt x="641" y="714"/>
                  </a:cubicBezTo>
                  <a:cubicBezTo>
                    <a:pt x="643" y="715"/>
                    <a:pt x="645" y="716"/>
                    <a:pt x="648" y="718"/>
                  </a:cubicBezTo>
                  <a:cubicBezTo>
                    <a:pt x="651" y="717"/>
                    <a:pt x="659" y="718"/>
                    <a:pt x="665" y="720"/>
                  </a:cubicBezTo>
                  <a:cubicBezTo>
                    <a:pt x="672" y="723"/>
                    <a:pt x="682" y="717"/>
                    <a:pt x="686" y="726"/>
                  </a:cubicBezTo>
                  <a:cubicBezTo>
                    <a:pt x="689" y="734"/>
                    <a:pt x="697" y="741"/>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2"/>
                    <a:pt x="665" y="774"/>
                  </a:cubicBezTo>
                  <a:cubicBezTo>
                    <a:pt x="669" y="771"/>
                    <a:pt x="675" y="767"/>
                    <a:pt x="679" y="767"/>
                  </a:cubicBezTo>
                  <a:cubicBezTo>
                    <a:pt x="687" y="767"/>
                    <a:pt x="689" y="772"/>
                    <a:pt x="694" y="768"/>
                  </a:cubicBezTo>
                  <a:cubicBezTo>
                    <a:pt x="699" y="765"/>
                    <a:pt x="700" y="763"/>
                    <a:pt x="701" y="766"/>
                  </a:cubicBezTo>
                  <a:cubicBezTo>
                    <a:pt x="701" y="766"/>
                    <a:pt x="701" y="767"/>
                    <a:pt x="701" y="767"/>
                  </a:cubicBezTo>
                  <a:cubicBezTo>
                    <a:pt x="703" y="766"/>
                    <a:pt x="704" y="765"/>
                    <a:pt x="704" y="764"/>
                  </a:cubicBezTo>
                  <a:cubicBezTo>
                    <a:pt x="704" y="763"/>
                    <a:pt x="704" y="761"/>
                    <a:pt x="703" y="760"/>
                  </a:cubicBezTo>
                  <a:cubicBezTo>
                    <a:pt x="698" y="761"/>
                    <a:pt x="697" y="761"/>
                    <a:pt x="695" y="757"/>
                  </a:cubicBezTo>
                  <a:cubicBezTo>
                    <a:pt x="693" y="752"/>
                    <a:pt x="710" y="747"/>
                    <a:pt x="718" y="748"/>
                  </a:cubicBezTo>
                  <a:cubicBezTo>
                    <a:pt x="726" y="749"/>
                    <a:pt x="731" y="744"/>
                    <a:pt x="734" y="747"/>
                  </a:cubicBezTo>
                  <a:cubicBezTo>
                    <a:pt x="739" y="743"/>
                    <a:pt x="747" y="736"/>
                    <a:pt x="749" y="736"/>
                  </a:cubicBezTo>
                  <a:cubicBezTo>
                    <a:pt x="752" y="736"/>
                    <a:pt x="788" y="736"/>
                    <a:pt x="788" y="736"/>
                  </a:cubicBezTo>
                  <a:cubicBezTo>
                    <a:pt x="788" y="736"/>
                    <a:pt x="800" y="728"/>
                    <a:pt x="802" y="721"/>
                  </a:cubicBezTo>
                  <a:cubicBezTo>
                    <a:pt x="803" y="714"/>
                    <a:pt x="811" y="697"/>
                    <a:pt x="816" y="701"/>
                  </a:cubicBezTo>
                  <a:cubicBezTo>
                    <a:pt x="821" y="705"/>
                    <a:pt x="831" y="702"/>
                    <a:pt x="831" y="705"/>
                  </a:cubicBezTo>
                  <a:cubicBezTo>
                    <a:pt x="831" y="708"/>
                    <a:pt x="828" y="720"/>
                    <a:pt x="841" y="737"/>
                  </a:cubicBezTo>
                  <a:cubicBezTo>
                    <a:pt x="845" y="734"/>
                    <a:pt x="850" y="732"/>
                    <a:pt x="852" y="732"/>
                  </a:cubicBezTo>
                  <a:cubicBezTo>
                    <a:pt x="857" y="732"/>
                    <a:pt x="864" y="726"/>
                    <a:pt x="866" y="722"/>
                  </a:cubicBezTo>
                  <a:cubicBezTo>
                    <a:pt x="868" y="718"/>
                    <a:pt x="870" y="726"/>
                    <a:pt x="866" y="727"/>
                  </a:cubicBezTo>
                  <a:cubicBezTo>
                    <a:pt x="862" y="728"/>
                    <a:pt x="870" y="731"/>
                    <a:pt x="877" y="731"/>
                  </a:cubicBezTo>
                  <a:cubicBezTo>
                    <a:pt x="884" y="731"/>
                    <a:pt x="873" y="733"/>
                    <a:pt x="868" y="733"/>
                  </a:cubicBezTo>
                  <a:cubicBezTo>
                    <a:pt x="863" y="733"/>
                    <a:pt x="861" y="734"/>
                    <a:pt x="854" y="741"/>
                  </a:cubicBezTo>
                  <a:cubicBezTo>
                    <a:pt x="847" y="748"/>
                    <a:pt x="848" y="750"/>
                    <a:pt x="852" y="753"/>
                  </a:cubicBezTo>
                  <a:cubicBezTo>
                    <a:pt x="856" y="757"/>
                    <a:pt x="862" y="755"/>
                    <a:pt x="867" y="750"/>
                  </a:cubicBezTo>
                  <a:cubicBezTo>
                    <a:pt x="873" y="746"/>
                    <a:pt x="872" y="741"/>
                    <a:pt x="878" y="741"/>
                  </a:cubicBezTo>
                  <a:cubicBezTo>
                    <a:pt x="883" y="741"/>
                    <a:pt x="898" y="736"/>
                    <a:pt x="904" y="734"/>
                  </a:cubicBezTo>
                  <a:cubicBezTo>
                    <a:pt x="910" y="732"/>
                    <a:pt x="906" y="731"/>
                    <a:pt x="906" y="728"/>
                  </a:cubicBezTo>
                  <a:cubicBezTo>
                    <a:pt x="906" y="726"/>
                    <a:pt x="917" y="726"/>
                    <a:pt x="921" y="723"/>
                  </a:cubicBezTo>
                  <a:cubicBezTo>
                    <a:pt x="925" y="720"/>
                    <a:pt x="920" y="718"/>
                    <a:pt x="917" y="718"/>
                  </a:cubicBezTo>
                  <a:close/>
                  <a:moveTo>
                    <a:pt x="266" y="394"/>
                  </a:moveTo>
                  <a:cubicBezTo>
                    <a:pt x="260" y="403"/>
                    <a:pt x="257" y="404"/>
                    <a:pt x="251" y="403"/>
                  </a:cubicBezTo>
                  <a:cubicBezTo>
                    <a:pt x="244" y="401"/>
                    <a:pt x="240" y="405"/>
                    <a:pt x="243" y="407"/>
                  </a:cubicBezTo>
                  <a:cubicBezTo>
                    <a:pt x="246" y="410"/>
                    <a:pt x="247" y="411"/>
                    <a:pt x="240" y="413"/>
                  </a:cubicBezTo>
                  <a:cubicBezTo>
                    <a:pt x="233" y="415"/>
                    <a:pt x="228" y="420"/>
                    <a:pt x="225" y="419"/>
                  </a:cubicBezTo>
                  <a:cubicBezTo>
                    <a:pt x="223" y="419"/>
                    <a:pt x="237" y="408"/>
                    <a:pt x="234" y="406"/>
                  </a:cubicBezTo>
                  <a:cubicBezTo>
                    <a:pt x="230" y="403"/>
                    <a:pt x="220" y="410"/>
                    <a:pt x="220" y="414"/>
                  </a:cubicBezTo>
                  <a:cubicBezTo>
                    <a:pt x="220" y="417"/>
                    <a:pt x="214" y="417"/>
                    <a:pt x="210" y="417"/>
                  </a:cubicBezTo>
                  <a:cubicBezTo>
                    <a:pt x="206" y="417"/>
                    <a:pt x="201" y="413"/>
                    <a:pt x="205" y="413"/>
                  </a:cubicBezTo>
                  <a:cubicBezTo>
                    <a:pt x="209" y="412"/>
                    <a:pt x="206" y="408"/>
                    <a:pt x="212" y="406"/>
                  </a:cubicBezTo>
                  <a:cubicBezTo>
                    <a:pt x="217" y="404"/>
                    <a:pt x="211" y="401"/>
                    <a:pt x="212" y="399"/>
                  </a:cubicBezTo>
                  <a:cubicBezTo>
                    <a:pt x="214" y="397"/>
                    <a:pt x="224" y="401"/>
                    <a:pt x="224" y="397"/>
                  </a:cubicBezTo>
                  <a:cubicBezTo>
                    <a:pt x="225" y="393"/>
                    <a:pt x="214" y="390"/>
                    <a:pt x="210" y="392"/>
                  </a:cubicBezTo>
                  <a:cubicBezTo>
                    <a:pt x="207" y="395"/>
                    <a:pt x="198" y="400"/>
                    <a:pt x="188" y="396"/>
                  </a:cubicBezTo>
                  <a:cubicBezTo>
                    <a:pt x="185" y="395"/>
                    <a:pt x="213" y="392"/>
                    <a:pt x="218" y="387"/>
                  </a:cubicBezTo>
                  <a:cubicBezTo>
                    <a:pt x="223" y="383"/>
                    <a:pt x="244" y="378"/>
                    <a:pt x="246" y="382"/>
                  </a:cubicBezTo>
                  <a:cubicBezTo>
                    <a:pt x="248" y="386"/>
                    <a:pt x="235" y="388"/>
                    <a:pt x="241" y="392"/>
                  </a:cubicBezTo>
                  <a:cubicBezTo>
                    <a:pt x="247" y="396"/>
                    <a:pt x="258" y="393"/>
                    <a:pt x="260" y="389"/>
                  </a:cubicBezTo>
                  <a:cubicBezTo>
                    <a:pt x="262" y="386"/>
                    <a:pt x="273" y="386"/>
                    <a:pt x="266" y="394"/>
                  </a:cubicBezTo>
                  <a:close/>
                  <a:moveTo>
                    <a:pt x="329" y="475"/>
                  </a:moveTo>
                  <a:cubicBezTo>
                    <a:pt x="322" y="481"/>
                    <a:pt x="322" y="480"/>
                    <a:pt x="315" y="481"/>
                  </a:cubicBezTo>
                  <a:cubicBezTo>
                    <a:pt x="309" y="482"/>
                    <a:pt x="314" y="489"/>
                    <a:pt x="306" y="489"/>
                  </a:cubicBezTo>
                  <a:cubicBezTo>
                    <a:pt x="298" y="490"/>
                    <a:pt x="278" y="491"/>
                    <a:pt x="275" y="486"/>
                  </a:cubicBezTo>
                  <a:cubicBezTo>
                    <a:pt x="274" y="485"/>
                    <a:pt x="286" y="486"/>
                    <a:pt x="287" y="482"/>
                  </a:cubicBezTo>
                  <a:cubicBezTo>
                    <a:pt x="288" y="479"/>
                    <a:pt x="291" y="474"/>
                    <a:pt x="296" y="474"/>
                  </a:cubicBezTo>
                  <a:cubicBezTo>
                    <a:pt x="301" y="474"/>
                    <a:pt x="300" y="467"/>
                    <a:pt x="292" y="463"/>
                  </a:cubicBezTo>
                  <a:cubicBezTo>
                    <a:pt x="284" y="459"/>
                    <a:pt x="304" y="457"/>
                    <a:pt x="309" y="463"/>
                  </a:cubicBezTo>
                  <a:cubicBezTo>
                    <a:pt x="313" y="469"/>
                    <a:pt x="321" y="474"/>
                    <a:pt x="326" y="469"/>
                  </a:cubicBezTo>
                  <a:cubicBezTo>
                    <a:pt x="330" y="465"/>
                    <a:pt x="356" y="452"/>
                    <a:pt x="356" y="458"/>
                  </a:cubicBezTo>
                  <a:cubicBezTo>
                    <a:pt x="356" y="464"/>
                    <a:pt x="337" y="468"/>
                    <a:pt x="329" y="475"/>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4" name="Freeform 130">
              <a:extLst>
                <a:ext uri="{FF2B5EF4-FFF2-40B4-BE49-F238E27FC236}">
                  <a16:creationId xmlns="" xmlns:a16="http://schemas.microsoft.com/office/drawing/2014/main" id="{111ED1B5-7C18-40AF-AF82-1822D376FF62}"/>
                </a:ext>
              </a:extLst>
            </p:cNvPr>
            <p:cNvSpPr>
              <a:spLocks noEditPoints="1"/>
            </p:cNvSpPr>
            <p:nvPr/>
          </p:nvSpPr>
          <p:spPr bwMode="auto">
            <a:xfrm>
              <a:off x="192087" y="1133476"/>
              <a:ext cx="2428875" cy="1647825"/>
            </a:xfrm>
            <a:custGeom>
              <a:avLst/>
              <a:gdLst>
                <a:gd name="T0" fmla="*/ 350 w 1147"/>
                <a:gd name="T1" fmla="*/ 229 h 778"/>
                <a:gd name="T2" fmla="*/ 306 w 1147"/>
                <a:gd name="T3" fmla="*/ 34 h 778"/>
                <a:gd name="T4" fmla="*/ 185 w 1147"/>
                <a:gd name="T5" fmla="*/ 20 h 778"/>
                <a:gd name="T6" fmla="*/ 135 w 1147"/>
                <a:gd name="T7" fmla="*/ 10 h 778"/>
                <a:gd name="T8" fmla="*/ 93 w 1147"/>
                <a:gd name="T9" fmla="*/ 21 h 778"/>
                <a:gd name="T10" fmla="*/ 19 w 1147"/>
                <a:gd name="T11" fmla="*/ 58 h 778"/>
                <a:gd name="T12" fmla="*/ 71 w 1147"/>
                <a:gd name="T13" fmla="*/ 102 h 778"/>
                <a:gd name="T14" fmla="*/ 17 w 1147"/>
                <a:gd name="T15" fmla="*/ 105 h 778"/>
                <a:gd name="T16" fmla="*/ 59 w 1147"/>
                <a:gd name="T17" fmla="*/ 135 h 778"/>
                <a:gd name="T18" fmla="*/ 43 w 1147"/>
                <a:gd name="T19" fmla="*/ 157 h 778"/>
                <a:gd name="T20" fmla="*/ 45 w 1147"/>
                <a:gd name="T21" fmla="*/ 218 h 778"/>
                <a:gd name="T22" fmla="*/ 96 w 1147"/>
                <a:gd name="T23" fmla="*/ 235 h 778"/>
                <a:gd name="T24" fmla="*/ 102 w 1147"/>
                <a:gd name="T25" fmla="*/ 268 h 778"/>
                <a:gd name="T26" fmla="*/ 84 w 1147"/>
                <a:gd name="T27" fmla="*/ 286 h 778"/>
                <a:gd name="T28" fmla="*/ 147 w 1147"/>
                <a:gd name="T29" fmla="*/ 249 h 778"/>
                <a:gd name="T30" fmla="*/ 173 w 1147"/>
                <a:gd name="T31" fmla="*/ 213 h 778"/>
                <a:gd name="T32" fmla="*/ 191 w 1147"/>
                <a:gd name="T33" fmla="*/ 200 h 778"/>
                <a:gd name="T34" fmla="*/ 226 w 1147"/>
                <a:gd name="T35" fmla="*/ 214 h 778"/>
                <a:gd name="T36" fmla="*/ 248 w 1147"/>
                <a:gd name="T37" fmla="*/ 201 h 778"/>
                <a:gd name="T38" fmla="*/ 276 w 1147"/>
                <a:gd name="T39" fmla="*/ 212 h 778"/>
                <a:gd name="T40" fmla="*/ 340 w 1147"/>
                <a:gd name="T41" fmla="*/ 231 h 778"/>
                <a:gd name="T42" fmla="*/ 375 w 1147"/>
                <a:gd name="T43" fmla="*/ 247 h 778"/>
                <a:gd name="T44" fmla="*/ 376 w 1147"/>
                <a:gd name="T45" fmla="*/ 261 h 778"/>
                <a:gd name="T46" fmla="*/ 389 w 1147"/>
                <a:gd name="T47" fmla="*/ 262 h 778"/>
                <a:gd name="T48" fmla="*/ 401 w 1147"/>
                <a:gd name="T49" fmla="*/ 273 h 778"/>
                <a:gd name="T50" fmla="*/ 396 w 1147"/>
                <a:gd name="T51" fmla="*/ 299 h 778"/>
                <a:gd name="T52" fmla="*/ 421 w 1147"/>
                <a:gd name="T53" fmla="*/ 299 h 778"/>
                <a:gd name="T54" fmla="*/ 15 w 1147"/>
                <a:gd name="T55" fmla="*/ 312 h 778"/>
                <a:gd name="T56" fmla="*/ 178 w 1147"/>
                <a:gd name="T57" fmla="*/ 239 h 778"/>
                <a:gd name="T58" fmla="*/ 177 w 1147"/>
                <a:gd name="T59" fmla="*/ 255 h 778"/>
                <a:gd name="T60" fmla="*/ 25 w 1147"/>
                <a:gd name="T61" fmla="*/ 218 h 778"/>
                <a:gd name="T62" fmla="*/ 141 w 1147"/>
                <a:gd name="T63" fmla="*/ 762 h 778"/>
                <a:gd name="T64" fmla="*/ 93 w 1147"/>
                <a:gd name="T65" fmla="*/ 739 h 778"/>
                <a:gd name="T66" fmla="*/ 1108 w 1147"/>
                <a:gd name="T67" fmla="*/ 428 h 778"/>
                <a:gd name="T68" fmla="*/ 1009 w 1147"/>
                <a:gd name="T69" fmla="*/ 467 h 778"/>
                <a:gd name="T70" fmla="*/ 971 w 1147"/>
                <a:gd name="T71" fmla="*/ 481 h 778"/>
                <a:gd name="T72" fmla="*/ 929 w 1147"/>
                <a:gd name="T73" fmla="*/ 446 h 778"/>
                <a:gd name="T74" fmla="*/ 952 w 1147"/>
                <a:gd name="T75" fmla="*/ 426 h 778"/>
                <a:gd name="T76" fmla="*/ 906 w 1147"/>
                <a:gd name="T77" fmla="*/ 415 h 778"/>
                <a:gd name="T78" fmla="*/ 874 w 1147"/>
                <a:gd name="T79" fmla="*/ 398 h 778"/>
                <a:gd name="T80" fmla="*/ 826 w 1147"/>
                <a:gd name="T81" fmla="*/ 385 h 778"/>
                <a:gd name="T82" fmla="*/ 512 w 1147"/>
                <a:gd name="T83" fmla="*/ 399 h 778"/>
                <a:gd name="T84" fmla="*/ 503 w 1147"/>
                <a:gd name="T85" fmla="*/ 425 h 778"/>
                <a:gd name="T86" fmla="*/ 505 w 1147"/>
                <a:gd name="T87" fmla="*/ 528 h 778"/>
                <a:gd name="T88" fmla="*/ 543 w 1147"/>
                <a:gd name="T89" fmla="*/ 583 h 778"/>
                <a:gd name="T90" fmla="*/ 618 w 1147"/>
                <a:gd name="T91" fmla="*/ 614 h 778"/>
                <a:gd name="T92" fmla="*/ 720 w 1147"/>
                <a:gd name="T93" fmla="*/ 639 h 778"/>
                <a:gd name="T94" fmla="*/ 779 w 1147"/>
                <a:gd name="T95" fmla="*/ 678 h 778"/>
                <a:gd name="T96" fmla="*/ 811 w 1147"/>
                <a:gd name="T97" fmla="*/ 660 h 778"/>
                <a:gd name="T98" fmla="*/ 852 w 1147"/>
                <a:gd name="T99" fmla="*/ 643 h 778"/>
                <a:gd name="T100" fmla="*/ 891 w 1147"/>
                <a:gd name="T101" fmla="*/ 647 h 778"/>
                <a:gd name="T102" fmla="*/ 937 w 1147"/>
                <a:gd name="T103" fmla="*/ 643 h 778"/>
                <a:gd name="T104" fmla="*/ 976 w 1147"/>
                <a:gd name="T105" fmla="*/ 689 h 778"/>
                <a:gd name="T106" fmla="*/ 981 w 1147"/>
                <a:gd name="T107" fmla="*/ 631 h 778"/>
                <a:gd name="T108" fmla="*/ 1033 w 1147"/>
                <a:gd name="T109" fmla="*/ 575 h 778"/>
                <a:gd name="T110" fmla="*/ 1039 w 1147"/>
                <a:gd name="T111" fmla="*/ 547 h 778"/>
                <a:gd name="T112" fmla="*/ 1044 w 1147"/>
                <a:gd name="T113" fmla="*/ 544 h 778"/>
                <a:gd name="T114" fmla="*/ 1071 w 1147"/>
                <a:gd name="T115" fmla="*/ 503 h 778"/>
                <a:gd name="T116" fmla="*/ 1101 w 1147"/>
                <a:gd name="T117" fmla="*/ 480 h 778"/>
                <a:gd name="T118" fmla="*/ 1147 w 1147"/>
                <a:gd name="T119" fmla="*/ 444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7" h="778">
                  <a:moveTo>
                    <a:pt x="431" y="285"/>
                  </a:moveTo>
                  <a:cubicBezTo>
                    <a:pt x="432" y="281"/>
                    <a:pt x="433" y="278"/>
                    <a:pt x="420" y="273"/>
                  </a:cubicBezTo>
                  <a:cubicBezTo>
                    <a:pt x="407" y="268"/>
                    <a:pt x="409" y="265"/>
                    <a:pt x="400" y="249"/>
                  </a:cubicBezTo>
                  <a:cubicBezTo>
                    <a:pt x="391" y="234"/>
                    <a:pt x="376" y="227"/>
                    <a:pt x="376" y="222"/>
                  </a:cubicBezTo>
                  <a:cubicBezTo>
                    <a:pt x="376" y="216"/>
                    <a:pt x="360" y="217"/>
                    <a:pt x="360" y="221"/>
                  </a:cubicBezTo>
                  <a:cubicBezTo>
                    <a:pt x="360" y="225"/>
                    <a:pt x="354" y="227"/>
                    <a:pt x="350" y="229"/>
                  </a:cubicBezTo>
                  <a:cubicBezTo>
                    <a:pt x="346" y="231"/>
                    <a:pt x="345" y="228"/>
                    <a:pt x="341" y="223"/>
                  </a:cubicBezTo>
                  <a:cubicBezTo>
                    <a:pt x="338" y="219"/>
                    <a:pt x="330" y="215"/>
                    <a:pt x="330" y="212"/>
                  </a:cubicBezTo>
                  <a:cubicBezTo>
                    <a:pt x="330" y="209"/>
                    <a:pt x="328" y="204"/>
                    <a:pt x="322" y="206"/>
                  </a:cubicBezTo>
                  <a:cubicBezTo>
                    <a:pt x="317" y="209"/>
                    <a:pt x="314" y="206"/>
                    <a:pt x="312" y="208"/>
                  </a:cubicBezTo>
                  <a:cubicBezTo>
                    <a:pt x="310" y="210"/>
                    <a:pt x="306" y="207"/>
                    <a:pt x="306" y="207"/>
                  </a:cubicBezTo>
                  <a:cubicBezTo>
                    <a:pt x="306" y="34"/>
                    <a:pt x="306" y="34"/>
                    <a:pt x="306" y="34"/>
                  </a:cubicBezTo>
                  <a:cubicBezTo>
                    <a:pt x="304" y="34"/>
                    <a:pt x="302" y="34"/>
                    <a:pt x="301" y="33"/>
                  </a:cubicBezTo>
                  <a:cubicBezTo>
                    <a:pt x="294" y="30"/>
                    <a:pt x="283" y="25"/>
                    <a:pt x="277" y="27"/>
                  </a:cubicBezTo>
                  <a:cubicBezTo>
                    <a:pt x="271" y="28"/>
                    <a:pt x="260" y="29"/>
                    <a:pt x="256" y="27"/>
                  </a:cubicBezTo>
                  <a:cubicBezTo>
                    <a:pt x="252" y="25"/>
                    <a:pt x="246" y="24"/>
                    <a:pt x="238" y="25"/>
                  </a:cubicBezTo>
                  <a:cubicBezTo>
                    <a:pt x="230" y="26"/>
                    <a:pt x="225" y="20"/>
                    <a:pt x="214" y="18"/>
                  </a:cubicBezTo>
                  <a:cubicBezTo>
                    <a:pt x="204" y="15"/>
                    <a:pt x="189" y="19"/>
                    <a:pt x="185" y="20"/>
                  </a:cubicBezTo>
                  <a:cubicBezTo>
                    <a:pt x="182" y="21"/>
                    <a:pt x="183" y="16"/>
                    <a:pt x="178" y="17"/>
                  </a:cubicBezTo>
                  <a:cubicBezTo>
                    <a:pt x="174" y="17"/>
                    <a:pt x="177" y="15"/>
                    <a:pt x="175" y="11"/>
                  </a:cubicBezTo>
                  <a:cubicBezTo>
                    <a:pt x="172" y="7"/>
                    <a:pt x="160" y="11"/>
                    <a:pt x="155" y="11"/>
                  </a:cubicBezTo>
                  <a:cubicBezTo>
                    <a:pt x="151" y="12"/>
                    <a:pt x="149" y="9"/>
                    <a:pt x="150" y="7"/>
                  </a:cubicBezTo>
                  <a:cubicBezTo>
                    <a:pt x="150" y="4"/>
                    <a:pt x="146" y="5"/>
                    <a:pt x="144" y="8"/>
                  </a:cubicBezTo>
                  <a:cubicBezTo>
                    <a:pt x="142" y="11"/>
                    <a:pt x="137" y="12"/>
                    <a:pt x="135" y="10"/>
                  </a:cubicBezTo>
                  <a:cubicBezTo>
                    <a:pt x="133" y="8"/>
                    <a:pt x="139" y="7"/>
                    <a:pt x="140" y="5"/>
                  </a:cubicBezTo>
                  <a:cubicBezTo>
                    <a:pt x="140" y="2"/>
                    <a:pt x="133" y="1"/>
                    <a:pt x="131" y="0"/>
                  </a:cubicBezTo>
                  <a:cubicBezTo>
                    <a:pt x="128" y="0"/>
                    <a:pt x="124" y="3"/>
                    <a:pt x="119" y="8"/>
                  </a:cubicBezTo>
                  <a:cubicBezTo>
                    <a:pt x="114" y="12"/>
                    <a:pt x="106" y="12"/>
                    <a:pt x="101" y="11"/>
                  </a:cubicBezTo>
                  <a:cubicBezTo>
                    <a:pt x="96" y="11"/>
                    <a:pt x="90" y="12"/>
                    <a:pt x="91" y="15"/>
                  </a:cubicBezTo>
                  <a:cubicBezTo>
                    <a:pt x="91" y="17"/>
                    <a:pt x="97" y="17"/>
                    <a:pt x="93" y="21"/>
                  </a:cubicBezTo>
                  <a:cubicBezTo>
                    <a:pt x="90" y="24"/>
                    <a:pt x="88" y="16"/>
                    <a:pt x="85" y="20"/>
                  </a:cubicBezTo>
                  <a:cubicBezTo>
                    <a:pt x="81" y="23"/>
                    <a:pt x="71" y="23"/>
                    <a:pt x="68" y="23"/>
                  </a:cubicBezTo>
                  <a:cubicBezTo>
                    <a:pt x="66" y="22"/>
                    <a:pt x="58" y="31"/>
                    <a:pt x="55" y="34"/>
                  </a:cubicBezTo>
                  <a:cubicBezTo>
                    <a:pt x="53" y="36"/>
                    <a:pt x="57" y="38"/>
                    <a:pt x="50" y="46"/>
                  </a:cubicBezTo>
                  <a:cubicBezTo>
                    <a:pt x="44" y="53"/>
                    <a:pt x="26" y="51"/>
                    <a:pt x="22" y="51"/>
                  </a:cubicBezTo>
                  <a:cubicBezTo>
                    <a:pt x="18" y="51"/>
                    <a:pt x="21" y="56"/>
                    <a:pt x="19" y="58"/>
                  </a:cubicBezTo>
                  <a:cubicBezTo>
                    <a:pt x="17" y="61"/>
                    <a:pt x="21" y="64"/>
                    <a:pt x="31" y="66"/>
                  </a:cubicBezTo>
                  <a:cubicBezTo>
                    <a:pt x="42" y="69"/>
                    <a:pt x="49" y="83"/>
                    <a:pt x="50" y="86"/>
                  </a:cubicBezTo>
                  <a:cubicBezTo>
                    <a:pt x="51" y="89"/>
                    <a:pt x="64" y="86"/>
                    <a:pt x="69" y="86"/>
                  </a:cubicBezTo>
                  <a:cubicBezTo>
                    <a:pt x="74" y="87"/>
                    <a:pt x="68" y="94"/>
                    <a:pt x="73" y="96"/>
                  </a:cubicBezTo>
                  <a:cubicBezTo>
                    <a:pt x="77" y="98"/>
                    <a:pt x="83" y="95"/>
                    <a:pt x="85" y="99"/>
                  </a:cubicBezTo>
                  <a:cubicBezTo>
                    <a:pt x="86" y="102"/>
                    <a:pt x="76" y="99"/>
                    <a:pt x="71" y="102"/>
                  </a:cubicBezTo>
                  <a:cubicBezTo>
                    <a:pt x="66" y="106"/>
                    <a:pt x="64" y="108"/>
                    <a:pt x="62" y="105"/>
                  </a:cubicBezTo>
                  <a:cubicBezTo>
                    <a:pt x="60" y="102"/>
                    <a:pt x="51" y="104"/>
                    <a:pt x="47" y="105"/>
                  </a:cubicBezTo>
                  <a:cubicBezTo>
                    <a:pt x="43" y="105"/>
                    <a:pt x="47" y="99"/>
                    <a:pt x="47" y="97"/>
                  </a:cubicBezTo>
                  <a:cubicBezTo>
                    <a:pt x="47" y="94"/>
                    <a:pt x="41" y="93"/>
                    <a:pt x="33" y="97"/>
                  </a:cubicBezTo>
                  <a:cubicBezTo>
                    <a:pt x="25" y="102"/>
                    <a:pt x="28" y="100"/>
                    <a:pt x="27" y="104"/>
                  </a:cubicBezTo>
                  <a:cubicBezTo>
                    <a:pt x="26" y="108"/>
                    <a:pt x="22" y="102"/>
                    <a:pt x="17" y="105"/>
                  </a:cubicBezTo>
                  <a:cubicBezTo>
                    <a:pt x="12" y="108"/>
                    <a:pt x="3" y="111"/>
                    <a:pt x="2" y="114"/>
                  </a:cubicBezTo>
                  <a:cubicBezTo>
                    <a:pt x="0" y="117"/>
                    <a:pt x="13" y="119"/>
                    <a:pt x="18" y="120"/>
                  </a:cubicBezTo>
                  <a:cubicBezTo>
                    <a:pt x="23" y="121"/>
                    <a:pt x="12" y="125"/>
                    <a:pt x="16" y="126"/>
                  </a:cubicBezTo>
                  <a:cubicBezTo>
                    <a:pt x="20" y="127"/>
                    <a:pt x="18" y="131"/>
                    <a:pt x="25" y="134"/>
                  </a:cubicBezTo>
                  <a:cubicBezTo>
                    <a:pt x="31" y="137"/>
                    <a:pt x="45" y="134"/>
                    <a:pt x="49" y="134"/>
                  </a:cubicBezTo>
                  <a:cubicBezTo>
                    <a:pt x="52" y="134"/>
                    <a:pt x="56" y="139"/>
                    <a:pt x="59" y="135"/>
                  </a:cubicBezTo>
                  <a:cubicBezTo>
                    <a:pt x="62" y="132"/>
                    <a:pt x="73" y="123"/>
                    <a:pt x="79" y="128"/>
                  </a:cubicBezTo>
                  <a:cubicBezTo>
                    <a:pt x="85" y="134"/>
                    <a:pt x="73" y="133"/>
                    <a:pt x="76" y="136"/>
                  </a:cubicBezTo>
                  <a:cubicBezTo>
                    <a:pt x="79" y="139"/>
                    <a:pt x="82" y="147"/>
                    <a:pt x="77" y="151"/>
                  </a:cubicBezTo>
                  <a:cubicBezTo>
                    <a:pt x="71" y="155"/>
                    <a:pt x="66" y="152"/>
                    <a:pt x="63" y="152"/>
                  </a:cubicBezTo>
                  <a:cubicBezTo>
                    <a:pt x="60" y="152"/>
                    <a:pt x="62" y="158"/>
                    <a:pt x="57" y="161"/>
                  </a:cubicBezTo>
                  <a:cubicBezTo>
                    <a:pt x="52" y="165"/>
                    <a:pt x="49" y="157"/>
                    <a:pt x="43" y="157"/>
                  </a:cubicBezTo>
                  <a:cubicBezTo>
                    <a:pt x="37" y="157"/>
                    <a:pt x="38" y="165"/>
                    <a:pt x="38" y="169"/>
                  </a:cubicBezTo>
                  <a:cubicBezTo>
                    <a:pt x="39" y="173"/>
                    <a:pt x="29" y="168"/>
                    <a:pt x="27" y="177"/>
                  </a:cubicBezTo>
                  <a:cubicBezTo>
                    <a:pt x="25" y="186"/>
                    <a:pt x="15" y="178"/>
                    <a:pt x="22" y="187"/>
                  </a:cubicBezTo>
                  <a:cubicBezTo>
                    <a:pt x="28" y="196"/>
                    <a:pt x="27" y="190"/>
                    <a:pt x="32" y="194"/>
                  </a:cubicBezTo>
                  <a:cubicBezTo>
                    <a:pt x="37" y="197"/>
                    <a:pt x="26" y="204"/>
                    <a:pt x="31" y="205"/>
                  </a:cubicBezTo>
                  <a:cubicBezTo>
                    <a:pt x="36" y="206"/>
                    <a:pt x="42" y="215"/>
                    <a:pt x="45" y="218"/>
                  </a:cubicBezTo>
                  <a:cubicBezTo>
                    <a:pt x="49" y="221"/>
                    <a:pt x="53" y="216"/>
                    <a:pt x="59" y="216"/>
                  </a:cubicBezTo>
                  <a:cubicBezTo>
                    <a:pt x="64" y="216"/>
                    <a:pt x="61" y="208"/>
                    <a:pt x="64" y="211"/>
                  </a:cubicBezTo>
                  <a:cubicBezTo>
                    <a:pt x="67" y="214"/>
                    <a:pt x="72" y="222"/>
                    <a:pt x="69" y="224"/>
                  </a:cubicBezTo>
                  <a:cubicBezTo>
                    <a:pt x="66" y="226"/>
                    <a:pt x="68" y="232"/>
                    <a:pt x="68" y="235"/>
                  </a:cubicBezTo>
                  <a:cubicBezTo>
                    <a:pt x="67" y="238"/>
                    <a:pt x="79" y="237"/>
                    <a:pt x="80" y="234"/>
                  </a:cubicBezTo>
                  <a:cubicBezTo>
                    <a:pt x="81" y="230"/>
                    <a:pt x="90" y="229"/>
                    <a:pt x="96" y="235"/>
                  </a:cubicBezTo>
                  <a:cubicBezTo>
                    <a:pt x="101" y="241"/>
                    <a:pt x="103" y="242"/>
                    <a:pt x="103" y="237"/>
                  </a:cubicBezTo>
                  <a:cubicBezTo>
                    <a:pt x="103" y="233"/>
                    <a:pt x="107" y="228"/>
                    <a:pt x="107" y="231"/>
                  </a:cubicBezTo>
                  <a:cubicBezTo>
                    <a:pt x="108" y="235"/>
                    <a:pt x="112" y="236"/>
                    <a:pt x="120" y="233"/>
                  </a:cubicBezTo>
                  <a:cubicBezTo>
                    <a:pt x="127" y="229"/>
                    <a:pt x="124" y="233"/>
                    <a:pt x="120" y="238"/>
                  </a:cubicBezTo>
                  <a:cubicBezTo>
                    <a:pt x="114" y="245"/>
                    <a:pt x="120" y="255"/>
                    <a:pt x="116" y="256"/>
                  </a:cubicBezTo>
                  <a:cubicBezTo>
                    <a:pt x="112" y="257"/>
                    <a:pt x="109" y="267"/>
                    <a:pt x="102" y="268"/>
                  </a:cubicBezTo>
                  <a:cubicBezTo>
                    <a:pt x="96" y="269"/>
                    <a:pt x="85" y="281"/>
                    <a:pt x="83" y="283"/>
                  </a:cubicBezTo>
                  <a:cubicBezTo>
                    <a:pt x="82" y="285"/>
                    <a:pt x="68" y="279"/>
                    <a:pt x="66" y="285"/>
                  </a:cubicBezTo>
                  <a:cubicBezTo>
                    <a:pt x="64" y="290"/>
                    <a:pt x="55" y="295"/>
                    <a:pt x="57" y="297"/>
                  </a:cubicBezTo>
                  <a:cubicBezTo>
                    <a:pt x="59" y="298"/>
                    <a:pt x="70" y="293"/>
                    <a:pt x="71" y="290"/>
                  </a:cubicBezTo>
                  <a:cubicBezTo>
                    <a:pt x="71" y="287"/>
                    <a:pt x="73" y="287"/>
                    <a:pt x="75" y="289"/>
                  </a:cubicBezTo>
                  <a:cubicBezTo>
                    <a:pt x="77" y="292"/>
                    <a:pt x="82" y="288"/>
                    <a:pt x="84" y="286"/>
                  </a:cubicBezTo>
                  <a:cubicBezTo>
                    <a:pt x="86" y="284"/>
                    <a:pt x="90" y="285"/>
                    <a:pt x="92" y="285"/>
                  </a:cubicBezTo>
                  <a:cubicBezTo>
                    <a:pt x="95" y="286"/>
                    <a:pt x="96" y="283"/>
                    <a:pt x="102" y="281"/>
                  </a:cubicBezTo>
                  <a:cubicBezTo>
                    <a:pt x="109" y="280"/>
                    <a:pt x="108" y="278"/>
                    <a:pt x="109" y="275"/>
                  </a:cubicBezTo>
                  <a:cubicBezTo>
                    <a:pt x="111" y="271"/>
                    <a:pt x="127" y="264"/>
                    <a:pt x="130" y="263"/>
                  </a:cubicBezTo>
                  <a:cubicBezTo>
                    <a:pt x="133" y="262"/>
                    <a:pt x="131" y="257"/>
                    <a:pt x="134" y="257"/>
                  </a:cubicBezTo>
                  <a:cubicBezTo>
                    <a:pt x="137" y="257"/>
                    <a:pt x="142" y="253"/>
                    <a:pt x="147" y="249"/>
                  </a:cubicBezTo>
                  <a:cubicBezTo>
                    <a:pt x="151" y="246"/>
                    <a:pt x="152" y="247"/>
                    <a:pt x="155" y="246"/>
                  </a:cubicBezTo>
                  <a:cubicBezTo>
                    <a:pt x="158" y="245"/>
                    <a:pt x="156" y="238"/>
                    <a:pt x="159" y="238"/>
                  </a:cubicBezTo>
                  <a:cubicBezTo>
                    <a:pt x="162" y="237"/>
                    <a:pt x="165" y="235"/>
                    <a:pt x="165" y="232"/>
                  </a:cubicBezTo>
                  <a:cubicBezTo>
                    <a:pt x="165" y="229"/>
                    <a:pt x="157" y="229"/>
                    <a:pt x="156" y="227"/>
                  </a:cubicBezTo>
                  <a:cubicBezTo>
                    <a:pt x="155" y="226"/>
                    <a:pt x="162" y="219"/>
                    <a:pt x="165" y="219"/>
                  </a:cubicBezTo>
                  <a:cubicBezTo>
                    <a:pt x="168" y="220"/>
                    <a:pt x="172" y="217"/>
                    <a:pt x="173" y="213"/>
                  </a:cubicBezTo>
                  <a:cubicBezTo>
                    <a:pt x="173" y="209"/>
                    <a:pt x="177" y="208"/>
                    <a:pt x="180" y="204"/>
                  </a:cubicBezTo>
                  <a:cubicBezTo>
                    <a:pt x="183" y="201"/>
                    <a:pt x="183" y="198"/>
                    <a:pt x="186" y="198"/>
                  </a:cubicBezTo>
                  <a:cubicBezTo>
                    <a:pt x="189" y="197"/>
                    <a:pt x="192" y="193"/>
                    <a:pt x="196" y="191"/>
                  </a:cubicBezTo>
                  <a:cubicBezTo>
                    <a:pt x="199" y="189"/>
                    <a:pt x="196" y="193"/>
                    <a:pt x="202" y="194"/>
                  </a:cubicBezTo>
                  <a:cubicBezTo>
                    <a:pt x="209" y="194"/>
                    <a:pt x="208" y="200"/>
                    <a:pt x="203" y="198"/>
                  </a:cubicBezTo>
                  <a:cubicBezTo>
                    <a:pt x="198" y="196"/>
                    <a:pt x="195" y="196"/>
                    <a:pt x="191" y="200"/>
                  </a:cubicBezTo>
                  <a:cubicBezTo>
                    <a:pt x="186" y="204"/>
                    <a:pt x="190" y="206"/>
                    <a:pt x="186" y="210"/>
                  </a:cubicBezTo>
                  <a:cubicBezTo>
                    <a:pt x="183" y="215"/>
                    <a:pt x="183" y="218"/>
                    <a:pt x="187" y="219"/>
                  </a:cubicBezTo>
                  <a:cubicBezTo>
                    <a:pt x="192" y="219"/>
                    <a:pt x="187" y="222"/>
                    <a:pt x="183" y="224"/>
                  </a:cubicBezTo>
                  <a:cubicBezTo>
                    <a:pt x="179" y="225"/>
                    <a:pt x="182" y="227"/>
                    <a:pt x="188" y="227"/>
                  </a:cubicBezTo>
                  <a:cubicBezTo>
                    <a:pt x="193" y="227"/>
                    <a:pt x="202" y="219"/>
                    <a:pt x="210" y="215"/>
                  </a:cubicBezTo>
                  <a:cubicBezTo>
                    <a:pt x="218" y="211"/>
                    <a:pt x="224" y="215"/>
                    <a:pt x="226" y="214"/>
                  </a:cubicBezTo>
                  <a:cubicBezTo>
                    <a:pt x="228" y="214"/>
                    <a:pt x="224" y="210"/>
                    <a:pt x="226" y="209"/>
                  </a:cubicBezTo>
                  <a:cubicBezTo>
                    <a:pt x="229" y="207"/>
                    <a:pt x="223" y="207"/>
                    <a:pt x="221" y="202"/>
                  </a:cubicBezTo>
                  <a:cubicBezTo>
                    <a:pt x="220" y="197"/>
                    <a:pt x="224" y="200"/>
                    <a:pt x="225" y="196"/>
                  </a:cubicBezTo>
                  <a:cubicBezTo>
                    <a:pt x="226" y="193"/>
                    <a:pt x="229" y="194"/>
                    <a:pt x="231" y="196"/>
                  </a:cubicBezTo>
                  <a:cubicBezTo>
                    <a:pt x="234" y="198"/>
                    <a:pt x="237" y="194"/>
                    <a:pt x="240" y="199"/>
                  </a:cubicBezTo>
                  <a:cubicBezTo>
                    <a:pt x="242" y="204"/>
                    <a:pt x="244" y="198"/>
                    <a:pt x="248" y="201"/>
                  </a:cubicBezTo>
                  <a:cubicBezTo>
                    <a:pt x="252" y="204"/>
                    <a:pt x="248" y="204"/>
                    <a:pt x="243" y="205"/>
                  </a:cubicBezTo>
                  <a:cubicBezTo>
                    <a:pt x="239" y="206"/>
                    <a:pt x="241" y="211"/>
                    <a:pt x="245" y="209"/>
                  </a:cubicBezTo>
                  <a:cubicBezTo>
                    <a:pt x="248" y="206"/>
                    <a:pt x="251" y="204"/>
                    <a:pt x="254" y="207"/>
                  </a:cubicBezTo>
                  <a:cubicBezTo>
                    <a:pt x="257" y="210"/>
                    <a:pt x="258" y="208"/>
                    <a:pt x="260" y="206"/>
                  </a:cubicBezTo>
                  <a:cubicBezTo>
                    <a:pt x="263" y="203"/>
                    <a:pt x="263" y="206"/>
                    <a:pt x="263" y="208"/>
                  </a:cubicBezTo>
                  <a:cubicBezTo>
                    <a:pt x="263" y="210"/>
                    <a:pt x="268" y="211"/>
                    <a:pt x="276" y="212"/>
                  </a:cubicBezTo>
                  <a:cubicBezTo>
                    <a:pt x="283" y="213"/>
                    <a:pt x="297" y="212"/>
                    <a:pt x="300" y="211"/>
                  </a:cubicBezTo>
                  <a:cubicBezTo>
                    <a:pt x="304" y="211"/>
                    <a:pt x="302" y="217"/>
                    <a:pt x="310" y="218"/>
                  </a:cubicBezTo>
                  <a:cubicBezTo>
                    <a:pt x="318" y="220"/>
                    <a:pt x="320" y="210"/>
                    <a:pt x="324" y="214"/>
                  </a:cubicBezTo>
                  <a:cubicBezTo>
                    <a:pt x="328" y="217"/>
                    <a:pt x="324" y="218"/>
                    <a:pt x="322" y="221"/>
                  </a:cubicBezTo>
                  <a:cubicBezTo>
                    <a:pt x="319" y="223"/>
                    <a:pt x="324" y="223"/>
                    <a:pt x="327" y="225"/>
                  </a:cubicBezTo>
                  <a:cubicBezTo>
                    <a:pt x="330" y="226"/>
                    <a:pt x="337" y="228"/>
                    <a:pt x="340" y="231"/>
                  </a:cubicBezTo>
                  <a:cubicBezTo>
                    <a:pt x="344" y="234"/>
                    <a:pt x="346" y="238"/>
                    <a:pt x="354" y="242"/>
                  </a:cubicBezTo>
                  <a:cubicBezTo>
                    <a:pt x="362" y="246"/>
                    <a:pt x="354" y="232"/>
                    <a:pt x="360" y="236"/>
                  </a:cubicBezTo>
                  <a:cubicBezTo>
                    <a:pt x="366" y="241"/>
                    <a:pt x="364" y="237"/>
                    <a:pt x="369" y="241"/>
                  </a:cubicBezTo>
                  <a:cubicBezTo>
                    <a:pt x="374" y="246"/>
                    <a:pt x="372" y="239"/>
                    <a:pt x="370" y="232"/>
                  </a:cubicBezTo>
                  <a:cubicBezTo>
                    <a:pt x="368" y="224"/>
                    <a:pt x="372" y="229"/>
                    <a:pt x="375" y="233"/>
                  </a:cubicBezTo>
                  <a:cubicBezTo>
                    <a:pt x="377" y="236"/>
                    <a:pt x="377" y="243"/>
                    <a:pt x="375" y="247"/>
                  </a:cubicBezTo>
                  <a:cubicBezTo>
                    <a:pt x="374" y="252"/>
                    <a:pt x="366" y="248"/>
                    <a:pt x="367" y="246"/>
                  </a:cubicBezTo>
                  <a:cubicBezTo>
                    <a:pt x="368" y="243"/>
                    <a:pt x="360" y="244"/>
                    <a:pt x="359" y="248"/>
                  </a:cubicBezTo>
                  <a:cubicBezTo>
                    <a:pt x="359" y="251"/>
                    <a:pt x="365" y="258"/>
                    <a:pt x="369" y="259"/>
                  </a:cubicBezTo>
                  <a:cubicBezTo>
                    <a:pt x="373" y="259"/>
                    <a:pt x="370" y="266"/>
                    <a:pt x="372" y="266"/>
                  </a:cubicBezTo>
                  <a:cubicBezTo>
                    <a:pt x="376" y="267"/>
                    <a:pt x="375" y="274"/>
                    <a:pt x="377" y="273"/>
                  </a:cubicBezTo>
                  <a:cubicBezTo>
                    <a:pt x="379" y="272"/>
                    <a:pt x="379" y="264"/>
                    <a:pt x="376" y="261"/>
                  </a:cubicBezTo>
                  <a:cubicBezTo>
                    <a:pt x="374" y="257"/>
                    <a:pt x="375" y="252"/>
                    <a:pt x="378" y="253"/>
                  </a:cubicBezTo>
                  <a:cubicBezTo>
                    <a:pt x="381" y="254"/>
                    <a:pt x="378" y="259"/>
                    <a:pt x="380" y="261"/>
                  </a:cubicBezTo>
                  <a:cubicBezTo>
                    <a:pt x="381" y="263"/>
                    <a:pt x="383" y="259"/>
                    <a:pt x="386" y="257"/>
                  </a:cubicBezTo>
                  <a:cubicBezTo>
                    <a:pt x="390" y="255"/>
                    <a:pt x="385" y="250"/>
                    <a:pt x="386" y="247"/>
                  </a:cubicBezTo>
                  <a:cubicBezTo>
                    <a:pt x="387" y="244"/>
                    <a:pt x="391" y="249"/>
                    <a:pt x="393" y="254"/>
                  </a:cubicBezTo>
                  <a:cubicBezTo>
                    <a:pt x="394" y="260"/>
                    <a:pt x="389" y="259"/>
                    <a:pt x="389" y="262"/>
                  </a:cubicBezTo>
                  <a:cubicBezTo>
                    <a:pt x="389" y="265"/>
                    <a:pt x="384" y="264"/>
                    <a:pt x="383" y="265"/>
                  </a:cubicBezTo>
                  <a:cubicBezTo>
                    <a:pt x="381" y="267"/>
                    <a:pt x="382" y="277"/>
                    <a:pt x="384" y="277"/>
                  </a:cubicBezTo>
                  <a:cubicBezTo>
                    <a:pt x="386" y="277"/>
                    <a:pt x="387" y="269"/>
                    <a:pt x="389" y="273"/>
                  </a:cubicBezTo>
                  <a:cubicBezTo>
                    <a:pt x="390" y="277"/>
                    <a:pt x="395" y="267"/>
                    <a:pt x="396" y="271"/>
                  </a:cubicBezTo>
                  <a:cubicBezTo>
                    <a:pt x="397" y="275"/>
                    <a:pt x="403" y="280"/>
                    <a:pt x="405" y="279"/>
                  </a:cubicBezTo>
                  <a:cubicBezTo>
                    <a:pt x="408" y="278"/>
                    <a:pt x="404" y="274"/>
                    <a:pt x="401" y="273"/>
                  </a:cubicBezTo>
                  <a:cubicBezTo>
                    <a:pt x="397" y="273"/>
                    <a:pt x="398" y="267"/>
                    <a:pt x="401" y="267"/>
                  </a:cubicBezTo>
                  <a:cubicBezTo>
                    <a:pt x="404" y="267"/>
                    <a:pt x="410" y="275"/>
                    <a:pt x="410" y="278"/>
                  </a:cubicBezTo>
                  <a:cubicBezTo>
                    <a:pt x="410" y="281"/>
                    <a:pt x="407" y="281"/>
                    <a:pt x="404" y="284"/>
                  </a:cubicBezTo>
                  <a:cubicBezTo>
                    <a:pt x="401" y="287"/>
                    <a:pt x="398" y="279"/>
                    <a:pt x="394" y="279"/>
                  </a:cubicBezTo>
                  <a:cubicBezTo>
                    <a:pt x="391" y="280"/>
                    <a:pt x="394" y="285"/>
                    <a:pt x="396" y="288"/>
                  </a:cubicBezTo>
                  <a:cubicBezTo>
                    <a:pt x="397" y="292"/>
                    <a:pt x="392" y="296"/>
                    <a:pt x="396" y="299"/>
                  </a:cubicBezTo>
                  <a:cubicBezTo>
                    <a:pt x="400" y="302"/>
                    <a:pt x="399" y="297"/>
                    <a:pt x="400" y="295"/>
                  </a:cubicBezTo>
                  <a:cubicBezTo>
                    <a:pt x="401" y="293"/>
                    <a:pt x="404" y="296"/>
                    <a:pt x="406" y="298"/>
                  </a:cubicBezTo>
                  <a:cubicBezTo>
                    <a:pt x="408" y="299"/>
                    <a:pt x="409" y="294"/>
                    <a:pt x="409" y="291"/>
                  </a:cubicBezTo>
                  <a:cubicBezTo>
                    <a:pt x="409" y="289"/>
                    <a:pt x="412" y="290"/>
                    <a:pt x="414" y="293"/>
                  </a:cubicBezTo>
                  <a:cubicBezTo>
                    <a:pt x="416" y="296"/>
                    <a:pt x="417" y="290"/>
                    <a:pt x="420" y="291"/>
                  </a:cubicBezTo>
                  <a:cubicBezTo>
                    <a:pt x="423" y="291"/>
                    <a:pt x="421" y="296"/>
                    <a:pt x="421" y="299"/>
                  </a:cubicBezTo>
                  <a:cubicBezTo>
                    <a:pt x="421" y="301"/>
                    <a:pt x="426" y="296"/>
                    <a:pt x="425" y="299"/>
                  </a:cubicBezTo>
                  <a:cubicBezTo>
                    <a:pt x="425" y="300"/>
                    <a:pt x="425" y="300"/>
                    <a:pt x="425" y="301"/>
                  </a:cubicBezTo>
                  <a:cubicBezTo>
                    <a:pt x="428" y="299"/>
                    <a:pt x="431" y="297"/>
                    <a:pt x="433" y="295"/>
                  </a:cubicBezTo>
                  <a:cubicBezTo>
                    <a:pt x="438" y="292"/>
                    <a:pt x="429" y="289"/>
                    <a:pt x="431" y="285"/>
                  </a:cubicBezTo>
                  <a:close/>
                  <a:moveTo>
                    <a:pt x="9" y="320"/>
                  </a:moveTo>
                  <a:cubicBezTo>
                    <a:pt x="15" y="318"/>
                    <a:pt x="17" y="315"/>
                    <a:pt x="15" y="312"/>
                  </a:cubicBezTo>
                  <a:cubicBezTo>
                    <a:pt x="12" y="309"/>
                    <a:pt x="4" y="322"/>
                    <a:pt x="9" y="320"/>
                  </a:cubicBezTo>
                  <a:close/>
                  <a:moveTo>
                    <a:pt x="51" y="298"/>
                  </a:moveTo>
                  <a:cubicBezTo>
                    <a:pt x="46" y="296"/>
                    <a:pt x="31" y="305"/>
                    <a:pt x="36" y="305"/>
                  </a:cubicBezTo>
                  <a:cubicBezTo>
                    <a:pt x="40" y="306"/>
                    <a:pt x="41" y="302"/>
                    <a:pt x="45" y="302"/>
                  </a:cubicBezTo>
                  <a:cubicBezTo>
                    <a:pt x="49" y="302"/>
                    <a:pt x="57" y="300"/>
                    <a:pt x="51" y="298"/>
                  </a:cubicBezTo>
                  <a:close/>
                  <a:moveTo>
                    <a:pt x="178" y="239"/>
                  </a:moveTo>
                  <a:cubicBezTo>
                    <a:pt x="178" y="236"/>
                    <a:pt x="174" y="237"/>
                    <a:pt x="169" y="242"/>
                  </a:cubicBezTo>
                  <a:cubicBezTo>
                    <a:pt x="164" y="248"/>
                    <a:pt x="160" y="251"/>
                    <a:pt x="159" y="254"/>
                  </a:cubicBezTo>
                  <a:cubicBezTo>
                    <a:pt x="159" y="257"/>
                    <a:pt x="153" y="253"/>
                    <a:pt x="151" y="257"/>
                  </a:cubicBezTo>
                  <a:cubicBezTo>
                    <a:pt x="149" y="260"/>
                    <a:pt x="152" y="268"/>
                    <a:pt x="156" y="266"/>
                  </a:cubicBezTo>
                  <a:cubicBezTo>
                    <a:pt x="159" y="263"/>
                    <a:pt x="160" y="266"/>
                    <a:pt x="162" y="266"/>
                  </a:cubicBezTo>
                  <a:cubicBezTo>
                    <a:pt x="164" y="266"/>
                    <a:pt x="174" y="259"/>
                    <a:pt x="177" y="255"/>
                  </a:cubicBezTo>
                  <a:cubicBezTo>
                    <a:pt x="179" y="252"/>
                    <a:pt x="173" y="251"/>
                    <a:pt x="172" y="248"/>
                  </a:cubicBezTo>
                  <a:cubicBezTo>
                    <a:pt x="172" y="246"/>
                    <a:pt x="178" y="246"/>
                    <a:pt x="180" y="245"/>
                  </a:cubicBezTo>
                  <a:cubicBezTo>
                    <a:pt x="183" y="243"/>
                    <a:pt x="178" y="242"/>
                    <a:pt x="178" y="239"/>
                  </a:cubicBezTo>
                  <a:close/>
                  <a:moveTo>
                    <a:pt x="19" y="210"/>
                  </a:moveTo>
                  <a:cubicBezTo>
                    <a:pt x="18" y="206"/>
                    <a:pt x="8" y="209"/>
                    <a:pt x="9" y="213"/>
                  </a:cubicBezTo>
                  <a:cubicBezTo>
                    <a:pt x="10" y="217"/>
                    <a:pt x="20" y="219"/>
                    <a:pt x="25" y="218"/>
                  </a:cubicBezTo>
                  <a:cubicBezTo>
                    <a:pt x="28" y="217"/>
                    <a:pt x="30" y="213"/>
                    <a:pt x="27" y="210"/>
                  </a:cubicBezTo>
                  <a:cubicBezTo>
                    <a:pt x="24" y="208"/>
                    <a:pt x="19" y="214"/>
                    <a:pt x="19" y="210"/>
                  </a:cubicBezTo>
                  <a:close/>
                  <a:moveTo>
                    <a:pt x="141" y="762"/>
                  </a:moveTo>
                  <a:cubicBezTo>
                    <a:pt x="134" y="762"/>
                    <a:pt x="138" y="778"/>
                    <a:pt x="141" y="775"/>
                  </a:cubicBezTo>
                  <a:cubicBezTo>
                    <a:pt x="144" y="774"/>
                    <a:pt x="148" y="773"/>
                    <a:pt x="149" y="771"/>
                  </a:cubicBezTo>
                  <a:cubicBezTo>
                    <a:pt x="151" y="768"/>
                    <a:pt x="147" y="761"/>
                    <a:pt x="141" y="762"/>
                  </a:cubicBezTo>
                  <a:close/>
                  <a:moveTo>
                    <a:pt x="132" y="752"/>
                  </a:moveTo>
                  <a:cubicBezTo>
                    <a:pt x="129" y="753"/>
                    <a:pt x="131" y="759"/>
                    <a:pt x="134" y="758"/>
                  </a:cubicBezTo>
                  <a:cubicBezTo>
                    <a:pt x="138" y="755"/>
                    <a:pt x="136" y="752"/>
                    <a:pt x="132" y="752"/>
                  </a:cubicBezTo>
                  <a:close/>
                  <a:moveTo>
                    <a:pt x="93" y="739"/>
                  </a:moveTo>
                  <a:cubicBezTo>
                    <a:pt x="97" y="743"/>
                    <a:pt x="99" y="742"/>
                    <a:pt x="100" y="739"/>
                  </a:cubicBezTo>
                  <a:cubicBezTo>
                    <a:pt x="101" y="736"/>
                    <a:pt x="90" y="736"/>
                    <a:pt x="93" y="739"/>
                  </a:cubicBezTo>
                  <a:close/>
                  <a:moveTo>
                    <a:pt x="111" y="747"/>
                  </a:moveTo>
                  <a:cubicBezTo>
                    <a:pt x="113" y="751"/>
                    <a:pt x="116" y="751"/>
                    <a:pt x="118" y="748"/>
                  </a:cubicBezTo>
                  <a:cubicBezTo>
                    <a:pt x="120" y="745"/>
                    <a:pt x="108" y="743"/>
                    <a:pt x="111" y="747"/>
                  </a:cubicBezTo>
                  <a:close/>
                  <a:moveTo>
                    <a:pt x="1137" y="412"/>
                  </a:moveTo>
                  <a:cubicBezTo>
                    <a:pt x="1137" y="409"/>
                    <a:pt x="1127" y="412"/>
                    <a:pt x="1122" y="408"/>
                  </a:cubicBezTo>
                  <a:cubicBezTo>
                    <a:pt x="1117" y="404"/>
                    <a:pt x="1109" y="421"/>
                    <a:pt x="1108" y="428"/>
                  </a:cubicBezTo>
                  <a:cubicBezTo>
                    <a:pt x="1106" y="435"/>
                    <a:pt x="1094" y="443"/>
                    <a:pt x="1094" y="443"/>
                  </a:cubicBezTo>
                  <a:cubicBezTo>
                    <a:pt x="1094" y="443"/>
                    <a:pt x="1058" y="443"/>
                    <a:pt x="1055" y="443"/>
                  </a:cubicBezTo>
                  <a:cubicBezTo>
                    <a:pt x="1053" y="443"/>
                    <a:pt x="1045" y="450"/>
                    <a:pt x="1040" y="454"/>
                  </a:cubicBezTo>
                  <a:cubicBezTo>
                    <a:pt x="1040" y="455"/>
                    <a:pt x="1040" y="455"/>
                    <a:pt x="1040" y="455"/>
                  </a:cubicBezTo>
                  <a:cubicBezTo>
                    <a:pt x="1044" y="461"/>
                    <a:pt x="1031" y="465"/>
                    <a:pt x="1018" y="466"/>
                  </a:cubicBezTo>
                  <a:cubicBezTo>
                    <a:pt x="1015" y="466"/>
                    <a:pt x="1012" y="466"/>
                    <a:pt x="1009" y="467"/>
                  </a:cubicBezTo>
                  <a:cubicBezTo>
                    <a:pt x="1010" y="468"/>
                    <a:pt x="1010" y="470"/>
                    <a:pt x="1010" y="471"/>
                  </a:cubicBezTo>
                  <a:cubicBezTo>
                    <a:pt x="1010" y="472"/>
                    <a:pt x="1009" y="473"/>
                    <a:pt x="1007" y="474"/>
                  </a:cubicBezTo>
                  <a:cubicBezTo>
                    <a:pt x="1005" y="478"/>
                    <a:pt x="989" y="485"/>
                    <a:pt x="981" y="490"/>
                  </a:cubicBezTo>
                  <a:cubicBezTo>
                    <a:pt x="971" y="495"/>
                    <a:pt x="958" y="492"/>
                    <a:pt x="958" y="485"/>
                  </a:cubicBezTo>
                  <a:cubicBezTo>
                    <a:pt x="958" y="477"/>
                    <a:pt x="965" y="479"/>
                    <a:pt x="967" y="482"/>
                  </a:cubicBezTo>
                  <a:cubicBezTo>
                    <a:pt x="967" y="484"/>
                    <a:pt x="969" y="483"/>
                    <a:pt x="971" y="481"/>
                  </a:cubicBezTo>
                  <a:cubicBezTo>
                    <a:pt x="969" y="479"/>
                    <a:pt x="969" y="475"/>
                    <a:pt x="970" y="472"/>
                  </a:cubicBezTo>
                  <a:cubicBezTo>
                    <a:pt x="967" y="471"/>
                    <a:pt x="971" y="460"/>
                    <a:pt x="965" y="458"/>
                  </a:cubicBezTo>
                  <a:cubicBezTo>
                    <a:pt x="959" y="456"/>
                    <a:pt x="952" y="466"/>
                    <a:pt x="953" y="460"/>
                  </a:cubicBezTo>
                  <a:cubicBezTo>
                    <a:pt x="954" y="453"/>
                    <a:pt x="963" y="448"/>
                    <a:pt x="958" y="439"/>
                  </a:cubicBezTo>
                  <a:cubicBezTo>
                    <a:pt x="952" y="431"/>
                    <a:pt x="942" y="431"/>
                    <a:pt x="940" y="437"/>
                  </a:cubicBezTo>
                  <a:cubicBezTo>
                    <a:pt x="938" y="444"/>
                    <a:pt x="931" y="441"/>
                    <a:pt x="929" y="446"/>
                  </a:cubicBezTo>
                  <a:cubicBezTo>
                    <a:pt x="926" y="451"/>
                    <a:pt x="924" y="462"/>
                    <a:pt x="926" y="470"/>
                  </a:cubicBezTo>
                  <a:cubicBezTo>
                    <a:pt x="928" y="478"/>
                    <a:pt x="925" y="482"/>
                    <a:pt x="918" y="486"/>
                  </a:cubicBezTo>
                  <a:cubicBezTo>
                    <a:pt x="910" y="491"/>
                    <a:pt x="906" y="480"/>
                    <a:pt x="909" y="465"/>
                  </a:cubicBezTo>
                  <a:cubicBezTo>
                    <a:pt x="911" y="455"/>
                    <a:pt x="917" y="445"/>
                    <a:pt x="912" y="445"/>
                  </a:cubicBezTo>
                  <a:cubicBezTo>
                    <a:pt x="907" y="445"/>
                    <a:pt x="918" y="433"/>
                    <a:pt x="929" y="431"/>
                  </a:cubicBezTo>
                  <a:cubicBezTo>
                    <a:pt x="939" y="428"/>
                    <a:pt x="952" y="429"/>
                    <a:pt x="952" y="426"/>
                  </a:cubicBezTo>
                  <a:cubicBezTo>
                    <a:pt x="952" y="426"/>
                    <a:pt x="953" y="425"/>
                    <a:pt x="954" y="425"/>
                  </a:cubicBezTo>
                  <a:cubicBezTo>
                    <a:pt x="951" y="423"/>
                    <a:pt x="949" y="422"/>
                    <a:pt x="947" y="421"/>
                  </a:cubicBezTo>
                  <a:cubicBezTo>
                    <a:pt x="947" y="421"/>
                    <a:pt x="947" y="422"/>
                    <a:pt x="946" y="422"/>
                  </a:cubicBezTo>
                  <a:cubicBezTo>
                    <a:pt x="942" y="425"/>
                    <a:pt x="943" y="418"/>
                    <a:pt x="935" y="418"/>
                  </a:cubicBezTo>
                  <a:cubicBezTo>
                    <a:pt x="928" y="418"/>
                    <a:pt x="920" y="425"/>
                    <a:pt x="914" y="422"/>
                  </a:cubicBezTo>
                  <a:cubicBezTo>
                    <a:pt x="908" y="419"/>
                    <a:pt x="911" y="415"/>
                    <a:pt x="906" y="415"/>
                  </a:cubicBezTo>
                  <a:cubicBezTo>
                    <a:pt x="900" y="415"/>
                    <a:pt x="910" y="404"/>
                    <a:pt x="902" y="409"/>
                  </a:cubicBezTo>
                  <a:cubicBezTo>
                    <a:pt x="894" y="413"/>
                    <a:pt x="882" y="424"/>
                    <a:pt x="876" y="419"/>
                  </a:cubicBezTo>
                  <a:cubicBezTo>
                    <a:pt x="871" y="414"/>
                    <a:pt x="866" y="421"/>
                    <a:pt x="862" y="417"/>
                  </a:cubicBezTo>
                  <a:cubicBezTo>
                    <a:pt x="858" y="413"/>
                    <a:pt x="876" y="402"/>
                    <a:pt x="884" y="402"/>
                  </a:cubicBezTo>
                  <a:cubicBezTo>
                    <a:pt x="886" y="403"/>
                    <a:pt x="888" y="402"/>
                    <a:pt x="890" y="400"/>
                  </a:cubicBezTo>
                  <a:cubicBezTo>
                    <a:pt x="886" y="399"/>
                    <a:pt x="876" y="395"/>
                    <a:pt x="874" y="398"/>
                  </a:cubicBezTo>
                  <a:cubicBezTo>
                    <a:pt x="871" y="402"/>
                    <a:pt x="867" y="399"/>
                    <a:pt x="864" y="396"/>
                  </a:cubicBezTo>
                  <a:cubicBezTo>
                    <a:pt x="862" y="393"/>
                    <a:pt x="859" y="397"/>
                    <a:pt x="855" y="393"/>
                  </a:cubicBezTo>
                  <a:cubicBezTo>
                    <a:pt x="851" y="388"/>
                    <a:pt x="847" y="391"/>
                    <a:pt x="845" y="392"/>
                  </a:cubicBezTo>
                  <a:cubicBezTo>
                    <a:pt x="842" y="393"/>
                    <a:pt x="839" y="391"/>
                    <a:pt x="835" y="389"/>
                  </a:cubicBezTo>
                  <a:cubicBezTo>
                    <a:pt x="831" y="387"/>
                    <a:pt x="834" y="383"/>
                    <a:pt x="830" y="380"/>
                  </a:cubicBezTo>
                  <a:cubicBezTo>
                    <a:pt x="827" y="378"/>
                    <a:pt x="826" y="385"/>
                    <a:pt x="826" y="385"/>
                  </a:cubicBezTo>
                  <a:cubicBezTo>
                    <a:pt x="516" y="387"/>
                    <a:pt x="516" y="387"/>
                    <a:pt x="516" y="387"/>
                  </a:cubicBezTo>
                  <a:cubicBezTo>
                    <a:pt x="516" y="388"/>
                    <a:pt x="516" y="388"/>
                    <a:pt x="517" y="388"/>
                  </a:cubicBezTo>
                  <a:cubicBezTo>
                    <a:pt x="521" y="392"/>
                    <a:pt x="518" y="395"/>
                    <a:pt x="519" y="400"/>
                  </a:cubicBezTo>
                  <a:cubicBezTo>
                    <a:pt x="520" y="405"/>
                    <a:pt x="519" y="412"/>
                    <a:pt x="515" y="412"/>
                  </a:cubicBezTo>
                  <a:cubicBezTo>
                    <a:pt x="512" y="412"/>
                    <a:pt x="511" y="407"/>
                    <a:pt x="514" y="406"/>
                  </a:cubicBezTo>
                  <a:cubicBezTo>
                    <a:pt x="517" y="404"/>
                    <a:pt x="515" y="399"/>
                    <a:pt x="512" y="399"/>
                  </a:cubicBezTo>
                  <a:cubicBezTo>
                    <a:pt x="511" y="399"/>
                    <a:pt x="510" y="397"/>
                    <a:pt x="510" y="395"/>
                  </a:cubicBezTo>
                  <a:cubicBezTo>
                    <a:pt x="505" y="396"/>
                    <a:pt x="499" y="396"/>
                    <a:pt x="492" y="395"/>
                  </a:cubicBezTo>
                  <a:cubicBezTo>
                    <a:pt x="492" y="395"/>
                    <a:pt x="493" y="395"/>
                    <a:pt x="493" y="396"/>
                  </a:cubicBezTo>
                  <a:cubicBezTo>
                    <a:pt x="493" y="399"/>
                    <a:pt x="494" y="405"/>
                    <a:pt x="498" y="411"/>
                  </a:cubicBezTo>
                  <a:cubicBezTo>
                    <a:pt x="502" y="416"/>
                    <a:pt x="500" y="419"/>
                    <a:pt x="503" y="421"/>
                  </a:cubicBezTo>
                  <a:cubicBezTo>
                    <a:pt x="507" y="423"/>
                    <a:pt x="507" y="425"/>
                    <a:pt x="503" y="425"/>
                  </a:cubicBezTo>
                  <a:cubicBezTo>
                    <a:pt x="500" y="424"/>
                    <a:pt x="502" y="428"/>
                    <a:pt x="501" y="435"/>
                  </a:cubicBezTo>
                  <a:cubicBezTo>
                    <a:pt x="500" y="443"/>
                    <a:pt x="500" y="458"/>
                    <a:pt x="499" y="463"/>
                  </a:cubicBezTo>
                  <a:cubicBezTo>
                    <a:pt x="499" y="468"/>
                    <a:pt x="493" y="475"/>
                    <a:pt x="496" y="480"/>
                  </a:cubicBezTo>
                  <a:cubicBezTo>
                    <a:pt x="500" y="485"/>
                    <a:pt x="502" y="492"/>
                    <a:pt x="500" y="499"/>
                  </a:cubicBezTo>
                  <a:cubicBezTo>
                    <a:pt x="498" y="505"/>
                    <a:pt x="499" y="509"/>
                    <a:pt x="501" y="513"/>
                  </a:cubicBezTo>
                  <a:cubicBezTo>
                    <a:pt x="504" y="518"/>
                    <a:pt x="502" y="526"/>
                    <a:pt x="505" y="528"/>
                  </a:cubicBezTo>
                  <a:cubicBezTo>
                    <a:pt x="508" y="530"/>
                    <a:pt x="511" y="533"/>
                    <a:pt x="513" y="538"/>
                  </a:cubicBezTo>
                  <a:cubicBezTo>
                    <a:pt x="516" y="542"/>
                    <a:pt x="519" y="540"/>
                    <a:pt x="519" y="544"/>
                  </a:cubicBezTo>
                  <a:cubicBezTo>
                    <a:pt x="520" y="549"/>
                    <a:pt x="520" y="549"/>
                    <a:pt x="524" y="551"/>
                  </a:cubicBezTo>
                  <a:cubicBezTo>
                    <a:pt x="528" y="553"/>
                    <a:pt x="525" y="557"/>
                    <a:pt x="525" y="560"/>
                  </a:cubicBezTo>
                  <a:cubicBezTo>
                    <a:pt x="525" y="562"/>
                    <a:pt x="530" y="567"/>
                    <a:pt x="537" y="573"/>
                  </a:cubicBezTo>
                  <a:cubicBezTo>
                    <a:pt x="543" y="578"/>
                    <a:pt x="538" y="583"/>
                    <a:pt x="543" y="583"/>
                  </a:cubicBezTo>
                  <a:cubicBezTo>
                    <a:pt x="547" y="583"/>
                    <a:pt x="552" y="586"/>
                    <a:pt x="557" y="589"/>
                  </a:cubicBezTo>
                  <a:cubicBezTo>
                    <a:pt x="561" y="592"/>
                    <a:pt x="563" y="590"/>
                    <a:pt x="566" y="591"/>
                  </a:cubicBezTo>
                  <a:cubicBezTo>
                    <a:pt x="569" y="592"/>
                    <a:pt x="575" y="599"/>
                    <a:pt x="577" y="603"/>
                  </a:cubicBezTo>
                  <a:cubicBezTo>
                    <a:pt x="577" y="606"/>
                    <a:pt x="578" y="608"/>
                    <a:pt x="579" y="611"/>
                  </a:cubicBezTo>
                  <a:cubicBezTo>
                    <a:pt x="605" y="607"/>
                    <a:pt x="605" y="607"/>
                    <a:pt x="605" y="607"/>
                  </a:cubicBezTo>
                  <a:cubicBezTo>
                    <a:pt x="605" y="607"/>
                    <a:pt x="613" y="613"/>
                    <a:pt x="618" y="614"/>
                  </a:cubicBezTo>
                  <a:cubicBezTo>
                    <a:pt x="622" y="615"/>
                    <a:pt x="647" y="624"/>
                    <a:pt x="647" y="624"/>
                  </a:cubicBezTo>
                  <a:cubicBezTo>
                    <a:pt x="679" y="624"/>
                    <a:pt x="679" y="624"/>
                    <a:pt x="679" y="624"/>
                  </a:cubicBezTo>
                  <a:cubicBezTo>
                    <a:pt x="683" y="619"/>
                    <a:pt x="683" y="619"/>
                    <a:pt x="683" y="619"/>
                  </a:cubicBezTo>
                  <a:cubicBezTo>
                    <a:pt x="700" y="619"/>
                    <a:pt x="700" y="619"/>
                    <a:pt x="700" y="619"/>
                  </a:cubicBezTo>
                  <a:cubicBezTo>
                    <a:pt x="700" y="619"/>
                    <a:pt x="711" y="630"/>
                    <a:pt x="713" y="630"/>
                  </a:cubicBezTo>
                  <a:cubicBezTo>
                    <a:pt x="715" y="631"/>
                    <a:pt x="720" y="636"/>
                    <a:pt x="720" y="639"/>
                  </a:cubicBezTo>
                  <a:cubicBezTo>
                    <a:pt x="720" y="642"/>
                    <a:pt x="722" y="645"/>
                    <a:pt x="724" y="646"/>
                  </a:cubicBezTo>
                  <a:cubicBezTo>
                    <a:pt x="727" y="648"/>
                    <a:pt x="736" y="654"/>
                    <a:pt x="737" y="653"/>
                  </a:cubicBezTo>
                  <a:cubicBezTo>
                    <a:pt x="739" y="653"/>
                    <a:pt x="741" y="642"/>
                    <a:pt x="746" y="643"/>
                  </a:cubicBezTo>
                  <a:cubicBezTo>
                    <a:pt x="751" y="643"/>
                    <a:pt x="764" y="647"/>
                    <a:pt x="766" y="654"/>
                  </a:cubicBezTo>
                  <a:cubicBezTo>
                    <a:pt x="768" y="662"/>
                    <a:pt x="775" y="668"/>
                    <a:pt x="777" y="669"/>
                  </a:cubicBezTo>
                  <a:cubicBezTo>
                    <a:pt x="779" y="671"/>
                    <a:pt x="778" y="676"/>
                    <a:pt x="779" y="678"/>
                  </a:cubicBezTo>
                  <a:cubicBezTo>
                    <a:pt x="781" y="680"/>
                    <a:pt x="781" y="685"/>
                    <a:pt x="783" y="685"/>
                  </a:cubicBezTo>
                  <a:cubicBezTo>
                    <a:pt x="785" y="685"/>
                    <a:pt x="794" y="691"/>
                    <a:pt x="798" y="690"/>
                  </a:cubicBezTo>
                  <a:cubicBezTo>
                    <a:pt x="800" y="690"/>
                    <a:pt x="801" y="691"/>
                    <a:pt x="803" y="692"/>
                  </a:cubicBezTo>
                  <a:cubicBezTo>
                    <a:pt x="804" y="683"/>
                    <a:pt x="794" y="682"/>
                    <a:pt x="800" y="678"/>
                  </a:cubicBezTo>
                  <a:cubicBezTo>
                    <a:pt x="806" y="673"/>
                    <a:pt x="800" y="669"/>
                    <a:pt x="803" y="667"/>
                  </a:cubicBezTo>
                  <a:cubicBezTo>
                    <a:pt x="806" y="665"/>
                    <a:pt x="811" y="663"/>
                    <a:pt x="811" y="660"/>
                  </a:cubicBezTo>
                  <a:cubicBezTo>
                    <a:pt x="811" y="657"/>
                    <a:pt x="814" y="657"/>
                    <a:pt x="818" y="657"/>
                  </a:cubicBezTo>
                  <a:cubicBezTo>
                    <a:pt x="822" y="658"/>
                    <a:pt x="829" y="651"/>
                    <a:pt x="829" y="648"/>
                  </a:cubicBezTo>
                  <a:cubicBezTo>
                    <a:pt x="828" y="645"/>
                    <a:pt x="829" y="645"/>
                    <a:pt x="834" y="646"/>
                  </a:cubicBezTo>
                  <a:cubicBezTo>
                    <a:pt x="839" y="647"/>
                    <a:pt x="838" y="640"/>
                    <a:pt x="841" y="641"/>
                  </a:cubicBezTo>
                  <a:cubicBezTo>
                    <a:pt x="844" y="642"/>
                    <a:pt x="847" y="644"/>
                    <a:pt x="847" y="642"/>
                  </a:cubicBezTo>
                  <a:cubicBezTo>
                    <a:pt x="847" y="640"/>
                    <a:pt x="850" y="640"/>
                    <a:pt x="852" y="643"/>
                  </a:cubicBezTo>
                  <a:cubicBezTo>
                    <a:pt x="855" y="646"/>
                    <a:pt x="861" y="647"/>
                    <a:pt x="862" y="643"/>
                  </a:cubicBezTo>
                  <a:cubicBezTo>
                    <a:pt x="862" y="640"/>
                    <a:pt x="866" y="643"/>
                    <a:pt x="869" y="647"/>
                  </a:cubicBezTo>
                  <a:cubicBezTo>
                    <a:pt x="872" y="650"/>
                    <a:pt x="874" y="649"/>
                    <a:pt x="879" y="650"/>
                  </a:cubicBezTo>
                  <a:cubicBezTo>
                    <a:pt x="883" y="650"/>
                    <a:pt x="883" y="649"/>
                    <a:pt x="884" y="646"/>
                  </a:cubicBezTo>
                  <a:cubicBezTo>
                    <a:pt x="884" y="643"/>
                    <a:pt x="889" y="652"/>
                    <a:pt x="894" y="653"/>
                  </a:cubicBezTo>
                  <a:cubicBezTo>
                    <a:pt x="898" y="653"/>
                    <a:pt x="895" y="650"/>
                    <a:pt x="891" y="647"/>
                  </a:cubicBezTo>
                  <a:cubicBezTo>
                    <a:pt x="888" y="644"/>
                    <a:pt x="892" y="643"/>
                    <a:pt x="889" y="641"/>
                  </a:cubicBezTo>
                  <a:cubicBezTo>
                    <a:pt x="886" y="638"/>
                    <a:pt x="893" y="635"/>
                    <a:pt x="899" y="636"/>
                  </a:cubicBezTo>
                  <a:cubicBezTo>
                    <a:pt x="905" y="636"/>
                    <a:pt x="904" y="637"/>
                    <a:pt x="907" y="634"/>
                  </a:cubicBezTo>
                  <a:cubicBezTo>
                    <a:pt x="909" y="630"/>
                    <a:pt x="911" y="634"/>
                    <a:pt x="911" y="637"/>
                  </a:cubicBezTo>
                  <a:cubicBezTo>
                    <a:pt x="911" y="640"/>
                    <a:pt x="921" y="635"/>
                    <a:pt x="926" y="635"/>
                  </a:cubicBezTo>
                  <a:cubicBezTo>
                    <a:pt x="931" y="635"/>
                    <a:pt x="936" y="640"/>
                    <a:pt x="937" y="643"/>
                  </a:cubicBezTo>
                  <a:cubicBezTo>
                    <a:pt x="937" y="646"/>
                    <a:pt x="941" y="647"/>
                    <a:pt x="944" y="644"/>
                  </a:cubicBezTo>
                  <a:cubicBezTo>
                    <a:pt x="948" y="641"/>
                    <a:pt x="951" y="637"/>
                    <a:pt x="955" y="640"/>
                  </a:cubicBezTo>
                  <a:cubicBezTo>
                    <a:pt x="958" y="644"/>
                    <a:pt x="962" y="649"/>
                    <a:pt x="966" y="653"/>
                  </a:cubicBezTo>
                  <a:cubicBezTo>
                    <a:pt x="970" y="657"/>
                    <a:pt x="964" y="662"/>
                    <a:pt x="966" y="666"/>
                  </a:cubicBezTo>
                  <a:cubicBezTo>
                    <a:pt x="969" y="669"/>
                    <a:pt x="966" y="673"/>
                    <a:pt x="971" y="677"/>
                  </a:cubicBezTo>
                  <a:cubicBezTo>
                    <a:pt x="976" y="680"/>
                    <a:pt x="972" y="688"/>
                    <a:pt x="976" y="689"/>
                  </a:cubicBezTo>
                  <a:cubicBezTo>
                    <a:pt x="980" y="690"/>
                    <a:pt x="983" y="696"/>
                    <a:pt x="983" y="698"/>
                  </a:cubicBezTo>
                  <a:cubicBezTo>
                    <a:pt x="984" y="701"/>
                    <a:pt x="991" y="704"/>
                    <a:pt x="992" y="700"/>
                  </a:cubicBezTo>
                  <a:cubicBezTo>
                    <a:pt x="992" y="696"/>
                    <a:pt x="996" y="691"/>
                    <a:pt x="997" y="687"/>
                  </a:cubicBezTo>
                  <a:cubicBezTo>
                    <a:pt x="997" y="683"/>
                    <a:pt x="994" y="668"/>
                    <a:pt x="991" y="664"/>
                  </a:cubicBezTo>
                  <a:cubicBezTo>
                    <a:pt x="987" y="659"/>
                    <a:pt x="991" y="658"/>
                    <a:pt x="987" y="653"/>
                  </a:cubicBezTo>
                  <a:cubicBezTo>
                    <a:pt x="983" y="648"/>
                    <a:pt x="981" y="639"/>
                    <a:pt x="981" y="631"/>
                  </a:cubicBezTo>
                  <a:cubicBezTo>
                    <a:pt x="981" y="624"/>
                    <a:pt x="990" y="611"/>
                    <a:pt x="994" y="608"/>
                  </a:cubicBezTo>
                  <a:cubicBezTo>
                    <a:pt x="999" y="604"/>
                    <a:pt x="1003" y="606"/>
                    <a:pt x="1004" y="602"/>
                  </a:cubicBezTo>
                  <a:cubicBezTo>
                    <a:pt x="1005" y="598"/>
                    <a:pt x="1011" y="593"/>
                    <a:pt x="1014" y="593"/>
                  </a:cubicBezTo>
                  <a:cubicBezTo>
                    <a:pt x="1017" y="593"/>
                    <a:pt x="1020" y="594"/>
                    <a:pt x="1020" y="590"/>
                  </a:cubicBezTo>
                  <a:cubicBezTo>
                    <a:pt x="1021" y="587"/>
                    <a:pt x="1026" y="583"/>
                    <a:pt x="1032" y="582"/>
                  </a:cubicBezTo>
                  <a:cubicBezTo>
                    <a:pt x="1039" y="581"/>
                    <a:pt x="1035" y="578"/>
                    <a:pt x="1033" y="575"/>
                  </a:cubicBezTo>
                  <a:cubicBezTo>
                    <a:pt x="1032" y="572"/>
                    <a:pt x="1035" y="569"/>
                    <a:pt x="1036" y="571"/>
                  </a:cubicBezTo>
                  <a:cubicBezTo>
                    <a:pt x="1037" y="573"/>
                    <a:pt x="1041" y="573"/>
                    <a:pt x="1044" y="571"/>
                  </a:cubicBezTo>
                  <a:cubicBezTo>
                    <a:pt x="1046" y="569"/>
                    <a:pt x="1052" y="565"/>
                    <a:pt x="1047" y="564"/>
                  </a:cubicBezTo>
                  <a:cubicBezTo>
                    <a:pt x="1041" y="564"/>
                    <a:pt x="1040" y="562"/>
                    <a:pt x="1043" y="561"/>
                  </a:cubicBezTo>
                  <a:cubicBezTo>
                    <a:pt x="1046" y="559"/>
                    <a:pt x="1044" y="553"/>
                    <a:pt x="1039" y="553"/>
                  </a:cubicBezTo>
                  <a:cubicBezTo>
                    <a:pt x="1035" y="552"/>
                    <a:pt x="1036" y="550"/>
                    <a:pt x="1039" y="547"/>
                  </a:cubicBezTo>
                  <a:cubicBezTo>
                    <a:pt x="1042" y="545"/>
                    <a:pt x="1035" y="540"/>
                    <a:pt x="1032" y="538"/>
                  </a:cubicBezTo>
                  <a:cubicBezTo>
                    <a:pt x="1028" y="536"/>
                    <a:pt x="1034" y="534"/>
                    <a:pt x="1036" y="534"/>
                  </a:cubicBezTo>
                  <a:cubicBezTo>
                    <a:pt x="1039" y="533"/>
                    <a:pt x="1037" y="522"/>
                    <a:pt x="1038" y="519"/>
                  </a:cubicBezTo>
                  <a:cubicBezTo>
                    <a:pt x="1039" y="516"/>
                    <a:pt x="1043" y="516"/>
                    <a:pt x="1042" y="519"/>
                  </a:cubicBezTo>
                  <a:cubicBezTo>
                    <a:pt x="1040" y="522"/>
                    <a:pt x="1037" y="526"/>
                    <a:pt x="1041" y="530"/>
                  </a:cubicBezTo>
                  <a:cubicBezTo>
                    <a:pt x="1044" y="534"/>
                    <a:pt x="1045" y="538"/>
                    <a:pt x="1044" y="544"/>
                  </a:cubicBezTo>
                  <a:cubicBezTo>
                    <a:pt x="1042" y="549"/>
                    <a:pt x="1045" y="548"/>
                    <a:pt x="1049" y="540"/>
                  </a:cubicBezTo>
                  <a:cubicBezTo>
                    <a:pt x="1052" y="533"/>
                    <a:pt x="1053" y="526"/>
                    <a:pt x="1050" y="526"/>
                  </a:cubicBezTo>
                  <a:cubicBezTo>
                    <a:pt x="1048" y="525"/>
                    <a:pt x="1048" y="517"/>
                    <a:pt x="1051" y="521"/>
                  </a:cubicBezTo>
                  <a:cubicBezTo>
                    <a:pt x="1054" y="524"/>
                    <a:pt x="1055" y="525"/>
                    <a:pt x="1059" y="520"/>
                  </a:cubicBezTo>
                  <a:cubicBezTo>
                    <a:pt x="1063" y="516"/>
                    <a:pt x="1068" y="508"/>
                    <a:pt x="1065" y="506"/>
                  </a:cubicBezTo>
                  <a:cubicBezTo>
                    <a:pt x="1062" y="505"/>
                    <a:pt x="1066" y="503"/>
                    <a:pt x="1071" y="503"/>
                  </a:cubicBezTo>
                  <a:cubicBezTo>
                    <a:pt x="1076" y="503"/>
                    <a:pt x="1087" y="500"/>
                    <a:pt x="1088" y="499"/>
                  </a:cubicBezTo>
                  <a:cubicBezTo>
                    <a:pt x="1090" y="494"/>
                    <a:pt x="1070" y="501"/>
                    <a:pt x="1070" y="498"/>
                  </a:cubicBezTo>
                  <a:cubicBezTo>
                    <a:pt x="1070" y="495"/>
                    <a:pt x="1083" y="493"/>
                    <a:pt x="1089" y="492"/>
                  </a:cubicBezTo>
                  <a:cubicBezTo>
                    <a:pt x="1094" y="492"/>
                    <a:pt x="1092" y="484"/>
                    <a:pt x="1094" y="488"/>
                  </a:cubicBezTo>
                  <a:cubicBezTo>
                    <a:pt x="1097" y="491"/>
                    <a:pt x="1100" y="490"/>
                    <a:pt x="1104" y="488"/>
                  </a:cubicBezTo>
                  <a:cubicBezTo>
                    <a:pt x="1107" y="486"/>
                    <a:pt x="1104" y="481"/>
                    <a:pt x="1101" y="480"/>
                  </a:cubicBezTo>
                  <a:cubicBezTo>
                    <a:pt x="1097" y="479"/>
                    <a:pt x="1103" y="476"/>
                    <a:pt x="1102" y="474"/>
                  </a:cubicBezTo>
                  <a:cubicBezTo>
                    <a:pt x="1101" y="472"/>
                    <a:pt x="1105" y="463"/>
                    <a:pt x="1109" y="462"/>
                  </a:cubicBezTo>
                  <a:cubicBezTo>
                    <a:pt x="1114" y="461"/>
                    <a:pt x="1112" y="458"/>
                    <a:pt x="1116" y="458"/>
                  </a:cubicBezTo>
                  <a:cubicBezTo>
                    <a:pt x="1120" y="458"/>
                    <a:pt x="1121" y="453"/>
                    <a:pt x="1124" y="449"/>
                  </a:cubicBezTo>
                  <a:cubicBezTo>
                    <a:pt x="1128" y="446"/>
                    <a:pt x="1133" y="455"/>
                    <a:pt x="1138" y="450"/>
                  </a:cubicBezTo>
                  <a:cubicBezTo>
                    <a:pt x="1140" y="448"/>
                    <a:pt x="1143" y="446"/>
                    <a:pt x="1147" y="444"/>
                  </a:cubicBezTo>
                  <a:cubicBezTo>
                    <a:pt x="1134" y="427"/>
                    <a:pt x="1137" y="415"/>
                    <a:pt x="1137" y="41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5" name="Freeform 131">
              <a:extLst>
                <a:ext uri="{FF2B5EF4-FFF2-40B4-BE49-F238E27FC236}">
                  <a16:creationId xmlns="" xmlns:a16="http://schemas.microsoft.com/office/drawing/2014/main" id="{776A6640-C840-4B7A-A7F3-C7C7923CBF51}"/>
                </a:ext>
              </a:extLst>
            </p:cNvPr>
            <p:cNvSpPr>
              <a:spLocks noEditPoints="1"/>
            </p:cNvSpPr>
            <p:nvPr/>
          </p:nvSpPr>
          <p:spPr bwMode="auto">
            <a:xfrm>
              <a:off x="4008437" y="2108201"/>
              <a:ext cx="307975" cy="217488"/>
            </a:xfrm>
            <a:custGeom>
              <a:avLst/>
              <a:gdLst>
                <a:gd name="T0" fmla="*/ 143 w 145"/>
                <a:gd name="T1" fmla="*/ 19 h 103"/>
                <a:gd name="T2" fmla="*/ 132 w 145"/>
                <a:gd name="T3" fmla="*/ 18 h 103"/>
                <a:gd name="T4" fmla="*/ 118 w 145"/>
                <a:gd name="T5" fmla="*/ 15 h 103"/>
                <a:gd name="T6" fmla="*/ 113 w 145"/>
                <a:gd name="T7" fmla="*/ 14 h 103"/>
                <a:gd name="T8" fmla="*/ 104 w 145"/>
                <a:gd name="T9" fmla="*/ 15 h 103"/>
                <a:gd name="T10" fmla="*/ 93 w 145"/>
                <a:gd name="T11" fmla="*/ 9 h 103"/>
                <a:gd name="T12" fmla="*/ 87 w 145"/>
                <a:gd name="T13" fmla="*/ 6 h 103"/>
                <a:gd name="T14" fmla="*/ 67 w 145"/>
                <a:gd name="T15" fmla="*/ 4 h 103"/>
                <a:gd name="T16" fmla="*/ 30 w 145"/>
                <a:gd name="T17" fmla="*/ 4 h 103"/>
                <a:gd name="T18" fmla="*/ 16 w 145"/>
                <a:gd name="T19" fmla="*/ 0 h 103"/>
                <a:gd name="T20" fmla="*/ 7 w 145"/>
                <a:gd name="T21" fmla="*/ 6 h 103"/>
                <a:gd name="T22" fmla="*/ 5 w 145"/>
                <a:gd name="T23" fmla="*/ 14 h 103"/>
                <a:gd name="T24" fmla="*/ 7 w 145"/>
                <a:gd name="T25" fmla="*/ 25 h 103"/>
                <a:gd name="T26" fmla="*/ 10 w 145"/>
                <a:gd name="T27" fmla="*/ 24 h 103"/>
                <a:gd name="T28" fmla="*/ 14 w 145"/>
                <a:gd name="T29" fmla="*/ 24 h 103"/>
                <a:gd name="T30" fmla="*/ 21 w 145"/>
                <a:gd name="T31" fmla="*/ 26 h 103"/>
                <a:gd name="T32" fmla="*/ 25 w 145"/>
                <a:gd name="T33" fmla="*/ 26 h 103"/>
                <a:gd name="T34" fmla="*/ 32 w 145"/>
                <a:gd name="T35" fmla="*/ 27 h 103"/>
                <a:gd name="T36" fmla="*/ 35 w 145"/>
                <a:gd name="T37" fmla="*/ 32 h 103"/>
                <a:gd name="T38" fmla="*/ 27 w 145"/>
                <a:gd name="T39" fmla="*/ 38 h 103"/>
                <a:gd name="T40" fmla="*/ 28 w 145"/>
                <a:gd name="T41" fmla="*/ 49 h 103"/>
                <a:gd name="T42" fmla="*/ 26 w 145"/>
                <a:gd name="T43" fmla="*/ 56 h 103"/>
                <a:gd name="T44" fmla="*/ 23 w 145"/>
                <a:gd name="T45" fmla="*/ 61 h 103"/>
                <a:gd name="T46" fmla="*/ 27 w 145"/>
                <a:gd name="T47" fmla="*/ 67 h 103"/>
                <a:gd name="T48" fmla="*/ 24 w 145"/>
                <a:gd name="T49" fmla="*/ 73 h 103"/>
                <a:gd name="T50" fmla="*/ 26 w 145"/>
                <a:gd name="T51" fmla="*/ 79 h 103"/>
                <a:gd name="T52" fmla="*/ 22 w 145"/>
                <a:gd name="T53" fmla="*/ 85 h 103"/>
                <a:gd name="T54" fmla="*/ 23 w 145"/>
                <a:gd name="T55" fmla="*/ 89 h 103"/>
                <a:gd name="T56" fmla="*/ 29 w 145"/>
                <a:gd name="T57" fmla="*/ 90 h 103"/>
                <a:gd name="T58" fmla="*/ 43 w 145"/>
                <a:gd name="T59" fmla="*/ 103 h 103"/>
                <a:gd name="T60" fmla="*/ 46 w 145"/>
                <a:gd name="T61" fmla="*/ 99 h 103"/>
                <a:gd name="T62" fmla="*/ 52 w 145"/>
                <a:gd name="T63" fmla="*/ 99 h 103"/>
                <a:gd name="T64" fmla="*/ 63 w 145"/>
                <a:gd name="T65" fmla="*/ 95 h 103"/>
                <a:gd name="T66" fmla="*/ 77 w 145"/>
                <a:gd name="T67" fmla="*/ 94 h 103"/>
                <a:gd name="T68" fmla="*/ 85 w 145"/>
                <a:gd name="T69" fmla="*/ 90 h 103"/>
                <a:gd name="T70" fmla="*/ 94 w 145"/>
                <a:gd name="T71" fmla="*/ 84 h 103"/>
                <a:gd name="T72" fmla="*/ 98 w 145"/>
                <a:gd name="T73" fmla="*/ 76 h 103"/>
                <a:gd name="T74" fmla="*/ 106 w 145"/>
                <a:gd name="T75" fmla="*/ 67 h 103"/>
                <a:gd name="T76" fmla="*/ 107 w 145"/>
                <a:gd name="T77" fmla="*/ 51 h 103"/>
                <a:gd name="T78" fmla="*/ 116 w 145"/>
                <a:gd name="T79" fmla="*/ 40 h 103"/>
                <a:gd name="T80" fmla="*/ 126 w 145"/>
                <a:gd name="T81" fmla="*/ 34 h 103"/>
                <a:gd name="T82" fmla="*/ 139 w 145"/>
                <a:gd name="T83" fmla="*/ 28 h 103"/>
                <a:gd name="T84" fmla="*/ 143 w 145"/>
                <a:gd name="T85" fmla="*/ 19 h 103"/>
                <a:gd name="T86" fmla="*/ 144 w 145"/>
                <a:gd name="T87" fmla="*/ 55 h 103"/>
                <a:gd name="T88" fmla="*/ 134 w 145"/>
                <a:gd name="T89" fmla="*/ 58 h 103"/>
                <a:gd name="T90" fmla="*/ 144 w 145"/>
                <a:gd name="T9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 h="103">
                  <a:moveTo>
                    <a:pt x="143" y="19"/>
                  </a:moveTo>
                  <a:cubicBezTo>
                    <a:pt x="139" y="18"/>
                    <a:pt x="135" y="19"/>
                    <a:pt x="132" y="18"/>
                  </a:cubicBezTo>
                  <a:cubicBezTo>
                    <a:pt x="128" y="17"/>
                    <a:pt x="120" y="17"/>
                    <a:pt x="118" y="15"/>
                  </a:cubicBezTo>
                  <a:cubicBezTo>
                    <a:pt x="116" y="13"/>
                    <a:pt x="113" y="11"/>
                    <a:pt x="113" y="14"/>
                  </a:cubicBezTo>
                  <a:cubicBezTo>
                    <a:pt x="113" y="16"/>
                    <a:pt x="107" y="17"/>
                    <a:pt x="104" y="15"/>
                  </a:cubicBezTo>
                  <a:cubicBezTo>
                    <a:pt x="101" y="12"/>
                    <a:pt x="96" y="11"/>
                    <a:pt x="93" y="9"/>
                  </a:cubicBezTo>
                  <a:cubicBezTo>
                    <a:pt x="92" y="8"/>
                    <a:pt x="89" y="7"/>
                    <a:pt x="87" y="6"/>
                  </a:cubicBezTo>
                  <a:cubicBezTo>
                    <a:pt x="83" y="7"/>
                    <a:pt x="74" y="3"/>
                    <a:pt x="67" y="4"/>
                  </a:cubicBezTo>
                  <a:cubicBezTo>
                    <a:pt x="60" y="5"/>
                    <a:pt x="39" y="3"/>
                    <a:pt x="30" y="4"/>
                  </a:cubicBezTo>
                  <a:cubicBezTo>
                    <a:pt x="22" y="4"/>
                    <a:pt x="21" y="0"/>
                    <a:pt x="16" y="0"/>
                  </a:cubicBezTo>
                  <a:cubicBezTo>
                    <a:pt x="12" y="0"/>
                    <a:pt x="14" y="6"/>
                    <a:pt x="7" y="6"/>
                  </a:cubicBezTo>
                  <a:cubicBezTo>
                    <a:pt x="0" y="6"/>
                    <a:pt x="0" y="10"/>
                    <a:pt x="5" y="14"/>
                  </a:cubicBezTo>
                  <a:cubicBezTo>
                    <a:pt x="7" y="16"/>
                    <a:pt x="7" y="21"/>
                    <a:pt x="7" y="25"/>
                  </a:cubicBezTo>
                  <a:cubicBezTo>
                    <a:pt x="8" y="25"/>
                    <a:pt x="9" y="25"/>
                    <a:pt x="10" y="24"/>
                  </a:cubicBezTo>
                  <a:cubicBezTo>
                    <a:pt x="12" y="21"/>
                    <a:pt x="14" y="22"/>
                    <a:pt x="14" y="24"/>
                  </a:cubicBezTo>
                  <a:cubicBezTo>
                    <a:pt x="14" y="27"/>
                    <a:pt x="18" y="26"/>
                    <a:pt x="21" y="26"/>
                  </a:cubicBezTo>
                  <a:cubicBezTo>
                    <a:pt x="23" y="26"/>
                    <a:pt x="22" y="28"/>
                    <a:pt x="25" y="26"/>
                  </a:cubicBezTo>
                  <a:cubicBezTo>
                    <a:pt x="28" y="24"/>
                    <a:pt x="32" y="25"/>
                    <a:pt x="32" y="27"/>
                  </a:cubicBezTo>
                  <a:cubicBezTo>
                    <a:pt x="32" y="30"/>
                    <a:pt x="38" y="28"/>
                    <a:pt x="35" y="32"/>
                  </a:cubicBezTo>
                  <a:cubicBezTo>
                    <a:pt x="31" y="35"/>
                    <a:pt x="27" y="36"/>
                    <a:pt x="27" y="38"/>
                  </a:cubicBezTo>
                  <a:cubicBezTo>
                    <a:pt x="27" y="40"/>
                    <a:pt x="31" y="46"/>
                    <a:pt x="28" y="49"/>
                  </a:cubicBezTo>
                  <a:cubicBezTo>
                    <a:pt x="25" y="51"/>
                    <a:pt x="29" y="56"/>
                    <a:pt x="26" y="56"/>
                  </a:cubicBezTo>
                  <a:cubicBezTo>
                    <a:pt x="23" y="56"/>
                    <a:pt x="20" y="58"/>
                    <a:pt x="23" y="61"/>
                  </a:cubicBezTo>
                  <a:cubicBezTo>
                    <a:pt x="27" y="64"/>
                    <a:pt x="29" y="67"/>
                    <a:pt x="27" y="67"/>
                  </a:cubicBezTo>
                  <a:cubicBezTo>
                    <a:pt x="24" y="67"/>
                    <a:pt x="23" y="72"/>
                    <a:pt x="24" y="73"/>
                  </a:cubicBezTo>
                  <a:cubicBezTo>
                    <a:pt x="25" y="74"/>
                    <a:pt x="31" y="78"/>
                    <a:pt x="26" y="79"/>
                  </a:cubicBezTo>
                  <a:cubicBezTo>
                    <a:pt x="22" y="79"/>
                    <a:pt x="22" y="83"/>
                    <a:pt x="22" y="85"/>
                  </a:cubicBezTo>
                  <a:cubicBezTo>
                    <a:pt x="22" y="86"/>
                    <a:pt x="22" y="88"/>
                    <a:pt x="23" y="89"/>
                  </a:cubicBezTo>
                  <a:cubicBezTo>
                    <a:pt x="25" y="89"/>
                    <a:pt x="27" y="89"/>
                    <a:pt x="29" y="90"/>
                  </a:cubicBezTo>
                  <a:cubicBezTo>
                    <a:pt x="34" y="92"/>
                    <a:pt x="37" y="103"/>
                    <a:pt x="43" y="103"/>
                  </a:cubicBezTo>
                  <a:cubicBezTo>
                    <a:pt x="46" y="102"/>
                    <a:pt x="44" y="100"/>
                    <a:pt x="46" y="99"/>
                  </a:cubicBezTo>
                  <a:cubicBezTo>
                    <a:pt x="47" y="98"/>
                    <a:pt x="50" y="99"/>
                    <a:pt x="52" y="99"/>
                  </a:cubicBezTo>
                  <a:cubicBezTo>
                    <a:pt x="55" y="99"/>
                    <a:pt x="56" y="95"/>
                    <a:pt x="63" y="95"/>
                  </a:cubicBezTo>
                  <a:cubicBezTo>
                    <a:pt x="69" y="94"/>
                    <a:pt x="73" y="94"/>
                    <a:pt x="77" y="94"/>
                  </a:cubicBezTo>
                  <a:cubicBezTo>
                    <a:pt x="81" y="94"/>
                    <a:pt x="84" y="93"/>
                    <a:pt x="85" y="90"/>
                  </a:cubicBezTo>
                  <a:cubicBezTo>
                    <a:pt x="86" y="87"/>
                    <a:pt x="89" y="85"/>
                    <a:pt x="94" y="84"/>
                  </a:cubicBezTo>
                  <a:cubicBezTo>
                    <a:pt x="98" y="83"/>
                    <a:pt x="98" y="79"/>
                    <a:pt x="98" y="76"/>
                  </a:cubicBezTo>
                  <a:cubicBezTo>
                    <a:pt x="98" y="73"/>
                    <a:pt x="106" y="69"/>
                    <a:pt x="106" y="67"/>
                  </a:cubicBezTo>
                  <a:cubicBezTo>
                    <a:pt x="107" y="65"/>
                    <a:pt x="102" y="58"/>
                    <a:pt x="107" y="51"/>
                  </a:cubicBezTo>
                  <a:cubicBezTo>
                    <a:pt x="111" y="44"/>
                    <a:pt x="116" y="44"/>
                    <a:pt x="116" y="40"/>
                  </a:cubicBezTo>
                  <a:cubicBezTo>
                    <a:pt x="116" y="36"/>
                    <a:pt x="121" y="35"/>
                    <a:pt x="126" y="34"/>
                  </a:cubicBezTo>
                  <a:cubicBezTo>
                    <a:pt x="132" y="34"/>
                    <a:pt x="134" y="30"/>
                    <a:pt x="139" y="28"/>
                  </a:cubicBezTo>
                  <a:cubicBezTo>
                    <a:pt x="143" y="26"/>
                    <a:pt x="144" y="23"/>
                    <a:pt x="143" y="19"/>
                  </a:cubicBezTo>
                  <a:close/>
                  <a:moveTo>
                    <a:pt x="144" y="55"/>
                  </a:moveTo>
                  <a:cubicBezTo>
                    <a:pt x="143" y="49"/>
                    <a:pt x="132" y="57"/>
                    <a:pt x="134" y="58"/>
                  </a:cubicBezTo>
                  <a:cubicBezTo>
                    <a:pt x="139" y="62"/>
                    <a:pt x="145" y="61"/>
                    <a:pt x="144" y="5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6" name="Freeform 132">
              <a:extLst>
                <a:ext uri="{FF2B5EF4-FFF2-40B4-BE49-F238E27FC236}">
                  <a16:creationId xmlns="" xmlns:a16="http://schemas.microsoft.com/office/drawing/2014/main" id="{85F616C8-9183-4097-8E70-0091B9DE621D}"/>
                </a:ext>
              </a:extLst>
            </p:cNvPr>
            <p:cNvSpPr>
              <a:spLocks/>
            </p:cNvSpPr>
            <p:nvPr/>
          </p:nvSpPr>
          <p:spPr bwMode="auto">
            <a:xfrm>
              <a:off x="4541837" y="2012951"/>
              <a:ext cx="80963" cy="46038"/>
            </a:xfrm>
            <a:custGeom>
              <a:avLst/>
              <a:gdLst>
                <a:gd name="T0" fmla="*/ 0 w 38"/>
                <a:gd name="T1" fmla="*/ 19 h 22"/>
                <a:gd name="T2" fmla="*/ 7 w 38"/>
                <a:gd name="T3" fmla="*/ 18 h 22"/>
                <a:gd name="T4" fmla="*/ 9 w 38"/>
                <a:gd name="T5" fmla="*/ 21 h 22"/>
                <a:gd name="T6" fmla="*/ 17 w 38"/>
                <a:gd name="T7" fmla="*/ 20 h 22"/>
                <a:gd name="T8" fmla="*/ 24 w 38"/>
                <a:gd name="T9" fmla="*/ 20 h 22"/>
                <a:gd name="T10" fmla="*/ 28 w 38"/>
                <a:gd name="T11" fmla="*/ 15 h 22"/>
                <a:gd name="T12" fmla="*/ 31 w 38"/>
                <a:gd name="T13" fmla="*/ 10 h 22"/>
                <a:gd name="T14" fmla="*/ 38 w 38"/>
                <a:gd name="T15" fmla="*/ 5 h 22"/>
                <a:gd name="T16" fmla="*/ 35 w 38"/>
                <a:gd name="T17" fmla="*/ 1 h 22"/>
                <a:gd name="T18" fmla="*/ 27 w 38"/>
                <a:gd name="T19" fmla="*/ 3 h 22"/>
                <a:gd name="T20" fmla="*/ 18 w 38"/>
                <a:gd name="T21" fmla="*/ 7 h 22"/>
                <a:gd name="T22" fmla="*/ 5 w 38"/>
                <a:gd name="T23" fmla="*/ 4 h 22"/>
                <a:gd name="T24" fmla="*/ 1 w 38"/>
                <a:gd name="T25" fmla="*/ 4 h 22"/>
                <a:gd name="T26" fmla="*/ 0 w 38"/>
                <a:gd name="T2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9"/>
                  </a:moveTo>
                  <a:cubicBezTo>
                    <a:pt x="3" y="18"/>
                    <a:pt x="6" y="18"/>
                    <a:pt x="7" y="18"/>
                  </a:cubicBezTo>
                  <a:cubicBezTo>
                    <a:pt x="9" y="19"/>
                    <a:pt x="9" y="20"/>
                    <a:pt x="9" y="21"/>
                  </a:cubicBezTo>
                  <a:cubicBezTo>
                    <a:pt x="11" y="21"/>
                    <a:pt x="16" y="20"/>
                    <a:pt x="17" y="20"/>
                  </a:cubicBezTo>
                  <a:cubicBezTo>
                    <a:pt x="19" y="19"/>
                    <a:pt x="24" y="22"/>
                    <a:pt x="24" y="20"/>
                  </a:cubicBezTo>
                  <a:cubicBezTo>
                    <a:pt x="25" y="19"/>
                    <a:pt x="26" y="15"/>
                    <a:pt x="28" y="15"/>
                  </a:cubicBezTo>
                  <a:cubicBezTo>
                    <a:pt x="30" y="15"/>
                    <a:pt x="29" y="10"/>
                    <a:pt x="31" y="10"/>
                  </a:cubicBezTo>
                  <a:cubicBezTo>
                    <a:pt x="33" y="9"/>
                    <a:pt x="38" y="5"/>
                    <a:pt x="38" y="5"/>
                  </a:cubicBezTo>
                  <a:cubicBezTo>
                    <a:pt x="38" y="5"/>
                    <a:pt x="36" y="1"/>
                    <a:pt x="35" y="1"/>
                  </a:cubicBezTo>
                  <a:cubicBezTo>
                    <a:pt x="34" y="0"/>
                    <a:pt x="32" y="3"/>
                    <a:pt x="27" y="3"/>
                  </a:cubicBezTo>
                  <a:cubicBezTo>
                    <a:pt x="23" y="3"/>
                    <a:pt x="20" y="7"/>
                    <a:pt x="18" y="7"/>
                  </a:cubicBezTo>
                  <a:cubicBezTo>
                    <a:pt x="16" y="7"/>
                    <a:pt x="9" y="5"/>
                    <a:pt x="5" y="4"/>
                  </a:cubicBezTo>
                  <a:cubicBezTo>
                    <a:pt x="4" y="4"/>
                    <a:pt x="2" y="4"/>
                    <a:pt x="1" y="4"/>
                  </a:cubicBezTo>
                  <a:cubicBezTo>
                    <a:pt x="0" y="8"/>
                    <a:pt x="0" y="14"/>
                    <a:pt x="0" y="1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7" name="Freeform 133">
              <a:extLst>
                <a:ext uri="{FF2B5EF4-FFF2-40B4-BE49-F238E27FC236}">
                  <a16:creationId xmlns="" xmlns:a16="http://schemas.microsoft.com/office/drawing/2014/main" id="{650AECD0-ACFB-4498-A02A-FFA0B53B328B}"/>
                </a:ext>
              </a:extLst>
            </p:cNvPr>
            <p:cNvSpPr>
              <a:spLocks noEditPoints="1"/>
            </p:cNvSpPr>
            <p:nvPr/>
          </p:nvSpPr>
          <p:spPr bwMode="auto">
            <a:xfrm>
              <a:off x="4708525" y="2165351"/>
              <a:ext cx="149225" cy="188913"/>
            </a:xfrm>
            <a:custGeom>
              <a:avLst/>
              <a:gdLst>
                <a:gd name="T0" fmla="*/ 70 w 71"/>
                <a:gd name="T1" fmla="*/ 0 h 89"/>
                <a:gd name="T2" fmla="*/ 65 w 71"/>
                <a:gd name="T3" fmla="*/ 3 h 89"/>
                <a:gd name="T4" fmla="*/ 61 w 71"/>
                <a:gd name="T5" fmla="*/ 5 h 89"/>
                <a:gd name="T6" fmla="*/ 49 w 71"/>
                <a:gd name="T7" fmla="*/ 3 h 89"/>
                <a:gd name="T8" fmla="*/ 34 w 71"/>
                <a:gd name="T9" fmla="*/ 3 h 89"/>
                <a:gd name="T10" fmla="*/ 33 w 71"/>
                <a:gd name="T11" fmla="*/ 4 h 89"/>
                <a:gd name="T12" fmla="*/ 23 w 71"/>
                <a:gd name="T13" fmla="*/ 8 h 89"/>
                <a:gd name="T14" fmla="*/ 18 w 71"/>
                <a:gd name="T15" fmla="*/ 12 h 89"/>
                <a:gd name="T16" fmla="*/ 10 w 71"/>
                <a:gd name="T17" fmla="*/ 13 h 89"/>
                <a:gd name="T18" fmla="*/ 6 w 71"/>
                <a:gd name="T19" fmla="*/ 19 h 89"/>
                <a:gd name="T20" fmla="*/ 3 w 71"/>
                <a:gd name="T21" fmla="*/ 23 h 89"/>
                <a:gd name="T22" fmla="*/ 0 w 71"/>
                <a:gd name="T23" fmla="*/ 30 h 89"/>
                <a:gd name="T24" fmla="*/ 0 w 71"/>
                <a:gd name="T25" fmla="*/ 30 h 89"/>
                <a:gd name="T26" fmla="*/ 6 w 71"/>
                <a:gd name="T27" fmla="*/ 39 h 89"/>
                <a:gd name="T28" fmla="*/ 14 w 71"/>
                <a:gd name="T29" fmla="*/ 42 h 89"/>
                <a:gd name="T30" fmla="*/ 25 w 71"/>
                <a:gd name="T31" fmla="*/ 46 h 89"/>
                <a:gd name="T32" fmla="*/ 13 w 71"/>
                <a:gd name="T33" fmla="*/ 47 h 89"/>
                <a:gd name="T34" fmla="*/ 15 w 71"/>
                <a:gd name="T35" fmla="*/ 56 h 89"/>
                <a:gd name="T36" fmla="*/ 21 w 71"/>
                <a:gd name="T37" fmla="*/ 64 h 89"/>
                <a:gd name="T38" fmla="*/ 31 w 71"/>
                <a:gd name="T39" fmla="*/ 69 h 89"/>
                <a:gd name="T40" fmla="*/ 29 w 71"/>
                <a:gd name="T41" fmla="*/ 58 h 89"/>
                <a:gd name="T42" fmla="*/ 37 w 71"/>
                <a:gd name="T43" fmla="*/ 57 h 89"/>
                <a:gd name="T44" fmla="*/ 32 w 71"/>
                <a:gd name="T45" fmla="*/ 53 h 89"/>
                <a:gd name="T46" fmla="*/ 36 w 71"/>
                <a:gd name="T47" fmla="*/ 51 h 89"/>
                <a:gd name="T48" fmla="*/ 44 w 71"/>
                <a:gd name="T49" fmla="*/ 50 h 89"/>
                <a:gd name="T50" fmla="*/ 40 w 71"/>
                <a:gd name="T51" fmla="*/ 41 h 89"/>
                <a:gd name="T52" fmla="*/ 31 w 71"/>
                <a:gd name="T53" fmla="*/ 41 h 89"/>
                <a:gd name="T54" fmla="*/ 35 w 71"/>
                <a:gd name="T55" fmla="*/ 35 h 89"/>
                <a:gd name="T56" fmla="*/ 26 w 71"/>
                <a:gd name="T57" fmla="*/ 22 h 89"/>
                <a:gd name="T58" fmla="*/ 31 w 71"/>
                <a:gd name="T59" fmla="*/ 19 h 89"/>
                <a:gd name="T60" fmla="*/ 40 w 71"/>
                <a:gd name="T61" fmla="*/ 20 h 89"/>
                <a:gd name="T62" fmla="*/ 43 w 71"/>
                <a:gd name="T63" fmla="*/ 12 h 89"/>
                <a:gd name="T64" fmla="*/ 49 w 71"/>
                <a:gd name="T65" fmla="*/ 14 h 89"/>
                <a:gd name="T66" fmla="*/ 58 w 71"/>
                <a:gd name="T67" fmla="*/ 10 h 89"/>
                <a:gd name="T68" fmla="*/ 65 w 71"/>
                <a:gd name="T69" fmla="*/ 14 h 89"/>
                <a:gd name="T70" fmla="*/ 68 w 71"/>
                <a:gd name="T71" fmla="*/ 10 h 89"/>
                <a:gd name="T72" fmla="*/ 71 w 71"/>
                <a:gd name="T73" fmla="*/ 4 h 89"/>
                <a:gd name="T74" fmla="*/ 70 w 71"/>
                <a:gd name="T75" fmla="*/ 0 h 89"/>
                <a:gd name="T76" fmla="*/ 61 w 71"/>
                <a:gd name="T77" fmla="*/ 84 h 89"/>
                <a:gd name="T78" fmla="*/ 43 w 71"/>
                <a:gd name="T79" fmla="*/ 82 h 89"/>
                <a:gd name="T80" fmla="*/ 36 w 71"/>
                <a:gd name="T81" fmla="*/ 85 h 89"/>
                <a:gd name="T82" fmla="*/ 53 w 71"/>
                <a:gd name="T83" fmla="*/ 89 h 89"/>
                <a:gd name="T84" fmla="*/ 68 w 71"/>
                <a:gd name="T85" fmla="*/ 85 h 89"/>
                <a:gd name="T86" fmla="*/ 61 w 71"/>
                <a:gd name="T8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9">
                  <a:moveTo>
                    <a:pt x="70" y="0"/>
                  </a:moveTo>
                  <a:cubicBezTo>
                    <a:pt x="68" y="0"/>
                    <a:pt x="64" y="1"/>
                    <a:pt x="65" y="3"/>
                  </a:cubicBezTo>
                  <a:cubicBezTo>
                    <a:pt x="66" y="4"/>
                    <a:pt x="63" y="5"/>
                    <a:pt x="61" y="5"/>
                  </a:cubicBezTo>
                  <a:cubicBezTo>
                    <a:pt x="61" y="5"/>
                    <a:pt x="51" y="5"/>
                    <a:pt x="49" y="3"/>
                  </a:cubicBezTo>
                  <a:cubicBezTo>
                    <a:pt x="47" y="2"/>
                    <a:pt x="38" y="3"/>
                    <a:pt x="34" y="3"/>
                  </a:cubicBezTo>
                  <a:cubicBezTo>
                    <a:pt x="34" y="3"/>
                    <a:pt x="33" y="3"/>
                    <a:pt x="33" y="4"/>
                  </a:cubicBezTo>
                  <a:cubicBezTo>
                    <a:pt x="32" y="5"/>
                    <a:pt x="24" y="9"/>
                    <a:pt x="23" y="8"/>
                  </a:cubicBezTo>
                  <a:cubicBezTo>
                    <a:pt x="21" y="8"/>
                    <a:pt x="21" y="11"/>
                    <a:pt x="18" y="12"/>
                  </a:cubicBezTo>
                  <a:cubicBezTo>
                    <a:pt x="15" y="12"/>
                    <a:pt x="10" y="11"/>
                    <a:pt x="10" y="13"/>
                  </a:cubicBezTo>
                  <a:cubicBezTo>
                    <a:pt x="10" y="14"/>
                    <a:pt x="8" y="17"/>
                    <a:pt x="6" y="19"/>
                  </a:cubicBezTo>
                  <a:cubicBezTo>
                    <a:pt x="4" y="21"/>
                    <a:pt x="6" y="23"/>
                    <a:pt x="3" y="23"/>
                  </a:cubicBezTo>
                  <a:cubicBezTo>
                    <a:pt x="1" y="24"/>
                    <a:pt x="1" y="27"/>
                    <a:pt x="0" y="30"/>
                  </a:cubicBezTo>
                  <a:cubicBezTo>
                    <a:pt x="0" y="30"/>
                    <a:pt x="0" y="30"/>
                    <a:pt x="0" y="30"/>
                  </a:cubicBezTo>
                  <a:cubicBezTo>
                    <a:pt x="4" y="31"/>
                    <a:pt x="7" y="35"/>
                    <a:pt x="6" y="39"/>
                  </a:cubicBezTo>
                  <a:cubicBezTo>
                    <a:pt x="6" y="44"/>
                    <a:pt x="12" y="45"/>
                    <a:pt x="14" y="42"/>
                  </a:cubicBezTo>
                  <a:cubicBezTo>
                    <a:pt x="17" y="39"/>
                    <a:pt x="25" y="44"/>
                    <a:pt x="25" y="46"/>
                  </a:cubicBezTo>
                  <a:cubicBezTo>
                    <a:pt x="25" y="48"/>
                    <a:pt x="17" y="44"/>
                    <a:pt x="13" y="47"/>
                  </a:cubicBezTo>
                  <a:cubicBezTo>
                    <a:pt x="8" y="50"/>
                    <a:pt x="16" y="53"/>
                    <a:pt x="15" y="56"/>
                  </a:cubicBezTo>
                  <a:cubicBezTo>
                    <a:pt x="14" y="60"/>
                    <a:pt x="17" y="64"/>
                    <a:pt x="21" y="64"/>
                  </a:cubicBezTo>
                  <a:cubicBezTo>
                    <a:pt x="25" y="64"/>
                    <a:pt x="29" y="70"/>
                    <a:pt x="31" y="69"/>
                  </a:cubicBezTo>
                  <a:cubicBezTo>
                    <a:pt x="34" y="68"/>
                    <a:pt x="28" y="59"/>
                    <a:pt x="29" y="58"/>
                  </a:cubicBezTo>
                  <a:cubicBezTo>
                    <a:pt x="30" y="56"/>
                    <a:pt x="35" y="60"/>
                    <a:pt x="37" y="57"/>
                  </a:cubicBezTo>
                  <a:cubicBezTo>
                    <a:pt x="39" y="55"/>
                    <a:pt x="35" y="53"/>
                    <a:pt x="32" y="53"/>
                  </a:cubicBezTo>
                  <a:cubicBezTo>
                    <a:pt x="28" y="53"/>
                    <a:pt x="32" y="48"/>
                    <a:pt x="36" y="51"/>
                  </a:cubicBezTo>
                  <a:cubicBezTo>
                    <a:pt x="40" y="53"/>
                    <a:pt x="42" y="50"/>
                    <a:pt x="44" y="50"/>
                  </a:cubicBezTo>
                  <a:cubicBezTo>
                    <a:pt x="46" y="49"/>
                    <a:pt x="47" y="42"/>
                    <a:pt x="40" y="41"/>
                  </a:cubicBezTo>
                  <a:cubicBezTo>
                    <a:pt x="34" y="39"/>
                    <a:pt x="35" y="45"/>
                    <a:pt x="31" y="41"/>
                  </a:cubicBezTo>
                  <a:cubicBezTo>
                    <a:pt x="27" y="37"/>
                    <a:pt x="35" y="38"/>
                    <a:pt x="35" y="35"/>
                  </a:cubicBezTo>
                  <a:cubicBezTo>
                    <a:pt x="35" y="31"/>
                    <a:pt x="29" y="26"/>
                    <a:pt x="26" y="22"/>
                  </a:cubicBezTo>
                  <a:cubicBezTo>
                    <a:pt x="23" y="18"/>
                    <a:pt x="30" y="16"/>
                    <a:pt x="31" y="19"/>
                  </a:cubicBezTo>
                  <a:cubicBezTo>
                    <a:pt x="33" y="22"/>
                    <a:pt x="38" y="22"/>
                    <a:pt x="40" y="20"/>
                  </a:cubicBezTo>
                  <a:cubicBezTo>
                    <a:pt x="43" y="19"/>
                    <a:pt x="37" y="14"/>
                    <a:pt x="43" y="12"/>
                  </a:cubicBezTo>
                  <a:cubicBezTo>
                    <a:pt x="48" y="10"/>
                    <a:pt x="48" y="13"/>
                    <a:pt x="49" y="14"/>
                  </a:cubicBezTo>
                  <a:cubicBezTo>
                    <a:pt x="51" y="15"/>
                    <a:pt x="53" y="10"/>
                    <a:pt x="58" y="10"/>
                  </a:cubicBezTo>
                  <a:cubicBezTo>
                    <a:pt x="61" y="10"/>
                    <a:pt x="63" y="12"/>
                    <a:pt x="65" y="14"/>
                  </a:cubicBezTo>
                  <a:cubicBezTo>
                    <a:pt x="67" y="12"/>
                    <a:pt x="68" y="11"/>
                    <a:pt x="68" y="10"/>
                  </a:cubicBezTo>
                  <a:cubicBezTo>
                    <a:pt x="68" y="8"/>
                    <a:pt x="71" y="7"/>
                    <a:pt x="71" y="4"/>
                  </a:cubicBezTo>
                  <a:cubicBezTo>
                    <a:pt x="71" y="3"/>
                    <a:pt x="71" y="1"/>
                    <a:pt x="70" y="0"/>
                  </a:cubicBezTo>
                  <a:close/>
                  <a:moveTo>
                    <a:pt x="61" y="84"/>
                  </a:moveTo>
                  <a:cubicBezTo>
                    <a:pt x="58" y="83"/>
                    <a:pt x="46" y="85"/>
                    <a:pt x="43" y="82"/>
                  </a:cubicBezTo>
                  <a:cubicBezTo>
                    <a:pt x="40" y="79"/>
                    <a:pt x="34" y="84"/>
                    <a:pt x="36" y="85"/>
                  </a:cubicBezTo>
                  <a:cubicBezTo>
                    <a:pt x="40" y="86"/>
                    <a:pt x="46" y="89"/>
                    <a:pt x="53" y="89"/>
                  </a:cubicBezTo>
                  <a:cubicBezTo>
                    <a:pt x="59" y="89"/>
                    <a:pt x="68" y="86"/>
                    <a:pt x="68" y="85"/>
                  </a:cubicBezTo>
                  <a:cubicBezTo>
                    <a:pt x="68" y="83"/>
                    <a:pt x="64" y="86"/>
                    <a:pt x="61" y="8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8" name="Freeform 134">
              <a:extLst>
                <a:ext uri="{FF2B5EF4-FFF2-40B4-BE49-F238E27FC236}">
                  <a16:creationId xmlns="" xmlns:a16="http://schemas.microsoft.com/office/drawing/2014/main" id="{91033161-153A-417B-978D-9E2AE5E4511F}"/>
                </a:ext>
              </a:extLst>
            </p:cNvPr>
            <p:cNvSpPr>
              <a:spLocks/>
            </p:cNvSpPr>
            <p:nvPr/>
          </p:nvSpPr>
          <p:spPr bwMode="auto">
            <a:xfrm>
              <a:off x="4989512" y="2328863"/>
              <a:ext cx="61913" cy="39688"/>
            </a:xfrm>
            <a:custGeom>
              <a:avLst/>
              <a:gdLst>
                <a:gd name="T0" fmla="*/ 20 w 29"/>
                <a:gd name="T1" fmla="*/ 12 h 19"/>
                <a:gd name="T2" fmla="*/ 26 w 29"/>
                <a:gd name="T3" fmla="*/ 5 h 19"/>
                <a:gd name="T4" fmla="*/ 25 w 29"/>
                <a:gd name="T5" fmla="*/ 2 h 19"/>
                <a:gd name="T6" fmla="*/ 9 w 29"/>
                <a:gd name="T7" fmla="*/ 7 h 19"/>
                <a:gd name="T8" fmla="*/ 4 w 29"/>
                <a:gd name="T9" fmla="*/ 15 h 19"/>
                <a:gd name="T10" fmla="*/ 20 w 29"/>
                <a:gd name="T11" fmla="*/ 12 h 19"/>
              </a:gdLst>
              <a:ahLst/>
              <a:cxnLst>
                <a:cxn ang="0">
                  <a:pos x="T0" y="T1"/>
                </a:cxn>
                <a:cxn ang="0">
                  <a:pos x="T2" y="T3"/>
                </a:cxn>
                <a:cxn ang="0">
                  <a:pos x="T4" y="T5"/>
                </a:cxn>
                <a:cxn ang="0">
                  <a:pos x="T6" y="T7"/>
                </a:cxn>
                <a:cxn ang="0">
                  <a:pos x="T8" y="T9"/>
                </a:cxn>
                <a:cxn ang="0">
                  <a:pos x="T10" y="T11"/>
                </a:cxn>
              </a:cxnLst>
              <a:rect l="0" t="0" r="r" b="b"/>
              <a:pathLst>
                <a:path w="29" h="19">
                  <a:moveTo>
                    <a:pt x="20" y="12"/>
                  </a:moveTo>
                  <a:cubicBezTo>
                    <a:pt x="19" y="10"/>
                    <a:pt x="22" y="6"/>
                    <a:pt x="26" y="5"/>
                  </a:cubicBezTo>
                  <a:cubicBezTo>
                    <a:pt x="29" y="3"/>
                    <a:pt x="28" y="0"/>
                    <a:pt x="25" y="2"/>
                  </a:cubicBezTo>
                  <a:cubicBezTo>
                    <a:pt x="23" y="5"/>
                    <a:pt x="17" y="7"/>
                    <a:pt x="9" y="7"/>
                  </a:cubicBezTo>
                  <a:cubicBezTo>
                    <a:pt x="2" y="8"/>
                    <a:pt x="0" y="13"/>
                    <a:pt x="4" y="15"/>
                  </a:cubicBezTo>
                  <a:cubicBezTo>
                    <a:pt x="10" y="19"/>
                    <a:pt x="20" y="14"/>
                    <a:pt x="20" y="1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39" name="Freeform 135">
              <a:extLst>
                <a:ext uri="{FF2B5EF4-FFF2-40B4-BE49-F238E27FC236}">
                  <a16:creationId xmlns="" xmlns:a16="http://schemas.microsoft.com/office/drawing/2014/main" id="{7FD28EDB-4440-4EAF-B586-33F080F077D2}"/>
                </a:ext>
              </a:extLst>
            </p:cNvPr>
            <p:cNvSpPr>
              <a:spLocks/>
            </p:cNvSpPr>
            <p:nvPr/>
          </p:nvSpPr>
          <p:spPr bwMode="auto">
            <a:xfrm>
              <a:off x="3652837" y="1331913"/>
              <a:ext cx="257175" cy="130175"/>
            </a:xfrm>
            <a:custGeom>
              <a:avLst/>
              <a:gdLst>
                <a:gd name="T0" fmla="*/ 102 w 121"/>
                <a:gd name="T1" fmla="*/ 43 h 61"/>
                <a:gd name="T2" fmla="*/ 111 w 121"/>
                <a:gd name="T3" fmla="*/ 36 h 61"/>
                <a:gd name="T4" fmla="*/ 120 w 121"/>
                <a:gd name="T5" fmla="*/ 27 h 61"/>
                <a:gd name="T6" fmla="*/ 114 w 121"/>
                <a:gd name="T7" fmla="*/ 18 h 61"/>
                <a:gd name="T8" fmla="*/ 108 w 121"/>
                <a:gd name="T9" fmla="*/ 13 h 61"/>
                <a:gd name="T10" fmla="*/ 106 w 121"/>
                <a:gd name="T11" fmla="*/ 6 h 61"/>
                <a:gd name="T12" fmla="*/ 98 w 121"/>
                <a:gd name="T13" fmla="*/ 6 h 61"/>
                <a:gd name="T14" fmla="*/ 87 w 121"/>
                <a:gd name="T15" fmla="*/ 1 h 61"/>
                <a:gd name="T16" fmla="*/ 86 w 121"/>
                <a:gd name="T17" fmla="*/ 8 h 61"/>
                <a:gd name="T18" fmla="*/ 79 w 121"/>
                <a:gd name="T19" fmla="*/ 8 h 61"/>
                <a:gd name="T20" fmla="*/ 75 w 121"/>
                <a:gd name="T21" fmla="*/ 8 h 61"/>
                <a:gd name="T22" fmla="*/ 68 w 121"/>
                <a:gd name="T23" fmla="*/ 9 h 61"/>
                <a:gd name="T24" fmla="*/ 62 w 121"/>
                <a:gd name="T25" fmla="*/ 7 h 61"/>
                <a:gd name="T26" fmla="*/ 55 w 121"/>
                <a:gd name="T27" fmla="*/ 13 h 61"/>
                <a:gd name="T28" fmla="*/ 50 w 121"/>
                <a:gd name="T29" fmla="*/ 10 h 61"/>
                <a:gd name="T30" fmla="*/ 45 w 121"/>
                <a:gd name="T31" fmla="*/ 14 h 61"/>
                <a:gd name="T32" fmla="*/ 44 w 121"/>
                <a:gd name="T33" fmla="*/ 19 h 61"/>
                <a:gd name="T34" fmla="*/ 36 w 121"/>
                <a:gd name="T35" fmla="*/ 22 h 61"/>
                <a:gd name="T36" fmla="*/ 33 w 121"/>
                <a:gd name="T37" fmla="*/ 13 h 61"/>
                <a:gd name="T38" fmla="*/ 16 w 121"/>
                <a:gd name="T39" fmla="*/ 2 h 61"/>
                <a:gd name="T40" fmla="*/ 18 w 121"/>
                <a:gd name="T41" fmla="*/ 8 h 61"/>
                <a:gd name="T42" fmla="*/ 14 w 121"/>
                <a:gd name="T43" fmla="*/ 8 h 61"/>
                <a:gd name="T44" fmla="*/ 6 w 121"/>
                <a:gd name="T45" fmla="*/ 11 h 61"/>
                <a:gd name="T46" fmla="*/ 1 w 121"/>
                <a:gd name="T47" fmla="*/ 18 h 61"/>
                <a:gd name="T48" fmla="*/ 12 w 121"/>
                <a:gd name="T49" fmla="*/ 21 h 61"/>
                <a:gd name="T50" fmla="*/ 25 w 121"/>
                <a:gd name="T51" fmla="*/ 21 h 61"/>
                <a:gd name="T52" fmla="*/ 23 w 121"/>
                <a:gd name="T53" fmla="*/ 26 h 61"/>
                <a:gd name="T54" fmla="*/ 17 w 121"/>
                <a:gd name="T55" fmla="*/ 30 h 61"/>
                <a:gd name="T56" fmla="*/ 4 w 121"/>
                <a:gd name="T57" fmla="*/ 33 h 61"/>
                <a:gd name="T58" fmla="*/ 21 w 121"/>
                <a:gd name="T59" fmla="*/ 33 h 61"/>
                <a:gd name="T60" fmla="*/ 25 w 121"/>
                <a:gd name="T61" fmla="*/ 38 h 61"/>
                <a:gd name="T62" fmla="*/ 28 w 121"/>
                <a:gd name="T63" fmla="*/ 41 h 61"/>
                <a:gd name="T64" fmla="*/ 24 w 121"/>
                <a:gd name="T65" fmla="*/ 47 h 61"/>
                <a:gd name="T66" fmla="*/ 19 w 121"/>
                <a:gd name="T67" fmla="*/ 50 h 61"/>
                <a:gd name="T68" fmla="*/ 33 w 121"/>
                <a:gd name="T69" fmla="*/ 50 h 61"/>
                <a:gd name="T70" fmla="*/ 53 w 121"/>
                <a:gd name="T71" fmla="*/ 58 h 61"/>
                <a:gd name="T72" fmla="*/ 73 w 121"/>
                <a:gd name="T73" fmla="*/ 53 h 61"/>
                <a:gd name="T74" fmla="*/ 87 w 121"/>
                <a:gd name="T75" fmla="*/ 49 h 61"/>
                <a:gd name="T76" fmla="*/ 102 w 121"/>
                <a:gd name="T77"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61">
                  <a:moveTo>
                    <a:pt x="102" y="43"/>
                  </a:moveTo>
                  <a:cubicBezTo>
                    <a:pt x="109" y="43"/>
                    <a:pt x="108" y="35"/>
                    <a:pt x="111" y="36"/>
                  </a:cubicBezTo>
                  <a:cubicBezTo>
                    <a:pt x="114" y="36"/>
                    <a:pt x="118" y="31"/>
                    <a:pt x="120" y="27"/>
                  </a:cubicBezTo>
                  <a:cubicBezTo>
                    <a:pt x="121" y="24"/>
                    <a:pt x="118" y="18"/>
                    <a:pt x="114" y="18"/>
                  </a:cubicBezTo>
                  <a:cubicBezTo>
                    <a:pt x="110" y="18"/>
                    <a:pt x="107" y="15"/>
                    <a:pt x="108" y="13"/>
                  </a:cubicBezTo>
                  <a:cubicBezTo>
                    <a:pt x="109" y="10"/>
                    <a:pt x="106" y="7"/>
                    <a:pt x="106" y="6"/>
                  </a:cubicBezTo>
                  <a:cubicBezTo>
                    <a:pt x="106" y="4"/>
                    <a:pt x="101" y="5"/>
                    <a:pt x="98" y="6"/>
                  </a:cubicBezTo>
                  <a:cubicBezTo>
                    <a:pt x="95" y="7"/>
                    <a:pt x="90" y="0"/>
                    <a:pt x="87" y="1"/>
                  </a:cubicBezTo>
                  <a:cubicBezTo>
                    <a:pt x="85" y="2"/>
                    <a:pt x="87" y="6"/>
                    <a:pt x="86" y="8"/>
                  </a:cubicBezTo>
                  <a:cubicBezTo>
                    <a:pt x="85" y="10"/>
                    <a:pt x="79" y="6"/>
                    <a:pt x="79" y="8"/>
                  </a:cubicBezTo>
                  <a:cubicBezTo>
                    <a:pt x="79" y="11"/>
                    <a:pt x="77" y="11"/>
                    <a:pt x="75" y="8"/>
                  </a:cubicBezTo>
                  <a:cubicBezTo>
                    <a:pt x="73" y="6"/>
                    <a:pt x="68" y="7"/>
                    <a:pt x="68" y="9"/>
                  </a:cubicBezTo>
                  <a:cubicBezTo>
                    <a:pt x="68" y="11"/>
                    <a:pt x="66" y="10"/>
                    <a:pt x="62" y="7"/>
                  </a:cubicBezTo>
                  <a:cubicBezTo>
                    <a:pt x="59" y="5"/>
                    <a:pt x="55" y="10"/>
                    <a:pt x="55" y="13"/>
                  </a:cubicBezTo>
                  <a:cubicBezTo>
                    <a:pt x="55" y="15"/>
                    <a:pt x="54" y="16"/>
                    <a:pt x="50" y="10"/>
                  </a:cubicBezTo>
                  <a:cubicBezTo>
                    <a:pt x="47" y="5"/>
                    <a:pt x="44" y="11"/>
                    <a:pt x="45" y="14"/>
                  </a:cubicBezTo>
                  <a:cubicBezTo>
                    <a:pt x="47" y="17"/>
                    <a:pt x="46" y="20"/>
                    <a:pt x="44" y="19"/>
                  </a:cubicBezTo>
                  <a:cubicBezTo>
                    <a:pt x="41" y="17"/>
                    <a:pt x="38" y="20"/>
                    <a:pt x="36" y="22"/>
                  </a:cubicBezTo>
                  <a:cubicBezTo>
                    <a:pt x="35" y="25"/>
                    <a:pt x="30" y="15"/>
                    <a:pt x="33" y="13"/>
                  </a:cubicBezTo>
                  <a:cubicBezTo>
                    <a:pt x="37" y="11"/>
                    <a:pt x="21" y="2"/>
                    <a:pt x="16" y="2"/>
                  </a:cubicBezTo>
                  <a:cubicBezTo>
                    <a:pt x="11" y="2"/>
                    <a:pt x="15" y="6"/>
                    <a:pt x="18" y="8"/>
                  </a:cubicBezTo>
                  <a:cubicBezTo>
                    <a:pt x="21" y="11"/>
                    <a:pt x="16" y="10"/>
                    <a:pt x="14" y="8"/>
                  </a:cubicBezTo>
                  <a:cubicBezTo>
                    <a:pt x="12" y="6"/>
                    <a:pt x="8" y="7"/>
                    <a:pt x="6" y="11"/>
                  </a:cubicBezTo>
                  <a:cubicBezTo>
                    <a:pt x="4" y="14"/>
                    <a:pt x="1" y="16"/>
                    <a:pt x="1" y="18"/>
                  </a:cubicBezTo>
                  <a:cubicBezTo>
                    <a:pt x="0" y="21"/>
                    <a:pt x="6" y="23"/>
                    <a:pt x="12" y="21"/>
                  </a:cubicBezTo>
                  <a:cubicBezTo>
                    <a:pt x="17" y="19"/>
                    <a:pt x="23" y="18"/>
                    <a:pt x="25" y="21"/>
                  </a:cubicBezTo>
                  <a:cubicBezTo>
                    <a:pt x="28" y="23"/>
                    <a:pt x="20" y="24"/>
                    <a:pt x="23" y="26"/>
                  </a:cubicBezTo>
                  <a:cubicBezTo>
                    <a:pt x="26" y="28"/>
                    <a:pt x="24" y="30"/>
                    <a:pt x="17" y="30"/>
                  </a:cubicBezTo>
                  <a:cubicBezTo>
                    <a:pt x="11" y="29"/>
                    <a:pt x="3" y="31"/>
                    <a:pt x="4" y="33"/>
                  </a:cubicBezTo>
                  <a:cubicBezTo>
                    <a:pt x="6" y="35"/>
                    <a:pt x="21" y="31"/>
                    <a:pt x="21" y="33"/>
                  </a:cubicBezTo>
                  <a:cubicBezTo>
                    <a:pt x="21" y="36"/>
                    <a:pt x="21" y="39"/>
                    <a:pt x="25" y="38"/>
                  </a:cubicBezTo>
                  <a:cubicBezTo>
                    <a:pt x="29" y="36"/>
                    <a:pt x="26" y="41"/>
                    <a:pt x="28" y="41"/>
                  </a:cubicBezTo>
                  <a:cubicBezTo>
                    <a:pt x="30" y="42"/>
                    <a:pt x="30" y="46"/>
                    <a:pt x="24" y="47"/>
                  </a:cubicBezTo>
                  <a:cubicBezTo>
                    <a:pt x="19" y="47"/>
                    <a:pt x="16" y="48"/>
                    <a:pt x="19" y="50"/>
                  </a:cubicBezTo>
                  <a:cubicBezTo>
                    <a:pt x="21" y="53"/>
                    <a:pt x="27" y="51"/>
                    <a:pt x="33" y="50"/>
                  </a:cubicBezTo>
                  <a:cubicBezTo>
                    <a:pt x="39" y="48"/>
                    <a:pt x="47" y="55"/>
                    <a:pt x="53" y="58"/>
                  </a:cubicBezTo>
                  <a:cubicBezTo>
                    <a:pt x="60" y="61"/>
                    <a:pt x="72" y="57"/>
                    <a:pt x="73" y="53"/>
                  </a:cubicBezTo>
                  <a:cubicBezTo>
                    <a:pt x="74" y="50"/>
                    <a:pt x="83" y="51"/>
                    <a:pt x="87" y="49"/>
                  </a:cubicBezTo>
                  <a:cubicBezTo>
                    <a:pt x="91" y="46"/>
                    <a:pt x="96" y="43"/>
                    <a:pt x="102" y="4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0" name="Freeform 136">
              <a:extLst>
                <a:ext uri="{FF2B5EF4-FFF2-40B4-BE49-F238E27FC236}">
                  <a16:creationId xmlns="" xmlns:a16="http://schemas.microsoft.com/office/drawing/2014/main" id="{9558A1DE-EBA2-4AC0-9526-D9264AA04727}"/>
                </a:ext>
              </a:extLst>
            </p:cNvPr>
            <p:cNvSpPr>
              <a:spLocks/>
            </p:cNvSpPr>
            <p:nvPr/>
          </p:nvSpPr>
          <p:spPr bwMode="auto">
            <a:xfrm>
              <a:off x="3983037" y="1749426"/>
              <a:ext cx="107950" cy="120650"/>
            </a:xfrm>
            <a:custGeom>
              <a:avLst/>
              <a:gdLst>
                <a:gd name="T0" fmla="*/ 45 w 51"/>
                <a:gd name="T1" fmla="*/ 18 h 57"/>
                <a:gd name="T2" fmla="*/ 42 w 51"/>
                <a:gd name="T3" fmla="*/ 14 h 57"/>
                <a:gd name="T4" fmla="*/ 35 w 51"/>
                <a:gd name="T5" fmla="*/ 16 h 57"/>
                <a:gd name="T6" fmla="*/ 28 w 51"/>
                <a:gd name="T7" fmla="*/ 15 h 57"/>
                <a:gd name="T8" fmla="*/ 31 w 51"/>
                <a:gd name="T9" fmla="*/ 8 h 57"/>
                <a:gd name="T10" fmla="*/ 34 w 51"/>
                <a:gd name="T11" fmla="*/ 2 h 57"/>
                <a:gd name="T12" fmla="*/ 32 w 51"/>
                <a:gd name="T13" fmla="*/ 2 h 57"/>
                <a:gd name="T14" fmla="*/ 21 w 51"/>
                <a:gd name="T15" fmla="*/ 4 h 57"/>
                <a:gd name="T16" fmla="*/ 26 w 51"/>
                <a:gd name="T17" fmla="*/ 9 h 57"/>
                <a:gd name="T18" fmla="*/ 17 w 51"/>
                <a:gd name="T19" fmla="*/ 14 h 57"/>
                <a:gd name="T20" fmla="*/ 5 w 51"/>
                <a:gd name="T21" fmla="*/ 14 h 57"/>
                <a:gd name="T22" fmla="*/ 6 w 51"/>
                <a:gd name="T23" fmla="*/ 23 h 57"/>
                <a:gd name="T24" fmla="*/ 12 w 51"/>
                <a:gd name="T25" fmla="*/ 31 h 57"/>
                <a:gd name="T26" fmla="*/ 9 w 51"/>
                <a:gd name="T27" fmla="*/ 40 h 57"/>
                <a:gd name="T28" fmla="*/ 1 w 51"/>
                <a:gd name="T29" fmla="*/ 48 h 57"/>
                <a:gd name="T30" fmla="*/ 12 w 51"/>
                <a:gd name="T31" fmla="*/ 57 h 57"/>
                <a:gd name="T32" fmla="*/ 32 w 51"/>
                <a:gd name="T33" fmla="*/ 49 h 57"/>
                <a:gd name="T34" fmla="*/ 46 w 51"/>
                <a:gd name="T35" fmla="*/ 46 h 57"/>
                <a:gd name="T36" fmla="*/ 46 w 51"/>
                <a:gd name="T37" fmla="*/ 20 h 57"/>
                <a:gd name="T38" fmla="*/ 45 w 51"/>
                <a:gd name="T3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7">
                  <a:moveTo>
                    <a:pt x="45" y="18"/>
                  </a:moveTo>
                  <a:cubicBezTo>
                    <a:pt x="44" y="17"/>
                    <a:pt x="43" y="16"/>
                    <a:pt x="42" y="14"/>
                  </a:cubicBezTo>
                  <a:cubicBezTo>
                    <a:pt x="37" y="9"/>
                    <a:pt x="36" y="13"/>
                    <a:pt x="35" y="16"/>
                  </a:cubicBezTo>
                  <a:cubicBezTo>
                    <a:pt x="35" y="20"/>
                    <a:pt x="31" y="15"/>
                    <a:pt x="28" y="15"/>
                  </a:cubicBezTo>
                  <a:cubicBezTo>
                    <a:pt x="25" y="14"/>
                    <a:pt x="29" y="10"/>
                    <a:pt x="31" y="8"/>
                  </a:cubicBezTo>
                  <a:cubicBezTo>
                    <a:pt x="32" y="8"/>
                    <a:pt x="33" y="5"/>
                    <a:pt x="34" y="2"/>
                  </a:cubicBezTo>
                  <a:cubicBezTo>
                    <a:pt x="33" y="2"/>
                    <a:pt x="33" y="2"/>
                    <a:pt x="32" y="2"/>
                  </a:cubicBezTo>
                  <a:cubicBezTo>
                    <a:pt x="28" y="0"/>
                    <a:pt x="21" y="0"/>
                    <a:pt x="21" y="4"/>
                  </a:cubicBezTo>
                  <a:cubicBezTo>
                    <a:pt x="21" y="8"/>
                    <a:pt x="26" y="7"/>
                    <a:pt x="26" y="9"/>
                  </a:cubicBezTo>
                  <a:cubicBezTo>
                    <a:pt x="26" y="12"/>
                    <a:pt x="21" y="11"/>
                    <a:pt x="17" y="14"/>
                  </a:cubicBezTo>
                  <a:cubicBezTo>
                    <a:pt x="13" y="17"/>
                    <a:pt x="9" y="12"/>
                    <a:pt x="5" y="14"/>
                  </a:cubicBezTo>
                  <a:cubicBezTo>
                    <a:pt x="1" y="16"/>
                    <a:pt x="9" y="19"/>
                    <a:pt x="6" y="23"/>
                  </a:cubicBezTo>
                  <a:cubicBezTo>
                    <a:pt x="3" y="27"/>
                    <a:pt x="7" y="27"/>
                    <a:pt x="12" y="31"/>
                  </a:cubicBezTo>
                  <a:cubicBezTo>
                    <a:pt x="17" y="35"/>
                    <a:pt x="9" y="36"/>
                    <a:pt x="9" y="40"/>
                  </a:cubicBezTo>
                  <a:cubicBezTo>
                    <a:pt x="9" y="45"/>
                    <a:pt x="2" y="45"/>
                    <a:pt x="1" y="48"/>
                  </a:cubicBezTo>
                  <a:cubicBezTo>
                    <a:pt x="0" y="51"/>
                    <a:pt x="6" y="57"/>
                    <a:pt x="12" y="57"/>
                  </a:cubicBezTo>
                  <a:cubicBezTo>
                    <a:pt x="16" y="57"/>
                    <a:pt x="26" y="54"/>
                    <a:pt x="32" y="49"/>
                  </a:cubicBezTo>
                  <a:cubicBezTo>
                    <a:pt x="37" y="43"/>
                    <a:pt x="40" y="48"/>
                    <a:pt x="46" y="46"/>
                  </a:cubicBezTo>
                  <a:cubicBezTo>
                    <a:pt x="51" y="43"/>
                    <a:pt x="48" y="24"/>
                    <a:pt x="46" y="20"/>
                  </a:cubicBezTo>
                  <a:cubicBezTo>
                    <a:pt x="45" y="19"/>
                    <a:pt x="45" y="18"/>
                    <a:pt x="45" y="1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1" name="Freeform 137">
              <a:extLst>
                <a:ext uri="{FF2B5EF4-FFF2-40B4-BE49-F238E27FC236}">
                  <a16:creationId xmlns="" xmlns:a16="http://schemas.microsoft.com/office/drawing/2014/main" id="{78F20E4B-FA5A-4914-B841-C033F3C08371}"/>
                </a:ext>
              </a:extLst>
            </p:cNvPr>
            <p:cNvSpPr>
              <a:spLocks noEditPoints="1"/>
            </p:cNvSpPr>
            <p:nvPr/>
          </p:nvSpPr>
          <p:spPr bwMode="auto">
            <a:xfrm>
              <a:off x="4037012" y="1555751"/>
              <a:ext cx="241300" cy="365125"/>
            </a:xfrm>
            <a:custGeom>
              <a:avLst/>
              <a:gdLst>
                <a:gd name="T0" fmla="*/ 9 w 114"/>
                <a:gd name="T1" fmla="*/ 94 h 173"/>
                <a:gd name="T2" fmla="*/ 3 w 114"/>
                <a:gd name="T3" fmla="*/ 107 h 173"/>
                <a:gd name="T4" fmla="*/ 17 w 114"/>
                <a:gd name="T5" fmla="*/ 106 h 173"/>
                <a:gd name="T6" fmla="*/ 29 w 114"/>
                <a:gd name="T7" fmla="*/ 104 h 173"/>
                <a:gd name="T8" fmla="*/ 114 w 114"/>
                <a:gd name="T9" fmla="*/ 133 h 173"/>
                <a:gd name="T10" fmla="*/ 97 w 114"/>
                <a:gd name="T11" fmla="*/ 127 h 173"/>
                <a:gd name="T12" fmla="*/ 93 w 114"/>
                <a:gd name="T13" fmla="*/ 114 h 173"/>
                <a:gd name="T14" fmla="*/ 77 w 114"/>
                <a:gd name="T15" fmla="*/ 87 h 173"/>
                <a:gd name="T16" fmla="*/ 59 w 114"/>
                <a:gd name="T17" fmla="*/ 80 h 173"/>
                <a:gd name="T18" fmla="*/ 72 w 114"/>
                <a:gd name="T19" fmla="*/ 53 h 173"/>
                <a:gd name="T20" fmla="*/ 47 w 114"/>
                <a:gd name="T21" fmla="*/ 48 h 173"/>
                <a:gd name="T22" fmla="*/ 57 w 114"/>
                <a:gd name="T23" fmla="*/ 32 h 173"/>
                <a:gd name="T24" fmla="*/ 40 w 114"/>
                <a:gd name="T25" fmla="*/ 37 h 173"/>
                <a:gd name="T26" fmla="*/ 28 w 114"/>
                <a:gd name="T27" fmla="*/ 54 h 173"/>
                <a:gd name="T28" fmla="*/ 18 w 114"/>
                <a:gd name="T29" fmla="*/ 54 h 173"/>
                <a:gd name="T30" fmla="*/ 22 w 114"/>
                <a:gd name="T31" fmla="*/ 69 h 173"/>
                <a:gd name="T32" fmla="*/ 19 w 114"/>
                <a:gd name="T33" fmla="*/ 82 h 173"/>
                <a:gd name="T34" fmla="*/ 32 w 114"/>
                <a:gd name="T35" fmla="*/ 86 h 173"/>
                <a:gd name="T36" fmla="*/ 39 w 114"/>
                <a:gd name="T37" fmla="*/ 85 h 173"/>
                <a:gd name="T38" fmla="*/ 51 w 114"/>
                <a:gd name="T39" fmla="*/ 95 h 173"/>
                <a:gd name="T40" fmla="*/ 56 w 114"/>
                <a:gd name="T41" fmla="*/ 106 h 173"/>
                <a:gd name="T42" fmla="*/ 58 w 114"/>
                <a:gd name="T43" fmla="*/ 120 h 173"/>
                <a:gd name="T44" fmla="*/ 43 w 114"/>
                <a:gd name="T45" fmla="*/ 122 h 173"/>
                <a:gd name="T46" fmla="*/ 46 w 114"/>
                <a:gd name="T47" fmla="*/ 134 h 173"/>
                <a:gd name="T48" fmla="*/ 40 w 114"/>
                <a:gd name="T49" fmla="*/ 146 h 173"/>
                <a:gd name="T50" fmla="*/ 58 w 114"/>
                <a:gd name="T51" fmla="*/ 149 h 173"/>
                <a:gd name="T52" fmla="*/ 47 w 114"/>
                <a:gd name="T53" fmla="*/ 154 h 173"/>
                <a:gd name="T54" fmla="*/ 41 w 114"/>
                <a:gd name="T55" fmla="*/ 167 h 173"/>
                <a:gd name="T56" fmla="*/ 54 w 114"/>
                <a:gd name="T57" fmla="*/ 163 h 173"/>
                <a:gd name="T58" fmla="*/ 71 w 114"/>
                <a:gd name="T59" fmla="*/ 160 h 173"/>
                <a:gd name="T60" fmla="*/ 93 w 114"/>
                <a:gd name="T61" fmla="*/ 159 h 173"/>
                <a:gd name="T62" fmla="*/ 104 w 114"/>
                <a:gd name="T63" fmla="*/ 151 h 173"/>
                <a:gd name="T64" fmla="*/ 114 w 114"/>
                <a:gd name="T65" fmla="*/ 133 h 173"/>
                <a:gd name="T66" fmla="*/ 21 w 114"/>
                <a:gd name="T67" fmla="*/ 39 h 173"/>
                <a:gd name="T68" fmla="*/ 78 w 114"/>
                <a:gd name="T69" fmla="*/ 13 h 173"/>
                <a:gd name="T70" fmla="*/ 78 w 114"/>
                <a:gd name="T71" fmla="*/ 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73">
                  <a:moveTo>
                    <a:pt x="23" y="92"/>
                  </a:moveTo>
                  <a:cubicBezTo>
                    <a:pt x="18" y="88"/>
                    <a:pt x="13" y="94"/>
                    <a:pt x="9" y="94"/>
                  </a:cubicBezTo>
                  <a:cubicBezTo>
                    <a:pt x="8" y="97"/>
                    <a:pt x="7" y="100"/>
                    <a:pt x="6" y="100"/>
                  </a:cubicBezTo>
                  <a:cubicBezTo>
                    <a:pt x="4" y="102"/>
                    <a:pt x="0" y="106"/>
                    <a:pt x="3" y="107"/>
                  </a:cubicBezTo>
                  <a:cubicBezTo>
                    <a:pt x="6" y="107"/>
                    <a:pt x="10" y="112"/>
                    <a:pt x="10" y="108"/>
                  </a:cubicBezTo>
                  <a:cubicBezTo>
                    <a:pt x="11" y="105"/>
                    <a:pt x="12" y="101"/>
                    <a:pt x="17" y="106"/>
                  </a:cubicBezTo>
                  <a:cubicBezTo>
                    <a:pt x="18" y="108"/>
                    <a:pt x="19" y="109"/>
                    <a:pt x="20" y="110"/>
                  </a:cubicBezTo>
                  <a:cubicBezTo>
                    <a:pt x="21" y="108"/>
                    <a:pt x="26" y="107"/>
                    <a:pt x="29" y="104"/>
                  </a:cubicBezTo>
                  <a:cubicBezTo>
                    <a:pt x="32" y="101"/>
                    <a:pt x="27" y="96"/>
                    <a:pt x="23" y="92"/>
                  </a:cubicBezTo>
                  <a:close/>
                  <a:moveTo>
                    <a:pt x="114" y="133"/>
                  </a:moveTo>
                  <a:cubicBezTo>
                    <a:pt x="114" y="128"/>
                    <a:pt x="103" y="125"/>
                    <a:pt x="102" y="127"/>
                  </a:cubicBezTo>
                  <a:cubicBezTo>
                    <a:pt x="101" y="130"/>
                    <a:pt x="98" y="130"/>
                    <a:pt x="97" y="127"/>
                  </a:cubicBezTo>
                  <a:cubicBezTo>
                    <a:pt x="95" y="124"/>
                    <a:pt x="98" y="121"/>
                    <a:pt x="96" y="120"/>
                  </a:cubicBezTo>
                  <a:cubicBezTo>
                    <a:pt x="95" y="120"/>
                    <a:pt x="92" y="116"/>
                    <a:pt x="93" y="114"/>
                  </a:cubicBezTo>
                  <a:cubicBezTo>
                    <a:pt x="93" y="113"/>
                    <a:pt x="90" y="102"/>
                    <a:pt x="84" y="101"/>
                  </a:cubicBezTo>
                  <a:cubicBezTo>
                    <a:pt x="79" y="99"/>
                    <a:pt x="78" y="91"/>
                    <a:pt x="77" y="87"/>
                  </a:cubicBezTo>
                  <a:cubicBezTo>
                    <a:pt x="76" y="83"/>
                    <a:pt x="72" y="85"/>
                    <a:pt x="69" y="81"/>
                  </a:cubicBezTo>
                  <a:cubicBezTo>
                    <a:pt x="66" y="78"/>
                    <a:pt x="62" y="79"/>
                    <a:pt x="59" y="80"/>
                  </a:cubicBezTo>
                  <a:cubicBezTo>
                    <a:pt x="57" y="80"/>
                    <a:pt x="59" y="75"/>
                    <a:pt x="63" y="72"/>
                  </a:cubicBezTo>
                  <a:cubicBezTo>
                    <a:pt x="67" y="70"/>
                    <a:pt x="72" y="55"/>
                    <a:pt x="72" y="53"/>
                  </a:cubicBezTo>
                  <a:cubicBezTo>
                    <a:pt x="72" y="50"/>
                    <a:pt x="54" y="50"/>
                    <a:pt x="51" y="52"/>
                  </a:cubicBezTo>
                  <a:cubicBezTo>
                    <a:pt x="48" y="53"/>
                    <a:pt x="44" y="49"/>
                    <a:pt x="47" y="48"/>
                  </a:cubicBezTo>
                  <a:cubicBezTo>
                    <a:pt x="50" y="47"/>
                    <a:pt x="56" y="41"/>
                    <a:pt x="56" y="39"/>
                  </a:cubicBezTo>
                  <a:cubicBezTo>
                    <a:pt x="55" y="36"/>
                    <a:pt x="60" y="34"/>
                    <a:pt x="57" y="32"/>
                  </a:cubicBezTo>
                  <a:cubicBezTo>
                    <a:pt x="55" y="30"/>
                    <a:pt x="54" y="35"/>
                    <a:pt x="52" y="36"/>
                  </a:cubicBezTo>
                  <a:cubicBezTo>
                    <a:pt x="50" y="38"/>
                    <a:pt x="45" y="38"/>
                    <a:pt x="40" y="37"/>
                  </a:cubicBezTo>
                  <a:cubicBezTo>
                    <a:pt x="35" y="36"/>
                    <a:pt x="33" y="43"/>
                    <a:pt x="33" y="46"/>
                  </a:cubicBezTo>
                  <a:cubicBezTo>
                    <a:pt x="33" y="49"/>
                    <a:pt x="27" y="51"/>
                    <a:pt x="28" y="54"/>
                  </a:cubicBezTo>
                  <a:cubicBezTo>
                    <a:pt x="29" y="56"/>
                    <a:pt x="27" y="58"/>
                    <a:pt x="25" y="57"/>
                  </a:cubicBezTo>
                  <a:cubicBezTo>
                    <a:pt x="24" y="55"/>
                    <a:pt x="22" y="52"/>
                    <a:pt x="18" y="54"/>
                  </a:cubicBezTo>
                  <a:cubicBezTo>
                    <a:pt x="15" y="57"/>
                    <a:pt x="22" y="61"/>
                    <a:pt x="27" y="61"/>
                  </a:cubicBezTo>
                  <a:cubicBezTo>
                    <a:pt x="31" y="62"/>
                    <a:pt x="23" y="65"/>
                    <a:pt x="22" y="69"/>
                  </a:cubicBezTo>
                  <a:cubicBezTo>
                    <a:pt x="22" y="74"/>
                    <a:pt x="28" y="72"/>
                    <a:pt x="28" y="75"/>
                  </a:cubicBezTo>
                  <a:cubicBezTo>
                    <a:pt x="29" y="79"/>
                    <a:pt x="19" y="79"/>
                    <a:pt x="19" y="82"/>
                  </a:cubicBezTo>
                  <a:cubicBezTo>
                    <a:pt x="19" y="86"/>
                    <a:pt x="25" y="81"/>
                    <a:pt x="27" y="80"/>
                  </a:cubicBezTo>
                  <a:cubicBezTo>
                    <a:pt x="30" y="78"/>
                    <a:pt x="26" y="87"/>
                    <a:pt x="32" y="86"/>
                  </a:cubicBezTo>
                  <a:cubicBezTo>
                    <a:pt x="38" y="85"/>
                    <a:pt x="36" y="77"/>
                    <a:pt x="38" y="78"/>
                  </a:cubicBezTo>
                  <a:cubicBezTo>
                    <a:pt x="40" y="78"/>
                    <a:pt x="37" y="82"/>
                    <a:pt x="39" y="85"/>
                  </a:cubicBezTo>
                  <a:cubicBezTo>
                    <a:pt x="41" y="89"/>
                    <a:pt x="35" y="94"/>
                    <a:pt x="35" y="97"/>
                  </a:cubicBezTo>
                  <a:cubicBezTo>
                    <a:pt x="35" y="99"/>
                    <a:pt x="47" y="99"/>
                    <a:pt x="51" y="95"/>
                  </a:cubicBezTo>
                  <a:cubicBezTo>
                    <a:pt x="55" y="91"/>
                    <a:pt x="57" y="96"/>
                    <a:pt x="54" y="99"/>
                  </a:cubicBezTo>
                  <a:cubicBezTo>
                    <a:pt x="52" y="102"/>
                    <a:pt x="53" y="104"/>
                    <a:pt x="56" y="106"/>
                  </a:cubicBezTo>
                  <a:cubicBezTo>
                    <a:pt x="59" y="107"/>
                    <a:pt x="61" y="107"/>
                    <a:pt x="59" y="110"/>
                  </a:cubicBezTo>
                  <a:cubicBezTo>
                    <a:pt x="58" y="112"/>
                    <a:pt x="59" y="117"/>
                    <a:pt x="58" y="120"/>
                  </a:cubicBezTo>
                  <a:cubicBezTo>
                    <a:pt x="57" y="122"/>
                    <a:pt x="47" y="122"/>
                    <a:pt x="47" y="120"/>
                  </a:cubicBezTo>
                  <a:cubicBezTo>
                    <a:pt x="46" y="119"/>
                    <a:pt x="42" y="120"/>
                    <a:pt x="43" y="122"/>
                  </a:cubicBezTo>
                  <a:cubicBezTo>
                    <a:pt x="44" y="125"/>
                    <a:pt x="39" y="127"/>
                    <a:pt x="40" y="129"/>
                  </a:cubicBezTo>
                  <a:cubicBezTo>
                    <a:pt x="40" y="131"/>
                    <a:pt x="46" y="131"/>
                    <a:pt x="46" y="134"/>
                  </a:cubicBezTo>
                  <a:cubicBezTo>
                    <a:pt x="47" y="136"/>
                    <a:pt x="42" y="139"/>
                    <a:pt x="36" y="141"/>
                  </a:cubicBezTo>
                  <a:cubicBezTo>
                    <a:pt x="29" y="143"/>
                    <a:pt x="37" y="148"/>
                    <a:pt x="40" y="146"/>
                  </a:cubicBezTo>
                  <a:cubicBezTo>
                    <a:pt x="43" y="144"/>
                    <a:pt x="42" y="147"/>
                    <a:pt x="47" y="147"/>
                  </a:cubicBezTo>
                  <a:cubicBezTo>
                    <a:pt x="51" y="147"/>
                    <a:pt x="54" y="151"/>
                    <a:pt x="58" y="149"/>
                  </a:cubicBezTo>
                  <a:cubicBezTo>
                    <a:pt x="63" y="147"/>
                    <a:pt x="63" y="149"/>
                    <a:pt x="59" y="152"/>
                  </a:cubicBezTo>
                  <a:cubicBezTo>
                    <a:pt x="56" y="155"/>
                    <a:pt x="50" y="152"/>
                    <a:pt x="47" y="154"/>
                  </a:cubicBezTo>
                  <a:cubicBezTo>
                    <a:pt x="44" y="155"/>
                    <a:pt x="30" y="168"/>
                    <a:pt x="33" y="171"/>
                  </a:cubicBezTo>
                  <a:cubicBezTo>
                    <a:pt x="34" y="173"/>
                    <a:pt x="36" y="169"/>
                    <a:pt x="41" y="167"/>
                  </a:cubicBezTo>
                  <a:cubicBezTo>
                    <a:pt x="46" y="165"/>
                    <a:pt x="47" y="168"/>
                    <a:pt x="49" y="168"/>
                  </a:cubicBezTo>
                  <a:cubicBezTo>
                    <a:pt x="52" y="169"/>
                    <a:pt x="52" y="163"/>
                    <a:pt x="54" y="163"/>
                  </a:cubicBezTo>
                  <a:cubicBezTo>
                    <a:pt x="56" y="164"/>
                    <a:pt x="58" y="161"/>
                    <a:pt x="62" y="162"/>
                  </a:cubicBezTo>
                  <a:cubicBezTo>
                    <a:pt x="66" y="163"/>
                    <a:pt x="69" y="161"/>
                    <a:pt x="71" y="160"/>
                  </a:cubicBezTo>
                  <a:cubicBezTo>
                    <a:pt x="73" y="158"/>
                    <a:pt x="79" y="163"/>
                    <a:pt x="80" y="162"/>
                  </a:cubicBezTo>
                  <a:cubicBezTo>
                    <a:pt x="82" y="161"/>
                    <a:pt x="89" y="159"/>
                    <a:pt x="93" y="159"/>
                  </a:cubicBezTo>
                  <a:cubicBezTo>
                    <a:pt x="97" y="160"/>
                    <a:pt x="106" y="155"/>
                    <a:pt x="109" y="153"/>
                  </a:cubicBezTo>
                  <a:cubicBezTo>
                    <a:pt x="111" y="151"/>
                    <a:pt x="107" y="150"/>
                    <a:pt x="104" y="151"/>
                  </a:cubicBezTo>
                  <a:cubicBezTo>
                    <a:pt x="100" y="151"/>
                    <a:pt x="101" y="147"/>
                    <a:pt x="105" y="144"/>
                  </a:cubicBezTo>
                  <a:cubicBezTo>
                    <a:pt x="108" y="141"/>
                    <a:pt x="114" y="138"/>
                    <a:pt x="114" y="133"/>
                  </a:cubicBezTo>
                  <a:close/>
                  <a:moveTo>
                    <a:pt x="14" y="49"/>
                  </a:moveTo>
                  <a:cubicBezTo>
                    <a:pt x="18" y="49"/>
                    <a:pt x="23" y="42"/>
                    <a:pt x="21" y="39"/>
                  </a:cubicBezTo>
                  <a:cubicBezTo>
                    <a:pt x="19" y="37"/>
                    <a:pt x="10" y="50"/>
                    <a:pt x="14" y="49"/>
                  </a:cubicBezTo>
                  <a:close/>
                  <a:moveTo>
                    <a:pt x="78" y="13"/>
                  </a:moveTo>
                  <a:cubicBezTo>
                    <a:pt x="81" y="10"/>
                    <a:pt x="84" y="0"/>
                    <a:pt x="80" y="1"/>
                  </a:cubicBezTo>
                  <a:cubicBezTo>
                    <a:pt x="76" y="2"/>
                    <a:pt x="77" y="15"/>
                    <a:pt x="78" y="13"/>
                  </a:cubicBezTo>
                  <a:close/>
                </a:path>
              </a:pathLst>
            </a:custGeom>
            <a:grpFill/>
            <a:ln w="9525">
              <a:solidFill>
                <a:srgbClr val="D9D9D9"/>
              </a:solidFill>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3" name="Freeform 139">
              <a:extLst>
                <a:ext uri="{FF2B5EF4-FFF2-40B4-BE49-F238E27FC236}">
                  <a16:creationId xmlns="" xmlns:a16="http://schemas.microsoft.com/office/drawing/2014/main" id="{01CADC08-4D9B-49B1-9A52-6ED5014C473F}"/>
                </a:ext>
              </a:extLst>
            </p:cNvPr>
            <p:cNvSpPr>
              <a:spLocks noEditPoints="1"/>
            </p:cNvSpPr>
            <p:nvPr/>
          </p:nvSpPr>
          <p:spPr bwMode="auto">
            <a:xfrm>
              <a:off x="4425950" y="1660526"/>
              <a:ext cx="114300" cy="107950"/>
            </a:xfrm>
            <a:custGeom>
              <a:avLst/>
              <a:gdLst>
                <a:gd name="T0" fmla="*/ 27 w 54"/>
                <a:gd name="T1" fmla="*/ 19 h 51"/>
                <a:gd name="T2" fmla="*/ 27 w 54"/>
                <a:gd name="T3" fmla="*/ 11 h 51"/>
                <a:gd name="T4" fmla="*/ 28 w 54"/>
                <a:gd name="T5" fmla="*/ 1 h 51"/>
                <a:gd name="T6" fmla="*/ 20 w 54"/>
                <a:gd name="T7" fmla="*/ 6 h 51"/>
                <a:gd name="T8" fmla="*/ 13 w 54"/>
                <a:gd name="T9" fmla="*/ 9 h 51"/>
                <a:gd name="T10" fmla="*/ 14 w 54"/>
                <a:gd name="T11" fmla="*/ 14 h 51"/>
                <a:gd name="T12" fmla="*/ 7 w 54"/>
                <a:gd name="T13" fmla="*/ 11 h 51"/>
                <a:gd name="T14" fmla="*/ 2 w 54"/>
                <a:gd name="T15" fmla="*/ 19 h 51"/>
                <a:gd name="T16" fmla="*/ 2 w 54"/>
                <a:gd name="T17" fmla="*/ 32 h 51"/>
                <a:gd name="T18" fmla="*/ 6 w 54"/>
                <a:gd name="T19" fmla="*/ 42 h 51"/>
                <a:gd name="T20" fmla="*/ 8 w 54"/>
                <a:gd name="T21" fmla="*/ 47 h 51"/>
                <a:gd name="T22" fmla="*/ 18 w 54"/>
                <a:gd name="T23" fmla="*/ 48 h 51"/>
                <a:gd name="T24" fmla="*/ 22 w 54"/>
                <a:gd name="T25" fmla="*/ 48 h 51"/>
                <a:gd name="T26" fmla="*/ 18 w 54"/>
                <a:gd name="T27" fmla="*/ 42 h 51"/>
                <a:gd name="T28" fmla="*/ 24 w 54"/>
                <a:gd name="T29" fmla="*/ 43 h 51"/>
                <a:gd name="T30" fmla="*/ 32 w 54"/>
                <a:gd name="T31" fmla="*/ 43 h 51"/>
                <a:gd name="T32" fmla="*/ 28 w 54"/>
                <a:gd name="T33" fmla="*/ 36 h 51"/>
                <a:gd name="T34" fmla="*/ 22 w 54"/>
                <a:gd name="T35" fmla="*/ 35 h 51"/>
                <a:gd name="T36" fmla="*/ 26 w 54"/>
                <a:gd name="T37" fmla="*/ 28 h 51"/>
                <a:gd name="T38" fmla="*/ 33 w 54"/>
                <a:gd name="T39" fmla="*/ 24 h 51"/>
                <a:gd name="T40" fmla="*/ 27 w 54"/>
                <a:gd name="T41" fmla="*/ 19 h 51"/>
                <a:gd name="T42" fmla="*/ 53 w 54"/>
                <a:gd name="T43" fmla="*/ 29 h 51"/>
                <a:gd name="T44" fmla="*/ 49 w 54"/>
                <a:gd name="T45" fmla="*/ 32 h 51"/>
                <a:gd name="T46" fmla="*/ 45 w 54"/>
                <a:gd name="T47" fmla="*/ 29 h 51"/>
                <a:gd name="T48" fmla="*/ 38 w 54"/>
                <a:gd name="T49" fmla="*/ 32 h 51"/>
                <a:gd name="T50" fmla="*/ 42 w 54"/>
                <a:gd name="T51" fmla="*/ 43 h 51"/>
                <a:gd name="T52" fmla="*/ 39 w 54"/>
                <a:gd name="T53" fmla="*/ 46 h 51"/>
                <a:gd name="T54" fmla="*/ 42 w 54"/>
                <a:gd name="T55" fmla="*/ 51 h 51"/>
                <a:gd name="T56" fmla="*/ 50 w 54"/>
                <a:gd name="T57" fmla="*/ 41 h 51"/>
                <a:gd name="T58" fmla="*/ 53 w 54"/>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51">
                  <a:moveTo>
                    <a:pt x="27" y="19"/>
                  </a:moveTo>
                  <a:cubicBezTo>
                    <a:pt x="26" y="18"/>
                    <a:pt x="25" y="13"/>
                    <a:pt x="27" y="11"/>
                  </a:cubicBezTo>
                  <a:cubicBezTo>
                    <a:pt x="29" y="9"/>
                    <a:pt x="30" y="3"/>
                    <a:pt x="28" y="1"/>
                  </a:cubicBezTo>
                  <a:cubicBezTo>
                    <a:pt x="27" y="0"/>
                    <a:pt x="21" y="1"/>
                    <a:pt x="20" y="6"/>
                  </a:cubicBezTo>
                  <a:cubicBezTo>
                    <a:pt x="20" y="10"/>
                    <a:pt x="15" y="8"/>
                    <a:pt x="13" y="9"/>
                  </a:cubicBezTo>
                  <a:cubicBezTo>
                    <a:pt x="12" y="10"/>
                    <a:pt x="16" y="12"/>
                    <a:pt x="14" y="14"/>
                  </a:cubicBezTo>
                  <a:cubicBezTo>
                    <a:pt x="12" y="16"/>
                    <a:pt x="11" y="11"/>
                    <a:pt x="7" y="11"/>
                  </a:cubicBezTo>
                  <a:cubicBezTo>
                    <a:pt x="4" y="11"/>
                    <a:pt x="4" y="16"/>
                    <a:pt x="2" y="19"/>
                  </a:cubicBezTo>
                  <a:cubicBezTo>
                    <a:pt x="0" y="22"/>
                    <a:pt x="1" y="28"/>
                    <a:pt x="2" y="32"/>
                  </a:cubicBezTo>
                  <a:cubicBezTo>
                    <a:pt x="2" y="36"/>
                    <a:pt x="7" y="39"/>
                    <a:pt x="6" y="42"/>
                  </a:cubicBezTo>
                  <a:cubicBezTo>
                    <a:pt x="5" y="43"/>
                    <a:pt x="7" y="45"/>
                    <a:pt x="8" y="47"/>
                  </a:cubicBezTo>
                  <a:cubicBezTo>
                    <a:pt x="12" y="47"/>
                    <a:pt x="16" y="47"/>
                    <a:pt x="18" y="48"/>
                  </a:cubicBezTo>
                  <a:cubicBezTo>
                    <a:pt x="19" y="48"/>
                    <a:pt x="20" y="48"/>
                    <a:pt x="22" y="48"/>
                  </a:cubicBezTo>
                  <a:cubicBezTo>
                    <a:pt x="21" y="45"/>
                    <a:pt x="17" y="44"/>
                    <a:pt x="18" y="42"/>
                  </a:cubicBezTo>
                  <a:cubicBezTo>
                    <a:pt x="18" y="39"/>
                    <a:pt x="21" y="41"/>
                    <a:pt x="24" y="43"/>
                  </a:cubicBezTo>
                  <a:cubicBezTo>
                    <a:pt x="26" y="45"/>
                    <a:pt x="31" y="45"/>
                    <a:pt x="32" y="43"/>
                  </a:cubicBezTo>
                  <a:cubicBezTo>
                    <a:pt x="32" y="41"/>
                    <a:pt x="31" y="34"/>
                    <a:pt x="28" y="36"/>
                  </a:cubicBezTo>
                  <a:cubicBezTo>
                    <a:pt x="24" y="37"/>
                    <a:pt x="24" y="37"/>
                    <a:pt x="22" y="35"/>
                  </a:cubicBezTo>
                  <a:cubicBezTo>
                    <a:pt x="21" y="33"/>
                    <a:pt x="25" y="31"/>
                    <a:pt x="26" y="28"/>
                  </a:cubicBezTo>
                  <a:cubicBezTo>
                    <a:pt x="26" y="25"/>
                    <a:pt x="32" y="26"/>
                    <a:pt x="33" y="24"/>
                  </a:cubicBezTo>
                  <a:cubicBezTo>
                    <a:pt x="34" y="22"/>
                    <a:pt x="29" y="20"/>
                    <a:pt x="27" y="19"/>
                  </a:cubicBezTo>
                  <a:close/>
                  <a:moveTo>
                    <a:pt x="53" y="29"/>
                  </a:moveTo>
                  <a:cubicBezTo>
                    <a:pt x="51" y="28"/>
                    <a:pt x="50" y="31"/>
                    <a:pt x="49" y="32"/>
                  </a:cubicBezTo>
                  <a:cubicBezTo>
                    <a:pt x="47" y="32"/>
                    <a:pt x="46" y="25"/>
                    <a:pt x="45" y="29"/>
                  </a:cubicBezTo>
                  <a:cubicBezTo>
                    <a:pt x="44" y="33"/>
                    <a:pt x="41" y="28"/>
                    <a:pt x="38" y="32"/>
                  </a:cubicBezTo>
                  <a:cubicBezTo>
                    <a:pt x="34" y="37"/>
                    <a:pt x="40" y="41"/>
                    <a:pt x="42" y="43"/>
                  </a:cubicBezTo>
                  <a:cubicBezTo>
                    <a:pt x="44" y="44"/>
                    <a:pt x="42" y="46"/>
                    <a:pt x="39" y="46"/>
                  </a:cubicBezTo>
                  <a:cubicBezTo>
                    <a:pt x="36" y="45"/>
                    <a:pt x="38" y="50"/>
                    <a:pt x="42" y="51"/>
                  </a:cubicBezTo>
                  <a:cubicBezTo>
                    <a:pt x="46" y="51"/>
                    <a:pt x="50" y="43"/>
                    <a:pt x="50" y="41"/>
                  </a:cubicBezTo>
                  <a:cubicBezTo>
                    <a:pt x="49" y="39"/>
                    <a:pt x="54" y="30"/>
                    <a:pt x="53" y="2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4" name="Freeform 140">
              <a:extLst>
                <a:ext uri="{FF2B5EF4-FFF2-40B4-BE49-F238E27FC236}">
                  <a16:creationId xmlns="" xmlns:a16="http://schemas.microsoft.com/office/drawing/2014/main" id="{285C802F-6263-4B15-AE4D-AF4D38ADD95A}"/>
                </a:ext>
              </a:extLst>
            </p:cNvPr>
            <p:cNvSpPr>
              <a:spLocks noEditPoints="1"/>
            </p:cNvSpPr>
            <p:nvPr/>
          </p:nvSpPr>
          <p:spPr bwMode="auto">
            <a:xfrm>
              <a:off x="4503737" y="1222376"/>
              <a:ext cx="296863" cy="523875"/>
            </a:xfrm>
            <a:custGeom>
              <a:avLst/>
              <a:gdLst>
                <a:gd name="T0" fmla="*/ 137 w 140"/>
                <a:gd name="T1" fmla="*/ 53 h 247"/>
                <a:gd name="T2" fmla="*/ 135 w 140"/>
                <a:gd name="T3" fmla="*/ 33 h 247"/>
                <a:gd name="T4" fmla="*/ 118 w 140"/>
                <a:gd name="T5" fmla="*/ 13 h 247"/>
                <a:gd name="T6" fmla="*/ 98 w 140"/>
                <a:gd name="T7" fmla="*/ 12 h 247"/>
                <a:gd name="T8" fmla="*/ 79 w 140"/>
                <a:gd name="T9" fmla="*/ 12 h 247"/>
                <a:gd name="T10" fmla="*/ 68 w 140"/>
                <a:gd name="T11" fmla="*/ 23 h 247"/>
                <a:gd name="T12" fmla="*/ 56 w 140"/>
                <a:gd name="T13" fmla="*/ 37 h 247"/>
                <a:gd name="T14" fmla="*/ 47 w 140"/>
                <a:gd name="T15" fmla="*/ 52 h 247"/>
                <a:gd name="T16" fmla="*/ 37 w 140"/>
                <a:gd name="T17" fmla="*/ 60 h 247"/>
                <a:gd name="T18" fmla="*/ 29 w 140"/>
                <a:gd name="T19" fmla="*/ 85 h 247"/>
                <a:gd name="T20" fmla="*/ 31 w 140"/>
                <a:gd name="T21" fmla="*/ 97 h 247"/>
                <a:gd name="T22" fmla="*/ 12 w 140"/>
                <a:gd name="T23" fmla="*/ 105 h 247"/>
                <a:gd name="T24" fmla="*/ 11 w 140"/>
                <a:gd name="T25" fmla="*/ 128 h 247"/>
                <a:gd name="T26" fmla="*/ 18 w 140"/>
                <a:gd name="T27" fmla="*/ 147 h 247"/>
                <a:gd name="T28" fmla="*/ 15 w 140"/>
                <a:gd name="T29" fmla="*/ 158 h 247"/>
                <a:gd name="T30" fmla="*/ 8 w 140"/>
                <a:gd name="T31" fmla="*/ 171 h 247"/>
                <a:gd name="T32" fmla="*/ 3 w 140"/>
                <a:gd name="T33" fmla="*/ 188 h 247"/>
                <a:gd name="T34" fmla="*/ 0 w 140"/>
                <a:gd name="T35" fmla="*/ 188 h 247"/>
                <a:gd name="T36" fmla="*/ 9 w 140"/>
                <a:gd name="T37" fmla="*/ 211 h 247"/>
                <a:gd name="T38" fmla="*/ 17 w 140"/>
                <a:gd name="T39" fmla="*/ 230 h 247"/>
                <a:gd name="T40" fmla="*/ 20 w 140"/>
                <a:gd name="T41" fmla="*/ 245 h 247"/>
                <a:gd name="T42" fmla="*/ 33 w 140"/>
                <a:gd name="T43" fmla="*/ 238 h 247"/>
                <a:gd name="T44" fmla="*/ 46 w 140"/>
                <a:gd name="T45" fmla="*/ 233 h 247"/>
                <a:gd name="T46" fmla="*/ 57 w 140"/>
                <a:gd name="T47" fmla="*/ 230 h 247"/>
                <a:gd name="T48" fmla="*/ 59 w 140"/>
                <a:gd name="T49" fmla="*/ 220 h 247"/>
                <a:gd name="T50" fmla="*/ 61 w 140"/>
                <a:gd name="T51" fmla="*/ 196 h 247"/>
                <a:gd name="T52" fmla="*/ 77 w 140"/>
                <a:gd name="T53" fmla="*/ 180 h 247"/>
                <a:gd name="T54" fmla="*/ 73 w 140"/>
                <a:gd name="T55" fmla="*/ 159 h 247"/>
                <a:gd name="T56" fmla="*/ 64 w 140"/>
                <a:gd name="T57" fmla="*/ 144 h 247"/>
                <a:gd name="T58" fmla="*/ 71 w 140"/>
                <a:gd name="T59" fmla="*/ 124 h 247"/>
                <a:gd name="T60" fmla="*/ 84 w 140"/>
                <a:gd name="T61" fmla="*/ 110 h 247"/>
                <a:gd name="T62" fmla="*/ 112 w 140"/>
                <a:gd name="T63" fmla="*/ 91 h 247"/>
                <a:gd name="T64" fmla="*/ 115 w 140"/>
                <a:gd name="T65" fmla="*/ 71 h 247"/>
                <a:gd name="T66" fmla="*/ 134 w 140"/>
                <a:gd name="T67" fmla="*/ 64 h 247"/>
                <a:gd name="T68" fmla="*/ 139 w 140"/>
                <a:gd name="T69" fmla="*/ 59 h 247"/>
                <a:gd name="T70" fmla="*/ 75 w 140"/>
                <a:gd name="T71" fmla="*/ 22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 h="247">
                  <a:moveTo>
                    <a:pt x="139" y="59"/>
                  </a:moveTo>
                  <a:cubicBezTo>
                    <a:pt x="137" y="57"/>
                    <a:pt x="134" y="53"/>
                    <a:pt x="137" y="53"/>
                  </a:cubicBezTo>
                  <a:cubicBezTo>
                    <a:pt x="139" y="53"/>
                    <a:pt x="140" y="45"/>
                    <a:pt x="137" y="43"/>
                  </a:cubicBezTo>
                  <a:cubicBezTo>
                    <a:pt x="134" y="42"/>
                    <a:pt x="137" y="35"/>
                    <a:pt x="135" y="33"/>
                  </a:cubicBezTo>
                  <a:cubicBezTo>
                    <a:pt x="132" y="32"/>
                    <a:pt x="134" y="26"/>
                    <a:pt x="134" y="22"/>
                  </a:cubicBezTo>
                  <a:cubicBezTo>
                    <a:pt x="135" y="19"/>
                    <a:pt x="124" y="15"/>
                    <a:pt x="118" y="13"/>
                  </a:cubicBezTo>
                  <a:cubicBezTo>
                    <a:pt x="112" y="10"/>
                    <a:pt x="109" y="6"/>
                    <a:pt x="105" y="3"/>
                  </a:cubicBezTo>
                  <a:cubicBezTo>
                    <a:pt x="100" y="0"/>
                    <a:pt x="98" y="7"/>
                    <a:pt x="98" y="12"/>
                  </a:cubicBezTo>
                  <a:cubicBezTo>
                    <a:pt x="98" y="16"/>
                    <a:pt x="94" y="17"/>
                    <a:pt x="91" y="14"/>
                  </a:cubicBezTo>
                  <a:cubicBezTo>
                    <a:pt x="87" y="11"/>
                    <a:pt x="84" y="14"/>
                    <a:pt x="79" y="12"/>
                  </a:cubicBezTo>
                  <a:cubicBezTo>
                    <a:pt x="74" y="10"/>
                    <a:pt x="76" y="17"/>
                    <a:pt x="76" y="20"/>
                  </a:cubicBezTo>
                  <a:cubicBezTo>
                    <a:pt x="76" y="23"/>
                    <a:pt x="71" y="23"/>
                    <a:pt x="68" y="23"/>
                  </a:cubicBezTo>
                  <a:cubicBezTo>
                    <a:pt x="64" y="23"/>
                    <a:pt x="59" y="26"/>
                    <a:pt x="59" y="29"/>
                  </a:cubicBezTo>
                  <a:cubicBezTo>
                    <a:pt x="59" y="33"/>
                    <a:pt x="54" y="35"/>
                    <a:pt x="56" y="37"/>
                  </a:cubicBezTo>
                  <a:cubicBezTo>
                    <a:pt x="57" y="40"/>
                    <a:pt x="55" y="42"/>
                    <a:pt x="53" y="43"/>
                  </a:cubicBezTo>
                  <a:cubicBezTo>
                    <a:pt x="51" y="45"/>
                    <a:pt x="49" y="50"/>
                    <a:pt x="47" y="52"/>
                  </a:cubicBezTo>
                  <a:cubicBezTo>
                    <a:pt x="46" y="53"/>
                    <a:pt x="48" y="56"/>
                    <a:pt x="45" y="58"/>
                  </a:cubicBezTo>
                  <a:cubicBezTo>
                    <a:pt x="42" y="60"/>
                    <a:pt x="38" y="59"/>
                    <a:pt x="37" y="60"/>
                  </a:cubicBezTo>
                  <a:cubicBezTo>
                    <a:pt x="35" y="62"/>
                    <a:pt x="37" y="66"/>
                    <a:pt x="36" y="71"/>
                  </a:cubicBezTo>
                  <a:cubicBezTo>
                    <a:pt x="36" y="75"/>
                    <a:pt x="32" y="81"/>
                    <a:pt x="29" y="85"/>
                  </a:cubicBezTo>
                  <a:cubicBezTo>
                    <a:pt x="25" y="89"/>
                    <a:pt x="30" y="90"/>
                    <a:pt x="31" y="91"/>
                  </a:cubicBezTo>
                  <a:cubicBezTo>
                    <a:pt x="33" y="91"/>
                    <a:pt x="33" y="94"/>
                    <a:pt x="31" y="97"/>
                  </a:cubicBezTo>
                  <a:cubicBezTo>
                    <a:pt x="30" y="101"/>
                    <a:pt x="26" y="98"/>
                    <a:pt x="24" y="98"/>
                  </a:cubicBezTo>
                  <a:cubicBezTo>
                    <a:pt x="22" y="97"/>
                    <a:pt x="16" y="100"/>
                    <a:pt x="12" y="105"/>
                  </a:cubicBezTo>
                  <a:cubicBezTo>
                    <a:pt x="9" y="111"/>
                    <a:pt x="10" y="114"/>
                    <a:pt x="11" y="117"/>
                  </a:cubicBezTo>
                  <a:cubicBezTo>
                    <a:pt x="12" y="119"/>
                    <a:pt x="9" y="123"/>
                    <a:pt x="11" y="128"/>
                  </a:cubicBezTo>
                  <a:cubicBezTo>
                    <a:pt x="14" y="133"/>
                    <a:pt x="10" y="134"/>
                    <a:pt x="11" y="139"/>
                  </a:cubicBezTo>
                  <a:cubicBezTo>
                    <a:pt x="11" y="143"/>
                    <a:pt x="18" y="142"/>
                    <a:pt x="18" y="147"/>
                  </a:cubicBezTo>
                  <a:cubicBezTo>
                    <a:pt x="19" y="151"/>
                    <a:pt x="16" y="153"/>
                    <a:pt x="14" y="153"/>
                  </a:cubicBezTo>
                  <a:cubicBezTo>
                    <a:pt x="12" y="153"/>
                    <a:pt x="12" y="157"/>
                    <a:pt x="15" y="158"/>
                  </a:cubicBezTo>
                  <a:cubicBezTo>
                    <a:pt x="17" y="159"/>
                    <a:pt x="16" y="166"/>
                    <a:pt x="15" y="169"/>
                  </a:cubicBezTo>
                  <a:cubicBezTo>
                    <a:pt x="14" y="171"/>
                    <a:pt x="7" y="169"/>
                    <a:pt x="8" y="171"/>
                  </a:cubicBezTo>
                  <a:cubicBezTo>
                    <a:pt x="8" y="174"/>
                    <a:pt x="6" y="178"/>
                    <a:pt x="6" y="180"/>
                  </a:cubicBezTo>
                  <a:cubicBezTo>
                    <a:pt x="6" y="183"/>
                    <a:pt x="6" y="189"/>
                    <a:pt x="3" y="188"/>
                  </a:cubicBezTo>
                  <a:cubicBezTo>
                    <a:pt x="3" y="187"/>
                    <a:pt x="1" y="187"/>
                    <a:pt x="0" y="187"/>
                  </a:cubicBezTo>
                  <a:cubicBezTo>
                    <a:pt x="0" y="188"/>
                    <a:pt x="0" y="188"/>
                    <a:pt x="0" y="188"/>
                  </a:cubicBezTo>
                  <a:cubicBezTo>
                    <a:pt x="0" y="193"/>
                    <a:pt x="1" y="197"/>
                    <a:pt x="5" y="200"/>
                  </a:cubicBezTo>
                  <a:cubicBezTo>
                    <a:pt x="9" y="203"/>
                    <a:pt x="6" y="207"/>
                    <a:pt x="9" y="211"/>
                  </a:cubicBezTo>
                  <a:cubicBezTo>
                    <a:pt x="12" y="216"/>
                    <a:pt x="11" y="219"/>
                    <a:pt x="15" y="222"/>
                  </a:cubicBezTo>
                  <a:cubicBezTo>
                    <a:pt x="18" y="225"/>
                    <a:pt x="18" y="226"/>
                    <a:pt x="17" y="230"/>
                  </a:cubicBezTo>
                  <a:cubicBezTo>
                    <a:pt x="15" y="234"/>
                    <a:pt x="20" y="233"/>
                    <a:pt x="20" y="235"/>
                  </a:cubicBezTo>
                  <a:cubicBezTo>
                    <a:pt x="20" y="238"/>
                    <a:pt x="19" y="242"/>
                    <a:pt x="20" y="245"/>
                  </a:cubicBezTo>
                  <a:cubicBezTo>
                    <a:pt x="21" y="247"/>
                    <a:pt x="24" y="245"/>
                    <a:pt x="29" y="245"/>
                  </a:cubicBezTo>
                  <a:cubicBezTo>
                    <a:pt x="34" y="244"/>
                    <a:pt x="33" y="241"/>
                    <a:pt x="33" y="238"/>
                  </a:cubicBezTo>
                  <a:cubicBezTo>
                    <a:pt x="33" y="235"/>
                    <a:pt x="36" y="236"/>
                    <a:pt x="37" y="234"/>
                  </a:cubicBezTo>
                  <a:cubicBezTo>
                    <a:pt x="37" y="232"/>
                    <a:pt x="42" y="232"/>
                    <a:pt x="46" y="233"/>
                  </a:cubicBezTo>
                  <a:cubicBezTo>
                    <a:pt x="50" y="235"/>
                    <a:pt x="52" y="232"/>
                    <a:pt x="53" y="228"/>
                  </a:cubicBezTo>
                  <a:cubicBezTo>
                    <a:pt x="53" y="224"/>
                    <a:pt x="55" y="229"/>
                    <a:pt x="57" y="230"/>
                  </a:cubicBezTo>
                  <a:cubicBezTo>
                    <a:pt x="58" y="231"/>
                    <a:pt x="61" y="224"/>
                    <a:pt x="63" y="219"/>
                  </a:cubicBezTo>
                  <a:cubicBezTo>
                    <a:pt x="65" y="215"/>
                    <a:pt x="63" y="216"/>
                    <a:pt x="59" y="220"/>
                  </a:cubicBezTo>
                  <a:cubicBezTo>
                    <a:pt x="55" y="224"/>
                    <a:pt x="57" y="216"/>
                    <a:pt x="59" y="212"/>
                  </a:cubicBezTo>
                  <a:cubicBezTo>
                    <a:pt x="60" y="209"/>
                    <a:pt x="60" y="198"/>
                    <a:pt x="61" y="196"/>
                  </a:cubicBezTo>
                  <a:cubicBezTo>
                    <a:pt x="61" y="194"/>
                    <a:pt x="62" y="190"/>
                    <a:pt x="67" y="189"/>
                  </a:cubicBezTo>
                  <a:cubicBezTo>
                    <a:pt x="72" y="188"/>
                    <a:pt x="78" y="182"/>
                    <a:pt x="77" y="180"/>
                  </a:cubicBezTo>
                  <a:cubicBezTo>
                    <a:pt x="76" y="177"/>
                    <a:pt x="84" y="173"/>
                    <a:pt x="84" y="171"/>
                  </a:cubicBezTo>
                  <a:cubicBezTo>
                    <a:pt x="84" y="168"/>
                    <a:pt x="76" y="160"/>
                    <a:pt x="73" y="159"/>
                  </a:cubicBezTo>
                  <a:cubicBezTo>
                    <a:pt x="70" y="157"/>
                    <a:pt x="65" y="158"/>
                    <a:pt x="65" y="157"/>
                  </a:cubicBezTo>
                  <a:cubicBezTo>
                    <a:pt x="66" y="155"/>
                    <a:pt x="64" y="148"/>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5"/>
                    <a:pt x="112" y="91"/>
                  </a:cubicBezTo>
                  <a:cubicBezTo>
                    <a:pt x="114" y="88"/>
                    <a:pt x="106" y="84"/>
                    <a:pt x="111" y="80"/>
                  </a:cubicBezTo>
                  <a:cubicBezTo>
                    <a:pt x="116" y="77"/>
                    <a:pt x="112" y="72"/>
                    <a:pt x="115" y="71"/>
                  </a:cubicBezTo>
                  <a:cubicBezTo>
                    <a:pt x="119" y="70"/>
                    <a:pt x="120" y="68"/>
                    <a:pt x="123" y="65"/>
                  </a:cubicBezTo>
                  <a:cubicBezTo>
                    <a:pt x="125" y="63"/>
                    <a:pt x="128" y="65"/>
                    <a:pt x="134" y="64"/>
                  </a:cubicBezTo>
                  <a:cubicBezTo>
                    <a:pt x="137" y="64"/>
                    <a:pt x="139" y="64"/>
                    <a:pt x="140" y="64"/>
                  </a:cubicBezTo>
                  <a:cubicBezTo>
                    <a:pt x="140" y="62"/>
                    <a:pt x="140" y="60"/>
                    <a:pt x="139" y="59"/>
                  </a:cubicBezTo>
                  <a:close/>
                  <a:moveTo>
                    <a:pt x="83" y="205"/>
                  </a:moveTo>
                  <a:cubicBezTo>
                    <a:pt x="76" y="206"/>
                    <a:pt x="73" y="218"/>
                    <a:pt x="75" y="220"/>
                  </a:cubicBezTo>
                  <a:cubicBezTo>
                    <a:pt x="76" y="222"/>
                    <a:pt x="89" y="205"/>
                    <a:pt x="83" y="20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5" name="Freeform 141">
              <a:extLst>
                <a:ext uri="{FF2B5EF4-FFF2-40B4-BE49-F238E27FC236}">
                  <a16:creationId xmlns="" xmlns:a16="http://schemas.microsoft.com/office/drawing/2014/main" id="{894EE912-58D4-45F2-93C6-6DCEB1164190}"/>
                </a:ext>
              </a:extLst>
            </p:cNvPr>
            <p:cNvSpPr>
              <a:spLocks noEditPoints="1"/>
            </p:cNvSpPr>
            <p:nvPr/>
          </p:nvSpPr>
          <p:spPr bwMode="auto">
            <a:xfrm>
              <a:off x="4748212" y="1593851"/>
              <a:ext cx="150813" cy="71438"/>
            </a:xfrm>
            <a:custGeom>
              <a:avLst/>
              <a:gdLst>
                <a:gd name="T0" fmla="*/ 66 w 71"/>
                <a:gd name="T1" fmla="*/ 9 h 34"/>
                <a:gd name="T2" fmla="*/ 69 w 71"/>
                <a:gd name="T3" fmla="*/ 2 h 34"/>
                <a:gd name="T4" fmla="*/ 66 w 71"/>
                <a:gd name="T5" fmla="*/ 3 h 34"/>
                <a:gd name="T6" fmla="*/ 45 w 71"/>
                <a:gd name="T7" fmla="*/ 1 h 34"/>
                <a:gd name="T8" fmla="*/ 24 w 71"/>
                <a:gd name="T9" fmla="*/ 5 h 34"/>
                <a:gd name="T10" fmla="*/ 17 w 71"/>
                <a:gd name="T11" fmla="*/ 11 h 34"/>
                <a:gd name="T12" fmla="*/ 19 w 71"/>
                <a:gd name="T13" fmla="*/ 19 h 34"/>
                <a:gd name="T14" fmla="*/ 26 w 71"/>
                <a:gd name="T15" fmla="*/ 22 h 34"/>
                <a:gd name="T16" fmla="*/ 28 w 71"/>
                <a:gd name="T17" fmla="*/ 27 h 34"/>
                <a:gd name="T18" fmla="*/ 28 w 71"/>
                <a:gd name="T19" fmla="*/ 27 h 34"/>
                <a:gd name="T20" fmla="*/ 40 w 71"/>
                <a:gd name="T21" fmla="*/ 27 h 34"/>
                <a:gd name="T22" fmla="*/ 52 w 71"/>
                <a:gd name="T23" fmla="*/ 34 h 34"/>
                <a:gd name="T24" fmla="*/ 62 w 71"/>
                <a:gd name="T25" fmla="*/ 34 h 34"/>
                <a:gd name="T26" fmla="*/ 63 w 71"/>
                <a:gd name="T27" fmla="*/ 31 h 34"/>
                <a:gd name="T28" fmla="*/ 66 w 71"/>
                <a:gd name="T29" fmla="*/ 27 h 34"/>
                <a:gd name="T30" fmla="*/ 63 w 71"/>
                <a:gd name="T31" fmla="*/ 21 h 34"/>
                <a:gd name="T32" fmla="*/ 63 w 71"/>
                <a:gd name="T33" fmla="*/ 15 h 34"/>
                <a:gd name="T34" fmla="*/ 66 w 71"/>
                <a:gd name="T35" fmla="*/ 9 h 34"/>
                <a:gd name="T36" fmla="*/ 7 w 71"/>
                <a:gd name="T37" fmla="*/ 17 h 34"/>
                <a:gd name="T38" fmla="*/ 3 w 71"/>
                <a:gd name="T39" fmla="*/ 27 h 34"/>
                <a:gd name="T40" fmla="*/ 15 w 71"/>
                <a:gd name="T41" fmla="*/ 19 h 34"/>
                <a:gd name="T42" fmla="*/ 7 w 71"/>
                <a:gd name="T43" fmla="*/ 17 h 34"/>
                <a:gd name="T44" fmla="*/ 12 w 71"/>
                <a:gd name="T45" fmla="*/ 12 h 34"/>
                <a:gd name="T46" fmla="*/ 5 w 71"/>
                <a:gd name="T47" fmla="*/ 13 h 34"/>
                <a:gd name="T48" fmla="*/ 12 w 71"/>
                <a:gd name="T4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4">
                  <a:moveTo>
                    <a:pt x="66" y="9"/>
                  </a:moveTo>
                  <a:cubicBezTo>
                    <a:pt x="68" y="6"/>
                    <a:pt x="71" y="6"/>
                    <a:pt x="69" y="2"/>
                  </a:cubicBezTo>
                  <a:cubicBezTo>
                    <a:pt x="68" y="2"/>
                    <a:pt x="67" y="3"/>
                    <a:pt x="66" y="3"/>
                  </a:cubicBezTo>
                  <a:cubicBezTo>
                    <a:pt x="61" y="4"/>
                    <a:pt x="51" y="0"/>
                    <a:pt x="45" y="1"/>
                  </a:cubicBezTo>
                  <a:cubicBezTo>
                    <a:pt x="39" y="2"/>
                    <a:pt x="27" y="2"/>
                    <a:pt x="24" y="5"/>
                  </a:cubicBezTo>
                  <a:cubicBezTo>
                    <a:pt x="21" y="8"/>
                    <a:pt x="14" y="9"/>
                    <a:pt x="17" y="11"/>
                  </a:cubicBezTo>
                  <a:cubicBezTo>
                    <a:pt x="20" y="14"/>
                    <a:pt x="17" y="15"/>
                    <a:pt x="19" y="19"/>
                  </a:cubicBezTo>
                  <a:cubicBezTo>
                    <a:pt x="22" y="22"/>
                    <a:pt x="23" y="23"/>
                    <a:pt x="26" y="22"/>
                  </a:cubicBezTo>
                  <a:cubicBezTo>
                    <a:pt x="29" y="22"/>
                    <a:pt x="32" y="23"/>
                    <a:pt x="28" y="27"/>
                  </a:cubicBezTo>
                  <a:cubicBezTo>
                    <a:pt x="28" y="27"/>
                    <a:pt x="28" y="27"/>
                    <a:pt x="28" y="27"/>
                  </a:cubicBezTo>
                  <a:cubicBezTo>
                    <a:pt x="34" y="27"/>
                    <a:pt x="39" y="26"/>
                    <a:pt x="40" y="27"/>
                  </a:cubicBezTo>
                  <a:cubicBezTo>
                    <a:pt x="42" y="28"/>
                    <a:pt x="50" y="34"/>
                    <a:pt x="52" y="34"/>
                  </a:cubicBezTo>
                  <a:cubicBezTo>
                    <a:pt x="53" y="33"/>
                    <a:pt x="58" y="34"/>
                    <a:pt x="62" y="34"/>
                  </a:cubicBezTo>
                  <a:cubicBezTo>
                    <a:pt x="62" y="33"/>
                    <a:pt x="62" y="32"/>
                    <a:pt x="63" y="31"/>
                  </a:cubicBezTo>
                  <a:cubicBezTo>
                    <a:pt x="64" y="30"/>
                    <a:pt x="68" y="30"/>
                    <a:pt x="66" y="27"/>
                  </a:cubicBezTo>
                  <a:cubicBezTo>
                    <a:pt x="64" y="25"/>
                    <a:pt x="64" y="24"/>
                    <a:pt x="63" y="21"/>
                  </a:cubicBezTo>
                  <a:cubicBezTo>
                    <a:pt x="63" y="18"/>
                    <a:pt x="62" y="17"/>
                    <a:pt x="63" y="15"/>
                  </a:cubicBezTo>
                  <a:cubicBezTo>
                    <a:pt x="63" y="13"/>
                    <a:pt x="65" y="12"/>
                    <a:pt x="66" y="9"/>
                  </a:cubicBezTo>
                  <a:close/>
                  <a:moveTo>
                    <a:pt x="7" y="17"/>
                  </a:moveTo>
                  <a:cubicBezTo>
                    <a:pt x="1" y="19"/>
                    <a:pt x="0" y="27"/>
                    <a:pt x="3" y="27"/>
                  </a:cubicBezTo>
                  <a:cubicBezTo>
                    <a:pt x="6" y="27"/>
                    <a:pt x="13" y="21"/>
                    <a:pt x="15" y="19"/>
                  </a:cubicBezTo>
                  <a:cubicBezTo>
                    <a:pt x="16" y="18"/>
                    <a:pt x="13" y="16"/>
                    <a:pt x="7" y="17"/>
                  </a:cubicBezTo>
                  <a:close/>
                  <a:moveTo>
                    <a:pt x="12" y="12"/>
                  </a:moveTo>
                  <a:cubicBezTo>
                    <a:pt x="14" y="10"/>
                    <a:pt x="3" y="11"/>
                    <a:pt x="5" y="13"/>
                  </a:cubicBezTo>
                  <a:cubicBezTo>
                    <a:pt x="7" y="15"/>
                    <a:pt x="11" y="15"/>
                    <a:pt x="12" y="1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6" name="Freeform 142">
              <a:extLst>
                <a:ext uri="{FF2B5EF4-FFF2-40B4-BE49-F238E27FC236}">
                  <a16:creationId xmlns="" xmlns:a16="http://schemas.microsoft.com/office/drawing/2014/main" id="{6DFDA883-1FAB-40E7-9F40-E17F4449C2E1}"/>
                </a:ext>
              </a:extLst>
            </p:cNvPr>
            <p:cNvSpPr>
              <a:spLocks/>
            </p:cNvSpPr>
            <p:nvPr/>
          </p:nvSpPr>
          <p:spPr bwMode="auto">
            <a:xfrm>
              <a:off x="5026025" y="3114676"/>
              <a:ext cx="192088" cy="231775"/>
            </a:xfrm>
            <a:custGeom>
              <a:avLst/>
              <a:gdLst>
                <a:gd name="T0" fmla="*/ 80 w 91"/>
                <a:gd name="T1" fmla="*/ 25 h 110"/>
                <a:gd name="T2" fmla="*/ 85 w 91"/>
                <a:gd name="T3" fmla="*/ 17 h 110"/>
                <a:gd name="T4" fmla="*/ 91 w 91"/>
                <a:gd name="T5" fmla="*/ 9 h 110"/>
                <a:gd name="T6" fmla="*/ 85 w 91"/>
                <a:gd name="T7" fmla="*/ 11 h 110"/>
                <a:gd name="T8" fmla="*/ 80 w 91"/>
                <a:gd name="T9" fmla="*/ 9 h 110"/>
                <a:gd name="T10" fmla="*/ 70 w 91"/>
                <a:gd name="T11" fmla="*/ 11 h 110"/>
                <a:gd name="T12" fmla="*/ 62 w 91"/>
                <a:gd name="T13" fmla="*/ 17 h 110"/>
                <a:gd name="T14" fmla="*/ 49 w 91"/>
                <a:gd name="T15" fmla="*/ 14 h 110"/>
                <a:gd name="T16" fmla="*/ 36 w 91"/>
                <a:gd name="T17" fmla="*/ 7 h 110"/>
                <a:gd name="T18" fmla="*/ 25 w 91"/>
                <a:gd name="T19" fmla="*/ 5 h 110"/>
                <a:gd name="T20" fmla="*/ 18 w 91"/>
                <a:gd name="T21" fmla="*/ 1 h 110"/>
                <a:gd name="T22" fmla="*/ 12 w 91"/>
                <a:gd name="T23" fmla="*/ 1 h 110"/>
                <a:gd name="T24" fmla="*/ 3 w 91"/>
                <a:gd name="T25" fmla="*/ 7 h 110"/>
                <a:gd name="T26" fmla="*/ 1 w 91"/>
                <a:gd name="T27" fmla="*/ 9 h 110"/>
                <a:gd name="T28" fmla="*/ 6 w 91"/>
                <a:gd name="T29" fmla="*/ 13 h 110"/>
                <a:gd name="T30" fmla="*/ 7 w 91"/>
                <a:gd name="T31" fmla="*/ 21 h 110"/>
                <a:gd name="T32" fmla="*/ 12 w 91"/>
                <a:gd name="T33" fmla="*/ 25 h 110"/>
                <a:gd name="T34" fmla="*/ 11 w 91"/>
                <a:gd name="T35" fmla="*/ 35 h 110"/>
                <a:gd name="T36" fmla="*/ 4 w 91"/>
                <a:gd name="T37" fmla="*/ 48 h 110"/>
                <a:gd name="T38" fmla="*/ 1 w 91"/>
                <a:gd name="T39" fmla="*/ 55 h 110"/>
                <a:gd name="T40" fmla="*/ 8 w 91"/>
                <a:gd name="T41" fmla="*/ 59 h 110"/>
                <a:gd name="T42" fmla="*/ 0 w 91"/>
                <a:gd name="T43" fmla="*/ 66 h 110"/>
                <a:gd name="T44" fmla="*/ 0 w 91"/>
                <a:gd name="T45" fmla="*/ 67 h 110"/>
                <a:gd name="T46" fmla="*/ 43 w 91"/>
                <a:gd name="T47" fmla="*/ 90 h 110"/>
                <a:gd name="T48" fmla="*/ 42 w 91"/>
                <a:gd name="T49" fmla="*/ 97 h 110"/>
                <a:gd name="T50" fmla="*/ 61 w 91"/>
                <a:gd name="T51" fmla="*/ 110 h 110"/>
                <a:gd name="T52" fmla="*/ 72 w 91"/>
                <a:gd name="T53" fmla="*/ 86 h 110"/>
                <a:gd name="T54" fmla="*/ 79 w 91"/>
                <a:gd name="T55" fmla="*/ 80 h 110"/>
                <a:gd name="T56" fmla="*/ 85 w 91"/>
                <a:gd name="T57" fmla="*/ 76 h 110"/>
                <a:gd name="T58" fmla="*/ 86 w 91"/>
                <a:gd name="T59" fmla="*/ 75 h 110"/>
                <a:gd name="T60" fmla="*/ 81 w 91"/>
                <a:gd name="T61" fmla="*/ 66 h 110"/>
                <a:gd name="T62" fmla="*/ 80 w 91"/>
                <a:gd name="T6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10">
                  <a:moveTo>
                    <a:pt x="80" y="25"/>
                  </a:moveTo>
                  <a:cubicBezTo>
                    <a:pt x="85" y="17"/>
                    <a:pt x="85" y="17"/>
                    <a:pt x="85" y="17"/>
                  </a:cubicBezTo>
                  <a:cubicBezTo>
                    <a:pt x="91" y="9"/>
                    <a:pt x="91" y="9"/>
                    <a:pt x="91" y="9"/>
                  </a:cubicBezTo>
                  <a:cubicBezTo>
                    <a:pt x="88" y="10"/>
                    <a:pt x="86" y="11"/>
                    <a:pt x="85" y="11"/>
                  </a:cubicBezTo>
                  <a:cubicBezTo>
                    <a:pt x="83" y="12"/>
                    <a:pt x="80" y="10"/>
                    <a:pt x="80" y="9"/>
                  </a:cubicBezTo>
                  <a:cubicBezTo>
                    <a:pt x="79" y="7"/>
                    <a:pt x="74" y="8"/>
                    <a:pt x="70" y="11"/>
                  </a:cubicBezTo>
                  <a:cubicBezTo>
                    <a:pt x="66" y="13"/>
                    <a:pt x="64" y="18"/>
                    <a:pt x="62" y="17"/>
                  </a:cubicBezTo>
                  <a:cubicBezTo>
                    <a:pt x="61" y="16"/>
                    <a:pt x="52" y="14"/>
                    <a:pt x="49" y="14"/>
                  </a:cubicBezTo>
                  <a:cubicBezTo>
                    <a:pt x="47" y="14"/>
                    <a:pt x="39" y="9"/>
                    <a:pt x="36" y="7"/>
                  </a:cubicBezTo>
                  <a:cubicBezTo>
                    <a:pt x="34" y="5"/>
                    <a:pt x="27" y="6"/>
                    <a:pt x="25" y="5"/>
                  </a:cubicBezTo>
                  <a:cubicBezTo>
                    <a:pt x="23" y="4"/>
                    <a:pt x="20" y="3"/>
                    <a:pt x="18" y="1"/>
                  </a:cubicBezTo>
                  <a:cubicBezTo>
                    <a:pt x="17" y="0"/>
                    <a:pt x="14" y="0"/>
                    <a:pt x="12" y="1"/>
                  </a:cubicBezTo>
                  <a:cubicBezTo>
                    <a:pt x="9" y="1"/>
                    <a:pt x="3" y="5"/>
                    <a:pt x="3" y="7"/>
                  </a:cubicBezTo>
                  <a:cubicBezTo>
                    <a:pt x="2" y="7"/>
                    <a:pt x="2" y="8"/>
                    <a:pt x="1" y="9"/>
                  </a:cubicBezTo>
                  <a:cubicBezTo>
                    <a:pt x="6" y="13"/>
                    <a:pt x="6" y="13"/>
                    <a:pt x="6" y="13"/>
                  </a:cubicBezTo>
                  <a:cubicBezTo>
                    <a:pt x="7" y="21"/>
                    <a:pt x="7" y="21"/>
                    <a:pt x="7" y="21"/>
                  </a:cubicBezTo>
                  <a:cubicBezTo>
                    <a:pt x="12" y="25"/>
                    <a:pt x="12" y="25"/>
                    <a:pt x="12" y="25"/>
                  </a:cubicBezTo>
                  <a:cubicBezTo>
                    <a:pt x="12" y="25"/>
                    <a:pt x="12" y="30"/>
                    <a:pt x="11" y="35"/>
                  </a:cubicBezTo>
                  <a:cubicBezTo>
                    <a:pt x="11" y="39"/>
                    <a:pt x="7" y="45"/>
                    <a:pt x="4" y="48"/>
                  </a:cubicBezTo>
                  <a:cubicBezTo>
                    <a:pt x="3" y="49"/>
                    <a:pt x="2" y="51"/>
                    <a:pt x="1" y="55"/>
                  </a:cubicBezTo>
                  <a:cubicBezTo>
                    <a:pt x="5" y="56"/>
                    <a:pt x="8" y="58"/>
                    <a:pt x="8" y="59"/>
                  </a:cubicBezTo>
                  <a:cubicBezTo>
                    <a:pt x="8" y="62"/>
                    <a:pt x="0" y="60"/>
                    <a:pt x="0" y="66"/>
                  </a:cubicBezTo>
                  <a:cubicBezTo>
                    <a:pt x="0" y="67"/>
                    <a:pt x="0" y="67"/>
                    <a:pt x="0" y="67"/>
                  </a:cubicBezTo>
                  <a:cubicBezTo>
                    <a:pt x="43" y="90"/>
                    <a:pt x="43" y="90"/>
                    <a:pt x="43" y="90"/>
                  </a:cubicBezTo>
                  <a:cubicBezTo>
                    <a:pt x="42" y="97"/>
                    <a:pt x="42" y="97"/>
                    <a:pt x="42" y="97"/>
                  </a:cubicBezTo>
                  <a:cubicBezTo>
                    <a:pt x="42" y="97"/>
                    <a:pt x="52" y="104"/>
                    <a:pt x="61" y="110"/>
                  </a:cubicBezTo>
                  <a:cubicBezTo>
                    <a:pt x="65" y="100"/>
                    <a:pt x="71" y="88"/>
                    <a:pt x="72" y="86"/>
                  </a:cubicBezTo>
                  <a:cubicBezTo>
                    <a:pt x="75" y="82"/>
                    <a:pt x="77" y="83"/>
                    <a:pt x="79" y="80"/>
                  </a:cubicBezTo>
                  <a:cubicBezTo>
                    <a:pt x="81" y="77"/>
                    <a:pt x="82" y="81"/>
                    <a:pt x="85" y="76"/>
                  </a:cubicBezTo>
                  <a:cubicBezTo>
                    <a:pt x="86" y="76"/>
                    <a:pt x="86" y="75"/>
                    <a:pt x="86" y="75"/>
                  </a:cubicBezTo>
                  <a:cubicBezTo>
                    <a:pt x="81" y="66"/>
                    <a:pt x="81" y="66"/>
                    <a:pt x="81" y="66"/>
                  </a:cubicBezTo>
                  <a:lnTo>
                    <a:pt x="80" y="25"/>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7" name="Freeform 143">
              <a:extLst>
                <a:ext uri="{FF2B5EF4-FFF2-40B4-BE49-F238E27FC236}">
                  <a16:creationId xmlns="" xmlns:a16="http://schemas.microsoft.com/office/drawing/2014/main" id="{527E25F0-61E0-4701-BECF-A803D10E5EB9}"/>
                </a:ext>
              </a:extLst>
            </p:cNvPr>
            <p:cNvSpPr>
              <a:spLocks/>
            </p:cNvSpPr>
            <p:nvPr/>
          </p:nvSpPr>
          <p:spPr bwMode="auto">
            <a:xfrm>
              <a:off x="4919662" y="3133726"/>
              <a:ext cx="131763" cy="133350"/>
            </a:xfrm>
            <a:custGeom>
              <a:avLst/>
              <a:gdLst>
                <a:gd name="T0" fmla="*/ 57 w 62"/>
                <a:gd name="T1" fmla="*/ 12 h 63"/>
                <a:gd name="T2" fmla="*/ 56 w 62"/>
                <a:gd name="T3" fmla="*/ 4 h 63"/>
                <a:gd name="T4" fmla="*/ 51 w 62"/>
                <a:gd name="T5" fmla="*/ 0 h 63"/>
                <a:gd name="T6" fmla="*/ 47 w 62"/>
                <a:gd name="T7" fmla="*/ 3 h 63"/>
                <a:gd name="T8" fmla="*/ 40 w 62"/>
                <a:gd name="T9" fmla="*/ 4 h 63"/>
                <a:gd name="T10" fmla="*/ 32 w 62"/>
                <a:gd name="T11" fmla="*/ 6 h 63"/>
                <a:gd name="T12" fmla="*/ 25 w 62"/>
                <a:gd name="T13" fmla="*/ 4 h 63"/>
                <a:gd name="T14" fmla="*/ 17 w 62"/>
                <a:gd name="T15" fmla="*/ 6 h 63"/>
                <a:gd name="T16" fmla="*/ 16 w 62"/>
                <a:gd name="T17" fmla="*/ 16 h 63"/>
                <a:gd name="T18" fmla="*/ 19 w 62"/>
                <a:gd name="T19" fmla="*/ 22 h 63"/>
                <a:gd name="T20" fmla="*/ 16 w 62"/>
                <a:gd name="T21" fmla="*/ 27 h 63"/>
                <a:gd name="T22" fmla="*/ 11 w 62"/>
                <a:gd name="T23" fmla="*/ 31 h 63"/>
                <a:gd name="T24" fmla="*/ 7 w 62"/>
                <a:gd name="T25" fmla="*/ 37 h 63"/>
                <a:gd name="T26" fmla="*/ 4 w 62"/>
                <a:gd name="T27" fmla="*/ 45 h 63"/>
                <a:gd name="T28" fmla="*/ 2 w 62"/>
                <a:gd name="T29" fmla="*/ 55 h 63"/>
                <a:gd name="T30" fmla="*/ 0 w 62"/>
                <a:gd name="T31" fmla="*/ 63 h 63"/>
                <a:gd name="T32" fmla="*/ 6 w 62"/>
                <a:gd name="T33" fmla="*/ 62 h 63"/>
                <a:gd name="T34" fmla="*/ 18 w 62"/>
                <a:gd name="T35" fmla="*/ 58 h 63"/>
                <a:gd name="T36" fmla="*/ 27 w 62"/>
                <a:gd name="T37" fmla="*/ 58 h 63"/>
                <a:gd name="T38" fmla="*/ 36 w 62"/>
                <a:gd name="T39" fmla="*/ 45 h 63"/>
                <a:gd name="T40" fmla="*/ 51 w 62"/>
                <a:gd name="T41" fmla="*/ 46 h 63"/>
                <a:gd name="T42" fmla="*/ 54 w 62"/>
                <a:gd name="T43" fmla="*/ 39 h 63"/>
                <a:gd name="T44" fmla="*/ 61 w 62"/>
                <a:gd name="T45" fmla="*/ 26 h 63"/>
                <a:gd name="T46" fmla="*/ 62 w 62"/>
                <a:gd name="T47" fmla="*/ 16 h 63"/>
                <a:gd name="T48" fmla="*/ 57 w 62"/>
                <a:gd name="T49"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57" y="12"/>
                  </a:moveTo>
                  <a:cubicBezTo>
                    <a:pt x="56" y="4"/>
                    <a:pt x="56" y="4"/>
                    <a:pt x="56" y="4"/>
                  </a:cubicBezTo>
                  <a:cubicBezTo>
                    <a:pt x="51" y="0"/>
                    <a:pt x="51" y="0"/>
                    <a:pt x="51" y="0"/>
                  </a:cubicBezTo>
                  <a:cubicBezTo>
                    <a:pt x="50" y="1"/>
                    <a:pt x="48" y="2"/>
                    <a:pt x="47" y="3"/>
                  </a:cubicBezTo>
                  <a:cubicBezTo>
                    <a:pt x="47" y="5"/>
                    <a:pt x="42" y="5"/>
                    <a:pt x="40" y="4"/>
                  </a:cubicBezTo>
                  <a:cubicBezTo>
                    <a:pt x="38" y="3"/>
                    <a:pt x="33" y="5"/>
                    <a:pt x="32" y="6"/>
                  </a:cubicBezTo>
                  <a:cubicBezTo>
                    <a:pt x="31" y="8"/>
                    <a:pt x="28" y="4"/>
                    <a:pt x="25" y="4"/>
                  </a:cubicBezTo>
                  <a:cubicBezTo>
                    <a:pt x="23" y="4"/>
                    <a:pt x="17" y="6"/>
                    <a:pt x="17" y="6"/>
                  </a:cubicBezTo>
                  <a:cubicBezTo>
                    <a:pt x="17" y="6"/>
                    <a:pt x="16" y="13"/>
                    <a:pt x="16" y="16"/>
                  </a:cubicBezTo>
                  <a:cubicBezTo>
                    <a:pt x="16" y="19"/>
                    <a:pt x="19" y="19"/>
                    <a:pt x="19" y="22"/>
                  </a:cubicBezTo>
                  <a:cubicBezTo>
                    <a:pt x="19" y="24"/>
                    <a:pt x="16" y="26"/>
                    <a:pt x="16" y="27"/>
                  </a:cubicBezTo>
                  <a:cubicBezTo>
                    <a:pt x="16" y="29"/>
                    <a:pt x="14" y="30"/>
                    <a:pt x="11" y="31"/>
                  </a:cubicBezTo>
                  <a:cubicBezTo>
                    <a:pt x="9" y="31"/>
                    <a:pt x="9" y="35"/>
                    <a:pt x="7" y="37"/>
                  </a:cubicBezTo>
                  <a:cubicBezTo>
                    <a:pt x="5" y="38"/>
                    <a:pt x="6" y="42"/>
                    <a:pt x="4" y="45"/>
                  </a:cubicBezTo>
                  <a:cubicBezTo>
                    <a:pt x="3" y="48"/>
                    <a:pt x="2" y="51"/>
                    <a:pt x="2" y="55"/>
                  </a:cubicBezTo>
                  <a:cubicBezTo>
                    <a:pt x="2" y="57"/>
                    <a:pt x="2" y="61"/>
                    <a:pt x="0" y="63"/>
                  </a:cubicBezTo>
                  <a:cubicBezTo>
                    <a:pt x="4" y="63"/>
                    <a:pt x="5" y="63"/>
                    <a:pt x="6" y="62"/>
                  </a:cubicBezTo>
                  <a:cubicBezTo>
                    <a:pt x="8" y="61"/>
                    <a:pt x="18" y="58"/>
                    <a:pt x="18" y="58"/>
                  </a:cubicBezTo>
                  <a:cubicBezTo>
                    <a:pt x="27" y="58"/>
                    <a:pt x="27" y="58"/>
                    <a:pt x="27" y="58"/>
                  </a:cubicBezTo>
                  <a:cubicBezTo>
                    <a:pt x="29" y="52"/>
                    <a:pt x="32" y="46"/>
                    <a:pt x="36" y="45"/>
                  </a:cubicBezTo>
                  <a:cubicBezTo>
                    <a:pt x="40" y="44"/>
                    <a:pt x="46" y="45"/>
                    <a:pt x="51" y="46"/>
                  </a:cubicBezTo>
                  <a:cubicBezTo>
                    <a:pt x="52" y="42"/>
                    <a:pt x="53" y="40"/>
                    <a:pt x="54" y="39"/>
                  </a:cubicBezTo>
                  <a:cubicBezTo>
                    <a:pt x="57" y="36"/>
                    <a:pt x="61" y="30"/>
                    <a:pt x="61" y="26"/>
                  </a:cubicBezTo>
                  <a:cubicBezTo>
                    <a:pt x="62" y="21"/>
                    <a:pt x="62" y="16"/>
                    <a:pt x="62" y="16"/>
                  </a:cubicBezTo>
                  <a:lnTo>
                    <a:pt x="57" y="12"/>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8" name="Freeform 144">
              <a:extLst>
                <a:ext uri="{FF2B5EF4-FFF2-40B4-BE49-F238E27FC236}">
                  <a16:creationId xmlns="" xmlns:a16="http://schemas.microsoft.com/office/drawing/2014/main" id="{F295A24F-7813-4FC6-B1C8-63A982FBB1EE}"/>
                </a:ext>
              </a:extLst>
            </p:cNvPr>
            <p:cNvSpPr>
              <a:spLocks/>
            </p:cNvSpPr>
            <p:nvPr/>
          </p:nvSpPr>
          <p:spPr bwMode="auto">
            <a:xfrm>
              <a:off x="5562600" y="2054226"/>
              <a:ext cx="423863" cy="249238"/>
            </a:xfrm>
            <a:custGeom>
              <a:avLst/>
              <a:gdLst>
                <a:gd name="T0" fmla="*/ 194 w 200"/>
                <a:gd name="T1" fmla="*/ 66 h 117"/>
                <a:gd name="T2" fmla="*/ 179 w 200"/>
                <a:gd name="T3" fmla="*/ 59 h 117"/>
                <a:gd name="T4" fmla="*/ 170 w 200"/>
                <a:gd name="T5" fmla="*/ 59 h 117"/>
                <a:gd name="T6" fmla="*/ 159 w 200"/>
                <a:gd name="T7" fmla="*/ 56 h 117"/>
                <a:gd name="T8" fmla="*/ 148 w 200"/>
                <a:gd name="T9" fmla="*/ 65 h 117"/>
                <a:gd name="T10" fmla="*/ 142 w 200"/>
                <a:gd name="T11" fmla="*/ 67 h 117"/>
                <a:gd name="T12" fmla="*/ 133 w 200"/>
                <a:gd name="T13" fmla="*/ 61 h 117"/>
                <a:gd name="T14" fmla="*/ 123 w 200"/>
                <a:gd name="T15" fmla="*/ 58 h 117"/>
                <a:gd name="T16" fmla="*/ 117 w 200"/>
                <a:gd name="T17" fmla="*/ 46 h 117"/>
                <a:gd name="T18" fmla="*/ 114 w 200"/>
                <a:gd name="T19" fmla="*/ 36 h 117"/>
                <a:gd name="T20" fmla="*/ 105 w 200"/>
                <a:gd name="T21" fmla="*/ 29 h 117"/>
                <a:gd name="T22" fmla="*/ 83 w 200"/>
                <a:gd name="T23" fmla="*/ 28 h 117"/>
                <a:gd name="T24" fmla="*/ 68 w 200"/>
                <a:gd name="T25" fmla="*/ 29 h 117"/>
                <a:gd name="T26" fmla="*/ 55 w 200"/>
                <a:gd name="T27" fmla="*/ 15 h 117"/>
                <a:gd name="T28" fmla="*/ 51 w 200"/>
                <a:gd name="T29" fmla="*/ 20 h 117"/>
                <a:gd name="T30" fmla="*/ 38 w 200"/>
                <a:gd name="T31" fmla="*/ 17 h 117"/>
                <a:gd name="T32" fmla="*/ 36 w 200"/>
                <a:gd name="T33" fmla="*/ 1 h 117"/>
                <a:gd name="T34" fmla="*/ 32 w 200"/>
                <a:gd name="T35" fmla="*/ 18 h 117"/>
                <a:gd name="T36" fmla="*/ 30 w 200"/>
                <a:gd name="T37" fmla="*/ 0 h 117"/>
                <a:gd name="T38" fmla="*/ 2 w 200"/>
                <a:gd name="T39" fmla="*/ 8 h 117"/>
                <a:gd name="T40" fmla="*/ 0 w 200"/>
                <a:gd name="T41" fmla="*/ 58 h 117"/>
                <a:gd name="T42" fmla="*/ 0 w 200"/>
                <a:gd name="T43" fmla="*/ 58 h 117"/>
                <a:gd name="T44" fmla="*/ 8 w 200"/>
                <a:gd name="T45" fmla="*/ 60 h 117"/>
                <a:gd name="T46" fmla="*/ 12 w 200"/>
                <a:gd name="T47" fmla="*/ 54 h 117"/>
                <a:gd name="T48" fmla="*/ 20 w 200"/>
                <a:gd name="T49" fmla="*/ 48 h 117"/>
                <a:gd name="T50" fmla="*/ 24 w 200"/>
                <a:gd name="T51" fmla="*/ 44 h 117"/>
                <a:gd name="T52" fmla="*/ 29 w 200"/>
                <a:gd name="T53" fmla="*/ 42 h 117"/>
                <a:gd name="T54" fmla="*/ 37 w 200"/>
                <a:gd name="T55" fmla="*/ 44 h 117"/>
                <a:gd name="T56" fmla="*/ 45 w 200"/>
                <a:gd name="T57" fmla="*/ 47 h 117"/>
                <a:gd name="T58" fmla="*/ 49 w 200"/>
                <a:gd name="T59" fmla="*/ 59 h 117"/>
                <a:gd name="T60" fmla="*/ 66 w 200"/>
                <a:gd name="T61" fmla="*/ 61 h 117"/>
                <a:gd name="T62" fmla="*/ 71 w 200"/>
                <a:gd name="T63" fmla="*/ 68 h 117"/>
                <a:gd name="T64" fmla="*/ 76 w 200"/>
                <a:gd name="T65" fmla="*/ 77 h 117"/>
                <a:gd name="T66" fmla="*/ 87 w 200"/>
                <a:gd name="T67" fmla="*/ 86 h 117"/>
                <a:gd name="T68" fmla="*/ 100 w 200"/>
                <a:gd name="T69" fmla="*/ 93 h 117"/>
                <a:gd name="T70" fmla="*/ 112 w 200"/>
                <a:gd name="T71" fmla="*/ 101 h 117"/>
                <a:gd name="T72" fmla="*/ 122 w 200"/>
                <a:gd name="T73" fmla="*/ 104 h 117"/>
                <a:gd name="T74" fmla="*/ 123 w 200"/>
                <a:gd name="T75" fmla="*/ 112 h 117"/>
                <a:gd name="T76" fmla="*/ 124 w 200"/>
                <a:gd name="T77" fmla="*/ 111 h 117"/>
                <a:gd name="T78" fmla="*/ 133 w 200"/>
                <a:gd name="T79" fmla="*/ 115 h 117"/>
                <a:gd name="T80" fmla="*/ 137 w 200"/>
                <a:gd name="T81" fmla="*/ 117 h 117"/>
                <a:gd name="T82" fmla="*/ 142 w 200"/>
                <a:gd name="T83" fmla="*/ 105 h 117"/>
                <a:gd name="T84" fmla="*/ 141 w 200"/>
                <a:gd name="T85" fmla="*/ 95 h 117"/>
                <a:gd name="T86" fmla="*/ 134 w 200"/>
                <a:gd name="T87" fmla="*/ 86 h 117"/>
                <a:gd name="T88" fmla="*/ 144 w 200"/>
                <a:gd name="T89" fmla="*/ 82 h 117"/>
                <a:gd name="T90" fmla="*/ 148 w 200"/>
                <a:gd name="T91" fmla="*/ 76 h 117"/>
                <a:gd name="T92" fmla="*/ 153 w 200"/>
                <a:gd name="T93" fmla="*/ 70 h 117"/>
                <a:gd name="T94" fmla="*/ 162 w 200"/>
                <a:gd name="T95" fmla="*/ 68 h 117"/>
                <a:gd name="T96" fmla="*/ 170 w 200"/>
                <a:gd name="T97" fmla="*/ 66 h 117"/>
                <a:gd name="T98" fmla="*/ 166 w 200"/>
                <a:gd name="T99" fmla="*/ 76 h 117"/>
                <a:gd name="T100" fmla="*/ 179 w 200"/>
                <a:gd name="T101" fmla="*/ 73 h 117"/>
                <a:gd name="T102" fmla="*/ 189 w 200"/>
                <a:gd name="T103" fmla="*/ 71 h 117"/>
                <a:gd name="T104" fmla="*/ 194 w 200"/>
                <a:gd name="T105"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17">
                  <a:moveTo>
                    <a:pt x="194" y="66"/>
                  </a:moveTo>
                  <a:cubicBezTo>
                    <a:pt x="189" y="61"/>
                    <a:pt x="180" y="56"/>
                    <a:pt x="179" y="59"/>
                  </a:cubicBezTo>
                  <a:cubicBezTo>
                    <a:pt x="178" y="61"/>
                    <a:pt x="172" y="62"/>
                    <a:pt x="170" y="59"/>
                  </a:cubicBezTo>
                  <a:cubicBezTo>
                    <a:pt x="168" y="56"/>
                    <a:pt x="166" y="53"/>
                    <a:pt x="159" y="56"/>
                  </a:cubicBezTo>
                  <a:cubicBezTo>
                    <a:pt x="152" y="59"/>
                    <a:pt x="148" y="62"/>
                    <a:pt x="148" y="65"/>
                  </a:cubicBezTo>
                  <a:cubicBezTo>
                    <a:pt x="147" y="67"/>
                    <a:pt x="143" y="70"/>
                    <a:pt x="142" y="67"/>
                  </a:cubicBezTo>
                  <a:cubicBezTo>
                    <a:pt x="142" y="63"/>
                    <a:pt x="136" y="62"/>
                    <a:pt x="133" y="61"/>
                  </a:cubicBezTo>
                  <a:cubicBezTo>
                    <a:pt x="129" y="60"/>
                    <a:pt x="124" y="62"/>
                    <a:pt x="123" y="58"/>
                  </a:cubicBezTo>
                  <a:cubicBezTo>
                    <a:pt x="123" y="55"/>
                    <a:pt x="117" y="50"/>
                    <a:pt x="117" y="46"/>
                  </a:cubicBezTo>
                  <a:cubicBezTo>
                    <a:pt x="116" y="42"/>
                    <a:pt x="118" y="37"/>
                    <a:pt x="114" y="36"/>
                  </a:cubicBezTo>
                  <a:cubicBezTo>
                    <a:pt x="111" y="35"/>
                    <a:pt x="108" y="29"/>
                    <a:pt x="105" y="29"/>
                  </a:cubicBezTo>
                  <a:cubicBezTo>
                    <a:pt x="102" y="29"/>
                    <a:pt x="85" y="29"/>
                    <a:pt x="83" y="28"/>
                  </a:cubicBezTo>
                  <a:cubicBezTo>
                    <a:pt x="80" y="27"/>
                    <a:pt x="69" y="32"/>
                    <a:pt x="68" y="29"/>
                  </a:cubicBezTo>
                  <a:cubicBezTo>
                    <a:pt x="67" y="27"/>
                    <a:pt x="59" y="18"/>
                    <a:pt x="55" y="15"/>
                  </a:cubicBezTo>
                  <a:cubicBezTo>
                    <a:pt x="54" y="17"/>
                    <a:pt x="53" y="18"/>
                    <a:pt x="51" y="20"/>
                  </a:cubicBezTo>
                  <a:cubicBezTo>
                    <a:pt x="43" y="26"/>
                    <a:pt x="35" y="25"/>
                    <a:pt x="38" y="17"/>
                  </a:cubicBezTo>
                  <a:cubicBezTo>
                    <a:pt x="40" y="10"/>
                    <a:pt x="41" y="1"/>
                    <a:pt x="36" y="1"/>
                  </a:cubicBezTo>
                  <a:cubicBezTo>
                    <a:pt x="32" y="1"/>
                    <a:pt x="35" y="17"/>
                    <a:pt x="32" y="18"/>
                  </a:cubicBezTo>
                  <a:cubicBezTo>
                    <a:pt x="29" y="18"/>
                    <a:pt x="28" y="6"/>
                    <a:pt x="30" y="0"/>
                  </a:cubicBezTo>
                  <a:cubicBezTo>
                    <a:pt x="2" y="8"/>
                    <a:pt x="2" y="8"/>
                    <a:pt x="2" y="8"/>
                  </a:cubicBezTo>
                  <a:cubicBezTo>
                    <a:pt x="0" y="58"/>
                    <a:pt x="0" y="58"/>
                    <a:pt x="0" y="58"/>
                  </a:cubicBezTo>
                  <a:cubicBezTo>
                    <a:pt x="0" y="58"/>
                    <a:pt x="0" y="58"/>
                    <a:pt x="0" y="58"/>
                  </a:cubicBezTo>
                  <a:cubicBezTo>
                    <a:pt x="3" y="59"/>
                    <a:pt x="6" y="59"/>
                    <a:pt x="8" y="60"/>
                  </a:cubicBezTo>
                  <a:cubicBezTo>
                    <a:pt x="12" y="60"/>
                    <a:pt x="12" y="57"/>
                    <a:pt x="12" y="54"/>
                  </a:cubicBezTo>
                  <a:cubicBezTo>
                    <a:pt x="12" y="52"/>
                    <a:pt x="17" y="48"/>
                    <a:pt x="20" y="48"/>
                  </a:cubicBezTo>
                  <a:cubicBezTo>
                    <a:pt x="23" y="49"/>
                    <a:pt x="23" y="44"/>
                    <a:pt x="24" y="44"/>
                  </a:cubicBezTo>
                  <a:cubicBezTo>
                    <a:pt x="25" y="44"/>
                    <a:pt x="28" y="43"/>
                    <a:pt x="29" y="42"/>
                  </a:cubicBezTo>
                  <a:cubicBezTo>
                    <a:pt x="30" y="40"/>
                    <a:pt x="35" y="42"/>
                    <a:pt x="37" y="44"/>
                  </a:cubicBezTo>
                  <a:cubicBezTo>
                    <a:pt x="38" y="45"/>
                    <a:pt x="42" y="46"/>
                    <a:pt x="45" y="47"/>
                  </a:cubicBezTo>
                  <a:cubicBezTo>
                    <a:pt x="48" y="47"/>
                    <a:pt x="49" y="57"/>
                    <a:pt x="49" y="59"/>
                  </a:cubicBezTo>
                  <a:cubicBezTo>
                    <a:pt x="49" y="61"/>
                    <a:pt x="64" y="60"/>
                    <a:pt x="66" y="61"/>
                  </a:cubicBezTo>
                  <a:cubicBezTo>
                    <a:pt x="68" y="61"/>
                    <a:pt x="68" y="65"/>
                    <a:pt x="71" y="68"/>
                  </a:cubicBezTo>
                  <a:cubicBezTo>
                    <a:pt x="73" y="71"/>
                    <a:pt x="75" y="75"/>
                    <a:pt x="76" y="77"/>
                  </a:cubicBezTo>
                  <a:cubicBezTo>
                    <a:pt x="77" y="80"/>
                    <a:pt x="85" y="83"/>
                    <a:pt x="87" y="86"/>
                  </a:cubicBezTo>
                  <a:cubicBezTo>
                    <a:pt x="89" y="89"/>
                    <a:pt x="95" y="92"/>
                    <a:pt x="100" y="93"/>
                  </a:cubicBezTo>
                  <a:cubicBezTo>
                    <a:pt x="105" y="95"/>
                    <a:pt x="109" y="101"/>
                    <a:pt x="112" y="101"/>
                  </a:cubicBezTo>
                  <a:cubicBezTo>
                    <a:pt x="114" y="101"/>
                    <a:pt x="122" y="104"/>
                    <a:pt x="122" y="104"/>
                  </a:cubicBezTo>
                  <a:cubicBezTo>
                    <a:pt x="123" y="112"/>
                    <a:pt x="123" y="112"/>
                    <a:pt x="123" y="112"/>
                  </a:cubicBezTo>
                  <a:cubicBezTo>
                    <a:pt x="123" y="112"/>
                    <a:pt x="123" y="112"/>
                    <a:pt x="124" y="111"/>
                  </a:cubicBezTo>
                  <a:cubicBezTo>
                    <a:pt x="128" y="110"/>
                    <a:pt x="130" y="115"/>
                    <a:pt x="133" y="115"/>
                  </a:cubicBezTo>
                  <a:cubicBezTo>
                    <a:pt x="134" y="115"/>
                    <a:pt x="136" y="116"/>
                    <a:pt x="137" y="117"/>
                  </a:cubicBezTo>
                  <a:cubicBezTo>
                    <a:pt x="137" y="110"/>
                    <a:pt x="139" y="107"/>
                    <a:pt x="142" y="105"/>
                  </a:cubicBezTo>
                  <a:cubicBezTo>
                    <a:pt x="145" y="103"/>
                    <a:pt x="140" y="99"/>
                    <a:pt x="141" y="95"/>
                  </a:cubicBezTo>
                  <a:cubicBezTo>
                    <a:pt x="141" y="91"/>
                    <a:pt x="133" y="89"/>
                    <a:pt x="134" y="86"/>
                  </a:cubicBezTo>
                  <a:cubicBezTo>
                    <a:pt x="134" y="83"/>
                    <a:pt x="141" y="84"/>
                    <a:pt x="144" y="82"/>
                  </a:cubicBezTo>
                  <a:cubicBezTo>
                    <a:pt x="147" y="81"/>
                    <a:pt x="145" y="76"/>
                    <a:pt x="148" y="76"/>
                  </a:cubicBezTo>
                  <a:cubicBezTo>
                    <a:pt x="151" y="76"/>
                    <a:pt x="152" y="73"/>
                    <a:pt x="153" y="70"/>
                  </a:cubicBezTo>
                  <a:cubicBezTo>
                    <a:pt x="154" y="67"/>
                    <a:pt x="159" y="70"/>
                    <a:pt x="162" y="68"/>
                  </a:cubicBezTo>
                  <a:cubicBezTo>
                    <a:pt x="165" y="66"/>
                    <a:pt x="169" y="65"/>
                    <a:pt x="170" y="66"/>
                  </a:cubicBezTo>
                  <a:cubicBezTo>
                    <a:pt x="170" y="68"/>
                    <a:pt x="167" y="73"/>
                    <a:pt x="166" y="76"/>
                  </a:cubicBezTo>
                  <a:cubicBezTo>
                    <a:pt x="170" y="75"/>
                    <a:pt x="177" y="75"/>
                    <a:pt x="179" y="73"/>
                  </a:cubicBezTo>
                  <a:cubicBezTo>
                    <a:pt x="180" y="71"/>
                    <a:pt x="187" y="76"/>
                    <a:pt x="189" y="71"/>
                  </a:cubicBezTo>
                  <a:cubicBezTo>
                    <a:pt x="192" y="67"/>
                    <a:pt x="200" y="70"/>
                    <a:pt x="194" y="6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49" name="Freeform 145">
              <a:extLst>
                <a:ext uri="{FF2B5EF4-FFF2-40B4-BE49-F238E27FC236}">
                  <a16:creationId xmlns="" xmlns:a16="http://schemas.microsoft.com/office/drawing/2014/main" id="{27768228-BEC5-4284-A248-CAD3617F2B9D}"/>
                </a:ext>
              </a:extLst>
            </p:cNvPr>
            <p:cNvSpPr>
              <a:spLocks noEditPoints="1"/>
            </p:cNvSpPr>
            <p:nvPr/>
          </p:nvSpPr>
          <p:spPr bwMode="auto">
            <a:xfrm>
              <a:off x="4351337" y="673101"/>
              <a:ext cx="619125" cy="977900"/>
            </a:xfrm>
            <a:custGeom>
              <a:avLst/>
              <a:gdLst>
                <a:gd name="T0" fmla="*/ 276 w 292"/>
                <a:gd name="T1" fmla="*/ 241 h 461"/>
                <a:gd name="T2" fmla="*/ 277 w 292"/>
                <a:gd name="T3" fmla="*/ 227 h 461"/>
                <a:gd name="T4" fmla="*/ 261 w 292"/>
                <a:gd name="T5" fmla="*/ 225 h 461"/>
                <a:gd name="T6" fmla="*/ 243 w 292"/>
                <a:gd name="T7" fmla="*/ 224 h 461"/>
                <a:gd name="T8" fmla="*/ 234 w 292"/>
                <a:gd name="T9" fmla="*/ 223 h 461"/>
                <a:gd name="T10" fmla="*/ 216 w 292"/>
                <a:gd name="T11" fmla="*/ 227 h 461"/>
                <a:gd name="T12" fmla="*/ 202 w 292"/>
                <a:gd name="T13" fmla="*/ 242 h 461"/>
                <a:gd name="T14" fmla="*/ 202 w 292"/>
                <a:gd name="T15" fmla="*/ 226 h 461"/>
                <a:gd name="T16" fmla="*/ 182 w 292"/>
                <a:gd name="T17" fmla="*/ 237 h 461"/>
                <a:gd name="T18" fmla="*/ 174 w 292"/>
                <a:gd name="T19" fmla="*/ 241 h 461"/>
                <a:gd name="T20" fmla="*/ 165 w 292"/>
                <a:gd name="T21" fmla="*/ 239 h 461"/>
                <a:gd name="T22" fmla="*/ 150 w 292"/>
                <a:gd name="T23" fmla="*/ 251 h 461"/>
                <a:gd name="T24" fmla="*/ 139 w 292"/>
                <a:gd name="T25" fmla="*/ 259 h 461"/>
                <a:gd name="T26" fmla="*/ 129 w 292"/>
                <a:gd name="T27" fmla="*/ 264 h 461"/>
                <a:gd name="T28" fmla="*/ 112 w 292"/>
                <a:gd name="T29" fmla="*/ 268 h 461"/>
                <a:gd name="T30" fmla="*/ 105 w 292"/>
                <a:gd name="T31" fmla="*/ 278 h 461"/>
                <a:gd name="T32" fmla="*/ 129 w 292"/>
                <a:gd name="T33" fmla="*/ 279 h 461"/>
                <a:gd name="T34" fmla="*/ 111 w 292"/>
                <a:gd name="T35" fmla="*/ 291 h 461"/>
                <a:gd name="T36" fmla="*/ 86 w 292"/>
                <a:gd name="T37" fmla="*/ 319 h 461"/>
                <a:gd name="T38" fmla="*/ 70 w 292"/>
                <a:gd name="T39" fmla="*/ 340 h 461"/>
                <a:gd name="T40" fmla="*/ 56 w 292"/>
                <a:gd name="T41" fmla="*/ 360 h 461"/>
                <a:gd name="T42" fmla="*/ 36 w 292"/>
                <a:gd name="T43" fmla="*/ 374 h 461"/>
                <a:gd name="T44" fmla="*/ 16 w 292"/>
                <a:gd name="T45" fmla="*/ 386 h 461"/>
                <a:gd name="T46" fmla="*/ 6 w 292"/>
                <a:gd name="T47" fmla="*/ 403 h 461"/>
                <a:gd name="T48" fmla="*/ 2 w 292"/>
                <a:gd name="T49" fmla="*/ 424 h 461"/>
                <a:gd name="T50" fmla="*/ 12 w 292"/>
                <a:gd name="T51" fmla="*/ 431 h 461"/>
                <a:gd name="T52" fmla="*/ 10 w 292"/>
                <a:gd name="T53" fmla="*/ 439 h 461"/>
                <a:gd name="T54" fmla="*/ 20 w 292"/>
                <a:gd name="T55" fmla="*/ 457 h 461"/>
                <a:gd name="T56" fmla="*/ 65 w 292"/>
                <a:gd name="T57" fmla="*/ 435 h 461"/>
                <a:gd name="T58" fmla="*/ 78 w 292"/>
                <a:gd name="T59" fmla="*/ 439 h 461"/>
                <a:gd name="T60" fmla="*/ 86 w 292"/>
                <a:gd name="T61" fmla="*/ 412 h 461"/>
                <a:gd name="T62" fmla="*/ 83 w 292"/>
                <a:gd name="T63" fmla="*/ 376 h 461"/>
                <a:gd name="T64" fmla="*/ 103 w 292"/>
                <a:gd name="T65" fmla="*/ 350 h 461"/>
                <a:gd name="T66" fmla="*/ 117 w 292"/>
                <a:gd name="T67" fmla="*/ 317 h 461"/>
                <a:gd name="T68" fmla="*/ 131 w 292"/>
                <a:gd name="T69" fmla="*/ 288 h 461"/>
                <a:gd name="T70" fmla="*/ 163 w 292"/>
                <a:gd name="T71" fmla="*/ 273 h 461"/>
                <a:gd name="T72" fmla="*/ 185 w 292"/>
                <a:gd name="T73" fmla="*/ 257 h 461"/>
                <a:gd name="T74" fmla="*/ 225 w 292"/>
                <a:gd name="T75" fmla="*/ 269 h 461"/>
                <a:gd name="T76" fmla="*/ 250 w 292"/>
                <a:gd name="T77" fmla="*/ 243 h 461"/>
                <a:gd name="T78" fmla="*/ 276 w 292"/>
                <a:gd name="T79" fmla="*/ 255 h 461"/>
                <a:gd name="T80" fmla="*/ 81 w 292"/>
                <a:gd name="T81" fmla="*/ 33 h 461"/>
                <a:gd name="T82" fmla="*/ 108 w 292"/>
                <a:gd name="T83" fmla="*/ 49 h 461"/>
                <a:gd name="T84" fmla="*/ 129 w 292"/>
                <a:gd name="T85" fmla="*/ 53 h 461"/>
                <a:gd name="T86" fmla="*/ 131 w 292"/>
                <a:gd name="T87" fmla="*/ 68 h 461"/>
                <a:gd name="T88" fmla="*/ 111 w 292"/>
                <a:gd name="T89" fmla="*/ 86 h 461"/>
                <a:gd name="T90" fmla="*/ 133 w 292"/>
                <a:gd name="T91" fmla="*/ 95 h 461"/>
                <a:gd name="T92" fmla="*/ 160 w 292"/>
                <a:gd name="T93" fmla="*/ 52 h 461"/>
                <a:gd name="T94" fmla="*/ 181 w 292"/>
                <a:gd name="T95" fmla="*/ 63 h 461"/>
                <a:gd name="T96" fmla="*/ 210 w 292"/>
                <a:gd name="T97" fmla="*/ 75 h 461"/>
                <a:gd name="T98" fmla="*/ 201 w 292"/>
                <a:gd name="T99" fmla="*/ 59 h 461"/>
                <a:gd name="T100" fmla="*/ 176 w 292"/>
                <a:gd name="T101" fmla="*/ 38 h 461"/>
                <a:gd name="T102" fmla="*/ 150 w 292"/>
                <a:gd name="T103" fmla="*/ 25 h 461"/>
                <a:gd name="T104" fmla="*/ 126 w 292"/>
                <a:gd name="T105" fmla="*/ 12 h 461"/>
                <a:gd name="T106" fmla="*/ 117 w 292"/>
                <a:gd name="T107" fmla="*/ 25 h 461"/>
                <a:gd name="T108" fmla="*/ 93 w 292"/>
                <a:gd name="T109" fmla="*/ 24 h 461"/>
                <a:gd name="T110" fmla="*/ 78 w 292"/>
                <a:gd name="T111" fmla="*/ 19 h 461"/>
                <a:gd name="T112" fmla="*/ 71 w 292"/>
                <a:gd name="T113" fmla="*/ 53 h 461"/>
                <a:gd name="T114" fmla="*/ 71 w 292"/>
                <a:gd name="T115" fmla="*/ 53 h 461"/>
                <a:gd name="T116" fmla="*/ 167 w 292"/>
                <a:gd name="T117" fmla="*/ 26 h 461"/>
                <a:gd name="T118" fmla="*/ 234 w 292"/>
                <a:gd name="T119" fmla="*/ 25 h 461"/>
                <a:gd name="T120" fmla="*/ 204 w 292"/>
                <a:gd name="T121" fmla="*/ 9 h 461"/>
                <a:gd name="T122" fmla="*/ 177 w 292"/>
                <a:gd name="T123" fmla="*/ 7 h 461"/>
                <a:gd name="T124" fmla="*/ 158 w 292"/>
                <a:gd name="T125" fmla="*/ 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461">
                  <a:moveTo>
                    <a:pt x="283" y="247"/>
                  </a:moveTo>
                  <a:cubicBezTo>
                    <a:pt x="282" y="249"/>
                    <a:pt x="278" y="249"/>
                    <a:pt x="278" y="246"/>
                  </a:cubicBezTo>
                  <a:cubicBezTo>
                    <a:pt x="278" y="244"/>
                    <a:pt x="271" y="242"/>
                    <a:pt x="270" y="240"/>
                  </a:cubicBezTo>
                  <a:cubicBezTo>
                    <a:pt x="270" y="239"/>
                    <a:pt x="273" y="239"/>
                    <a:pt x="276" y="241"/>
                  </a:cubicBezTo>
                  <a:cubicBezTo>
                    <a:pt x="279" y="242"/>
                    <a:pt x="281" y="241"/>
                    <a:pt x="284" y="239"/>
                  </a:cubicBezTo>
                  <a:cubicBezTo>
                    <a:pt x="287" y="236"/>
                    <a:pt x="291" y="238"/>
                    <a:pt x="291" y="236"/>
                  </a:cubicBezTo>
                  <a:cubicBezTo>
                    <a:pt x="292" y="233"/>
                    <a:pt x="286" y="231"/>
                    <a:pt x="285" y="230"/>
                  </a:cubicBezTo>
                  <a:cubicBezTo>
                    <a:pt x="284" y="228"/>
                    <a:pt x="281" y="226"/>
                    <a:pt x="277" y="227"/>
                  </a:cubicBezTo>
                  <a:cubicBezTo>
                    <a:pt x="273" y="228"/>
                    <a:pt x="273" y="226"/>
                    <a:pt x="271" y="224"/>
                  </a:cubicBezTo>
                  <a:cubicBezTo>
                    <a:pt x="269" y="222"/>
                    <a:pt x="262" y="226"/>
                    <a:pt x="262" y="230"/>
                  </a:cubicBezTo>
                  <a:cubicBezTo>
                    <a:pt x="262" y="235"/>
                    <a:pt x="258" y="234"/>
                    <a:pt x="259" y="231"/>
                  </a:cubicBezTo>
                  <a:cubicBezTo>
                    <a:pt x="261" y="229"/>
                    <a:pt x="257" y="226"/>
                    <a:pt x="261" y="225"/>
                  </a:cubicBezTo>
                  <a:cubicBezTo>
                    <a:pt x="264" y="224"/>
                    <a:pt x="262" y="219"/>
                    <a:pt x="256" y="219"/>
                  </a:cubicBezTo>
                  <a:cubicBezTo>
                    <a:pt x="250" y="218"/>
                    <a:pt x="248" y="223"/>
                    <a:pt x="249" y="225"/>
                  </a:cubicBezTo>
                  <a:cubicBezTo>
                    <a:pt x="251" y="227"/>
                    <a:pt x="245" y="234"/>
                    <a:pt x="242" y="234"/>
                  </a:cubicBezTo>
                  <a:cubicBezTo>
                    <a:pt x="240" y="234"/>
                    <a:pt x="243" y="228"/>
                    <a:pt x="243" y="224"/>
                  </a:cubicBezTo>
                  <a:cubicBezTo>
                    <a:pt x="242" y="221"/>
                    <a:pt x="240" y="223"/>
                    <a:pt x="235" y="228"/>
                  </a:cubicBezTo>
                  <a:cubicBezTo>
                    <a:pt x="231" y="233"/>
                    <a:pt x="227" y="238"/>
                    <a:pt x="225" y="239"/>
                  </a:cubicBezTo>
                  <a:cubicBezTo>
                    <a:pt x="222" y="239"/>
                    <a:pt x="222" y="234"/>
                    <a:pt x="227" y="232"/>
                  </a:cubicBezTo>
                  <a:cubicBezTo>
                    <a:pt x="231" y="229"/>
                    <a:pt x="231" y="223"/>
                    <a:pt x="234" y="223"/>
                  </a:cubicBezTo>
                  <a:cubicBezTo>
                    <a:pt x="237" y="223"/>
                    <a:pt x="237" y="220"/>
                    <a:pt x="233" y="219"/>
                  </a:cubicBezTo>
                  <a:cubicBezTo>
                    <a:pt x="228" y="218"/>
                    <a:pt x="228" y="222"/>
                    <a:pt x="226" y="224"/>
                  </a:cubicBezTo>
                  <a:cubicBezTo>
                    <a:pt x="225" y="225"/>
                    <a:pt x="218" y="221"/>
                    <a:pt x="218" y="223"/>
                  </a:cubicBezTo>
                  <a:cubicBezTo>
                    <a:pt x="219" y="224"/>
                    <a:pt x="215" y="224"/>
                    <a:pt x="216" y="227"/>
                  </a:cubicBezTo>
                  <a:cubicBezTo>
                    <a:pt x="218" y="229"/>
                    <a:pt x="216" y="232"/>
                    <a:pt x="214" y="229"/>
                  </a:cubicBezTo>
                  <a:cubicBezTo>
                    <a:pt x="212" y="226"/>
                    <a:pt x="208" y="228"/>
                    <a:pt x="206" y="231"/>
                  </a:cubicBezTo>
                  <a:cubicBezTo>
                    <a:pt x="204" y="235"/>
                    <a:pt x="201" y="234"/>
                    <a:pt x="203" y="236"/>
                  </a:cubicBezTo>
                  <a:cubicBezTo>
                    <a:pt x="205" y="237"/>
                    <a:pt x="205" y="241"/>
                    <a:pt x="202" y="242"/>
                  </a:cubicBezTo>
                  <a:cubicBezTo>
                    <a:pt x="199" y="243"/>
                    <a:pt x="200" y="234"/>
                    <a:pt x="198" y="235"/>
                  </a:cubicBezTo>
                  <a:cubicBezTo>
                    <a:pt x="196" y="236"/>
                    <a:pt x="197" y="230"/>
                    <a:pt x="200" y="230"/>
                  </a:cubicBezTo>
                  <a:cubicBezTo>
                    <a:pt x="204" y="230"/>
                    <a:pt x="207" y="226"/>
                    <a:pt x="206" y="225"/>
                  </a:cubicBezTo>
                  <a:cubicBezTo>
                    <a:pt x="206" y="223"/>
                    <a:pt x="202" y="223"/>
                    <a:pt x="202" y="226"/>
                  </a:cubicBezTo>
                  <a:cubicBezTo>
                    <a:pt x="202" y="228"/>
                    <a:pt x="197" y="228"/>
                    <a:pt x="193" y="227"/>
                  </a:cubicBezTo>
                  <a:cubicBezTo>
                    <a:pt x="189" y="227"/>
                    <a:pt x="189" y="232"/>
                    <a:pt x="194" y="235"/>
                  </a:cubicBezTo>
                  <a:cubicBezTo>
                    <a:pt x="199" y="238"/>
                    <a:pt x="193" y="239"/>
                    <a:pt x="191" y="237"/>
                  </a:cubicBezTo>
                  <a:cubicBezTo>
                    <a:pt x="188" y="235"/>
                    <a:pt x="185" y="236"/>
                    <a:pt x="182" y="237"/>
                  </a:cubicBezTo>
                  <a:cubicBezTo>
                    <a:pt x="180" y="239"/>
                    <a:pt x="188" y="242"/>
                    <a:pt x="189" y="243"/>
                  </a:cubicBezTo>
                  <a:cubicBezTo>
                    <a:pt x="189" y="245"/>
                    <a:pt x="184" y="241"/>
                    <a:pt x="183" y="242"/>
                  </a:cubicBezTo>
                  <a:cubicBezTo>
                    <a:pt x="182" y="244"/>
                    <a:pt x="178" y="242"/>
                    <a:pt x="177" y="239"/>
                  </a:cubicBezTo>
                  <a:cubicBezTo>
                    <a:pt x="177" y="236"/>
                    <a:pt x="169" y="240"/>
                    <a:pt x="174" y="241"/>
                  </a:cubicBezTo>
                  <a:cubicBezTo>
                    <a:pt x="178" y="242"/>
                    <a:pt x="176" y="245"/>
                    <a:pt x="176" y="248"/>
                  </a:cubicBezTo>
                  <a:cubicBezTo>
                    <a:pt x="176" y="252"/>
                    <a:pt x="171" y="249"/>
                    <a:pt x="172" y="246"/>
                  </a:cubicBezTo>
                  <a:cubicBezTo>
                    <a:pt x="173" y="243"/>
                    <a:pt x="169" y="243"/>
                    <a:pt x="166" y="245"/>
                  </a:cubicBezTo>
                  <a:cubicBezTo>
                    <a:pt x="163" y="247"/>
                    <a:pt x="167" y="242"/>
                    <a:pt x="165" y="239"/>
                  </a:cubicBezTo>
                  <a:cubicBezTo>
                    <a:pt x="164" y="236"/>
                    <a:pt x="161" y="239"/>
                    <a:pt x="157" y="240"/>
                  </a:cubicBezTo>
                  <a:cubicBezTo>
                    <a:pt x="154" y="240"/>
                    <a:pt x="152" y="240"/>
                    <a:pt x="154" y="243"/>
                  </a:cubicBezTo>
                  <a:cubicBezTo>
                    <a:pt x="156" y="245"/>
                    <a:pt x="156" y="248"/>
                    <a:pt x="153" y="248"/>
                  </a:cubicBezTo>
                  <a:cubicBezTo>
                    <a:pt x="150" y="247"/>
                    <a:pt x="149" y="248"/>
                    <a:pt x="150" y="251"/>
                  </a:cubicBezTo>
                  <a:cubicBezTo>
                    <a:pt x="150" y="253"/>
                    <a:pt x="146" y="253"/>
                    <a:pt x="146" y="251"/>
                  </a:cubicBezTo>
                  <a:cubicBezTo>
                    <a:pt x="145" y="249"/>
                    <a:pt x="140" y="249"/>
                    <a:pt x="138" y="252"/>
                  </a:cubicBezTo>
                  <a:cubicBezTo>
                    <a:pt x="136" y="255"/>
                    <a:pt x="132" y="257"/>
                    <a:pt x="132" y="260"/>
                  </a:cubicBezTo>
                  <a:cubicBezTo>
                    <a:pt x="133" y="263"/>
                    <a:pt x="136" y="258"/>
                    <a:pt x="139" y="259"/>
                  </a:cubicBezTo>
                  <a:cubicBezTo>
                    <a:pt x="142" y="260"/>
                    <a:pt x="139" y="262"/>
                    <a:pt x="141" y="263"/>
                  </a:cubicBezTo>
                  <a:cubicBezTo>
                    <a:pt x="142" y="265"/>
                    <a:pt x="142" y="268"/>
                    <a:pt x="140" y="266"/>
                  </a:cubicBezTo>
                  <a:cubicBezTo>
                    <a:pt x="137" y="264"/>
                    <a:pt x="134" y="263"/>
                    <a:pt x="134" y="267"/>
                  </a:cubicBezTo>
                  <a:cubicBezTo>
                    <a:pt x="133" y="270"/>
                    <a:pt x="131" y="266"/>
                    <a:pt x="129" y="264"/>
                  </a:cubicBezTo>
                  <a:cubicBezTo>
                    <a:pt x="127" y="261"/>
                    <a:pt x="125" y="269"/>
                    <a:pt x="123" y="267"/>
                  </a:cubicBezTo>
                  <a:cubicBezTo>
                    <a:pt x="121" y="265"/>
                    <a:pt x="127" y="260"/>
                    <a:pt x="125" y="258"/>
                  </a:cubicBezTo>
                  <a:cubicBezTo>
                    <a:pt x="124" y="255"/>
                    <a:pt x="123" y="259"/>
                    <a:pt x="119" y="263"/>
                  </a:cubicBezTo>
                  <a:cubicBezTo>
                    <a:pt x="115" y="267"/>
                    <a:pt x="110" y="267"/>
                    <a:pt x="112" y="268"/>
                  </a:cubicBezTo>
                  <a:cubicBezTo>
                    <a:pt x="113" y="270"/>
                    <a:pt x="108" y="271"/>
                    <a:pt x="107" y="274"/>
                  </a:cubicBezTo>
                  <a:cubicBezTo>
                    <a:pt x="106" y="278"/>
                    <a:pt x="98" y="279"/>
                    <a:pt x="93" y="282"/>
                  </a:cubicBezTo>
                  <a:cubicBezTo>
                    <a:pt x="88" y="285"/>
                    <a:pt x="94" y="286"/>
                    <a:pt x="97" y="282"/>
                  </a:cubicBezTo>
                  <a:cubicBezTo>
                    <a:pt x="100" y="279"/>
                    <a:pt x="101" y="281"/>
                    <a:pt x="105" y="278"/>
                  </a:cubicBezTo>
                  <a:cubicBezTo>
                    <a:pt x="110" y="275"/>
                    <a:pt x="114" y="273"/>
                    <a:pt x="116" y="274"/>
                  </a:cubicBezTo>
                  <a:cubicBezTo>
                    <a:pt x="118" y="275"/>
                    <a:pt x="121" y="276"/>
                    <a:pt x="123" y="273"/>
                  </a:cubicBezTo>
                  <a:cubicBezTo>
                    <a:pt x="125" y="270"/>
                    <a:pt x="128" y="271"/>
                    <a:pt x="130" y="273"/>
                  </a:cubicBezTo>
                  <a:cubicBezTo>
                    <a:pt x="132" y="275"/>
                    <a:pt x="126" y="276"/>
                    <a:pt x="129" y="279"/>
                  </a:cubicBezTo>
                  <a:cubicBezTo>
                    <a:pt x="131" y="281"/>
                    <a:pt x="126" y="283"/>
                    <a:pt x="126" y="281"/>
                  </a:cubicBezTo>
                  <a:cubicBezTo>
                    <a:pt x="126" y="278"/>
                    <a:pt x="122" y="276"/>
                    <a:pt x="121" y="278"/>
                  </a:cubicBezTo>
                  <a:cubicBezTo>
                    <a:pt x="120" y="281"/>
                    <a:pt x="118" y="283"/>
                    <a:pt x="116" y="283"/>
                  </a:cubicBezTo>
                  <a:cubicBezTo>
                    <a:pt x="114" y="283"/>
                    <a:pt x="111" y="287"/>
                    <a:pt x="111" y="291"/>
                  </a:cubicBezTo>
                  <a:cubicBezTo>
                    <a:pt x="111" y="295"/>
                    <a:pt x="107" y="291"/>
                    <a:pt x="107" y="295"/>
                  </a:cubicBezTo>
                  <a:cubicBezTo>
                    <a:pt x="107" y="298"/>
                    <a:pt x="101" y="304"/>
                    <a:pt x="97" y="309"/>
                  </a:cubicBezTo>
                  <a:cubicBezTo>
                    <a:pt x="92" y="313"/>
                    <a:pt x="96" y="314"/>
                    <a:pt x="95" y="317"/>
                  </a:cubicBezTo>
                  <a:cubicBezTo>
                    <a:pt x="93" y="320"/>
                    <a:pt x="88" y="318"/>
                    <a:pt x="86" y="319"/>
                  </a:cubicBezTo>
                  <a:cubicBezTo>
                    <a:pt x="84" y="320"/>
                    <a:pt x="87" y="327"/>
                    <a:pt x="85" y="329"/>
                  </a:cubicBezTo>
                  <a:cubicBezTo>
                    <a:pt x="82" y="331"/>
                    <a:pt x="85" y="334"/>
                    <a:pt x="85" y="337"/>
                  </a:cubicBezTo>
                  <a:cubicBezTo>
                    <a:pt x="85" y="339"/>
                    <a:pt x="78" y="335"/>
                    <a:pt x="78" y="338"/>
                  </a:cubicBezTo>
                  <a:cubicBezTo>
                    <a:pt x="77" y="340"/>
                    <a:pt x="71" y="340"/>
                    <a:pt x="70" y="340"/>
                  </a:cubicBezTo>
                  <a:cubicBezTo>
                    <a:pt x="68" y="341"/>
                    <a:pt x="73" y="345"/>
                    <a:pt x="76" y="347"/>
                  </a:cubicBezTo>
                  <a:cubicBezTo>
                    <a:pt x="79" y="350"/>
                    <a:pt x="73" y="351"/>
                    <a:pt x="73" y="349"/>
                  </a:cubicBezTo>
                  <a:cubicBezTo>
                    <a:pt x="72" y="346"/>
                    <a:pt x="68" y="350"/>
                    <a:pt x="63" y="353"/>
                  </a:cubicBezTo>
                  <a:cubicBezTo>
                    <a:pt x="57" y="355"/>
                    <a:pt x="60" y="360"/>
                    <a:pt x="56" y="360"/>
                  </a:cubicBezTo>
                  <a:cubicBezTo>
                    <a:pt x="52" y="360"/>
                    <a:pt x="53" y="366"/>
                    <a:pt x="50" y="368"/>
                  </a:cubicBezTo>
                  <a:cubicBezTo>
                    <a:pt x="47" y="370"/>
                    <a:pt x="48" y="364"/>
                    <a:pt x="44" y="364"/>
                  </a:cubicBezTo>
                  <a:cubicBezTo>
                    <a:pt x="40" y="363"/>
                    <a:pt x="40" y="366"/>
                    <a:pt x="43" y="370"/>
                  </a:cubicBezTo>
                  <a:cubicBezTo>
                    <a:pt x="45" y="373"/>
                    <a:pt x="39" y="371"/>
                    <a:pt x="36" y="374"/>
                  </a:cubicBezTo>
                  <a:cubicBezTo>
                    <a:pt x="34" y="377"/>
                    <a:pt x="27" y="375"/>
                    <a:pt x="26" y="378"/>
                  </a:cubicBezTo>
                  <a:cubicBezTo>
                    <a:pt x="24" y="380"/>
                    <a:pt x="31" y="380"/>
                    <a:pt x="32" y="382"/>
                  </a:cubicBezTo>
                  <a:cubicBezTo>
                    <a:pt x="33" y="384"/>
                    <a:pt x="26" y="383"/>
                    <a:pt x="22" y="382"/>
                  </a:cubicBezTo>
                  <a:cubicBezTo>
                    <a:pt x="18" y="382"/>
                    <a:pt x="19" y="387"/>
                    <a:pt x="16" y="386"/>
                  </a:cubicBezTo>
                  <a:cubicBezTo>
                    <a:pt x="13" y="386"/>
                    <a:pt x="8" y="389"/>
                    <a:pt x="11" y="392"/>
                  </a:cubicBezTo>
                  <a:cubicBezTo>
                    <a:pt x="13" y="394"/>
                    <a:pt x="9" y="394"/>
                    <a:pt x="7" y="393"/>
                  </a:cubicBezTo>
                  <a:cubicBezTo>
                    <a:pt x="4" y="391"/>
                    <a:pt x="2" y="395"/>
                    <a:pt x="1" y="398"/>
                  </a:cubicBezTo>
                  <a:cubicBezTo>
                    <a:pt x="1" y="401"/>
                    <a:pt x="6" y="402"/>
                    <a:pt x="6" y="403"/>
                  </a:cubicBezTo>
                  <a:cubicBezTo>
                    <a:pt x="6" y="405"/>
                    <a:pt x="1" y="407"/>
                    <a:pt x="4" y="408"/>
                  </a:cubicBezTo>
                  <a:cubicBezTo>
                    <a:pt x="7" y="408"/>
                    <a:pt x="5" y="411"/>
                    <a:pt x="3" y="412"/>
                  </a:cubicBezTo>
                  <a:cubicBezTo>
                    <a:pt x="1" y="413"/>
                    <a:pt x="1" y="415"/>
                    <a:pt x="3" y="417"/>
                  </a:cubicBezTo>
                  <a:cubicBezTo>
                    <a:pt x="5" y="420"/>
                    <a:pt x="0" y="420"/>
                    <a:pt x="2" y="424"/>
                  </a:cubicBezTo>
                  <a:cubicBezTo>
                    <a:pt x="5" y="428"/>
                    <a:pt x="7" y="423"/>
                    <a:pt x="8" y="426"/>
                  </a:cubicBezTo>
                  <a:cubicBezTo>
                    <a:pt x="9" y="429"/>
                    <a:pt x="13" y="426"/>
                    <a:pt x="16" y="423"/>
                  </a:cubicBezTo>
                  <a:cubicBezTo>
                    <a:pt x="20" y="419"/>
                    <a:pt x="21" y="426"/>
                    <a:pt x="18" y="426"/>
                  </a:cubicBezTo>
                  <a:cubicBezTo>
                    <a:pt x="15" y="426"/>
                    <a:pt x="12" y="428"/>
                    <a:pt x="12" y="431"/>
                  </a:cubicBezTo>
                  <a:cubicBezTo>
                    <a:pt x="13" y="434"/>
                    <a:pt x="8" y="433"/>
                    <a:pt x="8" y="430"/>
                  </a:cubicBezTo>
                  <a:cubicBezTo>
                    <a:pt x="8" y="426"/>
                    <a:pt x="2" y="430"/>
                    <a:pt x="4" y="433"/>
                  </a:cubicBezTo>
                  <a:cubicBezTo>
                    <a:pt x="6" y="436"/>
                    <a:pt x="3" y="437"/>
                    <a:pt x="3" y="440"/>
                  </a:cubicBezTo>
                  <a:cubicBezTo>
                    <a:pt x="3" y="442"/>
                    <a:pt x="8" y="442"/>
                    <a:pt x="10" y="439"/>
                  </a:cubicBezTo>
                  <a:cubicBezTo>
                    <a:pt x="11" y="436"/>
                    <a:pt x="14" y="437"/>
                    <a:pt x="16" y="440"/>
                  </a:cubicBezTo>
                  <a:cubicBezTo>
                    <a:pt x="17" y="442"/>
                    <a:pt x="13" y="440"/>
                    <a:pt x="13" y="444"/>
                  </a:cubicBezTo>
                  <a:cubicBezTo>
                    <a:pt x="13" y="448"/>
                    <a:pt x="10" y="445"/>
                    <a:pt x="8" y="448"/>
                  </a:cubicBezTo>
                  <a:cubicBezTo>
                    <a:pt x="6" y="451"/>
                    <a:pt x="17" y="456"/>
                    <a:pt x="20" y="457"/>
                  </a:cubicBezTo>
                  <a:cubicBezTo>
                    <a:pt x="23" y="458"/>
                    <a:pt x="26" y="461"/>
                    <a:pt x="33" y="460"/>
                  </a:cubicBezTo>
                  <a:cubicBezTo>
                    <a:pt x="40" y="459"/>
                    <a:pt x="52" y="447"/>
                    <a:pt x="54" y="445"/>
                  </a:cubicBezTo>
                  <a:cubicBezTo>
                    <a:pt x="56" y="443"/>
                    <a:pt x="59" y="445"/>
                    <a:pt x="62" y="443"/>
                  </a:cubicBezTo>
                  <a:cubicBezTo>
                    <a:pt x="64" y="441"/>
                    <a:pt x="63" y="436"/>
                    <a:pt x="65" y="435"/>
                  </a:cubicBezTo>
                  <a:cubicBezTo>
                    <a:pt x="67" y="434"/>
                    <a:pt x="68" y="441"/>
                    <a:pt x="69" y="441"/>
                  </a:cubicBezTo>
                  <a:cubicBezTo>
                    <a:pt x="71" y="442"/>
                    <a:pt x="72" y="443"/>
                    <a:pt x="72" y="446"/>
                  </a:cubicBezTo>
                  <a:cubicBezTo>
                    <a:pt x="73" y="446"/>
                    <a:pt x="75" y="446"/>
                    <a:pt x="75" y="447"/>
                  </a:cubicBezTo>
                  <a:cubicBezTo>
                    <a:pt x="78" y="448"/>
                    <a:pt x="78" y="442"/>
                    <a:pt x="78" y="439"/>
                  </a:cubicBezTo>
                  <a:cubicBezTo>
                    <a:pt x="78" y="437"/>
                    <a:pt x="80" y="433"/>
                    <a:pt x="80" y="430"/>
                  </a:cubicBezTo>
                  <a:cubicBezTo>
                    <a:pt x="79" y="428"/>
                    <a:pt x="86" y="430"/>
                    <a:pt x="87" y="428"/>
                  </a:cubicBezTo>
                  <a:cubicBezTo>
                    <a:pt x="88" y="425"/>
                    <a:pt x="89" y="418"/>
                    <a:pt x="87" y="417"/>
                  </a:cubicBezTo>
                  <a:cubicBezTo>
                    <a:pt x="84" y="416"/>
                    <a:pt x="84" y="412"/>
                    <a:pt x="86" y="412"/>
                  </a:cubicBezTo>
                  <a:cubicBezTo>
                    <a:pt x="88" y="412"/>
                    <a:pt x="91" y="410"/>
                    <a:pt x="90" y="406"/>
                  </a:cubicBezTo>
                  <a:cubicBezTo>
                    <a:pt x="90" y="401"/>
                    <a:pt x="83" y="402"/>
                    <a:pt x="83" y="398"/>
                  </a:cubicBezTo>
                  <a:cubicBezTo>
                    <a:pt x="82" y="393"/>
                    <a:pt x="86" y="392"/>
                    <a:pt x="83" y="387"/>
                  </a:cubicBezTo>
                  <a:cubicBezTo>
                    <a:pt x="81" y="382"/>
                    <a:pt x="84" y="378"/>
                    <a:pt x="83" y="376"/>
                  </a:cubicBezTo>
                  <a:cubicBezTo>
                    <a:pt x="82" y="373"/>
                    <a:pt x="81" y="370"/>
                    <a:pt x="84" y="364"/>
                  </a:cubicBezTo>
                  <a:cubicBezTo>
                    <a:pt x="88" y="359"/>
                    <a:pt x="94" y="356"/>
                    <a:pt x="96" y="357"/>
                  </a:cubicBezTo>
                  <a:cubicBezTo>
                    <a:pt x="98" y="357"/>
                    <a:pt x="102" y="360"/>
                    <a:pt x="103" y="356"/>
                  </a:cubicBezTo>
                  <a:cubicBezTo>
                    <a:pt x="105" y="353"/>
                    <a:pt x="105" y="350"/>
                    <a:pt x="103" y="350"/>
                  </a:cubicBezTo>
                  <a:cubicBezTo>
                    <a:pt x="102" y="349"/>
                    <a:pt x="97" y="348"/>
                    <a:pt x="101" y="344"/>
                  </a:cubicBezTo>
                  <a:cubicBezTo>
                    <a:pt x="104" y="340"/>
                    <a:pt x="108" y="334"/>
                    <a:pt x="108" y="330"/>
                  </a:cubicBezTo>
                  <a:cubicBezTo>
                    <a:pt x="109" y="325"/>
                    <a:pt x="107" y="321"/>
                    <a:pt x="109" y="319"/>
                  </a:cubicBezTo>
                  <a:cubicBezTo>
                    <a:pt x="110" y="318"/>
                    <a:pt x="114" y="319"/>
                    <a:pt x="117" y="317"/>
                  </a:cubicBezTo>
                  <a:cubicBezTo>
                    <a:pt x="120" y="315"/>
                    <a:pt x="118" y="312"/>
                    <a:pt x="119" y="311"/>
                  </a:cubicBezTo>
                  <a:cubicBezTo>
                    <a:pt x="121" y="309"/>
                    <a:pt x="123" y="304"/>
                    <a:pt x="125" y="302"/>
                  </a:cubicBezTo>
                  <a:cubicBezTo>
                    <a:pt x="127" y="301"/>
                    <a:pt x="129" y="299"/>
                    <a:pt x="128" y="296"/>
                  </a:cubicBezTo>
                  <a:cubicBezTo>
                    <a:pt x="126" y="294"/>
                    <a:pt x="131" y="292"/>
                    <a:pt x="131" y="288"/>
                  </a:cubicBezTo>
                  <a:cubicBezTo>
                    <a:pt x="131" y="285"/>
                    <a:pt x="136" y="282"/>
                    <a:pt x="140" y="282"/>
                  </a:cubicBezTo>
                  <a:cubicBezTo>
                    <a:pt x="143" y="282"/>
                    <a:pt x="148" y="282"/>
                    <a:pt x="148" y="279"/>
                  </a:cubicBezTo>
                  <a:cubicBezTo>
                    <a:pt x="148" y="276"/>
                    <a:pt x="146" y="269"/>
                    <a:pt x="151" y="271"/>
                  </a:cubicBezTo>
                  <a:cubicBezTo>
                    <a:pt x="156" y="273"/>
                    <a:pt x="159" y="270"/>
                    <a:pt x="163" y="273"/>
                  </a:cubicBezTo>
                  <a:cubicBezTo>
                    <a:pt x="166" y="276"/>
                    <a:pt x="170" y="275"/>
                    <a:pt x="170" y="271"/>
                  </a:cubicBezTo>
                  <a:cubicBezTo>
                    <a:pt x="170" y="266"/>
                    <a:pt x="172" y="259"/>
                    <a:pt x="177" y="262"/>
                  </a:cubicBezTo>
                  <a:cubicBezTo>
                    <a:pt x="177" y="262"/>
                    <a:pt x="177" y="263"/>
                    <a:pt x="178" y="263"/>
                  </a:cubicBezTo>
                  <a:cubicBezTo>
                    <a:pt x="179" y="259"/>
                    <a:pt x="182" y="257"/>
                    <a:pt x="185" y="257"/>
                  </a:cubicBezTo>
                  <a:cubicBezTo>
                    <a:pt x="189" y="258"/>
                    <a:pt x="192" y="265"/>
                    <a:pt x="197" y="266"/>
                  </a:cubicBezTo>
                  <a:cubicBezTo>
                    <a:pt x="203" y="267"/>
                    <a:pt x="208" y="270"/>
                    <a:pt x="210" y="267"/>
                  </a:cubicBezTo>
                  <a:cubicBezTo>
                    <a:pt x="211" y="264"/>
                    <a:pt x="215" y="269"/>
                    <a:pt x="218" y="267"/>
                  </a:cubicBezTo>
                  <a:cubicBezTo>
                    <a:pt x="222" y="266"/>
                    <a:pt x="222" y="273"/>
                    <a:pt x="225" y="269"/>
                  </a:cubicBezTo>
                  <a:cubicBezTo>
                    <a:pt x="228" y="265"/>
                    <a:pt x="224" y="262"/>
                    <a:pt x="230" y="263"/>
                  </a:cubicBezTo>
                  <a:cubicBezTo>
                    <a:pt x="235" y="263"/>
                    <a:pt x="232" y="257"/>
                    <a:pt x="232" y="253"/>
                  </a:cubicBezTo>
                  <a:cubicBezTo>
                    <a:pt x="232" y="249"/>
                    <a:pt x="239" y="249"/>
                    <a:pt x="239" y="246"/>
                  </a:cubicBezTo>
                  <a:cubicBezTo>
                    <a:pt x="239" y="242"/>
                    <a:pt x="248" y="245"/>
                    <a:pt x="250" y="243"/>
                  </a:cubicBezTo>
                  <a:cubicBezTo>
                    <a:pt x="252" y="241"/>
                    <a:pt x="257" y="239"/>
                    <a:pt x="259" y="243"/>
                  </a:cubicBezTo>
                  <a:cubicBezTo>
                    <a:pt x="261" y="247"/>
                    <a:pt x="270" y="248"/>
                    <a:pt x="271" y="251"/>
                  </a:cubicBezTo>
                  <a:cubicBezTo>
                    <a:pt x="271" y="252"/>
                    <a:pt x="271" y="255"/>
                    <a:pt x="271" y="257"/>
                  </a:cubicBezTo>
                  <a:cubicBezTo>
                    <a:pt x="272" y="256"/>
                    <a:pt x="274" y="255"/>
                    <a:pt x="276" y="255"/>
                  </a:cubicBezTo>
                  <a:cubicBezTo>
                    <a:pt x="279" y="255"/>
                    <a:pt x="282" y="250"/>
                    <a:pt x="285" y="250"/>
                  </a:cubicBezTo>
                  <a:cubicBezTo>
                    <a:pt x="288" y="251"/>
                    <a:pt x="290" y="250"/>
                    <a:pt x="291" y="246"/>
                  </a:cubicBezTo>
                  <a:cubicBezTo>
                    <a:pt x="288" y="245"/>
                    <a:pt x="283" y="244"/>
                    <a:pt x="283" y="247"/>
                  </a:cubicBezTo>
                  <a:close/>
                  <a:moveTo>
                    <a:pt x="81" y="33"/>
                  </a:moveTo>
                  <a:cubicBezTo>
                    <a:pt x="86" y="34"/>
                    <a:pt x="76" y="39"/>
                    <a:pt x="75" y="44"/>
                  </a:cubicBezTo>
                  <a:cubicBezTo>
                    <a:pt x="73" y="49"/>
                    <a:pt x="82" y="53"/>
                    <a:pt x="86" y="56"/>
                  </a:cubicBezTo>
                  <a:cubicBezTo>
                    <a:pt x="90" y="60"/>
                    <a:pt x="99" y="59"/>
                    <a:pt x="102" y="57"/>
                  </a:cubicBezTo>
                  <a:cubicBezTo>
                    <a:pt x="105" y="55"/>
                    <a:pt x="104" y="48"/>
                    <a:pt x="108" y="49"/>
                  </a:cubicBezTo>
                  <a:cubicBezTo>
                    <a:pt x="113" y="49"/>
                    <a:pt x="110" y="45"/>
                    <a:pt x="114" y="44"/>
                  </a:cubicBezTo>
                  <a:cubicBezTo>
                    <a:pt x="117" y="42"/>
                    <a:pt x="118" y="47"/>
                    <a:pt x="115" y="50"/>
                  </a:cubicBezTo>
                  <a:cubicBezTo>
                    <a:pt x="112" y="54"/>
                    <a:pt x="120" y="54"/>
                    <a:pt x="125" y="49"/>
                  </a:cubicBezTo>
                  <a:cubicBezTo>
                    <a:pt x="129" y="45"/>
                    <a:pt x="130" y="49"/>
                    <a:pt x="129" y="53"/>
                  </a:cubicBezTo>
                  <a:cubicBezTo>
                    <a:pt x="128" y="57"/>
                    <a:pt x="119" y="55"/>
                    <a:pt x="116" y="59"/>
                  </a:cubicBezTo>
                  <a:cubicBezTo>
                    <a:pt x="112" y="64"/>
                    <a:pt x="102" y="60"/>
                    <a:pt x="98" y="65"/>
                  </a:cubicBezTo>
                  <a:cubicBezTo>
                    <a:pt x="93" y="70"/>
                    <a:pt x="102" y="71"/>
                    <a:pt x="108" y="69"/>
                  </a:cubicBezTo>
                  <a:cubicBezTo>
                    <a:pt x="114" y="68"/>
                    <a:pt x="126" y="67"/>
                    <a:pt x="131" y="68"/>
                  </a:cubicBezTo>
                  <a:cubicBezTo>
                    <a:pt x="135" y="69"/>
                    <a:pt x="128" y="71"/>
                    <a:pt x="120" y="71"/>
                  </a:cubicBezTo>
                  <a:cubicBezTo>
                    <a:pt x="113" y="71"/>
                    <a:pt x="110" y="73"/>
                    <a:pt x="111" y="75"/>
                  </a:cubicBezTo>
                  <a:cubicBezTo>
                    <a:pt x="111" y="77"/>
                    <a:pt x="100" y="73"/>
                    <a:pt x="100" y="77"/>
                  </a:cubicBezTo>
                  <a:cubicBezTo>
                    <a:pt x="99" y="82"/>
                    <a:pt x="110" y="84"/>
                    <a:pt x="111" y="86"/>
                  </a:cubicBezTo>
                  <a:cubicBezTo>
                    <a:pt x="112" y="89"/>
                    <a:pt x="119" y="87"/>
                    <a:pt x="122" y="88"/>
                  </a:cubicBezTo>
                  <a:cubicBezTo>
                    <a:pt x="125" y="89"/>
                    <a:pt x="117" y="91"/>
                    <a:pt x="116" y="92"/>
                  </a:cubicBezTo>
                  <a:cubicBezTo>
                    <a:pt x="115" y="93"/>
                    <a:pt x="124" y="95"/>
                    <a:pt x="126" y="97"/>
                  </a:cubicBezTo>
                  <a:cubicBezTo>
                    <a:pt x="127" y="100"/>
                    <a:pt x="133" y="99"/>
                    <a:pt x="133" y="95"/>
                  </a:cubicBezTo>
                  <a:cubicBezTo>
                    <a:pt x="133" y="91"/>
                    <a:pt x="139" y="78"/>
                    <a:pt x="146" y="75"/>
                  </a:cubicBezTo>
                  <a:cubicBezTo>
                    <a:pt x="154" y="72"/>
                    <a:pt x="149" y="70"/>
                    <a:pt x="150" y="65"/>
                  </a:cubicBezTo>
                  <a:cubicBezTo>
                    <a:pt x="151" y="61"/>
                    <a:pt x="157" y="65"/>
                    <a:pt x="156" y="61"/>
                  </a:cubicBezTo>
                  <a:cubicBezTo>
                    <a:pt x="154" y="58"/>
                    <a:pt x="155" y="56"/>
                    <a:pt x="160" y="52"/>
                  </a:cubicBezTo>
                  <a:cubicBezTo>
                    <a:pt x="164" y="47"/>
                    <a:pt x="167" y="50"/>
                    <a:pt x="173" y="48"/>
                  </a:cubicBezTo>
                  <a:cubicBezTo>
                    <a:pt x="179" y="45"/>
                    <a:pt x="182" y="50"/>
                    <a:pt x="175" y="50"/>
                  </a:cubicBezTo>
                  <a:cubicBezTo>
                    <a:pt x="170" y="51"/>
                    <a:pt x="173" y="57"/>
                    <a:pt x="177" y="59"/>
                  </a:cubicBezTo>
                  <a:cubicBezTo>
                    <a:pt x="182" y="60"/>
                    <a:pt x="178" y="62"/>
                    <a:pt x="181" y="63"/>
                  </a:cubicBezTo>
                  <a:cubicBezTo>
                    <a:pt x="185" y="63"/>
                    <a:pt x="184" y="69"/>
                    <a:pt x="179" y="73"/>
                  </a:cubicBezTo>
                  <a:cubicBezTo>
                    <a:pt x="175" y="78"/>
                    <a:pt x="180" y="79"/>
                    <a:pt x="190" y="76"/>
                  </a:cubicBezTo>
                  <a:cubicBezTo>
                    <a:pt x="199" y="72"/>
                    <a:pt x="193" y="79"/>
                    <a:pt x="196" y="81"/>
                  </a:cubicBezTo>
                  <a:cubicBezTo>
                    <a:pt x="199" y="84"/>
                    <a:pt x="206" y="79"/>
                    <a:pt x="210" y="75"/>
                  </a:cubicBezTo>
                  <a:cubicBezTo>
                    <a:pt x="214" y="70"/>
                    <a:pt x="220" y="71"/>
                    <a:pt x="220" y="68"/>
                  </a:cubicBezTo>
                  <a:cubicBezTo>
                    <a:pt x="220" y="65"/>
                    <a:pt x="216" y="65"/>
                    <a:pt x="212" y="66"/>
                  </a:cubicBezTo>
                  <a:cubicBezTo>
                    <a:pt x="209" y="68"/>
                    <a:pt x="200" y="67"/>
                    <a:pt x="203" y="64"/>
                  </a:cubicBezTo>
                  <a:cubicBezTo>
                    <a:pt x="206" y="61"/>
                    <a:pt x="205" y="59"/>
                    <a:pt x="201" y="59"/>
                  </a:cubicBezTo>
                  <a:cubicBezTo>
                    <a:pt x="196" y="60"/>
                    <a:pt x="188" y="58"/>
                    <a:pt x="192" y="56"/>
                  </a:cubicBezTo>
                  <a:cubicBezTo>
                    <a:pt x="196" y="55"/>
                    <a:pt x="189" y="50"/>
                    <a:pt x="186" y="50"/>
                  </a:cubicBezTo>
                  <a:cubicBezTo>
                    <a:pt x="182" y="50"/>
                    <a:pt x="183" y="46"/>
                    <a:pt x="184" y="43"/>
                  </a:cubicBezTo>
                  <a:cubicBezTo>
                    <a:pt x="184" y="41"/>
                    <a:pt x="174" y="39"/>
                    <a:pt x="176" y="38"/>
                  </a:cubicBezTo>
                  <a:cubicBezTo>
                    <a:pt x="178" y="37"/>
                    <a:pt x="171" y="35"/>
                    <a:pt x="170" y="37"/>
                  </a:cubicBezTo>
                  <a:cubicBezTo>
                    <a:pt x="168" y="39"/>
                    <a:pt x="165" y="39"/>
                    <a:pt x="165" y="36"/>
                  </a:cubicBezTo>
                  <a:cubicBezTo>
                    <a:pt x="165" y="33"/>
                    <a:pt x="158" y="33"/>
                    <a:pt x="155" y="34"/>
                  </a:cubicBezTo>
                  <a:cubicBezTo>
                    <a:pt x="152" y="34"/>
                    <a:pt x="153" y="27"/>
                    <a:pt x="150" y="25"/>
                  </a:cubicBezTo>
                  <a:cubicBezTo>
                    <a:pt x="147" y="23"/>
                    <a:pt x="143" y="29"/>
                    <a:pt x="141" y="29"/>
                  </a:cubicBezTo>
                  <a:cubicBezTo>
                    <a:pt x="139" y="28"/>
                    <a:pt x="143" y="24"/>
                    <a:pt x="144" y="21"/>
                  </a:cubicBezTo>
                  <a:cubicBezTo>
                    <a:pt x="145" y="18"/>
                    <a:pt x="134" y="14"/>
                    <a:pt x="132" y="17"/>
                  </a:cubicBezTo>
                  <a:cubicBezTo>
                    <a:pt x="131" y="20"/>
                    <a:pt x="129" y="12"/>
                    <a:pt x="126" y="12"/>
                  </a:cubicBezTo>
                  <a:cubicBezTo>
                    <a:pt x="124" y="11"/>
                    <a:pt x="126" y="17"/>
                    <a:pt x="124" y="17"/>
                  </a:cubicBezTo>
                  <a:cubicBezTo>
                    <a:pt x="121" y="18"/>
                    <a:pt x="118" y="20"/>
                    <a:pt x="122" y="22"/>
                  </a:cubicBezTo>
                  <a:cubicBezTo>
                    <a:pt x="126" y="25"/>
                    <a:pt x="130" y="37"/>
                    <a:pt x="129" y="39"/>
                  </a:cubicBezTo>
                  <a:cubicBezTo>
                    <a:pt x="129" y="41"/>
                    <a:pt x="117" y="30"/>
                    <a:pt x="117" y="25"/>
                  </a:cubicBezTo>
                  <a:cubicBezTo>
                    <a:pt x="116" y="20"/>
                    <a:pt x="110" y="16"/>
                    <a:pt x="109" y="19"/>
                  </a:cubicBezTo>
                  <a:cubicBezTo>
                    <a:pt x="107" y="23"/>
                    <a:pt x="103" y="25"/>
                    <a:pt x="104" y="28"/>
                  </a:cubicBezTo>
                  <a:cubicBezTo>
                    <a:pt x="106" y="32"/>
                    <a:pt x="101" y="33"/>
                    <a:pt x="101" y="30"/>
                  </a:cubicBezTo>
                  <a:cubicBezTo>
                    <a:pt x="101" y="27"/>
                    <a:pt x="95" y="24"/>
                    <a:pt x="93" y="24"/>
                  </a:cubicBezTo>
                  <a:cubicBezTo>
                    <a:pt x="91" y="23"/>
                    <a:pt x="99" y="22"/>
                    <a:pt x="102" y="20"/>
                  </a:cubicBezTo>
                  <a:cubicBezTo>
                    <a:pt x="106" y="18"/>
                    <a:pt x="99" y="16"/>
                    <a:pt x="96" y="18"/>
                  </a:cubicBezTo>
                  <a:cubicBezTo>
                    <a:pt x="93" y="20"/>
                    <a:pt x="88" y="17"/>
                    <a:pt x="86" y="19"/>
                  </a:cubicBezTo>
                  <a:cubicBezTo>
                    <a:pt x="84" y="22"/>
                    <a:pt x="82" y="19"/>
                    <a:pt x="78" y="19"/>
                  </a:cubicBezTo>
                  <a:cubicBezTo>
                    <a:pt x="75" y="18"/>
                    <a:pt x="72" y="24"/>
                    <a:pt x="69" y="23"/>
                  </a:cubicBezTo>
                  <a:cubicBezTo>
                    <a:pt x="67" y="22"/>
                    <a:pt x="65" y="28"/>
                    <a:pt x="69" y="34"/>
                  </a:cubicBezTo>
                  <a:cubicBezTo>
                    <a:pt x="73" y="40"/>
                    <a:pt x="76" y="32"/>
                    <a:pt x="81" y="33"/>
                  </a:cubicBezTo>
                  <a:close/>
                  <a:moveTo>
                    <a:pt x="71" y="53"/>
                  </a:moveTo>
                  <a:cubicBezTo>
                    <a:pt x="74" y="54"/>
                    <a:pt x="76" y="59"/>
                    <a:pt x="79" y="59"/>
                  </a:cubicBezTo>
                  <a:cubicBezTo>
                    <a:pt x="80" y="59"/>
                    <a:pt x="75" y="52"/>
                    <a:pt x="71" y="49"/>
                  </a:cubicBezTo>
                  <a:cubicBezTo>
                    <a:pt x="68" y="45"/>
                    <a:pt x="68" y="42"/>
                    <a:pt x="64" y="43"/>
                  </a:cubicBezTo>
                  <a:cubicBezTo>
                    <a:pt x="59" y="44"/>
                    <a:pt x="68" y="52"/>
                    <a:pt x="71" y="53"/>
                  </a:cubicBezTo>
                  <a:close/>
                  <a:moveTo>
                    <a:pt x="150" y="13"/>
                  </a:moveTo>
                  <a:cubicBezTo>
                    <a:pt x="153" y="14"/>
                    <a:pt x="147" y="14"/>
                    <a:pt x="149" y="17"/>
                  </a:cubicBezTo>
                  <a:cubicBezTo>
                    <a:pt x="157" y="24"/>
                    <a:pt x="186" y="16"/>
                    <a:pt x="190" y="18"/>
                  </a:cubicBezTo>
                  <a:cubicBezTo>
                    <a:pt x="194" y="20"/>
                    <a:pt x="165" y="23"/>
                    <a:pt x="167" y="26"/>
                  </a:cubicBezTo>
                  <a:cubicBezTo>
                    <a:pt x="168" y="29"/>
                    <a:pt x="191" y="32"/>
                    <a:pt x="193" y="30"/>
                  </a:cubicBezTo>
                  <a:cubicBezTo>
                    <a:pt x="195" y="28"/>
                    <a:pt x="199" y="34"/>
                    <a:pt x="207" y="34"/>
                  </a:cubicBezTo>
                  <a:cubicBezTo>
                    <a:pt x="214" y="35"/>
                    <a:pt x="214" y="31"/>
                    <a:pt x="219" y="31"/>
                  </a:cubicBezTo>
                  <a:cubicBezTo>
                    <a:pt x="225" y="31"/>
                    <a:pt x="234" y="28"/>
                    <a:pt x="234" y="25"/>
                  </a:cubicBezTo>
                  <a:cubicBezTo>
                    <a:pt x="234" y="21"/>
                    <a:pt x="251" y="17"/>
                    <a:pt x="249" y="12"/>
                  </a:cubicBezTo>
                  <a:cubicBezTo>
                    <a:pt x="248" y="6"/>
                    <a:pt x="232" y="10"/>
                    <a:pt x="227" y="8"/>
                  </a:cubicBezTo>
                  <a:cubicBezTo>
                    <a:pt x="223" y="6"/>
                    <a:pt x="212" y="3"/>
                    <a:pt x="210" y="6"/>
                  </a:cubicBezTo>
                  <a:cubicBezTo>
                    <a:pt x="209" y="10"/>
                    <a:pt x="206" y="11"/>
                    <a:pt x="204" y="9"/>
                  </a:cubicBezTo>
                  <a:cubicBezTo>
                    <a:pt x="203" y="8"/>
                    <a:pt x="205" y="0"/>
                    <a:pt x="198" y="2"/>
                  </a:cubicBezTo>
                  <a:cubicBezTo>
                    <a:pt x="190" y="4"/>
                    <a:pt x="197" y="12"/>
                    <a:pt x="196" y="13"/>
                  </a:cubicBezTo>
                  <a:cubicBezTo>
                    <a:pt x="194" y="14"/>
                    <a:pt x="187" y="11"/>
                    <a:pt x="187" y="8"/>
                  </a:cubicBezTo>
                  <a:cubicBezTo>
                    <a:pt x="186" y="4"/>
                    <a:pt x="178" y="12"/>
                    <a:pt x="177" y="7"/>
                  </a:cubicBezTo>
                  <a:cubicBezTo>
                    <a:pt x="176" y="3"/>
                    <a:pt x="167" y="0"/>
                    <a:pt x="165" y="0"/>
                  </a:cubicBezTo>
                  <a:cubicBezTo>
                    <a:pt x="163" y="1"/>
                    <a:pt x="167" y="3"/>
                    <a:pt x="166" y="5"/>
                  </a:cubicBezTo>
                  <a:cubicBezTo>
                    <a:pt x="165" y="7"/>
                    <a:pt x="160" y="3"/>
                    <a:pt x="158" y="3"/>
                  </a:cubicBezTo>
                  <a:cubicBezTo>
                    <a:pt x="156" y="3"/>
                    <a:pt x="159" y="7"/>
                    <a:pt x="158" y="9"/>
                  </a:cubicBezTo>
                  <a:cubicBezTo>
                    <a:pt x="157" y="11"/>
                    <a:pt x="153" y="3"/>
                    <a:pt x="149" y="3"/>
                  </a:cubicBezTo>
                  <a:cubicBezTo>
                    <a:pt x="146" y="3"/>
                    <a:pt x="147" y="7"/>
                    <a:pt x="145" y="8"/>
                  </a:cubicBezTo>
                  <a:cubicBezTo>
                    <a:pt x="142" y="8"/>
                    <a:pt x="148" y="11"/>
                    <a:pt x="150" y="1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0" name="Freeform 146">
              <a:extLst>
                <a:ext uri="{FF2B5EF4-FFF2-40B4-BE49-F238E27FC236}">
                  <a16:creationId xmlns="" xmlns:a16="http://schemas.microsoft.com/office/drawing/2014/main" id="{C34DC656-B522-4A41-9333-1C96BBD17843}"/>
                </a:ext>
              </a:extLst>
            </p:cNvPr>
            <p:cNvSpPr>
              <a:spLocks/>
            </p:cNvSpPr>
            <p:nvPr/>
          </p:nvSpPr>
          <p:spPr bwMode="auto">
            <a:xfrm>
              <a:off x="8716962" y="1454151"/>
              <a:ext cx="80963" cy="28575"/>
            </a:xfrm>
            <a:custGeom>
              <a:avLst/>
              <a:gdLst>
                <a:gd name="T0" fmla="*/ 17 w 38"/>
                <a:gd name="T1" fmla="*/ 2 h 14"/>
                <a:gd name="T2" fmla="*/ 3 w 38"/>
                <a:gd name="T3" fmla="*/ 6 h 14"/>
                <a:gd name="T4" fmla="*/ 24 w 38"/>
                <a:gd name="T5" fmla="*/ 11 h 14"/>
                <a:gd name="T6" fmla="*/ 38 w 38"/>
                <a:gd name="T7" fmla="*/ 9 h 14"/>
                <a:gd name="T8" fmla="*/ 17 w 38"/>
                <a:gd name="T9" fmla="*/ 2 h 14"/>
              </a:gdLst>
              <a:ahLst/>
              <a:cxnLst>
                <a:cxn ang="0">
                  <a:pos x="T0" y="T1"/>
                </a:cxn>
                <a:cxn ang="0">
                  <a:pos x="T2" y="T3"/>
                </a:cxn>
                <a:cxn ang="0">
                  <a:pos x="T4" y="T5"/>
                </a:cxn>
                <a:cxn ang="0">
                  <a:pos x="T6" y="T7"/>
                </a:cxn>
                <a:cxn ang="0">
                  <a:pos x="T8" y="T9"/>
                </a:cxn>
              </a:cxnLst>
              <a:rect l="0" t="0" r="r" b="b"/>
              <a:pathLst>
                <a:path w="38" h="14">
                  <a:moveTo>
                    <a:pt x="17" y="2"/>
                  </a:moveTo>
                  <a:cubicBezTo>
                    <a:pt x="15" y="4"/>
                    <a:pt x="0" y="3"/>
                    <a:pt x="3" y="6"/>
                  </a:cubicBezTo>
                  <a:cubicBezTo>
                    <a:pt x="6" y="9"/>
                    <a:pt x="18" y="8"/>
                    <a:pt x="24" y="11"/>
                  </a:cubicBezTo>
                  <a:cubicBezTo>
                    <a:pt x="30" y="14"/>
                    <a:pt x="38" y="12"/>
                    <a:pt x="38" y="9"/>
                  </a:cubicBezTo>
                  <a:cubicBezTo>
                    <a:pt x="38" y="6"/>
                    <a:pt x="19" y="0"/>
                    <a:pt x="17" y="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1" name="Freeform 147">
              <a:extLst>
                <a:ext uri="{FF2B5EF4-FFF2-40B4-BE49-F238E27FC236}">
                  <a16:creationId xmlns="" xmlns:a16="http://schemas.microsoft.com/office/drawing/2014/main" id="{88B42093-E050-4413-974D-F50C98A4C480}"/>
                </a:ext>
              </a:extLst>
            </p:cNvPr>
            <p:cNvSpPr>
              <a:spLocks noEditPoints="1"/>
            </p:cNvSpPr>
            <p:nvPr/>
          </p:nvSpPr>
          <p:spPr bwMode="auto">
            <a:xfrm>
              <a:off x="7302500" y="2057401"/>
              <a:ext cx="407988" cy="411163"/>
            </a:xfrm>
            <a:custGeom>
              <a:avLst/>
              <a:gdLst>
                <a:gd name="T0" fmla="*/ 171 w 193"/>
                <a:gd name="T1" fmla="*/ 24 h 194"/>
                <a:gd name="T2" fmla="*/ 139 w 193"/>
                <a:gd name="T3" fmla="*/ 9 h 194"/>
                <a:gd name="T4" fmla="*/ 135 w 193"/>
                <a:gd name="T5" fmla="*/ 31 h 194"/>
                <a:gd name="T6" fmla="*/ 121 w 193"/>
                <a:gd name="T7" fmla="*/ 42 h 194"/>
                <a:gd name="T8" fmla="*/ 119 w 193"/>
                <a:gd name="T9" fmla="*/ 57 h 194"/>
                <a:gd name="T10" fmla="*/ 131 w 193"/>
                <a:gd name="T11" fmla="*/ 53 h 194"/>
                <a:gd name="T12" fmla="*/ 134 w 193"/>
                <a:gd name="T13" fmla="*/ 44 h 194"/>
                <a:gd name="T14" fmla="*/ 158 w 193"/>
                <a:gd name="T15" fmla="*/ 45 h 194"/>
                <a:gd name="T16" fmla="*/ 180 w 193"/>
                <a:gd name="T17" fmla="*/ 32 h 194"/>
                <a:gd name="T18" fmla="*/ 182 w 193"/>
                <a:gd name="T19" fmla="*/ 21 h 194"/>
                <a:gd name="T20" fmla="*/ 119 w 193"/>
                <a:gd name="T21" fmla="*/ 82 h 194"/>
                <a:gd name="T22" fmla="*/ 106 w 193"/>
                <a:gd name="T23" fmla="*/ 108 h 194"/>
                <a:gd name="T24" fmla="*/ 89 w 193"/>
                <a:gd name="T25" fmla="*/ 112 h 194"/>
                <a:gd name="T26" fmla="*/ 73 w 193"/>
                <a:gd name="T27" fmla="*/ 133 h 194"/>
                <a:gd name="T28" fmla="*/ 53 w 193"/>
                <a:gd name="T29" fmla="*/ 137 h 194"/>
                <a:gd name="T30" fmla="*/ 19 w 193"/>
                <a:gd name="T31" fmla="*/ 151 h 194"/>
                <a:gd name="T32" fmla="*/ 31 w 193"/>
                <a:gd name="T33" fmla="*/ 154 h 194"/>
                <a:gd name="T34" fmla="*/ 64 w 193"/>
                <a:gd name="T35" fmla="*/ 157 h 194"/>
                <a:gd name="T36" fmla="*/ 81 w 193"/>
                <a:gd name="T37" fmla="*/ 149 h 194"/>
                <a:gd name="T38" fmla="*/ 99 w 193"/>
                <a:gd name="T39" fmla="*/ 146 h 194"/>
                <a:gd name="T40" fmla="*/ 114 w 193"/>
                <a:gd name="T41" fmla="*/ 140 h 194"/>
                <a:gd name="T42" fmla="*/ 128 w 193"/>
                <a:gd name="T43" fmla="*/ 123 h 194"/>
                <a:gd name="T44" fmla="*/ 141 w 193"/>
                <a:gd name="T45" fmla="*/ 93 h 194"/>
                <a:gd name="T46" fmla="*/ 121 w 193"/>
                <a:gd name="T47" fmla="*/ 67 h 194"/>
                <a:gd name="T48" fmla="*/ 37 w 193"/>
                <a:gd name="T49" fmla="*/ 157 h 194"/>
                <a:gd name="T50" fmla="*/ 42 w 193"/>
                <a:gd name="T51" fmla="*/ 169 h 194"/>
                <a:gd name="T52" fmla="*/ 59 w 193"/>
                <a:gd name="T53" fmla="*/ 155 h 194"/>
                <a:gd name="T54" fmla="*/ 25 w 193"/>
                <a:gd name="T55" fmla="*/ 167 h 194"/>
                <a:gd name="T56" fmla="*/ 7 w 193"/>
                <a:gd name="T57" fmla="*/ 163 h 194"/>
                <a:gd name="T58" fmla="*/ 8 w 193"/>
                <a:gd name="T59" fmla="*/ 168 h 194"/>
                <a:gd name="T60" fmla="*/ 14 w 193"/>
                <a:gd name="T61" fmla="*/ 193 h 194"/>
                <a:gd name="T62" fmla="*/ 25 w 193"/>
                <a:gd name="T63" fmla="*/ 16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4">
                  <a:moveTo>
                    <a:pt x="182" y="21"/>
                  </a:moveTo>
                  <a:cubicBezTo>
                    <a:pt x="180" y="18"/>
                    <a:pt x="176" y="23"/>
                    <a:pt x="171" y="24"/>
                  </a:cubicBezTo>
                  <a:cubicBezTo>
                    <a:pt x="166" y="25"/>
                    <a:pt x="150" y="12"/>
                    <a:pt x="146" y="6"/>
                  </a:cubicBezTo>
                  <a:cubicBezTo>
                    <a:pt x="142" y="0"/>
                    <a:pt x="136" y="5"/>
                    <a:pt x="139" y="9"/>
                  </a:cubicBezTo>
                  <a:cubicBezTo>
                    <a:pt x="142" y="14"/>
                    <a:pt x="138" y="15"/>
                    <a:pt x="138" y="21"/>
                  </a:cubicBezTo>
                  <a:cubicBezTo>
                    <a:pt x="138" y="27"/>
                    <a:pt x="134" y="27"/>
                    <a:pt x="135" y="31"/>
                  </a:cubicBezTo>
                  <a:cubicBezTo>
                    <a:pt x="136" y="35"/>
                    <a:pt x="130" y="34"/>
                    <a:pt x="126" y="35"/>
                  </a:cubicBezTo>
                  <a:cubicBezTo>
                    <a:pt x="122" y="36"/>
                    <a:pt x="126" y="40"/>
                    <a:pt x="121" y="42"/>
                  </a:cubicBezTo>
                  <a:cubicBezTo>
                    <a:pt x="117" y="44"/>
                    <a:pt x="117" y="47"/>
                    <a:pt x="119" y="48"/>
                  </a:cubicBezTo>
                  <a:cubicBezTo>
                    <a:pt x="122" y="50"/>
                    <a:pt x="120" y="54"/>
                    <a:pt x="119" y="57"/>
                  </a:cubicBezTo>
                  <a:cubicBezTo>
                    <a:pt x="119" y="60"/>
                    <a:pt x="122" y="58"/>
                    <a:pt x="125" y="55"/>
                  </a:cubicBezTo>
                  <a:cubicBezTo>
                    <a:pt x="128" y="52"/>
                    <a:pt x="130" y="56"/>
                    <a:pt x="131" y="53"/>
                  </a:cubicBezTo>
                  <a:cubicBezTo>
                    <a:pt x="132" y="50"/>
                    <a:pt x="124" y="48"/>
                    <a:pt x="124" y="45"/>
                  </a:cubicBezTo>
                  <a:cubicBezTo>
                    <a:pt x="125" y="42"/>
                    <a:pt x="130" y="46"/>
                    <a:pt x="134" y="44"/>
                  </a:cubicBezTo>
                  <a:cubicBezTo>
                    <a:pt x="138" y="42"/>
                    <a:pt x="146" y="44"/>
                    <a:pt x="151" y="48"/>
                  </a:cubicBezTo>
                  <a:cubicBezTo>
                    <a:pt x="156" y="52"/>
                    <a:pt x="157" y="51"/>
                    <a:pt x="158" y="45"/>
                  </a:cubicBezTo>
                  <a:cubicBezTo>
                    <a:pt x="159" y="40"/>
                    <a:pt x="167" y="38"/>
                    <a:pt x="174" y="38"/>
                  </a:cubicBezTo>
                  <a:cubicBezTo>
                    <a:pt x="182" y="38"/>
                    <a:pt x="183" y="34"/>
                    <a:pt x="180" y="32"/>
                  </a:cubicBezTo>
                  <a:cubicBezTo>
                    <a:pt x="178" y="31"/>
                    <a:pt x="193" y="21"/>
                    <a:pt x="193" y="18"/>
                  </a:cubicBezTo>
                  <a:cubicBezTo>
                    <a:pt x="192" y="16"/>
                    <a:pt x="185" y="24"/>
                    <a:pt x="182" y="21"/>
                  </a:cubicBezTo>
                  <a:close/>
                  <a:moveTo>
                    <a:pt x="121" y="67"/>
                  </a:moveTo>
                  <a:cubicBezTo>
                    <a:pt x="118" y="69"/>
                    <a:pt x="115" y="79"/>
                    <a:pt x="119" y="82"/>
                  </a:cubicBezTo>
                  <a:cubicBezTo>
                    <a:pt x="123" y="85"/>
                    <a:pt x="113" y="91"/>
                    <a:pt x="113" y="97"/>
                  </a:cubicBezTo>
                  <a:cubicBezTo>
                    <a:pt x="114" y="103"/>
                    <a:pt x="107" y="103"/>
                    <a:pt x="106" y="108"/>
                  </a:cubicBezTo>
                  <a:cubicBezTo>
                    <a:pt x="105" y="113"/>
                    <a:pt x="102" y="112"/>
                    <a:pt x="96" y="116"/>
                  </a:cubicBezTo>
                  <a:cubicBezTo>
                    <a:pt x="90" y="120"/>
                    <a:pt x="87" y="115"/>
                    <a:pt x="89" y="112"/>
                  </a:cubicBezTo>
                  <a:cubicBezTo>
                    <a:pt x="90" y="109"/>
                    <a:pt x="80" y="114"/>
                    <a:pt x="80" y="121"/>
                  </a:cubicBezTo>
                  <a:cubicBezTo>
                    <a:pt x="81" y="129"/>
                    <a:pt x="71" y="129"/>
                    <a:pt x="73" y="133"/>
                  </a:cubicBezTo>
                  <a:cubicBezTo>
                    <a:pt x="76" y="136"/>
                    <a:pt x="66" y="138"/>
                    <a:pt x="66" y="135"/>
                  </a:cubicBezTo>
                  <a:cubicBezTo>
                    <a:pt x="67" y="132"/>
                    <a:pt x="60" y="134"/>
                    <a:pt x="53" y="137"/>
                  </a:cubicBezTo>
                  <a:cubicBezTo>
                    <a:pt x="45" y="140"/>
                    <a:pt x="40" y="133"/>
                    <a:pt x="36" y="138"/>
                  </a:cubicBezTo>
                  <a:cubicBezTo>
                    <a:pt x="32" y="142"/>
                    <a:pt x="24" y="150"/>
                    <a:pt x="19" y="151"/>
                  </a:cubicBezTo>
                  <a:cubicBezTo>
                    <a:pt x="13" y="152"/>
                    <a:pt x="16" y="158"/>
                    <a:pt x="19" y="157"/>
                  </a:cubicBezTo>
                  <a:cubicBezTo>
                    <a:pt x="23" y="155"/>
                    <a:pt x="29" y="157"/>
                    <a:pt x="31" y="154"/>
                  </a:cubicBezTo>
                  <a:cubicBezTo>
                    <a:pt x="33" y="151"/>
                    <a:pt x="49" y="148"/>
                    <a:pt x="59" y="147"/>
                  </a:cubicBezTo>
                  <a:cubicBezTo>
                    <a:pt x="69" y="147"/>
                    <a:pt x="63" y="152"/>
                    <a:pt x="64" y="157"/>
                  </a:cubicBezTo>
                  <a:cubicBezTo>
                    <a:pt x="65" y="163"/>
                    <a:pt x="73" y="162"/>
                    <a:pt x="77" y="157"/>
                  </a:cubicBezTo>
                  <a:cubicBezTo>
                    <a:pt x="82" y="152"/>
                    <a:pt x="85" y="152"/>
                    <a:pt x="81" y="149"/>
                  </a:cubicBezTo>
                  <a:cubicBezTo>
                    <a:pt x="78" y="146"/>
                    <a:pt x="82" y="143"/>
                    <a:pt x="85" y="147"/>
                  </a:cubicBezTo>
                  <a:cubicBezTo>
                    <a:pt x="87" y="151"/>
                    <a:pt x="96" y="152"/>
                    <a:pt x="99" y="146"/>
                  </a:cubicBezTo>
                  <a:cubicBezTo>
                    <a:pt x="102" y="141"/>
                    <a:pt x="103" y="147"/>
                    <a:pt x="107" y="147"/>
                  </a:cubicBezTo>
                  <a:cubicBezTo>
                    <a:pt x="111" y="147"/>
                    <a:pt x="114" y="137"/>
                    <a:pt x="114" y="140"/>
                  </a:cubicBezTo>
                  <a:cubicBezTo>
                    <a:pt x="114" y="144"/>
                    <a:pt x="121" y="143"/>
                    <a:pt x="125" y="139"/>
                  </a:cubicBezTo>
                  <a:cubicBezTo>
                    <a:pt x="129" y="134"/>
                    <a:pt x="125" y="127"/>
                    <a:pt x="128" y="123"/>
                  </a:cubicBezTo>
                  <a:cubicBezTo>
                    <a:pt x="130" y="119"/>
                    <a:pt x="133" y="110"/>
                    <a:pt x="130" y="105"/>
                  </a:cubicBezTo>
                  <a:cubicBezTo>
                    <a:pt x="128" y="100"/>
                    <a:pt x="136" y="97"/>
                    <a:pt x="141" y="93"/>
                  </a:cubicBezTo>
                  <a:cubicBezTo>
                    <a:pt x="145" y="89"/>
                    <a:pt x="136" y="69"/>
                    <a:pt x="135" y="63"/>
                  </a:cubicBezTo>
                  <a:cubicBezTo>
                    <a:pt x="135" y="57"/>
                    <a:pt x="124" y="65"/>
                    <a:pt x="121" y="67"/>
                  </a:cubicBezTo>
                  <a:close/>
                  <a:moveTo>
                    <a:pt x="48" y="154"/>
                  </a:moveTo>
                  <a:cubicBezTo>
                    <a:pt x="46" y="157"/>
                    <a:pt x="42" y="156"/>
                    <a:pt x="37" y="157"/>
                  </a:cubicBezTo>
                  <a:cubicBezTo>
                    <a:pt x="32" y="158"/>
                    <a:pt x="32" y="170"/>
                    <a:pt x="35" y="172"/>
                  </a:cubicBezTo>
                  <a:cubicBezTo>
                    <a:pt x="38" y="173"/>
                    <a:pt x="41" y="173"/>
                    <a:pt x="42" y="169"/>
                  </a:cubicBezTo>
                  <a:cubicBezTo>
                    <a:pt x="43" y="165"/>
                    <a:pt x="48" y="163"/>
                    <a:pt x="51" y="165"/>
                  </a:cubicBezTo>
                  <a:cubicBezTo>
                    <a:pt x="55" y="167"/>
                    <a:pt x="59" y="160"/>
                    <a:pt x="59" y="155"/>
                  </a:cubicBezTo>
                  <a:cubicBezTo>
                    <a:pt x="59" y="150"/>
                    <a:pt x="49" y="150"/>
                    <a:pt x="48" y="154"/>
                  </a:cubicBezTo>
                  <a:close/>
                  <a:moveTo>
                    <a:pt x="25" y="167"/>
                  </a:moveTo>
                  <a:cubicBezTo>
                    <a:pt x="25" y="163"/>
                    <a:pt x="17" y="164"/>
                    <a:pt x="17" y="161"/>
                  </a:cubicBezTo>
                  <a:cubicBezTo>
                    <a:pt x="17" y="158"/>
                    <a:pt x="12" y="160"/>
                    <a:pt x="7" y="163"/>
                  </a:cubicBezTo>
                  <a:cubicBezTo>
                    <a:pt x="2" y="167"/>
                    <a:pt x="0" y="168"/>
                    <a:pt x="2" y="171"/>
                  </a:cubicBezTo>
                  <a:cubicBezTo>
                    <a:pt x="4" y="175"/>
                    <a:pt x="7" y="172"/>
                    <a:pt x="8" y="168"/>
                  </a:cubicBezTo>
                  <a:cubicBezTo>
                    <a:pt x="10" y="164"/>
                    <a:pt x="13" y="173"/>
                    <a:pt x="10" y="179"/>
                  </a:cubicBezTo>
                  <a:cubicBezTo>
                    <a:pt x="7" y="185"/>
                    <a:pt x="10" y="194"/>
                    <a:pt x="14" y="193"/>
                  </a:cubicBezTo>
                  <a:cubicBezTo>
                    <a:pt x="18" y="192"/>
                    <a:pt x="22" y="180"/>
                    <a:pt x="27" y="174"/>
                  </a:cubicBezTo>
                  <a:cubicBezTo>
                    <a:pt x="32" y="168"/>
                    <a:pt x="25" y="170"/>
                    <a:pt x="25" y="16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2" name="Freeform 148">
              <a:extLst>
                <a:ext uri="{FF2B5EF4-FFF2-40B4-BE49-F238E27FC236}">
                  <a16:creationId xmlns="" xmlns:a16="http://schemas.microsoft.com/office/drawing/2014/main" id="{D9FE0A9B-0FAC-43F1-817F-2D473F111580}"/>
                </a:ext>
              </a:extLst>
            </p:cNvPr>
            <p:cNvSpPr>
              <a:spLocks noEditPoints="1"/>
            </p:cNvSpPr>
            <p:nvPr/>
          </p:nvSpPr>
          <p:spPr bwMode="auto">
            <a:xfrm>
              <a:off x="5997575" y="1809751"/>
              <a:ext cx="1433513" cy="992188"/>
            </a:xfrm>
            <a:custGeom>
              <a:avLst/>
              <a:gdLst>
                <a:gd name="T0" fmla="*/ 643 w 677"/>
                <a:gd name="T1" fmla="*/ 88 h 469"/>
                <a:gd name="T2" fmla="*/ 610 w 677"/>
                <a:gd name="T3" fmla="*/ 63 h 469"/>
                <a:gd name="T4" fmla="*/ 583 w 677"/>
                <a:gd name="T5" fmla="*/ 26 h 469"/>
                <a:gd name="T6" fmla="*/ 544 w 677"/>
                <a:gd name="T7" fmla="*/ 1 h 469"/>
                <a:gd name="T8" fmla="*/ 517 w 677"/>
                <a:gd name="T9" fmla="*/ 21 h 469"/>
                <a:gd name="T10" fmla="*/ 495 w 677"/>
                <a:gd name="T11" fmla="*/ 54 h 469"/>
                <a:gd name="T12" fmla="*/ 461 w 677"/>
                <a:gd name="T13" fmla="*/ 73 h 469"/>
                <a:gd name="T14" fmla="*/ 482 w 677"/>
                <a:gd name="T15" fmla="*/ 87 h 469"/>
                <a:gd name="T16" fmla="*/ 481 w 677"/>
                <a:gd name="T17" fmla="*/ 105 h 469"/>
                <a:gd name="T18" fmla="*/ 422 w 677"/>
                <a:gd name="T19" fmla="*/ 127 h 469"/>
                <a:gd name="T20" fmla="*/ 380 w 677"/>
                <a:gd name="T21" fmla="*/ 162 h 469"/>
                <a:gd name="T22" fmla="*/ 315 w 677"/>
                <a:gd name="T23" fmla="*/ 166 h 469"/>
                <a:gd name="T24" fmla="*/ 241 w 677"/>
                <a:gd name="T25" fmla="*/ 157 h 469"/>
                <a:gd name="T26" fmla="*/ 210 w 677"/>
                <a:gd name="T27" fmla="*/ 125 h 469"/>
                <a:gd name="T28" fmla="*/ 182 w 677"/>
                <a:gd name="T29" fmla="*/ 90 h 469"/>
                <a:gd name="T30" fmla="*/ 153 w 677"/>
                <a:gd name="T31" fmla="*/ 65 h 469"/>
                <a:gd name="T32" fmla="*/ 137 w 677"/>
                <a:gd name="T33" fmla="*/ 76 h 469"/>
                <a:gd name="T34" fmla="*/ 111 w 677"/>
                <a:gd name="T35" fmla="*/ 97 h 469"/>
                <a:gd name="T36" fmla="*/ 88 w 677"/>
                <a:gd name="T37" fmla="*/ 121 h 469"/>
                <a:gd name="T38" fmla="*/ 78 w 677"/>
                <a:gd name="T39" fmla="*/ 150 h 469"/>
                <a:gd name="T40" fmla="*/ 52 w 677"/>
                <a:gd name="T41" fmla="*/ 176 h 469"/>
                <a:gd name="T42" fmla="*/ 19 w 677"/>
                <a:gd name="T43" fmla="*/ 186 h 469"/>
                <a:gd name="T44" fmla="*/ 0 w 677"/>
                <a:gd name="T45" fmla="*/ 201 h 469"/>
                <a:gd name="T46" fmla="*/ 15 w 677"/>
                <a:gd name="T47" fmla="*/ 233 h 469"/>
                <a:gd name="T48" fmla="*/ 39 w 677"/>
                <a:gd name="T49" fmla="*/ 254 h 469"/>
                <a:gd name="T50" fmla="*/ 59 w 677"/>
                <a:gd name="T51" fmla="*/ 248 h 469"/>
                <a:gd name="T52" fmla="*/ 56 w 677"/>
                <a:gd name="T53" fmla="*/ 276 h 469"/>
                <a:gd name="T54" fmla="*/ 56 w 677"/>
                <a:gd name="T55" fmla="*/ 304 h 469"/>
                <a:gd name="T56" fmla="*/ 77 w 677"/>
                <a:gd name="T57" fmla="*/ 322 h 469"/>
                <a:gd name="T58" fmla="*/ 138 w 677"/>
                <a:gd name="T59" fmla="*/ 347 h 469"/>
                <a:gd name="T60" fmla="*/ 162 w 677"/>
                <a:gd name="T61" fmla="*/ 353 h 469"/>
                <a:gd name="T62" fmla="*/ 183 w 677"/>
                <a:gd name="T63" fmla="*/ 348 h 469"/>
                <a:gd name="T64" fmla="*/ 210 w 677"/>
                <a:gd name="T65" fmla="*/ 341 h 469"/>
                <a:gd name="T66" fmla="*/ 243 w 677"/>
                <a:gd name="T67" fmla="*/ 341 h 469"/>
                <a:gd name="T68" fmla="*/ 261 w 677"/>
                <a:gd name="T69" fmla="*/ 352 h 469"/>
                <a:gd name="T70" fmla="*/ 256 w 677"/>
                <a:gd name="T71" fmla="*/ 396 h 469"/>
                <a:gd name="T72" fmla="*/ 274 w 677"/>
                <a:gd name="T73" fmla="*/ 419 h 469"/>
                <a:gd name="T74" fmla="*/ 298 w 677"/>
                <a:gd name="T75" fmla="*/ 430 h 469"/>
                <a:gd name="T76" fmla="*/ 316 w 677"/>
                <a:gd name="T77" fmla="*/ 412 h 469"/>
                <a:gd name="T78" fmla="*/ 352 w 677"/>
                <a:gd name="T79" fmla="*/ 410 h 469"/>
                <a:gd name="T80" fmla="*/ 375 w 677"/>
                <a:gd name="T81" fmla="*/ 425 h 469"/>
                <a:gd name="T82" fmla="*/ 393 w 677"/>
                <a:gd name="T83" fmla="*/ 440 h 469"/>
                <a:gd name="T84" fmla="*/ 445 w 677"/>
                <a:gd name="T85" fmla="*/ 413 h 469"/>
                <a:gd name="T86" fmla="*/ 484 w 677"/>
                <a:gd name="T87" fmla="*/ 392 h 469"/>
                <a:gd name="T88" fmla="*/ 504 w 677"/>
                <a:gd name="T89" fmla="*/ 369 h 469"/>
                <a:gd name="T90" fmla="*/ 523 w 677"/>
                <a:gd name="T91" fmla="*/ 345 h 469"/>
                <a:gd name="T92" fmla="*/ 527 w 677"/>
                <a:gd name="T93" fmla="*/ 323 h 469"/>
                <a:gd name="T94" fmla="*/ 522 w 677"/>
                <a:gd name="T95" fmla="*/ 307 h 469"/>
                <a:gd name="T96" fmla="*/ 519 w 677"/>
                <a:gd name="T97" fmla="*/ 290 h 469"/>
                <a:gd name="T98" fmla="*/ 505 w 677"/>
                <a:gd name="T99" fmla="*/ 252 h 469"/>
                <a:gd name="T100" fmla="*/ 536 w 677"/>
                <a:gd name="T101" fmla="*/ 235 h 469"/>
                <a:gd name="T102" fmla="*/ 496 w 677"/>
                <a:gd name="T103" fmla="*/ 224 h 469"/>
                <a:gd name="T104" fmla="*/ 512 w 677"/>
                <a:gd name="T105" fmla="*/ 192 h 469"/>
                <a:gd name="T106" fmla="*/ 529 w 677"/>
                <a:gd name="T107" fmla="*/ 209 h 469"/>
                <a:gd name="T108" fmla="*/ 580 w 677"/>
                <a:gd name="T109" fmla="*/ 180 h 469"/>
                <a:gd name="T110" fmla="*/ 606 w 677"/>
                <a:gd name="T111" fmla="*/ 168 h 469"/>
                <a:gd name="T112" fmla="*/ 633 w 677"/>
                <a:gd name="T113" fmla="*/ 158 h 469"/>
                <a:gd name="T114" fmla="*/ 636 w 677"/>
                <a:gd name="T115" fmla="*/ 128 h 469"/>
                <a:gd name="T116" fmla="*/ 667 w 677"/>
                <a:gd name="T117" fmla="*/ 107 h 469"/>
                <a:gd name="T118" fmla="*/ 516 w 677"/>
                <a:gd name="T119" fmla="*/ 419 h 469"/>
                <a:gd name="T120" fmla="*/ 380 w 677"/>
                <a:gd name="T121" fmla="*/ 46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469">
                  <a:moveTo>
                    <a:pt x="673" y="84"/>
                  </a:moveTo>
                  <a:cubicBezTo>
                    <a:pt x="673" y="78"/>
                    <a:pt x="666" y="80"/>
                    <a:pt x="664" y="81"/>
                  </a:cubicBezTo>
                  <a:cubicBezTo>
                    <a:pt x="662" y="83"/>
                    <a:pt x="655" y="81"/>
                    <a:pt x="653" y="85"/>
                  </a:cubicBezTo>
                  <a:cubicBezTo>
                    <a:pt x="651" y="89"/>
                    <a:pt x="648" y="87"/>
                    <a:pt x="643" y="88"/>
                  </a:cubicBezTo>
                  <a:cubicBezTo>
                    <a:pt x="638" y="88"/>
                    <a:pt x="632" y="86"/>
                    <a:pt x="632" y="83"/>
                  </a:cubicBezTo>
                  <a:cubicBezTo>
                    <a:pt x="632" y="80"/>
                    <a:pt x="629" y="77"/>
                    <a:pt x="630" y="74"/>
                  </a:cubicBezTo>
                  <a:cubicBezTo>
                    <a:pt x="630" y="70"/>
                    <a:pt x="625" y="72"/>
                    <a:pt x="622" y="68"/>
                  </a:cubicBezTo>
                  <a:cubicBezTo>
                    <a:pt x="618" y="65"/>
                    <a:pt x="612" y="63"/>
                    <a:pt x="610" y="63"/>
                  </a:cubicBezTo>
                  <a:cubicBezTo>
                    <a:pt x="609" y="64"/>
                    <a:pt x="605" y="60"/>
                    <a:pt x="599" y="59"/>
                  </a:cubicBezTo>
                  <a:cubicBezTo>
                    <a:pt x="594" y="59"/>
                    <a:pt x="594" y="55"/>
                    <a:pt x="595" y="53"/>
                  </a:cubicBezTo>
                  <a:cubicBezTo>
                    <a:pt x="596" y="51"/>
                    <a:pt x="590" y="43"/>
                    <a:pt x="589" y="39"/>
                  </a:cubicBezTo>
                  <a:cubicBezTo>
                    <a:pt x="588" y="35"/>
                    <a:pt x="584" y="35"/>
                    <a:pt x="583" y="26"/>
                  </a:cubicBezTo>
                  <a:cubicBezTo>
                    <a:pt x="581" y="17"/>
                    <a:pt x="576" y="20"/>
                    <a:pt x="577" y="16"/>
                  </a:cubicBezTo>
                  <a:cubicBezTo>
                    <a:pt x="578" y="12"/>
                    <a:pt x="572" y="10"/>
                    <a:pt x="570" y="7"/>
                  </a:cubicBezTo>
                  <a:cubicBezTo>
                    <a:pt x="568" y="5"/>
                    <a:pt x="561" y="6"/>
                    <a:pt x="556" y="3"/>
                  </a:cubicBezTo>
                  <a:cubicBezTo>
                    <a:pt x="551" y="1"/>
                    <a:pt x="548" y="3"/>
                    <a:pt x="544" y="1"/>
                  </a:cubicBezTo>
                  <a:cubicBezTo>
                    <a:pt x="539" y="0"/>
                    <a:pt x="528" y="3"/>
                    <a:pt x="527" y="3"/>
                  </a:cubicBezTo>
                  <a:cubicBezTo>
                    <a:pt x="526" y="3"/>
                    <a:pt x="517" y="1"/>
                    <a:pt x="513" y="7"/>
                  </a:cubicBezTo>
                  <a:cubicBezTo>
                    <a:pt x="508" y="14"/>
                    <a:pt x="512" y="13"/>
                    <a:pt x="514" y="13"/>
                  </a:cubicBezTo>
                  <a:cubicBezTo>
                    <a:pt x="516" y="13"/>
                    <a:pt x="517" y="19"/>
                    <a:pt x="517" y="21"/>
                  </a:cubicBezTo>
                  <a:cubicBezTo>
                    <a:pt x="517" y="23"/>
                    <a:pt x="514" y="26"/>
                    <a:pt x="512" y="27"/>
                  </a:cubicBezTo>
                  <a:cubicBezTo>
                    <a:pt x="510" y="28"/>
                    <a:pt x="506" y="35"/>
                    <a:pt x="505" y="38"/>
                  </a:cubicBezTo>
                  <a:cubicBezTo>
                    <a:pt x="504" y="40"/>
                    <a:pt x="499" y="47"/>
                    <a:pt x="500" y="49"/>
                  </a:cubicBezTo>
                  <a:cubicBezTo>
                    <a:pt x="500" y="52"/>
                    <a:pt x="497" y="54"/>
                    <a:pt x="495" y="54"/>
                  </a:cubicBezTo>
                  <a:cubicBezTo>
                    <a:pt x="492" y="55"/>
                    <a:pt x="486" y="59"/>
                    <a:pt x="484" y="60"/>
                  </a:cubicBezTo>
                  <a:cubicBezTo>
                    <a:pt x="482" y="61"/>
                    <a:pt x="474" y="59"/>
                    <a:pt x="473" y="57"/>
                  </a:cubicBezTo>
                  <a:cubicBezTo>
                    <a:pt x="473" y="56"/>
                    <a:pt x="472" y="56"/>
                    <a:pt x="471" y="55"/>
                  </a:cubicBezTo>
                  <a:cubicBezTo>
                    <a:pt x="461" y="73"/>
                    <a:pt x="461" y="73"/>
                    <a:pt x="461" y="73"/>
                  </a:cubicBezTo>
                  <a:cubicBezTo>
                    <a:pt x="461" y="79"/>
                    <a:pt x="461" y="79"/>
                    <a:pt x="461" y="79"/>
                  </a:cubicBezTo>
                  <a:cubicBezTo>
                    <a:pt x="461" y="79"/>
                    <a:pt x="455" y="80"/>
                    <a:pt x="459" y="85"/>
                  </a:cubicBezTo>
                  <a:cubicBezTo>
                    <a:pt x="464" y="89"/>
                    <a:pt x="464" y="85"/>
                    <a:pt x="471" y="85"/>
                  </a:cubicBezTo>
                  <a:cubicBezTo>
                    <a:pt x="477" y="85"/>
                    <a:pt x="480" y="91"/>
                    <a:pt x="482" y="87"/>
                  </a:cubicBezTo>
                  <a:cubicBezTo>
                    <a:pt x="483" y="83"/>
                    <a:pt x="489" y="81"/>
                    <a:pt x="493" y="85"/>
                  </a:cubicBezTo>
                  <a:cubicBezTo>
                    <a:pt x="496" y="90"/>
                    <a:pt x="508" y="97"/>
                    <a:pt x="507" y="101"/>
                  </a:cubicBezTo>
                  <a:cubicBezTo>
                    <a:pt x="507" y="104"/>
                    <a:pt x="500" y="104"/>
                    <a:pt x="496" y="102"/>
                  </a:cubicBezTo>
                  <a:cubicBezTo>
                    <a:pt x="491" y="101"/>
                    <a:pt x="485" y="105"/>
                    <a:pt x="481" y="105"/>
                  </a:cubicBezTo>
                  <a:cubicBezTo>
                    <a:pt x="477" y="105"/>
                    <a:pt x="472" y="106"/>
                    <a:pt x="467" y="111"/>
                  </a:cubicBezTo>
                  <a:cubicBezTo>
                    <a:pt x="463" y="115"/>
                    <a:pt x="464" y="120"/>
                    <a:pt x="457" y="120"/>
                  </a:cubicBezTo>
                  <a:cubicBezTo>
                    <a:pt x="451" y="121"/>
                    <a:pt x="448" y="120"/>
                    <a:pt x="440" y="125"/>
                  </a:cubicBezTo>
                  <a:cubicBezTo>
                    <a:pt x="433" y="130"/>
                    <a:pt x="425" y="128"/>
                    <a:pt x="422" y="127"/>
                  </a:cubicBezTo>
                  <a:cubicBezTo>
                    <a:pt x="419" y="125"/>
                    <a:pt x="414" y="125"/>
                    <a:pt x="411" y="130"/>
                  </a:cubicBezTo>
                  <a:cubicBezTo>
                    <a:pt x="408" y="135"/>
                    <a:pt x="415" y="137"/>
                    <a:pt x="414" y="143"/>
                  </a:cubicBezTo>
                  <a:cubicBezTo>
                    <a:pt x="414" y="149"/>
                    <a:pt x="406" y="147"/>
                    <a:pt x="400" y="154"/>
                  </a:cubicBezTo>
                  <a:cubicBezTo>
                    <a:pt x="395" y="160"/>
                    <a:pt x="385" y="163"/>
                    <a:pt x="380" y="162"/>
                  </a:cubicBezTo>
                  <a:cubicBezTo>
                    <a:pt x="375" y="162"/>
                    <a:pt x="364" y="159"/>
                    <a:pt x="355" y="163"/>
                  </a:cubicBezTo>
                  <a:cubicBezTo>
                    <a:pt x="345" y="167"/>
                    <a:pt x="339" y="174"/>
                    <a:pt x="335" y="173"/>
                  </a:cubicBezTo>
                  <a:cubicBezTo>
                    <a:pt x="332" y="173"/>
                    <a:pt x="332" y="168"/>
                    <a:pt x="326" y="169"/>
                  </a:cubicBezTo>
                  <a:cubicBezTo>
                    <a:pt x="321" y="170"/>
                    <a:pt x="318" y="168"/>
                    <a:pt x="315" y="166"/>
                  </a:cubicBezTo>
                  <a:cubicBezTo>
                    <a:pt x="311" y="164"/>
                    <a:pt x="308" y="167"/>
                    <a:pt x="302" y="163"/>
                  </a:cubicBezTo>
                  <a:cubicBezTo>
                    <a:pt x="297" y="159"/>
                    <a:pt x="286" y="160"/>
                    <a:pt x="282" y="159"/>
                  </a:cubicBezTo>
                  <a:cubicBezTo>
                    <a:pt x="278" y="158"/>
                    <a:pt x="261" y="159"/>
                    <a:pt x="255" y="158"/>
                  </a:cubicBezTo>
                  <a:cubicBezTo>
                    <a:pt x="249" y="157"/>
                    <a:pt x="241" y="160"/>
                    <a:pt x="241" y="157"/>
                  </a:cubicBezTo>
                  <a:cubicBezTo>
                    <a:pt x="240" y="154"/>
                    <a:pt x="236" y="152"/>
                    <a:pt x="234" y="145"/>
                  </a:cubicBezTo>
                  <a:cubicBezTo>
                    <a:pt x="233" y="138"/>
                    <a:pt x="229" y="136"/>
                    <a:pt x="225" y="136"/>
                  </a:cubicBezTo>
                  <a:cubicBezTo>
                    <a:pt x="222" y="135"/>
                    <a:pt x="221" y="131"/>
                    <a:pt x="218" y="130"/>
                  </a:cubicBezTo>
                  <a:cubicBezTo>
                    <a:pt x="217" y="130"/>
                    <a:pt x="215" y="125"/>
                    <a:pt x="210" y="125"/>
                  </a:cubicBezTo>
                  <a:cubicBezTo>
                    <a:pt x="205" y="125"/>
                    <a:pt x="187" y="123"/>
                    <a:pt x="184" y="119"/>
                  </a:cubicBezTo>
                  <a:cubicBezTo>
                    <a:pt x="182" y="115"/>
                    <a:pt x="187" y="114"/>
                    <a:pt x="187" y="110"/>
                  </a:cubicBezTo>
                  <a:cubicBezTo>
                    <a:pt x="187" y="106"/>
                    <a:pt x="190" y="100"/>
                    <a:pt x="188" y="99"/>
                  </a:cubicBezTo>
                  <a:cubicBezTo>
                    <a:pt x="186" y="97"/>
                    <a:pt x="182" y="93"/>
                    <a:pt x="182" y="90"/>
                  </a:cubicBezTo>
                  <a:cubicBezTo>
                    <a:pt x="181" y="87"/>
                    <a:pt x="176" y="82"/>
                    <a:pt x="172" y="82"/>
                  </a:cubicBezTo>
                  <a:cubicBezTo>
                    <a:pt x="168" y="82"/>
                    <a:pt x="165" y="80"/>
                    <a:pt x="162" y="77"/>
                  </a:cubicBezTo>
                  <a:cubicBezTo>
                    <a:pt x="158" y="74"/>
                    <a:pt x="155" y="74"/>
                    <a:pt x="154" y="66"/>
                  </a:cubicBezTo>
                  <a:cubicBezTo>
                    <a:pt x="154" y="66"/>
                    <a:pt x="153" y="65"/>
                    <a:pt x="153" y="65"/>
                  </a:cubicBezTo>
                  <a:cubicBezTo>
                    <a:pt x="152" y="65"/>
                    <a:pt x="150" y="64"/>
                    <a:pt x="149" y="64"/>
                  </a:cubicBezTo>
                  <a:cubicBezTo>
                    <a:pt x="148" y="64"/>
                    <a:pt x="147" y="64"/>
                    <a:pt x="146" y="63"/>
                  </a:cubicBezTo>
                  <a:cubicBezTo>
                    <a:pt x="145" y="66"/>
                    <a:pt x="142" y="67"/>
                    <a:pt x="142" y="70"/>
                  </a:cubicBezTo>
                  <a:cubicBezTo>
                    <a:pt x="142" y="73"/>
                    <a:pt x="141" y="76"/>
                    <a:pt x="137" y="76"/>
                  </a:cubicBezTo>
                  <a:cubicBezTo>
                    <a:pt x="134" y="76"/>
                    <a:pt x="130" y="79"/>
                    <a:pt x="130" y="85"/>
                  </a:cubicBezTo>
                  <a:cubicBezTo>
                    <a:pt x="130" y="90"/>
                    <a:pt x="133" y="91"/>
                    <a:pt x="132" y="94"/>
                  </a:cubicBezTo>
                  <a:cubicBezTo>
                    <a:pt x="130" y="96"/>
                    <a:pt x="123" y="99"/>
                    <a:pt x="121" y="97"/>
                  </a:cubicBezTo>
                  <a:cubicBezTo>
                    <a:pt x="119" y="96"/>
                    <a:pt x="114" y="97"/>
                    <a:pt x="111" y="97"/>
                  </a:cubicBezTo>
                  <a:cubicBezTo>
                    <a:pt x="107" y="96"/>
                    <a:pt x="104" y="91"/>
                    <a:pt x="103" y="97"/>
                  </a:cubicBezTo>
                  <a:cubicBezTo>
                    <a:pt x="102" y="102"/>
                    <a:pt x="94" y="117"/>
                    <a:pt x="96" y="118"/>
                  </a:cubicBezTo>
                  <a:cubicBezTo>
                    <a:pt x="98" y="120"/>
                    <a:pt x="99" y="124"/>
                    <a:pt x="96" y="124"/>
                  </a:cubicBezTo>
                  <a:cubicBezTo>
                    <a:pt x="93" y="124"/>
                    <a:pt x="90" y="123"/>
                    <a:pt x="88" y="121"/>
                  </a:cubicBezTo>
                  <a:cubicBezTo>
                    <a:pt x="86" y="120"/>
                    <a:pt x="81" y="124"/>
                    <a:pt x="77" y="124"/>
                  </a:cubicBezTo>
                  <a:cubicBezTo>
                    <a:pt x="76" y="123"/>
                    <a:pt x="68" y="127"/>
                    <a:pt x="71" y="128"/>
                  </a:cubicBezTo>
                  <a:cubicBezTo>
                    <a:pt x="73" y="129"/>
                    <a:pt x="73" y="135"/>
                    <a:pt x="73" y="138"/>
                  </a:cubicBezTo>
                  <a:cubicBezTo>
                    <a:pt x="73" y="140"/>
                    <a:pt x="79" y="148"/>
                    <a:pt x="78" y="150"/>
                  </a:cubicBezTo>
                  <a:cubicBezTo>
                    <a:pt x="77" y="153"/>
                    <a:pt x="72" y="155"/>
                    <a:pt x="72" y="159"/>
                  </a:cubicBezTo>
                  <a:cubicBezTo>
                    <a:pt x="72" y="162"/>
                    <a:pt x="73" y="165"/>
                    <a:pt x="71" y="166"/>
                  </a:cubicBezTo>
                  <a:cubicBezTo>
                    <a:pt x="69" y="166"/>
                    <a:pt x="64" y="169"/>
                    <a:pt x="61" y="171"/>
                  </a:cubicBezTo>
                  <a:cubicBezTo>
                    <a:pt x="58" y="173"/>
                    <a:pt x="54" y="173"/>
                    <a:pt x="52" y="176"/>
                  </a:cubicBezTo>
                  <a:cubicBezTo>
                    <a:pt x="51" y="179"/>
                    <a:pt x="49" y="181"/>
                    <a:pt x="43" y="181"/>
                  </a:cubicBezTo>
                  <a:cubicBezTo>
                    <a:pt x="39" y="180"/>
                    <a:pt x="37" y="179"/>
                    <a:pt x="33" y="184"/>
                  </a:cubicBezTo>
                  <a:cubicBezTo>
                    <a:pt x="30" y="188"/>
                    <a:pt x="29" y="186"/>
                    <a:pt x="26" y="188"/>
                  </a:cubicBezTo>
                  <a:cubicBezTo>
                    <a:pt x="24" y="190"/>
                    <a:pt x="21" y="187"/>
                    <a:pt x="19" y="186"/>
                  </a:cubicBezTo>
                  <a:cubicBezTo>
                    <a:pt x="17" y="185"/>
                    <a:pt x="15" y="188"/>
                    <a:pt x="13" y="188"/>
                  </a:cubicBezTo>
                  <a:cubicBezTo>
                    <a:pt x="11" y="188"/>
                    <a:pt x="9" y="191"/>
                    <a:pt x="6" y="192"/>
                  </a:cubicBezTo>
                  <a:cubicBezTo>
                    <a:pt x="4" y="193"/>
                    <a:pt x="1" y="192"/>
                    <a:pt x="1" y="195"/>
                  </a:cubicBezTo>
                  <a:cubicBezTo>
                    <a:pt x="1" y="197"/>
                    <a:pt x="1" y="199"/>
                    <a:pt x="0" y="201"/>
                  </a:cubicBezTo>
                  <a:cubicBezTo>
                    <a:pt x="0" y="201"/>
                    <a:pt x="0" y="201"/>
                    <a:pt x="0" y="201"/>
                  </a:cubicBezTo>
                  <a:cubicBezTo>
                    <a:pt x="1" y="211"/>
                    <a:pt x="1" y="211"/>
                    <a:pt x="1" y="211"/>
                  </a:cubicBezTo>
                  <a:cubicBezTo>
                    <a:pt x="1" y="211"/>
                    <a:pt x="12" y="214"/>
                    <a:pt x="12" y="218"/>
                  </a:cubicBezTo>
                  <a:cubicBezTo>
                    <a:pt x="13" y="221"/>
                    <a:pt x="15" y="233"/>
                    <a:pt x="15" y="233"/>
                  </a:cubicBezTo>
                  <a:cubicBezTo>
                    <a:pt x="15" y="233"/>
                    <a:pt x="15" y="233"/>
                    <a:pt x="14" y="233"/>
                  </a:cubicBezTo>
                  <a:cubicBezTo>
                    <a:pt x="19" y="236"/>
                    <a:pt x="25" y="240"/>
                    <a:pt x="25" y="241"/>
                  </a:cubicBezTo>
                  <a:cubicBezTo>
                    <a:pt x="25" y="243"/>
                    <a:pt x="25" y="247"/>
                    <a:pt x="30" y="250"/>
                  </a:cubicBezTo>
                  <a:cubicBezTo>
                    <a:pt x="34" y="251"/>
                    <a:pt x="37" y="253"/>
                    <a:pt x="39" y="254"/>
                  </a:cubicBezTo>
                  <a:cubicBezTo>
                    <a:pt x="39" y="254"/>
                    <a:pt x="40" y="253"/>
                    <a:pt x="40" y="253"/>
                  </a:cubicBezTo>
                  <a:cubicBezTo>
                    <a:pt x="44" y="253"/>
                    <a:pt x="44" y="253"/>
                    <a:pt x="44" y="253"/>
                  </a:cubicBezTo>
                  <a:cubicBezTo>
                    <a:pt x="44" y="253"/>
                    <a:pt x="45" y="254"/>
                    <a:pt x="47" y="255"/>
                  </a:cubicBezTo>
                  <a:cubicBezTo>
                    <a:pt x="48" y="251"/>
                    <a:pt x="55" y="247"/>
                    <a:pt x="59" y="248"/>
                  </a:cubicBezTo>
                  <a:cubicBezTo>
                    <a:pt x="64" y="248"/>
                    <a:pt x="73" y="256"/>
                    <a:pt x="72" y="258"/>
                  </a:cubicBezTo>
                  <a:cubicBezTo>
                    <a:pt x="71" y="261"/>
                    <a:pt x="64" y="271"/>
                    <a:pt x="61" y="272"/>
                  </a:cubicBezTo>
                  <a:cubicBezTo>
                    <a:pt x="60" y="272"/>
                    <a:pt x="58" y="272"/>
                    <a:pt x="56" y="272"/>
                  </a:cubicBezTo>
                  <a:cubicBezTo>
                    <a:pt x="56" y="274"/>
                    <a:pt x="56" y="276"/>
                    <a:pt x="56" y="276"/>
                  </a:cubicBezTo>
                  <a:cubicBezTo>
                    <a:pt x="56" y="279"/>
                    <a:pt x="60" y="282"/>
                    <a:pt x="62" y="286"/>
                  </a:cubicBezTo>
                  <a:cubicBezTo>
                    <a:pt x="64" y="290"/>
                    <a:pt x="58" y="293"/>
                    <a:pt x="55" y="290"/>
                  </a:cubicBezTo>
                  <a:cubicBezTo>
                    <a:pt x="52" y="288"/>
                    <a:pt x="51" y="293"/>
                    <a:pt x="52" y="295"/>
                  </a:cubicBezTo>
                  <a:cubicBezTo>
                    <a:pt x="54" y="297"/>
                    <a:pt x="53" y="304"/>
                    <a:pt x="56" y="304"/>
                  </a:cubicBezTo>
                  <a:cubicBezTo>
                    <a:pt x="60" y="304"/>
                    <a:pt x="62" y="311"/>
                    <a:pt x="66" y="311"/>
                  </a:cubicBezTo>
                  <a:cubicBezTo>
                    <a:pt x="69" y="311"/>
                    <a:pt x="73" y="316"/>
                    <a:pt x="73" y="316"/>
                  </a:cubicBezTo>
                  <a:cubicBezTo>
                    <a:pt x="73" y="316"/>
                    <a:pt x="77" y="320"/>
                    <a:pt x="77" y="321"/>
                  </a:cubicBezTo>
                  <a:cubicBezTo>
                    <a:pt x="77" y="322"/>
                    <a:pt x="77" y="322"/>
                    <a:pt x="77" y="322"/>
                  </a:cubicBezTo>
                  <a:cubicBezTo>
                    <a:pt x="81" y="322"/>
                    <a:pt x="84" y="322"/>
                    <a:pt x="84" y="320"/>
                  </a:cubicBezTo>
                  <a:cubicBezTo>
                    <a:pt x="85" y="318"/>
                    <a:pt x="90" y="318"/>
                    <a:pt x="93" y="322"/>
                  </a:cubicBezTo>
                  <a:cubicBezTo>
                    <a:pt x="97" y="325"/>
                    <a:pt x="111" y="334"/>
                    <a:pt x="116" y="338"/>
                  </a:cubicBezTo>
                  <a:cubicBezTo>
                    <a:pt x="121" y="343"/>
                    <a:pt x="134" y="347"/>
                    <a:pt x="138" y="347"/>
                  </a:cubicBezTo>
                  <a:cubicBezTo>
                    <a:pt x="142" y="347"/>
                    <a:pt x="146" y="350"/>
                    <a:pt x="153" y="350"/>
                  </a:cubicBezTo>
                  <a:cubicBezTo>
                    <a:pt x="154" y="350"/>
                    <a:pt x="154" y="350"/>
                    <a:pt x="155" y="350"/>
                  </a:cubicBezTo>
                  <a:cubicBezTo>
                    <a:pt x="156" y="349"/>
                    <a:pt x="158" y="349"/>
                    <a:pt x="159" y="347"/>
                  </a:cubicBezTo>
                  <a:cubicBezTo>
                    <a:pt x="161" y="345"/>
                    <a:pt x="163" y="349"/>
                    <a:pt x="162" y="353"/>
                  </a:cubicBezTo>
                  <a:cubicBezTo>
                    <a:pt x="162" y="355"/>
                    <a:pt x="162" y="356"/>
                    <a:pt x="163" y="358"/>
                  </a:cubicBezTo>
                  <a:cubicBezTo>
                    <a:pt x="164" y="357"/>
                    <a:pt x="165" y="355"/>
                    <a:pt x="166" y="353"/>
                  </a:cubicBezTo>
                  <a:cubicBezTo>
                    <a:pt x="168" y="348"/>
                    <a:pt x="171" y="348"/>
                    <a:pt x="174" y="346"/>
                  </a:cubicBezTo>
                  <a:cubicBezTo>
                    <a:pt x="176" y="344"/>
                    <a:pt x="178" y="345"/>
                    <a:pt x="183" y="348"/>
                  </a:cubicBezTo>
                  <a:cubicBezTo>
                    <a:pt x="187" y="350"/>
                    <a:pt x="189" y="345"/>
                    <a:pt x="196" y="351"/>
                  </a:cubicBezTo>
                  <a:cubicBezTo>
                    <a:pt x="197" y="351"/>
                    <a:pt x="199" y="350"/>
                    <a:pt x="200" y="350"/>
                  </a:cubicBezTo>
                  <a:cubicBezTo>
                    <a:pt x="201" y="350"/>
                    <a:pt x="203" y="347"/>
                    <a:pt x="205" y="345"/>
                  </a:cubicBezTo>
                  <a:cubicBezTo>
                    <a:pt x="207" y="343"/>
                    <a:pt x="207" y="340"/>
                    <a:pt x="210" y="341"/>
                  </a:cubicBezTo>
                  <a:cubicBezTo>
                    <a:pt x="212" y="341"/>
                    <a:pt x="214" y="337"/>
                    <a:pt x="219" y="334"/>
                  </a:cubicBezTo>
                  <a:cubicBezTo>
                    <a:pt x="225" y="331"/>
                    <a:pt x="230" y="336"/>
                    <a:pt x="233" y="334"/>
                  </a:cubicBezTo>
                  <a:cubicBezTo>
                    <a:pt x="235" y="332"/>
                    <a:pt x="239" y="331"/>
                    <a:pt x="239" y="333"/>
                  </a:cubicBezTo>
                  <a:cubicBezTo>
                    <a:pt x="239" y="335"/>
                    <a:pt x="242" y="338"/>
                    <a:pt x="243" y="341"/>
                  </a:cubicBezTo>
                  <a:cubicBezTo>
                    <a:pt x="244" y="343"/>
                    <a:pt x="248" y="344"/>
                    <a:pt x="249" y="344"/>
                  </a:cubicBezTo>
                  <a:cubicBezTo>
                    <a:pt x="250" y="344"/>
                    <a:pt x="251" y="343"/>
                    <a:pt x="251" y="343"/>
                  </a:cubicBezTo>
                  <a:cubicBezTo>
                    <a:pt x="254" y="341"/>
                    <a:pt x="259" y="343"/>
                    <a:pt x="259" y="346"/>
                  </a:cubicBezTo>
                  <a:cubicBezTo>
                    <a:pt x="259" y="349"/>
                    <a:pt x="259" y="352"/>
                    <a:pt x="261" y="352"/>
                  </a:cubicBezTo>
                  <a:cubicBezTo>
                    <a:pt x="264" y="352"/>
                    <a:pt x="266" y="352"/>
                    <a:pt x="266" y="358"/>
                  </a:cubicBezTo>
                  <a:cubicBezTo>
                    <a:pt x="266" y="363"/>
                    <a:pt x="268" y="370"/>
                    <a:pt x="263" y="374"/>
                  </a:cubicBezTo>
                  <a:cubicBezTo>
                    <a:pt x="258" y="379"/>
                    <a:pt x="253" y="388"/>
                    <a:pt x="254" y="390"/>
                  </a:cubicBezTo>
                  <a:cubicBezTo>
                    <a:pt x="255" y="393"/>
                    <a:pt x="252" y="397"/>
                    <a:pt x="256" y="396"/>
                  </a:cubicBezTo>
                  <a:cubicBezTo>
                    <a:pt x="259" y="394"/>
                    <a:pt x="267" y="396"/>
                    <a:pt x="266" y="398"/>
                  </a:cubicBezTo>
                  <a:cubicBezTo>
                    <a:pt x="265" y="400"/>
                    <a:pt x="266" y="407"/>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30"/>
                    <a:pt x="298" y="430"/>
                  </a:cubicBezTo>
                  <a:cubicBezTo>
                    <a:pt x="301" y="431"/>
                    <a:pt x="300" y="423"/>
                    <a:pt x="298" y="422"/>
                  </a:cubicBezTo>
                  <a:cubicBezTo>
                    <a:pt x="297" y="420"/>
                    <a:pt x="299" y="414"/>
                    <a:pt x="300" y="416"/>
                  </a:cubicBezTo>
                  <a:cubicBezTo>
                    <a:pt x="301" y="417"/>
                    <a:pt x="305" y="416"/>
                    <a:pt x="308" y="413"/>
                  </a:cubicBezTo>
                  <a:cubicBezTo>
                    <a:pt x="310" y="410"/>
                    <a:pt x="314" y="415"/>
                    <a:pt x="316" y="412"/>
                  </a:cubicBezTo>
                  <a:cubicBezTo>
                    <a:pt x="318" y="409"/>
                    <a:pt x="322" y="414"/>
                    <a:pt x="326" y="412"/>
                  </a:cubicBezTo>
                  <a:cubicBezTo>
                    <a:pt x="330" y="410"/>
                    <a:pt x="332" y="414"/>
                    <a:pt x="333" y="411"/>
                  </a:cubicBezTo>
                  <a:cubicBezTo>
                    <a:pt x="335" y="408"/>
                    <a:pt x="341" y="404"/>
                    <a:pt x="342" y="405"/>
                  </a:cubicBezTo>
                  <a:cubicBezTo>
                    <a:pt x="344" y="406"/>
                    <a:pt x="344" y="409"/>
                    <a:pt x="352" y="410"/>
                  </a:cubicBezTo>
                  <a:cubicBezTo>
                    <a:pt x="359" y="411"/>
                    <a:pt x="355" y="414"/>
                    <a:pt x="355" y="417"/>
                  </a:cubicBezTo>
                  <a:cubicBezTo>
                    <a:pt x="355" y="419"/>
                    <a:pt x="363" y="425"/>
                    <a:pt x="366" y="425"/>
                  </a:cubicBezTo>
                  <a:cubicBezTo>
                    <a:pt x="366" y="425"/>
                    <a:pt x="367" y="426"/>
                    <a:pt x="368" y="427"/>
                  </a:cubicBezTo>
                  <a:cubicBezTo>
                    <a:pt x="370" y="426"/>
                    <a:pt x="374" y="428"/>
                    <a:pt x="375" y="425"/>
                  </a:cubicBezTo>
                  <a:cubicBezTo>
                    <a:pt x="376" y="422"/>
                    <a:pt x="380" y="423"/>
                    <a:pt x="381" y="425"/>
                  </a:cubicBezTo>
                  <a:cubicBezTo>
                    <a:pt x="383" y="428"/>
                    <a:pt x="384" y="428"/>
                    <a:pt x="388" y="425"/>
                  </a:cubicBezTo>
                  <a:cubicBezTo>
                    <a:pt x="391" y="422"/>
                    <a:pt x="393" y="428"/>
                    <a:pt x="391" y="430"/>
                  </a:cubicBezTo>
                  <a:cubicBezTo>
                    <a:pt x="389" y="432"/>
                    <a:pt x="390" y="437"/>
                    <a:pt x="393" y="440"/>
                  </a:cubicBezTo>
                  <a:cubicBezTo>
                    <a:pt x="396" y="443"/>
                    <a:pt x="397" y="438"/>
                    <a:pt x="396" y="435"/>
                  </a:cubicBezTo>
                  <a:cubicBezTo>
                    <a:pt x="396" y="432"/>
                    <a:pt x="402" y="429"/>
                    <a:pt x="412" y="426"/>
                  </a:cubicBezTo>
                  <a:cubicBezTo>
                    <a:pt x="423" y="422"/>
                    <a:pt x="434" y="414"/>
                    <a:pt x="434" y="413"/>
                  </a:cubicBezTo>
                  <a:cubicBezTo>
                    <a:pt x="434" y="411"/>
                    <a:pt x="442" y="416"/>
                    <a:pt x="445" y="413"/>
                  </a:cubicBezTo>
                  <a:cubicBezTo>
                    <a:pt x="449" y="410"/>
                    <a:pt x="461" y="410"/>
                    <a:pt x="465" y="410"/>
                  </a:cubicBezTo>
                  <a:cubicBezTo>
                    <a:pt x="468" y="410"/>
                    <a:pt x="468" y="407"/>
                    <a:pt x="471" y="404"/>
                  </a:cubicBezTo>
                  <a:cubicBezTo>
                    <a:pt x="475" y="401"/>
                    <a:pt x="474" y="400"/>
                    <a:pt x="478" y="399"/>
                  </a:cubicBezTo>
                  <a:cubicBezTo>
                    <a:pt x="482" y="398"/>
                    <a:pt x="484" y="394"/>
                    <a:pt x="484" y="392"/>
                  </a:cubicBezTo>
                  <a:cubicBezTo>
                    <a:pt x="484" y="390"/>
                    <a:pt x="492" y="389"/>
                    <a:pt x="492" y="387"/>
                  </a:cubicBezTo>
                  <a:cubicBezTo>
                    <a:pt x="492" y="385"/>
                    <a:pt x="498" y="384"/>
                    <a:pt x="498" y="382"/>
                  </a:cubicBezTo>
                  <a:cubicBezTo>
                    <a:pt x="498" y="379"/>
                    <a:pt x="501" y="379"/>
                    <a:pt x="503" y="377"/>
                  </a:cubicBezTo>
                  <a:cubicBezTo>
                    <a:pt x="504" y="375"/>
                    <a:pt x="501" y="370"/>
                    <a:pt x="504" y="369"/>
                  </a:cubicBezTo>
                  <a:cubicBezTo>
                    <a:pt x="507" y="368"/>
                    <a:pt x="503" y="365"/>
                    <a:pt x="503" y="363"/>
                  </a:cubicBezTo>
                  <a:cubicBezTo>
                    <a:pt x="502" y="362"/>
                    <a:pt x="508" y="361"/>
                    <a:pt x="510" y="360"/>
                  </a:cubicBezTo>
                  <a:cubicBezTo>
                    <a:pt x="513" y="358"/>
                    <a:pt x="515" y="355"/>
                    <a:pt x="516" y="352"/>
                  </a:cubicBezTo>
                  <a:cubicBezTo>
                    <a:pt x="516" y="349"/>
                    <a:pt x="521" y="346"/>
                    <a:pt x="523" y="345"/>
                  </a:cubicBezTo>
                  <a:cubicBezTo>
                    <a:pt x="525" y="344"/>
                    <a:pt x="526" y="340"/>
                    <a:pt x="525" y="336"/>
                  </a:cubicBezTo>
                  <a:cubicBezTo>
                    <a:pt x="525" y="332"/>
                    <a:pt x="529" y="333"/>
                    <a:pt x="527" y="331"/>
                  </a:cubicBezTo>
                  <a:cubicBezTo>
                    <a:pt x="525" y="330"/>
                    <a:pt x="528" y="326"/>
                    <a:pt x="532" y="325"/>
                  </a:cubicBezTo>
                  <a:cubicBezTo>
                    <a:pt x="536" y="323"/>
                    <a:pt x="529" y="322"/>
                    <a:pt x="527" y="323"/>
                  </a:cubicBezTo>
                  <a:cubicBezTo>
                    <a:pt x="525" y="325"/>
                    <a:pt x="523" y="318"/>
                    <a:pt x="521" y="321"/>
                  </a:cubicBezTo>
                  <a:cubicBezTo>
                    <a:pt x="519" y="323"/>
                    <a:pt x="513" y="319"/>
                    <a:pt x="517" y="319"/>
                  </a:cubicBezTo>
                  <a:cubicBezTo>
                    <a:pt x="520" y="318"/>
                    <a:pt x="526" y="314"/>
                    <a:pt x="529" y="313"/>
                  </a:cubicBezTo>
                  <a:cubicBezTo>
                    <a:pt x="531" y="312"/>
                    <a:pt x="525" y="306"/>
                    <a:pt x="522" y="307"/>
                  </a:cubicBezTo>
                  <a:cubicBezTo>
                    <a:pt x="519" y="307"/>
                    <a:pt x="515" y="299"/>
                    <a:pt x="512" y="299"/>
                  </a:cubicBezTo>
                  <a:cubicBezTo>
                    <a:pt x="508" y="299"/>
                    <a:pt x="514" y="297"/>
                    <a:pt x="518" y="299"/>
                  </a:cubicBezTo>
                  <a:cubicBezTo>
                    <a:pt x="522" y="301"/>
                    <a:pt x="526" y="303"/>
                    <a:pt x="528" y="301"/>
                  </a:cubicBezTo>
                  <a:cubicBezTo>
                    <a:pt x="530" y="299"/>
                    <a:pt x="522" y="293"/>
                    <a:pt x="519" y="290"/>
                  </a:cubicBezTo>
                  <a:cubicBezTo>
                    <a:pt x="516" y="288"/>
                    <a:pt x="518" y="285"/>
                    <a:pt x="517" y="283"/>
                  </a:cubicBezTo>
                  <a:cubicBezTo>
                    <a:pt x="515" y="282"/>
                    <a:pt x="511" y="274"/>
                    <a:pt x="509" y="270"/>
                  </a:cubicBezTo>
                  <a:cubicBezTo>
                    <a:pt x="508" y="266"/>
                    <a:pt x="501" y="265"/>
                    <a:pt x="499" y="263"/>
                  </a:cubicBezTo>
                  <a:cubicBezTo>
                    <a:pt x="498" y="260"/>
                    <a:pt x="500" y="254"/>
                    <a:pt x="505" y="252"/>
                  </a:cubicBezTo>
                  <a:cubicBezTo>
                    <a:pt x="510" y="250"/>
                    <a:pt x="508" y="246"/>
                    <a:pt x="510" y="246"/>
                  </a:cubicBezTo>
                  <a:cubicBezTo>
                    <a:pt x="512" y="247"/>
                    <a:pt x="514" y="246"/>
                    <a:pt x="516" y="242"/>
                  </a:cubicBezTo>
                  <a:cubicBezTo>
                    <a:pt x="518" y="238"/>
                    <a:pt x="521" y="240"/>
                    <a:pt x="523" y="238"/>
                  </a:cubicBezTo>
                  <a:cubicBezTo>
                    <a:pt x="525" y="236"/>
                    <a:pt x="533" y="237"/>
                    <a:pt x="536" y="235"/>
                  </a:cubicBezTo>
                  <a:cubicBezTo>
                    <a:pt x="539" y="233"/>
                    <a:pt x="533" y="226"/>
                    <a:pt x="529" y="227"/>
                  </a:cubicBezTo>
                  <a:cubicBezTo>
                    <a:pt x="526" y="228"/>
                    <a:pt x="521" y="227"/>
                    <a:pt x="518" y="223"/>
                  </a:cubicBezTo>
                  <a:cubicBezTo>
                    <a:pt x="516" y="219"/>
                    <a:pt x="509" y="230"/>
                    <a:pt x="503" y="233"/>
                  </a:cubicBezTo>
                  <a:cubicBezTo>
                    <a:pt x="498" y="235"/>
                    <a:pt x="495" y="228"/>
                    <a:pt x="496" y="224"/>
                  </a:cubicBezTo>
                  <a:cubicBezTo>
                    <a:pt x="498" y="219"/>
                    <a:pt x="492" y="219"/>
                    <a:pt x="485" y="220"/>
                  </a:cubicBezTo>
                  <a:cubicBezTo>
                    <a:pt x="477" y="220"/>
                    <a:pt x="480" y="206"/>
                    <a:pt x="485" y="206"/>
                  </a:cubicBezTo>
                  <a:cubicBezTo>
                    <a:pt x="489" y="205"/>
                    <a:pt x="496" y="210"/>
                    <a:pt x="499" y="202"/>
                  </a:cubicBezTo>
                  <a:cubicBezTo>
                    <a:pt x="501" y="193"/>
                    <a:pt x="505" y="200"/>
                    <a:pt x="512" y="192"/>
                  </a:cubicBezTo>
                  <a:cubicBezTo>
                    <a:pt x="518" y="185"/>
                    <a:pt x="525" y="181"/>
                    <a:pt x="531" y="185"/>
                  </a:cubicBezTo>
                  <a:cubicBezTo>
                    <a:pt x="536" y="189"/>
                    <a:pt x="525" y="196"/>
                    <a:pt x="523" y="200"/>
                  </a:cubicBezTo>
                  <a:cubicBezTo>
                    <a:pt x="521" y="204"/>
                    <a:pt x="525" y="206"/>
                    <a:pt x="522" y="209"/>
                  </a:cubicBezTo>
                  <a:cubicBezTo>
                    <a:pt x="518" y="212"/>
                    <a:pt x="523" y="213"/>
                    <a:pt x="529" y="209"/>
                  </a:cubicBezTo>
                  <a:cubicBezTo>
                    <a:pt x="536" y="205"/>
                    <a:pt x="544" y="200"/>
                    <a:pt x="550" y="197"/>
                  </a:cubicBezTo>
                  <a:cubicBezTo>
                    <a:pt x="552" y="196"/>
                    <a:pt x="554" y="196"/>
                    <a:pt x="556" y="196"/>
                  </a:cubicBezTo>
                  <a:cubicBezTo>
                    <a:pt x="557" y="194"/>
                    <a:pt x="558" y="192"/>
                    <a:pt x="559" y="191"/>
                  </a:cubicBezTo>
                  <a:cubicBezTo>
                    <a:pt x="563" y="189"/>
                    <a:pt x="578" y="183"/>
                    <a:pt x="580" y="180"/>
                  </a:cubicBezTo>
                  <a:cubicBezTo>
                    <a:pt x="582" y="177"/>
                    <a:pt x="584" y="172"/>
                    <a:pt x="587" y="172"/>
                  </a:cubicBezTo>
                  <a:cubicBezTo>
                    <a:pt x="590" y="172"/>
                    <a:pt x="590" y="175"/>
                    <a:pt x="594" y="175"/>
                  </a:cubicBezTo>
                  <a:cubicBezTo>
                    <a:pt x="599" y="175"/>
                    <a:pt x="604" y="176"/>
                    <a:pt x="602" y="173"/>
                  </a:cubicBezTo>
                  <a:cubicBezTo>
                    <a:pt x="599" y="169"/>
                    <a:pt x="601" y="169"/>
                    <a:pt x="606" y="168"/>
                  </a:cubicBezTo>
                  <a:cubicBezTo>
                    <a:pt x="611" y="167"/>
                    <a:pt x="610" y="162"/>
                    <a:pt x="614" y="162"/>
                  </a:cubicBezTo>
                  <a:cubicBezTo>
                    <a:pt x="618" y="162"/>
                    <a:pt x="617" y="154"/>
                    <a:pt x="621" y="154"/>
                  </a:cubicBezTo>
                  <a:cubicBezTo>
                    <a:pt x="624" y="154"/>
                    <a:pt x="626" y="159"/>
                    <a:pt x="630" y="157"/>
                  </a:cubicBezTo>
                  <a:cubicBezTo>
                    <a:pt x="631" y="157"/>
                    <a:pt x="632" y="157"/>
                    <a:pt x="633" y="158"/>
                  </a:cubicBezTo>
                  <a:cubicBezTo>
                    <a:pt x="634" y="157"/>
                    <a:pt x="635" y="156"/>
                    <a:pt x="636" y="156"/>
                  </a:cubicBezTo>
                  <a:cubicBezTo>
                    <a:pt x="635" y="151"/>
                    <a:pt x="636" y="147"/>
                    <a:pt x="635" y="145"/>
                  </a:cubicBezTo>
                  <a:cubicBezTo>
                    <a:pt x="633" y="141"/>
                    <a:pt x="635" y="138"/>
                    <a:pt x="634" y="136"/>
                  </a:cubicBezTo>
                  <a:cubicBezTo>
                    <a:pt x="634" y="133"/>
                    <a:pt x="633" y="128"/>
                    <a:pt x="636" y="128"/>
                  </a:cubicBezTo>
                  <a:cubicBezTo>
                    <a:pt x="639" y="128"/>
                    <a:pt x="642" y="121"/>
                    <a:pt x="645" y="123"/>
                  </a:cubicBezTo>
                  <a:cubicBezTo>
                    <a:pt x="649" y="126"/>
                    <a:pt x="655" y="126"/>
                    <a:pt x="655" y="123"/>
                  </a:cubicBezTo>
                  <a:cubicBezTo>
                    <a:pt x="655" y="120"/>
                    <a:pt x="660" y="120"/>
                    <a:pt x="661" y="116"/>
                  </a:cubicBezTo>
                  <a:cubicBezTo>
                    <a:pt x="661" y="112"/>
                    <a:pt x="666" y="111"/>
                    <a:pt x="667" y="107"/>
                  </a:cubicBezTo>
                  <a:cubicBezTo>
                    <a:pt x="668" y="104"/>
                    <a:pt x="670" y="95"/>
                    <a:pt x="673" y="93"/>
                  </a:cubicBezTo>
                  <a:cubicBezTo>
                    <a:pt x="677" y="91"/>
                    <a:pt x="673" y="90"/>
                    <a:pt x="673" y="84"/>
                  </a:cubicBezTo>
                  <a:close/>
                  <a:moveTo>
                    <a:pt x="510" y="399"/>
                  </a:moveTo>
                  <a:cubicBezTo>
                    <a:pt x="506" y="413"/>
                    <a:pt x="515" y="419"/>
                    <a:pt x="516" y="419"/>
                  </a:cubicBezTo>
                  <a:cubicBezTo>
                    <a:pt x="519" y="416"/>
                    <a:pt x="533" y="388"/>
                    <a:pt x="530" y="384"/>
                  </a:cubicBezTo>
                  <a:cubicBezTo>
                    <a:pt x="527" y="380"/>
                    <a:pt x="513" y="386"/>
                    <a:pt x="510" y="399"/>
                  </a:cubicBezTo>
                  <a:close/>
                  <a:moveTo>
                    <a:pt x="391" y="445"/>
                  </a:moveTo>
                  <a:cubicBezTo>
                    <a:pt x="386" y="445"/>
                    <a:pt x="375" y="451"/>
                    <a:pt x="380" y="460"/>
                  </a:cubicBezTo>
                  <a:cubicBezTo>
                    <a:pt x="384" y="469"/>
                    <a:pt x="398" y="463"/>
                    <a:pt x="399" y="459"/>
                  </a:cubicBezTo>
                  <a:cubicBezTo>
                    <a:pt x="399" y="455"/>
                    <a:pt x="406" y="449"/>
                    <a:pt x="405" y="446"/>
                  </a:cubicBezTo>
                  <a:cubicBezTo>
                    <a:pt x="404" y="443"/>
                    <a:pt x="395" y="445"/>
                    <a:pt x="391" y="44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3" name="Freeform 149">
              <a:extLst>
                <a:ext uri="{FF2B5EF4-FFF2-40B4-BE49-F238E27FC236}">
                  <a16:creationId xmlns="" xmlns:a16="http://schemas.microsoft.com/office/drawing/2014/main" id="{0330D72F-0B6C-4925-B21C-A6D00A360A93}"/>
                </a:ext>
              </a:extLst>
            </p:cNvPr>
            <p:cNvSpPr>
              <a:spLocks noEditPoints="1"/>
            </p:cNvSpPr>
            <p:nvPr/>
          </p:nvSpPr>
          <p:spPr bwMode="auto">
            <a:xfrm>
              <a:off x="7004050" y="2786063"/>
              <a:ext cx="230188" cy="322263"/>
            </a:xfrm>
            <a:custGeom>
              <a:avLst/>
              <a:gdLst>
                <a:gd name="T0" fmla="*/ 58 w 109"/>
                <a:gd name="T1" fmla="*/ 58 h 152"/>
                <a:gd name="T2" fmla="*/ 72 w 109"/>
                <a:gd name="T3" fmla="*/ 68 h 152"/>
                <a:gd name="T4" fmla="*/ 75 w 109"/>
                <a:gd name="T5" fmla="*/ 78 h 152"/>
                <a:gd name="T6" fmla="*/ 80 w 109"/>
                <a:gd name="T7" fmla="*/ 83 h 152"/>
                <a:gd name="T8" fmla="*/ 85 w 109"/>
                <a:gd name="T9" fmla="*/ 97 h 152"/>
                <a:gd name="T10" fmla="*/ 89 w 109"/>
                <a:gd name="T11" fmla="*/ 94 h 152"/>
                <a:gd name="T12" fmla="*/ 94 w 109"/>
                <a:gd name="T13" fmla="*/ 88 h 152"/>
                <a:gd name="T14" fmla="*/ 91 w 109"/>
                <a:gd name="T15" fmla="*/ 74 h 152"/>
                <a:gd name="T16" fmla="*/ 78 w 109"/>
                <a:gd name="T17" fmla="*/ 65 h 152"/>
                <a:gd name="T18" fmla="*/ 71 w 109"/>
                <a:gd name="T19" fmla="*/ 55 h 152"/>
                <a:gd name="T20" fmla="*/ 55 w 109"/>
                <a:gd name="T21" fmla="*/ 52 h 152"/>
                <a:gd name="T22" fmla="*/ 49 w 109"/>
                <a:gd name="T23" fmla="*/ 42 h 152"/>
                <a:gd name="T24" fmla="*/ 57 w 109"/>
                <a:gd name="T25" fmla="*/ 26 h 152"/>
                <a:gd name="T26" fmla="*/ 56 w 109"/>
                <a:gd name="T27" fmla="*/ 8 h 152"/>
                <a:gd name="T28" fmla="*/ 54 w 109"/>
                <a:gd name="T29" fmla="*/ 4 h 152"/>
                <a:gd name="T30" fmla="*/ 38 w 109"/>
                <a:gd name="T31" fmla="*/ 2 h 152"/>
                <a:gd name="T32" fmla="*/ 36 w 109"/>
                <a:gd name="T33" fmla="*/ 29 h 152"/>
                <a:gd name="T34" fmla="*/ 30 w 109"/>
                <a:gd name="T35" fmla="*/ 27 h 152"/>
                <a:gd name="T36" fmla="*/ 33 w 109"/>
                <a:gd name="T37" fmla="*/ 43 h 152"/>
                <a:gd name="T38" fmla="*/ 36 w 109"/>
                <a:gd name="T39" fmla="*/ 51 h 152"/>
                <a:gd name="T40" fmla="*/ 48 w 109"/>
                <a:gd name="T41" fmla="*/ 55 h 152"/>
                <a:gd name="T42" fmla="*/ 58 w 109"/>
                <a:gd name="T43" fmla="*/ 58 h 152"/>
                <a:gd name="T44" fmla="*/ 37 w 109"/>
                <a:gd name="T45" fmla="*/ 61 h 152"/>
                <a:gd name="T46" fmla="*/ 47 w 109"/>
                <a:gd name="T47" fmla="*/ 73 h 152"/>
                <a:gd name="T48" fmla="*/ 37 w 109"/>
                <a:gd name="T49" fmla="*/ 61 h 152"/>
                <a:gd name="T50" fmla="*/ 55 w 109"/>
                <a:gd name="T51" fmla="*/ 94 h 152"/>
                <a:gd name="T52" fmla="*/ 61 w 109"/>
                <a:gd name="T53" fmla="*/ 90 h 152"/>
                <a:gd name="T54" fmla="*/ 62 w 109"/>
                <a:gd name="T55" fmla="*/ 99 h 152"/>
                <a:gd name="T56" fmla="*/ 64 w 109"/>
                <a:gd name="T57" fmla="*/ 112 h 152"/>
                <a:gd name="T58" fmla="*/ 76 w 109"/>
                <a:gd name="T59" fmla="*/ 94 h 152"/>
                <a:gd name="T60" fmla="*/ 72 w 109"/>
                <a:gd name="T61" fmla="*/ 92 h 152"/>
                <a:gd name="T62" fmla="*/ 55 w 109"/>
                <a:gd name="T63" fmla="*/ 78 h 152"/>
                <a:gd name="T64" fmla="*/ 55 w 109"/>
                <a:gd name="T65" fmla="*/ 94 h 152"/>
                <a:gd name="T66" fmla="*/ 16 w 109"/>
                <a:gd name="T67" fmla="*/ 100 h 152"/>
                <a:gd name="T68" fmla="*/ 2 w 109"/>
                <a:gd name="T69" fmla="*/ 119 h 152"/>
                <a:gd name="T70" fmla="*/ 22 w 109"/>
                <a:gd name="T71" fmla="*/ 100 h 152"/>
                <a:gd name="T72" fmla="*/ 25 w 109"/>
                <a:gd name="T73" fmla="*/ 88 h 152"/>
                <a:gd name="T74" fmla="*/ 16 w 109"/>
                <a:gd name="T75" fmla="*/ 100 h 152"/>
                <a:gd name="T76" fmla="*/ 75 w 109"/>
                <a:gd name="T77" fmla="*/ 107 h 152"/>
                <a:gd name="T78" fmla="*/ 84 w 109"/>
                <a:gd name="T79" fmla="*/ 101 h 152"/>
                <a:gd name="T80" fmla="*/ 75 w 109"/>
                <a:gd name="T81" fmla="*/ 107 h 152"/>
                <a:gd name="T82" fmla="*/ 105 w 109"/>
                <a:gd name="T83" fmla="*/ 133 h 152"/>
                <a:gd name="T84" fmla="*/ 103 w 109"/>
                <a:gd name="T85" fmla="*/ 108 h 152"/>
                <a:gd name="T86" fmla="*/ 95 w 109"/>
                <a:gd name="T87" fmla="*/ 107 h 152"/>
                <a:gd name="T88" fmla="*/ 88 w 109"/>
                <a:gd name="T89" fmla="*/ 113 h 152"/>
                <a:gd name="T90" fmla="*/ 82 w 109"/>
                <a:gd name="T91" fmla="*/ 118 h 152"/>
                <a:gd name="T92" fmla="*/ 72 w 109"/>
                <a:gd name="T93" fmla="*/ 116 h 152"/>
                <a:gd name="T94" fmla="*/ 59 w 109"/>
                <a:gd name="T95" fmla="*/ 123 h 152"/>
                <a:gd name="T96" fmla="*/ 54 w 109"/>
                <a:gd name="T97" fmla="*/ 135 h 152"/>
                <a:gd name="T98" fmla="*/ 64 w 109"/>
                <a:gd name="T99" fmla="*/ 130 h 152"/>
                <a:gd name="T100" fmla="*/ 73 w 109"/>
                <a:gd name="T101" fmla="*/ 127 h 152"/>
                <a:gd name="T102" fmla="*/ 82 w 109"/>
                <a:gd name="T103" fmla="*/ 146 h 152"/>
                <a:gd name="T104" fmla="*/ 94 w 109"/>
                <a:gd name="T105" fmla="*/ 152 h 152"/>
                <a:gd name="T106" fmla="*/ 93 w 109"/>
                <a:gd name="T107" fmla="*/ 138 h 152"/>
                <a:gd name="T108" fmla="*/ 105 w 109"/>
                <a:gd name="T10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52">
                  <a:moveTo>
                    <a:pt x="58" y="58"/>
                  </a:moveTo>
                  <a:cubicBezTo>
                    <a:pt x="64" y="57"/>
                    <a:pt x="73" y="65"/>
                    <a:pt x="72" y="68"/>
                  </a:cubicBezTo>
                  <a:cubicBezTo>
                    <a:pt x="70" y="71"/>
                    <a:pt x="72" y="81"/>
                    <a:pt x="75" y="78"/>
                  </a:cubicBezTo>
                  <a:cubicBezTo>
                    <a:pt x="78" y="76"/>
                    <a:pt x="83" y="79"/>
                    <a:pt x="80" y="83"/>
                  </a:cubicBezTo>
                  <a:cubicBezTo>
                    <a:pt x="77" y="88"/>
                    <a:pt x="84" y="92"/>
                    <a:pt x="85" y="97"/>
                  </a:cubicBezTo>
                  <a:cubicBezTo>
                    <a:pt x="86" y="103"/>
                    <a:pt x="90" y="98"/>
                    <a:pt x="89" y="94"/>
                  </a:cubicBezTo>
                  <a:cubicBezTo>
                    <a:pt x="88" y="90"/>
                    <a:pt x="90" y="91"/>
                    <a:pt x="94" y="88"/>
                  </a:cubicBezTo>
                  <a:cubicBezTo>
                    <a:pt x="98" y="85"/>
                    <a:pt x="94" y="80"/>
                    <a:pt x="91" y="74"/>
                  </a:cubicBezTo>
                  <a:cubicBezTo>
                    <a:pt x="88" y="68"/>
                    <a:pt x="78" y="70"/>
                    <a:pt x="78" y="65"/>
                  </a:cubicBezTo>
                  <a:cubicBezTo>
                    <a:pt x="78" y="60"/>
                    <a:pt x="71" y="58"/>
                    <a:pt x="71" y="55"/>
                  </a:cubicBezTo>
                  <a:cubicBezTo>
                    <a:pt x="70" y="52"/>
                    <a:pt x="61" y="49"/>
                    <a:pt x="55" y="52"/>
                  </a:cubicBezTo>
                  <a:cubicBezTo>
                    <a:pt x="49" y="56"/>
                    <a:pt x="53" y="46"/>
                    <a:pt x="49" y="42"/>
                  </a:cubicBezTo>
                  <a:cubicBezTo>
                    <a:pt x="45" y="38"/>
                    <a:pt x="52" y="31"/>
                    <a:pt x="57" y="26"/>
                  </a:cubicBezTo>
                  <a:cubicBezTo>
                    <a:pt x="62" y="21"/>
                    <a:pt x="56" y="12"/>
                    <a:pt x="56" y="8"/>
                  </a:cubicBezTo>
                  <a:cubicBezTo>
                    <a:pt x="57" y="4"/>
                    <a:pt x="57" y="2"/>
                    <a:pt x="54" y="4"/>
                  </a:cubicBezTo>
                  <a:cubicBezTo>
                    <a:pt x="52" y="5"/>
                    <a:pt x="42" y="0"/>
                    <a:pt x="38" y="2"/>
                  </a:cubicBezTo>
                  <a:cubicBezTo>
                    <a:pt x="34" y="5"/>
                    <a:pt x="38" y="27"/>
                    <a:pt x="36" y="29"/>
                  </a:cubicBezTo>
                  <a:cubicBezTo>
                    <a:pt x="34" y="30"/>
                    <a:pt x="31" y="25"/>
                    <a:pt x="30" y="27"/>
                  </a:cubicBezTo>
                  <a:cubicBezTo>
                    <a:pt x="29" y="30"/>
                    <a:pt x="31" y="43"/>
                    <a:pt x="33" y="43"/>
                  </a:cubicBezTo>
                  <a:cubicBezTo>
                    <a:pt x="36" y="43"/>
                    <a:pt x="38" y="46"/>
                    <a:pt x="36" y="51"/>
                  </a:cubicBezTo>
                  <a:cubicBezTo>
                    <a:pt x="35" y="57"/>
                    <a:pt x="41" y="57"/>
                    <a:pt x="48" y="55"/>
                  </a:cubicBezTo>
                  <a:cubicBezTo>
                    <a:pt x="54" y="53"/>
                    <a:pt x="52" y="59"/>
                    <a:pt x="58" y="58"/>
                  </a:cubicBezTo>
                  <a:close/>
                  <a:moveTo>
                    <a:pt x="37" y="61"/>
                  </a:moveTo>
                  <a:cubicBezTo>
                    <a:pt x="38" y="66"/>
                    <a:pt x="40" y="76"/>
                    <a:pt x="47" y="73"/>
                  </a:cubicBezTo>
                  <a:cubicBezTo>
                    <a:pt x="55" y="71"/>
                    <a:pt x="36" y="58"/>
                    <a:pt x="37" y="61"/>
                  </a:cubicBezTo>
                  <a:close/>
                  <a:moveTo>
                    <a:pt x="55" y="94"/>
                  </a:moveTo>
                  <a:cubicBezTo>
                    <a:pt x="57" y="93"/>
                    <a:pt x="61" y="94"/>
                    <a:pt x="61" y="90"/>
                  </a:cubicBezTo>
                  <a:cubicBezTo>
                    <a:pt x="62" y="87"/>
                    <a:pt x="65" y="96"/>
                    <a:pt x="62" y="99"/>
                  </a:cubicBezTo>
                  <a:cubicBezTo>
                    <a:pt x="59" y="102"/>
                    <a:pt x="59" y="111"/>
                    <a:pt x="64" y="112"/>
                  </a:cubicBezTo>
                  <a:cubicBezTo>
                    <a:pt x="69" y="113"/>
                    <a:pt x="77" y="97"/>
                    <a:pt x="76" y="94"/>
                  </a:cubicBezTo>
                  <a:cubicBezTo>
                    <a:pt x="75" y="91"/>
                    <a:pt x="71" y="96"/>
                    <a:pt x="72" y="92"/>
                  </a:cubicBezTo>
                  <a:cubicBezTo>
                    <a:pt x="73" y="88"/>
                    <a:pt x="60" y="77"/>
                    <a:pt x="55" y="78"/>
                  </a:cubicBezTo>
                  <a:cubicBezTo>
                    <a:pt x="50" y="79"/>
                    <a:pt x="51" y="94"/>
                    <a:pt x="55" y="94"/>
                  </a:cubicBezTo>
                  <a:close/>
                  <a:moveTo>
                    <a:pt x="16" y="100"/>
                  </a:moveTo>
                  <a:cubicBezTo>
                    <a:pt x="11" y="106"/>
                    <a:pt x="0" y="116"/>
                    <a:pt x="2" y="119"/>
                  </a:cubicBezTo>
                  <a:cubicBezTo>
                    <a:pt x="4" y="122"/>
                    <a:pt x="16" y="104"/>
                    <a:pt x="22" y="100"/>
                  </a:cubicBezTo>
                  <a:cubicBezTo>
                    <a:pt x="28" y="95"/>
                    <a:pt x="27" y="92"/>
                    <a:pt x="25" y="88"/>
                  </a:cubicBezTo>
                  <a:cubicBezTo>
                    <a:pt x="23" y="84"/>
                    <a:pt x="21" y="94"/>
                    <a:pt x="16" y="100"/>
                  </a:cubicBezTo>
                  <a:close/>
                  <a:moveTo>
                    <a:pt x="75" y="107"/>
                  </a:moveTo>
                  <a:cubicBezTo>
                    <a:pt x="77" y="110"/>
                    <a:pt x="86" y="105"/>
                    <a:pt x="84" y="101"/>
                  </a:cubicBezTo>
                  <a:cubicBezTo>
                    <a:pt x="81" y="98"/>
                    <a:pt x="74" y="104"/>
                    <a:pt x="75" y="107"/>
                  </a:cubicBezTo>
                  <a:close/>
                  <a:moveTo>
                    <a:pt x="105" y="133"/>
                  </a:moveTo>
                  <a:cubicBezTo>
                    <a:pt x="109" y="128"/>
                    <a:pt x="103" y="116"/>
                    <a:pt x="103" y="108"/>
                  </a:cubicBezTo>
                  <a:cubicBezTo>
                    <a:pt x="103" y="100"/>
                    <a:pt x="92" y="102"/>
                    <a:pt x="95" y="107"/>
                  </a:cubicBezTo>
                  <a:cubicBezTo>
                    <a:pt x="98" y="112"/>
                    <a:pt x="89" y="108"/>
                    <a:pt x="88" y="113"/>
                  </a:cubicBezTo>
                  <a:cubicBezTo>
                    <a:pt x="88" y="118"/>
                    <a:pt x="81" y="114"/>
                    <a:pt x="82" y="118"/>
                  </a:cubicBezTo>
                  <a:cubicBezTo>
                    <a:pt x="82" y="122"/>
                    <a:pt x="75" y="118"/>
                    <a:pt x="72" y="116"/>
                  </a:cubicBezTo>
                  <a:cubicBezTo>
                    <a:pt x="68" y="113"/>
                    <a:pt x="64" y="122"/>
                    <a:pt x="59" y="123"/>
                  </a:cubicBezTo>
                  <a:cubicBezTo>
                    <a:pt x="54" y="125"/>
                    <a:pt x="51" y="135"/>
                    <a:pt x="54" y="135"/>
                  </a:cubicBezTo>
                  <a:cubicBezTo>
                    <a:pt x="58" y="135"/>
                    <a:pt x="60" y="129"/>
                    <a:pt x="64" y="130"/>
                  </a:cubicBezTo>
                  <a:cubicBezTo>
                    <a:pt x="68" y="130"/>
                    <a:pt x="67" y="126"/>
                    <a:pt x="73" y="127"/>
                  </a:cubicBezTo>
                  <a:cubicBezTo>
                    <a:pt x="78" y="128"/>
                    <a:pt x="74" y="145"/>
                    <a:pt x="82" y="146"/>
                  </a:cubicBezTo>
                  <a:cubicBezTo>
                    <a:pt x="90" y="147"/>
                    <a:pt x="90" y="152"/>
                    <a:pt x="94" y="152"/>
                  </a:cubicBezTo>
                  <a:cubicBezTo>
                    <a:pt x="97" y="152"/>
                    <a:pt x="93" y="141"/>
                    <a:pt x="93" y="138"/>
                  </a:cubicBezTo>
                  <a:cubicBezTo>
                    <a:pt x="94" y="134"/>
                    <a:pt x="101" y="137"/>
                    <a:pt x="105" y="13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4" name="Freeform 150">
              <a:extLst>
                <a:ext uri="{FF2B5EF4-FFF2-40B4-BE49-F238E27FC236}">
                  <a16:creationId xmlns="" xmlns:a16="http://schemas.microsoft.com/office/drawing/2014/main" id="{07FF5F27-F0EB-44DD-BC70-BEC190DC63BC}"/>
                </a:ext>
              </a:extLst>
            </p:cNvPr>
            <p:cNvSpPr>
              <a:spLocks noEditPoints="1"/>
            </p:cNvSpPr>
            <p:nvPr/>
          </p:nvSpPr>
          <p:spPr bwMode="auto">
            <a:xfrm>
              <a:off x="7575550" y="3305176"/>
              <a:ext cx="303213" cy="193675"/>
            </a:xfrm>
            <a:custGeom>
              <a:avLst/>
              <a:gdLst>
                <a:gd name="T0" fmla="*/ 102 w 143"/>
                <a:gd name="T1" fmla="*/ 84 h 92"/>
                <a:gd name="T2" fmla="*/ 94 w 143"/>
                <a:gd name="T3" fmla="*/ 77 h 92"/>
                <a:gd name="T4" fmla="*/ 83 w 143"/>
                <a:gd name="T5" fmla="*/ 71 h 92"/>
                <a:gd name="T6" fmla="*/ 75 w 143"/>
                <a:gd name="T7" fmla="*/ 56 h 92"/>
                <a:gd name="T8" fmla="*/ 72 w 143"/>
                <a:gd name="T9" fmla="*/ 47 h 92"/>
                <a:gd name="T10" fmla="*/ 75 w 143"/>
                <a:gd name="T11" fmla="*/ 40 h 92"/>
                <a:gd name="T12" fmla="*/ 52 w 143"/>
                <a:gd name="T13" fmla="*/ 27 h 92"/>
                <a:gd name="T14" fmla="*/ 8 w 143"/>
                <a:gd name="T15" fmla="*/ 3 h 92"/>
                <a:gd name="T16" fmla="*/ 0 w 143"/>
                <a:gd name="T17" fmla="*/ 0 h 92"/>
                <a:gd name="T18" fmla="*/ 0 w 143"/>
                <a:gd name="T19" fmla="*/ 72 h 92"/>
                <a:gd name="T20" fmla="*/ 12 w 143"/>
                <a:gd name="T21" fmla="*/ 76 h 92"/>
                <a:gd name="T22" fmla="*/ 25 w 143"/>
                <a:gd name="T23" fmla="*/ 68 h 92"/>
                <a:gd name="T24" fmla="*/ 32 w 143"/>
                <a:gd name="T25" fmla="*/ 60 h 92"/>
                <a:gd name="T26" fmla="*/ 56 w 143"/>
                <a:gd name="T27" fmla="*/ 65 h 92"/>
                <a:gd name="T28" fmla="*/ 80 w 143"/>
                <a:gd name="T29" fmla="*/ 87 h 92"/>
                <a:gd name="T30" fmla="*/ 104 w 143"/>
                <a:gd name="T31" fmla="*/ 91 h 92"/>
                <a:gd name="T32" fmla="*/ 102 w 143"/>
                <a:gd name="T33" fmla="*/ 84 h 92"/>
                <a:gd name="T34" fmla="*/ 121 w 143"/>
                <a:gd name="T35" fmla="*/ 25 h 92"/>
                <a:gd name="T36" fmla="*/ 108 w 143"/>
                <a:gd name="T37" fmla="*/ 33 h 92"/>
                <a:gd name="T38" fmla="*/ 84 w 143"/>
                <a:gd name="T39" fmla="*/ 34 h 92"/>
                <a:gd name="T40" fmla="*/ 102 w 143"/>
                <a:gd name="T41" fmla="*/ 42 h 92"/>
                <a:gd name="T42" fmla="*/ 125 w 143"/>
                <a:gd name="T43" fmla="*/ 31 h 92"/>
                <a:gd name="T44" fmla="*/ 129 w 143"/>
                <a:gd name="T45" fmla="*/ 21 h 92"/>
                <a:gd name="T46" fmla="*/ 121 w 143"/>
                <a:gd name="T47" fmla="*/ 25 h 92"/>
                <a:gd name="T48" fmla="*/ 133 w 143"/>
                <a:gd name="T49" fmla="*/ 12 h 92"/>
                <a:gd name="T50" fmla="*/ 129 w 143"/>
                <a:gd name="T51" fmla="*/ 13 h 92"/>
                <a:gd name="T52" fmla="*/ 136 w 143"/>
                <a:gd name="T53" fmla="*/ 24 h 92"/>
                <a:gd name="T54" fmla="*/ 133 w 143"/>
                <a:gd name="T55" fmla="*/ 1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3" h="92">
                  <a:moveTo>
                    <a:pt x="102" y="84"/>
                  </a:moveTo>
                  <a:cubicBezTo>
                    <a:pt x="100" y="83"/>
                    <a:pt x="94" y="79"/>
                    <a:pt x="94" y="77"/>
                  </a:cubicBezTo>
                  <a:cubicBezTo>
                    <a:pt x="95" y="74"/>
                    <a:pt x="88" y="74"/>
                    <a:pt x="83" y="71"/>
                  </a:cubicBezTo>
                  <a:cubicBezTo>
                    <a:pt x="78" y="68"/>
                    <a:pt x="80" y="59"/>
                    <a:pt x="75" y="56"/>
                  </a:cubicBezTo>
                  <a:cubicBezTo>
                    <a:pt x="70" y="54"/>
                    <a:pt x="66" y="47"/>
                    <a:pt x="72" y="47"/>
                  </a:cubicBezTo>
                  <a:cubicBezTo>
                    <a:pt x="78" y="47"/>
                    <a:pt x="79" y="44"/>
                    <a:pt x="75" y="40"/>
                  </a:cubicBezTo>
                  <a:cubicBezTo>
                    <a:pt x="70" y="35"/>
                    <a:pt x="53" y="34"/>
                    <a:pt x="52" y="27"/>
                  </a:cubicBezTo>
                  <a:cubicBezTo>
                    <a:pt x="52" y="21"/>
                    <a:pt x="21" y="6"/>
                    <a:pt x="8" y="3"/>
                  </a:cubicBezTo>
                  <a:cubicBezTo>
                    <a:pt x="6" y="2"/>
                    <a:pt x="3" y="2"/>
                    <a:pt x="0" y="0"/>
                  </a:cubicBezTo>
                  <a:cubicBezTo>
                    <a:pt x="0" y="72"/>
                    <a:pt x="0" y="72"/>
                    <a:pt x="0" y="72"/>
                  </a:cubicBezTo>
                  <a:cubicBezTo>
                    <a:pt x="3" y="74"/>
                    <a:pt x="7" y="75"/>
                    <a:pt x="12" y="76"/>
                  </a:cubicBezTo>
                  <a:cubicBezTo>
                    <a:pt x="26" y="76"/>
                    <a:pt x="23" y="68"/>
                    <a:pt x="25" y="68"/>
                  </a:cubicBezTo>
                  <a:cubicBezTo>
                    <a:pt x="28" y="68"/>
                    <a:pt x="29" y="63"/>
                    <a:pt x="32" y="60"/>
                  </a:cubicBezTo>
                  <a:cubicBezTo>
                    <a:pt x="35" y="56"/>
                    <a:pt x="48" y="59"/>
                    <a:pt x="56" y="65"/>
                  </a:cubicBezTo>
                  <a:cubicBezTo>
                    <a:pt x="63" y="71"/>
                    <a:pt x="72" y="89"/>
                    <a:pt x="80" y="87"/>
                  </a:cubicBezTo>
                  <a:cubicBezTo>
                    <a:pt x="88" y="85"/>
                    <a:pt x="97" y="92"/>
                    <a:pt x="104" y="91"/>
                  </a:cubicBezTo>
                  <a:cubicBezTo>
                    <a:pt x="111" y="91"/>
                    <a:pt x="105" y="85"/>
                    <a:pt x="102" y="84"/>
                  </a:cubicBezTo>
                  <a:close/>
                  <a:moveTo>
                    <a:pt x="121" y="25"/>
                  </a:moveTo>
                  <a:cubicBezTo>
                    <a:pt x="121" y="28"/>
                    <a:pt x="116" y="30"/>
                    <a:pt x="108" y="33"/>
                  </a:cubicBezTo>
                  <a:cubicBezTo>
                    <a:pt x="99" y="36"/>
                    <a:pt x="84" y="29"/>
                    <a:pt x="84" y="34"/>
                  </a:cubicBezTo>
                  <a:cubicBezTo>
                    <a:pt x="83" y="37"/>
                    <a:pt x="93" y="42"/>
                    <a:pt x="102" y="42"/>
                  </a:cubicBezTo>
                  <a:cubicBezTo>
                    <a:pt x="111" y="42"/>
                    <a:pt x="125" y="33"/>
                    <a:pt x="125" y="31"/>
                  </a:cubicBezTo>
                  <a:cubicBezTo>
                    <a:pt x="125" y="28"/>
                    <a:pt x="131" y="23"/>
                    <a:pt x="129" y="21"/>
                  </a:cubicBezTo>
                  <a:cubicBezTo>
                    <a:pt x="126" y="18"/>
                    <a:pt x="121" y="22"/>
                    <a:pt x="121" y="25"/>
                  </a:cubicBezTo>
                  <a:close/>
                  <a:moveTo>
                    <a:pt x="133" y="12"/>
                  </a:moveTo>
                  <a:cubicBezTo>
                    <a:pt x="127" y="9"/>
                    <a:pt x="123" y="7"/>
                    <a:pt x="129" y="13"/>
                  </a:cubicBezTo>
                  <a:cubicBezTo>
                    <a:pt x="136" y="19"/>
                    <a:pt x="132" y="25"/>
                    <a:pt x="136" y="24"/>
                  </a:cubicBezTo>
                  <a:cubicBezTo>
                    <a:pt x="143" y="22"/>
                    <a:pt x="138" y="16"/>
                    <a:pt x="133" y="1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5" name="Freeform 151">
              <a:extLst>
                <a:ext uri="{FF2B5EF4-FFF2-40B4-BE49-F238E27FC236}">
                  <a16:creationId xmlns="" xmlns:a16="http://schemas.microsoft.com/office/drawing/2014/main" id="{A60BD1B4-444B-439D-ACE0-60A41835177F}"/>
                </a:ext>
              </a:extLst>
            </p:cNvPr>
            <p:cNvSpPr>
              <a:spLocks/>
            </p:cNvSpPr>
            <p:nvPr/>
          </p:nvSpPr>
          <p:spPr bwMode="auto">
            <a:xfrm>
              <a:off x="6132512" y="3003551"/>
              <a:ext cx="50800" cy="100013"/>
            </a:xfrm>
            <a:custGeom>
              <a:avLst/>
              <a:gdLst>
                <a:gd name="T0" fmla="*/ 5 w 24"/>
                <a:gd name="T1" fmla="*/ 1 h 47"/>
                <a:gd name="T2" fmla="*/ 1 w 24"/>
                <a:gd name="T3" fmla="*/ 11 h 47"/>
                <a:gd name="T4" fmla="*/ 1 w 24"/>
                <a:gd name="T5" fmla="*/ 26 h 47"/>
                <a:gd name="T6" fmla="*/ 6 w 24"/>
                <a:gd name="T7" fmla="*/ 43 h 47"/>
                <a:gd name="T8" fmla="*/ 24 w 24"/>
                <a:gd name="T9" fmla="*/ 27 h 47"/>
                <a:gd name="T10" fmla="*/ 5 w 24"/>
                <a:gd name="T11" fmla="*/ 1 h 47"/>
              </a:gdLst>
              <a:ahLst/>
              <a:cxnLst>
                <a:cxn ang="0">
                  <a:pos x="T0" y="T1"/>
                </a:cxn>
                <a:cxn ang="0">
                  <a:pos x="T2" y="T3"/>
                </a:cxn>
                <a:cxn ang="0">
                  <a:pos x="T4" y="T5"/>
                </a:cxn>
                <a:cxn ang="0">
                  <a:pos x="T6" y="T7"/>
                </a:cxn>
                <a:cxn ang="0">
                  <a:pos x="T8" y="T9"/>
                </a:cxn>
                <a:cxn ang="0">
                  <a:pos x="T10" y="T11"/>
                </a:cxn>
              </a:cxnLst>
              <a:rect l="0" t="0" r="r" b="b"/>
              <a:pathLst>
                <a:path w="24" h="47">
                  <a:moveTo>
                    <a:pt x="5" y="1"/>
                  </a:moveTo>
                  <a:cubicBezTo>
                    <a:pt x="2" y="1"/>
                    <a:pt x="3" y="7"/>
                    <a:pt x="1" y="11"/>
                  </a:cubicBezTo>
                  <a:cubicBezTo>
                    <a:pt x="0" y="16"/>
                    <a:pt x="0" y="20"/>
                    <a:pt x="1" y="26"/>
                  </a:cubicBezTo>
                  <a:cubicBezTo>
                    <a:pt x="1" y="33"/>
                    <a:pt x="1" y="39"/>
                    <a:pt x="6" y="43"/>
                  </a:cubicBezTo>
                  <a:cubicBezTo>
                    <a:pt x="13" y="47"/>
                    <a:pt x="23" y="36"/>
                    <a:pt x="24" y="27"/>
                  </a:cubicBezTo>
                  <a:cubicBezTo>
                    <a:pt x="24" y="18"/>
                    <a:pt x="8" y="0"/>
                    <a:pt x="5" y="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6" name="Freeform 152">
              <a:extLst>
                <a:ext uri="{FF2B5EF4-FFF2-40B4-BE49-F238E27FC236}">
                  <a16:creationId xmlns="" xmlns:a16="http://schemas.microsoft.com/office/drawing/2014/main" id="{7001C25D-8AA3-41C9-8894-040F6D22FCD6}"/>
                </a:ext>
              </a:extLst>
            </p:cNvPr>
            <p:cNvSpPr>
              <a:spLocks/>
            </p:cNvSpPr>
            <p:nvPr/>
          </p:nvSpPr>
          <p:spPr bwMode="auto">
            <a:xfrm>
              <a:off x="5243512" y="3514726"/>
              <a:ext cx="177800" cy="350838"/>
            </a:xfrm>
            <a:custGeom>
              <a:avLst/>
              <a:gdLst>
                <a:gd name="T0" fmla="*/ 71 w 84"/>
                <a:gd name="T1" fmla="*/ 6 h 166"/>
                <a:gd name="T2" fmla="*/ 67 w 84"/>
                <a:gd name="T3" fmla="*/ 9 h 166"/>
                <a:gd name="T4" fmla="*/ 65 w 84"/>
                <a:gd name="T5" fmla="*/ 17 h 166"/>
                <a:gd name="T6" fmla="*/ 59 w 84"/>
                <a:gd name="T7" fmla="*/ 22 h 166"/>
                <a:gd name="T8" fmla="*/ 53 w 84"/>
                <a:gd name="T9" fmla="*/ 27 h 166"/>
                <a:gd name="T10" fmla="*/ 53 w 84"/>
                <a:gd name="T11" fmla="*/ 33 h 166"/>
                <a:gd name="T12" fmla="*/ 44 w 84"/>
                <a:gd name="T13" fmla="*/ 40 h 166"/>
                <a:gd name="T14" fmla="*/ 29 w 84"/>
                <a:gd name="T15" fmla="*/ 48 h 166"/>
                <a:gd name="T16" fmla="*/ 14 w 84"/>
                <a:gd name="T17" fmla="*/ 51 h 166"/>
                <a:gd name="T18" fmla="*/ 10 w 84"/>
                <a:gd name="T19" fmla="*/ 66 h 166"/>
                <a:gd name="T20" fmla="*/ 11 w 84"/>
                <a:gd name="T21" fmla="*/ 86 h 166"/>
                <a:gd name="T22" fmla="*/ 8 w 84"/>
                <a:gd name="T23" fmla="*/ 109 h 166"/>
                <a:gd name="T24" fmla="*/ 4 w 84"/>
                <a:gd name="T25" fmla="*/ 136 h 166"/>
                <a:gd name="T26" fmla="*/ 11 w 84"/>
                <a:gd name="T27" fmla="*/ 157 h 166"/>
                <a:gd name="T28" fmla="*/ 31 w 84"/>
                <a:gd name="T29" fmla="*/ 162 h 166"/>
                <a:gd name="T30" fmla="*/ 43 w 84"/>
                <a:gd name="T31" fmla="*/ 158 h 166"/>
                <a:gd name="T32" fmla="*/ 59 w 84"/>
                <a:gd name="T33" fmla="*/ 111 h 166"/>
                <a:gd name="T34" fmla="*/ 72 w 84"/>
                <a:gd name="T35" fmla="*/ 67 h 166"/>
                <a:gd name="T36" fmla="*/ 74 w 84"/>
                <a:gd name="T37" fmla="*/ 54 h 166"/>
                <a:gd name="T38" fmla="*/ 77 w 84"/>
                <a:gd name="T39" fmla="*/ 47 h 166"/>
                <a:gd name="T40" fmla="*/ 83 w 84"/>
                <a:gd name="T41" fmla="*/ 46 h 166"/>
                <a:gd name="T42" fmla="*/ 79 w 84"/>
                <a:gd name="T43" fmla="*/ 24 h 166"/>
                <a:gd name="T44" fmla="*/ 71 w 84"/>
                <a:gd name="T45" fmla="*/ 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166">
                  <a:moveTo>
                    <a:pt x="71" y="6"/>
                  </a:moveTo>
                  <a:cubicBezTo>
                    <a:pt x="70" y="0"/>
                    <a:pt x="68" y="8"/>
                    <a:pt x="67" y="9"/>
                  </a:cubicBezTo>
                  <a:cubicBezTo>
                    <a:pt x="66" y="10"/>
                    <a:pt x="65" y="14"/>
                    <a:pt x="65" y="17"/>
                  </a:cubicBezTo>
                  <a:cubicBezTo>
                    <a:pt x="66" y="20"/>
                    <a:pt x="61" y="22"/>
                    <a:pt x="59" y="22"/>
                  </a:cubicBezTo>
                  <a:cubicBezTo>
                    <a:pt x="56" y="22"/>
                    <a:pt x="52" y="23"/>
                    <a:pt x="53" y="27"/>
                  </a:cubicBezTo>
                  <a:cubicBezTo>
                    <a:pt x="54" y="31"/>
                    <a:pt x="51" y="30"/>
                    <a:pt x="53" y="33"/>
                  </a:cubicBezTo>
                  <a:cubicBezTo>
                    <a:pt x="54" y="36"/>
                    <a:pt x="49" y="40"/>
                    <a:pt x="44" y="40"/>
                  </a:cubicBezTo>
                  <a:cubicBezTo>
                    <a:pt x="40" y="40"/>
                    <a:pt x="34" y="49"/>
                    <a:pt x="29" y="48"/>
                  </a:cubicBezTo>
                  <a:cubicBezTo>
                    <a:pt x="24" y="47"/>
                    <a:pt x="19" y="51"/>
                    <a:pt x="14" y="51"/>
                  </a:cubicBezTo>
                  <a:cubicBezTo>
                    <a:pt x="10" y="50"/>
                    <a:pt x="13" y="60"/>
                    <a:pt x="10" y="66"/>
                  </a:cubicBezTo>
                  <a:cubicBezTo>
                    <a:pt x="6" y="72"/>
                    <a:pt x="8" y="79"/>
                    <a:pt x="11" y="86"/>
                  </a:cubicBezTo>
                  <a:cubicBezTo>
                    <a:pt x="14" y="93"/>
                    <a:pt x="16" y="99"/>
                    <a:pt x="8" y="109"/>
                  </a:cubicBezTo>
                  <a:cubicBezTo>
                    <a:pt x="0" y="119"/>
                    <a:pt x="1" y="129"/>
                    <a:pt x="4" y="136"/>
                  </a:cubicBezTo>
                  <a:cubicBezTo>
                    <a:pt x="7" y="143"/>
                    <a:pt x="7" y="153"/>
                    <a:pt x="11" y="157"/>
                  </a:cubicBezTo>
                  <a:cubicBezTo>
                    <a:pt x="16" y="162"/>
                    <a:pt x="28" y="166"/>
                    <a:pt x="31" y="162"/>
                  </a:cubicBezTo>
                  <a:cubicBezTo>
                    <a:pt x="35" y="159"/>
                    <a:pt x="39" y="163"/>
                    <a:pt x="43" y="158"/>
                  </a:cubicBezTo>
                  <a:cubicBezTo>
                    <a:pt x="47" y="153"/>
                    <a:pt x="54" y="128"/>
                    <a:pt x="59" y="111"/>
                  </a:cubicBezTo>
                  <a:cubicBezTo>
                    <a:pt x="65" y="94"/>
                    <a:pt x="72" y="71"/>
                    <a:pt x="72" y="67"/>
                  </a:cubicBezTo>
                  <a:cubicBezTo>
                    <a:pt x="71" y="62"/>
                    <a:pt x="76" y="59"/>
                    <a:pt x="74" y="54"/>
                  </a:cubicBezTo>
                  <a:cubicBezTo>
                    <a:pt x="72" y="49"/>
                    <a:pt x="74" y="43"/>
                    <a:pt x="77" y="47"/>
                  </a:cubicBezTo>
                  <a:cubicBezTo>
                    <a:pt x="79" y="51"/>
                    <a:pt x="82" y="51"/>
                    <a:pt x="83" y="46"/>
                  </a:cubicBezTo>
                  <a:cubicBezTo>
                    <a:pt x="84" y="40"/>
                    <a:pt x="79" y="32"/>
                    <a:pt x="79" y="24"/>
                  </a:cubicBezTo>
                  <a:cubicBezTo>
                    <a:pt x="79" y="17"/>
                    <a:pt x="72" y="9"/>
                    <a:pt x="71" y="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7" name="Freeform 153">
              <a:extLst>
                <a:ext uri="{FF2B5EF4-FFF2-40B4-BE49-F238E27FC236}">
                  <a16:creationId xmlns="" xmlns:a16="http://schemas.microsoft.com/office/drawing/2014/main" id="{3D553E3F-BC8C-48FA-B9A6-BE2FFB42832A}"/>
                </a:ext>
              </a:extLst>
            </p:cNvPr>
            <p:cNvSpPr>
              <a:spLocks noEditPoints="1"/>
            </p:cNvSpPr>
            <p:nvPr/>
          </p:nvSpPr>
          <p:spPr bwMode="auto">
            <a:xfrm>
              <a:off x="5237162" y="2770188"/>
              <a:ext cx="285750" cy="174625"/>
            </a:xfrm>
            <a:custGeom>
              <a:avLst/>
              <a:gdLst>
                <a:gd name="T0" fmla="*/ 95 w 135"/>
                <a:gd name="T1" fmla="*/ 3 h 82"/>
                <a:gd name="T2" fmla="*/ 73 w 135"/>
                <a:gd name="T3" fmla="*/ 5 h 82"/>
                <a:gd name="T4" fmla="*/ 56 w 135"/>
                <a:gd name="T5" fmla="*/ 20 h 82"/>
                <a:gd name="T6" fmla="*/ 48 w 135"/>
                <a:gd name="T7" fmla="*/ 23 h 82"/>
                <a:gd name="T8" fmla="*/ 32 w 135"/>
                <a:gd name="T9" fmla="*/ 20 h 82"/>
                <a:gd name="T10" fmla="*/ 18 w 135"/>
                <a:gd name="T11" fmla="*/ 19 h 82"/>
                <a:gd name="T12" fmla="*/ 10 w 135"/>
                <a:gd name="T13" fmla="*/ 18 h 82"/>
                <a:gd name="T14" fmla="*/ 5 w 135"/>
                <a:gd name="T15" fmla="*/ 22 h 82"/>
                <a:gd name="T16" fmla="*/ 6 w 135"/>
                <a:gd name="T17" fmla="*/ 28 h 82"/>
                <a:gd name="T18" fmla="*/ 0 w 135"/>
                <a:gd name="T19" fmla="*/ 31 h 82"/>
                <a:gd name="T20" fmla="*/ 1 w 135"/>
                <a:gd name="T21" fmla="*/ 38 h 82"/>
                <a:gd name="T22" fmla="*/ 5 w 135"/>
                <a:gd name="T23" fmla="*/ 56 h 82"/>
                <a:gd name="T24" fmla="*/ 9 w 135"/>
                <a:gd name="T25" fmla="*/ 72 h 82"/>
                <a:gd name="T26" fmla="*/ 29 w 135"/>
                <a:gd name="T27" fmla="*/ 70 h 82"/>
                <a:gd name="T28" fmla="*/ 44 w 135"/>
                <a:gd name="T29" fmla="*/ 65 h 82"/>
                <a:gd name="T30" fmla="*/ 56 w 135"/>
                <a:gd name="T31" fmla="*/ 59 h 82"/>
                <a:gd name="T32" fmla="*/ 67 w 135"/>
                <a:gd name="T33" fmla="*/ 58 h 82"/>
                <a:gd name="T34" fmla="*/ 76 w 135"/>
                <a:gd name="T35" fmla="*/ 52 h 82"/>
                <a:gd name="T36" fmla="*/ 100 w 135"/>
                <a:gd name="T37" fmla="*/ 44 h 82"/>
                <a:gd name="T38" fmla="*/ 111 w 135"/>
                <a:gd name="T39" fmla="*/ 32 h 82"/>
                <a:gd name="T40" fmla="*/ 120 w 135"/>
                <a:gd name="T41" fmla="*/ 29 h 82"/>
                <a:gd name="T42" fmla="*/ 106 w 135"/>
                <a:gd name="T43" fmla="*/ 0 h 82"/>
                <a:gd name="T44" fmla="*/ 95 w 135"/>
                <a:gd name="T45" fmla="*/ 3 h 82"/>
                <a:gd name="T46" fmla="*/ 123 w 135"/>
                <a:gd name="T47" fmla="*/ 78 h 82"/>
                <a:gd name="T48" fmla="*/ 134 w 135"/>
                <a:gd name="T49" fmla="*/ 76 h 82"/>
                <a:gd name="T50" fmla="*/ 123 w 135"/>
                <a:gd name="T51"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82">
                  <a:moveTo>
                    <a:pt x="95" y="3"/>
                  </a:moveTo>
                  <a:cubicBezTo>
                    <a:pt x="90" y="5"/>
                    <a:pt x="75" y="4"/>
                    <a:pt x="73" y="5"/>
                  </a:cubicBezTo>
                  <a:cubicBezTo>
                    <a:pt x="71" y="6"/>
                    <a:pt x="58" y="15"/>
                    <a:pt x="56" y="20"/>
                  </a:cubicBezTo>
                  <a:cubicBezTo>
                    <a:pt x="54" y="24"/>
                    <a:pt x="51" y="25"/>
                    <a:pt x="48" y="23"/>
                  </a:cubicBezTo>
                  <a:cubicBezTo>
                    <a:pt x="45" y="21"/>
                    <a:pt x="33" y="21"/>
                    <a:pt x="32" y="20"/>
                  </a:cubicBezTo>
                  <a:cubicBezTo>
                    <a:pt x="31" y="19"/>
                    <a:pt x="23" y="18"/>
                    <a:pt x="18" y="19"/>
                  </a:cubicBezTo>
                  <a:cubicBezTo>
                    <a:pt x="14" y="20"/>
                    <a:pt x="12" y="17"/>
                    <a:pt x="10" y="18"/>
                  </a:cubicBezTo>
                  <a:cubicBezTo>
                    <a:pt x="8" y="18"/>
                    <a:pt x="6" y="21"/>
                    <a:pt x="5" y="22"/>
                  </a:cubicBezTo>
                  <a:cubicBezTo>
                    <a:pt x="4" y="23"/>
                    <a:pt x="6" y="27"/>
                    <a:pt x="6" y="28"/>
                  </a:cubicBezTo>
                  <a:cubicBezTo>
                    <a:pt x="5" y="28"/>
                    <a:pt x="3" y="29"/>
                    <a:pt x="0" y="31"/>
                  </a:cubicBezTo>
                  <a:cubicBezTo>
                    <a:pt x="1" y="33"/>
                    <a:pt x="2" y="36"/>
                    <a:pt x="1" y="38"/>
                  </a:cubicBezTo>
                  <a:cubicBezTo>
                    <a:pt x="0" y="42"/>
                    <a:pt x="1" y="51"/>
                    <a:pt x="5" y="56"/>
                  </a:cubicBezTo>
                  <a:cubicBezTo>
                    <a:pt x="8" y="61"/>
                    <a:pt x="7" y="70"/>
                    <a:pt x="9" y="72"/>
                  </a:cubicBezTo>
                  <a:cubicBezTo>
                    <a:pt x="10" y="74"/>
                    <a:pt x="23" y="74"/>
                    <a:pt x="29" y="70"/>
                  </a:cubicBezTo>
                  <a:cubicBezTo>
                    <a:pt x="35" y="66"/>
                    <a:pt x="39" y="65"/>
                    <a:pt x="44" y="65"/>
                  </a:cubicBezTo>
                  <a:cubicBezTo>
                    <a:pt x="48" y="65"/>
                    <a:pt x="54" y="61"/>
                    <a:pt x="56" y="59"/>
                  </a:cubicBezTo>
                  <a:cubicBezTo>
                    <a:pt x="57" y="57"/>
                    <a:pt x="64" y="57"/>
                    <a:pt x="67" y="58"/>
                  </a:cubicBezTo>
                  <a:cubicBezTo>
                    <a:pt x="70" y="58"/>
                    <a:pt x="73" y="55"/>
                    <a:pt x="76" y="52"/>
                  </a:cubicBezTo>
                  <a:cubicBezTo>
                    <a:pt x="79" y="48"/>
                    <a:pt x="89" y="47"/>
                    <a:pt x="100" y="44"/>
                  </a:cubicBezTo>
                  <a:cubicBezTo>
                    <a:pt x="110" y="40"/>
                    <a:pt x="108" y="35"/>
                    <a:pt x="111" y="32"/>
                  </a:cubicBezTo>
                  <a:cubicBezTo>
                    <a:pt x="113" y="30"/>
                    <a:pt x="116" y="31"/>
                    <a:pt x="120" y="29"/>
                  </a:cubicBezTo>
                  <a:cubicBezTo>
                    <a:pt x="115" y="18"/>
                    <a:pt x="109" y="6"/>
                    <a:pt x="106" y="0"/>
                  </a:cubicBezTo>
                  <a:cubicBezTo>
                    <a:pt x="101" y="2"/>
                    <a:pt x="97" y="3"/>
                    <a:pt x="95" y="3"/>
                  </a:cubicBezTo>
                  <a:close/>
                  <a:moveTo>
                    <a:pt x="123" y="78"/>
                  </a:moveTo>
                  <a:cubicBezTo>
                    <a:pt x="127" y="82"/>
                    <a:pt x="134" y="78"/>
                    <a:pt x="134" y="76"/>
                  </a:cubicBezTo>
                  <a:cubicBezTo>
                    <a:pt x="135" y="74"/>
                    <a:pt x="119" y="74"/>
                    <a:pt x="123" y="7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8" name="Freeform 154">
              <a:extLst>
                <a:ext uri="{FF2B5EF4-FFF2-40B4-BE49-F238E27FC236}">
                  <a16:creationId xmlns="" xmlns:a16="http://schemas.microsoft.com/office/drawing/2014/main" id="{5CA870C0-BFD1-4FBC-B633-67E29F4CF002}"/>
                </a:ext>
              </a:extLst>
            </p:cNvPr>
            <p:cNvSpPr>
              <a:spLocks/>
            </p:cNvSpPr>
            <p:nvPr/>
          </p:nvSpPr>
          <p:spPr bwMode="auto">
            <a:xfrm>
              <a:off x="5843587" y="4511676"/>
              <a:ext cx="63500" cy="38100"/>
            </a:xfrm>
            <a:custGeom>
              <a:avLst/>
              <a:gdLst>
                <a:gd name="T0" fmla="*/ 14 w 30"/>
                <a:gd name="T1" fmla="*/ 3 h 18"/>
                <a:gd name="T2" fmla="*/ 10 w 30"/>
                <a:gd name="T3" fmla="*/ 16 h 18"/>
                <a:gd name="T4" fmla="*/ 19 w 30"/>
                <a:gd name="T5" fmla="*/ 16 h 18"/>
                <a:gd name="T6" fmla="*/ 29 w 30"/>
                <a:gd name="T7" fmla="*/ 12 h 18"/>
                <a:gd name="T8" fmla="*/ 14 w 30"/>
                <a:gd name="T9" fmla="*/ 3 h 18"/>
              </a:gdLst>
              <a:ahLst/>
              <a:cxnLst>
                <a:cxn ang="0">
                  <a:pos x="T0" y="T1"/>
                </a:cxn>
                <a:cxn ang="0">
                  <a:pos x="T2" y="T3"/>
                </a:cxn>
                <a:cxn ang="0">
                  <a:pos x="T4" y="T5"/>
                </a:cxn>
                <a:cxn ang="0">
                  <a:pos x="T6" y="T7"/>
                </a:cxn>
                <a:cxn ang="0">
                  <a:pos x="T8" y="T9"/>
                </a:cxn>
              </a:cxnLst>
              <a:rect l="0" t="0" r="r" b="b"/>
              <a:pathLst>
                <a:path w="30" h="18">
                  <a:moveTo>
                    <a:pt x="14" y="3"/>
                  </a:moveTo>
                  <a:cubicBezTo>
                    <a:pt x="12" y="0"/>
                    <a:pt x="0" y="12"/>
                    <a:pt x="10" y="16"/>
                  </a:cubicBezTo>
                  <a:cubicBezTo>
                    <a:pt x="14" y="18"/>
                    <a:pt x="16" y="13"/>
                    <a:pt x="19" y="16"/>
                  </a:cubicBezTo>
                  <a:cubicBezTo>
                    <a:pt x="22" y="18"/>
                    <a:pt x="28" y="17"/>
                    <a:pt x="29" y="12"/>
                  </a:cubicBezTo>
                  <a:cubicBezTo>
                    <a:pt x="30" y="6"/>
                    <a:pt x="15" y="7"/>
                    <a:pt x="14" y="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59" name="Freeform 155">
              <a:extLst>
                <a:ext uri="{FF2B5EF4-FFF2-40B4-BE49-F238E27FC236}">
                  <a16:creationId xmlns="" xmlns:a16="http://schemas.microsoft.com/office/drawing/2014/main" id="{64E919CA-EFDC-432F-8B58-BE32D55D740B}"/>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9525">
              <a:solidFill>
                <a:srgbClr val="D9D9D9"/>
              </a:solidFill>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0" name="Freeform 156">
              <a:extLst>
                <a:ext uri="{FF2B5EF4-FFF2-40B4-BE49-F238E27FC236}">
                  <a16:creationId xmlns="" xmlns:a16="http://schemas.microsoft.com/office/drawing/2014/main" id="{8C0A0BEE-A606-41B6-B80A-14EDDAC8C8CD}"/>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2" cap="flat">
              <a:solidFill>
                <a:srgbClr val="D9D9D9"/>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1" name="Freeform 157">
              <a:extLst>
                <a:ext uri="{FF2B5EF4-FFF2-40B4-BE49-F238E27FC236}">
                  <a16:creationId xmlns="" xmlns:a16="http://schemas.microsoft.com/office/drawing/2014/main" id="{0364ACBA-8D1E-4B59-8481-BE3C1575210B}"/>
                </a:ext>
              </a:extLst>
            </p:cNvPr>
            <p:cNvSpPr>
              <a:spLocks noEditPoints="1"/>
            </p:cNvSpPr>
            <p:nvPr/>
          </p:nvSpPr>
          <p:spPr bwMode="auto">
            <a:xfrm>
              <a:off x="6899275" y="3495676"/>
              <a:ext cx="981075" cy="873125"/>
            </a:xfrm>
            <a:custGeom>
              <a:avLst/>
              <a:gdLst>
                <a:gd name="T0" fmla="*/ 457 w 463"/>
                <a:gd name="T1" fmla="*/ 180 h 412"/>
                <a:gd name="T2" fmla="*/ 438 w 463"/>
                <a:gd name="T3" fmla="*/ 160 h 412"/>
                <a:gd name="T4" fmla="*/ 424 w 463"/>
                <a:gd name="T5" fmla="*/ 140 h 412"/>
                <a:gd name="T6" fmla="*/ 410 w 463"/>
                <a:gd name="T7" fmla="*/ 124 h 412"/>
                <a:gd name="T8" fmla="*/ 378 w 463"/>
                <a:gd name="T9" fmla="*/ 93 h 412"/>
                <a:gd name="T10" fmla="*/ 367 w 463"/>
                <a:gd name="T11" fmla="*/ 54 h 412"/>
                <a:gd name="T12" fmla="*/ 347 w 463"/>
                <a:gd name="T13" fmla="*/ 34 h 412"/>
                <a:gd name="T14" fmla="*/ 329 w 463"/>
                <a:gd name="T15" fmla="*/ 10 h 412"/>
                <a:gd name="T16" fmla="*/ 324 w 463"/>
                <a:gd name="T17" fmla="*/ 52 h 412"/>
                <a:gd name="T18" fmla="*/ 297 w 463"/>
                <a:gd name="T19" fmla="*/ 76 h 412"/>
                <a:gd name="T20" fmla="*/ 265 w 463"/>
                <a:gd name="T21" fmla="*/ 59 h 412"/>
                <a:gd name="T22" fmla="*/ 259 w 463"/>
                <a:gd name="T23" fmla="*/ 35 h 412"/>
                <a:gd name="T24" fmla="*/ 268 w 463"/>
                <a:gd name="T25" fmla="*/ 17 h 412"/>
                <a:gd name="T26" fmla="*/ 251 w 463"/>
                <a:gd name="T27" fmla="*/ 19 h 412"/>
                <a:gd name="T28" fmla="*/ 222 w 463"/>
                <a:gd name="T29" fmla="*/ 13 h 412"/>
                <a:gd name="T30" fmla="*/ 194 w 463"/>
                <a:gd name="T31" fmla="*/ 32 h 412"/>
                <a:gd name="T32" fmla="*/ 184 w 463"/>
                <a:gd name="T33" fmla="*/ 51 h 412"/>
                <a:gd name="T34" fmla="*/ 167 w 463"/>
                <a:gd name="T35" fmla="*/ 44 h 412"/>
                <a:gd name="T36" fmla="*/ 147 w 463"/>
                <a:gd name="T37" fmla="*/ 46 h 412"/>
                <a:gd name="T38" fmla="*/ 131 w 463"/>
                <a:gd name="T39" fmla="*/ 55 h 412"/>
                <a:gd name="T40" fmla="*/ 123 w 463"/>
                <a:gd name="T41" fmla="*/ 74 h 412"/>
                <a:gd name="T42" fmla="*/ 106 w 463"/>
                <a:gd name="T43" fmla="*/ 75 h 412"/>
                <a:gd name="T44" fmla="*/ 69 w 463"/>
                <a:gd name="T45" fmla="*/ 110 h 412"/>
                <a:gd name="T46" fmla="*/ 34 w 463"/>
                <a:gd name="T47" fmla="*/ 122 h 412"/>
                <a:gd name="T48" fmla="*/ 13 w 463"/>
                <a:gd name="T49" fmla="*/ 131 h 412"/>
                <a:gd name="T50" fmla="*/ 6 w 463"/>
                <a:gd name="T51" fmla="*/ 170 h 412"/>
                <a:gd name="T52" fmla="*/ 9 w 463"/>
                <a:gd name="T53" fmla="*/ 187 h 412"/>
                <a:gd name="T54" fmla="*/ 22 w 463"/>
                <a:gd name="T55" fmla="*/ 228 h 412"/>
                <a:gd name="T56" fmla="*/ 23 w 463"/>
                <a:gd name="T57" fmla="*/ 278 h 412"/>
                <a:gd name="T58" fmla="*/ 56 w 463"/>
                <a:gd name="T59" fmla="*/ 295 h 412"/>
                <a:gd name="T60" fmla="*/ 104 w 463"/>
                <a:gd name="T61" fmla="*/ 281 h 412"/>
                <a:gd name="T62" fmla="*/ 157 w 463"/>
                <a:gd name="T63" fmla="*/ 260 h 412"/>
                <a:gd name="T64" fmla="*/ 219 w 463"/>
                <a:gd name="T65" fmla="*/ 257 h 412"/>
                <a:gd name="T66" fmla="*/ 240 w 463"/>
                <a:gd name="T67" fmla="*/ 269 h 412"/>
                <a:gd name="T68" fmla="*/ 262 w 463"/>
                <a:gd name="T69" fmla="*/ 287 h 412"/>
                <a:gd name="T70" fmla="*/ 278 w 463"/>
                <a:gd name="T71" fmla="*/ 285 h 412"/>
                <a:gd name="T72" fmla="*/ 288 w 463"/>
                <a:gd name="T73" fmla="*/ 289 h 412"/>
                <a:gd name="T74" fmla="*/ 304 w 463"/>
                <a:gd name="T75" fmla="*/ 317 h 412"/>
                <a:gd name="T76" fmla="*/ 344 w 463"/>
                <a:gd name="T77" fmla="*/ 344 h 412"/>
                <a:gd name="T78" fmla="*/ 365 w 463"/>
                <a:gd name="T79" fmla="*/ 341 h 412"/>
                <a:gd name="T80" fmla="*/ 379 w 463"/>
                <a:gd name="T81" fmla="*/ 349 h 412"/>
                <a:gd name="T82" fmla="*/ 419 w 463"/>
                <a:gd name="T83" fmla="*/ 330 h 412"/>
                <a:gd name="T84" fmla="*/ 443 w 463"/>
                <a:gd name="T85" fmla="*/ 266 h 412"/>
                <a:gd name="T86" fmla="*/ 458 w 463"/>
                <a:gd name="T87" fmla="*/ 228 h 412"/>
                <a:gd name="T88" fmla="*/ 210 w 463"/>
                <a:gd name="T89" fmla="*/ 11 h 412"/>
                <a:gd name="T90" fmla="*/ 266 w 463"/>
                <a:gd name="T91" fmla="*/ 307 h 412"/>
                <a:gd name="T92" fmla="*/ 379 w 463"/>
                <a:gd name="T93" fmla="*/ 377 h 412"/>
                <a:gd name="T94" fmla="*/ 380 w 463"/>
                <a:gd name="T95" fmla="*/ 411 h 412"/>
                <a:gd name="T96" fmla="*/ 395 w 463"/>
                <a:gd name="T97" fmla="*/ 402 h 412"/>
                <a:gd name="T98" fmla="*/ 379 w 463"/>
                <a:gd name="T99" fmla="*/ 37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412">
                  <a:moveTo>
                    <a:pt x="460" y="207"/>
                  </a:moveTo>
                  <a:cubicBezTo>
                    <a:pt x="462" y="205"/>
                    <a:pt x="459" y="197"/>
                    <a:pt x="457" y="199"/>
                  </a:cubicBezTo>
                  <a:cubicBezTo>
                    <a:pt x="456" y="200"/>
                    <a:pt x="456" y="186"/>
                    <a:pt x="457" y="180"/>
                  </a:cubicBezTo>
                  <a:cubicBezTo>
                    <a:pt x="458" y="174"/>
                    <a:pt x="457" y="174"/>
                    <a:pt x="454" y="178"/>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40"/>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3"/>
                    <a:pt x="385" y="102"/>
                    <a:pt x="381" y="101"/>
                  </a:cubicBezTo>
                  <a:cubicBezTo>
                    <a:pt x="376" y="100"/>
                    <a:pt x="380" y="95"/>
                    <a:pt x="378" y="93"/>
                  </a:cubicBezTo>
                  <a:cubicBezTo>
                    <a:pt x="376" y="91"/>
                    <a:pt x="375" y="85"/>
                    <a:pt x="375" y="79"/>
                  </a:cubicBezTo>
                  <a:cubicBezTo>
                    <a:pt x="375" y="74"/>
                    <a:pt x="368" y="72"/>
                    <a:pt x="368" y="67"/>
                  </a:cubicBezTo>
                  <a:cubicBezTo>
                    <a:pt x="369" y="63"/>
                    <a:pt x="366" y="59"/>
                    <a:pt x="367" y="54"/>
                  </a:cubicBezTo>
                  <a:cubicBezTo>
                    <a:pt x="367" y="49"/>
                    <a:pt x="360" y="47"/>
                    <a:pt x="359" y="45"/>
                  </a:cubicBezTo>
                  <a:cubicBezTo>
                    <a:pt x="359" y="42"/>
                    <a:pt x="355" y="44"/>
                    <a:pt x="351" y="45"/>
                  </a:cubicBezTo>
                  <a:cubicBezTo>
                    <a:pt x="346" y="45"/>
                    <a:pt x="347" y="39"/>
                    <a:pt x="347" y="34"/>
                  </a:cubicBezTo>
                  <a:cubicBezTo>
                    <a:pt x="348" y="28"/>
                    <a:pt x="345" y="18"/>
                    <a:pt x="342" y="16"/>
                  </a:cubicBezTo>
                  <a:cubicBezTo>
                    <a:pt x="338" y="13"/>
                    <a:pt x="338" y="3"/>
                    <a:pt x="336" y="2"/>
                  </a:cubicBezTo>
                  <a:cubicBezTo>
                    <a:pt x="335" y="0"/>
                    <a:pt x="329" y="7"/>
                    <a:pt x="329" y="10"/>
                  </a:cubicBezTo>
                  <a:cubicBezTo>
                    <a:pt x="329" y="13"/>
                    <a:pt x="329" y="17"/>
                    <a:pt x="326" y="19"/>
                  </a:cubicBezTo>
                  <a:cubicBezTo>
                    <a:pt x="324" y="21"/>
                    <a:pt x="328" y="29"/>
                    <a:pt x="325" y="32"/>
                  </a:cubicBezTo>
                  <a:cubicBezTo>
                    <a:pt x="322" y="34"/>
                    <a:pt x="325" y="45"/>
                    <a:pt x="324" y="52"/>
                  </a:cubicBezTo>
                  <a:cubicBezTo>
                    <a:pt x="323" y="58"/>
                    <a:pt x="323" y="65"/>
                    <a:pt x="320" y="69"/>
                  </a:cubicBezTo>
                  <a:cubicBezTo>
                    <a:pt x="317" y="73"/>
                    <a:pt x="317" y="80"/>
                    <a:pt x="311" y="82"/>
                  </a:cubicBezTo>
                  <a:cubicBezTo>
                    <a:pt x="305" y="84"/>
                    <a:pt x="297" y="80"/>
                    <a:pt x="297" y="76"/>
                  </a:cubicBezTo>
                  <a:cubicBezTo>
                    <a:pt x="297" y="73"/>
                    <a:pt x="291" y="71"/>
                    <a:pt x="287" y="72"/>
                  </a:cubicBezTo>
                  <a:cubicBezTo>
                    <a:pt x="284" y="72"/>
                    <a:pt x="282" y="67"/>
                    <a:pt x="276" y="63"/>
                  </a:cubicBezTo>
                  <a:cubicBezTo>
                    <a:pt x="271" y="59"/>
                    <a:pt x="266" y="64"/>
                    <a:pt x="265" y="59"/>
                  </a:cubicBezTo>
                  <a:cubicBezTo>
                    <a:pt x="263" y="54"/>
                    <a:pt x="261" y="53"/>
                    <a:pt x="257" y="50"/>
                  </a:cubicBezTo>
                  <a:cubicBezTo>
                    <a:pt x="253" y="48"/>
                    <a:pt x="254" y="48"/>
                    <a:pt x="258" y="45"/>
                  </a:cubicBezTo>
                  <a:cubicBezTo>
                    <a:pt x="262" y="42"/>
                    <a:pt x="261" y="39"/>
                    <a:pt x="259" y="35"/>
                  </a:cubicBezTo>
                  <a:cubicBezTo>
                    <a:pt x="257" y="32"/>
                    <a:pt x="261" y="33"/>
                    <a:pt x="266" y="30"/>
                  </a:cubicBezTo>
                  <a:cubicBezTo>
                    <a:pt x="271" y="27"/>
                    <a:pt x="266" y="24"/>
                    <a:pt x="270" y="23"/>
                  </a:cubicBezTo>
                  <a:cubicBezTo>
                    <a:pt x="274" y="21"/>
                    <a:pt x="272" y="18"/>
                    <a:pt x="268" y="17"/>
                  </a:cubicBezTo>
                  <a:cubicBezTo>
                    <a:pt x="264" y="16"/>
                    <a:pt x="265" y="21"/>
                    <a:pt x="263" y="22"/>
                  </a:cubicBezTo>
                  <a:cubicBezTo>
                    <a:pt x="262" y="22"/>
                    <a:pt x="260" y="15"/>
                    <a:pt x="259" y="16"/>
                  </a:cubicBezTo>
                  <a:cubicBezTo>
                    <a:pt x="258" y="16"/>
                    <a:pt x="253" y="22"/>
                    <a:pt x="251" y="19"/>
                  </a:cubicBezTo>
                  <a:cubicBezTo>
                    <a:pt x="248" y="16"/>
                    <a:pt x="234" y="13"/>
                    <a:pt x="229" y="12"/>
                  </a:cubicBezTo>
                  <a:cubicBezTo>
                    <a:pt x="223" y="12"/>
                    <a:pt x="221" y="5"/>
                    <a:pt x="218" y="6"/>
                  </a:cubicBezTo>
                  <a:cubicBezTo>
                    <a:pt x="215" y="7"/>
                    <a:pt x="219" y="9"/>
                    <a:pt x="222" y="13"/>
                  </a:cubicBezTo>
                  <a:cubicBezTo>
                    <a:pt x="226" y="17"/>
                    <a:pt x="210" y="20"/>
                    <a:pt x="205" y="19"/>
                  </a:cubicBezTo>
                  <a:cubicBezTo>
                    <a:pt x="200" y="17"/>
                    <a:pt x="206" y="22"/>
                    <a:pt x="202" y="22"/>
                  </a:cubicBezTo>
                  <a:cubicBezTo>
                    <a:pt x="198" y="22"/>
                    <a:pt x="197" y="29"/>
                    <a:pt x="194" y="32"/>
                  </a:cubicBezTo>
                  <a:cubicBezTo>
                    <a:pt x="191" y="36"/>
                    <a:pt x="193" y="38"/>
                    <a:pt x="189" y="40"/>
                  </a:cubicBezTo>
                  <a:cubicBezTo>
                    <a:pt x="186" y="43"/>
                    <a:pt x="186" y="45"/>
                    <a:pt x="190" y="50"/>
                  </a:cubicBezTo>
                  <a:cubicBezTo>
                    <a:pt x="194" y="55"/>
                    <a:pt x="188" y="55"/>
                    <a:pt x="184" y="51"/>
                  </a:cubicBezTo>
                  <a:cubicBezTo>
                    <a:pt x="180" y="47"/>
                    <a:pt x="177" y="47"/>
                    <a:pt x="177" y="52"/>
                  </a:cubicBezTo>
                  <a:cubicBezTo>
                    <a:pt x="177" y="56"/>
                    <a:pt x="172" y="54"/>
                    <a:pt x="173" y="49"/>
                  </a:cubicBezTo>
                  <a:cubicBezTo>
                    <a:pt x="174" y="44"/>
                    <a:pt x="168" y="47"/>
                    <a:pt x="167" y="44"/>
                  </a:cubicBezTo>
                  <a:cubicBezTo>
                    <a:pt x="166" y="41"/>
                    <a:pt x="161" y="37"/>
                    <a:pt x="157" y="37"/>
                  </a:cubicBezTo>
                  <a:cubicBezTo>
                    <a:pt x="154" y="37"/>
                    <a:pt x="154" y="41"/>
                    <a:pt x="151" y="41"/>
                  </a:cubicBezTo>
                  <a:cubicBezTo>
                    <a:pt x="148" y="41"/>
                    <a:pt x="147" y="42"/>
                    <a:pt x="147" y="46"/>
                  </a:cubicBezTo>
                  <a:cubicBezTo>
                    <a:pt x="148" y="49"/>
                    <a:pt x="142" y="46"/>
                    <a:pt x="139" y="46"/>
                  </a:cubicBezTo>
                  <a:cubicBezTo>
                    <a:pt x="135" y="47"/>
                    <a:pt x="139" y="51"/>
                    <a:pt x="137" y="51"/>
                  </a:cubicBezTo>
                  <a:cubicBezTo>
                    <a:pt x="135" y="51"/>
                    <a:pt x="135" y="55"/>
                    <a:pt x="131" y="55"/>
                  </a:cubicBezTo>
                  <a:cubicBezTo>
                    <a:pt x="128" y="55"/>
                    <a:pt x="129" y="62"/>
                    <a:pt x="129" y="66"/>
                  </a:cubicBezTo>
                  <a:cubicBezTo>
                    <a:pt x="130" y="70"/>
                    <a:pt x="124" y="64"/>
                    <a:pt x="121" y="65"/>
                  </a:cubicBezTo>
                  <a:cubicBezTo>
                    <a:pt x="118" y="66"/>
                    <a:pt x="122" y="69"/>
                    <a:pt x="123" y="74"/>
                  </a:cubicBezTo>
                  <a:cubicBezTo>
                    <a:pt x="124" y="78"/>
                    <a:pt x="121" y="78"/>
                    <a:pt x="119" y="79"/>
                  </a:cubicBezTo>
                  <a:cubicBezTo>
                    <a:pt x="117" y="81"/>
                    <a:pt x="115" y="75"/>
                    <a:pt x="115" y="71"/>
                  </a:cubicBezTo>
                  <a:cubicBezTo>
                    <a:pt x="115" y="67"/>
                    <a:pt x="110" y="71"/>
                    <a:pt x="106" y="75"/>
                  </a:cubicBezTo>
                  <a:cubicBezTo>
                    <a:pt x="101" y="80"/>
                    <a:pt x="107" y="87"/>
                    <a:pt x="105" y="89"/>
                  </a:cubicBezTo>
                  <a:cubicBezTo>
                    <a:pt x="103" y="90"/>
                    <a:pt x="94" y="98"/>
                    <a:pt x="89" y="105"/>
                  </a:cubicBezTo>
                  <a:cubicBezTo>
                    <a:pt x="84" y="111"/>
                    <a:pt x="73" y="107"/>
                    <a:pt x="69" y="110"/>
                  </a:cubicBezTo>
                  <a:cubicBezTo>
                    <a:pt x="66" y="113"/>
                    <a:pt x="62" y="111"/>
                    <a:pt x="58" y="114"/>
                  </a:cubicBezTo>
                  <a:cubicBezTo>
                    <a:pt x="55" y="116"/>
                    <a:pt x="48" y="122"/>
                    <a:pt x="48" y="118"/>
                  </a:cubicBezTo>
                  <a:cubicBezTo>
                    <a:pt x="47" y="115"/>
                    <a:pt x="38" y="118"/>
                    <a:pt x="34" y="122"/>
                  </a:cubicBezTo>
                  <a:cubicBezTo>
                    <a:pt x="30" y="126"/>
                    <a:pt x="24" y="129"/>
                    <a:pt x="20" y="129"/>
                  </a:cubicBezTo>
                  <a:cubicBezTo>
                    <a:pt x="16" y="130"/>
                    <a:pt x="16" y="136"/>
                    <a:pt x="14" y="138"/>
                  </a:cubicBezTo>
                  <a:cubicBezTo>
                    <a:pt x="12" y="139"/>
                    <a:pt x="13" y="132"/>
                    <a:pt x="13" y="131"/>
                  </a:cubicBezTo>
                  <a:cubicBezTo>
                    <a:pt x="13" y="129"/>
                    <a:pt x="9" y="134"/>
                    <a:pt x="7" y="139"/>
                  </a:cubicBezTo>
                  <a:cubicBezTo>
                    <a:pt x="5" y="144"/>
                    <a:pt x="11" y="146"/>
                    <a:pt x="8" y="152"/>
                  </a:cubicBezTo>
                  <a:cubicBezTo>
                    <a:pt x="4" y="157"/>
                    <a:pt x="0" y="163"/>
                    <a:pt x="6" y="170"/>
                  </a:cubicBezTo>
                  <a:cubicBezTo>
                    <a:pt x="11" y="177"/>
                    <a:pt x="14" y="181"/>
                    <a:pt x="12" y="185"/>
                  </a:cubicBezTo>
                  <a:cubicBezTo>
                    <a:pt x="10" y="188"/>
                    <a:pt x="7" y="178"/>
                    <a:pt x="5" y="179"/>
                  </a:cubicBezTo>
                  <a:cubicBezTo>
                    <a:pt x="4" y="180"/>
                    <a:pt x="10" y="185"/>
                    <a:pt x="9" y="187"/>
                  </a:cubicBezTo>
                  <a:cubicBezTo>
                    <a:pt x="7" y="189"/>
                    <a:pt x="2" y="178"/>
                    <a:pt x="1" y="181"/>
                  </a:cubicBezTo>
                  <a:cubicBezTo>
                    <a:pt x="0" y="183"/>
                    <a:pt x="12" y="200"/>
                    <a:pt x="12" y="206"/>
                  </a:cubicBezTo>
                  <a:cubicBezTo>
                    <a:pt x="12" y="213"/>
                    <a:pt x="22" y="219"/>
                    <a:pt x="22" y="228"/>
                  </a:cubicBezTo>
                  <a:cubicBezTo>
                    <a:pt x="21" y="237"/>
                    <a:pt x="30" y="251"/>
                    <a:pt x="32" y="253"/>
                  </a:cubicBezTo>
                  <a:cubicBezTo>
                    <a:pt x="33" y="256"/>
                    <a:pt x="28" y="262"/>
                    <a:pt x="29" y="268"/>
                  </a:cubicBezTo>
                  <a:cubicBezTo>
                    <a:pt x="30" y="275"/>
                    <a:pt x="27" y="278"/>
                    <a:pt x="23" y="278"/>
                  </a:cubicBezTo>
                  <a:cubicBezTo>
                    <a:pt x="18" y="278"/>
                    <a:pt x="21" y="285"/>
                    <a:pt x="26" y="285"/>
                  </a:cubicBezTo>
                  <a:cubicBezTo>
                    <a:pt x="30" y="286"/>
                    <a:pt x="29" y="289"/>
                    <a:pt x="34" y="292"/>
                  </a:cubicBezTo>
                  <a:cubicBezTo>
                    <a:pt x="39" y="296"/>
                    <a:pt x="52" y="295"/>
                    <a:pt x="56" y="295"/>
                  </a:cubicBezTo>
                  <a:cubicBezTo>
                    <a:pt x="60" y="295"/>
                    <a:pt x="61" y="288"/>
                    <a:pt x="67" y="288"/>
                  </a:cubicBezTo>
                  <a:cubicBezTo>
                    <a:pt x="73" y="288"/>
                    <a:pt x="72" y="286"/>
                    <a:pt x="75" y="282"/>
                  </a:cubicBezTo>
                  <a:cubicBezTo>
                    <a:pt x="78" y="279"/>
                    <a:pt x="91" y="280"/>
                    <a:pt x="104" y="281"/>
                  </a:cubicBezTo>
                  <a:cubicBezTo>
                    <a:pt x="117" y="281"/>
                    <a:pt x="123" y="277"/>
                    <a:pt x="125" y="272"/>
                  </a:cubicBezTo>
                  <a:cubicBezTo>
                    <a:pt x="127" y="267"/>
                    <a:pt x="136" y="267"/>
                    <a:pt x="140" y="263"/>
                  </a:cubicBezTo>
                  <a:cubicBezTo>
                    <a:pt x="144" y="260"/>
                    <a:pt x="147" y="260"/>
                    <a:pt x="157" y="260"/>
                  </a:cubicBezTo>
                  <a:cubicBezTo>
                    <a:pt x="167" y="261"/>
                    <a:pt x="176" y="255"/>
                    <a:pt x="182" y="253"/>
                  </a:cubicBezTo>
                  <a:cubicBezTo>
                    <a:pt x="188" y="250"/>
                    <a:pt x="200" y="251"/>
                    <a:pt x="206" y="250"/>
                  </a:cubicBezTo>
                  <a:cubicBezTo>
                    <a:pt x="212" y="248"/>
                    <a:pt x="213" y="257"/>
                    <a:pt x="219" y="257"/>
                  </a:cubicBezTo>
                  <a:cubicBezTo>
                    <a:pt x="226" y="256"/>
                    <a:pt x="229" y="259"/>
                    <a:pt x="233" y="258"/>
                  </a:cubicBezTo>
                  <a:cubicBezTo>
                    <a:pt x="236" y="258"/>
                    <a:pt x="236" y="261"/>
                    <a:pt x="239" y="262"/>
                  </a:cubicBezTo>
                  <a:cubicBezTo>
                    <a:pt x="243" y="262"/>
                    <a:pt x="242" y="265"/>
                    <a:pt x="240" y="269"/>
                  </a:cubicBezTo>
                  <a:cubicBezTo>
                    <a:pt x="238" y="272"/>
                    <a:pt x="245" y="272"/>
                    <a:pt x="250" y="278"/>
                  </a:cubicBezTo>
                  <a:cubicBezTo>
                    <a:pt x="255" y="285"/>
                    <a:pt x="250" y="286"/>
                    <a:pt x="253" y="291"/>
                  </a:cubicBezTo>
                  <a:cubicBezTo>
                    <a:pt x="255" y="296"/>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4"/>
                  </a:cubicBezTo>
                  <a:cubicBezTo>
                    <a:pt x="270" y="297"/>
                    <a:pt x="281" y="299"/>
                    <a:pt x="281" y="293"/>
                  </a:cubicBezTo>
                  <a:cubicBezTo>
                    <a:pt x="281" y="287"/>
                    <a:pt x="283" y="284"/>
                    <a:pt x="288" y="289"/>
                  </a:cubicBezTo>
                  <a:cubicBezTo>
                    <a:pt x="292" y="295"/>
                    <a:pt x="285" y="299"/>
                    <a:pt x="286" y="302"/>
                  </a:cubicBezTo>
                  <a:cubicBezTo>
                    <a:pt x="287" y="304"/>
                    <a:pt x="292" y="301"/>
                    <a:pt x="294" y="301"/>
                  </a:cubicBezTo>
                  <a:cubicBezTo>
                    <a:pt x="299" y="302"/>
                    <a:pt x="305" y="312"/>
                    <a:pt x="304" y="317"/>
                  </a:cubicBezTo>
                  <a:cubicBezTo>
                    <a:pt x="303" y="322"/>
                    <a:pt x="301" y="327"/>
                    <a:pt x="310" y="331"/>
                  </a:cubicBezTo>
                  <a:cubicBezTo>
                    <a:pt x="318" y="336"/>
                    <a:pt x="315" y="336"/>
                    <a:pt x="321" y="336"/>
                  </a:cubicBezTo>
                  <a:cubicBezTo>
                    <a:pt x="328" y="336"/>
                    <a:pt x="341" y="341"/>
                    <a:pt x="344" y="344"/>
                  </a:cubicBezTo>
                  <a:cubicBezTo>
                    <a:pt x="348" y="347"/>
                    <a:pt x="357" y="342"/>
                    <a:pt x="358" y="336"/>
                  </a:cubicBezTo>
                  <a:cubicBezTo>
                    <a:pt x="360" y="330"/>
                    <a:pt x="367" y="336"/>
                    <a:pt x="363" y="338"/>
                  </a:cubicBezTo>
                  <a:cubicBezTo>
                    <a:pt x="360" y="340"/>
                    <a:pt x="365" y="345"/>
                    <a:pt x="365" y="341"/>
                  </a:cubicBezTo>
                  <a:cubicBezTo>
                    <a:pt x="365" y="338"/>
                    <a:pt x="367" y="335"/>
                    <a:pt x="368" y="339"/>
                  </a:cubicBezTo>
                  <a:cubicBezTo>
                    <a:pt x="369" y="343"/>
                    <a:pt x="374" y="343"/>
                    <a:pt x="376" y="346"/>
                  </a:cubicBezTo>
                  <a:cubicBezTo>
                    <a:pt x="377" y="349"/>
                    <a:pt x="379" y="351"/>
                    <a:pt x="379" y="349"/>
                  </a:cubicBezTo>
                  <a:cubicBezTo>
                    <a:pt x="379" y="346"/>
                    <a:pt x="380" y="344"/>
                    <a:pt x="384" y="342"/>
                  </a:cubicBezTo>
                  <a:cubicBezTo>
                    <a:pt x="388" y="341"/>
                    <a:pt x="391" y="338"/>
                    <a:pt x="395" y="335"/>
                  </a:cubicBezTo>
                  <a:cubicBezTo>
                    <a:pt x="399" y="331"/>
                    <a:pt x="417" y="330"/>
                    <a:pt x="419" y="330"/>
                  </a:cubicBezTo>
                  <a:cubicBezTo>
                    <a:pt x="420" y="330"/>
                    <a:pt x="421" y="315"/>
                    <a:pt x="422" y="308"/>
                  </a:cubicBezTo>
                  <a:cubicBezTo>
                    <a:pt x="423" y="300"/>
                    <a:pt x="430" y="299"/>
                    <a:pt x="431" y="290"/>
                  </a:cubicBezTo>
                  <a:cubicBezTo>
                    <a:pt x="432" y="282"/>
                    <a:pt x="441" y="267"/>
                    <a:pt x="443" y="266"/>
                  </a:cubicBezTo>
                  <a:cubicBezTo>
                    <a:pt x="445" y="265"/>
                    <a:pt x="449" y="263"/>
                    <a:pt x="450" y="258"/>
                  </a:cubicBezTo>
                  <a:cubicBezTo>
                    <a:pt x="450" y="254"/>
                    <a:pt x="456" y="248"/>
                    <a:pt x="456" y="243"/>
                  </a:cubicBezTo>
                  <a:cubicBezTo>
                    <a:pt x="456" y="237"/>
                    <a:pt x="459" y="230"/>
                    <a:pt x="458" y="228"/>
                  </a:cubicBezTo>
                  <a:cubicBezTo>
                    <a:pt x="458" y="227"/>
                    <a:pt x="456" y="221"/>
                    <a:pt x="460" y="217"/>
                  </a:cubicBezTo>
                  <a:cubicBezTo>
                    <a:pt x="463" y="213"/>
                    <a:pt x="458" y="208"/>
                    <a:pt x="460" y="207"/>
                  </a:cubicBezTo>
                  <a:close/>
                  <a:moveTo>
                    <a:pt x="210" y="11"/>
                  </a:moveTo>
                  <a:cubicBezTo>
                    <a:pt x="209" y="8"/>
                    <a:pt x="191" y="12"/>
                    <a:pt x="195" y="15"/>
                  </a:cubicBezTo>
                  <a:cubicBezTo>
                    <a:pt x="198" y="17"/>
                    <a:pt x="210" y="14"/>
                    <a:pt x="210" y="11"/>
                  </a:cubicBezTo>
                  <a:close/>
                  <a:moveTo>
                    <a:pt x="266" y="307"/>
                  </a:moveTo>
                  <a:cubicBezTo>
                    <a:pt x="269" y="310"/>
                    <a:pt x="278" y="309"/>
                    <a:pt x="279" y="305"/>
                  </a:cubicBezTo>
                  <a:cubicBezTo>
                    <a:pt x="281" y="302"/>
                    <a:pt x="263" y="305"/>
                    <a:pt x="266" y="307"/>
                  </a:cubicBezTo>
                  <a:close/>
                  <a:moveTo>
                    <a:pt x="379" y="377"/>
                  </a:moveTo>
                  <a:cubicBezTo>
                    <a:pt x="372" y="377"/>
                    <a:pt x="362" y="371"/>
                    <a:pt x="360" y="371"/>
                  </a:cubicBezTo>
                  <a:cubicBezTo>
                    <a:pt x="357" y="372"/>
                    <a:pt x="368" y="389"/>
                    <a:pt x="365" y="394"/>
                  </a:cubicBezTo>
                  <a:cubicBezTo>
                    <a:pt x="361" y="398"/>
                    <a:pt x="375" y="410"/>
                    <a:pt x="380" y="411"/>
                  </a:cubicBezTo>
                  <a:cubicBezTo>
                    <a:pt x="385" y="412"/>
                    <a:pt x="383" y="406"/>
                    <a:pt x="386" y="407"/>
                  </a:cubicBezTo>
                  <a:cubicBezTo>
                    <a:pt x="389" y="407"/>
                    <a:pt x="388" y="403"/>
                    <a:pt x="389" y="401"/>
                  </a:cubicBezTo>
                  <a:cubicBezTo>
                    <a:pt x="389" y="398"/>
                    <a:pt x="392" y="404"/>
                    <a:pt x="395" y="402"/>
                  </a:cubicBezTo>
                  <a:cubicBezTo>
                    <a:pt x="398" y="401"/>
                    <a:pt x="394" y="390"/>
                    <a:pt x="398" y="390"/>
                  </a:cubicBezTo>
                  <a:cubicBezTo>
                    <a:pt x="402" y="390"/>
                    <a:pt x="399" y="377"/>
                    <a:pt x="398" y="373"/>
                  </a:cubicBezTo>
                  <a:cubicBezTo>
                    <a:pt x="397" y="368"/>
                    <a:pt x="386" y="376"/>
                    <a:pt x="379" y="37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2" name="Freeform 158">
              <a:extLst>
                <a:ext uri="{FF2B5EF4-FFF2-40B4-BE49-F238E27FC236}">
                  <a16:creationId xmlns="" xmlns:a16="http://schemas.microsoft.com/office/drawing/2014/main" id="{1ECD1653-90E2-4E8D-8A29-3F4D18484020}"/>
                </a:ext>
              </a:extLst>
            </p:cNvPr>
            <p:cNvSpPr>
              <a:spLocks noEditPoints="1"/>
            </p:cNvSpPr>
            <p:nvPr/>
          </p:nvSpPr>
          <p:spPr bwMode="auto">
            <a:xfrm>
              <a:off x="8183562" y="4116388"/>
              <a:ext cx="298450" cy="355600"/>
            </a:xfrm>
            <a:custGeom>
              <a:avLst/>
              <a:gdLst>
                <a:gd name="T0" fmla="*/ 87 w 141"/>
                <a:gd name="T1" fmla="*/ 81 h 168"/>
                <a:gd name="T2" fmla="*/ 78 w 141"/>
                <a:gd name="T3" fmla="*/ 84 h 168"/>
                <a:gd name="T4" fmla="*/ 67 w 141"/>
                <a:gd name="T5" fmla="*/ 80 h 168"/>
                <a:gd name="T6" fmla="*/ 61 w 141"/>
                <a:gd name="T7" fmla="*/ 89 h 168"/>
                <a:gd name="T8" fmla="*/ 52 w 141"/>
                <a:gd name="T9" fmla="*/ 105 h 168"/>
                <a:gd name="T10" fmla="*/ 21 w 141"/>
                <a:gd name="T11" fmla="*/ 126 h 168"/>
                <a:gd name="T12" fmla="*/ 7 w 141"/>
                <a:gd name="T13" fmla="*/ 139 h 168"/>
                <a:gd name="T14" fmla="*/ 4 w 141"/>
                <a:gd name="T15" fmla="*/ 151 h 168"/>
                <a:gd name="T16" fmla="*/ 14 w 141"/>
                <a:gd name="T17" fmla="*/ 156 h 168"/>
                <a:gd name="T18" fmla="*/ 22 w 141"/>
                <a:gd name="T19" fmla="*/ 159 h 168"/>
                <a:gd name="T20" fmla="*/ 43 w 141"/>
                <a:gd name="T21" fmla="*/ 154 h 168"/>
                <a:gd name="T22" fmla="*/ 50 w 141"/>
                <a:gd name="T23" fmla="*/ 141 h 168"/>
                <a:gd name="T24" fmla="*/ 56 w 141"/>
                <a:gd name="T25" fmla="*/ 130 h 168"/>
                <a:gd name="T26" fmla="*/ 69 w 141"/>
                <a:gd name="T27" fmla="*/ 122 h 168"/>
                <a:gd name="T28" fmla="*/ 72 w 141"/>
                <a:gd name="T29" fmla="*/ 116 h 168"/>
                <a:gd name="T30" fmla="*/ 80 w 141"/>
                <a:gd name="T31" fmla="*/ 105 h 168"/>
                <a:gd name="T32" fmla="*/ 89 w 141"/>
                <a:gd name="T33" fmla="*/ 91 h 168"/>
                <a:gd name="T34" fmla="*/ 87 w 141"/>
                <a:gd name="T35" fmla="*/ 81 h 168"/>
                <a:gd name="T36" fmla="*/ 15 w 141"/>
                <a:gd name="T37" fmla="*/ 168 h 168"/>
                <a:gd name="T38" fmla="*/ 19 w 141"/>
                <a:gd name="T39" fmla="*/ 163 h 168"/>
                <a:gd name="T40" fmla="*/ 15 w 141"/>
                <a:gd name="T41" fmla="*/ 168 h 168"/>
                <a:gd name="T42" fmla="*/ 128 w 141"/>
                <a:gd name="T43" fmla="*/ 41 h 168"/>
                <a:gd name="T44" fmla="*/ 117 w 141"/>
                <a:gd name="T45" fmla="*/ 40 h 168"/>
                <a:gd name="T46" fmla="*/ 110 w 141"/>
                <a:gd name="T47" fmla="*/ 33 h 168"/>
                <a:gd name="T48" fmla="*/ 105 w 141"/>
                <a:gd name="T49" fmla="*/ 24 h 168"/>
                <a:gd name="T50" fmla="*/ 105 w 141"/>
                <a:gd name="T51" fmla="*/ 31 h 168"/>
                <a:gd name="T52" fmla="*/ 100 w 141"/>
                <a:gd name="T53" fmla="*/ 28 h 168"/>
                <a:gd name="T54" fmla="*/ 96 w 141"/>
                <a:gd name="T55" fmla="*/ 21 h 168"/>
                <a:gd name="T56" fmla="*/ 92 w 141"/>
                <a:gd name="T57" fmla="*/ 10 h 168"/>
                <a:gd name="T58" fmla="*/ 78 w 141"/>
                <a:gd name="T59" fmla="*/ 0 h 168"/>
                <a:gd name="T60" fmla="*/ 81 w 141"/>
                <a:gd name="T61" fmla="*/ 12 h 168"/>
                <a:gd name="T62" fmla="*/ 89 w 141"/>
                <a:gd name="T63" fmla="*/ 20 h 168"/>
                <a:gd name="T64" fmla="*/ 96 w 141"/>
                <a:gd name="T65" fmla="*/ 29 h 168"/>
                <a:gd name="T66" fmla="*/ 94 w 141"/>
                <a:gd name="T67" fmla="*/ 46 h 168"/>
                <a:gd name="T68" fmla="*/ 85 w 141"/>
                <a:gd name="T69" fmla="*/ 56 h 168"/>
                <a:gd name="T70" fmla="*/ 100 w 141"/>
                <a:gd name="T71" fmla="*/ 70 h 168"/>
                <a:gd name="T72" fmla="*/ 97 w 141"/>
                <a:gd name="T73" fmla="*/ 88 h 168"/>
                <a:gd name="T74" fmla="*/ 107 w 141"/>
                <a:gd name="T75" fmla="*/ 89 h 168"/>
                <a:gd name="T76" fmla="*/ 119 w 141"/>
                <a:gd name="T77" fmla="*/ 72 h 168"/>
                <a:gd name="T78" fmla="*/ 123 w 141"/>
                <a:gd name="T79" fmla="*/ 60 h 168"/>
                <a:gd name="T80" fmla="*/ 130 w 141"/>
                <a:gd name="T81" fmla="*/ 57 h 168"/>
                <a:gd name="T82" fmla="*/ 135 w 141"/>
                <a:gd name="T83" fmla="*/ 51 h 168"/>
                <a:gd name="T84" fmla="*/ 139 w 141"/>
                <a:gd name="T85" fmla="*/ 41 h 168"/>
                <a:gd name="T86" fmla="*/ 128 w 141"/>
                <a:gd name="T87"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8">
                  <a:moveTo>
                    <a:pt x="87" y="81"/>
                  </a:moveTo>
                  <a:cubicBezTo>
                    <a:pt x="84" y="79"/>
                    <a:pt x="82" y="82"/>
                    <a:pt x="78" y="84"/>
                  </a:cubicBezTo>
                  <a:cubicBezTo>
                    <a:pt x="74" y="86"/>
                    <a:pt x="72" y="76"/>
                    <a:pt x="67" y="80"/>
                  </a:cubicBezTo>
                  <a:cubicBezTo>
                    <a:pt x="62" y="83"/>
                    <a:pt x="67" y="85"/>
                    <a:pt x="61" y="89"/>
                  </a:cubicBezTo>
                  <a:cubicBezTo>
                    <a:pt x="56" y="94"/>
                    <a:pt x="58" y="95"/>
                    <a:pt x="52" y="105"/>
                  </a:cubicBezTo>
                  <a:cubicBezTo>
                    <a:pt x="46" y="115"/>
                    <a:pt x="24" y="120"/>
                    <a:pt x="21" y="126"/>
                  </a:cubicBezTo>
                  <a:cubicBezTo>
                    <a:pt x="18" y="131"/>
                    <a:pt x="7" y="135"/>
                    <a:pt x="7" y="139"/>
                  </a:cubicBezTo>
                  <a:cubicBezTo>
                    <a:pt x="7" y="143"/>
                    <a:pt x="0" y="146"/>
                    <a:pt x="4" y="151"/>
                  </a:cubicBezTo>
                  <a:cubicBezTo>
                    <a:pt x="7" y="156"/>
                    <a:pt x="11" y="153"/>
                    <a:pt x="14" y="156"/>
                  </a:cubicBezTo>
                  <a:cubicBezTo>
                    <a:pt x="17" y="159"/>
                    <a:pt x="21" y="156"/>
                    <a:pt x="22" y="159"/>
                  </a:cubicBezTo>
                  <a:cubicBezTo>
                    <a:pt x="24" y="162"/>
                    <a:pt x="35" y="162"/>
                    <a:pt x="43" y="154"/>
                  </a:cubicBezTo>
                  <a:cubicBezTo>
                    <a:pt x="51" y="147"/>
                    <a:pt x="47" y="143"/>
                    <a:pt x="50" y="141"/>
                  </a:cubicBezTo>
                  <a:cubicBezTo>
                    <a:pt x="54" y="139"/>
                    <a:pt x="54" y="133"/>
                    <a:pt x="56" y="130"/>
                  </a:cubicBezTo>
                  <a:cubicBezTo>
                    <a:pt x="58" y="126"/>
                    <a:pt x="60" y="122"/>
                    <a:pt x="69" y="122"/>
                  </a:cubicBezTo>
                  <a:cubicBezTo>
                    <a:pt x="78" y="122"/>
                    <a:pt x="73" y="120"/>
                    <a:pt x="72" y="116"/>
                  </a:cubicBezTo>
                  <a:cubicBezTo>
                    <a:pt x="72" y="112"/>
                    <a:pt x="80" y="111"/>
                    <a:pt x="80" y="105"/>
                  </a:cubicBezTo>
                  <a:cubicBezTo>
                    <a:pt x="80" y="100"/>
                    <a:pt x="91" y="95"/>
                    <a:pt x="89" y="91"/>
                  </a:cubicBezTo>
                  <a:cubicBezTo>
                    <a:pt x="86" y="86"/>
                    <a:pt x="91" y="84"/>
                    <a:pt x="87" y="81"/>
                  </a:cubicBezTo>
                  <a:close/>
                  <a:moveTo>
                    <a:pt x="15" y="168"/>
                  </a:moveTo>
                  <a:cubicBezTo>
                    <a:pt x="17" y="168"/>
                    <a:pt x="22" y="167"/>
                    <a:pt x="19" y="163"/>
                  </a:cubicBezTo>
                  <a:cubicBezTo>
                    <a:pt x="16" y="159"/>
                    <a:pt x="11" y="167"/>
                    <a:pt x="15" y="168"/>
                  </a:cubicBezTo>
                  <a:close/>
                  <a:moveTo>
                    <a:pt x="128" y="41"/>
                  </a:moveTo>
                  <a:cubicBezTo>
                    <a:pt x="126" y="45"/>
                    <a:pt x="121" y="40"/>
                    <a:pt x="117" y="40"/>
                  </a:cubicBezTo>
                  <a:cubicBezTo>
                    <a:pt x="113" y="40"/>
                    <a:pt x="110" y="37"/>
                    <a:pt x="110" y="33"/>
                  </a:cubicBezTo>
                  <a:cubicBezTo>
                    <a:pt x="110" y="30"/>
                    <a:pt x="109" y="24"/>
                    <a:pt x="105" y="24"/>
                  </a:cubicBezTo>
                  <a:cubicBezTo>
                    <a:pt x="101" y="25"/>
                    <a:pt x="106" y="29"/>
                    <a:pt x="105" y="31"/>
                  </a:cubicBezTo>
                  <a:cubicBezTo>
                    <a:pt x="103" y="33"/>
                    <a:pt x="102" y="28"/>
                    <a:pt x="100" y="28"/>
                  </a:cubicBezTo>
                  <a:cubicBezTo>
                    <a:pt x="98" y="28"/>
                    <a:pt x="96" y="26"/>
                    <a:pt x="96" y="21"/>
                  </a:cubicBezTo>
                  <a:cubicBezTo>
                    <a:pt x="96" y="16"/>
                    <a:pt x="92" y="16"/>
                    <a:pt x="92" y="10"/>
                  </a:cubicBezTo>
                  <a:cubicBezTo>
                    <a:pt x="92" y="5"/>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2"/>
                    <a:pt x="85" y="56"/>
                  </a:cubicBezTo>
                  <a:cubicBezTo>
                    <a:pt x="81" y="61"/>
                    <a:pt x="94" y="65"/>
                    <a:pt x="100" y="70"/>
                  </a:cubicBezTo>
                  <a:cubicBezTo>
                    <a:pt x="105" y="74"/>
                    <a:pt x="95" y="85"/>
                    <a:pt x="97" y="88"/>
                  </a:cubicBezTo>
                  <a:cubicBezTo>
                    <a:pt x="97" y="89"/>
                    <a:pt x="101" y="91"/>
                    <a:pt x="107" y="89"/>
                  </a:cubicBezTo>
                  <a:cubicBezTo>
                    <a:pt x="113" y="88"/>
                    <a:pt x="115" y="75"/>
                    <a:pt x="119" y="72"/>
                  </a:cubicBezTo>
                  <a:cubicBezTo>
                    <a:pt x="123" y="68"/>
                    <a:pt x="121" y="63"/>
                    <a:pt x="123" y="60"/>
                  </a:cubicBezTo>
                  <a:cubicBezTo>
                    <a:pt x="125" y="57"/>
                    <a:pt x="128" y="57"/>
                    <a:pt x="130" y="57"/>
                  </a:cubicBezTo>
                  <a:cubicBezTo>
                    <a:pt x="133" y="57"/>
                    <a:pt x="132" y="51"/>
                    <a:pt x="135" y="51"/>
                  </a:cubicBezTo>
                  <a:cubicBezTo>
                    <a:pt x="139" y="51"/>
                    <a:pt x="137" y="46"/>
                    <a:pt x="139" y="41"/>
                  </a:cubicBezTo>
                  <a:cubicBezTo>
                    <a:pt x="141" y="35"/>
                    <a:pt x="130" y="37"/>
                    <a:pt x="128" y="4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3" name="Freeform 159">
              <a:extLst>
                <a:ext uri="{FF2B5EF4-FFF2-40B4-BE49-F238E27FC236}">
                  <a16:creationId xmlns="" xmlns:a16="http://schemas.microsoft.com/office/drawing/2014/main" id="{5B47595A-9DA9-4D1B-AFC0-0C25D28975E8}"/>
                </a:ext>
              </a:extLst>
            </p:cNvPr>
            <p:cNvSpPr>
              <a:spLocks noEditPoints="1"/>
            </p:cNvSpPr>
            <p:nvPr/>
          </p:nvSpPr>
          <p:spPr bwMode="auto">
            <a:xfrm>
              <a:off x="8443912" y="3633788"/>
              <a:ext cx="65088" cy="58738"/>
            </a:xfrm>
            <a:custGeom>
              <a:avLst/>
              <a:gdLst>
                <a:gd name="T0" fmla="*/ 4 w 31"/>
                <a:gd name="T1" fmla="*/ 24 h 28"/>
                <a:gd name="T2" fmla="*/ 17 w 31"/>
                <a:gd name="T3" fmla="*/ 20 h 28"/>
                <a:gd name="T4" fmla="*/ 4 w 31"/>
                <a:gd name="T5" fmla="*/ 24 h 28"/>
                <a:gd name="T6" fmla="*/ 20 w 31"/>
                <a:gd name="T7" fmla="*/ 11 h 28"/>
                <a:gd name="T8" fmla="*/ 31 w 31"/>
                <a:gd name="T9" fmla="*/ 4 h 28"/>
                <a:gd name="T10" fmla="*/ 20 w 31"/>
                <a:gd name="T11" fmla="*/ 11 h 28"/>
              </a:gdLst>
              <a:ahLst/>
              <a:cxnLst>
                <a:cxn ang="0">
                  <a:pos x="T0" y="T1"/>
                </a:cxn>
                <a:cxn ang="0">
                  <a:pos x="T2" y="T3"/>
                </a:cxn>
                <a:cxn ang="0">
                  <a:pos x="T4" y="T5"/>
                </a:cxn>
                <a:cxn ang="0">
                  <a:pos x="T6" y="T7"/>
                </a:cxn>
                <a:cxn ang="0">
                  <a:pos x="T8" y="T9"/>
                </a:cxn>
                <a:cxn ang="0">
                  <a:pos x="T10" y="T11"/>
                </a:cxn>
              </a:cxnLst>
              <a:rect l="0" t="0" r="r" b="b"/>
              <a:pathLst>
                <a:path w="31" h="28">
                  <a:moveTo>
                    <a:pt x="4" y="24"/>
                  </a:moveTo>
                  <a:cubicBezTo>
                    <a:pt x="8" y="28"/>
                    <a:pt x="17" y="28"/>
                    <a:pt x="17" y="20"/>
                  </a:cubicBezTo>
                  <a:cubicBezTo>
                    <a:pt x="17" y="13"/>
                    <a:pt x="0" y="20"/>
                    <a:pt x="4" y="24"/>
                  </a:cubicBezTo>
                  <a:close/>
                  <a:moveTo>
                    <a:pt x="20" y="11"/>
                  </a:moveTo>
                  <a:cubicBezTo>
                    <a:pt x="22" y="12"/>
                    <a:pt x="31" y="9"/>
                    <a:pt x="31" y="4"/>
                  </a:cubicBezTo>
                  <a:cubicBezTo>
                    <a:pt x="31" y="0"/>
                    <a:pt x="15" y="9"/>
                    <a:pt x="20" y="1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4" name="Freeform 160">
              <a:extLst>
                <a:ext uri="{FF2B5EF4-FFF2-40B4-BE49-F238E27FC236}">
                  <a16:creationId xmlns="" xmlns:a16="http://schemas.microsoft.com/office/drawing/2014/main" id="{28C90D27-E6BA-4116-90FC-F9EAB2CC07FF}"/>
                </a:ext>
              </a:extLst>
            </p:cNvPr>
            <p:cNvSpPr>
              <a:spLocks/>
            </p:cNvSpPr>
            <p:nvPr/>
          </p:nvSpPr>
          <p:spPr bwMode="auto">
            <a:xfrm>
              <a:off x="5480050" y="2139951"/>
              <a:ext cx="344488" cy="215900"/>
            </a:xfrm>
            <a:custGeom>
              <a:avLst/>
              <a:gdLst>
                <a:gd name="T0" fmla="*/ 161 w 162"/>
                <a:gd name="T1" fmla="*/ 64 h 102"/>
                <a:gd name="T2" fmla="*/ 151 w 162"/>
                <a:gd name="T3" fmla="*/ 61 h 102"/>
                <a:gd name="T4" fmla="*/ 139 w 162"/>
                <a:gd name="T5" fmla="*/ 53 h 102"/>
                <a:gd name="T6" fmla="*/ 126 w 162"/>
                <a:gd name="T7" fmla="*/ 46 h 102"/>
                <a:gd name="T8" fmla="*/ 115 w 162"/>
                <a:gd name="T9" fmla="*/ 37 h 102"/>
                <a:gd name="T10" fmla="*/ 110 w 162"/>
                <a:gd name="T11" fmla="*/ 28 h 102"/>
                <a:gd name="T12" fmla="*/ 105 w 162"/>
                <a:gd name="T13" fmla="*/ 21 h 102"/>
                <a:gd name="T14" fmla="*/ 88 w 162"/>
                <a:gd name="T15" fmla="*/ 19 h 102"/>
                <a:gd name="T16" fmla="*/ 84 w 162"/>
                <a:gd name="T17" fmla="*/ 7 h 102"/>
                <a:gd name="T18" fmla="*/ 76 w 162"/>
                <a:gd name="T19" fmla="*/ 4 h 102"/>
                <a:gd name="T20" fmla="*/ 68 w 162"/>
                <a:gd name="T21" fmla="*/ 2 h 102"/>
                <a:gd name="T22" fmla="*/ 63 w 162"/>
                <a:gd name="T23" fmla="*/ 4 h 102"/>
                <a:gd name="T24" fmla="*/ 59 w 162"/>
                <a:gd name="T25" fmla="*/ 8 h 102"/>
                <a:gd name="T26" fmla="*/ 51 w 162"/>
                <a:gd name="T27" fmla="*/ 14 h 102"/>
                <a:gd name="T28" fmla="*/ 47 w 162"/>
                <a:gd name="T29" fmla="*/ 20 h 102"/>
                <a:gd name="T30" fmla="*/ 39 w 162"/>
                <a:gd name="T31" fmla="*/ 18 h 102"/>
                <a:gd name="T32" fmla="*/ 31 w 162"/>
                <a:gd name="T33" fmla="*/ 16 h 102"/>
                <a:gd name="T34" fmla="*/ 17 w 162"/>
                <a:gd name="T35" fmla="*/ 5 h 102"/>
                <a:gd name="T36" fmla="*/ 6 w 162"/>
                <a:gd name="T37" fmla="*/ 11 h 102"/>
                <a:gd name="T38" fmla="*/ 11 w 162"/>
                <a:gd name="T39" fmla="*/ 9 h 102"/>
                <a:gd name="T40" fmla="*/ 20 w 162"/>
                <a:gd name="T41" fmla="*/ 20 h 102"/>
                <a:gd name="T42" fmla="*/ 25 w 162"/>
                <a:gd name="T43" fmla="*/ 26 h 102"/>
                <a:gd name="T44" fmla="*/ 14 w 162"/>
                <a:gd name="T45" fmla="*/ 29 h 102"/>
                <a:gd name="T46" fmla="*/ 3 w 162"/>
                <a:gd name="T47" fmla="*/ 29 h 102"/>
                <a:gd name="T48" fmla="*/ 6 w 162"/>
                <a:gd name="T49" fmla="*/ 38 h 102"/>
                <a:gd name="T50" fmla="*/ 6 w 162"/>
                <a:gd name="T51" fmla="*/ 45 h 102"/>
                <a:gd name="T52" fmla="*/ 13 w 162"/>
                <a:gd name="T53" fmla="*/ 48 h 102"/>
                <a:gd name="T54" fmla="*/ 15 w 162"/>
                <a:gd name="T55" fmla="*/ 57 h 102"/>
                <a:gd name="T56" fmla="*/ 15 w 162"/>
                <a:gd name="T57" fmla="*/ 72 h 102"/>
                <a:gd name="T58" fmla="*/ 24 w 162"/>
                <a:gd name="T59" fmla="*/ 70 h 102"/>
                <a:gd name="T60" fmla="*/ 34 w 162"/>
                <a:gd name="T61" fmla="*/ 63 h 102"/>
                <a:gd name="T62" fmla="*/ 42 w 162"/>
                <a:gd name="T63" fmla="*/ 62 h 102"/>
                <a:gd name="T64" fmla="*/ 55 w 162"/>
                <a:gd name="T65" fmla="*/ 62 h 102"/>
                <a:gd name="T66" fmla="*/ 64 w 162"/>
                <a:gd name="T67" fmla="*/ 66 h 102"/>
                <a:gd name="T68" fmla="*/ 69 w 162"/>
                <a:gd name="T69" fmla="*/ 69 h 102"/>
                <a:gd name="T70" fmla="*/ 79 w 162"/>
                <a:gd name="T71" fmla="*/ 72 h 102"/>
                <a:gd name="T72" fmla="*/ 84 w 162"/>
                <a:gd name="T73" fmla="*/ 76 h 102"/>
                <a:gd name="T74" fmla="*/ 91 w 162"/>
                <a:gd name="T75" fmla="*/ 82 h 102"/>
                <a:gd name="T76" fmla="*/ 99 w 162"/>
                <a:gd name="T77" fmla="*/ 83 h 102"/>
                <a:gd name="T78" fmla="*/ 101 w 162"/>
                <a:gd name="T79" fmla="*/ 97 h 102"/>
                <a:gd name="T80" fmla="*/ 104 w 162"/>
                <a:gd name="T81" fmla="*/ 97 h 102"/>
                <a:gd name="T82" fmla="*/ 112 w 162"/>
                <a:gd name="T83" fmla="*/ 99 h 102"/>
                <a:gd name="T84" fmla="*/ 122 w 162"/>
                <a:gd name="T85" fmla="*/ 96 h 102"/>
                <a:gd name="T86" fmla="*/ 138 w 162"/>
                <a:gd name="T87" fmla="*/ 86 h 102"/>
                <a:gd name="T88" fmla="*/ 144 w 162"/>
                <a:gd name="T89" fmla="*/ 75 h 102"/>
                <a:gd name="T90" fmla="*/ 153 w 162"/>
                <a:gd name="T91" fmla="*/ 70 h 102"/>
                <a:gd name="T92" fmla="*/ 162 w 162"/>
                <a:gd name="T93" fmla="*/ 72 h 102"/>
                <a:gd name="T94" fmla="*/ 161 w 162"/>
                <a:gd name="T95" fmla="*/ 6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102">
                  <a:moveTo>
                    <a:pt x="161" y="64"/>
                  </a:moveTo>
                  <a:cubicBezTo>
                    <a:pt x="161" y="64"/>
                    <a:pt x="153" y="61"/>
                    <a:pt x="151" y="61"/>
                  </a:cubicBezTo>
                  <a:cubicBezTo>
                    <a:pt x="148" y="61"/>
                    <a:pt x="144" y="55"/>
                    <a:pt x="139" y="53"/>
                  </a:cubicBezTo>
                  <a:cubicBezTo>
                    <a:pt x="134" y="52"/>
                    <a:pt x="128" y="49"/>
                    <a:pt x="126" y="46"/>
                  </a:cubicBezTo>
                  <a:cubicBezTo>
                    <a:pt x="124" y="43"/>
                    <a:pt x="116" y="40"/>
                    <a:pt x="115" y="37"/>
                  </a:cubicBezTo>
                  <a:cubicBezTo>
                    <a:pt x="114" y="35"/>
                    <a:pt x="112" y="31"/>
                    <a:pt x="110" y="28"/>
                  </a:cubicBezTo>
                  <a:cubicBezTo>
                    <a:pt x="107" y="25"/>
                    <a:pt x="107" y="21"/>
                    <a:pt x="105" y="21"/>
                  </a:cubicBezTo>
                  <a:cubicBezTo>
                    <a:pt x="103" y="20"/>
                    <a:pt x="88" y="21"/>
                    <a:pt x="88" y="19"/>
                  </a:cubicBezTo>
                  <a:cubicBezTo>
                    <a:pt x="88" y="17"/>
                    <a:pt x="87" y="7"/>
                    <a:pt x="84" y="7"/>
                  </a:cubicBezTo>
                  <a:cubicBezTo>
                    <a:pt x="81" y="6"/>
                    <a:pt x="77" y="5"/>
                    <a:pt x="76" y="4"/>
                  </a:cubicBezTo>
                  <a:cubicBezTo>
                    <a:pt x="74" y="2"/>
                    <a:pt x="69" y="0"/>
                    <a:pt x="68" y="2"/>
                  </a:cubicBezTo>
                  <a:cubicBezTo>
                    <a:pt x="67" y="3"/>
                    <a:pt x="64" y="4"/>
                    <a:pt x="63" y="4"/>
                  </a:cubicBezTo>
                  <a:cubicBezTo>
                    <a:pt x="62" y="4"/>
                    <a:pt x="62" y="9"/>
                    <a:pt x="59" y="8"/>
                  </a:cubicBezTo>
                  <a:cubicBezTo>
                    <a:pt x="56" y="8"/>
                    <a:pt x="51" y="12"/>
                    <a:pt x="51" y="14"/>
                  </a:cubicBezTo>
                  <a:cubicBezTo>
                    <a:pt x="51" y="17"/>
                    <a:pt x="51" y="20"/>
                    <a:pt x="47" y="20"/>
                  </a:cubicBezTo>
                  <a:cubicBezTo>
                    <a:pt x="45" y="19"/>
                    <a:pt x="42" y="19"/>
                    <a:pt x="39" y="18"/>
                  </a:cubicBezTo>
                  <a:cubicBezTo>
                    <a:pt x="38" y="18"/>
                    <a:pt x="35" y="21"/>
                    <a:pt x="31" y="16"/>
                  </a:cubicBezTo>
                  <a:cubicBezTo>
                    <a:pt x="27" y="10"/>
                    <a:pt x="21" y="5"/>
                    <a:pt x="17" y="5"/>
                  </a:cubicBezTo>
                  <a:cubicBezTo>
                    <a:pt x="14" y="5"/>
                    <a:pt x="3" y="5"/>
                    <a:pt x="6" y="11"/>
                  </a:cubicBezTo>
                  <a:cubicBezTo>
                    <a:pt x="7" y="10"/>
                    <a:pt x="8" y="9"/>
                    <a:pt x="11" y="9"/>
                  </a:cubicBezTo>
                  <a:cubicBezTo>
                    <a:pt x="19" y="10"/>
                    <a:pt x="15" y="19"/>
                    <a:pt x="20" y="20"/>
                  </a:cubicBezTo>
                  <a:cubicBezTo>
                    <a:pt x="24" y="20"/>
                    <a:pt x="29" y="27"/>
                    <a:pt x="25" y="26"/>
                  </a:cubicBezTo>
                  <a:cubicBezTo>
                    <a:pt x="21" y="26"/>
                    <a:pt x="18" y="30"/>
                    <a:pt x="14" y="29"/>
                  </a:cubicBezTo>
                  <a:cubicBezTo>
                    <a:pt x="10" y="27"/>
                    <a:pt x="5" y="24"/>
                    <a:pt x="3" y="29"/>
                  </a:cubicBezTo>
                  <a:cubicBezTo>
                    <a:pt x="2" y="33"/>
                    <a:pt x="0" y="38"/>
                    <a:pt x="6" y="38"/>
                  </a:cubicBezTo>
                  <a:cubicBezTo>
                    <a:pt x="11" y="38"/>
                    <a:pt x="10" y="41"/>
                    <a:pt x="6" y="45"/>
                  </a:cubicBezTo>
                  <a:cubicBezTo>
                    <a:pt x="3" y="49"/>
                    <a:pt x="12" y="44"/>
                    <a:pt x="13" y="48"/>
                  </a:cubicBezTo>
                  <a:cubicBezTo>
                    <a:pt x="13" y="51"/>
                    <a:pt x="16" y="51"/>
                    <a:pt x="15" y="57"/>
                  </a:cubicBezTo>
                  <a:cubicBezTo>
                    <a:pt x="14" y="60"/>
                    <a:pt x="15" y="67"/>
                    <a:pt x="15" y="72"/>
                  </a:cubicBezTo>
                  <a:cubicBezTo>
                    <a:pt x="19" y="72"/>
                    <a:pt x="23" y="71"/>
                    <a:pt x="24" y="70"/>
                  </a:cubicBezTo>
                  <a:cubicBezTo>
                    <a:pt x="26" y="68"/>
                    <a:pt x="31" y="63"/>
                    <a:pt x="34" y="63"/>
                  </a:cubicBezTo>
                  <a:cubicBezTo>
                    <a:pt x="37" y="63"/>
                    <a:pt x="41" y="64"/>
                    <a:pt x="42" y="62"/>
                  </a:cubicBezTo>
                  <a:cubicBezTo>
                    <a:pt x="44" y="60"/>
                    <a:pt x="54" y="60"/>
                    <a:pt x="55" y="62"/>
                  </a:cubicBezTo>
                  <a:cubicBezTo>
                    <a:pt x="57" y="64"/>
                    <a:pt x="62" y="66"/>
                    <a:pt x="64" y="66"/>
                  </a:cubicBezTo>
                  <a:cubicBezTo>
                    <a:pt x="65" y="66"/>
                    <a:pt x="66" y="69"/>
                    <a:pt x="69" y="69"/>
                  </a:cubicBezTo>
                  <a:cubicBezTo>
                    <a:pt x="72" y="68"/>
                    <a:pt x="79" y="70"/>
                    <a:pt x="79" y="72"/>
                  </a:cubicBezTo>
                  <a:cubicBezTo>
                    <a:pt x="79" y="74"/>
                    <a:pt x="81" y="76"/>
                    <a:pt x="84" y="76"/>
                  </a:cubicBezTo>
                  <a:cubicBezTo>
                    <a:pt x="86" y="76"/>
                    <a:pt x="89" y="82"/>
                    <a:pt x="91" y="82"/>
                  </a:cubicBezTo>
                  <a:cubicBezTo>
                    <a:pt x="94" y="82"/>
                    <a:pt x="99" y="82"/>
                    <a:pt x="99" y="83"/>
                  </a:cubicBezTo>
                  <a:cubicBezTo>
                    <a:pt x="99" y="85"/>
                    <a:pt x="100" y="93"/>
                    <a:pt x="101" y="97"/>
                  </a:cubicBezTo>
                  <a:cubicBezTo>
                    <a:pt x="102" y="97"/>
                    <a:pt x="103" y="96"/>
                    <a:pt x="104" y="97"/>
                  </a:cubicBezTo>
                  <a:cubicBezTo>
                    <a:pt x="105" y="98"/>
                    <a:pt x="111" y="96"/>
                    <a:pt x="112" y="99"/>
                  </a:cubicBezTo>
                  <a:cubicBezTo>
                    <a:pt x="113" y="102"/>
                    <a:pt x="122" y="100"/>
                    <a:pt x="122" y="96"/>
                  </a:cubicBezTo>
                  <a:cubicBezTo>
                    <a:pt x="121" y="91"/>
                    <a:pt x="136" y="91"/>
                    <a:pt x="138" y="86"/>
                  </a:cubicBezTo>
                  <a:cubicBezTo>
                    <a:pt x="139" y="82"/>
                    <a:pt x="141" y="74"/>
                    <a:pt x="144" y="75"/>
                  </a:cubicBezTo>
                  <a:cubicBezTo>
                    <a:pt x="148" y="76"/>
                    <a:pt x="150" y="69"/>
                    <a:pt x="153" y="70"/>
                  </a:cubicBezTo>
                  <a:cubicBezTo>
                    <a:pt x="156" y="70"/>
                    <a:pt x="158" y="72"/>
                    <a:pt x="162" y="72"/>
                  </a:cubicBezTo>
                  <a:lnTo>
                    <a:pt x="161" y="64"/>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5" name="Freeform 161">
              <a:extLst>
                <a:ext uri="{FF2B5EF4-FFF2-40B4-BE49-F238E27FC236}">
                  <a16:creationId xmlns="" xmlns:a16="http://schemas.microsoft.com/office/drawing/2014/main" id="{83DD1C84-CE44-4DF7-8778-48D7540636CE}"/>
                </a:ext>
              </a:extLst>
            </p:cNvPr>
            <p:cNvSpPr>
              <a:spLocks/>
            </p:cNvSpPr>
            <p:nvPr/>
          </p:nvSpPr>
          <p:spPr bwMode="auto">
            <a:xfrm>
              <a:off x="5273675" y="2217738"/>
              <a:ext cx="471488" cy="400050"/>
            </a:xfrm>
            <a:custGeom>
              <a:avLst/>
              <a:gdLst>
                <a:gd name="T0" fmla="*/ 217 w 223"/>
                <a:gd name="T1" fmla="*/ 163 h 189"/>
                <a:gd name="T2" fmla="*/ 212 w 223"/>
                <a:gd name="T3" fmla="*/ 150 h 189"/>
                <a:gd name="T4" fmla="*/ 200 w 223"/>
                <a:gd name="T5" fmla="*/ 140 h 189"/>
                <a:gd name="T6" fmla="*/ 192 w 223"/>
                <a:gd name="T7" fmla="*/ 131 h 189"/>
                <a:gd name="T8" fmla="*/ 204 w 223"/>
                <a:gd name="T9" fmla="*/ 115 h 189"/>
                <a:gd name="T10" fmla="*/ 193 w 223"/>
                <a:gd name="T11" fmla="*/ 109 h 189"/>
                <a:gd name="T12" fmla="*/ 191 w 223"/>
                <a:gd name="T13" fmla="*/ 96 h 189"/>
                <a:gd name="T14" fmla="*/ 191 w 223"/>
                <a:gd name="T15" fmla="*/ 84 h 189"/>
                <a:gd name="T16" fmla="*/ 192 w 223"/>
                <a:gd name="T17" fmla="*/ 74 h 189"/>
                <a:gd name="T18" fmla="*/ 197 w 223"/>
                <a:gd name="T19" fmla="*/ 65 h 189"/>
                <a:gd name="T20" fmla="*/ 199 w 223"/>
                <a:gd name="T21" fmla="*/ 60 h 189"/>
                <a:gd name="T22" fmla="*/ 197 w 223"/>
                <a:gd name="T23" fmla="*/ 46 h 189"/>
                <a:gd name="T24" fmla="*/ 189 w 223"/>
                <a:gd name="T25" fmla="*/ 45 h 189"/>
                <a:gd name="T26" fmla="*/ 182 w 223"/>
                <a:gd name="T27" fmla="*/ 39 h 189"/>
                <a:gd name="T28" fmla="*/ 177 w 223"/>
                <a:gd name="T29" fmla="*/ 35 h 189"/>
                <a:gd name="T30" fmla="*/ 167 w 223"/>
                <a:gd name="T31" fmla="*/ 32 h 189"/>
                <a:gd name="T32" fmla="*/ 162 w 223"/>
                <a:gd name="T33" fmla="*/ 29 h 189"/>
                <a:gd name="T34" fmla="*/ 153 w 223"/>
                <a:gd name="T35" fmla="*/ 25 h 189"/>
                <a:gd name="T36" fmla="*/ 140 w 223"/>
                <a:gd name="T37" fmla="*/ 25 h 189"/>
                <a:gd name="T38" fmla="*/ 132 w 223"/>
                <a:gd name="T39" fmla="*/ 26 h 189"/>
                <a:gd name="T40" fmla="*/ 122 w 223"/>
                <a:gd name="T41" fmla="*/ 33 h 189"/>
                <a:gd name="T42" fmla="*/ 113 w 223"/>
                <a:gd name="T43" fmla="*/ 35 h 189"/>
                <a:gd name="T44" fmla="*/ 113 w 223"/>
                <a:gd name="T45" fmla="*/ 41 h 189"/>
                <a:gd name="T46" fmla="*/ 88 w 223"/>
                <a:gd name="T47" fmla="*/ 46 h 189"/>
                <a:gd name="T48" fmla="*/ 68 w 223"/>
                <a:gd name="T49" fmla="*/ 34 h 189"/>
                <a:gd name="T50" fmla="*/ 54 w 223"/>
                <a:gd name="T51" fmla="*/ 20 h 189"/>
                <a:gd name="T52" fmla="*/ 46 w 223"/>
                <a:gd name="T53" fmla="*/ 14 h 189"/>
                <a:gd name="T54" fmla="*/ 44 w 223"/>
                <a:gd name="T55" fmla="*/ 4 h 189"/>
                <a:gd name="T56" fmla="*/ 21 w 223"/>
                <a:gd name="T57" fmla="*/ 14 h 189"/>
                <a:gd name="T58" fmla="*/ 13 w 223"/>
                <a:gd name="T59" fmla="*/ 10 h 189"/>
                <a:gd name="T60" fmla="*/ 7 w 223"/>
                <a:gd name="T61" fmla="*/ 1 h 189"/>
                <a:gd name="T62" fmla="*/ 3 w 223"/>
                <a:gd name="T63" fmla="*/ 7 h 189"/>
                <a:gd name="T64" fmla="*/ 3 w 223"/>
                <a:gd name="T65" fmla="*/ 16 h 189"/>
                <a:gd name="T66" fmla="*/ 3 w 223"/>
                <a:gd name="T67" fmla="*/ 28 h 189"/>
                <a:gd name="T68" fmla="*/ 9 w 223"/>
                <a:gd name="T69" fmla="*/ 37 h 189"/>
                <a:gd name="T70" fmla="*/ 13 w 223"/>
                <a:gd name="T71" fmla="*/ 46 h 189"/>
                <a:gd name="T72" fmla="*/ 19 w 223"/>
                <a:gd name="T73" fmla="*/ 53 h 189"/>
                <a:gd name="T74" fmla="*/ 23 w 223"/>
                <a:gd name="T75" fmla="*/ 57 h 189"/>
                <a:gd name="T76" fmla="*/ 22 w 223"/>
                <a:gd name="T77" fmla="*/ 63 h 189"/>
                <a:gd name="T78" fmla="*/ 17 w 223"/>
                <a:gd name="T79" fmla="*/ 72 h 189"/>
                <a:gd name="T80" fmla="*/ 19 w 223"/>
                <a:gd name="T81" fmla="*/ 83 h 189"/>
                <a:gd name="T82" fmla="*/ 24 w 223"/>
                <a:gd name="T83" fmla="*/ 89 h 189"/>
                <a:gd name="T84" fmla="*/ 37 w 223"/>
                <a:gd name="T85" fmla="*/ 97 h 189"/>
                <a:gd name="T86" fmla="*/ 42 w 223"/>
                <a:gd name="T87" fmla="*/ 104 h 189"/>
                <a:gd name="T88" fmla="*/ 41 w 223"/>
                <a:gd name="T89" fmla="*/ 111 h 189"/>
                <a:gd name="T90" fmla="*/ 45 w 223"/>
                <a:gd name="T91" fmla="*/ 119 h 189"/>
                <a:gd name="T92" fmla="*/ 51 w 223"/>
                <a:gd name="T93" fmla="*/ 128 h 189"/>
                <a:gd name="T94" fmla="*/ 54 w 223"/>
                <a:gd name="T95" fmla="*/ 127 h 189"/>
                <a:gd name="T96" fmla="*/ 59 w 223"/>
                <a:gd name="T97" fmla="*/ 126 h 189"/>
                <a:gd name="T98" fmla="*/ 67 w 223"/>
                <a:gd name="T99" fmla="*/ 126 h 189"/>
                <a:gd name="T100" fmla="*/ 79 w 223"/>
                <a:gd name="T101" fmla="*/ 143 h 189"/>
                <a:gd name="T102" fmla="*/ 85 w 223"/>
                <a:gd name="T103" fmla="*/ 154 h 189"/>
                <a:gd name="T104" fmla="*/ 99 w 223"/>
                <a:gd name="T105" fmla="*/ 161 h 189"/>
                <a:gd name="T106" fmla="*/ 125 w 223"/>
                <a:gd name="T107" fmla="*/ 170 h 189"/>
                <a:gd name="T108" fmla="*/ 143 w 223"/>
                <a:gd name="T109" fmla="*/ 165 h 189"/>
                <a:gd name="T110" fmla="*/ 151 w 223"/>
                <a:gd name="T111" fmla="*/ 180 h 189"/>
                <a:gd name="T112" fmla="*/ 191 w 223"/>
                <a:gd name="T113" fmla="*/ 188 h 189"/>
                <a:gd name="T114" fmla="*/ 202 w 223"/>
                <a:gd name="T115" fmla="*/ 189 h 189"/>
                <a:gd name="T116" fmla="*/ 202 w 223"/>
                <a:gd name="T117" fmla="*/ 186 h 189"/>
                <a:gd name="T118" fmla="*/ 209 w 223"/>
                <a:gd name="T119" fmla="*/ 174 h 189"/>
                <a:gd name="T120" fmla="*/ 220 w 223"/>
                <a:gd name="T121" fmla="*/ 171 h 189"/>
                <a:gd name="T122" fmla="*/ 217 w 223"/>
                <a:gd name="T123" fmla="*/ 16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89">
                  <a:moveTo>
                    <a:pt x="217" y="163"/>
                  </a:moveTo>
                  <a:cubicBezTo>
                    <a:pt x="214" y="162"/>
                    <a:pt x="217" y="152"/>
                    <a:pt x="212" y="150"/>
                  </a:cubicBezTo>
                  <a:cubicBezTo>
                    <a:pt x="206" y="148"/>
                    <a:pt x="201" y="144"/>
                    <a:pt x="200" y="140"/>
                  </a:cubicBezTo>
                  <a:cubicBezTo>
                    <a:pt x="199" y="137"/>
                    <a:pt x="192" y="133"/>
                    <a:pt x="192" y="131"/>
                  </a:cubicBezTo>
                  <a:cubicBezTo>
                    <a:pt x="193" y="128"/>
                    <a:pt x="206" y="119"/>
                    <a:pt x="204" y="115"/>
                  </a:cubicBezTo>
                  <a:cubicBezTo>
                    <a:pt x="202" y="110"/>
                    <a:pt x="194" y="111"/>
                    <a:pt x="193" y="109"/>
                  </a:cubicBezTo>
                  <a:cubicBezTo>
                    <a:pt x="192" y="107"/>
                    <a:pt x="193" y="101"/>
                    <a:pt x="191" y="96"/>
                  </a:cubicBezTo>
                  <a:cubicBezTo>
                    <a:pt x="189" y="91"/>
                    <a:pt x="193" y="87"/>
                    <a:pt x="191" y="84"/>
                  </a:cubicBezTo>
                  <a:cubicBezTo>
                    <a:pt x="189" y="81"/>
                    <a:pt x="192" y="76"/>
                    <a:pt x="192" y="74"/>
                  </a:cubicBezTo>
                  <a:cubicBezTo>
                    <a:pt x="193" y="72"/>
                    <a:pt x="197" y="70"/>
                    <a:pt x="197" y="65"/>
                  </a:cubicBezTo>
                  <a:cubicBezTo>
                    <a:pt x="197" y="63"/>
                    <a:pt x="198" y="61"/>
                    <a:pt x="199" y="60"/>
                  </a:cubicBezTo>
                  <a:cubicBezTo>
                    <a:pt x="198" y="56"/>
                    <a:pt x="197" y="48"/>
                    <a:pt x="197" y="46"/>
                  </a:cubicBezTo>
                  <a:cubicBezTo>
                    <a:pt x="197" y="45"/>
                    <a:pt x="192" y="45"/>
                    <a:pt x="189" y="45"/>
                  </a:cubicBezTo>
                  <a:cubicBezTo>
                    <a:pt x="187" y="45"/>
                    <a:pt x="184" y="39"/>
                    <a:pt x="182" y="39"/>
                  </a:cubicBezTo>
                  <a:cubicBezTo>
                    <a:pt x="179" y="39"/>
                    <a:pt x="177" y="37"/>
                    <a:pt x="177" y="35"/>
                  </a:cubicBezTo>
                  <a:cubicBezTo>
                    <a:pt x="177" y="33"/>
                    <a:pt x="170" y="31"/>
                    <a:pt x="167" y="32"/>
                  </a:cubicBezTo>
                  <a:cubicBezTo>
                    <a:pt x="164" y="32"/>
                    <a:pt x="163" y="29"/>
                    <a:pt x="162" y="29"/>
                  </a:cubicBezTo>
                  <a:cubicBezTo>
                    <a:pt x="160" y="29"/>
                    <a:pt x="155" y="27"/>
                    <a:pt x="153" y="25"/>
                  </a:cubicBezTo>
                  <a:cubicBezTo>
                    <a:pt x="152" y="23"/>
                    <a:pt x="142" y="23"/>
                    <a:pt x="140" y="25"/>
                  </a:cubicBezTo>
                  <a:cubicBezTo>
                    <a:pt x="139" y="27"/>
                    <a:pt x="135" y="26"/>
                    <a:pt x="132" y="26"/>
                  </a:cubicBezTo>
                  <a:cubicBezTo>
                    <a:pt x="129" y="26"/>
                    <a:pt x="124" y="31"/>
                    <a:pt x="122" y="33"/>
                  </a:cubicBezTo>
                  <a:cubicBezTo>
                    <a:pt x="121" y="34"/>
                    <a:pt x="117" y="35"/>
                    <a:pt x="113" y="35"/>
                  </a:cubicBezTo>
                  <a:cubicBezTo>
                    <a:pt x="113" y="38"/>
                    <a:pt x="113" y="40"/>
                    <a:pt x="113" y="41"/>
                  </a:cubicBezTo>
                  <a:cubicBezTo>
                    <a:pt x="111" y="43"/>
                    <a:pt x="98" y="46"/>
                    <a:pt x="88" y="46"/>
                  </a:cubicBezTo>
                  <a:cubicBezTo>
                    <a:pt x="79" y="46"/>
                    <a:pt x="78" y="34"/>
                    <a:pt x="68" y="34"/>
                  </a:cubicBezTo>
                  <a:cubicBezTo>
                    <a:pt x="60" y="34"/>
                    <a:pt x="54" y="27"/>
                    <a:pt x="54" y="20"/>
                  </a:cubicBezTo>
                  <a:cubicBezTo>
                    <a:pt x="50" y="19"/>
                    <a:pt x="45" y="16"/>
                    <a:pt x="46" y="14"/>
                  </a:cubicBezTo>
                  <a:cubicBezTo>
                    <a:pt x="47" y="13"/>
                    <a:pt x="49" y="2"/>
                    <a:pt x="44" y="4"/>
                  </a:cubicBezTo>
                  <a:cubicBezTo>
                    <a:pt x="38" y="7"/>
                    <a:pt x="31" y="15"/>
                    <a:pt x="21" y="14"/>
                  </a:cubicBezTo>
                  <a:cubicBezTo>
                    <a:pt x="11" y="13"/>
                    <a:pt x="18" y="12"/>
                    <a:pt x="13" y="10"/>
                  </a:cubicBezTo>
                  <a:cubicBezTo>
                    <a:pt x="9" y="7"/>
                    <a:pt x="12" y="2"/>
                    <a:pt x="7" y="1"/>
                  </a:cubicBezTo>
                  <a:cubicBezTo>
                    <a:pt x="2" y="0"/>
                    <a:pt x="5" y="7"/>
                    <a:pt x="3" y="7"/>
                  </a:cubicBezTo>
                  <a:cubicBezTo>
                    <a:pt x="0" y="7"/>
                    <a:pt x="2" y="14"/>
                    <a:pt x="3" y="16"/>
                  </a:cubicBezTo>
                  <a:cubicBezTo>
                    <a:pt x="4" y="18"/>
                    <a:pt x="1" y="28"/>
                    <a:pt x="3" y="28"/>
                  </a:cubicBezTo>
                  <a:cubicBezTo>
                    <a:pt x="5" y="29"/>
                    <a:pt x="9" y="36"/>
                    <a:pt x="9" y="37"/>
                  </a:cubicBezTo>
                  <a:cubicBezTo>
                    <a:pt x="8" y="38"/>
                    <a:pt x="13" y="43"/>
                    <a:pt x="13" y="46"/>
                  </a:cubicBezTo>
                  <a:cubicBezTo>
                    <a:pt x="13" y="49"/>
                    <a:pt x="17" y="53"/>
                    <a:pt x="19" y="53"/>
                  </a:cubicBezTo>
                  <a:cubicBezTo>
                    <a:pt x="21" y="53"/>
                    <a:pt x="24" y="54"/>
                    <a:pt x="23" y="57"/>
                  </a:cubicBezTo>
                  <a:cubicBezTo>
                    <a:pt x="22" y="59"/>
                    <a:pt x="25" y="63"/>
                    <a:pt x="22" y="63"/>
                  </a:cubicBezTo>
                  <a:cubicBezTo>
                    <a:pt x="19" y="63"/>
                    <a:pt x="20" y="71"/>
                    <a:pt x="17" y="72"/>
                  </a:cubicBezTo>
                  <a:cubicBezTo>
                    <a:pt x="15" y="74"/>
                    <a:pt x="17" y="82"/>
                    <a:pt x="19" y="83"/>
                  </a:cubicBezTo>
                  <a:cubicBezTo>
                    <a:pt x="21" y="83"/>
                    <a:pt x="25" y="86"/>
                    <a:pt x="24" y="89"/>
                  </a:cubicBezTo>
                  <a:cubicBezTo>
                    <a:pt x="24" y="92"/>
                    <a:pt x="34" y="97"/>
                    <a:pt x="37" y="97"/>
                  </a:cubicBezTo>
                  <a:cubicBezTo>
                    <a:pt x="40" y="98"/>
                    <a:pt x="40" y="102"/>
                    <a:pt x="42" y="104"/>
                  </a:cubicBezTo>
                  <a:cubicBezTo>
                    <a:pt x="44" y="106"/>
                    <a:pt x="41" y="109"/>
                    <a:pt x="41" y="111"/>
                  </a:cubicBezTo>
                  <a:cubicBezTo>
                    <a:pt x="42" y="114"/>
                    <a:pt x="46" y="115"/>
                    <a:pt x="45" y="119"/>
                  </a:cubicBezTo>
                  <a:cubicBezTo>
                    <a:pt x="45" y="121"/>
                    <a:pt x="48" y="125"/>
                    <a:pt x="51" y="128"/>
                  </a:cubicBezTo>
                  <a:cubicBezTo>
                    <a:pt x="52" y="128"/>
                    <a:pt x="53" y="127"/>
                    <a:pt x="54" y="127"/>
                  </a:cubicBezTo>
                  <a:cubicBezTo>
                    <a:pt x="57" y="127"/>
                    <a:pt x="57" y="124"/>
                    <a:pt x="59" y="126"/>
                  </a:cubicBezTo>
                  <a:cubicBezTo>
                    <a:pt x="62" y="128"/>
                    <a:pt x="65" y="126"/>
                    <a:pt x="67" y="126"/>
                  </a:cubicBezTo>
                  <a:cubicBezTo>
                    <a:pt x="70" y="126"/>
                    <a:pt x="76" y="138"/>
                    <a:pt x="79" y="143"/>
                  </a:cubicBezTo>
                  <a:cubicBezTo>
                    <a:pt x="82" y="149"/>
                    <a:pt x="81" y="151"/>
                    <a:pt x="85" y="154"/>
                  </a:cubicBezTo>
                  <a:cubicBezTo>
                    <a:pt x="89" y="156"/>
                    <a:pt x="93" y="155"/>
                    <a:pt x="99" y="161"/>
                  </a:cubicBezTo>
                  <a:cubicBezTo>
                    <a:pt x="104" y="166"/>
                    <a:pt x="119" y="170"/>
                    <a:pt x="125" y="170"/>
                  </a:cubicBezTo>
                  <a:cubicBezTo>
                    <a:pt x="131" y="171"/>
                    <a:pt x="135" y="164"/>
                    <a:pt x="143" y="165"/>
                  </a:cubicBezTo>
                  <a:cubicBezTo>
                    <a:pt x="150" y="167"/>
                    <a:pt x="149" y="177"/>
                    <a:pt x="151" y="180"/>
                  </a:cubicBezTo>
                  <a:cubicBezTo>
                    <a:pt x="154" y="184"/>
                    <a:pt x="185" y="186"/>
                    <a:pt x="191" y="188"/>
                  </a:cubicBezTo>
                  <a:cubicBezTo>
                    <a:pt x="193" y="188"/>
                    <a:pt x="197" y="188"/>
                    <a:pt x="202" y="189"/>
                  </a:cubicBezTo>
                  <a:cubicBezTo>
                    <a:pt x="202" y="188"/>
                    <a:pt x="202" y="187"/>
                    <a:pt x="202" y="186"/>
                  </a:cubicBezTo>
                  <a:cubicBezTo>
                    <a:pt x="202" y="180"/>
                    <a:pt x="206" y="176"/>
                    <a:pt x="209" y="174"/>
                  </a:cubicBezTo>
                  <a:cubicBezTo>
                    <a:pt x="213" y="172"/>
                    <a:pt x="216" y="172"/>
                    <a:pt x="220" y="171"/>
                  </a:cubicBezTo>
                  <a:cubicBezTo>
                    <a:pt x="223" y="171"/>
                    <a:pt x="220" y="164"/>
                    <a:pt x="217" y="16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6" name="Freeform 162">
              <a:extLst>
                <a:ext uri="{FF2B5EF4-FFF2-40B4-BE49-F238E27FC236}">
                  <a16:creationId xmlns="" xmlns:a16="http://schemas.microsoft.com/office/drawing/2014/main" id="{5BAA4D56-C789-41A1-958B-33E811EAD911}"/>
                </a:ext>
              </a:extLst>
            </p:cNvPr>
            <p:cNvSpPr>
              <a:spLocks noEditPoints="1"/>
            </p:cNvSpPr>
            <p:nvPr/>
          </p:nvSpPr>
          <p:spPr bwMode="auto">
            <a:xfrm>
              <a:off x="5334000" y="1746251"/>
              <a:ext cx="973138" cy="457200"/>
            </a:xfrm>
            <a:custGeom>
              <a:avLst/>
              <a:gdLst>
                <a:gd name="T0" fmla="*/ 444 w 459"/>
                <a:gd name="T1" fmla="*/ 90 h 216"/>
                <a:gd name="T2" fmla="*/ 429 w 459"/>
                <a:gd name="T3" fmla="*/ 75 h 216"/>
                <a:gd name="T4" fmla="*/ 399 w 459"/>
                <a:gd name="T5" fmla="*/ 70 h 216"/>
                <a:gd name="T6" fmla="*/ 372 w 459"/>
                <a:gd name="T7" fmla="*/ 51 h 216"/>
                <a:gd name="T8" fmla="*/ 341 w 459"/>
                <a:gd name="T9" fmla="*/ 17 h 216"/>
                <a:gd name="T10" fmla="*/ 310 w 459"/>
                <a:gd name="T11" fmla="*/ 30 h 216"/>
                <a:gd name="T12" fmla="*/ 302 w 459"/>
                <a:gd name="T13" fmla="*/ 21 h 216"/>
                <a:gd name="T14" fmla="*/ 285 w 459"/>
                <a:gd name="T15" fmla="*/ 20 h 216"/>
                <a:gd name="T16" fmla="*/ 277 w 459"/>
                <a:gd name="T17" fmla="*/ 2 h 216"/>
                <a:gd name="T18" fmla="*/ 237 w 459"/>
                <a:gd name="T19" fmla="*/ 10 h 216"/>
                <a:gd name="T20" fmla="*/ 193 w 459"/>
                <a:gd name="T21" fmla="*/ 20 h 216"/>
                <a:gd name="T22" fmla="*/ 170 w 459"/>
                <a:gd name="T23" fmla="*/ 31 h 216"/>
                <a:gd name="T24" fmla="*/ 166 w 459"/>
                <a:gd name="T25" fmla="*/ 46 h 216"/>
                <a:gd name="T26" fmla="*/ 170 w 459"/>
                <a:gd name="T27" fmla="*/ 61 h 216"/>
                <a:gd name="T28" fmla="*/ 158 w 459"/>
                <a:gd name="T29" fmla="*/ 69 h 216"/>
                <a:gd name="T30" fmla="*/ 141 w 459"/>
                <a:gd name="T31" fmla="*/ 68 h 216"/>
                <a:gd name="T32" fmla="*/ 112 w 459"/>
                <a:gd name="T33" fmla="*/ 70 h 216"/>
                <a:gd name="T34" fmla="*/ 92 w 459"/>
                <a:gd name="T35" fmla="*/ 70 h 216"/>
                <a:gd name="T36" fmla="*/ 62 w 459"/>
                <a:gd name="T37" fmla="*/ 58 h 216"/>
                <a:gd name="T38" fmla="*/ 35 w 459"/>
                <a:gd name="T39" fmla="*/ 66 h 216"/>
                <a:gd name="T40" fmla="*/ 25 w 459"/>
                <a:gd name="T41" fmla="*/ 84 h 216"/>
                <a:gd name="T42" fmla="*/ 4 w 459"/>
                <a:gd name="T43" fmla="*/ 88 h 216"/>
                <a:gd name="T44" fmla="*/ 1 w 459"/>
                <a:gd name="T45" fmla="*/ 104 h 216"/>
                <a:gd name="T46" fmla="*/ 17 w 459"/>
                <a:gd name="T47" fmla="*/ 114 h 216"/>
                <a:gd name="T48" fmla="*/ 28 w 459"/>
                <a:gd name="T49" fmla="*/ 134 h 216"/>
                <a:gd name="T50" fmla="*/ 58 w 459"/>
                <a:gd name="T51" fmla="*/ 127 h 216"/>
                <a:gd name="T52" fmla="*/ 65 w 459"/>
                <a:gd name="T53" fmla="*/ 150 h 216"/>
                <a:gd name="T54" fmla="*/ 44 w 459"/>
                <a:gd name="T55" fmla="*/ 165 h 216"/>
                <a:gd name="T56" fmla="*/ 64 w 459"/>
                <a:gd name="T57" fmla="*/ 186 h 216"/>
                <a:gd name="T58" fmla="*/ 75 w 459"/>
                <a:gd name="T59" fmla="*/ 197 h 216"/>
                <a:gd name="T60" fmla="*/ 108 w 459"/>
                <a:gd name="T61" fmla="*/ 204 h 216"/>
                <a:gd name="T62" fmla="*/ 139 w 459"/>
                <a:gd name="T63" fmla="*/ 144 h 216"/>
                <a:gd name="T64" fmla="*/ 157 w 459"/>
                <a:gd name="T65" fmla="*/ 146 h 216"/>
                <a:gd name="T66" fmla="*/ 191 w 459"/>
                <a:gd name="T67" fmla="*/ 174 h 216"/>
                <a:gd name="T68" fmla="*/ 225 w 459"/>
                <a:gd name="T69" fmla="*/ 192 h 216"/>
                <a:gd name="T70" fmla="*/ 250 w 459"/>
                <a:gd name="T71" fmla="*/ 213 h 216"/>
                <a:gd name="T72" fmla="*/ 274 w 459"/>
                <a:gd name="T73" fmla="*/ 201 h 216"/>
                <a:gd name="T74" fmla="*/ 299 w 459"/>
                <a:gd name="T75" fmla="*/ 187 h 216"/>
                <a:gd name="T76" fmla="*/ 336 w 459"/>
                <a:gd name="T77" fmla="*/ 185 h 216"/>
                <a:gd name="T78" fmla="*/ 385 w 459"/>
                <a:gd name="T79" fmla="*/ 193 h 216"/>
                <a:gd name="T80" fmla="*/ 386 w 459"/>
                <a:gd name="T81" fmla="*/ 168 h 216"/>
                <a:gd name="T82" fmla="*/ 401 w 459"/>
                <a:gd name="T83" fmla="*/ 151 h 216"/>
                <a:gd name="T84" fmla="*/ 416 w 459"/>
                <a:gd name="T85" fmla="*/ 127 h 216"/>
                <a:gd name="T86" fmla="*/ 445 w 459"/>
                <a:gd name="T87" fmla="*/ 124 h 216"/>
                <a:gd name="T88" fmla="*/ 455 w 459"/>
                <a:gd name="T89" fmla="*/ 100 h 216"/>
                <a:gd name="T90" fmla="*/ 171 w 459"/>
                <a:gd name="T91" fmla="*/ 137 h 216"/>
                <a:gd name="T92" fmla="*/ 361 w 459"/>
                <a:gd name="T93" fmla="*/ 136 h 216"/>
                <a:gd name="T94" fmla="*/ 315 w 459"/>
                <a:gd name="T95" fmla="*/ 136 h 216"/>
                <a:gd name="T96" fmla="*/ 361 w 459"/>
                <a:gd name="T97" fmla="*/ 1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216">
                  <a:moveTo>
                    <a:pt x="457" y="88"/>
                  </a:moveTo>
                  <a:cubicBezTo>
                    <a:pt x="456" y="86"/>
                    <a:pt x="454" y="87"/>
                    <a:pt x="453" y="88"/>
                  </a:cubicBezTo>
                  <a:cubicBezTo>
                    <a:pt x="451" y="89"/>
                    <a:pt x="446" y="90"/>
                    <a:pt x="444" y="90"/>
                  </a:cubicBezTo>
                  <a:cubicBezTo>
                    <a:pt x="442" y="90"/>
                    <a:pt x="438" y="87"/>
                    <a:pt x="438" y="85"/>
                  </a:cubicBezTo>
                  <a:cubicBezTo>
                    <a:pt x="438" y="83"/>
                    <a:pt x="438" y="81"/>
                    <a:pt x="436" y="81"/>
                  </a:cubicBezTo>
                  <a:cubicBezTo>
                    <a:pt x="434" y="81"/>
                    <a:pt x="431" y="80"/>
                    <a:pt x="429" y="75"/>
                  </a:cubicBezTo>
                  <a:cubicBezTo>
                    <a:pt x="427" y="70"/>
                    <a:pt x="424" y="70"/>
                    <a:pt x="421" y="69"/>
                  </a:cubicBezTo>
                  <a:cubicBezTo>
                    <a:pt x="419" y="68"/>
                    <a:pt x="413" y="71"/>
                    <a:pt x="410" y="72"/>
                  </a:cubicBezTo>
                  <a:cubicBezTo>
                    <a:pt x="407" y="73"/>
                    <a:pt x="403" y="71"/>
                    <a:pt x="399" y="70"/>
                  </a:cubicBezTo>
                  <a:cubicBezTo>
                    <a:pt x="396" y="70"/>
                    <a:pt x="394" y="63"/>
                    <a:pt x="390" y="64"/>
                  </a:cubicBezTo>
                  <a:cubicBezTo>
                    <a:pt x="387" y="65"/>
                    <a:pt x="386" y="71"/>
                    <a:pt x="384" y="71"/>
                  </a:cubicBezTo>
                  <a:cubicBezTo>
                    <a:pt x="381" y="71"/>
                    <a:pt x="377" y="58"/>
                    <a:pt x="372" y="51"/>
                  </a:cubicBezTo>
                  <a:cubicBezTo>
                    <a:pt x="367" y="44"/>
                    <a:pt x="359" y="29"/>
                    <a:pt x="351" y="27"/>
                  </a:cubicBezTo>
                  <a:cubicBezTo>
                    <a:pt x="344" y="24"/>
                    <a:pt x="346" y="20"/>
                    <a:pt x="348" y="18"/>
                  </a:cubicBezTo>
                  <a:cubicBezTo>
                    <a:pt x="350" y="16"/>
                    <a:pt x="344" y="16"/>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4"/>
                    <a:pt x="308" y="22"/>
                  </a:cubicBezTo>
                  <a:cubicBezTo>
                    <a:pt x="306" y="21"/>
                    <a:pt x="302" y="19"/>
                    <a:pt x="302" y="21"/>
                  </a:cubicBezTo>
                  <a:cubicBezTo>
                    <a:pt x="302" y="24"/>
                    <a:pt x="299" y="22"/>
                    <a:pt x="299" y="21"/>
                  </a:cubicBezTo>
                  <a:cubicBezTo>
                    <a:pt x="299" y="19"/>
                    <a:pt x="297" y="16"/>
                    <a:pt x="295" y="18"/>
                  </a:cubicBezTo>
                  <a:cubicBezTo>
                    <a:pt x="293" y="20"/>
                    <a:pt x="286" y="21"/>
                    <a:pt x="285" y="20"/>
                  </a:cubicBezTo>
                  <a:cubicBezTo>
                    <a:pt x="283" y="18"/>
                    <a:pt x="286" y="17"/>
                    <a:pt x="286" y="15"/>
                  </a:cubicBezTo>
                  <a:cubicBezTo>
                    <a:pt x="286" y="13"/>
                    <a:pt x="283" y="10"/>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6"/>
                    <a:pt x="33" y="135"/>
                    <a:pt x="34" y="135"/>
                  </a:cubicBezTo>
                  <a:cubicBezTo>
                    <a:pt x="40" y="130"/>
                    <a:pt x="50" y="125"/>
                    <a:pt x="58" y="127"/>
                  </a:cubicBezTo>
                  <a:cubicBezTo>
                    <a:pt x="65" y="129"/>
                    <a:pt x="72" y="126"/>
                    <a:pt x="75" y="130"/>
                  </a:cubicBezTo>
                  <a:cubicBezTo>
                    <a:pt x="78" y="135"/>
                    <a:pt x="75" y="144"/>
                    <a:pt x="76" y="147"/>
                  </a:cubicBezTo>
                  <a:cubicBezTo>
                    <a:pt x="78" y="150"/>
                    <a:pt x="70" y="151"/>
                    <a:pt x="65" y="150"/>
                  </a:cubicBezTo>
                  <a:cubicBezTo>
                    <a:pt x="60" y="149"/>
                    <a:pt x="50" y="152"/>
                    <a:pt x="51" y="155"/>
                  </a:cubicBezTo>
                  <a:cubicBezTo>
                    <a:pt x="53" y="158"/>
                    <a:pt x="56" y="165"/>
                    <a:pt x="50" y="161"/>
                  </a:cubicBezTo>
                  <a:cubicBezTo>
                    <a:pt x="43" y="158"/>
                    <a:pt x="40" y="165"/>
                    <a:pt x="44" y="165"/>
                  </a:cubicBezTo>
                  <a:cubicBezTo>
                    <a:pt x="48" y="165"/>
                    <a:pt x="53" y="169"/>
                    <a:pt x="53" y="172"/>
                  </a:cubicBezTo>
                  <a:cubicBezTo>
                    <a:pt x="53" y="175"/>
                    <a:pt x="53" y="182"/>
                    <a:pt x="56" y="181"/>
                  </a:cubicBezTo>
                  <a:cubicBezTo>
                    <a:pt x="60" y="180"/>
                    <a:pt x="60" y="186"/>
                    <a:pt x="64" y="186"/>
                  </a:cubicBezTo>
                  <a:cubicBezTo>
                    <a:pt x="69" y="185"/>
                    <a:pt x="73" y="187"/>
                    <a:pt x="70" y="191"/>
                  </a:cubicBezTo>
                  <a:cubicBezTo>
                    <a:pt x="66" y="196"/>
                    <a:pt x="72" y="208"/>
                    <a:pt x="73" y="205"/>
                  </a:cubicBezTo>
                  <a:cubicBezTo>
                    <a:pt x="74" y="203"/>
                    <a:pt x="73" y="200"/>
                    <a:pt x="75" y="197"/>
                  </a:cubicBezTo>
                  <a:cubicBezTo>
                    <a:pt x="72" y="191"/>
                    <a:pt x="83" y="191"/>
                    <a:pt x="86" y="191"/>
                  </a:cubicBezTo>
                  <a:cubicBezTo>
                    <a:pt x="90" y="191"/>
                    <a:pt x="96" y="196"/>
                    <a:pt x="100" y="202"/>
                  </a:cubicBezTo>
                  <a:cubicBezTo>
                    <a:pt x="104" y="207"/>
                    <a:pt x="108" y="204"/>
                    <a:pt x="108" y="204"/>
                  </a:cubicBezTo>
                  <a:cubicBezTo>
                    <a:pt x="110" y="154"/>
                    <a:pt x="110" y="154"/>
                    <a:pt x="110" y="154"/>
                  </a:cubicBezTo>
                  <a:cubicBezTo>
                    <a:pt x="138" y="146"/>
                    <a:pt x="138" y="146"/>
                    <a:pt x="138" y="146"/>
                  </a:cubicBezTo>
                  <a:cubicBezTo>
                    <a:pt x="138" y="145"/>
                    <a:pt x="139" y="145"/>
                    <a:pt x="139" y="144"/>
                  </a:cubicBezTo>
                  <a:cubicBezTo>
                    <a:pt x="143" y="139"/>
                    <a:pt x="148" y="143"/>
                    <a:pt x="149" y="145"/>
                  </a:cubicBezTo>
                  <a:cubicBezTo>
                    <a:pt x="151" y="146"/>
                    <a:pt x="150" y="139"/>
                    <a:pt x="154" y="139"/>
                  </a:cubicBezTo>
                  <a:cubicBezTo>
                    <a:pt x="158" y="140"/>
                    <a:pt x="154" y="146"/>
                    <a:pt x="157" y="146"/>
                  </a:cubicBezTo>
                  <a:cubicBezTo>
                    <a:pt x="159" y="146"/>
                    <a:pt x="164" y="154"/>
                    <a:pt x="163" y="161"/>
                  </a:cubicBezTo>
                  <a:cubicBezTo>
                    <a:pt x="167" y="164"/>
                    <a:pt x="175" y="173"/>
                    <a:pt x="176" y="175"/>
                  </a:cubicBezTo>
                  <a:cubicBezTo>
                    <a:pt x="177" y="178"/>
                    <a:pt x="188" y="173"/>
                    <a:pt x="191" y="174"/>
                  </a:cubicBezTo>
                  <a:cubicBezTo>
                    <a:pt x="193" y="175"/>
                    <a:pt x="210" y="175"/>
                    <a:pt x="213" y="175"/>
                  </a:cubicBezTo>
                  <a:cubicBezTo>
                    <a:pt x="216" y="175"/>
                    <a:pt x="219" y="181"/>
                    <a:pt x="222" y="182"/>
                  </a:cubicBezTo>
                  <a:cubicBezTo>
                    <a:pt x="226" y="183"/>
                    <a:pt x="224" y="188"/>
                    <a:pt x="225" y="192"/>
                  </a:cubicBezTo>
                  <a:cubicBezTo>
                    <a:pt x="225" y="196"/>
                    <a:pt x="231" y="201"/>
                    <a:pt x="231" y="204"/>
                  </a:cubicBezTo>
                  <a:cubicBezTo>
                    <a:pt x="232" y="208"/>
                    <a:pt x="237" y="206"/>
                    <a:pt x="241" y="207"/>
                  </a:cubicBezTo>
                  <a:cubicBezTo>
                    <a:pt x="244" y="208"/>
                    <a:pt x="250" y="209"/>
                    <a:pt x="250" y="213"/>
                  </a:cubicBezTo>
                  <a:cubicBezTo>
                    <a:pt x="251" y="216"/>
                    <a:pt x="255" y="213"/>
                    <a:pt x="256" y="211"/>
                  </a:cubicBezTo>
                  <a:cubicBezTo>
                    <a:pt x="256" y="208"/>
                    <a:pt x="260" y="205"/>
                    <a:pt x="267" y="202"/>
                  </a:cubicBezTo>
                  <a:cubicBezTo>
                    <a:pt x="270" y="201"/>
                    <a:pt x="272" y="201"/>
                    <a:pt x="274" y="201"/>
                  </a:cubicBezTo>
                  <a:cubicBezTo>
                    <a:pt x="275" y="198"/>
                    <a:pt x="276" y="195"/>
                    <a:pt x="277" y="195"/>
                  </a:cubicBezTo>
                  <a:cubicBezTo>
                    <a:pt x="279" y="194"/>
                    <a:pt x="284" y="191"/>
                    <a:pt x="284" y="187"/>
                  </a:cubicBezTo>
                  <a:cubicBezTo>
                    <a:pt x="284" y="184"/>
                    <a:pt x="293" y="184"/>
                    <a:pt x="299" y="187"/>
                  </a:cubicBezTo>
                  <a:cubicBezTo>
                    <a:pt x="305" y="190"/>
                    <a:pt x="309" y="190"/>
                    <a:pt x="309" y="185"/>
                  </a:cubicBezTo>
                  <a:cubicBezTo>
                    <a:pt x="310" y="181"/>
                    <a:pt x="318" y="179"/>
                    <a:pt x="321" y="181"/>
                  </a:cubicBezTo>
                  <a:cubicBezTo>
                    <a:pt x="324" y="182"/>
                    <a:pt x="332" y="187"/>
                    <a:pt x="336" y="185"/>
                  </a:cubicBezTo>
                  <a:cubicBezTo>
                    <a:pt x="340" y="183"/>
                    <a:pt x="360" y="185"/>
                    <a:pt x="365" y="187"/>
                  </a:cubicBezTo>
                  <a:cubicBezTo>
                    <a:pt x="370" y="188"/>
                    <a:pt x="371" y="185"/>
                    <a:pt x="376" y="190"/>
                  </a:cubicBezTo>
                  <a:cubicBezTo>
                    <a:pt x="379" y="194"/>
                    <a:pt x="381" y="190"/>
                    <a:pt x="385" y="193"/>
                  </a:cubicBezTo>
                  <a:cubicBezTo>
                    <a:pt x="385" y="192"/>
                    <a:pt x="385" y="190"/>
                    <a:pt x="385" y="189"/>
                  </a:cubicBezTo>
                  <a:cubicBezTo>
                    <a:pt x="385" y="185"/>
                    <a:pt x="390" y="183"/>
                    <a:pt x="391" y="180"/>
                  </a:cubicBezTo>
                  <a:cubicBezTo>
                    <a:pt x="392" y="178"/>
                    <a:pt x="386" y="170"/>
                    <a:pt x="386" y="168"/>
                  </a:cubicBezTo>
                  <a:cubicBezTo>
                    <a:pt x="386" y="165"/>
                    <a:pt x="386" y="159"/>
                    <a:pt x="384" y="158"/>
                  </a:cubicBezTo>
                  <a:cubicBezTo>
                    <a:pt x="381" y="157"/>
                    <a:pt x="389" y="153"/>
                    <a:pt x="390" y="154"/>
                  </a:cubicBezTo>
                  <a:cubicBezTo>
                    <a:pt x="394" y="154"/>
                    <a:pt x="399" y="150"/>
                    <a:pt x="401" y="151"/>
                  </a:cubicBezTo>
                  <a:cubicBezTo>
                    <a:pt x="403" y="153"/>
                    <a:pt x="406" y="154"/>
                    <a:pt x="409" y="154"/>
                  </a:cubicBezTo>
                  <a:cubicBezTo>
                    <a:pt x="412" y="154"/>
                    <a:pt x="411" y="150"/>
                    <a:pt x="409" y="148"/>
                  </a:cubicBezTo>
                  <a:cubicBezTo>
                    <a:pt x="407" y="147"/>
                    <a:pt x="415" y="132"/>
                    <a:pt x="416" y="127"/>
                  </a:cubicBezTo>
                  <a:cubicBezTo>
                    <a:pt x="417" y="121"/>
                    <a:pt x="420" y="126"/>
                    <a:pt x="424" y="127"/>
                  </a:cubicBezTo>
                  <a:cubicBezTo>
                    <a:pt x="427" y="127"/>
                    <a:pt x="432" y="126"/>
                    <a:pt x="434" y="127"/>
                  </a:cubicBezTo>
                  <a:cubicBezTo>
                    <a:pt x="436" y="129"/>
                    <a:pt x="443" y="126"/>
                    <a:pt x="445" y="124"/>
                  </a:cubicBezTo>
                  <a:cubicBezTo>
                    <a:pt x="446" y="121"/>
                    <a:pt x="443" y="120"/>
                    <a:pt x="443" y="115"/>
                  </a:cubicBezTo>
                  <a:cubicBezTo>
                    <a:pt x="443" y="109"/>
                    <a:pt x="447" y="106"/>
                    <a:pt x="450" y="106"/>
                  </a:cubicBezTo>
                  <a:cubicBezTo>
                    <a:pt x="454" y="106"/>
                    <a:pt x="455" y="103"/>
                    <a:pt x="455" y="100"/>
                  </a:cubicBezTo>
                  <a:cubicBezTo>
                    <a:pt x="455" y="97"/>
                    <a:pt x="458" y="96"/>
                    <a:pt x="459" y="93"/>
                  </a:cubicBezTo>
                  <a:cubicBezTo>
                    <a:pt x="458" y="91"/>
                    <a:pt x="457" y="90"/>
                    <a:pt x="457" y="88"/>
                  </a:cubicBezTo>
                  <a:close/>
                  <a:moveTo>
                    <a:pt x="171" y="137"/>
                  </a:moveTo>
                  <a:cubicBezTo>
                    <a:pt x="170" y="139"/>
                    <a:pt x="157" y="136"/>
                    <a:pt x="156" y="133"/>
                  </a:cubicBezTo>
                  <a:cubicBezTo>
                    <a:pt x="155" y="130"/>
                    <a:pt x="174" y="133"/>
                    <a:pt x="171" y="137"/>
                  </a:cubicBezTo>
                  <a:close/>
                  <a:moveTo>
                    <a:pt x="361" y="136"/>
                  </a:moveTo>
                  <a:cubicBezTo>
                    <a:pt x="351" y="136"/>
                    <a:pt x="331" y="131"/>
                    <a:pt x="322" y="140"/>
                  </a:cubicBezTo>
                  <a:cubicBezTo>
                    <a:pt x="314" y="149"/>
                    <a:pt x="320" y="154"/>
                    <a:pt x="316" y="155"/>
                  </a:cubicBezTo>
                  <a:cubicBezTo>
                    <a:pt x="312" y="155"/>
                    <a:pt x="310" y="141"/>
                    <a:pt x="315" y="136"/>
                  </a:cubicBezTo>
                  <a:cubicBezTo>
                    <a:pt x="320" y="132"/>
                    <a:pt x="335" y="130"/>
                    <a:pt x="344" y="132"/>
                  </a:cubicBezTo>
                  <a:cubicBezTo>
                    <a:pt x="353" y="134"/>
                    <a:pt x="370" y="130"/>
                    <a:pt x="372" y="131"/>
                  </a:cubicBezTo>
                  <a:cubicBezTo>
                    <a:pt x="375" y="131"/>
                    <a:pt x="370" y="136"/>
                    <a:pt x="361" y="13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7" name="Freeform 163">
              <a:extLst>
                <a:ext uri="{FF2B5EF4-FFF2-40B4-BE49-F238E27FC236}">
                  <a16:creationId xmlns="" xmlns:a16="http://schemas.microsoft.com/office/drawing/2014/main" id="{1CEEFC69-5AB3-41B2-AB5A-57BA66A1F490}"/>
                </a:ext>
              </a:extLst>
            </p:cNvPr>
            <p:cNvSpPr>
              <a:spLocks noEditPoints="1"/>
            </p:cNvSpPr>
            <p:nvPr/>
          </p:nvSpPr>
          <p:spPr bwMode="auto">
            <a:xfrm>
              <a:off x="4695825" y="620713"/>
              <a:ext cx="4078288" cy="1563688"/>
            </a:xfrm>
            <a:custGeom>
              <a:avLst/>
              <a:gdLst>
                <a:gd name="T0" fmla="*/ 506 w 1926"/>
                <a:gd name="T1" fmla="*/ 14 h 738"/>
                <a:gd name="T2" fmla="*/ 856 w 1926"/>
                <a:gd name="T3" fmla="*/ 7 h 738"/>
                <a:gd name="T4" fmla="*/ 673 w 1926"/>
                <a:gd name="T5" fmla="*/ 211 h 738"/>
                <a:gd name="T6" fmla="*/ 929 w 1926"/>
                <a:gd name="T7" fmla="*/ 69 h 738"/>
                <a:gd name="T8" fmla="*/ 1406 w 1926"/>
                <a:gd name="T9" fmla="*/ 155 h 738"/>
                <a:gd name="T10" fmla="*/ 1477 w 1926"/>
                <a:gd name="T11" fmla="*/ 164 h 738"/>
                <a:gd name="T12" fmla="*/ 1376 w 1926"/>
                <a:gd name="T13" fmla="*/ 597 h 738"/>
                <a:gd name="T14" fmla="*/ 342 w 1926"/>
                <a:gd name="T15" fmla="*/ 31 h 738"/>
                <a:gd name="T16" fmla="*/ 1867 w 1926"/>
                <a:gd name="T17" fmla="*/ 339 h 738"/>
                <a:gd name="T18" fmla="*/ 1674 w 1926"/>
                <a:gd name="T19" fmla="*/ 283 h 738"/>
                <a:gd name="T20" fmla="*/ 1490 w 1926"/>
                <a:gd name="T21" fmla="*/ 248 h 738"/>
                <a:gd name="T22" fmla="*/ 1365 w 1926"/>
                <a:gd name="T23" fmla="*/ 210 h 738"/>
                <a:gd name="T24" fmla="*/ 1266 w 1926"/>
                <a:gd name="T25" fmla="*/ 235 h 738"/>
                <a:gd name="T26" fmla="*/ 1184 w 1926"/>
                <a:gd name="T27" fmla="*/ 194 h 738"/>
                <a:gd name="T28" fmla="*/ 1049 w 1926"/>
                <a:gd name="T29" fmla="*/ 191 h 738"/>
                <a:gd name="T30" fmla="*/ 1034 w 1926"/>
                <a:gd name="T31" fmla="*/ 165 h 738"/>
                <a:gd name="T32" fmla="*/ 980 w 1926"/>
                <a:gd name="T33" fmla="*/ 117 h 738"/>
                <a:gd name="T34" fmla="*/ 884 w 1926"/>
                <a:gd name="T35" fmla="*/ 134 h 738"/>
                <a:gd name="T36" fmla="*/ 766 w 1926"/>
                <a:gd name="T37" fmla="*/ 160 h 738"/>
                <a:gd name="T38" fmla="*/ 728 w 1926"/>
                <a:gd name="T39" fmla="*/ 192 h 738"/>
                <a:gd name="T40" fmla="*/ 671 w 1926"/>
                <a:gd name="T41" fmla="*/ 248 h 738"/>
                <a:gd name="T42" fmla="*/ 639 w 1926"/>
                <a:gd name="T43" fmla="*/ 286 h 738"/>
                <a:gd name="T44" fmla="*/ 591 w 1926"/>
                <a:gd name="T45" fmla="*/ 341 h 738"/>
                <a:gd name="T46" fmla="*/ 614 w 1926"/>
                <a:gd name="T47" fmla="*/ 298 h 738"/>
                <a:gd name="T48" fmla="*/ 543 w 1926"/>
                <a:gd name="T49" fmla="*/ 263 h 738"/>
                <a:gd name="T50" fmla="*/ 457 w 1926"/>
                <a:gd name="T51" fmla="*/ 274 h 738"/>
                <a:gd name="T52" fmla="*/ 377 w 1926"/>
                <a:gd name="T53" fmla="*/ 295 h 738"/>
                <a:gd name="T54" fmla="*/ 274 w 1926"/>
                <a:gd name="T55" fmla="*/ 300 h 738"/>
                <a:gd name="T56" fmla="*/ 210 w 1926"/>
                <a:gd name="T57" fmla="*/ 368 h 738"/>
                <a:gd name="T58" fmla="*/ 144 w 1926"/>
                <a:gd name="T59" fmla="*/ 327 h 738"/>
                <a:gd name="T60" fmla="*/ 150 w 1926"/>
                <a:gd name="T61" fmla="*/ 280 h 738"/>
                <a:gd name="T62" fmla="*/ 110 w 1926"/>
                <a:gd name="T63" fmla="*/ 323 h 738"/>
                <a:gd name="T64" fmla="*/ 98 w 1926"/>
                <a:gd name="T65" fmla="*/ 442 h 738"/>
                <a:gd name="T66" fmla="*/ 103 w 1926"/>
                <a:gd name="T67" fmla="*/ 518 h 738"/>
                <a:gd name="T68" fmla="*/ 160 w 1926"/>
                <a:gd name="T69" fmla="*/ 577 h 738"/>
                <a:gd name="T70" fmla="*/ 225 w 1926"/>
                <a:gd name="T71" fmla="*/ 631 h 738"/>
                <a:gd name="T72" fmla="*/ 230 w 1926"/>
                <a:gd name="T73" fmla="*/ 704 h 738"/>
                <a:gd name="T74" fmla="*/ 334 w 1926"/>
                <a:gd name="T75" fmla="*/ 667 h 738"/>
                <a:gd name="T76" fmla="*/ 331 w 1926"/>
                <a:gd name="T77" fmla="*/ 602 h 738"/>
                <a:gd name="T78" fmla="*/ 456 w 1926"/>
                <a:gd name="T79" fmla="*/ 606 h 738"/>
                <a:gd name="T80" fmla="*/ 523 w 1926"/>
                <a:gd name="T81" fmla="*/ 544 h 738"/>
                <a:gd name="T82" fmla="*/ 632 w 1926"/>
                <a:gd name="T83" fmla="*/ 554 h 738"/>
                <a:gd name="T84" fmla="*/ 759 w 1926"/>
                <a:gd name="T85" fmla="*/ 619 h 738"/>
                <a:gd name="T86" fmla="*/ 875 w 1926"/>
                <a:gd name="T87" fmla="*/ 606 h 738"/>
                <a:gd name="T88" fmla="*/ 976 w 1926"/>
                <a:gd name="T89" fmla="*/ 612 h 738"/>
                <a:gd name="T90" fmla="*/ 1127 w 1926"/>
                <a:gd name="T91" fmla="*/ 588 h 738"/>
                <a:gd name="T92" fmla="*/ 1245 w 1926"/>
                <a:gd name="T93" fmla="*/ 635 h 738"/>
                <a:gd name="T94" fmla="*/ 1260 w 1926"/>
                <a:gd name="T95" fmla="*/ 712 h 738"/>
                <a:gd name="T96" fmla="*/ 1347 w 1926"/>
                <a:gd name="T97" fmla="*/ 551 h 738"/>
                <a:gd name="T98" fmla="*/ 1359 w 1926"/>
                <a:gd name="T99" fmla="*/ 488 h 738"/>
                <a:gd name="T100" fmla="*/ 1511 w 1926"/>
                <a:gd name="T101" fmla="*/ 472 h 738"/>
                <a:gd name="T102" fmla="*/ 1615 w 1926"/>
                <a:gd name="T103" fmla="*/ 419 h 738"/>
                <a:gd name="T104" fmla="*/ 1539 w 1926"/>
                <a:gd name="T105" fmla="*/ 594 h 738"/>
                <a:gd name="T106" fmla="*/ 1613 w 1926"/>
                <a:gd name="T107" fmla="*/ 493 h 738"/>
                <a:gd name="T108" fmla="*/ 1731 w 1926"/>
                <a:gd name="T109" fmla="*/ 433 h 738"/>
                <a:gd name="T110" fmla="*/ 1811 w 1926"/>
                <a:gd name="T111" fmla="*/ 367 h 738"/>
                <a:gd name="T112" fmla="*/ 1889 w 1926"/>
                <a:gd name="T113" fmla="*/ 374 h 738"/>
                <a:gd name="T114" fmla="*/ 991 w 1926"/>
                <a:gd name="T115" fmla="*/ 549 h 738"/>
                <a:gd name="T116" fmla="*/ 387 w 1926"/>
                <a:gd name="T117" fmla="*/ 33 h 738"/>
                <a:gd name="T118" fmla="*/ 395 w 1926"/>
                <a:gd name="T119" fmla="*/ 20 h 738"/>
                <a:gd name="T120" fmla="*/ 420 w 1926"/>
                <a:gd name="T121" fmla="*/ 204 h 738"/>
                <a:gd name="T122" fmla="*/ 421 w 1926"/>
                <a:gd name="T123" fmla="*/ 155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6" h="738">
                  <a:moveTo>
                    <a:pt x="29" y="534"/>
                  </a:moveTo>
                  <a:cubicBezTo>
                    <a:pt x="28" y="534"/>
                    <a:pt x="24" y="533"/>
                    <a:pt x="23" y="531"/>
                  </a:cubicBezTo>
                  <a:cubicBezTo>
                    <a:pt x="22" y="530"/>
                    <a:pt x="18" y="530"/>
                    <a:pt x="16" y="531"/>
                  </a:cubicBezTo>
                  <a:cubicBezTo>
                    <a:pt x="16" y="531"/>
                    <a:pt x="17" y="531"/>
                    <a:pt x="18" y="532"/>
                  </a:cubicBezTo>
                  <a:cubicBezTo>
                    <a:pt x="19" y="535"/>
                    <a:pt x="12" y="535"/>
                    <a:pt x="14" y="538"/>
                  </a:cubicBezTo>
                  <a:cubicBezTo>
                    <a:pt x="16" y="542"/>
                    <a:pt x="9" y="542"/>
                    <a:pt x="9" y="538"/>
                  </a:cubicBezTo>
                  <a:cubicBezTo>
                    <a:pt x="9" y="535"/>
                    <a:pt x="1" y="537"/>
                    <a:pt x="1" y="539"/>
                  </a:cubicBezTo>
                  <a:cubicBezTo>
                    <a:pt x="1" y="540"/>
                    <a:pt x="1" y="541"/>
                    <a:pt x="0" y="542"/>
                  </a:cubicBezTo>
                  <a:cubicBezTo>
                    <a:pt x="2" y="542"/>
                    <a:pt x="5" y="543"/>
                    <a:pt x="6" y="544"/>
                  </a:cubicBezTo>
                  <a:cubicBezTo>
                    <a:pt x="7" y="544"/>
                    <a:pt x="27" y="546"/>
                    <a:pt x="35" y="545"/>
                  </a:cubicBezTo>
                  <a:cubicBezTo>
                    <a:pt x="35" y="543"/>
                    <a:pt x="36" y="539"/>
                    <a:pt x="36" y="537"/>
                  </a:cubicBezTo>
                  <a:cubicBezTo>
                    <a:pt x="36" y="535"/>
                    <a:pt x="31" y="533"/>
                    <a:pt x="29" y="534"/>
                  </a:cubicBezTo>
                  <a:close/>
                  <a:moveTo>
                    <a:pt x="512" y="20"/>
                  </a:moveTo>
                  <a:cubicBezTo>
                    <a:pt x="524" y="19"/>
                    <a:pt x="524" y="12"/>
                    <a:pt x="517" y="11"/>
                  </a:cubicBezTo>
                  <a:cubicBezTo>
                    <a:pt x="511" y="9"/>
                    <a:pt x="510" y="15"/>
                    <a:pt x="506" y="14"/>
                  </a:cubicBezTo>
                  <a:cubicBezTo>
                    <a:pt x="503" y="14"/>
                    <a:pt x="490" y="16"/>
                    <a:pt x="493" y="19"/>
                  </a:cubicBezTo>
                  <a:cubicBezTo>
                    <a:pt x="496" y="23"/>
                    <a:pt x="505" y="21"/>
                    <a:pt x="512" y="20"/>
                  </a:cubicBezTo>
                  <a:close/>
                  <a:moveTo>
                    <a:pt x="576" y="206"/>
                  </a:moveTo>
                  <a:cubicBezTo>
                    <a:pt x="580" y="206"/>
                    <a:pt x="592" y="204"/>
                    <a:pt x="593" y="202"/>
                  </a:cubicBezTo>
                  <a:cubicBezTo>
                    <a:pt x="595" y="199"/>
                    <a:pt x="589" y="197"/>
                    <a:pt x="581" y="197"/>
                  </a:cubicBezTo>
                  <a:cubicBezTo>
                    <a:pt x="573" y="197"/>
                    <a:pt x="572" y="205"/>
                    <a:pt x="576" y="206"/>
                  </a:cubicBezTo>
                  <a:close/>
                  <a:moveTo>
                    <a:pt x="822" y="35"/>
                  </a:moveTo>
                  <a:cubicBezTo>
                    <a:pt x="829" y="38"/>
                    <a:pt x="826" y="40"/>
                    <a:pt x="820" y="40"/>
                  </a:cubicBezTo>
                  <a:cubicBezTo>
                    <a:pt x="813" y="40"/>
                    <a:pt x="807" y="42"/>
                    <a:pt x="812" y="44"/>
                  </a:cubicBezTo>
                  <a:cubicBezTo>
                    <a:pt x="815" y="45"/>
                    <a:pt x="815" y="49"/>
                    <a:pt x="822" y="50"/>
                  </a:cubicBezTo>
                  <a:cubicBezTo>
                    <a:pt x="829" y="52"/>
                    <a:pt x="836" y="46"/>
                    <a:pt x="835" y="42"/>
                  </a:cubicBezTo>
                  <a:cubicBezTo>
                    <a:pt x="834" y="38"/>
                    <a:pt x="859" y="35"/>
                    <a:pt x="866" y="33"/>
                  </a:cubicBezTo>
                  <a:cubicBezTo>
                    <a:pt x="873" y="31"/>
                    <a:pt x="862" y="24"/>
                    <a:pt x="869" y="24"/>
                  </a:cubicBezTo>
                  <a:cubicBezTo>
                    <a:pt x="876" y="23"/>
                    <a:pt x="873" y="20"/>
                    <a:pt x="864" y="18"/>
                  </a:cubicBezTo>
                  <a:cubicBezTo>
                    <a:pt x="855" y="17"/>
                    <a:pt x="859" y="9"/>
                    <a:pt x="856" y="7"/>
                  </a:cubicBezTo>
                  <a:cubicBezTo>
                    <a:pt x="853" y="4"/>
                    <a:pt x="851" y="10"/>
                    <a:pt x="840" y="12"/>
                  </a:cubicBezTo>
                  <a:cubicBezTo>
                    <a:pt x="828" y="15"/>
                    <a:pt x="822" y="18"/>
                    <a:pt x="827" y="20"/>
                  </a:cubicBezTo>
                  <a:cubicBezTo>
                    <a:pt x="832" y="22"/>
                    <a:pt x="827" y="28"/>
                    <a:pt x="822" y="28"/>
                  </a:cubicBezTo>
                  <a:cubicBezTo>
                    <a:pt x="817" y="27"/>
                    <a:pt x="816" y="33"/>
                    <a:pt x="822" y="35"/>
                  </a:cubicBezTo>
                  <a:close/>
                  <a:moveTo>
                    <a:pt x="840" y="45"/>
                  </a:moveTo>
                  <a:cubicBezTo>
                    <a:pt x="840" y="48"/>
                    <a:pt x="829" y="52"/>
                    <a:pt x="832" y="55"/>
                  </a:cubicBezTo>
                  <a:cubicBezTo>
                    <a:pt x="835" y="57"/>
                    <a:pt x="837" y="56"/>
                    <a:pt x="841" y="57"/>
                  </a:cubicBezTo>
                  <a:cubicBezTo>
                    <a:pt x="844" y="58"/>
                    <a:pt x="846" y="66"/>
                    <a:pt x="852" y="65"/>
                  </a:cubicBezTo>
                  <a:cubicBezTo>
                    <a:pt x="858" y="63"/>
                    <a:pt x="874" y="71"/>
                    <a:pt x="884" y="71"/>
                  </a:cubicBezTo>
                  <a:cubicBezTo>
                    <a:pt x="893" y="71"/>
                    <a:pt x="894" y="63"/>
                    <a:pt x="891" y="63"/>
                  </a:cubicBezTo>
                  <a:cubicBezTo>
                    <a:pt x="888" y="63"/>
                    <a:pt x="891" y="58"/>
                    <a:pt x="896" y="50"/>
                  </a:cubicBezTo>
                  <a:cubicBezTo>
                    <a:pt x="902" y="43"/>
                    <a:pt x="880" y="37"/>
                    <a:pt x="880" y="43"/>
                  </a:cubicBezTo>
                  <a:cubicBezTo>
                    <a:pt x="880" y="49"/>
                    <a:pt x="873" y="42"/>
                    <a:pt x="871" y="38"/>
                  </a:cubicBezTo>
                  <a:cubicBezTo>
                    <a:pt x="869" y="34"/>
                    <a:pt x="840" y="41"/>
                    <a:pt x="840" y="45"/>
                  </a:cubicBezTo>
                  <a:close/>
                  <a:moveTo>
                    <a:pt x="673" y="211"/>
                  </a:moveTo>
                  <a:cubicBezTo>
                    <a:pt x="679" y="213"/>
                    <a:pt x="683" y="212"/>
                    <a:pt x="682" y="207"/>
                  </a:cubicBezTo>
                  <a:cubicBezTo>
                    <a:pt x="681" y="202"/>
                    <a:pt x="669" y="208"/>
                    <a:pt x="673" y="211"/>
                  </a:cubicBezTo>
                  <a:close/>
                  <a:moveTo>
                    <a:pt x="814" y="12"/>
                  </a:moveTo>
                  <a:cubicBezTo>
                    <a:pt x="815" y="7"/>
                    <a:pt x="793" y="9"/>
                    <a:pt x="799" y="14"/>
                  </a:cubicBezTo>
                  <a:cubicBezTo>
                    <a:pt x="801" y="15"/>
                    <a:pt x="812" y="17"/>
                    <a:pt x="814" y="12"/>
                  </a:cubicBezTo>
                  <a:close/>
                  <a:moveTo>
                    <a:pt x="1795" y="253"/>
                  </a:moveTo>
                  <a:cubicBezTo>
                    <a:pt x="1801" y="257"/>
                    <a:pt x="1805" y="249"/>
                    <a:pt x="1811" y="253"/>
                  </a:cubicBezTo>
                  <a:cubicBezTo>
                    <a:pt x="1816" y="257"/>
                    <a:pt x="1829" y="251"/>
                    <a:pt x="1834" y="250"/>
                  </a:cubicBezTo>
                  <a:cubicBezTo>
                    <a:pt x="1840" y="249"/>
                    <a:pt x="1837" y="243"/>
                    <a:pt x="1822" y="241"/>
                  </a:cubicBezTo>
                  <a:cubicBezTo>
                    <a:pt x="1807" y="239"/>
                    <a:pt x="1788" y="250"/>
                    <a:pt x="1795" y="253"/>
                  </a:cubicBezTo>
                  <a:close/>
                  <a:moveTo>
                    <a:pt x="892" y="92"/>
                  </a:moveTo>
                  <a:cubicBezTo>
                    <a:pt x="896" y="94"/>
                    <a:pt x="911" y="88"/>
                    <a:pt x="921" y="89"/>
                  </a:cubicBezTo>
                  <a:cubicBezTo>
                    <a:pt x="931" y="89"/>
                    <a:pt x="959" y="81"/>
                    <a:pt x="960" y="76"/>
                  </a:cubicBezTo>
                  <a:cubicBezTo>
                    <a:pt x="961" y="70"/>
                    <a:pt x="950" y="71"/>
                    <a:pt x="946" y="66"/>
                  </a:cubicBezTo>
                  <a:cubicBezTo>
                    <a:pt x="941" y="61"/>
                    <a:pt x="932" y="65"/>
                    <a:pt x="929" y="69"/>
                  </a:cubicBezTo>
                  <a:cubicBezTo>
                    <a:pt x="927" y="73"/>
                    <a:pt x="924" y="70"/>
                    <a:pt x="931" y="63"/>
                  </a:cubicBezTo>
                  <a:cubicBezTo>
                    <a:pt x="937" y="57"/>
                    <a:pt x="924" y="52"/>
                    <a:pt x="924" y="56"/>
                  </a:cubicBezTo>
                  <a:cubicBezTo>
                    <a:pt x="924" y="60"/>
                    <a:pt x="912" y="57"/>
                    <a:pt x="912" y="60"/>
                  </a:cubicBezTo>
                  <a:cubicBezTo>
                    <a:pt x="912" y="64"/>
                    <a:pt x="908" y="66"/>
                    <a:pt x="908" y="69"/>
                  </a:cubicBezTo>
                  <a:cubicBezTo>
                    <a:pt x="908" y="73"/>
                    <a:pt x="900" y="67"/>
                    <a:pt x="900" y="76"/>
                  </a:cubicBezTo>
                  <a:cubicBezTo>
                    <a:pt x="899" y="84"/>
                    <a:pt x="887" y="89"/>
                    <a:pt x="892" y="92"/>
                  </a:cubicBezTo>
                  <a:close/>
                  <a:moveTo>
                    <a:pt x="1322" y="160"/>
                  </a:moveTo>
                  <a:cubicBezTo>
                    <a:pt x="1326" y="163"/>
                    <a:pt x="1328" y="165"/>
                    <a:pt x="1331" y="168"/>
                  </a:cubicBezTo>
                  <a:cubicBezTo>
                    <a:pt x="1333" y="170"/>
                    <a:pt x="1343" y="166"/>
                    <a:pt x="1347" y="165"/>
                  </a:cubicBezTo>
                  <a:cubicBezTo>
                    <a:pt x="1351" y="164"/>
                    <a:pt x="1352" y="171"/>
                    <a:pt x="1358" y="167"/>
                  </a:cubicBezTo>
                  <a:cubicBezTo>
                    <a:pt x="1364" y="163"/>
                    <a:pt x="1371" y="165"/>
                    <a:pt x="1378" y="165"/>
                  </a:cubicBezTo>
                  <a:cubicBezTo>
                    <a:pt x="1385" y="165"/>
                    <a:pt x="1377" y="156"/>
                    <a:pt x="1377" y="152"/>
                  </a:cubicBezTo>
                  <a:cubicBezTo>
                    <a:pt x="1377" y="148"/>
                    <a:pt x="1386" y="151"/>
                    <a:pt x="1383" y="154"/>
                  </a:cubicBezTo>
                  <a:cubicBezTo>
                    <a:pt x="1380" y="157"/>
                    <a:pt x="1387" y="165"/>
                    <a:pt x="1398" y="164"/>
                  </a:cubicBezTo>
                  <a:cubicBezTo>
                    <a:pt x="1408" y="164"/>
                    <a:pt x="1400" y="157"/>
                    <a:pt x="1406" y="155"/>
                  </a:cubicBezTo>
                  <a:cubicBezTo>
                    <a:pt x="1411" y="152"/>
                    <a:pt x="1410" y="150"/>
                    <a:pt x="1403" y="145"/>
                  </a:cubicBezTo>
                  <a:cubicBezTo>
                    <a:pt x="1395" y="140"/>
                    <a:pt x="1385" y="143"/>
                    <a:pt x="1378" y="140"/>
                  </a:cubicBezTo>
                  <a:cubicBezTo>
                    <a:pt x="1371" y="137"/>
                    <a:pt x="1363" y="137"/>
                    <a:pt x="1362" y="144"/>
                  </a:cubicBezTo>
                  <a:cubicBezTo>
                    <a:pt x="1362" y="152"/>
                    <a:pt x="1348" y="136"/>
                    <a:pt x="1341" y="134"/>
                  </a:cubicBezTo>
                  <a:cubicBezTo>
                    <a:pt x="1333" y="132"/>
                    <a:pt x="1311" y="155"/>
                    <a:pt x="1322" y="160"/>
                  </a:cubicBezTo>
                  <a:close/>
                  <a:moveTo>
                    <a:pt x="1391" y="203"/>
                  </a:moveTo>
                  <a:cubicBezTo>
                    <a:pt x="1397" y="202"/>
                    <a:pt x="1387" y="191"/>
                    <a:pt x="1377" y="189"/>
                  </a:cubicBezTo>
                  <a:cubicBezTo>
                    <a:pt x="1366" y="187"/>
                    <a:pt x="1357" y="196"/>
                    <a:pt x="1358" y="198"/>
                  </a:cubicBezTo>
                  <a:cubicBezTo>
                    <a:pt x="1361" y="202"/>
                    <a:pt x="1385" y="204"/>
                    <a:pt x="1391" y="203"/>
                  </a:cubicBezTo>
                  <a:close/>
                  <a:moveTo>
                    <a:pt x="1365" y="181"/>
                  </a:moveTo>
                  <a:cubicBezTo>
                    <a:pt x="1365" y="176"/>
                    <a:pt x="1347" y="183"/>
                    <a:pt x="1354" y="185"/>
                  </a:cubicBezTo>
                  <a:cubicBezTo>
                    <a:pt x="1358" y="187"/>
                    <a:pt x="1365" y="186"/>
                    <a:pt x="1365" y="181"/>
                  </a:cubicBezTo>
                  <a:close/>
                  <a:moveTo>
                    <a:pt x="1423" y="160"/>
                  </a:moveTo>
                  <a:cubicBezTo>
                    <a:pt x="1431" y="161"/>
                    <a:pt x="1435" y="168"/>
                    <a:pt x="1450" y="169"/>
                  </a:cubicBezTo>
                  <a:cubicBezTo>
                    <a:pt x="1465" y="170"/>
                    <a:pt x="1477" y="167"/>
                    <a:pt x="1477" y="164"/>
                  </a:cubicBezTo>
                  <a:cubicBezTo>
                    <a:pt x="1477" y="161"/>
                    <a:pt x="1463" y="156"/>
                    <a:pt x="1459" y="158"/>
                  </a:cubicBezTo>
                  <a:cubicBezTo>
                    <a:pt x="1454" y="161"/>
                    <a:pt x="1451" y="154"/>
                    <a:pt x="1446" y="156"/>
                  </a:cubicBezTo>
                  <a:cubicBezTo>
                    <a:pt x="1440" y="157"/>
                    <a:pt x="1433" y="157"/>
                    <a:pt x="1430" y="152"/>
                  </a:cubicBezTo>
                  <a:cubicBezTo>
                    <a:pt x="1428" y="148"/>
                    <a:pt x="1419" y="160"/>
                    <a:pt x="1423" y="160"/>
                  </a:cubicBezTo>
                  <a:close/>
                  <a:moveTo>
                    <a:pt x="309" y="25"/>
                  </a:moveTo>
                  <a:cubicBezTo>
                    <a:pt x="317" y="18"/>
                    <a:pt x="327" y="24"/>
                    <a:pt x="328" y="21"/>
                  </a:cubicBezTo>
                  <a:cubicBezTo>
                    <a:pt x="329" y="18"/>
                    <a:pt x="314" y="17"/>
                    <a:pt x="308" y="20"/>
                  </a:cubicBezTo>
                  <a:cubicBezTo>
                    <a:pt x="302" y="23"/>
                    <a:pt x="289" y="20"/>
                    <a:pt x="291" y="24"/>
                  </a:cubicBezTo>
                  <a:cubicBezTo>
                    <a:pt x="292" y="26"/>
                    <a:pt x="301" y="32"/>
                    <a:pt x="309" y="25"/>
                  </a:cubicBezTo>
                  <a:close/>
                  <a:moveTo>
                    <a:pt x="1389" y="588"/>
                  </a:moveTo>
                  <a:cubicBezTo>
                    <a:pt x="1385" y="578"/>
                    <a:pt x="1394" y="569"/>
                    <a:pt x="1387" y="564"/>
                  </a:cubicBezTo>
                  <a:cubicBezTo>
                    <a:pt x="1381" y="559"/>
                    <a:pt x="1383" y="549"/>
                    <a:pt x="1380" y="551"/>
                  </a:cubicBezTo>
                  <a:cubicBezTo>
                    <a:pt x="1377" y="553"/>
                    <a:pt x="1380" y="562"/>
                    <a:pt x="1375" y="562"/>
                  </a:cubicBezTo>
                  <a:cubicBezTo>
                    <a:pt x="1369" y="563"/>
                    <a:pt x="1374" y="568"/>
                    <a:pt x="1372" y="575"/>
                  </a:cubicBezTo>
                  <a:cubicBezTo>
                    <a:pt x="1370" y="581"/>
                    <a:pt x="1373" y="591"/>
                    <a:pt x="1376" y="597"/>
                  </a:cubicBezTo>
                  <a:cubicBezTo>
                    <a:pt x="1379" y="603"/>
                    <a:pt x="1372" y="635"/>
                    <a:pt x="1375" y="640"/>
                  </a:cubicBezTo>
                  <a:cubicBezTo>
                    <a:pt x="1378" y="646"/>
                    <a:pt x="1371" y="669"/>
                    <a:pt x="1373" y="672"/>
                  </a:cubicBezTo>
                  <a:cubicBezTo>
                    <a:pt x="1377" y="677"/>
                    <a:pt x="1374" y="666"/>
                    <a:pt x="1380" y="665"/>
                  </a:cubicBezTo>
                  <a:cubicBezTo>
                    <a:pt x="1386" y="664"/>
                    <a:pt x="1386" y="671"/>
                    <a:pt x="1390" y="673"/>
                  </a:cubicBezTo>
                  <a:cubicBezTo>
                    <a:pt x="1394" y="675"/>
                    <a:pt x="1391" y="662"/>
                    <a:pt x="1388" y="663"/>
                  </a:cubicBezTo>
                  <a:cubicBezTo>
                    <a:pt x="1385" y="664"/>
                    <a:pt x="1382" y="655"/>
                    <a:pt x="1380" y="650"/>
                  </a:cubicBezTo>
                  <a:cubicBezTo>
                    <a:pt x="1379" y="644"/>
                    <a:pt x="1384" y="638"/>
                    <a:pt x="1384" y="631"/>
                  </a:cubicBezTo>
                  <a:cubicBezTo>
                    <a:pt x="1384" y="625"/>
                    <a:pt x="1392" y="625"/>
                    <a:pt x="1397" y="630"/>
                  </a:cubicBezTo>
                  <a:cubicBezTo>
                    <a:pt x="1402" y="635"/>
                    <a:pt x="1403" y="632"/>
                    <a:pt x="1401" y="628"/>
                  </a:cubicBezTo>
                  <a:cubicBezTo>
                    <a:pt x="1399" y="624"/>
                    <a:pt x="1392" y="598"/>
                    <a:pt x="1389" y="588"/>
                  </a:cubicBezTo>
                  <a:close/>
                  <a:moveTo>
                    <a:pt x="340" y="22"/>
                  </a:moveTo>
                  <a:cubicBezTo>
                    <a:pt x="345" y="25"/>
                    <a:pt x="327" y="24"/>
                    <a:pt x="325" y="27"/>
                  </a:cubicBezTo>
                  <a:cubicBezTo>
                    <a:pt x="323" y="31"/>
                    <a:pt x="312" y="29"/>
                    <a:pt x="314" y="33"/>
                  </a:cubicBezTo>
                  <a:cubicBezTo>
                    <a:pt x="316" y="37"/>
                    <a:pt x="333" y="38"/>
                    <a:pt x="333" y="34"/>
                  </a:cubicBezTo>
                  <a:cubicBezTo>
                    <a:pt x="333" y="31"/>
                    <a:pt x="342" y="34"/>
                    <a:pt x="342" y="31"/>
                  </a:cubicBezTo>
                  <a:cubicBezTo>
                    <a:pt x="342" y="28"/>
                    <a:pt x="346" y="25"/>
                    <a:pt x="355" y="24"/>
                  </a:cubicBezTo>
                  <a:cubicBezTo>
                    <a:pt x="365" y="23"/>
                    <a:pt x="365" y="20"/>
                    <a:pt x="356" y="16"/>
                  </a:cubicBezTo>
                  <a:cubicBezTo>
                    <a:pt x="347" y="12"/>
                    <a:pt x="336" y="18"/>
                    <a:pt x="340" y="22"/>
                  </a:cubicBezTo>
                  <a:close/>
                  <a:moveTo>
                    <a:pt x="326" y="291"/>
                  </a:moveTo>
                  <a:cubicBezTo>
                    <a:pt x="335" y="299"/>
                    <a:pt x="343" y="287"/>
                    <a:pt x="347" y="287"/>
                  </a:cubicBezTo>
                  <a:cubicBezTo>
                    <a:pt x="351" y="286"/>
                    <a:pt x="344" y="281"/>
                    <a:pt x="337" y="279"/>
                  </a:cubicBezTo>
                  <a:cubicBezTo>
                    <a:pt x="330" y="277"/>
                    <a:pt x="319" y="285"/>
                    <a:pt x="326" y="291"/>
                  </a:cubicBezTo>
                  <a:close/>
                  <a:moveTo>
                    <a:pt x="1923" y="348"/>
                  </a:moveTo>
                  <a:cubicBezTo>
                    <a:pt x="1920" y="347"/>
                    <a:pt x="1909" y="340"/>
                    <a:pt x="1906" y="336"/>
                  </a:cubicBezTo>
                  <a:cubicBezTo>
                    <a:pt x="1904" y="332"/>
                    <a:pt x="1891" y="330"/>
                    <a:pt x="1891" y="332"/>
                  </a:cubicBezTo>
                  <a:cubicBezTo>
                    <a:pt x="1891" y="334"/>
                    <a:pt x="1887" y="332"/>
                    <a:pt x="1886" y="330"/>
                  </a:cubicBezTo>
                  <a:cubicBezTo>
                    <a:pt x="1885" y="327"/>
                    <a:pt x="1871" y="327"/>
                    <a:pt x="1871" y="329"/>
                  </a:cubicBezTo>
                  <a:cubicBezTo>
                    <a:pt x="1871" y="332"/>
                    <a:pt x="1874" y="332"/>
                    <a:pt x="1876" y="335"/>
                  </a:cubicBezTo>
                  <a:cubicBezTo>
                    <a:pt x="1878" y="337"/>
                    <a:pt x="1873" y="339"/>
                    <a:pt x="1874" y="342"/>
                  </a:cubicBezTo>
                  <a:cubicBezTo>
                    <a:pt x="1875" y="345"/>
                    <a:pt x="1869" y="340"/>
                    <a:pt x="1867" y="339"/>
                  </a:cubicBezTo>
                  <a:cubicBezTo>
                    <a:pt x="1865" y="337"/>
                    <a:pt x="1866" y="330"/>
                    <a:pt x="1867" y="327"/>
                  </a:cubicBezTo>
                  <a:cubicBezTo>
                    <a:pt x="1867" y="324"/>
                    <a:pt x="1863" y="324"/>
                    <a:pt x="1862" y="321"/>
                  </a:cubicBezTo>
                  <a:cubicBezTo>
                    <a:pt x="1862" y="318"/>
                    <a:pt x="1847" y="311"/>
                    <a:pt x="1841" y="308"/>
                  </a:cubicBezTo>
                  <a:cubicBezTo>
                    <a:pt x="1834" y="306"/>
                    <a:pt x="1826" y="303"/>
                    <a:pt x="1824" y="300"/>
                  </a:cubicBezTo>
                  <a:cubicBezTo>
                    <a:pt x="1822" y="297"/>
                    <a:pt x="1810" y="296"/>
                    <a:pt x="1806" y="292"/>
                  </a:cubicBezTo>
                  <a:cubicBezTo>
                    <a:pt x="1802" y="287"/>
                    <a:pt x="1783" y="279"/>
                    <a:pt x="1775" y="279"/>
                  </a:cubicBezTo>
                  <a:cubicBezTo>
                    <a:pt x="1766" y="278"/>
                    <a:pt x="1768" y="274"/>
                    <a:pt x="1764" y="274"/>
                  </a:cubicBezTo>
                  <a:cubicBezTo>
                    <a:pt x="1760" y="275"/>
                    <a:pt x="1743" y="274"/>
                    <a:pt x="1738" y="273"/>
                  </a:cubicBezTo>
                  <a:cubicBezTo>
                    <a:pt x="1732" y="273"/>
                    <a:pt x="1731" y="277"/>
                    <a:pt x="1727" y="275"/>
                  </a:cubicBezTo>
                  <a:cubicBezTo>
                    <a:pt x="1724" y="274"/>
                    <a:pt x="1704" y="266"/>
                    <a:pt x="1701" y="269"/>
                  </a:cubicBezTo>
                  <a:cubicBezTo>
                    <a:pt x="1699" y="272"/>
                    <a:pt x="1700" y="276"/>
                    <a:pt x="1698" y="276"/>
                  </a:cubicBezTo>
                  <a:cubicBezTo>
                    <a:pt x="1695" y="277"/>
                    <a:pt x="1698" y="280"/>
                    <a:pt x="1703" y="285"/>
                  </a:cubicBezTo>
                  <a:cubicBezTo>
                    <a:pt x="1709" y="290"/>
                    <a:pt x="1705" y="294"/>
                    <a:pt x="1700" y="296"/>
                  </a:cubicBezTo>
                  <a:cubicBezTo>
                    <a:pt x="1695" y="298"/>
                    <a:pt x="1687" y="294"/>
                    <a:pt x="1685" y="290"/>
                  </a:cubicBezTo>
                  <a:cubicBezTo>
                    <a:pt x="1682" y="287"/>
                    <a:pt x="1676" y="288"/>
                    <a:pt x="1674" y="283"/>
                  </a:cubicBezTo>
                  <a:cubicBezTo>
                    <a:pt x="1672" y="278"/>
                    <a:pt x="1676" y="277"/>
                    <a:pt x="1679" y="280"/>
                  </a:cubicBezTo>
                  <a:cubicBezTo>
                    <a:pt x="1683" y="283"/>
                    <a:pt x="1687" y="281"/>
                    <a:pt x="1688" y="277"/>
                  </a:cubicBezTo>
                  <a:cubicBezTo>
                    <a:pt x="1688" y="273"/>
                    <a:pt x="1679" y="271"/>
                    <a:pt x="1673" y="271"/>
                  </a:cubicBezTo>
                  <a:cubicBezTo>
                    <a:pt x="1668" y="272"/>
                    <a:pt x="1665" y="279"/>
                    <a:pt x="1660" y="282"/>
                  </a:cubicBezTo>
                  <a:cubicBezTo>
                    <a:pt x="1655" y="285"/>
                    <a:pt x="1634" y="281"/>
                    <a:pt x="1632" y="279"/>
                  </a:cubicBezTo>
                  <a:cubicBezTo>
                    <a:pt x="1630" y="277"/>
                    <a:pt x="1601" y="279"/>
                    <a:pt x="1598" y="281"/>
                  </a:cubicBezTo>
                  <a:cubicBezTo>
                    <a:pt x="1595" y="283"/>
                    <a:pt x="1597" y="290"/>
                    <a:pt x="1596" y="291"/>
                  </a:cubicBezTo>
                  <a:cubicBezTo>
                    <a:pt x="1594" y="292"/>
                    <a:pt x="1593" y="282"/>
                    <a:pt x="1593" y="280"/>
                  </a:cubicBezTo>
                  <a:cubicBezTo>
                    <a:pt x="1593" y="278"/>
                    <a:pt x="1589" y="277"/>
                    <a:pt x="1584" y="277"/>
                  </a:cubicBezTo>
                  <a:cubicBezTo>
                    <a:pt x="1579" y="277"/>
                    <a:pt x="1576" y="277"/>
                    <a:pt x="1578" y="275"/>
                  </a:cubicBezTo>
                  <a:cubicBezTo>
                    <a:pt x="1580" y="273"/>
                    <a:pt x="1576" y="270"/>
                    <a:pt x="1580" y="268"/>
                  </a:cubicBezTo>
                  <a:cubicBezTo>
                    <a:pt x="1584" y="265"/>
                    <a:pt x="1573" y="256"/>
                    <a:pt x="1562" y="252"/>
                  </a:cubicBezTo>
                  <a:cubicBezTo>
                    <a:pt x="1551" y="247"/>
                    <a:pt x="1526" y="250"/>
                    <a:pt x="1519" y="252"/>
                  </a:cubicBezTo>
                  <a:cubicBezTo>
                    <a:pt x="1512" y="254"/>
                    <a:pt x="1499" y="253"/>
                    <a:pt x="1493" y="253"/>
                  </a:cubicBezTo>
                  <a:cubicBezTo>
                    <a:pt x="1486" y="253"/>
                    <a:pt x="1491" y="251"/>
                    <a:pt x="1490" y="248"/>
                  </a:cubicBezTo>
                  <a:cubicBezTo>
                    <a:pt x="1488" y="245"/>
                    <a:pt x="1477" y="241"/>
                    <a:pt x="1475" y="244"/>
                  </a:cubicBezTo>
                  <a:cubicBezTo>
                    <a:pt x="1474" y="246"/>
                    <a:pt x="1471" y="244"/>
                    <a:pt x="1471" y="242"/>
                  </a:cubicBezTo>
                  <a:cubicBezTo>
                    <a:pt x="1471" y="240"/>
                    <a:pt x="1461" y="236"/>
                    <a:pt x="1457" y="237"/>
                  </a:cubicBezTo>
                  <a:cubicBezTo>
                    <a:pt x="1453" y="238"/>
                    <a:pt x="1451" y="233"/>
                    <a:pt x="1456" y="233"/>
                  </a:cubicBezTo>
                  <a:cubicBezTo>
                    <a:pt x="1460" y="233"/>
                    <a:pt x="1468" y="234"/>
                    <a:pt x="1465" y="229"/>
                  </a:cubicBezTo>
                  <a:cubicBezTo>
                    <a:pt x="1461" y="224"/>
                    <a:pt x="1431" y="222"/>
                    <a:pt x="1429" y="223"/>
                  </a:cubicBezTo>
                  <a:cubicBezTo>
                    <a:pt x="1426" y="224"/>
                    <a:pt x="1428" y="228"/>
                    <a:pt x="1422" y="234"/>
                  </a:cubicBezTo>
                  <a:cubicBezTo>
                    <a:pt x="1415" y="240"/>
                    <a:pt x="1409" y="236"/>
                    <a:pt x="1410" y="233"/>
                  </a:cubicBezTo>
                  <a:cubicBezTo>
                    <a:pt x="1411" y="230"/>
                    <a:pt x="1419" y="231"/>
                    <a:pt x="1419" y="228"/>
                  </a:cubicBezTo>
                  <a:cubicBezTo>
                    <a:pt x="1419" y="225"/>
                    <a:pt x="1408" y="226"/>
                    <a:pt x="1406" y="224"/>
                  </a:cubicBezTo>
                  <a:cubicBezTo>
                    <a:pt x="1404" y="221"/>
                    <a:pt x="1408" y="220"/>
                    <a:pt x="1412" y="221"/>
                  </a:cubicBezTo>
                  <a:cubicBezTo>
                    <a:pt x="1416" y="222"/>
                    <a:pt x="1423" y="223"/>
                    <a:pt x="1424" y="221"/>
                  </a:cubicBezTo>
                  <a:cubicBezTo>
                    <a:pt x="1424" y="219"/>
                    <a:pt x="1420" y="219"/>
                    <a:pt x="1413" y="217"/>
                  </a:cubicBezTo>
                  <a:cubicBezTo>
                    <a:pt x="1406" y="216"/>
                    <a:pt x="1390" y="212"/>
                    <a:pt x="1382" y="213"/>
                  </a:cubicBezTo>
                  <a:cubicBezTo>
                    <a:pt x="1373" y="214"/>
                    <a:pt x="1369" y="210"/>
                    <a:pt x="1365" y="210"/>
                  </a:cubicBezTo>
                  <a:cubicBezTo>
                    <a:pt x="1360" y="209"/>
                    <a:pt x="1360" y="212"/>
                    <a:pt x="1362" y="215"/>
                  </a:cubicBezTo>
                  <a:cubicBezTo>
                    <a:pt x="1364" y="218"/>
                    <a:pt x="1358" y="219"/>
                    <a:pt x="1352" y="218"/>
                  </a:cubicBezTo>
                  <a:cubicBezTo>
                    <a:pt x="1347" y="218"/>
                    <a:pt x="1339" y="221"/>
                    <a:pt x="1342" y="225"/>
                  </a:cubicBezTo>
                  <a:cubicBezTo>
                    <a:pt x="1345" y="229"/>
                    <a:pt x="1348" y="224"/>
                    <a:pt x="1351" y="226"/>
                  </a:cubicBezTo>
                  <a:cubicBezTo>
                    <a:pt x="1353" y="227"/>
                    <a:pt x="1344" y="230"/>
                    <a:pt x="1348" y="232"/>
                  </a:cubicBezTo>
                  <a:cubicBezTo>
                    <a:pt x="1352" y="233"/>
                    <a:pt x="1351" y="237"/>
                    <a:pt x="1351" y="239"/>
                  </a:cubicBezTo>
                  <a:cubicBezTo>
                    <a:pt x="1351" y="241"/>
                    <a:pt x="1345" y="242"/>
                    <a:pt x="1342" y="239"/>
                  </a:cubicBezTo>
                  <a:cubicBezTo>
                    <a:pt x="1340" y="236"/>
                    <a:pt x="1336" y="239"/>
                    <a:pt x="1331" y="239"/>
                  </a:cubicBezTo>
                  <a:cubicBezTo>
                    <a:pt x="1327" y="238"/>
                    <a:pt x="1323" y="240"/>
                    <a:pt x="1328" y="241"/>
                  </a:cubicBezTo>
                  <a:cubicBezTo>
                    <a:pt x="1333" y="242"/>
                    <a:pt x="1335" y="245"/>
                    <a:pt x="1328" y="246"/>
                  </a:cubicBezTo>
                  <a:cubicBezTo>
                    <a:pt x="1322" y="246"/>
                    <a:pt x="1323" y="239"/>
                    <a:pt x="1319" y="240"/>
                  </a:cubicBezTo>
                  <a:cubicBezTo>
                    <a:pt x="1315" y="241"/>
                    <a:pt x="1307" y="237"/>
                    <a:pt x="1302" y="237"/>
                  </a:cubicBezTo>
                  <a:cubicBezTo>
                    <a:pt x="1297" y="237"/>
                    <a:pt x="1295" y="241"/>
                    <a:pt x="1289" y="242"/>
                  </a:cubicBezTo>
                  <a:cubicBezTo>
                    <a:pt x="1283" y="242"/>
                    <a:pt x="1274" y="238"/>
                    <a:pt x="1272" y="235"/>
                  </a:cubicBezTo>
                  <a:cubicBezTo>
                    <a:pt x="1269" y="232"/>
                    <a:pt x="1269" y="231"/>
                    <a:pt x="1266" y="235"/>
                  </a:cubicBezTo>
                  <a:cubicBezTo>
                    <a:pt x="1263" y="238"/>
                    <a:pt x="1262" y="246"/>
                    <a:pt x="1259" y="246"/>
                  </a:cubicBezTo>
                  <a:cubicBezTo>
                    <a:pt x="1256" y="247"/>
                    <a:pt x="1255" y="253"/>
                    <a:pt x="1252" y="255"/>
                  </a:cubicBezTo>
                  <a:cubicBezTo>
                    <a:pt x="1249" y="257"/>
                    <a:pt x="1249" y="252"/>
                    <a:pt x="1245" y="253"/>
                  </a:cubicBezTo>
                  <a:cubicBezTo>
                    <a:pt x="1241" y="253"/>
                    <a:pt x="1229" y="241"/>
                    <a:pt x="1228" y="238"/>
                  </a:cubicBezTo>
                  <a:cubicBezTo>
                    <a:pt x="1228" y="234"/>
                    <a:pt x="1220" y="227"/>
                    <a:pt x="1218" y="226"/>
                  </a:cubicBezTo>
                  <a:cubicBezTo>
                    <a:pt x="1216" y="225"/>
                    <a:pt x="1220" y="224"/>
                    <a:pt x="1223" y="226"/>
                  </a:cubicBezTo>
                  <a:cubicBezTo>
                    <a:pt x="1225" y="228"/>
                    <a:pt x="1228" y="228"/>
                    <a:pt x="1231" y="227"/>
                  </a:cubicBezTo>
                  <a:cubicBezTo>
                    <a:pt x="1233" y="226"/>
                    <a:pt x="1233" y="220"/>
                    <a:pt x="1229" y="219"/>
                  </a:cubicBezTo>
                  <a:cubicBezTo>
                    <a:pt x="1224" y="219"/>
                    <a:pt x="1226" y="216"/>
                    <a:pt x="1228" y="215"/>
                  </a:cubicBezTo>
                  <a:cubicBezTo>
                    <a:pt x="1230" y="214"/>
                    <a:pt x="1223" y="208"/>
                    <a:pt x="1226" y="207"/>
                  </a:cubicBezTo>
                  <a:cubicBezTo>
                    <a:pt x="1228" y="206"/>
                    <a:pt x="1227" y="204"/>
                    <a:pt x="1224" y="203"/>
                  </a:cubicBezTo>
                  <a:cubicBezTo>
                    <a:pt x="1220" y="203"/>
                    <a:pt x="1216" y="200"/>
                    <a:pt x="1216" y="198"/>
                  </a:cubicBezTo>
                  <a:cubicBezTo>
                    <a:pt x="1216" y="196"/>
                    <a:pt x="1200" y="195"/>
                    <a:pt x="1201" y="198"/>
                  </a:cubicBezTo>
                  <a:cubicBezTo>
                    <a:pt x="1202" y="201"/>
                    <a:pt x="1196" y="200"/>
                    <a:pt x="1197" y="198"/>
                  </a:cubicBezTo>
                  <a:cubicBezTo>
                    <a:pt x="1198" y="195"/>
                    <a:pt x="1191" y="196"/>
                    <a:pt x="1184" y="194"/>
                  </a:cubicBezTo>
                  <a:cubicBezTo>
                    <a:pt x="1177" y="192"/>
                    <a:pt x="1176" y="187"/>
                    <a:pt x="1174" y="187"/>
                  </a:cubicBezTo>
                  <a:cubicBezTo>
                    <a:pt x="1171" y="186"/>
                    <a:pt x="1172" y="194"/>
                    <a:pt x="1169" y="192"/>
                  </a:cubicBezTo>
                  <a:cubicBezTo>
                    <a:pt x="1165" y="190"/>
                    <a:pt x="1161" y="194"/>
                    <a:pt x="1163" y="198"/>
                  </a:cubicBezTo>
                  <a:cubicBezTo>
                    <a:pt x="1165" y="202"/>
                    <a:pt x="1163" y="203"/>
                    <a:pt x="1163" y="206"/>
                  </a:cubicBezTo>
                  <a:cubicBezTo>
                    <a:pt x="1162" y="210"/>
                    <a:pt x="1160" y="208"/>
                    <a:pt x="1156" y="207"/>
                  </a:cubicBezTo>
                  <a:cubicBezTo>
                    <a:pt x="1152" y="205"/>
                    <a:pt x="1152" y="211"/>
                    <a:pt x="1142" y="208"/>
                  </a:cubicBezTo>
                  <a:cubicBezTo>
                    <a:pt x="1133" y="206"/>
                    <a:pt x="1129" y="208"/>
                    <a:pt x="1127" y="205"/>
                  </a:cubicBezTo>
                  <a:cubicBezTo>
                    <a:pt x="1126" y="202"/>
                    <a:pt x="1123" y="202"/>
                    <a:pt x="1122" y="205"/>
                  </a:cubicBezTo>
                  <a:cubicBezTo>
                    <a:pt x="1122" y="207"/>
                    <a:pt x="1108" y="206"/>
                    <a:pt x="1107" y="202"/>
                  </a:cubicBezTo>
                  <a:cubicBezTo>
                    <a:pt x="1105" y="199"/>
                    <a:pt x="1109" y="198"/>
                    <a:pt x="1111" y="197"/>
                  </a:cubicBezTo>
                  <a:cubicBezTo>
                    <a:pt x="1113" y="196"/>
                    <a:pt x="1109" y="195"/>
                    <a:pt x="1101" y="195"/>
                  </a:cubicBezTo>
                  <a:cubicBezTo>
                    <a:pt x="1093" y="196"/>
                    <a:pt x="1088" y="191"/>
                    <a:pt x="1080" y="192"/>
                  </a:cubicBezTo>
                  <a:cubicBezTo>
                    <a:pt x="1072" y="193"/>
                    <a:pt x="1054" y="194"/>
                    <a:pt x="1052" y="196"/>
                  </a:cubicBezTo>
                  <a:cubicBezTo>
                    <a:pt x="1049" y="197"/>
                    <a:pt x="1054" y="201"/>
                    <a:pt x="1050" y="202"/>
                  </a:cubicBezTo>
                  <a:cubicBezTo>
                    <a:pt x="1047" y="202"/>
                    <a:pt x="1049" y="194"/>
                    <a:pt x="1049" y="191"/>
                  </a:cubicBezTo>
                  <a:cubicBezTo>
                    <a:pt x="1048" y="187"/>
                    <a:pt x="1042" y="186"/>
                    <a:pt x="1043" y="189"/>
                  </a:cubicBezTo>
                  <a:cubicBezTo>
                    <a:pt x="1044" y="192"/>
                    <a:pt x="1034" y="193"/>
                    <a:pt x="1031" y="191"/>
                  </a:cubicBezTo>
                  <a:cubicBezTo>
                    <a:pt x="1029" y="189"/>
                    <a:pt x="1025" y="186"/>
                    <a:pt x="1018" y="184"/>
                  </a:cubicBezTo>
                  <a:cubicBezTo>
                    <a:pt x="1012" y="183"/>
                    <a:pt x="1004" y="190"/>
                    <a:pt x="1006" y="192"/>
                  </a:cubicBezTo>
                  <a:cubicBezTo>
                    <a:pt x="1007" y="194"/>
                    <a:pt x="1012" y="192"/>
                    <a:pt x="1012" y="193"/>
                  </a:cubicBezTo>
                  <a:cubicBezTo>
                    <a:pt x="1013" y="196"/>
                    <a:pt x="999" y="195"/>
                    <a:pt x="999" y="197"/>
                  </a:cubicBezTo>
                  <a:cubicBezTo>
                    <a:pt x="999" y="200"/>
                    <a:pt x="985" y="203"/>
                    <a:pt x="981" y="203"/>
                  </a:cubicBezTo>
                  <a:cubicBezTo>
                    <a:pt x="970" y="205"/>
                    <a:pt x="968" y="205"/>
                    <a:pt x="963" y="209"/>
                  </a:cubicBezTo>
                  <a:cubicBezTo>
                    <a:pt x="958" y="213"/>
                    <a:pt x="962" y="205"/>
                    <a:pt x="966" y="201"/>
                  </a:cubicBezTo>
                  <a:cubicBezTo>
                    <a:pt x="970" y="197"/>
                    <a:pt x="974" y="199"/>
                    <a:pt x="976" y="196"/>
                  </a:cubicBezTo>
                  <a:cubicBezTo>
                    <a:pt x="979" y="193"/>
                    <a:pt x="982" y="193"/>
                    <a:pt x="989" y="192"/>
                  </a:cubicBezTo>
                  <a:cubicBezTo>
                    <a:pt x="995" y="191"/>
                    <a:pt x="995" y="187"/>
                    <a:pt x="998" y="186"/>
                  </a:cubicBezTo>
                  <a:cubicBezTo>
                    <a:pt x="1001" y="185"/>
                    <a:pt x="1008" y="182"/>
                    <a:pt x="1009" y="179"/>
                  </a:cubicBezTo>
                  <a:cubicBezTo>
                    <a:pt x="1011" y="176"/>
                    <a:pt x="1026" y="171"/>
                    <a:pt x="1029" y="171"/>
                  </a:cubicBezTo>
                  <a:cubicBezTo>
                    <a:pt x="1032" y="171"/>
                    <a:pt x="1032" y="165"/>
                    <a:pt x="1034" y="165"/>
                  </a:cubicBezTo>
                  <a:cubicBezTo>
                    <a:pt x="1036" y="165"/>
                    <a:pt x="1044" y="161"/>
                    <a:pt x="1048" y="160"/>
                  </a:cubicBezTo>
                  <a:cubicBezTo>
                    <a:pt x="1051" y="158"/>
                    <a:pt x="1053" y="155"/>
                    <a:pt x="1053" y="153"/>
                  </a:cubicBezTo>
                  <a:cubicBezTo>
                    <a:pt x="1053" y="151"/>
                    <a:pt x="1048" y="151"/>
                    <a:pt x="1048" y="149"/>
                  </a:cubicBezTo>
                  <a:cubicBezTo>
                    <a:pt x="1047" y="147"/>
                    <a:pt x="1050" y="148"/>
                    <a:pt x="1053" y="147"/>
                  </a:cubicBezTo>
                  <a:cubicBezTo>
                    <a:pt x="1057" y="146"/>
                    <a:pt x="1053" y="141"/>
                    <a:pt x="1051" y="142"/>
                  </a:cubicBezTo>
                  <a:cubicBezTo>
                    <a:pt x="1048" y="143"/>
                    <a:pt x="1052" y="139"/>
                    <a:pt x="1050" y="136"/>
                  </a:cubicBezTo>
                  <a:cubicBezTo>
                    <a:pt x="1047" y="133"/>
                    <a:pt x="1042" y="138"/>
                    <a:pt x="1042" y="135"/>
                  </a:cubicBezTo>
                  <a:cubicBezTo>
                    <a:pt x="1042" y="132"/>
                    <a:pt x="1042" y="128"/>
                    <a:pt x="1040" y="126"/>
                  </a:cubicBezTo>
                  <a:cubicBezTo>
                    <a:pt x="1038" y="124"/>
                    <a:pt x="1034" y="129"/>
                    <a:pt x="1030" y="126"/>
                  </a:cubicBezTo>
                  <a:cubicBezTo>
                    <a:pt x="1026" y="123"/>
                    <a:pt x="1014" y="121"/>
                    <a:pt x="1014" y="122"/>
                  </a:cubicBezTo>
                  <a:cubicBezTo>
                    <a:pt x="1014" y="124"/>
                    <a:pt x="1008" y="120"/>
                    <a:pt x="1007" y="122"/>
                  </a:cubicBezTo>
                  <a:cubicBezTo>
                    <a:pt x="1006" y="123"/>
                    <a:pt x="996" y="123"/>
                    <a:pt x="993" y="122"/>
                  </a:cubicBezTo>
                  <a:cubicBezTo>
                    <a:pt x="990" y="121"/>
                    <a:pt x="986" y="123"/>
                    <a:pt x="986" y="126"/>
                  </a:cubicBezTo>
                  <a:cubicBezTo>
                    <a:pt x="985" y="129"/>
                    <a:pt x="974" y="128"/>
                    <a:pt x="971" y="127"/>
                  </a:cubicBezTo>
                  <a:cubicBezTo>
                    <a:pt x="969" y="127"/>
                    <a:pt x="980" y="118"/>
                    <a:pt x="980" y="117"/>
                  </a:cubicBezTo>
                  <a:cubicBezTo>
                    <a:pt x="980" y="115"/>
                    <a:pt x="962" y="117"/>
                    <a:pt x="961" y="116"/>
                  </a:cubicBezTo>
                  <a:cubicBezTo>
                    <a:pt x="960" y="114"/>
                    <a:pt x="952" y="113"/>
                    <a:pt x="948" y="114"/>
                  </a:cubicBezTo>
                  <a:cubicBezTo>
                    <a:pt x="944" y="114"/>
                    <a:pt x="948" y="113"/>
                    <a:pt x="951" y="112"/>
                  </a:cubicBezTo>
                  <a:cubicBezTo>
                    <a:pt x="955" y="112"/>
                    <a:pt x="958" y="109"/>
                    <a:pt x="962" y="108"/>
                  </a:cubicBezTo>
                  <a:cubicBezTo>
                    <a:pt x="965" y="108"/>
                    <a:pt x="965" y="106"/>
                    <a:pt x="963" y="104"/>
                  </a:cubicBezTo>
                  <a:cubicBezTo>
                    <a:pt x="961" y="102"/>
                    <a:pt x="957" y="103"/>
                    <a:pt x="953" y="102"/>
                  </a:cubicBezTo>
                  <a:cubicBezTo>
                    <a:pt x="950" y="100"/>
                    <a:pt x="945" y="99"/>
                    <a:pt x="942" y="99"/>
                  </a:cubicBezTo>
                  <a:cubicBezTo>
                    <a:pt x="938" y="98"/>
                    <a:pt x="935" y="100"/>
                    <a:pt x="927" y="102"/>
                  </a:cubicBezTo>
                  <a:cubicBezTo>
                    <a:pt x="919" y="103"/>
                    <a:pt x="918" y="109"/>
                    <a:pt x="914" y="111"/>
                  </a:cubicBezTo>
                  <a:cubicBezTo>
                    <a:pt x="910" y="113"/>
                    <a:pt x="903" y="120"/>
                    <a:pt x="907" y="121"/>
                  </a:cubicBezTo>
                  <a:cubicBezTo>
                    <a:pt x="910" y="122"/>
                    <a:pt x="908" y="124"/>
                    <a:pt x="909" y="126"/>
                  </a:cubicBezTo>
                  <a:cubicBezTo>
                    <a:pt x="909" y="128"/>
                    <a:pt x="906" y="128"/>
                    <a:pt x="902" y="128"/>
                  </a:cubicBezTo>
                  <a:cubicBezTo>
                    <a:pt x="899" y="127"/>
                    <a:pt x="885" y="127"/>
                    <a:pt x="885" y="130"/>
                  </a:cubicBezTo>
                  <a:cubicBezTo>
                    <a:pt x="885" y="133"/>
                    <a:pt x="893" y="134"/>
                    <a:pt x="893" y="136"/>
                  </a:cubicBezTo>
                  <a:cubicBezTo>
                    <a:pt x="892" y="137"/>
                    <a:pt x="887" y="136"/>
                    <a:pt x="884" y="134"/>
                  </a:cubicBezTo>
                  <a:cubicBezTo>
                    <a:pt x="881" y="133"/>
                    <a:pt x="875" y="133"/>
                    <a:pt x="874" y="136"/>
                  </a:cubicBezTo>
                  <a:cubicBezTo>
                    <a:pt x="873" y="139"/>
                    <a:pt x="868" y="138"/>
                    <a:pt x="867" y="138"/>
                  </a:cubicBezTo>
                  <a:cubicBezTo>
                    <a:pt x="865" y="137"/>
                    <a:pt x="862" y="139"/>
                    <a:pt x="860" y="138"/>
                  </a:cubicBezTo>
                  <a:cubicBezTo>
                    <a:pt x="857" y="137"/>
                    <a:pt x="865" y="134"/>
                    <a:pt x="863" y="132"/>
                  </a:cubicBezTo>
                  <a:cubicBezTo>
                    <a:pt x="861" y="130"/>
                    <a:pt x="853" y="132"/>
                    <a:pt x="852" y="135"/>
                  </a:cubicBezTo>
                  <a:cubicBezTo>
                    <a:pt x="851" y="138"/>
                    <a:pt x="846" y="133"/>
                    <a:pt x="845" y="134"/>
                  </a:cubicBezTo>
                  <a:cubicBezTo>
                    <a:pt x="843" y="135"/>
                    <a:pt x="841" y="136"/>
                    <a:pt x="837" y="137"/>
                  </a:cubicBezTo>
                  <a:cubicBezTo>
                    <a:pt x="834" y="139"/>
                    <a:pt x="828" y="136"/>
                    <a:pt x="826" y="138"/>
                  </a:cubicBezTo>
                  <a:cubicBezTo>
                    <a:pt x="825" y="141"/>
                    <a:pt x="833" y="142"/>
                    <a:pt x="833" y="143"/>
                  </a:cubicBezTo>
                  <a:cubicBezTo>
                    <a:pt x="833" y="144"/>
                    <a:pt x="815" y="144"/>
                    <a:pt x="815" y="146"/>
                  </a:cubicBezTo>
                  <a:cubicBezTo>
                    <a:pt x="814" y="148"/>
                    <a:pt x="808" y="148"/>
                    <a:pt x="800" y="148"/>
                  </a:cubicBezTo>
                  <a:cubicBezTo>
                    <a:pt x="793" y="148"/>
                    <a:pt x="796" y="152"/>
                    <a:pt x="790" y="153"/>
                  </a:cubicBezTo>
                  <a:cubicBezTo>
                    <a:pt x="784" y="154"/>
                    <a:pt x="781" y="154"/>
                    <a:pt x="779" y="157"/>
                  </a:cubicBezTo>
                  <a:cubicBezTo>
                    <a:pt x="777" y="160"/>
                    <a:pt x="773" y="161"/>
                    <a:pt x="771" y="158"/>
                  </a:cubicBezTo>
                  <a:cubicBezTo>
                    <a:pt x="769" y="156"/>
                    <a:pt x="763" y="159"/>
                    <a:pt x="766" y="160"/>
                  </a:cubicBezTo>
                  <a:cubicBezTo>
                    <a:pt x="769" y="160"/>
                    <a:pt x="766" y="163"/>
                    <a:pt x="764" y="162"/>
                  </a:cubicBezTo>
                  <a:cubicBezTo>
                    <a:pt x="763" y="162"/>
                    <a:pt x="757" y="166"/>
                    <a:pt x="760" y="165"/>
                  </a:cubicBezTo>
                  <a:cubicBezTo>
                    <a:pt x="763" y="165"/>
                    <a:pt x="765" y="167"/>
                    <a:pt x="763" y="169"/>
                  </a:cubicBezTo>
                  <a:cubicBezTo>
                    <a:pt x="762" y="171"/>
                    <a:pt x="755" y="167"/>
                    <a:pt x="754" y="169"/>
                  </a:cubicBezTo>
                  <a:cubicBezTo>
                    <a:pt x="752" y="170"/>
                    <a:pt x="757" y="173"/>
                    <a:pt x="760" y="172"/>
                  </a:cubicBezTo>
                  <a:cubicBezTo>
                    <a:pt x="763" y="172"/>
                    <a:pt x="764" y="174"/>
                    <a:pt x="765" y="176"/>
                  </a:cubicBezTo>
                  <a:cubicBezTo>
                    <a:pt x="765" y="178"/>
                    <a:pt x="758" y="175"/>
                    <a:pt x="756" y="177"/>
                  </a:cubicBezTo>
                  <a:cubicBezTo>
                    <a:pt x="755" y="178"/>
                    <a:pt x="757" y="179"/>
                    <a:pt x="761" y="180"/>
                  </a:cubicBezTo>
                  <a:cubicBezTo>
                    <a:pt x="764" y="180"/>
                    <a:pt x="761" y="181"/>
                    <a:pt x="764" y="184"/>
                  </a:cubicBezTo>
                  <a:cubicBezTo>
                    <a:pt x="764" y="184"/>
                    <a:pt x="765" y="184"/>
                    <a:pt x="765" y="184"/>
                  </a:cubicBezTo>
                  <a:cubicBezTo>
                    <a:pt x="766" y="186"/>
                    <a:pt x="763" y="187"/>
                    <a:pt x="764" y="189"/>
                  </a:cubicBezTo>
                  <a:cubicBezTo>
                    <a:pt x="764" y="191"/>
                    <a:pt x="760" y="192"/>
                    <a:pt x="760" y="190"/>
                  </a:cubicBezTo>
                  <a:cubicBezTo>
                    <a:pt x="760" y="188"/>
                    <a:pt x="752" y="187"/>
                    <a:pt x="750" y="189"/>
                  </a:cubicBezTo>
                  <a:cubicBezTo>
                    <a:pt x="748" y="192"/>
                    <a:pt x="747" y="193"/>
                    <a:pt x="744" y="191"/>
                  </a:cubicBezTo>
                  <a:cubicBezTo>
                    <a:pt x="742" y="189"/>
                    <a:pt x="736" y="192"/>
                    <a:pt x="728" y="192"/>
                  </a:cubicBezTo>
                  <a:cubicBezTo>
                    <a:pt x="720" y="192"/>
                    <a:pt x="703" y="193"/>
                    <a:pt x="699" y="195"/>
                  </a:cubicBezTo>
                  <a:cubicBezTo>
                    <a:pt x="694" y="196"/>
                    <a:pt x="691" y="202"/>
                    <a:pt x="695" y="206"/>
                  </a:cubicBezTo>
                  <a:cubicBezTo>
                    <a:pt x="699" y="210"/>
                    <a:pt x="695" y="211"/>
                    <a:pt x="695" y="214"/>
                  </a:cubicBezTo>
                  <a:cubicBezTo>
                    <a:pt x="695" y="216"/>
                    <a:pt x="705" y="221"/>
                    <a:pt x="710" y="222"/>
                  </a:cubicBezTo>
                  <a:cubicBezTo>
                    <a:pt x="716" y="222"/>
                    <a:pt x="720" y="229"/>
                    <a:pt x="717" y="233"/>
                  </a:cubicBezTo>
                  <a:cubicBezTo>
                    <a:pt x="714" y="237"/>
                    <a:pt x="704" y="232"/>
                    <a:pt x="698" y="227"/>
                  </a:cubicBezTo>
                  <a:cubicBezTo>
                    <a:pt x="691" y="222"/>
                    <a:pt x="677" y="220"/>
                    <a:pt x="672" y="220"/>
                  </a:cubicBezTo>
                  <a:cubicBezTo>
                    <a:pt x="667" y="220"/>
                    <a:pt x="670" y="216"/>
                    <a:pt x="664" y="216"/>
                  </a:cubicBezTo>
                  <a:cubicBezTo>
                    <a:pt x="657" y="216"/>
                    <a:pt x="652" y="222"/>
                    <a:pt x="656" y="222"/>
                  </a:cubicBezTo>
                  <a:cubicBezTo>
                    <a:pt x="661" y="222"/>
                    <a:pt x="663" y="221"/>
                    <a:pt x="661" y="223"/>
                  </a:cubicBezTo>
                  <a:cubicBezTo>
                    <a:pt x="659" y="225"/>
                    <a:pt x="662" y="225"/>
                    <a:pt x="667" y="227"/>
                  </a:cubicBezTo>
                  <a:cubicBezTo>
                    <a:pt x="672" y="229"/>
                    <a:pt x="663" y="232"/>
                    <a:pt x="658" y="229"/>
                  </a:cubicBezTo>
                  <a:cubicBezTo>
                    <a:pt x="653" y="225"/>
                    <a:pt x="647" y="228"/>
                    <a:pt x="646" y="231"/>
                  </a:cubicBezTo>
                  <a:cubicBezTo>
                    <a:pt x="644" y="234"/>
                    <a:pt x="652" y="241"/>
                    <a:pt x="661" y="243"/>
                  </a:cubicBezTo>
                  <a:cubicBezTo>
                    <a:pt x="670" y="244"/>
                    <a:pt x="667" y="247"/>
                    <a:pt x="671" y="248"/>
                  </a:cubicBezTo>
                  <a:cubicBezTo>
                    <a:pt x="675" y="250"/>
                    <a:pt x="672" y="252"/>
                    <a:pt x="669" y="252"/>
                  </a:cubicBezTo>
                  <a:cubicBezTo>
                    <a:pt x="666" y="252"/>
                    <a:pt x="661" y="247"/>
                    <a:pt x="656" y="245"/>
                  </a:cubicBezTo>
                  <a:cubicBezTo>
                    <a:pt x="652" y="243"/>
                    <a:pt x="640" y="246"/>
                    <a:pt x="637" y="243"/>
                  </a:cubicBezTo>
                  <a:cubicBezTo>
                    <a:pt x="635" y="241"/>
                    <a:pt x="639" y="238"/>
                    <a:pt x="636" y="236"/>
                  </a:cubicBezTo>
                  <a:cubicBezTo>
                    <a:pt x="634" y="234"/>
                    <a:pt x="636" y="230"/>
                    <a:pt x="639" y="225"/>
                  </a:cubicBezTo>
                  <a:cubicBezTo>
                    <a:pt x="642" y="220"/>
                    <a:pt x="639" y="212"/>
                    <a:pt x="634" y="211"/>
                  </a:cubicBezTo>
                  <a:cubicBezTo>
                    <a:pt x="630" y="210"/>
                    <a:pt x="630" y="214"/>
                    <a:pt x="631" y="215"/>
                  </a:cubicBezTo>
                  <a:cubicBezTo>
                    <a:pt x="632" y="217"/>
                    <a:pt x="632" y="223"/>
                    <a:pt x="628" y="227"/>
                  </a:cubicBezTo>
                  <a:cubicBezTo>
                    <a:pt x="625" y="231"/>
                    <a:pt x="615" y="231"/>
                    <a:pt x="615" y="234"/>
                  </a:cubicBezTo>
                  <a:cubicBezTo>
                    <a:pt x="615" y="237"/>
                    <a:pt x="608" y="239"/>
                    <a:pt x="610" y="241"/>
                  </a:cubicBezTo>
                  <a:cubicBezTo>
                    <a:pt x="613" y="243"/>
                    <a:pt x="622" y="254"/>
                    <a:pt x="623" y="257"/>
                  </a:cubicBezTo>
                  <a:cubicBezTo>
                    <a:pt x="625" y="260"/>
                    <a:pt x="615" y="270"/>
                    <a:pt x="617" y="276"/>
                  </a:cubicBezTo>
                  <a:cubicBezTo>
                    <a:pt x="618" y="282"/>
                    <a:pt x="615" y="284"/>
                    <a:pt x="617" y="287"/>
                  </a:cubicBezTo>
                  <a:cubicBezTo>
                    <a:pt x="619" y="290"/>
                    <a:pt x="623" y="287"/>
                    <a:pt x="626" y="289"/>
                  </a:cubicBezTo>
                  <a:cubicBezTo>
                    <a:pt x="628" y="290"/>
                    <a:pt x="633" y="287"/>
                    <a:pt x="639" y="286"/>
                  </a:cubicBezTo>
                  <a:cubicBezTo>
                    <a:pt x="645" y="285"/>
                    <a:pt x="656" y="291"/>
                    <a:pt x="661" y="293"/>
                  </a:cubicBezTo>
                  <a:cubicBezTo>
                    <a:pt x="665" y="295"/>
                    <a:pt x="663" y="298"/>
                    <a:pt x="665" y="302"/>
                  </a:cubicBezTo>
                  <a:cubicBezTo>
                    <a:pt x="667" y="305"/>
                    <a:pt x="660" y="305"/>
                    <a:pt x="660" y="310"/>
                  </a:cubicBezTo>
                  <a:cubicBezTo>
                    <a:pt x="659" y="315"/>
                    <a:pt x="672" y="317"/>
                    <a:pt x="673" y="319"/>
                  </a:cubicBezTo>
                  <a:cubicBezTo>
                    <a:pt x="673" y="320"/>
                    <a:pt x="664" y="319"/>
                    <a:pt x="660" y="318"/>
                  </a:cubicBezTo>
                  <a:cubicBezTo>
                    <a:pt x="656" y="316"/>
                    <a:pt x="656" y="312"/>
                    <a:pt x="655" y="311"/>
                  </a:cubicBezTo>
                  <a:cubicBezTo>
                    <a:pt x="654" y="310"/>
                    <a:pt x="657" y="306"/>
                    <a:pt x="658" y="302"/>
                  </a:cubicBezTo>
                  <a:cubicBezTo>
                    <a:pt x="658" y="299"/>
                    <a:pt x="653" y="297"/>
                    <a:pt x="652" y="295"/>
                  </a:cubicBezTo>
                  <a:cubicBezTo>
                    <a:pt x="650" y="293"/>
                    <a:pt x="648" y="290"/>
                    <a:pt x="645" y="291"/>
                  </a:cubicBezTo>
                  <a:cubicBezTo>
                    <a:pt x="642" y="291"/>
                    <a:pt x="631" y="292"/>
                    <a:pt x="627" y="295"/>
                  </a:cubicBezTo>
                  <a:cubicBezTo>
                    <a:pt x="624" y="298"/>
                    <a:pt x="628" y="307"/>
                    <a:pt x="630" y="311"/>
                  </a:cubicBezTo>
                  <a:cubicBezTo>
                    <a:pt x="632" y="315"/>
                    <a:pt x="620" y="321"/>
                    <a:pt x="620" y="324"/>
                  </a:cubicBezTo>
                  <a:cubicBezTo>
                    <a:pt x="621" y="328"/>
                    <a:pt x="617" y="329"/>
                    <a:pt x="612" y="332"/>
                  </a:cubicBezTo>
                  <a:cubicBezTo>
                    <a:pt x="607" y="334"/>
                    <a:pt x="601" y="336"/>
                    <a:pt x="602" y="341"/>
                  </a:cubicBezTo>
                  <a:cubicBezTo>
                    <a:pt x="602" y="345"/>
                    <a:pt x="595" y="343"/>
                    <a:pt x="591" y="341"/>
                  </a:cubicBezTo>
                  <a:cubicBezTo>
                    <a:pt x="588" y="339"/>
                    <a:pt x="583" y="342"/>
                    <a:pt x="578" y="342"/>
                  </a:cubicBezTo>
                  <a:cubicBezTo>
                    <a:pt x="573" y="342"/>
                    <a:pt x="573" y="337"/>
                    <a:pt x="569" y="339"/>
                  </a:cubicBezTo>
                  <a:cubicBezTo>
                    <a:pt x="565" y="340"/>
                    <a:pt x="563" y="337"/>
                    <a:pt x="564" y="334"/>
                  </a:cubicBezTo>
                  <a:cubicBezTo>
                    <a:pt x="565" y="331"/>
                    <a:pt x="570" y="333"/>
                    <a:pt x="570" y="336"/>
                  </a:cubicBezTo>
                  <a:cubicBezTo>
                    <a:pt x="570" y="338"/>
                    <a:pt x="573" y="337"/>
                    <a:pt x="576" y="335"/>
                  </a:cubicBezTo>
                  <a:cubicBezTo>
                    <a:pt x="580" y="333"/>
                    <a:pt x="578" y="337"/>
                    <a:pt x="583" y="338"/>
                  </a:cubicBezTo>
                  <a:cubicBezTo>
                    <a:pt x="588" y="338"/>
                    <a:pt x="585" y="335"/>
                    <a:pt x="589" y="335"/>
                  </a:cubicBezTo>
                  <a:cubicBezTo>
                    <a:pt x="592" y="336"/>
                    <a:pt x="593" y="335"/>
                    <a:pt x="591" y="333"/>
                  </a:cubicBezTo>
                  <a:cubicBezTo>
                    <a:pt x="590" y="331"/>
                    <a:pt x="594" y="330"/>
                    <a:pt x="596" y="329"/>
                  </a:cubicBezTo>
                  <a:cubicBezTo>
                    <a:pt x="599" y="327"/>
                    <a:pt x="598" y="324"/>
                    <a:pt x="600" y="323"/>
                  </a:cubicBezTo>
                  <a:cubicBezTo>
                    <a:pt x="602" y="321"/>
                    <a:pt x="601" y="319"/>
                    <a:pt x="603" y="319"/>
                  </a:cubicBezTo>
                  <a:cubicBezTo>
                    <a:pt x="605" y="319"/>
                    <a:pt x="606" y="315"/>
                    <a:pt x="608" y="315"/>
                  </a:cubicBezTo>
                  <a:cubicBezTo>
                    <a:pt x="611" y="315"/>
                    <a:pt x="612" y="312"/>
                    <a:pt x="610" y="310"/>
                  </a:cubicBezTo>
                  <a:cubicBezTo>
                    <a:pt x="609" y="308"/>
                    <a:pt x="611" y="303"/>
                    <a:pt x="613" y="302"/>
                  </a:cubicBezTo>
                  <a:cubicBezTo>
                    <a:pt x="616" y="302"/>
                    <a:pt x="616" y="300"/>
                    <a:pt x="614" y="298"/>
                  </a:cubicBezTo>
                  <a:cubicBezTo>
                    <a:pt x="612" y="297"/>
                    <a:pt x="604" y="292"/>
                    <a:pt x="605" y="289"/>
                  </a:cubicBezTo>
                  <a:cubicBezTo>
                    <a:pt x="605" y="285"/>
                    <a:pt x="604" y="280"/>
                    <a:pt x="605" y="277"/>
                  </a:cubicBezTo>
                  <a:cubicBezTo>
                    <a:pt x="606" y="275"/>
                    <a:pt x="605" y="269"/>
                    <a:pt x="604" y="266"/>
                  </a:cubicBezTo>
                  <a:cubicBezTo>
                    <a:pt x="604" y="263"/>
                    <a:pt x="606" y="260"/>
                    <a:pt x="607" y="255"/>
                  </a:cubicBezTo>
                  <a:cubicBezTo>
                    <a:pt x="608" y="249"/>
                    <a:pt x="601" y="243"/>
                    <a:pt x="598" y="242"/>
                  </a:cubicBezTo>
                  <a:cubicBezTo>
                    <a:pt x="595" y="240"/>
                    <a:pt x="597" y="237"/>
                    <a:pt x="602" y="233"/>
                  </a:cubicBezTo>
                  <a:cubicBezTo>
                    <a:pt x="607" y="229"/>
                    <a:pt x="607" y="217"/>
                    <a:pt x="607" y="214"/>
                  </a:cubicBezTo>
                  <a:cubicBezTo>
                    <a:pt x="606" y="211"/>
                    <a:pt x="596" y="209"/>
                    <a:pt x="593" y="209"/>
                  </a:cubicBezTo>
                  <a:cubicBezTo>
                    <a:pt x="589" y="210"/>
                    <a:pt x="575" y="209"/>
                    <a:pt x="571" y="208"/>
                  </a:cubicBezTo>
                  <a:cubicBezTo>
                    <a:pt x="568" y="208"/>
                    <a:pt x="566" y="211"/>
                    <a:pt x="565" y="215"/>
                  </a:cubicBezTo>
                  <a:cubicBezTo>
                    <a:pt x="563" y="218"/>
                    <a:pt x="559" y="223"/>
                    <a:pt x="557" y="231"/>
                  </a:cubicBezTo>
                  <a:cubicBezTo>
                    <a:pt x="555" y="238"/>
                    <a:pt x="546" y="241"/>
                    <a:pt x="542" y="242"/>
                  </a:cubicBezTo>
                  <a:cubicBezTo>
                    <a:pt x="538" y="244"/>
                    <a:pt x="536" y="249"/>
                    <a:pt x="538" y="252"/>
                  </a:cubicBezTo>
                  <a:cubicBezTo>
                    <a:pt x="539" y="255"/>
                    <a:pt x="542" y="253"/>
                    <a:pt x="544" y="254"/>
                  </a:cubicBezTo>
                  <a:cubicBezTo>
                    <a:pt x="546" y="255"/>
                    <a:pt x="544" y="262"/>
                    <a:pt x="543" y="263"/>
                  </a:cubicBezTo>
                  <a:cubicBezTo>
                    <a:pt x="541" y="264"/>
                    <a:pt x="545" y="266"/>
                    <a:pt x="542" y="268"/>
                  </a:cubicBezTo>
                  <a:cubicBezTo>
                    <a:pt x="539" y="270"/>
                    <a:pt x="536" y="274"/>
                    <a:pt x="538" y="276"/>
                  </a:cubicBezTo>
                  <a:cubicBezTo>
                    <a:pt x="540" y="278"/>
                    <a:pt x="548" y="279"/>
                    <a:pt x="551" y="281"/>
                  </a:cubicBezTo>
                  <a:cubicBezTo>
                    <a:pt x="555" y="283"/>
                    <a:pt x="554" y="286"/>
                    <a:pt x="556" y="290"/>
                  </a:cubicBezTo>
                  <a:cubicBezTo>
                    <a:pt x="559" y="293"/>
                    <a:pt x="562" y="291"/>
                    <a:pt x="563" y="293"/>
                  </a:cubicBezTo>
                  <a:cubicBezTo>
                    <a:pt x="564" y="295"/>
                    <a:pt x="558" y="304"/>
                    <a:pt x="556" y="304"/>
                  </a:cubicBezTo>
                  <a:cubicBezTo>
                    <a:pt x="554" y="305"/>
                    <a:pt x="545" y="296"/>
                    <a:pt x="542" y="294"/>
                  </a:cubicBezTo>
                  <a:cubicBezTo>
                    <a:pt x="540" y="292"/>
                    <a:pt x="529" y="288"/>
                    <a:pt x="524" y="286"/>
                  </a:cubicBezTo>
                  <a:cubicBezTo>
                    <a:pt x="519" y="283"/>
                    <a:pt x="515" y="283"/>
                    <a:pt x="509" y="280"/>
                  </a:cubicBezTo>
                  <a:cubicBezTo>
                    <a:pt x="504" y="276"/>
                    <a:pt x="499" y="274"/>
                    <a:pt x="488" y="274"/>
                  </a:cubicBezTo>
                  <a:cubicBezTo>
                    <a:pt x="478" y="274"/>
                    <a:pt x="471" y="272"/>
                    <a:pt x="468" y="272"/>
                  </a:cubicBezTo>
                  <a:cubicBezTo>
                    <a:pt x="464" y="273"/>
                    <a:pt x="466" y="269"/>
                    <a:pt x="460" y="266"/>
                  </a:cubicBezTo>
                  <a:cubicBezTo>
                    <a:pt x="453" y="263"/>
                    <a:pt x="449" y="260"/>
                    <a:pt x="446" y="262"/>
                  </a:cubicBezTo>
                  <a:cubicBezTo>
                    <a:pt x="442" y="263"/>
                    <a:pt x="444" y="270"/>
                    <a:pt x="449" y="271"/>
                  </a:cubicBezTo>
                  <a:cubicBezTo>
                    <a:pt x="454" y="272"/>
                    <a:pt x="452" y="275"/>
                    <a:pt x="457" y="274"/>
                  </a:cubicBezTo>
                  <a:cubicBezTo>
                    <a:pt x="463" y="274"/>
                    <a:pt x="465" y="276"/>
                    <a:pt x="465" y="279"/>
                  </a:cubicBezTo>
                  <a:cubicBezTo>
                    <a:pt x="464" y="283"/>
                    <a:pt x="467" y="286"/>
                    <a:pt x="470" y="289"/>
                  </a:cubicBezTo>
                  <a:cubicBezTo>
                    <a:pt x="472" y="291"/>
                    <a:pt x="471" y="295"/>
                    <a:pt x="466" y="295"/>
                  </a:cubicBezTo>
                  <a:cubicBezTo>
                    <a:pt x="462" y="295"/>
                    <a:pt x="457" y="296"/>
                    <a:pt x="459" y="299"/>
                  </a:cubicBezTo>
                  <a:cubicBezTo>
                    <a:pt x="461" y="302"/>
                    <a:pt x="457" y="303"/>
                    <a:pt x="453" y="301"/>
                  </a:cubicBezTo>
                  <a:cubicBezTo>
                    <a:pt x="448" y="299"/>
                    <a:pt x="451" y="296"/>
                    <a:pt x="453" y="294"/>
                  </a:cubicBezTo>
                  <a:cubicBezTo>
                    <a:pt x="455" y="293"/>
                    <a:pt x="449" y="290"/>
                    <a:pt x="446" y="289"/>
                  </a:cubicBezTo>
                  <a:cubicBezTo>
                    <a:pt x="443" y="288"/>
                    <a:pt x="432" y="297"/>
                    <a:pt x="429" y="298"/>
                  </a:cubicBezTo>
                  <a:cubicBezTo>
                    <a:pt x="425" y="299"/>
                    <a:pt x="418" y="296"/>
                    <a:pt x="410" y="298"/>
                  </a:cubicBezTo>
                  <a:cubicBezTo>
                    <a:pt x="402" y="300"/>
                    <a:pt x="402" y="306"/>
                    <a:pt x="399" y="306"/>
                  </a:cubicBezTo>
                  <a:cubicBezTo>
                    <a:pt x="396" y="305"/>
                    <a:pt x="387" y="306"/>
                    <a:pt x="384" y="304"/>
                  </a:cubicBezTo>
                  <a:cubicBezTo>
                    <a:pt x="381" y="302"/>
                    <a:pt x="383" y="301"/>
                    <a:pt x="387" y="301"/>
                  </a:cubicBezTo>
                  <a:cubicBezTo>
                    <a:pt x="390" y="302"/>
                    <a:pt x="391" y="300"/>
                    <a:pt x="389" y="298"/>
                  </a:cubicBezTo>
                  <a:cubicBezTo>
                    <a:pt x="387" y="296"/>
                    <a:pt x="392" y="292"/>
                    <a:pt x="392" y="290"/>
                  </a:cubicBezTo>
                  <a:cubicBezTo>
                    <a:pt x="392" y="289"/>
                    <a:pt x="379" y="293"/>
                    <a:pt x="377" y="295"/>
                  </a:cubicBezTo>
                  <a:cubicBezTo>
                    <a:pt x="374" y="297"/>
                    <a:pt x="377" y="300"/>
                    <a:pt x="374" y="301"/>
                  </a:cubicBezTo>
                  <a:cubicBezTo>
                    <a:pt x="372" y="302"/>
                    <a:pt x="372" y="299"/>
                    <a:pt x="369" y="298"/>
                  </a:cubicBezTo>
                  <a:cubicBezTo>
                    <a:pt x="367" y="297"/>
                    <a:pt x="347" y="302"/>
                    <a:pt x="344" y="306"/>
                  </a:cubicBezTo>
                  <a:cubicBezTo>
                    <a:pt x="340" y="310"/>
                    <a:pt x="333" y="310"/>
                    <a:pt x="333" y="313"/>
                  </a:cubicBezTo>
                  <a:cubicBezTo>
                    <a:pt x="333" y="315"/>
                    <a:pt x="324" y="315"/>
                    <a:pt x="320" y="316"/>
                  </a:cubicBezTo>
                  <a:cubicBezTo>
                    <a:pt x="317" y="318"/>
                    <a:pt x="319" y="325"/>
                    <a:pt x="318" y="328"/>
                  </a:cubicBezTo>
                  <a:cubicBezTo>
                    <a:pt x="317" y="332"/>
                    <a:pt x="303" y="331"/>
                    <a:pt x="299" y="331"/>
                  </a:cubicBezTo>
                  <a:cubicBezTo>
                    <a:pt x="295" y="331"/>
                    <a:pt x="293" y="323"/>
                    <a:pt x="290" y="322"/>
                  </a:cubicBezTo>
                  <a:cubicBezTo>
                    <a:pt x="286" y="322"/>
                    <a:pt x="288" y="317"/>
                    <a:pt x="289" y="315"/>
                  </a:cubicBezTo>
                  <a:cubicBezTo>
                    <a:pt x="290" y="313"/>
                    <a:pt x="293" y="315"/>
                    <a:pt x="297" y="312"/>
                  </a:cubicBezTo>
                  <a:cubicBezTo>
                    <a:pt x="301" y="309"/>
                    <a:pt x="306" y="313"/>
                    <a:pt x="307" y="312"/>
                  </a:cubicBezTo>
                  <a:cubicBezTo>
                    <a:pt x="309" y="310"/>
                    <a:pt x="301" y="305"/>
                    <a:pt x="300" y="301"/>
                  </a:cubicBezTo>
                  <a:cubicBezTo>
                    <a:pt x="300" y="297"/>
                    <a:pt x="291" y="295"/>
                    <a:pt x="286" y="297"/>
                  </a:cubicBezTo>
                  <a:cubicBezTo>
                    <a:pt x="281" y="298"/>
                    <a:pt x="276" y="297"/>
                    <a:pt x="272" y="295"/>
                  </a:cubicBezTo>
                  <a:cubicBezTo>
                    <a:pt x="269" y="294"/>
                    <a:pt x="269" y="298"/>
                    <a:pt x="274" y="300"/>
                  </a:cubicBezTo>
                  <a:cubicBezTo>
                    <a:pt x="279" y="301"/>
                    <a:pt x="277" y="305"/>
                    <a:pt x="277" y="307"/>
                  </a:cubicBezTo>
                  <a:cubicBezTo>
                    <a:pt x="278" y="310"/>
                    <a:pt x="276" y="316"/>
                    <a:pt x="273" y="320"/>
                  </a:cubicBezTo>
                  <a:cubicBezTo>
                    <a:pt x="270" y="324"/>
                    <a:pt x="272" y="324"/>
                    <a:pt x="277" y="324"/>
                  </a:cubicBezTo>
                  <a:cubicBezTo>
                    <a:pt x="281" y="324"/>
                    <a:pt x="281" y="330"/>
                    <a:pt x="281" y="334"/>
                  </a:cubicBezTo>
                  <a:cubicBezTo>
                    <a:pt x="281" y="338"/>
                    <a:pt x="277" y="339"/>
                    <a:pt x="277" y="343"/>
                  </a:cubicBezTo>
                  <a:cubicBezTo>
                    <a:pt x="277" y="346"/>
                    <a:pt x="274" y="341"/>
                    <a:pt x="273" y="342"/>
                  </a:cubicBezTo>
                  <a:cubicBezTo>
                    <a:pt x="271" y="344"/>
                    <a:pt x="270" y="342"/>
                    <a:pt x="269" y="339"/>
                  </a:cubicBezTo>
                  <a:cubicBezTo>
                    <a:pt x="269" y="336"/>
                    <a:pt x="262" y="338"/>
                    <a:pt x="258" y="337"/>
                  </a:cubicBezTo>
                  <a:cubicBezTo>
                    <a:pt x="254" y="336"/>
                    <a:pt x="253" y="338"/>
                    <a:pt x="251" y="340"/>
                  </a:cubicBezTo>
                  <a:cubicBezTo>
                    <a:pt x="249" y="343"/>
                    <a:pt x="244" y="344"/>
                    <a:pt x="241" y="345"/>
                  </a:cubicBezTo>
                  <a:cubicBezTo>
                    <a:pt x="238" y="345"/>
                    <a:pt x="233" y="351"/>
                    <a:pt x="230" y="353"/>
                  </a:cubicBezTo>
                  <a:cubicBezTo>
                    <a:pt x="227" y="355"/>
                    <a:pt x="226" y="358"/>
                    <a:pt x="231" y="362"/>
                  </a:cubicBezTo>
                  <a:cubicBezTo>
                    <a:pt x="235" y="366"/>
                    <a:pt x="236" y="369"/>
                    <a:pt x="235" y="371"/>
                  </a:cubicBezTo>
                  <a:cubicBezTo>
                    <a:pt x="235" y="373"/>
                    <a:pt x="224" y="373"/>
                    <a:pt x="222" y="370"/>
                  </a:cubicBezTo>
                  <a:cubicBezTo>
                    <a:pt x="220" y="368"/>
                    <a:pt x="213" y="367"/>
                    <a:pt x="210" y="368"/>
                  </a:cubicBezTo>
                  <a:cubicBezTo>
                    <a:pt x="208" y="368"/>
                    <a:pt x="201" y="360"/>
                    <a:pt x="197" y="360"/>
                  </a:cubicBezTo>
                  <a:cubicBezTo>
                    <a:pt x="194" y="360"/>
                    <a:pt x="192" y="364"/>
                    <a:pt x="190" y="366"/>
                  </a:cubicBezTo>
                  <a:cubicBezTo>
                    <a:pt x="189" y="369"/>
                    <a:pt x="192" y="369"/>
                    <a:pt x="194" y="373"/>
                  </a:cubicBezTo>
                  <a:cubicBezTo>
                    <a:pt x="195" y="377"/>
                    <a:pt x="202" y="377"/>
                    <a:pt x="205" y="377"/>
                  </a:cubicBezTo>
                  <a:cubicBezTo>
                    <a:pt x="208" y="377"/>
                    <a:pt x="207" y="382"/>
                    <a:pt x="206" y="384"/>
                  </a:cubicBezTo>
                  <a:cubicBezTo>
                    <a:pt x="205" y="386"/>
                    <a:pt x="199" y="387"/>
                    <a:pt x="197" y="385"/>
                  </a:cubicBezTo>
                  <a:cubicBezTo>
                    <a:pt x="196" y="383"/>
                    <a:pt x="189" y="385"/>
                    <a:pt x="188" y="382"/>
                  </a:cubicBezTo>
                  <a:cubicBezTo>
                    <a:pt x="188" y="380"/>
                    <a:pt x="183" y="376"/>
                    <a:pt x="178" y="376"/>
                  </a:cubicBezTo>
                  <a:cubicBezTo>
                    <a:pt x="173" y="377"/>
                    <a:pt x="172" y="374"/>
                    <a:pt x="172" y="370"/>
                  </a:cubicBezTo>
                  <a:cubicBezTo>
                    <a:pt x="173" y="366"/>
                    <a:pt x="169" y="364"/>
                    <a:pt x="170" y="362"/>
                  </a:cubicBezTo>
                  <a:cubicBezTo>
                    <a:pt x="170" y="360"/>
                    <a:pt x="167" y="356"/>
                    <a:pt x="170" y="354"/>
                  </a:cubicBezTo>
                  <a:cubicBezTo>
                    <a:pt x="173" y="353"/>
                    <a:pt x="171" y="350"/>
                    <a:pt x="171" y="347"/>
                  </a:cubicBezTo>
                  <a:cubicBezTo>
                    <a:pt x="171" y="345"/>
                    <a:pt x="166" y="341"/>
                    <a:pt x="162" y="341"/>
                  </a:cubicBezTo>
                  <a:cubicBezTo>
                    <a:pt x="158" y="341"/>
                    <a:pt x="159" y="337"/>
                    <a:pt x="155" y="336"/>
                  </a:cubicBezTo>
                  <a:cubicBezTo>
                    <a:pt x="152" y="335"/>
                    <a:pt x="145" y="329"/>
                    <a:pt x="144" y="327"/>
                  </a:cubicBezTo>
                  <a:cubicBezTo>
                    <a:pt x="144" y="324"/>
                    <a:pt x="138" y="324"/>
                    <a:pt x="140" y="323"/>
                  </a:cubicBezTo>
                  <a:cubicBezTo>
                    <a:pt x="142" y="322"/>
                    <a:pt x="146" y="323"/>
                    <a:pt x="149" y="326"/>
                  </a:cubicBezTo>
                  <a:cubicBezTo>
                    <a:pt x="152" y="329"/>
                    <a:pt x="157" y="332"/>
                    <a:pt x="165" y="333"/>
                  </a:cubicBezTo>
                  <a:cubicBezTo>
                    <a:pt x="173" y="334"/>
                    <a:pt x="176" y="338"/>
                    <a:pt x="185" y="339"/>
                  </a:cubicBezTo>
                  <a:cubicBezTo>
                    <a:pt x="193" y="341"/>
                    <a:pt x="198" y="342"/>
                    <a:pt x="211" y="344"/>
                  </a:cubicBezTo>
                  <a:cubicBezTo>
                    <a:pt x="223" y="345"/>
                    <a:pt x="240" y="333"/>
                    <a:pt x="244" y="329"/>
                  </a:cubicBezTo>
                  <a:cubicBezTo>
                    <a:pt x="247" y="326"/>
                    <a:pt x="243" y="319"/>
                    <a:pt x="243" y="316"/>
                  </a:cubicBezTo>
                  <a:cubicBezTo>
                    <a:pt x="243" y="313"/>
                    <a:pt x="237" y="313"/>
                    <a:pt x="236" y="311"/>
                  </a:cubicBezTo>
                  <a:cubicBezTo>
                    <a:pt x="235" y="309"/>
                    <a:pt x="232" y="305"/>
                    <a:pt x="227" y="305"/>
                  </a:cubicBezTo>
                  <a:cubicBezTo>
                    <a:pt x="222" y="305"/>
                    <a:pt x="221" y="300"/>
                    <a:pt x="217" y="300"/>
                  </a:cubicBezTo>
                  <a:cubicBezTo>
                    <a:pt x="214" y="300"/>
                    <a:pt x="211" y="298"/>
                    <a:pt x="201" y="292"/>
                  </a:cubicBezTo>
                  <a:cubicBezTo>
                    <a:pt x="191" y="285"/>
                    <a:pt x="177" y="280"/>
                    <a:pt x="175" y="281"/>
                  </a:cubicBezTo>
                  <a:cubicBezTo>
                    <a:pt x="172" y="283"/>
                    <a:pt x="170" y="283"/>
                    <a:pt x="169" y="281"/>
                  </a:cubicBezTo>
                  <a:cubicBezTo>
                    <a:pt x="167" y="278"/>
                    <a:pt x="163" y="279"/>
                    <a:pt x="161" y="281"/>
                  </a:cubicBezTo>
                  <a:cubicBezTo>
                    <a:pt x="158" y="283"/>
                    <a:pt x="155" y="279"/>
                    <a:pt x="150" y="280"/>
                  </a:cubicBezTo>
                  <a:cubicBezTo>
                    <a:pt x="145" y="281"/>
                    <a:pt x="143" y="278"/>
                    <a:pt x="144" y="276"/>
                  </a:cubicBezTo>
                  <a:cubicBezTo>
                    <a:pt x="145" y="275"/>
                    <a:pt x="153" y="276"/>
                    <a:pt x="152" y="274"/>
                  </a:cubicBezTo>
                  <a:cubicBezTo>
                    <a:pt x="152" y="271"/>
                    <a:pt x="149" y="274"/>
                    <a:pt x="145" y="271"/>
                  </a:cubicBezTo>
                  <a:cubicBezTo>
                    <a:pt x="140" y="268"/>
                    <a:pt x="138" y="270"/>
                    <a:pt x="137" y="272"/>
                  </a:cubicBezTo>
                  <a:cubicBezTo>
                    <a:pt x="136" y="275"/>
                    <a:pt x="132" y="274"/>
                    <a:pt x="130" y="272"/>
                  </a:cubicBezTo>
                  <a:cubicBezTo>
                    <a:pt x="130" y="272"/>
                    <a:pt x="129" y="271"/>
                    <a:pt x="129" y="271"/>
                  </a:cubicBezTo>
                  <a:cubicBezTo>
                    <a:pt x="128" y="275"/>
                    <a:pt x="126" y="276"/>
                    <a:pt x="123" y="275"/>
                  </a:cubicBezTo>
                  <a:cubicBezTo>
                    <a:pt x="120" y="275"/>
                    <a:pt x="117" y="280"/>
                    <a:pt x="114" y="280"/>
                  </a:cubicBezTo>
                  <a:cubicBezTo>
                    <a:pt x="111" y="280"/>
                    <a:pt x="107" y="283"/>
                    <a:pt x="106" y="286"/>
                  </a:cubicBezTo>
                  <a:cubicBezTo>
                    <a:pt x="106" y="289"/>
                    <a:pt x="102" y="288"/>
                    <a:pt x="102" y="290"/>
                  </a:cubicBezTo>
                  <a:cubicBezTo>
                    <a:pt x="102" y="292"/>
                    <a:pt x="102" y="294"/>
                    <a:pt x="100" y="296"/>
                  </a:cubicBezTo>
                  <a:cubicBezTo>
                    <a:pt x="99" y="298"/>
                    <a:pt x="100" y="299"/>
                    <a:pt x="102" y="302"/>
                  </a:cubicBezTo>
                  <a:cubicBezTo>
                    <a:pt x="104" y="305"/>
                    <a:pt x="107" y="305"/>
                    <a:pt x="109" y="306"/>
                  </a:cubicBezTo>
                  <a:cubicBezTo>
                    <a:pt x="111" y="307"/>
                    <a:pt x="117" y="312"/>
                    <a:pt x="117" y="314"/>
                  </a:cubicBezTo>
                  <a:cubicBezTo>
                    <a:pt x="117" y="316"/>
                    <a:pt x="112" y="321"/>
                    <a:pt x="110" y="323"/>
                  </a:cubicBezTo>
                  <a:cubicBezTo>
                    <a:pt x="108" y="324"/>
                    <a:pt x="105" y="327"/>
                    <a:pt x="107" y="329"/>
                  </a:cubicBezTo>
                  <a:cubicBezTo>
                    <a:pt x="108" y="331"/>
                    <a:pt x="114" y="340"/>
                    <a:pt x="117" y="346"/>
                  </a:cubicBezTo>
                  <a:cubicBezTo>
                    <a:pt x="121" y="353"/>
                    <a:pt x="116" y="350"/>
                    <a:pt x="114" y="353"/>
                  </a:cubicBezTo>
                  <a:cubicBezTo>
                    <a:pt x="111" y="356"/>
                    <a:pt x="115" y="360"/>
                    <a:pt x="115" y="362"/>
                  </a:cubicBezTo>
                  <a:cubicBezTo>
                    <a:pt x="116" y="364"/>
                    <a:pt x="112" y="363"/>
                    <a:pt x="113" y="365"/>
                  </a:cubicBezTo>
                  <a:cubicBezTo>
                    <a:pt x="113" y="367"/>
                    <a:pt x="118" y="367"/>
                    <a:pt x="118" y="369"/>
                  </a:cubicBezTo>
                  <a:cubicBezTo>
                    <a:pt x="119" y="370"/>
                    <a:pt x="115" y="372"/>
                    <a:pt x="117" y="374"/>
                  </a:cubicBezTo>
                  <a:cubicBezTo>
                    <a:pt x="118" y="377"/>
                    <a:pt x="122" y="377"/>
                    <a:pt x="123" y="380"/>
                  </a:cubicBezTo>
                  <a:cubicBezTo>
                    <a:pt x="123" y="384"/>
                    <a:pt x="115" y="384"/>
                    <a:pt x="116" y="387"/>
                  </a:cubicBezTo>
                  <a:cubicBezTo>
                    <a:pt x="116" y="389"/>
                    <a:pt x="126" y="393"/>
                    <a:pt x="130" y="398"/>
                  </a:cubicBezTo>
                  <a:cubicBezTo>
                    <a:pt x="134" y="403"/>
                    <a:pt x="134" y="404"/>
                    <a:pt x="133" y="407"/>
                  </a:cubicBezTo>
                  <a:cubicBezTo>
                    <a:pt x="131" y="412"/>
                    <a:pt x="119" y="417"/>
                    <a:pt x="116" y="423"/>
                  </a:cubicBezTo>
                  <a:cubicBezTo>
                    <a:pt x="114" y="429"/>
                    <a:pt x="104" y="432"/>
                    <a:pt x="99" y="437"/>
                  </a:cubicBezTo>
                  <a:cubicBezTo>
                    <a:pt x="97" y="439"/>
                    <a:pt x="95" y="441"/>
                    <a:pt x="94" y="443"/>
                  </a:cubicBezTo>
                  <a:cubicBezTo>
                    <a:pt x="96" y="443"/>
                    <a:pt x="97" y="442"/>
                    <a:pt x="98" y="442"/>
                  </a:cubicBezTo>
                  <a:cubicBezTo>
                    <a:pt x="101" y="440"/>
                    <a:pt x="103" y="447"/>
                    <a:pt x="106" y="449"/>
                  </a:cubicBezTo>
                  <a:cubicBezTo>
                    <a:pt x="108" y="451"/>
                    <a:pt x="114" y="449"/>
                    <a:pt x="115" y="451"/>
                  </a:cubicBezTo>
                  <a:cubicBezTo>
                    <a:pt x="117" y="453"/>
                    <a:pt x="114" y="453"/>
                    <a:pt x="110" y="453"/>
                  </a:cubicBezTo>
                  <a:cubicBezTo>
                    <a:pt x="106" y="452"/>
                    <a:pt x="105" y="454"/>
                    <a:pt x="99" y="456"/>
                  </a:cubicBezTo>
                  <a:cubicBezTo>
                    <a:pt x="95" y="458"/>
                    <a:pt x="95" y="460"/>
                    <a:pt x="94" y="461"/>
                  </a:cubicBezTo>
                  <a:cubicBezTo>
                    <a:pt x="96" y="465"/>
                    <a:pt x="93" y="465"/>
                    <a:pt x="91" y="468"/>
                  </a:cubicBezTo>
                  <a:cubicBezTo>
                    <a:pt x="90" y="471"/>
                    <a:pt x="88" y="472"/>
                    <a:pt x="88" y="474"/>
                  </a:cubicBezTo>
                  <a:cubicBezTo>
                    <a:pt x="87" y="476"/>
                    <a:pt x="88" y="477"/>
                    <a:pt x="88" y="480"/>
                  </a:cubicBezTo>
                  <a:cubicBezTo>
                    <a:pt x="89" y="483"/>
                    <a:pt x="89" y="484"/>
                    <a:pt x="91" y="486"/>
                  </a:cubicBezTo>
                  <a:cubicBezTo>
                    <a:pt x="93" y="489"/>
                    <a:pt x="89" y="489"/>
                    <a:pt x="88" y="490"/>
                  </a:cubicBezTo>
                  <a:cubicBezTo>
                    <a:pt x="86" y="491"/>
                    <a:pt x="87" y="494"/>
                    <a:pt x="89" y="496"/>
                  </a:cubicBezTo>
                  <a:cubicBezTo>
                    <a:pt x="91" y="498"/>
                    <a:pt x="91" y="501"/>
                    <a:pt x="91" y="502"/>
                  </a:cubicBezTo>
                  <a:cubicBezTo>
                    <a:pt x="90" y="504"/>
                    <a:pt x="92" y="507"/>
                    <a:pt x="94" y="509"/>
                  </a:cubicBezTo>
                  <a:cubicBezTo>
                    <a:pt x="96" y="511"/>
                    <a:pt x="96" y="515"/>
                    <a:pt x="97" y="517"/>
                  </a:cubicBezTo>
                  <a:cubicBezTo>
                    <a:pt x="99" y="518"/>
                    <a:pt x="100" y="519"/>
                    <a:pt x="103" y="518"/>
                  </a:cubicBezTo>
                  <a:cubicBezTo>
                    <a:pt x="106" y="518"/>
                    <a:pt x="108" y="519"/>
                    <a:pt x="109" y="521"/>
                  </a:cubicBezTo>
                  <a:cubicBezTo>
                    <a:pt x="110" y="523"/>
                    <a:pt x="112" y="522"/>
                    <a:pt x="115" y="521"/>
                  </a:cubicBezTo>
                  <a:cubicBezTo>
                    <a:pt x="118" y="520"/>
                    <a:pt x="124" y="523"/>
                    <a:pt x="125" y="524"/>
                  </a:cubicBezTo>
                  <a:cubicBezTo>
                    <a:pt x="127" y="525"/>
                    <a:pt x="126" y="529"/>
                    <a:pt x="126" y="532"/>
                  </a:cubicBezTo>
                  <a:cubicBezTo>
                    <a:pt x="127" y="535"/>
                    <a:pt x="125" y="538"/>
                    <a:pt x="128" y="540"/>
                  </a:cubicBezTo>
                  <a:cubicBezTo>
                    <a:pt x="130" y="542"/>
                    <a:pt x="130" y="546"/>
                    <a:pt x="133" y="547"/>
                  </a:cubicBezTo>
                  <a:cubicBezTo>
                    <a:pt x="136" y="548"/>
                    <a:pt x="137" y="553"/>
                    <a:pt x="139" y="553"/>
                  </a:cubicBezTo>
                  <a:cubicBezTo>
                    <a:pt x="141" y="554"/>
                    <a:pt x="145" y="557"/>
                    <a:pt x="146" y="559"/>
                  </a:cubicBezTo>
                  <a:cubicBezTo>
                    <a:pt x="146" y="561"/>
                    <a:pt x="142" y="563"/>
                    <a:pt x="140" y="564"/>
                  </a:cubicBezTo>
                  <a:cubicBezTo>
                    <a:pt x="138" y="565"/>
                    <a:pt x="133" y="561"/>
                    <a:pt x="132" y="563"/>
                  </a:cubicBezTo>
                  <a:cubicBezTo>
                    <a:pt x="130" y="565"/>
                    <a:pt x="132" y="568"/>
                    <a:pt x="134" y="573"/>
                  </a:cubicBezTo>
                  <a:cubicBezTo>
                    <a:pt x="135" y="579"/>
                    <a:pt x="136" y="579"/>
                    <a:pt x="138" y="579"/>
                  </a:cubicBezTo>
                  <a:cubicBezTo>
                    <a:pt x="141" y="579"/>
                    <a:pt x="142" y="578"/>
                    <a:pt x="144" y="577"/>
                  </a:cubicBezTo>
                  <a:cubicBezTo>
                    <a:pt x="145" y="576"/>
                    <a:pt x="149" y="577"/>
                    <a:pt x="151" y="576"/>
                  </a:cubicBezTo>
                  <a:cubicBezTo>
                    <a:pt x="153" y="576"/>
                    <a:pt x="159" y="575"/>
                    <a:pt x="160" y="577"/>
                  </a:cubicBezTo>
                  <a:cubicBezTo>
                    <a:pt x="162" y="579"/>
                    <a:pt x="163" y="584"/>
                    <a:pt x="162" y="586"/>
                  </a:cubicBezTo>
                  <a:cubicBezTo>
                    <a:pt x="161" y="588"/>
                    <a:pt x="163" y="590"/>
                    <a:pt x="164" y="592"/>
                  </a:cubicBezTo>
                  <a:cubicBezTo>
                    <a:pt x="166" y="595"/>
                    <a:pt x="171" y="593"/>
                    <a:pt x="173" y="594"/>
                  </a:cubicBezTo>
                  <a:cubicBezTo>
                    <a:pt x="174" y="595"/>
                    <a:pt x="178" y="600"/>
                    <a:pt x="178" y="603"/>
                  </a:cubicBezTo>
                  <a:cubicBezTo>
                    <a:pt x="177" y="605"/>
                    <a:pt x="180" y="606"/>
                    <a:pt x="182" y="605"/>
                  </a:cubicBezTo>
                  <a:cubicBezTo>
                    <a:pt x="184" y="604"/>
                    <a:pt x="185" y="606"/>
                    <a:pt x="187" y="608"/>
                  </a:cubicBezTo>
                  <a:cubicBezTo>
                    <a:pt x="189" y="609"/>
                    <a:pt x="191" y="608"/>
                    <a:pt x="193" y="607"/>
                  </a:cubicBezTo>
                  <a:cubicBezTo>
                    <a:pt x="195" y="606"/>
                    <a:pt x="198" y="605"/>
                    <a:pt x="199" y="607"/>
                  </a:cubicBezTo>
                  <a:cubicBezTo>
                    <a:pt x="200" y="608"/>
                    <a:pt x="204" y="612"/>
                    <a:pt x="204" y="613"/>
                  </a:cubicBezTo>
                  <a:cubicBezTo>
                    <a:pt x="204" y="614"/>
                    <a:pt x="211" y="613"/>
                    <a:pt x="214" y="614"/>
                  </a:cubicBezTo>
                  <a:cubicBezTo>
                    <a:pt x="217" y="616"/>
                    <a:pt x="220" y="615"/>
                    <a:pt x="223" y="617"/>
                  </a:cubicBezTo>
                  <a:cubicBezTo>
                    <a:pt x="226" y="618"/>
                    <a:pt x="229" y="619"/>
                    <a:pt x="230" y="621"/>
                  </a:cubicBezTo>
                  <a:cubicBezTo>
                    <a:pt x="230" y="623"/>
                    <a:pt x="226" y="624"/>
                    <a:pt x="226" y="625"/>
                  </a:cubicBezTo>
                  <a:cubicBezTo>
                    <a:pt x="226" y="626"/>
                    <a:pt x="229" y="627"/>
                    <a:pt x="229" y="629"/>
                  </a:cubicBezTo>
                  <a:cubicBezTo>
                    <a:pt x="229" y="630"/>
                    <a:pt x="226" y="630"/>
                    <a:pt x="225" y="631"/>
                  </a:cubicBezTo>
                  <a:cubicBezTo>
                    <a:pt x="225" y="633"/>
                    <a:pt x="227" y="634"/>
                    <a:pt x="228" y="636"/>
                  </a:cubicBezTo>
                  <a:cubicBezTo>
                    <a:pt x="228" y="637"/>
                    <a:pt x="226" y="641"/>
                    <a:pt x="226" y="642"/>
                  </a:cubicBezTo>
                  <a:cubicBezTo>
                    <a:pt x="226" y="644"/>
                    <a:pt x="218" y="642"/>
                    <a:pt x="216" y="642"/>
                  </a:cubicBezTo>
                  <a:cubicBezTo>
                    <a:pt x="215" y="642"/>
                    <a:pt x="209" y="648"/>
                    <a:pt x="208" y="648"/>
                  </a:cubicBezTo>
                  <a:cubicBezTo>
                    <a:pt x="206" y="648"/>
                    <a:pt x="207" y="651"/>
                    <a:pt x="207" y="654"/>
                  </a:cubicBezTo>
                  <a:cubicBezTo>
                    <a:pt x="213" y="652"/>
                    <a:pt x="218" y="652"/>
                    <a:pt x="219" y="653"/>
                  </a:cubicBezTo>
                  <a:cubicBezTo>
                    <a:pt x="220" y="655"/>
                    <a:pt x="207" y="661"/>
                    <a:pt x="205" y="661"/>
                  </a:cubicBezTo>
                  <a:cubicBezTo>
                    <a:pt x="203" y="662"/>
                    <a:pt x="209" y="666"/>
                    <a:pt x="209" y="668"/>
                  </a:cubicBezTo>
                  <a:cubicBezTo>
                    <a:pt x="209" y="670"/>
                    <a:pt x="202" y="670"/>
                    <a:pt x="203" y="674"/>
                  </a:cubicBezTo>
                  <a:cubicBezTo>
                    <a:pt x="203" y="678"/>
                    <a:pt x="200" y="679"/>
                    <a:pt x="196" y="679"/>
                  </a:cubicBezTo>
                  <a:cubicBezTo>
                    <a:pt x="193" y="679"/>
                    <a:pt x="192" y="681"/>
                    <a:pt x="193" y="682"/>
                  </a:cubicBezTo>
                  <a:cubicBezTo>
                    <a:pt x="195" y="682"/>
                    <a:pt x="195" y="687"/>
                    <a:pt x="202" y="689"/>
                  </a:cubicBezTo>
                  <a:cubicBezTo>
                    <a:pt x="209" y="691"/>
                    <a:pt x="217" y="697"/>
                    <a:pt x="223" y="704"/>
                  </a:cubicBezTo>
                  <a:cubicBezTo>
                    <a:pt x="224" y="705"/>
                    <a:pt x="225" y="706"/>
                    <a:pt x="226" y="706"/>
                  </a:cubicBezTo>
                  <a:cubicBezTo>
                    <a:pt x="228" y="705"/>
                    <a:pt x="229" y="705"/>
                    <a:pt x="230" y="704"/>
                  </a:cubicBezTo>
                  <a:cubicBezTo>
                    <a:pt x="234" y="704"/>
                    <a:pt x="240" y="706"/>
                    <a:pt x="244" y="708"/>
                  </a:cubicBezTo>
                  <a:cubicBezTo>
                    <a:pt x="247" y="711"/>
                    <a:pt x="260" y="708"/>
                    <a:pt x="261" y="710"/>
                  </a:cubicBezTo>
                  <a:cubicBezTo>
                    <a:pt x="263" y="712"/>
                    <a:pt x="266" y="714"/>
                    <a:pt x="268" y="714"/>
                  </a:cubicBezTo>
                  <a:cubicBezTo>
                    <a:pt x="271" y="714"/>
                    <a:pt x="273" y="719"/>
                    <a:pt x="275" y="718"/>
                  </a:cubicBezTo>
                  <a:cubicBezTo>
                    <a:pt x="277" y="716"/>
                    <a:pt x="285" y="716"/>
                    <a:pt x="287" y="716"/>
                  </a:cubicBezTo>
                  <a:cubicBezTo>
                    <a:pt x="289" y="716"/>
                    <a:pt x="289" y="718"/>
                    <a:pt x="291" y="718"/>
                  </a:cubicBezTo>
                  <a:cubicBezTo>
                    <a:pt x="293" y="718"/>
                    <a:pt x="293" y="725"/>
                    <a:pt x="294" y="725"/>
                  </a:cubicBezTo>
                  <a:cubicBezTo>
                    <a:pt x="296" y="724"/>
                    <a:pt x="301" y="729"/>
                    <a:pt x="305" y="730"/>
                  </a:cubicBezTo>
                  <a:cubicBezTo>
                    <a:pt x="308" y="730"/>
                    <a:pt x="312" y="736"/>
                    <a:pt x="313" y="736"/>
                  </a:cubicBezTo>
                  <a:cubicBezTo>
                    <a:pt x="315" y="735"/>
                    <a:pt x="317" y="738"/>
                    <a:pt x="318" y="736"/>
                  </a:cubicBezTo>
                  <a:cubicBezTo>
                    <a:pt x="319" y="734"/>
                    <a:pt x="324" y="735"/>
                    <a:pt x="326" y="731"/>
                  </a:cubicBezTo>
                  <a:cubicBezTo>
                    <a:pt x="319" y="723"/>
                    <a:pt x="312" y="714"/>
                    <a:pt x="313" y="711"/>
                  </a:cubicBezTo>
                  <a:cubicBezTo>
                    <a:pt x="313" y="705"/>
                    <a:pt x="315" y="702"/>
                    <a:pt x="308" y="696"/>
                  </a:cubicBezTo>
                  <a:cubicBezTo>
                    <a:pt x="301" y="690"/>
                    <a:pt x="309" y="686"/>
                    <a:pt x="314" y="679"/>
                  </a:cubicBezTo>
                  <a:cubicBezTo>
                    <a:pt x="318" y="674"/>
                    <a:pt x="328" y="671"/>
                    <a:pt x="334" y="667"/>
                  </a:cubicBezTo>
                  <a:cubicBezTo>
                    <a:pt x="333" y="666"/>
                    <a:pt x="332" y="665"/>
                    <a:pt x="330" y="665"/>
                  </a:cubicBezTo>
                  <a:cubicBezTo>
                    <a:pt x="326" y="663"/>
                    <a:pt x="324" y="661"/>
                    <a:pt x="328" y="660"/>
                  </a:cubicBezTo>
                  <a:cubicBezTo>
                    <a:pt x="331" y="659"/>
                    <a:pt x="330" y="657"/>
                    <a:pt x="326" y="653"/>
                  </a:cubicBezTo>
                  <a:cubicBezTo>
                    <a:pt x="323" y="649"/>
                    <a:pt x="321" y="645"/>
                    <a:pt x="319" y="645"/>
                  </a:cubicBezTo>
                  <a:cubicBezTo>
                    <a:pt x="317" y="645"/>
                    <a:pt x="314" y="644"/>
                    <a:pt x="311" y="645"/>
                  </a:cubicBezTo>
                  <a:cubicBezTo>
                    <a:pt x="308" y="646"/>
                    <a:pt x="309" y="643"/>
                    <a:pt x="309" y="639"/>
                  </a:cubicBezTo>
                  <a:cubicBezTo>
                    <a:pt x="310" y="636"/>
                    <a:pt x="304" y="636"/>
                    <a:pt x="303" y="635"/>
                  </a:cubicBezTo>
                  <a:cubicBezTo>
                    <a:pt x="302" y="633"/>
                    <a:pt x="304" y="628"/>
                    <a:pt x="305" y="628"/>
                  </a:cubicBezTo>
                  <a:cubicBezTo>
                    <a:pt x="306" y="627"/>
                    <a:pt x="309" y="626"/>
                    <a:pt x="309" y="624"/>
                  </a:cubicBezTo>
                  <a:cubicBezTo>
                    <a:pt x="309" y="623"/>
                    <a:pt x="304" y="622"/>
                    <a:pt x="306" y="619"/>
                  </a:cubicBezTo>
                  <a:cubicBezTo>
                    <a:pt x="308" y="615"/>
                    <a:pt x="312" y="615"/>
                    <a:pt x="312" y="612"/>
                  </a:cubicBezTo>
                  <a:cubicBezTo>
                    <a:pt x="312" y="608"/>
                    <a:pt x="315" y="605"/>
                    <a:pt x="318" y="608"/>
                  </a:cubicBezTo>
                  <a:cubicBezTo>
                    <a:pt x="322" y="610"/>
                    <a:pt x="323" y="617"/>
                    <a:pt x="327" y="615"/>
                  </a:cubicBezTo>
                  <a:cubicBezTo>
                    <a:pt x="331" y="614"/>
                    <a:pt x="329" y="610"/>
                    <a:pt x="328" y="608"/>
                  </a:cubicBezTo>
                  <a:cubicBezTo>
                    <a:pt x="328" y="606"/>
                    <a:pt x="327" y="603"/>
                    <a:pt x="331" y="602"/>
                  </a:cubicBezTo>
                  <a:cubicBezTo>
                    <a:pt x="336" y="601"/>
                    <a:pt x="334" y="597"/>
                    <a:pt x="337" y="597"/>
                  </a:cubicBezTo>
                  <a:cubicBezTo>
                    <a:pt x="341" y="597"/>
                    <a:pt x="347" y="592"/>
                    <a:pt x="349" y="591"/>
                  </a:cubicBezTo>
                  <a:cubicBezTo>
                    <a:pt x="351" y="590"/>
                    <a:pt x="356" y="588"/>
                    <a:pt x="358" y="589"/>
                  </a:cubicBezTo>
                  <a:cubicBezTo>
                    <a:pt x="360" y="590"/>
                    <a:pt x="362" y="592"/>
                    <a:pt x="364" y="589"/>
                  </a:cubicBezTo>
                  <a:cubicBezTo>
                    <a:pt x="365" y="585"/>
                    <a:pt x="371" y="587"/>
                    <a:pt x="372" y="589"/>
                  </a:cubicBezTo>
                  <a:cubicBezTo>
                    <a:pt x="372" y="591"/>
                    <a:pt x="382" y="591"/>
                    <a:pt x="385" y="593"/>
                  </a:cubicBezTo>
                  <a:cubicBezTo>
                    <a:pt x="388" y="595"/>
                    <a:pt x="394" y="599"/>
                    <a:pt x="394" y="601"/>
                  </a:cubicBezTo>
                  <a:cubicBezTo>
                    <a:pt x="394" y="603"/>
                    <a:pt x="397" y="606"/>
                    <a:pt x="397" y="602"/>
                  </a:cubicBezTo>
                  <a:cubicBezTo>
                    <a:pt x="397" y="599"/>
                    <a:pt x="400" y="600"/>
                    <a:pt x="404" y="602"/>
                  </a:cubicBezTo>
                  <a:cubicBezTo>
                    <a:pt x="408" y="605"/>
                    <a:pt x="413" y="604"/>
                    <a:pt x="414" y="601"/>
                  </a:cubicBezTo>
                  <a:cubicBezTo>
                    <a:pt x="415" y="599"/>
                    <a:pt x="423" y="596"/>
                    <a:pt x="425" y="598"/>
                  </a:cubicBezTo>
                  <a:cubicBezTo>
                    <a:pt x="428" y="600"/>
                    <a:pt x="429" y="601"/>
                    <a:pt x="432" y="598"/>
                  </a:cubicBezTo>
                  <a:cubicBezTo>
                    <a:pt x="435" y="595"/>
                    <a:pt x="442" y="596"/>
                    <a:pt x="443" y="599"/>
                  </a:cubicBezTo>
                  <a:cubicBezTo>
                    <a:pt x="444" y="602"/>
                    <a:pt x="447" y="602"/>
                    <a:pt x="450" y="602"/>
                  </a:cubicBezTo>
                  <a:cubicBezTo>
                    <a:pt x="453" y="602"/>
                    <a:pt x="454" y="607"/>
                    <a:pt x="456" y="606"/>
                  </a:cubicBezTo>
                  <a:cubicBezTo>
                    <a:pt x="458" y="605"/>
                    <a:pt x="457" y="600"/>
                    <a:pt x="460" y="600"/>
                  </a:cubicBezTo>
                  <a:cubicBezTo>
                    <a:pt x="462" y="601"/>
                    <a:pt x="464" y="604"/>
                    <a:pt x="468" y="604"/>
                  </a:cubicBezTo>
                  <a:cubicBezTo>
                    <a:pt x="472" y="604"/>
                    <a:pt x="475" y="603"/>
                    <a:pt x="475" y="600"/>
                  </a:cubicBezTo>
                  <a:cubicBezTo>
                    <a:pt x="475" y="597"/>
                    <a:pt x="475" y="592"/>
                    <a:pt x="472" y="592"/>
                  </a:cubicBezTo>
                  <a:cubicBezTo>
                    <a:pt x="470" y="592"/>
                    <a:pt x="467" y="589"/>
                    <a:pt x="464" y="589"/>
                  </a:cubicBezTo>
                  <a:cubicBezTo>
                    <a:pt x="461" y="589"/>
                    <a:pt x="458" y="584"/>
                    <a:pt x="461" y="583"/>
                  </a:cubicBezTo>
                  <a:cubicBezTo>
                    <a:pt x="464" y="582"/>
                    <a:pt x="469" y="580"/>
                    <a:pt x="468" y="577"/>
                  </a:cubicBezTo>
                  <a:cubicBezTo>
                    <a:pt x="467" y="575"/>
                    <a:pt x="466" y="570"/>
                    <a:pt x="470" y="569"/>
                  </a:cubicBezTo>
                  <a:cubicBezTo>
                    <a:pt x="474" y="569"/>
                    <a:pt x="483" y="569"/>
                    <a:pt x="482" y="567"/>
                  </a:cubicBezTo>
                  <a:cubicBezTo>
                    <a:pt x="482" y="566"/>
                    <a:pt x="474" y="565"/>
                    <a:pt x="472" y="562"/>
                  </a:cubicBezTo>
                  <a:cubicBezTo>
                    <a:pt x="471" y="560"/>
                    <a:pt x="470" y="554"/>
                    <a:pt x="472" y="553"/>
                  </a:cubicBezTo>
                  <a:cubicBezTo>
                    <a:pt x="473" y="552"/>
                    <a:pt x="478" y="553"/>
                    <a:pt x="481" y="552"/>
                  </a:cubicBezTo>
                  <a:cubicBezTo>
                    <a:pt x="484" y="551"/>
                    <a:pt x="491" y="554"/>
                    <a:pt x="495" y="551"/>
                  </a:cubicBezTo>
                  <a:cubicBezTo>
                    <a:pt x="499" y="548"/>
                    <a:pt x="507" y="547"/>
                    <a:pt x="512" y="547"/>
                  </a:cubicBezTo>
                  <a:cubicBezTo>
                    <a:pt x="516" y="547"/>
                    <a:pt x="520" y="544"/>
                    <a:pt x="523" y="544"/>
                  </a:cubicBezTo>
                  <a:cubicBezTo>
                    <a:pt x="527" y="543"/>
                    <a:pt x="537" y="542"/>
                    <a:pt x="539" y="541"/>
                  </a:cubicBezTo>
                  <a:cubicBezTo>
                    <a:pt x="542" y="540"/>
                    <a:pt x="555" y="538"/>
                    <a:pt x="556" y="535"/>
                  </a:cubicBezTo>
                  <a:cubicBezTo>
                    <a:pt x="556" y="533"/>
                    <a:pt x="567" y="531"/>
                    <a:pt x="570" y="532"/>
                  </a:cubicBezTo>
                  <a:cubicBezTo>
                    <a:pt x="573" y="533"/>
                    <a:pt x="576" y="534"/>
                    <a:pt x="579" y="533"/>
                  </a:cubicBezTo>
                  <a:cubicBezTo>
                    <a:pt x="581" y="532"/>
                    <a:pt x="586" y="535"/>
                    <a:pt x="586" y="538"/>
                  </a:cubicBezTo>
                  <a:cubicBezTo>
                    <a:pt x="585" y="541"/>
                    <a:pt x="588" y="544"/>
                    <a:pt x="588" y="546"/>
                  </a:cubicBezTo>
                  <a:cubicBezTo>
                    <a:pt x="588" y="548"/>
                    <a:pt x="585" y="549"/>
                    <a:pt x="587" y="551"/>
                  </a:cubicBezTo>
                  <a:cubicBezTo>
                    <a:pt x="588" y="552"/>
                    <a:pt x="595" y="551"/>
                    <a:pt x="597" y="549"/>
                  </a:cubicBezTo>
                  <a:cubicBezTo>
                    <a:pt x="599" y="547"/>
                    <a:pt x="601" y="550"/>
                    <a:pt x="601" y="552"/>
                  </a:cubicBezTo>
                  <a:cubicBezTo>
                    <a:pt x="601" y="553"/>
                    <a:pt x="604" y="555"/>
                    <a:pt x="604" y="552"/>
                  </a:cubicBezTo>
                  <a:cubicBezTo>
                    <a:pt x="604" y="550"/>
                    <a:pt x="608" y="552"/>
                    <a:pt x="610" y="553"/>
                  </a:cubicBezTo>
                  <a:cubicBezTo>
                    <a:pt x="611" y="555"/>
                    <a:pt x="616" y="551"/>
                    <a:pt x="616" y="554"/>
                  </a:cubicBezTo>
                  <a:cubicBezTo>
                    <a:pt x="616" y="556"/>
                    <a:pt x="609" y="558"/>
                    <a:pt x="612" y="561"/>
                  </a:cubicBezTo>
                  <a:cubicBezTo>
                    <a:pt x="615" y="564"/>
                    <a:pt x="616" y="558"/>
                    <a:pt x="620" y="559"/>
                  </a:cubicBezTo>
                  <a:cubicBezTo>
                    <a:pt x="624" y="560"/>
                    <a:pt x="629" y="555"/>
                    <a:pt x="632" y="554"/>
                  </a:cubicBezTo>
                  <a:cubicBezTo>
                    <a:pt x="636" y="553"/>
                    <a:pt x="640" y="550"/>
                    <a:pt x="643" y="548"/>
                  </a:cubicBezTo>
                  <a:cubicBezTo>
                    <a:pt x="646" y="547"/>
                    <a:pt x="652" y="547"/>
                    <a:pt x="650" y="549"/>
                  </a:cubicBezTo>
                  <a:cubicBezTo>
                    <a:pt x="648" y="551"/>
                    <a:pt x="646" y="555"/>
                    <a:pt x="653" y="558"/>
                  </a:cubicBezTo>
                  <a:cubicBezTo>
                    <a:pt x="661" y="560"/>
                    <a:pt x="669" y="575"/>
                    <a:pt x="674" y="582"/>
                  </a:cubicBezTo>
                  <a:cubicBezTo>
                    <a:pt x="679" y="589"/>
                    <a:pt x="683" y="602"/>
                    <a:pt x="686" y="602"/>
                  </a:cubicBezTo>
                  <a:cubicBezTo>
                    <a:pt x="688" y="602"/>
                    <a:pt x="689" y="596"/>
                    <a:pt x="692" y="595"/>
                  </a:cubicBezTo>
                  <a:cubicBezTo>
                    <a:pt x="696" y="594"/>
                    <a:pt x="698" y="601"/>
                    <a:pt x="701" y="601"/>
                  </a:cubicBezTo>
                  <a:cubicBezTo>
                    <a:pt x="705" y="602"/>
                    <a:pt x="709" y="604"/>
                    <a:pt x="712" y="603"/>
                  </a:cubicBezTo>
                  <a:cubicBezTo>
                    <a:pt x="715" y="602"/>
                    <a:pt x="721" y="599"/>
                    <a:pt x="723" y="600"/>
                  </a:cubicBezTo>
                  <a:cubicBezTo>
                    <a:pt x="726" y="601"/>
                    <a:pt x="729" y="601"/>
                    <a:pt x="731" y="606"/>
                  </a:cubicBezTo>
                  <a:cubicBezTo>
                    <a:pt x="733" y="611"/>
                    <a:pt x="736" y="612"/>
                    <a:pt x="738" y="612"/>
                  </a:cubicBezTo>
                  <a:cubicBezTo>
                    <a:pt x="740" y="612"/>
                    <a:pt x="740" y="614"/>
                    <a:pt x="740" y="616"/>
                  </a:cubicBezTo>
                  <a:cubicBezTo>
                    <a:pt x="740" y="618"/>
                    <a:pt x="744" y="621"/>
                    <a:pt x="746" y="621"/>
                  </a:cubicBezTo>
                  <a:cubicBezTo>
                    <a:pt x="748" y="621"/>
                    <a:pt x="753" y="620"/>
                    <a:pt x="755" y="619"/>
                  </a:cubicBezTo>
                  <a:cubicBezTo>
                    <a:pt x="756" y="618"/>
                    <a:pt x="758" y="617"/>
                    <a:pt x="759" y="619"/>
                  </a:cubicBezTo>
                  <a:cubicBezTo>
                    <a:pt x="759" y="622"/>
                    <a:pt x="762" y="625"/>
                    <a:pt x="764" y="625"/>
                  </a:cubicBezTo>
                  <a:cubicBezTo>
                    <a:pt x="766" y="625"/>
                    <a:pt x="770" y="627"/>
                    <a:pt x="770" y="625"/>
                  </a:cubicBezTo>
                  <a:cubicBezTo>
                    <a:pt x="771" y="624"/>
                    <a:pt x="776" y="623"/>
                    <a:pt x="778" y="622"/>
                  </a:cubicBezTo>
                  <a:cubicBezTo>
                    <a:pt x="780" y="622"/>
                    <a:pt x="787" y="621"/>
                    <a:pt x="788" y="618"/>
                  </a:cubicBezTo>
                  <a:cubicBezTo>
                    <a:pt x="790" y="615"/>
                    <a:pt x="795" y="615"/>
                    <a:pt x="797" y="613"/>
                  </a:cubicBezTo>
                  <a:cubicBezTo>
                    <a:pt x="799" y="611"/>
                    <a:pt x="803" y="610"/>
                    <a:pt x="804" y="608"/>
                  </a:cubicBezTo>
                  <a:cubicBezTo>
                    <a:pt x="805" y="606"/>
                    <a:pt x="811" y="606"/>
                    <a:pt x="812" y="604"/>
                  </a:cubicBezTo>
                  <a:cubicBezTo>
                    <a:pt x="813" y="603"/>
                    <a:pt x="818" y="602"/>
                    <a:pt x="820" y="603"/>
                  </a:cubicBezTo>
                  <a:cubicBezTo>
                    <a:pt x="822" y="604"/>
                    <a:pt x="834" y="606"/>
                    <a:pt x="836" y="606"/>
                  </a:cubicBezTo>
                  <a:cubicBezTo>
                    <a:pt x="837" y="605"/>
                    <a:pt x="838" y="612"/>
                    <a:pt x="839" y="612"/>
                  </a:cubicBezTo>
                  <a:cubicBezTo>
                    <a:pt x="841" y="612"/>
                    <a:pt x="847" y="617"/>
                    <a:pt x="849" y="616"/>
                  </a:cubicBezTo>
                  <a:cubicBezTo>
                    <a:pt x="850" y="614"/>
                    <a:pt x="854" y="613"/>
                    <a:pt x="858" y="615"/>
                  </a:cubicBezTo>
                  <a:cubicBezTo>
                    <a:pt x="861" y="617"/>
                    <a:pt x="864" y="620"/>
                    <a:pt x="866" y="617"/>
                  </a:cubicBezTo>
                  <a:cubicBezTo>
                    <a:pt x="867" y="615"/>
                    <a:pt x="874" y="614"/>
                    <a:pt x="875" y="613"/>
                  </a:cubicBezTo>
                  <a:cubicBezTo>
                    <a:pt x="876" y="611"/>
                    <a:pt x="877" y="607"/>
                    <a:pt x="875" y="606"/>
                  </a:cubicBezTo>
                  <a:cubicBezTo>
                    <a:pt x="874" y="605"/>
                    <a:pt x="872" y="599"/>
                    <a:pt x="871" y="597"/>
                  </a:cubicBezTo>
                  <a:cubicBezTo>
                    <a:pt x="871" y="594"/>
                    <a:pt x="875" y="593"/>
                    <a:pt x="876" y="591"/>
                  </a:cubicBezTo>
                  <a:cubicBezTo>
                    <a:pt x="877" y="589"/>
                    <a:pt x="881" y="588"/>
                    <a:pt x="882" y="587"/>
                  </a:cubicBezTo>
                  <a:cubicBezTo>
                    <a:pt x="883" y="586"/>
                    <a:pt x="884" y="583"/>
                    <a:pt x="886" y="583"/>
                  </a:cubicBezTo>
                  <a:cubicBezTo>
                    <a:pt x="888" y="584"/>
                    <a:pt x="893" y="586"/>
                    <a:pt x="894" y="587"/>
                  </a:cubicBezTo>
                  <a:cubicBezTo>
                    <a:pt x="895" y="588"/>
                    <a:pt x="899" y="588"/>
                    <a:pt x="901" y="588"/>
                  </a:cubicBezTo>
                  <a:cubicBezTo>
                    <a:pt x="904" y="588"/>
                    <a:pt x="907" y="590"/>
                    <a:pt x="910" y="592"/>
                  </a:cubicBezTo>
                  <a:cubicBezTo>
                    <a:pt x="912" y="593"/>
                    <a:pt x="919" y="593"/>
                    <a:pt x="921" y="595"/>
                  </a:cubicBezTo>
                  <a:cubicBezTo>
                    <a:pt x="922" y="597"/>
                    <a:pt x="920" y="603"/>
                    <a:pt x="922" y="605"/>
                  </a:cubicBezTo>
                  <a:cubicBezTo>
                    <a:pt x="924" y="607"/>
                    <a:pt x="928" y="611"/>
                    <a:pt x="929" y="610"/>
                  </a:cubicBezTo>
                  <a:cubicBezTo>
                    <a:pt x="930" y="609"/>
                    <a:pt x="937" y="613"/>
                    <a:pt x="939" y="613"/>
                  </a:cubicBezTo>
                  <a:cubicBezTo>
                    <a:pt x="941" y="613"/>
                    <a:pt x="945" y="609"/>
                    <a:pt x="947" y="609"/>
                  </a:cubicBezTo>
                  <a:cubicBezTo>
                    <a:pt x="949" y="609"/>
                    <a:pt x="955" y="607"/>
                    <a:pt x="957" y="608"/>
                  </a:cubicBezTo>
                  <a:cubicBezTo>
                    <a:pt x="959" y="608"/>
                    <a:pt x="967" y="611"/>
                    <a:pt x="968" y="610"/>
                  </a:cubicBezTo>
                  <a:cubicBezTo>
                    <a:pt x="969" y="609"/>
                    <a:pt x="975" y="610"/>
                    <a:pt x="976" y="612"/>
                  </a:cubicBezTo>
                  <a:cubicBezTo>
                    <a:pt x="977" y="614"/>
                    <a:pt x="986" y="614"/>
                    <a:pt x="986" y="617"/>
                  </a:cubicBezTo>
                  <a:cubicBezTo>
                    <a:pt x="986" y="619"/>
                    <a:pt x="990" y="620"/>
                    <a:pt x="992" y="623"/>
                  </a:cubicBezTo>
                  <a:cubicBezTo>
                    <a:pt x="993" y="626"/>
                    <a:pt x="1004" y="624"/>
                    <a:pt x="1006" y="626"/>
                  </a:cubicBezTo>
                  <a:cubicBezTo>
                    <a:pt x="1008" y="627"/>
                    <a:pt x="1021" y="627"/>
                    <a:pt x="1021" y="626"/>
                  </a:cubicBezTo>
                  <a:cubicBezTo>
                    <a:pt x="1021" y="624"/>
                    <a:pt x="1033" y="624"/>
                    <a:pt x="1036" y="622"/>
                  </a:cubicBezTo>
                  <a:cubicBezTo>
                    <a:pt x="1038" y="620"/>
                    <a:pt x="1044" y="621"/>
                    <a:pt x="1045" y="619"/>
                  </a:cubicBezTo>
                  <a:cubicBezTo>
                    <a:pt x="1045" y="616"/>
                    <a:pt x="1051" y="615"/>
                    <a:pt x="1054" y="613"/>
                  </a:cubicBezTo>
                  <a:cubicBezTo>
                    <a:pt x="1056" y="611"/>
                    <a:pt x="1067" y="611"/>
                    <a:pt x="1068" y="613"/>
                  </a:cubicBezTo>
                  <a:cubicBezTo>
                    <a:pt x="1068" y="616"/>
                    <a:pt x="1075" y="616"/>
                    <a:pt x="1077" y="615"/>
                  </a:cubicBezTo>
                  <a:cubicBezTo>
                    <a:pt x="1080" y="614"/>
                    <a:pt x="1087" y="616"/>
                    <a:pt x="1088" y="618"/>
                  </a:cubicBezTo>
                  <a:cubicBezTo>
                    <a:pt x="1089" y="620"/>
                    <a:pt x="1097" y="622"/>
                    <a:pt x="1099" y="621"/>
                  </a:cubicBezTo>
                  <a:cubicBezTo>
                    <a:pt x="1101" y="620"/>
                    <a:pt x="1107" y="616"/>
                    <a:pt x="1110" y="615"/>
                  </a:cubicBezTo>
                  <a:cubicBezTo>
                    <a:pt x="1112" y="615"/>
                    <a:pt x="1115" y="613"/>
                    <a:pt x="1115" y="610"/>
                  </a:cubicBezTo>
                  <a:cubicBezTo>
                    <a:pt x="1114" y="608"/>
                    <a:pt x="1119" y="601"/>
                    <a:pt x="1120" y="599"/>
                  </a:cubicBezTo>
                  <a:cubicBezTo>
                    <a:pt x="1121" y="596"/>
                    <a:pt x="1125" y="589"/>
                    <a:pt x="1127" y="588"/>
                  </a:cubicBezTo>
                  <a:cubicBezTo>
                    <a:pt x="1129" y="587"/>
                    <a:pt x="1132" y="584"/>
                    <a:pt x="1132" y="582"/>
                  </a:cubicBezTo>
                  <a:cubicBezTo>
                    <a:pt x="1132" y="580"/>
                    <a:pt x="1131" y="574"/>
                    <a:pt x="1129" y="574"/>
                  </a:cubicBezTo>
                  <a:cubicBezTo>
                    <a:pt x="1127" y="574"/>
                    <a:pt x="1123" y="575"/>
                    <a:pt x="1128" y="568"/>
                  </a:cubicBezTo>
                  <a:cubicBezTo>
                    <a:pt x="1132" y="562"/>
                    <a:pt x="1141" y="564"/>
                    <a:pt x="1142" y="564"/>
                  </a:cubicBezTo>
                  <a:cubicBezTo>
                    <a:pt x="1143" y="564"/>
                    <a:pt x="1154" y="561"/>
                    <a:pt x="1159" y="562"/>
                  </a:cubicBezTo>
                  <a:cubicBezTo>
                    <a:pt x="1163" y="564"/>
                    <a:pt x="1166" y="562"/>
                    <a:pt x="1171" y="564"/>
                  </a:cubicBezTo>
                  <a:cubicBezTo>
                    <a:pt x="1176" y="567"/>
                    <a:pt x="1183" y="566"/>
                    <a:pt x="1185" y="568"/>
                  </a:cubicBezTo>
                  <a:cubicBezTo>
                    <a:pt x="1187" y="571"/>
                    <a:pt x="1193" y="573"/>
                    <a:pt x="1192" y="577"/>
                  </a:cubicBezTo>
                  <a:cubicBezTo>
                    <a:pt x="1191" y="581"/>
                    <a:pt x="1196" y="578"/>
                    <a:pt x="1198" y="587"/>
                  </a:cubicBezTo>
                  <a:cubicBezTo>
                    <a:pt x="1199" y="596"/>
                    <a:pt x="1203" y="596"/>
                    <a:pt x="1204" y="600"/>
                  </a:cubicBezTo>
                  <a:cubicBezTo>
                    <a:pt x="1205" y="604"/>
                    <a:pt x="1211" y="612"/>
                    <a:pt x="1210" y="614"/>
                  </a:cubicBezTo>
                  <a:cubicBezTo>
                    <a:pt x="1209" y="616"/>
                    <a:pt x="1209" y="620"/>
                    <a:pt x="1214" y="620"/>
                  </a:cubicBezTo>
                  <a:cubicBezTo>
                    <a:pt x="1220" y="621"/>
                    <a:pt x="1224" y="625"/>
                    <a:pt x="1225" y="624"/>
                  </a:cubicBezTo>
                  <a:cubicBezTo>
                    <a:pt x="1227" y="624"/>
                    <a:pt x="1233" y="626"/>
                    <a:pt x="1237" y="629"/>
                  </a:cubicBezTo>
                  <a:cubicBezTo>
                    <a:pt x="1240" y="633"/>
                    <a:pt x="1245" y="631"/>
                    <a:pt x="1245" y="635"/>
                  </a:cubicBezTo>
                  <a:cubicBezTo>
                    <a:pt x="1244" y="638"/>
                    <a:pt x="1247" y="641"/>
                    <a:pt x="1247" y="644"/>
                  </a:cubicBezTo>
                  <a:cubicBezTo>
                    <a:pt x="1247" y="647"/>
                    <a:pt x="1253" y="649"/>
                    <a:pt x="1258" y="649"/>
                  </a:cubicBezTo>
                  <a:cubicBezTo>
                    <a:pt x="1263" y="648"/>
                    <a:pt x="1266" y="650"/>
                    <a:pt x="1268" y="646"/>
                  </a:cubicBezTo>
                  <a:cubicBezTo>
                    <a:pt x="1270" y="642"/>
                    <a:pt x="1277" y="644"/>
                    <a:pt x="1279" y="642"/>
                  </a:cubicBezTo>
                  <a:cubicBezTo>
                    <a:pt x="1281" y="641"/>
                    <a:pt x="1288" y="639"/>
                    <a:pt x="1288" y="645"/>
                  </a:cubicBezTo>
                  <a:cubicBezTo>
                    <a:pt x="1288" y="651"/>
                    <a:pt x="1292" y="652"/>
                    <a:pt x="1288" y="654"/>
                  </a:cubicBezTo>
                  <a:cubicBezTo>
                    <a:pt x="1285" y="656"/>
                    <a:pt x="1283" y="665"/>
                    <a:pt x="1282" y="668"/>
                  </a:cubicBezTo>
                  <a:cubicBezTo>
                    <a:pt x="1281" y="672"/>
                    <a:pt x="1276" y="673"/>
                    <a:pt x="1276" y="677"/>
                  </a:cubicBezTo>
                  <a:cubicBezTo>
                    <a:pt x="1275" y="681"/>
                    <a:pt x="1270" y="681"/>
                    <a:pt x="1270" y="684"/>
                  </a:cubicBezTo>
                  <a:cubicBezTo>
                    <a:pt x="1270" y="687"/>
                    <a:pt x="1264" y="687"/>
                    <a:pt x="1260" y="684"/>
                  </a:cubicBezTo>
                  <a:cubicBezTo>
                    <a:pt x="1257" y="682"/>
                    <a:pt x="1254" y="689"/>
                    <a:pt x="1251" y="689"/>
                  </a:cubicBezTo>
                  <a:cubicBezTo>
                    <a:pt x="1248" y="689"/>
                    <a:pt x="1249" y="694"/>
                    <a:pt x="1249" y="697"/>
                  </a:cubicBezTo>
                  <a:cubicBezTo>
                    <a:pt x="1250" y="699"/>
                    <a:pt x="1248" y="702"/>
                    <a:pt x="1250" y="706"/>
                  </a:cubicBezTo>
                  <a:cubicBezTo>
                    <a:pt x="1251" y="708"/>
                    <a:pt x="1250" y="712"/>
                    <a:pt x="1251" y="717"/>
                  </a:cubicBezTo>
                  <a:cubicBezTo>
                    <a:pt x="1255" y="714"/>
                    <a:pt x="1259" y="712"/>
                    <a:pt x="1260" y="712"/>
                  </a:cubicBezTo>
                  <a:cubicBezTo>
                    <a:pt x="1264" y="712"/>
                    <a:pt x="1269" y="719"/>
                    <a:pt x="1273" y="719"/>
                  </a:cubicBezTo>
                  <a:cubicBezTo>
                    <a:pt x="1278" y="719"/>
                    <a:pt x="1299" y="705"/>
                    <a:pt x="1299" y="703"/>
                  </a:cubicBezTo>
                  <a:cubicBezTo>
                    <a:pt x="1299" y="700"/>
                    <a:pt x="1312" y="688"/>
                    <a:pt x="1318" y="682"/>
                  </a:cubicBezTo>
                  <a:cubicBezTo>
                    <a:pt x="1323" y="676"/>
                    <a:pt x="1331" y="667"/>
                    <a:pt x="1334" y="660"/>
                  </a:cubicBezTo>
                  <a:cubicBezTo>
                    <a:pt x="1336" y="656"/>
                    <a:pt x="1344" y="647"/>
                    <a:pt x="1346" y="644"/>
                  </a:cubicBezTo>
                  <a:cubicBezTo>
                    <a:pt x="1348" y="641"/>
                    <a:pt x="1349" y="640"/>
                    <a:pt x="1353" y="633"/>
                  </a:cubicBezTo>
                  <a:cubicBezTo>
                    <a:pt x="1357" y="625"/>
                    <a:pt x="1357" y="604"/>
                    <a:pt x="1358" y="603"/>
                  </a:cubicBezTo>
                  <a:cubicBezTo>
                    <a:pt x="1359" y="602"/>
                    <a:pt x="1358" y="598"/>
                    <a:pt x="1360" y="596"/>
                  </a:cubicBezTo>
                  <a:cubicBezTo>
                    <a:pt x="1362" y="594"/>
                    <a:pt x="1361" y="591"/>
                    <a:pt x="1364" y="588"/>
                  </a:cubicBezTo>
                  <a:cubicBezTo>
                    <a:pt x="1368" y="585"/>
                    <a:pt x="1367" y="583"/>
                    <a:pt x="1366" y="580"/>
                  </a:cubicBezTo>
                  <a:cubicBezTo>
                    <a:pt x="1365" y="578"/>
                    <a:pt x="1366" y="573"/>
                    <a:pt x="1365" y="572"/>
                  </a:cubicBezTo>
                  <a:cubicBezTo>
                    <a:pt x="1365" y="570"/>
                    <a:pt x="1365" y="570"/>
                    <a:pt x="1367" y="569"/>
                  </a:cubicBezTo>
                  <a:cubicBezTo>
                    <a:pt x="1369" y="567"/>
                    <a:pt x="1365" y="564"/>
                    <a:pt x="1363" y="563"/>
                  </a:cubicBezTo>
                  <a:cubicBezTo>
                    <a:pt x="1360" y="562"/>
                    <a:pt x="1356" y="561"/>
                    <a:pt x="1356" y="557"/>
                  </a:cubicBezTo>
                  <a:cubicBezTo>
                    <a:pt x="1355" y="554"/>
                    <a:pt x="1351" y="550"/>
                    <a:pt x="1347" y="551"/>
                  </a:cubicBezTo>
                  <a:cubicBezTo>
                    <a:pt x="1343" y="551"/>
                    <a:pt x="1336" y="549"/>
                    <a:pt x="1337" y="551"/>
                  </a:cubicBezTo>
                  <a:cubicBezTo>
                    <a:pt x="1338" y="553"/>
                    <a:pt x="1337" y="555"/>
                    <a:pt x="1335" y="555"/>
                  </a:cubicBezTo>
                  <a:cubicBezTo>
                    <a:pt x="1333" y="554"/>
                    <a:pt x="1332" y="556"/>
                    <a:pt x="1330" y="559"/>
                  </a:cubicBezTo>
                  <a:cubicBezTo>
                    <a:pt x="1328" y="563"/>
                    <a:pt x="1320" y="563"/>
                    <a:pt x="1324" y="560"/>
                  </a:cubicBezTo>
                  <a:cubicBezTo>
                    <a:pt x="1327" y="557"/>
                    <a:pt x="1323" y="556"/>
                    <a:pt x="1323" y="553"/>
                  </a:cubicBezTo>
                  <a:cubicBezTo>
                    <a:pt x="1324" y="550"/>
                    <a:pt x="1327" y="546"/>
                    <a:pt x="1323" y="549"/>
                  </a:cubicBezTo>
                  <a:cubicBezTo>
                    <a:pt x="1319" y="551"/>
                    <a:pt x="1319" y="556"/>
                    <a:pt x="1316" y="557"/>
                  </a:cubicBezTo>
                  <a:cubicBezTo>
                    <a:pt x="1313" y="557"/>
                    <a:pt x="1314" y="548"/>
                    <a:pt x="1315" y="545"/>
                  </a:cubicBezTo>
                  <a:cubicBezTo>
                    <a:pt x="1316" y="543"/>
                    <a:pt x="1309" y="545"/>
                    <a:pt x="1302" y="545"/>
                  </a:cubicBezTo>
                  <a:cubicBezTo>
                    <a:pt x="1295" y="544"/>
                    <a:pt x="1297" y="539"/>
                    <a:pt x="1302" y="536"/>
                  </a:cubicBezTo>
                  <a:cubicBezTo>
                    <a:pt x="1308" y="533"/>
                    <a:pt x="1307" y="531"/>
                    <a:pt x="1310" y="529"/>
                  </a:cubicBezTo>
                  <a:cubicBezTo>
                    <a:pt x="1313" y="528"/>
                    <a:pt x="1320" y="523"/>
                    <a:pt x="1324" y="521"/>
                  </a:cubicBezTo>
                  <a:cubicBezTo>
                    <a:pt x="1329" y="518"/>
                    <a:pt x="1330" y="516"/>
                    <a:pt x="1331" y="513"/>
                  </a:cubicBezTo>
                  <a:cubicBezTo>
                    <a:pt x="1332" y="510"/>
                    <a:pt x="1340" y="506"/>
                    <a:pt x="1347" y="501"/>
                  </a:cubicBezTo>
                  <a:cubicBezTo>
                    <a:pt x="1354" y="495"/>
                    <a:pt x="1357" y="491"/>
                    <a:pt x="1359" y="488"/>
                  </a:cubicBezTo>
                  <a:cubicBezTo>
                    <a:pt x="1361" y="484"/>
                    <a:pt x="1371" y="480"/>
                    <a:pt x="1372" y="477"/>
                  </a:cubicBezTo>
                  <a:cubicBezTo>
                    <a:pt x="1372" y="475"/>
                    <a:pt x="1384" y="468"/>
                    <a:pt x="1393" y="466"/>
                  </a:cubicBezTo>
                  <a:cubicBezTo>
                    <a:pt x="1401" y="465"/>
                    <a:pt x="1415" y="467"/>
                    <a:pt x="1417" y="469"/>
                  </a:cubicBezTo>
                  <a:cubicBezTo>
                    <a:pt x="1420" y="472"/>
                    <a:pt x="1422" y="471"/>
                    <a:pt x="1423" y="469"/>
                  </a:cubicBezTo>
                  <a:cubicBezTo>
                    <a:pt x="1425" y="468"/>
                    <a:pt x="1428" y="468"/>
                    <a:pt x="1434" y="469"/>
                  </a:cubicBezTo>
                  <a:cubicBezTo>
                    <a:pt x="1439" y="470"/>
                    <a:pt x="1441" y="466"/>
                    <a:pt x="1444" y="468"/>
                  </a:cubicBezTo>
                  <a:cubicBezTo>
                    <a:pt x="1448" y="469"/>
                    <a:pt x="1451" y="469"/>
                    <a:pt x="1454" y="465"/>
                  </a:cubicBezTo>
                  <a:cubicBezTo>
                    <a:pt x="1456" y="460"/>
                    <a:pt x="1467" y="461"/>
                    <a:pt x="1470" y="463"/>
                  </a:cubicBezTo>
                  <a:cubicBezTo>
                    <a:pt x="1472" y="465"/>
                    <a:pt x="1474" y="467"/>
                    <a:pt x="1478" y="465"/>
                  </a:cubicBezTo>
                  <a:cubicBezTo>
                    <a:pt x="1482" y="462"/>
                    <a:pt x="1482" y="468"/>
                    <a:pt x="1486" y="469"/>
                  </a:cubicBezTo>
                  <a:cubicBezTo>
                    <a:pt x="1490" y="469"/>
                    <a:pt x="1487" y="473"/>
                    <a:pt x="1484" y="472"/>
                  </a:cubicBezTo>
                  <a:cubicBezTo>
                    <a:pt x="1481" y="472"/>
                    <a:pt x="1476" y="474"/>
                    <a:pt x="1480" y="476"/>
                  </a:cubicBezTo>
                  <a:cubicBezTo>
                    <a:pt x="1484" y="478"/>
                    <a:pt x="1489" y="474"/>
                    <a:pt x="1492" y="474"/>
                  </a:cubicBezTo>
                  <a:cubicBezTo>
                    <a:pt x="1495" y="475"/>
                    <a:pt x="1499" y="475"/>
                    <a:pt x="1503" y="472"/>
                  </a:cubicBezTo>
                  <a:cubicBezTo>
                    <a:pt x="1508" y="470"/>
                    <a:pt x="1509" y="475"/>
                    <a:pt x="1511" y="472"/>
                  </a:cubicBezTo>
                  <a:cubicBezTo>
                    <a:pt x="1514" y="470"/>
                    <a:pt x="1520" y="469"/>
                    <a:pt x="1523" y="469"/>
                  </a:cubicBezTo>
                  <a:cubicBezTo>
                    <a:pt x="1526" y="470"/>
                    <a:pt x="1524" y="466"/>
                    <a:pt x="1519" y="466"/>
                  </a:cubicBezTo>
                  <a:cubicBezTo>
                    <a:pt x="1514" y="466"/>
                    <a:pt x="1514" y="463"/>
                    <a:pt x="1518" y="456"/>
                  </a:cubicBezTo>
                  <a:cubicBezTo>
                    <a:pt x="1522" y="450"/>
                    <a:pt x="1529" y="446"/>
                    <a:pt x="1534" y="442"/>
                  </a:cubicBezTo>
                  <a:cubicBezTo>
                    <a:pt x="1539" y="438"/>
                    <a:pt x="1543" y="440"/>
                    <a:pt x="1543" y="437"/>
                  </a:cubicBezTo>
                  <a:cubicBezTo>
                    <a:pt x="1543" y="434"/>
                    <a:pt x="1545" y="427"/>
                    <a:pt x="1549" y="427"/>
                  </a:cubicBezTo>
                  <a:cubicBezTo>
                    <a:pt x="1552" y="426"/>
                    <a:pt x="1561" y="428"/>
                    <a:pt x="1567" y="425"/>
                  </a:cubicBezTo>
                  <a:cubicBezTo>
                    <a:pt x="1573" y="422"/>
                    <a:pt x="1572" y="427"/>
                    <a:pt x="1575" y="428"/>
                  </a:cubicBezTo>
                  <a:cubicBezTo>
                    <a:pt x="1577" y="429"/>
                    <a:pt x="1580" y="423"/>
                    <a:pt x="1583" y="425"/>
                  </a:cubicBezTo>
                  <a:cubicBezTo>
                    <a:pt x="1585" y="427"/>
                    <a:pt x="1579" y="431"/>
                    <a:pt x="1577" y="435"/>
                  </a:cubicBezTo>
                  <a:cubicBezTo>
                    <a:pt x="1576" y="440"/>
                    <a:pt x="1581" y="438"/>
                    <a:pt x="1584" y="440"/>
                  </a:cubicBezTo>
                  <a:cubicBezTo>
                    <a:pt x="1586" y="441"/>
                    <a:pt x="1580" y="443"/>
                    <a:pt x="1581" y="444"/>
                  </a:cubicBezTo>
                  <a:cubicBezTo>
                    <a:pt x="1581" y="446"/>
                    <a:pt x="1587" y="446"/>
                    <a:pt x="1594" y="438"/>
                  </a:cubicBezTo>
                  <a:cubicBezTo>
                    <a:pt x="1602" y="431"/>
                    <a:pt x="1608" y="429"/>
                    <a:pt x="1613" y="430"/>
                  </a:cubicBezTo>
                  <a:cubicBezTo>
                    <a:pt x="1618" y="430"/>
                    <a:pt x="1615" y="425"/>
                    <a:pt x="1615" y="419"/>
                  </a:cubicBezTo>
                  <a:cubicBezTo>
                    <a:pt x="1616" y="412"/>
                    <a:pt x="1630" y="410"/>
                    <a:pt x="1635" y="412"/>
                  </a:cubicBezTo>
                  <a:cubicBezTo>
                    <a:pt x="1639" y="414"/>
                    <a:pt x="1639" y="416"/>
                    <a:pt x="1634" y="414"/>
                  </a:cubicBezTo>
                  <a:cubicBezTo>
                    <a:pt x="1630" y="413"/>
                    <a:pt x="1626" y="417"/>
                    <a:pt x="1626" y="423"/>
                  </a:cubicBezTo>
                  <a:cubicBezTo>
                    <a:pt x="1626" y="429"/>
                    <a:pt x="1622" y="430"/>
                    <a:pt x="1624" y="433"/>
                  </a:cubicBezTo>
                  <a:cubicBezTo>
                    <a:pt x="1626" y="435"/>
                    <a:pt x="1621" y="435"/>
                    <a:pt x="1621" y="438"/>
                  </a:cubicBezTo>
                  <a:cubicBezTo>
                    <a:pt x="1621" y="440"/>
                    <a:pt x="1621" y="442"/>
                    <a:pt x="1617" y="443"/>
                  </a:cubicBezTo>
                  <a:cubicBezTo>
                    <a:pt x="1614" y="444"/>
                    <a:pt x="1603" y="445"/>
                    <a:pt x="1603" y="449"/>
                  </a:cubicBezTo>
                  <a:cubicBezTo>
                    <a:pt x="1602" y="454"/>
                    <a:pt x="1596" y="454"/>
                    <a:pt x="1593" y="459"/>
                  </a:cubicBezTo>
                  <a:cubicBezTo>
                    <a:pt x="1591" y="465"/>
                    <a:pt x="1580" y="468"/>
                    <a:pt x="1573" y="479"/>
                  </a:cubicBezTo>
                  <a:cubicBezTo>
                    <a:pt x="1565" y="489"/>
                    <a:pt x="1554" y="489"/>
                    <a:pt x="1554" y="491"/>
                  </a:cubicBezTo>
                  <a:cubicBezTo>
                    <a:pt x="1554" y="493"/>
                    <a:pt x="1546" y="493"/>
                    <a:pt x="1544" y="493"/>
                  </a:cubicBezTo>
                  <a:cubicBezTo>
                    <a:pt x="1541" y="494"/>
                    <a:pt x="1546" y="500"/>
                    <a:pt x="1540" y="507"/>
                  </a:cubicBezTo>
                  <a:cubicBezTo>
                    <a:pt x="1533" y="514"/>
                    <a:pt x="1529" y="523"/>
                    <a:pt x="1529" y="533"/>
                  </a:cubicBezTo>
                  <a:cubicBezTo>
                    <a:pt x="1530" y="542"/>
                    <a:pt x="1533" y="570"/>
                    <a:pt x="1536" y="575"/>
                  </a:cubicBezTo>
                  <a:cubicBezTo>
                    <a:pt x="1538" y="579"/>
                    <a:pt x="1537" y="591"/>
                    <a:pt x="1539" y="594"/>
                  </a:cubicBezTo>
                  <a:cubicBezTo>
                    <a:pt x="1541" y="596"/>
                    <a:pt x="1541" y="600"/>
                    <a:pt x="1542" y="602"/>
                  </a:cubicBezTo>
                  <a:cubicBezTo>
                    <a:pt x="1544" y="603"/>
                    <a:pt x="1550" y="595"/>
                    <a:pt x="1554" y="592"/>
                  </a:cubicBezTo>
                  <a:cubicBezTo>
                    <a:pt x="1558" y="588"/>
                    <a:pt x="1557" y="587"/>
                    <a:pt x="1560" y="585"/>
                  </a:cubicBezTo>
                  <a:cubicBezTo>
                    <a:pt x="1562" y="583"/>
                    <a:pt x="1561" y="576"/>
                    <a:pt x="1562" y="574"/>
                  </a:cubicBezTo>
                  <a:cubicBezTo>
                    <a:pt x="1563" y="572"/>
                    <a:pt x="1568" y="571"/>
                    <a:pt x="1570" y="569"/>
                  </a:cubicBezTo>
                  <a:cubicBezTo>
                    <a:pt x="1571" y="566"/>
                    <a:pt x="1576" y="568"/>
                    <a:pt x="1578" y="567"/>
                  </a:cubicBezTo>
                  <a:cubicBezTo>
                    <a:pt x="1580" y="566"/>
                    <a:pt x="1578" y="561"/>
                    <a:pt x="1577" y="557"/>
                  </a:cubicBezTo>
                  <a:cubicBezTo>
                    <a:pt x="1576" y="554"/>
                    <a:pt x="1584" y="550"/>
                    <a:pt x="1588" y="547"/>
                  </a:cubicBezTo>
                  <a:cubicBezTo>
                    <a:pt x="1592" y="544"/>
                    <a:pt x="1597" y="549"/>
                    <a:pt x="1601" y="545"/>
                  </a:cubicBezTo>
                  <a:cubicBezTo>
                    <a:pt x="1606" y="541"/>
                    <a:pt x="1601" y="536"/>
                    <a:pt x="1599" y="534"/>
                  </a:cubicBezTo>
                  <a:cubicBezTo>
                    <a:pt x="1598" y="531"/>
                    <a:pt x="1604" y="521"/>
                    <a:pt x="1607" y="520"/>
                  </a:cubicBezTo>
                  <a:cubicBezTo>
                    <a:pt x="1611" y="519"/>
                    <a:pt x="1613" y="522"/>
                    <a:pt x="1616" y="519"/>
                  </a:cubicBezTo>
                  <a:cubicBezTo>
                    <a:pt x="1619" y="516"/>
                    <a:pt x="1613" y="512"/>
                    <a:pt x="1611" y="512"/>
                  </a:cubicBezTo>
                  <a:cubicBezTo>
                    <a:pt x="1608" y="512"/>
                    <a:pt x="1608" y="503"/>
                    <a:pt x="1613" y="499"/>
                  </a:cubicBezTo>
                  <a:cubicBezTo>
                    <a:pt x="1619" y="495"/>
                    <a:pt x="1616" y="494"/>
                    <a:pt x="1613" y="493"/>
                  </a:cubicBezTo>
                  <a:cubicBezTo>
                    <a:pt x="1609" y="492"/>
                    <a:pt x="1608" y="494"/>
                    <a:pt x="1606" y="494"/>
                  </a:cubicBezTo>
                  <a:cubicBezTo>
                    <a:pt x="1603" y="494"/>
                    <a:pt x="1600" y="488"/>
                    <a:pt x="1604" y="482"/>
                  </a:cubicBezTo>
                  <a:cubicBezTo>
                    <a:pt x="1609" y="476"/>
                    <a:pt x="1613" y="477"/>
                    <a:pt x="1614" y="472"/>
                  </a:cubicBezTo>
                  <a:cubicBezTo>
                    <a:pt x="1615" y="467"/>
                    <a:pt x="1621" y="460"/>
                    <a:pt x="1622" y="458"/>
                  </a:cubicBezTo>
                  <a:cubicBezTo>
                    <a:pt x="1624" y="455"/>
                    <a:pt x="1630" y="458"/>
                    <a:pt x="1632" y="457"/>
                  </a:cubicBezTo>
                  <a:cubicBezTo>
                    <a:pt x="1634" y="457"/>
                    <a:pt x="1634" y="462"/>
                    <a:pt x="1636" y="459"/>
                  </a:cubicBezTo>
                  <a:cubicBezTo>
                    <a:pt x="1639" y="457"/>
                    <a:pt x="1644" y="449"/>
                    <a:pt x="1648" y="449"/>
                  </a:cubicBezTo>
                  <a:cubicBezTo>
                    <a:pt x="1652" y="449"/>
                    <a:pt x="1649" y="455"/>
                    <a:pt x="1650" y="458"/>
                  </a:cubicBezTo>
                  <a:cubicBezTo>
                    <a:pt x="1651" y="462"/>
                    <a:pt x="1653" y="457"/>
                    <a:pt x="1661" y="452"/>
                  </a:cubicBezTo>
                  <a:cubicBezTo>
                    <a:pt x="1668" y="447"/>
                    <a:pt x="1684" y="448"/>
                    <a:pt x="1689" y="450"/>
                  </a:cubicBezTo>
                  <a:cubicBezTo>
                    <a:pt x="1694" y="453"/>
                    <a:pt x="1694" y="458"/>
                    <a:pt x="1697" y="457"/>
                  </a:cubicBezTo>
                  <a:cubicBezTo>
                    <a:pt x="1701" y="456"/>
                    <a:pt x="1698" y="452"/>
                    <a:pt x="1702" y="451"/>
                  </a:cubicBezTo>
                  <a:cubicBezTo>
                    <a:pt x="1706" y="450"/>
                    <a:pt x="1713" y="445"/>
                    <a:pt x="1718" y="442"/>
                  </a:cubicBezTo>
                  <a:cubicBezTo>
                    <a:pt x="1723" y="438"/>
                    <a:pt x="1722" y="441"/>
                    <a:pt x="1725" y="437"/>
                  </a:cubicBezTo>
                  <a:cubicBezTo>
                    <a:pt x="1728" y="434"/>
                    <a:pt x="1730" y="435"/>
                    <a:pt x="1731" y="433"/>
                  </a:cubicBezTo>
                  <a:cubicBezTo>
                    <a:pt x="1732" y="430"/>
                    <a:pt x="1740" y="427"/>
                    <a:pt x="1750" y="424"/>
                  </a:cubicBezTo>
                  <a:cubicBezTo>
                    <a:pt x="1761" y="422"/>
                    <a:pt x="1774" y="415"/>
                    <a:pt x="1774" y="413"/>
                  </a:cubicBezTo>
                  <a:cubicBezTo>
                    <a:pt x="1773" y="411"/>
                    <a:pt x="1778" y="410"/>
                    <a:pt x="1778" y="412"/>
                  </a:cubicBezTo>
                  <a:cubicBezTo>
                    <a:pt x="1779" y="414"/>
                    <a:pt x="1783" y="413"/>
                    <a:pt x="1788" y="414"/>
                  </a:cubicBezTo>
                  <a:cubicBezTo>
                    <a:pt x="1794" y="415"/>
                    <a:pt x="1796" y="418"/>
                    <a:pt x="1801" y="413"/>
                  </a:cubicBezTo>
                  <a:cubicBezTo>
                    <a:pt x="1805" y="409"/>
                    <a:pt x="1800" y="407"/>
                    <a:pt x="1800" y="404"/>
                  </a:cubicBezTo>
                  <a:cubicBezTo>
                    <a:pt x="1800" y="401"/>
                    <a:pt x="1793" y="397"/>
                    <a:pt x="1794" y="394"/>
                  </a:cubicBezTo>
                  <a:cubicBezTo>
                    <a:pt x="1795" y="390"/>
                    <a:pt x="1788" y="381"/>
                    <a:pt x="1786" y="383"/>
                  </a:cubicBezTo>
                  <a:cubicBezTo>
                    <a:pt x="1784" y="385"/>
                    <a:pt x="1779" y="381"/>
                    <a:pt x="1779" y="379"/>
                  </a:cubicBezTo>
                  <a:cubicBezTo>
                    <a:pt x="1779" y="376"/>
                    <a:pt x="1779" y="373"/>
                    <a:pt x="1776" y="375"/>
                  </a:cubicBezTo>
                  <a:cubicBezTo>
                    <a:pt x="1773" y="377"/>
                    <a:pt x="1767" y="376"/>
                    <a:pt x="1766" y="373"/>
                  </a:cubicBezTo>
                  <a:cubicBezTo>
                    <a:pt x="1765" y="370"/>
                    <a:pt x="1773" y="368"/>
                    <a:pt x="1778" y="370"/>
                  </a:cubicBezTo>
                  <a:cubicBezTo>
                    <a:pt x="1783" y="372"/>
                    <a:pt x="1781" y="374"/>
                    <a:pt x="1784" y="375"/>
                  </a:cubicBezTo>
                  <a:cubicBezTo>
                    <a:pt x="1786" y="377"/>
                    <a:pt x="1793" y="376"/>
                    <a:pt x="1796" y="374"/>
                  </a:cubicBezTo>
                  <a:cubicBezTo>
                    <a:pt x="1800" y="373"/>
                    <a:pt x="1810" y="369"/>
                    <a:pt x="1811" y="367"/>
                  </a:cubicBezTo>
                  <a:cubicBezTo>
                    <a:pt x="1813" y="364"/>
                    <a:pt x="1811" y="362"/>
                    <a:pt x="1815" y="361"/>
                  </a:cubicBezTo>
                  <a:cubicBezTo>
                    <a:pt x="1818" y="359"/>
                    <a:pt x="1815" y="356"/>
                    <a:pt x="1813" y="354"/>
                  </a:cubicBezTo>
                  <a:cubicBezTo>
                    <a:pt x="1810" y="353"/>
                    <a:pt x="1810" y="349"/>
                    <a:pt x="1813" y="349"/>
                  </a:cubicBezTo>
                  <a:cubicBezTo>
                    <a:pt x="1816" y="349"/>
                    <a:pt x="1816" y="345"/>
                    <a:pt x="1818" y="345"/>
                  </a:cubicBezTo>
                  <a:cubicBezTo>
                    <a:pt x="1820" y="345"/>
                    <a:pt x="1820" y="346"/>
                    <a:pt x="1824" y="345"/>
                  </a:cubicBezTo>
                  <a:cubicBezTo>
                    <a:pt x="1827" y="343"/>
                    <a:pt x="1824" y="347"/>
                    <a:pt x="1822" y="351"/>
                  </a:cubicBezTo>
                  <a:cubicBezTo>
                    <a:pt x="1820" y="354"/>
                    <a:pt x="1826" y="356"/>
                    <a:pt x="1826" y="358"/>
                  </a:cubicBezTo>
                  <a:cubicBezTo>
                    <a:pt x="1827" y="360"/>
                    <a:pt x="1834" y="361"/>
                    <a:pt x="1838" y="359"/>
                  </a:cubicBezTo>
                  <a:cubicBezTo>
                    <a:pt x="1842" y="356"/>
                    <a:pt x="1855" y="361"/>
                    <a:pt x="1855" y="364"/>
                  </a:cubicBezTo>
                  <a:cubicBezTo>
                    <a:pt x="1856" y="368"/>
                    <a:pt x="1858" y="371"/>
                    <a:pt x="1863" y="374"/>
                  </a:cubicBezTo>
                  <a:cubicBezTo>
                    <a:pt x="1869" y="377"/>
                    <a:pt x="1874" y="376"/>
                    <a:pt x="1875" y="378"/>
                  </a:cubicBezTo>
                  <a:cubicBezTo>
                    <a:pt x="1876" y="381"/>
                    <a:pt x="1878" y="382"/>
                    <a:pt x="1881" y="381"/>
                  </a:cubicBezTo>
                  <a:cubicBezTo>
                    <a:pt x="1884" y="381"/>
                    <a:pt x="1885" y="384"/>
                    <a:pt x="1887" y="382"/>
                  </a:cubicBezTo>
                  <a:cubicBezTo>
                    <a:pt x="1890" y="380"/>
                    <a:pt x="1891" y="383"/>
                    <a:pt x="1894" y="381"/>
                  </a:cubicBezTo>
                  <a:cubicBezTo>
                    <a:pt x="1896" y="378"/>
                    <a:pt x="1887" y="376"/>
                    <a:pt x="1889" y="374"/>
                  </a:cubicBezTo>
                  <a:cubicBezTo>
                    <a:pt x="1890" y="372"/>
                    <a:pt x="1892" y="376"/>
                    <a:pt x="1894" y="376"/>
                  </a:cubicBezTo>
                  <a:cubicBezTo>
                    <a:pt x="1897" y="376"/>
                    <a:pt x="1893" y="371"/>
                    <a:pt x="1895" y="370"/>
                  </a:cubicBezTo>
                  <a:cubicBezTo>
                    <a:pt x="1897" y="370"/>
                    <a:pt x="1896" y="360"/>
                    <a:pt x="1894" y="359"/>
                  </a:cubicBezTo>
                  <a:cubicBezTo>
                    <a:pt x="1892" y="358"/>
                    <a:pt x="1893" y="355"/>
                    <a:pt x="1897" y="358"/>
                  </a:cubicBezTo>
                  <a:cubicBezTo>
                    <a:pt x="1901" y="361"/>
                    <a:pt x="1907" y="360"/>
                    <a:pt x="1910" y="360"/>
                  </a:cubicBezTo>
                  <a:cubicBezTo>
                    <a:pt x="1913" y="360"/>
                    <a:pt x="1910" y="358"/>
                    <a:pt x="1907" y="357"/>
                  </a:cubicBezTo>
                  <a:cubicBezTo>
                    <a:pt x="1904" y="357"/>
                    <a:pt x="1908" y="354"/>
                    <a:pt x="1910" y="356"/>
                  </a:cubicBezTo>
                  <a:cubicBezTo>
                    <a:pt x="1912" y="358"/>
                    <a:pt x="1915" y="359"/>
                    <a:pt x="1916" y="357"/>
                  </a:cubicBezTo>
                  <a:cubicBezTo>
                    <a:pt x="1916" y="355"/>
                    <a:pt x="1918" y="351"/>
                    <a:pt x="1922" y="351"/>
                  </a:cubicBezTo>
                  <a:cubicBezTo>
                    <a:pt x="1925" y="351"/>
                    <a:pt x="1926" y="349"/>
                    <a:pt x="1923" y="348"/>
                  </a:cubicBezTo>
                  <a:close/>
                  <a:moveTo>
                    <a:pt x="993" y="566"/>
                  </a:moveTo>
                  <a:cubicBezTo>
                    <a:pt x="984" y="575"/>
                    <a:pt x="965" y="577"/>
                    <a:pt x="965" y="584"/>
                  </a:cubicBezTo>
                  <a:cubicBezTo>
                    <a:pt x="965" y="591"/>
                    <a:pt x="942" y="594"/>
                    <a:pt x="940" y="591"/>
                  </a:cubicBezTo>
                  <a:cubicBezTo>
                    <a:pt x="938" y="589"/>
                    <a:pt x="957" y="588"/>
                    <a:pt x="961" y="578"/>
                  </a:cubicBezTo>
                  <a:cubicBezTo>
                    <a:pt x="966" y="568"/>
                    <a:pt x="983" y="563"/>
                    <a:pt x="991" y="549"/>
                  </a:cubicBezTo>
                  <a:cubicBezTo>
                    <a:pt x="997" y="540"/>
                    <a:pt x="1002" y="525"/>
                    <a:pt x="1006" y="526"/>
                  </a:cubicBezTo>
                  <a:cubicBezTo>
                    <a:pt x="1009" y="527"/>
                    <a:pt x="1003" y="558"/>
                    <a:pt x="993" y="566"/>
                  </a:cubicBezTo>
                  <a:close/>
                  <a:moveTo>
                    <a:pt x="1036" y="175"/>
                  </a:moveTo>
                  <a:cubicBezTo>
                    <a:pt x="1034" y="178"/>
                    <a:pt x="1027" y="178"/>
                    <a:pt x="1029" y="180"/>
                  </a:cubicBezTo>
                  <a:cubicBezTo>
                    <a:pt x="1032" y="185"/>
                    <a:pt x="1049" y="182"/>
                    <a:pt x="1049" y="177"/>
                  </a:cubicBezTo>
                  <a:cubicBezTo>
                    <a:pt x="1050" y="172"/>
                    <a:pt x="1037" y="172"/>
                    <a:pt x="1036" y="175"/>
                  </a:cubicBezTo>
                  <a:close/>
                  <a:moveTo>
                    <a:pt x="429" y="10"/>
                  </a:moveTo>
                  <a:cubicBezTo>
                    <a:pt x="437" y="10"/>
                    <a:pt x="434" y="5"/>
                    <a:pt x="440" y="6"/>
                  </a:cubicBezTo>
                  <a:cubicBezTo>
                    <a:pt x="445" y="7"/>
                    <a:pt x="452" y="6"/>
                    <a:pt x="449" y="3"/>
                  </a:cubicBezTo>
                  <a:cubicBezTo>
                    <a:pt x="447" y="0"/>
                    <a:pt x="427" y="1"/>
                    <a:pt x="429" y="4"/>
                  </a:cubicBezTo>
                  <a:cubicBezTo>
                    <a:pt x="431" y="6"/>
                    <a:pt x="414" y="5"/>
                    <a:pt x="414" y="6"/>
                  </a:cubicBezTo>
                  <a:cubicBezTo>
                    <a:pt x="415" y="8"/>
                    <a:pt x="421" y="10"/>
                    <a:pt x="429" y="10"/>
                  </a:cubicBezTo>
                  <a:close/>
                  <a:moveTo>
                    <a:pt x="387" y="33"/>
                  </a:moveTo>
                  <a:cubicBezTo>
                    <a:pt x="387" y="27"/>
                    <a:pt x="370" y="33"/>
                    <a:pt x="373" y="34"/>
                  </a:cubicBezTo>
                  <a:cubicBezTo>
                    <a:pt x="376" y="35"/>
                    <a:pt x="387" y="38"/>
                    <a:pt x="387" y="33"/>
                  </a:cubicBezTo>
                  <a:close/>
                  <a:moveTo>
                    <a:pt x="430" y="28"/>
                  </a:moveTo>
                  <a:cubicBezTo>
                    <a:pt x="431" y="31"/>
                    <a:pt x="429" y="31"/>
                    <a:pt x="422" y="31"/>
                  </a:cubicBezTo>
                  <a:cubicBezTo>
                    <a:pt x="415" y="31"/>
                    <a:pt x="412" y="35"/>
                    <a:pt x="415" y="38"/>
                  </a:cubicBezTo>
                  <a:cubicBezTo>
                    <a:pt x="419" y="41"/>
                    <a:pt x="437" y="40"/>
                    <a:pt x="440" y="36"/>
                  </a:cubicBezTo>
                  <a:cubicBezTo>
                    <a:pt x="443" y="32"/>
                    <a:pt x="451" y="35"/>
                    <a:pt x="452" y="31"/>
                  </a:cubicBezTo>
                  <a:cubicBezTo>
                    <a:pt x="453" y="27"/>
                    <a:pt x="429" y="26"/>
                    <a:pt x="430" y="28"/>
                  </a:cubicBezTo>
                  <a:close/>
                  <a:moveTo>
                    <a:pt x="487" y="22"/>
                  </a:moveTo>
                  <a:cubicBezTo>
                    <a:pt x="490" y="19"/>
                    <a:pt x="483" y="19"/>
                    <a:pt x="482" y="16"/>
                  </a:cubicBezTo>
                  <a:cubicBezTo>
                    <a:pt x="482" y="13"/>
                    <a:pt x="463" y="12"/>
                    <a:pt x="464" y="16"/>
                  </a:cubicBezTo>
                  <a:cubicBezTo>
                    <a:pt x="465" y="19"/>
                    <a:pt x="451" y="23"/>
                    <a:pt x="455" y="26"/>
                  </a:cubicBezTo>
                  <a:cubicBezTo>
                    <a:pt x="463" y="32"/>
                    <a:pt x="485" y="25"/>
                    <a:pt x="487" y="22"/>
                  </a:cubicBezTo>
                  <a:close/>
                  <a:moveTo>
                    <a:pt x="434" y="17"/>
                  </a:moveTo>
                  <a:cubicBezTo>
                    <a:pt x="435" y="10"/>
                    <a:pt x="424" y="15"/>
                    <a:pt x="415" y="12"/>
                  </a:cubicBezTo>
                  <a:cubicBezTo>
                    <a:pt x="406" y="8"/>
                    <a:pt x="401" y="8"/>
                    <a:pt x="407" y="13"/>
                  </a:cubicBezTo>
                  <a:cubicBezTo>
                    <a:pt x="410" y="16"/>
                    <a:pt x="392" y="17"/>
                    <a:pt x="395" y="20"/>
                  </a:cubicBezTo>
                  <a:cubicBezTo>
                    <a:pt x="401" y="27"/>
                    <a:pt x="433" y="24"/>
                    <a:pt x="434" y="17"/>
                  </a:cubicBezTo>
                  <a:close/>
                  <a:moveTo>
                    <a:pt x="385" y="202"/>
                  </a:moveTo>
                  <a:cubicBezTo>
                    <a:pt x="385" y="205"/>
                    <a:pt x="383" y="207"/>
                    <a:pt x="377" y="207"/>
                  </a:cubicBezTo>
                  <a:cubicBezTo>
                    <a:pt x="370" y="207"/>
                    <a:pt x="380" y="211"/>
                    <a:pt x="380" y="215"/>
                  </a:cubicBezTo>
                  <a:cubicBezTo>
                    <a:pt x="381" y="219"/>
                    <a:pt x="374" y="216"/>
                    <a:pt x="374" y="222"/>
                  </a:cubicBezTo>
                  <a:cubicBezTo>
                    <a:pt x="373" y="227"/>
                    <a:pt x="361" y="222"/>
                    <a:pt x="360" y="229"/>
                  </a:cubicBezTo>
                  <a:cubicBezTo>
                    <a:pt x="358" y="236"/>
                    <a:pt x="366" y="235"/>
                    <a:pt x="371" y="236"/>
                  </a:cubicBezTo>
                  <a:cubicBezTo>
                    <a:pt x="376" y="236"/>
                    <a:pt x="369" y="241"/>
                    <a:pt x="373" y="244"/>
                  </a:cubicBezTo>
                  <a:cubicBezTo>
                    <a:pt x="377" y="247"/>
                    <a:pt x="380" y="246"/>
                    <a:pt x="377" y="240"/>
                  </a:cubicBezTo>
                  <a:cubicBezTo>
                    <a:pt x="375" y="235"/>
                    <a:pt x="391" y="242"/>
                    <a:pt x="386" y="247"/>
                  </a:cubicBezTo>
                  <a:cubicBezTo>
                    <a:pt x="381" y="251"/>
                    <a:pt x="394" y="254"/>
                    <a:pt x="401" y="255"/>
                  </a:cubicBezTo>
                  <a:cubicBezTo>
                    <a:pt x="407" y="255"/>
                    <a:pt x="429" y="260"/>
                    <a:pt x="430" y="255"/>
                  </a:cubicBezTo>
                  <a:cubicBezTo>
                    <a:pt x="430" y="251"/>
                    <a:pt x="422" y="248"/>
                    <a:pt x="415" y="241"/>
                  </a:cubicBezTo>
                  <a:cubicBezTo>
                    <a:pt x="408" y="234"/>
                    <a:pt x="403" y="222"/>
                    <a:pt x="411" y="217"/>
                  </a:cubicBezTo>
                  <a:cubicBezTo>
                    <a:pt x="419" y="212"/>
                    <a:pt x="412" y="209"/>
                    <a:pt x="420" y="204"/>
                  </a:cubicBezTo>
                  <a:cubicBezTo>
                    <a:pt x="428" y="198"/>
                    <a:pt x="423" y="193"/>
                    <a:pt x="430" y="192"/>
                  </a:cubicBezTo>
                  <a:cubicBezTo>
                    <a:pt x="436" y="191"/>
                    <a:pt x="429" y="185"/>
                    <a:pt x="436" y="184"/>
                  </a:cubicBezTo>
                  <a:cubicBezTo>
                    <a:pt x="442" y="183"/>
                    <a:pt x="444" y="176"/>
                    <a:pt x="443" y="173"/>
                  </a:cubicBezTo>
                  <a:cubicBezTo>
                    <a:pt x="442" y="171"/>
                    <a:pt x="450" y="174"/>
                    <a:pt x="453" y="170"/>
                  </a:cubicBezTo>
                  <a:cubicBezTo>
                    <a:pt x="457" y="166"/>
                    <a:pt x="466" y="168"/>
                    <a:pt x="468" y="163"/>
                  </a:cubicBezTo>
                  <a:cubicBezTo>
                    <a:pt x="471" y="157"/>
                    <a:pt x="509" y="144"/>
                    <a:pt x="531" y="139"/>
                  </a:cubicBezTo>
                  <a:cubicBezTo>
                    <a:pt x="553" y="134"/>
                    <a:pt x="568" y="125"/>
                    <a:pt x="560" y="119"/>
                  </a:cubicBezTo>
                  <a:cubicBezTo>
                    <a:pt x="552" y="113"/>
                    <a:pt x="531" y="121"/>
                    <a:pt x="525" y="126"/>
                  </a:cubicBezTo>
                  <a:cubicBezTo>
                    <a:pt x="520" y="130"/>
                    <a:pt x="512" y="127"/>
                    <a:pt x="507" y="130"/>
                  </a:cubicBezTo>
                  <a:cubicBezTo>
                    <a:pt x="502" y="133"/>
                    <a:pt x="490" y="136"/>
                    <a:pt x="485" y="132"/>
                  </a:cubicBezTo>
                  <a:cubicBezTo>
                    <a:pt x="479" y="128"/>
                    <a:pt x="472" y="136"/>
                    <a:pt x="468" y="136"/>
                  </a:cubicBezTo>
                  <a:cubicBezTo>
                    <a:pt x="464" y="136"/>
                    <a:pt x="459" y="140"/>
                    <a:pt x="454" y="140"/>
                  </a:cubicBezTo>
                  <a:cubicBezTo>
                    <a:pt x="449" y="140"/>
                    <a:pt x="440" y="144"/>
                    <a:pt x="439" y="146"/>
                  </a:cubicBezTo>
                  <a:cubicBezTo>
                    <a:pt x="439" y="149"/>
                    <a:pt x="431" y="148"/>
                    <a:pt x="431" y="152"/>
                  </a:cubicBezTo>
                  <a:cubicBezTo>
                    <a:pt x="431" y="155"/>
                    <a:pt x="424" y="158"/>
                    <a:pt x="421" y="155"/>
                  </a:cubicBezTo>
                  <a:cubicBezTo>
                    <a:pt x="418" y="152"/>
                    <a:pt x="414" y="158"/>
                    <a:pt x="418" y="163"/>
                  </a:cubicBezTo>
                  <a:cubicBezTo>
                    <a:pt x="423" y="167"/>
                    <a:pt x="410" y="167"/>
                    <a:pt x="412" y="170"/>
                  </a:cubicBezTo>
                  <a:cubicBezTo>
                    <a:pt x="414" y="173"/>
                    <a:pt x="407" y="174"/>
                    <a:pt x="409" y="177"/>
                  </a:cubicBezTo>
                  <a:cubicBezTo>
                    <a:pt x="410" y="180"/>
                    <a:pt x="404" y="181"/>
                    <a:pt x="399" y="182"/>
                  </a:cubicBezTo>
                  <a:cubicBezTo>
                    <a:pt x="394" y="183"/>
                    <a:pt x="391" y="190"/>
                    <a:pt x="398" y="190"/>
                  </a:cubicBezTo>
                  <a:cubicBezTo>
                    <a:pt x="404" y="191"/>
                    <a:pt x="394" y="192"/>
                    <a:pt x="395" y="197"/>
                  </a:cubicBezTo>
                  <a:cubicBezTo>
                    <a:pt x="395" y="202"/>
                    <a:pt x="384" y="198"/>
                    <a:pt x="385" y="202"/>
                  </a:cubicBezTo>
                  <a:close/>
                </a:path>
              </a:pathLst>
            </a:custGeom>
            <a:grpFill/>
            <a:ln w="9525">
              <a:solidFill>
                <a:srgbClr val="D9D9D9"/>
              </a:solidFill>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8" name="Freeform 165">
              <a:extLst>
                <a:ext uri="{FF2B5EF4-FFF2-40B4-BE49-F238E27FC236}">
                  <a16:creationId xmlns="" xmlns:a16="http://schemas.microsoft.com/office/drawing/2014/main" id="{3101F926-AE1A-4774-94D2-241DFB27B62A}"/>
                </a:ext>
              </a:extLst>
            </p:cNvPr>
            <p:cNvSpPr>
              <a:spLocks/>
            </p:cNvSpPr>
            <p:nvPr/>
          </p:nvSpPr>
          <p:spPr bwMode="auto">
            <a:xfrm>
              <a:off x="4522787" y="3098801"/>
              <a:ext cx="436563" cy="460375"/>
            </a:xfrm>
            <a:custGeom>
              <a:avLst/>
              <a:gdLst>
                <a:gd name="T0" fmla="*/ 184 w 206"/>
                <a:gd name="T1" fmla="*/ 101 h 217"/>
                <a:gd name="T2" fmla="*/ 184 w 206"/>
                <a:gd name="T3" fmla="*/ 94 h 217"/>
                <a:gd name="T4" fmla="*/ 181 w 206"/>
                <a:gd name="T5" fmla="*/ 90 h 217"/>
                <a:gd name="T6" fmla="*/ 186 w 206"/>
                <a:gd name="T7" fmla="*/ 80 h 217"/>
                <a:gd name="T8" fmla="*/ 189 w 206"/>
                <a:gd name="T9" fmla="*/ 71 h 217"/>
                <a:gd name="T10" fmla="*/ 194 w 206"/>
                <a:gd name="T11" fmla="*/ 53 h 217"/>
                <a:gd name="T12" fmla="*/ 203 w 206"/>
                <a:gd name="T13" fmla="*/ 43 h 217"/>
                <a:gd name="T14" fmla="*/ 203 w 206"/>
                <a:gd name="T15" fmla="*/ 32 h 217"/>
                <a:gd name="T16" fmla="*/ 204 w 206"/>
                <a:gd name="T17" fmla="*/ 22 h 217"/>
                <a:gd name="T18" fmla="*/ 185 w 206"/>
                <a:gd name="T19" fmla="*/ 13 h 217"/>
                <a:gd name="T20" fmla="*/ 172 w 206"/>
                <a:gd name="T21" fmla="*/ 12 h 217"/>
                <a:gd name="T22" fmla="*/ 164 w 206"/>
                <a:gd name="T23" fmla="*/ 4 h 217"/>
                <a:gd name="T24" fmla="*/ 156 w 206"/>
                <a:gd name="T25" fmla="*/ 5 h 217"/>
                <a:gd name="T26" fmla="*/ 134 w 206"/>
                <a:gd name="T27" fmla="*/ 5 h 217"/>
                <a:gd name="T28" fmla="*/ 114 w 206"/>
                <a:gd name="T29" fmla="*/ 9 h 217"/>
                <a:gd name="T30" fmla="*/ 89 w 206"/>
                <a:gd name="T31" fmla="*/ 12 h 217"/>
                <a:gd name="T32" fmla="*/ 68 w 206"/>
                <a:gd name="T33" fmla="*/ 15 h 217"/>
                <a:gd name="T34" fmla="*/ 66 w 206"/>
                <a:gd name="T35" fmla="*/ 34 h 217"/>
                <a:gd name="T36" fmla="*/ 53 w 206"/>
                <a:gd name="T37" fmla="*/ 70 h 217"/>
                <a:gd name="T38" fmla="*/ 43 w 206"/>
                <a:gd name="T39" fmla="*/ 101 h 217"/>
                <a:gd name="T40" fmla="*/ 32 w 206"/>
                <a:gd name="T41" fmla="*/ 116 h 217"/>
                <a:gd name="T42" fmla="*/ 18 w 206"/>
                <a:gd name="T43" fmla="*/ 116 h 217"/>
                <a:gd name="T44" fmla="*/ 0 w 206"/>
                <a:gd name="T45" fmla="*/ 121 h 217"/>
                <a:gd name="T46" fmla="*/ 4 w 206"/>
                <a:gd name="T47" fmla="*/ 134 h 217"/>
                <a:gd name="T48" fmla="*/ 47 w 206"/>
                <a:gd name="T49" fmla="*/ 131 h 217"/>
                <a:gd name="T50" fmla="*/ 53 w 206"/>
                <a:gd name="T51" fmla="*/ 149 h 217"/>
                <a:gd name="T52" fmla="*/ 76 w 206"/>
                <a:gd name="T53" fmla="*/ 154 h 217"/>
                <a:gd name="T54" fmla="*/ 89 w 206"/>
                <a:gd name="T55" fmla="*/ 144 h 217"/>
                <a:gd name="T56" fmla="*/ 102 w 206"/>
                <a:gd name="T57" fmla="*/ 148 h 217"/>
                <a:gd name="T58" fmla="*/ 103 w 206"/>
                <a:gd name="T59" fmla="*/ 173 h 217"/>
                <a:gd name="T60" fmla="*/ 108 w 206"/>
                <a:gd name="T61" fmla="*/ 191 h 217"/>
                <a:gd name="T62" fmla="*/ 124 w 206"/>
                <a:gd name="T63" fmla="*/ 187 h 217"/>
                <a:gd name="T64" fmla="*/ 130 w 206"/>
                <a:gd name="T65" fmla="*/ 190 h 217"/>
                <a:gd name="T66" fmla="*/ 140 w 206"/>
                <a:gd name="T67" fmla="*/ 192 h 217"/>
                <a:gd name="T68" fmla="*/ 153 w 206"/>
                <a:gd name="T69" fmla="*/ 200 h 217"/>
                <a:gd name="T70" fmla="*/ 162 w 206"/>
                <a:gd name="T71" fmla="*/ 197 h 217"/>
                <a:gd name="T72" fmla="*/ 177 w 206"/>
                <a:gd name="T73" fmla="*/ 205 h 217"/>
                <a:gd name="T74" fmla="*/ 189 w 206"/>
                <a:gd name="T75" fmla="*/ 215 h 217"/>
                <a:gd name="T76" fmla="*/ 190 w 206"/>
                <a:gd name="T77" fmla="*/ 202 h 217"/>
                <a:gd name="T78" fmla="*/ 175 w 206"/>
                <a:gd name="T79" fmla="*/ 195 h 217"/>
                <a:gd name="T80" fmla="*/ 178 w 206"/>
                <a:gd name="T81" fmla="*/ 172 h 217"/>
                <a:gd name="T82" fmla="*/ 182 w 206"/>
                <a:gd name="T83" fmla="*/ 159 h 217"/>
                <a:gd name="T84" fmla="*/ 196 w 206"/>
                <a:gd name="T85" fmla="*/ 156 h 217"/>
                <a:gd name="T86" fmla="*/ 189 w 206"/>
                <a:gd name="T87" fmla="*/ 14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217">
                  <a:moveTo>
                    <a:pt x="189" y="143"/>
                  </a:moveTo>
                  <a:cubicBezTo>
                    <a:pt x="183" y="140"/>
                    <a:pt x="181" y="102"/>
                    <a:pt x="184" y="101"/>
                  </a:cubicBezTo>
                  <a:cubicBezTo>
                    <a:pt x="184" y="101"/>
                    <a:pt x="185" y="102"/>
                    <a:pt x="185" y="102"/>
                  </a:cubicBezTo>
                  <a:cubicBezTo>
                    <a:pt x="184" y="94"/>
                    <a:pt x="184" y="94"/>
                    <a:pt x="184" y="94"/>
                  </a:cubicBezTo>
                  <a:cubicBezTo>
                    <a:pt x="184" y="94"/>
                    <a:pt x="184" y="94"/>
                    <a:pt x="184" y="94"/>
                  </a:cubicBezTo>
                  <a:cubicBezTo>
                    <a:pt x="183" y="93"/>
                    <a:pt x="181" y="92"/>
                    <a:pt x="181" y="90"/>
                  </a:cubicBezTo>
                  <a:cubicBezTo>
                    <a:pt x="181" y="87"/>
                    <a:pt x="184" y="87"/>
                    <a:pt x="184" y="87"/>
                  </a:cubicBezTo>
                  <a:cubicBezTo>
                    <a:pt x="184" y="87"/>
                    <a:pt x="183" y="81"/>
                    <a:pt x="186" y="80"/>
                  </a:cubicBezTo>
                  <a:cubicBezTo>
                    <a:pt x="187" y="80"/>
                    <a:pt x="187" y="79"/>
                    <a:pt x="187" y="79"/>
                  </a:cubicBezTo>
                  <a:cubicBezTo>
                    <a:pt x="189" y="77"/>
                    <a:pt x="189" y="73"/>
                    <a:pt x="189" y="71"/>
                  </a:cubicBezTo>
                  <a:cubicBezTo>
                    <a:pt x="189" y="67"/>
                    <a:pt x="190" y="64"/>
                    <a:pt x="191" y="61"/>
                  </a:cubicBezTo>
                  <a:cubicBezTo>
                    <a:pt x="193" y="58"/>
                    <a:pt x="192" y="54"/>
                    <a:pt x="194" y="53"/>
                  </a:cubicBezTo>
                  <a:cubicBezTo>
                    <a:pt x="196" y="51"/>
                    <a:pt x="196" y="47"/>
                    <a:pt x="198" y="47"/>
                  </a:cubicBezTo>
                  <a:cubicBezTo>
                    <a:pt x="201" y="46"/>
                    <a:pt x="203" y="45"/>
                    <a:pt x="203" y="43"/>
                  </a:cubicBezTo>
                  <a:cubicBezTo>
                    <a:pt x="203" y="42"/>
                    <a:pt x="206" y="40"/>
                    <a:pt x="206" y="38"/>
                  </a:cubicBezTo>
                  <a:cubicBezTo>
                    <a:pt x="206" y="35"/>
                    <a:pt x="203" y="35"/>
                    <a:pt x="203" y="32"/>
                  </a:cubicBezTo>
                  <a:cubicBezTo>
                    <a:pt x="203" y="29"/>
                    <a:pt x="204" y="22"/>
                    <a:pt x="204" y="22"/>
                  </a:cubicBezTo>
                  <a:cubicBezTo>
                    <a:pt x="204" y="22"/>
                    <a:pt x="204" y="22"/>
                    <a:pt x="204" y="22"/>
                  </a:cubicBezTo>
                  <a:cubicBezTo>
                    <a:pt x="198" y="17"/>
                    <a:pt x="192" y="12"/>
                    <a:pt x="191" y="11"/>
                  </a:cubicBezTo>
                  <a:cubicBezTo>
                    <a:pt x="189" y="10"/>
                    <a:pt x="185" y="13"/>
                    <a:pt x="185" y="13"/>
                  </a:cubicBezTo>
                  <a:cubicBezTo>
                    <a:pt x="185" y="13"/>
                    <a:pt x="182" y="9"/>
                    <a:pt x="179" y="12"/>
                  </a:cubicBezTo>
                  <a:cubicBezTo>
                    <a:pt x="176" y="15"/>
                    <a:pt x="172" y="12"/>
                    <a:pt x="172" y="12"/>
                  </a:cubicBezTo>
                  <a:cubicBezTo>
                    <a:pt x="172" y="12"/>
                    <a:pt x="168" y="10"/>
                    <a:pt x="167" y="7"/>
                  </a:cubicBezTo>
                  <a:cubicBezTo>
                    <a:pt x="166" y="5"/>
                    <a:pt x="165" y="4"/>
                    <a:pt x="164" y="4"/>
                  </a:cubicBezTo>
                  <a:cubicBezTo>
                    <a:pt x="164" y="4"/>
                    <a:pt x="164" y="4"/>
                    <a:pt x="164" y="4"/>
                  </a:cubicBezTo>
                  <a:cubicBezTo>
                    <a:pt x="156" y="5"/>
                    <a:pt x="156" y="5"/>
                    <a:pt x="156" y="5"/>
                  </a:cubicBezTo>
                  <a:cubicBezTo>
                    <a:pt x="156" y="5"/>
                    <a:pt x="146" y="0"/>
                    <a:pt x="143" y="4"/>
                  </a:cubicBezTo>
                  <a:cubicBezTo>
                    <a:pt x="141" y="8"/>
                    <a:pt x="139" y="5"/>
                    <a:pt x="134" y="5"/>
                  </a:cubicBezTo>
                  <a:cubicBezTo>
                    <a:pt x="130" y="5"/>
                    <a:pt x="125" y="7"/>
                    <a:pt x="123" y="9"/>
                  </a:cubicBezTo>
                  <a:cubicBezTo>
                    <a:pt x="120" y="10"/>
                    <a:pt x="116" y="7"/>
                    <a:pt x="114" y="9"/>
                  </a:cubicBezTo>
                  <a:cubicBezTo>
                    <a:pt x="111" y="10"/>
                    <a:pt x="110" y="17"/>
                    <a:pt x="110" y="17"/>
                  </a:cubicBezTo>
                  <a:cubicBezTo>
                    <a:pt x="89" y="12"/>
                    <a:pt x="89" y="12"/>
                    <a:pt x="89" y="12"/>
                  </a:cubicBezTo>
                  <a:cubicBezTo>
                    <a:pt x="89" y="12"/>
                    <a:pt x="84" y="6"/>
                    <a:pt x="79" y="6"/>
                  </a:cubicBezTo>
                  <a:cubicBezTo>
                    <a:pt x="75" y="6"/>
                    <a:pt x="68" y="15"/>
                    <a:pt x="68" y="15"/>
                  </a:cubicBezTo>
                  <a:cubicBezTo>
                    <a:pt x="68" y="23"/>
                    <a:pt x="68" y="23"/>
                    <a:pt x="68" y="23"/>
                  </a:cubicBezTo>
                  <a:cubicBezTo>
                    <a:pt x="69" y="27"/>
                    <a:pt x="67" y="32"/>
                    <a:pt x="66" y="34"/>
                  </a:cubicBezTo>
                  <a:cubicBezTo>
                    <a:pt x="64" y="38"/>
                    <a:pt x="62" y="39"/>
                    <a:pt x="62" y="46"/>
                  </a:cubicBezTo>
                  <a:cubicBezTo>
                    <a:pt x="62" y="53"/>
                    <a:pt x="53" y="64"/>
                    <a:pt x="53" y="70"/>
                  </a:cubicBezTo>
                  <a:cubicBezTo>
                    <a:pt x="53" y="76"/>
                    <a:pt x="44" y="79"/>
                    <a:pt x="44" y="82"/>
                  </a:cubicBezTo>
                  <a:cubicBezTo>
                    <a:pt x="44" y="86"/>
                    <a:pt x="43" y="94"/>
                    <a:pt x="43" y="101"/>
                  </a:cubicBezTo>
                  <a:cubicBezTo>
                    <a:pt x="43" y="109"/>
                    <a:pt x="39" y="103"/>
                    <a:pt x="39" y="110"/>
                  </a:cubicBezTo>
                  <a:cubicBezTo>
                    <a:pt x="39" y="117"/>
                    <a:pt x="35" y="112"/>
                    <a:pt x="32" y="116"/>
                  </a:cubicBezTo>
                  <a:cubicBezTo>
                    <a:pt x="28" y="119"/>
                    <a:pt x="27" y="120"/>
                    <a:pt x="27" y="117"/>
                  </a:cubicBezTo>
                  <a:cubicBezTo>
                    <a:pt x="27" y="113"/>
                    <a:pt x="22" y="112"/>
                    <a:pt x="18" y="116"/>
                  </a:cubicBezTo>
                  <a:cubicBezTo>
                    <a:pt x="14" y="119"/>
                    <a:pt x="12" y="116"/>
                    <a:pt x="10" y="115"/>
                  </a:cubicBezTo>
                  <a:cubicBezTo>
                    <a:pt x="9" y="115"/>
                    <a:pt x="4" y="118"/>
                    <a:pt x="0" y="121"/>
                  </a:cubicBezTo>
                  <a:cubicBezTo>
                    <a:pt x="2" y="125"/>
                    <a:pt x="3" y="129"/>
                    <a:pt x="4" y="133"/>
                  </a:cubicBezTo>
                  <a:cubicBezTo>
                    <a:pt x="4" y="134"/>
                    <a:pt x="4" y="134"/>
                    <a:pt x="4" y="134"/>
                  </a:cubicBezTo>
                  <a:cubicBezTo>
                    <a:pt x="6" y="133"/>
                    <a:pt x="9" y="131"/>
                    <a:pt x="10" y="131"/>
                  </a:cubicBezTo>
                  <a:cubicBezTo>
                    <a:pt x="14" y="130"/>
                    <a:pt x="47" y="131"/>
                    <a:pt x="47" y="131"/>
                  </a:cubicBezTo>
                  <a:cubicBezTo>
                    <a:pt x="47" y="131"/>
                    <a:pt x="50" y="136"/>
                    <a:pt x="49" y="140"/>
                  </a:cubicBezTo>
                  <a:cubicBezTo>
                    <a:pt x="48" y="145"/>
                    <a:pt x="51" y="143"/>
                    <a:pt x="53" y="149"/>
                  </a:cubicBezTo>
                  <a:cubicBezTo>
                    <a:pt x="56" y="155"/>
                    <a:pt x="58" y="157"/>
                    <a:pt x="63" y="156"/>
                  </a:cubicBezTo>
                  <a:cubicBezTo>
                    <a:pt x="68" y="154"/>
                    <a:pt x="74" y="153"/>
                    <a:pt x="76" y="154"/>
                  </a:cubicBezTo>
                  <a:cubicBezTo>
                    <a:pt x="78" y="154"/>
                    <a:pt x="77" y="145"/>
                    <a:pt x="80" y="144"/>
                  </a:cubicBezTo>
                  <a:cubicBezTo>
                    <a:pt x="83" y="142"/>
                    <a:pt x="89" y="144"/>
                    <a:pt x="89" y="144"/>
                  </a:cubicBezTo>
                  <a:cubicBezTo>
                    <a:pt x="89" y="144"/>
                    <a:pt x="90" y="146"/>
                    <a:pt x="95" y="146"/>
                  </a:cubicBezTo>
                  <a:cubicBezTo>
                    <a:pt x="100" y="146"/>
                    <a:pt x="102" y="144"/>
                    <a:pt x="102" y="148"/>
                  </a:cubicBezTo>
                  <a:cubicBezTo>
                    <a:pt x="102" y="151"/>
                    <a:pt x="103" y="155"/>
                    <a:pt x="104" y="157"/>
                  </a:cubicBezTo>
                  <a:cubicBezTo>
                    <a:pt x="106" y="158"/>
                    <a:pt x="100" y="171"/>
                    <a:pt x="103" y="173"/>
                  </a:cubicBezTo>
                  <a:cubicBezTo>
                    <a:pt x="105" y="175"/>
                    <a:pt x="109" y="179"/>
                    <a:pt x="108" y="182"/>
                  </a:cubicBezTo>
                  <a:cubicBezTo>
                    <a:pt x="108" y="184"/>
                    <a:pt x="106" y="190"/>
                    <a:pt x="108" y="191"/>
                  </a:cubicBezTo>
                  <a:cubicBezTo>
                    <a:pt x="110" y="191"/>
                    <a:pt x="111" y="188"/>
                    <a:pt x="114" y="188"/>
                  </a:cubicBezTo>
                  <a:cubicBezTo>
                    <a:pt x="118" y="188"/>
                    <a:pt x="121" y="188"/>
                    <a:pt x="124" y="187"/>
                  </a:cubicBezTo>
                  <a:cubicBezTo>
                    <a:pt x="126" y="186"/>
                    <a:pt x="127" y="187"/>
                    <a:pt x="127" y="187"/>
                  </a:cubicBezTo>
                  <a:cubicBezTo>
                    <a:pt x="129" y="188"/>
                    <a:pt x="130" y="190"/>
                    <a:pt x="130" y="190"/>
                  </a:cubicBezTo>
                  <a:cubicBezTo>
                    <a:pt x="130" y="190"/>
                    <a:pt x="131" y="193"/>
                    <a:pt x="133" y="192"/>
                  </a:cubicBezTo>
                  <a:cubicBezTo>
                    <a:pt x="135" y="191"/>
                    <a:pt x="141" y="190"/>
                    <a:pt x="140" y="192"/>
                  </a:cubicBezTo>
                  <a:cubicBezTo>
                    <a:pt x="140" y="194"/>
                    <a:pt x="142" y="198"/>
                    <a:pt x="144" y="197"/>
                  </a:cubicBezTo>
                  <a:cubicBezTo>
                    <a:pt x="146" y="196"/>
                    <a:pt x="151" y="200"/>
                    <a:pt x="153" y="200"/>
                  </a:cubicBezTo>
                  <a:cubicBezTo>
                    <a:pt x="156" y="200"/>
                    <a:pt x="158" y="200"/>
                    <a:pt x="158" y="199"/>
                  </a:cubicBezTo>
                  <a:cubicBezTo>
                    <a:pt x="158" y="197"/>
                    <a:pt x="161" y="195"/>
                    <a:pt x="162" y="197"/>
                  </a:cubicBezTo>
                  <a:cubicBezTo>
                    <a:pt x="163" y="199"/>
                    <a:pt x="166" y="203"/>
                    <a:pt x="168" y="203"/>
                  </a:cubicBezTo>
                  <a:cubicBezTo>
                    <a:pt x="171" y="203"/>
                    <a:pt x="177" y="203"/>
                    <a:pt x="177" y="205"/>
                  </a:cubicBezTo>
                  <a:cubicBezTo>
                    <a:pt x="177" y="207"/>
                    <a:pt x="179" y="213"/>
                    <a:pt x="181" y="215"/>
                  </a:cubicBezTo>
                  <a:cubicBezTo>
                    <a:pt x="184" y="217"/>
                    <a:pt x="189" y="215"/>
                    <a:pt x="189" y="215"/>
                  </a:cubicBezTo>
                  <a:cubicBezTo>
                    <a:pt x="189" y="215"/>
                    <a:pt x="191" y="213"/>
                    <a:pt x="191" y="210"/>
                  </a:cubicBezTo>
                  <a:cubicBezTo>
                    <a:pt x="191" y="206"/>
                    <a:pt x="191" y="202"/>
                    <a:pt x="190" y="202"/>
                  </a:cubicBezTo>
                  <a:cubicBezTo>
                    <a:pt x="188" y="202"/>
                    <a:pt x="186" y="205"/>
                    <a:pt x="182" y="204"/>
                  </a:cubicBezTo>
                  <a:cubicBezTo>
                    <a:pt x="179" y="203"/>
                    <a:pt x="176" y="196"/>
                    <a:pt x="175" y="195"/>
                  </a:cubicBezTo>
                  <a:cubicBezTo>
                    <a:pt x="173" y="194"/>
                    <a:pt x="177" y="188"/>
                    <a:pt x="177" y="185"/>
                  </a:cubicBezTo>
                  <a:cubicBezTo>
                    <a:pt x="177" y="182"/>
                    <a:pt x="180" y="173"/>
                    <a:pt x="178" y="172"/>
                  </a:cubicBezTo>
                  <a:cubicBezTo>
                    <a:pt x="176" y="171"/>
                    <a:pt x="177" y="168"/>
                    <a:pt x="179" y="166"/>
                  </a:cubicBezTo>
                  <a:cubicBezTo>
                    <a:pt x="182" y="164"/>
                    <a:pt x="178" y="159"/>
                    <a:pt x="182" y="159"/>
                  </a:cubicBezTo>
                  <a:cubicBezTo>
                    <a:pt x="186" y="159"/>
                    <a:pt x="194" y="159"/>
                    <a:pt x="196" y="157"/>
                  </a:cubicBezTo>
                  <a:cubicBezTo>
                    <a:pt x="196" y="157"/>
                    <a:pt x="196" y="157"/>
                    <a:pt x="196" y="156"/>
                  </a:cubicBezTo>
                  <a:cubicBezTo>
                    <a:pt x="197" y="156"/>
                    <a:pt x="197" y="155"/>
                    <a:pt x="197" y="155"/>
                  </a:cubicBezTo>
                  <a:cubicBezTo>
                    <a:pt x="195" y="150"/>
                    <a:pt x="192" y="145"/>
                    <a:pt x="189" y="14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69" name="Freeform 166">
              <a:extLst>
                <a:ext uri="{FF2B5EF4-FFF2-40B4-BE49-F238E27FC236}">
                  <a16:creationId xmlns="" xmlns:a16="http://schemas.microsoft.com/office/drawing/2014/main" id="{CA6B7C63-5F71-43F8-A41B-7BFA7619858D}"/>
                </a:ext>
              </a:extLst>
            </p:cNvPr>
            <p:cNvSpPr>
              <a:spLocks/>
            </p:cNvSpPr>
            <p:nvPr/>
          </p:nvSpPr>
          <p:spPr bwMode="auto">
            <a:xfrm>
              <a:off x="4913312" y="3289301"/>
              <a:ext cx="38100" cy="50800"/>
            </a:xfrm>
            <a:custGeom>
              <a:avLst/>
              <a:gdLst>
                <a:gd name="T0" fmla="*/ 1 w 18"/>
                <a:gd name="T1" fmla="*/ 12 h 24"/>
                <a:gd name="T2" fmla="*/ 4 w 18"/>
                <a:gd name="T3" fmla="*/ 24 h 24"/>
                <a:gd name="T4" fmla="*/ 9 w 18"/>
                <a:gd name="T5" fmla="*/ 21 h 24"/>
                <a:gd name="T6" fmla="*/ 18 w 18"/>
                <a:gd name="T7" fmla="*/ 8 h 24"/>
                <a:gd name="T8" fmla="*/ 15 w 18"/>
                <a:gd name="T9" fmla="*/ 6 h 24"/>
                <a:gd name="T10" fmla="*/ 14 w 18"/>
                <a:gd name="T11" fmla="*/ 0 h 24"/>
                <a:gd name="T12" fmla="*/ 9 w 18"/>
                <a:gd name="T13" fmla="*/ 1 h 24"/>
                <a:gd name="T14" fmla="*/ 3 w 18"/>
                <a:gd name="T15" fmla="*/ 4 h 24"/>
                <a:gd name="T16" fmla="*/ 0 w 18"/>
                <a:gd name="T17" fmla="*/ 4 h 24"/>
                <a:gd name="T18" fmla="*/ 0 w 18"/>
                <a:gd name="T19" fmla="*/ 4 h 24"/>
                <a:gd name="T20" fmla="*/ 1 w 18"/>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1" y="12"/>
                  </a:moveTo>
                  <a:cubicBezTo>
                    <a:pt x="2" y="14"/>
                    <a:pt x="3" y="19"/>
                    <a:pt x="4" y="24"/>
                  </a:cubicBezTo>
                  <a:cubicBezTo>
                    <a:pt x="6" y="23"/>
                    <a:pt x="8" y="22"/>
                    <a:pt x="9" y="21"/>
                  </a:cubicBezTo>
                  <a:cubicBezTo>
                    <a:pt x="11" y="20"/>
                    <a:pt x="18" y="8"/>
                    <a:pt x="18" y="8"/>
                  </a:cubicBezTo>
                  <a:cubicBezTo>
                    <a:pt x="15" y="6"/>
                    <a:pt x="15" y="6"/>
                    <a:pt x="15" y="6"/>
                  </a:cubicBezTo>
                  <a:cubicBezTo>
                    <a:pt x="15" y="6"/>
                    <a:pt x="15" y="4"/>
                    <a:pt x="14" y="0"/>
                  </a:cubicBezTo>
                  <a:cubicBezTo>
                    <a:pt x="12" y="1"/>
                    <a:pt x="9" y="1"/>
                    <a:pt x="9" y="1"/>
                  </a:cubicBezTo>
                  <a:cubicBezTo>
                    <a:pt x="9" y="1"/>
                    <a:pt x="10" y="5"/>
                    <a:pt x="3" y="4"/>
                  </a:cubicBezTo>
                  <a:cubicBezTo>
                    <a:pt x="2" y="4"/>
                    <a:pt x="1" y="4"/>
                    <a:pt x="0" y="4"/>
                  </a:cubicBezTo>
                  <a:cubicBezTo>
                    <a:pt x="0" y="4"/>
                    <a:pt x="0" y="4"/>
                    <a:pt x="0" y="4"/>
                  </a:cubicBezTo>
                  <a:lnTo>
                    <a:pt x="1" y="12"/>
                  </a:ln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0" name="Freeform 167">
              <a:extLst>
                <a:ext uri="{FF2B5EF4-FFF2-40B4-BE49-F238E27FC236}">
                  <a16:creationId xmlns="" xmlns:a16="http://schemas.microsoft.com/office/drawing/2014/main" id="{81372D34-D97B-40FA-8354-6FB4FE8B09D2}"/>
                </a:ext>
              </a:extLst>
            </p:cNvPr>
            <p:cNvSpPr>
              <a:spLocks/>
            </p:cNvSpPr>
            <p:nvPr/>
          </p:nvSpPr>
          <p:spPr bwMode="auto">
            <a:xfrm>
              <a:off x="4937125" y="3489326"/>
              <a:ext cx="254000" cy="407988"/>
            </a:xfrm>
            <a:custGeom>
              <a:avLst/>
              <a:gdLst>
                <a:gd name="T0" fmla="*/ 119 w 120"/>
                <a:gd name="T1" fmla="*/ 49 h 193"/>
                <a:gd name="T2" fmla="*/ 116 w 120"/>
                <a:gd name="T3" fmla="*/ 27 h 193"/>
                <a:gd name="T4" fmla="*/ 115 w 120"/>
                <a:gd name="T5" fmla="*/ 0 h 193"/>
                <a:gd name="T6" fmla="*/ 115 w 120"/>
                <a:gd name="T7" fmla="*/ 0 h 193"/>
                <a:gd name="T8" fmla="*/ 103 w 120"/>
                <a:gd name="T9" fmla="*/ 6 h 193"/>
                <a:gd name="T10" fmla="*/ 95 w 120"/>
                <a:gd name="T11" fmla="*/ 8 h 193"/>
                <a:gd name="T12" fmla="*/ 89 w 120"/>
                <a:gd name="T13" fmla="*/ 8 h 193"/>
                <a:gd name="T14" fmla="*/ 85 w 120"/>
                <a:gd name="T15" fmla="*/ 12 h 193"/>
                <a:gd name="T16" fmla="*/ 78 w 120"/>
                <a:gd name="T17" fmla="*/ 13 h 193"/>
                <a:gd name="T18" fmla="*/ 69 w 120"/>
                <a:gd name="T19" fmla="*/ 14 h 193"/>
                <a:gd name="T20" fmla="*/ 65 w 120"/>
                <a:gd name="T21" fmla="*/ 11 h 193"/>
                <a:gd name="T22" fmla="*/ 58 w 120"/>
                <a:gd name="T23" fmla="*/ 12 h 193"/>
                <a:gd name="T24" fmla="*/ 52 w 120"/>
                <a:gd name="T25" fmla="*/ 11 h 193"/>
                <a:gd name="T26" fmla="*/ 51 w 120"/>
                <a:gd name="T27" fmla="*/ 15 h 193"/>
                <a:gd name="T28" fmla="*/ 56 w 120"/>
                <a:gd name="T29" fmla="*/ 39 h 193"/>
                <a:gd name="T30" fmla="*/ 63 w 120"/>
                <a:gd name="T31" fmla="*/ 46 h 193"/>
                <a:gd name="T32" fmla="*/ 63 w 120"/>
                <a:gd name="T33" fmla="*/ 57 h 193"/>
                <a:gd name="T34" fmla="*/ 57 w 120"/>
                <a:gd name="T35" fmla="*/ 64 h 193"/>
                <a:gd name="T36" fmla="*/ 56 w 120"/>
                <a:gd name="T37" fmla="*/ 75 h 193"/>
                <a:gd name="T38" fmla="*/ 46 w 120"/>
                <a:gd name="T39" fmla="*/ 61 h 193"/>
                <a:gd name="T40" fmla="*/ 48 w 120"/>
                <a:gd name="T41" fmla="*/ 46 h 193"/>
                <a:gd name="T42" fmla="*/ 39 w 120"/>
                <a:gd name="T43" fmla="*/ 45 h 193"/>
                <a:gd name="T44" fmla="*/ 31 w 120"/>
                <a:gd name="T45" fmla="*/ 40 h 193"/>
                <a:gd name="T46" fmla="*/ 0 w 120"/>
                <a:gd name="T47" fmla="*/ 51 h 193"/>
                <a:gd name="T48" fmla="*/ 2 w 120"/>
                <a:gd name="T49" fmla="*/ 59 h 193"/>
                <a:gd name="T50" fmla="*/ 2 w 120"/>
                <a:gd name="T51" fmla="*/ 59 h 193"/>
                <a:gd name="T52" fmla="*/ 3 w 120"/>
                <a:gd name="T53" fmla="*/ 63 h 193"/>
                <a:gd name="T54" fmla="*/ 18 w 120"/>
                <a:gd name="T55" fmla="*/ 66 h 193"/>
                <a:gd name="T56" fmla="*/ 31 w 120"/>
                <a:gd name="T57" fmla="*/ 71 h 193"/>
                <a:gd name="T58" fmla="*/ 31 w 120"/>
                <a:gd name="T59" fmla="*/ 88 h 193"/>
                <a:gd name="T60" fmla="*/ 28 w 120"/>
                <a:gd name="T61" fmla="*/ 98 h 193"/>
                <a:gd name="T62" fmla="*/ 32 w 120"/>
                <a:gd name="T63" fmla="*/ 107 h 193"/>
                <a:gd name="T64" fmla="*/ 26 w 120"/>
                <a:gd name="T65" fmla="*/ 115 h 193"/>
                <a:gd name="T66" fmla="*/ 23 w 120"/>
                <a:gd name="T67" fmla="*/ 126 h 193"/>
                <a:gd name="T68" fmla="*/ 11 w 120"/>
                <a:gd name="T69" fmla="*/ 138 h 193"/>
                <a:gd name="T70" fmla="*/ 12 w 120"/>
                <a:gd name="T71" fmla="*/ 138 h 193"/>
                <a:gd name="T72" fmla="*/ 19 w 120"/>
                <a:gd name="T73" fmla="*/ 159 h 193"/>
                <a:gd name="T74" fmla="*/ 20 w 120"/>
                <a:gd name="T75" fmla="*/ 180 h 193"/>
                <a:gd name="T76" fmla="*/ 21 w 120"/>
                <a:gd name="T77" fmla="*/ 193 h 193"/>
                <a:gd name="T78" fmla="*/ 30 w 120"/>
                <a:gd name="T79" fmla="*/ 192 h 193"/>
                <a:gd name="T80" fmla="*/ 30 w 120"/>
                <a:gd name="T81" fmla="*/ 186 h 193"/>
                <a:gd name="T82" fmla="*/ 26 w 120"/>
                <a:gd name="T83" fmla="*/ 182 h 193"/>
                <a:gd name="T84" fmla="*/ 43 w 120"/>
                <a:gd name="T85" fmla="*/ 169 h 193"/>
                <a:gd name="T86" fmla="*/ 57 w 120"/>
                <a:gd name="T87" fmla="*/ 160 h 193"/>
                <a:gd name="T88" fmla="*/ 59 w 120"/>
                <a:gd name="T89" fmla="*/ 144 h 193"/>
                <a:gd name="T90" fmla="*/ 57 w 120"/>
                <a:gd name="T91" fmla="*/ 130 h 193"/>
                <a:gd name="T92" fmla="*/ 51 w 120"/>
                <a:gd name="T93" fmla="*/ 115 h 193"/>
                <a:gd name="T94" fmla="*/ 53 w 120"/>
                <a:gd name="T95" fmla="*/ 107 h 193"/>
                <a:gd name="T96" fmla="*/ 58 w 120"/>
                <a:gd name="T97" fmla="*/ 101 h 193"/>
                <a:gd name="T98" fmla="*/ 68 w 120"/>
                <a:gd name="T99" fmla="*/ 95 h 193"/>
                <a:gd name="T100" fmla="*/ 79 w 120"/>
                <a:gd name="T101" fmla="*/ 82 h 193"/>
                <a:gd name="T102" fmla="*/ 101 w 120"/>
                <a:gd name="T103" fmla="*/ 72 h 193"/>
                <a:gd name="T104" fmla="*/ 119 w 120"/>
                <a:gd name="T105" fmla="*/ 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193">
                  <a:moveTo>
                    <a:pt x="119" y="49"/>
                  </a:moveTo>
                  <a:cubicBezTo>
                    <a:pt x="118" y="46"/>
                    <a:pt x="116" y="32"/>
                    <a:pt x="116" y="27"/>
                  </a:cubicBezTo>
                  <a:cubicBezTo>
                    <a:pt x="117" y="21"/>
                    <a:pt x="115" y="7"/>
                    <a:pt x="115" y="0"/>
                  </a:cubicBezTo>
                  <a:cubicBezTo>
                    <a:pt x="115" y="0"/>
                    <a:pt x="115" y="0"/>
                    <a:pt x="115" y="0"/>
                  </a:cubicBezTo>
                  <a:cubicBezTo>
                    <a:pt x="110" y="2"/>
                    <a:pt x="104" y="5"/>
                    <a:pt x="103" y="6"/>
                  </a:cubicBezTo>
                  <a:cubicBezTo>
                    <a:pt x="102" y="8"/>
                    <a:pt x="98" y="6"/>
                    <a:pt x="95" y="8"/>
                  </a:cubicBezTo>
                  <a:cubicBezTo>
                    <a:pt x="93" y="10"/>
                    <a:pt x="91" y="8"/>
                    <a:pt x="89" y="8"/>
                  </a:cubicBezTo>
                  <a:cubicBezTo>
                    <a:pt x="86" y="7"/>
                    <a:pt x="85" y="10"/>
                    <a:pt x="85" y="12"/>
                  </a:cubicBezTo>
                  <a:cubicBezTo>
                    <a:pt x="85" y="14"/>
                    <a:pt x="80" y="13"/>
                    <a:pt x="78" y="13"/>
                  </a:cubicBezTo>
                  <a:cubicBezTo>
                    <a:pt x="77" y="12"/>
                    <a:pt x="71" y="14"/>
                    <a:pt x="69" y="14"/>
                  </a:cubicBezTo>
                  <a:cubicBezTo>
                    <a:pt x="66" y="14"/>
                    <a:pt x="68" y="12"/>
                    <a:pt x="65" y="11"/>
                  </a:cubicBezTo>
                  <a:cubicBezTo>
                    <a:pt x="62" y="10"/>
                    <a:pt x="60" y="12"/>
                    <a:pt x="58" y="12"/>
                  </a:cubicBezTo>
                  <a:cubicBezTo>
                    <a:pt x="57" y="12"/>
                    <a:pt x="54" y="12"/>
                    <a:pt x="52" y="11"/>
                  </a:cubicBezTo>
                  <a:cubicBezTo>
                    <a:pt x="52" y="13"/>
                    <a:pt x="52" y="14"/>
                    <a:pt x="51" y="15"/>
                  </a:cubicBezTo>
                  <a:cubicBezTo>
                    <a:pt x="49" y="21"/>
                    <a:pt x="56" y="34"/>
                    <a:pt x="56" y="39"/>
                  </a:cubicBezTo>
                  <a:cubicBezTo>
                    <a:pt x="59" y="41"/>
                    <a:pt x="62" y="44"/>
                    <a:pt x="63" y="46"/>
                  </a:cubicBezTo>
                  <a:cubicBezTo>
                    <a:pt x="66" y="49"/>
                    <a:pt x="63" y="49"/>
                    <a:pt x="63" y="57"/>
                  </a:cubicBezTo>
                  <a:cubicBezTo>
                    <a:pt x="64" y="65"/>
                    <a:pt x="60" y="62"/>
                    <a:pt x="57" y="64"/>
                  </a:cubicBezTo>
                  <a:cubicBezTo>
                    <a:pt x="54" y="67"/>
                    <a:pt x="57" y="73"/>
                    <a:pt x="56" y="75"/>
                  </a:cubicBezTo>
                  <a:cubicBezTo>
                    <a:pt x="55" y="76"/>
                    <a:pt x="46" y="63"/>
                    <a:pt x="46" y="61"/>
                  </a:cubicBezTo>
                  <a:cubicBezTo>
                    <a:pt x="45" y="59"/>
                    <a:pt x="49" y="51"/>
                    <a:pt x="48" y="46"/>
                  </a:cubicBezTo>
                  <a:cubicBezTo>
                    <a:pt x="47" y="42"/>
                    <a:pt x="41" y="45"/>
                    <a:pt x="39" y="45"/>
                  </a:cubicBezTo>
                  <a:cubicBezTo>
                    <a:pt x="37" y="45"/>
                    <a:pt x="32" y="40"/>
                    <a:pt x="31" y="40"/>
                  </a:cubicBezTo>
                  <a:cubicBezTo>
                    <a:pt x="30" y="40"/>
                    <a:pt x="0" y="51"/>
                    <a:pt x="0" y="51"/>
                  </a:cubicBezTo>
                  <a:cubicBezTo>
                    <a:pt x="2" y="59"/>
                    <a:pt x="2" y="59"/>
                    <a:pt x="2" y="59"/>
                  </a:cubicBezTo>
                  <a:cubicBezTo>
                    <a:pt x="2" y="59"/>
                    <a:pt x="2" y="59"/>
                    <a:pt x="2" y="59"/>
                  </a:cubicBezTo>
                  <a:cubicBezTo>
                    <a:pt x="3" y="63"/>
                    <a:pt x="3" y="63"/>
                    <a:pt x="3" y="63"/>
                  </a:cubicBezTo>
                  <a:cubicBezTo>
                    <a:pt x="3" y="63"/>
                    <a:pt x="13" y="63"/>
                    <a:pt x="18" y="66"/>
                  </a:cubicBezTo>
                  <a:cubicBezTo>
                    <a:pt x="22" y="69"/>
                    <a:pt x="29" y="70"/>
                    <a:pt x="31" y="71"/>
                  </a:cubicBezTo>
                  <a:cubicBezTo>
                    <a:pt x="32" y="72"/>
                    <a:pt x="31" y="83"/>
                    <a:pt x="31" y="88"/>
                  </a:cubicBezTo>
                  <a:cubicBezTo>
                    <a:pt x="32" y="94"/>
                    <a:pt x="25" y="95"/>
                    <a:pt x="28" y="98"/>
                  </a:cubicBezTo>
                  <a:cubicBezTo>
                    <a:pt x="31" y="101"/>
                    <a:pt x="30" y="106"/>
                    <a:pt x="32" y="107"/>
                  </a:cubicBezTo>
                  <a:cubicBezTo>
                    <a:pt x="34" y="107"/>
                    <a:pt x="28" y="114"/>
                    <a:pt x="26" y="115"/>
                  </a:cubicBezTo>
                  <a:cubicBezTo>
                    <a:pt x="23" y="117"/>
                    <a:pt x="26" y="122"/>
                    <a:pt x="23" y="126"/>
                  </a:cubicBezTo>
                  <a:cubicBezTo>
                    <a:pt x="21" y="129"/>
                    <a:pt x="15" y="134"/>
                    <a:pt x="11" y="138"/>
                  </a:cubicBezTo>
                  <a:cubicBezTo>
                    <a:pt x="12" y="138"/>
                    <a:pt x="12" y="138"/>
                    <a:pt x="12" y="138"/>
                  </a:cubicBezTo>
                  <a:cubicBezTo>
                    <a:pt x="13" y="140"/>
                    <a:pt x="16" y="157"/>
                    <a:pt x="19" y="159"/>
                  </a:cubicBezTo>
                  <a:cubicBezTo>
                    <a:pt x="22" y="161"/>
                    <a:pt x="20" y="178"/>
                    <a:pt x="20" y="180"/>
                  </a:cubicBezTo>
                  <a:cubicBezTo>
                    <a:pt x="20" y="181"/>
                    <a:pt x="21" y="193"/>
                    <a:pt x="21" y="193"/>
                  </a:cubicBezTo>
                  <a:cubicBezTo>
                    <a:pt x="21" y="193"/>
                    <a:pt x="26" y="192"/>
                    <a:pt x="30" y="192"/>
                  </a:cubicBezTo>
                  <a:cubicBezTo>
                    <a:pt x="30" y="190"/>
                    <a:pt x="30" y="188"/>
                    <a:pt x="30" y="186"/>
                  </a:cubicBezTo>
                  <a:cubicBezTo>
                    <a:pt x="30" y="181"/>
                    <a:pt x="27" y="185"/>
                    <a:pt x="26" y="182"/>
                  </a:cubicBezTo>
                  <a:cubicBezTo>
                    <a:pt x="24" y="179"/>
                    <a:pt x="34" y="173"/>
                    <a:pt x="43" y="169"/>
                  </a:cubicBezTo>
                  <a:cubicBezTo>
                    <a:pt x="53" y="166"/>
                    <a:pt x="56" y="164"/>
                    <a:pt x="57" y="160"/>
                  </a:cubicBezTo>
                  <a:cubicBezTo>
                    <a:pt x="58" y="157"/>
                    <a:pt x="57" y="148"/>
                    <a:pt x="59" y="144"/>
                  </a:cubicBezTo>
                  <a:cubicBezTo>
                    <a:pt x="60" y="140"/>
                    <a:pt x="58" y="138"/>
                    <a:pt x="57" y="130"/>
                  </a:cubicBezTo>
                  <a:cubicBezTo>
                    <a:pt x="55" y="121"/>
                    <a:pt x="52" y="120"/>
                    <a:pt x="51" y="115"/>
                  </a:cubicBezTo>
                  <a:cubicBezTo>
                    <a:pt x="50" y="111"/>
                    <a:pt x="50" y="107"/>
                    <a:pt x="53" y="107"/>
                  </a:cubicBezTo>
                  <a:cubicBezTo>
                    <a:pt x="56" y="107"/>
                    <a:pt x="56" y="105"/>
                    <a:pt x="58" y="101"/>
                  </a:cubicBezTo>
                  <a:cubicBezTo>
                    <a:pt x="60" y="96"/>
                    <a:pt x="63" y="98"/>
                    <a:pt x="68" y="95"/>
                  </a:cubicBezTo>
                  <a:cubicBezTo>
                    <a:pt x="72" y="92"/>
                    <a:pt x="72" y="87"/>
                    <a:pt x="79" y="82"/>
                  </a:cubicBezTo>
                  <a:cubicBezTo>
                    <a:pt x="87" y="76"/>
                    <a:pt x="94" y="77"/>
                    <a:pt x="101" y="72"/>
                  </a:cubicBezTo>
                  <a:cubicBezTo>
                    <a:pt x="108" y="68"/>
                    <a:pt x="120" y="52"/>
                    <a:pt x="119" y="4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1" name="Freeform 168">
              <a:extLst>
                <a:ext uri="{FF2B5EF4-FFF2-40B4-BE49-F238E27FC236}">
                  <a16:creationId xmlns="" xmlns:a16="http://schemas.microsoft.com/office/drawing/2014/main" id="{517F0A90-73B8-4914-A00C-6337F2F4846C}"/>
                </a:ext>
              </a:extLst>
            </p:cNvPr>
            <p:cNvSpPr>
              <a:spLocks/>
            </p:cNvSpPr>
            <p:nvPr/>
          </p:nvSpPr>
          <p:spPr bwMode="auto">
            <a:xfrm>
              <a:off x="4921250" y="3255963"/>
              <a:ext cx="258763" cy="261938"/>
            </a:xfrm>
            <a:custGeom>
              <a:avLst/>
              <a:gdLst>
                <a:gd name="T0" fmla="*/ 114 w 122"/>
                <a:gd name="T1" fmla="*/ 99 h 124"/>
                <a:gd name="T2" fmla="*/ 110 w 122"/>
                <a:gd name="T3" fmla="*/ 88 h 124"/>
                <a:gd name="T4" fmla="*/ 109 w 122"/>
                <a:gd name="T5" fmla="*/ 78 h 124"/>
                <a:gd name="T6" fmla="*/ 111 w 122"/>
                <a:gd name="T7" fmla="*/ 70 h 124"/>
                <a:gd name="T8" fmla="*/ 105 w 122"/>
                <a:gd name="T9" fmla="*/ 60 h 124"/>
                <a:gd name="T10" fmla="*/ 110 w 122"/>
                <a:gd name="T11" fmla="*/ 43 h 124"/>
                <a:gd name="T12" fmla="*/ 91 w 122"/>
                <a:gd name="T13" fmla="*/ 30 h 124"/>
                <a:gd name="T14" fmla="*/ 92 w 122"/>
                <a:gd name="T15" fmla="*/ 23 h 124"/>
                <a:gd name="T16" fmla="*/ 49 w 122"/>
                <a:gd name="T17" fmla="*/ 0 h 124"/>
                <a:gd name="T18" fmla="*/ 44 w 122"/>
                <a:gd name="T19" fmla="*/ 11 h 124"/>
                <a:gd name="T20" fmla="*/ 44 w 122"/>
                <a:gd name="T21" fmla="*/ 18 h 124"/>
                <a:gd name="T22" fmla="*/ 26 w 122"/>
                <a:gd name="T23" fmla="*/ 17 h 124"/>
                <a:gd name="T24" fmla="*/ 26 w 122"/>
                <a:gd name="T25" fmla="*/ 0 h 124"/>
                <a:gd name="T26" fmla="*/ 17 w 122"/>
                <a:gd name="T27" fmla="*/ 0 h 124"/>
                <a:gd name="T28" fmla="*/ 11 w 122"/>
                <a:gd name="T29" fmla="*/ 2 h 124"/>
                <a:gd name="T30" fmla="*/ 13 w 122"/>
                <a:gd name="T31" fmla="*/ 7 h 124"/>
                <a:gd name="T32" fmla="*/ 15 w 122"/>
                <a:gd name="T33" fmla="*/ 14 h 124"/>
                <a:gd name="T34" fmla="*/ 10 w 122"/>
                <a:gd name="T35" fmla="*/ 16 h 124"/>
                <a:gd name="T36" fmla="*/ 11 w 122"/>
                <a:gd name="T37" fmla="*/ 22 h 124"/>
                <a:gd name="T38" fmla="*/ 14 w 122"/>
                <a:gd name="T39" fmla="*/ 24 h 124"/>
                <a:gd name="T40" fmla="*/ 5 w 122"/>
                <a:gd name="T41" fmla="*/ 37 h 124"/>
                <a:gd name="T42" fmla="*/ 0 w 122"/>
                <a:gd name="T43" fmla="*/ 40 h 124"/>
                <a:gd name="T44" fmla="*/ 7 w 122"/>
                <a:gd name="T45" fmla="*/ 62 h 124"/>
                <a:gd name="T46" fmla="*/ 13 w 122"/>
                <a:gd name="T47" fmla="*/ 76 h 124"/>
                <a:gd name="T48" fmla="*/ 15 w 122"/>
                <a:gd name="T49" fmla="*/ 85 h 124"/>
                <a:gd name="T50" fmla="*/ 9 w 122"/>
                <a:gd name="T51" fmla="*/ 81 h 124"/>
                <a:gd name="T52" fmla="*/ 8 w 122"/>
                <a:gd name="T53" fmla="*/ 82 h 124"/>
                <a:gd name="T54" fmla="*/ 8 w 122"/>
                <a:gd name="T55" fmla="*/ 83 h 124"/>
                <a:gd name="T56" fmla="*/ 16 w 122"/>
                <a:gd name="T57" fmla="*/ 88 h 124"/>
                <a:gd name="T58" fmla="*/ 26 w 122"/>
                <a:gd name="T59" fmla="*/ 92 h 124"/>
                <a:gd name="T60" fmla="*/ 41 w 122"/>
                <a:gd name="T61" fmla="*/ 98 h 124"/>
                <a:gd name="T62" fmla="*/ 42 w 122"/>
                <a:gd name="T63" fmla="*/ 99 h 124"/>
                <a:gd name="T64" fmla="*/ 49 w 122"/>
                <a:gd name="T65" fmla="*/ 99 h 124"/>
                <a:gd name="T66" fmla="*/ 51 w 122"/>
                <a:gd name="T67" fmla="*/ 98 h 124"/>
                <a:gd name="T68" fmla="*/ 59 w 122"/>
                <a:gd name="T69" fmla="*/ 121 h 124"/>
                <a:gd name="T70" fmla="*/ 65 w 122"/>
                <a:gd name="T71" fmla="*/ 122 h 124"/>
                <a:gd name="T72" fmla="*/ 72 w 122"/>
                <a:gd name="T73" fmla="*/ 121 h 124"/>
                <a:gd name="T74" fmla="*/ 76 w 122"/>
                <a:gd name="T75" fmla="*/ 124 h 124"/>
                <a:gd name="T76" fmla="*/ 85 w 122"/>
                <a:gd name="T77" fmla="*/ 123 h 124"/>
                <a:gd name="T78" fmla="*/ 92 w 122"/>
                <a:gd name="T79" fmla="*/ 122 h 124"/>
                <a:gd name="T80" fmla="*/ 96 w 122"/>
                <a:gd name="T81" fmla="*/ 118 h 124"/>
                <a:gd name="T82" fmla="*/ 102 w 122"/>
                <a:gd name="T83" fmla="*/ 118 h 124"/>
                <a:gd name="T84" fmla="*/ 110 w 122"/>
                <a:gd name="T85" fmla="*/ 116 h 124"/>
                <a:gd name="T86" fmla="*/ 122 w 122"/>
                <a:gd name="T87" fmla="*/ 110 h 124"/>
                <a:gd name="T88" fmla="*/ 114 w 122"/>
                <a:gd name="T89"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24">
                  <a:moveTo>
                    <a:pt x="114" y="99"/>
                  </a:moveTo>
                  <a:cubicBezTo>
                    <a:pt x="114" y="92"/>
                    <a:pt x="110" y="92"/>
                    <a:pt x="110" y="88"/>
                  </a:cubicBezTo>
                  <a:cubicBezTo>
                    <a:pt x="110" y="83"/>
                    <a:pt x="111" y="79"/>
                    <a:pt x="109" y="78"/>
                  </a:cubicBezTo>
                  <a:cubicBezTo>
                    <a:pt x="107" y="78"/>
                    <a:pt x="108" y="74"/>
                    <a:pt x="111" y="70"/>
                  </a:cubicBezTo>
                  <a:cubicBezTo>
                    <a:pt x="114" y="66"/>
                    <a:pt x="106" y="65"/>
                    <a:pt x="105" y="60"/>
                  </a:cubicBezTo>
                  <a:cubicBezTo>
                    <a:pt x="105" y="58"/>
                    <a:pt x="107" y="51"/>
                    <a:pt x="110" y="43"/>
                  </a:cubicBezTo>
                  <a:cubicBezTo>
                    <a:pt x="101" y="37"/>
                    <a:pt x="91" y="30"/>
                    <a:pt x="91" y="30"/>
                  </a:cubicBezTo>
                  <a:cubicBezTo>
                    <a:pt x="92" y="23"/>
                    <a:pt x="92" y="23"/>
                    <a:pt x="92" y="23"/>
                  </a:cubicBezTo>
                  <a:cubicBezTo>
                    <a:pt x="49" y="0"/>
                    <a:pt x="49" y="0"/>
                    <a:pt x="49" y="0"/>
                  </a:cubicBezTo>
                  <a:cubicBezTo>
                    <a:pt x="49" y="6"/>
                    <a:pt x="47" y="10"/>
                    <a:pt x="44" y="11"/>
                  </a:cubicBezTo>
                  <a:cubicBezTo>
                    <a:pt x="40" y="12"/>
                    <a:pt x="48" y="17"/>
                    <a:pt x="44" y="18"/>
                  </a:cubicBezTo>
                  <a:cubicBezTo>
                    <a:pt x="41" y="19"/>
                    <a:pt x="32" y="14"/>
                    <a:pt x="26" y="17"/>
                  </a:cubicBezTo>
                  <a:cubicBezTo>
                    <a:pt x="22" y="19"/>
                    <a:pt x="23" y="9"/>
                    <a:pt x="26" y="0"/>
                  </a:cubicBezTo>
                  <a:cubicBezTo>
                    <a:pt x="17" y="0"/>
                    <a:pt x="17" y="0"/>
                    <a:pt x="17" y="0"/>
                  </a:cubicBezTo>
                  <a:cubicBezTo>
                    <a:pt x="17" y="0"/>
                    <a:pt x="14" y="1"/>
                    <a:pt x="11" y="2"/>
                  </a:cubicBezTo>
                  <a:cubicBezTo>
                    <a:pt x="13" y="7"/>
                    <a:pt x="13" y="7"/>
                    <a:pt x="13" y="7"/>
                  </a:cubicBezTo>
                  <a:cubicBezTo>
                    <a:pt x="13" y="7"/>
                    <a:pt x="15" y="11"/>
                    <a:pt x="15" y="14"/>
                  </a:cubicBezTo>
                  <a:cubicBezTo>
                    <a:pt x="15" y="16"/>
                    <a:pt x="13" y="16"/>
                    <a:pt x="10" y="16"/>
                  </a:cubicBezTo>
                  <a:cubicBezTo>
                    <a:pt x="11" y="20"/>
                    <a:pt x="11" y="22"/>
                    <a:pt x="11" y="22"/>
                  </a:cubicBezTo>
                  <a:cubicBezTo>
                    <a:pt x="14" y="24"/>
                    <a:pt x="14" y="24"/>
                    <a:pt x="14" y="24"/>
                  </a:cubicBezTo>
                  <a:cubicBezTo>
                    <a:pt x="14" y="24"/>
                    <a:pt x="7" y="36"/>
                    <a:pt x="5" y="37"/>
                  </a:cubicBezTo>
                  <a:cubicBezTo>
                    <a:pt x="4" y="38"/>
                    <a:pt x="2" y="39"/>
                    <a:pt x="0" y="40"/>
                  </a:cubicBezTo>
                  <a:cubicBezTo>
                    <a:pt x="1" y="49"/>
                    <a:pt x="3" y="59"/>
                    <a:pt x="7" y="62"/>
                  </a:cubicBezTo>
                  <a:cubicBezTo>
                    <a:pt x="12" y="67"/>
                    <a:pt x="11" y="73"/>
                    <a:pt x="13" y="76"/>
                  </a:cubicBezTo>
                  <a:cubicBezTo>
                    <a:pt x="14" y="80"/>
                    <a:pt x="19" y="84"/>
                    <a:pt x="15" y="85"/>
                  </a:cubicBezTo>
                  <a:cubicBezTo>
                    <a:pt x="13" y="86"/>
                    <a:pt x="11" y="84"/>
                    <a:pt x="9" y="81"/>
                  </a:cubicBezTo>
                  <a:cubicBezTo>
                    <a:pt x="9" y="81"/>
                    <a:pt x="9" y="82"/>
                    <a:pt x="8" y="82"/>
                  </a:cubicBezTo>
                  <a:cubicBezTo>
                    <a:pt x="8" y="83"/>
                    <a:pt x="8" y="83"/>
                    <a:pt x="8" y="83"/>
                  </a:cubicBezTo>
                  <a:cubicBezTo>
                    <a:pt x="11" y="85"/>
                    <a:pt x="15" y="88"/>
                    <a:pt x="16" y="88"/>
                  </a:cubicBezTo>
                  <a:cubicBezTo>
                    <a:pt x="19" y="88"/>
                    <a:pt x="24" y="91"/>
                    <a:pt x="26" y="92"/>
                  </a:cubicBezTo>
                  <a:cubicBezTo>
                    <a:pt x="29" y="92"/>
                    <a:pt x="40" y="96"/>
                    <a:pt x="41" y="98"/>
                  </a:cubicBezTo>
                  <a:cubicBezTo>
                    <a:pt x="41" y="98"/>
                    <a:pt x="41" y="99"/>
                    <a:pt x="42" y="99"/>
                  </a:cubicBezTo>
                  <a:cubicBezTo>
                    <a:pt x="44" y="99"/>
                    <a:pt x="47" y="99"/>
                    <a:pt x="49" y="99"/>
                  </a:cubicBezTo>
                  <a:cubicBezTo>
                    <a:pt x="50" y="99"/>
                    <a:pt x="50" y="98"/>
                    <a:pt x="51" y="98"/>
                  </a:cubicBezTo>
                  <a:cubicBezTo>
                    <a:pt x="55" y="98"/>
                    <a:pt x="59" y="113"/>
                    <a:pt x="59" y="121"/>
                  </a:cubicBezTo>
                  <a:cubicBezTo>
                    <a:pt x="61" y="122"/>
                    <a:pt x="64" y="122"/>
                    <a:pt x="65" y="122"/>
                  </a:cubicBezTo>
                  <a:cubicBezTo>
                    <a:pt x="67" y="122"/>
                    <a:pt x="69" y="120"/>
                    <a:pt x="72" y="121"/>
                  </a:cubicBezTo>
                  <a:cubicBezTo>
                    <a:pt x="75" y="122"/>
                    <a:pt x="73" y="124"/>
                    <a:pt x="76" y="124"/>
                  </a:cubicBezTo>
                  <a:cubicBezTo>
                    <a:pt x="78" y="124"/>
                    <a:pt x="84" y="122"/>
                    <a:pt x="85" y="123"/>
                  </a:cubicBezTo>
                  <a:cubicBezTo>
                    <a:pt x="87" y="123"/>
                    <a:pt x="92" y="124"/>
                    <a:pt x="92" y="122"/>
                  </a:cubicBezTo>
                  <a:cubicBezTo>
                    <a:pt x="92" y="120"/>
                    <a:pt x="93" y="117"/>
                    <a:pt x="96" y="118"/>
                  </a:cubicBezTo>
                  <a:cubicBezTo>
                    <a:pt x="98" y="118"/>
                    <a:pt x="100" y="120"/>
                    <a:pt x="102" y="118"/>
                  </a:cubicBezTo>
                  <a:cubicBezTo>
                    <a:pt x="105" y="116"/>
                    <a:pt x="109" y="118"/>
                    <a:pt x="110" y="116"/>
                  </a:cubicBezTo>
                  <a:cubicBezTo>
                    <a:pt x="111" y="115"/>
                    <a:pt x="117" y="112"/>
                    <a:pt x="122" y="110"/>
                  </a:cubicBezTo>
                  <a:cubicBezTo>
                    <a:pt x="122" y="103"/>
                    <a:pt x="115" y="106"/>
                    <a:pt x="114" y="99"/>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2" name="Freeform 169">
              <a:extLst>
                <a:ext uri="{FF2B5EF4-FFF2-40B4-BE49-F238E27FC236}">
                  <a16:creationId xmlns="" xmlns:a16="http://schemas.microsoft.com/office/drawing/2014/main" id="{F455D6AE-C2B9-4DC8-A964-13E143930A1F}"/>
                </a:ext>
              </a:extLst>
            </p:cNvPr>
            <p:cNvSpPr>
              <a:spLocks/>
            </p:cNvSpPr>
            <p:nvPr/>
          </p:nvSpPr>
          <p:spPr bwMode="auto">
            <a:xfrm>
              <a:off x="4997450" y="3465513"/>
              <a:ext cx="79375" cy="184150"/>
            </a:xfrm>
            <a:custGeom>
              <a:avLst/>
              <a:gdLst>
                <a:gd name="T0" fmla="*/ 34 w 37"/>
                <a:gd name="T1" fmla="*/ 57 h 87"/>
                <a:gd name="T2" fmla="*/ 27 w 37"/>
                <a:gd name="T3" fmla="*/ 50 h 87"/>
                <a:gd name="T4" fmla="*/ 27 w 37"/>
                <a:gd name="T5" fmla="*/ 52 h 87"/>
                <a:gd name="T6" fmla="*/ 15 w 37"/>
                <a:gd name="T7" fmla="*/ 35 h 87"/>
                <a:gd name="T8" fmla="*/ 16 w 37"/>
                <a:gd name="T9" fmla="*/ 15 h 87"/>
                <a:gd name="T10" fmla="*/ 13 w 37"/>
                <a:gd name="T11" fmla="*/ 0 h 87"/>
                <a:gd name="T12" fmla="*/ 6 w 37"/>
                <a:gd name="T13" fmla="*/ 0 h 87"/>
                <a:gd name="T14" fmla="*/ 10 w 37"/>
                <a:gd name="T15" fmla="*/ 11 h 87"/>
                <a:gd name="T16" fmla="*/ 6 w 37"/>
                <a:gd name="T17" fmla="*/ 13 h 87"/>
                <a:gd name="T18" fmla="*/ 7 w 37"/>
                <a:gd name="T19" fmla="*/ 32 h 87"/>
                <a:gd name="T20" fmla="*/ 2 w 37"/>
                <a:gd name="T21" fmla="*/ 35 h 87"/>
                <a:gd name="T22" fmla="*/ 0 w 37"/>
                <a:gd name="T23" fmla="*/ 46 h 87"/>
                <a:gd name="T24" fmla="*/ 2 w 37"/>
                <a:gd name="T25" fmla="*/ 51 h 87"/>
                <a:gd name="T26" fmla="*/ 2 w 37"/>
                <a:gd name="T27" fmla="*/ 51 h 87"/>
                <a:gd name="T28" fmla="*/ 10 w 37"/>
                <a:gd name="T29" fmla="*/ 56 h 87"/>
                <a:gd name="T30" fmla="*/ 19 w 37"/>
                <a:gd name="T31" fmla="*/ 57 h 87"/>
                <a:gd name="T32" fmla="*/ 17 w 37"/>
                <a:gd name="T33" fmla="*/ 72 h 87"/>
                <a:gd name="T34" fmla="*/ 27 w 37"/>
                <a:gd name="T35" fmla="*/ 86 h 87"/>
                <a:gd name="T36" fmla="*/ 28 w 37"/>
                <a:gd name="T37" fmla="*/ 75 h 87"/>
                <a:gd name="T38" fmla="*/ 34 w 37"/>
                <a:gd name="T39" fmla="*/ 68 h 87"/>
                <a:gd name="T40" fmla="*/ 34 w 37"/>
                <a:gd name="T41"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87">
                  <a:moveTo>
                    <a:pt x="34" y="57"/>
                  </a:moveTo>
                  <a:cubicBezTo>
                    <a:pt x="33" y="55"/>
                    <a:pt x="30" y="52"/>
                    <a:pt x="27" y="50"/>
                  </a:cubicBezTo>
                  <a:cubicBezTo>
                    <a:pt x="27" y="51"/>
                    <a:pt x="27" y="52"/>
                    <a:pt x="27" y="52"/>
                  </a:cubicBezTo>
                  <a:cubicBezTo>
                    <a:pt x="24" y="56"/>
                    <a:pt x="16" y="43"/>
                    <a:pt x="15" y="35"/>
                  </a:cubicBezTo>
                  <a:cubicBezTo>
                    <a:pt x="14" y="26"/>
                    <a:pt x="19" y="22"/>
                    <a:pt x="16" y="15"/>
                  </a:cubicBezTo>
                  <a:cubicBezTo>
                    <a:pt x="13" y="8"/>
                    <a:pt x="11" y="2"/>
                    <a:pt x="13" y="0"/>
                  </a:cubicBezTo>
                  <a:cubicBezTo>
                    <a:pt x="11" y="0"/>
                    <a:pt x="8" y="0"/>
                    <a:pt x="6" y="0"/>
                  </a:cubicBezTo>
                  <a:cubicBezTo>
                    <a:pt x="7" y="3"/>
                    <a:pt x="10" y="9"/>
                    <a:pt x="10" y="11"/>
                  </a:cubicBezTo>
                  <a:cubicBezTo>
                    <a:pt x="10" y="13"/>
                    <a:pt x="7" y="10"/>
                    <a:pt x="6" y="13"/>
                  </a:cubicBezTo>
                  <a:cubicBezTo>
                    <a:pt x="5" y="16"/>
                    <a:pt x="4" y="30"/>
                    <a:pt x="7" y="32"/>
                  </a:cubicBezTo>
                  <a:cubicBezTo>
                    <a:pt x="9" y="34"/>
                    <a:pt x="2" y="32"/>
                    <a:pt x="2" y="35"/>
                  </a:cubicBezTo>
                  <a:cubicBezTo>
                    <a:pt x="2" y="37"/>
                    <a:pt x="1" y="45"/>
                    <a:pt x="0" y="46"/>
                  </a:cubicBezTo>
                  <a:cubicBezTo>
                    <a:pt x="0" y="46"/>
                    <a:pt x="1" y="48"/>
                    <a:pt x="2" y="51"/>
                  </a:cubicBezTo>
                  <a:cubicBezTo>
                    <a:pt x="2" y="51"/>
                    <a:pt x="2" y="51"/>
                    <a:pt x="2" y="51"/>
                  </a:cubicBezTo>
                  <a:cubicBezTo>
                    <a:pt x="3" y="51"/>
                    <a:pt x="8" y="56"/>
                    <a:pt x="10" y="56"/>
                  </a:cubicBezTo>
                  <a:cubicBezTo>
                    <a:pt x="12" y="56"/>
                    <a:pt x="18" y="53"/>
                    <a:pt x="19" y="57"/>
                  </a:cubicBezTo>
                  <a:cubicBezTo>
                    <a:pt x="20" y="62"/>
                    <a:pt x="16" y="70"/>
                    <a:pt x="17" y="72"/>
                  </a:cubicBezTo>
                  <a:cubicBezTo>
                    <a:pt x="17" y="74"/>
                    <a:pt x="26" y="87"/>
                    <a:pt x="27" y="86"/>
                  </a:cubicBezTo>
                  <a:cubicBezTo>
                    <a:pt x="28" y="84"/>
                    <a:pt x="25" y="78"/>
                    <a:pt x="28" y="75"/>
                  </a:cubicBezTo>
                  <a:cubicBezTo>
                    <a:pt x="31" y="73"/>
                    <a:pt x="35" y="76"/>
                    <a:pt x="34" y="68"/>
                  </a:cubicBezTo>
                  <a:cubicBezTo>
                    <a:pt x="34" y="60"/>
                    <a:pt x="37" y="60"/>
                    <a:pt x="34" y="5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3" name="Freeform 170">
              <a:extLst>
                <a:ext uri="{FF2B5EF4-FFF2-40B4-BE49-F238E27FC236}">
                  <a16:creationId xmlns="" xmlns:a16="http://schemas.microsoft.com/office/drawing/2014/main" id="{AD6ED37A-94A8-4E48-BD3A-555DA775E5E6}"/>
                </a:ext>
              </a:extLst>
            </p:cNvPr>
            <p:cNvSpPr>
              <a:spLocks/>
            </p:cNvSpPr>
            <p:nvPr/>
          </p:nvSpPr>
          <p:spPr bwMode="auto">
            <a:xfrm>
              <a:off x="8129587" y="3732213"/>
              <a:ext cx="80963" cy="61913"/>
            </a:xfrm>
            <a:custGeom>
              <a:avLst/>
              <a:gdLst>
                <a:gd name="T0" fmla="*/ 1 w 38"/>
                <a:gd name="T1" fmla="*/ 4 h 29"/>
                <a:gd name="T2" fmla="*/ 34 w 38"/>
                <a:gd name="T3" fmla="*/ 27 h 29"/>
                <a:gd name="T4" fmla="*/ 1 w 38"/>
                <a:gd name="T5" fmla="*/ 4 h 29"/>
              </a:gdLst>
              <a:ahLst/>
              <a:cxnLst>
                <a:cxn ang="0">
                  <a:pos x="T0" y="T1"/>
                </a:cxn>
                <a:cxn ang="0">
                  <a:pos x="T2" y="T3"/>
                </a:cxn>
                <a:cxn ang="0">
                  <a:pos x="T4" y="T5"/>
                </a:cxn>
              </a:cxnLst>
              <a:rect l="0" t="0" r="r" b="b"/>
              <a:pathLst>
                <a:path w="38" h="29">
                  <a:moveTo>
                    <a:pt x="1" y="4"/>
                  </a:moveTo>
                  <a:cubicBezTo>
                    <a:pt x="0" y="0"/>
                    <a:pt x="38" y="24"/>
                    <a:pt x="34" y="27"/>
                  </a:cubicBezTo>
                  <a:cubicBezTo>
                    <a:pt x="30" y="29"/>
                    <a:pt x="2" y="8"/>
                    <a:pt x="1" y="4"/>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4" name="Freeform 171">
              <a:extLst>
                <a:ext uri="{FF2B5EF4-FFF2-40B4-BE49-F238E27FC236}">
                  <a16:creationId xmlns="" xmlns:a16="http://schemas.microsoft.com/office/drawing/2014/main" id="{FE788437-9F2A-4012-8617-71F1E76E9DB8}"/>
                </a:ext>
              </a:extLst>
            </p:cNvPr>
            <p:cNvSpPr>
              <a:spLocks/>
            </p:cNvSpPr>
            <p:nvPr/>
          </p:nvSpPr>
          <p:spPr bwMode="auto">
            <a:xfrm>
              <a:off x="5845175" y="2192338"/>
              <a:ext cx="184150" cy="123825"/>
            </a:xfrm>
            <a:custGeom>
              <a:avLst/>
              <a:gdLst>
                <a:gd name="T0" fmla="*/ 71 w 87"/>
                <a:gd name="T1" fmla="*/ 47 h 58"/>
                <a:gd name="T2" fmla="*/ 75 w 87"/>
                <a:gd name="T3" fmla="*/ 50 h 58"/>
                <a:gd name="T4" fmla="*/ 83 w 87"/>
                <a:gd name="T5" fmla="*/ 53 h 58"/>
                <a:gd name="T6" fmla="*/ 87 w 87"/>
                <a:gd name="T7" fmla="*/ 52 h 58"/>
                <a:gd name="T8" fmla="*/ 84 w 87"/>
                <a:gd name="T9" fmla="*/ 37 h 58"/>
                <a:gd name="T10" fmla="*/ 73 w 87"/>
                <a:gd name="T11" fmla="*/ 30 h 58"/>
                <a:gd name="T12" fmla="*/ 72 w 87"/>
                <a:gd name="T13" fmla="*/ 20 h 58"/>
                <a:gd name="T14" fmla="*/ 57 w 87"/>
                <a:gd name="T15" fmla="*/ 21 h 58"/>
                <a:gd name="T16" fmla="*/ 47 w 87"/>
                <a:gd name="T17" fmla="*/ 19 h 58"/>
                <a:gd name="T18" fmla="*/ 37 w 87"/>
                <a:gd name="T19" fmla="*/ 18 h 58"/>
                <a:gd name="T20" fmla="*/ 21 w 87"/>
                <a:gd name="T21" fmla="*/ 17 h 58"/>
                <a:gd name="T22" fmla="*/ 29 w 87"/>
                <a:gd name="T23" fmla="*/ 10 h 58"/>
                <a:gd name="T24" fmla="*/ 33 w 87"/>
                <a:gd name="T25" fmla="*/ 11 h 58"/>
                <a:gd name="T26" fmla="*/ 37 w 87"/>
                <a:gd name="T27" fmla="*/ 1 h 58"/>
                <a:gd name="T28" fmla="*/ 29 w 87"/>
                <a:gd name="T29" fmla="*/ 3 h 58"/>
                <a:gd name="T30" fmla="*/ 20 w 87"/>
                <a:gd name="T31" fmla="*/ 5 h 58"/>
                <a:gd name="T32" fmla="*/ 15 w 87"/>
                <a:gd name="T33" fmla="*/ 11 h 58"/>
                <a:gd name="T34" fmla="*/ 11 w 87"/>
                <a:gd name="T35" fmla="*/ 17 h 58"/>
                <a:gd name="T36" fmla="*/ 1 w 87"/>
                <a:gd name="T37" fmla="*/ 21 h 58"/>
                <a:gd name="T38" fmla="*/ 8 w 87"/>
                <a:gd name="T39" fmla="*/ 30 h 58"/>
                <a:gd name="T40" fmla="*/ 9 w 87"/>
                <a:gd name="T41" fmla="*/ 40 h 58"/>
                <a:gd name="T42" fmla="*/ 4 w 87"/>
                <a:gd name="T43" fmla="*/ 52 h 58"/>
                <a:gd name="T44" fmla="*/ 10 w 87"/>
                <a:gd name="T45" fmla="*/ 52 h 58"/>
                <a:gd name="T46" fmla="*/ 21 w 87"/>
                <a:gd name="T47" fmla="*/ 49 h 58"/>
                <a:gd name="T48" fmla="*/ 32 w 87"/>
                <a:gd name="T49" fmla="*/ 44 h 58"/>
                <a:gd name="T50" fmla="*/ 42 w 87"/>
                <a:gd name="T51" fmla="*/ 34 h 58"/>
                <a:gd name="T52" fmla="*/ 47 w 87"/>
                <a:gd name="T53" fmla="*/ 43 h 58"/>
                <a:gd name="T54" fmla="*/ 47 w 87"/>
                <a:gd name="T55" fmla="*/ 57 h 58"/>
                <a:gd name="T56" fmla="*/ 52 w 87"/>
                <a:gd name="T57" fmla="*/ 57 h 58"/>
                <a:gd name="T58" fmla="*/ 58 w 87"/>
                <a:gd name="T59" fmla="*/ 55 h 58"/>
                <a:gd name="T60" fmla="*/ 71 w 87"/>
                <a:gd name="T61"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58">
                  <a:moveTo>
                    <a:pt x="71" y="47"/>
                  </a:moveTo>
                  <a:cubicBezTo>
                    <a:pt x="73" y="48"/>
                    <a:pt x="73" y="50"/>
                    <a:pt x="75" y="50"/>
                  </a:cubicBezTo>
                  <a:cubicBezTo>
                    <a:pt x="77" y="50"/>
                    <a:pt x="81" y="51"/>
                    <a:pt x="83" y="53"/>
                  </a:cubicBezTo>
                  <a:cubicBezTo>
                    <a:pt x="85" y="52"/>
                    <a:pt x="87" y="52"/>
                    <a:pt x="87" y="52"/>
                  </a:cubicBezTo>
                  <a:cubicBezTo>
                    <a:pt x="87" y="52"/>
                    <a:pt x="85" y="40"/>
                    <a:pt x="84" y="37"/>
                  </a:cubicBezTo>
                  <a:cubicBezTo>
                    <a:pt x="84" y="33"/>
                    <a:pt x="73" y="30"/>
                    <a:pt x="73" y="30"/>
                  </a:cubicBezTo>
                  <a:cubicBezTo>
                    <a:pt x="72" y="20"/>
                    <a:pt x="72" y="20"/>
                    <a:pt x="72" y="20"/>
                  </a:cubicBezTo>
                  <a:cubicBezTo>
                    <a:pt x="72" y="20"/>
                    <a:pt x="59" y="22"/>
                    <a:pt x="57" y="21"/>
                  </a:cubicBezTo>
                  <a:cubicBezTo>
                    <a:pt x="55" y="20"/>
                    <a:pt x="50" y="22"/>
                    <a:pt x="47" y="19"/>
                  </a:cubicBezTo>
                  <a:cubicBezTo>
                    <a:pt x="45" y="16"/>
                    <a:pt x="41" y="21"/>
                    <a:pt x="37" y="18"/>
                  </a:cubicBezTo>
                  <a:cubicBezTo>
                    <a:pt x="33" y="16"/>
                    <a:pt x="22" y="19"/>
                    <a:pt x="21" y="17"/>
                  </a:cubicBezTo>
                  <a:cubicBezTo>
                    <a:pt x="21" y="15"/>
                    <a:pt x="26" y="10"/>
                    <a:pt x="29" y="10"/>
                  </a:cubicBezTo>
                  <a:cubicBezTo>
                    <a:pt x="30" y="11"/>
                    <a:pt x="31" y="11"/>
                    <a:pt x="33" y="11"/>
                  </a:cubicBezTo>
                  <a:cubicBezTo>
                    <a:pt x="34" y="8"/>
                    <a:pt x="37" y="3"/>
                    <a:pt x="37" y="1"/>
                  </a:cubicBezTo>
                  <a:cubicBezTo>
                    <a:pt x="36" y="0"/>
                    <a:pt x="32" y="1"/>
                    <a:pt x="29" y="3"/>
                  </a:cubicBezTo>
                  <a:cubicBezTo>
                    <a:pt x="26" y="5"/>
                    <a:pt x="21" y="2"/>
                    <a:pt x="20" y="5"/>
                  </a:cubicBezTo>
                  <a:cubicBezTo>
                    <a:pt x="19" y="8"/>
                    <a:pt x="18" y="11"/>
                    <a:pt x="15" y="11"/>
                  </a:cubicBezTo>
                  <a:cubicBezTo>
                    <a:pt x="12" y="11"/>
                    <a:pt x="14" y="16"/>
                    <a:pt x="11" y="17"/>
                  </a:cubicBezTo>
                  <a:cubicBezTo>
                    <a:pt x="8" y="19"/>
                    <a:pt x="1" y="18"/>
                    <a:pt x="1" y="21"/>
                  </a:cubicBezTo>
                  <a:cubicBezTo>
                    <a:pt x="0" y="24"/>
                    <a:pt x="8" y="26"/>
                    <a:pt x="8" y="30"/>
                  </a:cubicBezTo>
                  <a:cubicBezTo>
                    <a:pt x="7" y="34"/>
                    <a:pt x="12" y="38"/>
                    <a:pt x="9" y="40"/>
                  </a:cubicBezTo>
                  <a:cubicBezTo>
                    <a:pt x="6" y="42"/>
                    <a:pt x="4" y="45"/>
                    <a:pt x="4" y="52"/>
                  </a:cubicBezTo>
                  <a:cubicBezTo>
                    <a:pt x="7" y="53"/>
                    <a:pt x="9" y="54"/>
                    <a:pt x="10" y="52"/>
                  </a:cubicBezTo>
                  <a:cubicBezTo>
                    <a:pt x="11" y="49"/>
                    <a:pt x="21" y="52"/>
                    <a:pt x="21" y="49"/>
                  </a:cubicBezTo>
                  <a:cubicBezTo>
                    <a:pt x="21" y="46"/>
                    <a:pt x="32" y="47"/>
                    <a:pt x="32" y="44"/>
                  </a:cubicBezTo>
                  <a:cubicBezTo>
                    <a:pt x="32" y="41"/>
                    <a:pt x="38" y="34"/>
                    <a:pt x="42" y="34"/>
                  </a:cubicBezTo>
                  <a:cubicBezTo>
                    <a:pt x="46" y="34"/>
                    <a:pt x="42" y="41"/>
                    <a:pt x="47" y="43"/>
                  </a:cubicBezTo>
                  <a:cubicBezTo>
                    <a:pt x="51" y="46"/>
                    <a:pt x="44" y="54"/>
                    <a:pt x="47" y="57"/>
                  </a:cubicBezTo>
                  <a:cubicBezTo>
                    <a:pt x="48" y="58"/>
                    <a:pt x="50" y="58"/>
                    <a:pt x="52" y="57"/>
                  </a:cubicBezTo>
                  <a:cubicBezTo>
                    <a:pt x="54" y="56"/>
                    <a:pt x="56" y="56"/>
                    <a:pt x="58" y="55"/>
                  </a:cubicBezTo>
                  <a:cubicBezTo>
                    <a:pt x="63" y="51"/>
                    <a:pt x="69" y="46"/>
                    <a:pt x="71" y="4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5" name="Freeform 172">
              <a:extLst>
                <a:ext uri="{FF2B5EF4-FFF2-40B4-BE49-F238E27FC236}">
                  <a16:creationId xmlns="" xmlns:a16="http://schemas.microsoft.com/office/drawing/2014/main" id="{026C259E-3BB1-448B-ACB7-FBF8588AC10B}"/>
                </a:ext>
              </a:extLst>
            </p:cNvPr>
            <p:cNvSpPr>
              <a:spLocks/>
            </p:cNvSpPr>
            <p:nvPr/>
          </p:nvSpPr>
          <p:spPr bwMode="auto">
            <a:xfrm>
              <a:off x="2346325" y="2609851"/>
              <a:ext cx="20638" cy="44450"/>
            </a:xfrm>
            <a:custGeom>
              <a:avLst/>
              <a:gdLst>
                <a:gd name="T0" fmla="*/ 8 w 10"/>
                <a:gd name="T1" fmla="*/ 20 h 21"/>
                <a:gd name="T2" fmla="*/ 4 w 10"/>
                <a:gd name="T3" fmla="*/ 15 h 21"/>
                <a:gd name="T4" fmla="*/ 0 w 10"/>
                <a:gd name="T5" fmla="*/ 7 h 21"/>
                <a:gd name="T6" fmla="*/ 4 w 10"/>
                <a:gd name="T7" fmla="*/ 4 h 21"/>
                <a:gd name="T8" fmla="*/ 5 w 10"/>
                <a:gd name="T9" fmla="*/ 13 h 21"/>
                <a:gd name="T10" fmla="*/ 8 w 10"/>
                <a:gd name="T11" fmla="*/ 20 h 21"/>
              </a:gdLst>
              <a:ahLst/>
              <a:cxnLst>
                <a:cxn ang="0">
                  <a:pos x="T0" y="T1"/>
                </a:cxn>
                <a:cxn ang="0">
                  <a:pos x="T2" y="T3"/>
                </a:cxn>
                <a:cxn ang="0">
                  <a:pos x="T4" y="T5"/>
                </a:cxn>
                <a:cxn ang="0">
                  <a:pos x="T6" y="T7"/>
                </a:cxn>
                <a:cxn ang="0">
                  <a:pos x="T8" y="T9"/>
                </a:cxn>
                <a:cxn ang="0">
                  <a:pos x="T10" y="T11"/>
                </a:cxn>
              </a:cxnLst>
              <a:rect l="0" t="0" r="r" b="b"/>
              <a:pathLst>
                <a:path w="10" h="21">
                  <a:moveTo>
                    <a:pt x="8" y="20"/>
                  </a:moveTo>
                  <a:cubicBezTo>
                    <a:pt x="8" y="21"/>
                    <a:pt x="4" y="18"/>
                    <a:pt x="4" y="15"/>
                  </a:cubicBezTo>
                  <a:cubicBezTo>
                    <a:pt x="4" y="12"/>
                    <a:pt x="0" y="12"/>
                    <a:pt x="0" y="7"/>
                  </a:cubicBezTo>
                  <a:cubicBezTo>
                    <a:pt x="0" y="3"/>
                    <a:pt x="2" y="0"/>
                    <a:pt x="4" y="4"/>
                  </a:cubicBezTo>
                  <a:cubicBezTo>
                    <a:pt x="7" y="8"/>
                    <a:pt x="5" y="11"/>
                    <a:pt x="5" y="13"/>
                  </a:cubicBezTo>
                  <a:cubicBezTo>
                    <a:pt x="6" y="15"/>
                    <a:pt x="10" y="17"/>
                    <a:pt x="8" y="2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6" name="Freeform 173">
              <a:extLst>
                <a:ext uri="{FF2B5EF4-FFF2-40B4-BE49-F238E27FC236}">
                  <a16:creationId xmlns="" xmlns:a16="http://schemas.microsoft.com/office/drawing/2014/main" id="{0EC92CA9-2ED7-4ECD-B0B1-16EB73581C41}"/>
                </a:ext>
              </a:extLst>
            </p:cNvPr>
            <p:cNvSpPr>
              <a:spLocks/>
            </p:cNvSpPr>
            <p:nvPr/>
          </p:nvSpPr>
          <p:spPr bwMode="auto">
            <a:xfrm>
              <a:off x="2740025" y="2971801"/>
              <a:ext cx="28575" cy="23813"/>
            </a:xfrm>
            <a:custGeom>
              <a:avLst/>
              <a:gdLst>
                <a:gd name="T0" fmla="*/ 3 w 13"/>
                <a:gd name="T1" fmla="*/ 10 h 11"/>
                <a:gd name="T2" fmla="*/ 2 w 13"/>
                <a:gd name="T3" fmla="*/ 5 h 11"/>
                <a:gd name="T4" fmla="*/ 11 w 13"/>
                <a:gd name="T5" fmla="*/ 2 h 11"/>
                <a:gd name="T6" fmla="*/ 11 w 13"/>
                <a:gd name="T7" fmla="*/ 9 h 11"/>
                <a:gd name="T8" fmla="*/ 3 w 13"/>
                <a:gd name="T9" fmla="*/ 10 h 11"/>
              </a:gdLst>
              <a:ahLst/>
              <a:cxnLst>
                <a:cxn ang="0">
                  <a:pos x="T0" y="T1"/>
                </a:cxn>
                <a:cxn ang="0">
                  <a:pos x="T2" y="T3"/>
                </a:cxn>
                <a:cxn ang="0">
                  <a:pos x="T4" y="T5"/>
                </a:cxn>
                <a:cxn ang="0">
                  <a:pos x="T6" y="T7"/>
                </a:cxn>
                <a:cxn ang="0">
                  <a:pos x="T8" y="T9"/>
                </a:cxn>
              </a:cxnLst>
              <a:rect l="0" t="0" r="r" b="b"/>
              <a:pathLst>
                <a:path w="13" h="11">
                  <a:moveTo>
                    <a:pt x="3" y="10"/>
                  </a:moveTo>
                  <a:cubicBezTo>
                    <a:pt x="1" y="9"/>
                    <a:pt x="5" y="6"/>
                    <a:pt x="2" y="5"/>
                  </a:cubicBezTo>
                  <a:cubicBezTo>
                    <a:pt x="0" y="3"/>
                    <a:pt x="8" y="0"/>
                    <a:pt x="11" y="2"/>
                  </a:cubicBezTo>
                  <a:cubicBezTo>
                    <a:pt x="13" y="5"/>
                    <a:pt x="13" y="8"/>
                    <a:pt x="11" y="9"/>
                  </a:cubicBezTo>
                  <a:cubicBezTo>
                    <a:pt x="9" y="10"/>
                    <a:pt x="4" y="11"/>
                    <a:pt x="3" y="1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7" name="Freeform 174">
              <a:extLst>
                <a:ext uri="{FF2B5EF4-FFF2-40B4-BE49-F238E27FC236}">
                  <a16:creationId xmlns="" xmlns:a16="http://schemas.microsoft.com/office/drawing/2014/main" id="{84A59100-56AD-461E-97DD-E85F7C4C9B32}"/>
                </a:ext>
              </a:extLst>
            </p:cNvPr>
            <p:cNvSpPr>
              <a:spLocks/>
            </p:cNvSpPr>
            <p:nvPr/>
          </p:nvSpPr>
          <p:spPr bwMode="auto">
            <a:xfrm>
              <a:off x="5257800" y="2179638"/>
              <a:ext cx="79375" cy="68263"/>
            </a:xfrm>
            <a:custGeom>
              <a:avLst/>
              <a:gdLst>
                <a:gd name="T0" fmla="*/ 35 w 37"/>
                <a:gd name="T1" fmla="*/ 25 h 32"/>
                <a:gd name="T2" fmla="*/ 28 w 37"/>
                <a:gd name="T3" fmla="*/ 17 h 32"/>
                <a:gd name="T4" fmla="*/ 24 w 37"/>
                <a:gd name="T5" fmla="*/ 8 h 32"/>
                <a:gd name="T6" fmla="*/ 21 w 37"/>
                <a:gd name="T7" fmla="*/ 1 h 32"/>
                <a:gd name="T8" fmla="*/ 11 w 37"/>
                <a:gd name="T9" fmla="*/ 0 h 32"/>
                <a:gd name="T10" fmla="*/ 0 w 37"/>
                <a:gd name="T11" fmla="*/ 2 h 32"/>
                <a:gd name="T12" fmla="*/ 2 w 37"/>
                <a:gd name="T13" fmla="*/ 11 h 32"/>
                <a:gd name="T14" fmla="*/ 11 w 37"/>
                <a:gd name="T15" fmla="*/ 15 h 32"/>
                <a:gd name="T16" fmla="*/ 13 w 37"/>
                <a:gd name="T17" fmla="*/ 19 h 32"/>
                <a:gd name="T18" fmla="*/ 14 w 37"/>
                <a:gd name="T19" fmla="*/ 19 h 32"/>
                <a:gd name="T20" fmla="*/ 17 w 37"/>
                <a:gd name="T21" fmla="*/ 22 h 32"/>
                <a:gd name="T22" fmla="*/ 22 w 37"/>
                <a:gd name="T23" fmla="*/ 24 h 32"/>
                <a:gd name="T24" fmla="*/ 28 w 37"/>
                <a:gd name="T25" fmla="*/ 26 h 32"/>
                <a:gd name="T26" fmla="*/ 30 w 37"/>
                <a:gd name="T27" fmla="*/ 32 h 32"/>
                <a:gd name="T28" fmla="*/ 37 w 37"/>
                <a:gd name="T29" fmla="*/ 31 h 32"/>
                <a:gd name="T30" fmla="*/ 35 w 37"/>
                <a:gd name="T3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2">
                  <a:moveTo>
                    <a:pt x="35" y="25"/>
                  </a:moveTo>
                  <a:cubicBezTo>
                    <a:pt x="35" y="22"/>
                    <a:pt x="28" y="20"/>
                    <a:pt x="28" y="17"/>
                  </a:cubicBezTo>
                  <a:cubicBezTo>
                    <a:pt x="28" y="13"/>
                    <a:pt x="23" y="10"/>
                    <a:pt x="24" y="8"/>
                  </a:cubicBezTo>
                  <a:cubicBezTo>
                    <a:pt x="24" y="6"/>
                    <a:pt x="22" y="3"/>
                    <a:pt x="21" y="1"/>
                  </a:cubicBezTo>
                  <a:cubicBezTo>
                    <a:pt x="18" y="0"/>
                    <a:pt x="14" y="0"/>
                    <a:pt x="11" y="0"/>
                  </a:cubicBezTo>
                  <a:cubicBezTo>
                    <a:pt x="7" y="1"/>
                    <a:pt x="4" y="2"/>
                    <a:pt x="0" y="2"/>
                  </a:cubicBezTo>
                  <a:cubicBezTo>
                    <a:pt x="2" y="6"/>
                    <a:pt x="0" y="7"/>
                    <a:pt x="2" y="11"/>
                  </a:cubicBezTo>
                  <a:cubicBezTo>
                    <a:pt x="4" y="16"/>
                    <a:pt x="9" y="14"/>
                    <a:pt x="11" y="15"/>
                  </a:cubicBezTo>
                  <a:cubicBezTo>
                    <a:pt x="11" y="15"/>
                    <a:pt x="12" y="17"/>
                    <a:pt x="13" y="19"/>
                  </a:cubicBezTo>
                  <a:cubicBezTo>
                    <a:pt x="13" y="19"/>
                    <a:pt x="13" y="19"/>
                    <a:pt x="14" y="19"/>
                  </a:cubicBezTo>
                  <a:cubicBezTo>
                    <a:pt x="16" y="19"/>
                    <a:pt x="16" y="20"/>
                    <a:pt x="17" y="22"/>
                  </a:cubicBezTo>
                  <a:cubicBezTo>
                    <a:pt x="19" y="22"/>
                    <a:pt x="21" y="24"/>
                    <a:pt x="22" y="24"/>
                  </a:cubicBezTo>
                  <a:cubicBezTo>
                    <a:pt x="24" y="25"/>
                    <a:pt x="25" y="23"/>
                    <a:pt x="28" y="26"/>
                  </a:cubicBezTo>
                  <a:cubicBezTo>
                    <a:pt x="30" y="29"/>
                    <a:pt x="30" y="30"/>
                    <a:pt x="30" y="32"/>
                  </a:cubicBezTo>
                  <a:cubicBezTo>
                    <a:pt x="33" y="32"/>
                    <a:pt x="35" y="32"/>
                    <a:pt x="37" y="31"/>
                  </a:cubicBezTo>
                  <a:cubicBezTo>
                    <a:pt x="36" y="29"/>
                    <a:pt x="35" y="26"/>
                    <a:pt x="35" y="25"/>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8" name="Freeform 175">
              <a:extLst>
                <a:ext uri="{FF2B5EF4-FFF2-40B4-BE49-F238E27FC236}">
                  <a16:creationId xmlns="" xmlns:a16="http://schemas.microsoft.com/office/drawing/2014/main" id="{55652FA5-B137-46FE-B15F-F89CC6EA4148}"/>
                </a:ext>
              </a:extLst>
            </p:cNvPr>
            <p:cNvSpPr>
              <a:spLocks noEditPoints="1"/>
            </p:cNvSpPr>
            <p:nvPr/>
          </p:nvSpPr>
          <p:spPr bwMode="auto">
            <a:xfrm>
              <a:off x="5294312" y="2165351"/>
              <a:ext cx="119063" cy="95250"/>
            </a:xfrm>
            <a:custGeom>
              <a:avLst/>
              <a:gdLst>
                <a:gd name="T0" fmla="*/ 53 w 56"/>
                <a:gd name="T1" fmla="*/ 15 h 45"/>
                <a:gd name="T2" fmla="*/ 43 w 56"/>
                <a:gd name="T3" fmla="*/ 2 h 45"/>
                <a:gd name="T4" fmla="*/ 35 w 56"/>
                <a:gd name="T5" fmla="*/ 7 h 45"/>
                <a:gd name="T6" fmla="*/ 30 w 56"/>
                <a:gd name="T7" fmla="*/ 7 h 45"/>
                <a:gd name="T8" fmla="*/ 22 w 56"/>
                <a:gd name="T9" fmla="*/ 1 h 45"/>
                <a:gd name="T10" fmla="*/ 18 w 56"/>
                <a:gd name="T11" fmla="*/ 0 h 45"/>
                <a:gd name="T12" fmla="*/ 16 w 56"/>
                <a:gd name="T13" fmla="*/ 4 h 45"/>
                <a:gd name="T14" fmla="*/ 20 w 56"/>
                <a:gd name="T15" fmla="*/ 9 h 45"/>
                <a:gd name="T16" fmla="*/ 11 w 56"/>
                <a:gd name="T17" fmla="*/ 8 h 45"/>
                <a:gd name="T18" fmla="*/ 3 w 56"/>
                <a:gd name="T19" fmla="*/ 6 h 45"/>
                <a:gd name="T20" fmla="*/ 7 w 56"/>
                <a:gd name="T21" fmla="*/ 15 h 45"/>
                <a:gd name="T22" fmla="*/ 11 w 56"/>
                <a:gd name="T23" fmla="*/ 24 h 45"/>
                <a:gd name="T24" fmla="*/ 18 w 56"/>
                <a:gd name="T25" fmla="*/ 32 h 45"/>
                <a:gd name="T26" fmla="*/ 20 w 56"/>
                <a:gd name="T27" fmla="*/ 38 h 45"/>
                <a:gd name="T28" fmla="*/ 34 w 56"/>
                <a:gd name="T29" fmla="*/ 29 h 45"/>
                <a:gd name="T30" fmla="*/ 36 w 56"/>
                <a:gd name="T31" fmla="*/ 39 h 45"/>
                <a:gd name="T32" fmla="*/ 44 w 56"/>
                <a:gd name="T33" fmla="*/ 45 h 45"/>
                <a:gd name="T34" fmla="*/ 46 w 56"/>
                <a:gd name="T35" fmla="*/ 39 h 45"/>
                <a:gd name="T36" fmla="*/ 53 w 56"/>
                <a:gd name="T37" fmla="*/ 15 h 45"/>
                <a:gd name="T38" fmla="*/ 5 w 56"/>
                <a:gd name="T39" fmla="*/ 31 h 45"/>
                <a:gd name="T40" fmla="*/ 0 w 56"/>
                <a:gd name="T41" fmla="*/ 29 h 45"/>
                <a:gd name="T42" fmla="*/ 3 w 56"/>
                <a:gd name="T43" fmla="*/ 35 h 45"/>
                <a:gd name="T44" fmla="*/ 11 w 56"/>
                <a:gd name="T45" fmla="*/ 39 h 45"/>
                <a:gd name="T46" fmla="*/ 13 w 56"/>
                <a:gd name="T47" fmla="*/ 39 h 45"/>
                <a:gd name="T48" fmla="*/ 11 w 56"/>
                <a:gd name="T49" fmla="*/ 33 h 45"/>
                <a:gd name="T50" fmla="*/ 5 w 56"/>
                <a:gd name="T5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45">
                  <a:moveTo>
                    <a:pt x="53" y="15"/>
                  </a:moveTo>
                  <a:cubicBezTo>
                    <a:pt x="51" y="12"/>
                    <a:pt x="47" y="7"/>
                    <a:pt x="43" y="2"/>
                  </a:cubicBezTo>
                  <a:cubicBezTo>
                    <a:pt x="41" y="6"/>
                    <a:pt x="36" y="5"/>
                    <a:pt x="35" y="7"/>
                  </a:cubicBezTo>
                  <a:cubicBezTo>
                    <a:pt x="34" y="9"/>
                    <a:pt x="32" y="6"/>
                    <a:pt x="30" y="7"/>
                  </a:cubicBezTo>
                  <a:cubicBezTo>
                    <a:pt x="29" y="7"/>
                    <a:pt x="25" y="1"/>
                    <a:pt x="22" y="1"/>
                  </a:cubicBezTo>
                  <a:cubicBezTo>
                    <a:pt x="21" y="1"/>
                    <a:pt x="20" y="0"/>
                    <a:pt x="18" y="0"/>
                  </a:cubicBezTo>
                  <a:cubicBezTo>
                    <a:pt x="17" y="1"/>
                    <a:pt x="16" y="3"/>
                    <a:pt x="16" y="4"/>
                  </a:cubicBezTo>
                  <a:cubicBezTo>
                    <a:pt x="17" y="5"/>
                    <a:pt x="21" y="7"/>
                    <a:pt x="20" y="9"/>
                  </a:cubicBezTo>
                  <a:cubicBezTo>
                    <a:pt x="18" y="10"/>
                    <a:pt x="13" y="10"/>
                    <a:pt x="11" y="8"/>
                  </a:cubicBezTo>
                  <a:cubicBezTo>
                    <a:pt x="9" y="6"/>
                    <a:pt x="4" y="4"/>
                    <a:pt x="3" y="6"/>
                  </a:cubicBezTo>
                  <a:cubicBezTo>
                    <a:pt x="2" y="8"/>
                    <a:pt x="8" y="12"/>
                    <a:pt x="7" y="15"/>
                  </a:cubicBezTo>
                  <a:cubicBezTo>
                    <a:pt x="6" y="17"/>
                    <a:pt x="11" y="20"/>
                    <a:pt x="11" y="24"/>
                  </a:cubicBezTo>
                  <a:cubicBezTo>
                    <a:pt x="11" y="27"/>
                    <a:pt x="18" y="29"/>
                    <a:pt x="18" y="32"/>
                  </a:cubicBezTo>
                  <a:cubicBezTo>
                    <a:pt x="18" y="33"/>
                    <a:pt x="19" y="36"/>
                    <a:pt x="20" y="38"/>
                  </a:cubicBezTo>
                  <a:cubicBezTo>
                    <a:pt x="26" y="35"/>
                    <a:pt x="30" y="31"/>
                    <a:pt x="34" y="29"/>
                  </a:cubicBezTo>
                  <a:cubicBezTo>
                    <a:pt x="39" y="27"/>
                    <a:pt x="37" y="38"/>
                    <a:pt x="36" y="39"/>
                  </a:cubicBezTo>
                  <a:cubicBezTo>
                    <a:pt x="35" y="41"/>
                    <a:pt x="40" y="44"/>
                    <a:pt x="44" y="45"/>
                  </a:cubicBezTo>
                  <a:cubicBezTo>
                    <a:pt x="44" y="43"/>
                    <a:pt x="44" y="41"/>
                    <a:pt x="46" y="39"/>
                  </a:cubicBezTo>
                  <a:cubicBezTo>
                    <a:pt x="52" y="32"/>
                    <a:pt x="56" y="21"/>
                    <a:pt x="53" y="15"/>
                  </a:cubicBezTo>
                  <a:close/>
                  <a:moveTo>
                    <a:pt x="5" y="31"/>
                  </a:moveTo>
                  <a:cubicBezTo>
                    <a:pt x="4" y="31"/>
                    <a:pt x="2" y="29"/>
                    <a:pt x="0" y="29"/>
                  </a:cubicBezTo>
                  <a:cubicBezTo>
                    <a:pt x="0" y="31"/>
                    <a:pt x="0" y="33"/>
                    <a:pt x="3" y="35"/>
                  </a:cubicBezTo>
                  <a:cubicBezTo>
                    <a:pt x="8" y="37"/>
                    <a:pt x="1" y="38"/>
                    <a:pt x="11" y="39"/>
                  </a:cubicBezTo>
                  <a:cubicBezTo>
                    <a:pt x="12" y="39"/>
                    <a:pt x="12" y="39"/>
                    <a:pt x="13" y="39"/>
                  </a:cubicBezTo>
                  <a:cubicBezTo>
                    <a:pt x="13" y="37"/>
                    <a:pt x="13" y="36"/>
                    <a:pt x="11" y="33"/>
                  </a:cubicBezTo>
                  <a:cubicBezTo>
                    <a:pt x="8" y="30"/>
                    <a:pt x="7" y="32"/>
                    <a:pt x="5" y="31"/>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79" name="Freeform 176">
              <a:extLst>
                <a:ext uri="{FF2B5EF4-FFF2-40B4-BE49-F238E27FC236}">
                  <a16:creationId xmlns="" xmlns:a16="http://schemas.microsoft.com/office/drawing/2014/main" id="{F8EB76BA-3947-4E99-82A2-0A8112851826}"/>
                </a:ext>
              </a:extLst>
            </p:cNvPr>
            <p:cNvSpPr>
              <a:spLocks/>
            </p:cNvSpPr>
            <p:nvPr/>
          </p:nvSpPr>
          <p:spPr bwMode="auto">
            <a:xfrm>
              <a:off x="5673725" y="2265363"/>
              <a:ext cx="342900" cy="244475"/>
            </a:xfrm>
            <a:custGeom>
              <a:avLst/>
              <a:gdLst>
                <a:gd name="T0" fmla="*/ 156 w 162"/>
                <a:gd name="T1" fmla="*/ 16 h 116"/>
                <a:gd name="T2" fmla="*/ 152 w 162"/>
                <a:gd name="T3" fmla="*/ 13 h 116"/>
                <a:gd name="T4" fmla="*/ 139 w 162"/>
                <a:gd name="T5" fmla="*/ 21 h 116"/>
                <a:gd name="T6" fmla="*/ 134 w 162"/>
                <a:gd name="T7" fmla="*/ 23 h 116"/>
                <a:gd name="T8" fmla="*/ 128 w 162"/>
                <a:gd name="T9" fmla="*/ 23 h 116"/>
                <a:gd name="T10" fmla="*/ 128 w 162"/>
                <a:gd name="T11" fmla="*/ 9 h 116"/>
                <a:gd name="T12" fmla="*/ 123 w 162"/>
                <a:gd name="T13" fmla="*/ 0 h 116"/>
                <a:gd name="T14" fmla="*/ 113 w 162"/>
                <a:gd name="T15" fmla="*/ 10 h 116"/>
                <a:gd name="T16" fmla="*/ 102 w 162"/>
                <a:gd name="T17" fmla="*/ 15 h 116"/>
                <a:gd name="T18" fmla="*/ 91 w 162"/>
                <a:gd name="T19" fmla="*/ 18 h 116"/>
                <a:gd name="T20" fmla="*/ 81 w 162"/>
                <a:gd name="T21" fmla="*/ 16 h 116"/>
                <a:gd name="T22" fmla="*/ 72 w 162"/>
                <a:gd name="T23" fmla="*/ 12 h 116"/>
                <a:gd name="T24" fmla="*/ 62 w 162"/>
                <a:gd name="T25" fmla="*/ 11 h 116"/>
                <a:gd name="T26" fmla="*/ 53 w 162"/>
                <a:gd name="T27" fmla="*/ 16 h 116"/>
                <a:gd name="T28" fmla="*/ 47 w 162"/>
                <a:gd name="T29" fmla="*/ 27 h 116"/>
                <a:gd name="T30" fmla="*/ 31 w 162"/>
                <a:gd name="T31" fmla="*/ 37 h 116"/>
                <a:gd name="T32" fmla="*/ 21 w 162"/>
                <a:gd name="T33" fmla="*/ 40 h 116"/>
                <a:gd name="T34" fmla="*/ 13 w 162"/>
                <a:gd name="T35" fmla="*/ 38 h 116"/>
                <a:gd name="T36" fmla="*/ 8 w 162"/>
                <a:gd name="T37" fmla="*/ 43 h 116"/>
                <a:gd name="T38" fmla="*/ 3 w 162"/>
                <a:gd name="T39" fmla="*/ 52 h 116"/>
                <a:gd name="T40" fmla="*/ 2 w 162"/>
                <a:gd name="T41" fmla="*/ 62 h 116"/>
                <a:gd name="T42" fmla="*/ 2 w 162"/>
                <a:gd name="T43" fmla="*/ 74 h 116"/>
                <a:gd name="T44" fmla="*/ 4 w 162"/>
                <a:gd name="T45" fmla="*/ 87 h 116"/>
                <a:gd name="T46" fmla="*/ 15 w 162"/>
                <a:gd name="T47" fmla="*/ 93 h 116"/>
                <a:gd name="T48" fmla="*/ 3 w 162"/>
                <a:gd name="T49" fmla="*/ 109 h 116"/>
                <a:gd name="T50" fmla="*/ 6 w 162"/>
                <a:gd name="T51" fmla="*/ 112 h 116"/>
                <a:gd name="T52" fmla="*/ 23 w 162"/>
                <a:gd name="T53" fmla="*/ 114 h 116"/>
                <a:gd name="T54" fmla="*/ 68 w 162"/>
                <a:gd name="T55" fmla="*/ 109 h 116"/>
                <a:gd name="T56" fmla="*/ 67 w 162"/>
                <a:gd name="T57" fmla="*/ 97 h 116"/>
                <a:gd name="T58" fmla="*/ 76 w 162"/>
                <a:gd name="T59" fmla="*/ 92 h 116"/>
                <a:gd name="T60" fmla="*/ 84 w 162"/>
                <a:gd name="T61" fmla="*/ 90 h 116"/>
                <a:gd name="T62" fmla="*/ 96 w 162"/>
                <a:gd name="T63" fmla="*/ 86 h 116"/>
                <a:gd name="T64" fmla="*/ 101 w 162"/>
                <a:gd name="T65" fmla="*/ 81 h 116"/>
                <a:gd name="T66" fmla="*/ 105 w 162"/>
                <a:gd name="T67" fmla="*/ 69 h 116"/>
                <a:gd name="T68" fmla="*/ 113 w 162"/>
                <a:gd name="T69" fmla="*/ 64 h 116"/>
                <a:gd name="T70" fmla="*/ 109 w 162"/>
                <a:gd name="T71" fmla="*/ 57 h 116"/>
                <a:gd name="T72" fmla="*/ 122 w 162"/>
                <a:gd name="T73" fmla="*/ 57 h 116"/>
                <a:gd name="T74" fmla="*/ 123 w 162"/>
                <a:gd name="T75" fmla="*/ 48 h 116"/>
                <a:gd name="T76" fmla="*/ 128 w 162"/>
                <a:gd name="T77" fmla="*/ 40 h 116"/>
                <a:gd name="T78" fmla="*/ 126 w 162"/>
                <a:gd name="T79" fmla="*/ 34 h 116"/>
                <a:gd name="T80" fmla="*/ 128 w 162"/>
                <a:gd name="T81" fmla="*/ 28 h 116"/>
                <a:gd name="T82" fmla="*/ 129 w 162"/>
                <a:gd name="T83" fmla="*/ 27 h 116"/>
                <a:gd name="T84" fmla="*/ 135 w 162"/>
                <a:gd name="T85" fmla="*/ 25 h 116"/>
                <a:gd name="T86" fmla="*/ 150 w 162"/>
                <a:gd name="T87" fmla="*/ 21 h 116"/>
                <a:gd name="T88" fmla="*/ 162 w 162"/>
                <a:gd name="T89" fmla="*/ 17 h 116"/>
                <a:gd name="T90" fmla="*/ 156 w 162"/>
                <a:gd name="T91"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16">
                  <a:moveTo>
                    <a:pt x="156" y="16"/>
                  </a:moveTo>
                  <a:cubicBezTo>
                    <a:pt x="154" y="16"/>
                    <a:pt x="154" y="14"/>
                    <a:pt x="152" y="13"/>
                  </a:cubicBezTo>
                  <a:cubicBezTo>
                    <a:pt x="150" y="12"/>
                    <a:pt x="144" y="17"/>
                    <a:pt x="139" y="21"/>
                  </a:cubicBezTo>
                  <a:cubicBezTo>
                    <a:pt x="137" y="22"/>
                    <a:pt x="135" y="22"/>
                    <a:pt x="134" y="23"/>
                  </a:cubicBezTo>
                  <a:cubicBezTo>
                    <a:pt x="131" y="24"/>
                    <a:pt x="129" y="24"/>
                    <a:pt x="128" y="23"/>
                  </a:cubicBezTo>
                  <a:cubicBezTo>
                    <a:pt x="125" y="20"/>
                    <a:pt x="132" y="12"/>
                    <a:pt x="128" y="9"/>
                  </a:cubicBezTo>
                  <a:cubicBezTo>
                    <a:pt x="123" y="7"/>
                    <a:pt x="127" y="0"/>
                    <a:pt x="123" y="0"/>
                  </a:cubicBezTo>
                  <a:cubicBezTo>
                    <a:pt x="119" y="0"/>
                    <a:pt x="113" y="7"/>
                    <a:pt x="113" y="10"/>
                  </a:cubicBezTo>
                  <a:cubicBezTo>
                    <a:pt x="113" y="13"/>
                    <a:pt x="102" y="12"/>
                    <a:pt x="102" y="15"/>
                  </a:cubicBezTo>
                  <a:cubicBezTo>
                    <a:pt x="102" y="18"/>
                    <a:pt x="92" y="15"/>
                    <a:pt x="91" y="18"/>
                  </a:cubicBezTo>
                  <a:cubicBezTo>
                    <a:pt x="89" y="22"/>
                    <a:pt x="84" y="16"/>
                    <a:pt x="81" y="16"/>
                  </a:cubicBezTo>
                  <a:cubicBezTo>
                    <a:pt x="78" y="16"/>
                    <a:pt x="76" y="11"/>
                    <a:pt x="72" y="12"/>
                  </a:cubicBezTo>
                  <a:cubicBezTo>
                    <a:pt x="68" y="14"/>
                    <a:pt x="65" y="11"/>
                    <a:pt x="62" y="11"/>
                  </a:cubicBezTo>
                  <a:cubicBezTo>
                    <a:pt x="59" y="10"/>
                    <a:pt x="57" y="17"/>
                    <a:pt x="53" y="16"/>
                  </a:cubicBezTo>
                  <a:cubicBezTo>
                    <a:pt x="50" y="15"/>
                    <a:pt x="48" y="23"/>
                    <a:pt x="47" y="27"/>
                  </a:cubicBezTo>
                  <a:cubicBezTo>
                    <a:pt x="45" y="32"/>
                    <a:pt x="30" y="32"/>
                    <a:pt x="31" y="37"/>
                  </a:cubicBezTo>
                  <a:cubicBezTo>
                    <a:pt x="31" y="41"/>
                    <a:pt x="22" y="43"/>
                    <a:pt x="21" y="40"/>
                  </a:cubicBezTo>
                  <a:cubicBezTo>
                    <a:pt x="20" y="37"/>
                    <a:pt x="14" y="39"/>
                    <a:pt x="13" y="38"/>
                  </a:cubicBezTo>
                  <a:cubicBezTo>
                    <a:pt x="11" y="37"/>
                    <a:pt x="7" y="39"/>
                    <a:pt x="8" y="43"/>
                  </a:cubicBezTo>
                  <a:cubicBezTo>
                    <a:pt x="8" y="48"/>
                    <a:pt x="4" y="50"/>
                    <a:pt x="3" y="52"/>
                  </a:cubicBezTo>
                  <a:cubicBezTo>
                    <a:pt x="3" y="54"/>
                    <a:pt x="0" y="59"/>
                    <a:pt x="2" y="62"/>
                  </a:cubicBezTo>
                  <a:cubicBezTo>
                    <a:pt x="4" y="65"/>
                    <a:pt x="0" y="69"/>
                    <a:pt x="2" y="74"/>
                  </a:cubicBezTo>
                  <a:cubicBezTo>
                    <a:pt x="4" y="79"/>
                    <a:pt x="3" y="85"/>
                    <a:pt x="4" y="87"/>
                  </a:cubicBezTo>
                  <a:cubicBezTo>
                    <a:pt x="5" y="89"/>
                    <a:pt x="13" y="88"/>
                    <a:pt x="15" y="93"/>
                  </a:cubicBezTo>
                  <a:cubicBezTo>
                    <a:pt x="17" y="97"/>
                    <a:pt x="4" y="106"/>
                    <a:pt x="3" y="109"/>
                  </a:cubicBezTo>
                  <a:cubicBezTo>
                    <a:pt x="3" y="110"/>
                    <a:pt x="4" y="111"/>
                    <a:pt x="6" y="112"/>
                  </a:cubicBezTo>
                  <a:cubicBezTo>
                    <a:pt x="11" y="113"/>
                    <a:pt x="17" y="113"/>
                    <a:pt x="23" y="114"/>
                  </a:cubicBezTo>
                  <a:cubicBezTo>
                    <a:pt x="30" y="116"/>
                    <a:pt x="68" y="110"/>
                    <a:pt x="68" y="109"/>
                  </a:cubicBezTo>
                  <a:cubicBezTo>
                    <a:pt x="69" y="107"/>
                    <a:pt x="67" y="99"/>
                    <a:pt x="67" y="97"/>
                  </a:cubicBezTo>
                  <a:cubicBezTo>
                    <a:pt x="68" y="96"/>
                    <a:pt x="72" y="92"/>
                    <a:pt x="76" y="92"/>
                  </a:cubicBezTo>
                  <a:cubicBezTo>
                    <a:pt x="80" y="92"/>
                    <a:pt x="84" y="93"/>
                    <a:pt x="84" y="90"/>
                  </a:cubicBezTo>
                  <a:cubicBezTo>
                    <a:pt x="84" y="87"/>
                    <a:pt x="95" y="83"/>
                    <a:pt x="96" y="86"/>
                  </a:cubicBezTo>
                  <a:cubicBezTo>
                    <a:pt x="97" y="89"/>
                    <a:pt x="101" y="88"/>
                    <a:pt x="101" y="81"/>
                  </a:cubicBezTo>
                  <a:cubicBezTo>
                    <a:pt x="102" y="74"/>
                    <a:pt x="101" y="69"/>
                    <a:pt x="105" y="69"/>
                  </a:cubicBezTo>
                  <a:cubicBezTo>
                    <a:pt x="109" y="69"/>
                    <a:pt x="113" y="66"/>
                    <a:pt x="113" y="64"/>
                  </a:cubicBezTo>
                  <a:cubicBezTo>
                    <a:pt x="112" y="62"/>
                    <a:pt x="108" y="58"/>
                    <a:pt x="109" y="57"/>
                  </a:cubicBezTo>
                  <a:cubicBezTo>
                    <a:pt x="110" y="56"/>
                    <a:pt x="120" y="60"/>
                    <a:pt x="122" y="57"/>
                  </a:cubicBezTo>
                  <a:cubicBezTo>
                    <a:pt x="123" y="54"/>
                    <a:pt x="121" y="51"/>
                    <a:pt x="123" y="48"/>
                  </a:cubicBezTo>
                  <a:cubicBezTo>
                    <a:pt x="124" y="46"/>
                    <a:pt x="128" y="43"/>
                    <a:pt x="128" y="40"/>
                  </a:cubicBezTo>
                  <a:cubicBezTo>
                    <a:pt x="128" y="38"/>
                    <a:pt x="128" y="36"/>
                    <a:pt x="126" y="34"/>
                  </a:cubicBezTo>
                  <a:cubicBezTo>
                    <a:pt x="124" y="31"/>
                    <a:pt x="125" y="28"/>
                    <a:pt x="128" y="28"/>
                  </a:cubicBezTo>
                  <a:cubicBezTo>
                    <a:pt x="128" y="28"/>
                    <a:pt x="129" y="28"/>
                    <a:pt x="129" y="27"/>
                  </a:cubicBezTo>
                  <a:cubicBezTo>
                    <a:pt x="132" y="27"/>
                    <a:pt x="134" y="26"/>
                    <a:pt x="135" y="25"/>
                  </a:cubicBezTo>
                  <a:cubicBezTo>
                    <a:pt x="139" y="22"/>
                    <a:pt x="147" y="20"/>
                    <a:pt x="150" y="21"/>
                  </a:cubicBezTo>
                  <a:cubicBezTo>
                    <a:pt x="153" y="22"/>
                    <a:pt x="158" y="21"/>
                    <a:pt x="162" y="17"/>
                  </a:cubicBezTo>
                  <a:cubicBezTo>
                    <a:pt x="160" y="16"/>
                    <a:pt x="157" y="16"/>
                    <a:pt x="156" y="16"/>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0" name="Freeform 177">
              <a:extLst>
                <a:ext uri="{FF2B5EF4-FFF2-40B4-BE49-F238E27FC236}">
                  <a16:creationId xmlns="" xmlns:a16="http://schemas.microsoft.com/office/drawing/2014/main" id="{F9F31912-B96D-49B4-BBEF-4F9706998BB5}"/>
                </a:ext>
              </a:extLst>
            </p:cNvPr>
            <p:cNvSpPr>
              <a:spLocks/>
            </p:cNvSpPr>
            <p:nvPr/>
          </p:nvSpPr>
          <p:spPr bwMode="auto">
            <a:xfrm>
              <a:off x="5686425" y="2300288"/>
              <a:ext cx="393700" cy="358775"/>
            </a:xfrm>
            <a:custGeom>
              <a:avLst/>
              <a:gdLst>
                <a:gd name="T0" fmla="*/ 172 w 186"/>
                <a:gd name="T1" fmla="*/ 9 h 169"/>
                <a:gd name="T2" fmla="*/ 158 w 186"/>
                <a:gd name="T3" fmla="*/ 2 h 169"/>
                <a:gd name="T4" fmla="*/ 144 w 186"/>
                <a:gd name="T5" fmla="*/ 4 h 169"/>
                <a:gd name="T6" fmla="*/ 123 w 186"/>
                <a:gd name="T7" fmla="*/ 10 h 169"/>
                <a:gd name="T8" fmla="*/ 120 w 186"/>
                <a:gd name="T9" fmla="*/ 17 h 169"/>
                <a:gd name="T10" fmla="*/ 117 w 186"/>
                <a:gd name="T11" fmla="*/ 31 h 169"/>
                <a:gd name="T12" fmla="*/ 103 w 186"/>
                <a:gd name="T13" fmla="*/ 40 h 169"/>
                <a:gd name="T14" fmla="*/ 99 w 186"/>
                <a:gd name="T15" fmla="*/ 52 h 169"/>
                <a:gd name="T16" fmla="*/ 90 w 186"/>
                <a:gd name="T17" fmla="*/ 69 h 169"/>
                <a:gd name="T18" fmla="*/ 70 w 186"/>
                <a:gd name="T19" fmla="*/ 75 h 169"/>
                <a:gd name="T20" fmla="*/ 62 w 186"/>
                <a:gd name="T21" fmla="*/ 92 h 169"/>
                <a:gd name="T22" fmla="*/ 0 w 186"/>
                <a:gd name="T23" fmla="*/ 95 h 169"/>
                <a:gd name="T24" fmla="*/ 17 w 186"/>
                <a:gd name="T25" fmla="*/ 111 h 169"/>
                <a:gd name="T26" fmla="*/ 25 w 186"/>
                <a:gd name="T27" fmla="*/ 132 h 169"/>
                <a:gd name="T28" fmla="*/ 7 w 186"/>
                <a:gd name="T29" fmla="*/ 147 h 169"/>
                <a:gd name="T30" fmla="*/ 29 w 186"/>
                <a:gd name="T31" fmla="*/ 148 h 169"/>
                <a:gd name="T32" fmla="*/ 55 w 186"/>
                <a:gd name="T33" fmla="*/ 147 h 169"/>
                <a:gd name="T34" fmla="*/ 70 w 186"/>
                <a:gd name="T35" fmla="*/ 155 h 169"/>
                <a:gd name="T36" fmla="*/ 82 w 186"/>
                <a:gd name="T37" fmla="*/ 167 h 169"/>
                <a:gd name="T38" fmla="*/ 84 w 186"/>
                <a:gd name="T39" fmla="*/ 168 h 169"/>
                <a:gd name="T40" fmla="*/ 105 w 186"/>
                <a:gd name="T41" fmla="*/ 160 h 169"/>
                <a:gd name="T42" fmla="*/ 110 w 186"/>
                <a:gd name="T43" fmla="*/ 148 h 169"/>
                <a:gd name="T44" fmla="*/ 98 w 186"/>
                <a:gd name="T45" fmla="*/ 128 h 169"/>
                <a:gd name="T46" fmla="*/ 114 w 186"/>
                <a:gd name="T47" fmla="*/ 118 h 169"/>
                <a:gd name="T48" fmla="*/ 128 w 186"/>
                <a:gd name="T49" fmla="*/ 109 h 169"/>
                <a:gd name="T50" fmla="*/ 142 w 186"/>
                <a:gd name="T51" fmla="*/ 92 h 169"/>
                <a:gd name="T52" fmla="*/ 154 w 186"/>
                <a:gd name="T53" fmla="*/ 80 h 169"/>
                <a:gd name="T54" fmla="*/ 162 w 186"/>
                <a:gd name="T55" fmla="*/ 63 h 169"/>
                <a:gd name="T56" fmla="*/ 150 w 186"/>
                <a:gd name="T57" fmla="*/ 48 h 169"/>
                <a:gd name="T58" fmla="*/ 154 w 186"/>
                <a:gd name="T59" fmla="*/ 31 h 169"/>
                <a:gd name="T60" fmla="*/ 182 w 186"/>
                <a:gd name="T61" fmla="*/ 29 h 169"/>
                <a:gd name="T62" fmla="*/ 177 w 186"/>
                <a:gd name="T63" fmla="*/ 1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69">
                  <a:moveTo>
                    <a:pt x="177" y="18"/>
                  </a:moveTo>
                  <a:cubicBezTo>
                    <a:pt x="172" y="15"/>
                    <a:pt x="172" y="11"/>
                    <a:pt x="172" y="9"/>
                  </a:cubicBezTo>
                  <a:cubicBezTo>
                    <a:pt x="172" y="8"/>
                    <a:pt x="166" y="4"/>
                    <a:pt x="161" y="1"/>
                  </a:cubicBezTo>
                  <a:cubicBezTo>
                    <a:pt x="161" y="1"/>
                    <a:pt x="159" y="1"/>
                    <a:pt x="158" y="2"/>
                  </a:cubicBezTo>
                  <a:cubicBezTo>
                    <a:pt x="157" y="1"/>
                    <a:pt x="157" y="1"/>
                    <a:pt x="156" y="0"/>
                  </a:cubicBezTo>
                  <a:cubicBezTo>
                    <a:pt x="152" y="4"/>
                    <a:pt x="147" y="5"/>
                    <a:pt x="144" y="4"/>
                  </a:cubicBezTo>
                  <a:cubicBezTo>
                    <a:pt x="141" y="3"/>
                    <a:pt x="133" y="5"/>
                    <a:pt x="129" y="8"/>
                  </a:cubicBezTo>
                  <a:cubicBezTo>
                    <a:pt x="128" y="9"/>
                    <a:pt x="126" y="10"/>
                    <a:pt x="123" y="10"/>
                  </a:cubicBezTo>
                  <a:cubicBezTo>
                    <a:pt x="123" y="11"/>
                    <a:pt x="122" y="11"/>
                    <a:pt x="122" y="11"/>
                  </a:cubicBezTo>
                  <a:cubicBezTo>
                    <a:pt x="119" y="11"/>
                    <a:pt x="118" y="14"/>
                    <a:pt x="120" y="17"/>
                  </a:cubicBezTo>
                  <a:cubicBezTo>
                    <a:pt x="122" y="19"/>
                    <a:pt x="122" y="21"/>
                    <a:pt x="122" y="23"/>
                  </a:cubicBezTo>
                  <a:cubicBezTo>
                    <a:pt x="122" y="26"/>
                    <a:pt x="118" y="29"/>
                    <a:pt x="117" y="31"/>
                  </a:cubicBezTo>
                  <a:cubicBezTo>
                    <a:pt x="115" y="34"/>
                    <a:pt x="117" y="37"/>
                    <a:pt x="116" y="40"/>
                  </a:cubicBezTo>
                  <a:cubicBezTo>
                    <a:pt x="114" y="43"/>
                    <a:pt x="104" y="39"/>
                    <a:pt x="103" y="40"/>
                  </a:cubicBezTo>
                  <a:cubicBezTo>
                    <a:pt x="102" y="41"/>
                    <a:pt x="106" y="45"/>
                    <a:pt x="107" y="47"/>
                  </a:cubicBezTo>
                  <a:cubicBezTo>
                    <a:pt x="107" y="49"/>
                    <a:pt x="103" y="52"/>
                    <a:pt x="99" y="52"/>
                  </a:cubicBezTo>
                  <a:cubicBezTo>
                    <a:pt x="95" y="52"/>
                    <a:pt x="96" y="57"/>
                    <a:pt x="95" y="64"/>
                  </a:cubicBezTo>
                  <a:cubicBezTo>
                    <a:pt x="95" y="71"/>
                    <a:pt x="91" y="72"/>
                    <a:pt x="90" y="69"/>
                  </a:cubicBezTo>
                  <a:cubicBezTo>
                    <a:pt x="89" y="66"/>
                    <a:pt x="78" y="70"/>
                    <a:pt x="78" y="73"/>
                  </a:cubicBezTo>
                  <a:cubicBezTo>
                    <a:pt x="78" y="76"/>
                    <a:pt x="74" y="75"/>
                    <a:pt x="70" y="75"/>
                  </a:cubicBezTo>
                  <a:cubicBezTo>
                    <a:pt x="66" y="75"/>
                    <a:pt x="62" y="79"/>
                    <a:pt x="61" y="80"/>
                  </a:cubicBezTo>
                  <a:cubicBezTo>
                    <a:pt x="61" y="82"/>
                    <a:pt x="63" y="90"/>
                    <a:pt x="62" y="92"/>
                  </a:cubicBezTo>
                  <a:cubicBezTo>
                    <a:pt x="62" y="93"/>
                    <a:pt x="24" y="99"/>
                    <a:pt x="17" y="97"/>
                  </a:cubicBezTo>
                  <a:cubicBezTo>
                    <a:pt x="11" y="96"/>
                    <a:pt x="5" y="96"/>
                    <a:pt x="0" y="95"/>
                  </a:cubicBezTo>
                  <a:cubicBezTo>
                    <a:pt x="2" y="97"/>
                    <a:pt x="4" y="99"/>
                    <a:pt x="5" y="101"/>
                  </a:cubicBezTo>
                  <a:cubicBezTo>
                    <a:pt x="6" y="105"/>
                    <a:pt x="11" y="109"/>
                    <a:pt x="17" y="111"/>
                  </a:cubicBezTo>
                  <a:cubicBezTo>
                    <a:pt x="22" y="113"/>
                    <a:pt x="19" y="123"/>
                    <a:pt x="22" y="124"/>
                  </a:cubicBezTo>
                  <a:cubicBezTo>
                    <a:pt x="25" y="125"/>
                    <a:pt x="28" y="132"/>
                    <a:pt x="25" y="132"/>
                  </a:cubicBezTo>
                  <a:cubicBezTo>
                    <a:pt x="21" y="133"/>
                    <a:pt x="18" y="133"/>
                    <a:pt x="14" y="135"/>
                  </a:cubicBezTo>
                  <a:cubicBezTo>
                    <a:pt x="11" y="137"/>
                    <a:pt x="7" y="141"/>
                    <a:pt x="7" y="147"/>
                  </a:cubicBezTo>
                  <a:cubicBezTo>
                    <a:pt x="7" y="148"/>
                    <a:pt x="7" y="148"/>
                    <a:pt x="7" y="150"/>
                  </a:cubicBezTo>
                  <a:cubicBezTo>
                    <a:pt x="17" y="150"/>
                    <a:pt x="27" y="149"/>
                    <a:pt x="29" y="148"/>
                  </a:cubicBezTo>
                  <a:cubicBezTo>
                    <a:pt x="30" y="146"/>
                    <a:pt x="35" y="145"/>
                    <a:pt x="37" y="147"/>
                  </a:cubicBezTo>
                  <a:cubicBezTo>
                    <a:pt x="40" y="148"/>
                    <a:pt x="51" y="149"/>
                    <a:pt x="55" y="147"/>
                  </a:cubicBezTo>
                  <a:cubicBezTo>
                    <a:pt x="61" y="144"/>
                    <a:pt x="64" y="147"/>
                    <a:pt x="64" y="149"/>
                  </a:cubicBezTo>
                  <a:cubicBezTo>
                    <a:pt x="65" y="152"/>
                    <a:pt x="67" y="153"/>
                    <a:pt x="70" y="155"/>
                  </a:cubicBezTo>
                  <a:cubicBezTo>
                    <a:pt x="72" y="158"/>
                    <a:pt x="70" y="160"/>
                    <a:pt x="72" y="163"/>
                  </a:cubicBezTo>
                  <a:cubicBezTo>
                    <a:pt x="74" y="166"/>
                    <a:pt x="77" y="165"/>
                    <a:pt x="82" y="167"/>
                  </a:cubicBezTo>
                  <a:cubicBezTo>
                    <a:pt x="82" y="168"/>
                    <a:pt x="83" y="168"/>
                    <a:pt x="83" y="169"/>
                  </a:cubicBezTo>
                  <a:cubicBezTo>
                    <a:pt x="84" y="168"/>
                    <a:pt x="84" y="168"/>
                    <a:pt x="84" y="168"/>
                  </a:cubicBezTo>
                  <a:cubicBezTo>
                    <a:pt x="87" y="165"/>
                    <a:pt x="87" y="159"/>
                    <a:pt x="94" y="161"/>
                  </a:cubicBezTo>
                  <a:cubicBezTo>
                    <a:pt x="102" y="162"/>
                    <a:pt x="101" y="159"/>
                    <a:pt x="105" y="160"/>
                  </a:cubicBezTo>
                  <a:cubicBezTo>
                    <a:pt x="109" y="161"/>
                    <a:pt x="112" y="161"/>
                    <a:pt x="114" y="158"/>
                  </a:cubicBezTo>
                  <a:cubicBezTo>
                    <a:pt x="115" y="155"/>
                    <a:pt x="112" y="150"/>
                    <a:pt x="110" y="148"/>
                  </a:cubicBezTo>
                  <a:cubicBezTo>
                    <a:pt x="107" y="145"/>
                    <a:pt x="104" y="141"/>
                    <a:pt x="105" y="136"/>
                  </a:cubicBezTo>
                  <a:cubicBezTo>
                    <a:pt x="105" y="132"/>
                    <a:pt x="98" y="132"/>
                    <a:pt x="98" y="128"/>
                  </a:cubicBezTo>
                  <a:cubicBezTo>
                    <a:pt x="98" y="125"/>
                    <a:pt x="105" y="119"/>
                    <a:pt x="106" y="117"/>
                  </a:cubicBezTo>
                  <a:cubicBezTo>
                    <a:pt x="107" y="116"/>
                    <a:pt x="113" y="121"/>
                    <a:pt x="114" y="118"/>
                  </a:cubicBezTo>
                  <a:cubicBezTo>
                    <a:pt x="116" y="116"/>
                    <a:pt x="120" y="117"/>
                    <a:pt x="122" y="118"/>
                  </a:cubicBezTo>
                  <a:cubicBezTo>
                    <a:pt x="124" y="118"/>
                    <a:pt x="128" y="113"/>
                    <a:pt x="128" y="109"/>
                  </a:cubicBezTo>
                  <a:cubicBezTo>
                    <a:pt x="129" y="105"/>
                    <a:pt x="136" y="105"/>
                    <a:pt x="138" y="104"/>
                  </a:cubicBezTo>
                  <a:cubicBezTo>
                    <a:pt x="139" y="102"/>
                    <a:pt x="141" y="93"/>
                    <a:pt x="142" y="92"/>
                  </a:cubicBezTo>
                  <a:cubicBezTo>
                    <a:pt x="143" y="90"/>
                    <a:pt x="149" y="91"/>
                    <a:pt x="149" y="86"/>
                  </a:cubicBezTo>
                  <a:cubicBezTo>
                    <a:pt x="149" y="81"/>
                    <a:pt x="151" y="80"/>
                    <a:pt x="154" y="80"/>
                  </a:cubicBezTo>
                  <a:cubicBezTo>
                    <a:pt x="157" y="80"/>
                    <a:pt x="156" y="75"/>
                    <a:pt x="156" y="72"/>
                  </a:cubicBezTo>
                  <a:cubicBezTo>
                    <a:pt x="157" y="68"/>
                    <a:pt x="159" y="64"/>
                    <a:pt x="162" y="63"/>
                  </a:cubicBezTo>
                  <a:cubicBezTo>
                    <a:pt x="166" y="62"/>
                    <a:pt x="161" y="57"/>
                    <a:pt x="157" y="58"/>
                  </a:cubicBezTo>
                  <a:cubicBezTo>
                    <a:pt x="153" y="59"/>
                    <a:pt x="150" y="48"/>
                    <a:pt x="150" y="48"/>
                  </a:cubicBezTo>
                  <a:cubicBezTo>
                    <a:pt x="150" y="48"/>
                    <a:pt x="151" y="38"/>
                    <a:pt x="148" y="37"/>
                  </a:cubicBezTo>
                  <a:cubicBezTo>
                    <a:pt x="146" y="36"/>
                    <a:pt x="149" y="31"/>
                    <a:pt x="154" y="31"/>
                  </a:cubicBezTo>
                  <a:cubicBezTo>
                    <a:pt x="159" y="31"/>
                    <a:pt x="168" y="36"/>
                    <a:pt x="171" y="34"/>
                  </a:cubicBezTo>
                  <a:cubicBezTo>
                    <a:pt x="174" y="32"/>
                    <a:pt x="180" y="30"/>
                    <a:pt x="182" y="29"/>
                  </a:cubicBezTo>
                  <a:cubicBezTo>
                    <a:pt x="183" y="29"/>
                    <a:pt x="185" y="24"/>
                    <a:pt x="186" y="22"/>
                  </a:cubicBezTo>
                  <a:cubicBezTo>
                    <a:pt x="184" y="21"/>
                    <a:pt x="181" y="19"/>
                    <a:pt x="177" y="18"/>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1" name="Freeform 178">
              <a:extLst>
                <a:ext uri="{FF2B5EF4-FFF2-40B4-BE49-F238E27FC236}">
                  <a16:creationId xmlns="" xmlns:a16="http://schemas.microsoft.com/office/drawing/2014/main" id="{5F5391B4-0901-4BB0-879E-10E7CD85C99F}"/>
                </a:ext>
              </a:extLst>
            </p:cNvPr>
            <p:cNvSpPr>
              <a:spLocks noEditPoints="1"/>
            </p:cNvSpPr>
            <p:nvPr/>
          </p:nvSpPr>
          <p:spPr bwMode="auto">
            <a:xfrm>
              <a:off x="6475412" y="3095626"/>
              <a:ext cx="1100138" cy="400050"/>
            </a:xfrm>
            <a:custGeom>
              <a:avLst/>
              <a:gdLst>
                <a:gd name="T0" fmla="*/ 38 w 519"/>
                <a:gd name="T1" fmla="*/ 81 h 189"/>
                <a:gd name="T2" fmla="*/ 147 w 519"/>
                <a:gd name="T3" fmla="*/ 101 h 189"/>
                <a:gd name="T4" fmla="*/ 22 w 519"/>
                <a:gd name="T5" fmla="*/ 52 h 189"/>
                <a:gd name="T6" fmla="*/ 278 w 519"/>
                <a:gd name="T7" fmla="*/ 134 h 189"/>
                <a:gd name="T8" fmla="*/ 290 w 519"/>
                <a:gd name="T9" fmla="*/ 107 h 189"/>
                <a:gd name="T10" fmla="*/ 306 w 519"/>
                <a:gd name="T11" fmla="*/ 111 h 189"/>
                <a:gd name="T12" fmla="*/ 317 w 519"/>
                <a:gd name="T13" fmla="*/ 76 h 189"/>
                <a:gd name="T14" fmla="*/ 318 w 519"/>
                <a:gd name="T15" fmla="*/ 64 h 189"/>
                <a:gd name="T16" fmla="*/ 297 w 519"/>
                <a:gd name="T17" fmla="*/ 54 h 189"/>
                <a:gd name="T18" fmla="*/ 266 w 519"/>
                <a:gd name="T19" fmla="*/ 98 h 189"/>
                <a:gd name="T20" fmla="*/ 123 w 519"/>
                <a:gd name="T21" fmla="*/ 106 h 189"/>
                <a:gd name="T22" fmla="*/ 118 w 519"/>
                <a:gd name="T23" fmla="*/ 87 h 189"/>
                <a:gd name="T24" fmla="*/ 114 w 519"/>
                <a:gd name="T25" fmla="*/ 96 h 189"/>
                <a:gd name="T26" fmla="*/ 95 w 519"/>
                <a:gd name="T27" fmla="*/ 72 h 189"/>
                <a:gd name="T28" fmla="*/ 78 w 519"/>
                <a:gd name="T29" fmla="*/ 51 h 189"/>
                <a:gd name="T30" fmla="*/ 52 w 519"/>
                <a:gd name="T31" fmla="*/ 34 h 189"/>
                <a:gd name="T32" fmla="*/ 2 w 519"/>
                <a:gd name="T33" fmla="*/ 5 h 189"/>
                <a:gd name="T34" fmla="*/ 45 w 519"/>
                <a:gd name="T35" fmla="*/ 65 h 189"/>
                <a:gd name="T36" fmla="*/ 99 w 519"/>
                <a:gd name="T37" fmla="*/ 128 h 189"/>
                <a:gd name="T38" fmla="*/ 121 w 519"/>
                <a:gd name="T39" fmla="*/ 118 h 189"/>
                <a:gd name="T40" fmla="*/ 373 w 519"/>
                <a:gd name="T41" fmla="*/ 53 h 189"/>
                <a:gd name="T42" fmla="*/ 376 w 519"/>
                <a:gd name="T43" fmla="*/ 64 h 189"/>
                <a:gd name="T44" fmla="*/ 348 w 519"/>
                <a:gd name="T45" fmla="*/ 106 h 189"/>
                <a:gd name="T46" fmla="*/ 277 w 519"/>
                <a:gd name="T47" fmla="*/ 167 h 189"/>
                <a:gd name="T48" fmla="*/ 322 w 519"/>
                <a:gd name="T49" fmla="*/ 162 h 189"/>
                <a:gd name="T50" fmla="*/ 387 w 519"/>
                <a:gd name="T51" fmla="*/ 108 h 189"/>
                <a:gd name="T52" fmla="*/ 218 w 519"/>
                <a:gd name="T53" fmla="*/ 159 h 189"/>
                <a:gd name="T54" fmla="*/ 196 w 519"/>
                <a:gd name="T55" fmla="*/ 148 h 189"/>
                <a:gd name="T56" fmla="*/ 122 w 519"/>
                <a:gd name="T57" fmla="*/ 138 h 189"/>
                <a:gd name="T58" fmla="*/ 131 w 519"/>
                <a:gd name="T59" fmla="*/ 153 h 189"/>
                <a:gd name="T60" fmla="*/ 201 w 519"/>
                <a:gd name="T61" fmla="*/ 165 h 189"/>
                <a:gd name="T62" fmla="*/ 218 w 519"/>
                <a:gd name="T63" fmla="*/ 159 h 189"/>
                <a:gd name="T64" fmla="*/ 452 w 519"/>
                <a:gd name="T65" fmla="*/ 107 h 189"/>
                <a:gd name="T66" fmla="*/ 404 w 519"/>
                <a:gd name="T67" fmla="*/ 83 h 189"/>
                <a:gd name="T68" fmla="*/ 435 w 519"/>
                <a:gd name="T69" fmla="*/ 94 h 189"/>
                <a:gd name="T70" fmla="*/ 417 w 519"/>
                <a:gd name="T71" fmla="*/ 101 h 189"/>
                <a:gd name="T72" fmla="*/ 444 w 519"/>
                <a:gd name="T73" fmla="*/ 114 h 189"/>
                <a:gd name="T74" fmla="*/ 492 w 519"/>
                <a:gd name="T75" fmla="*/ 144 h 189"/>
                <a:gd name="T76" fmla="*/ 507 w 519"/>
                <a:gd name="T77" fmla="*/ 161 h 189"/>
                <a:gd name="T78" fmla="*/ 480 w 519"/>
                <a:gd name="T79" fmla="*/ 86 h 189"/>
                <a:gd name="T80" fmla="*/ 330 w 519"/>
                <a:gd name="T81" fmla="*/ 175 h 189"/>
                <a:gd name="T82" fmla="*/ 336 w 519"/>
                <a:gd name="T83" fmla="*/ 178 h 189"/>
                <a:gd name="T84" fmla="*/ 339 w 519"/>
                <a:gd name="T85" fmla="*/ 174 h 189"/>
                <a:gd name="T86" fmla="*/ 250 w 519"/>
                <a:gd name="T87" fmla="*/ 67 h 189"/>
                <a:gd name="T88" fmla="*/ 255 w 519"/>
                <a:gd name="T89" fmla="*/ 40 h 189"/>
                <a:gd name="T90" fmla="*/ 254 w 519"/>
                <a:gd name="T91" fmla="*/ 20 h 189"/>
                <a:gd name="T92" fmla="*/ 225 w 519"/>
                <a:gd name="T93" fmla="*/ 36 h 189"/>
                <a:gd name="T94" fmla="*/ 201 w 519"/>
                <a:gd name="T95" fmla="*/ 51 h 189"/>
                <a:gd name="T96" fmla="*/ 165 w 519"/>
                <a:gd name="T97" fmla="*/ 53 h 189"/>
                <a:gd name="T98" fmla="*/ 153 w 519"/>
                <a:gd name="T99" fmla="*/ 61 h 189"/>
                <a:gd name="T100" fmla="*/ 180 w 519"/>
                <a:gd name="T101" fmla="*/ 103 h 189"/>
                <a:gd name="T102" fmla="*/ 218 w 519"/>
                <a:gd name="T103" fmla="*/ 112 h 189"/>
                <a:gd name="T104" fmla="*/ 268 w 519"/>
                <a:gd name="T105" fmla="*/ 178 h 189"/>
                <a:gd name="T106" fmla="*/ 268 w 519"/>
                <a:gd name="T107" fmla="*/ 178 h 189"/>
                <a:gd name="T108" fmla="*/ 236 w 519"/>
                <a:gd name="T109" fmla="*/ 169 h 189"/>
                <a:gd name="T110" fmla="*/ 251 w 519"/>
                <a:gd name="T111"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189">
                  <a:moveTo>
                    <a:pt x="38" y="81"/>
                  </a:moveTo>
                  <a:cubicBezTo>
                    <a:pt x="37" y="82"/>
                    <a:pt x="41" y="89"/>
                    <a:pt x="43" y="87"/>
                  </a:cubicBezTo>
                  <a:cubicBezTo>
                    <a:pt x="46" y="85"/>
                    <a:pt x="40" y="75"/>
                    <a:pt x="38" y="81"/>
                  </a:cubicBezTo>
                  <a:close/>
                  <a:moveTo>
                    <a:pt x="147" y="101"/>
                  </a:moveTo>
                  <a:cubicBezTo>
                    <a:pt x="147" y="98"/>
                    <a:pt x="138" y="99"/>
                    <a:pt x="141" y="104"/>
                  </a:cubicBezTo>
                  <a:cubicBezTo>
                    <a:pt x="144" y="108"/>
                    <a:pt x="147" y="104"/>
                    <a:pt x="147" y="101"/>
                  </a:cubicBezTo>
                  <a:close/>
                  <a:moveTo>
                    <a:pt x="22" y="52"/>
                  </a:moveTo>
                  <a:cubicBezTo>
                    <a:pt x="21" y="55"/>
                    <a:pt x="25" y="65"/>
                    <a:pt x="29" y="61"/>
                  </a:cubicBezTo>
                  <a:cubicBezTo>
                    <a:pt x="33" y="57"/>
                    <a:pt x="22" y="49"/>
                    <a:pt x="22" y="52"/>
                  </a:cubicBezTo>
                  <a:close/>
                  <a:moveTo>
                    <a:pt x="273" y="109"/>
                  </a:moveTo>
                  <a:cubicBezTo>
                    <a:pt x="278" y="109"/>
                    <a:pt x="278" y="117"/>
                    <a:pt x="277" y="121"/>
                  </a:cubicBezTo>
                  <a:cubicBezTo>
                    <a:pt x="276" y="125"/>
                    <a:pt x="274" y="136"/>
                    <a:pt x="278" y="134"/>
                  </a:cubicBezTo>
                  <a:cubicBezTo>
                    <a:pt x="283" y="132"/>
                    <a:pt x="287" y="125"/>
                    <a:pt x="284" y="123"/>
                  </a:cubicBezTo>
                  <a:cubicBezTo>
                    <a:pt x="281" y="121"/>
                    <a:pt x="281" y="106"/>
                    <a:pt x="282" y="102"/>
                  </a:cubicBezTo>
                  <a:cubicBezTo>
                    <a:pt x="284" y="99"/>
                    <a:pt x="293" y="101"/>
                    <a:pt x="290" y="107"/>
                  </a:cubicBezTo>
                  <a:cubicBezTo>
                    <a:pt x="287" y="113"/>
                    <a:pt x="295" y="112"/>
                    <a:pt x="295" y="118"/>
                  </a:cubicBezTo>
                  <a:cubicBezTo>
                    <a:pt x="295" y="125"/>
                    <a:pt x="300" y="121"/>
                    <a:pt x="306" y="120"/>
                  </a:cubicBezTo>
                  <a:cubicBezTo>
                    <a:pt x="311" y="118"/>
                    <a:pt x="310" y="115"/>
                    <a:pt x="306" y="111"/>
                  </a:cubicBezTo>
                  <a:cubicBezTo>
                    <a:pt x="303" y="107"/>
                    <a:pt x="309" y="101"/>
                    <a:pt x="304" y="98"/>
                  </a:cubicBezTo>
                  <a:cubicBezTo>
                    <a:pt x="299" y="95"/>
                    <a:pt x="296" y="90"/>
                    <a:pt x="300" y="89"/>
                  </a:cubicBezTo>
                  <a:cubicBezTo>
                    <a:pt x="305" y="88"/>
                    <a:pt x="319" y="80"/>
                    <a:pt x="317" y="76"/>
                  </a:cubicBezTo>
                  <a:cubicBezTo>
                    <a:pt x="316" y="73"/>
                    <a:pt x="296" y="77"/>
                    <a:pt x="294" y="83"/>
                  </a:cubicBezTo>
                  <a:cubicBezTo>
                    <a:pt x="293" y="89"/>
                    <a:pt x="279" y="82"/>
                    <a:pt x="280" y="72"/>
                  </a:cubicBezTo>
                  <a:cubicBezTo>
                    <a:pt x="282" y="62"/>
                    <a:pt x="310" y="60"/>
                    <a:pt x="318" y="64"/>
                  </a:cubicBezTo>
                  <a:cubicBezTo>
                    <a:pt x="326" y="67"/>
                    <a:pt x="334" y="58"/>
                    <a:pt x="337" y="52"/>
                  </a:cubicBezTo>
                  <a:cubicBezTo>
                    <a:pt x="340" y="46"/>
                    <a:pt x="331" y="53"/>
                    <a:pt x="325" y="57"/>
                  </a:cubicBezTo>
                  <a:cubicBezTo>
                    <a:pt x="320" y="60"/>
                    <a:pt x="305" y="56"/>
                    <a:pt x="297" y="54"/>
                  </a:cubicBezTo>
                  <a:cubicBezTo>
                    <a:pt x="289" y="51"/>
                    <a:pt x="290" y="58"/>
                    <a:pt x="283" y="59"/>
                  </a:cubicBezTo>
                  <a:cubicBezTo>
                    <a:pt x="277" y="60"/>
                    <a:pt x="278" y="74"/>
                    <a:pt x="275" y="76"/>
                  </a:cubicBezTo>
                  <a:cubicBezTo>
                    <a:pt x="272" y="78"/>
                    <a:pt x="272" y="88"/>
                    <a:pt x="266" y="98"/>
                  </a:cubicBezTo>
                  <a:cubicBezTo>
                    <a:pt x="260" y="107"/>
                    <a:pt x="268" y="109"/>
                    <a:pt x="273" y="109"/>
                  </a:cubicBezTo>
                  <a:close/>
                  <a:moveTo>
                    <a:pt x="121" y="118"/>
                  </a:moveTo>
                  <a:cubicBezTo>
                    <a:pt x="121" y="113"/>
                    <a:pt x="123" y="108"/>
                    <a:pt x="123" y="106"/>
                  </a:cubicBezTo>
                  <a:cubicBezTo>
                    <a:pt x="123" y="104"/>
                    <a:pt x="124" y="103"/>
                    <a:pt x="127" y="103"/>
                  </a:cubicBezTo>
                  <a:cubicBezTo>
                    <a:pt x="130" y="104"/>
                    <a:pt x="130" y="97"/>
                    <a:pt x="128" y="96"/>
                  </a:cubicBezTo>
                  <a:cubicBezTo>
                    <a:pt x="125" y="96"/>
                    <a:pt x="124" y="87"/>
                    <a:pt x="118" y="87"/>
                  </a:cubicBezTo>
                  <a:cubicBezTo>
                    <a:pt x="113" y="87"/>
                    <a:pt x="114" y="92"/>
                    <a:pt x="117" y="92"/>
                  </a:cubicBezTo>
                  <a:cubicBezTo>
                    <a:pt x="120" y="93"/>
                    <a:pt x="122" y="95"/>
                    <a:pt x="121" y="98"/>
                  </a:cubicBezTo>
                  <a:cubicBezTo>
                    <a:pt x="120" y="100"/>
                    <a:pt x="119" y="95"/>
                    <a:pt x="114" y="96"/>
                  </a:cubicBezTo>
                  <a:cubicBezTo>
                    <a:pt x="110" y="96"/>
                    <a:pt x="113" y="90"/>
                    <a:pt x="107" y="90"/>
                  </a:cubicBezTo>
                  <a:cubicBezTo>
                    <a:pt x="102" y="89"/>
                    <a:pt x="103" y="80"/>
                    <a:pt x="97" y="80"/>
                  </a:cubicBezTo>
                  <a:cubicBezTo>
                    <a:pt x="92" y="80"/>
                    <a:pt x="91" y="75"/>
                    <a:pt x="95" y="72"/>
                  </a:cubicBezTo>
                  <a:cubicBezTo>
                    <a:pt x="99" y="68"/>
                    <a:pt x="89" y="65"/>
                    <a:pt x="89" y="61"/>
                  </a:cubicBezTo>
                  <a:cubicBezTo>
                    <a:pt x="89" y="57"/>
                    <a:pt x="83" y="60"/>
                    <a:pt x="83" y="56"/>
                  </a:cubicBezTo>
                  <a:cubicBezTo>
                    <a:pt x="83" y="53"/>
                    <a:pt x="81" y="55"/>
                    <a:pt x="78" y="51"/>
                  </a:cubicBezTo>
                  <a:cubicBezTo>
                    <a:pt x="75" y="47"/>
                    <a:pt x="73" y="50"/>
                    <a:pt x="71" y="47"/>
                  </a:cubicBezTo>
                  <a:cubicBezTo>
                    <a:pt x="68" y="44"/>
                    <a:pt x="64" y="43"/>
                    <a:pt x="62" y="44"/>
                  </a:cubicBezTo>
                  <a:cubicBezTo>
                    <a:pt x="60" y="45"/>
                    <a:pt x="54" y="39"/>
                    <a:pt x="52" y="34"/>
                  </a:cubicBezTo>
                  <a:cubicBezTo>
                    <a:pt x="51" y="30"/>
                    <a:pt x="35" y="23"/>
                    <a:pt x="33" y="17"/>
                  </a:cubicBezTo>
                  <a:cubicBezTo>
                    <a:pt x="31" y="11"/>
                    <a:pt x="26" y="9"/>
                    <a:pt x="17" y="9"/>
                  </a:cubicBezTo>
                  <a:cubicBezTo>
                    <a:pt x="8" y="10"/>
                    <a:pt x="4" y="0"/>
                    <a:pt x="2" y="5"/>
                  </a:cubicBezTo>
                  <a:cubicBezTo>
                    <a:pt x="0" y="11"/>
                    <a:pt x="12" y="23"/>
                    <a:pt x="18" y="27"/>
                  </a:cubicBezTo>
                  <a:cubicBezTo>
                    <a:pt x="23" y="30"/>
                    <a:pt x="26" y="42"/>
                    <a:pt x="33" y="43"/>
                  </a:cubicBezTo>
                  <a:cubicBezTo>
                    <a:pt x="40" y="43"/>
                    <a:pt x="40" y="64"/>
                    <a:pt x="45" y="65"/>
                  </a:cubicBezTo>
                  <a:cubicBezTo>
                    <a:pt x="50" y="66"/>
                    <a:pt x="61" y="83"/>
                    <a:pt x="63" y="91"/>
                  </a:cubicBezTo>
                  <a:cubicBezTo>
                    <a:pt x="64" y="100"/>
                    <a:pt x="75" y="104"/>
                    <a:pt x="79" y="111"/>
                  </a:cubicBezTo>
                  <a:cubicBezTo>
                    <a:pt x="83" y="117"/>
                    <a:pt x="97" y="126"/>
                    <a:pt x="99" y="128"/>
                  </a:cubicBezTo>
                  <a:cubicBezTo>
                    <a:pt x="101" y="131"/>
                    <a:pt x="103" y="137"/>
                    <a:pt x="105" y="134"/>
                  </a:cubicBezTo>
                  <a:cubicBezTo>
                    <a:pt x="107" y="131"/>
                    <a:pt x="114" y="134"/>
                    <a:pt x="117" y="134"/>
                  </a:cubicBezTo>
                  <a:cubicBezTo>
                    <a:pt x="120" y="135"/>
                    <a:pt x="121" y="122"/>
                    <a:pt x="121" y="118"/>
                  </a:cubicBezTo>
                  <a:close/>
                  <a:moveTo>
                    <a:pt x="376" y="64"/>
                  </a:moveTo>
                  <a:cubicBezTo>
                    <a:pt x="383" y="65"/>
                    <a:pt x="380" y="61"/>
                    <a:pt x="380" y="56"/>
                  </a:cubicBezTo>
                  <a:cubicBezTo>
                    <a:pt x="380" y="51"/>
                    <a:pt x="373" y="55"/>
                    <a:pt x="373" y="53"/>
                  </a:cubicBezTo>
                  <a:cubicBezTo>
                    <a:pt x="373" y="51"/>
                    <a:pt x="371" y="41"/>
                    <a:pt x="365" y="49"/>
                  </a:cubicBezTo>
                  <a:cubicBezTo>
                    <a:pt x="360" y="56"/>
                    <a:pt x="367" y="74"/>
                    <a:pt x="371" y="73"/>
                  </a:cubicBezTo>
                  <a:cubicBezTo>
                    <a:pt x="375" y="73"/>
                    <a:pt x="368" y="64"/>
                    <a:pt x="376" y="64"/>
                  </a:cubicBezTo>
                  <a:close/>
                  <a:moveTo>
                    <a:pt x="348" y="106"/>
                  </a:moveTo>
                  <a:cubicBezTo>
                    <a:pt x="350" y="111"/>
                    <a:pt x="359" y="114"/>
                    <a:pt x="362" y="110"/>
                  </a:cubicBezTo>
                  <a:cubicBezTo>
                    <a:pt x="365" y="105"/>
                    <a:pt x="347" y="100"/>
                    <a:pt x="348" y="106"/>
                  </a:cubicBezTo>
                  <a:close/>
                  <a:moveTo>
                    <a:pt x="322" y="162"/>
                  </a:moveTo>
                  <a:cubicBezTo>
                    <a:pt x="313" y="161"/>
                    <a:pt x="307" y="168"/>
                    <a:pt x="298" y="164"/>
                  </a:cubicBezTo>
                  <a:cubicBezTo>
                    <a:pt x="289" y="161"/>
                    <a:pt x="276" y="164"/>
                    <a:pt x="277" y="167"/>
                  </a:cubicBezTo>
                  <a:cubicBezTo>
                    <a:pt x="278" y="170"/>
                    <a:pt x="286" y="170"/>
                    <a:pt x="295" y="171"/>
                  </a:cubicBezTo>
                  <a:cubicBezTo>
                    <a:pt x="304" y="171"/>
                    <a:pt x="312" y="166"/>
                    <a:pt x="318" y="166"/>
                  </a:cubicBezTo>
                  <a:cubicBezTo>
                    <a:pt x="324" y="165"/>
                    <a:pt x="331" y="164"/>
                    <a:pt x="322" y="162"/>
                  </a:cubicBezTo>
                  <a:close/>
                  <a:moveTo>
                    <a:pt x="393" y="101"/>
                  </a:moveTo>
                  <a:cubicBezTo>
                    <a:pt x="385" y="99"/>
                    <a:pt x="370" y="101"/>
                    <a:pt x="371" y="105"/>
                  </a:cubicBezTo>
                  <a:cubicBezTo>
                    <a:pt x="373" y="109"/>
                    <a:pt x="380" y="108"/>
                    <a:pt x="387" y="108"/>
                  </a:cubicBezTo>
                  <a:cubicBezTo>
                    <a:pt x="394" y="108"/>
                    <a:pt x="397" y="113"/>
                    <a:pt x="401" y="113"/>
                  </a:cubicBezTo>
                  <a:cubicBezTo>
                    <a:pt x="405" y="113"/>
                    <a:pt x="402" y="104"/>
                    <a:pt x="393" y="101"/>
                  </a:cubicBezTo>
                  <a:close/>
                  <a:moveTo>
                    <a:pt x="218" y="159"/>
                  </a:moveTo>
                  <a:cubicBezTo>
                    <a:pt x="217" y="155"/>
                    <a:pt x="204" y="158"/>
                    <a:pt x="198" y="156"/>
                  </a:cubicBezTo>
                  <a:cubicBezTo>
                    <a:pt x="192" y="153"/>
                    <a:pt x="205" y="151"/>
                    <a:pt x="209" y="148"/>
                  </a:cubicBezTo>
                  <a:cubicBezTo>
                    <a:pt x="214" y="145"/>
                    <a:pt x="207" y="144"/>
                    <a:pt x="196" y="148"/>
                  </a:cubicBezTo>
                  <a:cubicBezTo>
                    <a:pt x="185" y="151"/>
                    <a:pt x="173" y="140"/>
                    <a:pt x="173" y="145"/>
                  </a:cubicBezTo>
                  <a:cubicBezTo>
                    <a:pt x="172" y="150"/>
                    <a:pt x="153" y="143"/>
                    <a:pt x="149" y="140"/>
                  </a:cubicBezTo>
                  <a:cubicBezTo>
                    <a:pt x="144" y="136"/>
                    <a:pt x="126" y="132"/>
                    <a:pt x="122" y="138"/>
                  </a:cubicBezTo>
                  <a:cubicBezTo>
                    <a:pt x="119" y="145"/>
                    <a:pt x="116" y="139"/>
                    <a:pt x="117" y="145"/>
                  </a:cubicBezTo>
                  <a:cubicBezTo>
                    <a:pt x="118" y="149"/>
                    <a:pt x="122" y="147"/>
                    <a:pt x="125" y="147"/>
                  </a:cubicBezTo>
                  <a:cubicBezTo>
                    <a:pt x="128" y="147"/>
                    <a:pt x="127" y="152"/>
                    <a:pt x="131" y="153"/>
                  </a:cubicBezTo>
                  <a:cubicBezTo>
                    <a:pt x="136" y="154"/>
                    <a:pt x="150" y="158"/>
                    <a:pt x="151" y="155"/>
                  </a:cubicBezTo>
                  <a:cubicBezTo>
                    <a:pt x="153" y="152"/>
                    <a:pt x="166" y="155"/>
                    <a:pt x="173" y="160"/>
                  </a:cubicBezTo>
                  <a:cubicBezTo>
                    <a:pt x="179" y="165"/>
                    <a:pt x="195" y="166"/>
                    <a:pt x="201" y="165"/>
                  </a:cubicBezTo>
                  <a:cubicBezTo>
                    <a:pt x="207" y="164"/>
                    <a:pt x="213" y="169"/>
                    <a:pt x="216" y="165"/>
                  </a:cubicBezTo>
                  <a:cubicBezTo>
                    <a:pt x="218" y="162"/>
                    <a:pt x="222" y="171"/>
                    <a:pt x="229" y="166"/>
                  </a:cubicBezTo>
                  <a:cubicBezTo>
                    <a:pt x="236" y="161"/>
                    <a:pt x="218" y="163"/>
                    <a:pt x="218" y="159"/>
                  </a:cubicBezTo>
                  <a:close/>
                  <a:moveTo>
                    <a:pt x="480" y="86"/>
                  </a:moveTo>
                  <a:cubicBezTo>
                    <a:pt x="475" y="86"/>
                    <a:pt x="474" y="95"/>
                    <a:pt x="470" y="95"/>
                  </a:cubicBezTo>
                  <a:cubicBezTo>
                    <a:pt x="466" y="95"/>
                    <a:pt x="460" y="104"/>
                    <a:pt x="452" y="107"/>
                  </a:cubicBezTo>
                  <a:cubicBezTo>
                    <a:pt x="444" y="109"/>
                    <a:pt x="443" y="84"/>
                    <a:pt x="440" y="79"/>
                  </a:cubicBezTo>
                  <a:cubicBezTo>
                    <a:pt x="436" y="74"/>
                    <a:pt x="416" y="70"/>
                    <a:pt x="414" y="75"/>
                  </a:cubicBezTo>
                  <a:cubicBezTo>
                    <a:pt x="412" y="81"/>
                    <a:pt x="405" y="78"/>
                    <a:pt x="404" y="83"/>
                  </a:cubicBezTo>
                  <a:cubicBezTo>
                    <a:pt x="404" y="87"/>
                    <a:pt x="406" y="86"/>
                    <a:pt x="410" y="86"/>
                  </a:cubicBezTo>
                  <a:cubicBezTo>
                    <a:pt x="415" y="86"/>
                    <a:pt x="415" y="89"/>
                    <a:pt x="417" y="93"/>
                  </a:cubicBezTo>
                  <a:cubicBezTo>
                    <a:pt x="419" y="98"/>
                    <a:pt x="431" y="95"/>
                    <a:pt x="435" y="94"/>
                  </a:cubicBezTo>
                  <a:cubicBezTo>
                    <a:pt x="439" y="94"/>
                    <a:pt x="439" y="100"/>
                    <a:pt x="434" y="98"/>
                  </a:cubicBezTo>
                  <a:cubicBezTo>
                    <a:pt x="428" y="96"/>
                    <a:pt x="428" y="100"/>
                    <a:pt x="424" y="99"/>
                  </a:cubicBezTo>
                  <a:cubicBezTo>
                    <a:pt x="420" y="98"/>
                    <a:pt x="415" y="99"/>
                    <a:pt x="417" y="101"/>
                  </a:cubicBezTo>
                  <a:cubicBezTo>
                    <a:pt x="420" y="103"/>
                    <a:pt x="424" y="106"/>
                    <a:pt x="424" y="111"/>
                  </a:cubicBezTo>
                  <a:cubicBezTo>
                    <a:pt x="424" y="116"/>
                    <a:pt x="432" y="115"/>
                    <a:pt x="432" y="111"/>
                  </a:cubicBezTo>
                  <a:cubicBezTo>
                    <a:pt x="432" y="107"/>
                    <a:pt x="436" y="112"/>
                    <a:pt x="444" y="114"/>
                  </a:cubicBezTo>
                  <a:cubicBezTo>
                    <a:pt x="451" y="116"/>
                    <a:pt x="446" y="119"/>
                    <a:pt x="454" y="120"/>
                  </a:cubicBezTo>
                  <a:cubicBezTo>
                    <a:pt x="461" y="120"/>
                    <a:pt x="479" y="126"/>
                    <a:pt x="485" y="131"/>
                  </a:cubicBezTo>
                  <a:cubicBezTo>
                    <a:pt x="492" y="136"/>
                    <a:pt x="487" y="139"/>
                    <a:pt x="492" y="144"/>
                  </a:cubicBezTo>
                  <a:cubicBezTo>
                    <a:pt x="496" y="148"/>
                    <a:pt x="497" y="154"/>
                    <a:pt x="491" y="154"/>
                  </a:cubicBezTo>
                  <a:cubicBezTo>
                    <a:pt x="485" y="154"/>
                    <a:pt x="479" y="160"/>
                    <a:pt x="481" y="163"/>
                  </a:cubicBezTo>
                  <a:cubicBezTo>
                    <a:pt x="482" y="166"/>
                    <a:pt x="502" y="161"/>
                    <a:pt x="507" y="161"/>
                  </a:cubicBezTo>
                  <a:cubicBezTo>
                    <a:pt x="510" y="161"/>
                    <a:pt x="513" y="167"/>
                    <a:pt x="519" y="171"/>
                  </a:cubicBezTo>
                  <a:cubicBezTo>
                    <a:pt x="519" y="99"/>
                    <a:pt x="519" y="99"/>
                    <a:pt x="519" y="99"/>
                  </a:cubicBezTo>
                  <a:cubicBezTo>
                    <a:pt x="504" y="95"/>
                    <a:pt x="484" y="86"/>
                    <a:pt x="480" y="86"/>
                  </a:cubicBezTo>
                  <a:close/>
                  <a:moveTo>
                    <a:pt x="336" y="170"/>
                  </a:moveTo>
                  <a:cubicBezTo>
                    <a:pt x="335" y="171"/>
                    <a:pt x="334" y="172"/>
                    <a:pt x="332" y="172"/>
                  </a:cubicBezTo>
                  <a:cubicBezTo>
                    <a:pt x="332" y="173"/>
                    <a:pt x="331" y="175"/>
                    <a:pt x="330" y="175"/>
                  </a:cubicBezTo>
                  <a:cubicBezTo>
                    <a:pt x="329" y="176"/>
                    <a:pt x="328" y="174"/>
                    <a:pt x="327" y="173"/>
                  </a:cubicBezTo>
                  <a:cubicBezTo>
                    <a:pt x="320" y="176"/>
                    <a:pt x="317" y="184"/>
                    <a:pt x="321" y="186"/>
                  </a:cubicBezTo>
                  <a:cubicBezTo>
                    <a:pt x="326" y="188"/>
                    <a:pt x="332" y="182"/>
                    <a:pt x="336" y="178"/>
                  </a:cubicBezTo>
                  <a:cubicBezTo>
                    <a:pt x="336" y="177"/>
                    <a:pt x="337" y="176"/>
                    <a:pt x="337" y="176"/>
                  </a:cubicBezTo>
                  <a:cubicBezTo>
                    <a:pt x="337" y="176"/>
                    <a:pt x="338" y="175"/>
                    <a:pt x="338" y="175"/>
                  </a:cubicBezTo>
                  <a:cubicBezTo>
                    <a:pt x="338" y="175"/>
                    <a:pt x="339" y="174"/>
                    <a:pt x="339" y="174"/>
                  </a:cubicBezTo>
                  <a:cubicBezTo>
                    <a:pt x="338" y="173"/>
                    <a:pt x="337" y="171"/>
                    <a:pt x="336" y="170"/>
                  </a:cubicBezTo>
                  <a:close/>
                  <a:moveTo>
                    <a:pt x="243" y="85"/>
                  </a:moveTo>
                  <a:cubicBezTo>
                    <a:pt x="249" y="81"/>
                    <a:pt x="250" y="74"/>
                    <a:pt x="250" y="67"/>
                  </a:cubicBezTo>
                  <a:cubicBezTo>
                    <a:pt x="249" y="61"/>
                    <a:pt x="264" y="60"/>
                    <a:pt x="267" y="58"/>
                  </a:cubicBezTo>
                  <a:cubicBezTo>
                    <a:pt x="269" y="55"/>
                    <a:pt x="263" y="51"/>
                    <a:pt x="259" y="49"/>
                  </a:cubicBezTo>
                  <a:cubicBezTo>
                    <a:pt x="255" y="47"/>
                    <a:pt x="258" y="42"/>
                    <a:pt x="255" y="40"/>
                  </a:cubicBezTo>
                  <a:cubicBezTo>
                    <a:pt x="252" y="37"/>
                    <a:pt x="247" y="30"/>
                    <a:pt x="252" y="30"/>
                  </a:cubicBezTo>
                  <a:cubicBezTo>
                    <a:pt x="256" y="29"/>
                    <a:pt x="249" y="23"/>
                    <a:pt x="252" y="21"/>
                  </a:cubicBezTo>
                  <a:cubicBezTo>
                    <a:pt x="253" y="21"/>
                    <a:pt x="253" y="21"/>
                    <a:pt x="254" y="20"/>
                  </a:cubicBezTo>
                  <a:cubicBezTo>
                    <a:pt x="252" y="19"/>
                    <a:pt x="250" y="19"/>
                    <a:pt x="249" y="19"/>
                  </a:cubicBezTo>
                  <a:cubicBezTo>
                    <a:pt x="243" y="19"/>
                    <a:pt x="231" y="17"/>
                    <a:pt x="231" y="26"/>
                  </a:cubicBezTo>
                  <a:cubicBezTo>
                    <a:pt x="232" y="35"/>
                    <a:pt x="224" y="31"/>
                    <a:pt x="225" y="36"/>
                  </a:cubicBezTo>
                  <a:cubicBezTo>
                    <a:pt x="225" y="41"/>
                    <a:pt x="221" y="41"/>
                    <a:pt x="221" y="47"/>
                  </a:cubicBezTo>
                  <a:cubicBezTo>
                    <a:pt x="222" y="53"/>
                    <a:pt x="218" y="50"/>
                    <a:pt x="211" y="53"/>
                  </a:cubicBezTo>
                  <a:cubicBezTo>
                    <a:pt x="205" y="57"/>
                    <a:pt x="207" y="51"/>
                    <a:pt x="201" y="51"/>
                  </a:cubicBezTo>
                  <a:cubicBezTo>
                    <a:pt x="194" y="51"/>
                    <a:pt x="193" y="55"/>
                    <a:pt x="189" y="56"/>
                  </a:cubicBezTo>
                  <a:cubicBezTo>
                    <a:pt x="185" y="57"/>
                    <a:pt x="177" y="55"/>
                    <a:pt x="175" y="57"/>
                  </a:cubicBezTo>
                  <a:cubicBezTo>
                    <a:pt x="172" y="59"/>
                    <a:pt x="168" y="53"/>
                    <a:pt x="165" y="53"/>
                  </a:cubicBezTo>
                  <a:cubicBezTo>
                    <a:pt x="164" y="53"/>
                    <a:pt x="163" y="49"/>
                    <a:pt x="162" y="45"/>
                  </a:cubicBezTo>
                  <a:cubicBezTo>
                    <a:pt x="162" y="45"/>
                    <a:pt x="161" y="45"/>
                    <a:pt x="161" y="45"/>
                  </a:cubicBezTo>
                  <a:cubicBezTo>
                    <a:pt x="156" y="46"/>
                    <a:pt x="149" y="57"/>
                    <a:pt x="153" y="61"/>
                  </a:cubicBezTo>
                  <a:cubicBezTo>
                    <a:pt x="158" y="66"/>
                    <a:pt x="157" y="73"/>
                    <a:pt x="159" y="77"/>
                  </a:cubicBezTo>
                  <a:cubicBezTo>
                    <a:pt x="162" y="80"/>
                    <a:pt x="169" y="81"/>
                    <a:pt x="169" y="88"/>
                  </a:cubicBezTo>
                  <a:cubicBezTo>
                    <a:pt x="169" y="95"/>
                    <a:pt x="175" y="106"/>
                    <a:pt x="180" y="103"/>
                  </a:cubicBezTo>
                  <a:cubicBezTo>
                    <a:pt x="184" y="100"/>
                    <a:pt x="187" y="104"/>
                    <a:pt x="189" y="107"/>
                  </a:cubicBezTo>
                  <a:cubicBezTo>
                    <a:pt x="190" y="110"/>
                    <a:pt x="200" y="105"/>
                    <a:pt x="204" y="106"/>
                  </a:cubicBezTo>
                  <a:cubicBezTo>
                    <a:pt x="207" y="106"/>
                    <a:pt x="217" y="108"/>
                    <a:pt x="218" y="112"/>
                  </a:cubicBezTo>
                  <a:cubicBezTo>
                    <a:pt x="219" y="116"/>
                    <a:pt x="228" y="112"/>
                    <a:pt x="234" y="110"/>
                  </a:cubicBezTo>
                  <a:cubicBezTo>
                    <a:pt x="241" y="107"/>
                    <a:pt x="237" y="88"/>
                    <a:pt x="243" y="85"/>
                  </a:cubicBezTo>
                  <a:close/>
                  <a:moveTo>
                    <a:pt x="268" y="178"/>
                  </a:moveTo>
                  <a:cubicBezTo>
                    <a:pt x="270" y="181"/>
                    <a:pt x="276" y="181"/>
                    <a:pt x="278" y="183"/>
                  </a:cubicBezTo>
                  <a:cubicBezTo>
                    <a:pt x="280" y="185"/>
                    <a:pt x="289" y="189"/>
                    <a:pt x="289" y="184"/>
                  </a:cubicBezTo>
                  <a:cubicBezTo>
                    <a:pt x="289" y="178"/>
                    <a:pt x="266" y="175"/>
                    <a:pt x="268" y="178"/>
                  </a:cubicBezTo>
                  <a:close/>
                  <a:moveTo>
                    <a:pt x="251" y="162"/>
                  </a:moveTo>
                  <a:cubicBezTo>
                    <a:pt x="250" y="165"/>
                    <a:pt x="244" y="165"/>
                    <a:pt x="241" y="163"/>
                  </a:cubicBezTo>
                  <a:cubicBezTo>
                    <a:pt x="238" y="161"/>
                    <a:pt x="234" y="166"/>
                    <a:pt x="236" y="169"/>
                  </a:cubicBezTo>
                  <a:cubicBezTo>
                    <a:pt x="237" y="170"/>
                    <a:pt x="244" y="176"/>
                    <a:pt x="252" y="172"/>
                  </a:cubicBezTo>
                  <a:cubicBezTo>
                    <a:pt x="260" y="168"/>
                    <a:pt x="266" y="171"/>
                    <a:pt x="268" y="167"/>
                  </a:cubicBezTo>
                  <a:cubicBezTo>
                    <a:pt x="270" y="163"/>
                    <a:pt x="253" y="159"/>
                    <a:pt x="251" y="162"/>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2" name="Freeform 179">
              <a:extLst>
                <a:ext uri="{FF2B5EF4-FFF2-40B4-BE49-F238E27FC236}">
                  <a16:creationId xmlns="" xmlns:a16="http://schemas.microsoft.com/office/drawing/2014/main" id="{AB603C04-0CB6-44D9-8BD8-09D133971A2A}"/>
                </a:ext>
              </a:extLst>
            </p:cNvPr>
            <p:cNvSpPr>
              <a:spLocks noEditPoints="1"/>
            </p:cNvSpPr>
            <p:nvPr/>
          </p:nvSpPr>
          <p:spPr bwMode="auto">
            <a:xfrm>
              <a:off x="7169150" y="3435351"/>
              <a:ext cx="77788" cy="31750"/>
            </a:xfrm>
            <a:custGeom>
              <a:avLst/>
              <a:gdLst>
                <a:gd name="T0" fmla="*/ 3 w 37"/>
                <a:gd name="T1" fmla="*/ 11 h 15"/>
                <a:gd name="T2" fmla="*/ 0 w 37"/>
                <a:gd name="T3" fmla="*/ 12 h 15"/>
                <a:gd name="T4" fmla="*/ 3 w 37"/>
                <a:gd name="T5" fmla="*/ 14 h 15"/>
                <a:gd name="T6" fmla="*/ 5 w 37"/>
                <a:gd name="T7" fmla="*/ 11 h 15"/>
                <a:gd name="T8" fmla="*/ 4 w 37"/>
                <a:gd name="T9" fmla="*/ 11 h 15"/>
                <a:gd name="T10" fmla="*/ 3 w 37"/>
                <a:gd name="T11" fmla="*/ 11 h 15"/>
                <a:gd name="T12" fmla="*/ 19 w 37"/>
                <a:gd name="T13" fmla="*/ 3 h 15"/>
                <a:gd name="T14" fmla="*/ 10 w 37"/>
                <a:gd name="T15" fmla="*/ 9 h 15"/>
                <a:gd name="T16" fmla="*/ 9 w 37"/>
                <a:gd name="T17" fmla="*/ 9 h 15"/>
                <a:gd name="T18" fmla="*/ 12 w 37"/>
                <a:gd name="T19" fmla="*/ 13 h 15"/>
                <a:gd name="T20" fmla="*/ 36 w 37"/>
                <a:gd name="T21" fmla="*/ 2 h 15"/>
                <a:gd name="T22" fmla="*/ 19 w 37"/>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
                  <a:moveTo>
                    <a:pt x="3" y="11"/>
                  </a:moveTo>
                  <a:cubicBezTo>
                    <a:pt x="2" y="11"/>
                    <a:pt x="1" y="12"/>
                    <a:pt x="0" y="12"/>
                  </a:cubicBezTo>
                  <a:cubicBezTo>
                    <a:pt x="1" y="13"/>
                    <a:pt x="2" y="15"/>
                    <a:pt x="3" y="14"/>
                  </a:cubicBezTo>
                  <a:cubicBezTo>
                    <a:pt x="4" y="14"/>
                    <a:pt x="5" y="12"/>
                    <a:pt x="5" y="11"/>
                  </a:cubicBezTo>
                  <a:cubicBezTo>
                    <a:pt x="5" y="11"/>
                    <a:pt x="4" y="11"/>
                    <a:pt x="4" y="11"/>
                  </a:cubicBezTo>
                  <a:cubicBezTo>
                    <a:pt x="3" y="11"/>
                    <a:pt x="3" y="11"/>
                    <a:pt x="3" y="11"/>
                  </a:cubicBezTo>
                  <a:close/>
                  <a:moveTo>
                    <a:pt x="19" y="3"/>
                  </a:moveTo>
                  <a:cubicBezTo>
                    <a:pt x="15" y="2"/>
                    <a:pt x="13" y="6"/>
                    <a:pt x="10" y="9"/>
                  </a:cubicBezTo>
                  <a:cubicBezTo>
                    <a:pt x="9" y="9"/>
                    <a:pt x="9" y="9"/>
                    <a:pt x="9" y="9"/>
                  </a:cubicBezTo>
                  <a:cubicBezTo>
                    <a:pt x="10" y="10"/>
                    <a:pt x="11" y="12"/>
                    <a:pt x="12" y="13"/>
                  </a:cubicBezTo>
                  <a:cubicBezTo>
                    <a:pt x="19" y="9"/>
                    <a:pt x="35" y="5"/>
                    <a:pt x="36" y="2"/>
                  </a:cubicBezTo>
                  <a:cubicBezTo>
                    <a:pt x="37" y="0"/>
                    <a:pt x="26" y="3"/>
                    <a:pt x="19" y="3"/>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3" name="Freeform 180">
              <a:extLst>
                <a:ext uri="{FF2B5EF4-FFF2-40B4-BE49-F238E27FC236}">
                  <a16:creationId xmlns="" xmlns:a16="http://schemas.microsoft.com/office/drawing/2014/main" id="{624EDF73-B36C-4BCD-8729-DB726ED5C03D}"/>
                </a:ext>
              </a:extLst>
            </p:cNvPr>
            <p:cNvSpPr>
              <a:spLocks noEditPoints="1"/>
            </p:cNvSpPr>
            <p:nvPr/>
          </p:nvSpPr>
          <p:spPr bwMode="auto">
            <a:xfrm>
              <a:off x="4392612" y="2008188"/>
              <a:ext cx="274638" cy="301625"/>
            </a:xfrm>
            <a:custGeom>
              <a:avLst/>
              <a:gdLst>
                <a:gd name="T0" fmla="*/ 90 w 130"/>
                <a:gd name="T1" fmla="*/ 123 h 142"/>
                <a:gd name="T2" fmla="*/ 77 w 130"/>
                <a:gd name="T3" fmla="*/ 123 h 142"/>
                <a:gd name="T4" fmla="*/ 67 w 130"/>
                <a:gd name="T5" fmla="*/ 127 h 142"/>
                <a:gd name="T6" fmla="*/ 79 w 130"/>
                <a:gd name="T7" fmla="*/ 134 h 142"/>
                <a:gd name="T8" fmla="*/ 92 w 130"/>
                <a:gd name="T9" fmla="*/ 142 h 142"/>
                <a:gd name="T10" fmla="*/ 95 w 130"/>
                <a:gd name="T11" fmla="*/ 134 h 142"/>
                <a:gd name="T12" fmla="*/ 99 w 130"/>
                <a:gd name="T13" fmla="*/ 123 h 142"/>
                <a:gd name="T14" fmla="*/ 90 w 130"/>
                <a:gd name="T15" fmla="*/ 123 h 142"/>
                <a:gd name="T16" fmla="*/ 26 w 130"/>
                <a:gd name="T17" fmla="*/ 85 h 142"/>
                <a:gd name="T18" fmla="*/ 18 w 130"/>
                <a:gd name="T19" fmla="*/ 87 h 142"/>
                <a:gd name="T20" fmla="*/ 22 w 130"/>
                <a:gd name="T21" fmla="*/ 101 h 142"/>
                <a:gd name="T22" fmla="*/ 27 w 130"/>
                <a:gd name="T23" fmla="*/ 112 h 142"/>
                <a:gd name="T24" fmla="*/ 34 w 130"/>
                <a:gd name="T25" fmla="*/ 107 h 142"/>
                <a:gd name="T26" fmla="*/ 36 w 130"/>
                <a:gd name="T27" fmla="*/ 89 h 142"/>
                <a:gd name="T28" fmla="*/ 26 w 130"/>
                <a:gd name="T29" fmla="*/ 85 h 142"/>
                <a:gd name="T30" fmla="*/ 108 w 130"/>
                <a:gd name="T31" fmla="*/ 80 h 142"/>
                <a:gd name="T32" fmla="*/ 99 w 130"/>
                <a:gd name="T33" fmla="*/ 73 h 142"/>
                <a:gd name="T34" fmla="*/ 82 w 130"/>
                <a:gd name="T35" fmla="*/ 55 h 142"/>
                <a:gd name="T36" fmla="*/ 66 w 130"/>
                <a:gd name="T37" fmla="*/ 39 h 142"/>
                <a:gd name="T38" fmla="*/ 66 w 130"/>
                <a:gd name="T39" fmla="*/ 27 h 142"/>
                <a:gd name="T40" fmla="*/ 71 w 130"/>
                <a:gd name="T41" fmla="*/ 21 h 142"/>
                <a:gd name="T42" fmla="*/ 72 w 130"/>
                <a:gd name="T43" fmla="*/ 6 h 142"/>
                <a:gd name="T44" fmla="*/ 66 w 130"/>
                <a:gd name="T45" fmla="*/ 5 h 142"/>
                <a:gd name="T46" fmla="*/ 64 w 130"/>
                <a:gd name="T47" fmla="*/ 0 h 142"/>
                <a:gd name="T48" fmla="*/ 55 w 130"/>
                <a:gd name="T49" fmla="*/ 1 h 142"/>
                <a:gd name="T50" fmla="*/ 48 w 130"/>
                <a:gd name="T51" fmla="*/ 4 h 142"/>
                <a:gd name="T52" fmla="*/ 46 w 130"/>
                <a:gd name="T53" fmla="*/ 3 h 142"/>
                <a:gd name="T54" fmla="*/ 44 w 130"/>
                <a:gd name="T55" fmla="*/ 5 h 142"/>
                <a:gd name="T56" fmla="*/ 42 w 130"/>
                <a:gd name="T57" fmla="*/ 8 h 142"/>
                <a:gd name="T58" fmla="*/ 39 w 130"/>
                <a:gd name="T59" fmla="*/ 9 h 142"/>
                <a:gd name="T60" fmla="*/ 34 w 130"/>
                <a:gd name="T61" fmla="*/ 10 h 142"/>
                <a:gd name="T62" fmla="*/ 30 w 130"/>
                <a:gd name="T63" fmla="*/ 13 h 142"/>
                <a:gd name="T64" fmla="*/ 27 w 130"/>
                <a:gd name="T65" fmla="*/ 17 h 142"/>
                <a:gd name="T66" fmla="*/ 20 w 130"/>
                <a:gd name="T67" fmla="*/ 9 h 142"/>
                <a:gd name="T68" fmla="*/ 15 w 130"/>
                <a:gd name="T69" fmla="*/ 17 h 142"/>
                <a:gd name="T70" fmla="*/ 5 w 130"/>
                <a:gd name="T71" fmla="*/ 18 h 142"/>
                <a:gd name="T72" fmla="*/ 6 w 130"/>
                <a:gd name="T73" fmla="*/ 23 h 142"/>
                <a:gd name="T74" fmla="*/ 4 w 130"/>
                <a:gd name="T75" fmla="*/ 27 h 142"/>
                <a:gd name="T76" fmla="*/ 2 w 130"/>
                <a:gd name="T77" fmla="*/ 30 h 142"/>
                <a:gd name="T78" fmla="*/ 5 w 130"/>
                <a:gd name="T79" fmla="*/ 36 h 142"/>
                <a:gd name="T80" fmla="*/ 8 w 130"/>
                <a:gd name="T81" fmla="*/ 41 h 142"/>
                <a:gd name="T82" fmla="*/ 13 w 130"/>
                <a:gd name="T83" fmla="*/ 43 h 142"/>
                <a:gd name="T84" fmla="*/ 12 w 130"/>
                <a:gd name="T85" fmla="*/ 47 h 142"/>
                <a:gd name="T86" fmla="*/ 17 w 130"/>
                <a:gd name="T87" fmla="*/ 45 h 142"/>
                <a:gd name="T88" fmla="*/ 25 w 130"/>
                <a:gd name="T89" fmla="*/ 39 h 142"/>
                <a:gd name="T90" fmla="*/ 41 w 130"/>
                <a:gd name="T91" fmla="*/ 45 h 142"/>
                <a:gd name="T92" fmla="*/ 44 w 130"/>
                <a:gd name="T93" fmla="*/ 52 h 142"/>
                <a:gd name="T94" fmla="*/ 55 w 130"/>
                <a:gd name="T95" fmla="*/ 66 h 142"/>
                <a:gd name="T96" fmla="*/ 70 w 130"/>
                <a:gd name="T97" fmla="*/ 79 h 142"/>
                <a:gd name="T98" fmla="*/ 81 w 130"/>
                <a:gd name="T99" fmla="*/ 84 h 142"/>
                <a:gd name="T100" fmla="*/ 91 w 130"/>
                <a:gd name="T101" fmla="*/ 90 h 142"/>
                <a:gd name="T102" fmla="*/ 99 w 130"/>
                <a:gd name="T103" fmla="*/ 97 h 142"/>
                <a:gd name="T104" fmla="*/ 103 w 130"/>
                <a:gd name="T105" fmla="*/ 103 h 142"/>
                <a:gd name="T106" fmla="*/ 103 w 130"/>
                <a:gd name="T107" fmla="*/ 116 h 142"/>
                <a:gd name="T108" fmla="*/ 104 w 130"/>
                <a:gd name="T109" fmla="*/ 125 h 142"/>
                <a:gd name="T110" fmla="*/ 109 w 130"/>
                <a:gd name="T111" fmla="*/ 115 h 142"/>
                <a:gd name="T112" fmla="*/ 116 w 130"/>
                <a:gd name="T113" fmla="*/ 109 h 142"/>
                <a:gd name="T114" fmla="*/ 111 w 130"/>
                <a:gd name="T115" fmla="*/ 100 h 142"/>
                <a:gd name="T116" fmla="*/ 121 w 130"/>
                <a:gd name="T117" fmla="*/ 95 h 142"/>
                <a:gd name="T118" fmla="*/ 130 w 130"/>
                <a:gd name="T119" fmla="*/ 95 h 142"/>
                <a:gd name="T120" fmla="*/ 108 w 130"/>
                <a:gd name="T12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0" y="123"/>
                  </a:moveTo>
                  <a:cubicBezTo>
                    <a:pt x="84" y="124"/>
                    <a:pt x="81" y="125"/>
                    <a:pt x="77" y="123"/>
                  </a:cubicBezTo>
                  <a:cubicBezTo>
                    <a:pt x="73" y="121"/>
                    <a:pt x="66" y="125"/>
                    <a:pt x="67" y="127"/>
                  </a:cubicBezTo>
                  <a:cubicBezTo>
                    <a:pt x="68" y="129"/>
                    <a:pt x="71" y="131"/>
                    <a:pt x="79" y="134"/>
                  </a:cubicBezTo>
                  <a:cubicBezTo>
                    <a:pt x="87" y="136"/>
                    <a:pt x="88" y="141"/>
                    <a:pt x="92" y="142"/>
                  </a:cubicBezTo>
                  <a:cubicBezTo>
                    <a:pt x="95" y="142"/>
                    <a:pt x="96" y="138"/>
                    <a:pt x="95" y="134"/>
                  </a:cubicBezTo>
                  <a:cubicBezTo>
                    <a:pt x="94" y="129"/>
                    <a:pt x="99" y="124"/>
                    <a:pt x="99" y="123"/>
                  </a:cubicBezTo>
                  <a:cubicBezTo>
                    <a:pt x="100" y="123"/>
                    <a:pt x="97" y="121"/>
                    <a:pt x="90" y="123"/>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5"/>
                    <a:pt x="35" y="94"/>
                    <a:pt x="36" y="89"/>
                  </a:cubicBezTo>
                  <a:cubicBezTo>
                    <a:pt x="38" y="84"/>
                    <a:pt x="30" y="82"/>
                    <a:pt x="26" y="85"/>
                  </a:cubicBezTo>
                  <a:close/>
                  <a:moveTo>
                    <a:pt x="108" y="80"/>
                  </a:moveTo>
                  <a:cubicBezTo>
                    <a:pt x="103" y="77"/>
                    <a:pt x="106" y="73"/>
                    <a:pt x="99" y="73"/>
                  </a:cubicBezTo>
                  <a:cubicBezTo>
                    <a:pt x="92" y="73"/>
                    <a:pt x="84" y="65"/>
                    <a:pt x="82" y="55"/>
                  </a:cubicBezTo>
                  <a:cubicBezTo>
                    <a:pt x="79" y="45"/>
                    <a:pt x="69" y="45"/>
                    <a:pt x="66" y="39"/>
                  </a:cubicBezTo>
                  <a:cubicBezTo>
                    <a:pt x="63" y="33"/>
                    <a:pt x="68" y="32"/>
                    <a:pt x="66" y="27"/>
                  </a:cubicBezTo>
                  <a:cubicBezTo>
                    <a:pt x="65" y="25"/>
                    <a:pt x="68" y="22"/>
                    <a:pt x="71" y="21"/>
                  </a:cubicBezTo>
                  <a:cubicBezTo>
                    <a:pt x="71" y="16"/>
                    <a:pt x="71" y="10"/>
                    <a:pt x="72" y="6"/>
                  </a:cubicBezTo>
                  <a:cubicBezTo>
                    <a:pt x="69" y="6"/>
                    <a:pt x="67" y="5"/>
                    <a:pt x="66" y="5"/>
                  </a:cubicBezTo>
                  <a:cubicBezTo>
                    <a:pt x="65" y="4"/>
                    <a:pt x="64" y="0"/>
                    <a:pt x="64" y="0"/>
                  </a:cubicBezTo>
                  <a:cubicBezTo>
                    <a:pt x="63" y="0"/>
                    <a:pt x="56" y="0"/>
                    <a:pt x="55" y="1"/>
                  </a:cubicBezTo>
                  <a:cubicBezTo>
                    <a:pt x="53" y="3"/>
                    <a:pt x="50" y="5"/>
                    <a:pt x="48" y="4"/>
                  </a:cubicBezTo>
                  <a:cubicBezTo>
                    <a:pt x="47" y="3"/>
                    <a:pt x="47" y="3"/>
                    <a:pt x="46" y="3"/>
                  </a:cubicBezTo>
                  <a:cubicBezTo>
                    <a:pt x="44" y="5"/>
                    <a:pt x="44" y="5"/>
                    <a:pt x="44" y="5"/>
                  </a:cubicBezTo>
                  <a:cubicBezTo>
                    <a:pt x="44" y="5"/>
                    <a:pt x="44" y="8"/>
                    <a:pt x="42" y="8"/>
                  </a:cubicBezTo>
                  <a:cubicBezTo>
                    <a:pt x="41" y="8"/>
                    <a:pt x="39" y="7"/>
                    <a:pt x="39" y="9"/>
                  </a:cubicBezTo>
                  <a:cubicBezTo>
                    <a:pt x="39" y="11"/>
                    <a:pt x="35" y="11"/>
                    <a:pt x="34" y="10"/>
                  </a:cubicBezTo>
                  <a:cubicBezTo>
                    <a:pt x="32" y="10"/>
                    <a:pt x="30" y="11"/>
                    <a:pt x="30" y="13"/>
                  </a:cubicBezTo>
                  <a:cubicBezTo>
                    <a:pt x="30" y="15"/>
                    <a:pt x="29" y="19"/>
                    <a:pt x="27" y="17"/>
                  </a:cubicBezTo>
                  <a:cubicBezTo>
                    <a:pt x="24" y="14"/>
                    <a:pt x="21" y="8"/>
                    <a:pt x="20" y="9"/>
                  </a:cubicBezTo>
                  <a:cubicBezTo>
                    <a:pt x="19" y="10"/>
                    <a:pt x="17" y="17"/>
                    <a:pt x="15" y="17"/>
                  </a:cubicBezTo>
                  <a:cubicBezTo>
                    <a:pt x="13" y="17"/>
                    <a:pt x="8" y="17"/>
                    <a:pt x="5" y="18"/>
                  </a:cubicBezTo>
                  <a:cubicBezTo>
                    <a:pt x="4" y="20"/>
                    <a:pt x="5" y="22"/>
                    <a:pt x="6" y="23"/>
                  </a:cubicBezTo>
                  <a:cubicBezTo>
                    <a:pt x="8" y="24"/>
                    <a:pt x="6" y="27"/>
                    <a:pt x="4" y="27"/>
                  </a:cubicBezTo>
                  <a:cubicBezTo>
                    <a:pt x="3" y="28"/>
                    <a:pt x="0" y="27"/>
                    <a:pt x="2" y="30"/>
                  </a:cubicBezTo>
                  <a:cubicBezTo>
                    <a:pt x="4" y="33"/>
                    <a:pt x="7" y="33"/>
                    <a:pt x="5" y="36"/>
                  </a:cubicBezTo>
                  <a:cubicBezTo>
                    <a:pt x="3" y="39"/>
                    <a:pt x="5" y="41"/>
                    <a:pt x="8" y="41"/>
                  </a:cubicBezTo>
                  <a:cubicBezTo>
                    <a:pt x="10" y="42"/>
                    <a:pt x="14" y="41"/>
                    <a:pt x="13" y="43"/>
                  </a:cubicBezTo>
                  <a:cubicBezTo>
                    <a:pt x="12" y="44"/>
                    <a:pt x="12" y="46"/>
                    <a:pt x="12" y="47"/>
                  </a:cubicBezTo>
                  <a:cubicBezTo>
                    <a:pt x="14" y="46"/>
                    <a:pt x="15" y="46"/>
                    <a:pt x="17" y="45"/>
                  </a:cubicBezTo>
                  <a:cubicBezTo>
                    <a:pt x="21" y="44"/>
                    <a:pt x="19" y="40"/>
                    <a:pt x="25" y="39"/>
                  </a:cubicBezTo>
                  <a:cubicBezTo>
                    <a:pt x="31" y="37"/>
                    <a:pt x="38" y="42"/>
                    <a:pt x="41" y="45"/>
                  </a:cubicBezTo>
                  <a:cubicBezTo>
                    <a:pt x="43" y="49"/>
                    <a:pt x="44" y="49"/>
                    <a:pt x="44" y="52"/>
                  </a:cubicBezTo>
                  <a:cubicBezTo>
                    <a:pt x="45" y="55"/>
                    <a:pt x="47" y="61"/>
                    <a:pt x="55" y="66"/>
                  </a:cubicBezTo>
                  <a:cubicBezTo>
                    <a:pt x="63" y="71"/>
                    <a:pt x="66" y="77"/>
                    <a:pt x="70" y="79"/>
                  </a:cubicBezTo>
                  <a:cubicBezTo>
                    <a:pt x="74" y="81"/>
                    <a:pt x="79" y="81"/>
                    <a:pt x="81" y="84"/>
                  </a:cubicBezTo>
                  <a:cubicBezTo>
                    <a:pt x="84" y="87"/>
                    <a:pt x="87" y="88"/>
                    <a:pt x="91" y="90"/>
                  </a:cubicBezTo>
                  <a:cubicBezTo>
                    <a:pt x="95" y="92"/>
                    <a:pt x="95" y="96"/>
                    <a:pt x="99" y="97"/>
                  </a:cubicBezTo>
                  <a:cubicBezTo>
                    <a:pt x="103" y="97"/>
                    <a:pt x="100" y="101"/>
                    <a:pt x="103" y="103"/>
                  </a:cubicBezTo>
                  <a:cubicBezTo>
                    <a:pt x="105" y="106"/>
                    <a:pt x="106" y="112"/>
                    <a:pt x="103" y="116"/>
                  </a:cubicBezTo>
                  <a:cubicBezTo>
                    <a:pt x="101" y="119"/>
                    <a:pt x="102" y="125"/>
                    <a:pt x="104" y="125"/>
                  </a:cubicBezTo>
                  <a:cubicBezTo>
                    <a:pt x="105" y="125"/>
                    <a:pt x="109" y="119"/>
                    <a:pt x="109" y="115"/>
                  </a:cubicBezTo>
                  <a:cubicBezTo>
                    <a:pt x="110" y="112"/>
                    <a:pt x="113" y="112"/>
                    <a:pt x="116" y="109"/>
                  </a:cubicBezTo>
                  <a:cubicBezTo>
                    <a:pt x="118" y="105"/>
                    <a:pt x="112" y="104"/>
                    <a:pt x="111" y="100"/>
                  </a:cubicBezTo>
                  <a:cubicBezTo>
                    <a:pt x="109" y="95"/>
                    <a:pt x="116" y="91"/>
                    <a:pt x="121" y="95"/>
                  </a:cubicBezTo>
                  <a:cubicBezTo>
                    <a:pt x="127" y="99"/>
                    <a:pt x="130" y="101"/>
                    <a:pt x="130" y="95"/>
                  </a:cubicBezTo>
                  <a:cubicBezTo>
                    <a:pt x="130" y="90"/>
                    <a:pt x="112" y="82"/>
                    <a:pt x="108" y="8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4" name="Freeform 181">
              <a:extLst>
                <a:ext uri="{FF2B5EF4-FFF2-40B4-BE49-F238E27FC236}">
                  <a16:creationId xmlns="" xmlns:a16="http://schemas.microsoft.com/office/drawing/2014/main" id="{E06241BA-CB6F-433F-ADCA-A0BBE939F8EC}"/>
                </a:ext>
              </a:extLst>
            </p:cNvPr>
            <p:cNvSpPr>
              <a:spLocks/>
            </p:cNvSpPr>
            <p:nvPr/>
          </p:nvSpPr>
          <p:spPr bwMode="auto">
            <a:xfrm>
              <a:off x="4667250" y="2119313"/>
              <a:ext cx="30163" cy="38100"/>
            </a:xfrm>
            <a:custGeom>
              <a:avLst/>
              <a:gdLst>
                <a:gd name="T0" fmla="*/ 5 w 14"/>
                <a:gd name="T1" fmla="*/ 0 h 18"/>
                <a:gd name="T2" fmla="*/ 1 w 14"/>
                <a:gd name="T3" fmla="*/ 9 h 18"/>
                <a:gd name="T4" fmla="*/ 0 w 14"/>
                <a:gd name="T5" fmla="*/ 12 h 18"/>
                <a:gd name="T6" fmla="*/ 8 w 14"/>
                <a:gd name="T7" fmla="*/ 18 h 18"/>
                <a:gd name="T8" fmla="*/ 9 w 14"/>
                <a:gd name="T9" fmla="*/ 18 h 18"/>
                <a:gd name="T10" fmla="*/ 14 w 14"/>
                <a:gd name="T11" fmla="*/ 10 h 18"/>
                <a:gd name="T12" fmla="*/ 5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5" y="0"/>
                  </a:moveTo>
                  <a:cubicBezTo>
                    <a:pt x="3" y="3"/>
                    <a:pt x="0" y="7"/>
                    <a:pt x="1" y="9"/>
                  </a:cubicBezTo>
                  <a:cubicBezTo>
                    <a:pt x="1" y="9"/>
                    <a:pt x="0" y="10"/>
                    <a:pt x="0" y="12"/>
                  </a:cubicBezTo>
                  <a:cubicBezTo>
                    <a:pt x="3" y="14"/>
                    <a:pt x="6" y="17"/>
                    <a:pt x="8" y="18"/>
                  </a:cubicBezTo>
                  <a:cubicBezTo>
                    <a:pt x="8" y="18"/>
                    <a:pt x="8" y="18"/>
                    <a:pt x="9" y="18"/>
                  </a:cubicBezTo>
                  <a:cubicBezTo>
                    <a:pt x="9" y="15"/>
                    <a:pt x="12" y="11"/>
                    <a:pt x="14" y="10"/>
                  </a:cubicBezTo>
                  <a:cubicBezTo>
                    <a:pt x="11" y="7"/>
                    <a:pt x="7" y="3"/>
                    <a:pt x="5" y="0"/>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85" name="Freeform 182">
              <a:extLst>
                <a:ext uri="{FF2B5EF4-FFF2-40B4-BE49-F238E27FC236}">
                  <a16:creationId xmlns="" xmlns:a16="http://schemas.microsoft.com/office/drawing/2014/main" id="{32743B54-214B-44E6-A89E-4C925F2E84E7}"/>
                </a:ext>
              </a:extLst>
            </p:cNvPr>
            <p:cNvSpPr>
              <a:spLocks/>
            </p:cNvSpPr>
            <p:nvPr/>
          </p:nvSpPr>
          <p:spPr bwMode="auto">
            <a:xfrm>
              <a:off x="4673600" y="2033588"/>
              <a:ext cx="100013" cy="119063"/>
            </a:xfrm>
            <a:custGeom>
              <a:avLst/>
              <a:gdLst>
                <a:gd name="T0" fmla="*/ 41 w 47"/>
                <a:gd name="T1" fmla="*/ 37 h 56"/>
                <a:gd name="T2" fmla="*/ 41 w 47"/>
                <a:gd name="T3" fmla="*/ 30 h 56"/>
                <a:gd name="T4" fmla="*/ 42 w 47"/>
                <a:gd name="T5" fmla="*/ 24 h 56"/>
                <a:gd name="T6" fmla="*/ 29 w 47"/>
                <a:gd name="T7" fmla="*/ 20 h 56"/>
                <a:gd name="T8" fmla="*/ 28 w 47"/>
                <a:gd name="T9" fmla="*/ 13 h 56"/>
                <a:gd name="T10" fmla="*/ 24 w 47"/>
                <a:gd name="T11" fmla="*/ 9 h 56"/>
                <a:gd name="T12" fmla="*/ 20 w 47"/>
                <a:gd name="T13" fmla="*/ 2 h 56"/>
                <a:gd name="T14" fmla="*/ 20 w 47"/>
                <a:gd name="T15" fmla="*/ 2 h 56"/>
                <a:gd name="T16" fmla="*/ 17 w 47"/>
                <a:gd name="T17" fmla="*/ 1 h 56"/>
                <a:gd name="T18" fmla="*/ 12 w 47"/>
                <a:gd name="T19" fmla="*/ 0 h 56"/>
                <a:gd name="T20" fmla="*/ 0 w 47"/>
                <a:gd name="T21" fmla="*/ 4 h 56"/>
                <a:gd name="T22" fmla="*/ 3 w 47"/>
                <a:gd name="T23" fmla="*/ 10 h 56"/>
                <a:gd name="T24" fmla="*/ 7 w 47"/>
                <a:gd name="T25" fmla="*/ 19 h 56"/>
                <a:gd name="T26" fmla="*/ 6 w 47"/>
                <a:gd name="T27" fmla="*/ 36 h 56"/>
                <a:gd name="T28" fmla="*/ 2 w 47"/>
                <a:gd name="T29" fmla="*/ 40 h 56"/>
                <a:gd name="T30" fmla="*/ 11 w 47"/>
                <a:gd name="T31" fmla="*/ 50 h 56"/>
                <a:gd name="T32" fmla="*/ 11 w 47"/>
                <a:gd name="T33" fmla="*/ 50 h 56"/>
                <a:gd name="T34" fmla="*/ 21 w 47"/>
                <a:gd name="T35" fmla="*/ 56 h 56"/>
                <a:gd name="T36" fmla="*/ 41 w 47"/>
                <a:gd name="T37" fmla="*/ 53 h 56"/>
                <a:gd name="T38" fmla="*/ 41 w 47"/>
                <a:gd name="T39" fmla="*/ 49 h 56"/>
                <a:gd name="T40" fmla="*/ 45 w 47"/>
                <a:gd name="T41" fmla="*/ 45 h 56"/>
                <a:gd name="T42" fmla="*/ 41 w 47"/>
                <a:gd name="T43"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41" y="37"/>
                  </a:moveTo>
                  <a:cubicBezTo>
                    <a:pt x="39" y="35"/>
                    <a:pt x="39" y="31"/>
                    <a:pt x="41" y="30"/>
                  </a:cubicBezTo>
                  <a:cubicBezTo>
                    <a:pt x="44" y="28"/>
                    <a:pt x="42" y="26"/>
                    <a:pt x="42" y="24"/>
                  </a:cubicBezTo>
                  <a:cubicBezTo>
                    <a:pt x="42" y="21"/>
                    <a:pt x="31" y="20"/>
                    <a:pt x="29" y="20"/>
                  </a:cubicBezTo>
                  <a:cubicBezTo>
                    <a:pt x="27" y="19"/>
                    <a:pt x="30" y="13"/>
                    <a:pt x="28" y="13"/>
                  </a:cubicBezTo>
                  <a:cubicBezTo>
                    <a:pt x="25" y="13"/>
                    <a:pt x="24" y="11"/>
                    <a:pt x="24" y="9"/>
                  </a:cubicBezTo>
                  <a:cubicBezTo>
                    <a:pt x="24" y="7"/>
                    <a:pt x="20" y="4"/>
                    <a:pt x="20" y="2"/>
                  </a:cubicBezTo>
                  <a:cubicBezTo>
                    <a:pt x="20" y="2"/>
                    <a:pt x="20" y="2"/>
                    <a:pt x="20" y="2"/>
                  </a:cubicBezTo>
                  <a:cubicBezTo>
                    <a:pt x="19" y="2"/>
                    <a:pt x="17" y="1"/>
                    <a:pt x="17" y="1"/>
                  </a:cubicBezTo>
                  <a:cubicBezTo>
                    <a:pt x="15" y="1"/>
                    <a:pt x="12" y="0"/>
                    <a:pt x="12" y="0"/>
                  </a:cubicBezTo>
                  <a:cubicBezTo>
                    <a:pt x="12" y="0"/>
                    <a:pt x="5" y="2"/>
                    <a:pt x="0" y="4"/>
                  </a:cubicBezTo>
                  <a:cubicBezTo>
                    <a:pt x="1" y="7"/>
                    <a:pt x="2" y="10"/>
                    <a:pt x="3" y="10"/>
                  </a:cubicBezTo>
                  <a:cubicBezTo>
                    <a:pt x="7" y="12"/>
                    <a:pt x="6" y="15"/>
                    <a:pt x="7" y="19"/>
                  </a:cubicBezTo>
                  <a:cubicBezTo>
                    <a:pt x="8" y="22"/>
                    <a:pt x="8" y="36"/>
                    <a:pt x="6" y="36"/>
                  </a:cubicBezTo>
                  <a:cubicBezTo>
                    <a:pt x="5" y="36"/>
                    <a:pt x="4" y="38"/>
                    <a:pt x="2" y="40"/>
                  </a:cubicBezTo>
                  <a:cubicBezTo>
                    <a:pt x="4" y="43"/>
                    <a:pt x="8" y="47"/>
                    <a:pt x="11" y="50"/>
                  </a:cubicBezTo>
                  <a:cubicBezTo>
                    <a:pt x="11" y="50"/>
                    <a:pt x="11" y="50"/>
                    <a:pt x="11" y="50"/>
                  </a:cubicBezTo>
                  <a:cubicBezTo>
                    <a:pt x="13" y="50"/>
                    <a:pt x="21" y="56"/>
                    <a:pt x="21" y="56"/>
                  </a:cubicBezTo>
                  <a:cubicBezTo>
                    <a:pt x="21" y="56"/>
                    <a:pt x="33" y="54"/>
                    <a:pt x="41" y="53"/>
                  </a:cubicBezTo>
                  <a:cubicBezTo>
                    <a:pt x="41" y="51"/>
                    <a:pt x="41" y="50"/>
                    <a:pt x="41" y="49"/>
                  </a:cubicBezTo>
                  <a:cubicBezTo>
                    <a:pt x="41" y="48"/>
                    <a:pt x="43" y="45"/>
                    <a:pt x="45" y="45"/>
                  </a:cubicBezTo>
                  <a:cubicBezTo>
                    <a:pt x="47" y="45"/>
                    <a:pt x="44" y="40"/>
                    <a:pt x="41" y="37"/>
                  </a:cubicBezTo>
                  <a:close/>
                </a:path>
              </a:pathLst>
            </a:custGeom>
            <a:grpFill/>
            <a:ln w="2"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nvGrpSpPr>
          <p:cNvPr id="186" name="Group 185">
            <a:extLst>
              <a:ext uri="{FF2B5EF4-FFF2-40B4-BE49-F238E27FC236}">
                <a16:creationId xmlns="" xmlns:a16="http://schemas.microsoft.com/office/drawing/2014/main" id="{039EAB60-B814-46B5-BDFC-6CC7E28157FB}"/>
              </a:ext>
            </a:extLst>
          </p:cNvPr>
          <p:cNvGrpSpPr/>
          <p:nvPr/>
        </p:nvGrpSpPr>
        <p:grpSpPr>
          <a:xfrm>
            <a:off x="998401" y="2033473"/>
            <a:ext cx="7406096" cy="3624493"/>
            <a:chOff x="192087" y="512763"/>
            <a:chExt cx="8605838" cy="4211638"/>
          </a:xfrm>
          <a:solidFill>
            <a:schemeClr val="tx2"/>
          </a:solidFill>
        </p:grpSpPr>
        <p:sp>
          <p:nvSpPr>
            <p:cNvPr id="190" name="Freeform 9">
              <a:extLst>
                <a:ext uri="{FF2B5EF4-FFF2-40B4-BE49-F238E27FC236}">
                  <a16:creationId xmlns="" xmlns:a16="http://schemas.microsoft.com/office/drawing/2014/main" id="{416B7E0C-BAEF-4691-A94C-ABF5A551BDD6}"/>
                </a:ext>
              </a:extLst>
            </p:cNvPr>
            <p:cNvSpPr>
              <a:spLocks/>
            </p:cNvSpPr>
            <p:nvPr/>
          </p:nvSpPr>
          <p:spPr bwMode="auto">
            <a:xfrm>
              <a:off x="4949825" y="3865563"/>
              <a:ext cx="31750" cy="41275"/>
            </a:xfrm>
            <a:custGeom>
              <a:avLst/>
              <a:gdLst>
                <a:gd name="T0" fmla="*/ 7 w 15"/>
                <a:gd name="T1" fmla="*/ 0 h 19"/>
                <a:gd name="T2" fmla="*/ 0 w 15"/>
                <a:gd name="T3" fmla="*/ 9 h 19"/>
                <a:gd name="T4" fmla="*/ 7 w 15"/>
                <a:gd name="T5" fmla="*/ 19 h 19"/>
                <a:gd name="T6" fmla="*/ 13 w 15"/>
                <a:gd name="T7" fmla="*/ 17 h 19"/>
                <a:gd name="T8" fmla="*/ 15 w 15"/>
                <a:gd name="T9" fmla="*/ 14 h 19"/>
                <a:gd name="T10" fmla="*/ 14 w 15"/>
                <a:gd name="T11" fmla="*/ 4 h 19"/>
                <a:gd name="T12" fmla="*/ 7 w 1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7" y="0"/>
                  </a:moveTo>
                  <a:cubicBezTo>
                    <a:pt x="5" y="0"/>
                    <a:pt x="0" y="7"/>
                    <a:pt x="0" y="9"/>
                  </a:cubicBezTo>
                  <a:cubicBezTo>
                    <a:pt x="0" y="10"/>
                    <a:pt x="3" y="19"/>
                    <a:pt x="7" y="19"/>
                  </a:cubicBezTo>
                  <a:cubicBezTo>
                    <a:pt x="10" y="19"/>
                    <a:pt x="13" y="19"/>
                    <a:pt x="13" y="17"/>
                  </a:cubicBezTo>
                  <a:cubicBezTo>
                    <a:pt x="13" y="15"/>
                    <a:pt x="14" y="14"/>
                    <a:pt x="15" y="14"/>
                  </a:cubicBezTo>
                  <a:cubicBezTo>
                    <a:pt x="15" y="11"/>
                    <a:pt x="14" y="7"/>
                    <a:pt x="14" y="4"/>
                  </a:cubicBezTo>
                  <a:cubicBezTo>
                    <a:pt x="12" y="2"/>
                    <a:pt x="9" y="0"/>
                    <a:pt x="7" y="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1" name="Freeform 10">
              <a:extLst>
                <a:ext uri="{FF2B5EF4-FFF2-40B4-BE49-F238E27FC236}">
                  <a16:creationId xmlns="" xmlns:a16="http://schemas.microsoft.com/office/drawing/2014/main" id="{53E86C85-2085-4557-BFB9-C8C82CE3DE13}"/>
                </a:ext>
              </a:extLst>
            </p:cNvPr>
            <p:cNvSpPr>
              <a:spLocks/>
            </p:cNvSpPr>
            <p:nvPr/>
          </p:nvSpPr>
          <p:spPr bwMode="auto">
            <a:xfrm>
              <a:off x="4862512" y="3935413"/>
              <a:ext cx="52388" cy="57150"/>
            </a:xfrm>
            <a:custGeom>
              <a:avLst/>
              <a:gdLst>
                <a:gd name="T0" fmla="*/ 18 w 25"/>
                <a:gd name="T1" fmla="*/ 2 h 27"/>
                <a:gd name="T2" fmla="*/ 7 w 25"/>
                <a:gd name="T3" fmla="*/ 7 h 27"/>
                <a:gd name="T4" fmla="*/ 0 w 25"/>
                <a:gd name="T5" fmla="*/ 17 h 27"/>
                <a:gd name="T6" fmla="*/ 7 w 25"/>
                <a:gd name="T7" fmla="*/ 26 h 27"/>
                <a:gd name="T8" fmla="*/ 11 w 25"/>
                <a:gd name="T9" fmla="*/ 27 h 27"/>
                <a:gd name="T10" fmla="*/ 14 w 25"/>
                <a:gd name="T11" fmla="*/ 21 h 27"/>
                <a:gd name="T12" fmla="*/ 21 w 25"/>
                <a:gd name="T13" fmla="*/ 19 h 27"/>
                <a:gd name="T14" fmla="*/ 25 w 25"/>
                <a:gd name="T15" fmla="*/ 11 h 27"/>
                <a:gd name="T16" fmla="*/ 18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8" y="2"/>
                  </a:moveTo>
                  <a:cubicBezTo>
                    <a:pt x="17" y="0"/>
                    <a:pt x="8" y="4"/>
                    <a:pt x="7" y="7"/>
                  </a:cubicBezTo>
                  <a:cubicBezTo>
                    <a:pt x="5" y="10"/>
                    <a:pt x="0" y="17"/>
                    <a:pt x="0" y="17"/>
                  </a:cubicBezTo>
                  <a:cubicBezTo>
                    <a:pt x="7" y="26"/>
                    <a:pt x="7" y="26"/>
                    <a:pt x="7" y="26"/>
                  </a:cubicBezTo>
                  <a:cubicBezTo>
                    <a:pt x="11" y="27"/>
                    <a:pt x="11" y="27"/>
                    <a:pt x="11" y="27"/>
                  </a:cubicBezTo>
                  <a:cubicBezTo>
                    <a:pt x="11" y="27"/>
                    <a:pt x="13" y="24"/>
                    <a:pt x="14" y="21"/>
                  </a:cubicBezTo>
                  <a:cubicBezTo>
                    <a:pt x="15" y="18"/>
                    <a:pt x="21" y="22"/>
                    <a:pt x="21" y="19"/>
                  </a:cubicBezTo>
                  <a:cubicBezTo>
                    <a:pt x="21" y="16"/>
                    <a:pt x="25" y="14"/>
                    <a:pt x="25" y="11"/>
                  </a:cubicBezTo>
                  <a:cubicBezTo>
                    <a:pt x="25" y="8"/>
                    <a:pt x="19" y="5"/>
                    <a:pt x="18" y="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192" name="Freeform 11">
              <a:extLst>
                <a:ext uri="{FF2B5EF4-FFF2-40B4-BE49-F238E27FC236}">
                  <a16:creationId xmlns="" xmlns:a16="http://schemas.microsoft.com/office/drawing/2014/main" id="{702F8D42-D455-4E19-BED8-9896F98F45D7}"/>
                </a:ext>
              </a:extLst>
            </p:cNvPr>
            <p:cNvSpPr>
              <a:spLocks noEditPoints="1"/>
            </p:cNvSpPr>
            <p:nvPr/>
          </p:nvSpPr>
          <p:spPr bwMode="auto">
            <a:xfrm>
              <a:off x="4616450" y="3770313"/>
              <a:ext cx="384175" cy="339725"/>
            </a:xfrm>
            <a:custGeom>
              <a:avLst/>
              <a:gdLst>
                <a:gd name="T0" fmla="*/ 172 w 181"/>
                <a:gd name="T1" fmla="*/ 60 h 160"/>
                <a:gd name="T2" fmla="*/ 172 w 181"/>
                <a:gd name="T3" fmla="*/ 59 h 160"/>
                <a:gd name="T4" fmla="*/ 170 w 181"/>
                <a:gd name="T5" fmla="*/ 62 h 160"/>
                <a:gd name="T6" fmla="*/ 164 w 181"/>
                <a:gd name="T7" fmla="*/ 64 h 160"/>
                <a:gd name="T8" fmla="*/ 157 w 181"/>
                <a:gd name="T9" fmla="*/ 54 h 160"/>
                <a:gd name="T10" fmla="*/ 164 w 181"/>
                <a:gd name="T11" fmla="*/ 45 h 160"/>
                <a:gd name="T12" fmla="*/ 171 w 181"/>
                <a:gd name="T13" fmla="*/ 49 h 160"/>
                <a:gd name="T14" fmla="*/ 171 w 181"/>
                <a:gd name="T15" fmla="*/ 47 h 160"/>
                <a:gd name="T16" fmla="*/ 170 w 181"/>
                <a:gd name="T17" fmla="*/ 26 h 160"/>
                <a:gd name="T18" fmla="*/ 163 w 181"/>
                <a:gd name="T19" fmla="*/ 5 h 160"/>
                <a:gd name="T20" fmla="*/ 150 w 181"/>
                <a:gd name="T21" fmla="*/ 2 h 160"/>
                <a:gd name="T22" fmla="*/ 139 w 181"/>
                <a:gd name="T23" fmla="*/ 0 h 160"/>
                <a:gd name="T24" fmla="*/ 135 w 181"/>
                <a:gd name="T25" fmla="*/ 6 h 160"/>
                <a:gd name="T26" fmla="*/ 128 w 181"/>
                <a:gd name="T27" fmla="*/ 10 h 160"/>
                <a:gd name="T28" fmla="*/ 119 w 181"/>
                <a:gd name="T29" fmla="*/ 17 h 160"/>
                <a:gd name="T30" fmla="*/ 114 w 181"/>
                <a:gd name="T31" fmla="*/ 24 h 160"/>
                <a:gd name="T32" fmla="*/ 105 w 181"/>
                <a:gd name="T33" fmla="*/ 31 h 160"/>
                <a:gd name="T34" fmla="*/ 100 w 181"/>
                <a:gd name="T35" fmla="*/ 40 h 160"/>
                <a:gd name="T36" fmla="*/ 90 w 181"/>
                <a:gd name="T37" fmla="*/ 45 h 160"/>
                <a:gd name="T38" fmla="*/ 76 w 181"/>
                <a:gd name="T39" fmla="*/ 40 h 160"/>
                <a:gd name="T40" fmla="*/ 69 w 181"/>
                <a:gd name="T41" fmla="*/ 46 h 160"/>
                <a:gd name="T42" fmla="*/ 58 w 181"/>
                <a:gd name="T43" fmla="*/ 58 h 160"/>
                <a:gd name="T44" fmla="*/ 47 w 181"/>
                <a:gd name="T45" fmla="*/ 59 h 160"/>
                <a:gd name="T46" fmla="*/ 45 w 181"/>
                <a:gd name="T47" fmla="*/ 54 h 160"/>
                <a:gd name="T48" fmla="*/ 47 w 181"/>
                <a:gd name="T49" fmla="*/ 51 h 160"/>
                <a:gd name="T50" fmla="*/ 44 w 181"/>
                <a:gd name="T51" fmla="*/ 38 h 160"/>
                <a:gd name="T52" fmla="*/ 38 w 181"/>
                <a:gd name="T53" fmla="*/ 35 h 160"/>
                <a:gd name="T54" fmla="*/ 38 w 181"/>
                <a:gd name="T55" fmla="*/ 76 h 160"/>
                <a:gd name="T56" fmla="*/ 31 w 181"/>
                <a:gd name="T57" fmla="*/ 83 h 160"/>
                <a:gd name="T58" fmla="*/ 17 w 181"/>
                <a:gd name="T59" fmla="*/ 84 h 160"/>
                <a:gd name="T60" fmla="*/ 11 w 181"/>
                <a:gd name="T61" fmla="*/ 76 h 160"/>
                <a:gd name="T62" fmla="*/ 4 w 181"/>
                <a:gd name="T63" fmla="*/ 79 h 160"/>
                <a:gd name="T64" fmla="*/ 0 w 181"/>
                <a:gd name="T65" fmla="*/ 80 h 160"/>
                <a:gd name="T66" fmla="*/ 8 w 181"/>
                <a:gd name="T67" fmla="*/ 98 h 160"/>
                <a:gd name="T68" fmla="*/ 19 w 181"/>
                <a:gd name="T69" fmla="*/ 120 h 160"/>
                <a:gd name="T70" fmla="*/ 19 w 181"/>
                <a:gd name="T71" fmla="*/ 131 h 160"/>
                <a:gd name="T72" fmla="*/ 19 w 181"/>
                <a:gd name="T73" fmla="*/ 140 h 160"/>
                <a:gd name="T74" fmla="*/ 23 w 181"/>
                <a:gd name="T75" fmla="*/ 150 h 160"/>
                <a:gd name="T76" fmla="*/ 27 w 181"/>
                <a:gd name="T77" fmla="*/ 153 h 160"/>
                <a:gd name="T78" fmla="*/ 33 w 181"/>
                <a:gd name="T79" fmla="*/ 157 h 160"/>
                <a:gd name="T80" fmla="*/ 41 w 181"/>
                <a:gd name="T81" fmla="*/ 157 h 160"/>
                <a:gd name="T82" fmla="*/ 54 w 181"/>
                <a:gd name="T83" fmla="*/ 153 h 160"/>
                <a:gd name="T84" fmla="*/ 64 w 181"/>
                <a:gd name="T85" fmla="*/ 149 h 160"/>
                <a:gd name="T86" fmla="*/ 82 w 181"/>
                <a:gd name="T87" fmla="*/ 149 h 160"/>
                <a:gd name="T88" fmla="*/ 93 w 181"/>
                <a:gd name="T89" fmla="*/ 148 h 160"/>
                <a:gd name="T90" fmla="*/ 100 w 181"/>
                <a:gd name="T91" fmla="*/ 146 h 160"/>
                <a:gd name="T92" fmla="*/ 109 w 181"/>
                <a:gd name="T93" fmla="*/ 143 h 160"/>
                <a:gd name="T94" fmla="*/ 132 w 181"/>
                <a:gd name="T95" fmla="*/ 128 h 160"/>
                <a:gd name="T96" fmla="*/ 159 w 181"/>
                <a:gd name="T97" fmla="*/ 96 h 160"/>
                <a:gd name="T98" fmla="*/ 175 w 181"/>
                <a:gd name="T99" fmla="*/ 78 h 160"/>
                <a:gd name="T100" fmla="*/ 181 w 181"/>
                <a:gd name="T101" fmla="*/ 59 h 160"/>
                <a:gd name="T102" fmla="*/ 172 w 181"/>
                <a:gd name="T103" fmla="*/ 60 h 160"/>
                <a:gd name="T104" fmla="*/ 137 w 181"/>
                <a:gd name="T105" fmla="*/ 97 h 160"/>
                <a:gd name="T106" fmla="*/ 130 w 181"/>
                <a:gd name="T107" fmla="*/ 99 h 160"/>
                <a:gd name="T108" fmla="*/ 127 w 181"/>
                <a:gd name="T109" fmla="*/ 105 h 160"/>
                <a:gd name="T110" fmla="*/ 123 w 181"/>
                <a:gd name="T111" fmla="*/ 104 h 160"/>
                <a:gd name="T112" fmla="*/ 116 w 181"/>
                <a:gd name="T113" fmla="*/ 95 h 160"/>
                <a:gd name="T114" fmla="*/ 123 w 181"/>
                <a:gd name="T115" fmla="*/ 85 h 160"/>
                <a:gd name="T116" fmla="*/ 134 w 181"/>
                <a:gd name="T117" fmla="*/ 80 h 160"/>
                <a:gd name="T118" fmla="*/ 141 w 181"/>
                <a:gd name="T119" fmla="*/ 89 h 160"/>
                <a:gd name="T120" fmla="*/ 137 w 181"/>
                <a:gd name="T121"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 h="160">
                  <a:moveTo>
                    <a:pt x="172" y="60"/>
                  </a:moveTo>
                  <a:cubicBezTo>
                    <a:pt x="172" y="60"/>
                    <a:pt x="172" y="59"/>
                    <a:pt x="172" y="59"/>
                  </a:cubicBezTo>
                  <a:cubicBezTo>
                    <a:pt x="171" y="59"/>
                    <a:pt x="170" y="60"/>
                    <a:pt x="170" y="62"/>
                  </a:cubicBezTo>
                  <a:cubicBezTo>
                    <a:pt x="170" y="64"/>
                    <a:pt x="167" y="64"/>
                    <a:pt x="164" y="64"/>
                  </a:cubicBezTo>
                  <a:cubicBezTo>
                    <a:pt x="160" y="64"/>
                    <a:pt x="157" y="55"/>
                    <a:pt x="157" y="54"/>
                  </a:cubicBezTo>
                  <a:cubicBezTo>
                    <a:pt x="157" y="52"/>
                    <a:pt x="162" y="45"/>
                    <a:pt x="164" y="45"/>
                  </a:cubicBezTo>
                  <a:cubicBezTo>
                    <a:pt x="166" y="45"/>
                    <a:pt x="169" y="47"/>
                    <a:pt x="171" y="49"/>
                  </a:cubicBezTo>
                  <a:cubicBezTo>
                    <a:pt x="171" y="48"/>
                    <a:pt x="171" y="47"/>
                    <a:pt x="171" y="47"/>
                  </a:cubicBezTo>
                  <a:cubicBezTo>
                    <a:pt x="171" y="45"/>
                    <a:pt x="173" y="28"/>
                    <a:pt x="170" y="26"/>
                  </a:cubicBezTo>
                  <a:cubicBezTo>
                    <a:pt x="167" y="24"/>
                    <a:pt x="164" y="7"/>
                    <a:pt x="163" y="5"/>
                  </a:cubicBezTo>
                  <a:cubicBezTo>
                    <a:pt x="162" y="3"/>
                    <a:pt x="151" y="4"/>
                    <a:pt x="150" y="2"/>
                  </a:cubicBezTo>
                  <a:cubicBezTo>
                    <a:pt x="148" y="0"/>
                    <a:pt x="139" y="2"/>
                    <a:pt x="139" y="0"/>
                  </a:cubicBezTo>
                  <a:cubicBezTo>
                    <a:pt x="137" y="3"/>
                    <a:pt x="136" y="5"/>
                    <a:pt x="135" y="6"/>
                  </a:cubicBezTo>
                  <a:cubicBezTo>
                    <a:pt x="133" y="8"/>
                    <a:pt x="129" y="7"/>
                    <a:pt x="128" y="10"/>
                  </a:cubicBezTo>
                  <a:cubicBezTo>
                    <a:pt x="127" y="13"/>
                    <a:pt x="122" y="17"/>
                    <a:pt x="119" y="17"/>
                  </a:cubicBezTo>
                  <a:cubicBezTo>
                    <a:pt x="116" y="17"/>
                    <a:pt x="114" y="21"/>
                    <a:pt x="114" y="24"/>
                  </a:cubicBezTo>
                  <a:cubicBezTo>
                    <a:pt x="114" y="27"/>
                    <a:pt x="109" y="31"/>
                    <a:pt x="105" y="31"/>
                  </a:cubicBezTo>
                  <a:cubicBezTo>
                    <a:pt x="100" y="31"/>
                    <a:pt x="102" y="35"/>
                    <a:pt x="100" y="40"/>
                  </a:cubicBezTo>
                  <a:cubicBezTo>
                    <a:pt x="99" y="44"/>
                    <a:pt x="97" y="45"/>
                    <a:pt x="90" y="45"/>
                  </a:cubicBezTo>
                  <a:cubicBezTo>
                    <a:pt x="82" y="45"/>
                    <a:pt x="82" y="44"/>
                    <a:pt x="76" y="40"/>
                  </a:cubicBezTo>
                  <a:cubicBezTo>
                    <a:pt x="71" y="37"/>
                    <a:pt x="69" y="43"/>
                    <a:pt x="69" y="46"/>
                  </a:cubicBezTo>
                  <a:cubicBezTo>
                    <a:pt x="68" y="49"/>
                    <a:pt x="61" y="55"/>
                    <a:pt x="58" y="58"/>
                  </a:cubicBezTo>
                  <a:cubicBezTo>
                    <a:pt x="56" y="61"/>
                    <a:pt x="50" y="59"/>
                    <a:pt x="47" y="59"/>
                  </a:cubicBezTo>
                  <a:cubicBezTo>
                    <a:pt x="44" y="59"/>
                    <a:pt x="45" y="56"/>
                    <a:pt x="45" y="54"/>
                  </a:cubicBezTo>
                  <a:cubicBezTo>
                    <a:pt x="45" y="52"/>
                    <a:pt x="47" y="53"/>
                    <a:pt x="47" y="51"/>
                  </a:cubicBezTo>
                  <a:cubicBezTo>
                    <a:pt x="48" y="49"/>
                    <a:pt x="45" y="42"/>
                    <a:pt x="44" y="38"/>
                  </a:cubicBezTo>
                  <a:cubicBezTo>
                    <a:pt x="43" y="37"/>
                    <a:pt x="41" y="36"/>
                    <a:pt x="38" y="35"/>
                  </a:cubicBezTo>
                  <a:cubicBezTo>
                    <a:pt x="38" y="54"/>
                    <a:pt x="38" y="74"/>
                    <a:pt x="38" y="76"/>
                  </a:cubicBezTo>
                  <a:cubicBezTo>
                    <a:pt x="38" y="80"/>
                    <a:pt x="32" y="81"/>
                    <a:pt x="31" y="83"/>
                  </a:cubicBezTo>
                  <a:cubicBezTo>
                    <a:pt x="30" y="85"/>
                    <a:pt x="21" y="84"/>
                    <a:pt x="17" y="84"/>
                  </a:cubicBezTo>
                  <a:cubicBezTo>
                    <a:pt x="12" y="84"/>
                    <a:pt x="13" y="79"/>
                    <a:pt x="11" y="76"/>
                  </a:cubicBezTo>
                  <a:cubicBezTo>
                    <a:pt x="8" y="72"/>
                    <a:pt x="4" y="77"/>
                    <a:pt x="4" y="79"/>
                  </a:cubicBezTo>
                  <a:cubicBezTo>
                    <a:pt x="4" y="81"/>
                    <a:pt x="2" y="80"/>
                    <a:pt x="0" y="80"/>
                  </a:cubicBezTo>
                  <a:cubicBezTo>
                    <a:pt x="3" y="86"/>
                    <a:pt x="6" y="93"/>
                    <a:pt x="8" y="98"/>
                  </a:cubicBezTo>
                  <a:cubicBezTo>
                    <a:pt x="11" y="107"/>
                    <a:pt x="17" y="115"/>
                    <a:pt x="19" y="120"/>
                  </a:cubicBezTo>
                  <a:cubicBezTo>
                    <a:pt x="21" y="126"/>
                    <a:pt x="22" y="130"/>
                    <a:pt x="19" y="131"/>
                  </a:cubicBezTo>
                  <a:cubicBezTo>
                    <a:pt x="15" y="131"/>
                    <a:pt x="15" y="134"/>
                    <a:pt x="19" y="140"/>
                  </a:cubicBezTo>
                  <a:cubicBezTo>
                    <a:pt x="23" y="146"/>
                    <a:pt x="20" y="149"/>
                    <a:pt x="23" y="150"/>
                  </a:cubicBezTo>
                  <a:cubicBezTo>
                    <a:pt x="26" y="150"/>
                    <a:pt x="25" y="152"/>
                    <a:pt x="27" y="153"/>
                  </a:cubicBezTo>
                  <a:cubicBezTo>
                    <a:pt x="30" y="153"/>
                    <a:pt x="32" y="155"/>
                    <a:pt x="33" y="157"/>
                  </a:cubicBezTo>
                  <a:cubicBezTo>
                    <a:pt x="35" y="160"/>
                    <a:pt x="39" y="160"/>
                    <a:pt x="41" y="157"/>
                  </a:cubicBezTo>
                  <a:cubicBezTo>
                    <a:pt x="43" y="154"/>
                    <a:pt x="48" y="153"/>
                    <a:pt x="54" y="153"/>
                  </a:cubicBezTo>
                  <a:cubicBezTo>
                    <a:pt x="60" y="153"/>
                    <a:pt x="59" y="151"/>
                    <a:pt x="64" y="149"/>
                  </a:cubicBezTo>
                  <a:cubicBezTo>
                    <a:pt x="70" y="148"/>
                    <a:pt x="77" y="147"/>
                    <a:pt x="82" y="149"/>
                  </a:cubicBezTo>
                  <a:cubicBezTo>
                    <a:pt x="87" y="151"/>
                    <a:pt x="90" y="149"/>
                    <a:pt x="93" y="148"/>
                  </a:cubicBezTo>
                  <a:cubicBezTo>
                    <a:pt x="95" y="146"/>
                    <a:pt x="99" y="150"/>
                    <a:pt x="100" y="146"/>
                  </a:cubicBezTo>
                  <a:cubicBezTo>
                    <a:pt x="100" y="142"/>
                    <a:pt x="105" y="143"/>
                    <a:pt x="109" y="143"/>
                  </a:cubicBezTo>
                  <a:cubicBezTo>
                    <a:pt x="113" y="143"/>
                    <a:pt x="124" y="136"/>
                    <a:pt x="132" y="128"/>
                  </a:cubicBezTo>
                  <a:cubicBezTo>
                    <a:pt x="141" y="121"/>
                    <a:pt x="154" y="103"/>
                    <a:pt x="159" y="96"/>
                  </a:cubicBezTo>
                  <a:cubicBezTo>
                    <a:pt x="164" y="88"/>
                    <a:pt x="171" y="81"/>
                    <a:pt x="175" y="78"/>
                  </a:cubicBezTo>
                  <a:cubicBezTo>
                    <a:pt x="178" y="75"/>
                    <a:pt x="180" y="66"/>
                    <a:pt x="181" y="59"/>
                  </a:cubicBezTo>
                  <a:cubicBezTo>
                    <a:pt x="177" y="59"/>
                    <a:pt x="172" y="60"/>
                    <a:pt x="172" y="60"/>
                  </a:cubicBezTo>
                  <a:close/>
                  <a:moveTo>
                    <a:pt x="137" y="97"/>
                  </a:moveTo>
                  <a:cubicBezTo>
                    <a:pt x="137" y="100"/>
                    <a:pt x="131" y="96"/>
                    <a:pt x="130" y="99"/>
                  </a:cubicBezTo>
                  <a:cubicBezTo>
                    <a:pt x="129" y="102"/>
                    <a:pt x="127" y="105"/>
                    <a:pt x="127" y="105"/>
                  </a:cubicBezTo>
                  <a:cubicBezTo>
                    <a:pt x="123" y="104"/>
                    <a:pt x="123" y="104"/>
                    <a:pt x="123" y="104"/>
                  </a:cubicBezTo>
                  <a:cubicBezTo>
                    <a:pt x="116" y="95"/>
                    <a:pt x="116" y="95"/>
                    <a:pt x="116" y="95"/>
                  </a:cubicBezTo>
                  <a:cubicBezTo>
                    <a:pt x="116" y="95"/>
                    <a:pt x="121" y="88"/>
                    <a:pt x="123" y="85"/>
                  </a:cubicBezTo>
                  <a:cubicBezTo>
                    <a:pt x="124" y="82"/>
                    <a:pt x="133" y="78"/>
                    <a:pt x="134" y="80"/>
                  </a:cubicBezTo>
                  <a:cubicBezTo>
                    <a:pt x="135" y="83"/>
                    <a:pt x="141" y="86"/>
                    <a:pt x="141" y="89"/>
                  </a:cubicBezTo>
                  <a:cubicBezTo>
                    <a:pt x="141" y="92"/>
                    <a:pt x="137" y="94"/>
                    <a:pt x="137" y="9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05" name="Freeform 24">
              <a:extLst>
                <a:ext uri="{FF2B5EF4-FFF2-40B4-BE49-F238E27FC236}">
                  <a16:creationId xmlns="" xmlns:a16="http://schemas.microsoft.com/office/drawing/2014/main" id="{40C13DDE-5F1E-4310-B9DA-B142FF59D9FA}"/>
                </a:ext>
              </a:extLst>
            </p:cNvPr>
            <p:cNvSpPr>
              <a:spLocks/>
            </p:cNvSpPr>
            <p:nvPr/>
          </p:nvSpPr>
          <p:spPr bwMode="auto">
            <a:xfrm>
              <a:off x="4298950" y="2895601"/>
              <a:ext cx="284163" cy="234950"/>
            </a:xfrm>
            <a:custGeom>
              <a:avLst/>
              <a:gdLst>
                <a:gd name="T0" fmla="*/ 83 w 134"/>
                <a:gd name="T1" fmla="*/ 81 h 111"/>
                <a:gd name="T2" fmla="*/ 89 w 134"/>
                <a:gd name="T3" fmla="*/ 80 h 111"/>
                <a:gd name="T4" fmla="*/ 97 w 134"/>
                <a:gd name="T5" fmla="*/ 86 h 111"/>
                <a:gd name="T6" fmla="*/ 102 w 134"/>
                <a:gd name="T7" fmla="*/ 81 h 111"/>
                <a:gd name="T8" fmla="*/ 110 w 134"/>
                <a:gd name="T9" fmla="*/ 64 h 111"/>
                <a:gd name="T10" fmla="*/ 116 w 134"/>
                <a:gd name="T11" fmla="*/ 57 h 111"/>
                <a:gd name="T12" fmla="*/ 117 w 134"/>
                <a:gd name="T13" fmla="*/ 51 h 111"/>
                <a:gd name="T14" fmla="*/ 120 w 134"/>
                <a:gd name="T15" fmla="*/ 44 h 111"/>
                <a:gd name="T16" fmla="*/ 126 w 134"/>
                <a:gd name="T17" fmla="*/ 31 h 111"/>
                <a:gd name="T18" fmla="*/ 133 w 134"/>
                <a:gd name="T19" fmla="*/ 28 h 111"/>
                <a:gd name="T20" fmla="*/ 132 w 134"/>
                <a:gd name="T21" fmla="*/ 21 h 111"/>
                <a:gd name="T22" fmla="*/ 128 w 134"/>
                <a:gd name="T23" fmla="*/ 16 h 111"/>
                <a:gd name="T24" fmla="*/ 128 w 134"/>
                <a:gd name="T25" fmla="*/ 10 h 111"/>
                <a:gd name="T26" fmla="*/ 124 w 134"/>
                <a:gd name="T27" fmla="*/ 5 h 111"/>
                <a:gd name="T28" fmla="*/ 120 w 134"/>
                <a:gd name="T29" fmla="*/ 3 h 111"/>
                <a:gd name="T30" fmla="*/ 112 w 134"/>
                <a:gd name="T31" fmla="*/ 10 h 111"/>
                <a:gd name="T32" fmla="*/ 103 w 134"/>
                <a:gd name="T33" fmla="*/ 8 h 111"/>
                <a:gd name="T34" fmla="*/ 88 w 134"/>
                <a:gd name="T35" fmla="*/ 8 h 111"/>
                <a:gd name="T36" fmla="*/ 80 w 134"/>
                <a:gd name="T37" fmla="*/ 13 h 111"/>
                <a:gd name="T38" fmla="*/ 69 w 134"/>
                <a:gd name="T39" fmla="*/ 13 h 111"/>
                <a:gd name="T40" fmla="*/ 60 w 134"/>
                <a:gd name="T41" fmla="*/ 8 h 111"/>
                <a:gd name="T42" fmla="*/ 51 w 134"/>
                <a:gd name="T43" fmla="*/ 11 h 111"/>
                <a:gd name="T44" fmla="*/ 45 w 134"/>
                <a:gd name="T45" fmla="*/ 5 h 111"/>
                <a:gd name="T46" fmla="*/ 36 w 134"/>
                <a:gd name="T47" fmla="*/ 2 h 111"/>
                <a:gd name="T48" fmla="*/ 29 w 134"/>
                <a:gd name="T49" fmla="*/ 5 h 111"/>
                <a:gd name="T50" fmla="*/ 19 w 134"/>
                <a:gd name="T51" fmla="*/ 5 h 111"/>
                <a:gd name="T52" fmla="*/ 16 w 134"/>
                <a:gd name="T53" fmla="*/ 14 h 111"/>
                <a:gd name="T54" fmla="*/ 11 w 134"/>
                <a:gd name="T55" fmla="*/ 22 h 111"/>
                <a:gd name="T56" fmla="*/ 10 w 134"/>
                <a:gd name="T57" fmla="*/ 24 h 111"/>
                <a:gd name="T58" fmla="*/ 11 w 134"/>
                <a:gd name="T59" fmla="*/ 31 h 111"/>
                <a:gd name="T60" fmla="*/ 10 w 134"/>
                <a:gd name="T61" fmla="*/ 47 h 111"/>
                <a:gd name="T62" fmla="*/ 6 w 134"/>
                <a:gd name="T63" fmla="*/ 54 h 111"/>
                <a:gd name="T64" fmla="*/ 1 w 134"/>
                <a:gd name="T65" fmla="*/ 62 h 111"/>
                <a:gd name="T66" fmla="*/ 1 w 134"/>
                <a:gd name="T67" fmla="*/ 75 h 111"/>
                <a:gd name="T68" fmla="*/ 5 w 134"/>
                <a:gd name="T69" fmla="*/ 84 h 111"/>
                <a:gd name="T70" fmla="*/ 5 w 134"/>
                <a:gd name="T71" fmla="*/ 84 h 111"/>
                <a:gd name="T72" fmla="*/ 22 w 134"/>
                <a:gd name="T73" fmla="*/ 89 h 111"/>
                <a:gd name="T74" fmla="*/ 32 w 134"/>
                <a:gd name="T75" fmla="*/ 100 h 111"/>
                <a:gd name="T76" fmla="*/ 38 w 134"/>
                <a:gd name="T77" fmla="*/ 110 h 111"/>
                <a:gd name="T78" fmla="*/ 50 w 134"/>
                <a:gd name="T79" fmla="*/ 107 h 111"/>
                <a:gd name="T80" fmla="*/ 65 w 134"/>
                <a:gd name="T81" fmla="*/ 106 h 111"/>
                <a:gd name="T82" fmla="*/ 66 w 134"/>
                <a:gd name="T83" fmla="*/ 106 h 111"/>
                <a:gd name="T84" fmla="*/ 70 w 134"/>
                <a:gd name="T85" fmla="*/ 94 h 111"/>
                <a:gd name="T86" fmla="*/ 83 w 134"/>
                <a:gd name="T87" fmla="*/ 8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11">
                  <a:moveTo>
                    <a:pt x="83" y="81"/>
                  </a:moveTo>
                  <a:cubicBezTo>
                    <a:pt x="84" y="81"/>
                    <a:pt x="87" y="82"/>
                    <a:pt x="89" y="80"/>
                  </a:cubicBezTo>
                  <a:cubicBezTo>
                    <a:pt x="92" y="79"/>
                    <a:pt x="97" y="83"/>
                    <a:pt x="97" y="86"/>
                  </a:cubicBezTo>
                  <a:cubicBezTo>
                    <a:pt x="98" y="89"/>
                    <a:pt x="100" y="85"/>
                    <a:pt x="102" y="81"/>
                  </a:cubicBezTo>
                  <a:cubicBezTo>
                    <a:pt x="104" y="77"/>
                    <a:pt x="110" y="66"/>
                    <a:pt x="110" y="64"/>
                  </a:cubicBezTo>
                  <a:cubicBezTo>
                    <a:pt x="110" y="61"/>
                    <a:pt x="116" y="59"/>
                    <a:pt x="116" y="57"/>
                  </a:cubicBezTo>
                  <a:cubicBezTo>
                    <a:pt x="116" y="55"/>
                    <a:pt x="115" y="52"/>
                    <a:pt x="117" y="51"/>
                  </a:cubicBezTo>
                  <a:cubicBezTo>
                    <a:pt x="119" y="50"/>
                    <a:pt x="120" y="45"/>
                    <a:pt x="120" y="44"/>
                  </a:cubicBezTo>
                  <a:cubicBezTo>
                    <a:pt x="119" y="42"/>
                    <a:pt x="125" y="33"/>
                    <a:pt x="126" y="31"/>
                  </a:cubicBezTo>
                  <a:cubicBezTo>
                    <a:pt x="127" y="30"/>
                    <a:pt x="133" y="31"/>
                    <a:pt x="133" y="28"/>
                  </a:cubicBezTo>
                  <a:cubicBezTo>
                    <a:pt x="133" y="25"/>
                    <a:pt x="134" y="21"/>
                    <a:pt x="132" y="21"/>
                  </a:cubicBezTo>
                  <a:cubicBezTo>
                    <a:pt x="130" y="20"/>
                    <a:pt x="128" y="18"/>
                    <a:pt x="128" y="16"/>
                  </a:cubicBezTo>
                  <a:cubicBezTo>
                    <a:pt x="128" y="15"/>
                    <a:pt x="128" y="12"/>
                    <a:pt x="128" y="10"/>
                  </a:cubicBezTo>
                  <a:cubicBezTo>
                    <a:pt x="126" y="9"/>
                    <a:pt x="126" y="7"/>
                    <a:pt x="124" y="5"/>
                  </a:cubicBezTo>
                  <a:cubicBezTo>
                    <a:pt x="122" y="4"/>
                    <a:pt x="122" y="2"/>
                    <a:pt x="120" y="3"/>
                  </a:cubicBezTo>
                  <a:cubicBezTo>
                    <a:pt x="118" y="4"/>
                    <a:pt x="115" y="9"/>
                    <a:pt x="112" y="10"/>
                  </a:cubicBezTo>
                  <a:cubicBezTo>
                    <a:pt x="109" y="11"/>
                    <a:pt x="105" y="9"/>
                    <a:pt x="103" y="8"/>
                  </a:cubicBezTo>
                  <a:cubicBezTo>
                    <a:pt x="101" y="7"/>
                    <a:pt x="91" y="8"/>
                    <a:pt x="88" y="8"/>
                  </a:cubicBezTo>
                  <a:cubicBezTo>
                    <a:pt x="85" y="7"/>
                    <a:pt x="82" y="12"/>
                    <a:pt x="80" y="13"/>
                  </a:cubicBezTo>
                  <a:cubicBezTo>
                    <a:pt x="78" y="14"/>
                    <a:pt x="71" y="14"/>
                    <a:pt x="69" y="13"/>
                  </a:cubicBezTo>
                  <a:cubicBezTo>
                    <a:pt x="67" y="12"/>
                    <a:pt x="62" y="8"/>
                    <a:pt x="60" y="8"/>
                  </a:cubicBezTo>
                  <a:cubicBezTo>
                    <a:pt x="58" y="8"/>
                    <a:pt x="54" y="9"/>
                    <a:pt x="51" y="11"/>
                  </a:cubicBezTo>
                  <a:cubicBezTo>
                    <a:pt x="48" y="13"/>
                    <a:pt x="47" y="7"/>
                    <a:pt x="45" y="5"/>
                  </a:cubicBezTo>
                  <a:cubicBezTo>
                    <a:pt x="43" y="3"/>
                    <a:pt x="38" y="5"/>
                    <a:pt x="36" y="2"/>
                  </a:cubicBezTo>
                  <a:cubicBezTo>
                    <a:pt x="33" y="0"/>
                    <a:pt x="31" y="5"/>
                    <a:pt x="29" y="5"/>
                  </a:cubicBezTo>
                  <a:cubicBezTo>
                    <a:pt x="27" y="4"/>
                    <a:pt x="21" y="3"/>
                    <a:pt x="19" y="5"/>
                  </a:cubicBezTo>
                  <a:cubicBezTo>
                    <a:pt x="17" y="6"/>
                    <a:pt x="17" y="13"/>
                    <a:pt x="16" y="14"/>
                  </a:cubicBezTo>
                  <a:cubicBezTo>
                    <a:pt x="15" y="15"/>
                    <a:pt x="11" y="19"/>
                    <a:pt x="11" y="22"/>
                  </a:cubicBezTo>
                  <a:cubicBezTo>
                    <a:pt x="11" y="23"/>
                    <a:pt x="11" y="23"/>
                    <a:pt x="10" y="24"/>
                  </a:cubicBezTo>
                  <a:cubicBezTo>
                    <a:pt x="10" y="27"/>
                    <a:pt x="11" y="30"/>
                    <a:pt x="11" y="31"/>
                  </a:cubicBezTo>
                  <a:cubicBezTo>
                    <a:pt x="11" y="34"/>
                    <a:pt x="12" y="45"/>
                    <a:pt x="10" y="47"/>
                  </a:cubicBezTo>
                  <a:cubicBezTo>
                    <a:pt x="7" y="50"/>
                    <a:pt x="6" y="54"/>
                    <a:pt x="6" y="54"/>
                  </a:cubicBezTo>
                  <a:cubicBezTo>
                    <a:pt x="6" y="54"/>
                    <a:pt x="2" y="57"/>
                    <a:pt x="1" y="62"/>
                  </a:cubicBezTo>
                  <a:cubicBezTo>
                    <a:pt x="0" y="68"/>
                    <a:pt x="1" y="71"/>
                    <a:pt x="1" y="75"/>
                  </a:cubicBezTo>
                  <a:cubicBezTo>
                    <a:pt x="1" y="78"/>
                    <a:pt x="3" y="81"/>
                    <a:pt x="5" y="84"/>
                  </a:cubicBezTo>
                  <a:cubicBezTo>
                    <a:pt x="5" y="84"/>
                    <a:pt x="5" y="84"/>
                    <a:pt x="5" y="84"/>
                  </a:cubicBezTo>
                  <a:cubicBezTo>
                    <a:pt x="7" y="87"/>
                    <a:pt x="16" y="88"/>
                    <a:pt x="22" y="89"/>
                  </a:cubicBezTo>
                  <a:cubicBezTo>
                    <a:pt x="27" y="90"/>
                    <a:pt x="32" y="97"/>
                    <a:pt x="32" y="100"/>
                  </a:cubicBezTo>
                  <a:cubicBezTo>
                    <a:pt x="32" y="103"/>
                    <a:pt x="36" y="109"/>
                    <a:pt x="38" y="110"/>
                  </a:cubicBezTo>
                  <a:cubicBezTo>
                    <a:pt x="41" y="111"/>
                    <a:pt x="47" y="107"/>
                    <a:pt x="50" y="107"/>
                  </a:cubicBezTo>
                  <a:cubicBezTo>
                    <a:pt x="53" y="107"/>
                    <a:pt x="63" y="108"/>
                    <a:pt x="65" y="106"/>
                  </a:cubicBezTo>
                  <a:cubicBezTo>
                    <a:pt x="65" y="105"/>
                    <a:pt x="66" y="105"/>
                    <a:pt x="66" y="106"/>
                  </a:cubicBezTo>
                  <a:cubicBezTo>
                    <a:pt x="69" y="99"/>
                    <a:pt x="70" y="94"/>
                    <a:pt x="70" y="94"/>
                  </a:cubicBezTo>
                  <a:cubicBezTo>
                    <a:pt x="70" y="94"/>
                    <a:pt x="81" y="82"/>
                    <a:pt x="83" y="8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20" name="Freeform 39">
              <a:extLst>
                <a:ext uri="{FF2B5EF4-FFF2-40B4-BE49-F238E27FC236}">
                  <a16:creationId xmlns="" xmlns:a16="http://schemas.microsoft.com/office/drawing/2014/main" id="{85EBA66C-6793-452F-B966-7C42BFBD6A0E}"/>
                </a:ext>
              </a:extLst>
            </p:cNvPr>
            <p:cNvSpPr>
              <a:spLocks/>
            </p:cNvSpPr>
            <p:nvPr/>
          </p:nvSpPr>
          <p:spPr bwMode="auto">
            <a:xfrm>
              <a:off x="4810125" y="2438401"/>
              <a:ext cx="261938" cy="260350"/>
            </a:xfrm>
            <a:custGeom>
              <a:avLst/>
              <a:gdLst>
                <a:gd name="T0" fmla="*/ 115 w 124"/>
                <a:gd name="T1" fmla="*/ 27 h 123"/>
                <a:gd name="T2" fmla="*/ 107 w 124"/>
                <a:gd name="T3" fmla="*/ 7 h 123"/>
                <a:gd name="T4" fmla="*/ 106 w 124"/>
                <a:gd name="T5" fmla="*/ 9 h 123"/>
                <a:gd name="T6" fmla="*/ 94 w 124"/>
                <a:gd name="T7" fmla="*/ 8 h 123"/>
                <a:gd name="T8" fmla="*/ 80 w 124"/>
                <a:gd name="T9" fmla="*/ 5 h 123"/>
                <a:gd name="T10" fmla="*/ 56 w 124"/>
                <a:gd name="T11" fmla="*/ 9 h 123"/>
                <a:gd name="T12" fmla="*/ 44 w 124"/>
                <a:gd name="T13" fmla="*/ 10 h 123"/>
                <a:gd name="T14" fmla="*/ 23 w 124"/>
                <a:gd name="T15" fmla="*/ 4 h 123"/>
                <a:gd name="T16" fmla="*/ 6 w 124"/>
                <a:gd name="T17" fmla="*/ 0 h 123"/>
                <a:gd name="T18" fmla="*/ 5 w 124"/>
                <a:gd name="T19" fmla="*/ 3 h 123"/>
                <a:gd name="T20" fmla="*/ 4 w 124"/>
                <a:gd name="T21" fmla="*/ 17 h 123"/>
                <a:gd name="T22" fmla="*/ 4 w 124"/>
                <a:gd name="T23" fmla="*/ 34 h 123"/>
                <a:gd name="T24" fmla="*/ 4 w 124"/>
                <a:gd name="T25" fmla="*/ 121 h 123"/>
                <a:gd name="T26" fmla="*/ 72 w 124"/>
                <a:gd name="T27" fmla="*/ 121 h 123"/>
                <a:gd name="T28" fmla="*/ 76 w 124"/>
                <a:gd name="T29" fmla="*/ 118 h 123"/>
                <a:gd name="T30" fmla="*/ 82 w 124"/>
                <a:gd name="T31" fmla="*/ 120 h 123"/>
                <a:gd name="T32" fmla="*/ 96 w 124"/>
                <a:gd name="T33" fmla="*/ 120 h 123"/>
                <a:gd name="T34" fmla="*/ 102 w 124"/>
                <a:gd name="T35" fmla="*/ 123 h 123"/>
                <a:gd name="T36" fmla="*/ 109 w 124"/>
                <a:gd name="T37" fmla="*/ 118 h 123"/>
                <a:gd name="T38" fmla="*/ 116 w 124"/>
                <a:gd name="T39" fmla="*/ 110 h 123"/>
                <a:gd name="T40" fmla="*/ 122 w 124"/>
                <a:gd name="T41" fmla="*/ 106 h 123"/>
                <a:gd name="T42" fmla="*/ 123 w 124"/>
                <a:gd name="T43" fmla="*/ 105 h 123"/>
                <a:gd name="T44" fmla="*/ 123 w 124"/>
                <a:gd name="T45" fmla="*/ 101 h 123"/>
                <a:gd name="T46" fmla="*/ 118 w 124"/>
                <a:gd name="T47" fmla="*/ 88 h 123"/>
                <a:gd name="T48" fmla="*/ 106 w 124"/>
                <a:gd name="T49" fmla="*/ 65 h 123"/>
                <a:gd name="T50" fmla="*/ 100 w 124"/>
                <a:gd name="T51" fmla="*/ 54 h 123"/>
                <a:gd name="T52" fmla="*/ 93 w 124"/>
                <a:gd name="T53" fmla="*/ 41 h 123"/>
                <a:gd name="T54" fmla="*/ 87 w 124"/>
                <a:gd name="T55" fmla="*/ 21 h 123"/>
                <a:gd name="T56" fmla="*/ 95 w 124"/>
                <a:gd name="T57" fmla="*/ 35 h 123"/>
                <a:gd name="T58" fmla="*/ 106 w 124"/>
                <a:gd name="T59" fmla="*/ 50 h 123"/>
                <a:gd name="T60" fmla="*/ 113 w 124"/>
                <a:gd name="T61" fmla="*/ 34 h 123"/>
                <a:gd name="T62" fmla="*/ 113 w 124"/>
                <a:gd name="T63" fmla="*/ 35 h 123"/>
                <a:gd name="T64" fmla="*/ 114 w 124"/>
                <a:gd name="T65" fmla="*/ 32 h 123"/>
                <a:gd name="T66" fmla="*/ 115 w 124"/>
                <a:gd name="T67"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115" y="27"/>
                  </a:moveTo>
                  <a:cubicBezTo>
                    <a:pt x="107" y="7"/>
                    <a:pt x="107" y="7"/>
                    <a:pt x="107" y="7"/>
                  </a:cubicBezTo>
                  <a:cubicBezTo>
                    <a:pt x="107" y="8"/>
                    <a:pt x="106" y="9"/>
                    <a:pt x="106" y="9"/>
                  </a:cubicBezTo>
                  <a:cubicBezTo>
                    <a:pt x="105" y="10"/>
                    <a:pt x="99" y="7"/>
                    <a:pt x="94" y="8"/>
                  </a:cubicBezTo>
                  <a:cubicBezTo>
                    <a:pt x="89" y="10"/>
                    <a:pt x="85" y="8"/>
                    <a:pt x="80" y="5"/>
                  </a:cubicBezTo>
                  <a:cubicBezTo>
                    <a:pt x="75" y="3"/>
                    <a:pt x="59" y="6"/>
                    <a:pt x="56" y="9"/>
                  </a:cubicBezTo>
                  <a:cubicBezTo>
                    <a:pt x="54" y="12"/>
                    <a:pt x="49" y="12"/>
                    <a:pt x="44" y="10"/>
                  </a:cubicBezTo>
                  <a:cubicBezTo>
                    <a:pt x="39" y="8"/>
                    <a:pt x="32" y="5"/>
                    <a:pt x="23" y="4"/>
                  </a:cubicBezTo>
                  <a:cubicBezTo>
                    <a:pt x="14" y="4"/>
                    <a:pt x="8" y="2"/>
                    <a:pt x="6" y="0"/>
                  </a:cubicBezTo>
                  <a:cubicBezTo>
                    <a:pt x="6" y="1"/>
                    <a:pt x="5" y="2"/>
                    <a:pt x="5" y="3"/>
                  </a:cubicBezTo>
                  <a:cubicBezTo>
                    <a:pt x="2" y="11"/>
                    <a:pt x="7" y="13"/>
                    <a:pt x="4" y="17"/>
                  </a:cubicBezTo>
                  <a:cubicBezTo>
                    <a:pt x="0" y="21"/>
                    <a:pt x="4" y="26"/>
                    <a:pt x="4" y="34"/>
                  </a:cubicBezTo>
                  <a:cubicBezTo>
                    <a:pt x="4" y="39"/>
                    <a:pt x="4" y="90"/>
                    <a:pt x="4" y="121"/>
                  </a:cubicBezTo>
                  <a:cubicBezTo>
                    <a:pt x="72" y="121"/>
                    <a:pt x="72" y="121"/>
                    <a:pt x="72" y="121"/>
                  </a:cubicBezTo>
                  <a:cubicBezTo>
                    <a:pt x="72" y="121"/>
                    <a:pt x="74" y="119"/>
                    <a:pt x="76" y="118"/>
                  </a:cubicBezTo>
                  <a:cubicBezTo>
                    <a:pt x="78" y="117"/>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1"/>
                    <a:pt x="122" y="106"/>
                  </a:cubicBezTo>
                  <a:cubicBezTo>
                    <a:pt x="122" y="106"/>
                    <a:pt x="123" y="106"/>
                    <a:pt x="123" y="105"/>
                  </a:cubicBezTo>
                  <a:cubicBezTo>
                    <a:pt x="122" y="104"/>
                    <a:pt x="122" y="103"/>
                    <a:pt x="123" y="101"/>
                  </a:cubicBezTo>
                  <a:cubicBezTo>
                    <a:pt x="124" y="96"/>
                    <a:pt x="120" y="96"/>
                    <a:pt x="118" y="88"/>
                  </a:cubicBezTo>
                  <a:cubicBezTo>
                    <a:pt x="115" y="81"/>
                    <a:pt x="106" y="70"/>
                    <a:pt x="106" y="65"/>
                  </a:cubicBezTo>
                  <a:cubicBezTo>
                    <a:pt x="105" y="61"/>
                    <a:pt x="100" y="59"/>
                    <a:pt x="100" y="54"/>
                  </a:cubicBezTo>
                  <a:cubicBezTo>
                    <a:pt x="100" y="49"/>
                    <a:pt x="98" y="49"/>
                    <a:pt x="93" y="41"/>
                  </a:cubicBezTo>
                  <a:cubicBezTo>
                    <a:pt x="87" y="34"/>
                    <a:pt x="86" y="21"/>
                    <a:pt x="87" y="21"/>
                  </a:cubicBezTo>
                  <a:cubicBezTo>
                    <a:pt x="89" y="20"/>
                    <a:pt x="93" y="32"/>
                    <a:pt x="95" y="35"/>
                  </a:cubicBezTo>
                  <a:cubicBezTo>
                    <a:pt x="97" y="39"/>
                    <a:pt x="102" y="50"/>
                    <a:pt x="106" y="50"/>
                  </a:cubicBezTo>
                  <a:cubicBezTo>
                    <a:pt x="110" y="50"/>
                    <a:pt x="112" y="33"/>
                    <a:pt x="113" y="34"/>
                  </a:cubicBezTo>
                  <a:cubicBezTo>
                    <a:pt x="113" y="34"/>
                    <a:pt x="113" y="34"/>
                    <a:pt x="113" y="35"/>
                  </a:cubicBezTo>
                  <a:cubicBezTo>
                    <a:pt x="114" y="32"/>
                    <a:pt x="114" y="32"/>
                    <a:pt x="114" y="32"/>
                  </a:cubicBezTo>
                  <a:lnTo>
                    <a:pt x="115" y="27"/>
                  </a:ln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28" name="Freeform 47">
              <a:extLst>
                <a:ext uri="{FF2B5EF4-FFF2-40B4-BE49-F238E27FC236}">
                  <a16:creationId xmlns="" xmlns:a16="http://schemas.microsoft.com/office/drawing/2014/main" id="{D94845C1-6AD5-4548-8235-C9E9D6EC4D19}"/>
                </a:ext>
              </a:extLst>
            </p:cNvPr>
            <p:cNvSpPr>
              <a:spLocks/>
            </p:cNvSpPr>
            <p:nvPr/>
          </p:nvSpPr>
          <p:spPr bwMode="auto">
            <a:xfrm>
              <a:off x="5059362" y="2360613"/>
              <a:ext cx="36513" cy="44450"/>
            </a:xfrm>
            <a:custGeom>
              <a:avLst/>
              <a:gdLst>
                <a:gd name="T0" fmla="*/ 14 w 17"/>
                <a:gd name="T1" fmla="*/ 9 h 21"/>
                <a:gd name="T2" fmla="*/ 8 w 17"/>
                <a:gd name="T3" fmla="*/ 0 h 21"/>
                <a:gd name="T4" fmla="*/ 8 w 17"/>
                <a:gd name="T5" fmla="*/ 2 h 21"/>
                <a:gd name="T6" fmla="*/ 0 w 17"/>
                <a:gd name="T7" fmla="*/ 19 h 21"/>
                <a:gd name="T8" fmla="*/ 5 w 17"/>
                <a:gd name="T9" fmla="*/ 21 h 21"/>
                <a:gd name="T10" fmla="*/ 14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14" y="9"/>
                  </a:moveTo>
                  <a:cubicBezTo>
                    <a:pt x="16" y="7"/>
                    <a:pt x="17" y="0"/>
                    <a:pt x="8" y="0"/>
                  </a:cubicBezTo>
                  <a:cubicBezTo>
                    <a:pt x="8" y="1"/>
                    <a:pt x="8" y="1"/>
                    <a:pt x="8" y="2"/>
                  </a:cubicBezTo>
                  <a:cubicBezTo>
                    <a:pt x="8" y="5"/>
                    <a:pt x="3" y="12"/>
                    <a:pt x="0" y="19"/>
                  </a:cubicBezTo>
                  <a:cubicBezTo>
                    <a:pt x="5" y="21"/>
                    <a:pt x="5" y="21"/>
                    <a:pt x="5" y="21"/>
                  </a:cubicBezTo>
                  <a:cubicBezTo>
                    <a:pt x="8" y="16"/>
                    <a:pt x="12" y="11"/>
                    <a:pt x="14" y="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29" name="Freeform 48">
              <a:extLst>
                <a:ext uri="{FF2B5EF4-FFF2-40B4-BE49-F238E27FC236}">
                  <a16:creationId xmlns="" xmlns:a16="http://schemas.microsoft.com/office/drawing/2014/main" id="{32CC727E-5CA5-406E-A288-0EADE10FC9A9}"/>
                </a:ext>
              </a:extLst>
            </p:cNvPr>
            <p:cNvSpPr>
              <a:spLocks/>
            </p:cNvSpPr>
            <p:nvPr/>
          </p:nvSpPr>
          <p:spPr bwMode="auto">
            <a:xfrm>
              <a:off x="5070475" y="2293938"/>
              <a:ext cx="165100" cy="131763"/>
            </a:xfrm>
            <a:custGeom>
              <a:avLst/>
              <a:gdLst>
                <a:gd name="T0" fmla="*/ 9 w 78"/>
                <a:gd name="T1" fmla="*/ 40 h 62"/>
                <a:gd name="T2" fmla="*/ 0 w 78"/>
                <a:gd name="T3" fmla="*/ 52 h 62"/>
                <a:gd name="T4" fmla="*/ 1 w 78"/>
                <a:gd name="T5" fmla="*/ 52 h 62"/>
                <a:gd name="T6" fmla="*/ 2 w 78"/>
                <a:gd name="T7" fmla="*/ 56 h 62"/>
                <a:gd name="T8" fmla="*/ 12 w 78"/>
                <a:gd name="T9" fmla="*/ 62 h 62"/>
                <a:gd name="T10" fmla="*/ 23 w 78"/>
                <a:gd name="T11" fmla="*/ 56 h 62"/>
                <a:gd name="T12" fmla="*/ 61 w 78"/>
                <a:gd name="T13" fmla="*/ 36 h 62"/>
                <a:gd name="T14" fmla="*/ 64 w 78"/>
                <a:gd name="T15" fmla="*/ 30 h 62"/>
                <a:gd name="T16" fmla="*/ 65 w 78"/>
                <a:gd name="T17" fmla="*/ 21 h 62"/>
                <a:gd name="T18" fmla="*/ 64 w 78"/>
                <a:gd name="T19" fmla="*/ 11 h 62"/>
                <a:gd name="T20" fmla="*/ 71 w 78"/>
                <a:gd name="T21" fmla="*/ 6 h 62"/>
                <a:gd name="T22" fmla="*/ 78 w 78"/>
                <a:gd name="T23" fmla="*/ 1 h 62"/>
                <a:gd name="T24" fmla="*/ 73 w 78"/>
                <a:gd name="T25" fmla="*/ 0 h 62"/>
                <a:gd name="T26" fmla="*/ 61 w 78"/>
                <a:gd name="T27" fmla="*/ 2 h 62"/>
                <a:gd name="T28" fmla="*/ 46 w 78"/>
                <a:gd name="T29" fmla="*/ 6 h 62"/>
                <a:gd name="T30" fmla="*/ 33 w 78"/>
                <a:gd name="T31" fmla="*/ 6 h 62"/>
                <a:gd name="T32" fmla="*/ 26 w 78"/>
                <a:gd name="T33" fmla="*/ 7 h 62"/>
                <a:gd name="T34" fmla="*/ 16 w 78"/>
                <a:gd name="T35" fmla="*/ 7 h 62"/>
                <a:gd name="T36" fmla="*/ 11 w 78"/>
                <a:gd name="T37" fmla="*/ 10 h 62"/>
                <a:gd name="T38" fmla="*/ 4 w 78"/>
                <a:gd name="T39" fmla="*/ 17 h 62"/>
                <a:gd name="T40" fmla="*/ 4 w 78"/>
                <a:gd name="T41" fmla="*/ 23 h 62"/>
                <a:gd name="T42" fmla="*/ 3 w 78"/>
                <a:gd name="T43" fmla="*/ 31 h 62"/>
                <a:gd name="T44" fmla="*/ 9 w 78"/>
                <a:gd name="T45"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2">
                  <a:moveTo>
                    <a:pt x="9" y="40"/>
                  </a:moveTo>
                  <a:cubicBezTo>
                    <a:pt x="7" y="42"/>
                    <a:pt x="3" y="47"/>
                    <a:pt x="0" y="52"/>
                  </a:cubicBezTo>
                  <a:cubicBezTo>
                    <a:pt x="1" y="52"/>
                    <a:pt x="1" y="52"/>
                    <a:pt x="1" y="52"/>
                  </a:cubicBezTo>
                  <a:cubicBezTo>
                    <a:pt x="2" y="56"/>
                    <a:pt x="2" y="56"/>
                    <a:pt x="2" y="56"/>
                  </a:cubicBezTo>
                  <a:cubicBezTo>
                    <a:pt x="12" y="62"/>
                    <a:pt x="12" y="62"/>
                    <a:pt x="12" y="62"/>
                  </a:cubicBezTo>
                  <a:cubicBezTo>
                    <a:pt x="12" y="62"/>
                    <a:pt x="20" y="56"/>
                    <a:pt x="23" y="56"/>
                  </a:cubicBezTo>
                  <a:cubicBezTo>
                    <a:pt x="26" y="55"/>
                    <a:pt x="61" y="36"/>
                    <a:pt x="61" y="36"/>
                  </a:cubicBezTo>
                  <a:cubicBezTo>
                    <a:pt x="61" y="36"/>
                    <a:pt x="65" y="31"/>
                    <a:pt x="64" y="30"/>
                  </a:cubicBezTo>
                  <a:cubicBezTo>
                    <a:pt x="64" y="28"/>
                    <a:pt x="63" y="23"/>
                    <a:pt x="65" y="21"/>
                  </a:cubicBezTo>
                  <a:cubicBezTo>
                    <a:pt x="67" y="19"/>
                    <a:pt x="63" y="15"/>
                    <a:pt x="64" y="11"/>
                  </a:cubicBezTo>
                  <a:cubicBezTo>
                    <a:pt x="65" y="8"/>
                    <a:pt x="71" y="6"/>
                    <a:pt x="71" y="6"/>
                  </a:cubicBezTo>
                  <a:cubicBezTo>
                    <a:pt x="78" y="1"/>
                    <a:pt x="78" y="1"/>
                    <a:pt x="78" y="1"/>
                  </a:cubicBezTo>
                  <a:cubicBezTo>
                    <a:pt x="73" y="0"/>
                    <a:pt x="73" y="0"/>
                    <a:pt x="73" y="0"/>
                  </a:cubicBezTo>
                  <a:cubicBezTo>
                    <a:pt x="73" y="0"/>
                    <a:pt x="68" y="2"/>
                    <a:pt x="61" y="2"/>
                  </a:cubicBezTo>
                  <a:cubicBezTo>
                    <a:pt x="54" y="1"/>
                    <a:pt x="53" y="6"/>
                    <a:pt x="46" y="6"/>
                  </a:cubicBezTo>
                  <a:cubicBezTo>
                    <a:pt x="39" y="6"/>
                    <a:pt x="35" y="8"/>
                    <a:pt x="33" y="6"/>
                  </a:cubicBezTo>
                  <a:cubicBezTo>
                    <a:pt x="31" y="3"/>
                    <a:pt x="31" y="5"/>
                    <a:pt x="26" y="7"/>
                  </a:cubicBezTo>
                  <a:cubicBezTo>
                    <a:pt x="21" y="9"/>
                    <a:pt x="18" y="9"/>
                    <a:pt x="16" y="7"/>
                  </a:cubicBezTo>
                  <a:cubicBezTo>
                    <a:pt x="13" y="5"/>
                    <a:pt x="12" y="7"/>
                    <a:pt x="11" y="10"/>
                  </a:cubicBezTo>
                  <a:cubicBezTo>
                    <a:pt x="11" y="12"/>
                    <a:pt x="11" y="16"/>
                    <a:pt x="4" y="17"/>
                  </a:cubicBezTo>
                  <a:cubicBezTo>
                    <a:pt x="4" y="19"/>
                    <a:pt x="3" y="22"/>
                    <a:pt x="4" y="23"/>
                  </a:cubicBezTo>
                  <a:cubicBezTo>
                    <a:pt x="6" y="25"/>
                    <a:pt x="4" y="28"/>
                    <a:pt x="3" y="31"/>
                  </a:cubicBezTo>
                  <a:cubicBezTo>
                    <a:pt x="12" y="31"/>
                    <a:pt x="11" y="38"/>
                    <a:pt x="9" y="4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0" name="Freeform 49">
              <a:extLst>
                <a:ext uri="{FF2B5EF4-FFF2-40B4-BE49-F238E27FC236}">
                  <a16:creationId xmlns="" xmlns:a16="http://schemas.microsoft.com/office/drawing/2014/main" id="{033DDD5C-09F0-4720-B09A-567CB768A485}"/>
                </a:ext>
              </a:extLst>
            </p:cNvPr>
            <p:cNvSpPr>
              <a:spLocks/>
            </p:cNvSpPr>
            <p:nvPr/>
          </p:nvSpPr>
          <p:spPr bwMode="auto">
            <a:xfrm>
              <a:off x="7219950" y="2265363"/>
              <a:ext cx="90488" cy="111125"/>
            </a:xfrm>
            <a:custGeom>
              <a:avLst/>
              <a:gdLst>
                <a:gd name="T0" fmla="*/ 10 w 43"/>
                <a:gd name="T1" fmla="*/ 4 h 53"/>
                <a:gd name="T2" fmla="*/ 4 w 43"/>
                <a:gd name="T3" fmla="*/ 9 h 53"/>
                <a:gd name="T4" fmla="*/ 7 w 43"/>
                <a:gd name="T5" fmla="*/ 15 h 53"/>
                <a:gd name="T6" fmla="*/ 7 w 43"/>
                <a:gd name="T7" fmla="*/ 20 h 53"/>
                <a:gd name="T8" fmla="*/ 6 w 43"/>
                <a:gd name="T9" fmla="*/ 31 h 53"/>
                <a:gd name="T10" fmla="*/ 3 w 43"/>
                <a:gd name="T11" fmla="*/ 44 h 53"/>
                <a:gd name="T12" fmla="*/ 4 w 43"/>
                <a:gd name="T13" fmla="*/ 52 h 53"/>
                <a:gd name="T14" fmla="*/ 26 w 43"/>
                <a:gd name="T15" fmla="*/ 45 h 53"/>
                <a:gd name="T16" fmla="*/ 37 w 43"/>
                <a:gd name="T17" fmla="*/ 40 h 53"/>
                <a:gd name="T18" fmla="*/ 41 w 43"/>
                <a:gd name="T19" fmla="*/ 35 h 53"/>
                <a:gd name="T20" fmla="*/ 38 w 43"/>
                <a:gd name="T21" fmla="*/ 19 h 53"/>
                <a:gd name="T22" fmla="*/ 27 w 43"/>
                <a:gd name="T23" fmla="*/ 0 h 53"/>
                <a:gd name="T24" fmla="*/ 21 w 43"/>
                <a:gd name="T25" fmla="*/ 2 h 53"/>
                <a:gd name="T26" fmla="*/ 10 w 43"/>
                <a:gd name="T2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3">
                  <a:moveTo>
                    <a:pt x="10" y="4"/>
                  </a:moveTo>
                  <a:cubicBezTo>
                    <a:pt x="9" y="5"/>
                    <a:pt x="6" y="7"/>
                    <a:pt x="4" y="9"/>
                  </a:cubicBezTo>
                  <a:cubicBezTo>
                    <a:pt x="5" y="12"/>
                    <a:pt x="5" y="15"/>
                    <a:pt x="7" y="15"/>
                  </a:cubicBezTo>
                  <a:cubicBezTo>
                    <a:pt x="11" y="16"/>
                    <a:pt x="11" y="21"/>
                    <a:pt x="7" y="20"/>
                  </a:cubicBezTo>
                  <a:cubicBezTo>
                    <a:pt x="3" y="19"/>
                    <a:pt x="3" y="25"/>
                    <a:pt x="6" y="31"/>
                  </a:cubicBezTo>
                  <a:cubicBezTo>
                    <a:pt x="10" y="36"/>
                    <a:pt x="0" y="42"/>
                    <a:pt x="3" y="44"/>
                  </a:cubicBezTo>
                  <a:cubicBezTo>
                    <a:pt x="5" y="47"/>
                    <a:pt x="3" y="50"/>
                    <a:pt x="4" y="52"/>
                  </a:cubicBezTo>
                  <a:cubicBezTo>
                    <a:pt x="5" y="53"/>
                    <a:pt x="20" y="51"/>
                    <a:pt x="26" y="45"/>
                  </a:cubicBezTo>
                  <a:cubicBezTo>
                    <a:pt x="32" y="38"/>
                    <a:pt x="34" y="39"/>
                    <a:pt x="37" y="40"/>
                  </a:cubicBezTo>
                  <a:cubicBezTo>
                    <a:pt x="40" y="41"/>
                    <a:pt x="43" y="38"/>
                    <a:pt x="41" y="35"/>
                  </a:cubicBezTo>
                  <a:cubicBezTo>
                    <a:pt x="40" y="33"/>
                    <a:pt x="38" y="27"/>
                    <a:pt x="38" y="19"/>
                  </a:cubicBezTo>
                  <a:cubicBezTo>
                    <a:pt x="39" y="14"/>
                    <a:pt x="33" y="6"/>
                    <a:pt x="27" y="0"/>
                  </a:cubicBezTo>
                  <a:cubicBezTo>
                    <a:pt x="25" y="1"/>
                    <a:pt x="23" y="2"/>
                    <a:pt x="21" y="2"/>
                  </a:cubicBezTo>
                  <a:cubicBezTo>
                    <a:pt x="17" y="2"/>
                    <a:pt x="12" y="3"/>
                    <a:pt x="10" y="4"/>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1" name="Freeform 50">
              <a:extLst>
                <a:ext uri="{FF2B5EF4-FFF2-40B4-BE49-F238E27FC236}">
                  <a16:creationId xmlns="" xmlns:a16="http://schemas.microsoft.com/office/drawing/2014/main" id="{4B36A87E-7933-4322-ADA1-8FCDA9FB85D3}"/>
                </a:ext>
              </a:extLst>
            </p:cNvPr>
            <p:cNvSpPr>
              <a:spLocks/>
            </p:cNvSpPr>
            <p:nvPr/>
          </p:nvSpPr>
          <p:spPr bwMode="auto">
            <a:xfrm>
              <a:off x="6321425" y="2584451"/>
              <a:ext cx="106363" cy="139700"/>
            </a:xfrm>
            <a:custGeom>
              <a:avLst/>
              <a:gdLst>
                <a:gd name="T0" fmla="*/ 50 w 50"/>
                <a:gd name="T1" fmla="*/ 55 h 66"/>
                <a:gd name="T2" fmla="*/ 46 w 50"/>
                <a:gd name="T3" fmla="*/ 34 h 66"/>
                <a:gd name="T4" fmla="*/ 37 w 50"/>
                <a:gd name="T5" fmla="*/ 42 h 66"/>
                <a:gd name="T6" fmla="*/ 38 w 50"/>
                <a:gd name="T7" fmla="*/ 30 h 66"/>
                <a:gd name="T8" fmla="*/ 47 w 50"/>
                <a:gd name="T9" fmla="*/ 19 h 66"/>
                <a:gd name="T10" fmla="*/ 39 w 50"/>
                <a:gd name="T11" fmla="*/ 16 h 66"/>
                <a:gd name="T12" fmla="*/ 26 w 50"/>
                <a:gd name="T13" fmla="*/ 17 h 66"/>
                <a:gd name="T14" fmla="*/ 21 w 50"/>
                <a:gd name="T15" fmla="*/ 11 h 66"/>
                <a:gd name="T16" fmla="*/ 13 w 50"/>
                <a:gd name="T17" fmla="*/ 5 h 66"/>
                <a:gd name="T18" fmla="*/ 4 w 50"/>
                <a:gd name="T19" fmla="*/ 5 h 66"/>
                <a:gd name="T20" fmla="*/ 11 w 50"/>
                <a:gd name="T21" fmla="*/ 15 h 66"/>
                <a:gd name="T22" fmla="*/ 5 w 50"/>
                <a:gd name="T23" fmla="*/ 19 h 66"/>
                <a:gd name="T24" fmla="*/ 8 w 50"/>
                <a:gd name="T25" fmla="*/ 36 h 66"/>
                <a:gd name="T26" fmla="*/ 12 w 50"/>
                <a:gd name="T27" fmla="*/ 57 h 66"/>
                <a:gd name="T28" fmla="*/ 19 w 50"/>
                <a:gd name="T29" fmla="*/ 55 h 66"/>
                <a:gd name="T30" fmla="*/ 28 w 50"/>
                <a:gd name="T31" fmla="*/ 50 h 66"/>
                <a:gd name="T32" fmla="*/ 35 w 50"/>
                <a:gd name="T33" fmla="*/ 45 h 66"/>
                <a:gd name="T34" fmla="*/ 41 w 50"/>
                <a:gd name="T35" fmla="*/ 60 h 66"/>
                <a:gd name="T36" fmla="*/ 43 w 50"/>
                <a:gd name="T37" fmla="*/ 66 h 66"/>
                <a:gd name="T38" fmla="*/ 47 w 50"/>
                <a:gd name="T39" fmla="*/ 63 h 66"/>
                <a:gd name="T40" fmla="*/ 50 w 50"/>
                <a:gd name="T4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66">
                  <a:moveTo>
                    <a:pt x="50" y="55"/>
                  </a:moveTo>
                  <a:cubicBezTo>
                    <a:pt x="48" y="44"/>
                    <a:pt x="47" y="34"/>
                    <a:pt x="46" y="34"/>
                  </a:cubicBezTo>
                  <a:cubicBezTo>
                    <a:pt x="43" y="34"/>
                    <a:pt x="41" y="43"/>
                    <a:pt x="37" y="42"/>
                  </a:cubicBezTo>
                  <a:cubicBezTo>
                    <a:pt x="34" y="42"/>
                    <a:pt x="34" y="30"/>
                    <a:pt x="38" y="30"/>
                  </a:cubicBezTo>
                  <a:cubicBezTo>
                    <a:pt x="42" y="30"/>
                    <a:pt x="47" y="21"/>
                    <a:pt x="47" y="19"/>
                  </a:cubicBezTo>
                  <a:cubicBezTo>
                    <a:pt x="47" y="16"/>
                    <a:pt x="43" y="16"/>
                    <a:pt x="39" y="16"/>
                  </a:cubicBezTo>
                  <a:cubicBezTo>
                    <a:pt x="35" y="16"/>
                    <a:pt x="26" y="17"/>
                    <a:pt x="26" y="17"/>
                  </a:cubicBezTo>
                  <a:cubicBezTo>
                    <a:pt x="26" y="17"/>
                    <a:pt x="21" y="15"/>
                    <a:pt x="21" y="11"/>
                  </a:cubicBezTo>
                  <a:cubicBezTo>
                    <a:pt x="21" y="8"/>
                    <a:pt x="18" y="5"/>
                    <a:pt x="13" y="5"/>
                  </a:cubicBezTo>
                  <a:cubicBezTo>
                    <a:pt x="8" y="5"/>
                    <a:pt x="8" y="0"/>
                    <a:pt x="4" y="5"/>
                  </a:cubicBezTo>
                  <a:cubicBezTo>
                    <a:pt x="0" y="11"/>
                    <a:pt x="12" y="11"/>
                    <a:pt x="11" y="15"/>
                  </a:cubicBezTo>
                  <a:cubicBezTo>
                    <a:pt x="10" y="19"/>
                    <a:pt x="6" y="16"/>
                    <a:pt x="5" y="19"/>
                  </a:cubicBezTo>
                  <a:cubicBezTo>
                    <a:pt x="4" y="23"/>
                    <a:pt x="6" y="31"/>
                    <a:pt x="8" y="36"/>
                  </a:cubicBezTo>
                  <a:cubicBezTo>
                    <a:pt x="9" y="40"/>
                    <a:pt x="12" y="49"/>
                    <a:pt x="12" y="57"/>
                  </a:cubicBezTo>
                  <a:cubicBezTo>
                    <a:pt x="15" y="56"/>
                    <a:pt x="16" y="55"/>
                    <a:pt x="19" y="55"/>
                  </a:cubicBezTo>
                  <a:cubicBezTo>
                    <a:pt x="23" y="55"/>
                    <a:pt x="28" y="54"/>
                    <a:pt x="28" y="50"/>
                  </a:cubicBezTo>
                  <a:cubicBezTo>
                    <a:pt x="29" y="47"/>
                    <a:pt x="33" y="44"/>
                    <a:pt x="35" y="45"/>
                  </a:cubicBezTo>
                  <a:cubicBezTo>
                    <a:pt x="37" y="46"/>
                    <a:pt x="41" y="55"/>
                    <a:pt x="41" y="60"/>
                  </a:cubicBezTo>
                  <a:cubicBezTo>
                    <a:pt x="41" y="62"/>
                    <a:pt x="42" y="64"/>
                    <a:pt x="43" y="66"/>
                  </a:cubicBezTo>
                  <a:cubicBezTo>
                    <a:pt x="45" y="64"/>
                    <a:pt x="47" y="63"/>
                    <a:pt x="47" y="63"/>
                  </a:cubicBezTo>
                  <a:cubicBezTo>
                    <a:pt x="47" y="63"/>
                    <a:pt x="48" y="58"/>
                    <a:pt x="50" y="55"/>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2" name="Freeform 51">
              <a:extLst>
                <a:ext uri="{FF2B5EF4-FFF2-40B4-BE49-F238E27FC236}">
                  <a16:creationId xmlns="" xmlns:a16="http://schemas.microsoft.com/office/drawing/2014/main" id="{9CA7887E-22CA-4BDE-9927-506994946679}"/>
                </a:ext>
              </a:extLst>
            </p:cNvPr>
            <p:cNvSpPr>
              <a:spLocks/>
            </p:cNvSpPr>
            <p:nvPr/>
          </p:nvSpPr>
          <p:spPr bwMode="auto">
            <a:xfrm>
              <a:off x="5862637" y="2344738"/>
              <a:ext cx="666750" cy="701675"/>
            </a:xfrm>
            <a:custGeom>
              <a:avLst/>
              <a:gdLst>
                <a:gd name="T0" fmla="*/ 222 w 315"/>
                <a:gd name="T1" fmla="*/ 132 h 331"/>
                <a:gd name="T2" fmla="*/ 221 w 315"/>
                <a:gd name="T3" fmla="*/ 118 h 331"/>
                <a:gd name="T4" fmla="*/ 238 w 315"/>
                <a:gd name="T5" fmla="*/ 124 h 331"/>
                <a:gd name="T6" fmla="*/ 256 w 315"/>
                <a:gd name="T7" fmla="*/ 129 h 331"/>
                <a:gd name="T8" fmla="*/ 255 w 315"/>
                <a:gd name="T9" fmla="*/ 143 h 331"/>
                <a:gd name="T10" fmla="*/ 263 w 315"/>
                <a:gd name="T11" fmla="*/ 147 h 331"/>
                <a:gd name="T12" fmla="*/ 269 w 315"/>
                <a:gd name="T13" fmla="*/ 167 h 331"/>
                <a:gd name="T14" fmla="*/ 274 w 315"/>
                <a:gd name="T15" fmla="*/ 144 h 331"/>
                <a:gd name="T16" fmla="*/ 287 w 315"/>
                <a:gd name="T17" fmla="*/ 131 h 331"/>
                <a:gd name="T18" fmla="*/ 298 w 315"/>
                <a:gd name="T19" fmla="*/ 108 h 331"/>
                <a:gd name="T20" fmla="*/ 312 w 315"/>
                <a:gd name="T21" fmla="*/ 104 h 331"/>
                <a:gd name="T22" fmla="*/ 314 w 315"/>
                <a:gd name="T23" fmla="*/ 91 h 331"/>
                <a:gd name="T24" fmla="*/ 303 w 315"/>
                <a:gd name="T25" fmla="*/ 80 h 331"/>
                <a:gd name="T26" fmla="*/ 283 w 315"/>
                <a:gd name="T27" fmla="*/ 81 h 331"/>
                <a:gd name="T28" fmla="*/ 269 w 315"/>
                <a:gd name="T29" fmla="*/ 92 h 331"/>
                <a:gd name="T30" fmla="*/ 258 w 315"/>
                <a:gd name="T31" fmla="*/ 99 h 331"/>
                <a:gd name="T32" fmla="*/ 248 w 315"/>
                <a:gd name="T33" fmla="*/ 110 h 331"/>
                <a:gd name="T34" fmla="*/ 230 w 315"/>
                <a:gd name="T35" fmla="*/ 108 h 331"/>
                <a:gd name="T36" fmla="*/ 223 w 315"/>
                <a:gd name="T37" fmla="*/ 94 h 331"/>
                <a:gd name="T38" fmla="*/ 218 w 315"/>
                <a:gd name="T39" fmla="*/ 111 h 331"/>
                <a:gd name="T40" fmla="*/ 184 w 315"/>
                <a:gd name="T41" fmla="*/ 107 h 331"/>
                <a:gd name="T42" fmla="*/ 167 w 315"/>
                <a:gd name="T43" fmla="*/ 103 h 331"/>
                <a:gd name="T44" fmla="*/ 149 w 315"/>
                <a:gd name="T45" fmla="*/ 93 h 331"/>
                <a:gd name="T46" fmla="*/ 134 w 315"/>
                <a:gd name="T47" fmla="*/ 84 h 331"/>
                <a:gd name="T48" fmla="*/ 141 w 315"/>
                <a:gd name="T49" fmla="*/ 68 h 331"/>
                <a:gd name="T50" fmla="*/ 130 w 315"/>
                <a:gd name="T51" fmla="*/ 58 h 331"/>
                <a:gd name="T52" fmla="*/ 116 w 315"/>
                <a:gd name="T53" fmla="*/ 42 h 331"/>
                <a:gd name="T54" fmla="*/ 126 w 315"/>
                <a:gd name="T55" fmla="*/ 33 h 331"/>
                <a:gd name="T56" fmla="*/ 119 w 315"/>
                <a:gd name="T57" fmla="*/ 13 h 331"/>
                <a:gd name="T58" fmla="*/ 108 w 315"/>
                <a:gd name="T59" fmla="*/ 0 h 331"/>
                <a:gd name="T60" fmla="*/ 99 w 315"/>
                <a:gd name="T61" fmla="*/ 8 h 331"/>
                <a:gd name="T62" fmla="*/ 71 w 315"/>
                <a:gd name="T63" fmla="*/ 10 h 331"/>
                <a:gd name="T64" fmla="*/ 67 w 315"/>
                <a:gd name="T65" fmla="*/ 27 h 331"/>
                <a:gd name="T66" fmla="*/ 79 w 315"/>
                <a:gd name="T67" fmla="*/ 42 h 331"/>
                <a:gd name="T68" fmla="*/ 71 w 315"/>
                <a:gd name="T69" fmla="*/ 59 h 331"/>
                <a:gd name="T70" fmla="*/ 59 w 315"/>
                <a:gd name="T71" fmla="*/ 71 h 331"/>
                <a:gd name="T72" fmla="*/ 45 w 315"/>
                <a:gd name="T73" fmla="*/ 88 h 331"/>
                <a:gd name="T74" fmla="*/ 31 w 315"/>
                <a:gd name="T75" fmla="*/ 97 h 331"/>
                <a:gd name="T76" fmla="*/ 15 w 315"/>
                <a:gd name="T77" fmla="*/ 107 h 331"/>
                <a:gd name="T78" fmla="*/ 27 w 315"/>
                <a:gd name="T79" fmla="*/ 127 h 331"/>
                <a:gd name="T80" fmla="*/ 22 w 315"/>
                <a:gd name="T81" fmla="*/ 139 h 331"/>
                <a:gd name="T82" fmla="*/ 1 w 315"/>
                <a:gd name="T83" fmla="*/ 147 h 331"/>
                <a:gd name="T84" fmla="*/ 11 w 315"/>
                <a:gd name="T85" fmla="*/ 157 h 331"/>
                <a:gd name="T86" fmla="*/ 8 w 315"/>
                <a:gd name="T87" fmla="*/ 163 h 331"/>
                <a:gd name="T88" fmla="*/ 43 w 315"/>
                <a:gd name="T89" fmla="*/ 171 h 331"/>
                <a:gd name="T90" fmla="*/ 50 w 315"/>
                <a:gd name="T91" fmla="*/ 177 h 331"/>
                <a:gd name="T92" fmla="*/ 52 w 315"/>
                <a:gd name="T93" fmla="*/ 206 h 331"/>
                <a:gd name="T94" fmla="*/ 68 w 315"/>
                <a:gd name="T95" fmla="*/ 257 h 331"/>
                <a:gd name="T96" fmla="*/ 89 w 315"/>
                <a:gd name="T97" fmla="*/ 309 h 331"/>
                <a:gd name="T98" fmla="*/ 111 w 315"/>
                <a:gd name="T99" fmla="*/ 322 h 331"/>
                <a:gd name="T100" fmla="*/ 126 w 315"/>
                <a:gd name="T101" fmla="*/ 304 h 331"/>
                <a:gd name="T102" fmla="*/ 132 w 315"/>
                <a:gd name="T103" fmla="*/ 282 h 331"/>
                <a:gd name="T104" fmla="*/ 134 w 315"/>
                <a:gd name="T105" fmla="*/ 249 h 331"/>
                <a:gd name="T106" fmla="*/ 150 w 315"/>
                <a:gd name="T107" fmla="*/ 232 h 331"/>
                <a:gd name="T108" fmla="*/ 185 w 315"/>
                <a:gd name="T109" fmla="*/ 200 h 331"/>
                <a:gd name="T110" fmla="*/ 206 w 315"/>
                <a:gd name="T111" fmla="*/ 177 h 331"/>
                <a:gd name="T112" fmla="*/ 229 w 315"/>
                <a:gd name="T113" fmla="*/ 17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331">
                  <a:moveTo>
                    <a:pt x="225" y="149"/>
                  </a:moveTo>
                  <a:cubicBezTo>
                    <a:pt x="223" y="144"/>
                    <a:pt x="221" y="136"/>
                    <a:pt x="222" y="132"/>
                  </a:cubicBezTo>
                  <a:cubicBezTo>
                    <a:pt x="223" y="129"/>
                    <a:pt x="227" y="132"/>
                    <a:pt x="228" y="128"/>
                  </a:cubicBezTo>
                  <a:cubicBezTo>
                    <a:pt x="229" y="124"/>
                    <a:pt x="217" y="124"/>
                    <a:pt x="221" y="118"/>
                  </a:cubicBezTo>
                  <a:cubicBezTo>
                    <a:pt x="225" y="113"/>
                    <a:pt x="225" y="118"/>
                    <a:pt x="230" y="118"/>
                  </a:cubicBezTo>
                  <a:cubicBezTo>
                    <a:pt x="235" y="118"/>
                    <a:pt x="238" y="121"/>
                    <a:pt x="238" y="124"/>
                  </a:cubicBezTo>
                  <a:cubicBezTo>
                    <a:pt x="238" y="128"/>
                    <a:pt x="243" y="130"/>
                    <a:pt x="243" y="130"/>
                  </a:cubicBezTo>
                  <a:cubicBezTo>
                    <a:pt x="243" y="130"/>
                    <a:pt x="252" y="129"/>
                    <a:pt x="256" y="129"/>
                  </a:cubicBezTo>
                  <a:cubicBezTo>
                    <a:pt x="260" y="129"/>
                    <a:pt x="264" y="129"/>
                    <a:pt x="264" y="132"/>
                  </a:cubicBezTo>
                  <a:cubicBezTo>
                    <a:pt x="264" y="134"/>
                    <a:pt x="259" y="143"/>
                    <a:pt x="255" y="143"/>
                  </a:cubicBezTo>
                  <a:cubicBezTo>
                    <a:pt x="251" y="143"/>
                    <a:pt x="251" y="155"/>
                    <a:pt x="254" y="155"/>
                  </a:cubicBezTo>
                  <a:cubicBezTo>
                    <a:pt x="258" y="156"/>
                    <a:pt x="260" y="147"/>
                    <a:pt x="263" y="147"/>
                  </a:cubicBezTo>
                  <a:cubicBezTo>
                    <a:pt x="264" y="147"/>
                    <a:pt x="265" y="157"/>
                    <a:pt x="267" y="168"/>
                  </a:cubicBezTo>
                  <a:cubicBezTo>
                    <a:pt x="268" y="168"/>
                    <a:pt x="268" y="167"/>
                    <a:pt x="269" y="167"/>
                  </a:cubicBezTo>
                  <a:cubicBezTo>
                    <a:pt x="271" y="167"/>
                    <a:pt x="270" y="158"/>
                    <a:pt x="272" y="155"/>
                  </a:cubicBezTo>
                  <a:cubicBezTo>
                    <a:pt x="274" y="153"/>
                    <a:pt x="273" y="144"/>
                    <a:pt x="274" y="144"/>
                  </a:cubicBezTo>
                  <a:cubicBezTo>
                    <a:pt x="275" y="144"/>
                    <a:pt x="283" y="147"/>
                    <a:pt x="283" y="145"/>
                  </a:cubicBezTo>
                  <a:cubicBezTo>
                    <a:pt x="283" y="142"/>
                    <a:pt x="288" y="135"/>
                    <a:pt x="287" y="131"/>
                  </a:cubicBezTo>
                  <a:cubicBezTo>
                    <a:pt x="286" y="127"/>
                    <a:pt x="290" y="122"/>
                    <a:pt x="290" y="117"/>
                  </a:cubicBezTo>
                  <a:cubicBezTo>
                    <a:pt x="290" y="112"/>
                    <a:pt x="295" y="111"/>
                    <a:pt x="298" y="108"/>
                  </a:cubicBezTo>
                  <a:cubicBezTo>
                    <a:pt x="301" y="105"/>
                    <a:pt x="306" y="102"/>
                    <a:pt x="307" y="104"/>
                  </a:cubicBezTo>
                  <a:cubicBezTo>
                    <a:pt x="308" y="106"/>
                    <a:pt x="315" y="108"/>
                    <a:pt x="312" y="104"/>
                  </a:cubicBezTo>
                  <a:cubicBezTo>
                    <a:pt x="309" y="100"/>
                    <a:pt x="309" y="97"/>
                    <a:pt x="311" y="96"/>
                  </a:cubicBezTo>
                  <a:cubicBezTo>
                    <a:pt x="313" y="96"/>
                    <a:pt x="314" y="91"/>
                    <a:pt x="314" y="91"/>
                  </a:cubicBezTo>
                  <a:cubicBezTo>
                    <a:pt x="314" y="91"/>
                    <a:pt x="308" y="90"/>
                    <a:pt x="307" y="88"/>
                  </a:cubicBezTo>
                  <a:cubicBezTo>
                    <a:pt x="306" y="85"/>
                    <a:pt x="303" y="82"/>
                    <a:pt x="303" y="80"/>
                  </a:cubicBezTo>
                  <a:cubicBezTo>
                    <a:pt x="303" y="78"/>
                    <a:pt x="299" y="79"/>
                    <a:pt x="297" y="81"/>
                  </a:cubicBezTo>
                  <a:cubicBezTo>
                    <a:pt x="294" y="83"/>
                    <a:pt x="289" y="78"/>
                    <a:pt x="283" y="81"/>
                  </a:cubicBezTo>
                  <a:cubicBezTo>
                    <a:pt x="278" y="84"/>
                    <a:pt x="276" y="88"/>
                    <a:pt x="274" y="88"/>
                  </a:cubicBezTo>
                  <a:cubicBezTo>
                    <a:pt x="271" y="87"/>
                    <a:pt x="271" y="90"/>
                    <a:pt x="269" y="92"/>
                  </a:cubicBezTo>
                  <a:cubicBezTo>
                    <a:pt x="267" y="94"/>
                    <a:pt x="265" y="97"/>
                    <a:pt x="264" y="97"/>
                  </a:cubicBezTo>
                  <a:cubicBezTo>
                    <a:pt x="262" y="97"/>
                    <a:pt x="258" y="99"/>
                    <a:pt x="258" y="99"/>
                  </a:cubicBezTo>
                  <a:cubicBezTo>
                    <a:pt x="258" y="99"/>
                    <a:pt x="261" y="106"/>
                    <a:pt x="259" y="109"/>
                  </a:cubicBezTo>
                  <a:cubicBezTo>
                    <a:pt x="258" y="112"/>
                    <a:pt x="253" y="109"/>
                    <a:pt x="248" y="110"/>
                  </a:cubicBezTo>
                  <a:cubicBezTo>
                    <a:pt x="243" y="112"/>
                    <a:pt x="241" y="108"/>
                    <a:pt x="238" y="109"/>
                  </a:cubicBezTo>
                  <a:cubicBezTo>
                    <a:pt x="234" y="110"/>
                    <a:pt x="232" y="107"/>
                    <a:pt x="230" y="108"/>
                  </a:cubicBezTo>
                  <a:cubicBezTo>
                    <a:pt x="228" y="108"/>
                    <a:pt x="226" y="104"/>
                    <a:pt x="226" y="100"/>
                  </a:cubicBezTo>
                  <a:cubicBezTo>
                    <a:pt x="227" y="96"/>
                    <a:pt x="225" y="92"/>
                    <a:pt x="223" y="94"/>
                  </a:cubicBezTo>
                  <a:cubicBezTo>
                    <a:pt x="221" y="97"/>
                    <a:pt x="218" y="96"/>
                    <a:pt x="218" y="100"/>
                  </a:cubicBezTo>
                  <a:cubicBezTo>
                    <a:pt x="218" y="104"/>
                    <a:pt x="221" y="108"/>
                    <a:pt x="218" y="111"/>
                  </a:cubicBezTo>
                  <a:cubicBezTo>
                    <a:pt x="215" y="114"/>
                    <a:pt x="201" y="115"/>
                    <a:pt x="198" y="113"/>
                  </a:cubicBezTo>
                  <a:cubicBezTo>
                    <a:pt x="196" y="111"/>
                    <a:pt x="184" y="109"/>
                    <a:pt x="184" y="107"/>
                  </a:cubicBezTo>
                  <a:cubicBezTo>
                    <a:pt x="183" y="105"/>
                    <a:pt x="180" y="101"/>
                    <a:pt x="177" y="101"/>
                  </a:cubicBezTo>
                  <a:cubicBezTo>
                    <a:pt x="175" y="101"/>
                    <a:pt x="169" y="104"/>
                    <a:pt x="167" y="103"/>
                  </a:cubicBezTo>
                  <a:cubicBezTo>
                    <a:pt x="165" y="101"/>
                    <a:pt x="161" y="98"/>
                    <a:pt x="157" y="97"/>
                  </a:cubicBezTo>
                  <a:cubicBezTo>
                    <a:pt x="154" y="97"/>
                    <a:pt x="149" y="95"/>
                    <a:pt x="149" y="93"/>
                  </a:cubicBezTo>
                  <a:cubicBezTo>
                    <a:pt x="149" y="91"/>
                    <a:pt x="141" y="90"/>
                    <a:pt x="140" y="88"/>
                  </a:cubicBezTo>
                  <a:cubicBezTo>
                    <a:pt x="139" y="87"/>
                    <a:pt x="134" y="86"/>
                    <a:pt x="134" y="84"/>
                  </a:cubicBezTo>
                  <a:cubicBezTo>
                    <a:pt x="134" y="82"/>
                    <a:pt x="136" y="78"/>
                    <a:pt x="136" y="76"/>
                  </a:cubicBezTo>
                  <a:cubicBezTo>
                    <a:pt x="136" y="73"/>
                    <a:pt x="141" y="70"/>
                    <a:pt x="141" y="68"/>
                  </a:cubicBezTo>
                  <a:cubicBezTo>
                    <a:pt x="141" y="67"/>
                    <a:pt x="137" y="63"/>
                    <a:pt x="137" y="63"/>
                  </a:cubicBezTo>
                  <a:cubicBezTo>
                    <a:pt x="137" y="63"/>
                    <a:pt x="133" y="58"/>
                    <a:pt x="130" y="58"/>
                  </a:cubicBezTo>
                  <a:cubicBezTo>
                    <a:pt x="126" y="58"/>
                    <a:pt x="124" y="51"/>
                    <a:pt x="120" y="51"/>
                  </a:cubicBezTo>
                  <a:cubicBezTo>
                    <a:pt x="117" y="51"/>
                    <a:pt x="118" y="44"/>
                    <a:pt x="116" y="42"/>
                  </a:cubicBezTo>
                  <a:cubicBezTo>
                    <a:pt x="115" y="40"/>
                    <a:pt x="116" y="35"/>
                    <a:pt x="119" y="37"/>
                  </a:cubicBezTo>
                  <a:cubicBezTo>
                    <a:pt x="122" y="40"/>
                    <a:pt x="128" y="37"/>
                    <a:pt x="126" y="33"/>
                  </a:cubicBezTo>
                  <a:cubicBezTo>
                    <a:pt x="124" y="29"/>
                    <a:pt x="120" y="26"/>
                    <a:pt x="120" y="23"/>
                  </a:cubicBezTo>
                  <a:cubicBezTo>
                    <a:pt x="120" y="21"/>
                    <a:pt x="122" y="15"/>
                    <a:pt x="119" y="13"/>
                  </a:cubicBezTo>
                  <a:cubicBezTo>
                    <a:pt x="116" y="11"/>
                    <a:pt x="113" y="8"/>
                    <a:pt x="112" y="5"/>
                  </a:cubicBezTo>
                  <a:cubicBezTo>
                    <a:pt x="112" y="2"/>
                    <a:pt x="108" y="0"/>
                    <a:pt x="108" y="0"/>
                  </a:cubicBezTo>
                  <a:cubicBezTo>
                    <a:pt x="104" y="0"/>
                    <a:pt x="104" y="0"/>
                    <a:pt x="104" y="0"/>
                  </a:cubicBezTo>
                  <a:cubicBezTo>
                    <a:pt x="104" y="0"/>
                    <a:pt x="101" y="7"/>
                    <a:pt x="99" y="8"/>
                  </a:cubicBezTo>
                  <a:cubicBezTo>
                    <a:pt x="97" y="9"/>
                    <a:pt x="91" y="11"/>
                    <a:pt x="88" y="13"/>
                  </a:cubicBezTo>
                  <a:cubicBezTo>
                    <a:pt x="85" y="15"/>
                    <a:pt x="76" y="10"/>
                    <a:pt x="71" y="10"/>
                  </a:cubicBezTo>
                  <a:cubicBezTo>
                    <a:pt x="66" y="10"/>
                    <a:pt x="63" y="15"/>
                    <a:pt x="65" y="16"/>
                  </a:cubicBezTo>
                  <a:cubicBezTo>
                    <a:pt x="68" y="17"/>
                    <a:pt x="67" y="27"/>
                    <a:pt x="67" y="27"/>
                  </a:cubicBezTo>
                  <a:cubicBezTo>
                    <a:pt x="67" y="27"/>
                    <a:pt x="70" y="38"/>
                    <a:pt x="74" y="37"/>
                  </a:cubicBezTo>
                  <a:cubicBezTo>
                    <a:pt x="78" y="36"/>
                    <a:pt x="83" y="41"/>
                    <a:pt x="79" y="42"/>
                  </a:cubicBezTo>
                  <a:cubicBezTo>
                    <a:pt x="76" y="43"/>
                    <a:pt x="74" y="47"/>
                    <a:pt x="73" y="51"/>
                  </a:cubicBezTo>
                  <a:cubicBezTo>
                    <a:pt x="73" y="54"/>
                    <a:pt x="74" y="59"/>
                    <a:pt x="71" y="59"/>
                  </a:cubicBezTo>
                  <a:cubicBezTo>
                    <a:pt x="68" y="59"/>
                    <a:pt x="66" y="60"/>
                    <a:pt x="66" y="65"/>
                  </a:cubicBezTo>
                  <a:cubicBezTo>
                    <a:pt x="66" y="70"/>
                    <a:pt x="60" y="69"/>
                    <a:pt x="59" y="71"/>
                  </a:cubicBezTo>
                  <a:cubicBezTo>
                    <a:pt x="58" y="72"/>
                    <a:pt x="56" y="81"/>
                    <a:pt x="55" y="83"/>
                  </a:cubicBezTo>
                  <a:cubicBezTo>
                    <a:pt x="53" y="84"/>
                    <a:pt x="46" y="84"/>
                    <a:pt x="45" y="88"/>
                  </a:cubicBezTo>
                  <a:cubicBezTo>
                    <a:pt x="45" y="92"/>
                    <a:pt x="41" y="97"/>
                    <a:pt x="39" y="97"/>
                  </a:cubicBezTo>
                  <a:cubicBezTo>
                    <a:pt x="37" y="96"/>
                    <a:pt x="33" y="95"/>
                    <a:pt x="31" y="97"/>
                  </a:cubicBezTo>
                  <a:cubicBezTo>
                    <a:pt x="30" y="100"/>
                    <a:pt x="24" y="95"/>
                    <a:pt x="23" y="96"/>
                  </a:cubicBezTo>
                  <a:cubicBezTo>
                    <a:pt x="22" y="98"/>
                    <a:pt x="15" y="104"/>
                    <a:pt x="15" y="107"/>
                  </a:cubicBezTo>
                  <a:cubicBezTo>
                    <a:pt x="15" y="111"/>
                    <a:pt x="22" y="111"/>
                    <a:pt x="22" y="115"/>
                  </a:cubicBezTo>
                  <a:cubicBezTo>
                    <a:pt x="21" y="120"/>
                    <a:pt x="24" y="124"/>
                    <a:pt x="27" y="127"/>
                  </a:cubicBezTo>
                  <a:cubicBezTo>
                    <a:pt x="29" y="129"/>
                    <a:pt x="32" y="134"/>
                    <a:pt x="31" y="137"/>
                  </a:cubicBezTo>
                  <a:cubicBezTo>
                    <a:pt x="29" y="140"/>
                    <a:pt x="26" y="140"/>
                    <a:pt x="22" y="139"/>
                  </a:cubicBezTo>
                  <a:cubicBezTo>
                    <a:pt x="18" y="138"/>
                    <a:pt x="19" y="141"/>
                    <a:pt x="11" y="140"/>
                  </a:cubicBezTo>
                  <a:cubicBezTo>
                    <a:pt x="4" y="138"/>
                    <a:pt x="4" y="144"/>
                    <a:pt x="1" y="147"/>
                  </a:cubicBezTo>
                  <a:cubicBezTo>
                    <a:pt x="1" y="147"/>
                    <a:pt x="1" y="147"/>
                    <a:pt x="0" y="148"/>
                  </a:cubicBezTo>
                  <a:cubicBezTo>
                    <a:pt x="4" y="150"/>
                    <a:pt x="5" y="155"/>
                    <a:pt x="11" y="157"/>
                  </a:cubicBezTo>
                  <a:cubicBezTo>
                    <a:pt x="17" y="160"/>
                    <a:pt x="23" y="153"/>
                    <a:pt x="23" y="158"/>
                  </a:cubicBezTo>
                  <a:cubicBezTo>
                    <a:pt x="23" y="163"/>
                    <a:pt x="8" y="162"/>
                    <a:pt x="8" y="163"/>
                  </a:cubicBezTo>
                  <a:cubicBezTo>
                    <a:pt x="7" y="165"/>
                    <a:pt x="23" y="184"/>
                    <a:pt x="32" y="183"/>
                  </a:cubicBezTo>
                  <a:cubicBezTo>
                    <a:pt x="40" y="181"/>
                    <a:pt x="46" y="172"/>
                    <a:pt x="43" y="171"/>
                  </a:cubicBezTo>
                  <a:cubicBezTo>
                    <a:pt x="41" y="170"/>
                    <a:pt x="45" y="164"/>
                    <a:pt x="47" y="165"/>
                  </a:cubicBezTo>
                  <a:cubicBezTo>
                    <a:pt x="49" y="166"/>
                    <a:pt x="47" y="175"/>
                    <a:pt x="50" y="177"/>
                  </a:cubicBezTo>
                  <a:cubicBezTo>
                    <a:pt x="52" y="179"/>
                    <a:pt x="51" y="182"/>
                    <a:pt x="50" y="187"/>
                  </a:cubicBezTo>
                  <a:cubicBezTo>
                    <a:pt x="48" y="192"/>
                    <a:pt x="51" y="201"/>
                    <a:pt x="52" y="206"/>
                  </a:cubicBezTo>
                  <a:cubicBezTo>
                    <a:pt x="52" y="211"/>
                    <a:pt x="56" y="219"/>
                    <a:pt x="57" y="226"/>
                  </a:cubicBezTo>
                  <a:cubicBezTo>
                    <a:pt x="58" y="234"/>
                    <a:pt x="63" y="248"/>
                    <a:pt x="68" y="257"/>
                  </a:cubicBezTo>
                  <a:cubicBezTo>
                    <a:pt x="72" y="265"/>
                    <a:pt x="76" y="282"/>
                    <a:pt x="79" y="286"/>
                  </a:cubicBezTo>
                  <a:cubicBezTo>
                    <a:pt x="82" y="290"/>
                    <a:pt x="89" y="302"/>
                    <a:pt x="89" y="309"/>
                  </a:cubicBezTo>
                  <a:cubicBezTo>
                    <a:pt x="89" y="317"/>
                    <a:pt x="97" y="327"/>
                    <a:pt x="100" y="329"/>
                  </a:cubicBezTo>
                  <a:cubicBezTo>
                    <a:pt x="103" y="331"/>
                    <a:pt x="109" y="327"/>
                    <a:pt x="111" y="322"/>
                  </a:cubicBezTo>
                  <a:cubicBezTo>
                    <a:pt x="112" y="318"/>
                    <a:pt x="121" y="316"/>
                    <a:pt x="121" y="312"/>
                  </a:cubicBezTo>
                  <a:cubicBezTo>
                    <a:pt x="122" y="308"/>
                    <a:pt x="123" y="305"/>
                    <a:pt x="126" y="304"/>
                  </a:cubicBezTo>
                  <a:cubicBezTo>
                    <a:pt x="129" y="304"/>
                    <a:pt x="129" y="301"/>
                    <a:pt x="129" y="296"/>
                  </a:cubicBezTo>
                  <a:cubicBezTo>
                    <a:pt x="129" y="292"/>
                    <a:pt x="129" y="286"/>
                    <a:pt x="132" y="282"/>
                  </a:cubicBezTo>
                  <a:cubicBezTo>
                    <a:pt x="135" y="278"/>
                    <a:pt x="135" y="268"/>
                    <a:pt x="134" y="264"/>
                  </a:cubicBezTo>
                  <a:cubicBezTo>
                    <a:pt x="132" y="259"/>
                    <a:pt x="133" y="254"/>
                    <a:pt x="134" y="249"/>
                  </a:cubicBezTo>
                  <a:cubicBezTo>
                    <a:pt x="136" y="245"/>
                    <a:pt x="135" y="240"/>
                    <a:pt x="139" y="240"/>
                  </a:cubicBezTo>
                  <a:cubicBezTo>
                    <a:pt x="142" y="240"/>
                    <a:pt x="146" y="237"/>
                    <a:pt x="150" y="232"/>
                  </a:cubicBezTo>
                  <a:cubicBezTo>
                    <a:pt x="153" y="228"/>
                    <a:pt x="163" y="222"/>
                    <a:pt x="167" y="219"/>
                  </a:cubicBezTo>
                  <a:cubicBezTo>
                    <a:pt x="171" y="216"/>
                    <a:pt x="182" y="206"/>
                    <a:pt x="185" y="200"/>
                  </a:cubicBezTo>
                  <a:cubicBezTo>
                    <a:pt x="188" y="195"/>
                    <a:pt x="198" y="193"/>
                    <a:pt x="202" y="189"/>
                  </a:cubicBezTo>
                  <a:cubicBezTo>
                    <a:pt x="207" y="184"/>
                    <a:pt x="205" y="182"/>
                    <a:pt x="206" y="177"/>
                  </a:cubicBezTo>
                  <a:cubicBezTo>
                    <a:pt x="207" y="172"/>
                    <a:pt x="221" y="170"/>
                    <a:pt x="226" y="170"/>
                  </a:cubicBezTo>
                  <a:cubicBezTo>
                    <a:pt x="227" y="170"/>
                    <a:pt x="228" y="170"/>
                    <a:pt x="229" y="170"/>
                  </a:cubicBezTo>
                  <a:cubicBezTo>
                    <a:pt x="229" y="162"/>
                    <a:pt x="226" y="153"/>
                    <a:pt x="225" y="14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4" name="Freeform 53">
              <a:extLst>
                <a:ext uri="{FF2B5EF4-FFF2-40B4-BE49-F238E27FC236}">
                  <a16:creationId xmlns="" xmlns:a16="http://schemas.microsoft.com/office/drawing/2014/main" id="{919A3EB9-2AB9-4990-B386-6CE9DA892C0E}"/>
                </a:ext>
              </a:extLst>
            </p:cNvPr>
            <p:cNvSpPr>
              <a:spLocks/>
            </p:cNvSpPr>
            <p:nvPr/>
          </p:nvSpPr>
          <p:spPr bwMode="auto">
            <a:xfrm>
              <a:off x="5057775" y="2420938"/>
              <a:ext cx="12700" cy="31750"/>
            </a:xfrm>
            <a:custGeom>
              <a:avLst/>
              <a:gdLst>
                <a:gd name="T0" fmla="*/ 2 w 6"/>
                <a:gd name="T1" fmla="*/ 0 h 15"/>
                <a:gd name="T2" fmla="*/ 0 w 6"/>
                <a:gd name="T3" fmla="*/ 8 h 15"/>
                <a:gd name="T4" fmla="*/ 4 w 6"/>
                <a:gd name="T5" fmla="*/ 15 h 15"/>
                <a:gd name="T6" fmla="*/ 5 w 6"/>
                <a:gd name="T7" fmla="*/ 2 h 15"/>
                <a:gd name="T8" fmla="*/ 6 w 6"/>
                <a:gd name="T9" fmla="*/ 0 h 15"/>
                <a:gd name="T10" fmla="*/ 2 w 6"/>
                <a:gd name="T11" fmla="*/ 0 h 15"/>
              </a:gdLst>
              <a:ahLst/>
              <a:cxnLst>
                <a:cxn ang="0">
                  <a:pos x="T0" y="T1"/>
                </a:cxn>
                <a:cxn ang="0">
                  <a:pos x="T2" y="T3"/>
                </a:cxn>
                <a:cxn ang="0">
                  <a:pos x="T4" y="T5"/>
                </a:cxn>
                <a:cxn ang="0">
                  <a:pos x="T6" y="T7"/>
                </a:cxn>
                <a:cxn ang="0">
                  <a:pos x="T8" y="T9"/>
                </a:cxn>
                <a:cxn ang="0">
                  <a:pos x="T10" y="T11"/>
                </a:cxn>
              </a:cxnLst>
              <a:rect l="0" t="0" r="r" b="b"/>
              <a:pathLst>
                <a:path w="6" h="15">
                  <a:moveTo>
                    <a:pt x="2" y="0"/>
                  </a:moveTo>
                  <a:cubicBezTo>
                    <a:pt x="1" y="1"/>
                    <a:pt x="0" y="7"/>
                    <a:pt x="0" y="8"/>
                  </a:cubicBezTo>
                  <a:cubicBezTo>
                    <a:pt x="0" y="9"/>
                    <a:pt x="1" y="12"/>
                    <a:pt x="4" y="15"/>
                  </a:cubicBezTo>
                  <a:cubicBezTo>
                    <a:pt x="5" y="10"/>
                    <a:pt x="5" y="4"/>
                    <a:pt x="5" y="2"/>
                  </a:cubicBezTo>
                  <a:cubicBezTo>
                    <a:pt x="5" y="1"/>
                    <a:pt x="6" y="1"/>
                    <a:pt x="6" y="0"/>
                  </a:cubicBezTo>
                  <a:cubicBezTo>
                    <a:pt x="4" y="0"/>
                    <a:pt x="3" y="0"/>
                    <a:pt x="2" y="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5" name="Freeform 54">
              <a:extLst>
                <a:ext uri="{FF2B5EF4-FFF2-40B4-BE49-F238E27FC236}">
                  <a16:creationId xmlns="" xmlns:a16="http://schemas.microsoft.com/office/drawing/2014/main" id="{0642615E-AE90-4816-902A-33E83DE83E53}"/>
                </a:ext>
              </a:extLst>
            </p:cNvPr>
            <p:cNvSpPr>
              <a:spLocks/>
            </p:cNvSpPr>
            <p:nvPr/>
          </p:nvSpPr>
          <p:spPr bwMode="auto">
            <a:xfrm>
              <a:off x="5035550" y="2400301"/>
              <a:ext cx="36513" cy="100013"/>
            </a:xfrm>
            <a:custGeom>
              <a:avLst/>
              <a:gdLst>
                <a:gd name="T0" fmla="*/ 8 w 17"/>
                <a:gd name="T1" fmla="*/ 46 h 47"/>
                <a:gd name="T2" fmla="*/ 9 w 17"/>
                <a:gd name="T3" fmla="*/ 47 h 47"/>
                <a:gd name="T4" fmla="*/ 13 w 17"/>
                <a:gd name="T5" fmla="*/ 31 h 47"/>
                <a:gd name="T6" fmla="*/ 14 w 17"/>
                <a:gd name="T7" fmla="*/ 25 h 47"/>
                <a:gd name="T8" fmla="*/ 10 w 17"/>
                <a:gd name="T9" fmla="*/ 18 h 47"/>
                <a:gd name="T10" fmla="*/ 12 w 17"/>
                <a:gd name="T11" fmla="*/ 10 h 47"/>
                <a:gd name="T12" fmla="*/ 16 w 17"/>
                <a:gd name="T13" fmla="*/ 10 h 47"/>
                <a:gd name="T14" fmla="*/ 17 w 17"/>
                <a:gd name="T15" fmla="*/ 2 h 47"/>
                <a:gd name="T16" fmla="*/ 11 w 17"/>
                <a:gd name="T17" fmla="*/ 0 h 47"/>
                <a:gd name="T18" fmla="*/ 9 w 17"/>
                <a:gd name="T19" fmla="*/ 5 h 47"/>
                <a:gd name="T20" fmla="*/ 0 w 17"/>
                <a:gd name="T21" fmla="*/ 25 h 47"/>
                <a:gd name="T22" fmla="*/ 8 w 17"/>
                <a:gd name="T23" fmla="*/ 45 h 47"/>
                <a:gd name="T24" fmla="*/ 8 w 17"/>
                <a:gd name="T25"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7">
                  <a:moveTo>
                    <a:pt x="8" y="46"/>
                  </a:moveTo>
                  <a:cubicBezTo>
                    <a:pt x="8" y="47"/>
                    <a:pt x="9" y="47"/>
                    <a:pt x="9" y="47"/>
                  </a:cubicBezTo>
                  <a:cubicBezTo>
                    <a:pt x="10" y="40"/>
                    <a:pt x="11" y="32"/>
                    <a:pt x="13" y="31"/>
                  </a:cubicBezTo>
                  <a:cubicBezTo>
                    <a:pt x="13" y="30"/>
                    <a:pt x="14" y="28"/>
                    <a:pt x="14" y="25"/>
                  </a:cubicBezTo>
                  <a:cubicBezTo>
                    <a:pt x="11" y="22"/>
                    <a:pt x="10" y="19"/>
                    <a:pt x="10" y="18"/>
                  </a:cubicBezTo>
                  <a:cubicBezTo>
                    <a:pt x="10" y="17"/>
                    <a:pt x="11" y="11"/>
                    <a:pt x="12" y="10"/>
                  </a:cubicBezTo>
                  <a:cubicBezTo>
                    <a:pt x="13" y="10"/>
                    <a:pt x="14" y="10"/>
                    <a:pt x="16" y="10"/>
                  </a:cubicBezTo>
                  <a:cubicBezTo>
                    <a:pt x="16" y="8"/>
                    <a:pt x="16" y="5"/>
                    <a:pt x="17" y="2"/>
                  </a:cubicBezTo>
                  <a:cubicBezTo>
                    <a:pt x="11" y="0"/>
                    <a:pt x="11" y="0"/>
                    <a:pt x="11" y="0"/>
                  </a:cubicBezTo>
                  <a:cubicBezTo>
                    <a:pt x="10" y="2"/>
                    <a:pt x="9" y="3"/>
                    <a:pt x="9" y="5"/>
                  </a:cubicBezTo>
                  <a:cubicBezTo>
                    <a:pt x="8" y="11"/>
                    <a:pt x="3" y="21"/>
                    <a:pt x="0" y="25"/>
                  </a:cubicBezTo>
                  <a:cubicBezTo>
                    <a:pt x="8" y="45"/>
                    <a:pt x="8" y="45"/>
                    <a:pt x="8" y="45"/>
                  </a:cubicBezTo>
                  <a:lnTo>
                    <a:pt x="8" y="46"/>
                  </a:ln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39" name="Freeform 58">
              <a:extLst>
                <a:ext uri="{FF2B5EF4-FFF2-40B4-BE49-F238E27FC236}">
                  <a16:creationId xmlns="" xmlns:a16="http://schemas.microsoft.com/office/drawing/2014/main" id="{045AF6D5-946E-402A-BBA6-C9B0CF495E2A}"/>
                </a:ext>
              </a:extLst>
            </p:cNvPr>
            <p:cNvSpPr>
              <a:spLocks noEditPoints="1"/>
            </p:cNvSpPr>
            <p:nvPr/>
          </p:nvSpPr>
          <p:spPr bwMode="auto">
            <a:xfrm>
              <a:off x="4843462" y="2154238"/>
              <a:ext cx="449263" cy="176213"/>
            </a:xfrm>
            <a:custGeom>
              <a:avLst/>
              <a:gdLst>
                <a:gd name="T0" fmla="*/ 206 w 212"/>
                <a:gd name="T1" fmla="*/ 58 h 83"/>
                <a:gd name="T2" fmla="*/ 206 w 212"/>
                <a:gd name="T3" fmla="*/ 46 h 83"/>
                <a:gd name="T4" fmla="*/ 206 w 212"/>
                <a:gd name="T5" fmla="*/ 37 h 83"/>
                <a:gd name="T6" fmla="*/ 209 w 212"/>
                <a:gd name="T7" fmla="*/ 31 h 83"/>
                <a:gd name="T8" fmla="*/ 207 w 212"/>
                <a:gd name="T9" fmla="*/ 27 h 83"/>
                <a:gd name="T10" fmla="*/ 198 w 212"/>
                <a:gd name="T11" fmla="*/ 23 h 83"/>
                <a:gd name="T12" fmla="*/ 195 w 212"/>
                <a:gd name="T13" fmla="*/ 14 h 83"/>
                <a:gd name="T14" fmla="*/ 187 w 212"/>
                <a:gd name="T15" fmla="*/ 7 h 83"/>
                <a:gd name="T16" fmla="*/ 175 w 212"/>
                <a:gd name="T17" fmla="*/ 8 h 83"/>
                <a:gd name="T18" fmla="*/ 154 w 212"/>
                <a:gd name="T19" fmla="*/ 15 h 83"/>
                <a:gd name="T20" fmla="*/ 135 w 212"/>
                <a:gd name="T21" fmla="*/ 15 h 83"/>
                <a:gd name="T22" fmla="*/ 121 w 212"/>
                <a:gd name="T23" fmla="*/ 11 h 83"/>
                <a:gd name="T24" fmla="*/ 111 w 212"/>
                <a:gd name="T25" fmla="*/ 6 h 83"/>
                <a:gd name="T26" fmla="*/ 95 w 212"/>
                <a:gd name="T27" fmla="*/ 2 h 83"/>
                <a:gd name="T28" fmla="*/ 60 w 212"/>
                <a:gd name="T29" fmla="*/ 12 h 83"/>
                <a:gd name="T30" fmla="*/ 36 w 212"/>
                <a:gd name="T31" fmla="*/ 14 h 83"/>
                <a:gd name="T32" fmla="*/ 30 w 212"/>
                <a:gd name="T33" fmla="*/ 22 h 83"/>
                <a:gd name="T34" fmla="*/ 6 w 212"/>
                <a:gd name="T35" fmla="*/ 24 h 83"/>
                <a:gd name="T36" fmla="*/ 4 w 212"/>
                <a:gd name="T37" fmla="*/ 33 h 83"/>
                <a:gd name="T38" fmla="*/ 9 w 212"/>
                <a:gd name="T39" fmla="*/ 36 h 83"/>
                <a:gd name="T40" fmla="*/ 10 w 212"/>
                <a:gd name="T41" fmla="*/ 44 h 83"/>
                <a:gd name="T42" fmla="*/ 10 w 212"/>
                <a:gd name="T43" fmla="*/ 52 h 83"/>
                <a:gd name="T44" fmla="*/ 10 w 212"/>
                <a:gd name="T45" fmla="*/ 58 h 83"/>
                <a:gd name="T46" fmla="*/ 16 w 212"/>
                <a:gd name="T47" fmla="*/ 64 h 83"/>
                <a:gd name="T48" fmla="*/ 23 w 212"/>
                <a:gd name="T49" fmla="*/ 68 h 83"/>
                <a:gd name="T50" fmla="*/ 29 w 212"/>
                <a:gd name="T51" fmla="*/ 70 h 83"/>
                <a:gd name="T52" fmla="*/ 36 w 212"/>
                <a:gd name="T53" fmla="*/ 77 h 83"/>
                <a:gd name="T54" fmla="*/ 50 w 212"/>
                <a:gd name="T55" fmla="*/ 75 h 83"/>
                <a:gd name="T56" fmla="*/ 59 w 212"/>
                <a:gd name="T57" fmla="*/ 70 h 83"/>
                <a:gd name="T58" fmla="*/ 75 w 212"/>
                <a:gd name="T59" fmla="*/ 79 h 83"/>
                <a:gd name="T60" fmla="*/ 86 w 212"/>
                <a:gd name="T61" fmla="*/ 77 h 83"/>
                <a:gd name="T62" fmla="*/ 97 w 212"/>
                <a:gd name="T63" fmla="*/ 71 h 83"/>
                <a:gd name="T64" fmla="*/ 106 w 212"/>
                <a:gd name="T65" fmla="*/ 73 h 83"/>
                <a:gd name="T66" fmla="*/ 114 w 212"/>
                <a:gd name="T67" fmla="*/ 71 h 83"/>
                <a:gd name="T68" fmla="*/ 111 w 212"/>
                <a:gd name="T69" fmla="*/ 80 h 83"/>
                <a:gd name="T70" fmla="*/ 111 w 212"/>
                <a:gd name="T71" fmla="*/ 83 h 83"/>
                <a:gd name="T72" fmla="*/ 118 w 212"/>
                <a:gd name="T73" fmla="*/ 76 h 83"/>
                <a:gd name="T74" fmla="*/ 123 w 212"/>
                <a:gd name="T75" fmla="*/ 73 h 83"/>
                <a:gd name="T76" fmla="*/ 133 w 212"/>
                <a:gd name="T77" fmla="*/ 73 h 83"/>
                <a:gd name="T78" fmla="*/ 140 w 212"/>
                <a:gd name="T79" fmla="*/ 72 h 83"/>
                <a:gd name="T80" fmla="*/ 153 w 212"/>
                <a:gd name="T81" fmla="*/ 72 h 83"/>
                <a:gd name="T82" fmla="*/ 168 w 212"/>
                <a:gd name="T83" fmla="*/ 68 h 83"/>
                <a:gd name="T84" fmla="*/ 180 w 212"/>
                <a:gd name="T85" fmla="*/ 66 h 83"/>
                <a:gd name="T86" fmla="*/ 185 w 212"/>
                <a:gd name="T87" fmla="*/ 67 h 83"/>
                <a:gd name="T88" fmla="*/ 190 w 212"/>
                <a:gd name="T89" fmla="*/ 63 h 83"/>
                <a:gd name="T90" fmla="*/ 200 w 212"/>
                <a:gd name="T91" fmla="*/ 65 h 83"/>
                <a:gd name="T92" fmla="*/ 212 w 212"/>
                <a:gd name="T93" fmla="*/ 67 h 83"/>
                <a:gd name="T94" fmla="*/ 206 w 212"/>
                <a:gd name="T95" fmla="*/ 58 h 83"/>
                <a:gd name="T96" fmla="*/ 19 w 212"/>
                <a:gd name="T97" fmla="*/ 15 h 83"/>
                <a:gd name="T98" fmla="*/ 34 w 212"/>
                <a:gd name="T99" fmla="*/ 14 h 83"/>
                <a:gd name="T100" fmla="*/ 25 w 212"/>
                <a:gd name="T101" fmla="*/ 7 h 83"/>
                <a:gd name="T102" fmla="*/ 22 w 212"/>
                <a:gd name="T103" fmla="*/ 1 h 83"/>
                <a:gd name="T104" fmla="*/ 18 w 212"/>
                <a:gd name="T105" fmla="*/ 2 h 83"/>
                <a:gd name="T106" fmla="*/ 6 w 212"/>
                <a:gd name="T107" fmla="*/ 2 h 83"/>
                <a:gd name="T108" fmla="*/ 7 w 212"/>
                <a:gd name="T109" fmla="*/ 9 h 83"/>
                <a:gd name="T110" fmla="*/ 4 w 212"/>
                <a:gd name="T111" fmla="*/ 15 h 83"/>
                <a:gd name="T112" fmla="*/ 1 w 212"/>
                <a:gd name="T113" fmla="*/ 19 h 83"/>
                <a:gd name="T114" fmla="*/ 8 w 212"/>
                <a:gd name="T115" fmla="*/ 22 h 83"/>
                <a:gd name="T116" fmla="*/ 19 w 212"/>
                <a:gd name="T1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83">
                  <a:moveTo>
                    <a:pt x="206" y="58"/>
                  </a:moveTo>
                  <a:cubicBezTo>
                    <a:pt x="204" y="58"/>
                    <a:pt x="207" y="48"/>
                    <a:pt x="206" y="46"/>
                  </a:cubicBezTo>
                  <a:cubicBezTo>
                    <a:pt x="205" y="44"/>
                    <a:pt x="203" y="37"/>
                    <a:pt x="206" y="37"/>
                  </a:cubicBezTo>
                  <a:cubicBezTo>
                    <a:pt x="208" y="37"/>
                    <a:pt x="206" y="31"/>
                    <a:pt x="209" y="31"/>
                  </a:cubicBezTo>
                  <a:cubicBezTo>
                    <a:pt x="208" y="29"/>
                    <a:pt x="207" y="27"/>
                    <a:pt x="207" y="27"/>
                  </a:cubicBezTo>
                  <a:cubicBezTo>
                    <a:pt x="205" y="26"/>
                    <a:pt x="200" y="28"/>
                    <a:pt x="198" y="23"/>
                  </a:cubicBezTo>
                  <a:cubicBezTo>
                    <a:pt x="196" y="18"/>
                    <a:pt x="198" y="18"/>
                    <a:pt x="195" y="14"/>
                  </a:cubicBezTo>
                  <a:cubicBezTo>
                    <a:pt x="192" y="10"/>
                    <a:pt x="191" y="6"/>
                    <a:pt x="187" y="7"/>
                  </a:cubicBezTo>
                  <a:cubicBezTo>
                    <a:pt x="185" y="8"/>
                    <a:pt x="180" y="8"/>
                    <a:pt x="175" y="8"/>
                  </a:cubicBezTo>
                  <a:cubicBezTo>
                    <a:pt x="170" y="13"/>
                    <a:pt x="158" y="16"/>
                    <a:pt x="154" y="15"/>
                  </a:cubicBezTo>
                  <a:cubicBezTo>
                    <a:pt x="150" y="13"/>
                    <a:pt x="141" y="15"/>
                    <a:pt x="135" y="15"/>
                  </a:cubicBezTo>
                  <a:cubicBezTo>
                    <a:pt x="128" y="15"/>
                    <a:pt x="126" y="10"/>
                    <a:pt x="121" y="11"/>
                  </a:cubicBezTo>
                  <a:cubicBezTo>
                    <a:pt x="116" y="11"/>
                    <a:pt x="116" y="6"/>
                    <a:pt x="111" y="6"/>
                  </a:cubicBezTo>
                  <a:cubicBezTo>
                    <a:pt x="106" y="6"/>
                    <a:pt x="110" y="4"/>
                    <a:pt x="95" y="2"/>
                  </a:cubicBezTo>
                  <a:cubicBezTo>
                    <a:pt x="79" y="0"/>
                    <a:pt x="65" y="8"/>
                    <a:pt x="60" y="12"/>
                  </a:cubicBezTo>
                  <a:cubicBezTo>
                    <a:pt x="55" y="17"/>
                    <a:pt x="37" y="12"/>
                    <a:pt x="36" y="14"/>
                  </a:cubicBezTo>
                  <a:cubicBezTo>
                    <a:pt x="34" y="15"/>
                    <a:pt x="36" y="20"/>
                    <a:pt x="30" y="22"/>
                  </a:cubicBezTo>
                  <a:cubicBezTo>
                    <a:pt x="24" y="25"/>
                    <a:pt x="11" y="22"/>
                    <a:pt x="6" y="24"/>
                  </a:cubicBezTo>
                  <a:cubicBezTo>
                    <a:pt x="2" y="26"/>
                    <a:pt x="0" y="33"/>
                    <a:pt x="4" y="33"/>
                  </a:cubicBezTo>
                  <a:cubicBezTo>
                    <a:pt x="8" y="32"/>
                    <a:pt x="10" y="34"/>
                    <a:pt x="9" y="36"/>
                  </a:cubicBezTo>
                  <a:cubicBezTo>
                    <a:pt x="8" y="37"/>
                    <a:pt x="12" y="42"/>
                    <a:pt x="10" y="44"/>
                  </a:cubicBezTo>
                  <a:cubicBezTo>
                    <a:pt x="8" y="46"/>
                    <a:pt x="7" y="50"/>
                    <a:pt x="10" y="52"/>
                  </a:cubicBezTo>
                  <a:cubicBezTo>
                    <a:pt x="13" y="54"/>
                    <a:pt x="13" y="58"/>
                    <a:pt x="10" y="58"/>
                  </a:cubicBezTo>
                  <a:cubicBezTo>
                    <a:pt x="7" y="59"/>
                    <a:pt x="16" y="62"/>
                    <a:pt x="16" y="64"/>
                  </a:cubicBezTo>
                  <a:cubicBezTo>
                    <a:pt x="16" y="66"/>
                    <a:pt x="23" y="66"/>
                    <a:pt x="23" y="68"/>
                  </a:cubicBezTo>
                  <a:cubicBezTo>
                    <a:pt x="23" y="70"/>
                    <a:pt x="25" y="71"/>
                    <a:pt x="29" y="70"/>
                  </a:cubicBezTo>
                  <a:cubicBezTo>
                    <a:pt x="32" y="69"/>
                    <a:pt x="34" y="74"/>
                    <a:pt x="36" y="77"/>
                  </a:cubicBezTo>
                  <a:cubicBezTo>
                    <a:pt x="38" y="81"/>
                    <a:pt x="50" y="78"/>
                    <a:pt x="50" y="75"/>
                  </a:cubicBezTo>
                  <a:cubicBezTo>
                    <a:pt x="50" y="71"/>
                    <a:pt x="54" y="70"/>
                    <a:pt x="59" y="70"/>
                  </a:cubicBezTo>
                  <a:cubicBezTo>
                    <a:pt x="65" y="71"/>
                    <a:pt x="72" y="78"/>
                    <a:pt x="75" y="79"/>
                  </a:cubicBezTo>
                  <a:cubicBezTo>
                    <a:pt x="77" y="80"/>
                    <a:pt x="83" y="77"/>
                    <a:pt x="86" y="77"/>
                  </a:cubicBezTo>
                  <a:cubicBezTo>
                    <a:pt x="90" y="77"/>
                    <a:pt x="95" y="72"/>
                    <a:pt x="97" y="71"/>
                  </a:cubicBezTo>
                  <a:cubicBezTo>
                    <a:pt x="99" y="70"/>
                    <a:pt x="102" y="75"/>
                    <a:pt x="106" y="73"/>
                  </a:cubicBezTo>
                  <a:cubicBezTo>
                    <a:pt x="109" y="71"/>
                    <a:pt x="112" y="69"/>
                    <a:pt x="114" y="71"/>
                  </a:cubicBezTo>
                  <a:cubicBezTo>
                    <a:pt x="116" y="72"/>
                    <a:pt x="109" y="77"/>
                    <a:pt x="111" y="80"/>
                  </a:cubicBezTo>
                  <a:cubicBezTo>
                    <a:pt x="112" y="81"/>
                    <a:pt x="112" y="82"/>
                    <a:pt x="111" y="83"/>
                  </a:cubicBezTo>
                  <a:cubicBezTo>
                    <a:pt x="118" y="82"/>
                    <a:pt x="118" y="78"/>
                    <a:pt x="118" y="76"/>
                  </a:cubicBezTo>
                  <a:cubicBezTo>
                    <a:pt x="119" y="73"/>
                    <a:pt x="120" y="71"/>
                    <a:pt x="123" y="73"/>
                  </a:cubicBezTo>
                  <a:cubicBezTo>
                    <a:pt x="125" y="75"/>
                    <a:pt x="128" y="75"/>
                    <a:pt x="133" y="73"/>
                  </a:cubicBezTo>
                  <a:cubicBezTo>
                    <a:pt x="138" y="71"/>
                    <a:pt x="138" y="69"/>
                    <a:pt x="140" y="72"/>
                  </a:cubicBezTo>
                  <a:cubicBezTo>
                    <a:pt x="142" y="74"/>
                    <a:pt x="146" y="72"/>
                    <a:pt x="153" y="72"/>
                  </a:cubicBezTo>
                  <a:cubicBezTo>
                    <a:pt x="160" y="72"/>
                    <a:pt x="161" y="67"/>
                    <a:pt x="168" y="68"/>
                  </a:cubicBezTo>
                  <a:cubicBezTo>
                    <a:pt x="175" y="68"/>
                    <a:pt x="180" y="66"/>
                    <a:pt x="180" y="66"/>
                  </a:cubicBezTo>
                  <a:cubicBezTo>
                    <a:pt x="185" y="67"/>
                    <a:pt x="185" y="67"/>
                    <a:pt x="185" y="67"/>
                  </a:cubicBezTo>
                  <a:cubicBezTo>
                    <a:pt x="186" y="65"/>
                    <a:pt x="186" y="64"/>
                    <a:pt x="190" y="63"/>
                  </a:cubicBezTo>
                  <a:cubicBezTo>
                    <a:pt x="195" y="63"/>
                    <a:pt x="197" y="67"/>
                    <a:pt x="200" y="65"/>
                  </a:cubicBezTo>
                  <a:cubicBezTo>
                    <a:pt x="202" y="64"/>
                    <a:pt x="211" y="73"/>
                    <a:pt x="212" y="67"/>
                  </a:cubicBezTo>
                  <a:cubicBezTo>
                    <a:pt x="212" y="66"/>
                    <a:pt x="208" y="59"/>
                    <a:pt x="206" y="58"/>
                  </a:cubicBezTo>
                  <a:close/>
                  <a:moveTo>
                    <a:pt x="19" y="15"/>
                  </a:moveTo>
                  <a:cubicBezTo>
                    <a:pt x="23" y="14"/>
                    <a:pt x="32" y="16"/>
                    <a:pt x="34" y="14"/>
                  </a:cubicBezTo>
                  <a:cubicBezTo>
                    <a:pt x="36" y="12"/>
                    <a:pt x="28" y="9"/>
                    <a:pt x="25" y="7"/>
                  </a:cubicBezTo>
                  <a:cubicBezTo>
                    <a:pt x="24" y="6"/>
                    <a:pt x="23" y="3"/>
                    <a:pt x="22" y="1"/>
                  </a:cubicBezTo>
                  <a:cubicBezTo>
                    <a:pt x="21" y="2"/>
                    <a:pt x="19" y="3"/>
                    <a:pt x="18" y="2"/>
                  </a:cubicBezTo>
                  <a:cubicBezTo>
                    <a:pt x="15" y="0"/>
                    <a:pt x="8" y="1"/>
                    <a:pt x="6" y="2"/>
                  </a:cubicBezTo>
                  <a:cubicBezTo>
                    <a:pt x="5" y="2"/>
                    <a:pt x="7" y="7"/>
                    <a:pt x="7" y="9"/>
                  </a:cubicBezTo>
                  <a:cubicBezTo>
                    <a:pt x="7" y="12"/>
                    <a:pt x="4" y="13"/>
                    <a:pt x="4" y="15"/>
                  </a:cubicBezTo>
                  <a:cubicBezTo>
                    <a:pt x="4" y="16"/>
                    <a:pt x="3" y="17"/>
                    <a:pt x="1" y="19"/>
                  </a:cubicBezTo>
                  <a:cubicBezTo>
                    <a:pt x="4" y="20"/>
                    <a:pt x="6" y="22"/>
                    <a:pt x="8" y="22"/>
                  </a:cubicBezTo>
                  <a:cubicBezTo>
                    <a:pt x="13" y="22"/>
                    <a:pt x="15" y="17"/>
                    <a:pt x="19" y="15"/>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0" name="Freeform 59">
              <a:extLst>
                <a:ext uri="{FF2B5EF4-FFF2-40B4-BE49-F238E27FC236}">
                  <a16:creationId xmlns="" xmlns:a16="http://schemas.microsoft.com/office/drawing/2014/main" id="{E5EE78FD-3B4A-4996-9F44-5732543F5E59}"/>
                </a:ext>
              </a:extLst>
            </p:cNvPr>
            <p:cNvSpPr>
              <a:spLocks/>
            </p:cNvSpPr>
            <p:nvPr/>
          </p:nvSpPr>
          <p:spPr bwMode="auto">
            <a:xfrm>
              <a:off x="6097587" y="2332038"/>
              <a:ext cx="53975" cy="53975"/>
            </a:xfrm>
            <a:custGeom>
              <a:avLst/>
              <a:gdLst>
                <a:gd name="T0" fmla="*/ 12 w 26"/>
                <a:gd name="T1" fmla="*/ 1 h 25"/>
                <a:gd name="T2" fmla="*/ 0 w 26"/>
                <a:gd name="T3" fmla="*/ 8 h 25"/>
                <a:gd name="T4" fmla="*/ 1 w 26"/>
                <a:gd name="T5" fmla="*/ 11 h 25"/>
                <a:gd name="T6" fmla="*/ 8 w 26"/>
                <a:gd name="T7" fmla="*/ 19 h 25"/>
                <a:gd name="T8" fmla="*/ 9 w 26"/>
                <a:gd name="T9" fmla="*/ 25 h 25"/>
                <a:gd name="T10" fmla="*/ 14 w 26"/>
                <a:gd name="T11" fmla="*/ 25 h 25"/>
                <a:gd name="T12" fmla="*/ 25 w 26"/>
                <a:gd name="T13" fmla="*/ 11 h 25"/>
                <a:gd name="T14" fmla="*/ 12 w 2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12" y="1"/>
                  </a:moveTo>
                  <a:cubicBezTo>
                    <a:pt x="8" y="0"/>
                    <a:pt x="1" y="4"/>
                    <a:pt x="0" y="8"/>
                  </a:cubicBezTo>
                  <a:cubicBezTo>
                    <a:pt x="0" y="9"/>
                    <a:pt x="1" y="10"/>
                    <a:pt x="1" y="11"/>
                  </a:cubicBezTo>
                  <a:cubicBezTo>
                    <a:pt x="2" y="14"/>
                    <a:pt x="5" y="17"/>
                    <a:pt x="8" y="19"/>
                  </a:cubicBezTo>
                  <a:cubicBezTo>
                    <a:pt x="10" y="20"/>
                    <a:pt x="10" y="23"/>
                    <a:pt x="9" y="25"/>
                  </a:cubicBezTo>
                  <a:cubicBezTo>
                    <a:pt x="11" y="25"/>
                    <a:pt x="13" y="25"/>
                    <a:pt x="14" y="25"/>
                  </a:cubicBezTo>
                  <a:cubicBezTo>
                    <a:pt x="17" y="24"/>
                    <a:pt x="24" y="14"/>
                    <a:pt x="25" y="11"/>
                  </a:cubicBezTo>
                  <a:cubicBezTo>
                    <a:pt x="26" y="9"/>
                    <a:pt x="17" y="1"/>
                    <a:pt x="12" y="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1" name="Freeform 60">
              <a:extLst>
                <a:ext uri="{FF2B5EF4-FFF2-40B4-BE49-F238E27FC236}">
                  <a16:creationId xmlns="" xmlns:a16="http://schemas.microsoft.com/office/drawing/2014/main" id="{6FE699E4-11E4-485C-AAB9-72BD1B450217}"/>
                </a:ext>
              </a:extLst>
            </p:cNvPr>
            <p:cNvSpPr>
              <a:spLocks/>
            </p:cNvSpPr>
            <p:nvPr/>
          </p:nvSpPr>
          <p:spPr bwMode="auto">
            <a:xfrm>
              <a:off x="7175500" y="2135188"/>
              <a:ext cx="161925" cy="155575"/>
            </a:xfrm>
            <a:custGeom>
              <a:avLst/>
              <a:gdLst>
                <a:gd name="T0" fmla="*/ 74 w 77"/>
                <a:gd name="T1" fmla="*/ 3 h 73"/>
                <a:gd name="T2" fmla="*/ 65 w 77"/>
                <a:gd name="T3" fmla="*/ 0 h 73"/>
                <a:gd name="T4" fmla="*/ 58 w 77"/>
                <a:gd name="T5" fmla="*/ 8 h 73"/>
                <a:gd name="T6" fmla="*/ 50 w 77"/>
                <a:gd name="T7" fmla="*/ 14 h 73"/>
                <a:gd name="T8" fmla="*/ 46 w 77"/>
                <a:gd name="T9" fmla="*/ 19 h 73"/>
                <a:gd name="T10" fmla="*/ 38 w 77"/>
                <a:gd name="T11" fmla="*/ 21 h 73"/>
                <a:gd name="T12" fmla="*/ 31 w 77"/>
                <a:gd name="T13" fmla="*/ 18 h 73"/>
                <a:gd name="T14" fmla="*/ 24 w 77"/>
                <a:gd name="T15" fmla="*/ 26 h 73"/>
                <a:gd name="T16" fmla="*/ 3 w 77"/>
                <a:gd name="T17" fmla="*/ 37 h 73"/>
                <a:gd name="T18" fmla="*/ 0 w 77"/>
                <a:gd name="T19" fmla="*/ 42 h 73"/>
                <a:gd name="T20" fmla="*/ 13 w 77"/>
                <a:gd name="T21" fmla="*/ 49 h 73"/>
                <a:gd name="T22" fmla="*/ 6 w 77"/>
                <a:gd name="T23" fmla="*/ 61 h 73"/>
                <a:gd name="T24" fmla="*/ 8 w 77"/>
                <a:gd name="T25" fmla="*/ 68 h 73"/>
                <a:gd name="T26" fmla="*/ 14 w 77"/>
                <a:gd name="T27" fmla="*/ 71 h 73"/>
                <a:gd name="T28" fmla="*/ 22 w 77"/>
                <a:gd name="T29" fmla="*/ 69 h 73"/>
                <a:gd name="T30" fmla="*/ 25 w 77"/>
                <a:gd name="T31" fmla="*/ 70 h 73"/>
                <a:gd name="T32" fmla="*/ 31 w 77"/>
                <a:gd name="T33" fmla="*/ 65 h 73"/>
                <a:gd name="T34" fmla="*/ 42 w 77"/>
                <a:gd name="T35" fmla="*/ 63 h 73"/>
                <a:gd name="T36" fmla="*/ 48 w 77"/>
                <a:gd name="T37" fmla="*/ 61 h 73"/>
                <a:gd name="T38" fmla="*/ 38 w 77"/>
                <a:gd name="T39" fmla="*/ 52 h 73"/>
                <a:gd name="T40" fmla="*/ 41 w 77"/>
                <a:gd name="T41" fmla="*/ 42 h 73"/>
                <a:gd name="T42" fmla="*/ 61 w 77"/>
                <a:gd name="T43" fmla="*/ 30 h 73"/>
                <a:gd name="T44" fmla="*/ 65 w 77"/>
                <a:gd name="T45" fmla="*/ 16 h 73"/>
                <a:gd name="T46" fmla="*/ 77 w 77"/>
                <a:gd name="T47" fmla="*/ 4 h 73"/>
                <a:gd name="T48" fmla="*/ 74 w 77"/>
                <a:gd name="T49"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3">
                  <a:moveTo>
                    <a:pt x="74" y="3"/>
                  </a:moveTo>
                  <a:cubicBezTo>
                    <a:pt x="70" y="5"/>
                    <a:pt x="68" y="0"/>
                    <a:pt x="65" y="0"/>
                  </a:cubicBezTo>
                  <a:cubicBezTo>
                    <a:pt x="61" y="0"/>
                    <a:pt x="62" y="8"/>
                    <a:pt x="58" y="8"/>
                  </a:cubicBezTo>
                  <a:cubicBezTo>
                    <a:pt x="54" y="8"/>
                    <a:pt x="55" y="13"/>
                    <a:pt x="50" y="14"/>
                  </a:cubicBezTo>
                  <a:cubicBezTo>
                    <a:pt x="45" y="15"/>
                    <a:pt x="43" y="15"/>
                    <a:pt x="46" y="19"/>
                  </a:cubicBezTo>
                  <a:cubicBezTo>
                    <a:pt x="48" y="22"/>
                    <a:pt x="43" y="21"/>
                    <a:pt x="38" y="21"/>
                  </a:cubicBezTo>
                  <a:cubicBezTo>
                    <a:pt x="34" y="21"/>
                    <a:pt x="34" y="18"/>
                    <a:pt x="31" y="18"/>
                  </a:cubicBezTo>
                  <a:cubicBezTo>
                    <a:pt x="28" y="18"/>
                    <a:pt x="26" y="23"/>
                    <a:pt x="24" y="26"/>
                  </a:cubicBezTo>
                  <a:cubicBezTo>
                    <a:pt x="22" y="29"/>
                    <a:pt x="7" y="35"/>
                    <a:pt x="3" y="37"/>
                  </a:cubicBezTo>
                  <a:cubicBezTo>
                    <a:pt x="2" y="38"/>
                    <a:pt x="1" y="40"/>
                    <a:pt x="0" y="42"/>
                  </a:cubicBezTo>
                  <a:cubicBezTo>
                    <a:pt x="5" y="43"/>
                    <a:pt x="10" y="46"/>
                    <a:pt x="13" y="49"/>
                  </a:cubicBezTo>
                  <a:cubicBezTo>
                    <a:pt x="16" y="53"/>
                    <a:pt x="9" y="57"/>
                    <a:pt x="6" y="61"/>
                  </a:cubicBezTo>
                  <a:cubicBezTo>
                    <a:pt x="3" y="65"/>
                    <a:pt x="8" y="65"/>
                    <a:pt x="8" y="68"/>
                  </a:cubicBezTo>
                  <a:cubicBezTo>
                    <a:pt x="8" y="71"/>
                    <a:pt x="12" y="73"/>
                    <a:pt x="14" y="71"/>
                  </a:cubicBezTo>
                  <a:cubicBezTo>
                    <a:pt x="15" y="68"/>
                    <a:pt x="18" y="69"/>
                    <a:pt x="22" y="69"/>
                  </a:cubicBezTo>
                  <a:cubicBezTo>
                    <a:pt x="24" y="69"/>
                    <a:pt x="24" y="70"/>
                    <a:pt x="25" y="70"/>
                  </a:cubicBezTo>
                  <a:cubicBezTo>
                    <a:pt x="27" y="68"/>
                    <a:pt x="30" y="66"/>
                    <a:pt x="31" y="65"/>
                  </a:cubicBezTo>
                  <a:cubicBezTo>
                    <a:pt x="33" y="64"/>
                    <a:pt x="38" y="63"/>
                    <a:pt x="42" y="63"/>
                  </a:cubicBezTo>
                  <a:cubicBezTo>
                    <a:pt x="44" y="63"/>
                    <a:pt x="46" y="62"/>
                    <a:pt x="48" y="61"/>
                  </a:cubicBezTo>
                  <a:cubicBezTo>
                    <a:pt x="43" y="56"/>
                    <a:pt x="39" y="53"/>
                    <a:pt x="38" y="52"/>
                  </a:cubicBezTo>
                  <a:cubicBezTo>
                    <a:pt x="34" y="49"/>
                    <a:pt x="36" y="43"/>
                    <a:pt x="41" y="42"/>
                  </a:cubicBezTo>
                  <a:cubicBezTo>
                    <a:pt x="46" y="40"/>
                    <a:pt x="57" y="32"/>
                    <a:pt x="61" y="30"/>
                  </a:cubicBezTo>
                  <a:cubicBezTo>
                    <a:pt x="64" y="28"/>
                    <a:pt x="62" y="21"/>
                    <a:pt x="65" y="16"/>
                  </a:cubicBezTo>
                  <a:cubicBezTo>
                    <a:pt x="66" y="13"/>
                    <a:pt x="72" y="8"/>
                    <a:pt x="77" y="4"/>
                  </a:cubicBezTo>
                  <a:cubicBezTo>
                    <a:pt x="76" y="3"/>
                    <a:pt x="75" y="3"/>
                    <a:pt x="74" y="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2" name="Freeform 61">
              <a:extLst>
                <a:ext uri="{FF2B5EF4-FFF2-40B4-BE49-F238E27FC236}">
                  <a16:creationId xmlns="" xmlns:a16="http://schemas.microsoft.com/office/drawing/2014/main" id="{1846E01B-FB12-4548-B285-71B79750A518}"/>
                </a:ext>
              </a:extLst>
            </p:cNvPr>
            <p:cNvSpPr>
              <a:spLocks/>
            </p:cNvSpPr>
            <p:nvPr/>
          </p:nvSpPr>
          <p:spPr bwMode="auto">
            <a:xfrm>
              <a:off x="6145212" y="2482851"/>
              <a:ext cx="184150" cy="106363"/>
            </a:xfrm>
            <a:custGeom>
              <a:avLst/>
              <a:gdLst>
                <a:gd name="T0" fmla="*/ 85 w 87"/>
                <a:gd name="T1" fmla="*/ 32 h 50"/>
                <a:gd name="T2" fmla="*/ 83 w 87"/>
                <a:gd name="T3" fmla="*/ 32 h 50"/>
                <a:gd name="T4" fmla="*/ 68 w 87"/>
                <a:gd name="T5" fmla="*/ 29 h 50"/>
                <a:gd name="T6" fmla="*/ 46 w 87"/>
                <a:gd name="T7" fmla="*/ 20 h 50"/>
                <a:gd name="T8" fmla="*/ 23 w 87"/>
                <a:gd name="T9" fmla="*/ 4 h 50"/>
                <a:gd name="T10" fmla="*/ 14 w 87"/>
                <a:gd name="T11" fmla="*/ 2 h 50"/>
                <a:gd name="T12" fmla="*/ 7 w 87"/>
                <a:gd name="T13" fmla="*/ 4 h 50"/>
                <a:gd name="T14" fmla="*/ 2 w 87"/>
                <a:gd name="T15" fmla="*/ 11 h 50"/>
                <a:gd name="T16" fmla="*/ 0 w 87"/>
                <a:gd name="T17" fmla="*/ 19 h 50"/>
                <a:gd name="T18" fmla="*/ 6 w 87"/>
                <a:gd name="T19" fmla="*/ 23 h 50"/>
                <a:gd name="T20" fmla="*/ 15 w 87"/>
                <a:gd name="T21" fmla="*/ 28 h 50"/>
                <a:gd name="T22" fmla="*/ 23 w 87"/>
                <a:gd name="T23" fmla="*/ 32 h 50"/>
                <a:gd name="T24" fmla="*/ 33 w 87"/>
                <a:gd name="T25" fmla="*/ 38 h 50"/>
                <a:gd name="T26" fmla="*/ 43 w 87"/>
                <a:gd name="T27" fmla="*/ 36 h 50"/>
                <a:gd name="T28" fmla="*/ 50 w 87"/>
                <a:gd name="T29" fmla="*/ 42 h 50"/>
                <a:gd name="T30" fmla="*/ 64 w 87"/>
                <a:gd name="T31" fmla="*/ 48 h 50"/>
                <a:gd name="T32" fmla="*/ 84 w 87"/>
                <a:gd name="T33" fmla="*/ 46 h 50"/>
                <a:gd name="T34" fmla="*/ 84 w 87"/>
                <a:gd name="T35" fmla="*/ 35 h 50"/>
                <a:gd name="T36" fmla="*/ 85 w 87"/>
                <a:gd name="T3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50">
                  <a:moveTo>
                    <a:pt x="85" y="32"/>
                  </a:moveTo>
                  <a:cubicBezTo>
                    <a:pt x="84" y="32"/>
                    <a:pt x="84" y="32"/>
                    <a:pt x="83" y="32"/>
                  </a:cubicBezTo>
                  <a:cubicBezTo>
                    <a:pt x="76" y="32"/>
                    <a:pt x="72" y="29"/>
                    <a:pt x="68" y="29"/>
                  </a:cubicBezTo>
                  <a:cubicBezTo>
                    <a:pt x="64" y="29"/>
                    <a:pt x="51" y="25"/>
                    <a:pt x="46" y="20"/>
                  </a:cubicBezTo>
                  <a:cubicBezTo>
                    <a:pt x="41" y="16"/>
                    <a:pt x="27" y="7"/>
                    <a:pt x="23" y="4"/>
                  </a:cubicBezTo>
                  <a:cubicBezTo>
                    <a:pt x="20" y="0"/>
                    <a:pt x="15" y="0"/>
                    <a:pt x="14" y="2"/>
                  </a:cubicBezTo>
                  <a:cubicBezTo>
                    <a:pt x="14" y="4"/>
                    <a:pt x="11" y="4"/>
                    <a:pt x="7" y="4"/>
                  </a:cubicBezTo>
                  <a:cubicBezTo>
                    <a:pt x="6" y="6"/>
                    <a:pt x="2" y="8"/>
                    <a:pt x="2" y="11"/>
                  </a:cubicBezTo>
                  <a:cubicBezTo>
                    <a:pt x="2" y="13"/>
                    <a:pt x="0" y="17"/>
                    <a:pt x="0" y="19"/>
                  </a:cubicBezTo>
                  <a:cubicBezTo>
                    <a:pt x="0" y="21"/>
                    <a:pt x="5" y="22"/>
                    <a:pt x="6" y="23"/>
                  </a:cubicBezTo>
                  <a:cubicBezTo>
                    <a:pt x="7" y="25"/>
                    <a:pt x="15" y="26"/>
                    <a:pt x="15" y="28"/>
                  </a:cubicBezTo>
                  <a:cubicBezTo>
                    <a:pt x="15" y="30"/>
                    <a:pt x="20" y="32"/>
                    <a:pt x="23" y="32"/>
                  </a:cubicBezTo>
                  <a:cubicBezTo>
                    <a:pt x="27" y="33"/>
                    <a:pt x="31" y="36"/>
                    <a:pt x="33" y="38"/>
                  </a:cubicBezTo>
                  <a:cubicBezTo>
                    <a:pt x="35" y="39"/>
                    <a:pt x="41" y="36"/>
                    <a:pt x="43" y="36"/>
                  </a:cubicBezTo>
                  <a:cubicBezTo>
                    <a:pt x="46" y="36"/>
                    <a:pt x="49" y="40"/>
                    <a:pt x="50" y="42"/>
                  </a:cubicBezTo>
                  <a:cubicBezTo>
                    <a:pt x="50" y="44"/>
                    <a:pt x="62" y="46"/>
                    <a:pt x="64" y="48"/>
                  </a:cubicBezTo>
                  <a:cubicBezTo>
                    <a:pt x="67" y="50"/>
                    <a:pt x="81" y="49"/>
                    <a:pt x="84" y="46"/>
                  </a:cubicBezTo>
                  <a:cubicBezTo>
                    <a:pt x="87" y="43"/>
                    <a:pt x="84" y="39"/>
                    <a:pt x="84" y="35"/>
                  </a:cubicBezTo>
                  <a:cubicBezTo>
                    <a:pt x="84" y="33"/>
                    <a:pt x="85" y="32"/>
                    <a:pt x="85" y="3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4" name="Freeform 63">
              <a:extLst>
                <a:ext uri="{FF2B5EF4-FFF2-40B4-BE49-F238E27FC236}">
                  <a16:creationId xmlns="" xmlns:a16="http://schemas.microsoft.com/office/drawing/2014/main" id="{9A750441-3BB3-44D9-B156-7BC135834B98}"/>
                </a:ext>
              </a:extLst>
            </p:cNvPr>
            <p:cNvSpPr>
              <a:spLocks/>
            </p:cNvSpPr>
            <p:nvPr/>
          </p:nvSpPr>
          <p:spPr bwMode="auto">
            <a:xfrm>
              <a:off x="6342062" y="2538413"/>
              <a:ext cx="73025" cy="44450"/>
            </a:xfrm>
            <a:custGeom>
              <a:avLst/>
              <a:gdLst>
                <a:gd name="T0" fmla="*/ 33 w 34"/>
                <a:gd name="T1" fmla="*/ 7 h 21"/>
                <a:gd name="T2" fmla="*/ 20 w 34"/>
                <a:gd name="T3" fmla="*/ 4 h 21"/>
                <a:gd name="T4" fmla="*/ 11 w 34"/>
                <a:gd name="T5" fmla="*/ 2 h 21"/>
                <a:gd name="T6" fmla="*/ 3 w 34"/>
                <a:gd name="T7" fmla="*/ 9 h 21"/>
                <a:gd name="T8" fmla="*/ 0 w 34"/>
                <a:gd name="T9" fmla="*/ 14 h 21"/>
                <a:gd name="T10" fmla="*/ 3 w 34"/>
                <a:gd name="T11" fmla="*/ 17 h 21"/>
                <a:gd name="T12" fmla="*/ 11 w 34"/>
                <a:gd name="T13" fmla="*/ 18 h 21"/>
                <a:gd name="T14" fmla="*/ 21 w 34"/>
                <a:gd name="T15" fmla="*/ 19 h 21"/>
                <a:gd name="T16" fmla="*/ 32 w 34"/>
                <a:gd name="T17" fmla="*/ 18 h 21"/>
                <a:gd name="T18" fmla="*/ 31 w 34"/>
                <a:gd name="T19" fmla="*/ 8 h 21"/>
                <a:gd name="T20" fmla="*/ 33 w 34"/>
                <a:gd name="T2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3" y="7"/>
                  </a:moveTo>
                  <a:cubicBezTo>
                    <a:pt x="26" y="1"/>
                    <a:pt x="24" y="6"/>
                    <a:pt x="20" y="4"/>
                  </a:cubicBezTo>
                  <a:cubicBezTo>
                    <a:pt x="15" y="1"/>
                    <a:pt x="13" y="0"/>
                    <a:pt x="11" y="2"/>
                  </a:cubicBezTo>
                  <a:cubicBezTo>
                    <a:pt x="8" y="4"/>
                    <a:pt x="5" y="4"/>
                    <a:pt x="3" y="9"/>
                  </a:cubicBezTo>
                  <a:cubicBezTo>
                    <a:pt x="2" y="11"/>
                    <a:pt x="1" y="13"/>
                    <a:pt x="0" y="14"/>
                  </a:cubicBezTo>
                  <a:cubicBezTo>
                    <a:pt x="1" y="16"/>
                    <a:pt x="2" y="17"/>
                    <a:pt x="3" y="17"/>
                  </a:cubicBezTo>
                  <a:cubicBezTo>
                    <a:pt x="5" y="16"/>
                    <a:pt x="7" y="19"/>
                    <a:pt x="11" y="18"/>
                  </a:cubicBezTo>
                  <a:cubicBezTo>
                    <a:pt x="14" y="17"/>
                    <a:pt x="16" y="21"/>
                    <a:pt x="21" y="19"/>
                  </a:cubicBezTo>
                  <a:cubicBezTo>
                    <a:pt x="26" y="18"/>
                    <a:pt x="31" y="21"/>
                    <a:pt x="32" y="18"/>
                  </a:cubicBezTo>
                  <a:cubicBezTo>
                    <a:pt x="34" y="15"/>
                    <a:pt x="31" y="8"/>
                    <a:pt x="31" y="8"/>
                  </a:cubicBezTo>
                  <a:cubicBezTo>
                    <a:pt x="31" y="8"/>
                    <a:pt x="32" y="8"/>
                    <a:pt x="33" y="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5" name="Freeform 64">
              <a:extLst>
                <a:ext uri="{FF2B5EF4-FFF2-40B4-BE49-F238E27FC236}">
                  <a16:creationId xmlns="" xmlns:a16="http://schemas.microsoft.com/office/drawing/2014/main" id="{EE5CA295-48AB-4D75-A362-E57FE6E7D6CF}"/>
                </a:ext>
              </a:extLst>
            </p:cNvPr>
            <p:cNvSpPr>
              <a:spLocks/>
            </p:cNvSpPr>
            <p:nvPr/>
          </p:nvSpPr>
          <p:spPr bwMode="auto">
            <a:xfrm>
              <a:off x="6642100" y="2665413"/>
              <a:ext cx="177800" cy="366713"/>
            </a:xfrm>
            <a:custGeom>
              <a:avLst/>
              <a:gdLst>
                <a:gd name="T0" fmla="*/ 62 w 84"/>
                <a:gd name="T1" fmla="*/ 21 h 173"/>
                <a:gd name="T2" fmla="*/ 51 w 84"/>
                <a:gd name="T3" fmla="*/ 13 h 173"/>
                <a:gd name="T4" fmla="*/ 48 w 84"/>
                <a:gd name="T5" fmla="*/ 6 h 173"/>
                <a:gd name="T6" fmla="*/ 38 w 84"/>
                <a:gd name="T7" fmla="*/ 1 h 173"/>
                <a:gd name="T8" fmla="*/ 29 w 84"/>
                <a:gd name="T9" fmla="*/ 7 h 173"/>
                <a:gd name="T10" fmla="*/ 22 w 84"/>
                <a:gd name="T11" fmla="*/ 8 h 173"/>
                <a:gd name="T12" fmla="*/ 12 w 84"/>
                <a:gd name="T13" fmla="*/ 8 h 173"/>
                <a:gd name="T14" fmla="*/ 4 w 84"/>
                <a:gd name="T15" fmla="*/ 9 h 173"/>
                <a:gd name="T16" fmla="*/ 0 w 84"/>
                <a:gd name="T17" fmla="*/ 11 h 173"/>
                <a:gd name="T18" fmla="*/ 5 w 84"/>
                <a:gd name="T19" fmla="*/ 17 h 173"/>
                <a:gd name="T20" fmla="*/ 10 w 84"/>
                <a:gd name="T21" fmla="*/ 26 h 173"/>
                <a:gd name="T22" fmla="*/ 20 w 84"/>
                <a:gd name="T23" fmla="*/ 31 h 173"/>
                <a:gd name="T24" fmla="*/ 27 w 84"/>
                <a:gd name="T25" fmla="*/ 33 h 173"/>
                <a:gd name="T26" fmla="*/ 31 w 84"/>
                <a:gd name="T27" fmla="*/ 42 h 173"/>
                <a:gd name="T28" fmla="*/ 22 w 84"/>
                <a:gd name="T29" fmla="*/ 47 h 173"/>
                <a:gd name="T30" fmla="*/ 35 w 84"/>
                <a:gd name="T31" fmla="*/ 57 h 173"/>
                <a:gd name="T32" fmla="*/ 40 w 84"/>
                <a:gd name="T33" fmla="*/ 67 h 173"/>
                <a:gd name="T34" fmla="*/ 50 w 84"/>
                <a:gd name="T35" fmla="*/ 80 h 173"/>
                <a:gd name="T36" fmla="*/ 59 w 84"/>
                <a:gd name="T37" fmla="*/ 88 h 173"/>
                <a:gd name="T38" fmla="*/ 61 w 84"/>
                <a:gd name="T39" fmla="*/ 100 h 173"/>
                <a:gd name="T40" fmla="*/ 65 w 84"/>
                <a:gd name="T41" fmla="*/ 118 h 173"/>
                <a:gd name="T42" fmla="*/ 57 w 84"/>
                <a:gd name="T43" fmla="*/ 131 h 173"/>
                <a:gd name="T44" fmla="*/ 47 w 84"/>
                <a:gd name="T45" fmla="*/ 137 h 173"/>
                <a:gd name="T46" fmla="*/ 47 w 84"/>
                <a:gd name="T47" fmla="*/ 147 h 173"/>
                <a:gd name="T48" fmla="*/ 34 w 84"/>
                <a:gd name="T49" fmla="*/ 147 h 173"/>
                <a:gd name="T50" fmla="*/ 27 w 84"/>
                <a:gd name="T51" fmla="*/ 153 h 173"/>
                <a:gd name="T52" fmla="*/ 32 w 84"/>
                <a:gd name="T53" fmla="*/ 157 h 173"/>
                <a:gd name="T54" fmla="*/ 29 w 84"/>
                <a:gd name="T55" fmla="*/ 166 h 173"/>
                <a:gd name="T56" fmla="*/ 34 w 84"/>
                <a:gd name="T57" fmla="*/ 171 h 173"/>
                <a:gd name="T58" fmla="*/ 45 w 84"/>
                <a:gd name="T59" fmla="*/ 163 h 173"/>
                <a:gd name="T60" fmla="*/ 47 w 84"/>
                <a:gd name="T61" fmla="*/ 159 h 173"/>
                <a:gd name="T62" fmla="*/ 50 w 84"/>
                <a:gd name="T63" fmla="*/ 153 h 173"/>
                <a:gd name="T64" fmla="*/ 57 w 84"/>
                <a:gd name="T65" fmla="*/ 152 h 173"/>
                <a:gd name="T66" fmla="*/ 73 w 84"/>
                <a:gd name="T67" fmla="*/ 144 h 173"/>
                <a:gd name="T68" fmla="*/ 81 w 84"/>
                <a:gd name="T69" fmla="*/ 129 h 173"/>
                <a:gd name="T70" fmla="*/ 79 w 84"/>
                <a:gd name="T71" fmla="*/ 103 h 173"/>
                <a:gd name="T72" fmla="*/ 68 w 84"/>
                <a:gd name="T73" fmla="*/ 85 h 173"/>
                <a:gd name="T74" fmla="*/ 50 w 84"/>
                <a:gd name="T75" fmla="*/ 70 h 173"/>
                <a:gd name="T76" fmla="*/ 45 w 84"/>
                <a:gd name="T77" fmla="*/ 61 h 173"/>
                <a:gd name="T78" fmla="*/ 42 w 84"/>
                <a:gd name="T79" fmla="*/ 46 h 173"/>
                <a:gd name="T80" fmla="*/ 50 w 84"/>
                <a:gd name="T81" fmla="*/ 36 h 173"/>
                <a:gd name="T82" fmla="*/ 54 w 84"/>
                <a:gd name="T83" fmla="*/ 30 h 173"/>
                <a:gd name="T84" fmla="*/ 63 w 84"/>
                <a:gd name="T85" fmla="*/ 24 h 173"/>
                <a:gd name="T86" fmla="*/ 64 w 84"/>
                <a:gd name="T87" fmla="*/ 23 h 173"/>
                <a:gd name="T88" fmla="*/ 62 w 84"/>
                <a:gd name="T89"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173">
                  <a:moveTo>
                    <a:pt x="62" y="21"/>
                  </a:moveTo>
                  <a:cubicBezTo>
                    <a:pt x="59" y="21"/>
                    <a:pt x="51" y="15"/>
                    <a:pt x="51" y="13"/>
                  </a:cubicBezTo>
                  <a:cubicBezTo>
                    <a:pt x="51" y="10"/>
                    <a:pt x="55" y="7"/>
                    <a:pt x="48" y="6"/>
                  </a:cubicBezTo>
                  <a:cubicBezTo>
                    <a:pt x="40" y="5"/>
                    <a:pt x="40" y="2"/>
                    <a:pt x="38" y="1"/>
                  </a:cubicBezTo>
                  <a:cubicBezTo>
                    <a:pt x="37" y="0"/>
                    <a:pt x="31" y="4"/>
                    <a:pt x="29" y="7"/>
                  </a:cubicBezTo>
                  <a:cubicBezTo>
                    <a:pt x="28" y="10"/>
                    <a:pt x="26" y="6"/>
                    <a:pt x="22" y="8"/>
                  </a:cubicBezTo>
                  <a:cubicBezTo>
                    <a:pt x="18" y="10"/>
                    <a:pt x="14" y="5"/>
                    <a:pt x="12" y="8"/>
                  </a:cubicBezTo>
                  <a:cubicBezTo>
                    <a:pt x="10" y="11"/>
                    <a:pt x="6" y="6"/>
                    <a:pt x="4" y="9"/>
                  </a:cubicBezTo>
                  <a:cubicBezTo>
                    <a:pt x="3" y="10"/>
                    <a:pt x="2" y="11"/>
                    <a:pt x="0" y="11"/>
                  </a:cubicBezTo>
                  <a:cubicBezTo>
                    <a:pt x="2" y="14"/>
                    <a:pt x="5" y="16"/>
                    <a:pt x="5" y="17"/>
                  </a:cubicBezTo>
                  <a:cubicBezTo>
                    <a:pt x="5" y="20"/>
                    <a:pt x="10" y="22"/>
                    <a:pt x="10" y="26"/>
                  </a:cubicBezTo>
                  <a:cubicBezTo>
                    <a:pt x="10" y="30"/>
                    <a:pt x="17" y="32"/>
                    <a:pt x="20" y="31"/>
                  </a:cubicBezTo>
                  <a:cubicBezTo>
                    <a:pt x="22" y="30"/>
                    <a:pt x="27" y="28"/>
                    <a:pt x="27" y="33"/>
                  </a:cubicBezTo>
                  <a:cubicBezTo>
                    <a:pt x="28" y="38"/>
                    <a:pt x="31" y="38"/>
                    <a:pt x="31" y="42"/>
                  </a:cubicBezTo>
                  <a:cubicBezTo>
                    <a:pt x="31" y="45"/>
                    <a:pt x="24" y="43"/>
                    <a:pt x="22" y="47"/>
                  </a:cubicBezTo>
                  <a:cubicBezTo>
                    <a:pt x="21" y="50"/>
                    <a:pt x="35" y="55"/>
                    <a:pt x="35" y="57"/>
                  </a:cubicBezTo>
                  <a:cubicBezTo>
                    <a:pt x="35" y="60"/>
                    <a:pt x="39" y="64"/>
                    <a:pt x="40" y="67"/>
                  </a:cubicBezTo>
                  <a:cubicBezTo>
                    <a:pt x="42" y="71"/>
                    <a:pt x="48" y="75"/>
                    <a:pt x="50" y="80"/>
                  </a:cubicBezTo>
                  <a:cubicBezTo>
                    <a:pt x="51" y="84"/>
                    <a:pt x="57" y="86"/>
                    <a:pt x="59" y="88"/>
                  </a:cubicBezTo>
                  <a:cubicBezTo>
                    <a:pt x="61" y="90"/>
                    <a:pt x="62" y="95"/>
                    <a:pt x="61" y="100"/>
                  </a:cubicBezTo>
                  <a:cubicBezTo>
                    <a:pt x="60" y="104"/>
                    <a:pt x="60" y="112"/>
                    <a:pt x="65" y="118"/>
                  </a:cubicBezTo>
                  <a:cubicBezTo>
                    <a:pt x="69" y="125"/>
                    <a:pt x="60" y="127"/>
                    <a:pt x="57" y="131"/>
                  </a:cubicBezTo>
                  <a:cubicBezTo>
                    <a:pt x="54" y="135"/>
                    <a:pt x="55" y="140"/>
                    <a:pt x="47" y="137"/>
                  </a:cubicBezTo>
                  <a:cubicBezTo>
                    <a:pt x="38" y="135"/>
                    <a:pt x="48" y="145"/>
                    <a:pt x="47" y="147"/>
                  </a:cubicBezTo>
                  <a:cubicBezTo>
                    <a:pt x="45" y="150"/>
                    <a:pt x="34" y="145"/>
                    <a:pt x="34" y="147"/>
                  </a:cubicBezTo>
                  <a:cubicBezTo>
                    <a:pt x="34" y="149"/>
                    <a:pt x="30" y="151"/>
                    <a:pt x="27" y="153"/>
                  </a:cubicBezTo>
                  <a:cubicBezTo>
                    <a:pt x="28" y="154"/>
                    <a:pt x="30" y="155"/>
                    <a:pt x="32" y="157"/>
                  </a:cubicBezTo>
                  <a:cubicBezTo>
                    <a:pt x="35" y="158"/>
                    <a:pt x="29" y="161"/>
                    <a:pt x="29" y="166"/>
                  </a:cubicBezTo>
                  <a:cubicBezTo>
                    <a:pt x="29" y="172"/>
                    <a:pt x="33" y="173"/>
                    <a:pt x="34" y="171"/>
                  </a:cubicBezTo>
                  <a:cubicBezTo>
                    <a:pt x="36" y="169"/>
                    <a:pt x="42" y="164"/>
                    <a:pt x="45" y="163"/>
                  </a:cubicBezTo>
                  <a:cubicBezTo>
                    <a:pt x="47" y="162"/>
                    <a:pt x="45" y="159"/>
                    <a:pt x="47" y="159"/>
                  </a:cubicBezTo>
                  <a:cubicBezTo>
                    <a:pt x="50" y="159"/>
                    <a:pt x="49" y="155"/>
                    <a:pt x="50" y="153"/>
                  </a:cubicBezTo>
                  <a:cubicBezTo>
                    <a:pt x="51" y="151"/>
                    <a:pt x="53" y="151"/>
                    <a:pt x="57" y="152"/>
                  </a:cubicBezTo>
                  <a:cubicBezTo>
                    <a:pt x="61" y="152"/>
                    <a:pt x="67" y="148"/>
                    <a:pt x="73" y="144"/>
                  </a:cubicBezTo>
                  <a:cubicBezTo>
                    <a:pt x="78" y="141"/>
                    <a:pt x="79" y="140"/>
                    <a:pt x="81" y="129"/>
                  </a:cubicBezTo>
                  <a:cubicBezTo>
                    <a:pt x="84" y="119"/>
                    <a:pt x="79" y="106"/>
                    <a:pt x="79" y="103"/>
                  </a:cubicBezTo>
                  <a:cubicBezTo>
                    <a:pt x="79" y="100"/>
                    <a:pt x="71" y="85"/>
                    <a:pt x="68" y="85"/>
                  </a:cubicBezTo>
                  <a:cubicBezTo>
                    <a:pt x="65" y="86"/>
                    <a:pt x="52" y="72"/>
                    <a:pt x="50" y="70"/>
                  </a:cubicBezTo>
                  <a:cubicBezTo>
                    <a:pt x="48" y="68"/>
                    <a:pt x="48" y="64"/>
                    <a:pt x="45" y="61"/>
                  </a:cubicBezTo>
                  <a:cubicBezTo>
                    <a:pt x="42" y="59"/>
                    <a:pt x="41" y="51"/>
                    <a:pt x="42" y="46"/>
                  </a:cubicBezTo>
                  <a:cubicBezTo>
                    <a:pt x="43" y="41"/>
                    <a:pt x="50" y="40"/>
                    <a:pt x="50" y="36"/>
                  </a:cubicBezTo>
                  <a:cubicBezTo>
                    <a:pt x="50" y="33"/>
                    <a:pt x="51" y="30"/>
                    <a:pt x="54" y="30"/>
                  </a:cubicBezTo>
                  <a:cubicBezTo>
                    <a:pt x="58" y="29"/>
                    <a:pt x="62" y="26"/>
                    <a:pt x="63" y="24"/>
                  </a:cubicBezTo>
                  <a:cubicBezTo>
                    <a:pt x="63" y="23"/>
                    <a:pt x="64" y="23"/>
                    <a:pt x="64" y="23"/>
                  </a:cubicBezTo>
                  <a:cubicBezTo>
                    <a:pt x="63" y="22"/>
                    <a:pt x="62" y="21"/>
                    <a:pt x="62" y="2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7" name="Freeform 66">
              <a:extLst>
                <a:ext uri="{FF2B5EF4-FFF2-40B4-BE49-F238E27FC236}">
                  <a16:creationId xmlns="" xmlns:a16="http://schemas.microsoft.com/office/drawing/2014/main" id="{31BB3C5D-CDC0-47A4-BD4A-6412F77EF196}"/>
                </a:ext>
              </a:extLst>
            </p:cNvPr>
            <p:cNvSpPr>
              <a:spLocks/>
            </p:cNvSpPr>
            <p:nvPr/>
          </p:nvSpPr>
          <p:spPr bwMode="auto">
            <a:xfrm>
              <a:off x="6594475" y="2686051"/>
              <a:ext cx="177800" cy="219075"/>
            </a:xfrm>
            <a:custGeom>
              <a:avLst/>
              <a:gdLst>
                <a:gd name="T0" fmla="*/ 57 w 84"/>
                <a:gd name="T1" fmla="*/ 47 h 103"/>
                <a:gd name="T2" fmla="*/ 44 w 84"/>
                <a:gd name="T3" fmla="*/ 37 h 103"/>
                <a:gd name="T4" fmla="*/ 53 w 84"/>
                <a:gd name="T5" fmla="*/ 32 h 103"/>
                <a:gd name="T6" fmla="*/ 49 w 84"/>
                <a:gd name="T7" fmla="*/ 23 h 103"/>
                <a:gd name="T8" fmla="*/ 42 w 84"/>
                <a:gd name="T9" fmla="*/ 21 h 103"/>
                <a:gd name="T10" fmla="*/ 32 w 84"/>
                <a:gd name="T11" fmla="*/ 16 h 103"/>
                <a:gd name="T12" fmla="*/ 27 w 84"/>
                <a:gd name="T13" fmla="*/ 7 h 103"/>
                <a:gd name="T14" fmla="*/ 22 w 84"/>
                <a:gd name="T15" fmla="*/ 1 h 103"/>
                <a:gd name="T16" fmla="*/ 18 w 84"/>
                <a:gd name="T17" fmla="*/ 2 h 103"/>
                <a:gd name="T18" fmla="*/ 16 w 84"/>
                <a:gd name="T19" fmla="*/ 8 h 103"/>
                <a:gd name="T20" fmla="*/ 16 w 84"/>
                <a:gd name="T21" fmla="*/ 16 h 103"/>
                <a:gd name="T22" fmla="*/ 10 w 84"/>
                <a:gd name="T23" fmla="*/ 11 h 103"/>
                <a:gd name="T24" fmla="*/ 4 w 84"/>
                <a:gd name="T25" fmla="*/ 20 h 103"/>
                <a:gd name="T26" fmla="*/ 0 w 84"/>
                <a:gd name="T27" fmla="*/ 24 h 103"/>
                <a:gd name="T28" fmla="*/ 2 w 84"/>
                <a:gd name="T29" fmla="*/ 26 h 103"/>
                <a:gd name="T30" fmla="*/ 3 w 84"/>
                <a:gd name="T31" fmla="*/ 35 h 103"/>
                <a:gd name="T32" fmla="*/ 11 w 84"/>
                <a:gd name="T33" fmla="*/ 37 h 103"/>
                <a:gd name="T34" fmla="*/ 10 w 84"/>
                <a:gd name="T35" fmla="*/ 49 h 103"/>
                <a:gd name="T36" fmla="*/ 7 w 84"/>
                <a:gd name="T37" fmla="*/ 58 h 103"/>
                <a:gd name="T38" fmla="*/ 17 w 84"/>
                <a:gd name="T39" fmla="*/ 54 h 103"/>
                <a:gd name="T40" fmla="*/ 26 w 84"/>
                <a:gd name="T41" fmla="*/ 54 h 103"/>
                <a:gd name="T42" fmla="*/ 33 w 84"/>
                <a:gd name="T43" fmla="*/ 52 h 103"/>
                <a:gd name="T44" fmla="*/ 43 w 84"/>
                <a:gd name="T45" fmla="*/ 51 h 103"/>
                <a:gd name="T46" fmla="*/ 52 w 84"/>
                <a:gd name="T47" fmla="*/ 60 h 103"/>
                <a:gd name="T48" fmla="*/ 52 w 84"/>
                <a:gd name="T49" fmla="*/ 73 h 103"/>
                <a:gd name="T50" fmla="*/ 60 w 84"/>
                <a:gd name="T51" fmla="*/ 85 h 103"/>
                <a:gd name="T52" fmla="*/ 59 w 84"/>
                <a:gd name="T53" fmla="*/ 98 h 103"/>
                <a:gd name="T54" fmla="*/ 64 w 84"/>
                <a:gd name="T55" fmla="*/ 101 h 103"/>
                <a:gd name="T56" fmla="*/ 67 w 84"/>
                <a:gd name="T57" fmla="*/ 98 h 103"/>
                <a:gd name="T58" fmla="*/ 75 w 84"/>
                <a:gd name="T59" fmla="*/ 96 h 103"/>
                <a:gd name="T60" fmla="*/ 83 w 84"/>
                <a:gd name="T61" fmla="*/ 94 h 103"/>
                <a:gd name="T62" fmla="*/ 83 w 84"/>
                <a:gd name="T63" fmla="*/ 90 h 103"/>
                <a:gd name="T64" fmla="*/ 81 w 84"/>
                <a:gd name="T65" fmla="*/ 78 h 103"/>
                <a:gd name="T66" fmla="*/ 72 w 84"/>
                <a:gd name="T67" fmla="*/ 70 h 103"/>
                <a:gd name="T68" fmla="*/ 62 w 84"/>
                <a:gd name="T69" fmla="*/ 57 h 103"/>
                <a:gd name="T70" fmla="*/ 57 w 84"/>
                <a:gd name="T71" fmla="*/ 4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3">
                  <a:moveTo>
                    <a:pt x="57" y="47"/>
                  </a:moveTo>
                  <a:cubicBezTo>
                    <a:pt x="57" y="45"/>
                    <a:pt x="43" y="40"/>
                    <a:pt x="44" y="37"/>
                  </a:cubicBezTo>
                  <a:cubicBezTo>
                    <a:pt x="46" y="33"/>
                    <a:pt x="53" y="35"/>
                    <a:pt x="53" y="32"/>
                  </a:cubicBezTo>
                  <a:cubicBezTo>
                    <a:pt x="53" y="28"/>
                    <a:pt x="50" y="28"/>
                    <a:pt x="49" y="23"/>
                  </a:cubicBezTo>
                  <a:cubicBezTo>
                    <a:pt x="49" y="18"/>
                    <a:pt x="44" y="20"/>
                    <a:pt x="42" y="21"/>
                  </a:cubicBezTo>
                  <a:cubicBezTo>
                    <a:pt x="39" y="22"/>
                    <a:pt x="32" y="20"/>
                    <a:pt x="32" y="16"/>
                  </a:cubicBezTo>
                  <a:cubicBezTo>
                    <a:pt x="32" y="12"/>
                    <a:pt x="27" y="10"/>
                    <a:pt x="27" y="7"/>
                  </a:cubicBezTo>
                  <a:cubicBezTo>
                    <a:pt x="27" y="6"/>
                    <a:pt x="24" y="4"/>
                    <a:pt x="22" y="1"/>
                  </a:cubicBezTo>
                  <a:cubicBezTo>
                    <a:pt x="21" y="2"/>
                    <a:pt x="19" y="3"/>
                    <a:pt x="18" y="2"/>
                  </a:cubicBezTo>
                  <a:cubicBezTo>
                    <a:pt x="17" y="0"/>
                    <a:pt x="15" y="6"/>
                    <a:pt x="16" y="8"/>
                  </a:cubicBezTo>
                  <a:cubicBezTo>
                    <a:pt x="18" y="9"/>
                    <a:pt x="19" y="17"/>
                    <a:pt x="16" y="16"/>
                  </a:cubicBezTo>
                  <a:cubicBezTo>
                    <a:pt x="12" y="16"/>
                    <a:pt x="12" y="11"/>
                    <a:pt x="10" y="11"/>
                  </a:cubicBezTo>
                  <a:cubicBezTo>
                    <a:pt x="10" y="11"/>
                    <a:pt x="4" y="18"/>
                    <a:pt x="4" y="20"/>
                  </a:cubicBezTo>
                  <a:cubicBezTo>
                    <a:pt x="4" y="22"/>
                    <a:pt x="2" y="23"/>
                    <a:pt x="0" y="24"/>
                  </a:cubicBezTo>
                  <a:cubicBezTo>
                    <a:pt x="1" y="25"/>
                    <a:pt x="2" y="25"/>
                    <a:pt x="2" y="26"/>
                  </a:cubicBezTo>
                  <a:cubicBezTo>
                    <a:pt x="3" y="27"/>
                    <a:pt x="2" y="31"/>
                    <a:pt x="3" y="35"/>
                  </a:cubicBezTo>
                  <a:cubicBezTo>
                    <a:pt x="5" y="38"/>
                    <a:pt x="10" y="33"/>
                    <a:pt x="11" y="37"/>
                  </a:cubicBezTo>
                  <a:cubicBezTo>
                    <a:pt x="13" y="42"/>
                    <a:pt x="10" y="45"/>
                    <a:pt x="10" y="49"/>
                  </a:cubicBezTo>
                  <a:cubicBezTo>
                    <a:pt x="10" y="54"/>
                    <a:pt x="6" y="54"/>
                    <a:pt x="7" y="58"/>
                  </a:cubicBezTo>
                  <a:cubicBezTo>
                    <a:pt x="8" y="62"/>
                    <a:pt x="14" y="57"/>
                    <a:pt x="17" y="54"/>
                  </a:cubicBezTo>
                  <a:cubicBezTo>
                    <a:pt x="21" y="51"/>
                    <a:pt x="24" y="52"/>
                    <a:pt x="26" y="54"/>
                  </a:cubicBezTo>
                  <a:cubicBezTo>
                    <a:pt x="27" y="56"/>
                    <a:pt x="32" y="54"/>
                    <a:pt x="33" y="52"/>
                  </a:cubicBezTo>
                  <a:cubicBezTo>
                    <a:pt x="34" y="49"/>
                    <a:pt x="41" y="49"/>
                    <a:pt x="43" y="51"/>
                  </a:cubicBezTo>
                  <a:cubicBezTo>
                    <a:pt x="46" y="54"/>
                    <a:pt x="48" y="58"/>
                    <a:pt x="52" y="60"/>
                  </a:cubicBezTo>
                  <a:cubicBezTo>
                    <a:pt x="55" y="62"/>
                    <a:pt x="49" y="72"/>
                    <a:pt x="52" y="73"/>
                  </a:cubicBezTo>
                  <a:cubicBezTo>
                    <a:pt x="56" y="74"/>
                    <a:pt x="61" y="79"/>
                    <a:pt x="60" y="85"/>
                  </a:cubicBezTo>
                  <a:cubicBezTo>
                    <a:pt x="60" y="90"/>
                    <a:pt x="63" y="94"/>
                    <a:pt x="59" y="98"/>
                  </a:cubicBezTo>
                  <a:cubicBezTo>
                    <a:pt x="61" y="99"/>
                    <a:pt x="64" y="99"/>
                    <a:pt x="64" y="101"/>
                  </a:cubicBezTo>
                  <a:cubicBezTo>
                    <a:pt x="63" y="103"/>
                    <a:pt x="67" y="102"/>
                    <a:pt x="67" y="98"/>
                  </a:cubicBezTo>
                  <a:cubicBezTo>
                    <a:pt x="67" y="94"/>
                    <a:pt x="72" y="95"/>
                    <a:pt x="75" y="96"/>
                  </a:cubicBezTo>
                  <a:cubicBezTo>
                    <a:pt x="76" y="96"/>
                    <a:pt x="80" y="96"/>
                    <a:pt x="83" y="94"/>
                  </a:cubicBezTo>
                  <a:cubicBezTo>
                    <a:pt x="83" y="92"/>
                    <a:pt x="83" y="91"/>
                    <a:pt x="83" y="90"/>
                  </a:cubicBezTo>
                  <a:cubicBezTo>
                    <a:pt x="84" y="85"/>
                    <a:pt x="83" y="80"/>
                    <a:pt x="81" y="78"/>
                  </a:cubicBezTo>
                  <a:cubicBezTo>
                    <a:pt x="79" y="76"/>
                    <a:pt x="73" y="74"/>
                    <a:pt x="72" y="70"/>
                  </a:cubicBezTo>
                  <a:cubicBezTo>
                    <a:pt x="70" y="65"/>
                    <a:pt x="64" y="61"/>
                    <a:pt x="62" y="57"/>
                  </a:cubicBezTo>
                  <a:cubicBezTo>
                    <a:pt x="61" y="54"/>
                    <a:pt x="57" y="50"/>
                    <a:pt x="57" y="4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8" name="Freeform 67">
              <a:extLst>
                <a:ext uri="{FF2B5EF4-FFF2-40B4-BE49-F238E27FC236}">
                  <a16:creationId xmlns="" xmlns:a16="http://schemas.microsoft.com/office/drawing/2014/main" id="{215E6FB2-D434-4671-BE9F-E68E59930174}"/>
                </a:ext>
              </a:extLst>
            </p:cNvPr>
            <p:cNvSpPr>
              <a:spLocks/>
            </p:cNvSpPr>
            <p:nvPr/>
          </p:nvSpPr>
          <p:spPr bwMode="auto">
            <a:xfrm>
              <a:off x="6532562" y="2736851"/>
              <a:ext cx="195263" cy="361950"/>
            </a:xfrm>
            <a:custGeom>
              <a:avLst/>
              <a:gdLst>
                <a:gd name="T0" fmla="*/ 56 w 92"/>
                <a:gd name="T1" fmla="*/ 90 h 171"/>
                <a:gd name="T2" fmla="*/ 55 w 92"/>
                <a:gd name="T3" fmla="*/ 80 h 171"/>
                <a:gd name="T4" fmla="*/ 71 w 92"/>
                <a:gd name="T5" fmla="*/ 72 h 171"/>
                <a:gd name="T6" fmla="*/ 86 w 92"/>
                <a:gd name="T7" fmla="*/ 73 h 171"/>
                <a:gd name="T8" fmla="*/ 88 w 92"/>
                <a:gd name="T9" fmla="*/ 74 h 171"/>
                <a:gd name="T10" fmla="*/ 89 w 92"/>
                <a:gd name="T11" fmla="*/ 61 h 171"/>
                <a:gd name="T12" fmla="*/ 81 w 92"/>
                <a:gd name="T13" fmla="*/ 49 h 171"/>
                <a:gd name="T14" fmla="*/ 81 w 92"/>
                <a:gd name="T15" fmla="*/ 36 h 171"/>
                <a:gd name="T16" fmla="*/ 72 w 92"/>
                <a:gd name="T17" fmla="*/ 27 h 171"/>
                <a:gd name="T18" fmla="*/ 62 w 92"/>
                <a:gd name="T19" fmla="*/ 28 h 171"/>
                <a:gd name="T20" fmla="*/ 55 w 92"/>
                <a:gd name="T21" fmla="*/ 30 h 171"/>
                <a:gd name="T22" fmla="*/ 46 w 92"/>
                <a:gd name="T23" fmla="*/ 30 h 171"/>
                <a:gd name="T24" fmla="*/ 36 w 92"/>
                <a:gd name="T25" fmla="*/ 34 h 171"/>
                <a:gd name="T26" fmla="*/ 39 w 92"/>
                <a:gd name="T27" fmla="*/ 25 h 171"/>
                <a:gd name="T28" fmla="*/ 40 w 92"/>
                <a:gd name="T29" fmla="*/ 13 h 171"/>
                <a:gd name="T30" fmla="*/ 32 w 92"/>
                <a:gd name="T31" fmla="*/ 11 h 171"/>
                <a:gd name="T32" fmla="*/ 31 w 92"/>
                <a:gd name="T33" fmla="*/ 2 h 171"/>
                <a:gd name="T34" fmla="*/ 29 w 92"/>
                <a:gd name="T35" fmla="*/ 0 h 171"/>
                <a:gd name="T36" fmla="*/ 27 w 92"/>
                <a:gd name="T37" fmla="*/ 1 h 171"/>
                <a:gd name="T38" fmla="*/ 17 w 92"/>
                <a:gd name="T39" fmla="*/ 7 h 171"/>
                <a:gd name="T40" fmla="*/ 9 w 92"/>
                <a:gd name="T41" fmla="*/ 10 h 171"/>
                <a:gd name="T42" fmla="*/ 2 w 92"/>
                <a:gd name="T43" fmla="*/ 13 h 171"/>
                <a:gd name="T44" fmla="*/ 0 w 92"/>
                <a:gd name="T45" fmla="*/ 31 h 171"/>
                <a:gd name="T46" fmla="*/ 9 w 92"/>
                <a:gd name="T47" fmla="*/ 41 h 171"/>
                <a:gd name="T48" fmla="*/ 11 w 92"/>
                <a:gd name="T49" fmla="*/ 49 h 171"/>
                <a:gd name="T50" fmla="*/ 10 w 92"/>
                <a:gd name="T51" fmla="*/ 54 h 171"/>
                <a:gd name="T52" fmla="*/ 9 w 92"/>
                <a:gd name="T53" fmla="*/ 62 h 171"/>
                <a:gd name="T54" fmla="*/ 13 w 92"/>
                <a:gd name="T55" fmla="*/ 74 h 171"/>
                <a:gd name="T56" fmla="*/ 17 w 92"/>
                <a:gd name="T57" fmla="*/ 88 h 171"/>
                <a:gd name="T58" fmla="*/ 21 w 92"/>
                <a:gd name="T59" fmla="*/ 97 h 171"/>
                <a:gd name="T60" fmla="*/ 11 w 92"/>
                <a:gd name="T61" fmla="*/ 115 h 171"/>
                <a:gd name="T62" fmla="*/ 8 w 92"/>
                <a:gd name="T63" fmla="*/ 132 h 171"/>
                <a:gd name="T64" fmla="*/ 9 w 92"/>
                <a:gd name="T65" fmla="*/ 142 h 171"/>
                <a:gd name="T66" fmla="*/ 23 w 92"/>
                <a:gd name="T67" fmla="*/ 156 h 171"/>
                <a:gd name="T68" fmla="*/ 27 w 92"/>
                <a:gd name="T69" fmla="*/ 162 h 171"/>
                <a:gd name="T70" fmla="*/ 33 w 92"/>
                <a:gd name="T71" fmla="*/ 162 h 171"/>
                <a:gd name="T72" fmla="*/ 39 w 92"/>
                <a:gd name="T73" fmla="*/ 169 h 171"/>
                <a:gd name="T74" fmla="*/ 48 w 92"/>
                <a:gd name="T75" fmla="*/ 170 h 171"/>
                <a:gd name="T76" fmla="*/ 51 w 92"/>
                <a:gd name="T77" fmla="*/ 165 h 171"/>
                <a:gd name="T78" fmla="*/ 38 w 92"/>
                <a:gd name="T79" fmla="*/ 158 h 171"/>
                <a:gd name="T80" fmla="*/ 30 w 92"/>
                <a:gd name="T81" fmla="*/ 145 h 171"/>
                <a:gd name="T82" fmla="*/ 26 w 92"/>
                <a:gd name="T83" fmla="*/ 135 h 171"/>
                <a:gd name="T84" fmla="*/ 19 w 92"/>
                <a:gd name="T85" fmla="*/ 129 h 171"/>
                <a:gd name="T86" fmla="*/ 20 w 92"/>
                <a:gd name="T87" fmla="*/ 111 h 171"/>
                <a:gd name="T88" fmla="*/ 27 w 92"/>
                <a:gd name="T89" fmla="*/ 88 h 171"/>
                <a:gd name="T90" fmla="*/ 36 w 92"/>
                <a:gd name="T91" fmla="*/ 85 h 171"/>
                <a:gd name="T92" fmla="*/ 45 w 92"/>
                <a:gd name="T93" fmla="*/ 92 h 171"/>
                <a:gd name="T94" fmla="*/ 57 w 92"/>
                <a:gd name="T95" fmla="*/ 99 h 171"/>
                <a:gd name="T96" fmla="*/ 57 w 92"/>
                <a:gd name="T97" fmla="*/ 99 h 171"/>
                <a:gd name="T98" fmla="*/ 57 w 92"/>
                <a:gd name="T99" fmla="*/ 99 h 171"/>
                <a:gd name="T100" fmla="*/ 56 w 92"/>
                <a:gd name="T101" fmla="*/ 9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171">
                  <a:moveTo>
                    <a:pt x="56" y="90"/>
                  </a:moveTo>
                  <a:cubicBezTo>
                    <a:pt x="56" y="85"/>
                    <a:pt x="51" y="85"/>
                    <a:pt x="55" y="80"/>
                  </a:cubicBezTo>
                  <a:cubicBezTo>
                    <a:pt x="60" y="75"/>
                    <a:pt x="67" y="71"/>
                    <a:pt x="71" y="72"/>
                  </a:cubicBezTo>
                  <a:cubicBezTo>
                    <a:pt x="75" y="74"/>
                    <a:pt x="84" y="70"/>
                    <a:pt x="86" y="73"/>
                  </a:cubicBezTo>
                  <a:cubicBezTo>
                    <a:pt x="87" y="73"/>
                    <a:pt x="87" y="74"/>
                    <a:pt x="88" y="74"/>
                  </a:cubicBezTo>
                  <a:cubicBezTo>
                    <a:pt x="92" y="70"/>
                    <a:pt x="89" y="66"/>
                    <a:pt x="89" y="61"/>
                  </a:cubicBezTo>
                  <a:cubicBezTo>
                    <a:pt x="90" y="55"/>
                    <a:pt x="85" y="50"/>
                    <a:pt x="81" y="49"/>
                  </a:cubicBezTo>
                  <a:cubicBezTo>
                    <a:pt x="78" y="48"/>
                    <a:pt x="84" y="38"/>
                    <a:pt x="81" y="36"/>
                  </a:cubicBezTo>
                  <a:cubicBezTo>
                    <a:pt x="77" y="34"/>
                    <a:pt x="75" y="30"/>
                    <a:pt x="72" y="27"/>
                  </a:cubicBezTo>
                  <a:cubicBezTo>
                    <a:pt x="70" y="25"/>
                    <a:pt x="63" y="25"/>
                    <a:pt x="62" y="28"/>
                  </a:cubicBezTo>
                  <a:cubicBezTo>
                    <a:pt x="61" y="30"/>
                    <a:pt x="56" y="32"/>
                    <a:pt x="55" y="30"/>
                  </a:cubicBezTo>
                  <a:cubicBezTo>
                    <a:pt x="53" y="28"/>
                    <a:pt x="50" y="27"/>
                    <a:pt x="46" y="30"/>
                  </a:cubicBezTo>
                  <a:cubicBezTo>
                    <a:pt x="43" y="33"/>
                    <a:pt x="37" y="38"/>
                    <a:pt x="36" y="34"/>
                  </a:cubicBezTo>
                  <a:cubicBezTo>
                    <a:pt x="35" y="30"/>
                    <a:pt x="39" y="30"/>
                    <a:pt x="39" y="25"/>
                  </a:cubicBezTo>
                  <a:cubicBezTo>
                    <a:pt x="39" y="21"/>
                    <a:pt x="42" y="18"/>
                    <a:pt x="40" y="13"/>
                  </a:cubicBezTo>
                  <a:cubicBezTo>
                    <a:pt x="39" y="9"/>
                    <a:pt x="34" y="14"/>
                    <a:pt x="32" y="11"/>
                  </a:cubicBezTo>
                  <a:cubicBezTo>
                    <a:pt x="31" y="7"/>
                    <a:pt x="32" y="3"/>
                    <a:pt x="31" y="2"/>
                  </a:cubicBezTo>
                  <a:cubicBezTo>
                    <a:pt x="31" y="1"/>
                    <a:pt x="30" y="1"/>
                    <a:pt x="29" y="0"/>
                  </a:cubicBezTo>
                  <a:cubicBezTo>
                    <a:pt x="28" y="0"/>
                    <a:pt x="28" y="1"/>
                    <a:pt x="27" y="1"/>
                  </a:cubicBezTo>
                  <a:cubicBezTo>
                    <a:pt x="26" y="4"/>
                    <a:pt x="19" y="4"/>
                    <a:pt x="17" y="7"/>
                  </a:cubicBezTo>
                  <a:cubicBezTo>
                    <a:pt x="15" y="10"/>
                    <a:pt x="10" y="10"/>
                    <a:pt x="9" y="10"/>
                  </a:cubicBezTo>
                  <a:cubicBezTo>
                    <a:pt x="7" y="10"/>
                    <a:pt x="3" y="10"/>
                    <a:pt x="2" y="13"/>
                  </a:cubicBezTo>
                  <a:cubicBezTo>
                    <a:pt x="2" y="16"/>
                    <a:pt x="0" y="29"/>
                    <a:pt x="0" y="31"/>
                  </a:cubicBezTo>
                  <a:cubicBezTo>
                    <a:pt x="0" y="33"/>
                    <a:pt x="6" y="41"/>
                    <a:pt x="9" y="41"/>
                  </a:cubicBezTo>
                  <a:cubicBezTo>
                    <a:pt x="11" y="42"/>
                    <a:pt x="8" y="48"/>
                    <a:pt x="11" y="49"/>
                  </a:cubicBezTo>
                  <a:cubicBezTo>
                    <a:pt x="14" y="50"/>
                    <a:pt x="12" y="55"/>
                    <a:pt x="10" y="54"/>
                  </a:cubicBezTo>
                  <a:cubicBezTo>
                    <a:pt x="9" y="54"/>
                    <a:pt x="11" y="60"/>
                    <a:pt x="9" y="62"/>
                  </a:cubicBezTo>
                  <a:cubicBezTo>
                    <a:pt x="6" y="65"/>
                    <a:pt x="8" y="70"/>
                    <a:pt x="13" y="74"/>
                  </a:cubicBezTo>
                  <a:cubicBezTo>
                    <a:pt x="17" y="78"/>
                    <a:pt x="17" y="85"/>
                    <a:pt x="17" y="88"/>
                  </a:cubicBezTo>
                  <a:cubicBezTo>
                    <a:pt x="17" y="92"/>
                    <a:pt x="21" y="92"/>
                    <a:pt x="21" y="97"/>
                  </a:cubicBezTo>
                  <a:cubicBezTo>
                    <a:pt x="21" y="97"/>
                    <a:pt x="15" y="116"/>
                    <a:pt x="11" y="115"/>
                  </a:cubicBezTo>
                  <a:cubicBezTo>
                    <a:pt x="10" y="120"/>
                    <a:pt x="9" y="128"/>
                    <a:pt x="8" y="132"/>
                  </a:cubicBezTo>
                  <a:cubicBezTo>
                    <a:pt x="7" y="137"/>
                    <a:pt x="6" y="141"/>
                    <a:pt x="9" y="142"/>
                  </a:cubicBezTo>
                  <a:cubicBezTo>
                    <a:pt x="12" y="142"/>
                    <a:pt x="18" y="149"/>
                    <a:pt x="23" y="156"/>
                  </a:cubicBezTo>
                  <a:cubicBezTo>
                    <a:pt x="25" y="158"/>
                    <a:pt x="26" y="160"/>
                    <a:pt x="27" y="162"/>
                  </a:cubicBezTo>
                  <a:cubicBezTo>
                    <a:pt x="29" y="162"/>
                    <a:pt x="31" y="162"/>
                    <a:pt x="33" y="162"/>
                  </a:cubicBezTo>
                  <a:cubicBezTo>
                    <a:pt x="38" y="163"/>
                    <a:pt x="39" y="167"/>
                    <a:pt x="39" y="169"/>
                  </a:cubicBezTo>
                  <a:cubicBezTo>
                    <a:pt x="39" y="171"/>
                    <a:pt x="46" y="170"/>
                    <a:pt x="48" y="170"/>
                  </a:cubicBezTo>
                  <a:cubicBezTo>
                    <a:pt x="49" y="170"/>
                    <a:pt x="47" y="167"/>
                    <a:pt x="51" y="165"/>
                  </a:cubicBezTo>
                  <a:cubicBezTo>
                    <a:pt x="49" y="162"/>
                    <a:pt x="43" y="158"/>
                    <a:pt x="38" y="158"/>
                  </a:cubicBezTo>
                  <a:cubicBezTo>
                    <a:pt x="33" y="157"/>
                    <a:pt x="30" y="149"/>
                    <a:pt x="30" y="145"/>
                  </a:cubicBezTo>
                  <a:cubicBezTo>
                    <a:pt x="31" y="141"/>
                    <a:pt x="26" y="138"/>
                    <a:pt x="26" y="135"/>
                  </a:cubicBezTo>
                  <a:cubicBezTo>
                    <a:pt x="26" y="131"/>
                    <a:pt x="23" y="131"/>
                    <a:pt x="19" y="129"/>
                  </a:cubicBezTo>
                  <a:cubicBezTo>
                    <a:pt x="15" y="127"/>
                    <a:pt x="20" y="116"/>
                    <a:pt x="20" y="111"/>
                  </a:cubicBezTo>
                  <a:cubicBezTo>
                    <a:pt x="21" y="106"/>
                    <a:pt x="29" y="93"/>
                    <a:pt x="27" y="88"/>
                  </a:cubicBezTo>
                  <a:cubicBezTo>
                    <a:pt x="24" y="84"/>
                    <a:pt x="35" y="81"/>
                    <a:pt x="36" y="85"/>
                  </a:cubicBezTo>
                  <a:cubicBezTo>
                    <a:pt x="37" y="90"/>
                    <a:pt x="38" y="93"/>
                    <a:pt x="45" y="92"/>
                  </a:cubicBezTo>
                  <a:cubicBezTo>
                    <a:pt x="51" y="92"/>
                    <a:pt x="51" y="97"/>
                    <a:pt x="57" y="99"/>
                  </a:cubicBezTo>
                  <a:cubicBezTo>
                    <a:pt x="57" y="99"/>
                    <a:pt x="57" y="99"/>
                    <a:pt x="57" y="99"/>
                  </a:cubicBezTo>
                  <a:cubicBezTo>
                    <a:pt x="57" y="99"/>
                    <a:pt x="57" y="99"/>
                    <a:pt x="57" y="99"/>
                  </a:cubicBezTo>
                  <a:cubicBezTo>
                    <a:pt x="59" y="95"/>
                    <a:pt x="56" y="95"/>
                    <a:pt x="56" y="9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49" name="Freeform 68">
              <a:extLst>
                <a:ext uri="{FF2B5EF4-FFF2-40B4-BE49-F238E27FC236}">
                  <a16:creationId xmlns="" xmlns:a16="http://schemas.microsoft.com/office/drawing/2014/main" id="{15978929-0A43-4412-B979-DD7E2BB5E699}"/>
                </a:ext>
              </a:extLst>
            </p:cNvPr>
            <p:cNvSpPr>
              <a:spLocks/>
            </p:cNvSpPr>
            <p:nvPr/>
          </p:nvSpPr>
          <p:spPr bwMode="auto">
            <a:xfrm>
              <a:off x="4570412" y="1755776"/>
              <a:ext cx="230188" cy="188913"/>
            </a:xfrm>
            <a:custGeom>
              <a:avLst/>
              <a:gdLst>
                <a:gd name="T0" fmla="*/ 2 w 109"/>
                <a:gd name="T1" fmla="*/ 19 h 89"/>
                <a:gd name="T2" fmla="*/ 2 w 109"/>
                <a:gd name="T3" fmla="*/ 30 h 89"/>
                <a:gd name="T4" fmla="*/ 3 w 109"/>
                <a:gd name="T5" fmla="*/ 35 h 89"/>
                <a:gd name="T6" fmla="*/ 5 w 109"/>
                <a:gd name="T7" fmla="*/ 40 h 89"/>
                <a:gd name="T8" fmla="*/ 7 w 109"/>
                <a:gd name="T9" fmla="*/ 46 h 89"/>
                <a:gd name="T10" fmla="*/ 10 w 109"/>
                <a:gd name="T11" fmla="*/ 55 h 89"/>
                <a:gd name="T12" fmla="*/ 10 w 109"/>
                <a:gd name="T13" fmla="*/ 60 h 89"/>
                <a:gd name="T14" fmla="*/ 16 w 109"/>
                <a:gd name="T15" fmla="*/ 64 h 89"/>
                <a:gd name="T16" fmla="*/ 24 w 109"/>
                <a:gd name="T17" fmla="*/ 69 h 89"/>
                <a:gd name="T18" fmla="*/ 30 w 109"/>
                <a:gd name="T19" fmla="*/ 72 h 89"/>
                <a:gd name="T20" fmla="*/ 36 w 109"/>
                <a:gd name="T21" fmla="*/ 71 h 89"/>
                <a:gd name="T22" fmla="*/ 39 w 109"/>
                <a:gd name="T23" fmla="*/ 75 h 89"/>
                <a:gd name="T24" fmla="*/ 47 w 109"/>
                <a:gd name="T25" fmla="*/ 77 h 89"/>
                <a:gd name="T26" fmla="*/ 52 w 109"/>
                <a:gd name="T27" fmla="*/ 84 h 89"/>
                <a:gd name="T28" fmla="*/ 59 w 109"/>
                <a:gd name="T29" fmla="*/ 83 h 89"/>
                <a:gd name="T30" fmla="*/ 68 w 109"/>
                <a:gd name="T31" fmla="*/ 84 h 89"/>
                <a:gd name="T32" fmla="*/ 77 w 109"/>
                <a:gd name="T33" fmla="*/ 85 h 89"/>
                <a:gd name="T34" fmla="*/ 86 w 109"/>
                <a:gd name="T35" fmla="*/ 87 h 89"/>
                <a:gd name="T36" fmla="*/ 93 w 109"/>
                <a:gd name="T37" fmla="*/ 89 h 89"/>
                <a:gd name="T38" fmla="*/ 93 w 109"/>
                <a:gd name="T39" fmla="*/ 81 h 89"/>
                <a:gd name="T40" fmla="*/ 103 w 109"/>
                <a:gd name="T41" fmla="*/ 70 h 89"/>
                <a:gd name="T42" fmla="*/ 108 w 109"/>
                <a:gd name="T43" fmla="*/ 66 h 89"/>
                <a:gd name="T44" fmla="*/ 104 w 109"/>
                <a:gd name="T45" fmla="*/ 55 h 89"/>
                <a:gd name="T46" fmla="*/ 103 w 109"/>
                <a:gd name="T47" fmla="*/ 45 h 89"/>
                <a:gd name="T48" fmla="*/ 99 w 109"/>
                <a:gd name="T49" fmla="*/ 40 h 89"/>
                <a:gd name="T50" fmla="*/ 106 w 109"/>
                <a:gd name="T51" fmla="*/ 34 h 89"/>
                <a:gd name="T52" fmla="*/ 105 w 109"/>
                <a:gd name="T53" fmla="*/ 24 h 89"/>
                <a:gd name="T54" fmla="*/ 103 w 109"/>
                <a:gd name="T55" fmla="*/ 16 h 89"/>
                <a:gd name="T56" fmla="*/ 95 w 109"/>
                <a:gd name="T57" fmla="*/ 9 h 89"/>
                <a:gd name="T58" fmla="*/ 94 w 109"/>
                <a:gd name="T59" fmla="*/ 9 h 89"/>
                <a:gd name="T60" fmla="*/ 65 w 109"/>
                <a:gd name="T61" fmla="*/ 8 h 89"/>
                <a:gd name="T62" fmla="*/ 59 w 109"/>
                <a:gd name="T63" fmla="*/ 6 h 89"/>
                <a:gd name="T64" fmla="*/ 53 w 109"/>
                <a:gd name="T65" fmla="*/ 9 h 89"/>
                <a:gd name="T66" fmla="*/ 48 w 109"/>
                <a:gd name="T67" fmla="*/ 2 h 89"/>
                <a:gd name="T68" fmla="*/ 23 w 109"/>
                <a:gd name="T69" fmla="*/ 9 h 89"/>
                <a:gd name="T70" fmla="*/ 6 w 109"/>
                <a:gd name="T71" fmla="*/ 15 h 89"/>
                <a:gd name="T72" fmla="*/ 2 w 109"/>
                <a:gd name="T73" fmla="*/ 17 h 89"/>
                <a:gd name="T74" fmla="*/ 2 w 109"/>
                <a:gd name="T75" fmla="*/ 1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89">
                  <a:moveTo>
                    <a:pt x="2" y="19"/>
                  </a:moveTo>
                  <a:cubicBezTo>
                    <a:pt x="3" y="21"/>
                    <a:pt x="4" y="28"/>
                    <a:pt x="2" y="30"/>
                  </a:cubicBezTo>
                  <a:cubicBezTo>
                    <a:pt x="0" y="33"/>
                    <a:pt x="1" y="34"/>
                    <a:pt x="3" y="35"/>
                  </a:cubicBezTo>
                  <a:cubicBezTo>
                    <a:pt x="5" y="36"/>
                    <a:pt x="5" y="38"/>
                    <a:pt x="5" y="40"/>
                  </a:cubicBezTo>
                  <a:cubicBezTo>
                    <a:pt x="5" y="42"/>
                    <a:pt x="7" y="42"/>
                    <a:pt x="7" y="46"/>
                  </a:cubicBezTo>
                  <a:cubicBezTo>
                    <a:pt x="7" y="51"/>
                    <a:pt x="8" y="54"/>
                    <a:pt x="10" y="55"/>
                  </a:cubicBezTo>
                  <a:cubicBezTo>
                    <a:pt x="11" y="57"/>
                    <a:pt x="11" y="59"/>
                    <a:pt x="10" y="60"/>
                  </a:cubicBezTo>
                  <a:cubicBezTo>
                    <a:pt x="12" y="62"/>
                    <a:pt x="14" y="64"/>
                    <a:pt x="16" y="64"/>
                  </a:cubicBezTo>
                  <a:cubicBezTo>
                    <a:pt x="22" y="66"/>
                    <a:pt x="24" y="68"/>
                    <a:pt x="24" y="69"/>
                  </a:cubicBezTo>
                  <a:cubicBezTo>
                    <a:pt x="24" y="71"/>
                    <a:pt x="29" y="75"/>
                    <a:pt x="30" y="72"/>
                  </a:cubicBezTo>
                  <a:cubicBezTo>
                    <a:pt x="31" y="69"/>
                    <a:pt x="34" y="71"/>
                    <a:pt x="36" y="71"/>
                  </a:cubicBezTo>
                  <a:cubicBezTo>
                    <a:pt x="38" y="71"/>
                    <a:pt x="39" y="74"/>
                    <a:pt x="39" y="75"/>
                  </a:cubicBezTo>
                  <a:cubicBezTo>
                    <a:pt x="40" y="77"/>
                    <a:pt x="45" y="76"/>
                    <a:pt x="47" y="77"/>
                  </a:cubicBezTo>
                  <a:cubicBezTo>
                    <a:pt x="48" y="78"/>
                    <a:pt x="49" y="82"/>
                    <a:pt x="52" y="84"/>
                  </a:cubicBezTo>
                  <a:cubicBezTo>
                    <a:pt x="54" y="85"/>
                    <a:pt x="57" y="82"/>
                    <a:pt x="59" y="83"/>
                  </a:cubicBezTo>
                  <a:cubicBezTo>
                    <a:pt x="60" y="84"/>
                    <a:pt x="65" y="85"/>
                    <a:pt x="68" y="84"/>
                  </a:cubicBezTo>
                  <a:cubicBezTo>
                    <a:pt x="71" y="83"/>
                    <a:pt x="73" y="85"/>
                    <a:pt x="77" y="85"/>
                  </a:cubicBezTo>
                  <a:cubicBezTo>
                    <a:pt x="81" y="84"/>
                    <a:pt x="85" y="86"/>
                    <a:pt x="86" y="87"/>
                  </a:cubicBezTo>
                  <a:cubicBezTo>
                    <a:pt x="87" y="88"/>
                    <a:pt x="90" y="88"/>
                    <a:pt x="93" y="89"/>
                  </a:cubicBezTo>
                  <a:cubicBezTo>
                    <a:pt x="94" y="87"/>
                    <a:pt x="92" y="82"/>
                    <a:pt x="93" y="81"/>
                  </a:cubicBezTo>
                  <a:cubicBezTo>
                    <a:pt x="93" y="80"/>
                    <a:pt x="102" y="72"/>
                    <a:pt x="103" y="70"/>
                  </a:cubicBezTo>
                  <a:cubicBezTo>
                    <a:pt x="105" y="69"/>
                    <a:pt x="107" y="69"/>
                    <a:pt x="108" y="66"/>
                  </a:cubicBezTo>
                  <a:cubicBezTo>
                    <a:pt x="109" y="64"/>
                    <a:pt x="105" y="57"/>
                    <a:pt x="104" y="55"/>
                  </a:cubicBezTo>
                  <a:cubicBezTo>
                    <a:pt x="103" y="54"/>
                    <a:pt x="102" y="48"/>
                    <a:pt x="103" y="45"/>
                  </a:cubicBezTo>
                  <a:cubicBezTo>
                    <a:pt x="104" y="43"/>
                    <a:pt x="99" y="41"/>
                    <a:pt x="99" y="40"/>
                  </a:cubicBezTo>
                  <a:cubicBezTo>
                    <a:pt x="99" y="38"/>
                    <a:pt x="103" y="35"/>
                    <a:pt x="106" y="34"/>
                  </a:cubicBezTo>
                  <a:cubicBezTo>
                    <a:pt x="108" y="33"/>
                    <a:pt x="107" y="26"/>
                    <a:pt x="105" y="24"/>
                  </a:cubicBezTo>
                  <a:cubicBezTo>
                    <a:pt x="103" y="22"/>
                    <a:pt x="102" y="19"/>
                    <a:pt x="103" y="16"/>
                  </a:cubicBezTo>
                  <a:cubicBezTo>
                    <a:pt x="105" y="12"/>
                    <a:pt x="96" y="9"/>
                    <a:pt x="95" y="9"/>
                  </a:cubicBezTo>
                  <a:cubicBezTo>
                    <a:pt x="94" y="9"/>
                    <a:pt x="94" y="9"/>
                    <a:pt x="94" y="9"/>
                  </a:cubicBezTo>
                  <a:cubicBezTo>
                    <a:pt x="86" y="10"/>
                    <a:pt x="66" y="8"/>
                    <a:pt x="65" y="8"/>
                  </a:cubicBezTo>
                  <a:cubicBezTo>
                    <a:pt x="64" y="7"/>
                    <a:pt x="61" y="6"/>
                    <a:pt x="59" y="6"/>
                  </a:cubicBezTo>
                  <a:cubicBezTo>
                    <a:pt x="58" y="7"/>
                    <a:pt x="56" y="9"/>
                    <a:pt x="53" y="9"/>
                  </a:cubicBezTo>
                  <a:cubicBezTo>
                    <a:pt x="48" y="9"/>
                    <a:pt x="48" y="4"/>
                    <a:pt x="48" y="2"/>
                  </a:cubicBezTo>
                  <a:cubicBezTo>
                    <a:pt x="48" y="0"/>
                    <a:pt x="28" y="4"/>
                    <a:pt x="23" y="9"/>
                  </a:cubicBezTo>
                  <a:cubicBezTo>
                    <a:pt x="18" y="14"/>
                    <a:pt x="6" y="12"/>
                    <a:pt x="6" y="15"/>
                  </a:cubicBezTo>
                  <a:cubicBezTo>
                    <a:pt x="5" y="17"/>
                    <a:pt x="3" y="18"/>
                    <a:pt x="2" y="17"/>
                  </a:cubicBezTo>
                  <a:cubicBezTo>
                    <a:pt x="2" y="18"/>
                    <a:pt x="2" y="18"/>
                    <a:pt x="2" y="1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0" name="Freeform 69">
              <a:extLst>
                <a:ext uri="{FF2B5EF4-FFF2-40B4-BE49-F238E27FC236}">
                  <a16:creationId xmlns="" xmlns:a16="http://schemas.microsoft.com/office/drawing/2014/main" id="{7042CB0F-452F-4202-8C28-4006AF75892A}"/>
                </a:ext>
              </a:extLst>
            </p:cNvPr>
            <p:cNvSpPr>
              <a:spLocks/>
            </p:cNvSpPr>
            <p:nvPr/>
          </p:nvSpPr>
          <p:spPr bwMode="auto">
            <a:xfrm>
              <a:off x="4603750" y="2060576"/>
              <a:ext cx="87313" cy="84138"/>
            </a:xfrm>
            <a:custGeom>
              <a:avLst/>
              <a:gdLst>
                <a:gd name="T0" fmla="*/ 31 w 41"/>
                <a:gd name="T1" fmla="*/ 36 h 39"/>
                <a:gd name="T2" fmla="*/ 39 w 41"/>
                <a:gd name="T3" fmla="*/ 23 h 39"/>
                <a:gd name="T4" fmla="*/ 40 w 41"/>
                <a:gd name="T5" fmla="*/ 8 h 39"/>
                <a:gd name="T6" fmla="*/ 30 w 41"/>
                <a:gd name="T7" fmla="*/ 3 h 39"/>
                <a:gd name="T8" fmla="*/ 13 w 41"/>
                <a:gd name="T9" fmla="*/ 1 h 39"/>
                <a:gd name="T10" fmla="*/ 6 w 41"/>
                <a:gd name="T11" fmla="*/ 3 h 39"/>
                <a:gd name="T12" fmla="*/ 1 w 41"/>
                <a:gd name="T13" fmla="*/ 6 h 39"/>
                <a:gd name="T14" fmla="*/ 6 w 41"/>
                <a:gd name="T15" fmla="*/ 13 h 39"/>
                <a:gd name="T16" fmla="*/ 15 w 41"/>
                <a:gd name="T17" fmla="*/ 24 h 39"/>
                <a:gd name="T18" fmla="*/ 24 w 41"/>
                <a:gd name="T19" fmla="*/ 35 h 39"/>
                <a:gd name="T20" fmla="*/ 30 w 41"/>
                <a:gd name="T21" fmla="*/ 39 h 39"/>
                <a:gd name="T22" fmla="*/ 31 w 41"/>
                <a:gd name="T2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31" y="36"/>
                  </a:moveTo>
                  <a:cubicBezTo>
                    <a:pt x="30" y="33"/>
                    <a:pt x="37" y="23"/>
                    <a:pt x="39" y="23"/>
                  </a:cubicBezTo>
                  <a:cubicBezTo>
                    <a:pt x="41" y="23"/>
                    <a:pt x="41" y="13"/>
                    <a:pt x="40" y="8"/>
                  </a:cubicBezTo>
                  <a:cubicBezTo>
                    <a:pt x="35" y="4"/>
                    <a:pt x="30" y="3"/>
                    <a:pt x="30" y="3"/>
                  </a:cubicBezTo>
                  <a:cubicBezTo>
                    <a:pt x="30" y="3"/>
                    <a:pt x="15" y="2"/>
                    <a:pt x="13" y="1"/>
                  </a:cubicBezTo>
                  <a:cubicBezTo>
                    <a:pt x="10" y="0"/>
                    <a:pt x="8" y="4"/>
                    <a:pt x="6" y="3"/>
                  </a:cubicBezTo>
                  <a:cubicBezTo>
                    <a:pt x="3" y="1"/>
                    <a:pt x="0" y="3"/>
                    <a:pt x="1" y="6"/>
                  </a:cubicBezTo>
                  <a:cubicBezTo>
                    <a:pt x="1" y="8"/>
                    <a:pt x="6" y="10"/>
                    <a:pt x="6" y="13"/>
                  </a:cubicBezTo>
                  <a:cubicBezTo>
                    <a:pt x="6" y="17"/>
                    <a:pt x="15" y="22"/>
                    <a:pt x="15" y="24"/>
                  </a:cubicBezTo>
                  <a:cubicBezTo>
                    <a:pt x="15" y="26"/>
                    <a:pt x="21" y="30"/>
                    <a:pt x="24" y="35"/>
                  </a:cubicBezTo>
                  <a:cubicBezTo>
                    <a:pt x="26" y="36"/>
                    <a:pt x="28" y="37"/>
                    <a:pt x="30" y="39"/>
                  </a:cubicBezTo>
                  <a:cubicBezTo>
                    <a:pt x="30" y="37"/>
                    <a:pt x="31" y="36"/>
                    <a:pt x="31" y="36"/>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1" name="Freeform 70">
              <a:extLst>
                <a:ext uri="{FF2B5EF4-FFF2-40B4-BE49-F238E27FC236}">
                  <a16:creationId xmlns="" xmlns:a16="http://schemas.microsoft.com/office/drawing/2014/main" id="{C18B49FC-29B5-499D-9E77-2B1FCF0EF7D3}"/>
                </a:ext>
              </a:extLst>
            </p:cNvPr>
            <p:cNvSpPr>
              <a:spLocks/>
            </p:cNvSpPr>
            <p:nvPr/>
          </p:nvSpPr>
          <p:spPr bwMode="auto">
            <a:xfrm>
              <a:off x="4560887" y="2022476"/>
              <a:ext cx="128588" cy="112713"/>
            </a:xfrm>
            <a:custGeom>
              <a:avLst/>
              <a:gdLst>
                <a:gd name="T0" fmla="*/ 35 w 60"/>
                <a:gd name="T1" fmla="*/ 42 h 53"/>
                <a:gd name="T2" fmla="*/ 26 w 60"/>
                <a:gd name="T3" fmla="*/ 31 h 53"/>
                <a:gd name="T4" fmla="*/ 21 w 60"/>
                <a:gd name="T5" fmla="*/ 24 h 53"/>
                <a:gd name="T6" fmla="*/ 26 w 60"/>
                <a:gd name="T7" fmla="*/ 21 h 53"/>
                <a:gd name="T8" fmla="*/ 33 w 60"/>
                <a:gd name="T9" fmla="*/ 19 h 53"/>
                <a:gd name="T10" fmla="*/ 50 w 60"/>
                <a:gd name="T11" fmla="*/ 21 h 53"/>
                <a:gd name="T12" fmla="*/ 60 w 60"/>
                <a:gd name="T13" fmla="*/ 26 h 53"/>
                <a:gd name="T14" fmla="*/ 60 w 60"/>
                <a:gd name="T15" fmla="*/ 24 h 53"/>
                <a:gd name="T16" fmla="*/ 56 w 60"/>
                <a:gd name="T17" fmla="*/ 15 h 53"/>
                <a:gd name="T18" fmla="*/ 53 w 60"/>
                <a:gd name="T19" fmla="*/ 9 h 53"/>
                <a:gd name="T20" fmla="*/ 50 w 60"/>
                <a:gd name="T21" fmla="*/ 10 h 53"/>
                <a:gd name="T22" fmla="*/ 38 w 60"/>
                <a:gd name="T23" fmla="*/ 7 h 53"/>
                <a:gd name="T24" fmla="*/ 29 w 60"/>
                <a:gd name="T25" fmla="*/ 0 h 53"/>
                <a:gd name="T26" fmla="*/ 22 w 60"/>
                <a:gd name="T27" fmla="*/ 5 h 53"/>
                <a:gd name="T28" fmla="*/ 19 w 60"/>
                <a:gd name="T29" fmla="*/ 10 h 53"/>
                <a:gd name="T30" fmla="*/ 15 w 60"/>
                <a:gd name="T31" fmla="*/ 15 h 53"/>
                <a:gd name="T32" fmla="*/ 8 w 60"/>
                <a:gd name="T33" fmla="*/ 15 h 53"/>
                <a:gd name="T34" fmla="*/ 0 w 60"/>
                <a:gd name="T35" fmla="*/ 16 h 53"/>
                <a:gd name="T36" fmla="*/ 2 w 60"/>
                <a:gd name="T37" fmla="*/ 21 h 53"/>
                <a:gd name="T38" fmla="*/ 11 w 60"/>
                <a:gd name="T39" fmla="*/ 25 h 53"/>
                <a:gd name="T40" fmla="*/ 21 w 60"/>
                <a:gd name="T41" fmla="*/ 41 h 53"/>
                <a:gd name="T42" fmla="*/ 30 w 60"/>
                <a:gd name="T43" fmla="*/ 46 h 53"/>
                <a:gd name="T44" fmla="*/ 40 w 60"/>
                <a:gd name="T45" fmla="*/ 51 h 53"/>
                <a:gd name="T46" fmla="*/ 44 w 60"/>
                <a:gd name="T47" fmla="*/ 53 h 53"/>
                <a:gd name="T48" fmla="*/ 35 w 60"/>
                <a:gd name="T4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3">
                  <a:moveTo>
                    <a:pt x="35" y="42"/>
                  </a:moveTo>
                  <a:cubicBezTo>
                    <a:pt x="35" y="40"/>
                    <a:pt x="26" y="35"/>
                    <a:pt x="26" y="31"/>
                  </a:cubicBezTo>
                  <a:cubicBezTo>
                    <a:pt x="26" y="28"/>
                    <a:pt x="21" y="26"/>
                    <a:pt x="21" y="24"/>
                  </a:cubicBezTo>
                  <a:cubicBezTo>
                    <a:pt x="20" y="21"/>
                    <a:pt x="23" y="19"/>
                    <a:pt x="26" y="21"/>
                  </a:cubicBezTo>
                  <a:cubicBezTo>
                    <a:pt x="28" y="22"/>
                    <a:pt x="30" y="18"/>
                    <a:pt x="33" y="19"/>
                  </a:cubicBezTo>
                  <a:cubicBezTo>
                    <a:pt x="35" y="20"/>
                    <a:pt x="50" y="21"/>
                    <a:pt x="50" y="21"/>
                  </a:cubicBezTo>
                  <a:cubicBezTo>
                    <a:pt x="50" y="21"/>
                    <a:pt x="55" y="22"/>
                    <a:pt x="60" y="26"/>
                  </a:cubicBezTo>
                  <a:cubicBezTo>
                    <a:pt x="60" y="25"/>
                    <a:pt x="60" y="24"/>
                    <a:pt x="60" y="24"/>
                  </a:cubicBezTo>
                  <a:cubicBezTo>
                    <a:pt x="59" y="20"/>
                    <a:pt x="60" y="17"/>
                    <a:pt x="56" y="15"/>
                  </a:cubicBezTo>
                  <a:cubicBezTo>
                    <a:pt x="55" y="15"/>
                    <a:pt x="54" y="12"/>
                    <a:pt x="53" y="9"/>
                  </a:cubicBezTo>
                  <a:cubicBezTo>
                    <a:pt x="52" y="9"/>
                    <a:pt x="50" y="10"/>
                    <a:pt x="50" y="10"/>
                  </a:cubicBezTo>
                  <a:cubicBezTo>
                    <a:pt x="47" y="11"/>
                    <a:pt x="40" y="10"/>
                    <a:pt x="38" y="7"/>
                  </a:cubicBezTo>
                  <a:cubicBezTo>
                    <a:pt x="36" y="5"/>
                    <a:pt x="31" y="2"/>
                    <a:pt x="29" y="0"/>
                  </a:cubicBezTo>
                  <a:cubicBezTo>
                    <a:pt x="28" y="1"/>
                    <a:pt x="24" y="4"/>
                    <a:pt x="22" y="5"/>
                  </a:cubicBezTo>
                  <a:cubicBezTo>
                    <a:pt x="20" y="5"/>
                    <a:pt x="21" y="10"/>
                    <a:pt x="19" y="10"/>
                  </a:cubicBezTo>
                  <a:cubicBezTo>
                    <a:pt x="17" y="10"/>
                    <a:pt x="16" y="14"/>
                    <a:pt x="15" y="15"/>
                  </a:cubicBezTo>
                  <a:cubicBezTo>
                    <a:pt x="15" y="17"/>
                    <a:pt x="10" y="14"/>
                    <a:pt x="8" y="15"/>
                  </a:cubicBezTo>
                  <a:cubicBezTo>
                    <a:pt x="7" y="15"/>
                    <a:pt x="2" y="16"/>
                    <a:pt x="0" y="16"/>
                  </a:cubicBezTo>
                  <a:cubicBezTo>
                    <a:pt x="1" y="19"/>
                    <a:pt x="0" y="21"/>
                    <a:pt x="2" y="21"/>
                  </a:cubicBezTo>
                  <a:cubicBezTo>
                    <a:pt x="5" y="21"/>
                    <a:pt x="11" y="21"/>
                    <a:pt x="11" y="25"/>
                  </a:cubicBezTo>
                  <a:cubicBezTo>
                    <a:pt x="11" y="29"/>
                    <a:pt x="18" y="38"/>
                    <a:pt x="21" y="41"/>
                  </a:cubicBezTo>
                  <a:cubicBezTo>
                    <a:pt x="24" y="44"/>
                    <a:pt x="30" y="43"/>
                    <a:pt x="30" y="46"/>
                  </a:cubicBezTo>
                  <a:cubicBezTo>
                    <a:pt x="30" y="48"/>
                    <a:pt x="35" y="50"/>
                    <a:pt x="40" y="51"/>
                  </a:cubicBezTo>
                  <a:cubicBezTo>
                    <a:pt x="41" y="51"/>
                    <a:pt x="43" y="52"/>
                    <a:pt x="44" y="53"/>
                  </a:cubicBezTo>
                  <a:cubicBezTo>
                    <a:pt x="41" y="48"/>
                    <a:pt x="35" y="44"/>
                    <a:pt x="35" y="4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2" name="Freeform 71">
              <a:extLst>
                <a:ext uri="{FF2B5EF4-FFF2-40B4-BE49-F238E27FC236}">
                  <a16:creationId xmlns="" xmlns:a16="http://schemas.microsoft.com/office/drawing/2014/main" id="{B77F8457-672D-4F7B-92A2-65C30E34D145}"/>
                </a:ext>
              </a:extLst>
            </p:cNvPr>
            <p:cNvSpPr>
              <a:spLocks/>
            </p:cNvSpPr>
            <p:nvPr/>
          </p:nvSpPr>
          <p:spPr bwMode="auto">
            <a:xfrm>
              <a:off x="4684712" y="2139951"/>
              <a:ext cx="44450" cy="88900"/>
            </a:xfrm>
            <a:custGeom>
              <a:avLst/>
              <a:gdLst>
                <a:gd name="T0" fmla="*/ 14 w 21"/>
                <a:gd name="T1" fmla="*/ 35 h 42"/>
                <a:gd name="T2" fmla="*/ 17 w 21"/>
                <a:gd name="T3" fmla="*/ 31 h 42"/>
                <a:gd name="T4" fmla="*/ 21 w 21"/>
                <a:gd name="T5" fmla="*/ 25 h 42"/>
                <a:gd name="T6" fmla="*/ 21 w 21"/>
                <a:gd name="T7" fmla="*/ 24 h 42"/>
                <a:gd name="T8" fmla="*/ 15 w 21"/>
                <a:gd name="T9" fmla="*/ 17 h 42"/>
                <a:gd name="T10" fmla="*/ 16 w 21"/>
                <a:gd name="T11" fmla="*/ 6 h 42"/>
                <a:gd name="T12" fmla="*/ 6 w 21"/>
                <a:gd name="T13" fmla="*/ 0 h 42"/>
                <a:gd name="T14" fmla="*/ 1 w 21"/>
                <a:gd name="T15" fmla="*/ 8 h 42"/>
                <a:gd name="T16" fmla="*/ 4 w 21"/>
                <a:gd name="T17" fmla="*/ 15 h 42"/>
                <a:gd name="T18" fmla="*/ 3 w 21"/>
                <a:gd name="T19" fmla="*/ 32 h 42"/>
                <a:gd name="T20" fmla="*/ 11 w 21"/>
                <a:gd name="T21" fmla="*/ 42 h 42"/>
                <a:gd name="T22" fmla="*/ 14 w 21"/>
                <a:gd name="T23"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14" y="35"/>
                  </a:moveTo>
                  <a:cubicBezTo>
                    <a:pt x="17" y="35"/>
                    <a:pt x="15" y="33"/>
                    <a:pt x="17" y="31"/>
                  </a:cubicBezTo>
                  <a:cubicBezTo>
                    <a:pt x="19" y="29"/>
                    <a:pt x="21" y="26"/>
                    <a:pt x="21" y="25"/>
                  </a:cubicBezTo>
                  <a:cubicBezTo>
                    <a:pt x="21" y="25"/>
                    <a:pt x="21" y="24"/>
                    <a:pt x="21" y="24"/>
                  </a:cubicBezTo>
                  <a:cubicBezTo>
                    <a:pt x="18" y="22"/>
                    <a:pt x="15" y="20"/>
                    <a:pt x="15" y="17"/>
                  </a:cubicBezTo>
                  <a:cubicBezTo>
                    <a:pt x="14" y="15"/>
                    <a:pt x="15" y="9"/>
                    <a:pt x="16" y="6"/>
                  </a:cubicBezTo>
                  <a:cubicBezTo>
                    <a:pt x="14" y="4"/>
                    <a:pt x="8" y="0"/>
                    <a:pt x="6" y="0"/>
                  </a:cubicBezTo>
                  <a:cubicBezTo>
                    <a:pt x="4" y="0"/>
                    <a:pt x="1" y="4"/>
                    <a:pt x="1" y="8"/>
                  </a:cubicBezTo>
                  <a:cubicBezTo>
                    <a:pt x="5" y="11"/>
                    <a:pt x="7" y="12"/>
                    <a:pt x="4" y="15"/>
                  </a:cubicBezTo>
                  <a:cubicBezTo>
                    <a:pt x="1" y="18"/>
                    <a:pt x="0" y="29"/>
                    <a:pt x="3" y="32"/>
                  </a:cubicBezTo>
                  <a:cubicBezTo>
                    <a:pt x="7" y="35"/>
                    <a:pt x="8" y="40"/>
                    <a:pt x="11" y="42"/>
                  </a:cubicBezTo>
                  <a:cubicBezTo>
                    <a:pt x="12" y="39"/>
                    <a:pt x="12" y="36"/>
                    <a:pt x="14" y="35"/>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3" name="Freeform 72">
              <a:extLst>
                <a:ext uri="{FF2B5EF4-FFF2-40B4-BE49-F238E27FC236}">
                  <a16:creationId xmlns="" xmlns:a16="http://schemas.microsoft.com/office/drawing/2014/main" id="{C1622768-F5E7-4CD2-A6FF-148897D9FF5E}"/>
                </a:ext>
              </a:extLst>
            </p:cNvPr>
            <p:cNvSpPr>
              <a:spLocks/>
            </p:cNvSpPr>
            <p:nvPr/>
          </p:nvSpPr>
          <p:spPr bwMode="auto">
            <a:xfrm>
              <a:off x="4464050" y="1946276"/>
              <a:ext cx="177800" cy="80963"/>
            </a:xfrm>
            <a:custGeom>
              <a:avLst/>
              <a:gdLst>
                <a:gd name="T0" fmla="*/ 71 w 84"/>
                <a:gd name="T1" fmla="*/ 3 h 38"/>
                <a:gd name="T2" fmla="*/ 60 w 84"/>
                <a:gd name="T3" fmla="*/ 0 h 38"/>
                <a:gd name="T4" fmla="*/ 58 w 84"/>
                <a:gd name="T5" fmla="*/ 5 h 38"/>
                <a:gd name="T6" fmla="*/ 48 w 84"/>
                <a:gd name="T7" fmla="*/ 6 h 38"/>
                <a:gd name="T8" fmla="*/ 42 w 84"/>
                <a:gd name="T9" fmla="*/ 10 h 38"/>
                <a:gd name="T10" fmla="*/ 38 w 84"/>
                <a:gd name="T11" fmla="*/ 17 h 38"/>
                <a:gd name="T12" fmla="*/ 33 w 84"/>
                <a:gd name="T13" fmla="*/ 20 h 38"/>
                <a:gd name="T14" fmla="*/ 22 w 84"/>
                <a:gd name="T15" fmla="*/ 22 h 38"/>
                <a:gd name="T16" fmla="*/ 15 w 84"/>
                <a:gd name="T17" fmla="*/ 23 h 38"/>
                <a:gd name="T18" fmla="*/ 9 w 84"/>
                <a:gd name="T19" fmla="*/ 24 h 38"/>
                <a:gd name="T20" fmla="*/ 2 w 84"/>
                <a:gd name="T21" fmla="*/ 22 h 38"/>
                <a:gd name="T22" fmla="*/ 1 w 84"/>
                <a:gd name="T23" fmla="*/ 28 h 38"/>
                <a:gd name="T24" fmla="*/ 7 w 84"/>
                <a:gd name="T25" fmla="*/ 31 h 38"/>
                <a:gd name="T26" fmla="*/ 14 w 84"/>
                <a:gd name="T27" fmla="*/ 33 h 38"/>
                <a:gd name="T28" fmla="*/ 21 w 84"/>
                <a:gd name="T29" fmla="*/ 30 h 38"/>
                <a:gd name="T30" fmla="*/ 30 w 84"/>
                <a:gd name="T31" fmla="*/ 29 h 38"/>
                <a:gd name="T32" fmla="*/ 32 w 84"/>
                <a:gd name="T33" fmla="*/ 34 h 38"/>
                <a:gd name="T34" fmla="*/ 42 w 84"/>
                <a:gd name="T35" fmla="*/ 35 h 38"/>
                <a:gd name="T36" fmla="*/ 55 w 84"/>
                <a:gd name="T37" fmla="*/ 38 h 38"/>
                <a:gd name="T38" fmla="*/ 64 w 84"/>
                <a:gd name="T39" fmla="*/ 34 h 38"/>
                <a:gd name="T40" fmla="*/ 72 w 84"/>
                <a:gd name="T41" fmla="*/ 32 h 38"/>
                <a:gd name="T42" fmla="*/ 72 w 84"/>
                <a:gd name="T43" fmla="*/ 32 h 38"/>
                <a:gd name="T44" fmla="*/ 74 w 84"/>
                <a:gd name="T45" fmla="*/ 29 h 38"/>
                <a:gd name="T46" fmla="*/ 76 w 84"/>
                <a:gd name="T47" fmla="*/ 24 h 38"/>
                <a:gd name="T48" fmla="*/ 77 w 84"/>
                <a:gd name="T49" fmla="*/ 20 h 38"/>
                <a:gd name="T50" fmla="*/ 82 w 84"/>
                <a:gd name="T51" fmla="*/ 17 h 38"/>
                <a:gd name="T52" fmla="*/ 84 w 84"/>
                <a:gd name="T53" fmla="*/ 14 h 38"/>
                <a:gd name="T54" fmla="*/ 79 w 84"/>
                <a:gd name="T55" fmla="*/ 4 h 38"/>
                <a:gd name="T56" fmla="*/ 71 w 84"/>
                <a:gd name="T5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38">
                  <a:moveTo>
                    <a:pt x="71" y="3"/>
                  </a:moveTo>
                  <a:cubicBezTo>
                    <a:pt x="68" y="0"/>
                    <a:pt x="60" y="0"/>
                    <a:pt x="60" y="0"/>
                  </a:cubicBezTo>
                  <a:cubicBezTo>
                    <a:pt x="60" y="0"/>
                    <a:pt x="59" y="3"/>
                    <a:pt x="58" y="5"/>
                  </a:cubicBezTo>
                  <a:cubicBezTo>
                    <a:pt x="57" y="7"/>
                    <a:pt x="52" y="7"/>
                    <a:pt x="48" y="6"/>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3"/>
                  </a:cubicBezTo>
                  <a:cubicBezTo>
                    <a:pt x="16" y="34"/>
                    <a:pt x="19" y="32"/>
                    <a:pt x="21" y="30"/>
                  </a:cubicBezTo>
                  <a:cubicBezTo>
                    <a:pt x="22" y="29"/>
                    <a:pt x="29" y="29"/>
                    <a:pt x="30" y="29"/>
                  </a:cubicBezTo>
                  <a:cubicBezTo>
                    <a:pt x="30" y="29"/>
                    <a:pt x="31" y="33"/>
                    <a:pt x="32" y="34"/>
                  </a:cubicBezTo>
                  <a:cubicBezTo>
                    <a:pt x="33" y="35"/>
                    <a:pt x="38" y="35"/>
                    <a:pt x="42" y="35"/>
                  </a:cubicBezTo>
                  <a:cubicBezTo>
                    <a:pt x="46" y="36"/>
                    <a:pt x="53" y="38"/>
                    <a:pt x="55" y="38"/>
                  </a:cubicBezTo>
                  <a:cubicBezTo>
                    <a:pt x="57" y="38"/>
                    <a:pt x="60" y="34"/>
                    <a:pt x="64" y="34"/>
                  </a:cubicBezTo>
                  <a:cubicBezTo>
                    <a:pt x="69" y="34"/>
                    <a:pt x="71" y="31"/>
                    <a:pt x="72" y="32"/>
                  </a:cubicBezTo>
                  <a:cubicBezTo>
                    <a:pt x="72" y="32"/>
                    <a:pt x="72" y="32"/>
                    <a:pt x="72" y="32"/>
                  </a:cubicBezTo>
                  <a:cubicBezTo>
                    <a:pt x="72" y="30"/>
                    <a:pt x="73" y="29"/>
                    <a:pt x="74" y="29"/>
                  </a:cubicBezTo>
                  <a:cubicBezTo>
                    <a:pt x="76" y="29"/>
                    <a:pt x="74" y="26"/>
                    <a:pt x="76" y="24"/>
                  </a:cubicBezTo>
                  <a:cubicBezTo>
                    <a:pt x="77" y="23"/>
                    <a:pt x="75" y="19"/>
                    <a:pt x="77" y="20"/>
                  </a:cubicBezTo>
                  <a:cubicBezTo>
                    <a:pt x="79" y="20"/>
                    <a:pt x="82" y="20"/>
                    <a:pt x="82" y="17"/>
                  </a:cubicBezTo>
                  <a:cubicBezTo>
                    <a:pt x="82" y="16"/>
                    <a:pt x="83" y="15"/>
                    <a:pt x="84" y="14"/>
                  </a:cubicBezTo>
                  <a:cubicBezTo>
                    <a:pt x="81" y="10"/>
                    <a:pt x="79" y="4"/>
                    <a:pt x="79" y="4"/>
                  </a:cubicBezTo>
                  <a:cubicBezTo>
                    <a:pt x="79" y="4"/>
                    <a:pt x="74" y="7"/>
                    <a:pt x="71" y="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4" name="Freeform 73">
              <a:extLst>
                <a:ext uri="{FF2B5EF4-FFF2-40B4-BE49-F238E27FC236}">
                  <a16:creationId xmlns="" xmlns:a16="http://schemas.microsoft.com/office/drawing/2014/main" id="{31E7AF91-23FD-4D22-BE92-DB30146C0416}"/>
                </a:ext>
              </a:extLst>
            </p:cNvPr>
            <p:cNvSpPr>
              <a:spLocks/>
            </p:cNvSpPr>
            <p:nvPr/>
          </p:nvSpPr>
          <p:spPr bwMode="auto">
            <a:xfrm>
              <a:off x="4616450" y="1957388"/>
              <a:ext cx="157163" cy="88900"/>
            </a:xfrm>
            <a:custGeom>
              <a:avLst/>
              <a:gdLst>
                <a:gd name="T0" fmla="*/ 71 w 74"/>
                <a:gd name="T1" fmla="*/ 8 h 42"/>
                <a:gd name="T2" fmla="*/ 68 w 74"/>
                <a:gd name="T3" fmla="*/ 6 h 42"/>
                <a:gd name="T4" fmla="*/ 61 w 74"/>
                <a:gd name="T5" fmla="*/ 4 h 42"/>
                <a:gd name="T6" fmla="*/ 51 w 74"/>
                <a:gd name="T7" fmla="*/ 0 h 42"/>
                <a:gd name="T8" fmla="*/ 40 w 74"/>
                <a:gd name="T9" fmla="*/ 7 h 42"/>
                <a:gd name="T10" fmla="*/ 28 w 74"/>
                <a:gd name="T11" fmla="*/ 11 h 42"/>
                <a:gd name="T12" fmla="*/ 13 w 74"/>
                <a:gd name="T13" fmla="*/ 11 h 42"/>
                <a:gd name="T14" fmla="*/ 12 w 74"/>
                <a:gd name="T15" fmla="*/ 9 h 42"/>
                <a:gd name="T16" fmla="*/ 10 w 74"/>
                <a:gd name="T17" fmla="*/ 12 h 42"/>
                <a:gd name="T18" fmla="*/ 5 w 74"/>
                <a:gd name="T19" fmla="*/ 15 h 42"/>
                <a:gd name="T20" fmla="*/ 4 w 74"/>
                <a:gd name="T21" fmla="*/ 19 h 42"/>
                <a:gd name="T22" fmla="*/ 2 w 74"/>
                <a:gd name="T23" fmla="*/ 24 h 42"/>
                <a:gd name="T24" fmla="*/ 0 w 74"/>
                <a:gd name="T25" fmla="*/ 27 h 42"/>
                <a:gd name="T26" fmla="*/ 3 w 74"/>
                <a:gd name="T27" fmla="*/ 31 h 42"/>
                <a:gd name="T28" fmla="*/ 3 w 74"/>
                <a:gd name="T29" fmla="*/ 31 h 42"/>
                <a:gd name="T30" fmla="*/ 12 w 74"/>
                <a:gd name="T31" fmla="*/ 38 h 42"/>
                <a:gd name="T32" fmla="*/ 24 w 74"/>
                <a:gd name="T33" fmla="*/ 41 h 42"/>
                <a:gd name="T34" fmla="*/ 39 w 74"/>
                <a:gd name="T35" fmla="*/ 36 h 42"/>
                <a:gd name="T36" fmla="*/ 44 w 74"/>
                <a:gd name="T37" fmla="*/ 37 h 42"/>
                <a:gd name="T38" fmla="*/ 47 w 74"/>
                <a:gd name="T39" fmla="*/ 38 h 42"/>
                <a:gd name="T40" fmla="*/ 54 w 74"/>
                <a:gd name="T41" fmla="*/ 33 h 42"/>
                <a:gd name="T42" fmla="*/ 64 w 74"/>
                <a:gd name="T43" fmla="*/ 16 h 42"/>
                <a:gd name="T44" fmla="*/ 72 w 74"/>
                <a:gd name="T45" fmla="*/ 11 h 42"/>
                <a:gd name="T46" fmla="*/ 71 w 74"/>
                <a:gd name="T4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42">
                  <a:moveTo>
                    <a:pt x="71" y="8"/>
                  </a:moveTo>
                  <a:cubicBezTo>
                    <a:pt x="70" y="7"/>
                    <a:pt x="69" y="7"/>
                    <a:pt x="68" y="6"/>
                  </a:cubicBezTo>
                  <a:cubicBezTo>
                    <a:pt x="65" y="5"/>
                    <a:pt x="62" y="4"/>
                    <a:pt x="61" y="4"/>
                  </a:cubicBezTo>
                  <a:cubicBezTo>
                    <a:pt x="59" y="2"/>
                    <a:pt x="52" y="1"/>
                    <a:pt x="51" y="0"/>
                  </a:cubicBezTo>
                  <a:cubicBezTo>
                    <a:pt x="50" y="0"/>
                    <a:pt x="43" y="7"/>
                    <a:pt x="40" y="7"/>
                  </a:cubicBezTo>
                  <a:cubicBezTo>
                    <a:pt x="38" y="7"/>
                    <a:pt x="28" y="8"/>
                    <a:pt x="28" y="11"/>
                  </a:cubicBezTo>
                  <a:cubicBezTo>
                    <a:pt x="28" y="13"/>
                    <a:pt x="16" y="14"/>
                    <a:pt x="13" y="11"/>
                  </a:cubicBezTo>
                  <a:cubicBezTo>
                    <a:pt x="13" y="10"/>
                    <a:pt x="12" y="9"/>
                    <a:pt x="12" y="9"/>
                  </a:cubicBezTo>
                  <a:cubicBezTo>
                    <a:pt x="11" y="10"/>
                    <a:pt x="10" y="11"/>
                    <a:pt x="10" y="12"/>
                  </a:cubicBezTo>
                  <a:cubicBezTo>
                    <a:pt x="10" y="15"/>
                    <a:pt x="7" y="15"/>
                    <a:pt x="5" y="15"/>
                  </a:cubicBezTo>
                  <a:cubicBezTo>
                    <a:pt x="3" y="14"/>
                    <a:pt x="5" y="18"/>
                    <a:pt x="4" y="19"/>
                  </a:cubicBezTo>
                  <a:cubicBezTo>
                    <a:pt x="2" y="21"/>
                    <a:pt x="4" y="24"/>
                    <a:pt x="2" y="24"/>
                  </a:cubicBezTo>
                  <a:cubicBezTo>
                    <a:pt x="1" y="24"/>
                    <a:pt x="0" y="25"/>
                    <a:pt x="0" y="27"/>
                  </a:cubicBezTo>
                  <a:cubicBezTo>
                    <a:pt x="1" y="27"/>
                    <a:pt x="3" y="31"/>
                    <a:pt x="3" y="31"/>
                  </a:cubicBezTo>
                  <a:cubicBezTo>
                    <a:pt x="3" y="31"/>
                    <a:pt x="3" y="31"/>
                    <a:pt x="3" y="31"/>
                  </a:cubicBezTo>
                  <a:cubicBezTo>
                    <a:pt x="5" y="33"/>
                    <a:pt x="10" y="36"/>
                    <a:pt x="12" y="38"/>
                  </a:cubicBezTo>
                  <a:cubicBezTo>
                    <a:pt x="14" y="41"/>
                    <a:pt x="21" y="42"/>
                    <a:pt x="24" y="41"/>
                  </a:cubicBezTo>
                  <a:cubicBezTo>
                    <a:pt x="26" y="40"/>
                    <a:pt x="39" y="36"/>
                    <a:pt x="39" y="36"/>
                  </a:cubicBezTo>
                  <a:cubicBezTo>
                    <a:pt x="39" y="36"/>
                    <a:pt x="42" y="37"/>
                    <a:pt x="44" y="37"/>
                  </a:cubicBezTo>
                  <a:cubicBezTo>
                    <a:pt x="44" y="37"/>
                    <a:pt x="46" y="38"/>
                    <a:pt x="47" y="38"/>
                  </a:cubicBezTo>
                  <a:cubicBezTo>
                    <a:pt x="48" y="37"/>
                    <a:pt x="51" y="36"/>
                    <a:pt x="54" y="33"/>
                  </a:cubicBezTo>
                  <a:cubicBezTo>
                    <a:pt x="57" y="30"/>
                    <a:pt x="63" y="17"/>
                    <a:pt x="64" y="16"/>
                  </a:cubicBezTo>
                  <a:cubicBezTo>
                    <a:pt x="66" y="15"/>
                    <a:pt x="70" y="13"/>
                    <a:pt x="72" y="11"/>
                  </a:cubicBezTo>
                  <a:cubicBezTo>
                    <a:pt x="74" y="10"/>
                    <a:pt x="73" y="8"/>
                    <a:pt x="71" y="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5" name="Freeform 74">
              <a:extLst>
                <a:ext uri="{FF2B5EF4-FFF2-40B4-BE49-F238E27FC236}">
                  <a16:creationId xmlns="" xmlns:a16="http://schemas.microsoft.com/office/drawing/2014/main" id="{85AF31DD-5D44-4E68-B1D2-7BDD574C5274}"/>
                </a:ext>
              </a:extLst>
            </p:cNvPr>
            <p:cNvSpPr>
              <a:spLocks/>
            </p:cNvSpPr>
            <p:nvPr/>
          </p:nvSpPr>
          <p:spPr bwMode="auto">
            <a:xfrm>
              <a:off x="4525962" y="1882776"/>
              <a:ext cx="150813" cy="79375"/>
            </a:xfrm>
            <a:custGeom>
              <a:avLst/>
              <a:gdLst>
                <a:gd name="T0" fmla="*/ 68 w 71"/>
                <a:gd name="T1" fmla="*/ 17 h 37"/>
                <a:gd name="T2" fmla="*/ 60 w 71"/>
                <a:gd name="T3" fmla="*/ 15 h 37"/>
                <a:gd name="T4" fmla="*/ 57 w 71"/>
                <a:gd name="T5" fmla="*/ 11 h 37"/>
                <a:gd name="T6" fmla="*/ 51 w 71"/>
                <a:gd name="T7" fmla="*/ 12 h 37"/>
                <a:gd name="T8" fmla="*/ 45 w 71"/>
                <a:gd name="T9" fmla="*/ 9 h 37"/>
                <a:gd name="T10" fmla="*/ 37 w 71"/>
                <a:gd name="T11" fmla="*/ 4 h 37"/>
                <a:gd name="T12" fmla="*/ 31 w 71"/>
                <a:gd name="T13" fmla="*/ 0 h 37"/>
                <a:gd name="T14" fmla="*/ 30 w 71"/>
                <a:gd name="T15" fmla="*/ 2 h 37"/>
                <a:gd name="T16" fmla="*/ 24 w 71"/>
                <a:gd name="T17" fmla="*/ 2 h 37"/>
                <a:gd name="T18" fmla="*/ 15 w 71"/>
                <a:gd name="T19" fmla="*/ 6 h 37"/>
                <a:gd name="T20" fmla="*/ 3 w 71"/>
                <a:gd name="T21" fmla="*/ 11 h 37"/>
                <a:gd name="T22" fmla="*/ 4 w 71"/>
                <a:gd name="T23" fmla="*/ 17 h 37"/>
                <a:gd name="T24" fmla="*/ 8 w 71"/>
                <a:gd name="T25" fmla="*/ 26 h 37"/>
                <a:gd name="T26" fmla="*/ 20 w 71"/>
                <a:gd name="T27" fmla="*/ 35 h 37"/>
                <a:gd name="T28" fmla="*/ 19 w 71"/>
                <a:gd name="T29" fmla="*/ 36 h 37"/>
                <a:gd name="T30" fmla="*/ 29 w 71"/>
                <a:gd name="T31" fmla="*/ 35 h 37"/>
                <a:gd name="T32" fmla="*/ 31 w 71"/>
                <a:gd name="T33" fmla="*/ 30 h 37"/>
                <a:gd name="T34" fmla="*/ 42 w 71"/>
                <a:gd name="T35" fmla="*/ 33 h 37"/>
                <a:gd name="T36" fmla="*/ 50 w 71"/>
                <a:gd name="T37" fmla="*/ 34 h 37"/>
                <a:gd name="T38" fmla="*/ 51 w 71"/>
                <a:gd name="T39" fmla="*/ 37 h 37"/>
                <a:gd name="T40" fmla="*/ 54 w 71"/>
                <a:gd name="T41" fmla="*/ 33 h 37"/>
                <a:gd name="T42" fmla="*/ 65 w 71"/>
                <a:gd name="T43" fmla="*/ 28 h 37"/>
                <a:gd name="T44" fmla="*/ 71 w 71"/>
                <a:gd name="T45" fmla="*/ 22 h 37"/>
                <a:gd name="T46" fmla="*/ 68 w 71"/>
                <a:gd name="T4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37">
                  <a:moveTo>
                    <a:pt x="68" y="17"/>
                  </a:moveTo>
                  <a:cubicBezTo>
                    <a:pt x="66" y="16"/>
                    <a:pt x="61" y="17"/>
                    <a:pt x="60" y="15"/>
                  </a:cubicBezTo>
                  <a:cubicBezTo>
                    <a:pt x="60" y="14"/>
                    <a:pt x="59" y="11"/>
                    <a:pt x="57" y="11"/>
                  </a:cubicBezTo>
                  <a:cubicBezTo>
                    <a:pt x="55" y="11"/>
                    <a:pt x="52" y="9"/>
                    <a:pt x="51" y="12"/>
                  </a:cubicBezTo>
                  <a:cubicBezTo>
                    <a:pt x="50" y="15"/>
                    <a:pt x="45" y="11"/>
                    <a:pt x="45" y="9"/>
                  </a:cubicBezTo>
                  <a:cubicBezTo>
                    <a:pt x="45" y="8"/>
                    <a:pt x="43" y="6"/>
                    <a:pt x="37" y="4"/>
                  </a:cubicBezTo>
                  <a:cubicBezTo>
                    <a:pt x="35" y="4"/>
                    <a:pt x="33" y="2"/>
                    <a:pt x="31" y="0"/>
                  </a:cubicBezTo>
                  <a:cubicBezTo>
                    <a:pt x="31" y="1"/>
                    <a:pt x="31" y="1"/>
                    <a:pt x="30" y="2"/>
                  </a:cubicBezTo>
                  <a:cubicBezTo>
                    <a:pt x="29" y="3"/>
                    <a:pt x="26" y="0"/>
                    <a:pt x="24" y="2"/>
                  </a:cubicBezTo>
                  <a:cubicBezTo>
                    <a:pt x="23" y="3"/>
                    <a:pt x="18" y="4"/>
                    <a:pt x="15" y="6"/>
                  </a:cubicBezTo>
                  <a:cubicBezTo>
                    <a:pt x="12" y="9"/>
                    <a:pt x="7" y="10"/>
                    <a:pt x="3" y="11"/>
                  </a:cubicBezTo>
                  <a:cubicBezTo>
                    <a:pt x="0" y="11"/>
                    <a:pt x="3" y="14"/>
                    <a:pt x="4" y="17"/>
                  </a:cubicBezTo>
                  <a:cubicBezTo>
                    <a:pt x="5" y="19"/>
                    <a:pt x="5" y="24"/>
                    <a:pt x="8" y="26"/>
                  </a:cubicBezTo>
                  <a:cubicBezTo>
                    <a:pt x="10" y="28"/>
                    <a:pt x="19" y="33"/>
                    <a:pt x="20" y="35"/>
                  </a:cubicBezTo>
                  <a:cubicBezTo>
                    <a:pt x="20" y="35"/>
                    <a:pt x="20" y="36"/>
                    <a:pt x="19" y="36"/>
                  </a:cubicBezTo>
                  <a:cubicBezTo>
                    <a:pt x="23" y="37"/>
                    <a:pt x="28" y="37"/>
                    <a:pt x="29" y="35"/>
                  </a:cubicBezTo>
                  <a:cubicBezTo>
                    <a:pt x="30" y="33"/>
                    <a:pt x="31" y="30"/>
                    <a:pt x="31" y="30"/>
                  </a:cubicBezTo>
                  <a:cubicBezTo>
                    <a:pt x="31" y="30"/>
                    <a:pt x="39" y="30"/>
                    <a:pt x="42" y="33"/>
                  </a:cubicBezTo>
                  <a:cubicBezTo>
                    <a:pt x="45" y="37"/>
                    <a:pt x="50" y="34"/>
                    <a:pt x="50" y="34"/>
                  </a:cubicBezTo>
                  <a:cubicBezTo>
                    <a:pt x="50" y="34"/>
                    <a:pt x="50" y="35"/>
                    <a:pt x="51" y="37"/>
                  </a:cubicBezTo>
                  <a:cubicBezTo>
                    <a:pt x="52" y="35"/>
                    <a:pt x="53" y="33"/>
                    <a:pt x="54" y="33"/>
                  </a:cubicBezTo>
                  <a:cubicBezTo>
                    <a:pt x="57" y="33"/>
                    <a:pt x="62" y="32"/>
                    <a:pt x="65" y="28"/>
                  </a:cubicBezTo>
                  <a:cubicBezTo>
                    <a:pt x="66" y="25"/>
                    <a:pt x="69" y="24"/>
                    <a:pt x="71" y="22"/>
                  </a:cubicBezTo>
                  <a:cubicBezTo>
                    <a:pt x="70" y="20"/>
                    <a:pt x="69" y="18"/>
                    <a:pt x="68" y="1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6" name="Freeform 75">
              <a:extLst>
                <a:ext uri="{FF2B5EF4-FFF2-40B4-BE49-F238E27FC236}">
                  <a16:creationId xmlns="" xmlns:a16="http://schemas.microsoft.com/office/drawing/2014/main" id="{6B549D78-5946-4FDA-A1E9-FD200E084989}"/>
                </a:ext>
              </a:extLst>
            </p:cNvPr>
            <p:cNvSpPr>
              <a:spLocks/>
            </p:cNvSpPr>
            <p:nvPr/>
          </p:nvSpPr>
          <p:spPr bwMode="auto">
            <a:xfrm>
              <a:off x="4633912" y="1930401"/>
              <a:ext cx="133350" cy="57150"/>
            </a:xfrm>
            <a:custGeom>
              <a:avLst/>
              <a:gdLst>
                <a:gd name="T0" fmla="*/ 47 w 63"/>
                <a:gd name="T1" fmla="*/ 3 h 27"/>
                <a:gd name="T2" fmla="*/ 38 w 63"/>
                <a:gd name="T3" fmla="*/ 2 h 27"/>
                <a:gd name="T4" fmla="*/ 29 w 63"/>
                <a:gd name="T5" fmla="*/ 1 h 27"/>
                <a:gd name="T6" fmla="*/ 22 w 63"/>
                <a:gd name="T7" fmla="*/ 2 h 27"/>
                <a:gd name="T8" fmla="*/ 20 w 63"/>
                <a:gd name="T9" fmla="*/ 0 h 27"/>
                <a:gd name="T10" fmla="*/ 14 w 63"/>
                <a:gd name="T11" fmla="*/ 6 h 27"/>
                <a:gd name="T12" fmla="*/ 3 w 63"/>
                <a:gd name="T13" fmla="*/ 11 h 27"/>
                <a:gd name="T14" fmla="*/ 0 w 63"/>
                <a:gd name="T15" fmla="*/ 15 h 27"/>
                <a:gd name="T16" fmla="*/ 5 w 63"/>
                <a:gd name="T17" fmla="*/ 24 h 27"/>
                <a:gd name="T18" fmla="*/ 20 w 63"/>
                <a:gd name="T19" fmla="*/ 24 h 27"/>
                <a:gd name="T20" fmla="*/ 32 w 63"/>
                <a:gd name="T21" fmla="*/ 20 h 27"/>
                <a:gd name="T22" fmla="*/ 43 w 63"/>
                <a:gd name="T23" fmla="*/ 13 h 27"/>
                <a:gd name="T24" fmla="*/ 53 w 63"/>
                <a:gd name="T25" fmla="*/ 17 h 27"/>
                <a:gd name="T26" fmla="*/ 60 w 63"/>
                <a:gd name="T27" fmla="*/ 19 h 27"/>
                <a:gd name="T28" fmla="*/ 58 w 63"/>
                <a:gd name="T29" fmla="*/ 15 h 27"/>
                <a:gd name="T30" fmla="*/ 63 w 63"/>
                <a:gd name="T31" fmla="*/ 7 h 27"/>
                <a:gd name="T32" fmla="*/ 63 w 63"/>
                <a:gd name="T33" fmla="*/ 7 h 27"/>
                <a:gd name="T34" fmla="*/ 56 w 63"/>
                <a:gd name="T35" fmla="*/ 5 h 27"/>
                <a:gd name="T36" fmla="*/ 47 w 6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7">
                  <a:moveTo>
                    <a:pt x="47" y="3"/>
                  </a:moveTo>
                  <a:cubicBezTo>
                    <a:pt x="43" y="3"/>
                    <a:pt x="41" y="1"/>
                    <a:pt x="38" y="2"/>
                  </a:cubicBezTo>
                  <a:cubicBezTo>
                    <a:pt x="35" y="3"/>
                    <a:pt x="30" y="2"/>
                    <a:pt x="29" y="1"/>
                  </a:cubicBezTo>
                  <a:cubicBezTo>
                    <a:pt x="27" y="0"/>
                    <a:pt x="24" y="3"/>
                    <a:pt x="22" y="2"/>
                  </a:cubicBezTo>
                  <a:cubicBezTo>
                    <a:pt x="21" y="1"/>
                    <a:pt x="21" y="1"/>
                    <a:pt x="20" y="0"/>
                  </a:cubicBezTo>
                  <a:cubicBezTo>
                    <a:pt x="18" y="2"/>
                    <a:pt x="15" y="3"/>
                    <a:pt x="14" y="6"/>
                  </a:cubicBezTo>
                  <a:cubicBezTo>
                    <a:pt x="11" y="10"/>
                    <a:pt x="6" y="11"/>
                    <a:pt x="3" y="11"/>
                  </a:cubicBezTo>
                  <a:cubicBezTo>
                    <a:pt x="2" y="11"/>
                    <a:pt x="1" y="13"/>
                    <a:pt x="0" y="15"/>
                  </a:cubicBezTo>
                  <a:cubicBezTo>
                    <a:pt x="1" y="17"/>
                    <a:pt x="3" y="22"/>
                    <a:pt x="5" y="24"/>
                  </a:cubicBezTo>
                  <a:cubicBezTo>
                    <a:pt x="8" y="27"/>
                    <a:pt x="20" y="26"/>
                    <a:pt x="20" y="24"/>
                  </a:cubicBezTo>
                  <a:cubicBezTo>
                    <a:pt x="20" y="21"/>
                    <a:pt x="30" y="20"/>
                    <a:pt x="32" y="20"/>
                  </a:cubicBezTo>
                  <a:cubicBezTo>
                    <a:pt x="35" y="20"/>
                    <a:pt x="42" y="13"/>
                    <a:pt x="43" y="13"/>
                  </a:cubicBezTo>
                  <a:cubicBezTo>
                    <a:pt x="44" y="14"/>
                    <a:pt x="51" y="15"/>
                    <a:pt x="53" y="17"/>
                  </a:cubicBezTo>
                  <a:cubicBezTo>
                    <a:pt x="54" y="17"/>
                    <a:pt x="57" y="18"/>
                    <a:pt x="60" y="19"/>
                  </a:cubicBezTo>
                  <a:cubicBezTo>
                    <a:pt x="59" y="18"/>
                    <a:pt x="58" y="16"/>
                    <a:pt x="58" y="15"/>
                  </a:cubicBezTo>
                  <a:cubicBezTo>
                    <a:pt x="58" y="13"/>
                    <a:pt x="62" y="8"/>
                    <a:pt x="63" y="7"/>
                  </a:cubicBezTo>
                  <a:cubicBezTo>
                    <a:pt x="63" y="7"/>
                    <a:pt x="63" y="7"/>
                    <a:pt x="63" y="7"/>
                  </a:cubicBezTo>
                  <a:cubicBezTo>
                    <a:pt x="60" y="6"/>
                    <a:pt x="57" y="6"/>
                    <a:pt x="56" y="5"/>
                  </a:cubicBezTo>
                  <a:cubicBezTo>
                    <a:pt x="55" y="4"/>
                    <a:pt x="51" y="2"/>
                    <a:pt x="47" y="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7" name="Freeform 76">
              <a:extLst>
                <a:ext uri="{FF2B5EF4-FFF2-40B4-BE49-F238E27FC236}">
                  <a16:creationId xmlns="" xmlns:a16="http://schemas.microsoft.com/office/drawing/2014/main" id="{60489BE9-C26A-4D12-8030-689214703513}"/>
                </a:ext>
              </a:extLst>
            </p:cNvPr>
            <p:cNvSpPr>
              <a:spLocks/>
            </p:cNvSpPr>
            <p:nvPr/>
          </p:nvSpPr>
          <p:spPr bwMode="auto">
            <a:xfrm>
              <a:off x="4000500" y="2152651"/>
              <a:ext cx="88900" cy="150813"/>
            </a:xfrm>
            <a:custGeom>
              <a:avLst/>
              <a:gdLst>
                <a:gd name="T0" fmla="*/ 30 w 42"/>
                <a:gd name="T1" fmla="*/ 58 h 71"/>
                <a:gd name="T2" fmla="*/ 28 w 42"/>
                <a:gd name="T3" fmla="*/ 52 h 71"/>
                <a:gd name="T4" fmla="*/ 31 w 42"/>
                <a:gd name="T5" fmla="*/ 46 h 71"/>
                <a:gd name="T6" fmla="*/ 27 w 42"/>
                <a:gd name="T7" fmla="*/ 40 h 71"/>
                <a:gd name="T8" fmla="*/ 30 w 42"/>
                <a:gd name="T9" fmla="*/ 35 h 71"/>
                <a:gd name="T10" fmla="*/ 32 w 42"/>
                <a:gd name="T11" fmla="*/ 28 h 71"/>
                <a:gd name="T12" fmla="*/ 31 w 42"/>
                <a:gd name="T13" fmla="*/ 17 h 71"/>
                <a:gd name="T14" fmla="*/ 39 w 42"/>
                <a:gd name="T15" fmla="*/ 11 h 71"/>
                <a:gd name="T16" fmla="*/ 36 w 42"/>
                <a:gd name="T17" fmla="*/ 6 h 71"/>
                <a:gd name="T18" fmla="*/ 29 w 42"/>
                <a:gd name="T19" fmla="*/ 5 h 71"/>
                <a:gd name="T20" fmla="*/ 25 w 42"/>
                <a:gd name="T21" fmla="*/ 5 h 71"/>
                <a:gd name="T22" fmla="*/ 18 w 42"/>
                <a:gd name="T23" fmla="*/ 3 h 71"/>
                <a:gd name="T24" fmla="*/ 14 w 42"/>
                <a:gd name="T25" fmla="*/ 3 h 71"/>
                <a:gd name="T26" fmla="*/ 11 w 42"/>
                <a:gd name="T27" fmla="*/ 4 h 71"/>
                <a:gd name="T28" fmla="*/ 11 w 42"/>
                <a:gd name="T29" fmla="*/ 12 h 71"/>
                <a:gd name="T30" fmla="*/ 4 w 42"/>
                <a:gd name="T31" fmla="*/ 39 h 71"/>
                <a:gd name="T32" fmla="*/ 8 w 42"/>
                <a:gd name="T33" fmla="*/ 49 h 71"/>
                <a:gd name="T34" fmla="*/ 10 w 42"/>
                <a:gd name="T35" fmla="*/ 68 h 71"/>
                <a:gd name="T36" fmla="*/ 18 w 42"/>
                <a:gd name="T37" fmla="*/ 70 h 71"/>
                <a:gd name="T38" fmla="*/ 27 w 42"/>
                <a:gd name="T39" fmla="*/ 68 h 71"/>
                <a:gd name="T40" fmla="*/ 26 w 42"/>
                <a:gd name="T41" fmla="*/ 64 h 71"/>
                <a:gd name="T42" fmla="*/ 30 w 42"/>
                <a:gd name="T43"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71">
                  <a:moveTo>
                    <a:pt x="30" y="58"/>
                  </a:moveTo>
                  <a:cubicBezTo>
                    <a:pt x="35" y="57"/>
                    <a:pt x="29" y="53"/>
                    <a:pt x="28" y="52"/>
                  </a:cubicBezTo>
                  <a:cubicBezTo>
                    <a:pt x="27" y="51"/>
                    <a:pt x="28" y="46"/>
                    <a:pt x="31" y="46"/>
                  </a:cubicBezTo>
                  <a:cubicBezTo>
                    <a:pt x="33" y="46"/>
                    <a:pt x="31" y="43"/>
                    <a:pt x="27" y="40"/>
                  </a:cubicBezTo>
                  <a:cubicBezTo>
                    <a:pt x="24" y="37"/>
                    <a:pt x="27" y="35"/>
                    <a:pt x="30" y="35"/>
                  </a:cubicBezTo>
                  <a:cubicBezTo>
                    <a:pt x="33" y="35"/>
                    <a:pt x="29" y="30"/>
                    <a:pt x="32" y="28"/>
                  </a:cubicBezTo>
                  <a:cubicBezTo>
                    <a:pt x="35" y="25"/>
                    <a:pt x="31" y="19"/>
                    <a:pt x="31" y="17"/>
                  </a:cubicBezTo>
                  <a:cubicBezTo>
                    <a:pt x="31" y="15"/>
                    <a:pt x="35" y="14"/>
                    <a:pt x="39" y="11"/>
                  </a:cubicBezTo>
                  <a:cubicBezTo>
                    <a:pt x="42" y="7"/>
                    <a:pt x="36" y="9"/>
                    <a:pt x="36" y="6"/>
                  </a:cubicBezTo>
                  <a:cubicBezTo>
                    <a:pt x="36" y="4"/>
                    <a:pt x="32" y="3"/>
                    <a:pt x="29" y="5"/>
                  </a:cubicBezTo>
                  <a:cubicBezTo>
                    <a:pt x="26" y="7"/>
                    <a:pt x="27" y="5"/>
                    <a:pt x="25" y="5"/>
                  </a:cubicBezTo>
                  <a:cubicBezTo>
                    <a:pt x="22" y="5"/>
                    <a:pt x="18" y="6"/>
                    <a:pt x="18" y="3"/>
                  </a:cubicBezTo>
                  <a:cubicBezTo>
                    <a:pt x="18" y="1"/>
                    <a:pt x="16" y="0"/>
                    <a:pt x="14" y="3"/>
                  </a:cubicBezTo>
                  <a:cubicBezTo>
                    <a:pt x="13" y="4"/>
                    <a:pt x="12" y="4"/>
                    <a:pt x="11" y="4"/>
                  </a:cubicBezTo>
                  <a:cubicBezTo>
                    <a:pt x="10" y="7"/>
                    <a:pt x="10" y="10"/>
                    <a:pt x="11" y="12"/>
                  </a:cubicBezTo>
                  <a:cubicBezTo>
                    <a:pt x="13" y="15"/>
                    <a:pt x="8" y="34"/>
                    <a:pt x="4" y="39"/>
                  </a:cubicBezTo>
                  <a:cubicBezTo>
                    <a:pt x="0" y="44"/>
                    <a:pt x="4" y="45"/>
                    <a:pt x="8" y="49"/>
                  </a:cubicBezTo>
                  <a:cubicBezTo>
                    <a:pt x="13" y="52"/>
                    <a:pt x="10" y="65"/>
                    <a:pt x="10" y="68"/>
                  </a:cubicBezTo>
                  <a:cubicBezTo>
                    <a:pt x="10" y="71"/>
                    <a:pt x="14" y="70"/>
                    <a:pt x="18" y="70"/>
                  </a:cubicBezTo>
                  <a:cubicBezTo>
                    <a:pt x="21" y="70"/>
                    <a:pt x="24" y="69"/>
                    <a:pt x="27" y="68"/>
                  </a:cubicBezTo>
                  <a:cubicBezTo>
                    <a:pt x="26" y="67"/>
                    <a:pt x="26" y="65"/>
                    <a:pt x="26" y="64"/>
                  </a:cubicBezTo>
                  <a:cubicBezTo>
                    <a:pt x="26" y="62"/>
                    <a:pt x="26" y="58"/>
                    <a:pt x="30" y="5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8" name="Freeform 77">
              <a:extLst>
                <a:ext uri="{FF2B5EF4-FFF2-40B4-BE49-F238E27FC236}">
                  <a16:creationId xmlns="" xmlns:a16="http://schemas.microsoft.com/office/drawing/2014/main" id="{1E5B0C2B-3004-47D2-85B4-4366C9D7807B}"/>
                </a:ext>
              </a:extLst>
            </p:cNvPr>
            <p:cNvSpPr>
              <a:spLocks/>
            </p:cNvSpPr>
            <p:nvPr/>
          </p:nvSpPr>
          <p:spPr bwMode="auto">
            <a:xfrm>
              <a:off x="4310062" y="1806576"/>
              <a:ext cx="98425" cy="85725"/>
            </a:xfrm>
            <a:custGeom>
              <a:avLst/>
              <a:gdLst>
                <a:gd name="T0" fmla="*/ 15 w 47"/>
                <a:gd name="T1" fmla="*/ 31 h 40"/>
                <a:gd name="T2" fmla="*/ 23 w 47"/>
                <a:gd name="T3" fmla="*/ 32 h 40"/>
                <a:gd name="T4" fmla="*/ 31 w 47"/>
                <a:gd name="T5" fmla="*/ 37 h 40"/>
                <a:gd name="T6" fmla="*/ 33 w 47"/>
                <a:gd name="T7" fmla="*/ 40 h 40"/>
                <a:gd name="T8" fmla="*/ 35 w 47"/>
                <a:gd name="T9" fmla="*/ 31 h 40"/>
                <a:gd name="T10" fmla="*/ 35 w 47"/>
                <a:gd name="T11" fmla="*/ 26 h 40"/>
                <a:gd name="T12" fmla="*/ 42 w 47"/>
                <a:gd name="T13" fmla="*/ 23 h 40"/>
                <a:gd name="T14" fmla="*/ 44 w 47"/>
                <a:gd name="T15" fmla="*/ 19 h 40"/>
                <a:gd name="T16" fmla="*/ 40 w 47"/>
                <a:gd name="T17" fmla="*/ 13 h 40"/>
                <a:gd name="T18" fmla="*/ 46 w 47"/>
                <a:gd name="T19" fmla="*/ 8 h 40"/>
                <a:gd name="T20" fmla="*/ 46 w 47"/>
                <a:gd name="T21" fmla="*/ 0 h 40"/>
                <a:gd name="T22" fmla="*/ 43 w 47"/>
                <a:gd name="T23" fmla="*/ 1 h 40"/>
                <a:gd name="T24" fmla="*/ 32 w 47"/>
                <a:gd name="T25" fmla="*/ 1 h 40"/>
                <a:gd name="T26" fmla="*/ 27 w 47"/>
                <a:gd name="T27" fmla="*/ 9 h 40"/>
                <a:gd name="T28" fmla="*/ 22 w 47"/>
                <a:gd name="T29" fmla="*/ 10 h 40"/>
                <a:gd name="T30" fmla="*/ 16 w 47"/>
                <a:gd name="T31" fmla="*/ 12 h 40"/>
                <a:gd name="T32" fmla="*/ 11 w 47"/>
                <a:gd name="T33" fmla="*/ 21 h 40"/>
                <a:gd name="T34" fmla="*/ 2 w 47"/>
                <a:gd name="T35" fmla="*/ 32 h 40"/>
                <a:gd name="T36" fmla="*/ 0 w 47"/>
                <a:gd name="T37" fmla="*/ 33 h 40"/>
                <a:gd name="T38" fmla="*/ 4 w 47"/>
                <a:gd name="T39" fmla="*/ 34 h 40"/>
                <a:gd name="T40" fmla="*/ 15 w 47"/>
                <a:gd name="T4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0">
                  <a:moveTo>
                    <a:pt x="15" y="31"/>
                  </a:moveTo>
                  <a:cubicBezTo>
                    <a:pt x="17" y="29"/>
                    <a:pt x="21" y="30"/>
                    <a:pt x="23" y="32"/>
                  </a:cubicBezTo>
                  <a:cubicBezTo>
                    <a:pt x="25" y="34"/>
                    <a:pt x="28" y="34"/>
                    <a:pt x="31" y="37"/>
                  </a:cubicBezTo>
                  <a:cubicBezTo>
                    <a:pt x="32" y="38"/>
                    <a:pt x="33" y="39"/>
                    <a:pt x="33" y="40"/>
                  </a:cubicBezTo>
                  <a:cubicBezTo>
                    <a:pt x="34" y="37"/>
                    <a:pt x="34" y="33"/>
                    <a:pt x="35" y="31"/>
                  </a:cubicBezTo>
                  <a:cubicBezTo>
                    <a:pt x="36" y="29"/>
                    <a:pt x="34" y="26"/>
                    <a:pt x="35" y="26"/>
                  </a:cubicBezTo>
                  <a:cubicBezTo>
                    <a:pt x="37" y="26"/>
                    <a:pt x="42" y="26"/>
                    <a:pt x="42" y="23"/>
                  </a:cubicBezTo>
                  <a:cubicBezTo>
                    <a:pt x="42" y="20"/>
                    <a:pt x="43" y="21"/>
                    <a:pt x="44" y="19"/>
                  </a:cubicBezTo>
                  <a:cubicBezTo>
                    <a:pt x="45" y="17"/>
                    <a:pt x="41" y="14"/>
                    <a:pt x="40" y="13"/>
                  </a:cubicBezTo>
                  <a:cubicBezTo>
                    <a:pt x="40" y="12"/>
                    <a:pt x="43" y="12"/>
                    <a:pt x="46" y="8"/>
                  </a:cubicBezTo>
                  <a:cubicBezTo>
                    <a:pt x="47" y="6"/>
                    <a:pt x="47" y="3"/>
                    <a:pt x="46" y="0"/>
                  </a:cubicBezTo>
                  <a:cubicBezTo>
                    <a:pt x="45" y="1"/>
                    <a:pt x="44" y="2"/>
                    <a:pt x="43" y="1"/>
                  </a:cubicBezTo>
                  <a:cubicBezTo>
                    <a:pt x="40" y="0"/>
                    <a:pt x="37" y="0"/>
                    <a:pt x="32" y="1"/>
                  </a:cubicBezTo>
                  <a:cubicBezTo>
                    <a:pt x="27" y="2"/>
                    <a:pt x="25" y="7"/>
                    <a:pt x="27" y="9"/>
                  </a:cubicBezTo>
                  <a:cubicBezTo>
                    <a:pt x="29" y="11"/>
                    <a:pt x="22" y="12"/>
                    <a:pt x="22" y="10"/>
                  </a:cubicBezTo>
                  <a:cubicBezTo>
                    <a:pt x="21" y="7"/>
                    <a:pt x="16" y="9"/>
                    <a:pt x="16" y="12"/>
                  </a:cubicBezTo>
                  <a:cubicBezTo>
                    <a:pt x="17" y="16"/>
                    <a:pt x="11" y="17"/>
                    <a:pt x="11" y="21"/>
                  </a:cubicBezTo>
                  <a:cubicBezTo>
                    <a:pt x="12" y="26"/>
                    <a:pt x="6" y="30"/>
                    <a:pt x="2" y="32"/>
                  </a:cubicBezTo>
                  <a:cubicBezTo>
                    <a:pt x="2" y="32"/>
                    <a:pt x="1" y="33"/>
                    <a:pt x="0" y="33"/>
                  </a:cubicBezTo>
                  <a:cubicBezTo>
                    <a:pt x="2" y="34"/>
                    <a:pt x="4" y="34"/>
                    <a:pt x="4" y="34"/>
                  </a:cubicBezTo>
                  <a:cubicBezTo>
                    <a:pt x="8" y="34"/>
                    <a:pt x="13" y="33"/>
                    <a:pt x="15" y="3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59" name="Freeform 78">
              <a:extLst>
                <a:ext uri="{FF2B5EF4-FFF2-40B4-BE49-F238E27FC236}">
                  <a16:creationId xmlns="" xmlns:a16="http://schemas.microsoft.com/office/drawing/2014/main" id="{742B5399-B3CD-46C5-8989-C21E0631011A}"/>
                </a:ext>
              </a:extLst>
            </p:cNvPr>
            <p:cNvSpPr>
              <a:spLocks/>
            </p:cNvSpPr>
            <p:nvPr/>
          </p:nvSpPr>
          <p:spPr bwMode="auto">
            <a:xfrm>
              <a:off x="4373562" y="1912938"/>
              <a:ext cx="15875" cy="23813"/>
            </a:xfrm>
            <a:custGeom>
              <a:avLst/>
              <a:gdLst>
                <a:gd name="T0" fmla="*/ 4 w 8"/>
                <a:gd name="T1" fmla="*/ 0 h 11"/>
                <a:gd name="T2" fmla="*/ 0 w 8"/>
                <a:gd name="T3" fmla="*/ 10 h 11"/>
                <a:gd name="T4" fmla="*/ 8 w 8"/>
                <a:gd name="T5" fmla="*/ 11 h 11"/>
                <a:gd name="T6" fmla="*/ 4 w 8"/>
                <a:gd name="T7" fmla="*/ 1 h 11"/>
                <a:gd name="T8" fmla="*/ 4 w 8"/>
                <a:gd name="T9" fmla="*/ 0 h 11"/>
              </a:gdLst>
              <a:ahLst/>
              <a:cxnLst>
                <a:cxn ang="0">
                  <a:pos x="T0" y="T1"/>
                </a:cxn>
                <a:cxn ang="0">
                  <a:pos x="T2" y="T3"/>
                </a:cxn>
                <a:cxn ang="0">
                  <a:pos x="T4" y="T5"/>
                </a:cxn>
                <a:cxn ang="0">
                  <a:pos x="T6" y="T7"/>
                </a:cxn>
                <a:cxn ang="0">
                  <a:pos x="T8" y="T9"/>
                </a:cxn>
              </a:cxnLst>
              <a:rect l="0" t="0" r="r" b="b"/>
              <a:pathLst>
                <a:path w="8" h="11">
                  <a:moveTo>
                    <a:pt x="4" y="0"/>
                  </a:moveTo>
                  <a:cubicBezTo>
                    <a:pt x="2" y="1"/>
                    <a:pt x="0" y="4"/>
                    <a:pt x="0" y="10"/>
                  </a:cubicBezTo>
                  <a:cubicBezTo>
                    <a:pt x="2" y="10"/>
                    <a:pt x="5" y="10"/>
                    <a:pt x="8" y="11"/>
                  </a:cubicBezTo>
                  <a:cubicBezTo>
                    <a:pt x="7" y="4"/>
                    <a:pt x="5" y="3"/>
                    <a:pt x="4" y="1"/>
                  </a:cubicBezTo>
                  <a:cubicBezTo>
                    <a:pt x="4" y="1"/>
                    <a:pt x="4" y="1"/>
                    <a:pt x="4" y="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0" name="Freeform 79">
              <a:extLst>
                <a:ext uri="{FF2B5EF4-FFF2-40B4-BE49-F238E27FC236}">
                  <a16:creationId xmlns="" xmlns:a16="http://schemas.microsoft.com/office/drawing/2014/main" id="{5EEB3E5C-E0A6-43DC-B546-FDAF873F6960}"/>
                </a:ext>
              </a:extLst>
            </p:cNvPr>
            <p:cNvSpPr>
              <a:spLocks/>
            </p:cNvSpPr>
            <p:nvPr/>
          </p:nvSpPr>
          <p:spPr bwMode="auto">
            <a:xfrm>
              <a:off x="4294187" y="1868488"/>
              <a:ext cx="93663" cy="65088"/>
            </a:xfrm>
            <a:custGeom>
              <a:avLst/>
              <a:gdLst>
                <a:gd name="T0" fmla="*/ 1 w 44"/>
                <a:gd name="T1" fmla="*/ 9 h 31"/>
                <a:gd name="T2" fmla="*/ 5 w 44"/>
                <a:gd name="T3" fmla="*/ 13 h 31"/>
                <a:gd name="T4" fmla="*/ 11 w 44"/>
                <a:gd name="T5" fmla="*/ 16 h 31"/>
                <a:gd name="T6" fmla="*/ 18 w 44"/>
                <a:gd name="T7" fmla="*/ 21 h 31"/>
                <a:gd name="T8" fmla="*/ 21 w 44"/>
                <a:gd name="T9" fmla="*/ 24 h 31"/>
                <a:gd name="T10" fmla="*/ 26 w 44"/>
                <a:gd name="T11" fmla="*/ 22 h 31"/>
                <a:gd name="T12" fmla="*/ 30 w 44"/>
                <a:gd name="T13" fmla="*/ 27 h 31"/>
                <a:gd name="T14" fmla="*/ 35 w 44"/>
                <a:gd name="T15" fmla="*/ 31 h 31"/>
                <a:gd name="T16" fmla="*/ 37 w 44"/>
                <a:gd name="T17" fmla="*/ 31 h 31"/>
                <a:gd name="T18" fmla="*/ 41 w 44"/>
                <a:gd name="T19" fmla="*/ 21 h 31"/>
                <a:gd name="T20" fmla="*/ 43 w 44"/>
                <a:gd name="T21" fmla="*/ 18 h 31"/>
                <a:gd name="T22" fmla="*/ 40 w 44"/>
                <a:gd name="T23" fmla="*/ 11 h 31"/>
                <a:gd name="T24" fmla="*/ 40 w 44"/>
                <a:gd name="T25" fmla="*/ 11 h 31"/>
                <a:gd name="T26" fmla="*/ 38 w 44"/>
                <a:gd name="T27" fmla="*/ 8 h 31"/>
                <a:gd name="T28" fmla="*/ 30 w 44"/>
                <a:gd name="T29" fmla="*/ 3 h 31"/>
                <a:gd name="T30" fmla="*/ 22 w 44"/>
                <a:gd name="T31" fmla="*/ 2 h 31"/>
                <a:gd name="T32" fmla="*/ 11 w 44"/>
                <a:gd name="T33" fmla="*/ 5 h 31"/>
                <a:gd name="T34" fmla="*/ 7 w 44"/>
                <a:gd name="T35" fmla="*/ 4 h 31"/>
                <a:gd name="T36" fmla="*/ 0 w 44"/>
                <a:gd name="T37" fmla="*/ 7 h 31"/>
                <a:gd name="T38" fmla="*/ 1 w 44"/>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1">
                  <a:moveTo>
                    <a:pt x="1" y="9"/>
                  </a:moveTo>
                  <a:cubicBezTo>
                    <a:pt x="2" y="10"/>
                    <a:pt x="4" y="15"/>
                    <a:pt x="5" y="13"/>
                  </a:cubicBezTo>
                  <a:cubicBezTo>
                    <a:pt x="6" y="11"/>
                    <a:pt x="9" y="15"/>
                    <a:pt x="11" y="16"/>
                  </a:cubicBezTo>
                  <a:cubicBezTo>
                    <a:pt x="13" y="18"/>
                    <a:pt x="18" y="19"/>
                    <a:pt x="18" y="21"/>
                  </a:cubicBezTo>
                  <a:cubicBezTo>
                    <a:pt x="18" y="22"/>
                    <a:pt x="19" y="25"/>
                    <a:pt x="21" y="24"/>
                  </a:cubicBezTo>
                  <a:cubicBezTo>
                    <a:pt x="24" y="23"/>
                    <a:pt x="26" y="20"/>
                    <a:pt x="26" y="22"/>
                  </a:cubicBezTo>
                  <a:cubicBezTo>
                    <a:pt x="26" y="24"/>
                    <a:pt x="27" y="28"/>
                    <a:pt x="30" y="27"/>
                  </a:cubicBezTo>
                  <a:cubicBezTo>
                    <a:pt x="32" y="27"/>
                    <a:pt x="33" y="31"/>
                    <a:pt x="35" y="31"/>
                  </a:cubicBezTo>
                  <a:cubicBezTo>
                    <a:pt x="36" y="31"/>
                    <a:pt x="36" y="31"/>
                    <a:pt x="37" y="31"/>
                  </a:cubicBezTo>
                  <a:cubicBezTo>
                    <a:pt x="37" y="25"/>
                    <a:pt x="39" y="22"/>
                    <a:pt x="41" y="21"/>
                  </a:cubicBezTo>
                  <a:cubicBezTo>
                    <a:pt x="42" y="20"/>
                    <a:pt x="43" y="19"/>
                    <a:pt x="43" y="18"/>
                  </a:cubicBezTo>
                  <a:cubicBezTo>
                    <a:pt x="44" y="16"/>
                    <a:pt x="40" y="13"/>
                    <a:pt x="40" y="11"/>
                  </a:cubicBezTo>
                  <a:cubicBezTo>
                    <a:pt x="40" y="11"/>
                    <a:pt x="40" y="11"/>
                    <a:pt x="40" y="11"/>
                  </a:cubicBezTo>
                  <a:cubicBezTo>
                    <a:pt x="40" y="10"/>
                    <a:pt x="39" y="9"/>
                    <a:pt x="38" y="8"/>
                  </a:cubicBezTo>
                  <a:cubicBezTo>
                    <a:pt x="35" y="5"/>
                    <a:pt x="32" y="5"/>
                    <a:pt x="30" y="3"/>
                  </a:cubicBezTo>
                  <a:cubicBezTo>
                    <a:pt x="28" y="1"/>
                    <a:pt x="24" y="0"/>
                    <a:pt x="22" y="2"/>
                  </a:cubicBezTo>
                  <a:cubicBezTo>
                    <a:pt x="20" y="4"/>
                    <a:pt x="15" y="5"/>
                    <a:pt x="11" y="5"/>
                  </a:cubicBezTo>
                  <a:cubicBezTo>
                    <a:pt x="11" y="5"/>
                    <a:pt x="9" y="5"/>
                    <a:pt x="7" y="4"/>
                  </a:cubicBezTo>
                  <a:cubicBezTo>
                    <a:pt x="5" y="5"/>
                    <a:pt x="2" y="7"/>
                    <a:pt x="0" y="7"/>
                  </a:cubicBezTo>
                  <a:cubicBezTo>
                    <a:pt x="0" y="8"/>
                    <a:pt x="1" y="8"/>
                    <a:pt x="1" y="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1" name="Freeform 80">
              <a:extLst>
                <a:ext uri="{FF2B5EF4-FFF2-40B4-BE49-F238E27FC236}">
                  <a16:creationId xmlns="" xmlns:a16="http://schemas.microsoft.com/office/drawing/2014/main" id="{11E70FA1-53B2-45B2-A922-552A9EA2C8E7}"/>
                </a:ext>
              </a:extLst>
            </p:cNvPr>
            <p:cNvSpPr>
              <a:spLocks/>
            </p:cNvSpPr>
            <p:nvPr/>
          </p:nvSpPr>
          <p:spPr bwMode="auto">
            <a:xfrm>
              <a:off x="4716462" y="1968501"/>
              <a:ext cx="215900" cy="139700"/>
            </a:xfrm>
            <a:custGeom>
              <a:avLst/>
              <a:gdLst>
                <a:gd name="T0" fmla="*/ 91 w 102"/>
                <a:gd name="T1" fmla="*/ 44 h 66"/>
                <a:gd name="T2" fmla="*/ 87 w 102"/>
                <a:gd name="T3" fmla="*/ 41 h 66"/>
                <a:gd name="T4" fmla="*/ 87 w 102"/>
                <a:gd name="T5" fmla="*/ 41 h 66"/>
                <a:gd name="T6" fmla="*/ 85 w 102"/>
                <a:gd name="T7" fmla="*/ 28 h 66"/>
                <a:gd name="T8" fmla="*/ 78 w 102"/>
                <a:gd name="T9" fmla="*/ 12 h 66"/>
                <a:gd name="T10" fmla="*/ 70 w 102"/>
                <a:gd name="T11" fmla="*/ 0 h 66"/>
                <a:gd name="T12" fmla="*/ 65 w 102"/>
                <a:gd name="T13" fmla="*/ 2 h 66"/>
                <a:gd name="T14" fmla="*/ 59 w 102"/>
                <a:gd name="T15" fmla="*/ 6 h 66"/>
                <a:gd name="T16" fmla="*/ 53 w 102"/>
                <a:gd name="T17" fmla="*/ 6 h 66"/>
                <a:gd name="T18" fmla="*/ 48 w 102"/>
                <a:gd name="T19" fmla="*/ 8 h 66"/>
                <a:gd name="T20" fmla="*/ 41 w 102"/>
                <a:gd name="T21" fmla="*/ 6 h 66"/>
                <a:gd name="T22" fmla="*/ 30 w 102"/>
                <a:gd name="T23" fmla="*/ 4 h 66"/>
                <a:gd name="T24" fmla="*/ 26 w 102"/>
                <a:gd name="T25" fmla="*/ 4 h 66"/>
                <a:gd name="T26" fmla="*/ 25 w 102"/>
                <a:gd name="T27" fmla="*/ 6 h 66"/>
                <a:gd name="T28" fmla="*/ 17 w 102"/>
                <a:gd name="T29" fmla="*/ 11 h 66"/>
                <a:gd name="T30" fmla="*/ 7 w 102"/>
                <a:gd name="T31" fmla="*/ 28 h 66"/>
                <a:gd name="T32" fmla="*/ 0 w 102"/>
                <a:gd name="T33" fmla="*/ 33 h 66"/>
                <a:gd name="T34" fmla="*/ 4 w 102"/>
                <a:gd name="T35" fmla="*/ 40 h 66"/>
                <a:gd name="T36" fmla="*/ 8 w 102"/>
                <a:gd name="T37" fmla="*/ 44 h 66"/>
                <a:gd name="T38" fmla="*/ 9 w 102"/>
                <a:gd name="T39" fmla="*/ 51 h 66"/>
                <a:gd name="T40" fmla="*/ 22 w 102"/>
                <a:gd name="T41" fmla="*/ 55 h 66"/>
                <a:gd name="T42" fmla="*/ 22 w 102"/>
                <a:gd name="T43" fmla="*/ 60 h 66"/>
                <a:gd name="T44" fmla="*/ 29 w 102"/>
                <a:gd name="T45" fmla="*/ 64 h 66"/>
                <a:gd name="T46" fmla="*/ 41 w 102"/>
                <a:gd name="T47" fmla="*/ 65 h 66"/>
                <a:gd name="T48" fmla="*/ 53 w 102"/>
                <a:gd name="T49" fmla="*/ 66 h 66"/>
                <a:gd name="T50" fmla="*/ 61 w 102"/>
                <a:gd name="T51" fmla="*/ 62 h 66"/>
                <a:gd name="T52" fmla="*/ 74 w 102"/>
                <a:gd name="T53" fmla="*/ 60 h 66"/>
                <a:gd name="T54" fmla="*/ 83 w 102"/>
                <a:gd name="T55" fmla="*/ 63 h 66"/>
                <a:gd name="T56" fmla="*/ 90 w 102"/>
                <a:gd name="T57" fmla="*/ 66 h 66"/>
                <a:gd name="T58" fmla="*/ 90 w 102"/>
                <a:gd name="T59" fmla="*/ 60 h 66"/>
                <a:gd name="T60" fmla="*/ 96 w 102"/>
                <a:gd name="T61" fmla="*/ 51 h 66"/>
                <a:gd name="T62" fmla="*/ 101 w 102"/>
                <a:gd name="T63" fmla="*/ 45 h 66"/>
                <a:gd name="T64" fmla="*/ 101 w 102"/>
                <a:gd name="T65" fmla="*/ 44 h 66"/>
                <a:gd name="T66" fmla="*/ 97 w 102"/>
                <a:gd name="T67" fmla="*/ 41 h 66"/>
                <a:gd name="T68" fmla="*/ 91 w 102"/>
                <a:gd name="T69"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6">
                  <a:moveTo>
                    <a:pt x="91" y="44"/>
                  </a:moveTo>
                  <a:cubicBezTo>
                    <a:pt x="89" y="44"/>
                    <a:pt x="86" y="43"/>
                    <a:pt x="87" y="41"/>
                  </a:cubicBezTo>
                  <a:cubicBezTo>
                    <a:pt x="87" y="41"/>
                    <a:pt x="87" y="41"/>
                    <a:pt x="87" y="41"/>
                  </a:cubicBezTo>
                  <a:cubicBezTo>
                    <a:pt x="84" y="38"/>
                    <a:pt x="83" y="30"/>
                    <a:pt x="85" y="28"/>
                  </a:cubicBezTo>
                  <a:cubicBezTo>
                    <a:pt x="88" y="26"/>
                    <a:pt x="81" y="16"/>
                    <a:pt x="78" y="12"/>
                  </a:cubicBezTo>
                  <a:cubicBezTo>
                    <a:pt x="76" y="11"/>
                    <a:pt x="73" y="5"/>
                    <a:pt x="70" y="0"/>
                  </a:cubicBezTo>
                  <a:cubicBezTo>
                    <a:pt x="68" y="1"/>
                    <a:pt x="65" y="2"/>
                    <a:pt x="65" y="2"/>
                  </a:cubicBezTo>
                  <a:cubicBezTo>
                    <a:pt x="64" y="4"/>
                    <a:pt x="61" y="6"/>
                    <a:pt x="59" y="6"/>
                  </a:cubicBezTo>
                  <a:cubicBezTo>
                    <a:pt x="57" y="6"/>
                    <a:pt x="55" y="5"/>
                    <a:pt x="53" y="6"/>
                  </a:cubicBezTo>
                  <a:cubicBezTo>
                    <a:pt x="51" y="8"/>
                    <a:pt x="49" y="9"/>
                    <a:pt x="48" y="8"/>
                  </a:cubicBezTo>
                  <a:cubicBezTo>
                    <a:pt x="47" y="7"/>
                    <a:pt x="44" y="6"/>
                    <a:pt x="41" y="6"/>
                  </a:cubicBezTo>
                  <a:cubicBezTo>
                    <a:pt x="39" y="6"/>
                    <a:pt x="32" y="4"/>
                    <a:pt x="30" y="4"/>
                  </a:cubicBezTo>
                  <a:cubicBezTo>
                    <a:pt x="29" y="4"/>
                    <a:pt x="27" y="4"/>
                    <a:pt x="26" y="4"/>
                  </a:cubicBezTo>
                  <a:cubicBezTo>
                    <a:pt x="26" y="5"/>
                    <a:pt x="26" y="6"/>
                    <a:pt x="25" y="6"/>
                  </a:cubicBezTo>
                  <a:cubicBezTo>
                    <a:pt x="23" y="8"/>
                    <a:pt x="19" y="10"/>
                    <a:pt x="17" y="11"/>
                  </a:cubicBezTo>
                  <a:cubicBezTo>
                    <a:pt x="16" y="12"/>
                    <a:pt x="10" y="25"/>
                    <a:pt x="7" y="28"/>
                  </a:cubicBezTo>
                  <a:cubicBezTo>
                    <a:pt x="3" y="32"/>
                    <a:pt x="0" y="32"/>
                    <a:pt x="0" y="33"/>
                  </a:cubicBezTo>
                  <a:cubicBezTo>
                    <a:pt x="0" y="35"/>
                    <a:pt x="4" y="38"/>
                    <a:pt x="4" y="40"/>
                  </a:cubicBezTo>
                  <a:cubicBezTo>
                    <a:pt x="4" y="42"/>
                    <a:pt x="5" y="44"/>
                    <a:pt x="8" y="44"/>
                  </a:cubicBezTo>
                  <a:cubicBezTo>
                    <a:pt x="10" y="44"/>
                    <a:pt x="7" y="50"/>
                    <a:pt x="9" y="51"/>
                  </a:cubicBezTo>
                  <a:cubicBezTo>
                    <a:pt x="11" y="51"/>
                    <a:pt x="22" y="52"/>
                    <a:pt x="22" y="55"/>
                  </a:cubicBezTo>
                  <a:cubicBezTo>
                    <a:pt x="22" y="57"/>
                    <a:pt x="23" y="58"/>
                    <a:pt x="22" y="60"/>
                  </a:cubicBezTo>
                  <a:cubicBezTo>
                    <a:pt x="25" y="60"/>
                    <a:pt x="28" y="64"/>
                    <a:pt x="29" y="64"/>
                  </a:cubicBezTo>
                  <a:cubicBezTo>
                    <a:pt x="30" y="64"/>
                    <a:pt x="39" y="66"/>
                    <a:pt x="41" y="65"/>
                  </a:cubicBezTo>
                  <a:cubicBezTo>
                    <a:pt x="42" y="65"/>
                    <a:pt x="50" y="65"/>
                    <a:pt x="53" y="66"/>
                  </a:cubicBezTo>
                  <a:cubicBezTo>
                    <a:pt x="55" y="66"/>
                    <a:pt x="58" y="65"/>
                    <a:pt x="61" y="62"/>
                  </a:cubicBezTo>
                  <a:cubicBezTo>
                    <a:pt x="63" y="60"/>
                    <a:pt x="71" y="60"/>
                    <a:pt x="74" y="60"/>
                  </a:cubicBezTo>
                  <a:cubicBezTo>
                    <a:pt x="77" y="60"/>
                    <a:pt x="82" y="61"/>
                    <a:pt x="83" y="63"/>
                  </a:cubicBezTo>
                  <a:cubicBezTo>
                    <a:pt x="84" y="63"/>
                    <a:pt x="87" y="65"/>
                    <a:pt x="90" y="66"/>
                  </a:cubicBezTo>
                  <a:cubicBezTo>
                    <a:pt x="90" y="64"/>
                    <a:pt x="90" y="62"/>
                    <a:pt x="90" y="60"/>
                  </a:cubicBezTo>
                  <a:cubicBezTo>
                    <a:pt x="90" y="56"/>
                    <a:pt x="92" y="51"/>
                    <a:pt x="96" y="51"/>
                  </a:cubicBezTo>
                  <a:cubicBezTo>
                    <a:pt x="99" y="50"/>
                    <a:pt x="102" y="50"/>
                    <a:pt x="101" y="45"/>
                  </a:cubicBezTo>
                  <a:cubicBezTo>
                    <a:pt x="101" y="44"/>
                    <a:pt x="101" y="44"/>
                    <a:pt x="101" y="44"/>
                  </a:cubicBezTo>
                  <a:cubicBezTo>
                    <a:pt x="100" y="43"/>
                    <a:pt x="98" y="41"/>
                    <a:pt x="97" y="41"/>
                  </a:cubicBezTo>
                  <a:cubicBezTo>
                    <a:pt x="96" y="41"/>
                    <a:pt x="92" y="44"/>
                    <a:pt x="91" y="44"/>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2" name="Freeform 81">
              <a:extLst>
                <a:ext uri="{FF2B5EF4-FFF2-40B4-BE49-F238E27FC236}">
                  <a16:creationId xmlns="" xmlns:a16="http://schemas.microsoft.com/office/drawing/2014/main" id="{AB707074-C5F8-47B1-956F-0C7D4250BD46}"/>
                </a:ext>
              </a:extLst>
            </p:cNvPr>
            <p:cNvSpPr>
              <a:spLocks/>
            </p:cNvSpPr>
            <p:nvPr/>
          </p:nvSpPr>
          <p:spPr bwMode="auto">
            <a:xfrm>
              <a:off x="4864100" y="1962151"/>
              <a:ext cx="74613" cy="92075"/>
            </a:xfrm>
            <a:custGeom>
              <a:avLst/>
              <a:gdLst>
                <a:gd name="T0" fmla="*/ 26 w 35"/>
                <a:gd name="T1" fmla="*/ 12 h 44"/>
                <a:gd name="T2" fmla="*/ 18 w 35"/>
                <a:gd name="T3" fmla="*/ 6 h 44"/>
                <a:gd name="T4" fmla="*/ 9 w 35"/>
                <a:gd name="T5" fmla="*/ 1 h 44"/>
                <a:gd name="T6" fmla="*/ 0 w 35"/>
                <a:gd name="T7" fmla="*/ 3 h 44"/>
                <a:gd name="T8" fmla="*/ 8 w 35"/>
                <a:gd name="T9" fmla="*/ 15 h 44"/>
                <a:gd name="T10" fmla="*/ 15 w 35"/>
                <a:gd name="T11" fmla="*/ 31 h 44"/>
                <a:gd name="T12" fmla="*/ 17 w 35"/>
                <a:gd name="T13" fmla="*/ 44 h 44"/>
                <a:gd name="T14" fmla="*/ 23 w 35"/>
                <a:gd name="T15" fmla="*/ 34 h 44"/>
                <a:gd name="T16" fmla="*/ 28 w 35"/>
                <a:gd name="T17" fmla="*/ 29 h 44"/>
                <a:gd name="T18" fmla="*/ 35 w 35"/>
                <a:gd name="T19" fmla="*/ 30 h 44"/>
                <a:gd name="T20" fmla="*/ 33 w 35"/>
                <a:gd name="T21" fmla="*/ 23 h 44"/>
                <a:gd name="T22" fmla="*/ 26 w 35"/>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4">
                  <a:moveTo>
                    <a:pt x="26" y="12"/>
                  </a:moveTo>
                  <a:cubicBezTo>
                    <a:pt x="24" y="7"/>
                    <a:pt x="20" y="6"/>
                    <a:pt x="18" y="6"/>
                  </a:cubicBezTo>
                  <a:cubicBezTo>
                    <a:pt x="15" y="6"/>
                    <a:pt x="11" y="0"/>
                    <a:pt x="9" y="1"/>
                  </a:cubicBezTo>
                  <a:cubicBezTo>
                    <a:pt x="7" y="1"/>
                    <a:pt x="4" y="2"/>
                    <a:pt x="0" y="3"/>
                  </a:cubicBezTo>
                  <a:cubicBezTo>
                    <a:pt x="3" y="8"/>
                    <a:pt x="6" y="14"/>
                    <a:pt x="8" y="15"/>
                  </a:cubicBezTo>
                  <a:cubicBezTo>
                    <a:pt x="11" y="19"/>
                    <a:pt x="18" y="29"/>
                    <a:pt x="15" y="31"/>
                  </a:cubicBezTo>
                  <a:cubicBezTo>
                    <a:pt x="13" y="33"/>
                    <a:pt x="14" y="41"/>
                    <a:pt x="17" y="44"/>
                  </a:cubicBezTo>
                  <a:cubicBezTo>
                    <a:pt x="18" y="42"/>
                    <a:pt x="23" y="36"/>
                    <a:pt x="23" y="34"/>
                  </a:cubicBezTo>
                  <a:cubicBezTo>
                    <a:pt x="23" y="32"/>
                    <a:pt x="24" y="28"/>
                    <a:pt x="28" y="29"/>
                  </a:cubicBezTo>
                  <a:cubicBezTo>
                    <a:pt x="32" y="30"/>
                    <a:pt x="35" y="32"/>
                    <a:pt x="35" y="30"/>
                  </a:cubicBezTo>
                  <a:cubicBezTo>
                    <a:pt x="35" y="29"/>
                    <a:pt x="34" y="25"/>
                    <a:pt x="33" y="23"/>
                  </a:cubicBezTo>
                  <a:cubicBezTo>
                    <a:pt x="31" y="21"/>
                    <a:pt x="27" y="16"/>
                    <a:pt x="26" y="1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3" name="Freeform 82">
              <a:extLst>
                <a:ext uri="{FF2B5EF4-FFF2-40B4-BE49-F238E27FC236}">
                  <a16:creationId xmlns="" xmlns:a16="http://schemas.microsoft.com/office/drawing/2014/main" id="{26AE35A5-096C-4F58-BC67-85EB7907D1B8}"/>
                </a:ext>
              </a:extLst>
            </p:cNvPr>
            <p:cNvSpPr>
              <a:spLocks/>
            </p:cNvSpPr>
            <p:nvPr/>
          </p:nvSpPr>
          <p:spPr bwMode="auto">
            <a:xfrm>
              <a:off x="4756150" y="2095501"/>
              <a:ext cx="150813" cy="80963"/>
            </a:xfrm>
            <a:custGeom>
              <a:avLst/>
              <a:gdLst>
                <a:gd name="T0" fmla="*/ 55 w 71"/>
                <a:gd name="T1" fmla="*/ 0 h 38"/>
                <a:gd name="T2" fmla="*/ 42 w 71"/>
                <a:gd name="T3" fmla="*/ 2 h 38"/>
                <a:gd name="T4" fmla="*/ 34 w 71"/>
                <a:gd name="T5" fmla="*/ 6 h 38"/>
                <a:gd name="T6" fmla="*/ 22 w 71"/>
                <a:gd name="T7" fmla="*/ 5 h 38"/>
                <a:gd name="T8" fmla="*/ 10 w 71"/>
                <a:gd name="T9" fmla="*/ 4 h 38"/>
                <a:gd name="T10" fmla="*/ 3 w 71"/>
                <a:gd name="T11" fmla="*/ 0 h 38"/>
                <a:gd name="T12" fmla="*/ 2 w 71"/>
                <a:gd name="T13" fmla="*/ 1 h 38"/>
                <a:gd name="T14" fmla="*/ 2 w 71"/>
                <a:gd name="T15" fmla="*/ 8 h 38"/>
                <a:gd name="T16" fmla="*/ 6 w 71"/>
                <a:gd name="T17" fmla="*/ 16 h 38"/>
                <a:gd name="T18" fmla="*/ 2 w 71"/>
                <a:gd name="T19" fmla="*/ 20 h 38"/>
                <a:gd name="T20" fmla="*/ 2 w 71"/>
                <a:gd name="T21" fmla="*/ 26 h 38"/>
                <a:gd name="T22" fmla="*/ 8 w 71"/>
                <a:gd name="T23" fmla="*/ 33 h 38"/>
                <a:gd name="T24" fmla="*/ 11 w 71"/>
                <a:gd name="T25" fmla="*/ 36 h 38"/>
                <a:gd name="T26" fmla="*/ 26 w 71"/>
                <a:gd name="T27" fmla="*/ 36 h 38"/>
                <a:gd name="T28" fmla="*/ 38 w 71"/>
                <a:gd name="T29" fmla="*/ 38 h 38"/>
                <a:gd name="T30" fmla="*/ 42 w 71"/>
                <a:gd name="T31" fmla="*/ 36 h 38"/>
                <a:gd name="T32" fmla="*/ 47 w 71"/>
                <a:gd name="T33" fmla="*/ 33 h 38"/>
                <a:gd name="T34" fmla="*/ 47 w 71"/>
                <a:gd name="T35" fmla="*/ 30 h 38"/>
                <a:gd name="T36" fmla="*/ 59 w 71"/>
                <a:gd name="T37" fmla="*/ 30 h 38"/>
                <a:gd name="T38" fmla="*/ 63 w 71"/>
                <a:gd name="T39" fmla="*/ 29 h 38"/>
                <a:gd name="T40" fmla="*/ 62 w 71"/>
                <a:gd name="T41" fmla="*/ 26 h 38"/>
                <a:gd name="T42" fmla="*/ 60 w 71"/>
                <a:gd name="T43" fmla="*/ 18 h 38"/>
                <a:gd name="T44" fmla="*/ 69 w 71"/>
                <a:gd name="T45" fmla="*/ 8 h 38"/>
                <a:gd name="T46" fmla="*/ 71 w 71"/>
                <a:gd name="T47" fmla="*/ 6 h 38"/>
                <a:gd name="T48" fmla="*/ 64 w 71"/>
                <a:gd name="T49" fmla="*/ 3 h 38"/>
                <a:gd name="T50" fmla="*/ 55 w 71"/>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38">
                  <a:moveTo>
                    <a:pt x="55" y="0"/>
                  </a:moveTo>
                  <a:cubicBezTo>
                    <a:pt x="52" y="0"/>
                    <a:pt x="44" y="0"/>
                    <a:pt x="42" y="2"/>
                  </a:cubicBezTo>
                  <a:cubicBezTo>
                    <a:pt x="39" y="5"/>
                    <a:pt x="36" y="6"/>
                    <a:pt x="34" y="6"/>
                  </a:cubicBezTo>
                  <a:cubicBezTo>
                    <a:pt x="31" y="5"/>
                    <a:pt x="23" y="5"/>
                    <a:pt x="22" y="5"/>
                  </a:cubicBezTo>
                  <a:cubicBezTo>
                    <a:pt x="20" y="6"/>
                    <a:pt x="11" y="4"/>
                    <a:pt x="10" y="4"/>
                  </a:cubicBezTo>
                  <a:cubicBezTo>
                    <a:pt x="9" y="4"/>
                    <a:pt x="6" y="0"/>
                    <a:pt x="3" y="0"/>
                  </a:cubicBezTo>
                  <a:cubicBezTo>
                    <a:pt x="3" y="0"/>
                    <a:pt x="3" y="0"/>
                    <a:pt x="2" y="1"/>
                  </a:cubicBezTo>
                  <a:cubicBezTo>
                    <a:pt x="0" y="2"/>
                    <a:pt x="0" y="6"/>
                    <a:pt x="2" y="8"/>
                  </a:cubicBezTo>
                  <a:cubicBezTo>
                    <a:pt x="5" y="11"/>
                    <a:pt x="8" y="16"/>
                    <a:pt x="6" y="16"/>
                  </a:cubicBezTo>
                  <a:cubicBezTo>
                    <a:pt x="4" y="16"/>
                    <a:pt x="2" y="19"/>
                    <a:pt x="2" y="20"/>
                  </a:cubicBezTo>
                  <a:cubicBezTo>
                    <a:pt x="2" y="22"/>
                    <a:pt x="1" y="25"/>
                    <a:pt x="2" y="26"/>
                  </a:cubicBezTo>
                  <a:cubicBezTo>
                    <a:pt x="3" y="26"/>
                    <a:pt x="8" y="31"/>
                    <a:pt x="8" y="33"/>
                  </a:cubicBezTo>
                  <a:cubicBezTo>
                    <a:pt x="9" y="34"/>
                    <a:pt x="11" y="35"/>
                    <a:pt x="11" y="36"/>
                  </a:cubicBezTo>
                  <a:cubicBezTo>
                    <a:pt x="15" y="36"/>
                    <a:pt x="24" y="35"/>
                    <a:pt x="26" y="36"/>
                  </a:cubicBezTo>
                  <a:cubicBezTo>
                    <a:pt x="28" y="38"/>
                    <a:pt x="38" y="38"/>
                    <a:pt x="38" y="38"/>
                  </a:cubicBezTo>
                  <a:cubicBezTo>
                    <a:pt x="40" y="38"/>
                    <a:pt x="43" y="37"/>
                    <a:pt x="42" y="36"/>
                  </a:cubicBezTo>
                  <a:cubicBezTo>
                    <a:pt x="41" y="34"/>
                    <a:pt x="45" y="33"/>
                    <a:pt x="47" y="33"/>
                  </a:cubicBezTo>
                  <a:cubicBezTo>
                    <a:pt x="47" y="31"/>
                    <a:pt x="47" y="30"/>
                    <a:pt x="47" y="30"/>
                  </a:cubicBezTo>
                  <a:cubicBezTo>
                    <a:pt x="49" y="29"/>
                    <a:pt x="56" y="28"/>
                    <a:pt x="59" y="30"/>
                  </a:cubicBezTo>
                  <a:cubicBezTo>
                    <a:pt x="60" y="31"/>
                    <a:pt x="62" y="30"/>
                    <a:pt x="63" y="29"/>
                  </a:cubicBezTo>
                  <a:cubicBezTo>
                    <a:pt x="63" y="28"/>
                    <a:pt x="63" y="27"/>
                    <a:pt x="62" y="26"/>
                  </a:cubicBezTo>
                  <a:cubicBezTo>
                    <a:pt x="60" y="26"/>
                    <a:pt x="57" y="18"/>
                    <a:pt x="60" y="18"/>
                  </a:cubicBezTo>
                  <a:cubicBezTo>
                    <a:pt x="62" y="17"/>
                    <a:pt x="65" y="9"/>
                    <a:pt x="69" y="8"/>
                  </a:cubicBezTo>
                  <a:cubicBezTo>
                    <a:pt x="70" y="8"/>
                    <a:pt x="71" y="7"/>
                    <a:pt x="71" y="6"/>
                  </a:cubicBezTo>
                  <a:cubicBezTo>
                    <a:pt x="68" y="5"/>
                    <a:pt x="65" y="3"/>
                    <a:pt x="64" y="3"/>
                  </a:cubicBezTo>
                  <a:cubicBezTo>
                    <a:pt x="63" y="1"/>
                    <a:pt x="58" y="0"/>
                    <a:pt x="55" y="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4" name="Freeform 83">
              <a:extLst>
                <a:ext uri="{FF2B5EF4-FFF2-40B4-BE49-F238E27FC236}">
                  <a16:creationId xmlns="" xmlns:a16="http://schemas.microsoft.com/office/drawing/2014/main" id="{8B11BDB6-9CFC-4ECD-B1DC-211B7B5964D5}"/>
                </a:ext>
              </a:extLst>
            </p:cNvPr>
            <p:cNvSpPr>
              <a:spLocks/>
            </p:cNvSpPr>
            <p:nvPr/>
          </p:nvSpPr>
          <p:spPr bwMode="auto">
            <a:xfrm>
              <a:off x="4714875" y="2146301"/>
              <a:ext cx="65088" cy="44450"/>
            </a:xfrm>
            <a:custGeom>
              <a:avLst/>
              <a:gdLst>
                <a:gd name="T0" fmla="*/ 7 w 31"/>
                <a:gd name="T1" fmla="*/ 21 h 21"/>
                <a:gd name="T2" fmla="*/ 7 w 31"/>
                <a:gd name="T3" fmla="*/ 21 h 21"/>
                <a:gd name="T4" fmla="*/ 8 w 31"/>
                <a:gd name="T5" fmla="*/ 21 h 21"/>
                <a:gd name="T6" fmla="*/ 8 w 31"/>
                <a:gd name="T7" fmla="*/ 21 h 21"/>
                <a:gd name="T8" fmla="*/ 8 w 31"/>
                <a:gd name="T9" fmla="*/ 21 h 21"/>
                <a:gd name="T10" fmla="*/ 8 w 31"/>
                <a:gd name="T11" fmla="*/ 21 h 21"/>
                <a:gd name="T12" fmla="*/ 12 w 31"/>
                <a:gd name="T13" fmla="*/ 21 h 21"/>
                <a:gd name="T14" fmla="*/ 12 w 31"/>
                <a:gd name="T15" fmla="*/ 21 h 21"/>
                <a:gd name="T16" fmla="*/ 13 w 31"/>
                <a:gd name="T17" fmla="*/ 21 h 21"/>
                <a:gd name="T18" fmla="*/ 13 w 31"/>
                <a:gd name="T19" fmla="*/ 21 h 21"/>
                <a:gd name="T20" fmla="*/ 15 w 31"/>
                <a:gd name="T21" fmla="*/ 21 h 21"/>
                <a:gd name="T22" fmla="*/ 20 w 31"/>
                <a:gd name="T23" fmla="*/ 17 h 21"/>
                <a:gd name="T24" fmla="*/ 30 w 31"/>
                <a:gd name="T25" fmla="*/ 13 h 21"/>
                <a:gd name="T26" fmla="*/ 31 w 31"/>
                <a:gd name="T27" fmla="*/ 12 h 21"/>
                <a:gd name="T28" fmla="*/ 28 w 31"/>
                <a:gd name="T29" fmla="*/ 9 h 21"/>
                <a:gd name="T30" fmla="*/ 22 w 31"/>
                <a:gd name="T31" fmla="*/ 2 h 21"/>
                <a:gd name="T32" fmla="*/ 22 w 31"/>
                <a:gd name="T33" fmla="*/ 1 h 21"/>
                <a:gd name="T34" fmla="*/ 22 w 31"/>
                <a:gd name="T35" fmla="*/ 1 h 21"/>
                <a:gd name="T36" fmla="*/ 22 w 31"/>
                <a:gd name="T37" fmla="*/ 0 h 21"/>
                <a:gd name="T38" fmla="*/ 2 w 31"/>
                <a:gd name="T39" fmla="*/ 3 h 21"/>
                <a:gd name="T40" fmla="*/ 2 w 31"/>
                <a:gd name="T41" fmla="*/ 3 h 21"/>
                <a:gd name="T42" fmla="*/ 1 w 31"/>
                <a:gd name="T43" fmla="*/ 14 h 21"/>
                <a:gd name="T44" fmla="*/ 7 w 31"/>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1">
                  <a:moveTo>
                    <a:pt x="7" y="21"/>
                  </a:moveTo>
                  <a:cubicBezTo>
                    <a:pt x="7" y="21"/>
                    <a:pt x="7" y="21"/>
                    <a:pt x="7" y="21"/>
                  </a:cubicBezTo>
                  <a:cubicBezTo>
                    <a:pt x="7" y="21"/>
                    <a:pt x="7" y="21"/>
                    <a:pt x="8" y="21"/>
                  </a:cubicBezTo>
                  <a:cubicBezTo>
                    <a:pt x="8" y="21"/>
                    <a:pt x="8" y="21"/>
                    <a:pt x="8" y="21"/>
                  </a:cubicBezTo>
                  <a:cubicBezTo>
                    <a:pt x="8" y="21"/>
                    <a:pt x="8" y="21"/>
                    <a:pt x="8" y="21"/>
                  </a:cubicBezTo>
                  <a:cubicBezTo>
                    <a:pt x="8" y="21"/>
                    <a:pt x="8" y="21"/>
                    <a:pt x="8" y="21"/>
                  </a:cubicBezTo>
                  <a:cubicBezTo>
                    <a:pt x="9" y="21"/>
                    <a:pt x="11" y="21"/>
                    <a:pt x="12" y="21"/>
                  </a:cubicBezTo>
                  <a:cubicBezTo>
                    <a:pt x="12" y="21"/>
                    <a:pt x="12" y="21"/>
                    <a:pt x="12" y="21"/>
                  </a:cubicBezTo>
                  <a:cubicBezTo>
                    <a:pt x="13" y="21"/>
                    <a:pt x="13" y="21"/>
                    <a:pt x="13" y="21"/>
                  </a:cubicBezTo>
                  <a:cubicBezTo>
                    <a:pt x="13" y="21"/>
                    <a:pt x="13" y="21"/>
                    <a:pt x="13" y="21"/>
                  </a:cubicBezTo>
                  <a:cubicBezTo>
                    <a:pt x="14" y="21"/>
                    <a:pt x="14" y="21"/>
                    <a:pt x="15" y="21"/>
                  </a:cubicBezTo>
                  <a:cubicBezTo>
                    <a:pt x="18" y="20"/>
                    <a:pt x="18" y="17"/>
                    <a:pt x="20" y="17"/>
                  </a:cubicBezTo>
                  <a:cubicBezTo>
                    <a:pt x="21" y="18"/>
                    <a:pt x="29" y="14"/>
                    <a:pt x="30" y="13"/>
                  </a:cubicBezTo>
                  <a:cubicBezTo>
                    <a:pt x="30" y="12"/>
                    <a:pt x="31" y="12"/>
                    <a:pt x="31" y="12"/>
                  </a:cubicBezTo>
                  <a:cubicBezTo>
                    <a:pt x="31" y="11"/>
                    <a:pt x="29" y="10"/>
                    <a:pt x="28" y="9"/>
                  </a:cubicBezTo>
                  <a:cubicBezTo>
                    <a:pt x="28" y="7"/>
                    <a:pt x="23" y="2"/>
                    <a:pt x="22" y="2"/>
                  </a:cubicBezTo>
                  <a:cubicBezTo>
                    <a:pt x="22" y="2"/>
                    <a:pt x="22" y="1"/>
                    <a:pt x="22" y="1"/>
                  </a:cubicBezTo>
                  <a:cubicBezTo>
                    <a:pt x="22" y="1"/>
                    <a:pt x="22" y="1"/>
                    <a:pt x="22" y="1"/>
                  </a:cubicBezTo>
                  <a:cubicBezTo>
                    <a:pt x="22" y="0"/>
                    <a:pt x="22" y="0"/>
                    <a:pt x="22" y="0"/>
                  </a:cubicBezTo>
                  <a:cubicBezTo>
                    <a:pt x="14" y="1"/>
                    <a:pt x="2" y="3"/>
                    <a:pt x="2" y="3"/>
                  </a:cubicBezTo>
                  <a:cubicBezTo>
                    <a:pt x="2" y="3"/>
                    <a:pt x="2" y="3"/>
                    <a:pt x="2" y="3"/>
                  </a:cubicBezTo>
                  <a:cubicBezTo>
                    <a:pt x="1" y="6"/>
                    <a:pt x="0" y="12"/>
                    <a:pt x="1" y="14"/>
                  </a:cubicBezTo>
                  <a:cubicBezTo>
                    <a:pt x="1" y="17"/>
                    <a:pt x="4" y="19"/>
                    <a:pt x="7" y="2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5" name="Freeform 84">
              <a:extLst>
                <a:ext uri="{FF2B5EF4-FFF2-40B4-BE49-F238E27FC236}">
                  <a16:creationId xmlns="" xmlns:a16="http://schemas.microsoft.com/office/drawing/2014/main" id="{85D86D21-455C-4A38-9938-90928DA5FAD8}"/>
                </a:ext>
              </a:extLst>
            </p:cNvPr>
            <p:cNvSpPr>
              <a:spLocks/>
            </p:cNvSpPr>
            <p:nvPr/>
          </p:nvSpPr>
          <p:spPr bwMode="auto">
            <a:xfrm>
              <a:off x="4756150" y="1838326"/>
              <a:ext cx="425450" cy="247650"/>
            </a:xfrm>
            <a:custGeom>
              <a:avLst/>
              <a:gdLst>
                <a:gd name="T0" fmla="*/ 187 w 201"/>
                <a:gd name="T1" fmla="*/ 67 h 117"/>
                <a:gd name="T2" fmla="*/ 199 w 201"/>
                <a:gd name="T3" fmla="*/ 61 h 117"/>
                <a:gd name="T4" fmla="*/ 200 w 201"/>
                <a:gd name="T5" fmla="*/ 54 h 117"/>
                <a:gd name="T6" fmla="*/ 201 w 201"/>
                <a:gd name="T7" fmla="*/ 46 h 117"/>
                <a:gd name="T8" fmla="*/ 185 w 201"/>
                <a:gd name="T9" fmla="*/ 39 h 117"/>
                <a:gd name="T10" fmla="*/ 170 w 201"/>
                <a:gd name="T11" fmla="*/ 32 h 117"/>
                <a:gd name="T12" fmla="*/ 158 w 201"/>
                <a:gd name="T13" fmla="*/ 33 h 117"/>
                <a:gd name="T14" fmla="*/ 149 w 201"/>
                <a:gd name="T15" fmla="*/ 28 h 117"/>
                <a:gd name="T16" fmla="*/ 135 w 201"/>
                <a:gd name="T17" fmla="*/ 17 h 117"/>
                <a:gd name="T18" fmla="*/ 131 w 201"/>
                <a:gd name="T19" fmla="*/ 2 h 117"/>
                <a:gd name="T20" fmla="*/ 115 w 201"/>
                <a:gd name="T21" fmla="*/ 2 h 117"/>
                <a:gd name="T22" fmla="*/ 106 w 201"/>
                <a:gd name="T23" fmla="*/ 3 h 117"/>
                <a:gd name="T24" fmla="*/ 92 w 201"/>
                <a:gd name="T25" fmla="*/ 12 h 117"/>
                <a:gd name="T26" fmla="*/ 80 w 201"/>
                <a:gd name="T27" fmla="*/ 15 h 117"/>
                <a:gd name="T28" fmla="*/ 65 w 201"/>
                <a:gd name="T29" fmla="*/ 12 h 117"/>
                <a:gd name="T30" fmla="*/ 47 w 201"/>
                <a:gd name="T31" fmla="*/ 9 h 117"/>
                <a:gd name="T32" fmla="*/ 21 w 201"/>
                <a:gd name="T33" fmla="*/ 11 h 117"/>
                <a:gd name="T34" fmla="*/ 16 w 201"/>
                <a:gd name="T35" fmla="*/ 16 h 117"/>
                <a:gd name="T36" fmla="*/ 15 w 201"/>
                <a:gd name="T37" fmla="*/ 31 h 117"/>
                <a:gd name="T38" fmla="*/ 5 w 201"/>
                <a:gd name="T39" fmla="*/ 50 h 117"/>
                <a:gd name="T40" fmla="*/ 5 w 201"/>
                <a:gd name="T41" fmla="*/ 64 h 117"/>
                <a:gd name="T42" fmla="*/ 11 w 201"/>
                <a:gd name="T43" fmla="*/ 65 h 117"/>
                <a:gd name="T44" fmla="*/ 29 w 201"/>
                <a:gd name="T45" fmla="*/ 69 h 117"/>
                <a:gd name="T46" fmla="*/ 40 w 201"/>
                <a:gd name="T47" fmla="*/ 67 h 117"/>
                <a:gd name="T48" fmla="*/ 60 w 201"/>
                <a:gd name="T49" fmla="*/ 59 h 117"/>
                <a:gd name="T50" fmla="*/ 77 w 201"/>
                <a:gd name="T51" fmla="*/ 70 h 117"/>
                <a:gd name="T52" fmla="*/ 86 w 201"/>
                <a:gd name="T53" fmla="*/ 88 h 117"/>
                <a:gd name="T54" fmla="*/ 74 w 201"/>
                <a:gd name="T55" fmla="*/ 92 h 117"/>
                <a:gd name="T56" fmla="*/ 72 w 201"/>
                <a:gd name="T57" fmla="*/ 105 h 117"/>
                <a:gd name="T58" fmla="*/ 82 w 201"/>
                <a:gd name="T59" fmla="*/ 105 h 117"/>
                <a:gd name="T60" fmla="*/ 97 w 201"/>
                <a:gd name="T61" fmla="*/ 85 h 117"/>
                <a:gd name="T62" fmla="*/ 111 w 201"/>
                <a:gd name="T63" fmla="*/ 91 h 117"/>
                <a:gd name="T64" fmla="*/ 114 w 201"/>
                <a:gd name="T65" fmla="*/ 102 h 117"/>
                <a:gd name="T66" fmla="*/ 126 w 201"/>
                <a:gd name="T67" fmla="*/ 116 h 117"/>
                <a:gd name="T68" fmla="*/ 146 w 201"/>
                <a:gd name="T69" fmla="*/ 109 h 117"/>
                <a:gd name="T70" fmla="*/ 150 w 201"/>
                <a:gd name="T71" fmla="*/ 104 h 117"/>
                <a:gd name="T72" fmla="*/ 155 w 201"/>
                <a:gd name="T73" fmla="*/ 85 h 117"/>
                <a:gd name="T74" fmla="*/ 178 w 201"/>
                <a:gd name="T7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17">
                  <a:moveTo>
                    <a:pt x="179" y="73"/>
                  </a:moveTo>
                  <a:cubicBezTo>
                    <a:pt x="180" y="73"/>
                    <a:pt x="186" y="67"/>
                    <a:pt x="187" y="67"/>
                  </a:cubicBezTo>
                  <a:cubicBezTo>
                    <a:pt x="189" y="67"/>
                    <a:pt x="197" y="69"/>
                    <a:pt x="197" y="67"/>
                  </a:cubicBezTo>
                  <a:cubicBezTo>
                    <a:pt x="197" y="66"/>
                    <a:pt x="199" y="62"/>
                    <a:pt x="199" y="61"/>
                  </a:cubicBezTo>
                  <a:cubicBezTo>
                    <a:pt x="198" y="59"/>
                    <a:pt x="196" y="58"/>
                    <a:pt x="196" y="56"/>
                  </a:cubicBezTo>
                  <a:cubicBezTo>
                    <a:pt x="197" y="55"/>
                    <a:pt x="200" y="55"/>
                    <a:pt x="200" y="54"/>
                  </a:cubicBezTo>
                  <a:cubicBezTo>
                    <a:pt x="200" y="52"/>
                    <a:pt x="197" y="51"/>
                    <a:pt x="197" y="50"/>
                  </a:cubicBezTo>
                  <a:cubicBezTo>
                    <a:pt x="197" y="49"/>
                    <a:pt x="201" y="48"/>
                    <a:pt x="201" y="46"/>
                  </a:cubicBezTo>
                  <a:cubicBezTo>
                    <a:pt x="200" y="44"/>
                    <a:pt x="197" y="43"/>
                    <a:pt x="194" y="42"/>
                  </a:cubicBezTo>
                  <a:cubicBezTo>
                    <a:pt x="191" y="40"/>
                    <a:pt x="188" y="41"/>
                    <a:pt x="185" y="39"/>
                  </a:cubicBezTo>
                  <a:cubicBezTo>
                    <a:pt x="182" y="38"/>
                    <a:pt x="175" y="39"/>
                    <a:pt x="175" y="38"/>
                  </a:cubicBezTo>
                  <a:cubicBezTo>
                    <a:pt x="175" y="37"/>
                    <a:pt x="171" y="33"/>
                    <a:pt x="170" y="32"/>
                  </a:cubicBezTo>
                  <a:cubicBezTo>
                    <a:pt x="169" y="30"/>
                    <a:pt x="166" y="31"/>
                    <a:pt x="164" y="32"/>
                  </a:cubicBezTo>
                  <a:cubicBezTo>
                    <a:pt x="162" y="33"/>
                    <a:pt x="160" y="34"/>
                    <a:pt x="158" y="33"/>
                  </a:cubicBezTo>
                  <a:cubicBezTo>
                    <a:pt x="156" y="31"/>
                    <a:pt x="155" y="29"/>
                    <a:pt x="153" y="30"/>
                  </a:cubicBezTo>
                  <a:cubicBezTo>
                    <a:pt x="151" y="31"/>
                    <a:pt x="148" y="30"/>
                    <a:pt x="149" y="28"/>
                  </a:cubicBezTo>
                  <a:cubicBezTo>
                    <a:pt x="149" y="25"/>
                    <a:pt x="145" y="20"/>
                    <a:pt x="144" y="19"/>
                  </a:cubicBezTo>
                  <a:cubicBezTo>
                    <a:pt x="142" y="18"/>
                    <a:pt x="137" y="20"/>
                    <a:pt x="135" y="17"/>
                  </a:cubicBezTo>
                  <a:cubicBezTo>
                    <a:pt x="134" y="15"/>
                    <a:pt x="132" y="13"/>
                    <a:pt x="133" y="11"/>
                  </a:cubicBezTo>
                  <a:cubicBezTo>
                    <a:pt x="134" y="9"/>
                    <a:pt x="133" y="4"/>
                    <a:pt x="131" y="2"/>
                  </a:cubicBezTo>
                  <a:cubicBezTo>
                    <a:pt x="130" y="0"/>
                    <a:pt x="124" y="1"/>
                    <a:pt x="122" y="1"/>
                  </a:cubicBezTo>
                  <a:cubicBezTo>
                    <a:pt x="120" y="2"/>
                    <a:pt x="116" y="1"/>
                    <a:pt x="115" y="2"/>
                  </a:cubicBezTo>
                  <a:cubicBezTo>
                    <a:pt x="113" y="3"/>
                    <a:pt x="112" y="4"/>
                    <a:pt x="109" y="4"/>
                  </a:cubicBezTo>
                  <a:cubicBezTo>
                    <a:pt x="108" y="4"/>
                    <a:pt x="107" y="4"/>
                    <a:pt x="106" y="3"/>
                  </a:cubicBezTo>
                  <a:cubicBezTo>
                    <a:pt x="104" y="4"/>
                    <a:pt x="99" y="5"/>
                    <a:pt x="99" y="5"/>
                  </a:cubicBezTo>
                  <a:cubicBezTo>
                    <a:pt x="99" y="5"/>
                    <a:pt x="92" y="10"/>
                    <a:pt x="92" y="12"/>
                  </a:cubicBezTo>
                  <a:cubicBezTo>
                    <a:pt x="92" y="14"/>
                    <a:pt x="92" y="17"/>
                    <a:pt x="90" y="16"/>
                  </a:cubicBezTo>
                  <a:cubicBezTo>
                    <a:pt x="89" y="14"/>
                    <a:pt x="82" y="14"/>
                    <a:pt x="80" y="15"/>
                  </a:cubicBezTo>
                  <a:cubicBezTo>
                    <a:pt x="78" y="16"/>
                    <a:pt x="76" y="11"/>
                    <a:pt x="73" y="13"/>
                  </a:cubicBezTo>
                  <a:cubicBezTo>
                    <a:pt x="70" y="14"/>
                    <a:pt x="66" y="10"/>
                    <a:pt x="65" y="12"/>
                  </a:cubicBezTo>
                  <a:cubicBezTo>
                    <a:pt x="65" y="14"/>
                    <a:pt x="61" y="12"/>
                    <a:pt x="58" y="11"/>
                  </a:cubicBezTo>
                  <a:cubicBezTo>
                    <a:pt x="55" y="10"/>
                    <a:pt x="49" y="12"/>
                    <a:pt x="47" y="9"/>
                  </a:cubicBezTo>
                  <a:cubicBezTo>
                    <a:pt x="45" y="7"/>
                    <a:pt x="32" y="7"/>
                    <a:pt x="28" y="7"/>
                  </a:cubicBezTo>
                  <a:cubicBezTo>
                    <a:pt x="24" y="7"/>
                    <a:pt x="23" y="9"/>
                    <a:pt x="21" y="11"/>
                  </a:cubicBezTo>
                  <a:cubicBezTo>
                    <a:pt x="19" y="13"/>
                    <a:pt x="17" y="13"/>
                    <a:pt x="15" y="13"/>
                  </a:cubicBezTo>
                  <a:cubicBezTo>
                    <a:pt x="15" y="14"/>
                    <a:pt x="15" y="16"/>
                    <a:pt x="16" y="16"/>
                  </a:cubicBezTo>
                  <a:cubicBezTo>
                    <a:pt x="17" y="18"/>
                    <a:pt x="21" y="25"/>
                    <a:pt x="20" y="27"/>
                  </a:cubicBezTo>
                  <a:cubicBezTo>
                    <a:pt x="19" y="30"/>
                    <a:pt x="17" y="30"/>
                    <a:pt x="15" y="31"/>
                  </a:cubicBezTo>
                  <a:cubicBezTo>
                    <a:pt x="14" y="33"/>
                    <a:pt x="5" y="41"/>
                    <a:pt x="5" y="42"/>
                  </a:cubicBezTo>
                  <a:cubicBezTo>
                    <a:pt x="4" y="43"/>
                    <a:pt x="6" y="49"/>
                    <a:pt x="5" y="50"/>
                  </a:cubicBezTo>
                  <a:cubicBezTo>
                    <a:pt x="4" y="51"/>
                    <a:pt x="0" y="56"/>
                    <a:pt x="0" y="58"/>
                  </a:cubicBezTo>
                  <a:cubicBezTo>
                    <a:pt x="0" y="60"/>
                    <a:pt x="3" y="63"/>
                    <a:pt x="5" y="64"/>
                  </a:cubicBezTo>
                  <a:cubicBezTo>
                    <a:pt x="6" y="64"/>
                    <a:pt x="6" y="64"/>
                    <a:pt x="7" y="65"/>
                  </a:cubicBezTo>
                  <a:cubicBezTo>
                    <a:pt x="8" y="65"/>
                    <a:pt x="10" y="65"/>
                    <a:pt x="11" y="65"/>
                  </a:cubicBezTo>
                  <a:cubicBezTo>
                    <a:pt x="13" y="65"/>
                    <a:pt x="20" y="67"/>
                    <a:pt x="22" y="67"/>
                  </a:cubicBezTo>
                  <a:cubicBezTo>
                    <a:pt x="25" y="67"/>
                    <a:pt x="28" y="68"/>
                    <a:pt x="29" y="69"/>
                  </a:cubicBezTo>
                  <a:cubicBezTo>
                    <a:pt x="30" y="70"/>
                    <a:pt x="32" y="69"/>
                    <a:pt x="34" y="67"/>
                  </a:cubicBezTo>
                  <a:cubicBezTo>
                    <a:pt x="36" y="66"/>
                    <a:pt x="38" y="67"/>
                    <a:pt x="40" y="67"/>
                  </a:cubicBezTo>
                  <a:cubicBezTo>
                    <a:pt x="42" y="67"/>
                    <a:pt x="45" y="65"/>
                    <a:pt x="46" y="63"/>
                  </a:cubicBezTo>
                  <a:cubicBezTo>
                    <a:pt x="47" y="62"/>
                    <a:pt x="57" y="59"/>
                    <a:pt x="60" y="59"/>
                  </a:cubicBezTo>
                  <a:cubicBezTo>
                    <a:pt x="62" y="58"/>
                    <a:pt x="66" y="64"/>
                    <a:pt x="69" y="64"/>
                  </a:cubicBezTo>
                  <a:cubicBezTo>
                    <a:pt x="71" y="64"/>
                    <a:pt x="75" y="65"/>
                    <a:pt x="77" y="70"/>
                  </a:cubicBezTo>
                  <a:cubicBezTo>
                    <a:pt x="78" y="74"/>
                    <a:pt x="82" y="79"/>
                    <a:pt x="84" y="81"/>
                  </a:cubicBezTo>
                  <a:cubicBezTo>
                    <a:pt x="85" y="83"/>
                    <a:pt x="86" y="87"/>
                    <a:pt x="86" y="88"/>
                  </a:cubicBezTo>
                  <a:cubicBezTo>
                    <a:pt x="86" y="90"/>
                    <a:pt x="83" y="88"/>
                    <a:pt x="79" y="87"/>
                  </a:cubicBezTo>
                  <a:cubicBezTo>
                    <a:pt x="75" y="86"/>
                    <a:pt x="74" y="90"/>
                    <a:pt x="74" y="92"/>
                  </a:cubicBezTo>
                  <a:cubicBezTo>
                    <a:pt x="74" y="94"/>
                    <a:pt x="69" y="101"/>
                    <a:pt x="68" y="102"/>
                  </a:cubicBezTo>
                  <a:cubicBezTo>
                    <a:pt x="67" y="104"/>
                    <a:pt x="70" y="105"/>
                    <a:pt x="72" y="105"/>
                  </a:cubicBezTo>
                  <a:cubicBezTo>
                    <a:pt x="73" y="105"/>
                    <a:pt x="77" y="102"/>
                    <a:pt x="78" y="102"/>
                  </a:cubicBezTo>
                  <a:cubicBezTo>
                    <a:pt x="79" y="102"/>
                    <a:pt x="81" y="104"/>
                    <a:pt x="82" y="105"/>
                  </a:cubicBezTo>
                  <a:cubicBezTo>
                    <a:pt x="82" y="100"/>
                    <a:pt x="83" y="100"/>
                    <a:pt x="88" y="97"/>
                  </a:cubicBezTo>
                  <a:cubicBezTo>
                    <a:pt x="93" y="93"/>
                    <a:pt x="93" y="86"/>
                    <a:pt x="97" y="85"/>
                  </a:cubicBezTo>
                  <a:cubicBezTo>
                    <a:pt x="102" y="84"/>
                    <a:pt x="104" y="82"/>
                    <a:pt x="110" y="83"/>
                  </a:cubicBezTo>
                  <a:cubicBezTo>
                    <a:pt x="116" y="84"/>
                    <a:pt x="107" y="88"/>
                    <a:pt x="111" y="91"/>
                  </a:cubicBezTo>
                  <a:cubicBezTo>
                    <a:pt x="115" y="93"/>
                    <a:pt x="129" y="90"/>
                    <a:pt x="129" y="93"/>
                  </a:cubicBezTo>
                  <a:cubicBezTo>
                    <a:pt x="130" y="97"/>
                    <a:pt x="114" y="100"/>
                    <a:pt x="114" y="102"/>
                  </a:cubicBezTo>
                  <a:cubicBezTo>
                    <a:pt x="115" y="103"/>
                    <a:pt x="123" y="105"/>
                    <a:pt x="126" y="107"/>
                  </a:cubicBezTo>
                  <a:cubicBezTo>
                    <a:pt x="129" y="109"/>
                    <a:pt x="125" y="114"/>
                    <a:pt x="126" y="116"/>
                  </a:cubicBezTo>
                  <a:cubicBezTo>
                    <a:pt x="128" y="117"/>
                    <a:pt x="132" y="116"/>
                    <a:pt x="135" y="113"/>
                  </a:cubicBezTo>
                  <a:cubicBezTo>
                    <a:pt x="139" y="111"/>
                    <a:pt x="142" y="112"/>
                    <a:pt x="146" y="109"/>
                  </a:cubicBezTo>
                  <a:cubicBezTo>
                    <a:pt x="151" y="106"/>
                    <a:pt x="160" y="108"/>
                    <a:pt x="161" y="107"/>
                  </a:cubicBezTo>
                  <a:cubicBezTo>
                    <a:pt x="162" y="105"/>
                    <a:pt x="159" y="103"/>
                    <a:pt x="150" y="104"/>
                  </a:cubicBezTo>
                  <a:cubicBezTo>
                    <a:pt x="141" y="104"/>
                    <a:pt x="141" y="96"/>
                    <a:pt x="141" y="94"/>
                  </a:cubicBezTo>
                  <a:cubicBezTo>
                    <a:pt x="141" y="93"/>
                    <a:pt x="150" y="86"/>
                    <a:pt x="155" y="85"/>
                  </a:cubicBezTo>
                  <a:cubicBezTo>
                    <a:pt x="160" y="85"/>
                    <a:pt x="164" y="83"/>
                    <a:pt x="169" y="81"/>
                  </a:cubicBezTo>
                  <a:cubicBezTo>
                    <a:pt x="171" y="80"/>
                    <a:pt x="175" y="79"/>
                    <a:pt x="178" y="79"/>
                  </a:cubicBezTo>
                  <a:cubicBezTo>
                    <a:pt x="178" y="76"/>
                    <a:pt x="177" y="73"/>
                    <a:pt x="179" y="7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6" name="Freeform 85">
              <a:extLst>
                <a:ext uri="{FF2B5EF4-FFF2-40B4-BE49-F238E27FC236}">
                  <a16:creationId xmlns="" xmlns:a16="http://schemas.microsoft.com/office/drawing/2014/main" id="{4C853134-C1EA-46EE-8073-22A82975ACF0}"/>
                </a:ext>
              </a:extLst>
            </p:cNvPr>
            <p:cNvSpPr>
              <a:spLocks/>
            </p:cNvSpPr>
            <p:nvPr/>
          </p:nvSpPr>
          <p:spPr bwMode="auto">
            <a:xfrm>
              <a:off x="4779962" y="1714501"/>
              <a:ext cx="223838" cy="160338"/>
            </a:xfrm>
            <a:custGeom>
              <a:avLst/>
              <a:gdLst>
                <a:gd name="T0" fmla="*/ 99 w 106"/>
                <a:gd name="T1" fmla="*/ 37 h 76"/>
                <a:gd name="T2" fmla="*/ 93 w 106"/>
                <a:gd name="T3" fmla="*/ 31 h 76"/>
                <a:gd name="T4" fmla="*/ 88 w 106"/>
                <a:gd name="T5" fmla="*/ 24 h 76"/>
                <a:gd name="T6" fmla="*/ 86 w 106"/>
                <a:gd name="T7" fmla="*/ 16 h 76"/>
                <a:gd name="T8" fmla="*/ 85 w 106"/>
                <a:gd name="T9" fmla="*/ 8 h 76"/>
                <a:gd name="T10" fmla="*/ 75 w 106"/>
                <a:gd name="T11" fmla="*/ 5 h 76"/>
                <a:gd name="T12" fmla="*/ 69 w 106"/>
                <a:gd name="T13" fmla="*/ 5 h 76"/>
                <a:gd name="T14" fmla="*/ 63 w 106"/>
                <a:gd name="T15" fmla="*/ 2 h 76"/>
                <a:gd name="T16" fmla="*/ 57 w 106"/>
                <a:gd name="T17" fmla="*/ 1 h 76"/>
                <a:gd name="T18" fmla="*/ 57 w 106"/>
                <a:gd name="T19" fmla="*/ 0 h 76"/>
                <a:gd name="T20" fmla="*/ 53 w 106"/>
                <a:gd name="T21" fmla="*/ 1 h 76"/>
                <a:gd name="T22" fmla="*/ 49 w 106"/>
                <a:gd name="T23" fmla="*/ 5 h 76"/>
                <a:gd name="T24" fmla="*/ 41 w 106"/>
                <a:gd name="T25" fmla="*/ 6 h 76"/>
                <a:gd name="T26" fmla="*/ 38 w 106"/>
                <a:gd name="T27" fmla="*/ 12 h 76"/>
                <a:gd name="T28" fmla="*/ 37 w 106"/>
                <a:gd name="T29" fmla="*/ 17 h 76"/>
                <a:gd name="T30" fmla="*/ 33 w 106"/>
                <a:gd name="T31" fmla="*/ 20 h 76"/>
                <a:gd name="T32" fmla="*/ 27 w 106"/>
                <a:gd name="T33" fmla="*/ 25 h 76"/>
                <a:gd name="T34" fmla="*/ 26 w 106"/>
                <a:gd name="T35" fmla="*/ 30 h 76"/>
                <a:gd name="T36" fmla="*/ 18 w 106"/>
                <a:gd name="T37" fmla="*/ 33 h 76"/>
                <a:gd name="T38" fmla="*/ 13 w 106"/>
                <a:gd name="T39" fmla="*/ 35 h 76"/>
                <a:gd name="T40" fmla="*/ 4 w 106"/>
                <a:gd name="T41" fmla="*/ 35 h 76"/>
                <a:gd name="T42" fmla="*/ 4 w 106"/>
                <a:gd name="T43" fmla="*/ 36 h 76"/>
                <a:gd name="T44" fmla="*/ 6 w 106"/>
                <a:gd name="T45" fmla="*/ 44 h 76"/>
                <a:gd name="T46" fmla="*/ 7 w 106"/>
                <a:gd name="T47" fmla="*/ 54 h 76"/>
                <a:gd name="T48" fmla="*/ 0 w 106"/>
                <a:gd name="T49" fmla="*/ 60 h 76"/>
                <a:gd name="T50" fmla="*/ 4 w 106"/>
                <a:gd name="T51" fmla="*/ 65 h 76"/>
                <a:gd name="T52" fmla="*/ 4 w 106"/>
                <a:gd name="T53" fmla="*/ 72 h 76"/>
                <a:gd name="T54" fmla="*/ 10 w 106"/>
                <a:gd name="T55" fmla="*/ 70 h 76"/>
                <a:gd name="T56" fmla="*/ 17 w 106"/>
                <a:gd name="T57" fmla="*/ 66 h 76"/>
                <a:gd name="T58" fmla="*/ 36 w 106"/>
                <a:gd name="T59" fmla="*/ 68 h 76"/>
                <a:gd name="T60" fmla="*/ 47 w 106"/>
                <a:gd name="T61" fmla="*/ 70 h 76"/>
                <a:gd name="T62" fmla="*/ 54 w 106"/>
                <a:gd name="T63" fmla="*/ 71 h 76"/>
                <a:gd name="T64" fmla="*/ 62 w 106"/>
                <a:gd name="T65" fmla="*/ 72 h 76"/>
                <a:gd name="T66" fmla="*/ 69 w 106"/>
                <a:gd name="T67" fmla="*/ 74 h 76"/>
                <a:gd name="T68" fmla="*/ 79 w 106"/>
                <a:gd name="T69" fmla="*/ 75 h 76"/>
                <a:gd name="T70" fmla="*/ 81 w 106"/>
                <a:gd name="T71" fmla="*/ 71 h 76"/>
                <a:gd name="T72" fmla="*/ 88 w 106"/>
                <a:gd name="T73" fmla="*/ 64 h 76"/>
                <a:gd name="T74" fmla="*/ 95 w 106"/>
                <a:gd name="T75" fmla="*/ 62 h 76"/>
                <a:gd name="T76" fmla="*/ 94 w 106"/>
                <a:gd name="T77" fmla="*/ 57 h 76"/>
                <a:gd name="T78" fmla="*/ 92 w 106"/>
                <a:gd name="T79" fmla="*/ 47 h 76"/>
                <a:gd name="T80" fmla="*/ 100 w 106"/>
                <a:gd name="T81" fmla="*/ 48 h 76"/>
                <a:gd name="T82" fmla="*/ 106 w 106"/>
                <a:gd name="T83" fmla="*/ 43 h 76"/>
                <a:gd name="T84" fmla="*/ 99 w 106"/>
                <a:gd name="T85"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76">
                  <a:moveTo>
                    <a:pt x="99" y="37"/>
                  </a:moveTo>
                  <a:cubicBezTo>
                    <a:pt x="97" y="37"/>
                    <a:pt x="96" y="32"/>
                    <a:pt x="93" y="31"/>
                  </a:cubicBezTo>
                  <a:cubicBezTo>
                    <a:pt x="90" y="30"/>
                    <a:pt x="90" y="26"/>
                    <a:pt x="88" y="24"/>
                  </a:cubicBezTo>
                  <a:cubicBezTo>
                    <a:pt x="85" y="22"/>
                    <a:pt x="87" y="19"/>
                    <a:pt x="86" y="16"/>
                  </a:cubicBezTo>
                  <a:cubicBezTo>
                    <a:pt x="86" y="13"/>
                    <a:pt x="87" y="9"/>
                    <a:pt x="85" y="8"/>
                  </a:cubicBezTo>
                  <a:cubicBezTo>
                    <a:pt x="84" y="7"/>
                    <a:pt x="78" y="4"/>
                    <a:pt x="75" y="5"/>
                  </a:cubicBezTo>
                  <a:cubicBezTo>
                    <a:pt x="72" y="6"/>
                    <a:pt x="70" y="7"/>
                    <a:pt x="69" y="5"/>
                  </a:cubicBezTo>
                  <a:cubicBezTo>
                    <a:pt x="68" y="3"/>
                    <a:pt x="66" y="2"/>
                    <a:pt x="63" y="2"/>
                  </a:cubicBezTo>
                  <a:cubicBezTo>
                    <a:pt x="60" y="3"/>
                    <a:pt x="59" y="2"/>
                    <a:pt x="57" y="1"/>
                  </a:cubicBezTo>
                  <a:cubicBezTo>
                    <a:pt x="57" y="0"/>
                    <a:pt x="57" y="0"/>
                    <a:pt x="57" y="0"/>
                  </a:cubicBezTo>
                  <a:cubicBezTo>
                    <a:pt x="55" y="0"/>
                    <a:pt x="54" y="1"/>
                    <a:pt x="53" y="1"/>
                  </a:cubicBezTo>
                  <a:cubicBezTo>
                    <a:pt x="51" y="3"/>
                    <a:pt x="51" y="5"/>
                    <a:pt x="49" y="5"/>
                  </a:cubicBezTo>
                  <a:cubicBezTo>
                    <a:pt x="46" y="5"/>
                    <a:pt x="44" y="4"/>
                    <a:pt x="41" y="6"/>
                  </a:cubicBezTo>
                  <a:cubicBezTo>
                    <a:pt x="38" y="8"/>
                    <a:pt x="38" y="11"/>
                    <a:pt x="38" y="12"/>
                  </a:cubicBezTo>
                  <a:cubicBezTo>
                    <a:pt x="38" y="14"/>
                    <a:pt x="39" y="17"/>
                    <a:pt x="37" y="17"/>
                  </a:cubicBezTo>
                  <a:cubicBezTo>
                    <a:pt x="35" y="17"/>
                    <a:pt x="35" y="19"/>
                    <a:pt x="33" y="20"/>
                  </a:cubicBezTo>
                  <a:cubicBezTo>
                    <a:pt x="31" y="20"/>
                    <a:pt x="28" y="23"/>
                    <a:pt x="27" y="25"/>
                  </a:cubicBezTo>
                  <a:cubicBezTo>
                    <a:pt x="27" y="27"/>
                    <a:pt x="27" y="30"/>
                    <a:pt x="26" y="30"/>
                  </a:cubicBezTo>
                  <a:cubicBezTo>
                    <a:pt x="24" y="30"/>
                    <a:pt x="20" y="31"/>
                    <a:pt x="18" y="33"/>
                  </a:cubicBezTo>
                  <a:cubicBezTo>
                    <a:pt x="17" y="34"/>
                    <a:pt x="15" y="36"/>
                    <a:pt x="13" y="35"/>
                  </a:cubicBezTo>
                  <a:cubicBezTo>
                    <a:pt x="11" y="35"/>
                    <a:pt x="8" y="35"/>
                    <a:pt x="4" y="35"/>
                  </a:cubicBezTo>
                  <a:cubicBezTo>
                    <a:pt x="4" y="35"/>
                    <a:pt x="4" y="35"/>
                    <a:pt x="4" y="36"/>
                  </a:cubicBezTo>
                  <a:cubicBezTo>
                    <a:pt x="3" y="39"/>
                    <a:pt x="4" y="42"/>
                    <a:pt x="6" y="44"/>
                  </a:cubicBezTo>
                  <a:cubicBezTo>
                    <a:pt x="8" y="46"/>
                    <a:pt x="9" y="53"/>
                    <a:pt x="7" y="54"/>
                  </a:cubicBezTo>
                  <a:cubicBezTo>
                    <a:pt x="4" y="55"/>
                    <a:pt x="0" y="58"/>
                    <a:pt x="0" y="60"/>
                  </a:cubicBezTo>
                  <a:cubicBezTo>
                    <a:pt x="0" y="61"/>
                    <a:pt x="5" y="63"/>
                    <a:pt x="4" y="65"/>
                  </a:cubicBezTo>
                  <a:cubicBezTo>
                    <a:pt x="3" y="67"/>
                    <a:pt x="3" y="69"/>
                    <a:pt x="4" y="72"/>
                  </a:cubicBezTo>
                  <a:cubicBezTo>
                    <a:pt x="6" y="72"/>
                    <a:pt x="8" y="72"/>
                    <a:pt x="10" y="70"/>
                  </a:cubicBezTo>
                  <a:cubicBezTo>
                    <a:pt x="12" y="68"/>
                    <a:pt x="13" y="66"/>
                    <a:pt x="17" y="66"/>
                  </a:cubicBezTo>
                  <a:cubicBezTo>
                    <a:pt x="21" y="66"/>
                    <a:pt x="34" y="66"/>
                    <a:pt x="36" y="68"/>
                  </a:cubicBezTo>
                  <a:cubicBezTo>
                    <a:pt x="38" y="71"/>
                    <a:pt x="44" y="69"/>
                    <a:pt x="47" y="70"/>
                  </a:cubicBezTo>
                  <a:cubicBezTo>
                    <a:pt x="50" y="71"/>
                    <a:pt x="54" y="73"/>
                    <a:pt x="54" y="71"/>
                  </a:cubicBezTo>
                  <a:cubicBezTo>
                    <a:pt x="55" y="69"/>
                    <a:pt x="59" y="73"/>
                    <a:pt x="62" y="72"/>
                  </a:cubicBezTo>
                  <a:cubicBezTo>
                    <a:pt x="65" y="70"/>
                    <a:pt x="67" y="75"/>
                    <a:pt x="69" y="74"/>
                  </a:cubicBezTo>
                  <a:cubicBezTo>
                    <a:pt x="71" y="73"/>
                    <a:pt x="78" y="73"/>
                    <a:pt x="79" y="75"/>
                  </a:cubicBezTo>
                  <a:cubicBezTo>
                    <a:pt x="81" y="76"/>
                    <a:pt x="81" y="73"/>
                    <a:pt x="81" y="71"/>
                  </a:cubicBezTo>
                  <a:cubicBezTo>
                    <a:pt x="81" y="69"/>
                    <a:pt x="88" y="64"/>
                    <a:pt x="88" y="64"/>
                  </a:cubicBezTo>
                  <a:cubicBezTo>
                    <a:pt x="88" y="64"/>
                    <a:pt x="93" y="63"/>
                    <a:pt x="95" y="62"/>
                  </a:cubicBezTo>
                  <a:cubicBezTo>
                    <a:pt x="95" y="61"/>
                    <a:pt x="94" y="60"/>
                    <a:pt x="94" y="57"/>
                  </a:cubicBezTo>
                  <a:cubicBezTo>
                    <a:pt x="92" y="52"/>
                    <a:pt x="90" y="49"/>
                    <a:pt x="92" y="47"/>
                  </a:cubicBezTo>
                  <a:cubicBezTo>
                    <a:pt x="93" y="45"/>
                    <a:pt x="98" y="49"/>
                    <a:pt x="100" y="48"/>
                  </a:cubicBezTo>
                  <a:cubicBezTo>
                    <a:pt x="102" y="47"/>
                    <a:pt x="106" y="45"/>
                    <a:pt x="106" y="43"/>
                  </a:cubicBezTo>
                  <a:cubicBezTo>
                    <a:pt x="105" y="41"/>
                    <a:pt x="101" y="38"/>
                    <a:pt x="99" y="3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7" name="Freeform 86">
              <a:extLst>
                <a:ext uri="{FF2B5EF4-FFF2-40B4-BE49-F238E27FC236}">
                  <a16:creationId xmlns="" xmlns:a16="http://schemas.microsoft.com/office/drawing/2014/main" id="{933B489B-4587-40FF-8570-121DAA5D7003}"/>
                </a:ext>
              </a:extLst>
            </p:cNvPr>
            <p:cNvSpPr>
              <a:spLocks/>
            </p:cNvSpPr>
            <p:nvPr/>
          </p:nvSpPr>
          <p:spPr bwMode="auto">
            <a:xfrm>
              <a:off x="4722812" y="1647826"/>
              <a:ext cx="177800" cy="85725"/>
            </a:xfrm>
            <a:custGeom>
              <a:avLst/>
              <a:gdLst>
                <a:gd name="T0" fmla="*/ 29 w 84"/>
                <a:gd name="T1" fmla="*/ 28 h 40"/>
                <a:gd name="T2" fmla="*/ 43 w 84"/>
                <a:gd name="T3" fmla="*/ 28 h 40"/>
                <a:gd name="T4" fmla="*/ 49 w 84"/>
                <a:gd name="T5" fmla="*/ 30 h 40"/>
                <a:gd name="T6" fmla="*/ 60 w 84"/>
                <a:gd name="T7" fmla="*/ 36 h 40"/>
                <a:gd name="T8" fmla="*/ 66 w 84"/>
                <a:gd name="T9" fmla="*/ 40 h 40"/>
                <a:gd name="T10" fmla="*/ 68 w 84"/>
                <a:gd name="T11" fmla="*/ 37 h 40"/>
                <a:gd name="T12" fmla="*/ 76 w 84"/>
                <a:gd name="T13" fmla="*/ 36 h 40"/>
                <a:gd name="T14" fmla="*/ 80 w 84"/>
                <a:gd name="T15" fmla="*/ 32 h 40"/>
                <a:gd name="T16" fmla="*/ 84 w 84"/>
                <a:gd name="T17" fmla="*/ 31 h 40"/>
                <a:gd name="T18" fmla="*/ 81 w 84"/>
                <a:gd name="T19" fmla="*/ 24 h 40"/>
                <a:gd name="T20" fmla="*/ 78 w 84"/>
                <a:gd name="T21" fmla="*/ 17 h 40"/>
                <a:gd name="T22" fmla="*/ 76 w 84"/>
                <a:gd name="T23" fmla="*/ 11 h 40"/>
                <a:gd name="T24" fmla="*/ 74 w 84"/>
                <a:gd name="T25" fmla="*/ 8 h 40"/>
                <a:gd name="T26" fmla="*/ 64 w 84"/>
                <a:gd name="T27" fmla="*/ 8 h 40"/>
                <a:gd name="T28" fmla="*/ 52 w 84"/>
                <a:gd name="T29" fmla="*/ 1 h 40"/>
                <a:gd name="T30" fmla="*/ 40 w 84"/>
                <a:gd name="T31" fmla="*/ 1 h 40"/>
                <a:gd name="T32" fmla="*/ 39 w 84"/>
                <a:gd name="T33" fmla="*/ 12 h 40"/>
                <a:gd name="T34" fmla="*/ 30 w 84"/>
                <a:gd name="T35" fmla="*/ 17 h 40"/>
                <a:gd name="T36" fmla="*/ 20 w 84"/>
                <a:gd name="T37" fmla="*/ 5 h 40"/>
                <a:gd name="T38" fmla="*/ 9 w 84"/>
                <a:gd name="T39" fmla="*/ 10 h 40"/>
                <a:gd name="T40" fmla="*/ 5 w 84"/>
                <a:gd name="T41" fmla="*/ 19 h 40"/>
                <a:gd name="T42" fmla="*/ 3 w 84"/>
                <a:gd name="T43" fmla="*/ 30 h 40"/>
                <a:gd name="T44" fmla="*/ 3 w 84"/>
                <a:gd name="T45" fmla="*/ 30 h 40"/>
                <a:gd name="T46" fmla="*/ 12 w 84"/>
                <a:gd name="T47" fmla="*/ 28 h 40"/>
                <a:gd name="T48" fmla="*/ 29 w 84"/>
                <a:gd name="T4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40">
                  <a:moveTo>
                    <a:pt x="29" y="28"/>
                  </a:moveTo>
                  <a:cubicBezTo>
                    <a:pt x="32" y="28"/>
                    <a:pt x="39" y="29"/>
                    <a:pt x="43" y="28"/>
                  </a:cubicBezTo>
                  <a:cubicBezTo>
                    <a:pt x="47" y="26"/>
                    <a:pt x="47" y="31"/>
                    <a:pt x="49" y="30"/>
                  </a:cubicBezTo>
                  <a:cubicBezTo>
                    <a:pt x="52" y="30"/>
                    <a:pt x="57" y="33"/>
                    <a:pt x="60" y="36"/>
                  </a:cubicBezTo>
                  <a:cubicBezTo>
                    <a:pt x="62" y="37"/>
                    <a:pt x="64" y="38"/>
                    <a:pt x="66" y="40"/>
                  </a:cubicBezTo>
                  <a:cubicBezTo>
                    <a:pt x="66" y="39"/>
                    <a:pt x="67" y="38"/>
                    <a:pt x="68" y="37"/>
                  </a:cubicBezTo>
                  <a:cubicBezTo>
                    <a:pt x="71" y="35"/>
                    <a:pt x="73" y="36"/>
                    <a:pt x="76" y="36"/>
                  </a:cubicBezTo>
                  <a:cubicBezTo>
                    <a:pt x="78" y="36"/>
                    <a:pt x="78" y="34"/>
                    <a:pt x="80" y="32"/>
                  </a:cubicBezTo>
                  <a:cubicBezTo>
                    <a:pt x="81" y="32"/>
                    <a:pt x="82" y="31"/>
                    <a:pt x="84" y="31"/>
                  </a:cubicBezTo>
                  <a:cubicBezTo>
                    <a:pt x="83" y="29"/>
                    <a:pt x="83" y="25"/>
                    <a:pt x="81" y="24"/>
                  </a:cubicBezTo>
                  <a:cubicBezTo>
                    <a:pt x="79" y="22"/>
                    <a:pt x="77" y="19"/>
                    <a:pt x="78" y="17"/>
                  </a:cubicBezTo>
                  <a:cubicBezTo>
                    <a:pt x="78" y="16"/>
                    <a:pt x="78" y="13"/>
                    <a:pt x="76" y="11"/>
                  </a:cubicBezTo>
                  <a:cubicBezTo>
                    <a:pt x="75" y="10"/>
                    <a:pt x="75" y="9"/>
                    <a:pt x="74" y="8"/>
                  </a:cubicBezTo>
                  <a:cubicBezTo>
                    <a:pt x="70" y="8"/>
                    <a:pt x="65" y="7"/>
                    <a:pt x="64" y="8"/>
                  </a:cubicBezTo>
                  <a:cubicBezTo>
                    <a:pt x="62" y="8"/>
                    <a:pt x="54" y="2"/>
                    <a:pt x="52" y="1"/>
                  </a:cubicBezTo>
                  <a:cubicBezTo>
                    <a:pt x="51" y="0"/>
                    <a:pt x="46" y="1"/>
                    <a:pt x="40" y="1"/>
                  </a:cubicBezTo>
                  <a:cubicBezTo>
                    <a:pt x="37" y="5"/>
                    <a:pt x="39" y="7"/>
                    <a:pt x="39" y="12"/>
                  </a:cubicBezTo>
                  <a:cubicBezTo>
                    <a:pt x="39" y="18"/>
                    <a:pt x="33" y="17"/>
                    <a:pt x="30" y="17"/>
                  </a:cubicBezTo>
                  <a:cubicBezTo>
                    <a:pt x="27" y="17"/>
                    <a:pt x="22" y="7"/>
                    <a:pt x="20" y="5"/>
                  </a:cubicBezTo>
                  <a:cubicBezTo>
                    <a:pt x="18" y="3"/>
                    <a:pt x="13" y="8"/>
                    <a:pt x="9" y="10"/>
                  </a:cubicBezTo>
                  <a:cubicBezTo>
                    <a:pt x="5" y="12"/>
                    <a:pt x="7" y="17"/>
                    <a:pt x="5" y="19"/>
                  </a:cubicBezTo>
                  <a:cubicBezTo>
                    <a:pt x="2" y="21"/>
                    <a:pt x="0" y="25"/>
                    <a:pt x="3" y="30"/>
                  </a:cubicBezTo>
                  <a:cubicBezTo>
                    <a:pt x="3" y="30"/>
                    <a:pt x="3" y="30"/>
                    <a:pt x="3" y="30"/>
                  </a:cubicBezTo>
                  <a:cubicBezTo>
                    <a:pt x="7" y="30"/>
                    <a:pt x="10" y="29"/>
                    <a:pt x="12" y="28"/>
                  </a:cubicBezTo>
                  <a:cubicBezTo>
                    <a:pt x="16" y="25"/>
                    <a:pt x="25" y="28"/>
                    <a:pt x="29" y="2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8" name="Freeform 87">
              <a:extLst>
                <a:ext uri="{FF2B5EF4-FFF2-40B4-BE49-F238E27FC236}">
                  <a16:creationId xmlns="" xmlns:a16="http://schemas.microsoft.com/office/drawing/2014/main" id="{B30FBA37-8D25-45A9-BE63-D7880B10DDD2}"/>
                </a:ext>
              </a:extLst>
            </p:cNvPr>
            <p:cNvSpPr>
              <a:spLocks/>
            </p:cNvSpPr>
            <p:nvPr/>
          </p:nvSpPr>
          <p:spPr bwMode="auto">
            <a:xfrm>
              <a:off x="4722812" y="1701801"/>
              <a:ext cx="139700" cy="88900"/>
            </a:xfrm>
            <a:custGeom>
              <a:avLst/>
              <a:gdLst>
                <a:gd name="T0" fmla="*/ 10 w 66"/>
                <a:gd name="T1" fmla="*/ 21 h 42"/>
                <a:gd name="T2" fmla="*/ 16 w 66"/>
                <a:gd name="T3" fmla="*/ 24 h 42"/>
                <a:gd name="T4" fmla="*/ 23 w 66"/>
                <a:gd name="T5" fmla="*/ 27 h 42"/>
                <a:gd name="T6" fmla="*/ 23 w 66"/>
                <a:gd name="T7" fmla="*/ 35 h 42"/>
                <a:gd name="T8" fmla="*/ 31 w 66"/>
                <a:gd name="T9" fmla="*/ 41 h 42"/>
                <a:gd name="T10" fmla="*/ 40 w 66"/>
                <a:gd name="T11" fmla="*/ 41 h 42"/>
                <a:gd name="T12" fmla="*/ 45 w 66"/>
                <a:gd name="T13" fmla="*/ 39 h 42"/>
                <a:gd name="T14" fmla="*/ 53 w 66"/>
                <a:gd name="T15" fmla="*/ 36 h 42"/>
                <a:gd name="T16" fmla="*/ 54 w 66"/>
                <a:gd name="T17" fmla="*/ 31 h 42"/>
                <a:gd name="T18" fmla="*/ 60 w 66"/>
                <a:gd name="T19" fmla="*/ 26 h 42"/>
                <a:gd name="T20" fmla="*/ 64 w 66"/>
                <a:gd name="T21" fmla="*/ 23 h 42"/>
                <a:gd name="T22" fmla="*/ 65 w 66"/>
                <a:gd name="T23" fmla="*/ 18 h 42"/>
                <a:gd name="T24" fmla="*/ 66 w 66"/>
                <a:gd name="T25" fmla="*/ 15 h 42"/>
                <a:gd name="T26" fmla="*/ 60 w 66"/>
                <a:gd name="T27" fmla="*/ 11 h 42"/>
                <a:gd name="T28" fmla="*/ 49 w 66"/>
                <a:gd name="T29" fmla="*/ 5 h 42"/>
                <a:gd name="T30" fmla="*/ 43 w 66"/>
                <a:gd name="T31" fmla="*/ 3 h 42"/>
                <a:gd name="T32" fmla="*/ 29 w 66"/>
                <a:gd name="T33" fmla="*/ 3 h 42"/>
                <a:gd name="T34" fmla="*/ 12 w 66"/>
                <a:gd name="T35" fmla="*/ 3 h 42"/>
                <a:gd name="T36" fmla="*/ 3 w 66"/>
                <a:gd name="T37" fmla="*/ 5 h 42"/>
                <a:gd name="T38" fmla="*/ 2 w 66"/>
                <a:gd name="T39" fmla="*/ 17 h 42"/>
                <a:gd name="T40" fmla="*/ 3 w 66"/>
                <a:gd name="T41" fmla="*/ 21 h 42"/>
                <a:gd name="T42" fmla="*/ 10 w 66"/>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42">
                  <a:moveTo>
                    <a:pt x="10" y="21"/>
                  </a:moveTo>
                  <a:cubicBezTo>
                    <a:pt x="11" y="23"/>
                    <a:pt x="15" y="24"/>
                    <a:pt x="16" y="24"/>
                  </a:cubicBezTo>
                  <a:cubicBezTo>
                    <a:pt x="18" y="23"/>
                    <a:pt x="23" y="25"/>
                    <a:pt x="23" y="27"/>
                  </a:cubicBezTo>
                  <a:cubicBezTo>
                    <a:pt x="23" y="29"/>
                    <a:pt x="21" y="35"/>
                    <a:pt x="23" y="35"/>
                  </a:cubicBezTo>
                  <a:cubicBezTo>
                    <a:pt x="24" y="35"/>
                    <a:pt x="31" y="38"/>
                    <a:pt x="31" y="41"/>
                  </a:cubicBezTo>
                  <a:cubicBezTo>
                    <a:pt x="35" y="41"/>
                    <a:pt x="38" y="41"/>
                    <a:pt x="40" y="41"/>
                  </a:cubicBezTo>
                  <a:cubicBezTo>
                    <a:pt x="42" y="42"/>
                    <a:pt x="44" y="40"/>
                    <a:pt x="45" y="39"/>
                  </a:cubicBezTo>
                  <a:cubicBezTo>
                    <a:pt x="47" y="37"/>
                    <a:pt x="51" y="36"/>
                    <a:pt x="53" y="36"/>
                  </a:cubicBezTo>
                  <a:cubicBezTo>
                    <a:pt x="54" y="36"/>
                    <a:pt x="54" y="33"/>
                    <a:pt x="54" y="31"/>
                  </a:cubicBezTo>
                  <a:cubicBezTo>
                    <a:pt x="55" y="29"/>
                    <a:pt x="58" y="26"/>
                    <a:pt x="60" y="26"/>
                  </a:cubicBezTo>
                  <a:cubicBezTo>
                    <a:pt x="62" y="25"/>
                    <a:pt x="62" y="23"/>
                    <a:pt x="64" y="23"/>
                  </a:cubicBezTo>
                  <a:cubicBezTo>
                    <a:pt x="66" y="23"/>
                    <a:pt x="65" y="20"/>
                    <a:pt x="65" y="18"/>
                  </a:cubicBezTo>
                  <a:cubicBezTo>
                    <a:pt x="65" y="17"/>
                    <a:pt x="65" y="16"/>
                    <a:pt x="66" y="15"/>
                  </a:cubicBezTo>
                  <a:cubicBezTo>
                    <a:pt x="64" y="13"/>
                    <a:pt x="62" y="12"/>
                    <a:pt x="60" y="11"/>
                  </a:cubicBezTo>
                  <a:cubicBezTo>
                    <a:pt x="57" y="8"/>
                    <a:pt x="52" y="5"/>
                    <a:pt x="49" y="5"/>
                  </a:cubicBezTo>
                  <a:cubicBezTo>
                    <a:pt x="47" y="6"/>
                    <a:pt x="47" y="1"/>
                    <a:pt x="43" y="3"/>
                  </a:cubicBezTo>
                  <a:cubicBezTo>
                    <a:pt x="39" y="4"/>
                    <a:pt x="32" y="3"/>
                    <a:pt x="29" y="3"/>
                  </a:cubicBezTo>
                  <a:cubicBezTo>
                    <a:pt x="25" y="3"/>
                    <a:pt x="16" y="0"/>
                    <a:pt x="12" y="3"/>
                  </a:cubicBezTo>
                  <a:cubicBezTo>
                    <a:pt x="10" y="4"/>
                    <a:pt x="7" y="5"/>
                    <a:pt x="3" y="5"/>
                  </a:cubicBezTo>
                  <a:cubicBezTo>
                    <a:pt x="6" y="10"/>
                    <a:pt x="5" y="15"/>
                    <a:pt x="2" y="17"/>
                  </a:cubicBezTo>
                  <a:cubicBezTo>
                    <a:pt x="0" y="19"/>
                    <a:pt x="1" y="20"/>
                    <a:pt x="3" y="21"/>
                  </a:cubicBezTo>
                  <a:cubicBezTo>
                    <a:pt x="5" y="20"/>
                    <a:pt x="9" y="20"/>
                    <a:pt x="10" y="2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69" name="Freeform 88">
              <a:extLst>
                <a:ext uri="{FF2B5EF4-FFF2-40B4-BE49-F238E27FC236}">
                  <a16:creationId xmlns="" xmlns:a16="http://schemas.microsoft.com/office/drawing/2014/main" id="{26A4A347-8CB8-45FD-9D78-98228D42A151}"/>
                </a:ext>
              </a:extLst>
            </p:cNvPr>
            <p:cNvSpPr>
              <a:spLocks/>
            </p:cNvSpPr>
            <p:nvPr/>
          </p:nvSpPr>
          <p:spPr bwMode="auto">
            <a:xfrm>
              <a:off x="4381500" y="1989138"/>
              <a:ext cx="107950" cy="58738"/>
            </a:xfrm>
            <a:custGeom>
              <a:avLst/>
              <a:gdLst>
                <a:gd name="T0" fmla="*/ 46 w 51"/>
                <a:gd name="T1" fmla="*/ 11 h 28"/>
                <a:gd name="T2" fmla="*/ 40 w 51"/>
                <a:gd name="T3" fmla="*/ 8 h 28"/>
                <a:gd name="T4" fmla="*/ 40 w 51"/>
                <a:gd name="T5" fmla="*/ 3 h 28"/>
                <a:gd name="T6" fmla="*/ 33 w 51"/>
                <a:gd name="T7" fmla="*/ 1 h 28"/>
                <a:gd name="T8" fmla="*/ 26 w 51"/>
                <a:gd name="T9" fmla="*/ 1 h 28"/>
                <a:gd name="T10" fmla="*/ 16 w 51"/>
                <a:gd name="T11" fmla="*/ 1 h 28"/>
                <a:gd name="T12" fmla="*/ 15 w 51"/>
                <a:gd name="T13" fmla="*/ 3 h 28"/>
                <a:gd name="T14" fmla="*/ 9 w 51"/>
                <a:gd name="T15" fmla="*/ 8 h 28"/>
                <a:gd name="T16" fmla="*/ 2 w 51"/>
                <a:gd name="T17" fmla="*/ 17 h 28"/>
                <a:gd name="T18" fmla="*/ 3 w 51"/>
                <a:gd name="T19" fmla="*/ 20 h 28"/>
                <a:gd name="T20" fmla="*/ 8 w 51"/>
                <a:gd name="T21" fmla="*/ 21 h 28"/>
                <a:gd name="T22" fmla="*/ 10 w 51"/>
                <a:gd name="T23" fmla="*/ 26 h 28"/>
                <a:gd name="T24" fmla="*/ 10 w 51"/>
                <a:gd name="T25" fmla="*/ 27 h 28"/>
                <a:gd name="T26" fmla="*/ 20 w 51"/>
                <a:gd name="T27" fmla="*/ 26 h 28"/>
                <a:gd name="T28" fmla="*/ 25 w 51"/>
                <a:gd name="T29" fmla="*/ 18 h 28"/>
                <a:gd name="T30" fmla="*/ 32 w 51"/>
                <a:gd name="T31" fmla="*/ 26 h 28"/>
                <a:gd name="T32" fmla="*/ 35 w 51"/>
                <a:gd name="T33" fmla="*/ 22 h 28"/>
                <a:gd name="T34" fmla="*/ 39 w 51"/>
                <a:gd name="T35" fmla="*/ 19 h 28"/>
                <a:gd name="T36" fmla="*/ 44 w 51"/>
                <a:gd name="T37" fmla="*/ 18 h 28"/>
                <a:gd name="T38" fmla="*/ 47 w 51"/>
                <a:gd name="T39" fmla="*/ 17 h 28"/>
                <a:gd name="T40" fmla="*/ 49 w 51"/>
                <a:gd name="T41" fmla="*/ 14 h 28"/>
                <a:gd name="T42" fmla="*/ 51 w 51"/>
                <a:gd name="T43" fmla="*/ 12 h 28"/>
                <a:gd name="T44" fmla="*/ 46 w 51"/>
                <a:gd name="T4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8">
                  <a:moveTo>
                    <a:pt x="46" y="11"/>
                  </a:moveTo>
                  <a:cubicBezTo>
                    <a:pt x="43" y="12"/>
                    <a:pt x="40" y="9"/>
                    <a:pt x="40" y="8"/>
                  </a:cubicBezTo>
                  <a:cubicBezTo>
                    <a:pt x="40" y="7"/>
                    <a:pt x="39" y="5"/>
                    <a:pt x="40" y="3"/>
                  </a:cubicBezTo>
                  <a:cubicBezTo>
                    <a:pt x="38" y="2"/>
                    <a:pt x="35" y="1"/>
                    <a:pt x="33" y="1"/>
                  </a:cubicBezTo>
                  <a:cubicBezTo>
                    <a:pt x="30" y="0"/>
                    <a:pt x="28" y="0"/>
                    <a:pt x="26" y="1"/>
                  </a:cubicBezTo>
                  <a:cubicBezTo>
                    <a:pt x="24" y="2"/>
                    <a:pt x="19" y="2"/>
                    <a:pt x="16" y="1"/>
                  </a:cubicBezTo>
                  <a:cubicBezTo>
                    <a:pt x="16" y="2"/>
                    <a:pt x="15" y="3"/>
                    <a:pt x="15" y="3"/>
                  </a:cubicBezTo>
                  <a:cubicBezTo>
                    <a:pt x="12" y="3"/>
                    <a:pt x="9" y="5"/>
                    <a:pt x="9" y="8"/>
                  </a:cubicBezTo>
                  <a:cubicBezTo>
                    <a:pt x="8" y="10"/>
                    <a:pt x="3" y="12"/>
                    <a:pt x="2" y="17"/>
                  </a:cubicBezTo>
                  <a:cubicBezTo>
                    <a:pt x="0" y="21"/>
                    <a:pt x="1" y="23"/>
                    <a:pt x="3" y="20"/>
                  </a:cubicBezTo>
                  <a:cubicBezTo>
                    <a:pt x="5" y="18"/>
                    <a:pt x="8" y="19"/>
                    <a:pt x="8" y="21"/>
                  </a:cubicBezTo>
                  <a:cubicBezTo>
                    <a:pt x="8" y="23"/>
                    <a:pt x="11" y="23"/>
                    <a:pt x="10" y="26"/>
                  </a:cubicBezTo>
                  <a:cubicBezTo>
                    <a:pt x="10" y="27"/>
                    <a:pt x="10" y="27"/>
                    <a:pt x="10" y="27"/>
                  </a:cubicBezTo>
                  <a:cubicBezTo>
                    <a:pt x="13" y="26"/>
                    <a:pt x="18" y="26"/>
                    <a:pt x="20" y="26"/>
                  </a:cubicBezTo>
                  <a:cubicBezTo>
                    <a:pt x="22" y="26"/>
                    <a:pt x="24" y="19"/>
                    <a:pt x="25" y="18"/>
                  </a:cubicBezTo>
                  <a:cubicBezTo>
                    <a:pt x="26" y="17"/>
                    <a:pt x="29" y="23"/>
                    <a:pt x="32" y="26"/>
                  </a:cubicBezTo>
                  <a:cubicBezTo>
                    <a:pt x="34" y="28"/>
                    <a:pt x="35" y="24"/>
                    <a:pt x="35" y="22"/>
                  </a:cubicBezTo>
                  <a:cubicBezTo>
                    <a:pt x="35" y="20"/>
                    <a:pt x="37" y="19"/>
                    <a:pt x="39" y="19"/>
                  </a:cubicBezTo>
                  <a:cubicBezTo>
                    <a:pt x="40" y="20"/>
                    <a:pt x="44" y="20"/>
                    <a:pt x="44" y="18"/>
                  </a:cubicBezTo>
                  <a:cubicBezTo>
                    <a:pt x="44" y="16"/>
                    <a:pt x="46" y="17"/>
                    <a:pt x="47" y="17"/>
                  </a:cubicBezTo>
                  <a:cubicBezTo>
                    <a:pt x="49" y="17"/>
                    <a:pt x="49" y="14"/>
                    <a:pt x="49" y="14"/>
                  </a:cubicBezTo>
                  <a:cubicBezTo>
                    <a:pt x="51" y="12"/>
                    <a:pt x="51" y="12"/>
                    <a:pt x="51" y="12"/>
                  </a:cubicBezTo>
                  <a:cubicBezTo>
                    <a:pt x="49" y="11"/>
                    <a:pt x="47" y="10"/>
                    <a:pt x="46" y="1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0" name="Freeform 89">
              <a:extLst>
                <a:ext uri="{FF2B5EF4-FFF2-40B4-BE49-F238E27FC236}">
                  <a16:creationId xmlns="" xmlns:a16="http://schemas.microsoft.com/office/drawing/2014/main" id="{31243C64-429C-45ED-BE58-1B2C56CFBA69}"/>
                </a:ext>
              </a:extLst>
            </p:cNvPr>
            <p:cNvSpPr>
              <a:spLocks/>
            </p:cNvSpPr>
            <p:nvPr/>
          </p:nvSpPr>
          <p:spPr bwMode="auto">
            <a:xfrm>
              <a:off x="4379912" y="1760538"/>
              <a:ext cx="212725" cy="241300"/>
            </a:xfrm>
            <a:custGeom>
              <a:avLst/>
              <a:gdLst>
                <a:gd name="T0" fmla="*/ 13 w 101"/>
                <a:gd name="T1" fmla="*/ 30 h 114"/>
                <a:gd name="T2" fmla="*/ 7 w 101"/>
                <a:gd name="T3" fmla="*/ 35 h 114"/>
                <a:gd name="T4" fmla="*/ 11 w 101"/>
                <a:gd name="T5" fmla="*/ 41 h 114"/>
                <a:gd name="T6" fmla="*/ 9 w 101"/>
                <a:gd name="T7" fmla="*/ 45 h 114"/>
                <a:gd name="T8" fmla="*/ 2 w 101"/>
                <a:gd name="T9" fmla="*/ 48 h 114"/>
                <a:gd name="T10" fmla="*/ 2 w 101"/>
                <a:gd name="T11" fmla="*/ 53 h 114"/>
                <a:gd name="T12" fmla="*/ 0 w 101"/>
                <a:gd name="T13" fmla="*/ 62 h 114"/>
                <a:gd name="T14" fmla="*/ 3 w 101"/>
                <a:gd name="T15" fmla="*/ 69 h 114"/>
                <a:gd name="T16" fmla="*/ 1 w 101"/>
                <a:gd name="T17" fmla="*/ 73 h 114"/>
                <a:gd name="T18" fmla="*/ 5 w 101"/>
                <a:gd name="T19" fmla="*/ 83 h 114"/>
                <a:gd name="T20" fmla="*/ 7 w 101"/>
                <a:gd name="T21" fmla="*/ 84 h 114"/>
                <a:gd name="T22" fmla="*/ 14 w 101"/>
                <a:gd name="T23" fmla="*/ 87 h 114"/>
                <a:gd name="T24" fmla="*/ 20 w 101"/>
                <a:gd name="T25" fmla="*/ 89 h 114"/>
                <a:gd name="T26" fmla="*/ 23 w 101"/>
                <a:gd name="T27" fmla="*/ 93 h 114"/>
                <a:gd name="T28" fmla="*/ 18 w 101"/>
                <a:gd name="T29" fmla="*/ 102 h 114"/>
                <a:gd name="T30" fmla="*/ 17 w 101"/>
                <a:gd name="T31" fmla="*/ 109 h 114"/>
                <a:gd name="T32" fmla="*/ 27 w 101"/>
                <a:gd name="T33" fmla="*/ 109 h 114"/>
                <a:gd name="T34" fmla="*/ 34 w 101"/>
                <a:gd name="T35" fmla="*/ 109 h 114"/>
                <a:gd name="T36" fmla="*/ 41 w 101"/>
                <a:gd name="T37" fmla="*/ 111 h 114"/>
                <a:gd name="T38" fmla="*/ 42 w 101"/>
                <a:gd name="T39" fmla="*/ 110 h 114"/>
                <a:gd name="T40" fmla="*/ 49 w 101"/>
                <a:gd name="T41" fmla="*/ 112 h 114"/>
                <a:gd name="T42" fmla="*/ 55 w 101"/>
                <a:gd name="T43" fmla="*/ 111 h 114"/>
                <a:gd name="T44" fmla="*/ 62 w 101"/>
                <a:gd name="T45" fmla="*/ 110 h 114"/>
                <a:gd name="T46" fmla="*/ 73 w 101"/>
                <a:gd name="T47" fmla="*/ 108 h 114"/>
                <a:gd name="T48" fmla="*/ 78 w 101"/>
                <a:gd name="T49" fmla="*/ 105 h 114"/>
                <a:gd name="T50" fmla="*/ 82 w 101"/>
                <a:gd name="T51" fmla="*/ 98 h 114"/>
                <a:gd name="T52" fmla="*/ 89 w 101"/>
                <a:gd name="T53" fmla="*/ 93 h 114"/>
                <a:gd name="T54" fmla="*/ 77 w 101"/>
                <a:gd name="T55" fmla="*/ 84 h 114"/>
                <a:gd name="T56" fmla="*/ 73 w 101"/>
                <a:gd name="T57" fmla="*/ 75 h 114"/>
                <a:gd name="T58" fmla="*/ 72 w 101"/>
                <a:gd name="T59" fmla="*/ 69 h 114"/>
                <a:gd name="T60" fmla="*/ 84 w 101"/>
                <a:gd name="T61" fmla="*/ 64 h 114"/>
                <a:gd name="T62" fmla="*/ 93 w 101"/>
                <a:gd name="T63" fmla="*/ 60 h 114"/>
                <a:gd name="T64" fmla="*/ 99 w 101"/>
                <a:gd name="T65" fmla="*/ 60 h 114"/>
                <a:gd name="T66" fmla="*/ 100 w 101"/>
                <a:gd name="T67" fmla="*/ 53 h 114"/>
                <a:gd name="T68" fmla="*/ 97 w 101"/>
                <a:gd name="T69" fmla="*/ 44 h 114"/>
                <a:gd name="T70" fmla="*/ 95 w 101"/>
                <a:gd name="T71" fmla="*/ 38 h 114"/>
                <a:gd name="T72" fmla="*/ 93 w 101"/>
                <a:gd name="T73" fmla="*/ 33 h 114"/>
                <a:gd name="T74" fmla="*/ 92 w 101"/>
                <a:gd name="T75" fmla="*/ 28 h 114"/>
                <a:gd name="T76" fmla="*/ 92 w 101"/>
                <a:gd name="T77" fmla="*/ 17 h 114"/>
                <a:gd name="T78" fmla="*/ 92 w 101"/>
                <a:gd name="T79" fmla="*/ 15 h 114"/>
                <a:gd name="T80" fmla="*/ 91 w 101"/>
                <a:gd name="T81" fmla="*/ 14 h 114"/>
                <a:gd name="T82" fmla="*/ 85 w 101"/>
                <a:gd name="T83" fmla="*/ 10 h 114"/>
                <a:gd name="T84" fmla="*/ 86 w 101"/>
                <a:gd name="T85" fmla="*/ 4 h 114"/>
                <a:gd name="T86" fmla="*/ 76 w 101"/>
                <a:gd name="T87" fmla="*/ 6 h 114"/>
                <a:gd name="T88" fmla="*/ 63 w 101"/>
                <a:gd name="T89" fmla="*/ 14 h 114"/>
                <a:gd name="T90" fmla="*/ 57 w 101"/>
                <a:gd name="T91" fmla="*/ 9 h 114"/>
                <a:gd name="T92" fmla="*/ 53 w 101"/>
                <a:gd name="T93" fmla="*/ 7 h 114"/>
                <a:gd name="T94" fmla="*/ 45 w 101"/>
                <a:gd name="T95" fmla="*/ 3 h 114"/>
                <a:gd name="T96" fmla="*/ 44 w 101"/>
                <a:gd name="T97" fmla="*/ 1 h 114"/>
                <a:gd name="T98" fmla="*/ 40 w 101"/>
                <a:gd name="T99" fmla="*/ 1 h 114"/>
                <a:gd name="T100" fmla="*/ 30 w 101"/>
                <a:gd name="T101" fmla="*/ 0 h 114"/>
                <a:gd name="T102" fmla="*/ 32 w 101"/>
                <a:gd name="T103" fmla="*/ 5 h 114"/>
                <a:gd name="T104" fmla="*/ 35 w 101"/>
                <a:gd name="T105" fmla="*/ 15 h 114"/>
                <a:gd name="T106" fmla="*/ 30 w 101"/>
                <a:gd name="T107" fmla="*/ 19 h 114"/>
                <a:gd name="T108" fmla="*/ 22 w 101"/>
                <a:gd name="T109" fmla="*/ 18 h 114"/>
                <a:gd name="T110" fmla="*/ 13 w 101"/>
                <a:gd name="T111" fmla="*/ 20 h 114"/>
                <a:gd name="T112" fmla="*/ 13 w 101"/>
                <a:gd name="T113" fmla="*/ 22 h 114"/>
                <a:gd name="T114" fmla="*/ 13 w 101"/>
                <a:gd name="T115"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14">
                  <a:moveTo>
                    <a:pt x="13" y="30"/>
                  </a:moveTo>
                  <a:cubicBezTo>
                    <a:pt x="10" y="34"/>
                    <a:pt x="7" y="34"/>
                    <a:pt x="7" y="35"/>
                  </a:cubicBezTo>
                  <a:cubicBezTo>
                    <a:pt x="8" y="36"/>
                    <a:pt x="12" y="39"/>
                    <a:pt x="11" y="41"/>
                  </a:cubicBezTo>
                  <a:cubicBezTo>
                    <a:pt x="10" y="43"/>
                    <a:pt x="9" y="42"/>
                    <a:pt x="9" y="45"/>
                  </a:cubicBezTo>
                  <a:cubicBezTo>
                    <a:pt x="9" y="48"/>
                    <a:pt x="4" y="48"/>
                    <a:pt x="2" y="48"/>
                  </a:cubicBezTo>
                  <a:cubicBezTo>
                    <a:pt x="1" y="48"/>
                    <a:pt x="3" y="51"/>
                    <a:pt x="2" y="53"/>
                  </a:cubicBezTo>
                  <a:cubicBezTo>
                    <a:pt x="1" y="55"/>
                    <a:pt x="1" y="60"/>
                    <a:pt x="0" y="62"/>
                  </a:cubicBezTo>
                  <a:cubicBezTo>
                    <a:pt x="0" y="64"/>
                    <a:pt x="4" y="67"/>
                    <a:pt x="3" y="69"/>
                  </a:cubicBezTo>
                  <a:cubicBezTo>
                    <a:pt x="3" y="71"/>
                    <a:pt x="0" y="72"/>
                    <a:pt x="1" y="73"/>
                  </a:cubicBezTo>
                  <a:cubicBezTo>
                    <a:pt x="2" y="75"/>
                    <a:pt x="4" y="76"/>
                    <a:pt x="5" y="83"/>
                  </a:cubicBezTo>
                  <a:cubicBezTo>
                    <a:pt x="6" y="83"/>
                    <a:pt x="7" y="83"/>
                    <a:pt x="7" y="84"/>
                  </a:cubicBezTo>
                  <a:cubicBezTo>
                    <a:pt x="9" y="86"/>
                    <a:pt x="11" y="87"/>
                    <a:pt x="14" y="87"/>
                  </a:cubicBezTo>
                  <a:cubicBezTo>
                    <a:pt x="18" y="87"/>
                    <a:pt x="19" y="90"/>
                    <a:pt x="20" y="89"/>
                  </a:cubicBezTo>
                  <a:cubicBezTo>
                    <a:pt x="22" y="89"/>
                    <a:pt x="26" y="90"/>
                    <a:pt x="23" y="93"/>
                  </a:cubicBezTo>
                  <a:cubicBezTo>
                    <a:pt x="19" y="96"/>
                    <a:pt x="19" y="99"/>
                    <a:pt x="18" y="102"/>
                  </a:cubicBezTo>
                  <a:cubicBezTo>
                    <a:pt x="18" y="105"/>
                    <a:pt x="18" y="107"/>
                    <a:pt x="17" y="109"/>
                  </a:cubicBezTo>
                  <a:cubicBezTo>
                    <a:pt x="20" y="110"/>
                    <a:pt x="25" y="110"/>
                    <a:pt x="27" y="109"/>
                  </a:cubicBezTo>
                  <a:cubicBezTo>
                    <a:pt x="29" y="108"/>
                    <a:pt x="31" y="108"/>
                    <a:pt x="34" y="109"/>
                  </a:cubicBezTo>
                  <a:cubicBezTo>
                    <a:pt x="36" y="109"/>
                    <a:pt x="39" y="110"/>
                    <a:pt x="41" y="111"/>
                  </a:cubicBezTo>
                  <a:cubicBezTo>
                    <a:pt x="41" y="111"/>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6"/>
                    <a:pt x="90" y="95"/>
                    <a:pt x="89" y="93"/>
                  </a:cubicBezTo>
                  <a:cubicBezTo>
                    <a:pt x="88" y="91"/>
                    <a:pt x="79" y="86"/>
                    <a:pt x="77" y="84"/>
                  </a:cubicBezTo>
                  <a:cubicBezTo>
                    <a:pt x="74" y="82"/>
                    <a:pt x="74" y="77"/>
                    <a:pt x="73" y="75"/>
                  </a:cubicBezTo>
                  <a:cubicBezTo>
                    <a:pt x="72" y="72"/>
                    <a:pt x="69" y="69"/>
                    <a:pt x="72" y="69"/>
                  </a:cubicBezTo>
                  <a:cubicBezTo>
                    <a:pt x="76" y="68"/>
                    <a:pt x="81" y="67"/>
                    <a:pt x="84" y="64"/>
                  </a:cubicBezTo>
                  <a:cubicBezTo>
                    <a:pt x="87" y="62"/>
                    <a:pt x="92" y="61"/>
                    <a:pt x="93" y="60"/>
                  </a:cubicBezTo>
                  <a:cubicBezTo>
                    <a:pt x="95" y="58"/>
                    <a:pt x="98" y="61"/>
                    <a:pt x="99" y="60"/>
                  </a:cubicBezTo>
                  <a:cubicBezTo>
                    <a:pt x="100" y="58"/>
                    <a:pt x="101" y="55"/>
                    <a:pt x="100" y="53"/>
                  </a:cubicBezTo>
                  <a:cubicBezTo>
                    <a:pt x="98" y="52"/>
                    <a:pt x="97" y="49"/>
                    <a:pt x="97" y="44"/>
                  </a:cubicBezTo>
                  <a:cubicBezTo>
                    <a:pt x="97" y="40"/>
                    <a:pt x="95" y="40"/>
                    <a:pt x="95" y="38"/>
                  </a:cubicBezTo>
                  <a:cubicBezTo>
                    <a:pt x="95" y="36"/>
                    <a:pt x="95" y="34"/>
                    <a:pt x="93" y="33"/>
                  </a:cubicBezTo>
                  <a:cubicBezTo>
                    <a:pt x="91" y="32"/>
                    <a:pt x="90" y="31"/>
                    <a:pt x="92" y="28"/>
                  </a:cubicBezTo>
                  <a:cubicBezTo>
                    <a:pt x="94" y="26"/>
                    <a:pt x="93" y="19"/>
                    <a:pt x="92" y="17"/>
                  </a:cubicBezTo>
                  <a:cubicBezTo>
                    <a:pt x="92" y="16"/>
                    <a:pt x="92" y="16"/>
                    <a:pt x="92" y="15"/>
                  </a:cubicBezTo>
                  <a:cubicBezTo>
                    <a:pt x="92" y="15"/>
                    <a:pt x="92" y="15"/>
                    <a:pt x="91" y="14"/>
                  </a:cubicBezTo>
                  <a:cubicBezTo>
                    <a:pt x="91" y="11"/>
                    <a:pt x="89" y="10"/>
                    <a:pt x="85" y="10"/>
                  </a:cubicBezTo>
                  <a:cubicBezTo>
                    <a:pt x="80" y="10"/>
                    <a:pt x="87" y="6"/>
                    <a:pt x="86" y="4"/>
                  </a:cubicBezTo>
                  <a:cubicBezTo>
                    <a:pt x="84" y="2"/>
                    <a:pt x="80" y="8"/>
                    <a:pt x="76" y="6"/>
                  </a:cubicBezTo>
                  <a:cubicBezTo>
                    <a:pt x="72" y="5"/>
                    <a:pt x="67" y="11"/>
                    <a:pt x="63" y="14"/>
                  </a:cubicBezTo>
                  <a:cubicBezTo>
                    <a:pt x="60" y="16"/>
                    <a:pt x="55" y="13"/>
                    <a:pt x="57" y="9"/>
                  </a:cubicBezTo>
                  <a:cubicBezTo>
                    <a:pt x="60" y="6"/>
                    <a:pt x="57" y="6"/>
                    <a:pt x="53" y="7"/>
                  </a:cubicBezTo>
                  <a:cubicBezTo>
                    <a:pt x="49" y="9"/>
                    <a:pt x="44" y="7"/>
                    <a:pt x="45" y="3"/>
                  </a:cubicBezTo>
                  <a:cubicBezTo>
                    <a:pt x="45" y="3"/>
                    <a:pt x="45" y="2"/>
                    <a:pt x="44" y="1"/>
                  </a:cubicBezTo>
                  <a:cubicBezTo>
                    <a:pt x="42" y="1"/>
                    <a:pt x="41" y="1"/>
                    <a:pt x="40" y="1"/>
                  </a:cubicBezTo>
                  <a:cubicBezTo>
                    <a:pt x="38" y="0"/>
                    <a:pt x="34" y="0"/>
                    <a:pt x="30" y="0"/>
                  </a:cubicBezTo>
                  <a:cubicBezTo>
                    <a:pt x="31" y="2"/>
                    <a:pt x="32" y="4"/>
                    <a:pt x="32" y="5"/>
                  </a:cubicBezTo>
                  <a:cubicBezTo>
                    <a:pt x="30" y="8"/>
                    <a:pt x="33" y="11"/>
                    <a:pt x="35" y="15"/>
                  </a:cubicBezTo>
                  <a:cubicBezTo>
                    <a:pt x="37" y="19"/>
                    <a:pt x="30" y="17"/>
                    <a:pt x="30" y="19"/>
                  </a:cubicBezTo>
                  <a:cubicBezTo>
                    <a:pt x="30" y="22"/>
                    <a:pt x="24" y="19"/>
                    <a:pt x="22" y="18"/>
                  </a:cubicBezTo>
                  <a:cubicBezTo>
                    <a:pt x="20" y="17"/>
                    <a:pt x="13" y="18"/>
                    <a:pt x="13" y="20"/>
                  </a:cubicBezTo>
                  <a:cubicBezTo>
                    <a:pt x="13" y="20"/>
                    <a:pt x="13" y="21"/>
                    <a:pt x="13" y="22"/>
                  </a:cubicBezTo>
                  <a:cubicBezTo>
                    <a:pt x="14" y="25"/>
                    <a:pt x="14" y="28"/>
                    <a:pt x="13" y="3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1" name="Freeform 90">
              <a:extLst>
                <a:ext uri="{FF2B5EF4-FFF2-40B4-BE49-F238E27FC236}">
                  <a16:creationId xmlns="" xmlns:a16="http://schemas.microsoft.com/office/drawing/2014/main" id="{5ED79901-CF91-4715-927C-7B4D0962C6C8}"/>
                </a:ext>
              </a:extLst>
            </p:cNvPr>
            <p:cNvSpPr>
              <a:spLocks/>
            </p:cNvSpPr>
            <p:nvPr/>
          </p:nvSpPr>
          <p:spPr bwMode="auto">
            <a:xfrm>
              <a:off x="4729162" y="1179513"/>
              <a:ext cx="249238" cy="401638"/>
            </a:xfrm>
            <a:custGeom>
              <a:avLst/>
              <a:gdLst>
                <a:gd name="T0" fmla="*/ 100 w 118"/>
                <a:gd name="T1" fmla="*/ 159 h 189"/>
                <a:gd name="T2" fmla="*/ 117 w 118"/>
                <a:gd name="T3" fmla="*/ 143 h 189"/>
                <a:gd name="T4" fmla="*/ 114 w 118"/>
                <a:gd name="T5" fmla="*/ 134 h 189"/>
                <a:gd name="T6" fmla="*/ 100 w 118"/>
                <a:gd name="T7" fmla="*/ 123 h 189"/>
                <a:gd name="T8" fmla="*/ 107 w 118"/>
                <a:gd name="T9" fmla="*/ 116 h 189"/>
                <a:gd name="T10" fmla="*/ 101 w 118"/>
                <a:gd name="T11" fmla="*/ 110 h 189"/>
                <a:gd name="T12" fmla="*/ 102 w 118"/>
                <a:gd name="T13" fmla="*/ 105 h 189"/>
                <a:gd name="T14" fmla="*/ 97 w 118"/>
                <a:gd name="T15" fmla="*/ 101 h 189"/>
                <a:gd name="T16" fmla="*/ 99 w 118"/>
                <a:gd name="T17" fmla="*/ 98 h 189"/>
                <a:gd name="T18" fmla="*/ 98 w 118"/>
                <a:gd name="T19" fmla="*/ 89 h 189"/>
                <a:gd name="T20" fmla="*/ 101 w 118"/>
                <a:gd name="T21" fmla="*/ 82 h 189"/>
                <a:gd name="T22" fmla="*/ 91 w 118"/>
                <a:gd name="T23" fmla="*/ 65 h 189"/>
                <a:gd name="T24" fmla="*/ 94 w 118"/>
                <a:gd name="T25" fmla="*/ 59 h 189"/>
                <a:gd name="T26" fmla="*/ 101 w 118"/>
                <a:gd name="T27" fmla="*/ 50 h 189"/>
                <a:gd name="T28" fmla="*/ 93 w 118"/>
                <a:gd name="T29" fmla="*/ 42 h 189"/>
                <a:gd name="T30" fmla="*/ 86 w 118"/>
                <a:gd name="T31" fmla="*/ 38 h 189"/>
                <a:gd name="T32" fmla="*/ 84 w 118"/>
                <a:gd name="T33" fmla="*/ 32 h 189"/>
                <a:gd name="T34" fmla="*/ 86 w 118"/>
                <a:gd name="T35" fmla="*/ 26 h 189"/>
                <a:gd name="T36" fmla="*/ 90 w 118"/>
                <a:gd name="T37" fmla="*/ 22 h 189"/>
                <a:gd name="T38" fmla="*/ 93 w 118"/>
                <a:gd name="T39" fmla="*/ 18 h 189"/>
                <a:gd name="T40" fmla="*/ 93 w 118"/>
                <a:gd name="T41" fmla="*/ 12 h 189"/>
                <a:gd name="T42" fmla="*/ 81 w 118"/>
                <a:gd name="T43" fmla="*/ 4 h 189"/>
                <a:gd name="T44" fmla="*/ 72 w 118"/>
                <a:gd name="T45" fmla="*/ 4 h 189"/>
                <a:gd name="T46" fmla="*/ 61 w 118"/>
                <a:gd name="T47" fmla="*/ 7 h 189"/>
                <a:gd name="T48" fmla="*/ 54 w 118"/>
                <a:gd name="T49" fmla="*/ 14 h 189"/>
                <a:gd name="T50" fmla="*/ 52 w 118"/>
                <a:gd name="T51" fmla="*/ 24 h 189"/>
                <a:gd name="T52" fmla="*/ 47 w 118"/>
                <a:gd name="T53" fmla="*/ 30 h 189"/>
                <a:gd name="T54" fmla="*/ 40 w 118"/>
                <a:gd name="T55" fmla="*/ 28 h 189"/>
                <a:gd name="T56" fmla="*/ 32 w 118"/>
                <a:gd name="T57" fmla="*/ 28 h 189"/>
                <a:gd name="T58" fmla="*/ 19 w 118"/>
                <a:gd name="T59" fmla="*/ 27 h 189"/>
                <a:gd name="T60" fmla="*/ 7 w 118"/>
                <a:gd name="T61" fmla="*/ 18 h 189"/>
                <a:gd name="T62" fmla="*/ 0 w 118"/>
                <a:gd name="T63" fmla="*/ 24 h 189"/>
                <a:gd name="T64" fmla="*/ 12 w 118"/>
                <a:gd name="T65" fmla="*/ 33 h 189"/>
                <a:gd name="T66" fmla="*/ 28 w 118"/>
                <a:gd name="T67" fmla="*/ 42 h 189"/>
                <a:gd name="T68" fmla="*/ 29 w 118"/>
                <a:gd name="T69" fmla="*/ 53 h 189"/>
                <a:gd name="T70" fmla="*/ 31 w 118"/>
                <a:gd name="T71" fmla="*/ 63 h 189"/>
                <a:gd name="T72" fmla="*/ 31 w 118"/>
                <a:gd name="T73" fmla="*/ 73 h 189"/>
                <a:gd name="T74" fmla="*/ 33 w 118"/>
                <a:gd name="T75" fmla="*/ 79 h 189"/>
                <a:gd name="T76" fmla="*/ 34 w 118"/>
                <a:gd name="T77" fmla="*/ 84 h 189"/>
                <a:gd name="T78" fmla="*/ 44 w 118"/>
                <a:gd name="T79" fmla="*/ 88 h 189"/>
                <a:gd name="T80" fmla="*/ 48 w 118"/>
                <a:gd name="T81" fmla="*/ 97 h 189"/>
                <a:gd name="T82" fmla="*/ 46 w 118"/>
                <a:gd name="T83" fmla="*/ 101 h 189"/>
                <a:gd name="T84" fmla="*/ 39 w 118"/>
                <a:gd name="T85" fmla="*/ 106 h 189"/>
                <a:gd name="T86" fmla="*/ 28 w 118"/>
                <a:gd name="T87" fmla="*/ 117 h 189"/>
                <a:gd name="T88" fmla="*/ 21 w 118"/>
                <a:gd name="T89" fmla="*/ 122 h 189"/>
                <a:gd name="T90" fmla="*/ 15 w 118"/>
                <a:gd name="T91" fmla="*/ 128 h 189"/>
                <a:gd name="T92" fmla="*/ 7 w 118"/>
                <a:gd name="T93" fmla="*/ 132 h 189"/>
                <a:gd name="T94" fmla="*/ 2 w 118"/>
                <a:gd name="T95" fmla="*/ 139 h 189"/>
                <a:gd name="T96" fmla="*/ 3 w 118"/>
                <a:gd name="T97" fmla="*/ 146 h 189"/>
                <a:gd name="T98" fmla="*/ 4 w 118"/>
                <a:gd name="T99" fmla="*/ 154 h 189"/>
                <a:gd name="T100" fmla="*/ 6 w 118"/>
                <a:gd name="T101" fmla="*/ 166 h 189"/>
                <a:gd name="T102" fmla="*/ 3 w 118"/>
                <a:gd name="T103" fmla="*/ 178 h 189"/>
                <a:gd name="T104" fmla="*/ 13 w 118"/>
                <a:gd name="T105" fmla="*/ 182 h 189"/>
                <a:gd name="T106" fmla="*/ 20 w 118"/>
                <a:gd name="T107" fmla="*/ 186 h 189"/>
                <a:gd name="T108" fmla="*/ 33 w 118"/>
                <a:gd name="T109" fmla="*/ 189 h 189"/>
                <a:gd name="T110" fmla="*/ 68 w 118"/>
                <a:gd name="T111" fmla="*/ 181 h 189"/>
                <a:gd name="T112" fmla="*/ 78 w 118"/>
                <a:gd name="T113" fmla="*/ 179 h 189"/>
                <a:gd name="T114" fmla="*/ 83 w 118"/>
                <a:gd name="T115" fmla="*/ 173 h 189"/>
                <a:gd name="T116" fmla="*/ 100 w 118"/>
                <a:gd name="T117" fmla="*/ 15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189">
                  <a:moveTo>
                    <a:pt x="100" y="159"/>
                  </a:moveTo>
                  <a:cubicBezTo>
                    <a:pt x="103" y="153"/>
                    <a:pt x="115" y="148"/>
                    <a:pt x="117" y="143"/>
                  </a:cubicBezTo>
                  <a:cubicBezTo>
                    <a:pt x="118" y="140"/>
                    <a:pt x="118" y="139"/>
                    <a:pt x="114" y="134"/>
                  </a:cubicBezTo>
                  <a:cubicBezTo>
                    <a:pt x="110" y="129"/>
                    <a:pt x="100" y="125"/>
                    <a:pt x="100" y="123"/>
                  </a:cubicBezTo>
                  <a:cubicBezTo>
                    <a:pt x="99" y="120"/>
                    <a:pt x="107" y="120"/>
                    <a:pt x="107" y="116"/>
                  </a:cubicBezTo>
                  <a:cubicBezTo>
                    <a:pt x="106" y="113"/>
                    <a:pt x="102" y="113"/>
                    <a:pt x="101" y="110"/>
                  </a:cubicBezTo>
                  <a:cubicBezTo>
                    <a:pt x="99" y="108"/>
                    <a:pt x="103" y="106"/>
                    <a:pt x="102" y="105"/>
                  </a:cubicBezTo>
                  <a:cubicBezTo>
                    <a:pt x="102" y="103"/>
                    <a:pt x="97" y="103"/>
                    <a:pt x="97" y="101"/>
                  </a:cubicBezTo>
                  <a:cubicBezTo>
                    <a:pt x="96" y="99"/>
                    <a:pt x="100" y="100"/>
                    <a:pt x="99" y="98"/>
                  </a:cubicBezTo>
                  <a:cubicBezTo>
                    <a:pt x="99" y="96"/>
                    <a:pt x="95" y="92"/>
                    <a:pt x="98" y="89"/>
                  </a:cubicBezTo>
                  <a:cubicBezTo>
                    <a:pt x="100" y="86"/>
                    <a:pt x="105" y="89"/>
                    <a:pt x="101" y="82"/>
                  </a:cubicBezTo>
                  <a:cubicBezTo>
                    <a:pt x="98" y="76"/>
                    <a:pt x="92" y="67"/>
                    <a:pt x="91" y="65"/>
                  </a:cubicBezTo>
                  <a:cubicBezTo>
                    <a:pt x="89" y="63"/>
                    <a:pt x="92" y="60"/>
                    <a:pt x="94" y="59"/>
                  </a:cubicBezTo>
                  <a:cubicBezTo>
                    <a:pt x="96" y="57"/>
                    <a:pt x="101" y="52"/>
                    <a:pt x="101" y="50"/>
                  </a:cubicBezTo>
                  <a:cubicBezTo>
                    <a:pt x="101" y="48"/>
                    <a:pt x="95" y="43"/>
                    <a:pt x="93" y="42"/>
                  </a:cubicBezTo>
                  <a:cubicBezTo>
                    <a:pt x="91" y="41"/>
                    <a:pt x="88" y="41"/>
                    <a:pt x="86" y="38"/>
                  </a:cubicBezTo>
                  <a:cubicBezTo>
                    <a:pt x="84" y="35"/>
                    <a:pt x="83" y="34"/>
                    <a:pt x="84" y="32"/>
                  </a:cubicBezTo>
                  <a:cubicBezTo>
                    <a:pt x="86" y="30"/>
                    <a:pt x="86" y="28"/>
                    <a:pt x="86" y="26"/>
                  </a:cubicBezTo>
                  <a:cubicBezTo>
                    <a:pt x="86" y="24"/>
                    <a:pt x="90" y="25"/>
                    <a:pt x="90" y="22"/>
                  </a:cubicBezTo>
                  <a:cubicBezTo>
                    <a:pt x="91" y="21"/>
                    <a:pt x="92" y="19"/>
                    <a:pt x="93" y="18"/>
                  </a:cubicBezTo>
                  <a:cubicBezTo>
                    <a:pt x="93" y="16"/>
                    <a:pt x="93" y="13"/>
                    <a:pt x="93" y="12"/>
                  </a:cubicBezTo>
                  <a:cubicBezTo>
                    <a:pt x="92" y="9"/>
                    <a:pt x="83" y="8"/>
                    <a:pt x="81" y="4"/>
                  </a:cubicBezTo>
                  <a:cubicBezTo>
                    <a:pt x="79" y="0"/>
                    <a:pt x="74" y="2"/>
                    <a:pt x="72" y="4"/>
                  </a:cubicBezTo>
                  <a:cubicBezTo>
                    <a:pt x="70" y="6"/>
                    <a:pt x="61" y="3"/>
                    <a:pt x="61" y="7"/>
                  </a:cubicBezTo>
                  <a:cubicBezTo>
                    <a:pt x="61" y="10"/>
                    <a:pt x="54" y="10"/>
                    <a:pt x="54" y="14"/>
                  </a:cubicBezTo>
                  <a:cubicBezTo>
                    <a:pt x="54" y="18"/>
                    <a:pt x="57" y="24"/>
                    <a:pt x="52" y="24"/>
                  </a:cubicBezTo>
                  <a:cubicBezTo>
                    <a:pt x="46" y="23"/>
                    <a:pt x="50" y="26"/>
                    <a:pt x="47" y="30"/>
                  </a:cubicBezTo>
                  <a:cubicBezTo>
                    <a:pt x="44" y="34"/>
                    <a:pt x="44" y="27"/>
                    <a:pt x="40" y="28"/>
                  </a:cubicBezTo>
                  <a:cubicBezTo>
                    <a:pt x="37" y="30"/>
                    <a:pt x="33" y="25"/>
                    <a:pt x="32" y="28"/>
                  </a:cubicBezTo>
                  <a:cubicBezTo>
                    <a:pt x="30" y="31"/>
                    <a:pt x="25" y="28"/>
                    <a:pt x="19" y="27"/>
                  </a:cubicBezTo>
                  <a:cubicBezTo>
                    <a:pt x="14" y="26"/>
                    <a:pt x="11" y="19"/>
                    <a:pt x="7" y="18"/>
                  </a:cubicBezTo>
                  <a:cubicBezTo>
                    <a:pt x="4" y="18"/>
                    <a:pt x="1" y="20"/>
                    <a:pt x="0" y="24"/>
                  </a:cubicBezTo>
                  <a:cubicBezTo>
                    <a:pt x="4" y="26"/>
                    <a:pt x="7" y="30"/>
                    <a:pt x="12" y="33"/>
                  </a:cubicBezTo>
                  <a:cubicBezTo>
                    <a:pt x="18" y="35"/>
                    <a:pt x="29" y="39"/>
                    <a:pt x="28" y="42"/>
                  </a:cubicBezTo>
                  <a:cubicBezTo>
                    <a:pt x="28" y="46"/>
                    <a:pt x="26" y="52"/>
                    <a:pt x="29" y="53"/>
                  </a:cubicBezTo>
                  <a:cubicBezTo>
                    <a:pt x="31" y="55"/>
                    <a:pt x="28" y="62"/>
                    <a:pt x="31" y="63"/>
                  </a:cubicBezTo>
                  <a:cubicBezTo>
                    <a:pt x="34" y="65"/>
                    <a:pt x="33" y="73"/>
                    <a:pt x="31" y="73"/>
                  </a:cubicBezTo>
                  <a:cubicBezTo>
                    <a:pt x="28" y="73"/>
                    <a:pt x="31" y="77"/>
                    <a:pt x="33" y="79"/>
                  </a:cubicBezTo>
                  <a:cubicBezTo>
                    <a:pt x="34" y="80"/>
                    <a:pt x="34" y="82"/>
                    <a:pt x="34" y="84"/>
                  </a:cubicBezTo>
                  <a:cubicBezTo>
                    <a:pt x="38" y="85"/>
                    <a:pt x="41" y="87"/>
                    <a:pt x="44" y="88"/>
                  </a:cubicBezTo>
                  <a:cubicBezTo>
                    <a:pt x="48" y="90"/>
                    <a:pt x="47" y="93"/>
                    <a:pt x="48" y="97"/>
                  </a:cubicBezTo>
                  <a:cubicBezTo>
                    <a:pt x="48" y="100"/>
                    <a:pt x="48" y="102"/>
                    <a:pt x="46" y="101"/>
                  </a:cubicBezTo>
                  <a:cubicBezTo>
                    <a:pt x="43" y="99"/>
                    <a:pt x="41" y="101"/>
                    <a:pt x="39" y="106"/>
                  </a:cubicBezTo>
                  <a:cubicBezTo>
                    <a:pt x="38" y="111"/>
                    <a:pt x="32" y="117"/>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2"/>
                    <a:pt x="4" y="154"/>
                  </a:cubicBezTo>
                  <a:cubicBezTo>
                    <a:pt x="5" y="156"/>
                    <a:pt x="8" y="161"/>
                    <a:pt x="6" y="166"/>
                  </a:cubicBezTo>
                  <a:cubicBezTo>
                    <a:pt x="3" y="172"/>
                    <a:pt x="1" y="179"/>
                    <a:pt x="3" y="178"/>
                  </a:cubicBezTo>
                  <a:cubicBezTo>
                    <a:pt x="5" y="177"/>
                    <a:pt x="10" y="183"/>
                    <a:pt x="13" y="182"/>
                  </a:cubicBezTo>
                  <a:cubicBezTo>
                    <a:pt x="17" y="182"/>
                    <a:pt x="17" y="187"/>
                    <a:pt x="20" y="186"/>
                  </a:cubicBezTo>
                  <a:cubicBezTo>
                    <a:pt x="23" y="185"/>
                    <a:pt x="23" y="189"/>
                    <a:pt x="33" y="189"/>
                  </a:cubicBezTo>
                  <a:cubicBezTo>
                    <a:pt x="42" y="188"/>
                    <a:pt x="60" y="181"/>
                    <a:pt x="68" y="181"/>
                  </a:cubicBezTo>
                  <a:cubicBezTo>
                    <a:pt x="72" y="181"/>
                    <a:pt x="75" y="180"/>
                    <a:pt x="78" y="179"/>
                  </a:cubicBezTo>
                  <a:cubicBezTo>
                    <a:pt x="79" y="177"/>
                    <a:pt x="81" y="175"/>
                    <a:pt x="83" y="173"/>
                  </a:cubicBezTo>
                  <a:cubicBezTo>
                    <a:pt x="88" y="168"/>
                    <a:pt x="98" y="165"/>
                    <a:pt x="100" y="15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2" name="Freeform 91">
              <a:extLst>
                <a:ext uri="{FF2B5EF4-FFF2-40B4-BE49-F238E27FC236}">
                  <a16:creationId xmlns="" xmlns:a16="http://schemas.microsoft.com/office/drawing/2014/main" id="{18B1D868-E7CD-4FC3-A44F-234657F54D40}"/>
                </a:ext>
              </a:extLst>
            </p:cNvPr>
            <p:cNvSpPr>
              <a:spLocks/>
            </p:cNvSpPr>
            <p:nvPr/>
          </p:nvSpPr>
          <p:spPr bwMode="auto">
            <a:xfrm>
              <a:off x="5048250" y="2432051"/>
              <a:ext cx="504825" cy="404813"/>
            </a:xfrm>
            <a:custGeom>
              <a:avLst/>
              <a:gdLst>
                <a:gd name="T0" fmla="*/ 142 w 238"/>
                <a:gd name="T1" fmla="*/ 40 h 191"/>
                <a:gd name="T2" fmla="*/ 122 w 238"/>
                <a:gd name="T3" fmla="*/ 38 h 191"/>
                <a:gd name="T4" fmla="*/ 109 w 238"/>
                <a:gd name="T5" fmla="*/ 34 h 191"/>
                <a:gd name="T6" fmla="*/ 82 w 238"/>
                <a:gd name="T7" fmla="*/ 14 h 191"/>
                <a:gd name="T8" fmla="*/ 59 w 238"/>
                <a:gd name="T9" fmla="*/ 1 h 191"/>
                <a:gd name="T10" fmla="*/ 50 w 238"/>
                <a:gd name="T11" fmla="*/ 1 h 191"/>
                <a:gd name="T12" fmla="*/ 38 w 238"/>
                <a:gd name="T13" fmla="*/ 4 h 191"/>
                <a:gd name="T14" fmla="*/ 27 w 238"/>
                <a:gd name="T15" fmla="*/ 11 h 191"/>
                <a:gd name="T16" fmla="*/ 36 w 238"/>
                <a:gd name="T17" fmla="*/ 21 h 191"/>
                <a:gd name="T18" fmla="*/ 29 w 238"/>
                <a:gd name="T19" fmla="*/ 26 h 191"/>
                <a:gd name="T20" fmla="*/ 22 w 238"/>
                <a:gd name="T21" fmla="*/ 30 h 191"/>
                <a:gd name="T22" fmla="*/ 13 w 238"/>
                <a:gd name="T23" fmla="*/ 36 h 191"/>
                <a:gd name="T24" fmla="*/ 2 w 238"/>
                <a:gd name="T25" fmla="*/ 31 h 191"/>
                <a:gd name="T26" fmla="*/ 1 w 238"/>
                <a:gd name="T27" fmla="*/ 35 h 191"/>
                <a:gd name="T28" fmla="*/ 0 w 238"/>
                <a:gd name="T29" fmla="*/ 38 h 191"/>
                <a:gd name="T30" fmla="*/ 2 w 238"/>
                <a:gd name="T31" fmla="*/ 50 h 191"/>
                <a:gd name="T32" fmla="*/ 11 w 238"/>
                <a:gd name="T33" fmla="*/ 62 h 191"/>
                <a:gd name="T34" fmla="*/ 28 w 238"/>
                <a:gd name="T35" fmla="*/ 87 h 191"/>
                <a:gd name="T36" fmla="*/ 36 w 238"/>
                <a:gd name="T37" fmla="*/ 99 h 191"/>
                <a:gd name="T38" fmla="*/ 47 w 238"/>
                <a:gd name="T39" fmla="*/ 112 h 191"/>
                <a:gd name="T40" fmla="*/ 49 w 238"/>
                <a:gd name="T41" fmla="*/ 125 h 191"/>
                <a:gd name="T42" fmla="*/ 59 w 238"/>
                <a:gd name="T43" fmla="*/ 144 h 191"/>
                <a:gd name="T44" fmla="*/ 72 w 238"/>
                <a:gd name="T45" fmla="*/ 158 h 191"/>
                <a:gd name="T46" fmla="*/ 82 w 238"/>
                <a:gd name="T47" fmla="*/ 176 h 191"/>
                <a:gd name="T48" fmla="*/ 86 w 238"/>
                <a:gd name="T49" fmla="*/ 184 h 191"/>
                <a:gd name="T50" fmla="*/ 89 w 238"/>
                <a:gd name="T51" fmla="*/ 191 h 191"/>
                <a:gd name="T52" fmla="*/ 95 w 238"/>
                <a:gd name="T53" fmla="*/ 188 h 191"/>
                <a:gd name="T54" fmla="*/ 94 w 238"/>
                <a:gd name="T55" fmla="*/ 182 h 191"/>
                <a:gd name="T56" fmla="*/ 99 w 238"/>
                <a:gd name="T57" fmla="*/ 178 h 191"/>
                <a:gd name="T58" fmla="*/ 107 w 238"/>
                <a:gd name="T59" fmla="*/ 179 h 191"/>
                <a:gd name="T60" fmla="*/ 121 w 238"/>
                <a:gd name="T61" fmla="*/ 180 h 191"/>
                <a:gd name="T62" fmla="*/ 137 w 238"/>
                <a:gd name="T63" fmla="*/ 183 h 191"/>
                <a:gd name="T64" fmla="*/ 145 w 238"/>
                <a:gd name="T65" fmla="*/ 180 h 191"/>
                <a:gd name="T66" fmla="*/ 162 w 238"/>
                <a:gd name="T67" fmla="*/ 165 h 191"/>
                <a:gd name="T68" fmla="*/ 184 w 238"/>
                <a:gd name="T69" fmla="*/ 163 h 191"/>
                <a:gd name="T70" fmla="*/ 230 w 238"/>
                <a:gd name="T71" fmla="*/ 149 h 191"/>
                <a:gd name="T72" fmla="*/ 238 w 238"/>
                <a:gd name="T73" fmla="*/ 125 h 191"/>
                <a:gd name="T74" fmla="*/ 232 w 238"/>
                <a:gd name="T75" fmla="*/ 117 h 191"/>
                <a:gd name="T76" fmla="*/ 203 w 238"/>
                <a:gd name="T77" fmla="*/ 114 h 191"/>
                <a:gd name="T78" fmla="*/ 195 w 238"/>
                <a:gd name="T79" fmla="*/ 102 h 191"/>
                <a:gd name="T80" fmla="*/ 190 w 238"/>
                <a:gd name="T81" fmla="*/ 95 h 191"/>
                <a:gd name="T82" fmla="*/ 181 w 238"/>
                <a:gd name="T83" fmla="*/ 88 h 191"/>
                <a:gd name="T84" fmla="*/ 175 w 238"/>
                <a:gd name="T85" fmla="*/ 76 h 191"/>
                <a:gd name="T86" fmla="*/ 170 w 238"/>
                <a:gd name="T87" fmla="*/ 64 h 191"/>
                <a:gd name="T88" fmla="*/ 158 w 238"/>
                <a:gd name="T89" fmla="*/ 50 h 191"/>
                <a:gd name="T90" fmla="*/ 157 w 238"/>
                <a:gd name="T91" fmla="*/ 46 h 191"/>
                <a:gd name="T92" fmla="*/ 148 w 238"/>
                <a:gd name="T93" fmla="*/ 45 h 191"/>
                <a:gd name="T94" fmla="*/ 142 w 238"/>
                <a:gd name="T95" fmla="*/ 4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191">
                  <a:moveTo>
                    <a:pt x="142" y="40"/>
                  </a:moveTo>
                  <a:cubicBezTo>
                    <a:pt x="142" y="40"/>
                    <a:pt x="125" y="38"/>
                    <a:pt x="122" y="38"/>
                  </a:cubicBezTo>
                  <a:cubicBezTo>
                    <a:pt x="119" y="38"/>
                    <a:pt x="113" y="37"/>
                    <a:pt x="109" y="34"/>
                  </a:cubicBezTo>
                  <a:cubicBezTo>
                    <a:pt x="105" y="30"/>
                    <a:pt x="85" y="15"/>
                    <a:pt x="82" y="14"/>
                  </a:cubicBezTo>
                  <a:cubicBezTo>
                    <a:pt x="78" y="12"/>
                    <a:pt x="63" y="1"/>
                    <a:pt x="59" y="1"/>
                  </a:cubicBezTo>
                  <a:cubicBezTo>
                    <a:pt x="55" y="0"/>
                    <a:pt x="55" y="1"/>
                    <a:pt x="50" y="1"/>
                  </a:cubicBezTo>
                  <a:cubicBezTo>
                    <a:pt x="45" y="1"/>
                    <a:pt x="47" y="4"/>
                    <a:pt x="38" y="4"/>
                  </a:cubicBezTo>
                  <a:cubicBezTo>
                    <a:pt x="30" y="5"/>
                    <a:pt x="25" y="10"/>
                    <a:pt x="27" y="11"/>
                  </a:cubicBezTo>
                  <a:cubicBezTo>
                    <a:pt x="30" y="12"/>
                    <a:pt x="38" y="20"/>
                    <a:pt x="36" y="21"/>
                  </a:cubicBezTo>
                  <a:cubicBezTo>
                    <a:pt x="33" y="22"/>
                    <a:pt x="33" y="26"/>
                    <a:pt x="29" y="26"/>
                  </a:cubicBezTo>
                  <a:cubicBezTo>
                    <a:pt x="26" y="26"/>
                    <a:pt x="22" y="27"/>
                    <a:pt x="22" y="30"/>
                  </a:cubicBezTo>
                  <a:cubicBezTo>
                    <a:pt x="22" y="32"/>
                    <a:pt x="17" y="37"/>
                    <a:pt x="13" y="36"/>
                  </a:cubicBezTo>
                  <a:cubicBezTo>
                    <a:pt x="11" y="36"/>
                    <a:pt x="6" y="33"/>
                    <a:pt x="2" y="31"/>
                  </a:cubicBezTo>
                  <a:cubicBezTo>
                    <a:pt x="1" y="35"/>
                    <a:pt x="1" y="35"/>
                    <a:pt x="1" y="35"/>
                  </a:cubicBezTo>
                  <a:cubicBezTo>
                    <a:pt x="0" y="38"/>
                    <a:pt x="0" y="38"/>
                    <a:pt x="0" y="38"/>
                  </a:cubicBezTo>
                  <a:cubicBezTo>
                    <a:pt x="1" y="40"/>
                    <a:pt x="0" y="50"/>
                    <a:pt x="2" y="50"/>
                  </a:cubicBezTo>
                  <a:cubicBezTo>
                    <a:pt x="5" y="51"/>
                    <a:pt x="6" y="56"/>
                    <a:pt x="11" y="62"/>
                  </a:cubicBezTo>
                  <a:cubicBezTo>
                    <a:pt x="17" y="67"/>
                    <a:pt x="28" y="83"/>
                    <a:pt x="28" y="87"/>
                  </a:cubicBezTo>
                  <a:cubicBezTo>
                    <a:pt x="28" y="91"/>
                    <a:pt x="30" y="95"/>
                    <a:pt x="36" y="99"/>
                  </a:cubicBezTo>
                  <a:cubicBezTo>
                    <a:pt x="43" y="104"/>
                    <a:pt x="43" y="109"/>
                    <a:pt x="47" y="112"/>
                  </a:cubicBezTo>
                  <a:cubicBezTo>
                    <a:pt x="50" y="115"/>
                    <a:pt x="49" y="118"/>
                    <a:pt x="49" y="125"/>
                  </a:cubicBezTo>
                  <a:cubicBezTo>
                    <a:pt x="50" y="131"/>
                    <a:pt x="53" y="140"/>
                    <a:pt x="59" y="144"/>
                  </a:cubicBezTo>
                  <a:cubicBezTo>
                    <a:pt x="65" y="147"/>
                    <a:pt x="69" y="151"/>
                    <a:pt x="72" y="158"/>
                  </a:cubicBezTo>
                  <a:cubicBezTo>
                    <a:pt x="74" y="166"/>
                    <a:pt x="78" y="172"/>
                    <a:pt x="82" y="176"/>
                  </a:cubicBezTo>
                  <a:cubicBezTo>
                    <a:pt x="86" y="179"/>
                    <a:pt x="84" y="181"/>
                    <a:pt x="86" y="184"/>
                  </a:cubicBezTo>
                  <a:cubicBezTo>
                    <a:pt x="87" y="186"/>
                    <a:pt x="88" y="188"/>
                    <a:pt x="89" y="191"/>
                  </a:cubicBezTo>
                  <a:cubicBezTo>
                    <a:pt x="92" y="189"/>
                    <a:pt x="94" y="188"/>
                    <a:pt x="95" y="188"/>
                  </a:cubicBezTo>
                  <a:cubicBezTo>
                    <a:pt x="95" y="187"/>
                    <a:pt x="93" y="183"/>
                    <a:pt x="94" y="182"/>
                  </a:cubicBezTo>
                  <a:cubicBezTo>
                    <a:pt x="95" y="181"/>
                    <a:pt x="97" y="178"/>
                    <a:pt x="99" y="178"/>
                  </a:cubicBezTo>
                  <a:cubicBezTo>
                    <a:pt x="101" y="177"/>
                    <a:pt x="103" y="180"/>
                    <a:pt x="107" y="179"/>
                  </a:cubicBezTo>
                  <a:cubicBezTo>
                    <a:pt x="112" y="178"/>
                    <a:pt x="120" y="179"/>
                    <a:pt x="121" y="180"/>
                  </a:cubicBezTo>
                  <a:cubicBezTo>
                    <a:pt x="122" y="181"/>
                    <a:pt x="134" y="181"/>
                    <a:pt x="137" y="183"/>
                  </a:cubicBezTo>
                  <a:cubicBezTo>
                    <a:pt x="140" y="185"/>
                    <a:pt x="143" y="184"/>
                    <a:pt x="145" y="180"/>
                  </a:cubicBezTo>
                  <a:cubicBezTo>
                    <a:pt x="147" y="175"/>
                    <a:pt x="160" y="166"/>
                    <a:pt x="162" y="165"/>
                  </a:cubicBezTo>
                  <a:cubicBezTo>
                    <a:pt x="164" y="164"/>
                    <a:pt x="179" y="165"/>
                    <a:pt x="184" y="163"/>
                  </a:cubicBezTo>
                  <a:cubicBezTo>
                    <a:pt x="190" y="162"/>
                    <a:pt x="228" y="150"/>
                    <a:pt x="230" y="149"/>
                  </a:cubicBezTo>
                  <a:cubicBezTo>
                    <a:pt x="231" y="147"/>
                    <a:pt x="238" y="127"/>
                    <a:pt x="238" y="125"/>
                  </a:cubicBezTo>
                  <a:cubicBezTo>
                    <a:pt x="238" y="123"/>
                    <a:pt x="235" y="117"/>
                    <a:pt x="232" y="117"/>
                  </a:cubicBezTo>
                  <a:cubicBezTo>
                    <a:pt x="229" y="117"/>
                    <a:pt x="205" y="115"/>
                    <a:pt x="203" y="114"/>
                  </a:cubicBezTo>
                  <a:cubicBezTo>
                    <a:pt x="202" y="113"/>
                    <a:pt x="196" y="108"/>
                    <a:pt x="195" y="102"/>
                  </a:cubicBezTo>
                  <a:cubicBezTo>
                    <a:pt x="193" y="100"/>
                    <a:pt x="191" y="97"/>
                    <a:pt x="190" y="95"/>
                  </a:cubicBezTo>
                  <a:cubicBezTo>
                    <a:pt x="188" y="95"/>
                    <a:pt x="183" y="94"/>
                    <a:pt x="181" y="88"/>
                  </a:cubicBezTo>
                  <a:cubicBezTo>
                    <a:pt x="179" y="87"/>
                    <a:pt x="173" y="78"/>
                    <a:pt x="175" y="76"/>
                  </a:cubicBezTo>
                  <a:cubicBezTo>
                    <a:pt x="177" y="73"/>
                    <a:pt x="174" y="67"/>
                    <a:pt x="170" y="64"/>
                  </a:cubicBezTo>
                  <a:cubicBezTo>
                    <a:pt x="166" y="60"/>
                    <a:pt x="159" y="54"/>
                    <a:pt x="158" y="50"/>
                  </a:cubicBezTo>
                  <a:cubicBezTo>
                    <a:pt x="158" y="49"/>
                    <a:pt x="158" y="48"/>
                    <a:pt x="157" y="46"/>
                  </a:cubicBezTo>
                  <a:cubicBezTo>
                    <a:pt x="148" y="45"/>
                    <a:pt x="148" y="45"/>
                    <a:pt x="148" y="45"/>
                  </a:cubicBezTo>
                  <a:lnTo>
                    <a:pt x="142" y="40"/>
                  </a:ln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3" name="Freeform 92">
              <a:extLst>
                <a:ext uri="{FF2B5EF4-FFF2-40B4-BE49-F238E27FC236}">
                  <a16:creationId xmlns="" xmlns:a16="http://schemas.microsoft.com/office/drawing/2014/main" id="{99A32D2F-CC7E-4B4B-8EA7-B32C8DD9C9D8}"/>
                </a:ext>
              </a:extLst>
            </p:cNvPr>
            <p:cNvSpPr>
              <a:spLocks/>
            </p:cNvSpPr>
            <p:nvPr/>
          </p:nvSpPr>
          <p:spPr bwMode="auto">
            <a:xfrm>
              <a:off x="5461000" y="2617788"/>
              <a:ext cx="193675" cy="214313"/>
            </a:xfrm>
            <a:custGeom>
              <a:avLst/>
              <a:gdLst>
                <a:gd name="T0" fmla="*/ 45 w 91"/>
                <a:gd name="T1" fmla="*/ 2 h 101"/>
                <a:gd name="T2" fmla="*/ 45 w 91"/>
                <a:gd name="T3" fmla="*/ 11 h 101"/>
                <a:gd name="T4" fmla="*/ 38 w 91"/>
                <a:gd name="T5" fmla="*/ 20 h 101"/>
                <a:gd name="T6" fmla="*/ 35 w 91"/>
                <a:gd name="T7" fmla="*/ 29 h 101"/>
                <a:gd name="T8" fmla="*/ 37 w 91"/>
                <a:gd name="T9" fmla="*/ 29 h 101"/>
                <a:gd name="T10" fmla="*/ 43 w 91"/>
                <a:gd name="T11" fmla="*/ 37 h 101"/>
                <a:gd name="T12" fmla="*/ 35 w 91"/>
                <a:gd name="T13" fmla="*/ 61 h 101"/>
                <a:gd name="T14" fmla="*/ 0 w 91"/>
                <a:gd name="T15" fmla="*/ 72 h 101"/>
                <a:gd name="T16" fmla="*/ 14 w 91"/>
                <a:gd name="T17" fmla="*/ 101 h 101"/>
                <a:gd name="T18" fmla="*/ 17 w 91"/>
                <a:gd name="T19" fmla="*/ 99 h 101"/>
                <a:gd name="T20" fmla="*/ 35 w 91"/>
                <a:gd name="T21" fmla="*/ 96 h 101"/>
                <a:gd name="T22" fmla="*/ 40 w 91"/>
                <a:gd name="T23" fmla="*/ 87 h 101"/>
                <a:gd name="T24" fmla="*/ 52 w 91"/>
                <a:gd name="T25" fmla="*/ 85 h 101"/>
                <a:gd name="T26" fmla="*/ 59 w 91"/>
                <a:gd name="T27" fmla="*/ 75 h 101"/>
                <a:gd name="T28" fmla="*/ 67 w 91"/>
                <a:gd name="T29" fmla="*/ 71 h 101"/>
                <a:gd name="T30" fmla="*/ 70 w 91"/>
                <a:gd name="T31" fmla="*/ 56 h 101"/>
                <a:gd name="T32" fmla="*/ 80 w 91"/>
                <a:gd name="T33" fmla="*/ 50 h 101"/>
                <a:gd name="T34" fmla="*/ 89 w 91"/>
                <a:gd name="T35" fmla="*/ 37 h 101"/>
                <a:gd name="T36" fmla="*/ 88 w 91"/>
                <a:gd name="T37" fmla="*/ 31 h 101"/>
                <a:gd name="T38" fmla="*/ 79 w 91"/>
                <a:gd name="T39" fmla="*/ 19 h 101"/>
                <a:gd name="T40" fmla="*/ 60 w 91"/>
                <a:gd name="T41" fmla="*/ 12 h 101"/>
                <a:gd name="T42" fmla="*/ 54 w 91"/>
                <a:gd name="T43" fmla="*/ 0 h 101"/>
                <a:gd name="T44" fmla="*/ 50 w 91"/>
                <a:gd name="T45" fmla="*/ 2 h 101"/>
                <a:gd name="T46" fmla="*/ 45 w 91"/>
                <a:gd name="T4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01">
                  <a:moveTo>
                    <a:pt x="45" y="2"/>
                  </a:moveTo>
                  <a:cubicBezTo>
                    <a:pt x="45" y="11"/>
                    <a:pt x="45" y="11"/>
                    <a:pt x="45" y="11"/>
                  </a:cubicBezTo>
                  <a:cubicBezTo>
                    <a:pt x="38" y="20"/>
                    <a:pt x="38" y="20"/>
                    <a:pt x="38" y="20"/>
                  </a:cubicBezTo>
                  <a:cubicBezTo>
                    <a:pt x="35" y="29"/>
                    <a:pt x="35" y="29"/>
                    <a:pt x="35" y="29"/>
                  </a:cubicBezTo>
                  <a:cubicBezTo>
                    <a:pt x="36" y="29"/>
                    <a:pt x="36" y="29"/>
                    <a:pt x="37" y="29"/>
                  </a:cubicBezTo>
                  <a:cubicBezTo>
                    <a:pt x="40" y="29"/>
                    <a:pt x="43" y="35"/>
                    <a:pt x="43" y="37"/>
                  </a:cubicBezTo>
                  <a:cubicBezTo>
                    <a:pt x="43" y="39"/>
                    <a:pt x="36" y="59"/>
                    <a:pt x="35" y="61"/>
                  </a:cubicBezTo>
                  <a:cubicBezTo>
                    <a:pt x="34" y="62"/>
                    <a:pt x="14" y="68"/>
                    <a:pt x="0" y="72"/>
                  </a:cubicBezTo>
                  <a:cubicBezTo>
                    <a:pt x="3" y="78"/>
                    <a:pt x="9" y="90"/>
                    <a:pt x="14" y="101"/>
                  </a:cubicBezTo>
                  <a:cubicBezTo>
                    <a:pt x="15" y="100"/>
                    <a:pt x="16" y="100"/>
                    <a:pt x="17" y="99"/>
                  </a:cubicBezTo>
                  <a:cubicBezTo>
                    <a:pt x="23" y="96"/>
                    <a:pt x="31" y="98"/>
                    <a:pt x="35" y="96"/>
                  </a:cubicBezTo>
                  <a:cubicBezTo>
                    <a:pt x="40" y="95"/>
                    <a:pt x="36" y="91"/>
                    <a:pt x="40" y="87"/>
                  </a:cubicBezTo>
                  <a:cubicBezTo>
                    <a:pt x="44" y="84"/>
                    <a:pt x="50" y="87"/>
                    <a:pt x="52" y="85"/>
                  </a:cubicBezTo>
                  <a:cubicBezTo>
                    <a:pt x="54" y="84"/>
                    <a:pt x="56" y="77"/>
                    <a:pt x="59" y="75"/>
                  </a:cubicBezTo>
                  <a:cubicBezTo>
                    <a:pt x="63" y="74"/>
                    <a:pt x="67" y="75"/>
                    <a:pt x="67" y="71"/>
                  </a:cubicBezTo>
                  <a:cubicBezTo>
                    <a:pt x="66" y="68"/>
                    <a:pt x="67" y="57"/>
                    <a:pt x="70" y="56"/>
                  </a:cubicBezTo>
                  <a:cubicBezTo>
                    <a:pt x="74" y="56"/>
                    <a:pt x="79" y="52"/>
                    <a:pt x="80" y="50"/>
                  </a:cubicBezTo>
                  <a:cubicBezTo>
                    <a:pt x="80" y="48"/>
                    <a:pt x="87" y="40"/>
                    <a:pt x="89" y="37"/>
                  </a:cubicBezTo>
                  <a:cubicBezTo>
                    <a:pt x="91" y="33"/>
                    <a:pt x="91" y="31"/>
                    <a:pt x="88" y="31"/>
                  </a:cubicBezTo>
                  <a:cubicBezTo>
                    <a:pt x="85" y="30"/>
                    <a:pt x="80" y="21"/>
                    <a:pt x="79" y="19"/>
                  </a:cubicBezTo>
                  <a:cubicBezTo>
                    <a:pt x="77" y="16"/>
                    <a:pt x="68" y="18"/>
                    <a:pt x="60" y="12"/>
                  </a:cubicBezTo>
                  <a:cubicBezTo>
                    <a:pt x="57" y="9"/>
                    <a:pt x="55" y="5"/>
                    <a:pt x="54" y="0"/>
                  </a:cubicBezTo>
                  <a:cubicBezTo>
                    <a:pt x="50" y="2"/>
                    <a:pt x="50" y="2"/>
                    <a:pt x="50" y="2"/>
                  </a:cubicBezTo>
                  <a:lnTo>
                    <a:pt x="45" y="2"/>
                  </a:ln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4" name="Freeform 93">
              <a:extLst>
                <a:ext uri="{FF2B5EF4-FFF2-40B4-BE49-F238E27FC236}">
                  <a16:creationId xmlns="" xmlns:a16="http://schemas.microsoft.com/office/drawing/2014/main" id="{17EE3FA8-ADBC-4533-A8A4-F9C85D0D43DB}"/>
                </a:ext>
              </a:extLst>
            </p:cNvPr>
            <p:cNvSpPr>
              <a:spLocks/>
            </p:cNvSpPr>
            <p:nvPr/>
          </p:nvSpPr>
          <p:spPr bwMode="auto">
            <a:xfrm>
              <a:off x="5432425" y="2592388"/>
              <a:ext cx="26988" cy="41275"/>
            </a:xfrm>
            <a:custGeom>
              <a:avLst/>
              <a:gdLst>
                <a:gd name="T0" fmla="*/ 9 w 13"/>
                <a:gd name="T1" fmla="*/ 19 h 19"/>
                <a:gd name="T2" fmla="*/ 10 w 13"/>
                <a:gd name="T3" fmla="*/ 15 h 19"/>
                <a:gd name="T4" fmla="*/ 8 w 13"/>
                <a:gd name="T5" fmla="*/ 1 h 19"/>
                <a:gd name="T6" fmla="*/ 1 w 13"/>
                <a:gd name="T7" fmla="*/ 12 h 19"/>
                <a:gd name="T8" fmla="*/ 0 w 13"/>
                <a:gd name="T9" fmla="*/ 12 h 19"/>
                <a:gd name="T10" fmla="*/ 9 w 13"/>
                <a:gd name="T11" fmla="*/ 19 h 19"/>
              </a:gdLst>
              <a:ahLst/>
              <a:cxnLst>
                <a:cxn ang="0">
                  <a:pos x="T0" y="T1"/>
                </a:cxn>
                <a:cxn ang="0">
                  <a:pos x="T2" y="T3"/>
                </a:cxn>
                <a:cxn ang="0">
                  <a:pos x="T4" y="T5"/>
                </a:cxn>
                <a:cxn ang="0">
                  <a:pos x="T6" y="T7"/>
                </a:cxn>
                <a:cxn ang="0">
                  <a:pos x="T8" y="T9"/>
                </a:cxn>
                <a:cxn ang="0">
                  <a:pos x="T10" y="T11"/>
                </a:cxn>
              </a:cxnLst>
              <a:rect l="0" t="0" r="r" b="b"/>
              <a:pathLst>
                <a:path w="13" h="19">
                  <a:moveTo>
                    <a:pt x="9" y="19"/>
                  </a:moveTo>
                  <a:cubicBezTo>
                    <a:pt x="9" y="17"/>
                    <a:pt x="9" y="16"/>
                    <a:pt x="10" y="15"/>
                  </a:cubicBezTo>
                  <a:cubicBezTo>
                    <a:pt x="12" y="12"/>
                    <a:pt x="13" y="2"/>
                    <a:pt x="8" y="1"/>
                  </a:cubicBezTo>
                  <a:cubicBezTo>
                    <a:pt x="3" y="0"/>
                    <a:pt x="1" y="9"/>
                    <a:pt x="1" y="12"/>
                  </a:cubicBezTo>
                  <a:cubicBezTo>
                    <a:pt x="1" y="12"/>
                    <a:pt x="0" y="12"/>
                    <a:pt x="0" y="12"/>
                  </a:cubicBezTo>
                  <a:cubicBezTo>
                    <a:pt x="2" y="18"/>
                    <a:pt x="7" y="19"/>
                    <a:pt x="9" y="1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5" name="Freeform 94">
              <a:extLst>
                <a:ext uri="{FF2B5EF4-FFF2-40B4-BE49-F238E27FC236}">
                  <a16:creationId xmlns="" xmlns:a16="http://schemas.microsoft.com/office/drawing/2014/main" id="{2A85E3AF-40F7-430E-8D7A-A6B887197E07}"/>
                </a:ext>
              </a:extLst>
            </p:cNvPr>
            <p:cNvSpPr>
              <a:spLocks/>
            </p:cNvSpPr>
            <p:nvPr/>
          </p:nvSpPr>
          <p:spPr bwMode="auto">
            <a:xfrm>
              <a:off x="5461000" y="2589213"/>
              <a:ext cx="114300" cy="90488"/>
            </a:xfrm>
            <a:custGeom>
              <a:avLst/>
              <a:gdLst>
                <a:gd name="T0" fmla="*/ 8 w 54"/>
                <a:gd name="T1" fmla="*/ 40 h 43"/>
                <a:gd name="T2" fmla="*/ 35 w 54"/>
                <a:gd name="T3" fmla="*/ 43 h 43"/>
                <a:gd name="T4" fmla="*/ 38 w 54"/>
                <a:gd name="T5" fmla="*/ 34 h 43"/>
                <a:gd name="T6" fmla="*/ 45 w 54"/>
                <a:gd name="T7" fmla="*/ 25 h 43"/>
                <a:gd name="T8" fmla="*/ 45 w 54"/>
                <a:gd name="T9" fmla="*/ 16 h 43"/>
                <a:gd name="T10" fmla="*/ 50 w 54"/>
                <a:gd name="T11" fmla="*/ 16 h 43"/>
                <a:gd name="T12" fmla="*/ 54 w 54"/>
                <a:gd name="T13" fmla="*/ 14 h 43"/>
                <a:gd name="T14" fmla="*/ 51 w 54"/>
                <a:gd name="T15" fmla="*/ 0 h 43"/>
                <a:gd name="T16" fmla="*/ 37 w 54"/>
                <a:gd name="T17" fmla="*/ 15 h 43"/>
                <a:gd name="T18" fmla="*/ 16 w 54"/>
                <a:gd name="T19" fmla="*/ 25 h 43"/>
                <a:gd name="T20" fmla="*/ 2 w 54"/>
                <a:gd name="T21" fmla="*/ 28 h 43"/>
                <a:gd name="T22" fmla="*/ 0 w 54"/>
                <a:gd name="T23" fmla="*/ 28 h 43"/>
                <a:gd name="T24" fmla="*/ 8 w 54"/>
                <a:gd name="T2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3">
                  <a:moveTo>
                    <a:pt x="8" y="40"/>
                  </a:moveTo>
                  <a:cubicBezTo>
                    <a:pt x="10" y="41"/>
                    <a:pt x="28" y="43"/>
                    <a:pt x="35" y="43"/>
                  </a:cubicBezTo>
                  <a:cubicBezTo>
                    <a:pt x="38" y="34"/>
                    <a:pt x="38" y="34"/>
                    <a:pt x="38" y="34"/>
                  </a:cubicBezTo>
                  <a:cubicBezTo>
                    <a:pt x="45" y="25"/>
                    <a:pt x="45" y="25"/>
                    <a:pt x="45" y="25"/>
                  </a:cubicBezTo>
                  <a:cubicBezTo>
                    <a:pt x="45" y="16"/>
                    <a:pt x="45" y="16"/>
                    <a:pt x="45" y="16"/>
                  </a:cubicBezTo>
                  <a:cubicBezTo>
                    <a:pt x="50" y="16"/>
                    <a:pt x="50" y="16"/>
                    <a:pt x="50" y="16"/>
                  </a:cubicBezTo>
                  <a:cubicBezTo>
                    <a:pt x="54" y="14"/>
                    <a:pt x="54" y="14"/>
                    <a:pt x="54" y="14"/>
                  </a:cubicBezTo>
                  <a:cubicBezTo>
                    <a:pt x="52" y="7"/>
                    <a:pt x="52" y="0"/>
                    <a:pt x="51" y="0"/>
                  </a:cubicBezTo>
                  <a:cubicBezTo>
                    <a:pt x="49" y="0"/>
                    <a:pt x="40" y="8"/>
                    <a:pt x="37" y="15"/>
                  </a:cubicBezTo>
                  <a:cubicBezTo>
                    <a:pt x="34" y="21"/>
                    <a:pt x="24" y="26"/>
                    <a:pt x="16" y="25"/>
                  </a:cubicBezTo>
                  <a:cubicBezTo>
                    <a:pt x="7" y="23"/>
                    <a:pt x="5" y="27"/>
                    <a:pt x="2" y="28"/>
                  </a:cubicBezTo>
                  <a:cubicBezTo>
                    <a:pt x="2" y="29"/>
                    <a:pt x="1" y="29"/>
                    <a:pt x="0" y="28"/>
                  </a:cubicBezTo>
                  <a:cubicBezTo>
                    <a:pt x="1" y="34"/>
                    <a:pt x="7" y="39"/>
                    <a:pt x="8" y="4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7" name="Freeform 96">
              <a:extLst>
                <a:ext uri="{FF2B5EF4-FFF2-40B4-BE49-F238E27FC236}">
                  <a16:creationId xmlns="" xmlns:a16="http://schemas.microsoft.com/office/drawing/2014/main" id="{247E62FD-EDD1-49DB-9B5B-47E028094D47}"/>
                </a:ext>
              </a:extLst>
            </p:cNvPr>
            <p:cNvSpPr>
              <a:spLocks/>
            </p:cNvSpPr>
            <p:nvPr/>
          </p:nvSpPr>
          <p:spPr bwMode="auto">
            <a:xfrm>
              <a:off x="6927850" y="3122613"/>
              <a:ext cx="31750" cy="20638"/>
            </a:xfrm>
            <a:custGeom>
              <a:avLst/>
              <a:gdLst>
                <a:gd name="T0" fmla="*/ 6 w 15"/>
                <a:gd name="T1" fmla="*/ 10 h 10"/>
                <a:gd name="T2" fmla="*/ 13 w 15"/>
                <a:gd name="T3" fmla="*/ 7 h 10"/>
                <a:gd name="T4" fmla="*/ 13 w 15"/>
                <a:gd name="T5" fmla="*/ 0 h 10"/>
                <a:gd name="T6" fmla="*/ 7 w 15"/>
                <a:gd name="T7" fmla="*/ 3 h 10"/>
                <a:gd name="T8" fmla="*/ 0 w 15"/>
                <a:gd name="T9" fmla="*/ 2 h 10"/>
                <a:gd name="T10" fmla="*/ 6 w 15"/>
                <a:gd name="T11" fmla="*/ 10 h 10"/>
              </a:gdLst>
              <a:ahLst/>
              <a:cxnLst>
                <a:cxn ang="0">
                  <a:pos x="T0" y="T1"/>
                </a:cxn>
                <a:cxn ang="0">
                  <a:pos x="T2" y="T3"/>
                </a:cxn>
                <a:cxn ang="0">
                  <a:pos x="T4" y="T5"/>
                </a:cxn>
                <a:cxn ang="0">
                  <a:pos x="T6" y="T7"/>
                </a:cxn>
                <a:cxn ang="0">
                  <a:pos x="T8" y="T9"/>
                </a:cxn>
                <a:cxn ang="0">
                  <a:pos x="T10" y="T11"/>
                </a:cxn>
              </a:cxnLst>
              <a:rect l="0" t="0" r="r" b="b"/>
              <a:pathLst>
                <a:path w="15" h="10">
                  <a:moveTo>
                    <a:pt x="6" y="10"/>
                  </a:moveTo>
                  <a:cubicBezTo>
                    <a:pt x="10" y="10"/>
                    <a:pt x="10" y="6"/>
                    <a:pt x="13" y="7"/>
                  </a:cubicBezTo>
                  <a:cubicBezTo>
                    <a:pt x="15" y="7"/>
                    <a:pt x="14" y="4"/>
                    <a:pt x="13" y="0"/>
                  </a:cubicBezTo>
                  <a:cubicBezTo>
                    <a:pt x="11" y="1"/>
                    <a:pt x="7" y="1"/>
                    <a:pt x="7" y="3"/>
                  </a:cubicBezTo>
                  <a:cubicBezTo>
                    <a:pt x="7" y="6"/>
                    <a:pt x="2" y="2"/>
                    <a:pt x="0" y="2"/>
                  </a:cubicBezTo>
                  <a:cubicBezTo>
                    <a:pt x="2" y="6"/>
                    <a:pt x="4" y="10"/>
                    <a:pt x="6" y="1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78" name="Freeform 97">
              <a:extLst>
                <a:ext uri="{FF2B5EF4-FFF2-40B4-BE49-F238E27FC236}">
                  <a16:creationId xmlns="" xmlns:a16="http://schemas.microsoft.com/office/drawing/2014/main" id="{5AAEEDA2-5024-4761-8051-337A42F6B162}"/>
                </a:ext>
              </a:extLst>
            </p:cNvPr>
            <p:cNvSpPr>
              <a:spLocks/>
            </p:cNvSpPr>
            <p:nvPr/>
          </p:nvSpPr>
          <p:spPr bwMode="auto">
            <a:xfrm>
              <a:off x="5148262" y="2287588"/>
              <a:ext cx="233363" cy="227013"/>
            </a:xfrm>
            <a:custGeom>
              <a:avLst/>
              <a:gdLst>
                <a:gd name="T0" fmla="*/ 93 w 110"/>
                <a:gd name="T1" fmla="*/ 98 h 107"/>
                <a:gd name="T2" fmla="*/ 98 w 110"/>
                <a:gd name="T3" fmla="*/ 93 h 107"/>
                <a:gd name="T4" fmla="*/ 106 w 110"/>
                <a:gd name="T5" fmla="*/ 98 h 107"/>
                <a:gd name="T6" fmla="*/ 110 w 110"/>
                <a:gd name="T7" fmla="*/ 95 h 107"/>
                <a:gd name="T8" fmla="*/ 104 w 110"/>
                <a:gd name="T9" fmla="*/ 86 h 107"/>
                <a:gd name="T10" fmla="*/ 100 w 110"/>
                <a:gd name="T11" fmla="*/ 78 h 107"/>
                <a:gd name="T12" fmla="*/ 101 w 110"/>
                <a:gd name="T13" fmla="*/ 71 h 107"/>
                <a:gd name="T14" fmla="*/ 96 w 110"/>
                <a:gd name="T15" fmla="*/ 64 h 107"/>
                <a:gd name="T16" fmla="*/ 83 w 110"/>
                <a:gd name="T17" fmla="*/ 56 h 107"/>
                <a:gd name="T18" fmla="*/ 78 w 110"/>
                <a:gd name="T19" fmla="*/ 50 h 107"/>
                <a:gd name="T20" fmla="*/ 76 w 110"/>
                <a:gd name="T21" fmla="*/ 39 h 107"/>
                <a:gd name="T22" fmla="*/ 81 w 110"/>
                <a:gd name="T23" fmla="*/ 30 h 107"/>
                <a:gd name="T24" fmla="*/ 82 w 110"/>
                <a:gd name="T25" fmla="*/ 24 h 107"/>
                <a:gd name="T26" fmla="*/ 78 w 110"/>
                <a:gd name="T27" fmla="*/ 20 h 107"/>
                <a:gd name="T28" fmla="*/ 72 w 110"/>
                <a:gd name="T29" fmla="*/ 13 h 107"/>
                <a:gd name="T30" fmla="*/ 68 w 110"/>
                <a:gd name="T31" fmla="*/ 4 h 107"/>
                <a:gd name="T32" fmla="*/ 56 w 110"/>
                <a:gd name="T33" fmla="*/ 2 h 107"/>
                <a:gd name="T34" fmla="*/ 46 w 110"/>
                <a:gd name="T35" fmla="*/ 0 h 107"/>
                <a:gd name="T36" fmla="*/ 41 w 110"/>
                <a:gd name="T37" fmla="*/ 4 h 107"/>
                <a:gd name="T38" fmla="*/ 41 w 110"/>
                <a:gd name="T39" fmla="*/ 4 h 107"/>
                <a:gd name="T40" fmla="*/ 34 w 110"/>
                <a:gd name="T41" fmla="*/ 9 h 107"/>
                <a:gd name="T42" fmla="*/ 27 w 110"/>
                <a:gd name="T43" fmla="*/ 14 h 107"/>
                <a:gd name="T44" fmla="*/ 28 w 110"/>
                <a:gd name="T45" fmla="*/ 24 h 107"/>
                <a:gd name="T46" fmla="*/ 27 w 110"/>
                <a:gd name="T47" fmla="*/ 33 h 107"/>
                <a:gd name="T48" fmla="*/ 24 w 110"/>
                <a:gd name="T49" fmla="*/ 39 h 107"/>
                <a:gd name="T50" fmla="*/ 0 w 110"/>
                <a:gd name="T51" fmla="*/ 52 h 107"/>
                <a:gd name="T52" fmla="*/ 1 w 110"/>
                <a:gd name="T53" fmla="*/ 58 h 107"/>
                <a:gd name="T54" fmla="*/ 4 w 110"/>
                <a:gd name="T55" fmla="*/ 69 h 107"/>
                <a:gd name="T56" fmla="*/ 12 w 110"/>
                <a:gd name="T57" fmla="*/ 69 h 107"/>
                <a:gd name="T58" fmla="*/ 35 w 110"/>
                <a:gd name="T59" fmla="*/ 82 h 107"/>
                <a:gd name="T60" fmla="*/ 62 w 110"/>
                <a:gd name="T61" fmla="*/ 102 h 107"/>
                <a:gd name="T62" fmla="*/ 75 w 110"/>
                <a:gd name="T63" fmla="*/ 106 h 107"/>
                <a:gd name="T64" fmla="*/ 88 w 110"/>
                <a:gd name="T65" fmla="*/ 107 h 107"/>
                <a:gd name="T66" fmla="*/ 93 w 110"/>
                <a:gd name="T67" fmla="*/ 9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7">
                  <a:moveTo>
                    <a:pt x="93" y="98"/>
                  </a:moveTo>
                  <a:cubicBezTo>
                    <a:pt x="94" y="96"/>
                    <a:pt x="95" y="94"/>
                    <a:pt x="98" y="93"/>
                  </a:cubicBezTo>
                  <a:cubicBezTo>
                    <a:pt x="101" y="93"/>
                    <a:pt x="103" y="95"/>
                    <a:pt x="106" y="98"/>
                  </a:cubicBezTo>
                  <a:cubicBezTo>
                    <a:pt x="107" y="96"/>
                    <a:pt x="109" y="95"/>
                    <a:pt x="110" y="95"/>
                  </a:cubicBezTo>
                  <a:cubicBezTo>
                    <a:pt x="107" y="92"/>
                    <a:pt x="104" y="88"/>
                    <a:pt x="104" y="86"/>
                  </a:cubicBezTo>
                  <a:cubicBezTo>
                    <a:pt x="105" y="82"/>
                    <a:pt x="101" y="81"/>
                    <a:pt x="100" y="78"/>
                  </a:cubicBezTo>
                  <a:cubicBezTo>
                    <a:pt x="100" y="76"/>
                    <a:pt x="103" y="73"/>
                    <a:pt x="101" y="71"/>
                  </a:cubicBezTo>
                  <a:cubicBezTo>
                    <a:pt x="99" y="69"/>
                    <a:pt x="99" y="65"/>
                    <a:pt x="96" y="64"/>
                  </a:cubicBezTo>
                  <a:cubicBezTo>
                    <a:pt x="93" y="64"/>
                    <a:pt x="83" y="59"/>
                    <a:pt x="83" y="56"/>
                  </a:cubicBezTo>
                  <a:cubicBezTo>
                    <a:pt x="84" y="53"/>
                    <a:pt x="80" y="50"/>
                    <a:pt x="78" y="50"/>
                  </a:cubicBezTo>
                  <a:cubicBezTo>
                    <a:pt x="76" y="49"/>
                    <a:pt x="74" y="41"/>
                    <a:pt x="76" y="39"/>
                  </a:cubicBezTo>
                  <a:cubicBezTo>
                    <a:pt x="79" y="38"/>
                    <a:pt x="78" y="30"/>
                    <a:pt x="81" y="30"/>
                  </a:cubicBezTo>
                  <a:cubicBezTo>
                    <a:pt x="84" y="30"/>
                    <a:pt x="81" y="26"/>
                    <a:pt x="82" y="24"/>
                  </a:cubicBezTo>
                  <a:cubicBezTo>
                    <a:pt x="83" y="21"/>
                    <a:pt x="80" y="20"/>
                    <a:pt x="78" y="20"/>
                  </a:cubicBezTo>
                  <a:cubicBezTo>
                    <a:pt x="76" y="20"/>
                    <a:pt x="72" y="16"/>
                    <a:pt x="72" y="13"/>
                  </a:cubicBezTo>
                  <a:cubicBezTo>
                    <a:pt x="72" y="10"/>
                    <a:pt x="67" y="5"/>
                    <a:pt x="68" y="4"/>
                  </a:cubicBezTo>
                  <a:cubicBezTo>
                    <a:pt x="67" y="10"/>
                    <a:pt x="58" y="1"/>
                    <a:pt x="56" y="2"/>
                  </a:cubicBezTo>
                  <a:cubicBezTo>
                    <a:pt x="53" y="4"/>
                    <a:pt x="51" y="0"/>
                    <a:pt x="46" y="0"/>
                  </a:cubicBezTo>
                  <a:cubicBezTo>
                    <a:pt x="42" y="1"/>
                    <a:pt x="42" y="2"/>
                    <a:pt x="41" y="4"/>
                  </a:cubicBezTo>
                  <a:cubicBezTo>
                    <a:pt x="41" y="4"/>
                    <a:pt x="41" y="4"/>
                    <a:pt x="41" y="4"/>
                  </a:cubicBezTo>
                  <a:cubicBezTo>
                    <a:pt x="34" y="9"/>
                    <a:pt x="34" y="9"/>
                    <a:pt x="34" y="9"/>
                  </a:cubicBezTo>
                  <a:cubicBezTo>
                    <a:pt x="34" y="9"/>
                    <a:pt x="28" y="11"/>
                    <a:pt x="27" y="14"/>
                  </a:cubicBezTo>
                  <a:cubicBezTo>
                    <a:pt x="26" y="18"/>
                    <a:pt x="30" y="22"/>
                    <a:pt x="28" y="24"/>
                  </a:cubicBezTo>
                  <a:cubicBezTo>
                    <a:pt x="26" y="26"/>
                    <a:pt x="27" y="31"/>
                    <a:pt x="27" y="33"/>
                  </a:cubicBezTo>
                  <a:cubicBezTo>
                    <a:pt x="28" y="34"/>
                    <a:pt x="24" y="39"/>
                    <a:pt x="24" y="39"/>
                  </a:cubicBezTo>
                  <a:cubicBezTo>
                    <a:pt x="24" y="39"/>
                    <a:pt x="11" y="46"/>
                    <a:pt x="0" y="52"/>
                  </a:cubicBezTo>
                  <a:cubicBezTo>
                    <a:pt x="0" y="54"/>
                    <a:pt x="1" y="56"/>
                    <a:pt x="1" y="58"/>
                  </a:cubicBezTo>
                  <a:cubicBezTo>
                    <a:pt x="2" y="60"/>
                    <a:pt x="3" y="65"/>
                    <a:pt x="4" y="69"/>
                  </a:cubicBezTo>
                  <a:cubicBezTo>
                    <a:pt x="8" y="69"/>
                    <a:pt x="9" y="68"/>
                    <a:pt x="12" y="69"/>
                  </a:cubicBezTo>
                  <a:cubicBezTo>
                    <a:pt x="16" y="69"/>
                    <a:pt x="31" y="80"/>
                    <a:pt x="35" y="82"/>
                  </a:cubicBezTo>
                  <a:cubicBezTo>
                    <a:pt x="38" y="83"/>
                    <a:pt x="58" y="98"/>
                    <a:pt x="62" y="102"/>
                  </a:cubicBezTo>
                  <a:cubicBezTo>
                    <a:pt x="66" y="105"/>
                    <a:pt x="72" y="106"/>
                    <a:pt x="75" y="106"/>
                  </a:cubicBezTo>
                  <a:cubicBezTo>
                    <a:pt x="77" y="106"/>
                    <a:pt x="83" y="107"/>
                    <a:pt x="88" y="107"/>
                  </a:cubicBezTo>
                  <a:cubicBezTo>
                    <a:pt x="90" y="104"/>
                    <a:pt x="92" y="98"/>
                    <a:pt x="93" y="9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0" name="Freeform 99">
              <a:extLst>
                <a:ext uri="{FF2B5EF4-FFF2-40B4-BE49-F238E27FC236}">
                  <a16:creationId xmlns="" xmlns:a16="http://schemas.microsoft.com/office/drawing/2014/main" id="{DACB3575-3353-4581-9B89-0FAE3D13D7C3}"/>
                </a:ext>
              </a:extLst>
            </p:cNvPr>
            <p:cNvSpPr>
              <a:spLocks noEditPoints="1"/>
            </p:cNvSpPr>
            <p:nvPr/>
          </p:nvSpPr>
          <p:spPr bwMode="auto">
            <a:xfrm>
              <a:off x="4116387" y="1882776"/>
              <a:ext cx="349250" cy="293688"/>
            </a:xfrm>
            <a:custGeom>
              <a:avLst/>
              <a:gdLst>
                <a:gd name="T0" fmla="*/ 144 w 165"/>
                <a:gd name="T1" fmla="*/ 31 h 138"/>
                <a:gd name="T2" fmla="*/ 138 w 165"/>
                <a:gd name="T3" fmla="*/ 29 h 138"/>
                <a:gd name="T4" fmla="*/ 131 w 165"/>
                <a:gd name="T5" fmla="*/ 26 h 138"/>
                <a:gd name="T6" fmla="*/ 119 w 165"/>
                <a:gd name="T7" fmla="*/ 24 h 138"/>
                <a:gd name="T8" fmla="*/ 114 w 165"/>
                <a:gd name="T9" fmla="*/ 20 h 138"/>
                <a:gd name="T10" fmla="*/ 110 w 165"/>
                <a:gd name="T11" fmla="*/ 15 h 138"/>
                <a:gd name="T12" fmla="*/ 105 w 165"/>
                <a:gd name="T13" fmla="*/ 17 h 138"/>
                <a:gd name="T14" fmla="*/ 102 w 165"/>
                <a:gd name="T15" fmla="*/ 14 h 138"/>
                <a:gd name="T16" fmla="*/ 95 w 165"/>
                <a:gd name="T17" fmla="*/ 9 h 138"/>
                <a:gd name="T18" fmla="*/ 89 w 165"/>
                <a:gd name="T19" fmla="*/ 6 h 138"/>
                <a:gd name="T20" fmla="*/ 85 w 165"/>
                <a:gd name="T21" fmla="*/ 2 h 138"/>
                <a:gd name="T22" fmla="*/ 84 w 165"/>
                <a:gd name="T23" fmla="*/ 0 h 138"/>
                <a:gd name="T24" fmla="*/ 81 w 165"/>
                <a:gd name="T25" fmla="*/ 0 h 138"/>
                <a:gd name="T26" fmla="*/ 75 w 165"/>
                <a:gd name="T27" fmla="*/ 10 h 138"/>
                <a:gd name="T28" fmla="*/ 63 w 165"/>
                <a:gd name="T29" fmla="*/ 18 h 138"/>
                <a:gd name="T30" fmla="*/ 56 w 165"/>
                <a:gd name="T31" fmla="*/ 26 h 138"/>
                <a:gd name="T32" fmla="*/ 41 w 165"/>
                <a:gd name="T33" fmla="*/ 21 h 138"/>
                <a:gd name="T34" fmla="*/ 35 w 165"/>
                <a:gd name="T35" fmla="*/ 25 h 138"/>
                <a:gd name="T36" fmla="*/ 36 w 165"/>
                <a:gd name="T37" fmla="*/ 37 h 138"/>
                <a:gd name="T38" fmla="*/ 27 w 165"/>
                <a:gd name="T39" fmla="*/ 37 h 138"/>
                <a:gd name="T40" fmla="*/ 20 w 165"/>
                <a:gd name="T41" fmla="*/ 34 h 138"/>
                <a:gd name="T42" fmla="*/ 9 w 165"/>
                <a:gd name="T43" fmla="*/ 35 h 138"/>
                <a:gd name="T44" fmla="*/ 2 w 165"/>
                <a:gd name="T45" fmla="*/ 40 h 138"/>
                <a:gd name="T46" fmla="*/ 3 w 165"/>
                <a:gd name="T47" fmla="*/ 47 h 138"/>
                <a:gd name="T48" fmla="*/ 18 w 165"/>
                <a:gd name="T49" fmla="*/ 52 h 138"/>
                <a:gd name="T50" fmla="*/ 28 w 165"/>
                <a:gd name="T51" fmla="*/ 55 h 138"/>
                <a:gd name="T52" fmla="*/ 32 w 165"/>
                <a:gd name="T53" fmla="*/ 60 h 138"/>
                <a:gd name="T54" fmla="*/ 40 w 165"/>
                <a:gd name="T55" fmla="*/ 69 h 138"/>
                <a:gd name="T56" fmla="*/ 43 w 165"/>
                <a:gd name="T57" fmla="*/ 78 h 138"/>
                <a:gd name="T58" fmla="*/ 42 w 165"/>
                <a:gd name="T59" fmla="*/ 92 h 138"/>
                <a:gd name="T60" fmla="*/ 36 w 165"/>
                <a:gd name="T61" fmla="*/ 112 h 138"/>
                <a:gd name="T62" fmla="*/ 36 w 165"/>
                <a:gd name="T63" fmla="*/ 112 h 138"/>
                <a:gd name="T64" fmla="*/ 42 w 165"/>
                <a:gd name="T65" fmla="*/ 115 h 138"/>
                <a:gd name="T66" fmla="*/ 53 w 165"/>
                <a:gd name="T67" fmla="*/ 121 h 138"/>
                <a:gd name="T68" fmla="*/ 62 w 165"/>
                <a:gd name="T69" fmla="*/ 120 h 138"/>
                <a:gd name="T70" fmla="*/ 67 w 165"/>
                <a:gd name="T71" fmla="*/ 121 h 138"/>
                <a:gd name="T72" fmla="*/ 81 w 165"/>
                <a:gd name="T73" fmla="*/ 124 h 138"/>
                <a:gd name="T74" fmla="*/ 92 w 165"/>
                <a:gd name="T75" fmla="*/ 125 h 138"/>
                <a:gd name="T76" fmla="*/ 92 w 165"/>
                <a:gd name="T77" fmla="*/ 122 h 138"/>
                <a:gd name="T78" fmla="*/ 101 w 165"/>
                <a:gd name="T79" fmla="*/ 110 h 138"/>
                <a:gd name="T80" fmla="*/ 122 w 165"/>
                <a:gd name="T81" fmla="*/ 115 h 138"/>
                <a:gd name="T82" fmla="*/ 135 w 165"/>
                <a:gd name="T83" fmla="*/ 111 h 138"/>
                <a:gd name="T84" fmla="*/ 142 w 165"/>
                <a:gd name="T85" fmla="*/ 106 h 138"/>
                <a:gd name="T86" fmla="*/ 143 w 165"/>
                <a:gd name="T87" fmla="*/ 102 h 138"/>
                <a:gd name="T88" fmla="*/ 138 w 165"/>
                <a:gd name="T89" fmla="*/ 100 h 138"/>
                <a:gd name="T90" fmla="*/ 135 w 165"/>
                <a:gd name="T91" fmla="*/ 95 h 138"/>
                <a:gd name="T92" fmla="*/ 132 w 165"/>
                <a:gd name="T93" fmla="*/ 89 h 138"/>
                <a:gd name="T94" fmla="*/ 134 w 165"/>
                <a:gd name="T95" fmla="*/ 86 h 138"/>
                <a:gd name="T96" fmla="*/ 136 w 165"/>
                <a:gd name="T97" fmla="*/ 82 h 138"/>
                <a:gd name="T98" fmla="*/ 135 w 165"/>
                <a:gd name="T99" fmla="*/ 76 h 138"/>
                <a:gd name="T100" fmla="*/ 133 w 165"/>
                <a:gd name="T101" fmla="*/ 71 h 138"/>
                <a:gd name="T102" fmla="*/ 128 w 165"/>
                <a:gd name="T103" fmla="*/ 70 h 138"/>
                <a:gd name="T104" fmla="*/ 127 w 165"/>
                <a:gd name="T105" fmla="*/ 67 h 138"/>
                <a:gd name="T106" fmla="*/ 134 w 165"/>
                <a:gd name="T107" fmla="*/ 58 h 138"/>
                <a:gd name="T108" fmla="*/ 140 w 165"/>
                <a:gd name="T109" fmla="*/ 53 h 138"/>
                <a:gd name="T110" fmla="*/ 142 w 165"/>
                <a:gd name="T111" fmla="*/ 44 h 138"/>
                <a:gd name="T112" fmla="*/ 147 w 165"/>
                <a:gd name="T113" fmla="*/ 35 h 138"/>
                <a:gd name="T114" fmla="*/ 144 w 165"/>
                <a:gd name="T115" fmla="*/ 31 h 138"/>
                <a:gd name="T116" fmla="*/ 162 w 165"/>
                <a:gd name="T117" fmla="*/ 116 h 138"/>
                <a:gd name="T118" fmla="*/ 155 w 165"/>
                <a:gd name="T119" fmla="*/ 122 h 138"/>
                <a:gd name="T120" fmla="*/ 160 w 165"/>
                <a:gd name="T121" fmla="*/ 137 h 138"/>
                <a:gd name="T122" fmla="*/ 162 w 165"/>
                <a:gd name="T123"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38">
                  <a:moveTo>
                    <a:pt x="144" y="31"/>
                  </a:moveTo>
                  <a:cubicBezTo>
                    <a:pt x="143" y="32"/>
                    <a:pt x="142" y="29"/>
                    <a:pt x="138" y="29"/>
                  </a:cubicBezTo>
                  <a:cubicBezTo>
                    <a:pt x="135" y="29"/>
                    <a:pt x="133" y="28"/>
                    <a:pt x="131" y="26"/>
                  </a:cubicBezTo>
                  <a:cubicBezTo>
                    <a:pt x="130" y="24"/>
                    <a:pt x="122" y="23"/>
                    <a:pt x="119" y="24"/>
                  </a:cubicBezTo>
                  <a:cubicBezTo>
                    <a:pt x="117" y="24"/>
                    <a:pt x="116" y="20"/>
                    <a:pt x="114" y="20"/>
                  </a:cubicBezTo>
                  <a:cubicBezTo>
                    <a:pt x="111" y="21"/>
                    <a:pt x="110" y="17"/>
                    <a:pt x="110" y="15"/>
                  </a:cubicBezTo>
                  <a:cubicBezTo>
                    <a:pt x="110" y="13"/>
                    <a:pt x="108" y="16"/>
                    <a:pt x="105" y="17"/>
                  </a:cubicBezTo>
                  <a:cubicBezTo>
                    <a:pt x="103" y="18"/>
                    <a:pt x="102" y="15"/>
                    <a:pt x="102" y="14"/>
                  </a:cubicBezTo>
                  <a:cubicBezTo>
                    <a:pt x="102" y="12"/>
                    <a:pt x="97" y="11"/>
                    <a:pt x="95" y="9"/>
                  </a:cubicBezTo>
                  <a:cubicBezTo>
                    <a:pt x="93" y="8"/>
                    <a:pt x="90" y="4"/>
                    <a:pt x="89" y="6"/>
                  </a:cubicBezTo>
                  <a:cubicBezTo>
                    <a:pt x="88" y="8"/>
                    <a:pt x="86" y="3"/>
                    <a:pt x="85" y="2"/>
                  </a:cubicBezTo>
                  <a:cubicBezTo>
                    <a:pt x="85" y="1"/>
                    <a:pt x="84" y="1"/>
                    <a:pt x="84" y="0"/>
                  </a:cubicBezTo>
                  <a:cubicBezTo>
                    <a:pt x="83" y="0"/>
                    <a:pt x="82" y="0"/>
                    <a:pt x="81" y="0"/>
                  </a:cubicBezTo>
                  <a:cubicBezTo>
                    <a:pt x="77" y="0"/>
                    <a:pt x="74" y="3"/>
                    <a:pt x="75" y="10"/>
                  </a:cubicBezTo>
                  <a:cubicBezTo>
                    <a:pt x="75" y="17"/>
                    <a:pt x="70" y="17"/>
                    <a:pt x="63" y="18"/>
                  </a:cubicBezTo>
                  <a:cubicBezTo>
                    <a:pt x="56" y="18"/>
                    <a:pt x="58" y="24"/>
                    <a:pt x="56" y="26"/>
                  </a:cubicBezTo>
                  <a:cubicBezTo>
                    <a:pt x="53" y="28"/>
                    <a:pt x="43" y="25"/>
                    <a:pt x="41" y="21"/>
                  </a:cubicBezTo>
                  <a:cubicBezTo>
                    <a:pt x="40" y="17"/>
                    <a:pt x="31" y="21"/>
                    <a:pt x="35" y="25"/>
                  </a:cubicBezTo>
                  <a:cubicBezTo>
                    <a:pt x="39" y="30"/>
                    <a:pt x="39" y="36"/>
                    <a:pt x="36" y="37"/>
                  </a:cubicBezTo>
                  <a:cubicBezTo>
                    <a:pt x="34" y="39"/>
                    <a:pt x="30" y="35"/>
                    <a:pt x="27" y="37"/>
                  </a:cubicBezTo>
                  <a:cubicBezTo>
                    <a:pt x="24" y="39"/>
                    <a:pt x="23" y="35"/>
                    <a:pt x="20" y="34"/>
                  </a:cubicBezTo>
                  <a:cubicBezTo>
                    <a:pt x="16" y="32"/>
                    <a:pt x="15" y="35"/>
                    <a:pt x="9" y="35"/>
                  </a:cubicBezTo>
                  <a:cubicBezTo>
                    <a:pt x="3" y="34"/>
                    <a:pt x="0" y="38"/>
                    <a:pt x="2" y="40"/>
                  </a:cubicBezTo>
                  <a:cubicBezTo>
                    <a:pt x="4" y="43"/>
                    <a:pt x="1" y="45"/>
                    <a:pt x="3" y="47"/>
                  </a:cubicBezTo>
                  <a:cubicBezTo>
                    <a:pt x="5" y="49"/>
                    <a:pt x="12" y="49"/>
                    <a:pt x="18" y="52"/>
                  </a:cubicBezTo>
                  <a:cubicBezTo>
                    <a:pt x="24" y="55"/>
                    <a:pt x="25" y="52"/>
                    <a:pt x="28" y="55"/>
                  </a:cubicBezTo>
                  <a:cubicBezTo>
                    <a:pt x="31" y="57"/>
                    <a:pt x="31" y="55"/>
                    <a:pt x="32" y="60"/>
                  </a:cubicBezTo>
                  <a:cubicBezTo>
                    <a:pt x="32" y="64"/>
                    <a:pt x="35" y="68"/>
                    <a:pt x="40" y="69"/>
                  </a:cubicBezTo>
                  <a:cubicBezTo>
                    <a:pt x="46" y="71"/>
                    <a:pt x="42" y="74"/>
                    <a:pt x="43" y="78"/>
                  </a:cubicBezTo>
                  <a:cubicBezTo>
                    <a:pt x="45" y="82"/>
                    <a:pt x="41" y="87"/>
                    <a:pt x="42" y="92"/>
                  </a:cubicBezTo>
                  <a:cubicBezTo>
                    <a:pt x="43" y="96"/>
                    <a:pt x="39" y="111"/>
                    <a:pt x="36" y="112"/>
                  </a:cubicBezTo>
                  <a:cubicBezTo>
                    <a:pt x="36" y="112"/>
                    <a:pt x="36" y="112"/>
                    <a:pt x="36" y="112"/>
                  </a:cubicBezTo>
                  <a:cubicBezTo>
                    <a:pt x="38" y="113"/>
                    <a:pt x="41" y="114"/>
                    <a:pt x="42" y="115"/>
                  </a:cubicBezTo>
                  <a:cubicBezTo>
                    <a:pt x="45" y="117"/>
                    <a:pt x="50" y="118"/>
                    <a:pt x="53" y="121"/>
                  </a:cubicBezTo>
                  <a:cubicBezTo>
                    <a:pt x="56" y="123"/>
                    <a:pt x="62" y="122"/>
                    <a:pt x="62" y="120"/>
                  </a:cubicBezTo>
                  <a:cubicBezTo>
                    <a:pt x="62" y="117"/>
                    <a:pt x="65" y="119"/>
                    <a:pt x="67" y="121"/>
                  </a:cubicBezTo>
                  <a:cubicBezTo>
                    <a:pt x="69" y="123"/>
                    <a:pt x="77" y="123"/>
                    <a:pt x="81" y="124"/>
                  </a:cubicBezTo>
                  <a:cubicBezTo>
                    <a:pt x="84" y="125"/>
                    <a:pt x="88" y="124"/>
                    <a:pt x="92" y="125"/>
                  </a:cubicBezTo>
                  <a:cubicBezTo>
                    <a:pt x="92" y="124"/>
                    <a:pt x="92" y="123"/>
                    <a:pt x="92" y="122"/>
                  </a:cubicBezTo>
                  <a:cubicBezTo>
                    <a:pt x="90" y="115"/>
                    <a:pt x="95" y="111"/>
                    <a:pt x="101" y="110"/>
                  </a:cubicBezTo>
                  <a:cubicBezTo>
                    <a:pt x="106" y="110"/>
                    <a:pt x="118" y="113"/>
                    <a:pt x="122" y="115"/>
                  </a:cubicBezTo>
                  <a:cubicBezTo>
                    <a:pt x="125" y="117"/>
                    <a:pt x="129" y="116"/>
                    <a:pt x="135" y="111"/>
                  </a:cubicBezTo>
                  <a:cubicBezTo>
                    <a:pt x="137" y="108"/>
                    <a:pt x="140" y="107"/>
                    <a:pt x="142" y="106"/>
                  </a:cubicBezTo>
                  <a:cubicBezTo>
                    <a:pt x="142" y="105"/>
                    <a:pt x="142" y="103"/>
                    <a:pt x="143" y="102"/>
                  </a:cubicBezTo>
                  <a:cubicBezTo>
                    <a:pt x="144" y="100"/>
                    <a:pt x="140" y="101"/>
                    <a:pt x="138" y="100"/>
                  </a:cubicBezTo>
                  <a:cubicBezTo>
                    <a:pt x="135" y="100"/>
                    <a:pt x="133" y="98"/>
                    <a:pt x="135" y="95"/>
                  </a:cubicBezTo>
                  <a:cubicBezTo>
                    <a:pt x="137" y="92"/>
                    <a:pt x="134" y="92"/>
                    <a:pt x="132" y="89"/>
                  </a:cubicBezTo>
                  <a:cubicBezTo>
                    <a:pt x="130" y="86"/>
                    <a:pt x="133" y="87"/>
                    <a:pt x="134" y="86"/>
                  </a:cubicBezTo>
                  <a:cubicBezTo>
                    <a:pt x="136" y="86"/>
                    <a:pt x="138" y="83"/>
                    <a:pt x="136" y="82"/>
                  </a:cubicBezTo>
                  <a:cubicBezTo>
                    <a:pt x="135" y="81"/>
                    <a:pt x="134" y="79"/>
                    <a:pt x="135" y="76"/>
                  </a:cubicBezTo>
                  <a:cubicBezTo>
                    <a:pt x="136" y="73"/>
                    <a:pt x="133" y="73"/>
                    <a:pt x="133" y="71"/>
                  </a:cubicBezTo>
                  <a:cubicBezTo>
                    <a:pt x="133" y="69"/>
                    <a:pt x="130" y="68"/>
                    <a:pt x="128" y="70"/>
                  </a:cubicBezTo>
                  <a:cubicBezTo>
                    <a:pt x="126" y="73"/>
                    <a:pt x="125" y="71"/>
                    <a:pt x="127" y="67"/>
                  </a:cubicBezTo>
                  <a:cubicBezTo>
                    <a:pt x="128" y="62"/>
                    <a:pt x="133" y="60"/>
                    <a:pt x="134" y="58"/>
                  </a:cubicBezTo>
                  <a:cubicBezTo>
                    <a:pt x="134" y="55"/>
                    <a:pt x="137" y="53"/>
                    <a:pt x="140" y="53"/>
                  </a:cubicBezTo>
                  <a:cubicBezTo>
                    <a:pt x="142" y="53"/>
                    <a:pt x="141" y="48"/>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8"/>
                    <a:pt x="160" y="137"/>
                  </a:cubicBezTo>
                  <a:cubicBezTo>
                    <a:pt x="165" y="137"/>
                    <a:pt x="164" y="116"/>
                    <a:pt x="162" y="116"/>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3" name="Freeform 102">
              <a:extLst>
                <a:ext uri="{FF2B5EF4-FFF2-40B4-BE49-F238E27FC236}">
                  <a16:creationId xmlns="" xmlns:a16="http://schemas.microsoft.com/office/drawing/2014/main" id="{2C21020D-7C77-4904-B69E-BCDB61FCFA44}"/>
                </a:ext>
              </a:extLst>
            </p:cNvPr>
            <p:cNvSpPr>
              <a:spLocks/>
            </p:cNvSpPr>
            <p:nvPr/>
          </p:nvSpPr>
          <p:spPr bwMode="auto">
            <a:xfrm>
              <a:off x="1419225" y="2419351"/>
              <a:ext cx="728663" cy="454025"/>
            </a:xfrm>
            <a:custGeom>
              <a:avLst/>
              <a:gdLst>
                <a:gd name="T0" fmla="*/ 301 w 344"/>
                <a:gd name="T1" fmla="*/ 200 h 214"/>
                <a:gd name="T2" fmla="*/ 296 w 344"/>
                <a:gd name="T3" fmla="*/ 180 h 214"/>
                <a:gd name="T4" fmla="*/ 324 w 344"/>
                <a:gd name="T5" fmla="*/ 173 h 214"/>
                <a:gd name="T6" fmla="*/ 334 w 344"/>
                <a:gd name="T7" fmla="*/ 161 h 214"/>
                <a:gd name="T8" fmla="*/ 343 w 344"/>
                <a:gd name="T9" fmla="*/ 139 h 214"/>
                <a:gd name="T10" fmla="*/ 315 w 344"/>
                <a:gd name="T11" fmla="*/ 138 h 214"/>
                <a:gd name="T12" fmla="*/ 297 w 344"/>
                <a:gd name="T13" fmla="*/ 161 h 214"/>
                <a:gd name="T14" fmla="*/ 281 w 344"/>
                <a:gd name="T15" fmla="*/ 170 h 214"/>
                <a:gd name="T16" fmla="*/ 242 w 344"/>
                <a:gd name="T17" fmla="*/ 170 h 214"/>
                <a:gd name="T18" fmla="*/ 224 w 344"/>
                <a:gd name="T19" fmla="*/ 143 h 214"/>
                <a:gd name="T20" fmla="*/ 223 w 344"/>
                <a:gd name="T21" fmla="*/ 90 h 214"/>
                <a:gd name="T22" fmla="*/ 219 w 344"/>
                <a:gd name="T23" fmla="*/ 83 h 214"/>
                <a:gd name="T24" fmla="*/ 200 w 344"/>
                <a:gd name="T25" fmla="*/ 71 h 214"/>
                <a:gd name="T26" fmla="*/ 187 w 344"/>
                <a:gd name="T27" fmla="*/ 47 h 214"/>
                <a:gd name="T28" fmla="*/ 158 w 344"/>
                <a:gd name="T29" fmla="*/ 46 h 214"/>
                <a:gd name="T30" fmla="*/ 141 w 344"/>
                <a:gd name="T31" fmla="*/ 32 h 214"/>
                <a:gd name="T32" fmla="*/ 121 w 344"/>
                <a:gd name="T33" fmla="*/ 12 h 214"/>
                <a:gd name="T34" fmla="*/ 100 w 344"/>
                <a:gd name="T35" fmla="*/ 17 h 214"/>
                <a:gd name="T36" fmla="*/ 39 w 344"/>
                <a:gd name="T37" fmla="*/ 7 h 214"/>
                <a:gd name="T38" fmla="*/ 0 w 344"/>
                <a:gd name="T39" fmla="*/ 4 h 214"/>
                <a:gd name="T40" fmla="*/ 16 w 344"/>
                <a:gd name="T41" fmla="*/ 35 h 214"/>
                <a:gd name="T42" fmla="*/ 35 w 344"/>
                <a:gd name="T43" fmla="*/ 61 h 214"/>
                <a:gd name="T44" fmla="*/ 40 w 344"/>
                <a:gd name="T45" fmla="*/ 72 h 214"/>
                <a:gd name="T46" fmla="*/ 56 w 344"/>
                <a:gd name="T47" fmla="*/ 94 h 214"/>
                <a:gd name="T48" fmla="*/ 81 w 344"/>
                <a:gd name="T49" fmla="*/ 120 h 214"/>
                <a:gd name="T50" fmla="*/ 84 w 344"/>
                <a:gd name="T51" fmla="*/ 107 h 214"/>
                <a:gd name="T52" fmla="*/ 71 w 344"/>
                <a:gd name="T53" fmla="*/ 93 h 214"/>
                <a:gd name="T54" fmla="*/ 52 w 344"/>
                <a:gd name="T55" fmla="*/ 60 h 214"/>
                <a:gd name="T56" fmla="*/ 44 w 344"/>
                <a:gd name="T57" fmla="*/ 42 h 214"/>
                <a:gd name="T58" fmla="*/ 29 w 344"/>
                <a:gd name="T59" fmla="*/ 30 h 214"/>
                <a:gd name="T60" fmla="*/ 29 w 344"/>
                <a:gd name="T61" fmla="*/ 12 h 214"/>
                <a:gd name="T62" fmla="*/ 39 w 344"/>
                <a:gd name="T63" fmla="*/ 16 h 214"/>
                <a:gd name="T64" fmla="*/ 49 w 344"/>
                <a:gd name="T65" fmla="*/ 32 h 214"/>
                <a:gd name="T66" fmla="*/ 56 w 344"/>
                <a:gd name="T67" fmla="*/ 48 h 214"/>
                <a:gd name="T68" fmla="*/ 73 w 344"/>
                <a:gd name="T69" fmla="*/ 61 h 214"/>
                <a:gd name="T70" fmla="*/ 87 w 344"/>
                <a:gd name="T71" fmla="*/ 74 h 214"/>
                <a:gd name="T72" fmla="*/ 95 w 344"/>
                <a:gd name="T73" fmla="*/ 90 h 214"/>
                <a:gd name="T74" fmla="*/ 129 w 344"/>
                <a:gd name="T75" fmla="*/ 125 h 214"/>
                <a:gd name="T76" fmla="*/ 134 w 344"/>
                <a:gd name="T77" fmla="*/ 146 h 214"/>
                <a:gd name="T78" fmla="*/ 139 w 344"/>
                <a:gd name="T79" fmla="*/ 164 h 214"/>
                <a:gd name="T80" fmla="*/ 174 w 344"/>
                <a:gd name="T81" fmla="*/ 180 h 214"/>
                <a:gd name="T82" fmla="*/ 221 w 344"/>
                <a:gd name="T83" fmla="*/ 202 h 214"/>
                <a:gd name="T84" fmla="*/ 265 w 344"/>
                <a:gd name="T85" fmla="*/ 204 h 214"/>
                <a:gd name="T86" fmla="*/ 286 w 344"/>
                <a:gd name="T87" fmla="*/ 2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4" h="214">
                  <a:moveTo>
                    <a:pt x="286" y="201"/>
                  </a:moveTo>
                  <a:cubicBezTo>
                    <a:pt x="287" y="201"/>
                    <a:pt x="300" y="203"/>
                    <a:pt x="301" y="200"/>
                  </a:cubicBezTo>
                  <a:cubicBezTo>
                    <a:pt x="302" y="197"/>
                    <a:pt x="292" y="190"/>
                    <a:pt x="293" y="189"/>
                  </a:cubicBezTo>
                  <a:cubicBezTo>
                    <a:pt x="294" y="188"/>
                    <a:pt x="294" y="180"/>
                    <a:pt x="296" y="180"/>
                  </a:cubicBezTo>
                  <a:cubicBezTo>
                    <a:pt x="298" y="180"/>
                    <a:pt x="316" y="181"/>
                    <a:pt x="317" y="180"/>
                  </a:cubicBezTo>
                  <a:cubicBezTo>
                    <a:pt x="318" y="180"/>
                    <a:pt x="321" y="174"/>
                    <a:pt x="324" y="173"/>
                  </a:cubicBezTo>
                  <a:cubicBezTo>
                    <a:pt x="325" y="173"/>
                    <a:pt x="327" y="175"/>
                    <a:pt x="329" y="177"/>
                  </a:cubicBezTo>
                  <a:cubicBezTo>
                    <a:pt x="333" y="174"/>
                    <a:pt x="334" y="167"/>
                    <a:pt x="334" y="161"/>
                  </a:cubicBezTo>
                  <a:cubicBezTo>
                    <a:pt x="335" y="155"/>
                    <a:pt x="333" y="152"/>
                    <a:pt x="336" y="149"/>
                  </a:cubicBezTo>
                  <a:cubicBezTo>
                    <a:pt x="340" y="145"/>
                    <a:pt x="344" y="145"/>
                    <a:pt x="343" y="139"/>
                  </a:cubicBezTo>
                  <a:cubicBezTo>
                    <a:pt x="342" y="134"/>
                    <a:pt x="337" y="139"/>
                    <a:pt x="333" y="137"/>
                  </a:cubicBezTo>
                  <a:cubicBezTo>
                    <a:pt x="329" y="134"/>
                    <a:pt x="325" y="136"/>
                    <a:pt x="315" y="138"/>
                  </a:cubicBezTo>
                  <a:cubicBezTo>
                    <a:pt x="305" y="139"/>
                    <a:pt x="300" y="143"/>
                    <a:pt x="301" y="151"/>
                  </a:cubicBezTo>
                  <a:cubicBezTo>
                    <a:pt x="301" y="158"/>
                    <a:pt x="297" y="155"/>
                    <a:pt x="297" y="161"/>
                  </a:cubicBezTo>
                  <a:cubicBezTo>
                    <a:pt x="298" y="167"/>
                    <a:pt x="289" y="167"/>
                    <a:pt x="290" y="171"/>
                  </a:cubicBezTo>
                  <a:cubicBezTo>
                    <a:pt x="290" y="175"/>
                    <a:pt x="283" y="171"/>
                    <a:pt x="281" y="170"/>
                  </a:cubicBezTo>
                  <a:cubicBezTo>
                    <a:pt x="279" y="169"/>
                    <a:pt x="258" y="175"/>
                    <a:pt x="255" y="176"/>
                  </a:cubicBezTo>
                  <a:cubicBezTo>
                    <a:pt x="252" y="176"/>
                    <a:pt x="246" y="169"/>
                    <a:pt x="242" y="170"/>
                  </a:cubicBezTo>
                  <a:cubicBezTo>
                    <a:pt x="238" y="170"/>
                    <a:pt x="236" y="163"/>
                    <a:pt x="236" y="158"/>
                  </a:cubicBezTo>
                  <a:cubicBezTo>
                    <a:pt x="235" y="153"/>
                    <a:pt x="227" y="148"/>
                    <a:pt x="224" y="143"/>
                  </a:cubicBezTo>
                  <a:cubicBezTo>
                    <a:pt x="220" y="139"/>
                    <a:pt x="220" y="128"/>
                    <a:pt x="219" y="121"/>
                  </a:cubicBezTo>
                  <a:cubicBezTo>
                    <a:pt x="219" y="115"/>
                    <a:pt x="218" y="103"/>
                    <a:pt x="223" y="90"/>
                  </a:cubicBezTo>
                  <a:cubicBezTo>
                    <a:pt x="224" y="88"/>
                    <a:pt x="224" y="87"/>
                    <a:pt x="224" y="85"/>
                  </a:cubicBezTo>
                  <a:cubicBezTo>
                    <a:pt x="222" y="84"/>
                    <a:pt x="221" y="83"/>
                    <a:pt x="219" y="83"/>
                  </a:cubicBezTo>
                  <a:cubicBezTo>
                    <a:pt x="215" y="84"/>
                    <a:pt x="206" y="78"/>
                    <a:pt x="204" y="78"/>
                  </a:cubicBezTo>
                  <a:cubicBezTo>
                    <a:pt x="202" y="78"/>
                    <a:pt x="202" y="73"/>
                    <a:pt x="200" y="71"/>
                  </a:cubicBezTo>
                  <a:cubicBezTo>
                    <a:pt x="199" y="69"/>
                    <a:pt x="200" y="64"/>
                    <a:pt x="198" y="62"/>
                  </a:cubicBezTo>
                  <a:cubicBezTo>
                    <a:pt x="196" y="61"/>
                    <a:pt x="189" y="55"/>
                    <a:pt x="187" y="47"/>
                  </a:cubicBezTo>
                  <a:cubicBezTo>
                    <a:pt x="185" y="40"/>
                    <a:pt x="172" y="36"/>
                    <a:pt x="167" y="36"/>
                  </a:cubicBezTo>
                  <a:cubicBezTo>
                    <a:pt x="162" y="35"/>
                    <a:pt x="160" y="46"/>
                    <a:pt x="158" y="46"/>
                  </a:cubicBezTo>
                  <a:cubicBezTo>
                    <a:pt x="157" y="47"/>
                    <a:pt x="148" y="41"/>
                    <a:pt x="145" y="39"/>
                  </a:cubicBezTo>
                  <a:cubicBezTo>
                    <a:pt x="143" y="38"/>
                    <a:pt x="141" y="35"/>
                    <a:pt x="141" y="32"/>
                  </a:cubicBezTo>
                  <a:cubicBezTo>
                    <a:pt x="141" y="29"/>
                    <a:pt x="136" y="24"/>
                    <a:pt x="134" y="23"/>
                  </a:cubicBezTo>
                  <a:cubicBezTo>
                    <a:pt x="132" y="23"/>
                    <a:pt x="121" y="12"/>
                    <a:pt x="121" y="12"/>
                  </a:cubicBezTo>
                  <a:cubicBezTo>
                    <a:pt x="104" y="12"/>
                    <a:pt x="104" y="12"/>
                    <a:pt x="104" y="12"/>
                  </a:cubicBezTo>
                  <a:cubicBezTo>
                    <a:pt x="100" y="17"/>
                    <a:pt x="100" y="17"/>
                    <a:pt x="100" y="17"/>
                  </a:cubicBezTo>
                  <a:cubicBezTo>
                    <a:pt x="68" y="17"/>
                    <a:pt x="68" y="17"/>
                    <a:pt x="68" y="17"/>
                  </a:cubicBezTo>
                  <a:cubicBezTo>
                    <a:pt x="68" y="17"/>
                    <a:pt x="43" y="8"/>
                    <a:pt x="39" y="7"/>
                  </a:cubicBezTo>
                  <a:cubicBezTo>
                    <a:pt x="34" y="6"/>
                    <a:pt x="26" y="0"/>
                    <a:pt x="26" y="0"/>
                  </a:cubicBezTo>
                  <a:cubicBezTo>
                    <a:pt x="0" y="4"/>
                    <a:pt x="0" y="4"/>
                    <a:pt x="0" y="4"/>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60"/>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1"/>
                    <a:pt x="80" y="117"/>
                    <a:pt x="81" y="120"/>
                  </a:cubicBezTo>
                  <a:cubicBezTo>
                    <a:pt x="81" y="123"/>
                    <a:pt x="85" y="120"/>
                    <a:pt x="86" y="116"/>
                  </a:cubicBezTo>
                  <a:cubicBezTo>
                    <a:pt x="87" y="113"/>
                    <a:pt x="84" y="112"/>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50"/>
                    <a:pt x="43" y="48"/>
                  </a:cubicBezTo>
                  <a:cubicBezTo>
                    <a:pt x="40" y="47"/>
                    <a:pt x="46" y="44"/>
                    <a:pt x="44" y="42"/>
                  </a:cubicBezTo>
                  <a:cubicBezTo>
                    <a:pt x="42" y="40"/>
                    <a:pt x="39" y="40"/>
                    <a:pt x="35" y="38"/>
                  </a:cubicBezTo>
                  <a:cubicBezTo>
                    <a:pt x="31" y="37"/>
                    <a:pt x="29" y="34"/>
                    <a:pt x="29" y="30"/>
                  </a:cubicBezTo>
                  <a:cubicBezTo>
                    <a:pt x="29" y="26"/>
                    <a:pt x="26" y="16"/>
                    <a:pt x="25" y="13"/>
                  </a:cubicBezTo>
                  <a:cubicBezTo>
                    <a:pt x="24" y="10"/>
                    <a:pt x="28" y="10"/>
                    <a:pt x="29" y="12"/>
                  </a:cubicBezTo>
                  <a:cubicBezTo>
                    <a:pt x="30" y="13"/>
                    <a:pt x="31" y="15"/>
                    <a:pt x="33" y="14"/>
                  </a:cubicBezTo>
                  <a:cubicBezTo>
                    <a:pt x="35" y="13"/>
                    <a:pt x="38" y="13"/>
                    <a:pt x="39" y="16"/>
                  </a:cubicBezTo>
                  <a:cubicBezTo>
                    <a:pt x="40" y="19"/>
                    <a:pt x="45" y="16"/>
                    <a:pt x="47" y="18"/>
                  </a:cubicBezTo>
                  <a:cubicBezTo>
                    <a:pt x="49" y="19"/>
                    <a:pt x="42" y="20"/>
                    <a:pt x="49" y="32"/>
                  </a:cubicBezTo>
                  <a:cubicBezTo>
                    <a:pt x="55" y="43"/>
                    <a:pt x="51" y="37"/>
                    <a:pt x="51" y="45"/>
                  </a:cubicBezTo>
                  <a:cubicBezTo>
                    <a:pt x="51" y="52"/>
                    <a:pt x="55" y="49"/>
                    <a:pt x="56" y="48"/>
                  </a:cubicBezTo>
                  <a:cubicBezTo>
                    <a:pt x="57" y="46"/>
                    <a:pt x="61" y="50"/>
                    <a:pt x="64" y="54"/>
                  </a:cubicBezTo>
                  <a:cubicBezTo>
                    <a:pt x="67" y="58"/>
                    <a:pt x="73" y="58"/>
                    <a:pt x="73" y="61"/>
                  </a:cubicBezTo>
                  <a:cubicBezTo>
                    <a:pt x="73" y="63"/>
                    <a:pt x="75" y="67"/>
                    <a:pt x="79" y="68"/>
                  </a:cubicBezTo>
                  <a:cubicBezTo>
                    <a:pt x="83" y="69"/>
                    <a:pt x="84" y="74"/>
                    <a:pt x="87" y="74"/>
                  </a:cubicBezTo>
                  <a:cubicBezTo>
                    <a:pt x="89" y="75"/>
                    <a:pt x="90" y="78"/>
                    <a:pt x="88" y="81"/>
                  </a:cubicBezTo>
                  <a:cubicBezTo>
                    <a:pt x="87" y="84"/>
                    <a:pt x="88" y="87"/>
                    <a:pt x="95" y="90"/>
                  </a:cubicBezTo>
                  <a:cubicBezTo>
                    <a:pt x="102" y="92"/>
                    <a:pt x="99" y="93"/>
                    <a:pt x="105" y="98"/>
                  </a:cubicBezTo>
                  <a:cubicBezTo>
                    <a:pt x="110" y="103"/>
                    <a:pt x="126" y="120"/>
                    <a:pt x="129" y="125"/>
                  </a:cubicBezTo>
                  <a:cubicBezTo>
                    <a:pt x="132" y="130"/>
                    <a:pt x="133" y="134"/>
                    <a:pt x="134" y="137"/>
                  </a:cubicBezTo>
                  <a:cubicBezTo>
                    <a:pt x="136" y="141"/>
                    <a:pt x="132" y="143"/>
                    <a:pt x="134" y="146"/>
                  </a:cubicBezTo>
                  <a:cubicBezTo>
                    <a:pt x="136" y="149"/>
                    <a:pt x="130" y="147"/>
                    <a:pt x="130" y="150"/>
                  </a:cubicBezTo>
                  <a:cubicBezTo>
                    <a:pt x="131" y="152"/>
                    <a:pt x="134" y="163"/>
                    <a:pt x="139" y="164"/>
                  </a:cubicBezTo>
                  <a:cubicBezTo>
                    <a:pt x="145" y="164"/>
                    <a:pt x="151" y="171"/>
                    <a:pt x="156" y="175"/>
                  </a:cubicBezTo>
                  <a:cubicBezTo>
                    <a:pt x="160" y="178"/>
                    <a:pt x="167" y="178"/>
                    <a:pt x="174" y="180"/>
                  </a:cubicBezTo>
                  <a:cubicBezTo>
                    <a:pt x="180" y="183"/>
                    <a:pt x="186" y="189"/>
                    <a:pt x="196" y="191"/>
                  </a:cubicBezTo>
                  <a:cubicBezTo>
                    <a:pt x="206" y="194"/>
                    <a:pt x="215" y="198"/>
                    <a:pt x="221" y="202"/>
                  </a:cubicBezTo>
                  <a:cubicBezTo>
                    <a:pt x="228" y="206"/>
                    <a:pt x="235" y="205"/>
                    <a:pt x="244" y="201"/>
                  </a:cubicBezTo>
                  <a:cubicBezTo>
                    <a:pt x="253" y="198"/>
                    <a:pt x="260" y="202"/>
                    <a:pt x="265" y="204"/>
                  </a:cubicBezTo>
                  <a:cubicBezTo>
                    <a:pt x="267" y="205"/>
                    <a:pt x="272" y="209"/>
                    <a:pt x="277" y="214"/>
                  </a:cubicBezTo>
                  <a:cubicBezTo>
                    <a:pt x="281" y="207"/>
                    <a:pt x="285" y="202"/>
                    <a:pt x="286" y="20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5" name="Freeform 104">
              <a:extLst>
                <a:ext uri="{FF2B5EF4-FFF2-40B4-BE49-F238E27FC236}">
                  <a16:creationId xmlns="" xmlns:a16="http://schemas.microsoft.com/office/drawing/2014/main" id="{EF3AFF29-7AC5-4ED6-819D-040E6D701FA0}"/>
                </a:ext>
              </a:extLst>
            </p:cNvPr>
            <p:cNvSpPr>
              <a:spLocks/>
            </p:cNvSpPr>
            <p:nvPr/>
          </p:nvSpPr>
          <p:spPr bwMode="auto">
            <a:xfrm>
              <a:off x="2085975" y="2786063"/>
              <a:ext cx="30163" cy="63500"/>
            </a:xfrm>
            <a:custGeom>
              <a:avLst/>
              <a:gdLst>
                <a:gd name="T0" fmla="*/ 2 w 14"/>
                <a:gd name="T1" fmla="*/ 7 h 30"/>
                <a:gd name="T2" fmla="*/ 0 w 14"/>
                <a:gd name="T3" fmla="*/ 8 h 30"/>
                <a:gd name="T4" fmla="*/ 0 w 14"/>
                <a:gd name="T5" fmla="*/ 30 h 30"/>
                <a:gd name="T6" fmla="*/ 5 w 14"/>
                <a:gd name="T7" fmla="*/ 30 h 30"/>
                <a:gd name="T8" fmla="*/ 9 w 14"/>
                <a:gd name="T9" fmla="*/ 24 h 30"/>
                <a:gd name="T10" fmla="*/ 12 w 14"/>
                <a:gd name="T11" fmla="*/ 5 h 30"/>
                <a:gd name="T12" fmla="*/ 14 w 14"/>
                <a:gd name="T13" fmla="*/ 4 h 30"/>
                <a:gd name="T14" fmla="*/ 9 w 14"/>
                <a:gd name="T15" fmla="*/ 0 h 30"/>
                <a:gd name="T16" fmla="*/ 2 w 14"/>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0">
                  <a:moveTo>
                    <a:pt x="2" y="7"/>
                  </a:moveTo>
                  <a:cubicBezTo>
                    <a:pt x="2" y="8"/>
                    <a:pt x="1" y="8"/>
                    <a:pt x="0" y="8"/>
                  </a:cubicBezTo>
                  <a:cubicBezTo>
                    <a:pt x="0" y="30"/>
                    <a:pt x="0" y="30"/>
                    <a:pt x="0" y="30"/>
                  </a:cubicBezTo>
                  <a:cubicBezTo>
                    <a:pt x="5" y="30"/>
                    <a:pt x="5" y="30"/>
                    <a:pt x="5" y="30"/>
                  </a:cubicBezTo>
                  <a:cubicBezTo>
                    <a:pt x="6" y="28"/>
                    <a:pt x="7" y="25"/>
                    <a:pt x="9" y="24"/>
                  </a:cubicBezTo>
                  <a:cubicBezTo>
                    <a:pt x="13" y="20"/>
                    <a:pt x="7" y="6"/>
                    <a:pt x="12" y="5"/>
                  </a:cubicBezTo>
                  <a:cubicBezTo>
                    <a:pt x="13" y="5"/>
                    <a:pt x="14" y="4"/>
                    <a:pt x="14" y="4"/>
                  </a:cubicBezTo>
                  <a:cubicBezTo>
                    <a:pt x="12" y="2"/>
                    <a:pt x="10" y="0"/>
                    <a:pt x="9" y="0"/>
                  </a:cubicBezTo>
                  <a:cubicBezTo>
                    <a:pt x="6" y="1"/>
                    <a:pt x="3" y="7"/>
                    <a:pt x="2" y="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6" name="Freeform 105">
              <a:extLst>
                <a:ext uri="{FF2B5EF4-FFF2-40B4-BE49-F238E27FC236}">
                  <a16:creationId xmlns="" xmlns:a16="http://schemas.microsoft.com/office/drawing/2014/main" id="{2D380960-DE64-46FC-9E62-5BAA5682E3E8}"/>
                </a:ext>
              </a:extLst>
            </p:cNvPr>
            <p:cNvSpPr>
              <a:spLocks/>
            </p:cNvSpPr>
            <p:nvPr/>
          </p:nvSpPr>
          <p:spPr bwMode="auto">
            <a:xfrm>
              <a:off x="2435225" y="2741613"/>
              <a:ext cx="71438" cy="58738"/>
            </a:xfrm>
            <a:custGeom>
              <a:avLst/>
              <a:gdLst>
                <a:gd name="T0" fmla="*/ 16 w 34"/>
                <a:gd name="T1" fmla="*/ 2 h 28"/>
                <a:gd name="T2" fmla="*/ 23 w 34"/>
                <a:gd name="T3" fmla="*/ 18 h 28"/>
                <a:gd name="T4" fmla="*/ 1 w 34"/>
                <a:gd name="T5" fmla="*/ 22 h 28"/>
                <a:gd name="T6" fmla="*/ 16 w 34"/>
                <a:gd name="T7" fmla="*/ 25 h 28"/>
                <a:gd name="T8" fmla="*/ 32 w 34"/>
                <a:gd name="T9" fmla="*/ 28 h 28"/>
                <a:gd name="T10" fmla="*/ 34 w 34"/>
                <a:gd name="T11" fmla="*/ 6 h 28"/>
                <a:gd name="T12" fmla="*/ 16 w 34"/>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34" h="28">
                  <a:moveTo>
                    <a:pt x="16" y="2"/>
                  </a:moveTo>
                  <a:cubicBezTo>
                    <a:pt x="11" y="6"/>
                    <a:pt x="23" y="13"/>
                    <a:pt x="23" y="18"/>
                  </a:cubicBezTo>
                  <a:cubicBezTo>
                    <a:pt x="23" y="22"/>
                    <a:pt x="3" y="17"/>
                    <a:pt x="1" y="22"/>
                  </a:cubicBezTo>
                  <a:cubicBezTo>
                    <a:pt x="0" y="24"/>
                    <a:pt x="8" y="28"/>
                    <a:pt x="16" y="25"/>
                  </a:cubicBezTo>
                  <a:cubicBezTo>
                    <a:pt x="23" y="23"/>
                    <a:pt x="28" y="26"/>
                    <a:pt x="32" y="28"/>
                  </a:cubicBezTo>
                  <a:cubicBezTo>
                    <a:pt x="32" y="20"/>
                    <a:pt x="33" y="11"/>
                    <a:pt x="34" y="6"/>
                  </a:cubicBezTo>
                  <a:cubicBezTo>
                    <a:pt x="27" y="4"/>
                    <a:pt x="20" y="0"/>
                    <a:pt x="16" y="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7" name="Freeform 106">
              <a:extLst>
                <a:ext uri="{FF2B5EF4-FFF2-40B4-BE49-F238E27FC236}">
                  <a16:creationId xmlns="" xmlns:a16="http://schemas.microsoft.com/office/drawing/2014/main" id="{CB995251-A134-4AB8-A0E4-53D861147251}"/>
                </a:ext>
              </a:extLst>
            </p:cNvPr>
            <p:cNvSpPr>
              <a:spLocks/>
            </p:cNvSpPr>
            <p:nvPr/>
          </p:nvSpPr>
          <p:spPr bwMode="auto">
            <a:xfrm>
              <a:off x="2503487" y="2749551"/>
              <a:ext cx="79375" cy="55563"/>
            </a:xfrm>
            <a:custGeom>
              <a:avLst/>
              <a:gdLst>
                <a:gd name="T0" fmla="*/ 14 w 38"/>
                <a:gd name="T1" fmla="*/ 19 h 26"/>
                <a:gd name="T2" fmla="*/ 38 w 38"/>
                <a:gd name="T3" fmla="*/ 14 h 26"/>
                <a:gd name="T4" fmla="*/ 8 w 38"/>
                <a:gd name="T5" fmla="*/ 2 h 26"/>
                <a:gd name="T6" fmla="*/ 2 w 38"/>
                <a:gd name="T7" fmla="*/ 2 h 26"/>
                <a:gd name="T8" fmla="*/ 0 w 38"/>
                <a:gd name="T9" fmla="*/ 24 h 26"/>
                <a:gd name="T10" fmla="*/ 0 w 38"/>
                <a:gd name="T11" fmla="*/ 24 h 26"/>
                <a:gd name="T12" fmla="*/ 14 w 38"/>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38" h="26">
                  <a:moveTo>
                    <a:pt x="14" y="19"/>
                  </a:moveTo>
                  <a:cubicBezTo>
                    <a:pt x="23" y="16"/>
                    <a:pt x="38" y="21"/>
                    <a:pt x="38" y="14"/>
                  </a:cubicBezTo>
                  <a:cubicBezTo>
                    <a:pt x="38" y="7"/>
                    <a:pt x="14" y="0"/>
                    <a:pt x="8" y="2"/>
                  </a:cubicBezTo>
                  <a:cubicBezTo>
                    <a:pt x="6" y="2"/>
                    <a:pt x="4" y="2"/>
                    <a:pt x="2" y="2"/>
                  </a:cubicBezTo>
                  <a:cubicBezTo>
                    <a:pt x="1" y="7"/>
                    <a:pt x="0" y="16"/>
                    <a:pt x="0" y="24"/>
                  </a:cubicBezTo>
                  <a:cubicBezTo>
                    <a:pt x="0" y="24"/>
                    <a:pt x="0" y="24"/>
                    <a:pt x="0" y="24"/>
                  </a:cubicBezTo>
                  <a:cubicBezTo>
                    <a:pt x="4" y="26"/>
                    <a:pt x="5" y="22"/>
                    <a:pt x="14" y="1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89" name="Freeform 108">
              <a:extLst>
                <a:ext uri="{FF2B5EF4-FFF2-40B4-BE49-F238E27FC236}">
                  <a16:creationId xmlns="" xmlns:a16="http://schemas.microsoft.com/office/drawing/2014/main" id="{5A1BE615-68C6-4F47-BB9D-7FC4295A28D3}"/>
                </a:ext>
              </a:extLst>
            </p:cNvPr>
            <p:cNvSpPr>
              <a:spLocks/>
            </p:cNvSpPr>
            <p:nvPr/>
          </p:nvSpPr>
          <p:spPr bwMode="auto">
            <a:xfrm>
              <a:off x="2449512" y="3109913"/>
              <a:ext cx="954088" cy="971550"/>
            </a:xfrm>
            <a:custGeom>
              <a:avLst/>
              <a:gdLst>
                <a:gd name="T0" fmla="*/ 253 w 450"/>
                <a:gd name="T1" fmla="*/ 426 h 459"/>
                <a:gd name="T2" fmla="*/ 260 w 450"/>
                <a:gd name="T3" fmla="*/ 428 h 459"/>
                <a:gd name="T4" fmla="*/ 289 w 450"/>
                <a:gd name="T5" fmla="*/ 378 h 459"/>
                <a:gd name="T6" fmla="*/ 307 w 450"/>
                <a:gd name="T7" fmla="*/ 342 h 459"/>
                <a:gd name="T8" fmla="*/ 337 w 450"/>
                <a:gd name="T9" fmla="*/ 325 h 459"/>
                <a:gd name="T10" fmla="*/ 372 w 450"/>
                <a:gd name="T11" fmla="*/ 316 h 459"/>
                <a:gd name="T12" fmla="*/ 386 w 450"/>
                <a:gd name="T13" fmla="*/ 289 h 459"/>
                <a:gd name="T14" fmla="*/ 397 w 450"/>
                <a:gd name="T15" fmla="*/ 263 h 459"/>
                <a:gd name="T16" fmla="*/ 401 w 450"/>
                <a:gd name="T17" fmla="*/ 211 h 459"/>
                <a:gd name="T18" fmla="*/ 409 w 450"/>
                <a:gd name="T19" fmla="*/ 205 h 459"/>
                <a:gd name="T20" fmla="*/ 445 w 450"/>
                <a:gd name="T21" fmla="*/ 157 h 459"/>
                <a:gd name="T22" fmla="*/ 406 w 450"/>
                <a:gd name="T23" fmla="*/ 103 h 459"/>
                <a:gd name="T24" fmla="*/ 336 w 450"/>
                <a:gd name="T25" fmla="*/ 95 h 459"/>
                <a:gd name="T26" fmla="*/ 295 w 450"/>
                <a:gd name="T27" fmla="*/ 73 h 459"/>
                <a:gd name="T28" fmla="*/ 291 w 450"/>
                <a:gd name="T29" fmla="*/ 66 h 459"/>
                <a:gd name="T30" fmla="*/ 264 w 450"/>
                <a:gd name="T31" fmla="*/ 60 h 459"/>
                <a:gd name="T32" fmla="*/ 258 w 450"/>
                <a:gd name="T33" fmla="*/ 12 h 459"/>
                <a:gd name="T34" fmla="*/ 222 w 450"/>
                <a:gd name="T35" fmla="*/ 32 h 459"/>
                <a:gd name="T36" fmla="*/ 191 w 450"/>
                <a:gd name="T37" fmla="*/ 38 h 459"/>
                <a:gd name="T38" fmla="*/ 166 w 450"/>
                <a:gd name="T39" fmla="*/ 39 h 459"/>
                <a:gd name="T40" fmla="*/ 157 w 450"/>
                <a:gd name="T41" fmla="*/ 1 h 459"/>
                <a:gd name="T42" fmla="*/ 129 w 450"/>
                <a:gd name="T43" fmla="*/ 17 h 459"/>
                <a:gd name="T44" fmla="*/ 107 w 450"/>
                <a:gd name="T45" fmla="*/ 14 h 459"/>
                <a:gd name="T46" fmla="*/ 120 w 450"/>
                <a:gd name="T47" fmla="*/ 31 h 459"/>
                <a:gd name="T48" fmla="*/ 105 w 450"/>
                <a:gd name="T49" fmla="*/ 46 h 459"/>
                <a:gd name="T50" fmla="*/ 84 w 450"/>
                <a:gd name="T51" fmla="*/ 48 h 459"/>
                <a:gd name="T52" fmla="*/ 48 w 450"/>
                <a:gd name="T53" fmla="*/ 41 h 459"/>
                <a:gd name="T54" fmla="*/ 45 w 450"/>
                <a:gd name="T55" fmla="*/ 58 h 459"/>
                <a:gd name="T56" fmla="*/ 46 w 450"/>
                <a:gd name="T57" fmla="*/ 107 h 459"/>
                <a:gd name="T58" fmla="*/ 12 w 450"/>
                <a:gd name="T59" fmla="*/ 120 h 459"/>
                <a:gd name="T60" fmla="*/ 2 w 450"/>
                <a:gd name="T61" fmla="*/ 144 h 459"/>
                <a:gd name="T62" fmla="*/ 15 w 450"/>
                <a:gd name="T63" fmla="*/ 167 h 459"/>
                <a:gd name="T64" fmla="*/ 38 w 450"/>
                <a:gd name="T65" fmla="*/ 171 h 459"/>
                <a:gd name="T66" fmla="*/ 65 w 450"/>
                <a:gd name="T67" fmla="*/ 184 h 459"/>
                <a:gd name="T68" fmla="*/ 99 w 450"/>
                <a:gd name="T69" fmla="*/ 173 h 459"/>
                <a:gd name="T70" fmla="*/ 124 w 450"/>
                <a:gd name="T71" fmla="*/ 205 h 459"/>
                <a:gd name="T72" fmla="*/ 150 w 450"/>
                <a:gd name="T73" fmla="*/ 216 h 459"/>
                <a:gd name="T74" fmla="*/ 158 w 450"/>
                <a:gd name="T75" fmla="*/ 242 h 459"/>
                <a:gd name="T76" fmla="*/ 186 w 450"/>
                <a:gd name="T77" fmla="*/ 264 h 459"/>
                <a:gd name="T78" fmla="*/ 182 w 450"/>
                <a:gd name="T79" fmla="*/ 292 h 459"/>
                <a:gd name="T80" fmla="*/ 199 w 450"/>
                <a:gd name="T81" fmla="*/ 316 h 459"/>
                <a:gd name="T82" fmla="*/ 222 w 450"/>
                <a:gd name="T83" fmla="*/ 336 h 459"/>
                <a:gd name="T84" fmla="*/ 230 w 450"/>
                <a:gd name="T85" fmla="*/ 374 h 459"/>
                <a:gd name="T86" fmla="*/ 187 w 450"/>
                <a:gd name="T87" fmla="*/ 414 h 459"/>
                <a:gd name="T88" fmla="*/ 205 w 450"/>
                <a:gd name="T89" fmla="*/ 425 h 459"/>
                <a:gd name="T90" fmla="*/ 232 w 450"/>
                <a:gd name="T91" fmla="*/ 44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59">
                  <a:moveTo>
                    <a:pt x="238" y="454"/>
                  </a:moveTo>
                  <a:cubicBezTo>
                    <a:pt x="245" y="449"/>
                    <a:pt x="244" y="446"/>
                    <a:pt x="247" y="440"/>
                  </a:cubicBezTo>
                  <a:cubicBezTo>
                    <a:pt x="250" y="434"/>
                    <a:pt x="247" y="431"/>
                    <a:pt x="253" y="426"/>
                  </a:cubicBezTo>
                  <a:cubicBezTo>
                    <a:pt x="258" y="421"/>
                    <a:pt x="252" y="417"/>
                    <a:pt x="259" y="414"/>
                  </a:cubicBezTo>
                  <a:cubicBezTo>
                    <a:pt x="266" y="411"/>
                    <a:pt x="265" y="417"/>
                    <a:pt x="259" y="424"/>
                  </a:cubicBezTo>
                  <a:cubicBezTo>
                    <a:pt x="253" y="432"/>
                    <a:pt x="252" y="434"/>
                    <a:pt x="260" y="428"/>
                  </a:cubicBezTo>
                  <a:cubicBezTo>
                    <a:pt x="267" y="423"/>
                    <a:pt x="270" y="415"/>
                    <a:pt x="274" y="406"/>
                  </a:cubicBezTo>
                  <a:cubicBezTo>
                    <a:pt x="279" y="397"/>
                    <a:pt x="282" y="395"/>
                    <a:pt x="286" y="394"/>
                  </a:cubicBezTo>
                  <a:cubicBezTo>
                    <a:pt x="289" y="394"/>
                    <a:pt x="289" y="384"/>
                    <a:pt x="289" y="378"/>
                  </a:cubicBezTo>
                  <a:cubicBezTo>
                    <a:pt x="288" y="371"/>
                    <a:pt x="286" y="365"/>
                    <a:pt x="289" y="361"/>
                  </a:cubicBezTo>
                  <a:cubicBezTo>
                    <a:pt x="292" y="357"/>
                    <a:pt x="289" y="353"/>
                    <a:pt x="293" y="353"/>
                  </a:cubicBezTo>
                  <a:cubicBezTo>
                    <a:pt x="296" y="353"/>
                    <a:pt x="301" y="348"/>
                    <a:pt x="307" y="342"/>
                  </a:cubicBezTo>
                  <a:cubicBezTo>
                    <a:pt x="312" y="337"/>
                    <a:pt x="316" y="336"/>
                    <a:pt x="322" y="336"/>
                  </a:cubicBezTo>
                  <a:cubicBezTo>
                    <a:pt x="327" y="335"/>
                    <a:pt x="324" y="333"/>
                    <a:pt x="328" y="332"/>
                  </a:cubicBezTo>
                  <a:cubicBezTo>
                    <a:pt x="332" y="331"/>
                    <a:pt x="334" y="328"/>
                    <a:pt x="337" y="325"/>
                  </a:cubicBezTo>
                  <a:cubicBezTo>
                    <a:pt x="339" y="323"/>
                    <a:pt x="349" y="326"/>
                    <a:pt x="355" y="326"/>
                  </a:cubicBezTo>
                  <a:cubicBezTo>
                    <a:pt x="361" y="326"/>
                    <a:pt x="365" y="326"/>
                    <a:pt x="365" y="322"/>
                  </a:cubicBezTo>
                  <a:cubicBezTo>
                    <a:pt x="365" y="319"/>
                    <a:pt x="368" y="316"/>
                    <a:pt x="372" y="316"/>
                  </a:cubicBezTo>
                  <a:cubicBezTo>
                    <a:pt x="375" y="316"/>
                    <a:pt x="377" y="315"/>
                    <a:pt x="377" y="310"/>
                  </a:cubicBezTo>
                  <a:cubicBezTo>
                    <a:pt x="377" y="305"/>
                    <a:pt x="378" y="302"/>
                    <a:pt x="381" y="299"/>
                  </a:cubicBezTo>
                  <a:cubicBezTo>
                    <a:pt x="384" y="297"/>
                    <a:pt x="385" y="292"/>
                    <a:pt x="386" y="289"/>
                  </a:cubicBezTo>
                  <a:cubicBezTo>
                    <a:pt x="387" y="286"/>
                    <a:pt x="390" y="288"/>
                    <a:pt x="390" y="283"/>
                  </a:cubicBezTo>
                  <a:cubicBezTo>
                    <a:pt x="390" y="278"/>
                    <a:pt x="392" y="273"/>
                    <a:pt x="392" y="269"/>
                  </a:cubicBezTo>
                  <a:cubicBezTo>
                    <a:pt x="392" y="265"/>
                    <a:pt x="396" y="266"/>
                    <a:pt x="397" y="263"/>
                  </a:cubicBezTo>
                  <a:cubicBezTo>
                    <a:pt x="399" y="260"/>
                    <a:pt x="396" y="257"/>
                    <a:pt x="399" y="249"/>
                  </a:cubicBezTo>
                  <a:cubicBezTo>
                    <a:pt x="401" y="241"/>
                    <a:pt x="399" y="234"/>
                    <a:pt x="399" y="227"/>
                  </a:cubicBezTo>
                  <a:cubicBezTo>
                    <a:pt x="399" y="220"/>
                    <a:pt x="399" y="213"/>
                    <a:pt x="401" y="211"/>
                  </a:cubicBezTo>
                  <a:cubicBezTo>
                    <a:pt x="404" y="208"/>
                    <a:pt x="402" y="207"/>
                    <a:pt x="400" y="206"/>
                  </a:cubicBezTo>
                  <a:cubicBezTo>
                    <a:pt x="398" y="205"/>
                    <a:pt x="401" y="202"/>
                    <a:pt x="402" y="203"/>
                  </a:cubicBezTo>
                  <a:cubicBezTo>
                    <a:pt x="404" y="203"/>
                    <a:pt x="406" y="207"/>
                    <a:pt x="409" y="205"/>
                  </a:cubicBezTo>
                  <a:cubicBezTo>
                    <a:pt x="413" y="203"/>
                    <a:pt x="416" y="195"/>
                    <a:pt x="418" y="188"/>
                  </a:cubicBezTo>
                  <a:cubicBezTo>
                    <a:pt x="421" y="181"/>
                    <a:pt x="426" y="181"/>
                    <a:pt x="429" y="179"/>
                  </a:cubicBezTo>
                  <a:cubicBezTo>
                    <a:pt x="433" y="178"/>
                    <a:pt x="440" y="169"/>
                    <a:pt x="445" y="157"/>
                  </a:cubicBezTo>
                  <a:cubicBezTo>
                    <a:pt x="450" y="145"/>
                    <a:pt x="445" y="133"/>
                    <a:pt x="443" y="124"/>
                  </a:cubicBezTo>
                  <a:cubicBezTo>
                    <a:pt x="441" y="116"/>
                    <a:pt x="438" y="118"/>
                    <a:pt x="433" y="118"/>
                  </a:cubicBezTo>
                  <a:cubicBezTo>
                    <a:pt x="428" y="118"/>
                    <a:pt x="418" y="117"/>
                    <a:pt x="406" y="103"/>
                  </a:cubicBezTo>
                  <a:cubicBezTo>
                    <a:pt x="393" y="90"/>
                    <a:pt x="381" y="91"/>
                    <a:pt x="373" y="93"/>
                  </a:cubicBezTo>
                  <a:cubicBezTo>
                    <a:pt x="365" y="95"/>
                    <a:pt x="356" y="89"/>
                    <a:pt x="351" y="88"/>
                  </a:cubicBezTo>
                  <a:cubicBezTo>
                    <a:pt x="345" y="87"/>
                    <a:pt x="340" y="94"/>
                    <a:pt x="336" y="95"/>
                  </a:cubicBezTo>
                  <a:cubicBezTo>
                    <a:pt x="332" y="97"/>
                    <a:pt x="338" y="89"/>
                    <a:pt x="338" y="84"/>
                  </a:cubicBezTo>
                  <a:cubicBezTo>
                    <a:pt x="338" y="80"/>
                    <a:pt x="323" y="73"/>
                    <a:pt x="312" y="68"/>
                  </a:cubicBezTo>
                  <a:cubicBezTo>
                    <a:pt x="300" y="64"/>
                    <a:pt x="295" y="66"/>
                    <a:pt x="295" y="73"/>
                  </a:cubicBezTo>
                  <a:cubicBezTo>
                    <a:pt x="295" y="81"/>
                    <a:pt x="291" y="71"/>
                    <a:pt x="287" y="79"/>
                  </a:cubicBezTo>
                  <a:cubicBezTo>
                    <a:pt x="284" y="87"/>
                    <a:pt x="277" y="82"/>
                    <a:pt x="281" y="79"/>
                  </a:cubicBezTo>
                  <a:cubicBezTo>
                    <a:pt x="286" y="77"/>
                    <a:pt x="290" y="71"/>
                    <a:pt x="291" y="66"/>
                  </a:cubicBezTo>
                  <a:cubicBezTo>
                    <a:pt x="293" y="61"/>
                    <a:pt x="275" y="58"/>
                    <a:pt x="268" y="60"/>
                  </a:cubicBezTo>
                  <a:cubicBezTo>
                    <a:pt x="262" y="63"/>
                    <a:pt x="266" y="72"/>
                    <a:pt x="261" y="69"/>
                  </a:cubicBezTo>
                  <a:cubicBezTo>
                    <a:pt x="256" y="66"/>
                    <a:pt x="260" y="59"/>
                    <a:pt x="264" y="60"/>
                  </a:cubicBezTo>
                  <a:cubicBezTo>
                    <a:pt x="268" y="60"/>
                    <a:pt x="273" y="52"/>
                    <a:pt x="275" y="46"/>
                  </a:cubicBezTo>
                  <a:cubicBezTo>
                    <a:pt x="278" y="40"/>
                    <a:pt x="271" y="39"/>
                    <a:pt x="266" y="34"/>
                  </a:cubicBezTo>
                  <a:cubicBezTo>
                    <a:pt x="262" y="29"/>
                    <a:pt x="263" y="14"/>
                    <a:pt x="258" y="12"/>
                  </a:cubicBezTo>
                  <a:cubicBezTo>
                    <a:pt x="253" y="17"/>
                    <a:pt x="247" y="24"/>
                    <a:pt x="245" y="30"/>
                  </a:cubicBezTo>
                  <a:cubicBezTo>
                    <a:pt x="242" y="37"/>
                    <a:pt x="239" y="33"/>
                    <a:pt x="233" y="35"/>
                  </a:cubicBezTo>
                  <a:cubicBezTo>
                    <a:pt x="226" y="37"/>
                    <a:pt x="223" y="34"/>
                    <a:pt x="222" y="32"/>
                  </a:cubicBezTo>
                  <a:cubicBezTo>
                    <a:pt x="220" y="29"/>
                    <a:pt x="214" y="32"/>
                    <a:pt x="209" y="31"/>
                  </a:cubicBezTo>
                  <a:cubicBezTo>
                    <a:pt x="205" y="31"/>
                    <a:pt x="207" y="37"/>
                    <a:pt x="204" y="38"/>
                  </a:cubicBezTo>
                  <a:cubicBezTo>
                    <a:pt x="201" y="40"/>
                    <a:pt x="194" y="35"/>
                    <a:pt x="191" y="38"/>
                  </a:cubicBezTo>
                  <a:cubicBezTo>
                    <a:pt x="188" y="41"/>
                    <a:pt x="186" y="38"/>
                    <a:pt x="185" y="41"/>
                  </a:cubicBezTo>
                  <a:cubicBezTo>
                    <a:pt x="184" y="44"/>
                    <a:pt x="179" y="42"/>
                    <a:pt x="178" y="44"/>
                  </a:cubicBezTo>
                  <a:cubicBezTo>
                    <a:pt x="176" y="45"/>
                    <a:pt x="172" y="46"/>
                    <a:pt x="166" y="39"/>
                  </a:cubicBezTo>
                  <a:cubicBezTo>
                    <a:pt x="159" y="33"/>
                    <a:pt x="160" y="22"/>
                    <a:pt x="163" y="20"/>
                  </a:cubicBezTo>
                  <a:cubicBezTo>
                    <a:pt x="166" y="17"/>
                    <a:pt x="166" y="12"/>
                    <a:pt x="162" y="10"/>
                  </a:cubicBezTo>
                  <a:cubicBezTo>
                    <a:pt x="158" y="8"/>
                    <a:pt x="162" y="1"/>
                    <a:pt x="157" y="1"/>
                  </a:cubicBezTo>
                  <a:cubicBezTo>
                    <a:pt x="153" y="0"/>
                    <a:pt x="153" y="6"/>
                    <a:pt x="150" y="7"/>
                  </a:cubicBezTo>
                  <a:cubicBezTo>
                    <a:pt x="147" y="8"/>
                    <a:pt x="140" y="13"/>
                    <a:pt x="136" y="12"/>
                  </a:cubicBezTo>
                  <a:cubicBezTo>
                    <a:pt x="133" y="12"/>
                    <a:pt x="129" y="13"/>
                    <a:pt x="129" y="17"/>
                  </a:cubicBezTo>
                  <a:cubicBezTo>
                    <a:pt x="129" y="21"/>
                    <a:pt x="125" y="20"/>
                    <a:pt x="124" y="16"/>
                  </a:cubicBezTo>
                  <a:cubicBezTo>
                    <a:pt x="124" y="13"/>
                    <a:pt x="116" y="15"/>
                    <a:pt x="114" y="13"/>
                  </a:cubicBezTo>
                  <a:cubicBezTo>
                    <a:pt x="112" y="11"/>
                    <a:pt x="103" y="12"/>
                    <a:pt x="107" y="14"/>
                  </a:cubicBezTo>
                  <a:cubicBezTo>
                    <a:pt x="111" y="17"/>
                    <a:pt x="111" y="19"/>
                    <a:pt x="111" y="23"/>
                  </a:cubicBezTo>
                  <a:cubicBezTo>
                    <a:pt x="111" y="27"/>
                    <a:pt x="114" y="26"/>
                    <a:pt x="114" y="30"/>
                  </a:cubicBezTo>
                  <a:cubicBezTo>
                    <a:pt x="114" y="34"/>
                    <a:pt x="118" y="31"/>
                    <a:pt x="120" y="31"/>
                  </a:cubicBezTo>
                  <a:cubicBezTo>
                    <a:pt x="123" y="31"/>
                    <a:pt x="123" y="35"/>
                    <a:pt x="119" y="36"/>
                  </a:cubicBezTo>
                  <a:cubicBezTo>
                    <a:pt x="115" y="37"/>
                    <a:pt x="113" y="39"/>
                    <a:pt x="112" y="42"/>
                  </a:cubicBezTo>
                  <a:cubicBezTo>
                    <a:pt x="111" y="46"/>
                    <a:pt x="108" y="43"/>
                    <a:pt x="105" y="46"/>
                  </a:cubicBezTo>
                  <a:cubicBezTo>
                    <a:pt x="102" y="49"/>
                    <a:pt x="99" y="51"/>
                    <a:pt x="97" y="50"/>
                  </a:cubicBezTo>
                  <a:cubicBezTo>
                    <a:pt x="95" y="49"/>
                    <a:pt x="93" y="50"/>
                    <a:pt x="91" y="51"/>
                  </a:cubicBezTo>
                  <a:cubicBezTo>
                    <a:pt x="89" y="52"/>
                    <a:pt x="88" y="51"/>
                    <a:pt x="84" y="48"/>
                  </a:cubicBezTo>
                  <a:cubicBezTo>
                    <a:pt x="82" y="46"/>
                    <a:pt x="80" y="41"/>
                    <a:pt x="76" y="37"/>
                  </a:cubicBezTo>
                  <a:cubicBezTo>
                    <a:pt x="73" y="38"/>
                    <a:pt x="68" y="40"/>
                    <a:pt x="65" y="40"/>
                  </a:cubicBezTo>
                  <a:cubicBezTo>
                    <a:pt x="61" y="40"/>
                    <a:pt x="48" y="39"/>
                    <a:pt x="48" y="41"/>
                  </a:cubicBezTo>
                  <a:cubicBezTo>
                    <a:pt x="47" y="44"/>
                    <a:pt x="49" y="47"/>
                    <a:pt x="51" y="48"/>
                  </a:cubicBezTo>
                  <a:cubicBezTo>
                    <a:pt x="53" y="48"/>
                    <a:pt x="57" y="49"/>
                    <a:pt x="53" y="52"/>
                  </a:cubicBezTo>
                  <a:cubicBezTo>
                    <a:pt x="49" y="55"/>
                    <a:pt x="45" y="51"/>
                    <a:pt x="45" y="58"/>
                  </a:cubicBezTo>
                  <a:cubicBezTo>
                    <a:pt x="45" y="65"/>
                    <a:pt x="54" y="70"/>
                    <a:pt x="52" y="77"/>
                  </a:cubicBezTo>
                  <a:cubicBezTo>
                    <a:pt x="51" y="80"/>
                    <a:pt x="50" y="89"/>
                    <a:pt x="50" y="92"/>
                  </a:cubicBezTo>
                  <a:cubicBezTo>
                    <a:pt x="50" y="95"/>
                    <a:pt x="49" y="107"/>
                    <a:pt x="46" y="107"/>
                  </a:cubicBezTo>
                  <a:cubicBezTo>
                    <a:pt x="43" y="108"/>
                    <a:pt x="40" y="105"/>
                    <a:pt x="36" y="108"/>
                  </a:cubicBezTo>
                  <a:cubicBezTo>
                    <a:pt x="32" y="111"/>
                    <a:pt x="27" y="109"/>
                    <a:pt x="22" y="113"/>
                  </a:cubicBezTo>
                  <a:cubicBezTo>
                    <a:pt x="18" y="117"/>
                    <a:pt x="13" y="115"/>
                    <a:pt x="12" y="120"/>
                  </a:cubicBezTo>
                  <a:cubicBezTo>
                    <a:pt x="12" y="124"/>
                    <a:pt x="8" y="126"/>
                    <a:pt x="9" y="130"/>
                  </a:cubicBezTo>
                  <a:cubicBezTo>
                    <a:pt x="10" y="134"/>
                    <a:pt x="7" y="133"/>
                    <a:pt x="4" y="136"/>
                  </a:cubicBezTo>
                  <a:cubicBezTo>
                    <a:pt x="1" y="139"/>
                    <a:pt x="4" y="141"/>
                    <a:pt x="2" y="144"/>
                  </a:cubicBezTo>
                  <a:cubicBezTo>
                    <a:pt x="0" y="146"/>
                    <a:pt x="3" y="150"/>
                    <a:pt x="5" y="153"/>
                  </a:cubicBezTo>
                  <a:cubicBezTo>
                    <a:pt x="7" y="157"/>
                    <a:pt x="10" y="160"/>
                    <a:pt x="10" y="163"/>
                  </a:cubicBezTo>
                  <a:cubicBezTo>
                    <a:pt x="9" y="166"/>
                    <a:pt x="12" y="168"/>
                    <a:pt x="15" y="167"/>
                  </a:cubicBezTo>
                  <a:cubicBezTo>
                    <a:pt x="19" y="167"/>
                    <a:pt x="16" y="174"/>
                    <a:pt x="21" y="174"/>
                  </a:cubicBezTo>
                  <a:cubicBezTo>
                    <a:pt x="27" y="174"/>
                    <a:pt x="32" y="175"/>
                    <a:pt x="33" y="172"/>
                  </a:cubicBezTo>
                  <a:cubicBezTo>
                    <a:pt x="35" y="169"/>
                    <a:pt x="38" y="167"/>
                    <a:pt x="38" y="171"/>
                  </a:cubicBezTo>
                  <a:cubicBezTo>
                    <a:pt x="38" y="175"/>
                    <a:pt x="37" y="187"/>
                    <a:pt x="41" y="186"/>
                  </a:cubicBezTo>
                  <a:cubicBezTo>
                    <a:pt x="45" y="184"/>
                    <a:pt x="52" y="185"/>
                    <a:pt x="56" y="186"/>
                  </a:cubicBezTo>
                  <a:cubicBezTo>
                    <a:pt x="59" y="187"/>
                    <a:pt x="63" y="186"/>
                    <a:pt x="65" y="184"/>
                  </a:cubicBezTo>
                  <a:cubicBezTo>
                    <a:pt x="68" y="181"/>
                    <a:pt x="70" y="181"/>
                    <a:pt x="75" y="179"/>
                  </a:cubicBezTo>
                  <a:cubicBezTo>
                    <a:pt x="80" y="176"/>
                    <a:pt x="84" y="173"/>
                    <a:pt x="88" y="173"/>
                  </a:cubicBezTo>
                  <a:cubicBezTo>
                    <a:pt x="93" y="173"/>
                    <a:pt x="100" y="170"/>
                    <a:pt x="99" y="173"/>
                  </a:cubicBezTo>
                  <a:cubicBezTo>
                    <a:pt x="98" y="177"/>
                    <a:pt x="97" y="189"/>
                    <a:pt x="103" y="195"/>
                  </a:cubicBezTo>
                  <a:cubicBezTo>
                    <a:pt x="108" y="202"/>
                    <a:pt x="111" y="204"/>
                    <a:pt x="116" y="203"/>
                  </a:cubicBezTo>
                  <a:cubicBezTo>
                    <a:pt x="121" y="203"/>
                    <a:pt x="120" y="205"/>
                    <a:pt x="124" y="205"/>
                  </a:cubicBezTo>
                  <a:cubicBezTo>
                    <a:pt x="128" y="205"/>
                    <a:pt x="125" y="209"/>
                    <a:pt x="129" y="209"/>
                  </a:cubicBezTo>
                  <a:cubicBezTo>
                    <a:pt x="132" y="209"/>
                    <a:pt x="138" y="210"/>
                    <a:pt x="138" y="213"/>
                  </a:cubicBezTo>
                  <a:cubicBezTo>
                    <a:pt x="138" y="217"/>
                    <a:pt x="148" y="214"/>
                    <a:pt x="150" y="216"/>
                  </a:cubicBezTo>
                  <a:cubicBezTo>
                    <a:pt x="153" y="218"/>
                    <a:pt x="155" y="220"/>
                    <a:pt x="155" y="224"/>
                  </a:cubicBezTo>
                  <a:cubicBezTo>
                    <a:pt x="154" y="228"/>
                    <a:pt x="160" y="231"/>
                    <a:pt x="156" y="232"/>
                  </a:cubicBezTo>
                  <a:cubicBezTo>
                    <a:pt x="153" y="234"/>
                    <a:pt x="157" y="237"/>
                    <a:pt x="158" y="242"/>
                  </a:cubicBezTo>
                  <a:cubicBezTo>
                    <a:pt x="158" y="246"/>
                    <a:pt x="163" y="248"/>
                    <a:pt x="170" y="247"/>
                  </a:cubicBezTo>
                  <a:cubicBezTo>
                    <a:pt x="177" y="247"/>
                    <a:pt x="179" y="248"/>
                    <a:pt x="179" y="253"/>
                  </a:cubicBezTo>
                  <a:cubicBezTo>
                    <a:pt x="179" y="258"/>
                    <a:pt x="184" y="259"/>
                    <a:pt x="186" y="264"/>
                  </a:cubicBezTo>
                  <a:cubicBezTo>
                    <a:pt x="188" y="269"/>
                    <a:pt x="184" y="275"/>
                    <a:pt x="185" y="279"/>
                  </a:cubicBezTo>
                  <a:cubicBezTo>
                    <a:pt x="185" y="282"/>
                    <a:pt x="183" y="285"/>
                    <a:pt x="181" y="286"/>
                  </a:cubicBezTo>
                  <a:cubicBezTo>
                    <a:pt x="184" y="290"/>
                    <a:pt x="184" y="291"/>
                    <a:pt x="182" y="292"/>
                  </a:cubicBezTo>
                  <a:cubicBezTo>
                    <a:pt x="179" y="294"/>
                    <a:pt x="185" y="299"/>
                    <a:pt x="184" y="306"/>
                  </a:cubicBezTo>
                  <a:cubicBezTo>
                    <a:pt x="182" y="314"/>
                    <a:pt x="182" y="315"/>
                    <a:pt x="190" y="315"/>
                  </a:cubicBezTo>
                  <a:cubicBezTo>
                    <a:pt x="197" y="316"/>
                    <a:pt x="197" y="318"/>
                    <a:pt x="199" y="316"/>
                  </a:cubicBezTo>
                  <a:cubicBezTo>
                    <a:pt x="202" y="315"/>
                    <a:pt x="206" y="322"/>
                    <a:pt x="207" y="326"/>
                  </a:cubicBezTo>
                  <a:cubicBezTo>
                    <a:pt x="208" y="330"/>
                    <a:pt x="211" y="338"/>
                    <a:pt x="213" y="338"/>
                  </a:cubicBezTo>
                  <a:cubicBezTo>
                    <a:pt x="214" y="338"/>
                    <a:pt x="218" y="334"/>
                    <a:pt x="222" y="336"/>
                  </a:cubicBezTo>
                  <a:cubicBezTo>
                    <a:pt x="226" y="338"/>
                    <a:pt x="221" y="351"/>
                    <a:pt x="221" y="356"/>
                  </a:cubicBezTo>
                  <a:cubicBezTo>
                    <a:pt x="224" y="356"/>
                    <a:pt x="227" y="356"/>
                    <a:pt x="228" y="357"/>
                  </a:cubicBezTo>
                  <a:cubicBezTo>
                    <a:pt x="230" y="358"/>
                    <a:pt x="231" y="372"/>
                    <a:pt x="230" y="374"/>
                  </a:cubicBezTo>
                  <a:cubicBezTo>
                    <a:pt x="229" y="377"/>
                    <a:pt x="221" y="379"/>
                    <a:pt x="217" y="382"/>
                  </a:cubicBezTo>
                  <a:cubicBezTo>
                    <a:pt x="212" y="385"/>
                    <a:pt x="202" y="394"/>
                    <a:pt x="197" y="402"/>
                  </a:cubicBezTo>
                  <a:cubicBezTo>
                    <a:pt x="194" y="407"/>
                    <a:pt x="190" y="411"/>
                    <a:pt x="187" y="414"/>
                  </a:cubicBezTo>
                  <a:cubicBezTo>
                    <a:pt x="189" y="414"/>
                    <a:pt x="190" y="414"/>
                    <a:pt x="191" y="414"/>
                  </a:cubicBezTo>
                  <a:cubicBezTo>
                    <a:pt x="193" y="413"/>
                    <a:pt x="196" y="413"/>
                    <a:pt x="200" y="417"/>
                  </a:cubicBezTo>
                  <a:cubicBezTo>
                    <a:pt x="204" y="422"/>
                    <a:pt x="204" y="426"/>
                    <a:pt x="205" y="425"/>
                  </a:cubicBezTo>
                  <a:cubicBezTo>
                    <a:pt x="207" y="425"/>
                    <a:pt x="209" y="419"/>
                    <a:pt x="212" y="424"/>
                  </a:cubicBezTo>
                  <a:cubicBezTo>
                    <a:pt x="215" y="428"/>
                    <a:pt x="223" y="431"/>
                    <a:pt x="224" y="433"/>
                  </a:cubicBezTo>
                  <a:cubicBezTo>
                    <a:pt x="226" y="435"/>
                    <a:pt x="232" y="437"/>
                    <a:pt x="232" y="442"/>
                  </a:cubicBezTo>
                  <a:cubicBezTo>
                    <a:pt x="232" y="446"/>
                    <a:pt x="230" y="453"/>
                    <a:pt x="233" y="459"/>
                  </a:cubicBezTo>
                  <a:cubicBezTo>
                    <a:pt x="235" y="457"/>
                    <a:pt x="236" y="456"/>
                    <a:pt x="238" y="454"/>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91" name="Freeform 110">
              <a:extLst>
                <a:ext uri="{FF2B5EF4-FFF2-40B4-BE49-F238E27FC236}">
                  <a16:creationId xmlns="" xmlns:a16="http://schemas.microsoft.com/office/drawing/2014/main" id="{36884989-278C-48E9-AADA-F5F91AA6A79A}"/>
                </a:ext>
              </a:extLst>
            </p:cNvPr>
            <p:cNvSpPr>
              <a:spLocks noEditPoints="1"/>
            </p:cNvSpPr>
            <p:nvPr/>
          </p:nvSpPr>
          <p:spPr bwMode="auto">
            <a:xfrm>
              <a:off x="2455862" y="3767138"/>
              <a:ext cx="484188" cy="954088"/>
            </a:xfrm>
            <a:custGeom>
              <a:avLst/>
              <a:gdLst>
                <a:gd name="T0" fmla="*/ 65 w 228"/>
                <a:gd name="T1" fmla="*/ 427 h 451"/>
                <a:gd name="T2" fmla="*/ 60 w 228"/>
                <a:gd name="T3" fmla="*/ 417 h 451"/>
                <a:gd name="T4" fmla="*/ 56 w 228"/>
                <a:gd name="T5" fmla="*/ 448 h 451"/>
                <a:gd name="T6" fmla="*/ 80 w 228"/>
                <a:gd name="T7" fmla="*/ 449 h 451"/>
                <a:gd name="T8" fmla="*/ 87 w 228"/>
                <a:gd name="T9" fmla="*/ 442 h 451"/>
                <a:gd name="T10" fmla="*/ 218 w 228"/>
                <a:gd name="T11" fmla="*/ 46 h 451"/>
                <a:gd name="T12" fmla="*/ 212 w 228"/>
                <a:gd name="T13" fmla="*/ 64 h 451"/>
                <a:gd name="T14" fmla="*/ 194 w 228"/>
                <a:gd name="T15" fmla="*/ 71 h 451"/>
                <a:gd name="T16" fmla="*/ 172 w 228"/>
                <a:gd name="T17" fmla="*/ 67 h 451"/>
                <a:gd name="T18" fmla="*/ 185 w 228"/>
                <a:gd name="T19" fmla="*/ 45 h 451"/>
                <a:gd name="T20" fmla="*/ 151 w 228"/>
                <a:gd name="T21" fmla="*/ 28 h 451"/>
                <a:gd name="T22" fmla="*/ 123 w 228"/>
                <a:gd name="T23" fmla="*/ 4 h 451"/>
                <a:gd name="T24" fmla="*/ 105 w 228"/>
                <a:gd name="T25" fmla="*/ 11 h 451"/>
                <a:gd name="T26" fmla="*/ 82 w 228"/>
                <a:gd name="T27" fmla="*/ 6 h 451"/>
                <a:gd name="T28" fmla="*/ 72 w 228"/>
                <a:gd name="T29" fmla="*/ 26 h 451"/>
                <a:gd name="T30" fmla="*/ 58 w 228"/>
                <a:gd name="T31" fmla="*/ 44 h 451"/>
                <a:gd name="T32" fmla="*/ 60 w 228"/>
                <a:gd name="T33" fmla="*/ 64 h 451"/>
                <a:gd name="T34" fmla="*/ 49 w 228"/>
                <a:gd name="T35" fmla="*/ 78 h 451"/>
                <a:gd name="T36" fmla="*/ 41 w 228"/>
                <a:gd name="T37" fmla="*/ 95 h 451"/>
                <a:gd name="T38" fmla="*/ 37 w 228"/>
                <a:gd name="T39" fmla="*/ 115 h 451"/>
                <a:gd name="T40" fmla="*/ 40 w 228"/>
                <a:gd name="T41" fmla="*/ 138 h 451"/>
                <a:gd name="T42" fmla="*/ 40 w 228"/>
                <a:gd name="T43" fmla="*/ 158 h 451"/>
                <a:gd name="T44" fmla="*/ 37 w 228"/>
                <a:gd name="T45" fmla="*/ 180 h 451"/>
                <a:gd name="T46" fmla="*/ 28 w 228"/>
                <a:gd name="T47" fmla="*/ 206 h 451"/>
                <a:gd name="T48" fmla="*/ 25 w 228"/>
                <a:gd name="T49" fmla="*/ 217 h 451"/>
                <a:gd name="T50" fmla="*/ 21 w 228"/>
                <a:gd name="T51" fmla="*/ 232 h 451"/>
                <a:gd name="T52" fmla="*/ 20 w 228"/>
                <a:gd name="T53" fmla="*/ 248 h 451"/>
                <a:gd name="T54" fmla="*/ 18 w 228"/>
                <a:gd name="T55" fmla="*/ 272 h 451"/>
                <a:gd name="T56" fmla="*/ 21 w 228"/>
                <a:gd name="T57" fmla="*/ 285 h 451"/>
                <a:gd name="T58" fmla="*/ 26 w 228"/>
                <a:gd name="T59" fmla="*/ 296 h 451"/>
                <a:gd name="T60" fmla="*/ 23 w 228"/>
                <a:gd name="T61" fmla="*/ 306 h 451"/>
                <a:gd name="T62" fmla="*/ 21 w 228"/>
                <a:gd name="T63" fmla="*/ 323 h 451"/>
                <a:gd name="T64" fmla="*/ 13 w 228"/>
                <a:gd name="T65" fmla="*/ 339 h 451"/>
                <a:gd name="T66" fmla="*/ 9 w 228"/>
                <a:gd name="T67" fmla="*/ 355 h 451"/>
                <a:gd name="T68" fmla="*/ 3 w 228"/>
                <a:gd name="T69" fmla="*/ 373 h 451"/>
                <a:gd name="T70" fmla="*/ 15 w 228"/>
                <a:gd name="T71" fmla="*/ 384 h 451"/>
                <a:gd name="T72" fmla="*/ 21 w 228"/>
                <a:gd name="T73" fmla="*/ 402 h 451"/>
                <a:gd name="T74" fmla="*/ 47 w 228"/>
                <a:gd name="T75" fmla="*/ 405 h 451"/>
                <a:gd name="T76" fmla="*/ 52 w 228"/>
                <a:gd name="T77" fmla="*/ 396 h 451"/>
                <a:gd name="T78" fmla="*/ 53 w 228"/>
                <a:gd name="T79" fmla="*/ 377 h 451"/>
                <a:gd name="T80" fmla="*/ 66 w 228"/>
                <a:gd name="T81" fmla="*/ 364 h 451"/>
                <a:gd name="T82" fmla="*/ 87 w 228"/>
                <a:gd name="T83" fmla="*/ 341 h 451"/>
                <a:gd name="T84" fmla="*/ 78 w 228"/>
                <a:gd name="T85" fmla="*/ 327 h 451"/>
                <a:gd name="T86" fmla="*/ 89 w 228"/>
                <a:gd name="T87" fmla="*/ 299 h 451"/>
                <a:gd name="T88" fmla="*/ 95 w 228"/>
                <a:gd name="T89" fmla="*/ 285 h 451"/>
                <a:gd name="T90" fmla="*/ 102 w 228"/>
                <a:gd name="T91" fmla="*/ 270 h 451"/>
                <a:gd name="T92" fmla="*/ 109 w 228"/>
                <a:gd name="T93" fmla="*/ 269 h 451"/>
                <a:gd name="T94" fmla="*/ 106 w 228"/>
                <a:gd name="T95" fmla="*/ 262 h 451"/>
                <a:gd name="T96" fmla="*/ 98 w 228"/>
                <a:gd name="T97" fmla="*/ 251 h 451"/>
                <a:gd name="T98" fmla="*/ 115 w 228"/>
                <a:gd name="T99" fmla="*/ 245 h 451"/>
                <a:gd name="T100" fmla="*/ 129 w 228"/>
                <a:gd name="T101" fmla="*/ 228 h 451"/>
                <a:gd name="T102" fmla="*/ 133 w 228"/>
                <a:gd name="T103" fmla="*/ 215 h 451"/>
                <a:gd name="T104" fmla="*/ 183 w 228"/>
                <a:gd name="T105" fmla="*/ 203 h 451"/>
                <a:gd name="T106" fmla="*/ 189 w 228"/>
                <a:gd name="T107" fmla="*/ 181 h 451"/>
                <a:gd name="T108" fmla="*/ 180 w 228"/>
                <a:gd name="T109" fmla="*/ 164 h 451"/>
                <a:gd name="T110" fmla="*/ 176 w 228"/>
                <a:gd name="T111" fmla="*/ 156 h 451"/>
                <a:gd name="T112" fmla="*/ 174 w 228"/>
                <a:gd name="T113" fmla="*/ 144 h 451"/>
                <a:gd name="T114" fmla="*/ 181 w 228"/>
                <a:gd name="T115" fmla="*/ 111 h 451"/>
                <a:gd name="T116" fmla="*/ 214 w 228"/>
                <a:gd name="T117" fmla="*/ 72 h 451"/>
                <a:gd name="T118" fmla="*/ 225 w 228"/>
                <a:gd name="T119" fmla="*/ 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451">
                  <a:moveTo>
                    <a:pt x="87" y="442"/>
                  </a:moveTo>
                  <a:cubicBezTo>
                    <a:pt x="81" y="441"/>
                    <a:pt x="68" y="430"/>
                    <a:pt x="65" y="427"/>
                  </a:cubicBezTo>
                  <a:cubicBezTo>
                    <a:pt x="61" y="424"/>
                    <a:pt x="64" y="421"/>
                    <a:pt x="59" y="422"/>
                  </a:cubicBezTo>
                  <a:cubicBezTo>
                    <a:pt x="55" y="422"/>
                    <a:pt x="58" y="418"/>
                    <a:pt x="60" y="417"/>
                  </a:cubicBezTo>
                  <a:cubicBezTo>
                    <a:pt x="62" y="416"/>
                    <a:pt x="59" y="412"/>
                    <a:pt x="56" y="411"/>
                  </a:cubicBezTo>
                  <a:cubicBezTo>
                    <a:pt x="56" y="418"/>
                    <a:pt x="54" y="448"/>
                    <a:pt x="56" y="448"/>
                  </a:cubicBezTo>
                  <a:cubicBezTo>
                    <a:pt x="58" y="448"/>
                    <a:pt x="71" y="446"/>
                    <a:pt x="75" y="449"/>
                  </a:cubicBezTo>
                  <a:cubicBezTo>
                    <a:pt x="77" y="449"/>
                    <a:pt x="79" y="451"/>
                    <a:pt x="80" y="449"/>
                  </a:cubicBezTo>
                  <a:cubicBezTo>
                    <a:pt x="83" y="446"/>
                    <a:pt x="90" y="448"/>
                    <a:pt x="94" y="445"/>
                  </a:cubicBezTo>
                  <a:cubicBezTo>
                    <a:pt x="98" y="443"/>
                    <a:pt x="93" y="442"/>
                    <a:pt x="87" y="442"/>
                  </a:cubicBezTo>
                  <a:close/>
                  <a:moveTo>
                    <a:pt x="225" y="47"/>
                  </a:moveTo>
                  <a:cubicBezTo>
                    <a:pt x="224" y="46"/>
                    <a:pt x="221" y="46"/>
                    <a:pt x="218" y="46"/>
                  </a:cubicBezTo>
                  <a:cubicBezTo>
                    <a:pt x="218" y="47"/>
                    <a:pt x="218" y="47"/>
                    <a:pt x="218" y="48"/>
                  </a:cubicBezTo>
                  <a:cubicBezTo>
                    <a:pt x="219" y="52"/>
                    <a:pt x="216" y="65"/>
                    <a:pt x="212" y="64"/>
                  </a:cubicBezTo>
                  <a:cubicBezTo>
                    <a:pt x="209" y="64"/>
                    <a:pt x="206" y="69"/>
                    <a:pt x="203" y="69"/>
                  </a:cubicBezTo>
                  <a:cubicBezTo>
                    <a:pt x="201" y="68"/>
                    <a:pt x="197" y="73"/>
                    <a:pt x="194" y="71"/>
                  </a:cubicBezTo>
                  <a:cubicBezTo>
                    <a:pt x="190" y="69"/>
                    <a:pt x="186" y="71"/>
                    <a:pt x="183" y="70"/>
                  </a:cubicBezTo>
                  <a:cubicBezTo>
                    <a:pt x="180" y="68"/>
                    <a:pt x="172" y="69"/>
                    <a:pt x="172" y="67"/>
                  </a:cubicBezTo>
                  <a:cubicBezTo>
                    <a:pt x="172" y="65"/>
                    <a:pt x="176" y="66"/>
                    <a:pt x="176" y="60"/>
                  </a:cubicBezTo>
                  <a:cubicBezTo>
                    <a:pt x="176" y="54"/>
                    <a:pt x="186" y="47"/>
                    <a:pt x="185" y="45"/>
                  </a:cubicBezTo>
                  <a:cubicBezTo>
                    <a:pt x="183" y="42"/>
                    <a:pt x="166" y="37"/>
                    <a:pt x="164" y="34"/>
                  </a:cubicBezTo>
                  <a:cubicBezTo>
                    <a:pt x="161" y="31"/>
                    <a:pt x="158" y="28"/>
                    <a:pt x="151" y="28"/>
                  </a:cubicBezTo>
                  <a:cubicBezTo>
                    <a:pt x="145" y="27"/>
                    <a:pt x="145" y="24"/>
                    <a:pt x="139" y="20"/>
                  </a:cubicBezTo>
                  <a:cubicBezTo>
                    <a:pt x="134" y="17"/>
                    <a:pt x="126" y="8"/>
                    <a:pt x="123" y="4"/>
                  </a:cubicBezTo>
                  <a:cubicBezTo>
                    <a:pt x="119" y="3"/>
                    <a:pt x="113" y="3"/>
                    <a:pt x="112" y="4"/>
                  </a:cubicBezTo>
                  <a:cubicBezTo>
                    <a:pt x="110" y="6"/>
                    <a:pt x="108" y="15"/>
                    <a:pt x="105" y="11"/>
                  </a:cubicBezTo>
                  <a:cubicBezTo>
                    <a:pt x="103" y="6"/>
                    <a:pt x="97" y="6"/>
                    <a:pt x="92" y="5"/>
                  </a:cubicBezTo>
                  <a:cubicBezTo>
                    <a:pt x="87" y="5"/>
                    <a:pt x="88" y="0"/>
                    <a:pt x="82" y="6"/>
                  </a:cubicBezTo>
                  <a:cubicBezTo>
                    <a:pt x="80" y="8"/>
                    <a:pt x="77" y="11"/>
                    <a:pt x="74" y="12"/>
                  </a:cubicBezTo>
                  <a:cubicBezTo>
                    <a:pt x="74" y="18"/>
                    <a:pt x="73" y="24"/>
                    <a:pt x="72" y="26"/>
                  </a:cubicBezTo>
                  <a:cubicBezTo>
                    <a:pt x="70" y="28"/>
                    <a:pt x="59" y="33"/>
                    <a:pt x="59" y="36"/>
                  </a:cubicBezTo>
                  <a:cubicBezTo>
                    <a:pt x="59" y="38"/>
                    <a:pt x="60" y="42"/>
                    <a:pt x="58" y="44"/>
                  </a:cubicBezTo>
                  <a:cubicBezTo>
                    <a:pt x="56" y="46"/>
                    <a:pt x="63" y="54"/>
                    <a:pt x="59" y="56"/>
                  </a:cubicBezTo>
                  <a:cubicBezTo>
                    <a:pt x="56" y="58"/>
                    <a:pt x="62" y="61"/>
                    <a:pt x="60" y="64"/>
                  </a:cubicBezTo>
                  <a:cubicBezTo>
                    <a:pt x="57" y="66"/>
                    <a:pt x="53" y="67"/>
                    <a:pt x="53" y="69"/>
                  </a:cubicBezTo>
                  <a:cubicBezTo>
                    <a:pt x="53" y="71"/>
                    <a:pt x="53" y="77"/>
                    <a:pt x="49" y="78"/>
                  </a:cubicBezTo>
                  <a:cubicBezTo>
                    <a:pt x="46" y="80"/>
                    <a:pt x="44" y="85"/>
                    <a:pt x="44" y="89"/>
                  </a:cubicBezTo>
                  <a:cubicBezTo>
                    <a:pt x="44" y="92"/>
                    <a:pt x="40" y="90"/>
                    <a:pt x="41" y="95"/>
                  </a:cubicBezTo>
                  <a:cubicBezTo>
                    <a:pt x="43" y="99"/>
                    <a:pt x="45" y="105"/>
                    <a:pt x="41" y="106"/>
                  </a:cubicBezTo>
                  <a:cubicBezTo>
                    <a:pt x="38" y="107"/>
                    <a:pt x="39" y="115"/>
                    <a:pt x="37" y="115"/>
                  </a:cubicBezTo>
                  <a:cubicBezTo>
                    <a:pt x="35" y="115"/>
                    <a:pt x="34" y="123"/>
                    <a:pt x="37" y="127"/>
                  </a:cubicBezTo>
                  <a:cubicBezTo>
                    <a:pt x="40" y="131"/>
                    <a:pt x="40" y="135"/>
                    <a:pt x="40" y="138"/>
                  </a:cubicBezTo>
                  <a:cubicBezTo>
                    <a:pt x="40" y="142"/>
                    <a:pt x="44" y="144"/>
                    <a:pt x="43" y="148"/>
                  </a:cubicBezTo>
                  <a:cubicBezTo>
                    <a:pt x="42" y="152"/>
                    <a:pt x="42" y="156"/>
                    <a:pt x="40" y="158"/>
                  </a:cubicBezTo>
                  <a:cubicBezTo>
                    <a:pt x="38" y="159"/>
                    <a:pt x="40" y="164"/>
                    <a:pt x="37" y="166"/>
                  </a:cubicBezTo>
                  <a:cubicBezTo>
                    <a:pt x="34" y="167"/>
                    <a:pt x="39" y="178"/>
                    <a:pt x="37" y="180"/>
                  </a:cubicBezTo>
                  <a:cubicBezTo>
                    <a:pt x="34" y="182"/>
                    <a:pt x="28" y="184"/>
                    <a:pt x="28" y="191"/>
                  </a:cubicBezTo>
                  <a:cubicBezTo>
                    <a:pt x="28" y="199"/>
                    <a:pt x="29" y="203"/>
                    <a:pt x="28" y="206"/>
                  </a:cubicBezTo>
                  <a:cubicBezTo>
                    <a:pt x="28" y="209"/>
                    <a:pt x="32" y="208"/>
                    <a:pt x="31" y="212"/>
                  </a:cubicBezTo>
                  <a:cubicBezTo>
                    <a:pt x="31" y="217"/>
                    <a:pt x="25" y="214"/>
                    <a:pt x="25" y="217"/>
                  </a:cubicBezTo>
                  <a:cubicBezTo>
                    <a:pt x="24" y="220"/>
                    <a:pt x="26" y="225"/>
                    <a:pt x="24" y="225"/>
                  </a:cubicBezTo>
                  <a:cubicBezTo>
                    <a:pt x="22" y="226"/>
                    <a:pt x="21" y="228"/>
                    <a:pt x="21" y="232"/>
                  </a:cubicBezTo>
                  <a:cubicBezTo>
                    <a:pt x="21" y="237"/>
                    <a:pt x="18" y="238"/>
                    <a:pt x="18" y="240"/>
                  </a:cubicBezTo>
                  <a:cubicBezTo>
                    <a:pt x="18" y="243"/>
                    <a:pt x="20" y="245"/>
                    <a:pt x="20" y="248"/>
                  </a:cubicBezTo>
                  <a:cubicBezTo>
                    <a:pt x="20" y="251"/>
                    <a:pt x="22" y="260"/>
                    <a:pt x="20" y="260"/>
                  </a:cubicBezTo>
                  <a:cubicBezTo>
                    <a:pt x="17" y="260"/>
                    <a:pt x="16" y="271"/>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1"/>
                    <a:pt x="27" y="304"/>
                    <a:pt x="23" y="306"/>
                  </a:cubicBezTo>
                  <a:cubicBezTo>
                    <a:pt x="19" y="308"/>
                    <a:pt x="22" y="311"/>
                    <a:pt x="21" y="315"/>
                  </a:cubicBezTo>
                  <a:cubicBezTo>
                    <a:pt x="20" y="319"/>
                    <a:pt x="24" y="322"/>
                    <a:pt x="21" y="323"/>
                  </a:cubicBezTo>
                  <a:cubicBezTo>
                    <a:pt x="18" y="324"/>
                    <a:pt x="22" y="331"/>
                    <a:pt x="18" y="331"/>
                  </a:cubicBezTo>
                  <a:cubicBezTo>
                    <a:pt x="13" y="332"/>
                    <a:pt x="16" y="336"/>
                    <a:pt x="13" y="339"/>
                  </a:cubicBezTo>
                  <a:cubicBezTo>
                    <a:pt x="10" y="341"/>
                    <a:pt x="17" y="345"/>
                    <a:pt x="13" y="347"/>
                  </a:cubicBezTo>
                  <a:cubicBezTo>
                    <a:pt x="10" y="350"/>
                    <a:pt x="12" y="355"/>
                    <a:pt x="9" y="355"/>
                  </a:cubicBezTo>
                  <a:cubicBezTo>
                    <a:pt x="5" y="355"/>
                    <a:pt x="3" y="360"/>
                    <a:pt x="2" y="363"/>
                  </a:cubicBezTo>
                  <a:cubicBezTo>
                    <a:pt x="2" y="365"/>
                    <a:pt x="0" y="370"/>
                    <a:pt x="3" y="373"/>
                  </a:cubicBezTo>
                  <a:cubicBezTo>
                    <a:pt x="6" y="377"/>
                    <a:pt x="2" y="379"/>
                    <a:pt x="5" y="381"/>
                  </a:cubicBezTo>
                  <a:cubicBezTo>
                    <a:pt x="8" y="382"/>
                    <a:pt x="17" y="380"/>
                    <a:pt x="15" y="384"/>
                  </a:cubicBezTo>
                  <a:cubicBezTo>
                    <a:pt x="14" y="388"/>
                    <a:pt x="14" y="397"/>
                    <a:pt x="16" y="397"/>
                  </a:cubicBezTo>
                  <a:cubicBezTo>
                    <a:pt x="18" y="397"/>
                    <a:pt x="19" y="402"/>
                    <a:pt x="21" y="402"/>
                  </a:cubicBezTo>
                  <a:cubicBezTo>
                    <a:pt x="24" y="401"/>
                    <a:pt x="36" y="400"/>
                    <a:pt x="41" y="401"/>
                  </a:cubicBezTo>
                  <a:cubicBezTo>
                    <a:pt x="44" y="402"/>
                    <a:pt x="46" y="403"/>
                    <a:pt x="47" y="405"/>
                  </a:cubicBezTo>
                  <a:cubicBezTo>
                    <a:pt x="50" y="403"/>
                    <a:pt x="57" y="408"/>
                    <a:pt x="58" y="406"/>
                  </a:cubicBezTo>
                  <a:cubicBezTo>
                    <a:pt x="60" y="404"/>
                    <a:pt x="52" y="398"/>
                    <a:pt x="52" y="396"/>
                  </a:cubicBezTo>
                  <a:cubicBezTo>
                    <a:pt x="52" y="393"/>
                    <a:pt x="51" y="390"/>
                    <a:pt x="51" y="387"/>
                  </a:cubicBezTo>
                  <a:cubicBezTo>
                    <a:pt x="51" y="385"/>
                    <a:pt x="50" y="379"/>
                    <a:pt x="53" y="377"/>
                  </a:cubicBezTo>
                  <a:cubicBezTo>
                    <a:pt x="57" y="374"/>
                    <a:pt x="57" y="372"/>
                    <a:pt x="59" y="372"/>
                  </a:cubicBezTo>
                  <a:cubicBezTo>
                    <a:pt x="61" y="373"/>
                    <a:pt x="66" y="370"/>
                    <a:pt x="66" y="364"/>
                  </a:cubicBezTo>
                  <a:cubicBezTo>
                    <a:pt x="66" y="358"/>
                    <a:pt x="69" y="356"/>
                    <a:pt x="74" y="352"/>
                  </a:cubicBezTo>
                  <a:cubicBezTo>
                    <a:pt x="80" y="347"/>
                    <a:pt x="89" y="343"/>
                    <a:pt x="87" y="341"/>
                  </a:cubicBezTo>
                  <a:cubicBezTo>
                    <a:pt x="86" y="339"/>
                    <a:pt x="89" y="332"/>
                    <a:pt x="89" y="330"/>
                  </a:cubicBezTo>
                  <a:cubicBezTo>
                    <a:pt x="89" y="327"/>
                    <a:pt x="81" y="328"/>
                    <a:pt x="78" y="327"/>
                  </a:cubicBezTo>
                  <a:cubicBezTo>
                    <a:pt x="75" y="326"/>
                    <a:pt x="65" y="319"/>
                    <a:pt x="70" y="309"/>
                  </a:cubicBezTo>
                  <a:cubicBezTo>
                    <a:pt x="75" y="300"/>
                    <a:pt x="86" y="299"/>
                    <a:pt x="89" y="299"/>
                  </a:cubicBezTo>
                  <a:cubicBezTo>
                    <a:pt x="92" y="299"/>
                    <a:pt x="89" y="294"/>
                    <a:pt x="92" y="293"/>
                  </a:cubicBezTo>
                  <a:cubicBezTo>
                    <a:pt x="94" y="291"/>
                    <a:pt x="95" y="289"/>
                    <a:pt x="95" y="285"/>
                  </a:cubicBezTo>
                  <a:cubicBezTo>
                    <a:pt x="95" y="281"/>
                    <a:pt x="95" y="274"/>
                    <a:pt x="99" y="274"/>
                  </a:cubicBezTo>
                  <a:cubicBezTo>
                    <a:pt x="104" y="273"/>
                    <a:pt x="105" y="271"/>
                    <a:pt x="102" y="270"/>
                  </a:cubicBezTo>
                  <a:cubicBezTo>
                    <a:pt x="99" y="269"/>
                    <a:pt x="98" y="266"/>
                    <a:pt x="103" y="265"/>
                  </a:cubicBezTo>
                  <a:cubicBezTo>
                    <a:pt x="107" y="265"/>
                    <a:pt x="106" y="269"/>
                    <a:pt x="109" y="269"/>
                  </a:cubicBezTo>
                  <a:cubicBezTo>
                    <a:pt x="112" y="269"/>
                    <a:pt x="118" y="264"/>
                    <a:pt x="113" y="260"/>
                  </a:cubicBezTo>
                  <a:cubicBezTo>
                    <a:pt x="109" y="257"/>
                    <a:pt x="108" y="262"/>
                    <a:pt x="106" y="262"/>
                  </a:cubicBezTo>
                  <a:cubicBezTo>
                    <a:pt x="103" y="263"/>
                    <a:pt x="102" y="259"/>
                    <a:pt x="99" y="259"/>
                  </a:cubicBezTo>
                  <a:cubicBezTo>
                    <a:pt x="97" y="259"/>
                    <a:pt x="99" y="253"/>
                    <a:pt x="98" y="251"/>
                  </a:cubicBezTo>
                  <a:cubicBezTo>
                    <a:pt x="97" y="249"/>
                    <a:pt x="95" y="243"/>
                    <a:pt x="97" y="240"/>
                  </a:cubicBezTo>
                  <a:cubicBezTo>
                    <a:pt x="99" y="238"/>
                    <a:pt x="108" y="245"/>
                    <a:pt x="115" y="245"/>
                  </a:cubicBezTo>
                  <a:cubicBezTo>
                    <a:pt x="123" y="246"/>
                    <a:pt x="128" y="241"/>
                    <a:pt x="128" y="239"/>
                  </a:cubicBezTo>
                  <a:cubicBezTo>
                    <a:pt x="128" y="236"/>
                    <a:pt x="125" y="231"/>
                    <a:pt x="129" y="228"/>
                  </a:cubicBezTo>
                  <a:cubicBezTo>
                    <a:pt x="134" y="225"/>
                    <a:pt x="130" y="224"/>
                    <a:pt x="129" y="220"/>
                  </a:cubicBezTo>
                  <a:cubicBezTo>
                    <a:pt x="127" y="216"/>
                    <a:pt x="131" y="213"/>
                    <a:pt x="133" y="215"/>
                  </a:cubicBezTo>
                  <a:cubicBezTo>
                    <a:pt x="135" y="217"/>
                    <a:pt x="149" y="216"/>
                    <a:pt x="162" y="214"/>
                  </a:cubicBezTo>
                  <a:cubicBezTo>
                    <a:pt x="174" y="211"/>
                    <a:pt x="182" y="207"/>
                    <a:pt x="183" y="203"/>
                  </a:cubicBezTo>
                  <a:cubicBezTo>
                    <a:pt x="184" y="200"/>
                    <a:pt x="192" y="191"/>
                    <a:pt x="193" y="188"/>
                  </a:cubicBezTo>
                  <a:cubicBezTo>
                    <a:pt x="195" y="185"/>
                    <a:pt x="194" y="182"/>
                    <a:pt x="189" y="181"/>
                  </a:cubicBezTo>
                  <a:cubicBezTo>
                    <a:pt x="184" y="180"/>
                    <a:pt x="184" y="174"/>
                    <a:pt x="187" y="171"/>
                  </a:cubicBezTo>
                  <a:cubicBezTo>
                    <a:pt x="189" y="168"/>
                    <a:pt x="185" y="165"/>
                    <a:pt x="180" y="164"/>
                  </a:cubicBezTo>
                  <a:cubicBezTo>
                    <a:pt x="176" y="164"/>
                    <a:pt x="168" y="161"/>
                    <a:pt x="172" y="157"/>
                  </a:cubicBezTo>
                  <a:cubicBezTo>
                    <a:pt x="174" y="155"/>
                    <a:pt x="175" y="155"/>
                    <a:pt x="176" y="156"/>
                  </a:cubicBezTo>
                  <a:cubicBezTo>
                    <a:pt x="177" y="154"/>
                    <a:pt x="178" y="152"/>
                    <a:pt x="177" y="151"/>
                  </a:cubicBezTo>
                  <a:cubicBezTo>
                    <a:pt x="176" y="150"/>
                    <a:pt x="174" y="152"/>
                    <a:pt x="174" y="144"/>
                  </a:cubicBezTo>
                  <a:cubicBezTo>
                    <a:pt x="174" y="137"/>
                    <a:pt x="177" y="139"/>
                    <a:pt x="177" y="130"/>
                  </a:cubicBezTo>
                  <a:cubicBezTo>
                    <a:pt x="177" y="121"/>
                    <a:pt x="181" y="115"/>
                    <a:pt x="181" y="111"/>
                  </a:cubicBezTo>
                  <a:cubicBezTo>
                    <a:pt x="181" y="106"/>
                    <a:pt x="189" y="100"/>
                    <a:pt x="194" y="92"/>
                  </a:cubicBezTo>
                  <a:cubicBezTo>
                    <a:pt x="199" y="84"/>
                    <a:pt x="209" y="75"/>
                    <a:pt x="214" y="72"/>
                  </a:cubicBezTo>
                  <a:cubicBezTo>
                    <a:pt x="218" y="69"/>
                    <a:pt x="226" y="67"/>
                    <a:pt x="227" y="64"/>
                  </a:cubicBezTo>
                  <a:cubicBezTo>
                    <a:pt x="228" y="62"/>
                    <a:pt x="227" y="48"/>
                    <a:pt x="225" y="4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96" name="Freeform 115">
              <a:extLst>
                <a:ext uri="{FF2B5EF4-FFF2-40B4-BE49-F238E27FC236}">
                  <a16:creationId xmlns="" xmlns:a16="http://schemas.microsoft.com/office/drawing/2014/main" id="{EE5FD001-9D4F-4C42-B92C-902BD4651CD4}"/>
                </a:ext>
              </a:extLst>
            </p:cNvPr>
            <p:cNvSpPr>
              <a:spLocks/>
            </p:cNvSpPr>
            <p:nvPr/>
          </p:nvSpPr>
          <p:spPr bwMode="auto">
            <a:xfrm>
              <a:off x="2328862" y="2930526"/>
              <a:ext cx="285750" cy="406400"/>
            </a:xfrm>
            <a:custGeom>
              <a:avLst/>
              <a:gdLst>
                <a:gd name="T0" fmla="*/ 21 w 135"/>
                <a:gd name="T1" fmla="*/ 140 h 192"/>
                <a:gd name="T2" fmla="*/ 30 w 135"/>
                <a:gd name="T3" fmla="*/ 140 h 192"/>
                <a:gd name="T4" fmla="*/ 38 w 135"/>
                <a:gd name="T5" fmla="*/ 147 h 192"/>
                <a:gd name="T6" fmla="*/ 38 w 135"/>
                <a:gd name="T7" fmla="*/ 147 h 192"/>
                <a:gd name="T8" fmla="*/ 48 w 135"/>
                <a:gd name="T9" fmla="*/ 147 h 192"/>
                <a:gd name="T10" fmla="*/ 55 w 135"/>
                <a:gd name="T11" fmla="*/ 156 h 192"/>
                <a:gd name="T12" fmla="*/ 62 w 135"/>
                <a:gd name="T13" fmla="*/ 163 h 192"/>
                <a:gd name="T14" fmla="*/ 66 w 135"/>
                <a:gd name="T15" fmla="*/ 170 h 192"/>
                <a:gd name="T16" fmla="*/ 79 w 135"/>
                <a:gd name="T17" fmla="*/ 172 h 192"/>
                <a:gd name="T18" fmla="*/ 86 w 135"/>
                <a:gd name="T19" fmla="*/ 171 h 192"/>
                <a:gd name="T20" fmla="*/ 93 w 135"/>
                <a:gd name="T21" fmla="*/ 171 h 192"/>
                <a:gd name="T22" fmla="*/ 101 w 135"/>
                <a:gd name="T23" fmla="*/ 178 h 192"/>
                <a:gd name="T24" fmla="*/ 95 w 135"/>
                <a:gd name="T25" fmla="*/ 187 h 192"/>
                <a:gd name="T26" fmla="*/ 102 w 135"/>
                <a:gd name="T27" fmla="*/ 192 h 192"/>
                <a:gd name="T28" fmla="*/ 103 w 135"/>
                <a:gd name="T29" fmla="*/ 192 h 192"/>
                <a:gd name="T30" fmla="*/ 107 w 135"/>
                <a:gd name="T31" fmla="*/ 177 h 192"/>
                <a:gd name="T32" fmla="*/ 109 w 135"/>
                <a:gd name="T33" fmla="*/ 162 h 192"/>
                <a:gd name="T34" fmla="*/ 102 w 135"/>
                <a:gd name="T35" fmla="*/ 143 h 192"/>
                <a:gd name="T36" fmla="*/ 110 w 135"/>
                <a:gd name="T37" fmla="*/ 137 h 192"/>
                <a:gd name="T38" fmla="*/ 108 w 135"/>
                <a:gd name="T39" fmla="*/ 133 h 192"/>
                <a:gd name="T40" fmla="*/ 105 w 135"/>
                <a:gd name="T41" fmla="*/ 126 h 192"/>
                <a:gd name="T42" fmla="*/ 122 w 135"/>
                <a:gd name="T43" fmla="*/ 125 h 192"/>
                <a:gd name="T44" fmla="*/ 134 w 135"/>
                <a:gd name="T45" fmla="*/ 121 h 192"/>
                <a:gd name="T46" fmla="*/ 132 w 135"/>
                <a:gd name="T47" fmla="*/ 115 h 192"/>
                <a:gd name="T48" fmla="*/ 133 w 135"/>
                <a:gd name="T49" fmla="*/ 107 h 192"/>
                <a:gd name="T50" fmla="*/ 128 w 135"/>
                <a:gd name="T51" fmla="*/ 98 h 192"/>
                <a:gd name="T52" fmla="*/ 131 w 135"/>
                <a:gd name="T53" fmla="*/ 77 h 192"/>
                <a:gd name="T54" fmla="*/ 118 w 135"/>
                <a:gd name="T55" fmla="*/ 74 h 192"/>
                <a:gd name="T56" fmla="*/ 102 w 135"/>
                <a:gd name="T57" fmla="*/ 67 h 192"/>
                <a:gd name="T58" fmla="*/ 83 w 135"/>
                <a:gd name="T59" fmla="*/ 65 h 192"/>
                <a:gd name="T60" fmla="*/ 75 w 135"/>
                <a:gd name="T61" fmla="*/ 51 h 192"/>
                <a:gd name="T62" fmla="*/ 70 w 135"/>
                <a:gd name="T63" fmla="*/ 43 h 192"/>
                <a:gd name="T64" fmla="*/ 65 w 135"/>
                <a:gd name="T65" fmla="*/ 41 h 192"/>
                <a:gd name="T66" fmla="*/ 67 w 135"/>
                <a:gd name="T67" fmla="*/ 35 h 192"/>
                <a:gd name="T68" fmla="*/ 69 w 135"/>
                <a:gd name="T69" fmla="*/ 27 h 192"/>
                <a:gd name="T70" fmla="*/ 78 w 135"/>
                <a:gd name="T71" fmla="*/ 14 h 192"/>
                <a:gd name="T72" fmla="*/ 82 w 135"/>
                <a:gd name="T73" fmla="*/ 12 h 192"/>
                <a:gd name="T74" fmla="*/ 85 w 135"/>
                <a:gd name="T75" fmla="*/ 10 h 192"/>
                <a:gd name="T76" fmla="*/ 87 w 135"/>
                <a:gd name="T77" fmla="*/ 3 h 192"/>
                <a:gd name="T78" fmla="*/ 75 w 135"/>
                <a:gd name="T79" fmla="*/ 9 h 192"/>
                <a:gd name="T80" fmla="*/ 65 w 135"/>
                <a:gd name="T81" fmla="*/ 15 h 192"/>
                <a:gd name="T82" fmla="*/ 55 w 135"/>
                <a:gd name="T83" fmla="*/ 18 h 192"/>
                <a:gd name="T84" fmla="*/ 49 w 135"/>
                <a:gd name="T85" fmla="*/ 17 h 192"/>
                <a:gd name="T86" fmla="*/ 39 w 135"/>
                <a:gd name="T87" fmla="*/ 27 h 192"/>
                <a:gd name="T88" fmla="*/ 35 w 135"/>
                <a:gd name="T89" fmla="*/ 38 h 192"/>
                <a:gd name="T90" fmla="*/ 24 w 135"/>
                <a:gd name="T91" fmla="*/ 51 h 192"/>
                <a:gd name="T92" fmla="*/ 21 w 135"/>
                <a:gd name="T93" fmla="*/ 51 h 192"/>
                <a:gd name="T94" fmla="*/ 20 w 135"/>
                <a:gd name="T95" fmla="*/ 55 h 192"/>
                <a:gd name="T96" fmla="*/ 12 w 135"/>
                <a:gd name="T97" fmla="*/ 62 h 192"/>
                <a:gd name="T98" fmla="*/ 16 w 135"/>
                <a:gd name="T99" fmla="*/ 66 h 192"/>
                <a:gd name="T100" fmla="*/ 18 w 135"/>
                <a:gd name="T101" fmla="*/ 74 h 192"/>
                <a:gd name="T102" fmla="*/ 18 w 135"/>
                <a:gd name="T103" fmla="*/ 81 h 192"/>
                <a:gd name="T104" fmla="*/ 20 w 135"/>
                <a:gd name="T105" fmla="*/ 98 h 192"/>
                <a:gd name="T106" fmla="*/ 17 w 135"/>
                <a:gd name="T107" fmla="*/ 108 h 192"/>
                <a:gd name="T108" fmla="*/ 8 w 135"/>
                <a:gd name="T109" fmla="*/ 115 h 192"/>
                <a:gd name="T110" fmla="*/ 2 w 135"/>
                <a:gd name="T111" fmla="*/ 123 h 192"/>
                <a:gd name="T112" fmla="*/ 0 w 135"/>
                <a:gd name="T113" fmla="*/ 127 h 192"/>
                <a:gd name="T114" fmla="*/ 14 w 135"/>
                <a:gd name="T115" fmla="*/ 135 h 192"/>
                <a:gd name="T116" fmla="*/ 21 w 135"/>
                <a:gd name="T117"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192">
                  <a:moveTo>
                    <a:pt x="21" y="140"/>
                  </a:moveTo>
                  <a:cubicBezTo>
                    <a:pt x="24" y="142"/>
                    <a:pt x="29" y="142"/>
                    <a:pt x="30" y="140"/>
                  </a:cubicBezTo>
                  <a:cubicBezTo>
                    <a:pt x="31" y="139"/>
                    <a:pt x="34" y="142"/>
                    <a:pt x="38" y="147"/>
                  </a:cubicBezTo>
                  <a:cubicBezTo>
                    <a:pt x="38" y="147"/>
                    <a:pt x="38" y="147"/>
                    <a:pt x="38" y="147"/>
                  </a:cubicBezTo>
                  <a:cubicBezTo>
                    <a:pt x="42" y="146"/>
                    <a:pt x="46" y="146"/>
                    <a:pt x="48" y="147"/>
                  </a:cubicBezTo>
                  <a:cubicBezTo>
                    <a:pt x="51" y="149"/>
                    <a:pt x="50" y="156"/>
                    <a:pt x="55" y="156"/>
                  </a:cubicBezTo>
                  <a:cubicBezTo>
                    <a:pt x="59" y="157"/>
                    <a:pt x="62" y="161"/>
                    <a:pt x="62" y="163"/>
                  </a:cubicBezTo>
                  <a:cubicBezTo>
                    <a:pt x="61" y="166"/>
                    <a:pt x="66" y="167"/>
                    <a:pt x="66" y="170"/>
                  </a:cubicBezTo>
                  <a:cubicBezTo>
                    <a:pt x="66" y="174"/>
                    <a:pt x="77" y="173"/>
                    <a:pt x="79" y="172"/>
                  </a:cubicBezTo>
                  <a:cubicBezTo>
                    <a:pt x="81" y="171"/>
                    <a:pt x="84" y="170"/>
                    <a:pt x="86" y="171"/>
                  </a:cubicBezTo>
                  <a:cubicBezTo>
                    <a:pt x="88" y="172"/>
                    <a:pt x="91" y="170"/>
                    <a:pt x="93" y="171"/>
                  </a:cubicBezTo>
                  <a:cubicBezTo>
                    <a:pt x="95" y="172"/>
                    <a:pt x="103" y="175"/>
                    <a:pt x="101" y="178"/>
                  </a:cubicBezTo>
                  <a:cubicBezTo>
                    <a:pt x="100" y="180"/>
                    <a:pt x="94" y="185"/>
                    <a:pt x="95" y="187"/>
                  </a:cubicBezTo>
                  <a:cubicBezTo>
                    <a:pt x="96" y="189"/>
                    <a:pt x="100" y="190"/>
                    <a:pt x="102" y="192"/>
                  </a:cubicBezTo>
                  <a:cubicBezTo>
                    <a:pt x="102" y="192"/>
                    <a:pt x="103" y="192"/>
                    <a:pt x="103" y="192"/>
                  </a:cubicBezTo>
                  <a:cubicBezTo>
                    <a:pt x="106" y="192"/>
                    <a:pt x="107" y="180"/>
                    <a:pt x="107" y="177"/>
                  </a:cubicBezTo>
                  <a:cubicBezTo>
                    <a:pt x="107" y="174"/>
                    <a:pt x="108" y="165"/>
                    <a:pt x="109" y="162"/>
                  </a:cubicBezTo>
                  <a:cubicBezTo>
                    <a:pt x="111" y="155"/>
                    <a:pt x="102" y="150"/>
                    <a:pt x="102" y="143"/>
                  </a:cubicBezTo>
                  <a:cubicBezTo>
                    <a:pt x="102" y="136"/>
                    <a:pt x="106" y="140"/>
                    <a:pt x="110" y="137"/>
                  </a:cubicBezTo>
                  <a:cubicBezTo>
                    <a:pt x="114" y="134"/>
                    <a:pt x="110" y="133"/>
                    <a:pt x="108" y="133"/>
                  </a:cubicBezTo>
                  <a:cubicBezTo>
                    <a:pt x="106" y="132"/>
                    <a:pt x="104" y="129"/>
                    <a:pt x="105" y="126"/>
                  </a:cubicBezTo>
                  <a:cubicBezTo>
                    <a:pt x="105" y="124"/>
                    <a:pt x="118" y="125"/>
                    <a:pt x="122" y="125"/>
                  </a:cubicBezTo>
                  <a:cubicBezTo>
                    <a:pt x="126" y="125"/>
                    <a:pt x="134" y="122"/>
                    <a:pt x="134" y="121"/>
                  </a:cubicBezTo>
                  <a:cubicBezTo>
                    <a:pt x="134" y="120"/>
                    <a:pt x="135" y="118"/>
                    <a:pt x="132" y="115"/>
                  </a:cubicBezTo>
                  <a:cubicBezTo>
                    <a:pt x="129" y="113"/>
                    <a:pt x="130" y="109"/>
                    <a:pt x="133" y="107"/>
                  </a:cubicBezTo>
                  <a:cubicBezTo>
                    <a:pt x="135" y="104"/>
                    <a:pt x="131" y="101"/>
                    <a:pt x="128" y="98"/>
                  </a:cubicBezTo>
                  <a:cubicBezTo>
                    <a:pt x="125" y="95"/>
                    <a:pt x="128" y="83"/>
                    <a:pt x="131" y="77"/>
                  </a:cubicBezTo>
                  <a:cubicBezTo>
                    <a:pt x="134" y="72"/>
                    <a:pt x="124" y="73"/>
                    <a:pt x="118" y="74"/>
                  </a:cubicBezTo>
                  <a:cubicBezTo>
                    <a:pt x="111" y="75"/>
                    <a:pt x="106" y="72"/>
                    <a:pt x="102" y="67"/>
                  </a:cubicBezTo>
                  <a:cubicBezTo>
                    <a:pt x="98" y="62"/>
                    <a:pt x="92" y="65"/>
                    <a:pt x="83" y="65"/>
                  </a:cubicBezTo>
                  <a:cubicBezTo>
                    <a:pt x="73" y="66"/>
                    <a:pt x="75" y="55"/>
                    <a:pt x="75" y="51"/>
                  </a:cubicBezTo>
                  <a:cubicBezTo>
                    <a:pt x="76" y="46"/>
                    <a:pt x="70" y="46"/>
                    <a:pt x="70" y="43"/>
                  </a:cubicBezTo>
                  <a:cubicBezTo>
                    <a:pt x="70" y="40"/>
                    <a:pt x="68" y="40"/>
                    <a:pt x="65" y="41"/>
                  </a:cubicBezTo>
                  <a:cubicBezTo>
                    <a:pt x="63" y="41"/>
                    <a:pt x="65" y="38"/>
                    <a:pt x="67" y="35"/>
                  </a:cubicBezTo>
                  <a:cubicBezTo>
                    <a:pt x="69" y="33"/>
                    <a:pt x="68" y="32"/>
                    <a:pt x="69" y="27"/>
                  </a:cubicBezTo>
                  <a:cubicBezTo>
                    <a:pt x="69" y="23"/>
                    <a:pt x="75" y="19"/>
                    <a:pt x="78" y="14"/>
                  </a:cubicBezTo>
                  <a:cubicBezTo>
                    <a:pt x="79" y="13"/>
                    <a:pt x="80" y="13"/>
                    <a:pt x="82" y="12"/>
                  </a:cubicBezTo>
                  <a:cubicBezTo>
                    <a:pt x="82" y="11"/>
                    <a:pt x="83" y="10"/>
                    <a:pt x="85" y="10"/>
                  </a:cubicBezTo>
                  <a:cubicBezTo>
                    <a:pt x="90" y="9"/>
                    <a:pt x="92" y="6"/>
                    <a:pt x="87" y="3"/>
                  </a:cubicBezTo>
                  <a:cubicBezTo>
                    <a:pt x="83" y="0"/>
                    <a:pt x="80" y="8"/>
                    <a:pt x="75" y="9"/>
                  </a:cubicBezTo>
                  <a:cubicBezTo>
                    <a:pt x="69" y="10"/>
                    <a:pt x="68" y="13"/>
                    <a:pt x="65" y="15"/>
                  </a:cubicBezTo>
                  <a:cubicBezTo>
                    <a:pt x="61" y="16"/>
                    <a:pt x="55" y="15"/>
                    <a:pt x="55" y="18"/>
                  </a:cubicBezTo>
                  <a:cubicBezTo>
                    <a:pt x="54" y="21"/>
                    <a:pt x="52" y="18"/>
                    <a:pt x="49" y="17"/>
                  </a:cubicBezTo>
                  <a:cubicBezTo>
                    <a:pt x="46" y="16"/>
                    <a:pt x="39" y="23"/>
                    <a:pt x="39" y="27"/>
                  </a:cubicBezTo>
                  <a:cubicBezTo>
                    <a:pt x="39" y="31"/>
                    <a:pt x="40" y="34"/>
                    <a:pt x="35" y="38"/>
                  </a:cubicBezTo>
                  <a:cubicBezTo>
                    <a:pt x="29" y="41"/>
                    <a:pt x="26" y="48"/>
                    <a:pt x="24" y="51"/>
                  </a:cubicBezTo>
                  <a:cubicBezTo>
                    <a:pt x="23" y="52"/>
                    <a:pt x="22" y="52"/>
                    <a:pt x="21" y="51"/>
                  </a:cubicBezTo>
                  <a:cubicBezTo>
                    <a:pt x="21" y="53"/>
                    <a:pt x="20" y="54"/>
                    <a:pt x="20" y="55"/>
                  </a:cubicBezTo>
                  <a:cubicBezTo>
                    <a:pt x="18" y="56"/>
                    <a:pt x="15" y="59"/>
                    <a:pt x="12" y="62"/>
                  </a:cubicBezTo>
                  <a:cubicBezTo>
                    <a:pt x="13" y="64"/>
                    <a:pt x="15" y="65"/>
                    <a:pt x="16" y="66"/>
                  </a:cubicBezTo>
                  <a:cubicBezTo>
                    <a:pt x="19" y="69"/>
                    <a:pt x="17" y="72"/>
                    <a:pt x="18" y="74"/>
                  </a:cubicBezTo>
                  <a:cubicBezTo>
                    <a:pt x="19" y="76"/>
                    <a:pt x="20" y="79"/>
                    <a:pt x="18" y="81"/>
                  </a:cubicBezTo>
                  <a:cubicBezTo>
                    <a:pt x="16" y="82"/>
                    <a:pt x="18" y="96"/>
                    <a:pt x="20" y="98"/>
                  </a:cubicBezTo>
                  <a:cubicBezTo>
                    <a:pt x="22" y="101"/>
                    <a:pt x="20" y="103"/>
                    <a:pt x="17" y="108"/>
                  </a:cubicBezTo>
                  <a:cubicBezTo>
                    <a:pt x="15" y="113"/>
                    <a:pt x="13" y="115"/>
                    <a:pt x="8" y="115"/>
                  </a:cubicBezTo>
                  <a:cubicBezTo>
                    <a:pt x="4" y="116"/>
                    <a:pt x="4" y="123"/>
                    <a:pt x="2" y="123"/>
                  </a:cubicBezTo>
                  <a:cubicBezTo>
                    <a:pt x="1" y="123"/>
                    <a:pt x="0" y="125"/>
                    <a:pt x="0" y="127"/>
                  </a:cubicBezTo>
                  <a:cubicBezTo>
                    <a:pt x="4" y="131"/>
                    <a:pt x="12" y="135"/>
                    <a:pt x="14" y="135"/>
                  </a:cubicBezTo>
                  <a:cubicBezTo>
                    <a:pt x="16" y="135"/>
                    <a:pt x="18" y="139"/>
                    <a:pt x="21" y="14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299" name="Freeform 118">
              <a:extLst>
                <a:ext uri="{FF2B5EF4-FFF2-40B4-BE49-F238E27FC236}">
                  <a16:creationId xmlns="" xmlns:a16="http://schemas.microsoft.com/office/drawing/2014/main" id="{62465417-7F0B-4DB3-AF81-CA6F2CD047DD}"/>
                </a:ext>
              </a:extLst>
            </p:cNvPr>
            <p:cNvSpPr>
              <a:spLocks/>
            </p:cNvSpPr>
            <p:nvPr/>
          </p:nvSpPr>
          <p:spPr bwMode="auto">
            <a:xfrm>
              <a:off x="2462212" y="2943226"/>
              <a:ext cx="331788" cy="276225"/>
            </a:xfrm>
            <a:custGeom>
              <a:avLst/>
              <a:gdLst>
                <a:gd name="T0" fmla="*/ 15 w 156"/>
                <a:gd name="T1" fmla="*/ 8 h 131"/>
                <a:gd name="T2" fmla="*/ 6 w 156"/>
                <a:gd name="T3" fmla="*/ 21 h 131"/>
                <a:gd name="T4" fmla="*/ 4 w 156"/>
                <a:gd name="T5" fmla="*/ 29 h 131"/>
                <a:gd name="T6" fmla="*/ 2 w 156"/>
                <a:gd name="T7" fmla="*/ 35 h 131"/>
                <a:gd name="T8" fmla="*/ 7 w 156"/>
                <a:gd name="T9" fmla="*/ 37 h 131"/>
                <a:gd name="T10" fmla="*/ 12 w 156"/>
                <a:gd name="T11" fmla="*/ 45 h 131"/>
                <a:gd name="T12" fmla="*/ 20 w 156"/>
                <a:gd name="T13" fmla="*/ 59 h 131"/>
                <a:gd name="T14" fmla="*/ 39 w 156"/>
                <a:gd name="T15" fmla="*/ 61 h 131"/>
                <a:gd name="T16" fmla="*/ 55 w 156"/>
                <a:gd name="T17" fmla="*/ 68 h 131"/>
                <a:gd name="T18" fmla="*/ 68 w 156"/>
                <a:gd name="T19" fmla="*/ 71 h 131"/>
                <a:gd name="T20" fmla="*/ 65 w 156"/>
                <a:gd name="T21" fmla="*/ 92 h 131"/>
                <a:gd name="T22" fmla="*/ 70 w 156"/>
                <a:gd name="T23" fmla="*/ 101 h 131"/>
                <a:gd name="T24" fmla="*/ 69 w 156"/>
                <a:gd name="T25" fmla="*/ 109 h 131"/>
                <a:gd name="T26" fmla="*/ 71 w 156"/>
                <a:gd name="T27" fmla="*/ 115 h 131"/>
                <a:gd name="T28" fmla="*/ 70 w 156"/>
                <a:gd name="T29" fmla="*/ 116 h 131"/>
                <a:gd name="T30" fmla="*/ 78 w 156"/>
                <a:gd name="T31" fmla="*/ 127 h 131"/>
                <a:gd name="T32" fmla="*/ 85 w 156"/>
                <a:gd name="T33" fmla="*/ 130 h 131"/>
                <a:gd name="T34" fmla="*/ 91 w 156"/>
                <a:gd name="T35" fmla="*/ 129 h 131"/>
                <a:gd name="T36" fmla="*/ 99 w 156"/>
                <a:gd name="T37" fmla="*/ 125 h 131"/>
                <a:gd name="T38" fmla="*/ 106 w 156"/>
                <a:gd name="T39" fmla="*/ 121 h 131"/>
                <a:gd name="T40" fmla="*/ 113 w 156"/>
                <a:gd name="T41" fmla="*/ 115 h 131"/>
                <a:gd name="T42" fmla="*/ 114 w 156"/>
                <a:gd name="T43" fmla="*/ 110 h 131"/>
                <a:gd name="T44" fmla="*/ 108 w 156"/>
                <a:gd name="T45" fmla="*/ 109 h 131"/>
                <a:gd name="T46" fmla="*/ 105 w 156"/>
                <a:gd name="T47" fmla="*/ 102 h 131"/>
                <a:gd name="T48" fmla="*/ 101 w 156"/>
                <a:gd name="T49" fmla="*/ 93 h 131"/>
                <a:gd name="T50" fmla="*/ 108 w 156"/>
                <a:gd name="T51" fmla="*/ 92 h 131"/>
                <a:gd name="T52" fmla="*/ 118 w 156"/>
                <a:gd name="T53" fmla="*/ 95 h 131"/>
                <a:gd name="T54" fmla="*/ 123 w 156"/>
                <a:gd name="T55" fmla="*/ 96 h 131"/>
                <a:gd name="T56" fmla="*/ 130 w 156"/>
                <a:gd name="T57" fmla="*/ 91 h 131"/>
                <a:gd name="T58" fmla="*/ 144 w 156"/>
                <a:gd name="T59" fmla="*/ 86 h 131"/>
                <a:gd name="T60" fmla="*/ 147 w 156"/>
                <a:gd name="T61" fmla="*/ 82 h 131"/>
                <a:gd name="T62" fmla="*/ 140 w 156"/>
                <a:gd name="T63" fmla="*/ 73 h 131"/>
                <a:gd name="T64" fmla="*/ 141 w 156"/>
                <a:gd name="T65" fmla="*/ 67 h 131"/>
                <a:gd name="T66" fmla="*/ 146 w 156"/>
                <a:gd name="T67" fmla="*/ 62 h 131"/>
                <a:gd name="T68" fmla="*/ 148 w 156"/>
                <a:gd name="T69" fmla="*/ 55 h 131"/>
                <a:gd name="T70" fmla="*/ 152 w 156"/>
                <a:gd name="T71" fmla="*/ 48 h 131"/>
                <a:gd name="T72" fmla="*/ 156 w 156"/>
                <a:gd name="T73" fmla="*/ 42 h 131"/>
                <a:gd name="T74" fmla="*/ 140 w 156"/>
                <a:gd name="T75" fmla="*/ 41 h 131"/>
                <a:gd name="T76" fmla="*/ 143 w 156"/>
                <a:gd name="T77" fmla="*/ 31 h 131"/>
                <a:gd name="T78" fmla="*/ 126 w 156"/>
                <a:gd name="T79" fmla="*/ 25 h 131"/>
                <a:gd name="T80" fmla="*/ 128 w 156"/>
                <a:gd name="T81" fmla="*/ 19 h 131"/>
                <a:gd name="T82" fmla="*/ 118 w 156"/>
                <a:gd name="T83" fmla="*/ 16 h 131"/>
                <a:gd name="T84" fmla="*/ 96 w 156"/>
                <a:gd name="T85" fmla="*/ 24 h 131"/>
                <a:gd name="T86" fmla="*/ 75 w 156"/>
                <a:gd name="T87" fmla="*/ 18 h 131"/>
                <a:gd name="T88" fmla="*/ 60 w 156"/>
                <a:gd name="T89" fmla="*/ 15 h 131"/>
                <a:gd name="T90" fmla="*/ 52 w 156"/>
                <a:gd name="T91" fmla="*/ 6 h 131"/>
                <a:gd name="T92" fmla="*/ 42 w 156"/>
                <a:gd name="T93" fmla="*/ 0 h 131"/>
                <a:gd name="T94" fmla="*/ 39 w 156"/>
                <a:gd name="T95" fmla="*/ 7 h 131"/>
                <a:gd name="T96" fmla="*/ 24 w 156"/>
                <a:gd name="T97" fmla="*/ 16 h 131"/>
                <a:gd name="T98" fmla="*/ 27 w 156"/>
                <a:gd name="T99" fmla="*/ 33 h 131"/>
                <a:gd name="T100" fmla="*/ 15 w 156"/>
                <a:gd name="T101" fmla="*/ 29 h 131"/>
                <a:gd name="T102" fmla="*/ 20 w 156"/>
                <a:gd name="T103" fmla="*/ 14 h 131"/>
                <a:gd name="T104" fmla="*/ 19 w 156"/>
                <a:gd name="T105" fmla="*/ 6 h 131"/>
                <a:gd name="T106" fmla="*/ 15 w 156"/>
                <a:gd name="T107" fmla="*/ 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31">
                  <a:moveTo>
                    <a:pt x="15" y="8"/>
                  </a:moveTo>
                  <a:cubicBezTo>
                    <a:pt x="12" y="13"/>
                    <a:pt x="6" y="17"/>
                    <a:pt x="6" y="21"/>
                  </a:cubicBezTo>
                  <a:cubicBezTo>
                    <a:pt x="5" y="26"/>
                    <a:pt x="6" y="27"/>
                    <a:pt x="4" y="29"/>
                  </a:cubicBezTo>
                  <a:cubicBezTo>
                    <a:pt x="2" y="32"/>
                    <a:pt x="0" y="35"/>
                    <a:pt x="2" y="35"/>
                  </a:cubicBezTo>
                  <a:cubicBezTo>
                    <a:pt x="5" y="34"/>
                    <a:pt x="7" y="34"/>
                    <a:pt x="7" y="37"/>
                  </a:cubicBezTo>
                  <a:cubicBezTo>
                    <a:pt x="7" y="40"/>
                    <a:pt x="13" y="40"/>
                    <a:pt x="12" y="45"/>
                  </a:cubicBezTo>
                  <a:cubicBezTo>
                    <a:pt x="12" y="49"/>
                    <a:pt x="10" y="60"/>
                    <a:pt x="20" y="59"/>
                  </a:cubicBezTo>
                  <a:cubicBezTo>
                    <a:pt x="29" y="59"/>
                    <a:pt x="35" y="56"/>
                    <a:pt x="39" y="61"/>
                  </a:cubicBezTo>
                  <a:cubicBezTo>
                    <a:pt x="43" y="66"/>
                    <a:pt x="48" y="69"/>
                    <a:pt x="55" y="68"/>
                  </a:cubicBezTo>
                  <a:cubicBezTo>
                    <a:pt x="61" y="67"/>
                    <a:pt x="71" y="66"/>
                    <a:pt x="68" y="71"/>
                  </a:cubicBezTo>
                  <a:cubicBezTo>
                    <a:pt x="65" y="77"/>
                    <a:pt x="62" y="89"/>
                    <a:pt x="65" y="92"/>
                  </a:cubicBezTo>
                  <a:cubicBezTo>
                    <a:pt x="68" y="95"/>
                    <a:pt x="72" y="98"/>
                    <a:pt x="70" y="101"/>
                  </a:cubicBezTo>
                  <a:cubicBezTo>
                    <a:pt x="67" y="103"/>
                    <a:pt x="66" y="107"/>
                    <a:pt x="69" y="109"/>
                  </a:cubicBezTo>
                  <a:cubicBezTo>
                    <a:pt x="72" y="112"/>
                    <a:pt x="71" y="114"/>
                    <a:pt x="71" y="115"/>
                  </a:cubicBezTo>
                  <a:cubicBezTo>
                    <a:pt x="71" y="115"/>
                    <a:pt x="71" y="115"/>
                    <a:pt x="70" y="116"/>
                  </a:cubicBezTo>
                  <a:cubicBezTo>
                    <a:pt x="74" y="120"/>
                    <a:pt x="76" y="125"/>
                    <a:pt x="78" y="127"/>
                  </a:cubicBezTo>
                  <a:cubicBezTo>
                    <a:pt x="82" y="130"/>
                    <a:pt x="83" y="131"/>
                    <a:pt x="85" y="130"/>
                  </a:cubicBezTo>
                  <a:cubicBezTo>
                    <a:pt x="87" y="129"/>
                    <a:pt x="89" y="128"/>
                    <a:pt x="91" y="129"/>
                  </a:cubicBezTo>
                  <a:cubicBezTo>
                    <a:pt x="93" y="130"/>
                    <a:pt x="96" y="128"/>
                    <a:pt x="99" y="125"/>
                  </a:cubicBezTo>
                  <a:cubicBezTo>
                    <a:pt x="102" y="122"/>
                    <a:pt x="105" y="125"/>
                    <a:pt x="106" y="121"/>
                  </a:cubicBezTo>
                  <a:cubicBezTo>
                    <a:pt x="107" y="118"/>
                    <a:pt x="109" y="116"/>
                    <a:pt x="113" y="115"/>
                  </a:cubicBezTo>
                  <a:cubicBezTo>
                    <a:pt x="117" y="114"/>
                    <a:pt x="117" y="110"/>
                    <a:pt x="114" y="110"/>
                  </a:cubicBezTo>
                  <a:cubicBezTo>
                    <a:pt x="112" y="110"/>
                    <a:pt x="108" y="113"/>
                    <a:pt x="108" y="109"/>
                  </a:cubicBezTo>
                  <a:cubicBezTo>
                    <a:pt x="108" y="105"/>
                    <a:pt x="105" y="106"/>
                    <a:pt x="105" y="102"/>
                  </a:cubicBezTo>
                  <a:cubicBezTo>
                    <a:pt x="105" y="98"/>
                    <a:pt x="105" y="96"/>
                    <a:pt x="101" y="93"/>
                  </a:cubicBezTo>
                  <a:cubicBezTo>
                    <a:pt x="97" y="91"/>
                    <a:pt x="106" y="90"/>
                    <a:pt x="108" y="92"/>
                  </a:cubicBezTo>
                  <a:cubicBezTo>
                    <a:pt x="110" y="94"/>
                    <a:pt x="118" y="92"/>
                    <a:pt x="118" y="95"/>
                  </a:cubicBezTo>
                  <a:cubicBezTo>
                    <a:pt x="119" y="99"/>
                    <a:pt x="123" y="100"/>
                    <a:pt x="123" y="96"/>
                  </a:cubicBezTo>
                  <a:cubicBezTo>
                    <a:pt x="123" y="92"/>
                    <a:pt x="127" y="91"/>
                    <a:pt x="130" y="91"/>
                  </a:cubicBezTo>
                  <a:cubicBezTo>
                    <a:pt x="134" y="92"/>
                    <a:pt x="141" y="87"/>
                    <a:pt x="144" y="86"/>
                  </a:cubicBezTo>
                  <a:cubicBezTo>
                    <a:pt x="146" y="85"/>
                    <a:pt x="146" y="84"/>
                    <a:pt x="147" y="82"/>
                  </a:cubicBezTo>
                  <a:cubicBezTo>
                    <a:pt x="145" y="79"/>
                    <a:pt x="142" y="74"/>
                    <a:pt x="140" y="73"/>
                  </a:cubicBezTo>
                  <a:cubicBezTo>
                    <a:pt x="137" y="71"/>
                    <a:pt x="142" y="70"/>
                    <a:pt x="141" y="67"/>
                  </a:cubicBezTo>
                  <a:cubicBezTo>
                    <a:pt x="141" y="64"/>
                    <a:pt x="141" y="62"/>
                    <a:pt x="146" y="62"/>
                  </a:cubicBezTo>
                  <a:cubicBezTo>
                    <a:pt x="152" y="61"/>
                    <a:pt x="151" y="57"/>
                    <a:pt x="148" y="55"/>
                  </a:cubicBezTo>
                  <a:cubicBezTo>
                    <a:pt x="145" y="54"/>
                    <a:pt x="149" y="49"/>
                    <a:pt x="152" y="48"/>
                  </a:cubicBezTo>
                  <a:cubicBezTo>
                    <a:pt x="153" y="47"/>
                    <a:pt x="155" y="45"/>
                    <a:pt x="156" y="42"/>
                  </a:cubicBezTo>
                  <a:cubicBezTo>
                    <a:pt x="151" y="40"/>
                    <a:pt x="143" y="40"/>
                    <a:pt x="140" y="41"/>
                  </a:cubicBezTo>
                  <a:cubicBezTo>
                    <a:pt x="136" y="41"/>
                    <a:pt x="143" y="36"/>
                    <a:pt x="143" y="31"/>
                  </a:cubicBezTo>
                  <a:cubicBezTo>
                    <a:pt x="143" y="27"/>
                    <a:pt x="131" y="26"/>
                    <a:pt x="126" y="25"/>
                  </a:cubicBezTo>
                  <a:cubicBezTo>
                    <a:pt x="121" y="24"/>
                    <a:pt x="123" y="19"/>
                    <a:pt x="128" y="19"/>
                  </a:cubicBezTo>
                  <a:cubicBezTo>
                    <a:pt x="133" y="19"/>
                    <a:pt x="125" y="15"/>
                    <a:pt x="118" y="16"/>
                  </a:cubicBezTo>
                  <a:cubicBezTo>
                    <a:pt x="111" y="17"/>
                    <a:pt x="102" y="21"/>
                    <a:pt x="96" y="24"/>
                  </a:cubicBezTo>
                  <a:cubicBezTo>
                    <a:pt x="91" y="27"/>
                    <a:pt x="81" y="15"/>
                    <a:pt x="75" y="18"/>
                  </a:cubicBezTo>
                  <a:cubicBezTo>
                    <a:pt x="69" y="20"/>
                    <a:pt x="60" y="20"/>
                    <a:pt x="60" y="15"/>
                  </a:cubicBezTo>
                  <a:cubicBezTo>
                    <a:pt x="61" y="10"/>
                    <a:pt x="58" y="6"/>
                    <a:pt x="52" y="6"/>
                  </a:cubicBezTo>
                  <a:cubicBezTo>
                    <a:pt x="45" y="7"/>
                    <a:pt x="47" y="0"/>
                    <a:pt x="42" y="0"/>
                  </a:cubicBezTo>
                  <a:cubicBezTo>
                    <a:pt x="37" y="0"/>
                    <a:pt x="42" y="6"/>
                    <a:pt x="39" y="7"/>
                  </a:cubicBezTo>
                  <a:cubicBezTo>
                    <a:pt x="36" y="9"/>
                    <a:pt x="24" y="12"/>
                    <a:pt x="24" y="16"/>
                  </a:cubicBezTo>
                  <a:cubicBezTo>
                    <a:pt x="23" y="21"/>
                    <a:pt x="30" y="28"/>
                    <a:pt x="27" y="33"/>
                  </a:cubicBezTo>
                  <a:cubicBezTo>
                    <a:pt x="25" y="37"/>
                    <a:pt x="18" y="33"/>
                    <a:pt x="15" y="29"/>
                  </a:cubicBezTo>
                  <a:cubicBezTo>
                    <a:pt x="13" y="24"/>
                    <a:pt x="22" y="17"/>
                    <a:pt x="20" y="14"/>
                  </a:cubicBezTo>
                  <a:cubicBezTo>
                    <a:pt x="19" y="12"/>
                    <a:pt x="18" y="8"/>
                    <a:pt x="19" y="6"/>
                  </a:cubicBezTo>
                  <a:cubicBezTo>
                    <a:pt x="17" y="7"/>
                    <a:pt x="16" y="7"/>
                    <a:pt x="15" y="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3" name="Freeform 122">
              <a:extLst>
                <a:ext uri="{FF2B5EF4-FFF2-40B4-BE49-F238E27FC236}">
                  <a16:creationId xmlns="" xmlns:a16="http://schemas.microsoft.com/office/drawing/2014/main" id="{3BB4C2D1-C461-4F42-AF3E-B43F5A6BB427}"/>
                </a:ext>
              </a:extLst>
            </p:cNvPr>
            <p:cNvSpPr>
              <a:spLocks/>
            </p:cNvSpPr>
            <p:nvPr/>
          </p:nvSpPr>
          <p:spPr bwMode="auto">
            <a:xfrm>
              <a:off x="2193925" y="2659063"/>
              <a:ext cx="252413" cy="90488"/>
            </a:xfrm>
            <a:custGeom>
              <a:avLst/>
              <a:gdLst>
                <a:gd name="T0" fmla="*/ 96 w 119"/>
                <a:gd name="T1" fmla="*/ 27 h 43"/>
                <a:gd name="T2" fmla="*/ 42 w 119"/>
                <a:gd name="T3" fmla="*/ 5 h 43"/>
                <a:gd name="T4" fmla="*/ 2 w 119"/>
                <a:gd name="T5" fmla="*/ 19 h 43"/>
                <a:gd name="T6" fmla="*/ 21 w 119"/>
                <a:gd name="T7" fmla="*/ 10 h 43"/>
                <a:gd name="T8" fmla="*/ 32 w 119"/>
                <a:gd name="T9" fmla="*/ 15 h 43"/>
                <a:gd name="T10" fmla="*/ 51 w 119"/>
                <a:gd name="T11" fmla="*/ 19 h 43"/>
                <a:gd name="T12" fmla="*/ 75 w 119"/>
                <a:gd name="T13" fmla="*/ 32 h 43"/>
                <a:gd name="T14" fmla="*/ 81 w 119"/>
                <a:gd name="T15" fmla="*/ 41 h 43"/>
                <a:gd name="T16" fmla="*/ 117 w 119"/>
                <a:gd name="T17" fmla="*/ 40 h 43"/>
                <a:gd name="T18" fmla="*/ 96 w 119"/>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43">
                  <a:moveTo>
                    <a:pt x="96" y="27"/>
                  </a:moveTo>
                  <a:cubicBezTo>
                    <a:pt x="89" y="27"/>
                    <a:pt x="64" y="10"/>
                    <a:pt x="42" y="5"/>
                  </a:cubicBezTo>
                  <a:cubicBezTo>
                    <a:pt x="19" y="0"/>
                    <a:pt x="0" y="17"/>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4" name="Freeform 123">
              <a:extLst>
                <a:ext uri="{FF2B5EF4-FFF2-40B4-BE49-F238E27FC236}">
                  <a16:creationId xmlns="" xmlns:a16="http://schemas.microsoft.com/office/drawing/2014/main" id="{A0CDD02E-12A3-4E21-976B-EAE7F17F2826}"/>
                </a:ext>
              </a:extLst>
            </p:cNvPr>
            <p:cNvSpPr>
              <a:spLocks/>
            </p:cNvSpPr>
            <p:nvPr/>
          </p:nvSpPr>
          <p:spPr bwMode="auto">
            <a:xfrm>
              <a:off x="2338387" y="2781301"/>
              <a:ext cx="58738" cy="25400"/>
            </a:xfrm>
            <a:custGeom>
              <a:avLst/>
              <a:gdLst>
                <a:gd name="T0" fmla="*/ 3 w 28"/>
                <a:gd name="T1" fmla="*/ 4 h 12"/>
                <a:gd name="T2" fmla="*/ 26 w 28"/>
                <a:gd name="T3" fmla="*/ 8 h 12"/>
                <a:gd name="T4" fmla="*/ 3 w 28"/>
                <a:gd name="T5" fmla="*/ 4 h 12"/>
              </a:gdLst>
              <a:ahLst/>
              <a:cxnLst>
                <a:cxn ang="0">
                  <a:pos x="T0" y="T1"/>
                </a:cxn>
                <a:cxn ang="0">
                  <a:pos x="T2" y="T3"/>
                </a:cxn>
                <a:cxn ang="0">
                  <a:pos x="T4" y="T5"/>
                </a:cxn>
              </a:cxnLst>
              <a:rect l="0" t="0" r="r" b="b"/>
              <a:pathLst>
                <a:path w="28" h="12">
                  <a:moveTo>
                    <a:pt x="3" y="4"/>
                  </a:moveTo>
                  <a:cubicBezTo>
                    <a:pt x="5" y="7"/>
                    <a:pt x="24" y="12"/>
                    <a:pt x="26" y="8"/>
                  </a:cubicBezTo>
                  <a:cubicBezTo>
                    <a:pt x="28" y="3"/>
                    <a:pt x="0" y="0"/>
                    <a:pt x="3" y="4"/>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5" name="Freeform 124">
              <a:extLst>
                <a:ext uri="{FF2B5EF4-FFF2-40B4-BE49-F238E27FC236}">
                  <a16:creationId xmlns="" xmlns:a16="http://schemas.microsoft.com/office/drawing/2014/main" id="{CC283639-C61E-451E-969F-BD09357C938F}"/>
                </a:ext>
              </a:extLst>
            </p:cNvPr>
            <p:cNvSpPr>
              <a:spLocks/>
            </p:cNvSpPr>
            <p:nvPr/>
          </p:nvSpPr>
          <p:spPr bwMode="auto">
            <a:xfrm>
              <a:off x="2606675" y="2776538"/>
              <a:ext cx="52388" cy="30163"/>
            </a:xfrm>
            <a:custGeom>
              <a:avLst/>
              <a:gdLst>
                <a:gd name="T0" fmla="*/ 4 w 25"/>
                <a:gd name="T1" fmla="*/ 7 h 14"/>
                <a:gd name="T2" fmla="*/ 23 w 25"/>
                <a:gd name="T3" fmla="*/ 7 h 14"/>
                <a:gd name="T4" fmla="*/ 4 w 25"/>
                <a:gd name="T5" fmla="*/ 7 h 14"/>
              </a:gdLst>
              <a:ahLst/>
              <a:cxnLst>
                <a:cxn ang="0">
                  <a:pos x="T0" y="T1"/>
                </a:cxn>
                <a:cxn ang="0">
                  <a:pos x="T2" y="T3"/>
                </a:cxn>
                <a:cxn ang="0">
                  <a:pos x="T4" y="T5"/>
                </a:cxn>
              </a:cxnLst>
              <a:rect l="0" t="0" r="r" b="b"/>
              <a:pathLst>
                <a:path w="25" h="14">
                  <a:moveTo>
                    <a:pt x="4" y="7"/>
                  </a:moveTo>
                  <a:cubicBezTo>
                    <a:pt x="9" y="14"/>
                    <a:pt x="22" y="10"/>
                    <a:pt x="23" y="7"/>
                  </a:cubicBezTo>
                  <a:cubicBezTo>
                    <a:pt x="25" y="2"/>
                    <a:pt x="0" y="0"/>
                    <a:pt x="4" y="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6" name="Freeform 125">
              <a:extLst>
                <a:ext uri="{FF2B5EF4-FFF2-40B4-BE49-F238E27FC236}">
                  <a16:creationId xmlns="" xmlns:a16="http://schemas.microsoft.com/office/drawing/2014/main" id="{3D1C13CA-14D4-4C55-A376-942615CEF629}"/>
                </a:ext>
              </a:extLst>
            </p:cNvPr>
            <p:cNvSpPr>
              <a:spLocks noEditPoints="1"/>
            </p:cNvSpPr>
            <p:nvPr/>
          </p:nvSpPr>
          <p:spPr bwMode="auto">
            <a:xfrm>
              <a:off x="2755900" y="4586288"/>
              <a:ext cx="85725" cy="38100"/>
            </a:xfrm>
            <a:custGeom>
              <a:avLst/>
              <a:gdLst>
                <a:gd name="T0" fmla="*/ 39 w 41"/>
                <a:gd name="T1" fmla="*/ 8 h 18"/>
                <a:gd name="T2" fmla="*/ 21 w 41"/>
                <a:gd name="T3" fmla="*/ 16 h 18"/>
                <a:gd name="T4" fmla="*/ 39 w 41"/>
                <a:gd name="T5" fmla="*/ 8 h 18"/>
                <a:gd name="T6" fmla="*/ 19 w 41"/>
                <a:gd name="T7" fmla="*/ 2 h 18"/>
                <a:gd name="T8" fmla="*/ 6 w 41"/>
                <a:gd name="T9" fmla="*/ 15 h 18"/>
                <a:gd name="T10" fmla="*/ 19 w 41"/>
                <a:gd name="T11" fmla="*/ 2 h 18"/>
              </a:gdLst>
              <a:ahLst/>
              <a:cxnLst>
                <a:cxn ang="0">
                  <a:pos x="T0" y="T1"/>
                </a:cxn>
                <a:cxn ang="0">
                  <a:pos x="T2" y="T3"/>
                </a:cxn>
                <a:cxn ang="0">
                  <a:pos x="T4" y="T5"/>
                </a:cxn>
                <a:cxn ang="0">
                  <a:pos x="T6" y="T7"/>
                </a:cxn>
                <a:cxn ang="0">
                  <a:pos x="T8" y="T9"/>
                </a:cxn>
                <a:cxn ang="0">
                  <a:pos x="T10" y="T11"/>
                </a:cxn>
              </a:cxnLst>
              <a:rect l="0" t="0" r="r" b="b"/>
              <a:pathLst>
                <a:path w="41" h="18">
                  <a:moveTo>
                    <a:pt x="39" y="8"/>
                  </a:moveTo>
                  <a:cubicBezTo>
                    <a:pt x="35" y="0"/>
                    <a:pt x="17" y="14"/>
                    <a:pt x="21" y="16"/>
                  </a:cubicBezTo>
                  <a:cubicBezTo>
                    <a:pt x="25" y="18"/>
                    <a:pt x="41" y="12"/>
                    <a:pt x="39" y="8"/>
                  </a:cubicBezTo>
                  <a:close/>
                  <a:moveTo>
                    <a:pt x="19" y="2"/>
                  </a:moveTo>
                  <a:cubicBezTo>
                    <a:pt x="13" y="1"/>
                    <a:pt x="0" y="13"/>
                    <a:pt x="6" y="15"/>
                  </a:cubicBezTo>
                  <a:cubicBezTo>
                    <a:pt x="12" y="18"/>
                    <a:pt x="24" y="3"/>
                    <a:pt x="19" y="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09" name="Freeform 128">
              <a:extLst>
                <a:ext uri="{FF2B5EF4-FFF2-40B4-BE49-F238E27FC236}">
                  <a16:creationId xmlns="" xmlns:a16="http://schemas.microsoft.com/office/drawing/2014/main" id="{217BB6F2-9105-49CC-8920-C70F1F631A76}"/>
                </a:ext>
              </a:extLst>
            </p:cNvPr>
            <p:cNvSpPr>
              <a:spLocks/>
            </p:cNvSpPr>
            <p:nvPr/>
          </p:nvSpPr>
          <p:spPr bwMode="auto">
            <a:xfrm>
              <a:off x="3317875" y="4681538"/>
              <a:ext cx="57150" cy="42863"/>
            </a:xfrm>
            <a:custGeom>
              <a:avLst/>
              <a:gdLst>
                <a:gd name="T0" fmla="*/ 0 w 27"/>
                <a:gd name="T1" fmla="*/ 2 h 20"/>
                <a:gd name="T2" fmla="*/ 10 w 27"/>
                <a:gd name="T3" fmla="*/ 9 h 20"/>
                <a:gd name="T4" fmla="*/ 23 w 27"/>
                <a:gd name="T5" fmla="*/ 13 h 20"/>
                <a:gd name="T6" fmla="*/ 0 w 27"/>
                <a:gd name="T7" fmla="*/ 2 h 20"/>
              </a:gdLst>
              <a:ahLst/>
              <a:cxnLst>
                <a:cxn ang="0">
                  <a:pos x="T0" y="T1"/>
                </a:cxn>
                <a:cxn ang="0">
                  <a:pos x="T2" y="T3"/>
                </a:cxn>
                <a:cxn ang="0">
                  <a:pos x="T4" y="T5"/>
                </a:cxn>
                <a:cxn ang="0">
                  <a:pos x="T6" y="T7"/>
                </a:cxn>
              </a:cxnLst>
              <a:rect l="0" t="0" r="r" b="b"/>
              <a:pathLst>
                <a:path w="27" h="20">
                  <a:moveTo>
                    <a:pt x="0" y="2"/>
                  </a:moveTo>
                  <a:cubicBezTo>
                    <a:pt x="1" y="7"/>
                    <a:pt x="6" y="5"/>
                    <a:pt x="10" y="9"/>
                  </a:cubicBezTo>
                  <a:cubicBezTo>
                    <a:pt x="14" y="13"/>
                    <a:pt x="18" y="20"/>
                    <a:pt x="23" y="13"/>
                  </a:cubicBezTo>
                  <a:cubicBezTo>
                    <a:pt x="27" y="6"/>
                    <a:pt x="0" y="0"/>
                    <a:pt x="0" y="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0" name="Freeform 129">
              <a:extLst>
                <a:ext uri="{FF2B5EF4-FFF2-40B4-BE49-F238E27FC236}">
                  <a16:creationId xmlns="" xmlns:a16="http://schemas.microsoft.com/office/drawing/2014/main" id="{BF445662-C006-4941-8A93-32D34025737B}"/>
                </a:ext>
              </a:extLst>
            </p:cNvPr>
            <p:cNvSpPr>
              <a:spLocks noEditPoints="1"/>
            </p:cNvSpPr>
            <p:nvPr/>
          </p:nvSpPr>
          <p:spPr bwMode="auto">
            <a:xfrm>
              <a:off x="841375" y="512763"/>
              <a:ext cx="2127250" cy="1639888"/>
            </a:xfrm>
            <a:custGeom>
              <a:avLst/>
              <a:gdLst>
                <a:gd name="T0" fmla="*/ 205 w 1005"/>
                <a:gd name="T1" fmla="*/ 683 h 774"/>
                <a:gd name="T2" fmla="*/ 189 w 1005"/>
                <a:gd name="T3" fmla="*/ 227 h 774"/>
                <a:gd name="T4" fmla="*/ 387 w 1005"/>
                <a:gd name="T5" fmla="*/ 251 h 774"/>
                <a:gd name="T6" fmla="*/ 257 w 1005"/>
                <a:gd name="T7" fmla="*/ 269 h 774"/>
                <a:gd name="T8" fmla="*/ 386 w 1005"/>
                <a:gd name="T9" fmla="*/ 334 h 774"/>
                <a:gd name="T10" fmla="*/ 237 w 1005"/>
                <a:gd name="T11" fmla="*/ 194 h 774"/>
                <a:gd name="T12" fmla="*/ 208 w 1005"/>
                <a:gd name="T13" fmla="*/ 185 h 774"/>
                <a:gd name="T14" fmla="*/ 369 w 1005"/>
                <a:gd name="T15" fmla="*/ 213 h 774"/>
                <a:gd name="T16" fmla="*/ 297 w 1005"/>
                <a:gd name="T17" fmla="*/ 144 h 774"/>
                <a:gd name="T18" fmla="*/ 413 w 1005"/>
                <a:gd name="T19" fmla="*/ 119 h 774"/>
                <a:gd name="T20" fmla="*/ 416 w 1005"/>
                <a:gd name="T21" fmla="*/ 161 h 774"/>
                <a:gd name="T22" fmla="*/ 420 w 1005"/>
                <a:gd name="T23" fmla="*/ 185 h 774"/>
                <a:gd name="T24" fmla="*/ 543 w 1005"/>
                <a:gd name="T25" fmla="*/ 147 h 774"/>
                <a:gd name="T26" fmla="*/ 492 w 1005"/>
                <a:gd name="T27" fmla="*/ 232 h 774"/>
                <a:gd name="T28" fmla="*/ 687 w 1005"/>
                <a:gd name="T29" fmla="*/ 220 h 774"/>
                <a:gd name="T30" fmla="*/ 580 w 1005"/>
                <a:gd name="T31" fmla="*/ 151 h 774"/>
                <a:gd name="T32" fmla="*/ 598 w 1005"/>
                <a:gd name="T33" fmla="*/ 83 h 774"/>
                <a:gd name="T34" fmla="*/ 587 w 1005"/>
                <a:gd name="T35" fmla="*/ 66 h 774"/>
                <a:gd name="T36" fmla="*/ 634 w 1005"/>
                <a:gd name="T37" fmla="*/ 120 h 774"/>
                <a:gd name="T38" fmla="*/ 698 w 1005"/>
                <a:gd name="T39" fmla="*/ 180 h 774"/>
                <a:gd name="T40" fmla="*/ 795 w 1005"/>
                <a:gd name="T41" fmla="*/ 87 h 774"/>
                <a:gd name="T42" fmla="*/ 760 w 1005"/>
                <a:gd name="T43" fmla="*/ 9 h 774"/>
                <a:gd name="T44" fmla="*/ 569 w 1005"/>
                <a:gd name="T45" fmla="*/ 46 h 774"/>
                <a:gd name="T46" fmla="*/ 624 w 1005"/>
                <a:gd name="T47" fmla="*/ 440 h 774"/>
                <a:gd name="T48" fmla="*/ 827 w 1005"/>
                <a:gd name="T49" fmla="*/ 340 h 774"/>
                <a:gd name="T50" fmla="*/ 746 w 1005"/>
                <a:gd name="T51" fmla="*/ 272 h 774"/>
                <a:gd name="T52" fmla="*/ 624 w 1005"/>
                <a:gd name="T53" fmla="*/ 250 h 774"/>
                <a:gd name="T54" fmla="*/ 704 w 1005"/>
                <a:gd name="T55" fmla="*/ 309 h 774"/>
                <a:gd name="T56" fmla="*/ 736 w 1005"/>
                <a:gd name="T57" fmla="*/ 409 h 774"/>
                <a:gd name="T58" fmla="*/ 850 w 1005"/>
                <a:gd name="T59" fmla="*/ 419 h 774"/>
                <a:gd name="T60" fmla="*/ 682 w 1005"/>
                <a:gd name="T61" fmla="*/ 241 h 774"/>
                <a:gd name="T62" fmla="*/ 963 w 1005"/>
                <a:gd name="T63" fmla="*/ 642 h 774"/>
                <a:gd name="T64" fmla="*/ 110 w 1005"/>
                <a:gd name="T65" fmla="*/ 629 h 774"/>
                <a:gd name="T66" fmla="*/ 821 w 1005"/>
                <a:gd name="T67" fmla="*/ 687 h 774"/>
                <a:gd name="T68" fmla="*/ 963 w 1005"/>
                <a:gd name="T69" fmla="*/ 609 h 774"/>
                <a:gd name="T70" fmla="*/ 895 w 1005"/>
                <a:gd name="T71" fmla="*/ 560 h 774"/>
                <a:gd name="T72" fmla="*/ 844 w 1005"/>
                <a:gd name="T73" fmla="*/ 528 h 774"/>
                <a:gd name="T74" fmla="*/ 763 w 1005"/>
                <a:gd name="T75" fmla="*/ 463 h 774"/>
                <a:gd name="T76" fmla="*/ 727 w 1005"/>
                <a:gd name="T77" fmla="*/ 543 h 774"/>
                <a:gd name="T78" fmla="*/ 666 w 1005"/>
                <a:gd name="T79" fmla="*/ 618 h 774"/>
                <a:gd name="T80" fmla="*/ 538 w 1005"/>
                <a:gd name="T81" fmla="*/ 526 h 774"/>
                <a:gd name="T82" fmla="*/ 579 w 1005"/>
                <a:gd name="T83" fmla="*/ 431 h 774"/>
                <a:gd name="T84" fmla="*/ 649 w 1005"/>
                <a:gd name="T85" fmla="*/ 387 h 774"/>
                <a:gd name="T86" fmla="*/ 636 w 1005"/>
                <a:gd name="T87" fmla="*/ 340 h 774"/>
                <a:gd name="T88" fmla="*/ 580 w 1005"/>
                <a:gd name="T89" fmla="*/ 344 h 774"/>
                <a:gd name="T90" fmla="*/ 537 w 1005"/>
                <a:gd name="T91" fmla="*/ 271 h 774"/>
                <a:gd name="T92" fmla="*/ 518 w 1005"/>
                <a:gd name="T93" fmla="*/ 292 h 774"/>
                <a:gd name="T94" fmla="*/ 508 w 1005"/>
                <a:gd name="T95" fmla="*/ 364 h 774"/>
                <a:gd name="T96" fmla="*/ 492 w 1005"/>
                <a:gd name="T97" fmla="*/ 349 h 774"/>
                <a:gd name="T98" fmla="*/ 399 w 1005"/>
                <a:gd name="T99" fmla="*/ 348 h 774"/>
                <a:gd name="T100" fmla="*/ 268 w 1005"/>
                <a:gd name="T101" fmla="*/ 340 h 774"/>
                <a:gd name="T102" fmla="*/ 97 w 1005"/>
                <a:gd name="T103" fmla="*/ 341 h 774"/>
                <a:gd name="T104" fmla="*/ 47 w 1005"/>
                <a:gd name="T105" fmla="*/ 341 h 774"/>
                <a:gd name="T106" fmla="*/ 127 w 1005"/>
                <a:gd name="T107" fmla="*/ 588 h 774"/>
                <a:gd name="T108" fmla="*/ 182 w 1005"/>
                <a:gd name="T109" fmla="*/ 658 h 774"/>
                <a:gd name="T110" fmla="*/ 623 w 1005"/>
                <a:gd name="T111" fmla="*/ 689 h 774"/>
                <a:gd name="T112" fmla="*/ 701 w 1005"/>
                <a:gd name="T113" fmla="*/ 766 h 774"/>
                <a:gd name="T114" fmla="*/ 866 w 1005"/>
                <a:gd name="T115" fmla="*/ 722 h 774"/>
                <a:gd name="T116" fmla="*/ 243 w 1005"/>
                <a:gd name="T117" fmla="*/ 407 h 774"/>
                <a:gd name="T118" fmla="*/ 241 w 1005"/>
                <a:gd name="T119" fmla="*/ 392 h 774"/>
                <a:gd name="T120" fmla="*/ 503 w 1005"/>
                <a:gd name="T121" fmla="*/ 65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5" h="774">
                  <a:moveTo>
                    <a:pt x="198" y="679"/>
                  </a:moveTo>
                  <a:cubicBezTo>
                    <a:pt x="195" y="675"/>
                    <a:pt x="187" y="676"/>
                    <a:pt x="185" y="673"/>
                  </a:cubicBezTo>
                  <a:cubicBezTo>
                    <a:pt x="184" y="669"/>
                    <a:pt x="176" y="658"/>
                    <a:pt x="172" y="658"/>
                  </a:cubicBezTo>
                  <a:cubicBezTo>
                    <a:pt x="168" y="658"/>
                    <a:pt x="162" y="658"/>
                    <a:pt x="157" y="655"/>
                  </a:cubicBezTo>
                  <a:cubicBezTo>
                    <a:pt x="152" y="651"/>
                    <a:pt x="149" y="651"/>
                    <a:pt x="146" y="653"/>
                  </a:cubicBezTo>
                  <a:cubicBezTo>
                    <a:pt x="142" y="655"/>
                    <a:pt x="149" y="656"/>
                    <a:pt x="149" y="658"/>
                  </a:cubicBezTo>
                  <a:cubicBezTo>
                    <a:pt x="149" y="661"/>
                    <a:pt x="151" y="662"/>
                    <a:pt x="154" y="662"/>
                  </a:cubicBezTo>
                  <a:cubicBezTo>
                    <a:pt x="157" y="661"/>
                    <a:pt x="159" y="667"/>
                    <a:pt x="162" y="668"/>
                  </a:cubicBezTo>
                  <a:cubicBezTo>
                    <a:pt x="165" y="668"/>
                    <a:pt x="166" y="673"/>
                    <a:pt x="170" y="673"/>
                  </a:cubicBezTo>
                  <a:cubicBezTo>
                    <a:pt x="173" y="673"/>
                    <a:pt x="174" y="677"/>
                    <a:pt x="176" y="679"/>
                  </a:cubicBezTo>
                  <a:cubicBezTo>
                    <a:pt x="177" y="681"/>
                    <a:pt x="181" y="679"/>
                    <a:pt x="181" y="681"/>
                  </a:cubicBezTo>
                  <a:cubicBezTo>
                    <a:pt x="181" y="683"/>
                    <a:pt x="185" y="685"/>
                    <a:pt x="186" y="688"/>
                  </a:cubicBezTo>
                  <a:cubicBezTo>
                    <a:pt x="193" y="689"/>
                    <a:pt x="199" y="689"/>
                    <a:pt x="204" y="688"/>
                  </a:cubicBezTo>
                  <a:cubicBezTo>
                    <a:pt x="204" y="686"/>
                    <a:pt x="205" y="685"/>
                    <a:pt x="205" y="683"/>
                  </a:cubicBezTo>
                  <a:cubicBezTo>
                    <a:pt x="207" y="680"/>
                    <a:pt x="202" y="682"/>
                    <a:pt x="198" y="679"/>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1"/>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6"/>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7"/>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4"/>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4"/>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2"/>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9"/>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7"/>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1"/>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2"/>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4"/>
                    <a:pt x="996" y="690"/>
                  </a:cubicBezTo>
                  <a:cubicBezTo>
                    <a:pt x="1000" y="687"/>
                    <a:pt x="995" y="686"/>
                    <a:pt x="991" y="688"/>
                  </a:cubicBezTo>
                  <a:cubicBezTo>
                    <a:pt x="987" y="690"/>
                    <a:pt x="988" y="679"/>
                    <a:pt x="992" y="677"/>
                  </a:cubicBezTo>
                  <a:cubicBezTo>
                    <a:pt x="996" y="675"/>
                    <a:pt x="983" y="671"/>
                    <a:pt x="983" y="674"/>
                  </a:cubicBezTo>
                  <a:cubicBezTo>
                    <a:pt x="983" y="678"/>
                    <a:pt x="974" y="676"/>
                    <a:pt x="973" y="672"/>
                  </a:cubicBezTo>
                  <a:cubicBezTo>
                    <a:pt x="972" y="669"/>
                    <a:pt x="966" y="668"/>
                    <a:pt x="968" y="666"/>
                  </a:cubicBezTo>
                  <a:cubicBezTo>
                    <a:pt x="970" y="663"/>
                    <a:pt x="960" y="662"/>
                    <a:pt x="959" y="666"/>
                  </a:cubicBezTo>
                  <a:cubicBezTo>
                    <a:pt x="958" y="670"/>
                    <a:pt x="955" y="663"/>
                    <a:pt x="960" y="658"/>
                  </a:cubicBezTo>
                  <a:cubicBezTo>
                    <a:pt x="965" y="653"/>
                    <a:pt x="964" y="648"/>
                    <a:pt x="968" y="645"/>
                  </a:cubicBezTo>
                  <a:cubicBezTo>
                    <a:pt x="973" y="643"/>
                    <a:pt x="968" y="640"/>
                    <a:pt x="963" y="642"/>
                  </a:cubicBezTo>
                  <a:cubicBezTo>
                    <a:pt x="958" y="644"/>
                    <a:pt x="945" y="662"/>
                    <a:pt x="945" y="667"/>
                  </a:cubicBezTo>
                  <a:cubicBezTo>
                    <a:pt x="945" y="672"/>
                    <a:pt x="944" y="678"/>
                    <a:pt x="940" y="678"/>
                  </a:cubicBezTo>
                  <a:cubicBezTo>
                    <a:pt x="935" y="677"/>
                    <a:pt x="930" y="682"/>
                    <a:pt x="933" y="684"/>
                  </a:cubicBezTo>
                  <a:cubicBezTo>
                    <a:pt x="937" y="687"/>
                    <a:pt x="924" y="695"/>
                    <a:pt x="930" y="698"/>
                  </a:cubicBezTo>
                  <a:cubicBezTo>
                    <a:pt x="934" y="700"/>
                    <a:pt x="941" y="697"/>
                    <a:pt x="947" y="698"/>
                  </a:cubicBezTo>
                  <a:cubicBezTo>
                    <a:pt x="953" y="698"/>
                    <a:pt x="958" y="699"/>
                    <a:pt x="963" y="695"/>
                  </a:cubicBezTo>
                  <a:cubicBezTo>
                    <a:pt x="968" y="691"/>
                    <a:pt x="968" y="698"/>
                    <a:pt x="974" y="698"/>
                  </a:cubicBezTo>
                  <a:cubicBezTo>
                    <a:pt x="979" y="697"/>
                    <a:pt x="971" y="702"/>
                    <a:pt x="971" y="706"/>
                  </a:cubicBezTo>
                  <a:cubicBezTo>
                    <a:pt x="971" y="709"/>
                    <a:pt x="977" y="704"/>
                    <a:pt x="981" y="702"/>
                  </a:cubicBezTo>
                  <a:cubicBezTo>
                    <a:pt x="985" y="700"/>
                    <a:pt x="990" y="702"/>
                    <a:pt x="988" y="705"/>
                  </a:cubicBezTo>
                  <a:cubicBezTo>
                    <a:pt x="986" y="708"/>
                    <a:pt x="999" y="712"/>
                    <a:pt x="1002" y="706"/>
                  </a:cubicBezTo>
                  <a:cubicBezTo>
                    <a:pt x="1005" y="701"/>
                    <a:pt x="999" y="693"/>
                    <a:pt x="997" y="696"/>
                  </a:cubicBezTo>
                  <a:close/>
                  <a:moveTo>
                    <a:pt x="93" y="604"/>
                  </a:moveTo>
                  <a:cubicBezTo>
                    <a:pt x="84" y="609"/>
                    <a:pt x="106" y="632"/>
                    <a:pt x="110" y="629"/>
                  </a:cubicBezTo>
                  <a:cubicBezTo>
                    <a:pt x="113" y="627"/>
                    <a:pt x="105" y="618"/>
                    <a:pt x="105" y="612"/>
                  </a:cubicBezTo>
                  <a:cubicBezTo>
                    <a:pt x="105" y="606"/>
                    <a:pt x="102" y="600"/>
                    <a:pt x="93" y="604"/>
                  </a:cubicBezTo>
                  <a:close/>
                  <a:moveTo>
                    <a:pt x="917" y="718"/>
                  </a:moveTo>
                  <a:cubicBezTo>
                    <a:pt x="913" y="719"/>
                    <a:pt x="916" y="713"/>
                    <a:pt x="917" y="711"/>
                  </a:cubicBezTo>
                  <a:cubicBezTo>
                    <a:pt x="917" y="708"/>
                    <a:pt x="909" y="712"/>
                    <a:pt x="909" y="715"/>
                  </a:cubicBezTo>
                  <a:cubicBezTo>
                    <a:pt x="909" y="718"/>
                    <a:pt x="903" y="720"/>
                    <a:pt x="903" y="722"/>
                  </a:cubicBezTo>
                  <a:cubicBezTo>
                    <a:pt x="903" y="728"/>
                    <a:pt x="902" y="724"/>
                    <a:pt x="898" y="726"/>
                  </a:cubicBezTo>
                  <a:cubicBezTo>
                    <a:pt x="894" y="728"/>
                    <a:pt x="879" y="726"/>
                    <a:pt x="878" y="723"/>
                  </a:cubicBezTo>
                  <a:cubicBezTo>
                    <a:pt x="878" y="719"/>
                    <a:pt x="867" y="718"/>
                    <a:pt x="866" y="713"/>
                  </a:cubicBezTo>
                  <a:cubicBezTo>
                    <a:pt x="866" y="708"/>
                    <a:pt x="860" y="707"/>
                    <a:pt x="865" y="701"/>
                  </a:cubicBezTo>
                  <a:cubicBezTo>
                    <a:pt x="869" y="696"/>
                    <a:pt x="864" y="694"/>
                    <a:pt x="860" y="698"/>
                  </a:cubicBezTo>
                  <a:cubicBezTo>
                    <a:pt x="855" y="702"/>
                    <a:pt x="853" y="695"/>
                    <a:pt x="859" y="693"/>
                  </a:cubicBezTo>
                  <a:cubicBezTo>
                    <a:pt x="864" y="691"/>
                    <a:pt x="875" y="689"/>
                    <a:pt x="870" y="679"/>
                  </a:cubicBezTo>
                  <a:cubicBezTo>
                    <a:pt x="864" y="669"/>
                    <a:pt x="830" y="682"/>
                    <a:pt x="821" y="687"/>
                  </a:cubicBezTo>
                  <a:cubicBezTo>
                    <a:pt x="812" y="692"/>
                    <a:pt x="801" y="708"/>
                    <a:pt x="796" y="708"/>
                  </a:cubicBezTo>
                  <a:cubicBezTo>
                    <a:pt x="792" y="708"/>
                    <a:pt x="805" y="699"/>
                    <a:pt x="807" y="696"/>
                  </a:cubicBezTo>
                  <a:cubicBezTo>
                    <a:pt x="809" y="693"/>
                    <a:pt x="806" y="689"/>
                    <a:pt x="809" y="691"/>
                  </a:cubicBezTo>
                  <a:cubicBezTo>
                    <a:pt x="812" y="692"/>
                    <a:pt x="819" y="680"/>
                    <a:pt x="825" y="676"/>
                  </a:cubicBezTo>
                  <a:cubicBezTo>
                    <a:pt x="830" y="672"/>
                    <a:pt x="836" y="676"/>
                    <a:pt x="836" y="672"/>
                  </a:cubicBezTo>
                  <a:cubicBezTo>
                    <a:pt x="837" y="669"/>
                    <a:pt x="840" y="667"/>
                    <a:pt x="845" y="662"/>
                  </a:cubicBezTo>
                  <a:cubicBezTo>
                    <a:pt x="850" y="658"/>
                    <a:pt x="909" y="659"/>
                    <a:pt x="915" y="659"/>
                  </a:cubicBezTo>
                  <a:cubicBezTo>
                    <a:pt x="921" y="659"/>
                    <a:pt x="932" y="651"/>
                    <a:pt x="935" y="646"/>
                  </a:cubicBezTo>
                  <a:cubicBezTo>
                    <a:pt x="939" y="641"/>
                    <a:pt x="943" y="641"/>
                    <a:pt x="951" y="642"/>
                  </a:cubicBezTo>
                  <a:cubicBezTo>
                    <a:pt x="959" y="642"/>
                    <a:pt x="963" y="635"/>
                    <a:pt x="967" y="632"/>
                  </a:cubicBezTo>
                  <a:cubicBezTo>
                    <a:pt x="971" y="630"/>
                    <a:pt x="969" y="628"/>
                    <a:pt x="966" y="628"/>
                  </a:cubicBezTo>
                  <a:cubicBezTo>
                    <a:pt x="962" y="627"/>
                    <a:pt x="959" y="625"/>
                    <a:pt x="962" y="624"/>
                  </a:cubicBezTo>
                  <a:cubicBezTo>
                    <a:pt x="966" y="624"/>
                    <a:pt x="968" y="622"/>
                    <a:pt x="969" y="618"/>
                  </a:cubicBezTo>
                  <a:cubicBezTo>
                    <a:pt x="971" y="613"/>
                    <a:pt x="968" y="615"/>
                    <a:pt x="963" y="609"/>
                  </a:cubicBezTo>
                  <a:cubicBezTo>
                    <a:pt x="958" y="603"/>
                    <a:pt x="956" y="611"/>
                    <a:pt x="951" y="610"/>
                  </a:cubicBezTo>
                  <a:cubicBezTo>
                    <a:pt x="946" y="610"/>
                    <a:pt x="954" y="604"/>
                    <a:pt x="950" y="601"/>
                  </a:cubicBezTo>
                  <a:cubicBezTo>
                    <a:pt x="946" y="599"/>
                    <a:pt x="939" y="601"/>
                    <a:pt x="933" y="606"/>
                  </a:cubicBezTo>
                  <a:cubicBezTo>
                    <a:pt x="927" y="611"/>
                    <a:pt x="927" y="605"/>
                    <a:pt x="922" y="610"/>
                  </a:cubicBezTo>
                  <a:cubicBezTo>
                    <a:pt x="917" y="615"/>
                    <a:pt x="917" y="608"/>
                    <a:pt x="919" y="606"/>
                  </a:cubicBezTo>
                  <a:cubicBezTo>
                    <a:pt x="922" y="604"/>
                    <a:pt x="924" y="606"/>
                    <a:pt x="926" y="603"/>
                  </a:cubicBezTo>
                  <a:cubicBezTo>
                    <a:pt x="928" y="600"/>
                    <a:pt x="930" y="603"/>
                    <a:pt x="936" y="599"/>
                  </a:cubicBezTo>
                  <a:cubicBezTo>
                    <a:pt x="942" y="596"/>
                    <a:pt x="947" y="597"/>
                    <a:pt x="949" y="595"/>
                  </a:cubicBezTo>
                  <a:cubicBezTo>
                    <a:pt x="950" y="592"/>
                    <a:pt x="946" y="588"/>
                    <a:pt x="940" y="589"/>
                  </a:cubicBezTo>
                  <a:cubicBezTo>
                    <a:pt x="935" y="591"/>
                    <a:pt x="931" y="582"/>
                    <a:pt x="928" y="584"/>
                  </a:cubicBezTo>
                  <a:cubicBezTo>
                    <a:pt x="924" y="587"/>
                    <a:pt x="925" y="581"/>
                    <a:pt x="921" y="583"/>
                  </a:cubicBezTo>
                  <a:cubicBezTo>
                    <a:pt x="917" y="586"/>
                    <a:pt x="915" y="582"/>
                    <a:pt x="913" y="578"/>
                  </a:cubicBezTo>
                  <a:cubicBezTo>
                    <a:pt x="911" y="573"/>
                    <a:pt x="900" y="565"/>
                    <a:pt x="894" y="563"/>
                  </a:cubicBezTo>
                  <a:cubicBezTo>
                    <a:pt x="887" y="561"/>
                    <a:pt x="892" y="558"/>
                    <a:pt x="895" y="560"/>
                  </a:cubicBezTo>
                  <a:cubicBezTo>
                    <a:pt x="899" y="563"/>
                    <a:pt x="903" y="558"/>
                    <a:pt x="904" y="555"/>
                  </a:cubicBezTo>
                  <a:cubicBezTo>
                    <a:pt x="906" y="553"/>
                    <a:pt x="902" y="550"/>
                    <a:pt x="900" y="550"/>
                  </a:cubicBezTo>
                  <a:cubicBezTo>
                    <a:pt x="898" y="550"/>
                    <a:pt x="898" y="547"/>
                    <a:pt x="898" y="544"/>
                  </a:cubicBezTo>
                  <a:cubicBezTo>
                    <a:pt x="899" y="542"/>
                    <a:pt x="891" y="538"/>
                    <a:pt x="891" y="536"/>
                  </a:cubicBezTo>
                  <a:cubicBezTo>
                    <a:pt x="891" y="533"/>
                    <a:pt x="886" y="532"/>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8"/>
                    <a:pt x="859" y="510"/>
                  </a:cubicBezTo>
                  <a:cubicBezTo>
                    <a:pt x="862" y="514"/>
                    <a:pt x="859" y="514"/>
                    <a:pt x="857" y="516"/>
                  </a:cubicBezTo>
                  <a:cubicBezTo>
                    <a:pt x="855" y="519"/>
                    <a:pt x="859" y="523"/>
                    <a:pt x="855" y="523"/>
                  </a:cubicBezTo>
                  <a:cubicBezTo>
                    <a:pt x="851" y="523"/>
                    <a:pt x="853" y="530"/>
                    <a:pt x="851" y="527"/>
                  </a:cubicBezTo>
                  <a:cubicBezTo>
                    <a:pt x="849" y="523"/>
                    <a:pt x="844" y="524"/>
                    <a:pt x="844" y="528"/>
                  </a:cubicBezTo>
                  <a:cubicBezTo>
                    <a:pt x="844" y="531"/>
                    <a:pt x="836" y="535"/>
                    <a:pt x="833" y="534"/>
                  </a:cubicBezTo>
                  <a:cubicBezTo>
                    <a:pt x="830" y="534"/>
                    <a:pt x="830" y="527"/>
                    <a:pt x="827" y="529"/>
                  </a:cubicBezTo>
                  <a:cubicBezTo>
                    <a:pt x="824" y="531"/>
                    <a:pt x="825" y="524"/>
                    <a:pt x="820" y="524"/>
                  </a:cubicBezTo>
                  <a:cubicBezTo>
                    <a:pt x="816" y="524"/>
                    <a:pt x="813" y="524"/>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7"/>
                    <a:pt x="800" y="487"/>
                  </a:cubicBezTo>
                  <a:cubicBezTo>
                    <a:pt x="797" y="487"/>
                    <a:pt x="787" y="487"/>
                    <a:pt x="787" y="482"/>
                  </a:cubicBezTo>
                  <a:cubicBezTo>
                    <a:pt x="786" y="478"/>
                    <a:pt x="783" y="480"/>
                    <a:pt x="781" y="476"/>
                  </a:cubicBezTo>
                  <a:cubicBezTo>
                    <a:pt x="780" y="471"/>
                    <a:pt x="776" y="475"/>
                    <a:pt x="776" y="472"/>
                  </a:cubicBezTo>
                  <a:cubicBezTo>
                    <a:pt x="776" y="469"/>
                    <a:pt x="774" y="467"/>
                    <a:pt x="771" y="467"/>
                  </a:cubicBezTo>
                  <a:cubicBezTo>
                    <a:pt x="768" y="467"/>
                    <a:pt x="767" y="464"/>
                    <a:pt x="763" y="463"/>
                  </a:cubicBezTo>
                  <a:cubicBezTo>
                    <a:pt x="759" y="463"/>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6"/>
                    <a:pt x="719" y="475"/>
                    <a:pt x="720" y="478"/>
                  </a:cubicBezTo>
                  <a:cubicBezTo>
                    <a:pt x="721" y="482"/>
                    <a:pt x="718" y="480"/>
                    <a:pt x="717" y="484"/>
                  </a:cubicBezTo>
                  <a:cubicBezTo>
                    <a:pt x="717" y="487"/>
                    <a:pt x="714" y="487"/>
                    <a:pt x="714" y="489"/>
                  </a:cubicBezTo>
                  <a:cubicBezTo>
                    <a:pt x="714" y="491"/>
                    <a:pt x="716" y="491"/>
                    <a:pt x="717" y="495"/>
                  </a:cubicBezTo>
                  <a:cubicBezTo>
                    <a:pt x="719" y="500"/>
                    <a:pt x="721" y="499"/>
                    <a:pt x="722" y="505"/>
                  </a:cubicBezTo>
                  <a:cubicBezTo>
                    <a:pt x="723" y="511"/>
                    <a:pt x="720" y="510"/>
                    <a:pt x="717" y="511"/>
                  </a:cubicBezTo>
                  <a:cubicBezTo>
                    <a:pt x="715" y="512"/>
                    <a:pt x="718" y="515"/>
                    <a:pt x="714" y="519"/>
                  </a:cubicBezTo>
                  <a:cubicBezTo>
                    <a:pt x="711" y="523"/>
                    <a:pt x="708" y="527"/>
                    <a:pt x="710" y="529"/>
                  </a:cubicBezTo>
                  <a:cubicBezTo>
                    <a:pt x="713" y="532"/>
                    <a:pt x="723" y="536"/>
                    <a:pt x="727" y="543"/>
                  </a:cubicBezTo>
                  <a:cubicBezTo>
                    <a:pt x="731" y="550"/>
                    <a:pt x="731" y="560"/>
                    <a:pt x="730" y="568"/>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8"/>
                    <a:pt x="706" y="636"/>
                    <a:pt x="707" y="640"/>
                  </a:cubicBezTo>
                  <a:cubicBezTo>
                    <a:pt x="707" y="644"/>
                    <a:pt x="705" y="642"/>
                    <a:pt x="702" y="640"/>
                  </a:cubicBezTo>
                  <a:cubicBezTo>
                    <a:pt x="698" y="637"/>
                    <a:pt x="695" y="644"/>
                    <a:pt x="695" y="647"/>
                  </a:cubicBezTo>
                  <a:cubicBezTo>
                    <a:pt x="695" y="649"/>
                    <a:pt x="688" y="643"/>
                    <a:pt x="686" y="643"/>
                  </a:cubicBezTo>
                  <a:cubicBezTo>
                    <a:pt x="684" y="643"/>
                    <a:pt x="686" y="639"/>
                    <a:pt x="682" y="635"/>
                  </a:cubicBezTo>
                  <a:cubicBezTo>
                    <a:pt x="677" y="632"/>
                    <a:pt x="674" y="631"/>
                    <a:pt x="674" y="628"/>
                  </a:cubicBezTo>
                  <a:cubicBezTo>
                    <a:pt x="674" y="624"/>
                    <a:pt x="666" y="622"/>
                    <a:pt x="666" y="618"/>
                  </a:cubicBezTo>
                  <a:cubicBezTo>
                    <a:pt x="666" y="614"/>
                    <a:pt x="667" y="603"/>
                    <a:pt x="665" y="600"/>
                  </a:cubicBezTo>
                  <a:cubicBezTo>
                    <a:pt x="664" y="597"/>
                    <a:pt x="665" y="594"/>
                    <a:pt x="667" y="591"/>
                  </a:cubicBezTo>
                  <a:cubicBezTo>
                    <a:pt x="668" y="589"/>
                    <a:pt x="665" y="584"/>
                    <a:pt x="660" y="584"/>
                  </a:cubicBezTo>
                  <a:cubicBezTo>
                    <a:pt x="656" y="584"/>
                    <a:pt x="650" y="583"/>
                    <a:pt x="643" y="583"/>
                  </a:cubicBezTo>
                  <a:cubicBezTo>
                    <a:pt x="637" y="584"/>
                    <a:pt x="634" y="583"/>
                    <a:pt x="632" y="581"/>
                  </a:cubicBezTo>
                  <a:cubicBezTo>
                    <a:pt x="630" y="579"/>
                    <a:pt x="624" y="576"/>
                    <a:pt x="616" y="574"/>
                  </a:cubicBezTo>
                  <a:cubicBezTo>
                    <a:pt x="608" y="572"/>
                    <a:pt x="605" y="568"/>
                    <a:pt x="604" y="565"/>
                  </a:cubicBezTo>
                  <a:cubicBezTo>
                    <a:pt x="603" y="563"/>
                    <a:pt x="596" y="561"/>
                    <a:pt x="594" y="559"/>
                  </a:cubicBezTo>
                  <a:cubicBezTo>
                    <a:pt x="592" y="557"/>
                    <a:pt x="585" y="556"/>
                    <a:pt x="582" y="556"/>
                  </a:cubicBezTo>
                  <a:cubicBezTo>
                    <a:pt x="579" y="557"/>
                    <a:pt x="571" y="550"/>
                    <a:pt x="567" y="550"/>
                  </a:cubicBezTo>
                  <a:cubicBezTo>
                    <a:pt x="562" y="550"/>
                    <a:pt x="552" y="555"/>
                    <a:pt x="550" y="555"/>
                  </a:cubicBezTo>
                  <a:cubicBezTo>
                    <a:pt x="548" y="555"/>
                    <a:pt x="550" y="551"/>
                    <a:pt x="551" y="550"/>
                  </a:cubicBezTo>
                  <a:cubicBezTo>
                    <a:pt x="553" y="548"/>
                    <a:pt x="548" y="540"/>
                    <a:pt x="546" y="535"/>
                  </a:cubicBezTo>
                  <a:cubicBezTo>
                    <a:pt x="545" y="530"/>
                    <a:pt x="543" y="525"/>
                    <a:pt x="538" y="526"/>
                  </a:cubicBezTo>
                  <a:cubicBezTo>
                    <a:pt x="533" y="526"/>
                    <a:pt x="527" y="524"/>
                    <a:pt x="526" y="523"/>
                  </a:cubicBezTo>
                  <a:cubicBezTo>
                    <a:pt x="524" y="522"/>
                    <a:pt x="524" y="507"/>
                    <a:pt x="525" y="501"/>
                  </a:cubicBezTo>
                  <a:cubicBezTo>
                    <a:pt x="526" y="495"/>
                    <a:pt x="533" y="486"/>
                    <a:pt x="533" y="483"/>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6"/>
                    <a:pt x="558" y="456"/>
                  </a:cubicBezTo>
                  <a:cubicBezTo>
                    <a:pt x="564" y="456"/>
                    <a:pt x="572" y="454"/>
                    <a:pt x="571" y="448"/>
                  </a:cubicBezTo>
                  <a:cubicBezTo>
                    <a:pt x="570" y="442"/>
                    <a:pt x="555" y="446"/>
                    <a:pt x="555" y="442"/>
                  </a:cubicBezTo>
                  <a:cubicBezTo>
                    <a:pt x="555" y="437"/>
                    <a:pt x="536" y="437"/>
                    <a:pt x="537" y="434"/>
                  </a:cubicBezTo>
                  <a:cubicBezTo>
                    <a:pt x="538" y="431"/>
                    <a:pt x="556" y="436"/>
                    <a:pt x="563" y="438"/>
                  </a:cubicBezTo>
                  <a:cubicBezTo>
                    <a:pt x="569" y="441"/>
                    <a:pt x="571" y="441"/>
                    <a:pt x="576" y="440"/>
                  </a:cubicBezTo>
                  <a:cubicBezTo>
                    <a:pt x="581" y="440"/>
                    <a:pt x="578" y="433"/>
                    <a:pt x="579" y="431"/>
                  </a:cubicBezTo>
                  <a:cubicBezTo>
                    <a:pt x="580" y="428"/>
                    <a:pt x="590" y="435"/>
                    <a:pt x="596" y="433"/>
                  </a:cubicBezTo>
                  <a:cubicBezTo>
                    <a:pt x="601" y="432"/>
                    <a:pt x="607" y="420"/>
                    <a:pt x="612" y="417"/>
                  </a:cubicBezTo>
                  <a:cubicBezTo>
                    <a:pt x="616" y="414"/>
                    <a:pt x="612" y="411"/>
                    <a:pt x="603" y="411"/>
                  </a:cubicBezTo>
                  <a:cubicBezTo>
                    <a:pt x="594" y="412"/>
                    <a:pt x="588" y="409"/>
                    <a:pt x="583" y="405"/>
                  </a:cubicBezTo>
                  <a:cubicBezTo>
                    <a:pt x="578" y="401"/>
                    <a:pt x="579" y="398"/>
                    <a:pt x="584" y="399"/>
                  </a:cubicBezTo>
                  <a:cubicBezTo>
                    <a:pt x="589" y="399"/>
                    <a:pt x="602" y="409"/>
                    <a:pt x="607" y="410"/>
                  </a:cubicBezTo>
                  <a:cubicBezTo>
                    <a:pt x="611" y="410"/>
                    <a:pt x="620" y="400"/>
                    <a:pt x="624" y="397"/>
                  </a:cubicBezTo>
                  <a:cubicBezTo>
                    <a:pt x="628" y="394"/>
                    <a:pt x="620" y="393"/>
                    <a:pt x="617" y="391"/>
                  </a:cubicBezTo>
                  <a:cubicBezTo>
                    <a:pt x="614" y="389"/>
                    <a:pt x="622" y="387"/>
                    <a:pt x="626" y="387"/>
                  </a:cubicBezTo>
                  <a:cubicBezTo>
                    <a:pt x="630" y="387"/>
                    <a:pt x="632" y="391"/>
                    <a:pt x="633" y="392"/>
                  </a:cubicBezTo>
                  <a:cubicBezTo>
                    <a:pt x="635" y="394"/>
                    <a:pt x="642" y="391"/>
                    <a:pt x="645" y="391"/>
                  </a:cubicBezTo>
                  <a:cubicBezTo>
                    <a:pt x="649" y="391"/>
                    <a:pt x="645" y="385"/>
                    <a:pt x="639" y="383"/>
                  </a:cubicBezTo>
                  <a:cubicBezTo>
                    <a:pt x="633" y="381"/>
                    <a:pt x="639" y="377"/>
                    <a:pt x="641" y="380"/>
                  </a:cubicBezTo>
                  <a:cubicBezTo>
                    <a:pt x="643" y="384"/>
                    <a:pt x="647" y="383"/>
                    <a:pt x="649" y="387"/>
                  </a:cubicBezTo>
                  <a:cubicBezTo>
                    <a:pt x="652" y="393"/>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50"/>
                    <a:pt x="677" y="346"/>
                  </a:cubicBezTo>
                  <a:cubicBezTo>
                    <a:pt x="680" y="343"/>
                    <a:pt x="670" y="342"/>
                    <a:pt x="674" y="339"/>
                  </a:cubicBezTo>
                  <a:cubicBezTo>
                    <a:pt x="679" y="337"/>
                    <a:pt x="675" y="334"/>
                    <a:pt x="671" y="334"/>
                  </a:cubicBezTo>
                  <a:cubicBezTo>
                    <a:pt x="666" y="334"/>
                    <a:pt x="662" y="332"/>
                    <a:pt x="662" y="328"/>
                  </a:cubicBezTo>
                  <a:cubicBezTo>
                    <a:pt x="662" y="325"/>
                    <a:pt x="654" y="327"/>
                    <a:pt x="649" y="325"/>
                  </a:cubicBezTo>
                  <a:cubicBezTo>
                    <a:pt x="645" y="323"/>
                    <a:pt x="634" y="323"/>
                    <a:pt x="632" y="323"/>
                  </a:cubicBezTo>
                  <a:cubicBezTo>
                    <a:pt x="629" y="324"/>
                    <a:pt x="629" y="334"/>
                    <a:pt x="633" y="334"/>
                  </a:cubicBezTo>
                  <a:cubicBezTo>
                    <a:pt x="636" y="334"/>
                    <a:pt x="639" y="338"/>
                    <a:pt x="636" y="340"/>
                  </a:cubicBezTo>
                  <a:cubicBezTo>
                    <a:pt x="633" y="341"/>
                    <a:pt x="637" y="345"/>
                    <a:pt x="634" y="345"/>
                  </a:cubicBezTo>
                  <a:cubicBezTo>
                    <a:pt x="632" y="344"/>
                    <a:pt x="628" y="343"/>
                    <a:pt x="627" y="350"/>
                  </a:cubicBezTo>
                  <a:cubicBezTo>
                    <a:pt x="626" y="356"/>
                    <a:pt x="626" y="359"/>
                    <a:pt x="621" y="361"/>
                  </a:cubicBezTo>
                  <a:cubicBezTo>
                    <a:pt x="617" y="363"/>
                    <a:pt x="620" y="354"/>
                    <a:pt x="616" y="354"/>
                  </a:cubicBezTo>
                  <a:cubicBezTo>
                    <a:pt x="612" y="354"/>
                    <a:pt x="612" y="362"/>
                    <a:pt x="615" y="363"/>
                  </a:cubicBezTo>
                  <a:cubicBezTo>
                    <a:pt x="618" y="363"/>
                    <a:pt x="618" y="366"/>
                    <a:pt x="619" y="370"/>
                  </a:cubicBezTo>
                  <a:cubicBezTo>
                    <a:pt x="620" y="373"/>
                    <a:pt x="614" y="371"/>
                    <a:pt x="611" y="375"/>
                  </a:cubicBezTo>
                  <a:cubicBezTo>
                    <a:pt x="609" y="380"/>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6"/>
                  </a:cubicBezTo>
                  <a:cubicBezTo>
                    <a:pt x="582" y="338"/>
                    <a:pt x="583" y="342"/>
                    <a:pt x="580" y="344"/>
                  </a:cubicBezTo>
                  <a:cubicBezTo>
                    <a:pt x="576" y="345"/>
                    <a:pt x="578" y="352"/>
                    <a:pt x="575" y="353"/>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30"/>
                    <a:pt x="555" y="328"/>
                  </a:cubicBezTo>
                  <a:cubicBezTo>
                    <a:pt x="553" y="326"/>
                    <a:pt x="556" y="321"/>
                    <a:pt x="556" y="318"/>
                  </a:cubicBezTo>
                  <a:cubicBezTo>
                    <a:pt x="556" y="315"/>
                    <a:pt x="560" y="319"/>
                    <a:pt x="562" y="316"/>
                  </a:cubicBezTo>
                  <a:cubicBezTo>
                    <a:pt x="565" y="312"/>
                    <a:pt x="555" y="312"/>
                    <a:pt x="555" y="308"/>
                  </a:cubicBezTo>
                  <a:cubicBezTo>
                    <a:pt x="555" y="305"/>
                    <a:pt x="548" y="304"/>
                    <a:pt x="545" y="302"/>
                  </a:cubicBezTo>
                  <a:cubicBezTo>
                    <a:pt x="543" y="301"/>
                    <a:pt x="547" y="295"/>
                    <a:pt x="546" y="292"/>
                  </a:cubicBezTo>
                  <a:cubicBezTo>
                    <a:pt x="545" y="290"/>
                    <a:pt x="535" y="282"/>
                    <a:pt x="531" y="282"/>
                  </a:cubicBezTo>
                  <a:cubicBezTo>
                    <a:pt x="527" y="283"/>
                    <a:pt x="526" y="277"/>
                    <a:pt x="529" y="277"/>
                  </a:cubicBezTo>
                  <a:cubicBezTo>
                    <a:pt x="531" y="278"/>
                    <a:pt x="533" y="276"/>
                    <a:pt x="537" y="271"/>
                  </a:cubicBezTo>
                  <a:cubicBezTo>
                    <a:pt x="541" y="267"/>
                    <a:pt x="542" y="265"/>
                    <a:pt x="539" y="264"/>
                  </a:cubicBezTo>
                  <a:cubicBezTo>
                    <a:pt x="536" y="263"/>
                    <a:pt x="534" y="260"/>
                    <a:pt x="539" y="260"/>
                  </a:cubicBezTo>
                  <a:cubicBezTo>
                    <a:pt x="545" y="261"/>
                    <a:pt x="554" y="264"/>
                    <a:pt x="557" y="262"/>
                  </a:cubicBezTo>
                  <a:cubicBezTo>
                    <a:pt x="560" y="260"/>
                    <a:pt x="569" y="245"/>
                    <a:pt x="573" y="240"/>
                  </a:cubicBezTo>
                  <a:cubicBezTo>
                    <a:pt x="577" y="234"/>
                    <a:pt x="570" y="234"/>
                    <a:pt x="561" y="235"/>
                  </a:cubicBezTo>
                  <a:cubicBezTo>
                    <a:pt x="552" y="235"/>
                    <a:pt x="550" y="231"/>
                    <a:pt x="543" y="231"/>
                  </a:cubicBezTo>
                  <a:cubicBezTo>
                    <a:pt x="535" y="230"/>
                    <a:pt x="521" y="232"/>
                    <a:pt x="519" y="234"/>
                  </a:cubicBezTo>
                  <a:cubicBezTo>
                    <a:pt x="517" y="237"/>
                    <a:pt x="523" y="239"/>
                    <a:pt x="522" y="241"/>
                  </a:cubicBezTo>
                  <a:cubicBezTo>
                    <a:pt x="522" y="244"/>
                    <a:pt x="517" y="239"/>
                    <a:pt x="515" y="240"/>
                  </a:cubicBezTo>
                  <a:cubicBezTo>
                    <a:pt x="513" y="241"/>
                    <a:pt x="516" y="245"/>
                    <a:pt x="515" y="253"/>
                  </a:cubicBezTo>
                  <a:cubicBezTo>
                    <a:pt x="514" y="262"/>
                    <a:pt x="517" y="263"/>
                    <a:pt x="519" y="266"/>
                  </a:cubicBezTo>
                  <a:cubicBezTo>
                    <a:pt x="522" y="269"/>
                    <a:pt x="521" y="273"/>
                    <a:pt x="521" y="279"/>
                  </a:cubicBezTo>
                  <a:cubicBezTo>
                    <a:pt x="521" y="284"/>
                    <a:pt x="516" y="284"/>
                    <a:pt x="514" y="285"/>
                  </a:cubicBezTo>
                  <a:cubicBezTo>
                    <a:pt x="513" y="287"/>
                    <a:pt x="519" y="289"/>
                    <a:pt x="518" y="292"/>
                  </a:cubicBezTo>
                  <a:cubicBezTo>
                    <a:pt x="517" y="296"/>
                    <a:pt x="512" y="290"/>
                    <a:pt x="509" y="291"/>
                  </a:cubicBezTo>
                  <a:cubicBezTo>
                    <a:pt x="506" y="292"/>
                    <a:pt x="503" y="301"/>
                    <a:pt x="506" y="303"/>
                  </a:cubicBezTo>
                  <a:cubicBezTo>
                    <a:pt x="510" y="306"/>
                    <a:pt x="511" y="306"/>
                    <a:pt x="508" y="309"/>
                  </a:cubicBezTo>
                  <a:cubicBezTo>
                    <a:pt x="506" y="312"/>
                    <a:pt x="503" y="317"/>
                    <a:pt x="509" y="322"/>
                  </a:cubicBezTo>
                  <a:cubicBezTo>
                    <a:pt x="515" y="326"/>
                    <a:pt x="526" y="326"/>
                    <a:pt x="532" y="330"/>
                  </a:cubicBezTo>
                  <a:cubicBezTo>
                    <a:pt x="538" y="333"/>
                    <a:pt x="529" y="331"/>
                    <a:pt x="532" y="335"/>
                  </a:cubicBezTo>
                  <a:cubicBezTo>
                    <a:pt x="534" y="340"/>
                    <a:pt x="528" y="341"/>
                    <a:pt x="528" y="344"/>
                  </a:cubicBezTo>
                  <a:cubicBezTo>
                    <a:pt x="528" y="348"/>
                    <a:pt x="531" y="346"/>
                    <a:pt x="534" y="340"/>
                  </a:cubicBezTo>
                  <a:cubicBezTo>
                    <a:pt x="537" y="335"/>
                    <a:pt x="539" y="342"/>
                    <a:pt x="539" y="347"/>
                  </a:cubicBezTo>
                  <a:cubicBezTo>
                    <a:pt x="538" y="351"/>
                    <a:pt x="534" y="349"/>
                    <a:pt x="531" y="353"/>
                  </a:cubicBezTo>
                  <a:cubicBezTo>
                    <a:pt x="528" y="358"/>
                    <a:pt x="525" y="359"/>
                    <a:pt x="520" y="358"/>
                  </a:cubicBezTo>
                  <a:cubicBezTo>
                    <a:pt x="515" y="357"/>
                    <a:pt x="518" y="365"/>
                    <a:pt x="520" y="369"/>
                  </a:cubicBezTo>
                  <a:cubicBezTo>
                    <a:pt x="522" y="373"/>
                    <a:pt x="519" y="375"/>
                    <a:pt x="514" y="373"/>
                  </a:cubicBezTo>
                  <a:cubicBezTo>
                    <a:pt x="508" y="372"/>
                    <a:pt x="505" y="368"/>
                    <a:pt x="508" y="364"/>
                  </a:cubicBezTo>
                  <a:cubicBezTo>
                    <a:pt x="511" y="360"/>
                    <a:pt x="513" y="355"/>
                    <a:pt x="509" y="355"/>
                  </a:cubicBezTo>
                  <a:cubicBezTo>
                    <a:pt x="506" y="356"/>
                    <a:pt x="499" y="355"/>
                    <a:pt x="496" y="351"/>
                  </a:cubicBezTo>
                  <a:cubicBezTo>
                    <a:pt x="494" y="348"/>
                    <a:pt x="498" y="349"/>
                    <a:pt x="505" y="350"/>
                  </a:cubicBezTo>
                  <a:cubicBezTo>
                    <a:pt x="511" y="351"/>
                    <a:pt x="506" y="346"/>
                    <a:pt x="511" y="346"/>
                  </a:cubicBezTo>
                  <a:cubicBezTo>
                    <a:pt x="516" y="346"/>
                    <a:pt x="519" y="348"/>
                    <a:pt x="524" y="345"/>
                  </a:cubicBezTo>
                  <a:cubicBezTo>
                    <a:pt x="528" y="341"/>
                    <a:pt x="521" y="334"/>
                    <a:pt x="517" y="335"/>
                  </a:cubicBezTo>
                  <a:cubicBezTo>
                    <a:pt x="514" y="336"/>
                    <a:pt x="508" y="338"/>
                    <a:pt x="508" y="334"/>
                  </a:cubicBezTo>
                  <a:cubicBezTo>
                    <a:pt x="508" y="331"/>
                    <a:pt x="514" y="333"/>
                    <a:pt x="518" y="332"/>
                  </a:cubicBezTo>
                  <a:cubicBezTo>
                    <a:pt x="521" y="332"/>
                    <a:pt x="516" y="327"/>
                    <a:pt x="511" y="328"/>
                  </a:cubicBezTo>
                  <a:cubicBezTo>
                    <a:pt x="506" y="330"/>
                    <a:pt x="502" y="330"/>
                    <a:pt x="498" y="326"/>
                  </a:cubicBezTo>
                  <a:cubicBezTo>
                    <a:pt x="494" y="321"/>
                    <a:pt x="487" y="319"/>
                    <a:pt x="485" y="329"/>
                  </a:cubicBezTo>
                  <a:cubicBezTo>
                    <a:pt x="484" y="338"/>
                    <a:pt x="477" y="333"/>
                    <a:pt x="474" y="336"/>
                  </a:cubicBezTo>
                  <a:cubicBezTo>
                    <a:pt x="471" y="340"/>
                    <a:pt x="477" y="342"/>
                    <a:pt x="484" y="342"/>
                  </a:cubicBezTo>
                  <a:cubicBezTo>
                    <a:pt x="491" y="342"/>
                    <a:pt x="496" y="349"/>
                    <a:pt x="492" y="349"/>
                  </a:cubicBezTo>
                  <a:cubicBezTo>
                    <a:pt x="489" y="349"/>
                    <a:pt x="491" y="353"/>
                    <a:pt x="487" y="352"/>
                  </a:cubicBezTo>
                  <a:cubicBezTo>
                    <a:pt x="484" y="350"/>
                    <a:pt x="480" y="352"/>
                    <a:pt x="483" y="355"/>
                  </a:cubicBezTo>
                  <a:cubicBezTo>
                    <a:pt x="485" y="358"/>
                    <a:pt x="482" y="359"/>
                    <a:pt x="482" y="362"/>
                  </a:cubicBezTo>
                  <a:cubicBezTo>
                    <a:pt x="482" y="365"/>
                    <a:pt x="477" y="362"/>
                    <a:pt x="471" y="362"/>
                  </a:cubicBezTo>
                  <a:cubicBezTo>
                    <a:pt x="466" y="361"/>
                    <a:pt x="456" y="363"/>
                    <a:pt x="449" y="364"/>
                  </a:cubicBezTo>
                  <a:cubicBezTo>
                    <a:pt x="442" y="366"/>
                    <a:pt x="435" y="363"/>
                    <a:pt x="432" y="360"/>
                  </a:cubicBezTo>
                  <a:cubicBezTo>
                    <a:pt x="429" y="357"/>
                    <a:pt x="425" y="357"/>
                    <a:pt x="420" y="357"/>
                  </a:cubicBezTo>
                  <a:cubicBezTo>
                    <a:pt x="415" y="357"/>
                    <a:pt x="416" y="353"/>
                    <a:pt x="410" y="352"/>
                  </a:cubicBezTo>
                  <a:cubicBezTo>
                    <a:pt x="403" y="352"/>
                    <a:pt x="405" y="347"/>
                    <a:pt x="404" y="343"/>
                  </a:cubicBezTo>
                  <a:cubicBezTo>
                    <a:pt x="403" y="340"/>
                    <a:pt x="390" y="341"/>
                    <a:pt x="385" y="344"/>
                  </a:cubicBezTo>
                  <a:cubicBezTo>
                    <a:pt x="381" y="347"/>
                    <a:pt x="371" y="346"/>
                    <a:pt x="369" y="351"/>
                  </a:cubicBezTo>
                  <a:cubicBezTo>
                    <a:pt x="366" y="357"/>
                    <a:pt x="371" y="356"/>
                    <a:pt x="374" y="356"/>
                  </a:cubicBezTo>
                  <a:cubicBezTo>
                    <a:pt x="378" y="356"/>
                    <a:pt x="377" y="352"/>
                    <a:pt x="384" y="353"/>
                  </a:cubicBezTo>
                  <a:cubicBezTo>
                    <a:pt x="391" y="354"/>
                    <a:pt x="396" y="345"/>
                    <a:pt x="399" y="348"/>
                  </a:cubicBezTo>
                  <a:cubicBezTo>
                    <a:pt x="402" y="351"/>
                    <a:pt x="387" y="357"/>
                    <a:pt x="381" y="358"/>
                  </a:cubicBezTo>
                  <a:cubicBezTo>
                    <a:pt x="374" y="359"/>
                    <a:pt x="376" y="364"/>
                    <a:pt x="382" y="374"/>
                  </a:cubicBezTo>
                  <a:cubicBezTo>
                    <a:pt x="388" y="383"/>
                    <a:pt x="379" y="378"/>
                    <a:pt x="379" y="382"/>
                  </a:cubicBezTo>
                  <a:cubicBezTo>
                    <a:pt x="379" y="387"/>
                    <a:pt x="368" y="381"/>
                    <a:pt x="372" y="379"/>
                  </a:cubicBezTo>
                  <a:cubicBezTo>
                    <a:pt x="377" y="378"/>
                    <a:pt x="375" y="373"/>
                    <a:pt x="371" y="370"/>
                  </a:cubicBezTo>
                  <a:cubicBezTo>
                    <a:pt x="367" y="367"/>
                    <a:pt x="365" y="370"/>
                    <a:pt x="365" y="367"/>
                  </a:cubicBezTo>
                  <a:cubicBezTo>
                    <a:pt x="366" y="363"/>
                    <a:pt x="361" y="367"/>
                    <a:pt x="358" y="364"/>
                  </a:cubicBezTo>
                  <a:cubicBezTo>
                    <a:pt x="354" y="361"/>
                    <a:pt x="353" y="359"/>
                    <a:pt x="348" y="362"/>
                  </a:cubicBezTo>
                  <a:cubicBezTo>
                    <a:pt x="343" y="364"/>
                    <a:pt x="338" y="363"/>
                    <a:pt x="327" y="365"/>
                  </a:cubicBezTo>
                  <a:cubicBezTo>
                    <a:pt x="317" y="367"/>
                    <a:pt x="297" y="366"/>
                    <a:pt x="294" y="363"/>
                  </a:cubicBezTo>
                  <a:cubicBezTo>
                    <a:pt x="290" y="359"/>
                    <a:pt x="303" y="353"/>
                    <a:pt x="307" y="354"/>
                  </a:cubicBezTo>
                  <a:cubicBezTo>
                    <a:pt x="310" y="355"/>
                    <a:pt x="308" y="350"/>
                    <a:pt x="302" y="346"/>
                  </a:cubicBezTo>
                  <a:cubicBezTo>
                    <a:pt x="297" y="341"/>
                    <a:pt x="284" y="338"/>
                    <a:pt x="284" y="341"/>
                  </a:cubicBezTo>
                  <a:cubicBezTo>
                    <a:pt x="284" y="344"/>
                    <a:pt x="277" y="341"/>
                    <a:pt x="268" y="340"/>
                  </a:cubicBezTo>
                  <a:cubicBezTo>
                    <a:pt x="258" y="338"/>
                    <a:pt x="257" y="335"/>
                    <a:pt x="251" y="334"/>
                  </a:cubicBezTo>
                  <a:cubicBezTo>
                    <a:pt x="245" y="334"/>
                    <a:pt x="236" y="332"/>
                    <a:pt x="229" y="327"/>
                  </a:cubicBezTo>
                  <a:cubicBezTo>
                    <a:pt x="222" y="321"/>
                    <a:pt x="206" y="323"/>
                    <a:pt x="204" y="328"/>
                  </a:cubicBezTo>
                  <a:cubicBezTo>
                    <a:pt x="202" y="333"/>
                    <a:pt x="196" y="333"/>
                    <a:pt x="191" y="333"/>
                  </a:cubicBezTo>
                  <a:cubicBezTo>
                    <a:pt x="185" y="333"/>
                    <a:pt x="193" y="327"/>
                    <a:pt x="191" y="325"/>
                  </a:cubicBezTo>
                  <a:cubicBezTo>
                    <a:pt x="188" y="324"/>
                    <a:pt x="191" y="317"/>
                    <a:pt x="187" y="317"/>
                  </a:cubicBezTo>
                  <a:cubicBezTo>
                    <a:pt x="183" y="316"/>
                    <a:pt x="180" y="333"/>
                    <a:pt x="172" y="333"/>
                  </a:cubicBezTo>
                  <a:cubicBezTo>
                    <a:pt x="165" y="332"/>
                    <a:pt x="161" y="315"/>
                    <a:pt x="155" y="310"/>
                  </a:cubicBezTo>
                  <a:cubicBezTo>
                    <a:pt x="149" y="306"/>
                    <a:pt x="143" y="305"/>
                    <a:pt x="148" y="312"/>
                  </a:cubicBezTo>
                  <a:cubicBezTo>
                    <a:pt x="154" y="319"/>
                    <a:pt x="144" y="314"/>
                    <a:pt x="144" y="319"/>
                  </a:cubicBezTo>
                  <a:cubicBezTo>
                    <a:pt x="145" y="323"/>
                    <a:pt x="136" y="328"/>
                    <a:pt x="136" y="326"/>
                  </a:cubicBezTo>
                  <a:cubicBezTo>
                    <a:pt x="136" y="323"/>
                    <a:pt x="131" y="321"/>
                    <a:pt x="125" y="328"/>
                  </a:cubicBezTo>
                  <a:cubicBezTo>
                    <a:pt x="119" y="335"/>
                    <a:pt x="115" y="334"/>
                    <a:pt x="114" y="331"/>
                  </a:cubicBezTo>
                  <a:cubicBezTo>
                    <a:pt x="114" y="329"/>
                    <a:pt x="96" y="338"/>
                    <a:pt x="97" y="341"/>
                  </a:cubicBezTo>
                  <a:cubicBezTo>
                    <a:pt x="98" y="344"/>
                    <a:pt x="94" y="346"/>
                    <a:pt x="89" y="346"/>
                  </a:cubicBezTo>
                  <a:cubicBezTo>
                    <a:pt x="85" y="345"/>
                    <a:pt x="88" y="341"/>
                    <a:pt x="92" y="339"/>
                  </a:cubicBezTo>
                  <a:cubicBezTo>
                    <a:pt x="96" y="337"/>
                    <a:pt x="108" y="328"/>
                    <a:pt x="114" y="327"/>
                  </a:cubicBezTo>
                  <a:cubicBezTo>
                    <a:pt x="120" y="326"/>
                    <a:pt x="131" y="321"/>
                    <a:pt x="132" y="318"/>
                  </a:cubicBezTo>
                  <a:cubicBezTo>
                    <a:pt x="132" y="316"/>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30"/>
                    <a:pt x="74" y="332"/>
                    <a:pt x="68" y="332"/>
                  </a:cubicBezTo>
                  <a:cubicBezTo>
                    <a:pt x="62" y="332"/>
                    <a:pt x="56" y="336"/>
                    <a:pt x="60" y="339"/>
                  </a:cubicBezTo>
                  <a:cubicBezTo>
                    <a:pt x="64" y="342"/>
                    <a:pt x="66" y="344"/>
                    <a:pt x="64" y="346"/>
                  </a:cubicBezTo>
                  <a:cubicBezTo>
                    <a:pt x="62" y="348"/>
                    <a:pt x="56" y="340"/>
                    <a:pt x="47" y="341"/>
                  </a:cubicBezTo>
                  <a:cubicBezTo>
                    <a:pt x="38" y="342"/>
                    <a:pt x="21" y="331"/>
                    <a:pt x="21" y="329"/>
                  </a:cubicBezTo>
                  <a:cubicBezTo>
                    <a:pt x="21" y="327"/>
                    <a:pt x="9" y="328"/>
                    <a:pt x="0" y="327"/>
                  </a:cubicBezTo>
                  <a:cubicBezTo>
                    <a:pt x="0" y="500"/>
                    <a:pt x="0" y="500"/>
                    <a:pt x="0" y="500"/>
                  </a:cubicBezTo>
                  <a:cubicBezTo>
                    <a:pt x="0" y="500"/>
                    <a:pt x="4" y="503"/>
                    <a:pt x="6" y="501"/>
                  </a:cubicBezTo>
                  <a:cubicBezTo>
                    <a:pt x="8" y="499"/>
                    <a:pt x="11" y="502"/>
                    <a:pt x="16" y="499"/>
                  </a:cubicBezTo>
                  <a:cubicBezTo>
                    <a:pt x="22" y="497"/>
                    <a:pt x="24" y="502"/>
                    <a:pt x="24" y="505"/>
                  </a:cubicBezTo>
                  <a:cubicBezTo>
                    <a:pt x="24" y="508"/>
                    <a:pt x="32" y="512"/>
                    <a:pt x="35" y="516"/>
                  </a:cubicBezTo>
                  <a:cubicBezTo>
                    <a:pt x="39" y="521"/>
                    <a:pt x="40" y="524"/>
                    <a:pt x="44" y="522"/>
                  </a:cubicBezTo>
                  <a:cubicBezTo>
                    <a:pt x="48" y="520"/>
                    <a:pt x="54" y="518"/>
                    <a:pt x="54" y="514"/>
                  </a:cubicBezTo>
                  <a:cubicBezTo>
                    <a:pt x="54" y="510"/>
                    <a:pt x="70" y="509"/>
                    <a:pt x="70" y="515"/>
                  </a:cubicBezTo>
                  <a:cubicBezTo>
                    <a:pt x="70" y="520"/>
                    <a:pt x="85" y="527"/>
                    <a:pt x="94" y="542"/>
                  </a:cubicBezTo>
                  <a:cubicBezTo>
                    <a:pt x="103" y="558"/>
                    <a:pt x="101" y="561"/>
                    <a:pt x="114" y="566"/>
                  </a:cubicBezTo>
                  <a:cubicBezTo>
                    <a:pt x="127" y="571"/>
                    <a:pt x="126" y="574"/>
                    <a:pt x="125" y="578"/>
                  </a:cubicBezTo>
                  <a:cubicBezTo>
                    <a:pt x="123" y="582"/>
                    <a:pt x="132" y="585"/>
                    <a:pt x="127" y="588"/>
                  </a:cubicBezTo>
                  <a:cubicBezTo>
                    <a:pt x="125" y="590"/>
                    <a:pt x="122" y="592"/>
                    <a:pt x="119" y="594"/>
                  </a:cubicBezTo>
                  <a:cubicBezTo>
                    <a:pt x="120" y="596"/>
                    <a:pt x="122" y="597"/>
                    <a:pt x="124" y="599"/>
                  </a:cubicBezTo>
                  <a:cubicBezTo>
                    <a:pt x="127" y="602"/>
                    <a:pt x="119" y="602"/>
                    <a:pt x="121" y="604"/>
                  </a:cubicBezTo>
                  <a:cubicBezTo>
                    <a:pt x="124" y="606"/>
                    <a:pt x="121" y="610"/>
                    <a:pt x="123" y="613"/>
                  </a:cubicBezTo>
                  <a:cubicBezTo>
                    <a:pt x="126" y="615"/>
                    <a:pt x="130" y="614"/>
                    <a:pt x="133" y="612"/>
                  </a:cubicBezTo>
                  <a:cubicBezTo>
                    <a:pt x="136" y="610"/>
                    <a:pt x="138" y="615"/>
                    <a:pt x="135" y="619"/>
                  </a:cubicBezTo>
                  <a:cubicBezTo>
                    <a:pt x="133" y="622"/>
                    <a:pt x="138" y="625"/>
                    <a:pt x="140" y="622"/>
                  </a:cubicBezTo>
                  <a:cubicBezTo>
                    <a:pt x="142" y="620"/>
                    <a:pt x="147" y="627"/>
                    <a:pt x="149" y="628"/>
                  </a:cubicBezTo>
                  <a:cubicBezTo>
                    <a:pt x="152" y="629"/>
                    <a:pt x="154" y="633"/>
                    <a:pt x="150" y="633"/>
                  </a:cubicBezTo>
                  <a:cubicBezTo>
                    <a:pt x="146" y="633"/>
                    <a:pt x="147" y="640"/>
                    <a:pt x="150" y="640"/>
                  </a:cubicBezTo>
                  <a:cubicBezTo>
                    <a:pt x="152" y="640"/>
                    <a:pt x="152" y="644"/>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8"/>
                    <a:pt x="207" y="675"/>
                    <a:pt x="210" y="680"/>
                  </a:cubicBezTo>
                  <a:cubicBezTo>
                    <a:pt x="520" y="678"/>
                    <a:pt x="520" y="678"/>
                    <a:pt x="520" y="678"/>
                  </a:cubicBezTo>
                  <a:cubicBezTo>
                    <a:pt x="520" y="678"/>
                    <a:pt x="521" y="671"/>
                    <a:pt x="524" y="673"/>
                  </a:cubicBezTo>
                  <a:cubicBezTo>
                    <a:pt x="528" y="676"/>
                    <a:pt x="525" y="680"/>
                    <a:pt x="529" y="682"/>
                  </a:cubicBezTo>
                  <a:cubicBezTo>
                    <a:pt x="533" y="684"/>
                    <a:pt x="536" y="686"/>
                    <a:pt x="539" y="685"/>
                  </a:cubicBezTo>
                  <a:cubicBezTo>
                    <a:pt x="541" y="684"/>
                    <a:pt x="545" y="681"/>
                    <a:pt x="549" y="686"/>
                  </a:cubicBezTo>
                  <a:cubicBezTo>
                    <a:pt x="553" y="690"/>
                    <a:pt x="556" y="686"/>
                    <a:pt x="558" y="689"/>
                  </a:cubicBezTo>
                  <a:cubicBezTo>
                    <a:pt x="561" y="692"/>
                    <a:pt x="565" y="695"/>
                    <a:pt x="568" y="691"/>
                  </a:cubicBezTo>
                  <a:cubicBezTo>
                    <a:pt x="570" y="688"/>
                    <a:pt x="580" y="692"/>
                    <a:pt x="584" y="693"/>
                  </a:cubicBezTo>
                  <a:cubicBezTo>
                    <a:pt x="590" y="689"/>
                    <a:pt x="594" y="679"/>
                    <a:pt x="599" y="679"/>
                  </a:cubicBezTo>
                  <a:cubicBezTo>
                    <a:pt x="605" y="679"/>
                    <a:pt x="622" y="681"/>
                    <a:pt x="623" y="689"/>
                  </a:cubicBezTo>
                  <a:cubicBezTo>
                    <a:pt x="624" y="698"/>
                    <a:pt x="634" y="690"/>
                    <a:pt x="635" y="698"/>
                  </a:cubicBezTo>
                  <a:cubicBezTo>
                    <a:pt x="636" y="705"/>
                    <a:pt x="642" y="710"/>
                    <a:pt x="641" y="714"/>
                  </a:cubicBezTo>
                  <a:cubicBezTo>
                    <a:pt x="643" y="715"/>
                    <a:pt x="645" y="716"/>
                    <a:pt x="648" y="718"/>
                  </a:cubicBezTo>
                  <a:cubicBezTo>
                    <a:pt x="651" y="717"/>
                    <a:pt x="659" y="718"/>
                    <a:pt x="665" y="720"/>
                  </a:cubicBezTo>
                  <a:cubicBezTo>
                    <a:pt x="672" y="723"/>
                    <a:pt x="682" y="717"/>
                    <a:pt x="686" y="726"/>
                  </a:cubicBezTo>
                  <a:cubicBezTo>
                    <a:pt x="689" y="734"/>
                    <a:pt x="697" y="741"/>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2"/>
                    <a:pt x="665" y="774"/>
                  </a:cubicBezTo>
                  <a:cubicBezTo>
                    <a:pt x="669" y="771"/>
                    <a:pt x="675" y="767"/>
                    <a:pt x="679" y="767"/>
                  </a:cubicBezTo>
                  <a:cubicBezTo>
                    <a:pt x="687" y="767"/>
                    <a:pt x="689" y="772"/>
                    <a:pt x="694" y="768"/>
                  </a:cubicBezTo>
                  <a:cubicBezTo>
                    <a:pt x="699" y="765"/>
                    <a:pt x="700" y="763"/>
                    <a:pt x="701" y="766"/>
                  </a:cubicBezTo>
                  <a:cubicBezTo>
                    <a:pt x="701" y="766"/>
                    <a:pt x="701" y="767"/>
                    <a:pt x="701" y="767"/>
                  </a:cubicBezTo>
                  <a:cubicBezTo>
                    <a:pt x="703" y="766"/>
                    <a:pt x="704" y="765"/>
                    <a:pt x="704" y="764"/>
                  </a:cubicBezTo>
                  <a:cubicBezTo>
                    <a:pt x="704" y="763"/>
                    <a:pt x="704" y="761"/>
                    <a:pt x="703" y="760"/>
                  </a:cubicBezTo>
                  <a:cubicBezTo>
                    <a:pt x="698" y="761"/>
                    <a:pt x="697" y="761"/>
                    <a:pt x="695" y="757"/>
                  </a:cubicBezTo>
                  <a:cubicBezTo>
                    <a:pt x="693" y="752"/>
                    <a:pt x="710" y="747"/>
                    <a:pt x="718" y="748"/>
                  </a:cubicBezTo>
                  <a:cubicBezTo>
                    <a:pt x="726" y="749"/>
                    <a:pt x="731" y="744"/>
                    <a:pt x="734" y="747"/>
                  </a:cubicBezTo>
                  <a:cubicBezTo>
                    <a:pt x="739" y="743"/>
                    <a:pt x="747" y="736"/>
                    <a:pt x="749" y="736"/>
                  </a:cubicBezTo>
                  <a:cubicBezTo>
                    <a:pt x="752" y="736"/>
                    <a:pt x="788" y="736"/>
                    <a:pt x="788" y="736"/>
                  </a:cubicBezTo>
                  <a:cubicBezTo>
                    <a:pt x="788" y="736"/>
                    <a:pt x="800" y="728"/>
                    <a:pt x="802" y="721"/>
                  </a:cubicBezTo>
                  <a:cubicBezTo>
                    <a:pt x="803" y="714"/>
                    <a:pt x="811" y="697"/>
                    <a:pt x="816" y="701"/>
                  </a:cubicBezTo>
                  <a:cubicBezTo>
                    <a:pt x="821" y="705"/>
                    <a:pt x="831" y="702"/>
                    <a:pt x="831" y="705"/>
                  </a:cubicBezTo>
                  <a:cubicBezTo>
                    <a:pt x="831" y="708"/>
                    <a:pt x="828" y="720"/>
                    <a:pt x="841" y="737"/>
                  </a:cubicBezTo>
                  <a:cubicBezTo>
                    <a:pt x="845" y="734"/>
                    <a:pt x="850" y="732"/>
                    <a:pt x="852" y="732"/>
                  </a:cubicBezTo>
                  <a:cubicBezTo>
                    <a:pt x="857" y="732"/>
                    <a:pt x="864" y="726"/>
                    <a:pt x="866" y="722"/>
                  </a:cubicBezTo>
                  <a:cubicBezTo>
                    <a:pt x="868" y="718"/>
                    <a:pt x="870" y="726"/>
                    <a:pt x="866" y="727"/>
                  </a:cubicBezTo>
                  <a:cubicBezTo>
                    <a:pt x="862" y="728"/>
                    <a:pt x="870" y="731"/>
                    <a:pt x="877" y="731"/>
                  </a:cubicBezTo>
                  <a:cubicBezTo>
                    <a:pt x="884" y="731"/>
                    <a:pt x="873" y="733"/>
                    <a:pt x="868" y="733"/>
                  </a:cubicBezTo>
                  <a:cubicBezTo>
                    <a:pt x="863" y="733"/>
                    <a:pt x="861" y="734"/>
                    <a:pt x="854" y="741"/>
                  </a:cubicBezTo>
                  <a:cubicBezTo>
                    <a:pt x="847" y="748"/>
                    <a:pt x="848" y="750"/>
                    <a:pt x="852" y="753"/>
                  </a:cubicBezTo>
                  <a:cubicBezTo>
                    <a:pt x="856" y="757"/>
                    <a:pt x="862" y="755"/>
                    <a:pt x="867" y="750"/>
                  </a:cubicBezTo>
                  <a:cubicBezTo>
                    <a:pt x="873" y="746"/>
                    <a:pt x="872" y="741"/>
                    <a:pt x="878" y="741"/>
                  </a:cubicBezTo>
                  <a:cubicBezTo>
                    <a:pt x="883" y="741"/>
                    <a:pt x="898" y="736"/>
                    <a:pt x="904" y="734"/>
                  </a:cubicBezTo>
                  <a:cubicBezTo>
                    <a:pt x="910" y="732"/>
                    <a:pt x="906" y="731"/>
                    <a:pt x="906" y="728"/>
                  </a:cubicBezTo>
                  <a:cubicBezTo>
                    <a:pt x="906" y="726"/>
                    <a:pt x="917" y="726"/>
                    <a:pt x="921" y="723"/>
                  </a:cubicBezTo>
                  <a:cubicBezTo>
                    <a:pt x="925" y="720"/>
                    <a:pt x="920" y="718"/>
                    <a:pt x="917" y="718"/>
                  </a:cubicBezTo>
                  <a:close/>
                  <a:moveTo>
                    <a:pt x="266" y="394"/>
                  </a:moveTo>
                  <a:cubicBezTo>
                    <a:pt x="260" y="403"/>
                    <a:pt x="257" y="404"/>
                    <a:pt x="251" y="403"/>
                  </a:cubicBezTo>
                  <a:cubicBezTo>
                    <a:pt x="244" y="401"/>
                    <a:pt x="240" y="405"/>
                    <a:pt x="243" y="407"/>
                  </a:cubicBezTo>
                  <a:cubicBezTo>
                    <a:pt x="246" y="410"/>
                    <a:pt x="247" y="411"/>
                    <a:pt x="240" y="413"/>
                  </a:cubicBezTo>
                  <a:cubicBezTo>
                    <a:pt x="233" y="415"/>
                    <a:pt x="228" y="420"/>
                    <a:pt x="225" y="419"/>
                  </a:cubicBezTo>
                  <a:cubicBezTo>
                    <a:pt x="223" y="419"/>
                    <a:pt x="237" y="408"/>
                    <a:pt x="234" y="406"/>
                  </a:cubicBezTo>
                  <a:cubicBezTo>
                    <a:pt x="230" y="403"/>
                    <a:pt x="220" y="410"/>
                    <a:pt x="220" y="414"/>
                  </a:cubicBezTo>
                  <a:cubicBezTo>
                    <a:pt x="220" y="417"/>
                    <a:pt x="214" y="417"/>
                    <a:pt x="210" y="417"/>
                  </a:cubicBezTo>
                  <a:cubicBezTo>
                    <a:pt x="206" y="417"/>
                    <a:pt x="201" y="413"/>
                    <a:pt x="205" y="413"/>
                  </a:cubicBezTo>
                  <a:cubicBezTo>
                    <a:pt x="209" y="412"/>
                    <a:pt x="206" y="408"/>
                    <a:pt x="212" y="406"/>
                  </a:cubicBezTo>
                  <a:cubicBezTo>
                    <a:pt x="217" y="404"/>
                    <a:pt x="211" y="401"/>
                    <a:pt x="212" y="399"/>
                  </a:cubicBezTo>
                  <a:cubicBezTo>
                    <a:pt x="214" y="397"/>
                    <a:pt x="224" y="401"/>
                    <a:pt x="224" y="397"/>
                  </a:cubicBezTo>
                  <a:cubicBezTo>
                    <a:pt x="225" y="393"/>
                    <a:pt x="214" y="390"/>
                    <a:pt x="210" y="392"/>
                  </a:cubicBezTo>
                  <a:cubicBezTo>
                    <a:pt x="207" y="395"/>
                    <a:pt x="198" y="400"/>
                    <a:pt x="188" y="396"/>
                  </a:cubicBezTo>
                  <a:cubicBezTo>
                    <a:pt x="185" y="395"/>
                    <a:pt x="213" y="392"/>
                    <a:pt x="218" y="387"/>
                  </a:cubicBezTo>
                  <a:cubicBezTo>
                    <a:pt x="223" y="383"/>
                    <a:pt x="244" y="378"/>
                    <a:pt x="246" y="382"/>
                  </a:cubicBezTo>
                  <a:cubicBezTo>
                    <a:pt x="248" y="386"/>
                    <a:pt x="235" y="388"/>
                    <a:pt x="241" y="392"/>
                  </a:cubicBezTo>
                  <a:cubicBezTo>
                    <a:pt x="247" y="396"/>
                    <a:pt x="258" y="393"/>
                    <a:pt x="260" y="389"/>
                  </a:cubicBezTo>
                  <a:cubicBezTo>
                    <a:pt x="262" y="386"/>
                    <a:pt x="273" y="386"/>
                    <a:pt x="266" y="394"/>
                  </a:cubicBezTo>
                  <a:close/>
                  <a:moveTo>
                    <a:pt x="329" y="475"/>
                  </a:moveTo>
                  <a:cubicBezTo>
                    <a:pt x="322" y="481"/>
                    <a:pt x="322" y="480"/>
                    <a:pt x="315" y="481"/>
                  </a:cubicBezTo>
                  <a:cubicBezTo>
                    <a:pt x="309" y="482"/>
                    <a:pt x="314" y="489"/>
                    <a:pt x="306" y="489"/>
                  </a:cubicBezTo>
                  <a:cubicBezTo>
                    <a:pt x="298" y="490"/>
                    <a:pt x="278" y="491"/>
                    <a:pt x="275" y="486"/>
                  </a:cubicBezTo>
                  <a:cubicBezTo>
                    <a:pt x="274" y="485"/>
                    <a:pt x="286" y="486"/>
                    <a:pt x="287" y="482"/>
                  </a:cubicBezTo>
                  <a:cubicBezTo>
                    <a:pt x="288" y="479"/>
                    <a:pt x="291" y="474"/>
                    <a:pt x="296" y="474"/>
                  </a:cubicBezTo>
                  <a:cubicBezTo>
                    <a:pt x="301" y="474"/>
                    <a:pt x="300" y="467"/>
                    <a:pt x="292" y="463"/>
                  </a:cubicBezTo>
                  <a:cubicBezTo>
                    <a:pt x="284" y="459"/>
                    <a:pt x="304" y="457"/>
                    <a:pt x="309" y="463"/>
                  </a:cubicBezTo>
                  <a:cubicBezTo>
                    <a:pt x="313" y="469"/>
                    <a:pt x="321" y="474"/>
                    <a:pt x="326" y="469"/>
                  </a:cubicBezTo>
                  <a:cubicBezTo>
                    <a:pt x="330" y="465"/>
                    <a:pt x="356" y="452"/>
                    <a:pt x="356" y="458"/>
                  </a:cubicBezTo>
                  <a:cubicBezTo>
                    <a:pt x="356" y="464"/>
                    <a:pt x="337" y="468"/>
                    <a:pt x="329" y="475"/>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1" name="Freeform 130">
              <a:extLst>
                <a:ext uri="{FF2B5EF4-FFF2-40B4-BE49-F238E27FC236}">
                  <a16:creationId xmlns="" xmlns:a16="http://schemas.microsoft.com/office/drawing/2014/main" id="{B8532CC8-0834-47C2-B571-1A13FA94E673}"/>
                </a:ext>
              </a:extLst>
            </p:cNvPr>
            <p:cNvSpPr>
              <a:spLocks noEditPoints="1"/>
            </p:cNvSpPr>
            <p:nvPr/>
          </p:nvSpPr>
          <p:spPr bwMode="auto">
            <a:xfrm>
              <a:off x="192087" y="1133476"/>
              <a:ext cx="2428875" cy="1647825"/>
            </a:xfrm>
            <a:custGeom>
              <a:avLst/>
              <a:gdLst>
                <a:gd name="T0" fmla="*/ 350 w 1147"/>
                <a:gd name="T1" fmla="*/ 229 h 778"/>
                <a:gd name="T2" fmla="*/ 306 w 1147"/>
                <a:gd name="T3" fmla="*/ 34 h 778"/>
                <a:gd name="T4" fmla="*/ 185 w 1147"/>
                <a:gd name="T5" fmla="*/ 20 h 778"/>
                <a:gd name="T6" fmla="*/ 135 w 1147"/>
                <a:gd name="T7" fmla="*/ 10 h 778"/>
                <a:gd name="T8" fmla="*/ 93 w 1147"/>
                <a:gd name="T9" fmla="*/ 21 h 778"/>
                <a:gd name="T10" fmla="*/ 19 w 1147"/>
                <a:gd name="T11" fmla="*/ 58 h 778"/>
                <a:gd name="T12" fmla="*/ 71 w 1147"/>
                <a:gd name="T13" fmla="*/ 102 h 778"/>
                <a:gd name="T14" fmla="*/ 17 w 1147"/>
                <a:gd name="T15" fmla="*/ 105 h 778"/>
                <a:gd name="T16" fmla="*/ 59 w 1147"/>
                <a:gd name="T17" fmla="*/ 135 h 778"/>
                <a:gd name="T18" fmla="*/ 43 w 1147"/>
                <a:gd name="T19" fmla="*/ 157 h 778"/>
                <a:gd name="T20" fmla="*/ 45 w 1147"/>
                <a:gd name="T21" fmla="*/ 218 h 778"/>
                <a:gd name="T22" fmla="*/ 96 w 1147"/>
                <a:gd name="T23" fmla="*/ 235 h 778"/>
                <a:gd name="T24" fmla="*/ 102 w 1147"/>
                <a:gd name="T25" fmla="*/ 268 h 778"/>
                <a:gd name="T26" fmla="*/ 84 w 1147"/>
                <a:gd name="T27" fmla="*/ 286 h 778"/>
                <a:gd name="T28" fmla="*/ 147 w 1147"/>
                <a:gd name="T29" fmla="*/ 249 h 778"/>
                <a:gd name="T30" fmla="*/ 173 w 1147"/>
                <a:gd name="T31" fmla="*/ 213 h 778"/>
                <a:gd name="T32" fmla="*/ 191 w 1147"/>
                <a:gd name="T33" fmla="*/ 200 h 778"/>
                <a:gd name="T34" fmla="*/ 226 w 1147"/>
                <a:gd name="T35" fmla="*/ 214 h 778"/>
                <a:gd name="T36" fmla="*/ 248 w 1147"/>
                <a:gd name="T37" fmla="*/ 201 h 778"/>
                <a:gd name="T38" fmla="*/ 276 w 1147"/>
                <a:gd name="T39" fmla="*/ 212 h 778"/>
                <a:gd name="T40" fmla="*/ 340 w 1147"/>
                <a:gd name="T41" fmla="*/ 231 h 778"/>
                <a:gd name="T42" fmla="*/ 375 w 1147"/>
                <a:gd name="T43" fmla="*/ 247 h 778"/>
                <a:gd name="T44" fmla="*/ 376 w 1147"/>
                <a:gd name="T45" fmla="*/ 261 h 778"/>
                <a:gd name="T46" fmla="*/ 389 w 1147"/>
                <a:gd name="T47" fmla="*/ 262 h 778"/>
                <a:gd name="T48" fmla="*/ 401 w 1147"/>
                <a:gd name="T49" fmla="*/ 273 h 778"/>
                <a:gd name="T50" fmla="*/ 396 w 1147"/>
                <a:gd name="T51" fmla="*/ 299 h 778"/>
                <a:gd name="T52" fmla="*/ 421 w 1147"/>
                <a:gd name="T53" fmla="*/ 299 h 778"/>
                <a:gd name="T54" fmla="*/ 15 w 1147"/>
                <a:gd name="T55" fmla="*/ 312 h 778"/>
                <a:gd name="T56" fmla="*/ 178 w 1147"/>
                <a:gd name="T57" fmla="*/ 239 h 778"/>
                <a:gd name="T58" fmla="*/ 177 w 1147"/>
                <a:gd name="T59" fmla="*/ 255 h 778"/>
                <a:gd name="T60" fmla="*/ 25 w 1147"/>
                <a:gd name="T61" fmla="*/ 218 h 778"/>
                <a:gd name="T62" fmla="*/ 141 w 1147"/>
                <a:gd name="T63" fmla="*/ 762 h 778"/>
                <a:gd name="T64" fmla="*/ 93 w 1147"/>
                <a:gd name="T65" fmla="*/ 739 h 778"/>
                <a:gd name="T66" fmla="*/ 1108 w 1147"/>
                <a:gd name="T67" fmla="*/ 428 h 778"/>
                <a:gd name="T68" fmla="*/ 1009 w 1147"/>
                <a:gd name="T69" fmla="*/ 467 h 778"/>
                <a:gd name="T70" fmla="*/ 971 w 1147"/>
                <a:gd name="T71" fmla="*/ 481 h 778"/>
                <a:gd name="T72" fmla="*/ 929 w 1147"/>
                <a:gd name="T73" fmla="*/ 446 h 778"/>
                <a:gd name="T74" fmla="*/ 952 w 1147"/>
                <a:gd name="T75" fmla="*/ 426 h 778"/>
                <a:gd name="T76" fmla="*/ 906 w 1147"/>
                <a:gd name="T77" fmla="*/ 415 h 778"/>
                <a:gd name="T78" fmla="*/ 874 w 1147"/>
                <a:gd name="T79" fmla="*/ 398 h 778"/>
                <a:gd name="T80" fmla="*/ 826 w 1147"/>
                <a:gd name="T81" fmla="*/ 385 h 778"/>
                <a:gd name="T82" fmla="*/ 512 w 1147"/>
                <a:gd name="T83" fmla="*/ 399 h 778"/>
                <a:gd name="T84" fmla="*/ 503 w 1147"/>
                <a:gd name="T85" fmla="*/ 425 h 778"/>
                <a:gd name="T86" fmla="*/ 505 w 1147"/>
                <a:gd name="T87" fmla="*/ 528 h 778"/>
                <a:gd name="T88" fmla="*/ 543 w 1147"/>
                <a:gd name="T89" fmla="*/ 583 h 778"/>
                <a:gd name="T90" fmla="*/ 618 w 1147"/>
                <a:gd name="T91" fmla="*/ 614 h 778"/>
                <a:gd name="T92" fmla="*/ 720 w 1147"/>
                <a:gd name="T93" fmla="*/ 639 h 778"/>
                <a:gd name="T94" fmla="*/ 779 w 1147"/>
                <a:gd name="T95" fmla="*/ 678 h 778"/>
                <a:gd name="T96" fmla="*/ 811 w 1147"/>
                <a:gd name="T97" fmla="*/ 660 h 778"/>
                <a:gd name="T98" fmla="*/ 852 w 1147"/>
                <a:gd name="T99" fmla="*/ 643 h 778"/>
                <a:gd name="T100" fmla="*/ 891 w 1147"/>
                <a:gd name="T101" fmla="*/ 647 h 778"/>
                <a:gd name="T102" fmla="*/ 937 w 1147"/>
                <a:gd name="T103" fmla="*/ 643 h 778"/>
                <a:gd name="T104" fmla="*/ 976 w 1147"/>
                <a:gd name="T105" fmla="*/ 689 h 778"/>
                <a:gd name="T106" fmla="*/ 981 w 1147"/>
                <a:gd name="T107" fmla="*/ 631 h 778"/>
                <a:gd name="T108" fmla="*/ 1033 w 1147"/>
                <a:gd name="T109" fmla="*/ 575 h 778"/>
                <a:gd name="T110" fmla="*/ 1039 w 1147"/>
                <a:gd name="T111" fmla="*/ 547 h 778"/>
                <a:gd name="T112" fmla="*/ 1044 w 1147"/>
                <a:gd name="T113" fmla="*/ 544 h 778"/>
                <a:gd name="T114" fmla="*/ 1071 w 1147"/>
                <a:gd name="T115" fmla="*/ 503 h 778"/>
                <a:gd name="T116" fmla="*/ 1101 w 1147"/>
                <a:gd name="T117" fmla="*/ 480 h 778"/>
                <a:gd name="T118" fmla="*/ 1147 w 1147"/>
                <a:gd name="T119" fmla="*/ 444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7" h="778">
                  <a:moveTo>
                    <a:pt x="431" y="285"/>
                  </a:moveTo>
                  <a:cubicBezTo>
                    <a:pt x="432" y="281"/>
                    <a:pt x="433" y="278"/>
                    <a:pt x="420" y="273"/>
                  </a:cubicBezTo>
                  <a:cubicBezTo>
                    <a:pt x="407" y="268"/>
                    <a:pt x="409" y="265"/>
                    <a:pt x="400" y="249"/>
                  </a:cubicBezTo>
                  <a:cubicBezTo>
                    <a:pt x="391" y="234"/>
                    <a:pt x="376" y="227"/>
                    <a:pt x="376" y="222"/>
                  </a:cubicBezTo>
                  <a:cubicBezTo>
                    <a:pt x="376" y="216"/>
                    <a:pt x="360" y="217"/>
                    <a:pt x="360" y="221"/>
                  </a:cubicBezTo>
                  <a:cubicBezTo>
                    <a:pt x="360" y="225"/>
                    <a:pt x="354" y="227"/>
                    <a:pt x="350" y="229"/>
                  </a:cubicBezTo>
                  <a:cubicBezTo>
                    <a:pt x="346" y="231"/>
                    <a:pt x="345" y="228"/>
                    <a:pt x="341" y="223"/>
                  </a:cubicBezTo>
                  <a:cubicBezTo>
                    <a:pt x="338" y="219"/>
                    <a:pt x="330" y="215"/>
                    <a:pt x="330" y="212"/>
                  </a:cubicBezTo>
                  <a:cubicBezTo>
                    <a:pt x="330" y="209"/>
                    <a:pt x="328" y="204"/>
                    <a:pt x="322" y="206"/>
                  </a:cubicBezTo>
                  <a:cubicBezTo>
                    <a:pt x="317" y="209"/>
                    <a:pt x="314" y="206"/>
                    <a:pt x="312" y="208"/>
                  </a:cubicBezTo>
                  <a:cubicBezTo>
                    <a:pt x="310" y="210"/>
                    <a:pt x="306" y="207"/>
                    <a:pt x="306" y="207"/>
                  </a:cubicBezTo>
                  <a:cubicBezTo>
                    <a:pt x="306" y="34"/>
                    <a:pt x="306" y="34"/>
                    <a:pt x="306" y="34"/>
                  </a:cubicBezTo>
                  <a:cubicBezTo>
                    <a:pt x="304" y="34"/>
                    <a:pt x="302" y="34"/>
                    <a:pt x="301" y="33"/>
                  </a:cubicBezTo>
                  <a:cubicBezTo>
                    <a:pt x="294" y="30"/>
                    <a:pt x="283" y="25"/>
                    <a:pt x="277" y="27"/>
                  </a:cubicBezTo>
                  <a:cubicBezTo>
                    <a:pt x="271" y="28"/>
                    <a:pt x="260" y="29"/>
                    <a:pt x="256" y="27"/>
                  </a:cubicBezTo>
                  <a:cubicBezTo>
                    <a:pt x="252" y="25"/>
                    <a:pt x="246" y="24"/>
                    <a:pt x="238" y="25"/>
                  </a:cubicBezTo>
                  <a:cubicBezTo>
                    <a:pt x="230" y="26"/>
                    <a:pt x="225" y="20"/>
                    <a:pt x="214" y="18"/>
                  </a:cubicBezTo>
                  <a:cubicBezTo>
                    <a:pt x="204" y="15"/>
                    <a:pt x="189" y="19"/>
                    <a:pt x="185" y="20"/>
                  </a:cubicBezTo>
                  <a:cubicBezTo>
                    <a:pt x="182" y="21"/>
                    <a:pt x="183" y="16"/>
                    <a:pt x="178" y="17"/>
                  </a:cubicBezTo>
                  <a:cubicBezTo>
                    <a:pt x="174" y="17"/>
                    <a:pt x="177" y="15"/>
                    <a:pt x="175" y="11"/>
                  </a:cubicBezTo>
                  <a:cubicBezTo>
                    <a:pt x="172" y="7"/>
                    <a:pt x="160" y="11"/>
                    <a:pt x="155" y="11"/>
                  </a:cubicBezTo>
                  <a:cubicBezTo>
                    <a:pt x="151" y="12"/>
                    <a:pt x="149" y="9"/>
                    <a:pt x="150" y="7"/>
                  </a:cubicBezTo>
                  <a:cubicBezTo>
                    <a:pt x="150" y="4"/>
                    <a:pt x="146" y="5"/>
                    <a:pt x="144" y="8"/>
                  </a:cubicBezTo>
                  <a:cubicBezTo>
                    <a:pt x="142" y="11"/>
                    <a:pt x="137" y="12"/>
                    <a:pt x="135" y="10"/>
                  </a:cubicBezTo>
                  <a:cubicBezTo>
                    <a:pt x="133" y="8"/>
                    <a:pt x="139" y="7"/>
                    <a:pt x="140" y="5"/>
                  </a:cubicBezTo>
                  <a:cubicBezTo>
                    <a:pt x="140" y="2"/>
                    <a:pt x="133" y="1"/>
                    <a:pt x="131" y="0"/>
                  </a:cubicBezTo>
                  <a:cubicBezTo>
                    <a:pt x="128" y="0"/>
                    <a:pt x="124" y="3"/>
                    <a:pt x="119" y="8"/>
                  </a:cubicBezTo>
                  <a:cubicBezTo>
                    <a:pt x="114" y="12"/>
                    <a:pt x="106" y="12"/>
                    <a:pt x="101" y="11"/>
                  </a:cubicBezTo>
                  <a:cubicBezTo>
                    <a:pt x="96" y="11"/>
                    <a:pt x="90" y="12"/>
                    <a:pt x="91" y="15"/>
                  </a:cubicBezTo>
                  <a:cubicBezTo>
                    <a:pt x="91" y="17"/>
                    <a:pt x="97" y="17"/>
                    <a:pt x="93" y="21"/>
                  </a:cubicBezTo>
                  <a:cubicBezTo>
                    <a:pt x="90" y="24"/>
                    <a:pt x="88" y="16"/>
                    <a:pt x="85" y="20"/>
                  </a:cubicBezTo>
                  <a:cubicBezTo>
                    <a:pt x="81" y="23"/>
                    <a:pt x="71" y="23"/>
                    <a:pt x="68" y="23"/>
                  </a:cubicBezTo>
                  <a:cubicBezTo>
                    <a:pt x="66" y="22"/>
                    <a:pt x="58" y="31"/>
                    <a:pt x="55" y="34"/>
                  </a:cubicBezTo>
                  <a:cubicBezTo>
                    <a:pt x="53" y="36"/>
                    <a:pt x="57" y="38"/>
                    <a:pt x="50" y="46"/>
                  </a:cubicBezTo>
                  <a:cubicBezTo>
                    <a:pt x="44" y="53"/>
                    <a:pt x="26" y="51"/>
                    <a:pt x="22" y="51"/>
                  </a:cubicBezTo>
                  <a:cubicBezTo>
                    <a:pt x="18" y="51"/>
                    <a:pt x="21" y="56"/>
                    <a:pt x="19" y="58"/>
                  </a:cubicBezTo>
                  <a:cubicBezTo>
                    <a:pt x="17" y="61"/>
                    <a:pt x="21" y="64"/>
                    <a:pt x="31" y="66"/>
                  </a:cubicBezTo>
                  <a:cubicBezTo>
                    <a:pt x="42" y="69"/>
                    <a:pt x="49" y="83"/>
                    <a:pt x="50" y="86"/>
                  </a:cubicBezTo>
                  <a:cubicBezTo>
                    <a:pt x="51" y="89"/>
                    <a:pt x="64" y="86"/>
                    <a:pt x="69" y="86"/>
                  </a:cubicBezTo>
                  <a:cubicBezTo>
                    <a:pt x="74" y="87"/>
                    <a:pt x="68" y="94"/>
                    <a:pt x="73" y="96"/>
                  </a:cubicBezTo>
                  <a:cubicBezTo>
                    <a:pt x="77" y="98"/>
                    <a:pt x="83" y="95"/>
                    <a:pt x="85" y="99"/>
                  </a:cubicBezTo>
                  <a:cubicBezTo>
                    <a:pt x="86" y="102"/>
                    <a:pt x="76" y="99"/>
                    <a:pt x="71" y="102"/>
                  </a:cubicBezTo>
                  <a:cubicBezTo>
                    <a:pt x="66" y="106"/>
                    <a:pt x="64" y="108"/>
                    <a:pt x="62" y="105"/>
                  </a:cubicBezTo>
                  <a:cubicBezTo>
                    <a:pt x="60" y="102"/>
                    <a:pt x="51" y="104"/>
                    <a:pt x="47" y="105"/>
                  </a:cubicBezTo>
                  <a:cubicBezTo>
                    <a:pt x="43" y="105"/>
                    <a:pt x="47" y="99"/>
                    <a:pt x="47" y="97"/>
                  </a:cubicBezTo>
                  <a:cubicBezTo>
                    <a:pt x="47" y="94"/>
                    <a:pt x="41" y="93"/>
                    <a:pt x="33" y="97"/>
                  </a:cubicBezTo>
                  <a:cubicBezTo>
                    <a:pt x="25" y="102"/>
                    <a:pt x="28" y="100"/>
                    <a:pt x="27" y="104"/>
                  </a:cubicBezTo>
                  <a:cubicBezTo>
                    <a:pt x="26" y="108"/>
                    <a:pt x="22" y="102"/>
                    <a:pt x="17" y="105"/>
                  </a:cubicBezTo>
                  <a:cubicBezTo>
                    <a:pt x="12" y="108"/>
                    <a:pt x="3" y="111"/>
                    <a:pt x="2" y="114"/>
                  </a:cubicBezTo>
                  <a:cubicBezTo>
                    <a:pt x="0" y="117"/>
                    <a:pt x="13" y="119"/>
                    <a:pt x="18" y="120"/>
                  </a:cubicBezTo>
                  <a:cubicBezTo>
                    <a:pt x="23" y="121"/>
                    <a:pt x="12" y="125"/>
                    <a:pt x="16" y="126"/>
                  </a:cubicBezTo>
                  <a:cubicBezTo>
                    <a:pt x="20" y="127"/>
                    <a:pt x="18" y="131"/>
                    <a:pt x="25" y="134"/>
                  </a:cubicBezTo>
                  <a:cubicBezTo>
                    <a:pt x="31" y="137"/>
                    <a:pt x="45" y="134"/>
                    <a:pt x="49" y="134"/>
                  </a:cubicBezTo>
                  <a:cubicBezTo>
                    <a:pt x="52" y="134"/>
                    <a:pt x="56" y="139"/>
                    <a:pt x="59" y="135"/>
                  </a:cubicBezTo>
                  <a:cubicBezTo>
                    <a:pt x="62" y="132"/>
                    <a:pt x="73" y="123"/>
                    <a:pt x="79" y="128"/>
                  </a:cubicBezTo>
                  <a:cubicBezTo>
                    <a:pt x="85" y="134"/>
                    <a:pt x="73" y="133"/>
                    <a:pt x="76" y="136"/>
                  </a:cubicBezTo>
                  <a:cubicBezTo>
                    <a:pt x="79" y="139"/>
                    <a:pt x="82" y="147"/>
                    <a:pt x="77" y="151"/>
                  </a:cubicBezTo>
                  <a:cubicBezTo>
                    <a:pt x="71" y="155"/>
                    <a:pt x="66" y="152"/>
                    <a:pt x="63" y="152"/>
                  </a:cubicBezTo>
                  <a:cubicBezTo>
                    <a:pt x="60" y="152"/>
                    <a:pt x="62" y="158"/>
                    <a:pt x="57" y="161"/>
                  </a:cubicBezTo>
                  <a:cubicBezTo>
                    <a:pt x="52" y="165"/>
                    <a:pt x="49" y="157"/>
                    <a:pt x="43" y="157"/>
                  </a:cubicBezTo>
                  <a:cubicBezTo>
                    <a:pt x="37" y="157"/>
                    <a:pt x="38" y="165"/>
                    <a:pt x="38" y="169"/>
                  </a:cubicBezTo>
                  <a:cubicBezTo>
                    <a:pt x="39" y="173"/>
                    <a:pt x="29" y="168"/>
                    <a:pt x="27" y="177"/>
                  </a:cubicBezTo>
                  <a:cubicBezTo>
                    <a:pt x="25" y="186"/>
                    <a:pt x="15" y="178"/>
                    <a:pt x="22" y="187"/>
                  </a:cubicBezTo>
                  <a:cubicBezTo>
                    <a:pt x="28" y="196"/>
                    <a:pt x="27" y="190"/>
                    <a:pt x="32" y="194"/>
                  </a:cubicBezTo>
                  <a:cubicBezTo>
                    <a:pt x="37" y="197"/>
                    <a:pt x="26" y="204"/>
                    <a:pt x="31" y="205"/>
                  </a:cubicBezTo>
                  <a:cubicBezTo>
                    <a:pt x="36" y="206"/>
                    <a:pt x="42" y="215"/>
                    <a:pt x="45" y="218"/>
                  </a:cubicBezTo>
                  <a:cubicBezTo>
                    <a:pt x="49" y="221"/>
                    <a:pt x="53" y="216"/>
                    <a:pt x="59" y="216"/>
                  </a:cubicBezTo>
                  <a:cubicBezTo>
                    <a:pt x="64" y="216"/>
                    <a:pt x="61" y="208"/>
                    <a:pt x="64" y="211"/>
                  </a:cubicBezTo>
                  <a:cubicBezTo>
                    <a:pt x="67" y="214"/>
                    <a:pt x="72" y="222"/>
                    <a:pt x="69" y="224"/>
                  </a:cubicBezTo>
                  <a:cubicBezTo>
                    <a:pt x="66" y="226"/>
                    <a:pt x="68" y="232"/>
                    <a:pt x="68" y="235"/>
                  </a:cubicBezTo>
                  <a:cubicBezTo>
                    <a:pt x="67" y="238"/>
                    <a:pt x="79" y="237"/>
                    <a:pt x="80" y="234"/>
                  </a:cubicBezTo>
                  <a:cubicBezTo>
                    <a:pt x="81" y="230"/>
                    <a:pt x="90" y="229"/>
                    <a:pt x="96" y="235"/>
                  </a:cubicBezTo>
                  <a:cubicBezTo>
                    <a:pt x="101" y="241"/>
                    <a:pt x="103" y="242"/>
                    <a:pt x="103" y="237"/>
                  </a:cubicBezTo>
                  <a:cubicBezTo>
                    <a:pt x="103" y="233"/>
                    <a:pt x="107" y="228"/>
                    <a:pt x="107" y="231"/>
                  </a:cubicBezTo>
                  <a:cubicBezTo>
                    <a:pt x="108" y="235"/>
                    <a:pt x="112" y="236"/>
                    <a:pt x="120" y="233"/>
                  </a:cubicBezTo>
                  <a:cubicBezTo>
                    <a:pt x="127" y="229"/>
                    <a:pt x="124" y="233"/>
                    <a:pt x="120" y="238"/>
                  </a:cubicBezTo>
                  <a:cubicBezTo>
                    <a:pt x="114" y="245"/>
                    <a:pt x="120" y="255"/>
                    <a:pt x="116" y="256"/>
                  </a:cubicBezTo>
                  <a:cubicBezTo>
                    <a:pt x="112" y="257"/>
                    <a:pt x="109" y="267"/>
                    <a:pt x="102" y="268"/>
                  </a:cubicBezTo>
                  <a:cubicBezTo>
                    <a:pt x="96" y="269"/>
                    <a:pt x="85" y="281"/>
                    <a:pt x="83" y="283"/>
                  </a:cubicBezTo>
                  <a:cubicBezTo>
                    <a:pt x="82" y="285"/>
                    <a:pt x="68" y="279"/>
                    <a:pt x="66" y="285"/>
                  </a:cubicBezTo>
                  <a:cubicBezTo>
                    <a:pt x="64" y="290"/>
                    <a:pt x="55" y="295"/>
                    <a:pt x="57" y="297"/>
                  </a:cubicBezTo>
                  <a:cubicBezTo>
                    <a:pt x="59" y="298"/>
                    <a:pt x="70" y="293"/>
                    <a:pt x="71" y="290"/>
                  </a:cubicBezTo>
                  <a:cubicBezTo>
                    <a:pt x="71" y="287"/>
                    <a:pt x="73" y="287"/>
                    <a:pt x="75" y="289"/>
                  </a:cubicBezTo>
                  <a:cubicBezTo>
                    <a:pt x="77" y="292"/>
                    <a:pt x="82" y="288"/>
                    <a:pt x="84" y="286"/>
                  </a:cubicBezTo>
                  <a:cubicBezTo>
                    <a:pt x="86" y="284"/>
                    <a:pt x="90" y="285"/>
                    <a:pt x="92" y="285"/>
                  </a:cubicBezTo>
                  <a:cubicBezTo>
                    <a:pt x="95" y="286"/>
                    <a:pt x="96" y="283"/>
                    <a:pt x="102" y="281"/>
                  </a:cubicBezTo>
                  <a:cubicBezTo>
                    <a:pt x="109" y="280"/>
                    <a:pt x="108" y="278"/>
                    <a:pt x="109" y="275"/>
                  </a:cubicBezTo>
                  <a:cubicBezTo>
                    <a:pt x="111" y="271"/>
                    <a:pt x="127" y="264"/>
                    <a:pt x="130" y="263"/>
                  </a:cubicBezTo>
                  <a:cubicBezTo>
                    <a:pt x="133" y="262"/>
                    <a:pt x="131" y="257"/>
                    <a:pt x="134" y="257"/>
                  </a:cubicBezTo>
                  <a:cubicBezTo>
                    <a:pt x="137" y="257"/>
                    <a:pt x="142" y="253"/>
                    <a:pt x="147" y="249"/>
                  </a:cubicBezTo>
                  <a:cubicBezTo>
                    <a:pt x="151" y="246"/>
                    <a:pt x="152" y="247"/>
                    <a:pt x="155" y="246"/>
                  </a:cubicBezTo>
                  <a:cubicBezTo>
                    <a:pt x="158" y="245"/>
                    <a:pt x="156" y="238"/>
                    <a:pt x="159" y="238"/>
                  </a:cubicBezTo>
                  <a:cubicBezTo>
                    <a:pt x="162" y="237"/>
                    <a:pt x="165" y="235"/>
                    <a:pt x="165" y="232"/>
                  </a:cubicBezTo>
                  <a:cubicBezTo>
                    <a:pt x="165" y="229"/>
                    <a:pt x="157" y="229"/>
                    <a:pt x="156" y="227"/>
                  </a:cubicBezTo>
                  <a:cubicBezTo>
                    <a:pt x="155" y="226"/>
                    <a:pt x="162" y="219"/>
                    <a:pt x="165" y="219"/>
                  </a:cubicBezTo>
                  <a:cubicBezTo>
                    <a:pt x="168" y="220"/>
                    <a:pt x="172" y="217"/>
                    <a:pt x="173" y="213"/>
                  </a:cubicBezTo>
                  <a:cubicBezTo>
                    <a:pt x="173" y="209"/>
                    <a:pt x="177" y="208"/>
                    <a:pt x="180" y="204"/>
                  </a:cubicBezTo>
                  <a:cubicBezTo>
                    <a:pt x="183" y="201"/>
                    <a:pt x="183" y="198"/>
                    <a:pt x="186" y="198"/>
                  </a:cubicBezTo>
                  <a:cubicBezTo>
                    <a:pt x="189" y="197"/>
                    <a:pt x="192" y="193"/>
                    <a:pt x="196" y="191"/>
                  </a:cubicBezTo>
                  <a:cubicBezTo>
                    <a:pt x="199" y="189"/>
                    <a:pt x="196" y="193"/>
                    <a:pt x="202" y="194"/>
                  </a:cubicBezTo>
                  <a:cubicBezTo>
                    <a:pt x="209" y="194"/>
                    <a:pt x="208" y="200"/>
                    <a:pt x="203" y="198"/>
                  </a:cubicBezTo>
                  <a:cubicBezTo>
                    <a:pt x="198" y="196"/>
                    <a:pt x="195" y="196"/>
                    <a:pt x="191" y="200"/>
                  </a:cubicBezTo>
                  <a:cubicBezTo>
                    <a:pt x="186" y="204"/>
                    <a:pt x="190" y="206"/>
                    <a:pt x="186" y="210"/>
                  </a:cubicBezTo>
                  <a:cubicBezTo>
                    <a:pt x="183" y="215"/>
                    <a:pt x="183" y="218"/>
                    <a:pt x="187" y="219"/>
                  </a:cubicBezTo>
                  <a:cubicBezTo>
                    <a:pt x="192" y="219"/>
                    <a:pt x="187" y="222"/>
                    <a:pt x="183" y="224"/>
                  </a:cubicBezTo>
                  <a:cubicBezTo>
                    <a:pt x="179" y="225"/>
                    <a:pt x="182" y="227"/>
                    <a:pt x="188" y="227"/>
                  </a:cubicBezTo>
                  <a:cubicBezTo>
                    <a:pt x="193" y="227"/>
                    <a:pt x="202" y="219"/>
                    <a:pt x="210" y="215"/>
                  </a:cubicBezTo>
                  <a:cubicBezTo>
                    <a:pt x="218" y="211"/>
                    <a:pt x="224" y="215"/>
                    <a:pt x="226" y="214"/>
                  </a:cubicBezTo>
                  <a:cubicBezTo>
                    <a:pt x="228" y="214"/>
                    <a:pt x="224" y="210"/>
                    <a:pt x="226" y="209"/>
                  </a:cubicBezTo>
                  <a:cubicBezTo>
                    <a:pt x="229" y="207"/>
                    <a:pt x="223" y="207"/>
                    <a:pt x="221" y="202"/>
                  </a:cubicBezTo>
                  <a:cubicBezTo>
                    <a:pt x="220" y="197"/>
                    <a:pt x="224" y="200"/>
                    <a:pt x="225" y="196"/>
                  </a:cubicBezTo>
                  <a:cubicBezTo>
                    <a:pt x="226" y="193"/>
                    <a:pt x="229" y="194"/>
                    <a:pt x="231" y="196"/>
                  </a:cubicBezTo>
                  <a:cubicBezTo>
                    <a:pt x="234" y="198"/>
                    <a:pt x="237" y="194"/>
                    <a:pt x="240" y="199"/>
                  </a:cubicBezTo>
                  <a:cubicBezTo>
                    <a:pt x="242" y="204"/>
                    <a:pt x="244" y="198"/>
                    <a:pt x="248" y="201"/>
                  </a:cubicBezTo>
                  <a:cubicBezTo>
                    <a:pt x="252" y="204"/>
                    <a:pt x="248" y="204"/>
                    <a:pt x="243" y="205"/>
                  </a:cubicBezTo>
                  <a:cubicBezTo>
                    <a:pt x="239" y="206"/>
                    <a:pt x="241" y="211"/>
                    <a:pt x="245" y="209"/>
                  </a:cubicBezTo>
                  <a:cubicBezTo>
                    <a:pt x="248" y="206"/>
                    <a:pt x="251" y="204"/>
                    <a:pt x="254" y="207"/>
                  </a:cubicBezTo>
                  <a:cubicBezTo>
                    <a:pt x="257" y="210"/>
                    <a:pt x="258" y="208"/>
                    <a:pt x="260" y="206"/>
                  </a:cubicBezTo>
                  <a:cubicBezTo>
                    <a:pt x="263" y="203"/>
                    <a:pt x="263" y="206"/>
                    <a:pt x="263" y="208"/>
                  </a:cubicBezTo>
                  <a:cubicBezTo>
                    <a:pt x="263" y="210"/>
                    <a:pt x="268" y="211"/>
                    <a:pt x="276" y="212"/>
                  </a:cubicBezTo>
                  <a:cubicBezTo>
                    <a:pt x="283" y="213"/>
                    <a:pt x="297" y="212"/>
                    <a:pt x="300" y="211"/>
                  </a:cubicBezTo>
                  <a:cubicBezTo>
                    <a:pt x="304" y="211"/>
                    <a:pt x="302" y="217"/>
                    <a:pt x="310" y="218"/>
                  </a:cubicBezTo>
                  <a:cubicBezTo>
                    <a:pt x="318" y="220"/>
                    <a:pt x="320" y="210"/>
                    <a:pt x="324" y="214"/>
                  </a:cubicBezTo>
                  <a:cubicBezTo>
                    <a:pt x="328" y="217"/>
                    <a:pt x="324" y="218"/>
                    <a:pt x="322" y="221"/>
                  </a:cubicBezTo>
                  <a:cubicBezTo>
                    <a:pt x="319" y="223"/>
                    <a:pt x="324" y="223"/>
                    <a:pt x="327" y="225"/>
                  </a:cubicBezTo>
                  <a:cubicBezTo>
                    <a:pt x="330" y="226"/>
                    <a:pt x="337" y="228"/>
                    <a:pt x="340" y="231"/>
                  </a:cubicBezTo>
                  <a:cubicBezTo>
                    <a:pt x="344" y="234"/>
                    <a:pt x="346" y="238"/>
                    <a:pt x="354" y="242"/>
                  </a:cubicBezTo>
                  <a:cubicBezTo>
                    <a:pt x="362" y="246"/>
                    <a:pt x="354" y="232"/>
                    <a:pt x="360" y="236"/>
                  </a:cubicBezTo>
                  <a:cubicBezTo>
                    <a:pt x="366" y="241"/>
                    <a:pt x="364" y="237"/>
                    <a:pt x="369" y="241"/>
                  </a:cubicBezTo>
                  <a:cubicBezTo>
                    <a:pt x="374" y="246"/>
                    <a:pt x="372" y="239"/>
                    <a:pt x="370" y="232"/>
                  </a:cubicBezTo>
                  <a:cubicBezTo>
                    <a:pt x="368" y="224"/>
                    <a:pt x="372" y="229"/>
                    <a:pt x="375" y="233"/>
                  </a:cubicBezTo>
                  <a:cubicBezTo>
                    <a:pt x="377" y="236"/>
                    <a:pt x="377" y="243"/>
                    <a:pt x="375" y="247"/>
                  </a:cubicBezTo>
                  <a:cubicBezTo>
                    <a:pt x="374" y="252"/>
                    <a:pt x="366" y="248"/>
                    <a:pt x="367" y="246"/>
                  </a:cubicBezTo>
                  <a:cubicBezTo>
                    <a:pt x="368" y="243"/>
                    <a:pt x="360" y="244"/>
                    <a:pt x="359" y="248"/>
                  </a:cubicBezTo>
                  <a:cubicBezTo>
                    <a:pt x="359" y="251"/>
                    <a:pt x="365" y="258"/>
                    <a:pt x="369" y="259"/>
                  </a:cubicBezTo>
                  <a:cubicBezTo>
                    <a:pt x="373" y="259"/>
                    <a:pt x="370" y="266"/>
                    <a:pt x="372" y="266"/>
                  </a:cubicBezTo>
                  <a:cubicBezTo>
                    <a:pt x="376" y="267"/>
                    <a:pt x="375" y="274"/>
                    <a:pt x="377" y="273"/>
                  </a:cubicBezTo>
                  <a:cubicBezTo>
                    <a:pt x="379" y="272"/>
                    <a:pt x="379" y="264"/>
                    <a:pt x="376" y="261"/>
                  </a:cubicBezTo>
                  <a:cubicBezTo>
                    <a:pt x="374" y="257"/>
                    <a:pt x="375" y="252"/>
                    <a:pt x="378" y="253"/>
                  </a:cubicBezTo>
                  <a:cubicBezTo>
                    <a:pt x="381" y="254"/>
                    <a:pt x="378" y="259"/>
                    <a:pt x="380" y="261"/>
                  </a:cubicBezTo>
                  <a:cubicBezTo>
                    <a:pt x="381" y="263"/>
                    <a:pt x="383" y="259"/>
                    <a:pt x="386" y="257"/>
                  </a:cubicBezTo>
                  <a:cubicBezTo>
                    <a:pt x="390" y="255"/>
                    <a:pt x="385" y="250"/>
                    <a:pt x="386" y="247"/>
                  </a:cubicBezTo>
                  <a:cubicBezTo>
                    <a:pt x="387" y="244"/>
                    <a:pt x="391" y="249"/>
                    <a:pt x="393" y="254"/>
                  </a:cubicBezTo>
                  <a:cubicBezTo>
                    <a:pt x="394" y="260"/>
                    <a:pt x="389" y="259"/>
                    <a:pt x="389" y="262"/>
                  </a:cubicBezTo>
                  <a:cubicBezTo>
                    <a:pt x="389" y="265"/>
                    <a:pt x="384" y="264"/>
                    <a:pt x="383" y="265"/>
                  </a:cubicBezTo>
                  <a:cubicBezTo>
                    <a:pt x="381" y="267"/>
                    <a:pt x="382" y="277"/>
                    <a:pt x="384" y="277"/>
                  </a:cubicBezTo>
                  <a:cubicBezTo>
                    <a:pt x="386" y="277"/>
                    <a:pt x="387" y="269"/>
                    <a:pt x="389" y="273"/>
                  </a:cubicBezTo>
                  <a:cubicBezTo>
                    <a:pt x="390" y="277"/>
                    <a:pt x="395" y="267"/>
                    <a:pt x="396" y="271"/>
                  </a:cubicBezTo>
                  <a:cubicBezTo>
                    <a:pt x="397" y="275"/>
                    <a:pt x="403" y="280"/>
                    <a:pt x="405" y="279"/>
                  </a:cubicBezTo>
                  <a:cubicBezTo>
                    <a:pt x="408" y="278"/>
                    <a:pt x="404" y="274"/>
                    <a:pt x="401" y="273"/>
                  </a:cubicBezTo>
                  <a:cubicBezTo>
                    <a:pt x="397" y="273"/>
                    <a:pt x="398" y="267"/>
                    <a:pt x="401" y="267"/>
                  </a:cubicBezTo>
                  <a:cubicBezTo>
                    <a:pt x="404" y="267"/>
                    <a:pt x="410" y="275"/>
                    <a:pt x="410" y="278"/>
                  </a:cubicBezTo>
                  <a:cubicBezTo>
                    <a:pt x="410" y="281"/>
                    <a:pt x="407" y="281"/>
                    <a:pt x="404" y="284"/>
                  </a:cubicBezTo>
                  <a:cubicBezTo>
                    <a:pt x="401" y="287"/>
                    <a:pt x="398" y="279"/>
                    <a:pt x="394" y="279"/>
                  </a:cubicBezTo>
                  <a:cubicBezTo>
                    <a:pt x="391" y="280"/>
                    <a:pt x="394" y="285"/>
                    <a:pt x="396" y="288"/>
                  </a:cubicBezTo>
                  <a:cubicBezTo>
                    <a:pt x="397" y="292"/>
                    <a:pt x="392" y="296"/>
                    <a:pt x="396" y="299"/>
                  </a:cubicBezTo>
                  <a:cubicBezTo>
                    <a:pt x="400" y="302"/>
                    <a:pt x="399" y="297"/>
                    <a:pt x="400" y="295"/>
                  </a:cubicBezTo>
                  <a:cubicBezTo>
                    <a:pt x="401" y="293"/>
                    <a:pt x="404" y="296"/>
                    <a:pt x="406" y="298"/>
                  </a:cubicBezTo>
                  <a:cubicBezTo>
                    <a:pt x="408" y="299"/>
                    <a:pt x="409" y="294"/>
                    <a:pt x="409" y="291"/>
                  </a:cubicBezTo>
                  <a:cubicBezTo>
                    <a:pt x="409" y="289"/>
                    <a:pt x="412" y="290"/>
                    <a:pt x="414" y="293"/>
                  </a:cubicBezTo>
                  <a:cubicBezTo>
                    <a:pt x="416" y="296"/>
                    <a:pt x="417" y="290"/>
                    <a:pt x="420" y="291"/>
                  </a:cubicBezTo>
                  <a:cubicBezTo>
                    <a:pt x="423" y="291"/>
                    <a:pt x="421" y="296"/>
                    <a:pt x="421" y="299"/>
                  </a:cubicBezTo>
                  <a:cubicBezTo>
                    <a:pt x="421" y="301"/>
                    <a:pt x="426" y="296"/>
                    <a:pt x="425" y="299"/>
                  </a:cubicBezTo>
                  <a:cubicBezTo>
                    <a:pt x="425" y="300"/>
                    <a:pt x="425" y="300"/>
                    <a:pt x="425" y="301"/>
                  </a:cubicBezTo>
                  <a:cubicBezTo>
                    <a:pt x="428" y="299"/>
                    <a:pt x="431" y="297"/>
                    <a:pt x="433" y="295"/>
                  </a:cubicBezTo>
                  <a:cubicBezTo>
                    <a:pt x="438" y="292"/>
                    <a:pt x="429" y="289"/>
                    <a:pt x="431" y="285"/>
                  </a:cubicBezTo>
                  <a:close/>
                  <a:moveTo>
                    <a:pt x="9" y="320"/>
                  </a:moveTo>
                  <a:cubicBezTo>
                    <a:pt x="15" y="318"/>
                    <a:pt x="17" y="315"/>
                    <a:pt x="15" y="312"/>
                  </a:cubicBezTo>
                  <a:cubicBezTo>
                    <a:pt x="12" y="309"/>
                    <a:pt x="4" y="322"/>
                    <a:pt x="9" y="320"/>
                  </a:cubicBezTo>
                  <a:close/>
                  <a:moveTo>
                    <a:pt x="51" y="298"/>
                  </a:moveTo>
                  <a:cubicBezTo>
                    <a:pt x="46" y="296"/>
                    <a:pt x="31" y="305"/>
                    <a:pt x="36" y="305"/>
                  </a:cubicBezTo>
                  <a:cubicBezTo>
                    <a:pt x="40" y="306"/>
                    <a:pt x="41" y="302"/>
                    <a:pt x="45" y="302"/>
                  </a:cubicBezTo>
                  <a:cubicBezTo>
                    <a:pt x="49" y="302"/>
                    <a:pt x="57" y="300"/>
                    <a:pt x="51" y="298"/>
                  </a:cubicBezTo>
                  <a:close/>
                  <a:moveTo>
                    <a:pt x="178" y="239"/>
                  </a:moveTo>
                  <a:cubicBezTo>
                    <a:pt x="178" y="236"/>
                    <a:pt x="174" y="237"/>
                    <a:pt x="169" y="242"/>
                  </a:cubicBezTo>
                  <a:cubicBezTo>
                    <a:pt x="164" y="248"/>
                    <a:pt x="160" y="251"/>
                    <a:pt x="159" y="254"/>
                  </a:cubicBezTo>
                  <a:cubicBezTo>
                    <a:pt x="159" y="257"/>
                    <a:pt x="153" y="253"/>
                    <a:pt x="151" y="257"/>
                  </a:cubicBezTo>
                  <a:cubicBezTo>
                    <a:pt x="149" y="260"/>
                    <a:pt x="152" y="268"/>
                    <a:pt x="156" y="266"/>
                  </a:cubicBezTo>
                  <a:cubicBezTo>
                    <a:pt x="159" y="263"/>
                    <a:pt x="160" y="266"/>
                    <a:pt x="162" y="266"/>
                  </a:cubicBezTo>
                  <a:cubicBezTo>
                    <a:pt x="164" y="266"/>
                    <a:pt x="174" y="259"/>
                    <a:pt x="177" y="255"/>
                  </a:cubicBezTo>
                  <a:cubicBezTo>
                    <a:pt x="179" y="252"/>
                    <a:pt x="173" y="251"/>
                    <a:pt x="172" y="248"/>
                  </a:cubicBezTo>
                  <a:cubicBezTo>
                    <a:pt x="172" y="246"/>
                    <a:pt x="178" y="246"/>
                    <a:pt x="180" y="245"/>
                  </a:cubicBezTo>
                  <a:cubicBezTo>
                    <a:pt x="183" y="243"/>
                    <a:pt x="178" y="242"/>
                    <a:pt x="178" y="239"/>
                  </a:cubicBezTo>
                  <a:close/>
                  <a:moveTo>
                    <a:pt x="19" y="210"/>
                  </a:moveTo>
                  <a:cubicBezTo>
                    <a:pt x="18" y="206"/>
                    <a:pt x="8" y="209"/>
                    <a:pt x="9" y="213"/>
                  </a:cubicBezTo>
                  <a:cubicBezTo>
                    <a:pt x="10" y="217"/>
                    <a:pt x="20" y="219"/>
                    <a:pt x="25" y="218"/>
                  </a:cubicBezTo>
                  <a:cubicBezTo>
                    <a:pt x="28" y="217"/>
                    <a:pt x="30" y="213"/>
                    <a:pt x="27" y="210"/>
                  </a:cubicBezTo>
                  <a:cubicBezTo>
                    <a:pt x="24" y="208"/>
                    <a:pt x="19" y="214"/>
                    <a:pt x="19" y="210"/>
                  </a:cubicBezTo>
                  <a:close/>
                  <a:moveTo>
                    <a:pt x="141" y="762"/>
                  </a:moveTo>
                  <a:cubicBezTo>
                    <a:pt x="134" y="762"/>
                    <a:pt x="138" y="778"/>
                    <a:pt x="141" y="775"/>
                  </a:cubicBezTo>
                  <a:cubicBezTo>
                    <a:pt x="144" y="774"/>
                    <a:pt x="148" y="773"/>
                    <a:pt x="149" y="771"/>
                  </a:cubicBezTo>
                  <a:cubicBezTo>
                    <a:pt x="151" y="768"/>
                    <a:pt x="147" y="761"/>
                    <a:pt x="141" y="762"/>
                  </a:cubicBezTo>
                  <a:close/>
                  <a:moveTo>
                    <a:pt x="132" y="752"/>
                  </a:moveTo>
                  <a:cubicBezTo>
                    <a:pt x="129" y="753"/>
                    <a:pt x="131" y="759"/>
                    <a:pt x="134" y="758"/>
                  </a:cubicBezTo>
                  <a:cubicBezTo>
                    <a:pt x="138" y="755"/>
                    <a:pt x="136" y="752"/>
                    <a:pt x="132" y="752"/>
                  </a:cubicBezTo>
                  <a:close/>
                  <a:moveTo>
                    <a:pt x="93" y="739"/>
                  </a:moveTo>
                  <a:cubicBezTo>
                    <a:pt x="97" y="743"/>
                    <a:pt x="99" y="742"/>
                    <a:pt x="100" y="739"/>
                  </a:cubicBezTo>
                  <a:cubicBezTo>
                    <a:pt x="101" y="736"/>
                    <a:pt x="90" y="736"/>
                    <a:pt x="93" y="739"/>
                  </a:cubicBezTo>
                  <a:close/>
                  <a:moveTo>
                    <a:pt x="111" y="747"/>
                  </a:moveTo>
                  <a:cubicBezTo>
                    <a:pt x="113" y="751"/>
                    <a:pt x="116" y="751"/>
                    <a:pt x="118" y="748"/>
                  </a:cubicBezTo>
                  <a:cubicBezTo>
                    <a:pt x="120" y="745"/>
                    <a:pt x="108" y="743"/>
                    <a:pt x="111" y="747"/>
                  </a:cubicBezTo>
                  <a:close/>
                  <a:moveTo>
                    <a:pt x="1137" y="412"/>
                  </a:moveTo>
                  <a:cubicBezTo>
                    <a:pt x="1137" y="409"/>
                    <a:pt x="1127" y="412"/>
                    <a:pt x="1122" y="408"/>
                  </a:cubicBezTo>
                  <a:cubicBezTo>
                    <a:pt x="1117" y="404"/>
                    <a:pt x="1109" y="421"/>
                    <a:pt x="1108" y="428"/>
                  </a:cubicBezTo>
                  <a:cubicBezTo>
                    <a:pt x="1106" y="435"/>
                    <a:pt x="1094" y="443"/>
                    <a:pt x="1094" y="443"/>
                  </a:cubicBezTo>
                  <a:cubicBezTo>
                    <a:pt x="1094" y="443"/>
                    <a:pt x="1058" y="443"/>
                    <a:pt x="1055" y="443"/>
                  </a:cubicBezTo>
                  <a:cubicBezTo>
                    <a:pt x="1053" y="443"/>
                    <a:pt x="1045" y="450"/>
                    <a:pt x="1040" y="454"/>
                  </a:cubicBezTo>
                  <a:cubicBezTo>
                    <a:pt x="1040" y="455"/>
                    <a:pt x="1040" y="455"/>
                    <a:pt x="1040" y="455"/>
                  </a:cubicBezTo>
                  <a:cubicBezTo>
                    <a:pt x="1044" y="461"/>
                    <a:pt x="1031" y="465"/>
                    <a:pt x="1018" y="466"/>
                  </a:cubicBezTo>
                  <a:cubicBezTo>
                    <a:pt x="1015" y="466"/>
                    <a:pt x="1012" y="466"/>
                    <a:pt x="1009" y="467"/>
                  </a:cubicBezTo>
                  <a:cubicBezTo>
                    <a:pt x="1010" y="468"/>
                    <a:pt x="1010" y="470"/>
                    <a:pt x="1010" y="471"/>
                  </a:cubicBezTo>
                  <a:cubicBezTo>
                    <a:pt x="1010" y="472"/>
                    <a:pt x="1009" y="473"/>
                    <a:pt x="1007" y="474"/>
                  </a:cubicBezTo>
                  <a:cubicBezTo>
                    <a:pt x="1005" y="478"/>
                    <a:pt x="989" y="485"/>
                    <a:pt x="981" y="490"/>
                  </a:cubicBezTo>
                  <a:cubicBezTo>
                    <a:pt x="971" y="495"/>
                    <a:pt x="958" y="492"/>
                    <a:pt x="958" y="485"/>
                  </a:cubicBezTo>
                  <a:cubicBezTo>
                    <a:pt x="958" y="477"/>
                    <a:pt x="965" y="479"/>
                    <a:pt x="967" y="482"/>
                  </a:cubicBezTo>
                  <a:cubicBezTo>
                    <a:pt x="967" y="484"/>
                    <a:pt x="969" y="483"/>
                    <a:pt x="971" y="481"/>
                  </a:cubicBezTo>
                  <a:cubicBezTo>
                    <a:pt x="969" y="479"/>
                    <a:pt x="969" y="475"/>
                    <a:pt x="970" y="472"/>
                  </a:cubicBezTo>
                  <a:cubicBezTo>
                    <a:pt x="967" y="471"/>
                    <a:pt x="971" y="460"/>
                    <a:pt x="965" y="458"/>
                  </a:cubicBezTo>
                  <a:cubicBezTo>
                    <a:pt x="959" y="456"/>
                    <a:pt x="952" y="466"/>
                    <a:pt x="953" y="460"/>
                  </a:cubicBezTo>
                  <a:cubicBezTo>
                    <a:pt x="954" y="453"/>
                    <a:pt x="963" y="448"/>
                    <a:pt x="958" y="439"/>
                  </a:cubicBezTo>
                  <a:cubicBezTo>
                    <a:pt x="952" y="431"/>
                    <a:pt x="942" y="431"/>
                    <a:pt x="940" y="437"/>
                  </a:cubicBezTo>
                  <a:cubicBezTo>
                    <a:pt x="938" y="444"/>
                    <a:pt x="931" y="441"/>
                    <a:pt x="929" y="446"/>
                  </a:cubicBezTo>
                  <a:cubicBezTo>
                    <a:pt x="926" y="451"/>
                    <a:pt x="924" y="462"/>
                    <a:pt x="926" y="470"/>
                  </a:cubicBezTo>
                  <a:cubicBezTo>
                    <a:pt x="928" y="478"/>
                    <a:pt x="925" y="482"/>
                    <a:pt x="918" y="486"/>
                  </a:cubicBezTo>
                  <a:cubicBezTo>
                    <a:pt x="910" y="491"/>
                    <a:pt x="906" y="480"/>
                    <a:pt x="909" y="465"/>
                  </a:cubicBezTo>
                  <a:cubicBezTo>
                    <a:pt x="911" y="455"/>
                    <a:pt x="917" y="445"/>
                    <a:pt x="912" y="445"/>
                  </a:cubicBezTo>
                  <a:cubicBezTo>
                    <a:pt x="907" y="445"/>
                    <a:pt x="918" y="433"/>
                    <a:pt x="929" y="431"/>
                  </a:cubicBezTo>
                  <a:cubicBezTo>
                    <a:pt x="939" y="428"/>
                    <a:pt x="952" y="429"/>
                    <a:pt x="952" y="426"/>
                  </a:cubicBezTo>
                  <a:cubicBezTo>
                    <a:pt x="952" y="426"/>
                    <a:pt x="953" y="425"/>
                    <a:pt x="954" y="425"/>
                  </a:cubicBezTo>
                  <a:cubicBezTo>
                    <a:pt x="951" y="423"/>
                    <a:pt x="949" y="422"/>
                    <a:pt x="947" y="421"/>
                  </a:cubicBezTo>
                  <a:cubicBezTo>
                    <a:pt x="947" y="421"/>
                    <a:pt x="947" y="422"/>
                    <a:pt x="946" y="422"/>
                  </a:cubicBezTo>
                  <a:cubicBezTo>
                    <a:pt x="942" y="425"/>
                    <a:pt x="943" y="418"/>
                    <a:pt x="935" y="418"/>
                  </a:cubicBezTo>
                  <a:cubicBezTo>
                    <a:pt x="928" y="418"/>
                    <a:pt x="920" y="425"/>
                    <a:pt x="914" y="422"/>
                  </a:cubicBezTo>
                  <a:cubicBezTo>
                    <a:pt x="908" y="419"/>
                    <a:pt x="911" y="415"/>
                    <a:pt x="906" y="415"/>
                  </a:cubicBezTo>
                  <a:cubicBezTo>
                    <a:pt x="900" y="415"/>
                    <a:pt x="910" y="404"/>
                    <a:pt x="902" y="409"/>
                  </a:cubicBezTo>
                  <a:cubicBezTo>
                    <a:pt x="894" y="413"/>
                    <a:pt x="882" y="424"/>
                    <a:pt x="876" y="419"/>
                  </a:cubicBezTo>
                  <a:cubicBezTo>
                    <a:pt x="871" y="414"/>
                    <a:pt x="866" y="421"/>
                    <a:pt x="862" y="417"/>
                  </a:cubicBezTo>
                  <a:cubicBezTo>
                    <a:pt x="858" y="413"/>
                    <a:pt x="876" y="402"/>
                    <a:pt x="884" y="402"/>
                  </a:cubicBezTo>
                  <a:cubicBezTo>
                    <a:pt x="886" y="403"/>
                    <a:pt x="888" y="402"/>
                    <a:pt x="890" y="400"/>
                  </a:cubicBezTo>
                  <a:cubicBezTo>
                    <a:pt x="886" y="399"/>
                    <a:pt x="876" y="395"/>
                    <a:pt x="874" y="398"/>
                  </a:cubicBezTo>
                  <a:cubicBezTo>
                    <a:pt x="871" y="402"/>
                    <a:pt x="867" y="399"/>
                    <a:pt x="864" y="396"/>
                  </a:cubicBezTo>
                  <a:cubicBezTo>
                    <a:pt x="862" y="393"/>
                    <a:pt x="859" y="397"/>
                    <a:pt x="855" y="393"/>
                  </a:cubicBezTo>
                  <a:cubicBezTo>
                    <a:pt x="851" y="388"/>
                    <a:pt x="847" y="391"/>
                    <a:pt x="845" y="392"/>
                  </a:cubicBezTo>
                  <a:cubicBezTo>
                    <a:pt x="842" y="393"/>
                    <a:pt x="839" y="391"/>
                    <a:pt x="835" y="389"/>
                  </a:cubicBezTo>
                  <a:cubicBezTo>
                    <a:pt x="831" y="387"/>
                    <a:pt x="834" y="383"/>
                    <a:pt x="830" y="380"/>
                  </a:cubicBezTo>
                  <a:cubicBezTo>
                    <a:pt x="827" y="378"/>
                    <a:pt x="826" y="385"/>
                    <a:pt x="826" y="385"/>
                  </a:cubicBezTo>
                  <a:cubicBezTo>
                    <a:pt x="516" y="387"/>
                    <a:pt x="516" y="387"/>
                    <a:pt x="516" y="387"/>
                  </a:cubicBezTo>
                  <a:cubicBezTo>
                    <a:pt x="516" y="388"/>
                    <a:pt x="516" y="388"/>
                    <a:pt x="517" y="388"/>
                  </a:cubicBezTo>
                  <a:cubicBezTo>
                    <a:pt x="521" y="392"/>
                    <a:pt x="518" y="395"/>
                    <a:pt x="519" y="400"/>
                  </a:cubicBezTo>
                  <a:cubicBezTo>
                    <a:pt x="520" y="405"/>
                    <a:pt x="519" y="412"/>
                    <a:pt x="515" y="412"/>
                  </a:cubicBezTo>
                  <a:cubicBezTo>
                    <a:pt x="512" y="412"/>
                    <a:pt x="511" y="407"/>
                    <a:pt x="514" y="406"/>
                  </a:cubicBezTo>
                  <a:cubicBezTo>
                    <a:pt x="517" y="404"/>
                    <a:pt x="515" y="399"/>
                    <a:pt x="512" y="399"/>
                  </a:cubicBezTo>
                  <a:cubicBezTo>
                    <a:pt x="511" y="399"/>
                    <a:pt x="510" y="397"/>
                    <a:pt x="510" y="395"/>
                  </a:cubicBezTo>
                  <a:cubicBezTo>
                    <a:pt x="505" y="396"/>
                    <a:pt x="499" y="396"/>
                    <a:pt x="492" y="395"/>
                  </a:cubicBezTo>
                  <a:cubicBezTo>
                    <a:pt x="492" y="395"/>
                    <a:pt x="493" y="395"/>
                    <a:pt x="493" y="396"/>
                  </a:cubicBezTo>
                  <a:cubicBezTo>
                    <a:pt x="493" y="399"/>
                    <a:pt x="494" y="405"/>
                    <a:pt x="498" y="411"/>
                  </a:cubicBezTo>
                  <a:cubicBezTo>
                    <a:pt x="502" y="416"/>
                    <a:pt x="500" y="419"/>
                    <a:pt x="503" y="421"/>
                  </a:cubicBezTo>
                  <a:cubicBezTo>
                    <a:pt x="507" y="423"/>
                    <a:pt x="507" y="425"/>
                    <a:pt x="503" y="425"/>
                  </a:cubicBezTo>
                  <a:cubicBezTo>
                    <a:pt x="500" y="424"/>
                    <a:pt x="502" y="428"/>
                    <a:pt x="501" y="435"/>
                  </a:cubicBezTo>
                  <a:cubicBezTo>
                    <a:pt x="500" y="443"/>
                    <a:pt x="500" y="458"/>
                    <a:pt x="499" y="463"/>
                  </a:cubicBezTo>
                  <a:cubicBezTo>
                    <a:pt x="499" y="468"/>
                    <a:pt x="493" y="475"/>
                    <a:pt x="496" y="480"/>
                  </a:cubicBezTo>
                  <a:cubicBezTo>
                    <a:pt x="500" y="485"/>
                    <a:pt x="502" y="492"/>
                    <a:pt x="500" y="499"/>
                  </a:cubicBezTo>
                  <a:cubicBezTo>
                    <a:pt x="498" y="505"/>
                    <a:pt x="499" y="509"/>
                    <a:pt x="501" y="513"/>
                  </a:cubicBezTo>
                  <a:cubicBezTo>
                    <a:pt x="504" y="518"/>
                    <a:pt x="502" y="526"/>
                    <a:pt x="505" y="528"/>
                  </a:cubicBezTo>
                  <a:cubicBezTo>
                    <a:pt x="508" y="530"/>
                    <a:pt x="511" y="533"/>
                    <a:pt x="513" y="538"/>
                  </a:cubicBezTo>
                  <a:cubicBezTo>
                    <a:pt x="516" y="542"/>
                    <a:pt x="519" y="540"/>
                    <a:pt x="519" y="544"/>
                  </a:cubicBezTo>
                  <a:cubicBezTo>
                    <a:pt x="520" y="549"/>
                    <a:pt x="520" y="549"/>
                    <a:pt x="524" y="551"/>
                  </a:cubicBezTo>
                  <a:cubicBezTo>
                    <a:pt x="528" y="553"/>
                    <a:pt x="525" y="557"/>
                    <a:pt x="525" y="560"/>
                  </a:cubicBezTo>
                  <a:cubicBezTo>
                    <a:pt x="525" y="562"/>
                    <a:pt x="530" y="567"/>
                    <a:pt x="537" y="573"/>
                  </a:cubicBezTo>
                  <a:cubicBezTo>
                    <a:pt x="543" y="578"/>
                    <a:pt x="538" y="583"/>
                    <a:pt x="543" y="583"/>
                  </a:cubicBezTo>
                  <a:cubicBezTo>
                    <a:pt x="547" y="583"/>
                    <a:pt x="552" y="586"/>
                    <a:pt x="557" y="589"/>
                  </a:cubicBezTo>
                  <a:cubicBezTo>
                    <a:pt x="561" y="592"/>
                    <a:pt x="563" y="590"/>
                    <a:pt x="566" y="591"/>
                  </a:cubicBezTo>
                  <a:cubicBezTo>
                    <a:pt x="569" y="592"/>
                    <a:pt x="575" y="599"/>
                    <a:pt x="577" y="603"/>
                  </a:cubicBezTo>
                  <a:cubicBezTo>
                    <a:pt x="577" y="606"/>
                    <a:pt x="578" y="608"/>
                    <a:pt x="579" y="611"/>
                  </a:cubicBezTo>
                  <a:cubicBezTo>
                    <a:pt x="605" y="607"/>
                    <a:pt x="605" y="607"/>
                    <a:pt x="605" y="607"/>
                  </a:cubicBezTo>
                  <a:cubicBezTo>
                    <a:pt x="605" y="607"/>
                    <a:pt x="613" y="613"/>
                    <a:pt x="618" y="614"/>
                  </a:cubicBezTo>
                  <a:cubicBezTo>
                    <a:pt x="622" y="615"/>
                    <a:pt x="647" y="624"/>
                    <a:pt x="647" y="624"/>
                  </a:cubicBezTo>
                  <a:cubicBezTo>
                    <a:pt x="679" y="624"/>
                    <a:pt x="679" y="624"/>
                    <a:pt x="679" y="624"/>
                  </a:cubicBezTo>
                  <a:cubicBezTo>
                    <a:pt x="683" y="619"/>
                    <a:pt x="683" y="619"/>
                    <a:pt x="683" y="619"/>
                  </a:cubicBezTo>
                  <a:cubicBezTo>
                    <a:pt x="700" y="619"/>
                    <a:pt x="700" y="619"/>
                    <a:pt x="700" y="619"/>
                  </a:cubicBezTo>
                  <a:cubicBezTo>
                    <a:pt x="700" y="619"/>
                    <a:pt x="711" y="630"/>
                    <a:pt x="713" y="630"/>
                  </a:cubicBezTo>
                  <a:cubicBezTo>
                    <a:pt x="715" y="631"/>
                    <a:pt x="720" y="636"/>
                    <a:pt x="720" y="639"/>
                  </a:cubicBezTo>
                  <a:cubicBezTo>
                    <a:pt x="720" y="642"/>
                    <a:pt x="722" y="645"/>
                    <a:pt x="724" y="646"/>
                  </a:cubicBezTo>
                  <a:cubicBezTo>
                    <a:pt x="727" y="648"/>
                    <a:pt x="736" y="654"/>
                    <a:pt x="737" y="653"/>
                  </a:cubicBezTo>
                  <a:cubicBezTo>
                    <a:pt x="739" y="653"/>
                    <a:pt x="741" y="642"/>
                    <a:pt x="746" y="643"/>
                  </a:cubicBezTo>
                  <a:cubicBezTo>
                    <a:pt x="751" y="643"/>
                    <a:pt x="764" y="647"/>
                    <a:pt x="766" y="654"/>
                  </a:cubicBezTo>
                  <a:cubicBezTo>
                    <a:pt x="768" y="662"/>
                    <a:pt x="775" y="668"/>
                    <a:pt x="777" y="669"/>
                  </a:cubicBezTo>
                  <a:cubicBezTo>
                    <a:pt x="779" y="671"/>
                    <a:pt x="778" y="676"/>
                    <a:pt x="779" y="678"/>
                  </a:cubicBezTo>
                  <a:cubicBezTo>
                    <a:pt x="781" y="680"/>
                    <a:pt x="781" y="685"/>
                    <a:pt x="783" y="685"/>
                  </a:cubicBezTo>
                  <a:cubicBezTo>
                    <a:pt x="785" y="685"/>
                    <a:pt x="794" y="691"/>
                    <a:pt x="798" y="690"/>
                  </a:cubicBezTo>
                  <a:cubicBezTo>
                    <a:pt x="800" y="690"/>
                    <a:pt x="801" y="691"/>
                    <a:pt x="803" y="692"/>
                  </a:cubicBezTo>
                  <a:cubicBezTo>
                    <a:pt x="804" y="683"/>
                    <a:pt x="794" y="682"/>
                    <a:pt x="800" y="678"/>
                  </a:cubicBezTo>
                  <a:cubicBezTo>
                    <a:pt x="806" y="673"/>
                    <a:pt x="800" y="669"/>
                    <a:pt x="803" y="667"/>
                  </a:cubicBezTo>
                  <a:cubicBezTo>
                    <a:pt x="806" y="665"/>
                    <a:pt x="811" y="663"/>
                    <a:pt x="811" y="660"/>
                  </a:cubicBezTo>
                  <a:cubicBezTo>
                    <a:pt x="811" y="657"/>
                    <a:pt x="814" y="657"/>
                    <a:pt x="818" y="657"/>
                  </a:cubicBezTo>
                  <a:cubicBezTo>
                    <a:pt x="822" y="658"/>
                    <a:pt x="829" y="651"/>
                    <a:pt x="829" y="648"/>
                  </a:cubicBezTo>
                  <a:cubicBezTo>
                    <a:pt x="828" y="645"/>
                    <a:pt x="829" y="645"/>
                    <a:pt x="834" y="646"/>
                  </a:cubicBezTo>
                  <a:cubicBezTo>
                    <a:pt x="839" y="647"/>
                    <a:pt x="838" y="640"/>
                    <a:pt x="841" y="641"/>
                  </a:cubicBezTo>
                  <a:cubicBezTo>
                    <a:pt x="844" y="642"/>
                    <a:pt x="847" y="644"/>
                    <a:pt x="847" y="642"/>
                  </a:cubicBezTo>
                  <a:cubicBezTo>
                    <a:pt x="847" y="640"/>
                    <a:pt x="850" y="640"/>
                    <a:pt x="852" y="643"/>
                  </a:cubicBezTo>
                  <a:cubicBezTo>
                    <a:pt x="855" y="646"/>
                    <a:pt x="861" y="647"/>
                    <a:pt x="862" y="643"/>
                  </a:cubicBezTo>
                  <a:cubicBezTo>
                    <a:pt x="862" y="640"/>
                    <a:pt x="866" y="643"/>
                    <a:pt x="869" y="647"/>
                  </a:cubicBezTo>
                  <a:cubicBezTo>
                    <a:pt x="872" y="650"/>
                    <a:pt x="874" y="649"/>
                    <a:pt x="879" y="650"/>
                  </a:cubicBezTo>
                  <a:cubicBezTo>
                    <a:pt x="883" y="650"/>
                    <a:pt x="883" y="649"/>
                    <a:pt x="884" y="646"/>
                  </a:cubicBezTo>
                  <a:cubicBezTo>
                    <a:pt x="884" y="643"/>
                    <a:pt x="889" y="652"/>
                    <a:pt x="894" y="653"/>
                  </a:cubicBezTo>
                  <a:cubicBezTo>
                    <a:pt x="898" y="653"/>
                    <a:pt x="895" y="650"/>
                    <a:pt x="891" y="647"/>
                  </a:cubicBezTo>
                  <a:cubicBezTo>
                    <a:pt x="888" y="644"/>
                    <a:pt x="892" y="643"/>
                    <a:pt x="889" y="641"/>
                  </a:cubicBezTo>
                  <a:cubicBezTo>
                    <a:pt x="886" y="638"/>
                    <a:pt x="893" y="635"/>
                    <a:pt x="899" y="636"/>
                  </a:cubicBezTo>
                  <a:cubicBezTo>
                    <a:pt x="905" y="636"/>
                    <a:pt x="904" y="637"/>
                    <a:pt x="907" y="634"/>
                  </a:cubicBezTo>
                  <a:cubicBezTo>
                    <a:pt x="909" y="630"/>
                    <a:pt x="911" y="634"/>
                    <a:pt x="911" y="637"/>
                  </a:cubicBezTo>
                  <a:cubicBezTo>
                    <a:pt x="911" y="640"/>
                    <a:pt x="921" y="635"/>
                    <a:pt x="926" y="635"/>
                  </a:cubicBezTo>
                  <a:cubicBezTo>
                    <a:pt x="931" y="635"/>
                    <a:pt x="936" y="640"/>
                    <a:pt x="937" y="643"/>
                  </a:cubicBezTo>
                  <a:cubicBezTo>
                    <a:pt x="937" y="646"/>
                    <a:pt x="941" y="647"/>
                    <a:pt x="944" y="644"/>
                  </a:cubicBezTo>
                  <a:cubicBezTo>
                    <a:pt x="948" y="641"/>
                    <a:pt x="951" y="637"/>
                    <a:pt x="955" y="640"/>
                  </a:cubicBezTo>
                  <a:cubicBezTo>
                    <a:pt x="958" y="644"/>
                    <a:pt x="962" y="649"/>
                    <a:pt x="966" y="653"/>
                  </a:cubicBezTo>
                  <a:cubicBezTo>
                    <a:pt x="970" y="657"/>
                    <a:pt x="964" y="662"/>
                    <a:pt x="966" y="666"/>
                  </a:cubicBezTo>
                  <a:cubicBezTo>
                    <a:pt x="969" y="669"/>
                    <a:pt x="966" y="673"/>
                    <a:pt x="971" y="677"/>
                  </a:cubicBezTo>
                  <a:cubicBezTo>
                    <a:pt x="976" y="680"/>
                    <a:pt x="972" y="688"/>
                    <a:pt x="976" y="689"/>
                  </a:cubicBezTo>
                  <a:cubicBezTo>
                    <a:pt x="980" y="690"/>
                    <a:pt x="983" y="696"/>
                    <a:pt x="983" y="698"/>
                  </a:cubicBezTo>
                  <a:cubicBezTo>
                    <a:pt x="984" y="701"/>
                    <a:pt x="991" y="704"/>
                    <a:pt x="992" y="700"/>
                  </a:cubicBezTo>
                  <a:cubicBezTo>
                    <a:pt x="992" y="696"/>
                    <a:pt x="996" y="691"/>
                    <a:pt x="997" y="687"/>
                  </a:cubicBezTo>
                  <a:cubicBezTo>
                    <a:pt x="997" y="683"/>
                    <a:pt x="994" y="668"/>
                    <a:pt x="991" y="664"/>
                  </a:cubicBezTo>
                  <a:cubicBezTo>
                    <a:pt x="987" y="659"/>
                    <a:pt x="991" y="658"/>
                    <a:pt x="987" y="653"/>
                  </a:cubicBezTo>
                  <a:cubicBezTo>
                    <a:pt x="983" y="648"/>
                    <a:pt x="981" y="639"/>
                    <a:pt x="981" y="631"/>
                  </a:cubicBezTo>
                  <a:cubicBezTo>
                    <a:pt x="981" y="624"/>
                    <a:pt x="990" y="611"/>
                    <a:pt x="994" y="608"/>
                  </a:cubicBezTo>
                  <a:cubicBezTo>
                    <a:pt x="999" y="604"/>
                    <a:pt x="1003" y="606"/>
                    <a:pt x="1004" y="602"/>
                  </a:cubicBezTo>
                  <a:cubicBezTo>
                    <a:pt x="1005" y="598"/>
                    <a:pt x="1011" y="593"/>
                    <a:pt x="1014" y="593"/>
                  </a:cubicBezTo>
                  <a:cubicBezTo>
                    <a:pt x="1017" y="593"/>
                    <a:pt x="1020" y="594"/>
                    <a:pt x="1020" y="590"/>
                  </a:cubicBezTo>
                  <a:cubicBezTo>
                    <a:pt x="1021" y="587"/>
                    <a:pt x="1026" y="583"/>
                    <a:pt x="1032" y="582"/>
                  </a:cubicBezTo>
                  <a:cubicBezTo>
                    <a:pt x="1039" y="581"/>
                    <a:pt x="1035" y="578"/>
                    <a:pt x="1033" y="575"/>
                  </a:cubicBezTo>
                  <a:cubicBezTo>
                    <a:pt x="1032" y="572"/>
                    <a:pt x="1035" y="569"/>
                    <a:pt x="1036" y="571"/>
                  </a:cubicBezTo>
                  <a:cubicBezTo>
                    <a:pt x="1037" y="573"/>
                    <a:pt x="1041" y="573"/>
                    <a:pt x="1044" y="571"/>
                  </a:cubicBezTo>
                  <a:cubicBezTo>
                    <a:pt x="1046" y="569"/>
                    <a:pt x="1052" y="565"/>
                    <a:pt x="1047" y="564"/>
                  </a:cubicBezTo>
                  <a:cubicBezTo>
                    <a:pt x="1041" y="564"/>
                    <a:pt x="1040" y="562"/>
                    <a:pt x="1043" y="561"/>
                  </a:cubicBezTo>
                  <a:cubicBezTo>
                    <a:pt x="1046" y="559"/>
                    <a:pt x="1044" y="553"/>
                    <a:pt x="1039" y="553"/>
                  </a:cubicBezTo>
                  <a:cubicBezTo>
                    <a:pt x="1035" y="552"/>
                    <a:pt x="1036" y="550"/>
                    <a:pt x="1039" y="547"/>
                  </a:cubicBezTo>
                  <a:cubicBezTo>
                    <a:pt x="1042" y="545"/>
                    <a:pt x="1035" y="540"/>
                    <a:pt x="1032" y="538"/>
                  </a:cubicBezTo>
                  <a:cubicBezTo>
                    <a:pt x="1028" y="536"/>
                    <a:pt x="1034" y="534"/>
                    <a:pt x="1036" y="534"/>
                  </a:cubicBezTo>
                  <a:cubicBezTo>
                    <a:pt x="1039" y="533"/>
                    <a:pt x="1037" y="522"/>
                    <a:pt x="1038" y="519"/>
                  </a:cubicBezTo>
                  <a:cubicBezTo>
                    <a:pt x="1039" y="516"/>
                    <a:pt x="1043" y="516"/>
                    <a:pt x="1042" y="519"/>
                  </a:cubicBezTo>
                  <a:cubicBezTo>
                    <a:pt x="1040" y="522"/>
                    <a:pt x="1037" y="526"/>
                    <a:pt x="1041" y="530"/>
                  </a:cubicBezTo>
                  <a:cubicBezTo>
                    <a:pt x="1044" y="534"/>
                    <a:pt x="1045" y="538"/>
                    <a:pt x="1044" y="544"/>
                  </a:cubicBezTo>
                  <a:cubicBezTo>
                    <a:pt x="1042" y="549"/>
                    <a:pt x="1045" y="548"/>
                    <a:pt x="1049" y="540"/>
                  </a:cubicBezTo>
                  <a:cubicBezTo>
                    <a:pt x="1052" y="533"/>
                    <a:pt x="1053" y="526"/>
                    <a:pt x="1050" y="526"/>
                  </a:cubicBezTo>
                  <a:cubicBezTo>
                    <a:pt x="1048" y="525"/>
                    <a:pt x="1048" y="517"/>
                    <a:pt x="1051" y="521"/>
                  </a:cubicBezTo>
                  <a:cubicBezTo>
                    <a:pt x="1054" y="524"/>
                    <a:pt x="1055" y="525"/>
                    <a:pt x="1059" y="520"/>
                  </a:cubicBezTo>
                  <a:cubicBezTo>
                    <a:pt x="1063" y="516"/>
                    <a:pt x="1068" y="508"/>
                    <a:pt x="1065" y="506"/>
                  </a:cubicBezTo>
                  <a:cubicBezTo>
                    <a:pt x="1062" y="505"/>
                    <a:pt x="1066" y="503"/>
                    <a:pt x="1071" y="503"/>
                  </a:cubicBezTo>
                  <a:cubicBezTo>
                    <a:pt x="1076" y="503"/>
                    <a:pt x="1087" y="500"/>
                    <a:pt x="1088" y="499"/>
                  </a:cubicBezTo>
                  <a:cubicBezTo>
                    <a:pt x="1090" y="494"/>
                    <a:pt x="1070" y="501"/>
                    <a:pt x="1070" y="498"/>
                  </a:cubicBezTo>
                  <a:cubicBezTo>
                    <a:pt x="1070" y="495"/>
                    <a:pt x="1083" y="493"/>
                    <a:pt x="1089" y="492"/>
                  </a:cubicBezTo>
                  <a:cubicBezTo>
                    <a:pt x="1094" y="492"/>
                    <a:pt x="1092" y="484"/>
                    <a:pt x="1094" y="488"/>
                  </a:cubicBezTo>
                  <a:cubicBezTo>
                    <a:pt x="1097" y="491"/>
                    <a:pt x="1100" y="490"/>
                    <a:pt x="1104" y="488"/>
                  </a:cubicBezTo>
                  <a:cubicBezTo>
                    <a:pt x="1107" y="486"/>
                    <a:pt x="1104" y="481"/>
                    <a:pt x="1101" y="480"/>
                  </a:cubicBezTo>
                  <a:cubicBezTo>
                    <a:pt x="1097" y="479"/>
                    <a:pt x="1103" y="476"/>
                    <a:pt x="1102" y="474"/>
                  </a:cubicBezTo>
                  <a:cubicBezTo>
                    <a:pt x="1101" y="472"/>
                    <a:pt x="1105" y="463"/>
                    <a:pt x="1109" y="462"/>
                  </a:cubicBezTo>
                  <a:cubicBezTo>
                    <a:pt x="1114" y="461"/>
                    <a:pt x="1112" y="458"/>
                    <a:pt x="1116" y="458"/>
                  </a:cubicBezTo>
                  <a:cubicBezTo>
                    <a:pt x="1120" y="458"/>
                    <a:pt x="1121" y="453"/>
                    <a:pt x="1124" y="449"/>
                  </a:cubicBezTo>
                  <a:cubicBezTo>
                    <a:pt x="1128" y="446"/>
                    <a:pt x="1133" y="455"/>
                    <a:pt x="1138" y="450"/>
                  </a:cubicBezTo>
                  <a:cubicBezTo>
                    <a:pt x="1140" y="448"/>
                    <a:pt x="1143" y="446"/>
                    <a:pt x="1147" y="444"/>
                  </a:cubicBezTo>
                  <a:cubicBezTo>
                    <a:pt x="1134" y="427"/>
                    <a:pt x="1137" y="415"/>
                    <a:pt x="1137" y="41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2" name="Freeform 131">
              <a:extLst>
                <a:ext uri="{FF2B5EF4-FFF2-40B4-BE49-F238E27FC236}">
                  <a16:creationId xmlns="" xmlns:a16="http://schemas.microsoft.com/office/drawing/2014/main" id="{3BF6B308-1CDF-41B9-8590-B38B57BFEE13}"/>
                </a:ext>
              </a:extLst>
            </p:cNvPr>
            <p:cNvSpPr>
              <a:spLocks noEditPoints="1"/>
            </p:cNvSpPr>
            <p:nvPr/>
          </p:nvSpPr>
          <p:spPr bwMode="auto">
            <a:xfrm>
              <a:off x="4008437" y="2108201"/>
              <a:ext cx="307975" cy="217488"/>
            </a:xfrm>
            <a:custGeom>
              <a:avLst/>
              <a:gdLst>
                <a:gd name="T0" fmla="*/ 143 w 145"/>
                <a:gd name="T1" fmla="*/ 19 h 103"/>
                <a:gd name="T2" fmla="*/ 132 w 145"/>
                <a:gd name="T3" fmla="*/ 18 h 103"/>
                <a:gd name="T4" fmla="*/ 118 w 145"/>
                <a:gd name="T5" fmla="*/ 15 h 103"/>
                <a:gd name="T6" fmla="*/ 113 w 145"/>
                <a:gd name="T7" fmla="*/ 14 h 103"/>
                <a:gd name="T8" fmla="*/ 104 w 145"/>
                <a:gd name="T9" fmla="*/ 15 h 103"/>
                <a:gd name="T10" fmla="*/ 93 w 145"/>
                <a:gd name="T11" fmla="*/ 9 h 103"/>
                <a:gd name="T12" fmla="*/ 87 w 145"/>
                <a:gd name="T13" fmla="*/ 6 h 103"/>
                <a:gd name="T14" fmla="*/ 67 w 145"/>
                <a:gd name="T15" fmla="*/ 4 h 103"/>
                <a:gd name="T16" fmla="*/ 30 w 145"/>
                <a:gd name="T17" fmla="*/ 4 h 103"/>
                <a:gd name="T18" fmla="*/ 16 w 145"/>
                <a:gd name="T19" fmla="*/ 0 h 103"/>
                <a:gd name="T20" fmla="*/ 7 w 145"/>
                <a:gd name="T21" fmla="*/ 6 h 103"/>
                <a:gd name="T22" fmla="*/ 5 w 145"/>
                <a:gd name="T23" fmla="*/ 14 h 103"/>
                <a:gd name="T24" fmla="*/ 7 w 145"/>
                <a:gd name="T25" fmla="*/ 25 h 103"/>
                <a:gd name="T26" fmla="*/ 10 w 145"/>
                <a:gd name="T27" fmla="*/ 24 h 103"/>
                <a:gd name="T28" fmla="*/ 14 w 145"/>
                <a:gd name="T29" fmla="*/ 24 h 103"/>
                <a:gd name="T30" fmla="*/ 21 w 145"/>
                <a:gd name="T31" fmla="*/ 26 h 103"/>
                <a:gd name="T32" fmla="*/ 25 w 145"/>
                <a:gd name="T33" fmla="*/ 26 h 103"/>
                <a:gd name="T34" fmla="*/ 32 w 145"/>
                <a:gd name="T35" fmla="*/ 27 h 103"/>
                <a:gd name="T36" fmla="*/ 35 w 145"/>
                <a:gd name="T37" fmla="*/ 32 h 103"/>
                <a:gd name="T38" fmla="*/ 27 w 145"/>
                <a:gd name="T39" fmla="*/ 38 h 103"/>
                <a:gd name="T40" fmla="*/ 28 w 145"/>
                <a:gd name="T41" fmla="*/ 49 h 103"/>
                <a:gd name="T42" fmla="*/ 26 w 145"/>
                <a:gd name="T43" fmla="*/ 56 h 103"/>
                <a:gd name="T44" fmla="*/ 23 w 145"/>
                <a:gd name="T45" fmla="*/ 61 h 103"/>
                <a:gd name="T46" fmla="*/ 27 w 145"/>
                <a:gd name="T47" fmla="*/ 67 h 103"/>
                <a:gd name="T48" fmla="*/ 24 w 145"/>
                <a:gd name="T49" fmla="*/ 73 h 103"/>
                <a:gd name="T50" fmla="*/ 26 w 145"/>
                <a:gd name="T51" fmla="*/ 79 h 103"/>
                <a:gd name="T52" fmla="*/ 22 w 145"/>
                <a:gd name="T53" fmla="*/ 85 h 103"/>
                <a:gd name="T54" fmla="*/ 23 w 145"/>
                <a:gd name="T55" fmla="*/ 89 h 103"/>
                <a:gd name="T56" fmla="*/ 29 w 145"/>
                <a:gd name="T57" fmla="*/ 90 h 103"/>
                <a:gd name="T58" fmla="*/ 43 w 145"/>
                <a:gd name="T59" fmla="*/ 103 h 103"/>
                <a:gd name="T60" fmla="*/ 46 w 145"/>
                <a:gd name="T61" fmla="*/ 99 h 103"/>
                <a:gd name="T62" fmla="*/ 52 w 145"/>
                <a:gd name="T63" fmla="*/ 99 h 103"/>
                <a:gd name="T64" fmla="*/ 63 w 145"/>
                <a:gd name="T65" fmla="*/ 95 h 103"/>
                <a:gd name="T66" fmla="*/ 77 w 145"/>
                <a:gd name="T67" fmla="*/ 94 h 103"/>
                <a:gd name="T68" fmla="*/ 85 w 145"/>
                <a:gd name="T69" fmla="*/ 90 h 103"/>
                <a:gd name="T70" fmla="*/ 94 w 145"/>
                <a:gd name="T71" fmla="*/ 84 h 103"/>
                <a:gd name="T72" fmla="*/ 98 w 145"/>
                <a:gd name="T73" fmla="*/ 76 h 103"/>
                <a:gd name="T74" fmla="*/ 106 w 145"/>
                <a:gd name="T75" fmla="*/ 67 h 103"/>
                <a:gd name="T76" fmla="*/ 107 w 145"/>
                <a:gd name="T77" fmla="*/ 51 h 103"/>
                <a:gd name="T78" fmla="*/ 116 w 145"/>
                <a:gd name="T79" fmla="*/ 40 h 103"/>
                <a:gd name="T80" fmla="*/ 126 w 145"/>
                <a:gd name="T81" fmla="*/ 34 h 103"/>
                <a:gd name="T82" fmla="*/ 139 w 145"/>
                <a:gd name="T83" fmla="*/ 28 h 103"/>
                <a:gd name="T84" fmla="*/ 143 w 145"/>
                <a:gd name="T85" fmla="*/ 19 h 103"/>
                <a:gd name="T86" fmla="*/ 144 w 145"/>
                <a:gd name="T87" fmla="*/ 55 h 103"/>
                <a:gd name="T88" fmla="*/ 134 w 145"/>
                <a:gd name="T89" fmla="*/ 58 h 103"/>
                <a:gd name="T90" fmla="*/ 144 w 145"/>
                <a:gd name="T9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 h="103">
                  <a:moveTo>
                    <a:pt x="143" y="19"/>
                  </a:moveTo>
                  <a:cubicBezTo>
                    <a:pt x="139" y="18"/>
                    <a:pt x="135" y="19"/>
                    <a:pt x="132" y="18"/>
                  </a:cubicBezTo>
                  <a:cubicBezTo>
                    <a:pt x="128" y="17"/>
                    <a:pt x="120" y="17"/>
                    <a:pt x="118" y="15"/>
                  </a:cubicBezTo>
                  <a:cubicBezTo>
                    <a:pt x="116" y="13"/>
                    <a:pt x="113" y="11"/>
                    <a:pt x="113" y="14"/>
                  </a:cubicBezTo>
                  <a:cubicBezTo>
                    <a:pt x="113" y="16"/>
                    <a:pt x="107" y="17"/>
                    <a:pt x="104" y="15"/>
                  </a:cubicBezTo>
                  <a:cubicBezTo>
                    <a:pt x="101" y="12"/>
                    <a:pt x="96" y="11"/>
                    <a:pt x="93" y="9"/>
                  </a:cubicBezTo>
                  <a:cubicBezTo>
                    <a:pt x="92" y="8"/>
                    <a:pt x="89" y="7"/>
                    <a:pt x="87" y="6"/>
                  </a:cubicBezTo>
                  <a:cubicBezTo>
                    <a:pt x="83" y="7"/>
                    <a:pt x="74" y="3"/>
                    <a:pt x="67" y="4"/>
                  </a:cubicBezTo>
                  <a:cubicBezTo>
                    <a:pt x="60" y="5"/>
                    <a:pt x="39" y="3"/>
                    <a:pt x="30" y="4"/>
                  </a:cubicBezTo>
                  <a:cubicBezTo>
                    <a:pt x="22" y="4"/>
                    <a:pt x="21" y="0"/>
                    <a:pt x="16" y="0"/>
                  </a:cubicBezTo>
                  <a:cubicBezTo>
                    <a:pt x="12" y="0"/>
                    <a:pt x="14" y="6"/>
                    <a:pt x="7" y="6"/>
                  </a:cubicBezTo>
                  <a:cubicBezTo>
                    <a:pt x="0" y="6"/>
                    <a:pt x="0" y="10"/>
                    <a:pt x="5" y="14"/>
                  </a:cubicBezTo>
                  <a:cubicBezTo>
                    <a:pt x="7" y="16"/>
                    <a:pt x="7" y="21"/>
                    <a:pt x="7" y="25"/>
                  </a:cubicBezTo>
                  <a:cubicBezTo>
                    <a:pt x="8" y="25"/>
                    <a:pt x="9" y="25"/>
                    <a:pt x="10" y="24"/>
                  </a:cubicBezTo>
                  <a:cubicBezTo>
                    <a:pt x="12" y="21"/>
                    <a:pt x="14" y="22"/>
                    <a:pt x="14" y="24"/>
                  </a:cubicBezTo>
                  <a:cubicBezTo>
                    <a:pt x="14" y="27"/>
                    <a:pt x="18" y="26"/>
                    <a:pt x="21" y="26"/>
                  </a:cubicBezTo>
                  <a:cubicBezTo>
                    <a:pt x="23" y="26"/>
                    <a:pt x="22" y="28"/>
                    <a:pt x="25" y="26"/>
                  </a:cubicBezTo>
                  <a:cubicBezTo>
                    <a:pt x="28" y="24"/>
                    <a:pt x="32" y="25"/>
                    <a:pt x="32" y="27"/>
                  </a:cubicBezTo>
                  <a:cubicBezTo>
                    <a:pt x="32" y="30"/>
                    <a:pt x="38" y="28"/>
                    <a:pt x="35" y="32"/>
                  </a:cubicBezTo>
                  <a:cubicBezTo>
                    <a:pt x="31" y="35"/>
                    <a:pt x="27" y="36"/>
                    <a:pt x="27" y="38"/>
                  </a:cubicBezTo>
                  <a:cubicBezTo>
                    <a:pt x="27" y="40"/>
                    <a:pt x="31" y="46"/>
                    <a:pt x="28" y="49"/>
                  </a:cubicBezTo>
                  <a:cubicBezTo>
                    <a:pt x="25" y="51"/>
                    <a:pt x="29" y="56"/>
                    <a:pt x="26" y="56"/>
                  </a:cubicBezTo>
                  <a:cubicBezTo>
                    <a:pt x="23" y="56"/>
                    <a:pt x="20" y="58"/>
                    <a:pt x="23" y="61"/>
                  </a:cubicBezTo>
                  <a:cubicBezTo>
                    <a:pt x="27" y="64"/>
                    <a:pt x="29" y="67"/>
                    <a:pt x="27" y="67"/>
                  </a:cubicBezTo>
                  <a:cubicBezTo>
                    <a:pt x="24" y="67"/>
                    <a:pt x="23" y="72"/>
                    <a:pt x="24" y="73"/>
                  </a:cubicBezTo>
                  <a:cubicBezTo>
                    <a:pt x="25" y="74"/>
                    <a:pt x="31" y="78"/>
                    <a:pt x="26" y="79"/>
                  </a:cubicBezTo>
                  <a:cubicBezTo>
                    <a:pt x="22" y="79"/>
                    <a:pt x="22" y="83"/>
                    <a:pt x="22" y="85"/>
                  </a:cubicBezTo>
                  <a:cubicBezTo>
                    <a:pt x="22" y="86"/>
                    <a:pt x="22" y="88"/>
                    <a:pt x="23" y="89"/>
                  </a:cubicBezTo>
                  <a:cubicBezTo>
                    <a:pt x="25" y="89"/>
                    <a:pt x="27" y="89"/>
                    <a:pt x="29" y="90"/>
                  </a:cubicBezTo>
                  <a:cubicBezTo>
                    <a:pt x="34" y="92"/>
                    <a:pt x="37" y="103"/>
                    <a:pt x="43" y="103"/>
                  </a:cubicBezTo>
                  <a:cubicBezTo>
                    <a:pt x="46" y="102"/>
                    <a:pt x="44" y="100"/>
                    <a:pt x="46" y="99"/>
                  </a:cubicBezTo>
                  <a:cubicBezTo>
                    <a:pt x="47" y="98"/>
                    <a:pt x="50" y="99"/>
                    <a:pt x="52" y="99"/>
                  </a:cubicBezTo>
                  <a:cubicBezTo>
                    <a:pt x="55" y="99"/>
                    <a:pt x="56" y="95"/>
                    <a:pt x="63" y="95"/>
                  </a:cubicBezTo>
                  <a:cubicBezTo>
                    <a:pt x="69" y="94"/>
                    <a:pt x="73" y="94"/>
                    <a:pt x="77" y="94"/>
                  </a:cubicBezTo>
                  <a:cubicBezTo>
                    <a:pt x="81" y="94"/>
                    <a:pt x="84" y="93"/>
                    <a:pt x="85" y="90"/>
                  </a:cubicBezTo>
                  <a:cubicBezTo>
                    <a:pt x="86" y="87"/>
                    <a:pt x="89" y="85"/>
                    <a:pt x="94" y="84"/>
                  </a:cubicBezTo>
                  <a:cubicBezTo>
                    <a:pt x="98" y="83"/>
                    <a:pt x="98" y="79"/>
                    <a:pt x="98" y="76"/>
                  </a:cubicBezTo>
                  <a:cubicBezTo>
                    <a:pt x="98" y="73"/>
                    <a:pt x="106" y="69"/>
                    <a:pt x="106" y="67"/>
                  </a:cubicBezTo>
                  <a:cubicBezTo>
                    <a:pt x="107" y="65"/>
                    <a:pt x="102" y="58"/>
                    <a:pt x="107" y="51"/>
                  </a:cubicBezTo>
                  <a:cubicBezTo>
                    <a:pt x="111" y="44"/>
                    <a:pt x="116" y="44"/>
                    <a:pt x="116" y="40"/>
                  </a:cubicBezTo>
                  <a:cubicBezTo>
                    <a:pt x="116" y="36"/>
                    <a:pt x="121" y="35"/>
                    <a:pt x="126" y="34"/>
                  </a:cubicBezTo>
                  <a:cubicBezTo>
                    <a:pt x="132" y="34"/>
                    <a:pt x="134" y="30"/>
                    <a:pt x="139" y="28"/>
                  </a:cubicBezTo>
                  <a:cubicBezTo>
                    <a:pt x="143" y="26"/>
                    <a:pt x="144" y="23"/>
                    <a:pt x="143" y="19"/>
                  </a:cubicBezTo>
                  <a:close/>
                  <a:moveTo>
                    <a:pt x="144" y="55"/>
                  </a:moveTo>
                  <a:cubicBezTo>
                    <a:pt x="143" y="49"/>
                    <a:pt x="132" y="57"/>
                    <a:pt x="134" y="58"/>
                  </a:cubicBezTo>
                  <a:cubicBezTo>
                    <a:pt x="139" y="62"/>
                    <a:pt x="145" y="61"/>
                    <a:pt x="144" y="55"/>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3" name="Freeform 132">
              <a:extLst>
                <a:ext uri="{FF2B5EF4-FFF2-40B4-BE49-F238E27FC236}">
                  <a16:creationId xmlns="" xmlns:a16="http://schemas.microsoft.com/office/drawing/2014/main" id="{429DA1D9-B990-4902-8FA9-03638C1A4F95}"/>
                </a:ext>
              </a:extLst>
            </p:cNvPr>
            <p:cNvSpPr>
              <a:spLocks/>
            </p:cNvSpPr>
            <p:nvPr/>
          </p:nvSpPr>
          <p:spPr bwMode="auto">
            <a:xfrm>
              <a:off x="4541837" y="2012951"/>
              <a:ext cx="80963" cy="46038"/>
            </a:xfrm>
            <a:custGeom>
              <a:avLst/>
              <a:gdLst>
                <a:gd name="T0" fmla="*/ 0 w 38"/>
                <a:gd name="T1" fmla="*/ 19 h 22"/>
                <a:gd name="T2" fmla="*/ 7 w 38"/>
                <a:gd name="T3" fmla="*/ 18 h 22"/>
                <a:gd name="T4" fmla="*/ 9 w 38"/>
                <a:gd name="T5" fmla="*/ 21 h 22"/>
                <a:gd name="T6" fmla="*/ 17 w 38"/>
                <a:gd name="T7" fmla="*/ 20 h 22"/>
                <a:gd name="T8" fmla="*/ 24 w 38"/>
                <a:gd name="T9" fmla="*/ 20 h 22"/>
                <a:gd name="T10" fmla="*/ 28 w 38"/>
                <a:gd name="T11" fmla="*/ 15 h 22"/>
                <a:gd name="T12" fmla="*/ 31 w 38"/>
                <a:gd name="T13" fmla="*/ 10 h 22"/>
                <a:gd name="T14" fmla="*/ 38 w 38"/>
                <a:gd name="T15" fmla="*/ 5 h 22"/>
                <a:gd name="T16" fmla="*/ 35 w 38"/>
                <a:gd name="T17" fmla="*/ 1 h 22"/>
                <a:gd name="T18" fmla="*/ 27 w 38"/>
                <a:gd name="T19" fmla="*/ 3 h 22"/>
                <a:gd name="T20" fmla="*/ 18 w 38"/>
                <a:gd name="T21" fmla="*/ 7 h 22"/>
                <a:gd name="T22" fmla="*/ 5 w 38"/>
                <a:gd name="T23" fmla="*/ 4 h 22"/>
                <a:gd name="T24" fmla="*/ 1 w 38"/>
                <a:gd name="T25" fmla="*/ 4 h 22"/>
                <a:gd name="T26" fmla="*/ 0 w 38"/>
                <a:gd name="T2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9"/>
                  </a:moveTo>
                  <a:cubicBezTo>
                    <a:pt x="3" y="18"/>
                    <a:pt x="6" y="18"/>
                    <a:pt x="7" y="18"/>
                  </a:cubicBezTo>
                  <a:cubicBezTo>
                    <a:pt x="9" y="19"/>
                    <a:pt x="9" y="20"/>
                    <a:pt x="9" y="21"/>
                  </a:cubicBezTo>
                  <a:cubicBezTo>
                    <a:pt x="11" y="21"/>
                    <a:pt x="16" y="20"/>
                    <a:pt x="17" y="20"/>
                  </a:cubicBezTo>
                  <a:cubicBezTo>
                    <a:pt x="19" y="19"/>
                    <a:pt x="24" y="22"/>
                    <a:pt x="24" y="20"/>
                  </a:cubicBezTo>
                  <a:cubicBezTo>
                    <a:pt x="25" y="19"/>
                    <a:pt x="26" y="15"/>
                    <a:pt x="28" y="15"/>
                  </a:cubicBezTo>
                  <a:cubicBezTo>
                    <a:pt x="30" y="15"/>
                    <a:pt x="29" y="10"/>
                    <a:pt x="31" y="10"/>
                  </a:cubicBezTo>
                  <a:cubicBezTo>
                    <a:pt x="33" y="9"/>
                    <a:pt x="38" y="5"/>
                    <a:pt x="38" y="5"/>
                  </a:cubicBezTo>
                  <a:cubicBezTo>
                    <a:pt x="38" y="5"/>
                    <a:pt x="36" y="1"/>
                    <a:pt x="35" y="1"/>
                  </a:cubicBezTo>
                  <a:cubicBezTo>
                    <a:pt x="34" y="0"/>
                    <a:pt x="32" y="3"/>
                    <a:pt x="27" y="3"/>
                  </a:cubicBezTo>
                  <a:cubicBezTo>
                    <a:pt x="23" y="3"/>
                    <a:pt x="20" y="7"/>
                    <a:pt x="18" y="7"/>
                  </a:cubicBezTo>
                  <a:cubicBezTo>
                    <a:pt x="16" y="7"/>
                    <a:pt x="9" y="5"/>
                    <a:pt x="5" y="4"/>
                  </a:cubicBezTo>
                  <a:cubicBezTo>
                    <a:pt x="4" y="4"/>
                    <a:pt x="2" y="4"/>
                    <a:pt x="1" y="4"/>
                  </a:cubicBezTo>
                  <a:cubicBezTo>
                    <a:pt x="0" y="8"/>
                    <a:pt x="0" y="14"/>
                    <a:pt x="0" y="1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4" name="Freeform 133">
              <a:extLst>
                <a:ext uri="{FF2B5EF4-FFF2-40B4-BE49-F238E27FC236}">
                  <a16:creationId xmlns="" xmlns:a16="http://schemas.microsoft.com/office/drawing/2014/main" id="{9AD59DE8-404B-458D-A69A-CEFCCC2DAA7A}"/>
                </a:ext>
              </a:extLst>
            </p:cNvPr>
            <p:cNvSpPr>
              <a:spLocks noEditPoints="1"/>
            </p:cNvSpPr>
            <p:nvPr/>
          </p:nvSpPr>
          <p:spPr bwMode="auto">
            <a:xfrm>
              <a:off x="4708525" y="2165351"/>
              <a:ext cx="149225" cy="188913"/>
            </a:xfrm>
            <a:custGeom>
              <a:avLst/>
              <a:gdLst>
                <a:gd name="T0" fmla="*/ 70 w 71"/>
                <a:gd name="T1" fmla="*/ 0 h 89"/>
                <a:gd name="T2" fmla="*/ 65 w 71"/>
                <a:gd name="T3" fmla="*/ 3 h 89"/>
                <a:gd name="T4" fmla="*/ 61 w 71"/>
                <a:gd name="T5" fmla="*/ 5 h 89"/>
                <a:gd name="T6" fmla="*/ 49 w 71"/>
                <a:gd name="T7" fmla="*/ 3 h 89"/>
                <a:gd name="T8" fmla="*/ 34 w 71"/>
                <a:gd name="T9" fmla="*/ 3 h 89"/>
                <a:gd name="T10" fmla="*/ 33 w 71"/>
                <a:gd name="T11" fmla="*/ 4 h 89"/>
                <a:gd name="T12" fmla="*/ 23 w 71"/>
                <a:gd name="T13" fmla="*/ 8 h 89"/>
                <a:gd name="T14" fmla="*/ 18 w 71"/>
                <a:gd name="T15" fmla="*/ 12 h 89"/>
                <a:gd name="T16" fmla="*/ 10 w 71"/>
                <a:gd name="T17" fmla="*/ 13 h 89"/>
                <a:gd name="T18" fmla="*/ 6 w 71"/>
                <a:gd name="T19" fmla="*/ 19 h 89"/>
                <a:gd name="T20" fmla="*/ 3 w 71"/>
                <a:gd name="T21" fmla="*/ 23 h 89"/>
                <a:gd name="T22" fmla="*/ 0 w 71"/>
                <a:gd name="T23" fmla="*/ 30 h 89"/>
                <a:gd name="T24" fmla="*/ 0 w 71"/>
                <a:gd name="T25" fmla="*/ 30 h 89"/>
                <a:gd name="T26" fmla="*/ 6 w 71"/>
                <a:gd name="T27" fmla="*/ 39 h 89"/>
                <a:gd name="T28" fmla="*/ 14 w 71"/>
                <a:gd name="T29" fmla="*/ 42 h 89"/>
                <a:gd name="T30" fmla="*/ 25 w 71"/>
                <a:gd name="T31" fmla="*/ 46 h 89"/>
                <a:gd name="T32" fmla="*/ 13 w 71"/>
                <a:gd name="T33" fmla="*/ 47 h 89"/>
                <a:gd name="T34" fmla="*/ 15 w 71"/>
                <a:gd name="T35" fmla="*/ 56 h 89"/>
                <a:gd name="T36" fmla="*/ 21 w 71"/>
                <a:gd name="T37" fmla="*/ 64 h 89"/>
                <a:gd name="T38" fmla="*/ 31 w 71"/>
                <a:gd name="T39" fmla="*/ 69 h 89"/>
                <a:gd name="T40" fmla="*/ 29 w 71"/>
                <a:gd name="T41" fmla="*/ 58 h 89"/>
                <a:gd name="T42" fmla="*/ 37 w 71"/>
                <a:gd name="T43" fmla="*/ 57 h 89"/>
                <a:gd name="T44" fmla="*/ 32 w 71"/>
                <a:gd name="T45" fmla="*/ 53 h 89"/>
                <a:gd name="T46" fmla="*/ 36 w 71"/>
                <a:gd name="T47" fmla="*/ 51 h 89"/>
                <a:gd name="T48" fmla="*/ 44 w 71"/>
                <a:gd name="T49" fmla="*/ 50 h 89"/>
                <a:gd name="T50" fmla="*/ 40 w 71"/>
                <a:gd name="T51" fmla="*/ 41 h 89"/>
                <a:gd name="T52" fmla="*/ 31 w 71"/>
                <a:gd name="T53" fmla="*/ 41 h 89"/>
                <a:gd name="T54" fmla="*/ 35 w 71"/>
                <a:gd name="T55" fmla="*/ 35 h 89"/>
                <a:gd name="T56" fmla="*/ 26 w 71"/>
                <a:gd name="T57" fmla="*/ 22 h 89"/>
                <a:gd name="T58" fmla="*/ 31 w 71"/>
                <a:gd name="T59" fmla="*/ 19 h 89"/>
                <a:gd name="T60" fmla="*/ 40 w 71"/>
                <a:gd name="T61" fmla="*/ 20 h 89"/>
                <a:gd name="T62" fmla="*/ 43 w 71"/>
                <a:gd name="T63" fmla="*/ 12 h 89"/>
                <a:gd name="T64" fmla="*/ 49 w 71"/>
                <a:gd name="T65" fmla="*/ 14 h 89"/>
                <a:gd name="T66" fmla="*/ 58 w 71"/>
                <a:gd name="T67" fmla="*/ 10 h 89"/>
                <a:gd name="T68" fmla="*/ 65 w 71"/>
                <a:gd name="T69" fmla="*/ 14 h 89"/>
                <a:gd name="T70" fmla="*/ 68 w 71"/>
                <a:gd name="T71" fmla="*/ 10 h 89"/>
                <a:gd name="T72" fmla="*/ 71 w 71"/>
                <a:gd name="T73" fmla="*/ 4 h 89"/>
                <a:gd name="T74" fmla="*/ 70 w 71"/>
                <a:gd name="T75" fmla="*/ 0 h 89"/>
                <a:gd name="T76" fmla="*/ 61 w 71"/>
                <a:gd name="T77" fmla="*/ 84 h 89"/>
                <a:gd name="T78" fmla="*/ 43 w 71"/>
                <a:gd name="T79" fmla="*/ 82 h 89"/>
                <a:gd name="T80" fmla="*/ 36 w 71"/>
                <a:gd name="T81" fmla="*/ 85 h 89"/>
                <a:gd name="T82" fmla="*/ 53 w 71"/>
                <a:gd name="T83" fmla="*/ 89 h 89"/>
                <a:gd name="T84" fmla="*/ 68 w 71"/>
                <a:gd name="T85" fmla="*/ 85 h 89"/>
                <a:gd name="T86" fmla="*/ 61 w 71"/>
                <a:gd name="T8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9">
                  <a:moveTo>
                    <a:pt x="70" y="0"/>
                  </a:moveTo>
                  <a:cubicBezTo>
                    <a:pt x="68" y="0"/>
                    <a:pt x="64" y="1"/>
                    <a:pt x="65" y="3"/>
                  </a:cubicBezTo>
                  <a:cubicBezTo>
                    <a:pt x="66" y="4"/>
                    <a:pt x="63" y="5"/>
                    <a:pt x="61" y="5"/>
                  </a:cubicBezTo>
                  <a:cubicBezTo>
                    <a:pt x="61" y="5"/>
                    <a:pt x="51" y="5"/>
                    <a:pt x="49" y="3"/>
                  </a:cubicBezTo>
                  <a:cubicBezTo>
                    <a:pt x="47" y="2"/>
                    <a:pt x="38" y="3"/>
                    <a:pt x="34" y="3"/>
                  </a:cubicBezTo>
                  <a:cubicBezTo>
                    <a:pt x="34" y="3"/>
                    <a:pt x="33" y="3"/>
                    <a:pt x="33" y="4"/>
                  </a:cubicBezTo>
                  <a:cubicBezTo>
                    <a:pt x="32" y="5"/>
                    <a:pt x="24" y="9"/>
                    <a:pt x="23" y="8"/>
                  </a:cubicBezTo>
                  <a:cubicBezTo>
                    <a:pt x="21" y="8"/>
                    <a:pt x="21" y="11"/>
                    <a:pt x="18" y="12"/>
                  </a:cubicBezTo>
                  <a:cubicBezTo>
                    <a:pt x="15" y="12"/>
                    <a:pt x="10" y="11"/>
                    <a:pt x="10" y="13"/>
                  </a:cubicBezTo>
                  <a:cubicBezTo>
                    <a:pt x="10" y="14"/>
                    <a:pt x="8" y="17"/>
                    <a:pt x="6" y="19"/>
                  </a:cubicBezTo>
                  <a:cubicBezTo>
                    <a:pt x="4" y="21"/>
                    <a:pt x="6" y="23"/>
                    <a:pt x="3" y="23"/>
                  </a:cubicBezTo>
                  <a:cubicBezTo>
                    <a:pt x="1" y="24"/>
                    <a:pt x="1" y="27"/>
                    <a:pt x="0" y="30"/>
                  </a:cubicBezTo>
                  <a:cubicBezTo>
                    <a:pt x="0" y="30"/>
                    <a:pt x="0" y="30"/>
                    <a:pt x="0" y="30"/>
                  </a:cubicBezTo>
                  <a:cubicBezTo>
                    <a:pt x="4" y="31"/>
                    <a:pt x="7" y="35"/>
                    <a:pt x="6" y="39"/>
                  </a:cubicBezTo>
                  <a:cubicBezTo>
                    <a:pt x="6" y="44"/>
                    <a:pt x="12" y="45"/>
                    <a:pt x="14" y="42"/>
                  </a:cubicBezTo>
                  <a:cubicBezTo>
                    <a:pt x="17" y="39"/>
                    <a:pt x="25" y="44"/>
                    <a:pt x="25" y="46"/>
                  </a:cubicBezTo>
                  <a:cubicBezTo>
                    <a:pt x="25" y="48"/>
                    <a:pt x="17" y="44"/>
                    <a:pt x="13" y="47"/>
                  </a:cubicBezTo>
                  <a:cubicBezTo>
                    <a:pt x="8" y="50"/>
                    <a:pt x="16" y="53"/>
                    <a:pt x="15" y="56"/>
                  </a:cubicBezTo>
                  <a:cubicBezTo>
                    <a:pt x="14" y="60"/>
                    <a:pt x="17" y="64"/>
                    <a:pt x="21" y="64"/>
                  </a:cubicBezTo>
                  <a:cubicBezTo>
                    <a:pt x="25" y="64"/>
                    <a:pt x="29" y="70"/>
                    <a:pt x="31" y="69"/>
                  </a:cubicBezTo>
                  <a:cubicBezTo>
                    <a:pt x="34" y="68"/>
                    <a:pt x="28" y="59"/>
                    <a:pt x="29" y="58"/>
                  </a:cubicBezTo>
                  <a:cubicBezTo>
                    <a:pt x="30" y="56"/>
                    <a:pt x="35" y="60"/>
                    <a:pt x="37" y="57"/>
                  </a:cubicBezTo>
                  <a:cubicBezTo>
                    <a:pt x="39" y="55"/>
                    <a:pt x="35" y="53"/>
                    <a:pt x="32" y="53"/>
                  </a:cubicBezTo>
                  <a:cubicBezTo>
                    <a:pt x="28" y="53"/>
                    <a:pt x="32" y="48"/>
                    <a:pt x="36" y="51"/>
                  </a:cubicBezTo>
                  <a:cubicBezTo>
                    <a:pt x="40" y="53"/>
                    <a:pt x="42" y="50"/>
                    <a:pt x="44" y="50"/>
                  </a:cubicBezTo>
                  <a:cubicBezTo>
                    <a:pt x="46" y="49"/>
                    <a:pt x="47" y="42"/>
                    <a:pt x="40" y="41"/>
                  </a:cubicBezTo>
                  <a:cubicBezTo>
                    <a:pt x="34" y="39"/>
                    <a:pt x="35" y="45"/>
                    <a:pt x="31" y="41"/>
                  </a:cubicBezTo>
                  <a:cubicBezTo>
                    <a:pt x="27" y="37"/>
                    <a:pt x="35" y="38"/>
                    <a:pt x="35" y="35"/>
                  </a:cubicBezTo>
                  <a:cubicBezTo>
                    <a:pt x="35" y="31"/>
                    <a:pt x="29" y="26"/>
                    <a:pt x="26" y="22"/>
                  </a:cubicBezTo>
                  <a:cubicBezTo>
                    <a:pt x="23" y="18"/>
                    <a:pt x="30" y="16"/>
                    <a:pt x="31" y="19"/>
                  </a:cubicBezTo>
                  <a:cubicBezTo>
                    <a:pt x="33" y="22"/>
                    <a:pt x="38" y="22"/>
                    <a:pt x="40" y="20"/>
                  </a:cubicBezTo>
                  <a:cubicBezTo>
                    <a:pt x="43" y="19"/>
                    <a:pt x="37" y="14"/>
                    <a:pt x="43" y="12"/>
                  </a:cubicBezTo>
                  <a:cubicBezTo>
                    <a:pt x="48" y="10"/>
                    <a:pt x="48" y="13"/>
                    <a:pt x="49" y="14"/>
                  </a:cubicBezTo>
                  <a:cubicBezTo>
                    <a:pt x="51" y="15"/>
                    <a:pt x="53" y="10"/>
                    <a:pt x="58" y="10"/>
                  </a:cubicBezTo>
                  <a:cubicBezTo>
                    <a:pt x="61" y="10"/>
                    <a:pt x="63" y="12"/>
                    <a:pt x="65" y="14"/>
                  </a:cubicBezTo>
                  <a:cubicBezTo>
                    <a:pt x="67" y="12"/>
                    <a:pt x="68" y="11"/>
                    <a:pt x="68" y="10"/>
                  </a:cubicBezTo>
                  <a:cubicBezTo>
                    <a:pt x="68" y="8"/>
                    <a:pt x="71" y="7"/>
                    <a:pt x="71" y="4"/>
                  </a:cubicBezTo>
                  <a:cubicBezTo>
                    <a:pt x="71" y="3"/>
                    <a:pt x="71" y="1"/>
                    <a:pt x="70" y="0"/>
                  </a:cubicBezTo>
                  <a:close/>
                  <a:moveTo>
                    <a:pt x="61" y="84"/>
                  </a:moveTo>
                  <a:cubicBezTo>
                    <a:pt x="58" y="83"/>
                    <a:pt x="46" y="85"/>
                    <a:pt x="43" y="82"/>
                  </a:cubicBezTo>
                  <a:cubicBezTo>
                    <a:pt x="40" y="79"/>
                    <a:pt x="34" y="84"/>
                    <a:pt x="36" y="85"/>
                  </a:cubicBezTo>
                  <a:cubicBezTo>
                    <a:pt x="40" y="86"/>
                    <a:pt x="46" y="89"/>
                    <a:pt x="53" y="89"/>
                  </a:cubicBezTo>
                  <a:cubicBezTo>
                    <a:pt x="59" y="89"/>
                    <a:pt x="68" y="86"/>
                    <a:pt x="68" y="85"/>
                  </a:cubicBezTo>
                  <a:cubicBezTo>
                    <a:pt x="68" y="83"/>
                    <a:pt x="64" y="86"/>
                    <a:pt x="61" y="84"/>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5" name="Freeform 134">
              <a:extLst>
                <a:ext uri="{FF2B5EF4-FFF2-40B4-BE49-F238E27FC236}">
                  <a16:creationId xmlns="" xmlns:a16="http://schemas.microsoft.com/office/drawing/2014/main" id="{29EB1BB3-D608-4567-9520-B7CE30F21495}"/>
                </a:ext>
              </a:extLst>
            </p:cNvPr>
            <p:cNvSpPr>
              <a:spLocks/>
            </p:cNvSpPr>
            <p:nvPr/>
          </p:nvSpPr>
          <p:spPr bwMode="auto">
            <a:xfrm>
              <a:off x="4989512" y="2328863"/>
              <a:ext cx="61913" cy="39688"/>
            </a:xfrm>
            <a:custGeom>
              <a:avLst/>
              <a:gdLst>
                <a:gd name="T0" fmla="*/ 20 w 29"/>
                <a:gd name="T1" fmla="*/ 12 h 19"/>
                <a:gd name="T2" fmla="*/ 26 w 29"/>
                <a:gd name="T3" fmla="*/ 5 h 19"/>
                <a:gd name="T4" fmla="*/ 25 w 29"/>
                <a:gd name="T5" fmla="*/ 2 h 19"/>
                <a:gd name="T6" fmla="*/ 9 w 29"/>
                <a:gd name="T7" fmla="*/ 7 h 19"/>
                <a:gd name="T8" fmla="*/ 4 w 29"/>
                <a:gd name="T9" fmla="*/ 15 h 19"/>
                <a:gd name="T10" fmla="*/ 20 w 29"/>
                <a:gd name="T11" fmla="*/ 12 h 19"/>
              </a:gdLst>
              <a:ahLst/>
              <a:cxnLst>
                <a:cxn ang="0">
                  <a:pos x="T0" y="T1"/>
                </a:cxn>
                <a:cxn ang="0">
                  <a:pos x="T2" y="T3"/>
                </a:cxn>
                <a:cxn ang="0">
                  <a:pos x="T4" y="T5"/>
                </a:cxn>
                <a:cxn ang="0">
                  <a:pos x="T6" y="T7"/>
                </a:cxn>
                <a:cxn ang="0">
                  <a:pos x="T8" y="T9"/>
                </a:cxn>
                <a:cxn ang="0">
                  <a:pos x="T10" y="T11"/>
                </a:cxn>
              </a:cxnLst>
              <a:rect l="0" t="0" r="r" b="b"/>
              <a:pathLst>
                <a:path w="29" h="19">
                  <a:moveTo>
                    <a:pt x="20" y="12"/>
                  </a:moveTo>
                  <a:cubicBezTo>
                    <a:pt x="19" y="10"/>
                    <a:pt x="22" y="6"/>
                    <a:pt x="26" y="5"/>
                  </a:cubicBezTo>
                  <a:cubicBezTo>
                    <a:pt x="29" y="3"/>
                    <a:pt x="28" y="0"/>
                    <a:pt x="25" y="2"/>
                  </a:cubicBezTo>
                  <a:cubicBezTo>
                    <a:pt x="23" y="5"/>
                    <a:pt x="17" y="7"/>
                    <a:pt x="9" y="7"/>
                  </a:cubicBezTo>
                  <a:cubicBezTo>
                    <a:pt x="2" y="8"/>
                    <a:pt x="0" y="13"/>
                    <a:pt x="4" y="15"/>
                  </a:cubicBezTo>
                  <a:cubicBezTo>
                    <a:pt x="10" y="19"/>
                    <a:pt x="20" y="14"/>
                    <a:pt x="20" y="1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6" name="Freeform 135">
              <a:extLst>
                <a:ext uri="{FF2B5EF4-FFF2-40B4-BE49-F238E27FC236}">
                  <a16:creationId xmlns="" xmlns:a16="http://schemas.microsoft.com/office/drawing/2014/main" id="{E04D45CC-02A0-4471-A863-6DDEF308C9C2}"/>
                </a:ext>
              </a:extLst>
            </p:cNvPr>
            <p:cNvSpPr>
              <a:spLocks/>
            </p:cNvSpPr>
            <p:nvPr/>
          </p:nvSpPr>
          <p:spPr bwMode="auto">
            <a:xfrm>
              <a:off x="3652837" y="1331913"/>
              <a:ext cx="257175" cy="130175"/>
            </a:xfrm>
            <a:custGeom>
              <a:avLst/>
              <a:gdLst>
                <a:gd name="T0" fmla="*/ 102 w 121"/>
                <a:gd name="T1" fmla="*/ 43 h 61"/>
                <a:gd name="T2" fmla="*/ 111 w 121"/>
                <a:gd name="T3" fmla="*/ 36 h 61"/>
                <a:gd name="T4" fmla="*/ 120 w 121"/>
                <a:gd name="T5" fmla="*/ 27 h 61"/>
                <a:gd name="T6" fmla="*/ 114 w 121"/>
                <a:gd name="T7" fmla="*/ 18 h 61"/>
                <a:gd name="T8" fmla="*/ 108 w 121"/>
                <a:gd name="T9" fmla="*/ 13 h 61"/>
                <a:gd name="T10" fmla="*/ 106 w 121"/>
                <a:gd name="T11" fmla="*/ 6 h 61"/>
                <a:gd name="T12" fmla="*/ 98 w 121"/>
                <a:gd name="T13" fmla="*/ 6 h 61"/>
                <a:gd name="T14" fmla="*/ 87 w 121"/>
                <a:gd name="T15" fmla="*/ 1 h 61"/>
                <a:gd name="T16" fmla="*/ 86 w 121"/>
                <a:gd name="T17" fmla="*/ 8 h 61"/>
                <a:gd name="T18" fmla="*/ 79 w 121"/>
                <a:gd name="T19" fmla="*/ 8 h 61"/>
                <a:gd name="T20" fmla="*/ 75 w 121"/>
                <a:gd name="T21" fmla="*/ 8 h 61"/>
                <a:gd name="T22" fmla="*/ 68 w 121"/>
                <a:gd name="T23" fmla="*/ 9 h 61"/>
                <a:gd name="T24" fmla="*/ 62 w 121"/>
                <a:gd name="T25" fmla="*/ 7 h 61"/>
                <a:gd name="T26" fmla="*/ 55 w 121"/>
                <a:gd name="T27" fmla="*/ 13 h 61"/>
                <a:gd name="T28" fmla="*/ 50 w 121"/>
                <a:gd name="T29" fmla="*/ 10 h 61"/>
                <a:gd name="T30" fmla="*/ 45 w 121"/>
                <a:gd name="T31" fmla="*/ 14 h 61"/>
                <a:gd name="T32" fmla="*/ 44 w 121"/>
                <a:gd name="T33" fmla="*/ 19 h 61"/>
                <a:gd name="T34" fmla="*/ 36 w 121"/>
                <a:gd name="T35" fmla="*/ 22 h 61"/>
                <a:gd name="T36" fmla="*/ 33 w 121"/>
                <a:gd name="T37" fmla="*/ 13 h 61"/>
                <a:gd name="T38" fmla="*/ 16 w 121"/>
                <a:gd name="T39" fmla="*/ 2 h 61"/>
                <a:gd name="T40" fmla="*/ 18 w 121"/>
                <a:gd name="T41" fmla="*/ 8 h 61"/>
                <a:gd name="T42" fmla="*/ 14 w 121"/>
                <a:gd name="T43" fmla="*/ 8 h 61"/>
                <a:gd name="T44" fmla="*/ 6 w 121"/>
                <a:gd name="T45" fmla="*/ 11 h 61"/>
                <a:gd name="T46" fmla="*/ 1 w 121"/>
                <a:gd name="T47" fmla="*/ 18 h 61"/>
                <a:gd name="T48" fmla="*/ 12 w 121"/>
                <a:gd name="T49" fmla="*/ 21 h 61"/>
                <a:gd name="T50" fmla="*/ 25 w 121"/>
                <a:gd name="T51" fmla="*/ 21 h 61"/>
                <a:gd name="T52" fmla="*/ 23 w 121"/>
                <a:gd name="T53" fmla="*/ 26 h 61"/>
                <a:gd name="T54" fmla="*/ 17 w 121"/>
                <a:gd name="T55" fmla="*/ 30 h 61"/>
                <a:gd name="T56" fmla="*/ 4 w 121"/>
                <a:gd name="T57" fmla="*/ 33 h 61"/>
                <a:gd name="T58" fmla="*/ 21 w 121"/>
                <a:gd name="T59" fmla="*/ 33 h 61"/>
                <a:gd name="T60" fmla="*/ 25 w 121"/>
                <a:gd name="T61" fmla="*/ 38 h 61"/>
                <a:gd name="T62" fmla="*/ 28 w 121"/>
                <a:gd name="T63" fmla="*/ 41 h 61"/>
                <a:gd name="T64" fmla="*/ 24 w 121"/>
                <a:gd name="T65" fmla="*/ 47 h 61"/>
                <a:gd name="T66" fmla="*/ 19 w 121"/>
                <a:gd name="T67" fmla="*/ 50 h 61"/>
                <a:gd name="T68" fmla="*/ 33 w 121"/>
                <a:gd name="T69" fmla="*/ 50 h 61"/>
                <a:gd name="T70" fmla="*/ 53 w 121"/>
                <a:gd name="T71" fmla="*/ 58 h 61"/>
                <a:gd name="T72" fmla="*/ 73 w 121"/>
                <a:gd name="T73" fmla="*/ 53 h 61"/>
                <a:gd name="T74" fmla="*/ 87 w 121"/>
                <a:gd name="T75" fmla="*/ 49 h 61"/>
                <a:gd name="T76" fmla="*/ 102 w 121"/>
                <a:gd name="T77"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61">
                  <a:moveTo>
                    <a:pt x="102" y="43"/>
                  </a:moveTo>
                  <a:cubicBezTo>
                    <a:pt x="109" y="43"/>
                    <a:pt x="108" y="35"/>
                    <a:pt x="111" y="36"/>
                  </a:cubicBezTo>
                  <a:cubicBezTo>
                    <a:pt x="114" y="36"/>
                    <a:pt x="118" y="31"/>
                    <a:pt x="120" y="27"/>
                  </a:cubicBezTo>
                  <a:cubicBezTo>
                    <a:pt x="121" y="24"/>
                    <a:pt x="118" y="18"/>
                    <a:pt x="114" y="18"/>
                  </a:cubicBezTo>
                  <a:cubicBezTo>
                    <a:pt x="110" y="18"/>
                    <a:pt x="107" y="15"/>
                    <a:pt x="108" y="13"/>
                  </a:cubicBezTo>
                  <a:cubicBezTo>
                    <a:pt x="109" y="10"/>
                    <a:pt x="106" y="7"/>
                    <a:pt x="106" y="6"/>
                  </a:cubicBezTo>
                  <a:cubicBezTo>
                    <a:pt x="106" y="4"/>
                    <a:pt x="101" y="5"/>
                    <a:pt x="98" y="6"/>
                  </a:cubicBezTo>
                  <a:cubicBezTo>
                    <a:pt x="95" y="7"/>
                    <a:pt x="90" y="0"/>
                    <a:pt x="87" y="1"/>
                  </a:cubicBezTo>
                  <a:cubicBezTo>
                    <a:pt x="85" y="2"/>
                    <a:pt x="87" y="6"/>
                    <a:pt x="86" y="8"/>
                  </a:cubicBezTo>
                  <a:cubicBezTo>
                    <a:pt x="85" y="10"/>
                    <a:pt x="79" y="6"/>
                    <a:pt x="79" y="8"/>
                  </a:cubicBezTo>
                  <a:cubicBezTo>
                    <a:pt x="79" y="11"/>
                    <a:pt x="77" y="11"/>
                    <a:pt x="75" y="8"/>
                  </a:cubicBezTo>
                  <a:cubicBezTo>
                    <a:pt x="73" y="6"/>
                    <a:pt x="68" y="7"/>
                    <a:pt x="68" y="9"/>
                  </a:cubicBezTo>
                  <a:cubicBezTo>
                    <a:pt x="68" y="11"/>
                    <a:pt x="66" y="10"/>
                    <a:pt x="62" y="7"/>
                  </a:cubicBezTo>
                  <a:cubicBezTo>
                    <a:pt x="59" y="5"/>
                    <a:pt x="55" y="10"/>
                    <a:pt x="55" y="13"/>
                  </a:cubicBezTo>
                  <a:cubicBezTo>
                    <a:pt x="55" y="15"/>
                    <a:pt x="54" y="16"/>
                    <a:pt x="50" y="10"/>
                  </a:cubicBezTo>
                  <a:cubicBezTo>
                    <a:pt x="47" y="5"/>
                    <a:pt x="44" y="11"/>
                    <a:pt x="45" y="14"/>
                  </a:cubicBezTo>
                  <a:cubicBezTo>
                    <a:pt x="47" y="17"/>
                    <a:pt x="46" y="20"/>
                    <a:pt x="44" y="19"/>
                  </a:cubicBezTo>
                  <a:cubicBezTo>
                    <a:pt x="41" y="17"/>
                    <a:pt x="38" y="20"/>
                    <a:pt x="36" y="22"/>
                  </a:cubicBezTo>
                  <a:cubicBezTo>
                    <a:pt x="35" y="25"/>
                    <a:pt x="30" y="15"/>
                    <a:pt x="33" y="13"/>
                  </a:cubicBezTo>
                  <a:cubicBezTo>
                    <a:pt x="37" y="11"/>
                    <a:pt x="21" y="2"/>
                    <a:pt x="16" y="2"/>
                  </a:cubicBezTo>
                  <a:cubicBezTo>
                    <a:pt x="11" y="2"/>
                    <a:pt x="15" y="6"/>
                    <a:pt x="18" y="8"/>
                  </a:cubicBezTo>
                  <a:cubicBezTo>
                    <a:pt x="21" y="11"/>
                    <a:pt x="16" y="10"/>
                    <a:pt x="14" y="8"/>
                  </a:cubicBezTo>
                  <a:cubicBezTo>
                    <a:pt x="12" y="6"/>
                    <a:pt x="8" y="7"/>
                    <a:pt x="6" y="11"/>
                  </a:cubicBezTo>
                  <a:cubicBezTo>
                    <a:pt x="4" y="14"/>
                    <a:pt x="1" y="16"/>
                    <a:pt x="1" y="18"/>
                  </a:cubicBezTo>
                  <a:cubicBezTo>
                    <a:pt x="0" y="21"/>
                    <a:pt x="6" y="23"/>
                    <a:pt x="12" y="21"/>
                  </a:cubicBezTo>
                  <a:cubicBezTo>
                    <a:pt x="17" y="19"/>
                    <a:pt x="23" y="18"/>
                    <a:pt x="25" y="21"/>
                  </a:cubicBezTo>
                  <a:cubicBezTo>
                    <a:pt x="28" y="23"/>
                    <a:pt x="20" y="24"/>
                    <a:pt x="23" y="26"/>
                  </a:cubicBezTo>
                  <a:cubicBezTo>
                    <a:pt x="26" y="28"/>
                    <a:pt x="24" y="30"/>
                    <a:pt x="17" y="30"/>
                  </a:cubicBezTo>
                  <a:cubicBezTo>
                    <a:pt x="11" y="29"/>
                    <a:pt x="3" y="31"/>
                    <a:pt x="4" y="33"/>
                  </a:cubicBezTo>
                  <a:cubicBezTo>
                    <a:pt x="6" y="35"/>
                    <a:pt x="21" y="31"/>
                    <a:pt x="21" y="33"/>
                  </a:cubicBezTo>
                  <a:cubicBezTo>
                    <a:pt x="21" y="36"/>
                    <a:pt x="21" y="39"/>
                    <a:pt x="25" y="38"/>
                  </a:cubicBezTo>
                  <a:cubicBezTo>
                    <a:pt x="29" y="36"/>
                    <a:pt x="26" y="41"/>
                    <a:pt x="28" y="41"/>
                  </a:cubicBezTo>
                  <a:cubicBezTo>
                    <a:pt x="30" y="42"/>
                    <a:pt x="30" y="46"/>
                    <a:pt x="24" y="47"/>
                  </a:cubicBezTo>
                  <a:cubicBezTo>
                    <a:pt x="19" y="47"/>
                    <a:pt x="16" y="48"/>
                    <a:pt x="19" y="50"/>
                  </a:cubicBezTo>
                  <a:cubicBezTo>
                    <a:pt x="21" y="53"/>
                    <a:pt x="27" y="51"/>
                    <a:pt x="33" y="50"/>
                  </a:cubicBezTo>
                  <a:cubicBezTo>
                    <a:pt x="39" y="48"/>
                    <a:pt x="47" y="55"/>
                    <a:pt x="53" y="58"/>
                  </a:cubicBezTo>
                  <a:cubicBezTo>
                    <a:pt x="60" y="61"/>
                    <a:pt x="72" y="57"/>
                    <a:pt x="73" y="53"/>
                  </a:cubicBezTo>
                  <a:cubicBezTo>
                    <a:pt x="74" y="50"/>
                    <a:pt x="83" y="51"/>
                    <a:pt x="87" y="49"/>
                  </a:cubicBezTo>
                  <a:cubicBezTo>
                    <a:pt x="91" y="46"/>
                    <a:pt x="96" y="43"/>
                    <a:pt x="102" y="4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7" name="Freeform 136">
              <a:extLst>
                <a:ext uri="{FF2B5EF4-FFF2-40B4-BE49-F238E27FC236}">
                  <a16:creationId xmlns="" xmlns:a16="http://schemas.microsoft.com/office/drawing/2014/main" id="{15E279F1-A28E-4229-80C5-A6BB52A8151D}"/>
                </a:ext>
              </a:extLst>
            </p:cNvPr>
            <p:cNvSpPr>
              <a:spLocks/>
            </p:cNvSpPr>
            <p:nvPr/>
          </p:nvSpPr>
          <p:spPr bwMode="auto">
            <a:xfrm>
              <a:off x="3983037" y="1749426"/>
              <a:ext cx="107950" cy="120650"/>
            </a:xfrm>
            <a:custGeom>
              <a:avLst/>
              <a:gdLst>
                <a:gd name="T0" fmla="*/ 45 w 51"/>
                <a:gd name="T1" fmla="*/ 18 h 57"/>
                <a:gd name="T2" fmla="*/ 42 w 51"/>
                <a:gd name="T3" fmla="*/ 14 h 57"/>
                <a:gd name="T4" fmla="*/ 35 w 51"/>
                <a:gd name="T5" fmla="*/ 16 h 57"/>
                <a:gd name="T6" fmla="*/ 28 w 51"/>
                <a:gd name="T7" fmla="*/ 15 h 57"/>
                <a:gd name="T8" fmla="*/ 31 w 51"/>
                <a:gd name="T9" fmla="*/ 8 h 57"/>
                <a:gd name="T10" fmla="*/ 34 w 51"/>
                <a:gd name="T11" fmla="*/ 2 h 57"/>
                <a:gd name="T12" fmla="*/ 32 w 51"/>
                <a:gd name="T13" fmla="*/ 2 h 57"/>
                <a:gd name="T14" fmla="*/ 21 w 51"/>
                <a:gd name="T15" fmla="*/ 4 h 57"/>
                <a:gd name="T16" fmla="*/ 26 w 51"/>
                <a:gd name="T17" fmla="*/ 9 h 57"/>
                <a:gd name="T18" fmla="*/ 17 w 51"/>
                <a:gd name="T19" fmla="*/ 14 h 57"/>
                <a:gd name="T20" fmla="*/ 5 w 51"/>
                <a:gd name="T21" fmla="*/ 14 h 57"/>
                <a:gd name="T22" fmla="*/ 6 w 51"/>
                <a:gd name="T23" fmla="*/ 23 h 57"/>
                <a:gd name="T24" fmla="*/ 12 w 51"/>
                <a:gd name="T25" fmla="*/ 31 h 57"/>
                <a:gd name="T26" fmla="*/ 9 w 51"/>
                <a:gd name="T27" fmla="*/ 40 h 57"/>
                <a:gd name="T28" fmla="*/ 1 w 51"/>
                <a:gd name="T29" fmla="*/ 48 h 57"/>
                <a:gd name="T30" fmla="*/ 12 w 51"/>
                <a:gd name="T31" fmla="*/ 57 h 57"/>
                <a:gd name="T32" fmla="*/ 32 w 51"/>
                <a:gd name="T33" fmla="*/ 49 h 57"/>
                <a:gd name="T34" fmla="*/ 46 w 51"/>
                <a:gd name="T35" fmla="*/ 46 h 57"/>
                <a:gd name="T36" fmla="*/ 46 w 51"/>
                <a:gd name="T37" fmla="*/ 20 h 57"/>
                <a:gd name="T38" fmla="*/ 45 w 51"/>
                <a:gd name="T3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7">
                  <a:moveTo>
                    <a:pt x="45" y="18"/>
                  </a:moveTo>
                  <a:cubicBezTo>
                    <a:pt x="44" y="17"/>
                    <a:pt x="43" y="16"/>
                    <a:pt x="42" y="14"/>
                  </a:cubicBezTo>
                  <a:cubicBezTo>
                    <a:pt x="37" y="9"/>
                    <a:pt x="36" y="13"/>
                    <a:pt x="35" y="16"/>
                  </a:cubicBezTo>
                  <a:cubicBezTo>
                    <a:pt x="35" y="20"/>
                    <a:pt x="31" y="15"/>
                    <a:pt x="28" y="15"/>
                  </a:cubicBezTo>
                  <a:cubicBezTo>
                    <a:pt x="25" y="14"/>
                    <a:pt x="29" y="10"/>
                    <a:pt x="31" y="8"/>
                  </a:cubicBezTo>
                  <a:cubicBezTo>
                    <a:pt x="32" y="8"/>
                    <a:pt x="33" y="5"/>
                    <a:pt x="34" y="2"/>
                  </a:cubicBezTo>
                  <a:cubicBezTo>
                    <a:pt x="33" y="2"/>
                    <a:pt x="33" y="2"/>
                    <a:pt x="32" y="2"/>
                  </a:cubicBezTo>
                  <a:cubicBezTo>
                    <a:pt x="28" y="0"/>
                    <a:pt x="21" y="0"/>
                    <a:pt x="21" y="4"/>
                  </a:cubicBezTo>
                  <a:cubicBezTo>
                    <a:pt x="21" y="8"/>
                    <a:pt x="26" y="7"/>
                    <a:pt x="26" y="9"/>
                  </a:cubicBezTo>
                  <a:cubicBezTo>
                    <a:pt x="26" y="12"/>
                    <a:pt x="21" y="11"/>
                    <a:pt x="17" y="14"/>
                  </a:cubicBezTo>
                  <a:cubicBezTo>
                    <a:pt x="13" y="17"/>
                    <a:pt x="9" y="12"/>
                    <a:pt x="5" y="14"/>
                  </a:cubicBezTo>
                  <a:cubicBezTo>
                    <a:pt x="1" y="16"/>
                    <a:pt x="9" y="19"/>
                    <a:pt x="6" y="23"/>
                  </a:cubicBezTo>
                  <a:cubicBezTo>
                    <a:pt x="3" y="27"/>
                    <a:pt x="7" y="27"/>
                    <a:pt x="12" y="31"/>
                  </a:cubicBezTo>
                  <a:cubicBezTo>
                    <a:pt x="17" y="35"/>
                    <a:pt x="9" y="36"/>
                    <a:pt x="9" y="40"/>
                  </a:cubicBezTo>
                  <a:cubicBezTo>
                    <a:pt x="9" y="45"/>
                    <a:pt x="2" y="45"/>
                    <a:pt x="1" y="48"/>
                  </a:cubicBezTo>
                  <a:cubicBezTo>
                    <a:pt x="0" y="51"/>
                    <a:pt x="6" y="57"/>
                    <a:pt x="12" y="57"/>
                  </a:cubicBezTo>
                  <a:cubicBezTo>
                    <a:pt x="16" y="57"/>
                    <a:pt x="26" y="54"/>
                    <a:pt x="32" y="49"/>
                  </a:cubicBezTo>
                  <a:cubicBezTo>
                    <a:pt x="37" y="43"/>
                    <a:pt x="40" y="48"/>
                    <a:pt x="46" y="46"/>
                  </a:cubicBezTo>
                  <a:cubicBezTo>
                    <a:pt x="51" y="43"/>
                    <a:pt x="48" y="24"/>
                    <a:pt x="46" y="20"/>
                  </a:cubicBezTo>
                  <a:cubicBezTo>
                    <a:pt x="45" y="19"/>
                    <a:pt x="45" y="18"/>
                    <a:pt x="45" y="1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8" name="Freeform 137">
              <a:extLst>
                <a:ext uri="{FF2B5EF4-FFF2-40B4-BE49-F238E27FC236}">
                  <a16:creationId xmlns="" xmlns:a16="http://schemas.microsoft.com/office/drawing/2014/main" id="{2089DBFF-15D7-4A71-81F8-F39C762C52B5}"/>
                </a:ext>
              </a:extLst>
            </p:cNvPr>
            <p:cNvSpPr>
              <a:spLocks noEditPoints="1"/>
            </p:cNvSpPr>
            <p:nvPr/>
          </p:nvSpPr>
          <p:spPr bwMode="auto">
            <a:xfrm>
              <a:off x="4037012" y="1555751"/>
              <a:ext cx="241300" cy="365125"/>
            </a:xfrm>
            <a:custGeom>
              <a:avLst/>
              <a:gdLst>
                <a:gd name="T0" fmla="*/ 9 w 114"/>
                <a:gd name="T1" fmla="*/ 94 h 173"/>
                <a:gd name="T2" fmla="*/ 3 w 114"/>
                <a:gd name="T3" fmla="*/ 107 h 173"/>
                <a:gd name="T4" fmla="*/ 17 w 114"/>
                <a:gd name="T5" fmla="*/ 106 h 173"/>
                <a:gd name="T6" fmla="*/ 29 w 114"/>
                <a:gd name="T7" fmla="*/ 104 h 173"/>
                <a:gd name="T8" fmla="*/ 114 w 114"/>
                <a:gd name="T9" fmla="*/ 133 h 173"/>
                <a:gd name="T10" fmla="*/ 97 w 114"/>
                <a:gd name="T11" fmla="*/ 127 h 173"/>
                <a:gd name="T12" fmla="*/ 93 w 114"/>
                <a:gd name="T13" fmla="*/ 114 h 173"/>
                <a:gd name="T14" fmla="*/ 77 w 114"/>
                <a:gd name="T15" fmla="*/ 87 h 173"/>
                <a:gd name="T16" fmla="*/ 59 w 114"/>
                <a:gd name="T17" fmla="*/ 80 h 173"/>
                <a:gd name="T18" fmla="*/ 72 w 114"/>
                <a:gd name="T19" fmla="*/ 53 h 173"/>
                <a:gd name="T20" fmla="*/ 47 w 114"/>
                <a:gd name="T21" fmla="*/ 48 h 173"/>
                <a:gd name="T22" fmla="*/ 57 w 114"/>
                <a:gd name="T23" fmla="*/ 32 h 173"/>
                <a:gd name="T24" fmla="*/ 40 w 114"/>
                <a:gd name="T25" fmla="*/ 37 h 173"/>
                <a:gd name="T26" fmla="*/ 28 w 114"/>
                <a:gd name="T27" fmla="*/ 54 h 173"/>
                <a:gd name="T28" fmla="*/ 18 w 114"/>
                <a:gd name="T29" fmla="*/ 54 h 173"/>
                <a:gd name="T30" fmla="*/ 22 w 114"/>
                <a:gd name="T31" fmla="*/ 69 h 173"/>
                <a:gd name="T32" fmla="*/ 19 w 114"/>
                <a:gd name="T33" fmla="*/ 82 h 173"/>
                <a:gd name="T34" fmla="*/ 32 w 114"/>
                <a:gd name="T35" fmla="*/ 86 h 173"/>
                <a:gd name="T36" fmla="*/ 39 w 114"/>
                <a:gd name="T37" fmla="*/ 85 h 173"/>
                <a:gd name="T38" fmla="*/ 51 w 114"/>
                <a:gd name="T39" fmla="*/ 95 h 173"/>
                <a:gd name="T40" fmla="*/ 56 w 114"/>
                <a:gd name="T41" fmla="*/ 106 h 173"/>
                <a:gd name="T42" fmla="*/ 58 w 114"/>
                <a:gd name="T43" fmla="*/ 120 h 173"/>
                <a:gd name="T44" fmla="*/ 43 w 114"/>
                <a:gd name="T45" fmla="*/ 122 h 173"/>
                <a:gd name="T46" fmla="*/ 46 w 114"/>
                <a:gd name="T47" fmla="*/ 134 h 173"/>
                <a:gd name="T48" fmla="*/ 40 w 114"/>
                <a:gd name="T49" fmla="*/ 146 h 173"/>
                <a:gd name="T50" fmla="*/ 58 w 114"/>
                <a:gd name="T51" fmla="*/ 149 h 173"/>
                <a:gd name="T52" fmla="*/ 47 w 114"/>
                <a:gd name="T53" fmla="*/ 154 h 173"/>
                <a:gd name="T54" fmla="*/ 41 w 114"/>
                <a:gd name="T55" fmla="*/ 167 h 173"/>
                <a:gd name="T56" fmla="*/ 54 w 114"/>
                <a:gd name="T57" fmla="*/ 163 h 173"/>
                <a:gd name="T58" fmla="*/ 71 w 114"/>
                <a:gd name="T59" fmla="*/ 160 h 173"/>
                <a:gd name="T60" fmla="*/ 93 w 114"/>
                <a:gd name="T61" fmla="*/ 159 h 173"/>
                <a:gd name="T62" fmla="*/ 104 w 114"/>
                <a:gd name="T63" fmla="*/ 151 h 173"/>
                <a:gd name="T64" fmla="*/ 114 w 114"/>
                <a:gd name="T65" fmla="*/ 133 h 173"/>
                <a:gd name="T66" fmla="*/ 21 w 114"/>
                <a:gd name="T67" fmla="*/ 39 h 173"/>
                <a:gd name="T68" fmla="*/ 78 w 114"/>
                <a:gd name="T69" fmla="*/ 13 h 173"/>
                <a:gd name="T70" fmla="*/ 78 w 114"/>
                <a:gd name="T71" fmla="*/ 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73">
                  <a:moveTo>
                    <a:pt x="23" y="92"/>
                  </a:moveTo>
                  <a:cubicBezTo>
                    <a:pt x="18" y="88"/>
                    <a:pt x="13" y="94"/>
                    <a:pt x="9" y="94"/>
                  </a:cubicBezTo>
                  <a:cubicBezTo>
                    <a:pt x="8" y="97"/>
                    <a:pt x="7" y="100"/>
                    <a:pt x="6" y="100"/>
                  </a:cubicBezTo>
                  <a:cubicBezTo>
                    <a:pt x="4" y="102"/>
                    <a:pt x="0" y="106"/>
                    <a:pt x="3" y="107"/>
                  </a:cubicBezTo>
                  <a:cubicBezTo>
                    <a:pt x="6" y="107"/>
                    <a:pt x="10" y="112"/>
                    <a:pt x="10" y="108"/>
                  </a:cubicBezTo>
                  <a:cubicBezTo>
                    <a:pt x="11" y="105"/>
                    <a:pt x="12" y="101"/>
                    <a:pt x="17" y="106"/>
                  </a:cubicBezTo>
                  <a:cubicBezTo>
                    <a:pt x="18" y="108"/>
                    <a:pt x="19" y="109"/>
                    <a:pt x="20" y="110"/>
                  </a:cubicBezTo>
                  <a:cubicBezTo>
                    <a:pt x="21" y="108"/>
                    <a:pt x="26" y="107"/>
                    <a:pt x="29" y="104"/>
                  </a:cubicBezTo>
                  <a:cubicBezTo>
                    <a:pt x="32" y="101"/>
                    <a:pt x="27" y="96"/>
                    <a:pt x="23" y="92"/>
                  </a:cubicBezTo>
                  <a:close/>
                  <a:moveTo>
                    <a:pt x="114" y="133"/>
                  </a:moveTo>
                  <a:cubicBezTo>
                    <a:pt x="114" y="128"/>
                    <a:pt x="103" y="125"/>
                    <a:pt x="102" y="127"/>
                  </a:cubicBezTo>
                  <a:cubicBezTo>
                    <a:pt x="101" y="130"/>
                    <a:pt x="98" y="130"/>
                    <a:pt x="97" y="127"/>
                  </a:cubicBezTo>
                  <a:cubicBezTo>
                    <a:pt x="95" y="124"/>
                    <a:pt x="98" y="121"/>
                    <a:pt x="96" y="120"/>
                  </a:cubicBezTo>
                  <a:cubicBezTo>
                    <a:pt x="95" y="120"/>
                    <a:pt x="92" y="116"/>
                    <a:pt x="93" y="114"/>
                  </a:cubicBezTo>
                  <a:cubicBezTo>
                    <a:pt x="93" y="113"/>
                    <a:pt x="90" y="102"/>
                    <a:pt x="84" y="101"/>
                  </a:cubicBezTo>
                  <a:cubicBezTo>
                    <a:pt x="79" y="99"/>
                    <a:pt x="78" y="91"/>
                    <a:pt x="77" y="87"/>
                  </a:cubicBezTo>
                  <a:cubicBezTo>
                    <a:pt x="76" y="83"/>
                    <a:pt x="72" y="85"/>
                    <a:pt x="69" y="81"/>
                  </a:cubicBezTo>
                  <a:cubicBezTo>
                    <a:pt x="66" y="78"/>
                    <a:pt x="62" y="79"/>
                    <a:pt x="59" y="80"/>
                  </a:cubicBezTo>
                  <a:cubicBezTo>
                    <a:pt x="57" y="80"/>
                    <a:pt x="59" y="75"/>
                    <a:pt x="63" y="72"/>
                  </a:cubicBezTo>
                  <a:cubicBezTo>
                    <a:pt x="67" y="70"/>
                    <a:pt x="72" y="55"/>
                    <a:pt x="72" y="53"/>
                  </a:cubicBezTo>
                  <a:cubicBezTo>
                    <a:pt x="72" y="50"/>
                    <a:pt x="54" y="50"/>
                    <a:pt x="51" y="52"/>
                  </a:cubicBezTo>
                  <a:cubicBezTo>
                    <a:pt x="48" y="53"/>
                    <a:pt x="44" y="49"/>
                    <a:pt x="47" y="48"/>
                  </a:cubicBezTo>
                  <a:cubicBezTo>
                    <a:pt x="50" y="47"/>
                    <a:pt x="56" y="41"/>
                    <a:pt x="56" y="39"/>
                  </a:cubicBezTo>
                  <a:cubicBezTo>
                    <a:pt x="55" y="36"/>
                    <a:pt x="60" y="34"/>
                    <a:pt x="57" y="32"/>
                  </a:cubicBezTo>
                  <a:cubicBezTo>
                    <a:pt x="55" y="30"/>
                    <a:pt x="54" y="35"/>
                    <a:pt x="52" y="36"/>
                  </a:cubicBezTo>
                  <a:cubicBezTo>
                    <a:pt x="50" y="38"/>
                    <a:pt x="45" y="38"/>
                    <a:pt x="40" y="37"/>
                  </a:cubicBezTo>
                  <a:cubicBezTo>
                    <a:pt x="35" y="36"/>
                    <a:pt x="33" y="43"/>
                    <a:pt x="33" y="46"/>
                  </a:cubicBezTo>
                  <a:cubicBezTo>
                    <a:pt x="33" y="49"/>
                    <a:pt x="27" y="51"/>
                    <a:pt x="28" y="54"/>
                  </a:cubicBezTo>
                  <a:cubicBezTo>
                    <a:pt x="29" y="56"/>
                    <a:pt x="27" y="58"/>
                    <a:pt x="25" y="57"/>
                  </a:cubicBezTo>
                  <a:cubicBezTo>
                    <a:pt x="24" y="55"/>
                    <a:pt x="22" y="52"/>
                    <a:pt x="18" y="54"/>
                  </a:cubicBezTo>
                  <a:cubicBezTo>
                    <a:pt x="15" y="57"/>
                    <a:pt x="22" y="61"/>
                    <a:pt x="27" y="61"/>
                  </a:cubicBezTo>
                  <a:cubicBezTo>
                    <a:pt x="31" y="62"/>
                    <a:pt x="23" y="65"/>
                    <a:pt x="22" y="69"/>
                  </a:cubicBezTo>
                  <a:cubicBezTo>
                    <a:pt x="22" y="74"/>
                    <a:pt x="28" y="72"/>
                    <a:pt x="28" y="75"/>
                  </a:cubicBezTo>
                  <a:cubicBezTo>
                    <a:pt x="29" y="79"/>
                    <a:pt x="19" y="79"/>
                    <a:pt x="19" y="82"/>
                  </a:cubicBezTo>
                  <a:cubicBezTo>
                    <a:pt x="19" y="86"/>
                    <a:pt x="25" y="81"/>
                    <a:pt x="27" y="80"/>
                  </a:cubicBezTo>
                  <a:cubicBezTo>
                    <a:pt x="30" y="78"/>
                    <a:pt x="26" y="87"/>
                    <a:pt x="32" y="86"/>
                  </a:cubicBezTo>
                  <a:cubicBezTo>
                    <a:pt x="38" y="85"/>
                    <a:pt x="36" y="77"/>
                    <a:pt x="38" y="78"/>
                  </a:cubicBezTo>
                  <a:cubicBezTo>
                    <a:pt x="40" y="78"/>
                    <a:pt x="37" y="82"/>
                    <a:pt x="39" y="85"/>
                  </a:cubicBezTo>
                  <a:cubicBezTo>
                    <a:pt x="41" y="89"/>
                    <a:pt x="35" y="94"/>
                    <a:pt x="35" y="97"/>
                  </a:cubicBezTo>
                  <a:cubicBezTo>
                    <a:pt x="35" y="99"/>
                    <a:pt x="47" y="99"/>
                    <a:pt x="51" y="95"/>
                  </a:cubicBezTo>
                  <a:cubicBezTo>
                    <a:pt x="55" y="91"/>
                    <a:pt x="57" y="96"/>
                    <a:pt x="54" y="99"/>
                  </a:cubicBezTo>
                  <a:cubicBezTo>
                    <a:pt x="52" y="102"/>
                    <a:pt x="53" y="104"/>
                    <a:pt x="56" y="106"/>
                  </a:cubicBezTo>
                  <a:cubicBezTo>
                    <a:pt x="59" y="107"/>
                    <a:pt x="61" y="107"/>
                    <a:pt x="59" y="110"/>
                  </a:cubicBezTo>
                  <a:cubicBezTo>
                    <a:pt x="58" y="112"/>
                    <a:pt x="59" y="117"/>
                    <a:pt x="58" y="120"/>
                  </a:cubicBezTo>
                  <a:cubicBezTo>
                    <a:pt x="57" y="122"/>
                    <a:pt x="47" y="122"/>
                    <a:pt x="47" y="120"/>
                  </a:cubicBezTo>
                  <a:cubicBezTo>
                    <a:pt x="46" y="119"/>
                    <a:pt x="42" y="120"/>
                    <a:pt x="43" y="122"/>
                  </a:cubicBezTo>
                  <a:cubicBezTo>
                    <a:pt x="44" y="125"/>
                    <a:pt x="39" y="127"/>
                    <a:pt x="40" y="129"/>
                  </a:cubicBezTo>
                  <a:cubicBezTo>
                    <a:pt x="40" y="131"/>
                    <a:pt x="46" y="131"/>
                    <a:pt x="46" y="134"/>
                  </a:cubicBezTo>
                  <a:cubicBezTo>
                    <a:pt x="47" y="136"/>
                    <a:pt x="42" y="139"/>
                    <a:pt x="36" y="141"/>
                  </a:cubicBezTo>
                  <a:cubicBezTo>
                    <a:pt x="29" y="143"/>
                    <a:pt x="37" y="148"/>
                    <a:pt x="40" y="146"/>
                  </a:cubicBezTo>
                  <a:cubicBezTo>
                    <a:pt x="43" y="144"/>
                    <a:pt x="42" y="147"/>
                    <a:pt x="47" y="147"/>
                  </a:cubicBezTo>
                  <a:cubicBezTo>
                    <a:pt x="51" y="147"/>
                    <a:pt x="54" y="151"/>
                    <a:pt x="58" y="149"/>
                  </a:cubicBezTo>
                  <a:cubicBezTo>
                    <a:pt x="63" y="147"/>
                    <a:pt x="63" y="149"/>
                    <a:pt x="59" y="152"/>
                  </a:cubicBezTo>
                  <a:cubicBezTo>
                    <a:pt x="56" y="155"/>
                    <a:pt x="50" y="152"/>
                    <a:pt x="47" y="154"/>
                  </a:cubicBezTo>
                  <a:cubicBezTo>
                    <a:pt x="44" y="155"/>
                    <a:pt x="30" y="168"/>
                    <a:pt x="33" y="171"/>
                  </a:cubicBezTo>
                  <a:cubicBezTo>
                    <a:pt x="34" y="173"/>
                    <a:pt x="36" y="169"/>
                    <a:pt x="41" y="167"/>
                  </a:cubicBezTo>
                  <a:cubicBezTo>
                    <a:pt x="46" y="165"/>
                    <a:pt x="47" y="168"/>
                    <a:pt x="49" y="168"/>
                  </a:cubicBezTo>
                  <a:cubicBezTo>
                    <a:pt x="52" y="169"/>
                    <a:pt x="52" y="163"/>
                    <a:pt x="54" y="163"/>
                  </a:cubicBezTo>
                  <a:cubicBezTo>
                    <a:pt x="56" y="164"/>
                    <a:pt x="58" y="161"/>
                    <a:pt x="62" y="162"/>
                  </a:cubicBezTo>
                  <a:cubicBezTo>
                    <a:pt x="66" y="163"/>
                    <a:pt x="69" y="161"/>
                    <a:pt x="71" y="160"/>
                  </a:cubicBezTo>
                  <a:cubicBezTo>
                    <a:pt x="73" y="158"/>
                    <a:pt x="79" y="163"/>
                    <a:pt x="80" y="162"/>
                  </a:cubicBezTo>
                  <a:cubicBezTo>
                    <a:pt x="82" y="161"/>
                    <a:pt x="89" y="159"/>
                    <a:pt x="93" y="159"/>
                  </a:cubicBezTo>
                  <a:cubicBezTo>
                    <a:pt x="97" y="160"/>
                    <a:pt x="106" y="155"/>
                    <a:pt x="109" y="153"/>
                  </a:cubicBezTo>
                  <a:cubicBezTo>
                    <a:pt x="111" y="151"/>
                    <a:pt x="107" y="150"/>
                    <a:pt x="104" y="151"/>
                  </a:cubicBezTo>
                  <a:cubicBezTo>
                    <a:pt x="100" y="151"/>
                    <a:pt x="101" y="147"/>
                    <a:pt x="105" y="144"/>
                  </a:cubicBezTo>
                  <a:cubicBezTo>
                    <a:pt x="108" y="141"/>
                    <a:pt x="114" y="138"/>
                    <a:pt x="114" y="133"/>
                  </a:cubicBezTo>
                  <a:close/>
                  <a:moveTo>
                    <a:pt x="14" y="49"/>
                  </a:moveTo>
                  <a:cubicBezTo>
                    <a:pt x="18" y="49"/>
                    <a:pt x="23" y="42"/>
                    <a:pt x="21" y="39"/>
                  </a:cubicBezTo>
                  <a:cubicBezTo>
                    <a:pt x="19" y="37"/>
                    <a:pt x="10" y="50"/>
                    <a:pt x="14" y="49"/>
                  </a:cubicBezTo>
                  <a:close/>
                  <a:moveTo>
                    <a:pt x="78" y="13"/>
                  </a:moveTo>
                  <a:cubicBezTo>
                    <a:pt x="81" y="10"/>
                    <a:pt x="84" y="0"/>
                    <a:pt x="80" y="1"/>
                  </a:cubicBezTo>
                  <a:cubicBezTo>
                    <a:pt x="76" y="2"/>
                    <a:pt x="77" y="15"/>
                    <a:pt x="78" y="13"/>
                  </a:cubicBezTo>
                  <a:close/>
                </a:path>
              </a:pathLst>
            </a:custGeom>
            <a:grpFill/>
            <a:ln w="9525">
              <a:solidFill>
                <a:schemeClr val="tx2"/>
              </a:solidFill>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19" name="Freeform 139">
              <a:extLst>
                <a:ext uri="{FF2B5EF4-FFF2-40B4-BE49-F238E27FC236}">
                  <a16:creationId xmlns="" xmlns:a16="http://schemas.microsoft.com/office/drawing/2014/main" id="{FF52928A-DDD3-48AB-A820-1FF2E1DEB326}"/>
                </a:ext>
              </a:extLst>
            </p:cNvPr>
            <p:cNvSpPr>
              <a:spLocks noEditPoints="1"/>
            </p:cNvSpPr>
            <p:nvPr/>
          </p:nvSpPr>
          <p:spPr bwMode="auto">
            <a:xfrm>
              <a:off x="4425950" y="1660526"/>
              <a:ext cx="114300" cy="107950"/>
            </a:xfrm>
            <a:custGeom>
              <a:avLst/>
              <a:gdLst>
                <a:gd name="T0" fmla="*/ 27 w 54"/>
                <a:gd name="T1" fmla="*/ 19 h 51"/>
                <a:gd name="T2" fmla="*/ 27 w 54"/>
                <a:gd name="T3" fmla="*/ 11 h 51"/>
                <a:gd name="T4" fmla="*/ 28 w 54"/>
                <a:gd name="T5" fmla="*/ 1 h 51"/>
                <a:gd name="T6" fmla="*/ 20 w 54"/>
                <a:gd name="T7" fmla="*/ 6 h 51"/>
                <a:gd name="T8" fmla="*/ 13 w 54"/>
                <a:gd name="T9" fmla="*/ 9 h 51"/>
                <a:gd name="T10" fmla="*/ 14 w 54"/>
                <a:gd name="T11" fmla="*/ 14 h 51"/>
                <a:gd name="T12" fmla="*/ 7 w 54"/>
                <a:gd name="T13" fmla="*/ 11 h 51"/>
                <a:gd name="T14" fmla="*/ 2 w 54"/>
                <a:gd name="T15" fmla="*/ 19 h 51"/>
                <a:gd name="T16" fmla="*/ 2 w 54"/>
                <a:gd name="T17" fmla="*/ 32 h 51"/>
                <a:gd name="T18" fmla="*/ 6 w 54"/>
                <a:gd name="T19" fmla="*/ 42 h 51"/>
                <a:gd name="T20" fmla="*/ 8 w 54"/>
                <a:gd name="T21" fmla="*/ 47 h 51"/>
                <a:gd name="T22" fmla="*/ 18 w 54"/>
                <a:gd name="T23" fmla="*/ 48 h 51"/>
                <a:gd name="T24" fmla="*/ 22 w 54"/>
                <a:gd name="T25" fmla="*/ 48 h 51"/>
                <a:gd name="T26" fmla="*/ 18 w 54"/>
                <a:gd name="T27" fmla="*/ 42 h 51"/>
                <a:gd name="T28" fmla="*/ 24 w 54"/>
                <a:gd name="T29" fmla="*/ 43 h 51"/>
                <a:gd name="T30" fmla="*/ 32 w 54"/>
                <a:gd name="T31" fmla="*/ 43 h 51"/>
                <a:gd name="T32" fmla="*/ 28 w 54"/>
                <a:gd name="T33" fmla="*/ 36 h 51"/>
                <a:gd name="T34" fmla="*/ 22 w 54"/>
                <a:gd name="T35" fmla="*/ 35 h 51"/>
                <a:gd name="T36" fmla="*/ 26 w 54"/>
                <a:gd name="T37" fmla="*/ 28 h 51"/>
                <a:gd name="T38" fmla="*/ 33 w 54"/>
                <a:gd name="T39" fmla="*/ 24 h 51"/>
                <a:gd name="T40" fmla="*/ 27 w 54"/>
                <a:gd name="T41" fmla="*/ 19 h 51"/>
                <a:gd name="T42" fmla="*/ 53 w 54"/>
                <a:gd name="T43" fmla="*/ 29 h 51"/>
                <a:gd name="T44" fmla="*/ 49 w 54"/>
                <a:gd name="T45" fmla="*/ 32 h 51"/>
                <a:gd name="T46" fmla="*/ 45 w 54"/>
                <a:gd name="T47" fmla="*/ 29 h 51"/>
                <a:gd name="T48" fmla="*/ 38 w 54"/>
                <a:gd name="T49" fmla="*/ 32 h 51"/>
                <a:gd name="T50" fmla="*/ 42 w 54"/>
                <a:gd name="T51" fmla="*/ 43 h 51"/>
                <a:gd name="T52" fmla="*/ 39 w 54"/>
                <a:gd name="T53" fmla="*/ 46 h 51"/>
                <a:gd name="T54" fmla="*/ 42 w 54"/>
                <a:gd name="T55" fmla="*/ 51 h 51"/>
                <a:gd name="T56" fmla="*/ 50 w 54"/>
                <a:gd name="T57" fmla="*/ 41 h 51"/>
                <a:gd name="T58" fmla="*/ 53 w 54"/>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51">
                  <a:moveTo>
                    <a:pt x="27" y="19"/>
                  </a:moveTo>
                  <a:cubicBezTo>
                    <a:pt x="26" y="18"/>
                    <a:pt x="25" y="13"/>
                    <a:pt x="27" y="11"/>
                  </a:cubicBezTo>
                  <a:cubicBezTo>
                    <a:pt x="29" y="9"/>
                    <a:pt x="30" y="3"/>
                    <a:pt x="28" y="1"/>
                  </a:cubicBezTo>
                  <a:cubicBezTo>
                    <a:pt x="27" y="0"/>
                    <a:pt x="21" y="1"/>
                    <a:pt x="20" y="6"/>
                  </a:cubicBezTo>
                  <a:cubicBezTo>
                    <a:pt x="20" y="10"/>
                    <a:pt x="15" y="8"/>
                    <a:pt x="13" y="9"/>
                  </a:cubicBezTo>
                  <a:cubicBezTo>
                    <a:pt x="12" y="10"/>
                    <a:pt x="16" y="12"/>
                    <a:pt x="14" y="14"/>
                  </a:cubicBezTo>
                  <a:cubicBezTo>
                    <a:pt x="12" y="16"/>
                    <a:pt x="11" y="11"/>
                    <a:pt x="7" y="11"/>
                  </a:cubicBezTo>
                  <a:cubicBezTo>
                    <a:pt x="4" y="11"/>
                    <a:pt x="4" y="16"/>
                    <a:pt x="2" y="19"/>
                  </a:cubicBezTo>
                  <a:cubicBezTo>
                    <a:pt x="0" y="22"/>
                    <a:pt x="1" y="28"/>
                    <a:pt x="2" y="32"/>
                  </a:cubicBezTo>
                  <a:cubicBezTo>
                    <a:pt x="2" y="36"/>
                    <a:pt x="7" y="39"/>
                    <a:pt x="6" y="42"/>
                  </a:cubicBezTo>
                  <a:cubicBezTo>
                    <a:pt x="5" y="43"/>
                    <a:pt x="7" y="45"/>
                    <a:pt x="8" y="47"/>
                  </a:cubicBezTo>
                  <a:cubicBezTo>
                    <a:pt x="12" y="47"/>
                    <a:pt x="16" y="47"/>
                    <a:pt x="18" y="48"/>
                  </a:cubicBezTo>
                  <a:cubicBezTo>
                    <a:pt x="19" y="48"/>
                    <a:pt x="20" y="48"/>
                    <a:pt x="22" y="48"/>
                  </a:cubicBezTo>
                  <a:cubicBezTo>
                    <a:pt x="21" y="45"/>
                    <a:pt x="17" y="44"/>
                    <a:pt x="18" y="42"/>
                  </a:cubicBezTo>
                  <a:cubicBezTo>
                    <a:pt x="18" y="39"/>
                    <a:pt x="21" y="41"/>
                    <a:pt x="24" y="43"/>
                  </a:cubicBezTo>
                  <a:cubicBezTo>
                    <a:pt x="26" y="45"/>
                    <a:pt x="31" y="45"/>
                    <a:pt x="32" y="43"/>
                  </a:cubicBezTo>
                  <a:cubicBezTo>
                    <a:pt x="32" y="41"/>
                    <a:pt x="31" y="34"/>
                    <a:pt x="28" y="36"/>
                  </a:cubicBezTo>
                  <a:cubicBezTo>
                    <a:pt x="24" y="37"/>
                    <a:pt x="24" y="37"/>
                    <a:pt x="22" y="35"/>
                  </a:cubicBezTo>
                  <a:cubicBezTo>
                    <a:pt x="21" y="33"/>
                    <a:pt x="25" y="31"/>
                    <a:pt x="26" y="28"/>
                  </a:cubicBezTo>
                  <a:cubicBezTo>
                    <a:pt x="26" y="25"/>
                    <a:pt x="32" y="26"/>
                    <a:pt x="33" y="24"/>
                  </a:cubicBezTo>
                  <a:cubicBezTo>
                    <a:pt x="34" y="22"/>
                    <a:pt x="29" y="20"/>
                    <a:pt x="27" y="19"/>
                  </a:cubicBezTo>
                  <a:close/>
                  <a:moveTo>
                    <a:pt x="53" y="29"/>
                  </a:moveTo>
                  <a:cubicBezTo>
                    <a:pt x="51" y="28"/>
                    <a:pt x="50" y="31"/>
                    <a:pt x="49" y="32"/>
                  </a:cubicBezTo>
                  <a:cubicBezTo>
                    <a:pt x="47" y="32"/>
                    <a:pt x="46" y="25"/>
                    <a:pt x="45" y="29"/>
                  </a:cubicBezTo>
                  <a:cubicBezTo>
                    <a:pt x="44" y="33"/>
                    <a:pt x="41" y="28"/>
                    <a:pt x="38" y="32"/>
                  </a:cubicBezTo>
                  <a:cubicBezTo>
                    <a:pt x="34" y="37"/>
                    <a:pt x="40" y="41"/>
                    <a:pt x="42" y="43"/>
                  </a:cubicBezTo>
                  <a:cubicBezTo>
                    <a:pt x="44" y="44"/>
                    <a:pt x="42" y="46"/>
                    <a:pt x="39" y="46"/>
                  </a:cubicBezTo>
                  <a:cubicBezTo>
                    <a:pt x="36" y="45"/>
                    <a:pt x="38" y="50"/>
                    <a:pt x="42" y="51"/>
                  </a:cubicBezTo>
                  <a:cubicBezTo>
                    <a:pt x="46" y="51"/>
                    <a:pt x="50" y="43"/>
                    <a:pt x="50" y="41"/>
                  </a:cubicBezTo>
                  <a:cubicBezTo>
                    <a:pt x="49" y="39"/>
                    <a:pt x="54" y="30"/>
                    <a:pt x="53" y="29"/>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0" name="Freeform 140">
              <a:extLst>
                <a:ext uri="{FF2B5EF4-FFF2-40B4-BE49-F238E27FC236}">
                  <a16:creationId xmlns="" xmlns:a16="http://schemas.microsoft.com/office/drawing/2014/main" id="{F93B1526-F1F9-42D4-B660-F8A076B14AF4}"/>
                </a:ext>
              </a:extLst>
            </p:cNvPr>
            <p:cNvSpPr>
              <a:spLocks noEditPoints="1"/>
            </p:cNvSpPr>
            <p:nvPr/>
          </p:nvSpPr>
          <p:spPr bwMode="auto">
            <a:xfrm>
              <a:off x="4503737" y="1222376"/>
              <a:ext cx="296863" cy="523875"/>
            </a:xfrm>
            <a:custGeom>
              <a:avLst/>
              <a:gdLst>
                <a:gd name="T0" fmla="*/ 137 w 140"/>
                <a:gd name="T1" fmla="*/ 53 h 247"/>
                <a:gd name="T2" fmla="*/ 135 w 140"/>
                <a:gd name="T3" fmla="*/ 33 h 247"/>
                <a:gd name="T4" fmla="*/ 118 w 140"/>
                <a:gd name="T5" fmla="*/ 13 h 247"/>
                <a:gd name="T6" fmla="*/ 98 w 140"/>
                <a:gd name="T7" fmla="*/ 12 h 247"/>
                <a:gd name="T8" fmla="*/ 79 w 140"/>
                <a:gd name="T9" fmla="*/ 12 h 247"/>
                <a:gd name="T10" fmla="*/ 68 w 140"/>
                <a:gd name="T11" fmla="*/ 23 h 247"/>
                <a:gd name="T12" fmla="*/ 56 w 140"/>
                <a:gd name="T13" fmla="*/ 37 h 247"/>
                <a:gd name="T14" fmla="*/ 47 w 140"/>
                <a:gd name="T15" fmla="*/ 52 h 247"/>
                <a:gd name="T16" fmla="*/ 37 w 140"/>
                <a:gd name="T17" fmla="*/ 60 h 247"/>
                <a:gd name="T18" fmla="*/ 29 w 140"/>
                <a:gd name="T19" fmla="*/ 85 h 247"/>
                <a:gd name="T20" fmla="*/ 31 w 140"/>
                <a:gd name="T21" fmla="*/ 97 h 247"/>
                <a:gd name="T22" fmla="*/ 12 w 140"/>
                <a:gd name="T23" fmla="*/ 105 h 247"/>
                <a:gd name="T24" fmla="*/ 11 w 140"/>
                <a:gd name="T25" fmla="*/ 128 h 247"/>
                <a:gd name="T26" fmla="*/ 18 w 140"/>
                <a:gd name="T27" fmla="*/ 147 h 247"/>
                <a:gd name="T28" fmla="*/ 15 w 140"/>
                <a:gd name="T29" fmla="*/ 158 h 247"/>
                <a:gd name="T30" fmla="*/ 8 w 140"/>
                <a:gd name="T31" fmla="*/ 171 h 247"/>
                <a:gd name="T32" fmla="*/ 3 w 140"/>
                <a:gd name="T33" fmla="*/ 188 h 247"/>
                <a:gd name="T34" fmla="*/ 0 w 140"/>
                <a:gd name="T35" fmla="*/ 188 h 247"/>
                <a:gd name="T36" fmla="*/ 9 w 140"/>
                <a:gd name="T37" fmla="*/ 211 h 247"/>
                <a:gd name="T38" fmla="*/ 17 w 140"/>
                <a:gd name="T39" fmla="*/ 230 h 247"/>
                <a:gd name="T40" fmla="*/ 20 w 140"/>
                <a:gd name="T41" fmla="*/ 245 h 247"/>
                <a:gd name="T42" fmla="*/ 33 w 140"/>
                <a:gd name="T43" fmla="*/ 238 h 247"/>
                <a:gd name="T44" fmla="*/ 46 w 140"/>
                <a:gd name="T45" fmla="*/ 233 h 247"/>
                <a:gd name="T46" fmla="*/ 57 w 140"/>
                <a:gd name="T47" fmla="*/ 230 h 247"/>
                <a:gd name="T48" fmla="*/ 59 w 140"/>
                <a:gd name="T49" fmla="*/ 220 h 247"/>
                <a:gd name="T50" fmla="*/ 61 w 140"/>
                <a:gd name="T51" fmla="*/ 196 h 247"/>
                <a:gd name="T52" fmla="*/ 77 w 140"/>
                <a:gd name="T53" fmla="*/ 180 h 247"/>
                <a:gd name="T54" fmla="*/ 73 w 140"/>
                <a:gd name="T55" fmla="*/ 159 h 247"/>
                <a:gd name="T56" fmla="*/ 64 w 140"/>
                <a:gd name="T57" fmla="*/ 144 h 247"/>
                <a:gd name="T58" fmla="*/ 71 w 140"/>
                <a:gd name="T59" fmla="*/ 124 h 247"/>
                <a:gd name="T60" fmla="*/ 84 w 140"/>
                <a:gd name="T61" fmla="*/ 110 h 247"/>
                <a:gd name="T62" fmla="*/ 112 w 140"/>
                <a:gd name="T63" fmla="*/ 91 h 247"/>
                <a:gd name="T64" fmla="*/ 115 w 140"/>
                <a:gd name="T65" fmla="*/ 71 h 247"/>
                <a:gd name="T66" fmla="*/ 134 w 140"/>
                <a:gd name="T67" fmla="*/ 64 h 247"/>
                <a:gd name="T68" fmla="*/ 139 w 140"/>
                <a:gd name="T69" fmla="*/ 59 h 247"/>
                <a:gd name="T70" fmla="*/ 75 w 140"/>
                <a:gd name="T71" fmla="*/ 22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 h="247">
                  <a:moveTo>
                    <a:pt x="139" y="59"/>
                  </a:moveTo>
                  <a:cubicBezTo>
                    <a:pt x="137" y="57"/>
                    <a:pt x="134" y="53"/>
                    <a:pt x="137" y="53"/>
                  </a:cubicBezTo>
                  <a:cubicBezTo>
                    <a:pt x="139" y="53"/>
                    <a:pt x="140" y="45"/>
                    <a:pt x="137" y="43"/>
                  </a:cubicBezTo>
                  <a:cubicBezTo>
                    <a:pt x="134" y="42"/>
                    <a:pt x="137" y="35"/>
                    <a:pt x="135" y="33"/>
                  </a:cubicBezTo>
                  <a:cubicBezTo>
                    <a:pt x="132" y="32"/>
                    <a:pt x="134" y="26"/>
                    <a:pt x="134" y="22"/>
                  </a:cubicBezTo>
                  <a:cubicBezTo>
                    <a:pt x="135" y="19"/>
                    <a:pt x="124" y="15"/>
                    <a:pt x="118" y="13"/>
                  </a:cubicBezTo>
                  <a:cubicBezTo>
                    <a:pt x="112" y="10"/>
                    <a:pt x="109" y="6"/>
                    <a:pt x="105" y="3"/>
                  </a:cubicBezTo>
                  <a:cubicBezTo>
                    <a:pt x="100" y="0"/>
                    <a:pt x="98" y="7"/>
                    <a:pt x="98" y="12"/>
                  </a:cubicBezTo>
                  <a:cubicBezTo>
                    <a:pt x="98" y="16"/>
                    <a:pt x="94" y="17"/>
                    <a:pt x="91" y="14"/>
                  </a:cubicBezTo>
                  <a:cubicBezTo>
                    <a:pt x="87" y="11"/>
                    <a:pt x="84" y="14"/>
                    <a:pt x="79" y="12"/>
                  </a:cubicBezTo>
                  <a:cubicBezTo>
                    <a:pt x="74" y="10"/>
                    <a:pt x="76" y="17"/>
                    <a:pt x="76" y="20"/>
                  </a:cubicBezTo>
                  <a:cubicBezTo>
                    <a:pt x="76" y="23"/>
                    <a:pt x="71" y="23"/>
                    <a:pt x="68" y="23"/>
                  </a:cubicBezTo>
                  <a:cubicBezTo>
                    <a:pt x="64" y="23"/>
                    <a:pt x="59" y="26"/>
                    <a:pt x="59" y="29"/>
                  </a:cubicBezTo>
                  <a:cubicBezTo>
                    <a:pt x="59" y="33"/>
                    <a:pt x="54" y="35"/>
                    <a:pt x="56" y="37"/>
                  </a:cubicBezTo>
                  <a:cubicBezTo>
                    <a:pt x="57" y="40"/>
                    <a:pt x="55" y="42"/>
                    <a:pt x="53" y="43"/>
                  </a:cubicBezTo>
                  <a:cubicBezTo>
                    <a:pt x="51" y="45"/>
                    <a:pt x="49" y="50"/>
                    <a:pt x="47" y="52"/>
                  </a:cubicBezTo>
                  <a:cubicBezTo>
                    <a:pt x="46" y="53"/>
                    <a:pt x="48" y="56"/>
                    <a:pt x="45" y="58"/>
                  </a:cubicBezTo>
                  <a:cubicBezTo>
                    <a:pt x="42" y="60"/>
                    <a:pt x="38" y="59"/>
                    <a:pt x="37" y="60"/>
                  </a:cubicBezTo>
                  <a:cubicBezTo>
                    <a:pt x="35" y="62"/>
                    <a:pt x="37" y="66"/>
                    <a:pt x="36" y="71"/>
                  </a:cubicBezTo>
                  <a:cubicBezTo>
                    <a:pt x="36" y="75"/>
                    <a:pt x="32" y="81"/>
                    <a:pt x="29" y="85"/>
                  </a:cubicBezTo>
                  <a:cubicBezTo>
                    <a:pt x="25" y="89"/>
                    <a:pt x="30" y="90"/>
                    <a:pt x="31" y="91"/>
                  </a:cubicBezTo>
                  <a:cubicBezTo>
                    <a:pt x="33" y="91"/>
                    <a:pt x="33" y="94"/>
                    <a:pt x="31" y="97"/>
                  </a:cubicBezTo>
                  <a:cubicBezTo>
                    <a:pt x="30" y="101"/>
                    <a:pt x="26" y="98"/>
                    <a:pt x="24" y="98"/>
                  </a:cubicBezTo>
                  <a:cubicBezTo>
                    <a:pt x="22" y="97"/>
                    <a:pt x="16" y="100"/>
                    <a:pt x="12" y="105"/>
                  </a:cubicBezTo>
                  <a:cubicBezTo>
                    <a:pt x="9" y="111"/>
                    <a:pt x="10" y="114"/>
                    <a:pt x="11" y="117"/>
                  </a:cubicBezTo>
                  <a:cubicBezTo>
                    <a:pt x="12" y="119"/>
                    <a:pt x="9" y="123"/>
                    <a:pt x="11" y="128"/>
                  </a:cubicBezTo>
                  <a:cubicBezTo>
                    <a:pt x="14" y="133"/>
                    <a:pt x="10" y="134"/>
                    <a:pt x="11" y="139"/>
                  </a:cubicBezTo>
                  <a:cubicBezTo>
                    <a:pt x="11" y="143"/>
                    <a:pt x="18" y="142"/>
                    <a:pt x="18" y="147"/>
                  </a:cubicBezTo>
                  <a:cubicBezTo>
                    <a:pt x="19" y="151"/>
                    <a:pt x="16" y="153"/>
                    <a:pt x="14" y="153"/>
                  </a:cubicBezTo>
                  <a:cubicBezTo>
                    <a:pt x="12" y="153"/>
                    <a:pt x="12" y="157"/>
                    <a:pt x="15" y="158"/>
                  </a:cubicBezTo>
                  <a:cubicBezTo>
                    <a:pt x="17" y="159"/>
                    <a:pt x="16" y="166"/>
                    <a:pt x="15" y="169"/>
                  </a:cubicBezTo>
                  <a:cubicBezTo>
                    <a:pt x="14" y="171"/>
                    <a:pt x="7" y="169"/>
                    <a:pt x="8" y="171"/>
                  </a:cubicBezTo>
                  <a:cubicBezTo>
                    <a:pt x="8" y="174"/>
                    <a:pt x="6" y="178"/>
                    <a:pt x="6" y="180"/>
                  </a:cubicBezTo>
                  <a:cubicBezTo>
                    <a:pt x="6" y="183"/>
                    <a:pt x="6" y="189"/>
                    <a:pt x="3" y="188"/>
                  </a:cubicBezTo>
                  <a:cubicBezTo>
                    <a:pt x="3" y="187"/>
                    <a:pt x="1" y="187"/>
                    <a:pt x="0" y="187"/>
                  </a:cubicBezTo>
                  <a:cubicBezTo>
                    <a:pt x="0" y="188"/>
                    <a:pt x="0" y="188"/>
                    <a:pt x="0" y="188"/>
                  </a:cubicBezTo>
                  <a:cubicBezTo>
                    <a:pt x="0" y="193"/>
                    <a:pt x="1" y="197"/>
                    <a:pt x="5" y="200"/>
                  </a:cubicBezTo>
                  <a:cubicBezTo>
                    <a:pt x="9" y="203"/>
                    <a:pt x="6" y="207"/>
                    <a:pt x="9" y="211"/>
                  </a:cubicBezTo>
                  <a:cubicBezTo>
                    <a:pt x="12" y="216"/>
                    <a:pt x="11" y="219"/>
                    <a:pt x="15" y="222"/>
                  </a:cubicBezTo>
                  <a:cubicBezTo>
                    <a:pt x="18" y="225"/>
                    <a:pt x="18" y="226"/>
                    <a:pt x="17" y="230"/>
                  </a:cubicBezTo>
                  <a:cubicBezTo>
                    <a:pt x="15" y="234"/>
                    <a:pt x="20" y="233"/>
                    <a:pt x="20" y="235"/>
                  </a:cubicBezTo>
                  <a:cubicBezTo>
                    <a:pt x="20" y="238"/>
                    <a:pt x="19" y="242"/>
                    <a:pt x="20" y="245"/>
                  </a:cubicBezTo>
                  <a:cubicBezTo>
                    <a:pt x="21" y="247"/>
                    <a:pt x="24" y="245"/>
                    <a:pt x="29" y="245"/>
                  </a:cubicBezTo>
                  <a:cubicBezTo>
                    <a:pt x="34" y="244"/>
                    <a:pt x="33" y="241"/>
                    <a:pt x="33" y="238"/>
                  </a:cubicBezTo>
                  <a:cubicBezTo>
                    <a:pt x="33" y="235"/>
                    <a:pt x="36" y="236"/>
                    <a:pt x="37" y="234"/>
                  </a:cubicBezTo>
                  <a:cubicBezTo>
                    <a:pt x="37" y="232"/>
                    <a:pt x="42" y="232"/>
                    <a:pt x="46" y="233"/>
                  </a:cubicBezTo>
                  <a:cubicBezTo>
                    <a:pt x="50" y="235"/>
                    <a:pt x="52" y="232"/>
                    <a:pt x="53" y="228"/>
                  </a:cubicBezTo>
                  <a:cubicBezTo>
                    <a:pt x="53" y="224"/>
                    <a:pt x="55" y="229"/>
                    <a:pt x="57" y="230"/>
                  </a:cubicBezTo>
                  <a:cubicBezTo>
                    <a:pt x="58" y="231"/>
                    <a:pt x="61" y="224"/>
                    <a:pt x="63" y="219"/>
                  </a:cubicBezTo>
                  <a:cubicBezTo>
                    <a:pt x="65" y="215"/>
                    <a:pt x="63" y="216"/>
                    <a:pt x="59" y="220"/>
                  </a:cubicBezTo>
                  <a:cubicBezTo>
                    <a:pt x="55" y="224"/>
                    <a:pt x="57" y="216"/>
                    <a:pt x="59" y="212"/>
                  </a:cubicBezTo>
                  <a:cubicBezTo>
                    <a:pt x="60" y="209"/>
                    <a:pt x="60" y="198"/>
                    <a:pt x="61" y="196"/>
                  </a:cubicBezTo>
                  <a:cubicBezTo>
                    <a:pt x="61" y="194"/>
                    <a:pt x="62" y="190"/>
                    <a:pt x="67" y="189"/>
                  </a:cubicBezTo>
                  <a:cubicBezTo>
                    <a:pt x="72" y="188"/>
                    <a:pt x="78" y="182"/>
                    <a:pt x="77" y="180"/>
                  </a:cubicBezTo>
                  <a:cubicBezTo>
                    <a:pt x="76" y="177"/>
                    <a:pt x="84" y="173"/>
                    <a:pt x="84" y="171"/>
                  </a:cubicBezTo>
                  <a:cubicBezTo>
                    <a:pt x="84" y="168"/>
                    <a:pt x="76" y="160"/>
                    <a:pt x="73" y="159"/>
                  </a:cubicBezTo>
                  <a:cubicBezTo>
                    <a:pt x="70" y="157"/>
                    <a:pt x="65" y="158"/>
                    <a:pt x="65" y="157"/>
                  </a:cubicBezTo>
                  <a:cubicBezTo>
                    <a:pt x="66" y="155"/>
                    <a:pt x="64" y="148"/>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5"/>
                    <a:pt x="112" y="91"/>
                  </a:cubicBezTo>
                  <a:cubicBezTo>
                    <a:pt x="114" y="88"/>
                    <a:pt x="106" y="84"/>
                    <a:pt x="111" y="80"/>
                  </a:cubicBezTo>
                  <a:cubicBezTo>
                    <a:pt x="116" y="77"/>
                    <a:pt x="112" y="72"/>
                    <a:pt x="115" y="71"/>
                  </a:cubicBezTo>
                  <a:cubicBezTo>
                    <a:pt x="119" y="70"/>
                    <a:pt x="120" y="68"/>
                    <a:pt x="123" y="65"/>
                  </a:cubicBezTo>
                  <a:cubicBezTo>
                    <a:pt x="125" y="63"/>
                    <a:pt x="128" y="65"/>
                    <a:pt x="134" y="64"/>
                  </a:cubicBezTo>
                  <a:cubicBezTo>
                    <a:pt x="137" y="64"/>
                    <a:pt x="139" y="64"/>
                    <a:pt x="140" y="64"/>
                  </a:cubicBezTo>
                  <a:cubicBezTo>
                    <a:pt x="140" y="62"/>
                    <a:pt x="140" y="60"/>
                    <a:pt x="139" y="59"/>
                  </a:cubicBezTo>
                  <a:close/>
                  <a:moveTo>
                    <a:pt x="83" y="205"/>
                  </a:moveTo>
                  <a:cubicBezTo>
                    <a:pt x="76" y="206"/>
                    <a:pt x="73" y="218"/>
                    <a:pt x="75" y="220"/>
                  </a:cubicBezTo>
                  <a:cubicBezTo>
                    <a:pt x="76" y="222"/>
                    <a:pt x="89" y="205"/>
                    <a:pt x="83" y="205"/>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1" name="Freeform 141">
              <a:extLst>
                <a:ext uri="{FF2B5EF4-FFF2-40B4-BE49-F238E27FC236}">
                  <a16:creationId xmlns="" xmlns:a16="http://schemas.microsoft.com/office/drawing/2014/main" id="{7D5F8D5D-CD28-481D-959C-FA7F98F64162}"/>
                </a:ext>
              </a:extLst>
            </p:cNvPr>
            <p:cNvSpPr>
              <a:spLocks noEditPoints="1"/>
            </p:cNvSpPr>
            <p:nvPr/>
          </p:nvSpPr>
          <p:spPr bwMode="auto">
            <a:xfrm>
              <a:off x="4748212" y="1593851"/>
              <a:ext cx="150813" cy="71438"/>
            </a:xfrm>
            <a:custGeom>
              <a:avLst/>
              <a:gdLst>
                <a:gd name="T0" fmla="*/ 66 w 71"/>
                <a:gd name="T1" fmla="*/ 9 h 34"/>
                <a:gd name="T2" fmla="*/ 69 w 71"/>
                <a:gd name="T3" fmla="*/ 2 h 34"/>
                <a:gd name="T4" fmla="*/ 66 w 71"/>
                <a:gd name="T5" fmla="*/ 3 h 34"/>
                <a:gd name="T6" fmla="*/ 45 w 71"/>
                <a:gd name="T7" fmla="*/ 1 h 34"/>
                <a:gd name="T8" fmla="*/ 24 w 71"/>
                <a:gd name="T9" fmla="*/ 5 h 34"/>
                <a:gd name="T10" fmla="*/ 17 w 71"/>
                <a:gd name="T11" fmla="*/ 11 h 34"/>
                <a:gd name="T12" fmla="*/ 19 w 71"/>
                <a:gd name="T13" fmla="*/ 19 h 34"/>
                <a:gd name="T14" fmla="*/ 26 w 71"/>
                <a:gd name="T15" fmla="*/ 22 h 34"/>
                <a:gd name="T16" fmla="*/ 28 w 71"/>
                <a:gd name="T17" fmla="*/ 27 h 34"/>
                <a:gd name="T18" fmla="*/ 28 w 71"/>
                <a:gd name="T19" fmla="*/ 27 h 34"/>
                <a:gd name="T20" fmla="*/ 40 w 71"/>
                <a:gd name="T21" fmla="*/ 27 h 34"/>
                <a:gd name="T22" fmla="*/ 52 w 71"/>
                <a:gd name="T23" fmla="*/ 34 h 34"/>
                <a:gd name="T24" fmla="*/ 62 w 71"/>
                <a:gd name="T25" fmla="*/ 34 h 34"/>
                <a:gd name="T26" fmla="*/ 63 w 71"/>
                <a:gd name="T27" fmla="*/ 31 h 34"/>
                <a:gd name="T28" fmla="*/ 66 w 71"/>
                <a:gd name="T29" fmla="*/ 27 h 34"/>
                <a:gd name="T30" fmla="*/ 63 w 71"/>
                <a:gd name="T31" fmla="*/ 21 h 34"/>
                <a:gd name="T32" fmla="*/ 63 w 71"/>
                <a:gd name="T33" fmla="*/ 15 h 34"/>
                <a:gd name="T34" fmla="*/ 66 w 71"/>
                <a:gd name="T35" fmla="*/ 9 h 34"/>
                <a:gd name="T36" fmla="*/ 7 w 71"/>
                <a:gd name="T37" fmla="*/ 17 h 34"/>
                <a:gd name="T38" fmla="*/ 3 w 71"/>
                <a:gd name="T39" fmla="*/ 27 h 34"/>
                <a:gd name="T40" fmla="*/ 15 w 71"/>
                <a:gd name="T41" fmla="*/ 19 h 34"/>
                <a:gd name="T42" fmla="*/ 7 w 71"/>
                <a:gd name="T43" fmla="*/ 17 h 34"/>
                <a:gd name="T44" fmla="*/ 12 w 71"/>
                <a:gd name="T45" fmla="*/ 12 h 34"/>
                <a:gd name="T46" fmla="*/ 5 w 71"/>
                <a:gd name="T47" fmla="*/ 13 h 34"/>
                <a:gd name="T48" fmla="*/ 12 w 71"/>
                <a:gd name="T4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4">
                  <a:moveTo>
                    <a:pt x="66" y="9"/>
                  </a:moveTo>
                  <a:cubicBezTo>
                    <a:pt x="68" y="6"/>
                    <a:pt x="71" y="6"/>
                    <a:pt x="69" y="2"/>
                  </a:cubicBezTo>
                  <a:cubicBezTo>
                    <a:pt x="68" y="2"/>
                    <a:pt x="67" y="3"/>
                    <a:pt x="66" y="3"/>
                  </a:cubicBezTo>
                  <a:cubicBezTo>
                    <a:pt x="61" y="4"/>
                    <a:pt x="51" y="0"/>
                    <a:pt x="45" y="1"/>
                  </a:cubicBezTo>
                  <a:cubicBezTo>
                    <a:pt x="39" y="2"/>
                    <a:pt x="27" y="2"/>
                    <a:pt x="24" y="5"/>
                  </a:cubicBezTo>
                  <a:cubicBezTo>
                    <a:pt x="21" y="8"/>
                    <a:pt x="14" y="9"/>
                    <a:pt x="17" y="11"/>
                  </a:cubicBezTo>
                  <a:cubicBezTo>
                    <a:pt x="20" y="14"/>
                    <a:pt x="17" y="15"/>
                    <a:pt x="19" y="19"/>
                  </a:cubicBezTo>
                  <a:cubicBezTo>
                    <a:pt x="22" y="22"/>
                    <a:pt x="23" y="23"/>
                    <a:pt x="26" y="22"/>
                  </a:cubicBezTo>
                  <a:cubicBezTo>
                    <a:pt x="29" y="22"/>
                    <a:pt x="32" y="23"/>
                    <a:pt x="28" y="27"/>
                  </a:cubicBezTo>
                  <a:cubicBezTo>
                    <a:pt x="28" y="27"/>
                    <a:pt x="28" y="27"/>
                    <a:pt x="28" y="27"/>
                  </a:cubicBezTo>
                  <a:cubicBezTo>
                    <a:pt x="34" y="27"/>
                    <a:pt x="39" y="26"/>
                    <a:pt x="40" y="27"/>
                  </a:cubicBezTo>
                  <a:cubicBezTo>
                    <a:pt x="42" y="28"/>
                    <a:pt x="50" y="34"/>
                    <a:pt x="52" y="34"/>
                  </a:cubicBezTo>
                  <a:cubicBezTo>
                    <a:pt x="53" y="33"/>
                    <a:pt x="58" y="34"/>
                    <a:pt x="62" y="34"/>
                  </a:cubicBezTo>
                  <a:cubicBezTo>
                    <a:pt x="62" y="33"/>
                    <a:pt x="62" y="32"/>
                    <a:pt x="63" y="31"/>
                  </a:cubicBezTo>
                  <a:cubicBezTo>
                    <a:pt x="64" y="30"/>
                    <a:pt x="68" y="30"/>
                    <a:pt x="66" y="27"/>
                  </a:cubicBezTo>
                  <a:cubicBezTo>
                    <a:pt x="64" y="25"/>
                    <a:pt x="64" y="24"/>
                    <a:pt x="63" y="21"/>
                  </a:cubicBezTo>
                  <a:cubicBezTo>
                    <a:pt x="63" y="18"/>
                    <a:pt x="62" y="17"/>
                    <a:pt x="63" y="15"/>
                  </a:cubicBezTo>
                  <a:cubicBezTo>
                    <a:pt x="63" y="13"/>
                    <a:pt x="65" y="12"/>
                    <a:pt x="66" y="9"/>
                  </a:cubicBezTo>
                  <a:close/>
                  <a:moveTo>
                    <a:pt x="7" y="17"/>
                  </a:moveTo>
                  <a:cubicBezTo>
                    <a:pt x="1" y="19"/>
                    <a:pt x="0" y="27"/>
                    <a:pt x="3" y="27"/>
                  </a:cubicBezTo>
                  <a:cubicBezTo>
                    <a:pt x="6" y="27"/>
                    <a:pt x="13" y="21"/>
                    <a:pt x="15" y="19"/>
                  </a:cubicBezTo>
                  <a:cubicBezTo>
                    <a:pt x="16" y="18"/>
                    <a:pt x="13" y="16"/>
                    <a:pt x="7" y="17"/>
                  </a:cubicBezTo>
                  <a:close/>
                  <a:moveTo>
                    <a:pt x="12" y="12"/>
                  </a:moveTo>
                  <a:cubicBezTo>
                    <a:pt x="14" y="10"/>
                    <a:pt x="3" y="11"/>
                    <a:pt x="5" y="13"/>
                  </a:cubicBezTo>
                  <a:cubicBezTo>
                    <a:pt x="7" y="15"/>
                    <a:pt x="11" y="15"/>
                    <a:pt x="12" y="1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2" name="Freeform 142">
              <a:extLst>
                <a:ext uri="{FF2B5EF4-FFF2-40B4-BE49-F238E27FC236}">
                  <a16:creationId xmlns="" xmlns:a16="http://schemas.microsoft.com/office/drawing/2014/main" id="{988A57DF-F2C1-4EF7-A1F1-077BE8F04489}"/>
                </a:ext>
              </a:extLst>
            </p:cNvPr>
            <p:cNvSpPr>
              <a:spLocks/>
            </p:cNvSpPr>
            <p:nvPr/>
          </p:nvSpPr>
          <p:spPr bwMode="auto">
            <a:xfrm>
              <a:off x="5026025" y="3114676"/>
              <a:ext cx="192088" cy="231775"/>
            </a:xfrm>
            <a:custGeom>
              <a:avLst/>
              <a:gdLst>
                <a:gd name="T0" fmla="*/ 80 w 91"/>
                <a:gd name="T1" fmla="*/ 25 h 110"/>
                <a:gd name="T2" fmla="*/ 85 w 91"/>
                <a:gd name="T3" fmla="*/ 17 h 110"/>
                <a:gd name="T4" fmla="*/ 91 w 91"/>
                <a:gd name="T5" fmla="*/ 9 h 110"/>
                <a:gd name="T6" fmla="*/ 85 w 91"/>
                <a:gd name="T7" fmla="*/ 11 h 110"/>
                <a:gd name="T8" fmla="*/ 80 w 91"/>
                <a:gd name="T9" fmla="*/ 9 h 110"/>
                <a:gd name="T10" fmla="*/ 70 w 91"/>
                <a:gd name="T11" fmla="*/ 11 h 110"/>
                <a:gd name="T12" fmla="*/ 62 w 91"/>
                <a:gd name="T13" fmla="*/ 17 h 110"/>
                <a:gd name="T14" fmla="*/ 49 w 91"/>
                <a:gd name="T15" fmla="*/ 14 h 110"/>
                <a:gd name="T16" fmla="*/ 36 w 91"/>
                <a:gd name="T17" fmla="*/ 7 h 110"/>
                <a:gd name="T18" fmla="*/ 25 w 91"/>
                <a:gd name="T19" fmla="*/ 5 h 110"/>
                <a:gd name="T20" fmla="*/ 18 w 91"/>
                <a:gd name="T21" fmla="*/ 1 h 110"/>
                <a:gd name="T22" fmla="*/ 12 w 91"/>
                <a:gd name="T23" fmla="*/ 1 h 110"/>
                <a:gd name="T24" fmla="*/ 3 w 91"/>
                <a:gd name="T25" fmla="*/ 7 h 110"/>
                <a:gd name="T26" fmla="*/ 1 w 91"/>
                <a:gd name="T27" fmla="*/ 9 h 110"/>
                <a:gd name="T28" fmla="*/ 6 w 91"/>
                <a:gd name="T29" fmla="*/ 13 h 110"/>
                <a:gd name="T30" fmla="*/ 7 w 91"/>
                <a:gd name="T31" fmla="*/ 21 h 110"/>
                <a:gd name="T32" fmla="*/ 12 w 91"/>
                <a:gd name="T33" fmla="*/ 25 h 110"/>
                <a:gd name="T34" fmla="*/ 11 w 91"/>
                <a:gd name="T35" fmla="*/ 35 h 110"/>
                <a:gd name="T36" fmla="*/ 4 w 91"/>
                <a:gd name="T37" fmla="*/ 48 h 110"/>
                <a:gd name="T38" fmla="*/ 1 w 91"/>
                <a:gd name="T39" fmla="*/ 55 h 110"/>
                <a:gd name="T40" fmla="*/ 8 w 91"/>
                <a:gd name="T41" fmla="*/ 59 h 110"/>
                <a:gd name="T42" fmla="*/ 0 w 91"/>
                <a:gd name="T43" fmla="*/ 66 h 110"/>
                <a:gd name="T44" fmla="*/ 0 w 91"/>
                <a:gd name="T45" fmla="*/ 67 h 110"/>
                <a:gd name="T46" fmla="*/ 43 w 91"/>
                <a:gd name="T47" fmla="*/ 90 h 110"/>
                <a:gd name="T48" fmla="*/ 42 w 91"/>
                <a:gd name="T49" fmla="*/ 97 h 110"/>
                <a:gd name="T50" fmla="*/ 61 w 91"/>
                <a:gd name="T51" fmla="*/ 110 h 110"/>
                <a:gd name="T52" fmla="*/ 72 w 91"/>
                <a:gd name="T53" fmla="*/ 86 h 110"/>
                <a:gd name="T54" fmla="*/ 79 w 91"/>
                <a:gd name="T55" fmla="*/ 80 h 110"/>
                <a:gd name="T56" fmla="*/ 85 w 91"/>
                <a:gd name="T57" fmla="*/ 76 h 110"/>
                <a:gd name="T58" fmla="*/ 86 w 91"/>
                <a:gd name="T59" fmla="*/ 75 h 110"/>
                <a:gd name="T60" fmla="*/ 81 w 91"/>
                <a:gd name="T61" fmla="*/ 66 h 110"/>
                <a:gd name="T62" fmla="*/ 80 w 91"/>
                <a:gd name="T6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10">
                  <a:moveTo>
                    <a:pt x="80" y="25"/>
                  </a:moveTo>
                  <a:cubicBezTo>
                    <a:pt x="85" y="17"/>
                    <a:pt x="85" y="17"/>
                    <a:pt x="85" y="17"/>
                  </a:cubicBezTo>
                  <a:cubicBezTo>
                    <a:pt x="91" y="9"/>
                    <a:pt x="91" y="9"/>
                    <a:pt x="91" y="9"/>
                  </a:cubicBezTo>
                  <a:cubicBezTo>
                    <a:pt x="88" y="10"/>
                    <a:pt x="86" y="11"/>
                    <a:pt x="85" y="11"/>
                  </a:cubicBezTo>
                  <a:cubicBezTo>
                    <a:pt x="83" y="12"/>
                    <a:pt x="80" y="10"/>
                    <a:pt x="80" y="9"/>
                  </a:cubicBezTo>
                  <a:cubicBezTo>
                    <a:pt x="79" y="7"/>
                    <a:pt x="74" y="8"/>
                    <a:pt x="70" y="11"/>
                  </a:cubicBezTo>
                  <a:cubicBezTo>
                    <a:pt x="66" y="13"/>
                    <a:pt x="64" y="18"/>
                    <a:pt x="62" y="17"/>
                  </a:cubicBezTo>
                  <a:cubicBezTo>
                    <a:pt x="61" y="16"/>
                    <a:pt x="52" y="14"/>
                    <a:pt x="49" y="14"/>
                  </a:cubicBezTo>
                  <a:cubicBezTo>
                    <a:pt x="47" y="14"/>
                    <a:pt x="39" y="9"/>
                    <a:pt x="36" y="7"/>
                  </a:cubicBezTo>
                  <a:cubicBezTo>
                    <a:pt x="34" y="5"/>
                    <a:pt x="27" y="6"/>
                    <a:pt x="25" y="5"/>
                  </a:cubicBezTo>
                  <a:cubicBezTo>
                    <a:pt x="23" y="4"/>
                    <a:pt x="20" y="3"/>
                    <a:pt x="18" y="1"/>
                  </a:cubicBezTo>
                  <a:cubicBezTo>
                    <a:pt x="17" y="0"/>
                    <a:pt x="14" y="0"/>
                    <a:pt x="12" y="1"/>
                  </a:cubicBezTo>
                  <a:cubicBezTo>
                    <a:pt x="9" y="1"/>
                    <a:pt x="3" y="5"/>
                    <a:pt x="3" y="7"/>
                  </a:cubicBezTo>
                  <a:cubicBezTo>
                    <a:pt x="2" y="7"/>
                    <a:pt x="2" y="8"/>
                    <a:pt x="1" y="9"/>
                  </a:cubicBezTo>
                  <a:cubicBezTo>
                    <a:pt x="6" y="13"/>
                    <a:pt x="6" y="13"/>
                    <a:pt x="6" y="13"/>
                  </a:cubicBezTo>
                  <a:cubicBezTo>
                    <a:pt x="7" y="21"/>
                    <a:pt x="7" y="21"/>
                    <a:pt x="7" y="21"/>
                  </a:cubicBezTo>
                  <a:cubicBezTo>
                    <a:pt x="12" y="25"/>
                    <a:pt x="12" y="25"/>
                    <a:pt x="12" y="25"/>
                  </a:cubicBezTo>
                  <a:cubicBezTo>
                    <a:pt x="12" y="25"/>
                    <a:pt x="12" y="30"/>
                    <a:pt x="11" y="35"/>
                  </a:cubicBezTo>
                  <a:cubicBezTo>
                    <a:pt x="11" y="39"/>
                    <a:pt x="7" y="45"/>
                    <a:pt x="4" y="48"/>
                  </a:cubicBezTo>
                  <a:cubicBezTo>
                    <a:pt x="3" y="49"/>
                    <a:pt x="2" y="51"/>
                    <a:pt x="1" y="55"/>
                  </a:cubicBezTo>
                  <a:cubicBezTo>
                    <a:pt x="5" y="56"/>
                    <a:pt x="8" y="58"/>
                    <a:pt x="8" y="59"/>
                  </a:cubicBezTo>
                  <a:cubicBezTo>
                    <a:pt x="8" y="62"/>
                    <a:pt x="0" y="60"/>
                    <a:pt x="0" y="66"/>
                  </a:cubicBezTo>
                  <a:cubicBezTo>
                    <a:pt x="0" y="67"/>
                    <a:pt x="0" y="67"/>
                    <a:pt x="0" y="67"/>
                  </a:cubicBezTo>
                  <a:cubicBezTo>
                    <a:pt x="43" y="90"/>
                    <a:pt x="43" y="90"/>
                    <a:pt x="43" y="90"/>
                  </a:cubicBezTo>
                  <a:cubicBezTo>
                    <a:pt x="42" y="97"/>
                    <a:pt x="42" y="97"/>
                    <a:pt x="42" y="97"/>
                  </a:cubicBezTo>
                  <a:cubicBezTo>
                    <a:pt x="42" y="97"/>
                    <a:pt x="52" y="104"/>
                    <a:pt x="61" y="110"/>
                  </a:cubicBezTo>
                  <a:cubicBezTo>
                    <a:pt x="65" y="100"/>
                    <a:pt x="71" y="88"/>
                    <a:pt x="72" y="86"/>
                  </a:cubicBezTo>
                  <a:cubicBezTo>
                    <a:pt x="75" y="82"/>
                    <a:pt x="77" y="83"/>
                    <a:pt x="79" y="80"/>
                  </a:cubicBezTo>
                  <a:cubicBezTo>
                    <a:pt x="81" y="77"/>
                    <a:pt x="82" y="81"/>
                    <a:pt x="85" y="76"/>
                  </a:cubicBezTo>
                  <a:cubicBezTo>
                    <a:pt x="86" y="76"/>
                    <a:pt x="86" y="75"/>
                    <a:pt x="86" y="75"/>
                  </a:cubicBezTo>
                  <a:cubicBezTo>
                    <a:pt x="81" y="66"/>
                    <a:pt x="81" y="66"/>
                    <a:pt x="81" y="66"/>
                  </a:cubicBezTo>
                  <a:lnTo>
                    <a:pt x="80" y="25"/>
                  </a:ln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5" name="Freeform 145">
              <a:extLst>
                <a:ext uri="{FF2B5EF4-FFF2-40B4-BE49-F238E27FC236}">
                  <a16:creationId xmlns="" xmlns:a16="http://schemas.microsoft.com/office/drawing/2014/main" id="{7BCC2FA4-62DD-4E3B-BD68-6C8EC426CF83}"/>
                </a:ext>
              </a:extLst>
            </p:cNvPr>
            <p:cNvSpPr>
              <a:spLocks noEditPoints="1"/>
            </p:cNvSpPr>
            <p:nvPr/>
          </p:nvSpPr>
          <p:spPr bwMode="auto">
            <a:xfrm>
              <a:off x="4351337" y="673101"/>
              <a:ext cx="619125" cy="977900"/>
            </a:xfrm>
            <a:custGeom>
              <a:avLst/>
              <a:gdLst>
                <a:gd name="T0" fmla="*/ 276 w 292"/>
                <a:gd name="T1" fmla="*/ 241 h 461"/>
                <a:gd name="T2" fmla="*/ 277 w 292"/>
                <a:gd name="T3" fmla="*/ 227 h 461"/>
                <a:gd name="T4" fmla="*/ 261 w 292"/>
                <a:gd name="T5" fmla="*/ 225 h 461"/>
                <a:gd name="T6" fmla="*/ 243 w 292"/>
                <a:gd name="T7" fmla="*/ 224 h 461"/>
                <a:gd name="T8" fmla="*/ 234 w 292"/>
                <a:gd name="T9" fmla="*/ 223 h 461"/>
                <a:gd name="T10" fmla="*/ 216 w 292"/>
                <a:gd name="T11" fmla="*/ 227 h 461"/>
                <a:gd name="T12" fmla="*/ 202 w 292"/>
                <a:gd name="T13" fmla="*/ 242 h 461"/>
                <a:gd name="T14" fmla="*/ 202 w 292"/>
                <a:gd name="T15" fmla="*/ 226 h 461"/>
                <a:gd name="T16" fmla="*/ 182 w 292"/>
                <a:gd name="T17" fmla="*/ 237 h 461"/>
                <a:gd name="T18" fmla="*/ 174 w 292"/>
                <a:gd name="T19" fmla="*/ 241 h 461"/>
                <a:gd name="T20" fmla="*/ 165 w 292"/>
                <a:gd name="T21" fmla="*/ 239 h 461"/>
                <a:gd name="T22" fmla="*/ 150 w 292"/>
                <a:gd name="T23" fmla="*/ 251 h 461"/>
                <a:gd name="T24" fmla="*/ 139 w 292"/>
                <a:gd name="T25" fmla="*/ 259 h 461"/>
                <a:gd name="T26" fmla="*/ 129 w 292"/>
                <a:gd name="T27" fmla="*/ 264 h 461"/>
                <a:gd name="T28" fmla="*/ 112 w 292"/>
                <a:gd name="T29" fmla="*/ 268 h 461"/>
                <a:gd name="T30" fmla="*/ 105 w 292"/>
                <a:gd name="T31" fmla="*/ 278 h 461"/>
                <a:gd name="T32" fmla="*/ 129 w 292"/>
                <a:gd name="T33" fmla="*/ 279 h 461"/>
                <a:gd name="T34" fmla="*/ 111 w 292"/>
                <a:gd name="T35" fmla="*/ 291 h 461"/>
                <a:gd name="T36" fmla="*/ 86 w 292"/>
                <a:gd name="T37" fmla="*/ 319 h 461"/>
                <a:gd name="T38" fmla="*/ 70 w 292"/>
                <a:gd name="T39" fmla="*/ 340 h 461"/>
                <a:gd name="T40" fmla="*/ 56 w 292"/>
                <a:gd name="T41" fmla="*/ 360 h 461"/>
                <a:gd name="T42" fmla="*/ 36 w 292"/>
                <a:gd name="T43" fmla="*/ 374 h 461"/>
                <a:gd name="T44" fmla="*/ 16 w 292"/>
                <a:gd name="T45" fmla="*/ 386 h 461"/>
                <a:gd name="T46" fmla="*/ 6 w 292"/>
                <a:gd name="T47" fmla="*/ 403 h 461"/>
                <a:gd name="T48" fmla="*/ 2 w 292"/>
                <a:gd name="T49" fmla="*/ 424 h 461"/>
                <a:gd name="T50" fmla="*/ 12 w 292"/>
                <a:gd name="T51" fmla="*/ 431 h 461"/>
                <a:gd name="T52" fmla="*/ 10 w 292"/>
                <a:gd name="T53" fmla="*/ 439 h 461"/>
                <a:gd name="T54" fmla="*/ 20 w 292"/>
                <a:gd name="T55" fmla="*/ 457 h 461"/>
                <a:gd name="T56" fmla="*/ 65 w 292"/>
                <a:gd name="T57" fmla="*/ 435 h 461"/>
                <a:gd name="T58" fmla="*/ 78 w 292"/>
                <a:gd name="T59" fmla="*/ 439 h 461"/>
                <a:gd name="T60" fmla="*/ 86 w 292"/>
                <a:gd name="T61" fmla="*/ 412 h 461"/>
                <a:gd name="T62" fmla="*/ 83 w 292"/>
                <a:gd name="T63" fmla="*/ 376 h 461"/>
                <a:gd name="T64" fmla="*/ 103 w 292"/>
                <a:gd name="T65" fmla="*/ 350 h 461"/>
                <a:gd name="T66" fmla="*/ 117 w 292"/>
                <a:gd name="T67" fmla="*/ 317 h 461"/>
                <a:gd name="T68" fmla="*/ 131 w 292"/>
                <a:gd name="T69" fmla="*/ 288 h 461"/>
                <a:gd name="T70" fmla="*/ 163 w 292"/>
                <a:gd name="T71" fmla="*/ 273 h 461"/>
                <a:gd name="T72" fmla="*/ 185 w 292"/>
                <a:gd name="T73" fmla="*/ 257 h 461"/>
                <a:gd name="T74" fmla="*/ 225 w 292"/>
                <a:gd name="T75" fmla="*/ 269 h 461"/>
                <a:gd name="T76" fmla="*/ 250 w 292"/>
                <a:gd name="T77" fmla="*/ 243 h 461"/>
                <a:gd name="T78" fmla="*/ 276 w 292"/>
                <a:gd name="T79" fmla="*/ 255 h 461"/>
                <a:gd name="T80" fmla="*/ 81 w 292"/>
                <a:gd name="T81" fmla="*/ 33 h 461"/>
                <a:gd name="T82" fmla="*/ 108 w 292"/>
                <a:gd name="T83" fmla="*/ 49 h 461"/>
                <a:gd name="T84" fmla="*/ 129 w 292"/>
                <a:gd name="T85" fmla="*/ 53 h 461"/>
                <a:gd name="T86" fmla="*/ 131 w 292"/>
                <a:gd name="T87" fmla="*/ 68 h 461"/>
                <a:gd name="T88" fmla="*/ 111 w 292"/>
                <a:gd name="T89" fmla="*/ 86 h 461"/>
                <a:gd name="T90" fmla="*/ 133 w 292"/>
                <a:gd name="T91" fmla="*/ 95 h 461"/>
                <a:gd name="T92" fmla="*/ 160 w 292"/>
                <a:gd name="T93" fmla="*/ 52 h 461"/>
                <a:gd name="T94" fmla="*/ 181 w 292"/>
                <a:gd name="T95" fmla="*/ 63 h 461"/>
                <a:gd name="T96" fmla="*/ 210 w 292"/>
                <a:gd name="T97" fmla="*/ 75 h 461"/>
                <a:gd name="T98" fmla="*/ 201 w 292"/>
                <a:gd name="T99" fmla="*/ 59 h 461"/>
                <a:gd name="T100" fmla="*/ 176 w 292"/>
                <a:gd name="T101" fmla="*/ 38 h 461"/>
                <a:gd name="T102" fmla="*/ 150 w 292"/>
                <a:gd name="T103" fmla="*/ 25 h 461"/>
                <a:gd name="T104" fmla="*/ 126 w 292"/>
                <a:gd name="T105" fmla="*/ 12 h 461"/>
                <a:gd name="T106" fmla="*/ 117 w 292"/>
                <a:gd name="T107" fmla="*/ 25 h 461"/>
                <a:gd name="T108" fmla="*/ 93 w 292"/>
                <a:gd name="T109" fmla="*/ 24 h 461"/>
                <a:gd name="T110" fmla="*/ 78 w 292"/>
                <a:gd name="T111" fmla="*/ 19 h 461"/>
                <a:gd name="T112" fmla="*/ 71 w 292"/>
                <a:gd name="T113" fmla="*/ 53 h 461"/>
                <a:gd name="T114" fmla="*/ 71 w 292"/>
                <a:gd name="T115" fmla="*/ 53 h 461"/>
                <a:gd name="T116" fmla="*/ 167 w 292"/>
                <a:gd name="T117" fmla="*/ 26 h 461"/>
                <a:gd name="T118" fmla="*/ 234 w 292"/>
                <a:gd name="T119" fmla="*/ 25 h 461"/>
                <a:gd name="T120" fmla="*/ 204 w 292"/>
                <a:gd name="T121" fmla="*/ 9 h 461"/>
                <a:gd name="T122" fmla="*/ 177 w 292"/>
                <a:gd name="T123" fmla="*/ 7 h 461"/>
                <a:gd name="T124" fmla="*/ 158 w 292"/>
                <a:gd name="T125" fmla="*/ 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461">
                  <a:moveTo>
                    <a:pt x="283" y="247"/>
                  </a:moveTo>
                  <a:cubicBezTo>
                    <a:pt x="282" y="249"/>
                    <a:pt x="278" y="249"/>
                    <a:pt x="278" y="246"/>
                  </a:cubicBezTo>
                  <a:cubicBezTo>
                    <a:pt x="278" y="244"/>
                    <a:pt x="271" y="242"/>
                    <a:pt x="270" y="240"/>
                  </a:cubicBezTo>
                  <a:cubicBezTo>
                    <a:pt x="270" y="239"/>
                    <a:pt x="273" y="239"/>
                    <a:pt x="276" y="241"/>
                  </a:cubicBezTo>
                  <a:cubicBezTo>
                    <a:pt x="279" y="242"/>
                    <a:pt x="281" y="241"/>
                    <a:pt x="284" y="239"/>
                  </a:cubicBezTo>
                  <a:cubicBezTo>
                    <a:pt x="287" y="236"/>
                    <a:pt x="291" y="238"/>
                    <a:pt x="291" y="236"/>
                  </a:cubicBezTo>
                  <a:cubicBezTo>
                    <a:pt x="292" y="233"/>
                    <a:pt x="286" y="231"/>
                    <a:pt x="285" y="230"/>
                  </a:cubicBezTo>
                  <a:cubicBezTo>
                    <a:pt x="284" y="228"/>
                    <a:pt x="281" y="226"/>
                    <a:pt x="277" y="227"/>
                  </a:cubicBezTo>
                  <a:cubicBezTo>
                    <a:pt x="273" y="228"/>
                    <a:pt x="273" y="226"/>
                    <a:pt x="271" y="224"/>
                  </a:cubicBezTo>
                  <a:cubicBezTo>
                    <a:pt x="269" y="222"/>
                    <a:pt x="262" y="226"/>
                    <a:pt x="262" y="230"/>
                  </a:cubicBezTo>
                  <a:cubicBezTo>
                    <a:pt x="262" y="235"/>
                    <a:pt x="258" y="234"/>
                    <a:pt x="259" y="231"/>
                  </a:cubicBezTo>
                  <a:cubicBezTo>
                    <a:pt x="261" y="229"/>
                    <a:pt x="257" y="226"/>
                    <a:pt x="261" y="225"/>
                  </a:cubicBezTo>
                  <a:cubicBezTo>
                    <a:pt x="264" y="224"/>
                    <a:pt x="262" y="219"/>
                    <a:pt x="256" y="219"/>
                  </a:cubicBezTo>
                  <a:cubicBezTo>
                    <a:pt x="250" y="218"/>
                    <a:pt x="248" y="223"/>
                    <a:pt x="249" y="225"/>
                  </a:cubicBezTo>
                  <a:cubicBezTo>
                    <a:pt x="251" y="227"/>
                    <a:pt x="245" y="234"/>
                    <a:pt x="242" y="234"/>
                  </a:cubicBezTo>
                  <a:cubicBezTo>
                    <a:pt x="240" y="234"/>
                    <a:pt x="243" y="228"/>
                    <a:pt x="243" y="224"/>
                  </a:cubicBezTo>
                  <a:cubicBezTo>
                    <a:pt x="242" y="221"/>
                    <a:pt x="240" y="223"/>
                    <a:pt x="235" y="228"/>
                  </a:cubicBezTo>
                  <a:cubicBezTo>
                    <a:pt x="231" y="233"/>
                    <a:pt x="227" y="238"/>
                    <a:pt x="225" y="239"/>
                  </a:cubicBezTo>
                  <a:cubicBezTo>
                    <a:pt x="222" y="239"/>
                    <a:pt x="222" y="234"/>
                    <a:pt x="227" y="232"/>
                  </a:cubicBezTo>
                  <a:cubicBezTo>
                    <a:pt x="231" y="229"/>
                    <a:pt x="231" y="223"/>
                    <a:pt x="234" y="223"/>
                  </a:cubicBezTo>
                  <a:cubicBezTo>
                    <a:pt x="237" y="223"/>
                    <a:pt x="237" y="220"/>
                    <a:pt x="233" y="219"/>
                  </a:cubicBezTo>
                  <a:cubicBezTo>
                    <a:pt x="228" y="218"/>
                    <a:pt x="228" y="222"/>
                    <a:pt x="226" y="224"/>
                  </a:cubicBezTo>
                  <a:cubicBezTo>
                    <a:pt x="225" y="225"/>
                    <a:pt x="218" y="221"/>
                    <a:pt x="218" y="223"/>
                  </a:cubicBezTo>
                  <a:cubicBezTo>
                    <a:pt x="219" y="224"/>
                    <a:pt x="215" y="224"/>
                    <a:pt x="216" y="227"/>
                  </a:cubicBezTo>
                  <a:cubicBezTo>
                    <a:pt x="218" y="229"/>
                    <a:pt x="216" y="232"/>
                    <a:pt x="214" y="229"/>
                  </a:cubicBezTo>
                  <a:cubicBezTo>
                    <a:pt x="212" y="226"/>
                    <a:pt x="208" y="228"/>
                    <a:pt x="206" y="231"/>
                  </a:cubicBezTo>
                  <a:cubicBezTo>
                    <a:pt x="204" y="235"/>
                    <a:pt x="201" y="234"/>
                    <a:pt x="203" y="236"/>
                  </a:cubicBezTo>
                  <a:cubicBezTo>
                    <a:pt x="205" y="237"/>
                    <a:pt x="205" y="241"/>
                    <a:pt x="202" y="242"/>
                  </a:cubicBezTo>
                  <a:cubicBezTo>
                    <a:pt x="199" y="243"/>
                    <a:pt x="200" y="234"/>
                    <a:pt x="198" y="235"/>
                  </a:cubicBezTo>
                  <a:cubicBezTo>
                    <a:pt x="196" y="236"/>
                    <a:pt x="197" y="230"/>
                    <a:pt x="200" y="230"/>
                  </a:cubicBezTo>
                  <a:cubicBezTo>
                    <a:pt x="204" y="230"/>
                    <a:pt x="207" y="226"/>
                    <a:pt x="206" y="225"/>
                  </a:cubicBezTo>
                  <a:cubicBezTo>
                    <a:pt x="206" y="223"/>
                    <a:pt x="202" y="223"/>
                    <a:pt x="202" y="226"/>
                  </a:cubicBezTo>
                  <a:cubicBezTo>
                    <a:pt x="202" y="228"/>
                    <a:pt x="197" y="228"/>
                    <a:pt x="193" y="227"/>
                  </a:cubicBezTo>
                  <a:cubicBezTo>
                    <a:pt x="189" y="227"/>
                    <a:pt x="189" y="232"/>
                    <a:pt x="194" y="235"/>
                  </a:cubicBezTo>
                  <a:cubicBezTo>
                    <a:pt x="199" y="238"/>
                    <a:pt x="193" y="239"/>
                    <a:pt x="191" y="237"/>
                  </a:cubicBezTo>
                  <a:cubicBezTo>
                    <a:pt x="188" y="235"/>
                    <a:pt x="185" y="236"/>
                    <a:pt x="182" y="237"/>
                  </a:cubicBezTo>
                  <a:cubicBezTo>
                    <a:pt x="180" y="239"/>
                    <a:pt x="188" y="242"/>
                    <a:pt x="189" y="243"/>
                  </a:cubicBezTo>
                  <a:cubicBezTo>
                    <a:pt x="189" y="245"/>
                    <a:pt x="184" y="241"/>
                    <a:pt x="183" y="242"/>
                  </a:cubicBezTo>
                  <a:cubicBezTo>
                    <a:pt x="182" y="244"/>
                    <a:pt x="178" y="242"/>
                    <a:pt x="177" y="239"/>
                  </a:cubicBezTo>
                  <a:cubicBezTo>
                    <a:pt x="177" y="236"/>
                    <a:pt x="169" y="240"/>
                    <a:pt x="174" y="241"/>
                  </a:cubicBezTo>
                  <a:cubicBezTo>
                    <a:pt x="178" y="242"/>
                    <a:pt x="176" y="245"/>
                    <a:pt x="176" y="248"/>
                  </a:cubicBezTo>
                  <a:cubicBezTo>
                    <a:pt x="176" y="252"/>
                    <a:pt x="171" y="249"/>
                    <a:pt x="172" y="246"/>
                  </a:cubicBezTo>
                  <a:cubicBezTo>
                    <a:pt x="173" y="243"/>
                    <a:pt x="169" y="243"/>
                    <a:pt x="166" y="245"/>
                  </a:cubicBezTo>
                  <a:cubicBezTo>
                    <a:pt x="163" y="247"/>
                    <a:pt x="167" y="242"/>
                    <a:pt x="165" y="239"/>
                  </a:cubicBezTo>
                  <a:cubicBezTo>
                    <a:pt x="164" y="236"/>
                    <a:pt x="161" y="239"/>
                    <a:pt x="157" y="240"/>
                  </a:cubicBezTo>
                  <a:cubicBezTo>
                    <a:pt x="154" y="240"/>
                    <a:pt x="152" y="240"/>
                    <a:pt x="154" y="243"/>
                  </a:cubicBezTo>
                  <a:cubicBezTo>
                    <a:pt x="156" y="245"/>
                    <a:pt x="156" y="248"/>
                    <a:pt x="153" y="248"/>
                  </a:cubicBezTo>
                  <a:cubicBezTo>
                    <a:pt x="150" y="247"/>
                    <a:pt x="149" y="248"/>
                    <a:pt x="150" y="251"/>
                  </a:cubicBezTo>
                  <a:cubicBezTo>
                    <a:pt x="150" y="253"/>
                    <a:pt x="146" y="253"/>
                    <a:pt x="146" y="251"/>
                  </a:cubicBezTo>
                  <a:cubicBezTo>
                    <a:pt x="145" y="249"/>
                    <a:pt x="140" y="249"/>
                    <a:pt x="138" y="252"/>
                  </a:cubicBezTo>
                  <a:cubicBezTo>
                    <a:pt x="136" y="255"/>
                    <a:pt x="132" y="257"/>
                    <a:pt x="132" y="260"/>
                  </a:cubicBezTo>
                  <a:cubicBezTo>
                    <a:pt x="133" y="263"/>
                    <a:pt x="136" y="258"/>
                    <a:pt x="139" y="259"/>
                  </a:cubicBezTo>
                  <a:cubicBezTo>
                    <a:pt x="142" y="260"/>
                    <a:pt x="139" y="262"/>
                    <a:pt x="141" y="263"/>
                  </a:cubicBezTo>
                  <a:cubicBezTo>
                    <a:pt x="142" y="265"/>
                    <a:pt x="142" y="268"/>
                    <a:pt x="140" y="266"/>
                  </a:cubicBezTo>
                  <a:cubicBezTo>
                    <a:pt x="137" y="264"/>
                    <a:pt x="134" y="263"/>
                    <a:pt x="134" y="267"/>
                  </a:cubicBezTo>
                  <a:cubicBezTo>
                    <a:pt x="133" y="270"/>
                    <a:pt x="131" y="266"/>
                    <a:pt x="129" y="264"/>
                  </a:cubicBezTo>
                  <a:cubicBezTo>
                    <a:pt x="127" y="261"/>
                    <a:pt x="125" y="269"/>
                    <a:pt x="123" y="267"/>
                  </a:cubicBezTo>
                  <a:cubicBezTo>
                    <a:pt x="121" y="265"/>
                    <a:pt x="127" y="260"/>
                    <a:pt x="125" y="258"/>
                  </a:cubicBezTo>
                  <a:cubicBezTo>
                    <a:pt x="124" y="255"/>
                    <a:pt x="123" y="259"/>
                    <a:pt x="119" y="263"/>
                  </a:cubicBezTo>
                  <a:cubicBezTo>
                    <a:pt x="115" y="267"/>
                    <a:pt x="110" y="267"/>
                    <a:pt x="112" y="268"/>
                  </a:cubicBezTo>
                  <a:cubicBezTo>
                    <a:pt x="113" y="270"/>
                    <a:pt x="108" y="271"/>
                    <a:pt x="107" y="274"/>
                  </a:cubicBezTo>
                  <a:cubicBezTo>
                    <a:pt x="106" y="278"/>
                    <a:pt x="98" y="279"/>
                    <a:pt x="93" y="282"/>
                  </a:cubicBezTo>
                  <a:cubicBezTo>
                    <a:pt x="88" y="285"/>
                    <a:pt x="94" y="286"/>
                    <a:pt x="97" y="282"/>
                  </a:cubicBezTo>
                  <a:cubicBezTo>
                    <a:pt x="100" y="279"/>
                    <a:pt x="101" y="281"/>
                    <a:pt x="105" y="278"/>
                  </a:cubicBezTo>
                  <a:cubicBezTo>
                    <a:pt x="110" y="275"/>
                    <a:pt x="114" y="273"/>
                    <a:pt x="116" y="274"/>
                  </a:cubicBezTo>
                  <a:cubicBezTo>
                    <a:pt x="118" y="275"/>
                    <a:pt x="121" y="276"/>
                    <a:pt x="123" y="273"/>
                  </a:cubicBezTo>
                  <a:cubicBezTo>
                    <a:pt x="125" y="270"/>
                    <a:pt x="128" y="271"/>
                    <a:pt x="130" y="273"/>
                  </a:cubicBezTo>
                  <a:cubicBezTo>
                    <a:pt x="132" y="275"/>
                    <a:pt x="126" y="276"/>
                    <a:pt x="129" y="279"/>
                  </a:cubicBezTo>
                  <a:cubicBezTo>
                    <a:pt x="131" y="281"/>
                    <a:pt x="126" y="283"/>
                    <a:pt x="126" y="281"/>
                  </a:cubicBezTo>
                  <a:cubicBezTo>
                    <a:pt x="126" y="278"/>
                    <a:pt x="122" y="276"/>
                    <a:pt x="121" y="278"/>
                  </a:cubicBezTo>
                  <a:cubicBezTo>
                    <a:pt x="120" y="281"/>
                    <a:pt x="118" y="283"/>
                    <a:pt x="116" y="283"/>
                  </a:cubicBezTo>
                  <a:cubicBezTo>
                    <a:pt x="114" y="283"/>
                    <a:pt x="111" y="287"/>
                    <a:pt x="111" y="291"/>
                  </a:cubicBezTo>
                  <a:cubicBezTo>
                    <a:pt x="111" y="295"/>
                    <a:pt x="107" y="291"/>
                    <a:pt x="107" y="295"/>
                  </a:cubicBezTo>
                  <a:cubicBezTo>
                    <a:pt x="107" y="298"/>
                    <a:pt x="101" y="304"/>
                    <a:pt x="97" y="309"/>
                  </a:cubicBezTo>
                  <a:cubicBezTo>
                    <a:pt x="92" y="313"/>
                    <a:pt x="96" y="314"/>
                    <a:pt x="95" y="317"/>
                  </a:cubicBezTo>
                  <a:cubicBezTo>
                    <a:pt x="93" y="320"/>
                    <a:pt x="88" y="318"/>
                    <a:pt x="86" y="319"/>
                  </a:cubicBezTo>
                  <a:cubicBezTo>
                    <a:pt x="84" y="320"/>
                    <a:pt x="87" y="327"/>
                    <a:pt x="85" y="329"/>
                  </a:cubicBezTo>
                  <a:cubicBezTo>
                    <a:pt x="82" y="331"/>
                    <a:pt x="85" y="334"/>
                    <a:pt x="85" y="337"/>
                  </a:cubicBezTo>
                  <a:cubicBezTo>
                    <a:pt x="85" y="339"/>
                    <a:pt x="78" y="335"/>
                    <a:pt x="78" y="338"/>
                  </a:cubicBezTo>
                  <a:cubicBezTo>
                    <a:pt x="77" y="340"/>
                    <a:pt x="71" y="340"/>
                    <a:pt x="70" y="340"/>
                  </a:cubicBezTo>
                  <a:cubicBezTo>
                    <a:pt x="68" y="341"/>
                    <a:pt x="73" y="345"/>
                    <a:pt x="76" y="347"/>
                  </a:cubicBezTo>
                  <a:cubicBezTo>
                    <a:pt x="79" y="350"/>
                    <a:pt x="73" y="351"/>
                    <a:pt x="73" y="349"/>
                  </a:cubicBezTo>
                  <a:cubicBezTo>
                    <a:pt x="72" y="346"/>
                    <a:pt x="68" y="350"/>
                    <a:pt x="63" y="353"/>
                  </a:cubicBezTo>
                  <a:cubicBezTo>
                    <a:pt x="57" y="355"/>
                    <a:pt x="60" y="360"/>
                    <a:pt x="56" y="360"/>
                  </a:cubicBezTo>
                  <a:cubicBezTo>
                    <a:pt x="52" y="360"/>
                    <a:pt x="53" y="366"/>
                    <a:pt x="50" y="368"/>
                  </a:cubicBezTo>
                  <a:cubicBezTo>
                    <a:pt x="47" y="370"/>
                    <a:pt x="48" y="364"/>
                    <a:pt x="44" y="364"/>
                  </a:cubicBezTo>
                  <a:cubicBezTo>
                    <a:pt x="40" y="363"/>
                    <a:pt x="40" y="366"/>
                    <a:pt x="43" y="370"/>
                  </a:cubicBezTo>
                  <a:cubicBezTo>
                    <a:pt x="45" y="373"/>
                    <a:pt x="39" y="371"/>
                    <a:pt x="36" y="374"/>
                  </a:cubicBezTo>
                  <a:cubicBezTo>
                    <a:pt x="34" y="377"/>
                    <a:pt x="27" y="375"/>
                    <a:pt x="26" y="378"/>
                  </a:cubicBezTo>
                  <a:cubicBezTo>
                    <a:pt x="24" y="380"/>
                    <a:pt x="31" y="380"/>
                    <a:pt x="32" y="382"/>
                  </a:cubicBezTo>
                  <a:cubicBezTo>
                    <a:pt x="33" y="384"/>
                    <a:pt x="26" y="383"/>
                    <a:pt x="22" y="382"/>
                  </a:cubicBezTo>
                  <a:cubicBezTo>
                    <a:pt x="18" y="382"/>
                    <a:pt x="19" y="387"/>
                    <a:pt x="16" y="386"/>
                  </a:cubicBezTo>
                  <a:cubicBezTo>
                    <a:pt x="13" y="386"/>
                    <a:pt x="8" y="389"/>
                    <a:pt x="11" y="392"/>
                  </a:cubicBezTo>
                  <a:cubicBezTo>
                    <a:pt x="13" y="394"/>
                    <a:pt x="9" y="394"/>
                    <a:pt x="7" y="393"/>
                  </a:cubicBezTo>
                  <a:cubicBezTo>
                    <a:pt x="4" y="391"/>
                    <a:pt x="2" y="395"/>
                    <a:pt x="1" y="398"/>
                  </a:cubicBezTo>
                  <a:cubicBezTo>
                    <a:pt x="1" y="401"/>
                    <a:pt x="6" y="402"/>
                    <a:pt x="6" y="403"/>
                  </a:cubicBezTo>
                  <a:cubicBezTo>
                    <a:pt x="6" y="405"/>
                    <a:pt x="1" y="407"/>
                    <a:pt x="4" y="408"/>
                  </a:cubicBezTo>
                  <a:cubicBezTo>
                    <a:pt x="7" y="408"/>
                    <a:pt x="5" y="411"/>
                    <a:pt x="3" y="412"/>
                  </a:cubicBezTo>
                  <a:cubicBezTo>
                    <a:pt x="1" y="413"/>
                    <a:pt x="1" y="415"/>
                    <a:pt x="3" y="417"/>
                  </a:cubicBezTo>
                  <a:cubicBezTo>
                    <a:pt x="5" y="420"/>
                    <a:pt x="0" y="420"/>
                    <a:pt x="2" y="424"/>
                  </a:cubicBezTo>
                  <a:cubicBezTo>
                    <a:pt x="5" y="428"/>
                    <a:pt x="7" y="423"/>
                    <a:pt x="8" y="426"/>
                  </a:cubicBezTo>
                  <a:cubicBezTo>
                    <a:pt x="9" y="429"/>
                    <a:pt x="13" y="426"/>
                    <a:pt x="16" y="423"/>
                  </a:cubicBezTo>
                  <a:cubicBezTo>
                    <a:pt x="20" y="419"/>
                    <a:pt x="21" y="426"/>
                    <a:pt x="18" y="426"/>
                  </a:cubicBezTo>
                  <a:cubicBezTo>
                    <a:pt x="15" y="426"/>
                    <a:pt x="12" y="428"/>
                    <a:pt x="12" y="431"/>
                  </a:cubicBezTo>
                  <a:cubicBezTo>
                    <a:pt x="13" y="434"/>
                    <a:pt x="8" y="433"/>
                    <a:pt x="8" y="430"/>
                  </a:cubicBezTo>
                  <a:cubicBezTo>
                    <a:pt x="8" y="426"/>
                    <a:pt x="2" y="430"/>
                    <a:pt x="4" y="433"/>
                  </a:cubicBezTo>
                  <a:cubicBezTo>
                    <a:pt x="6" y="436"/>
                    <a:pt x="3" y="437"/>
                    <a:pt x="3" y="440"/>
                  </a:cubicBezTo>
                  <a:cubicBezTo>
                    <a:pt x="3" y="442"/>
                    <a:pt x="8" y="442"/>
                    <a:pt x="10" y="439"/>
                  </a:cubicBezTo>
                  <a:cubicBezTo>
                    <a:pt x="11" y="436"/>
                    <a:pt x="14" y="437"/>
                    <a:pt x="16" y="440"/>
                  </a:cubicBezTo>
                  <a:cubicBezTo>
                    <a:pt x="17" y="442"/>
                    <a:pt x="13" y="440"/>
                    <a:pt x="13" y="444"/>
                  </a:cubicBezTo>
                  <a:cubicBezTo>
                    <a:pt x="13" y="448"/>
                    <a:pt x="10" y="445"/>
                    <a:pt x="8" y="448"/>
                  </a:cubicBezTo>
                  <a:cubicBezTo>
                    <a:pt x="6" y="451"/>
                    <a:pt x="17" y="456"/>
                    <a:pt x="20" y="457"/>
                  </a:cubicBezTo>
                  <a:cubicBezTo>
                    <a:pt x="23" y="458"/>
                    <a:pt x="26" y="461"/>
                    <a:pt x="33" y="460"/>
                  </a:cubicBezTo>
                  <a:cubicBezTo>
                    <a:pt x="40" y="459"/>
                    <a:pt x="52" y="447"/>
                    <a:pt x="54" y="445"/>
                  </a:cubicBezTo>
                  <a:cubicBezTo>
                    <a:pt x="56" y="443"/>
                    <a:pt x="59" y="445"/>
                    <a:pt x="62" y="443"/>
                  </a:cubicBezTo>
                  <a:cubicBezTo>
                    <a:pt x="64" y="441"/>
                    <a:pt x="63" y="436"/>
                    <a:pt x="65" y="435"/>
                  </a:cubicBezTo>
                  <a:cubicBezTo>
                    <a:pt x="67" y="434"/>
                    <a:pt x="68" y="441"/>
                    <a:pt x="69" y="441"/>
                  </a:cubicBezTo>
                  <a:cubicBezTo>
                    <a:pt x="71" y="442"/>
                    <a:pt x="72" y="443"/>
                    <a:pt x="72" y="446"/>
                  </a:cubicBezTo>
                  <a:cubicBezTo>
                    <a:pt x="73" y="446"/>
                    <a:pt x="75" y="446"/>
                    <a:pt x="75" y="447"/>
                  </a:cubicBezTo>
                  <a:cubicBezTo>
                    <a:pt x="78" y="448"/>
                    <a:pt x="78" y="442"/>
                    <a:pt x="78" y="439"/>
                  </a:cubicBezTo>
                  <a:cubicBezTo>
                    <a:pt x="78" y="437"/>
                    <a:pt x="80" y="433"/>
                    <a:pt x="80" y="430"/>
                  </a:cubicBezTo>
                  <a:cubicBezTo>
                    <a:pt x="79" y="428"/>
                    <a:pt x="86" y="430"/>
                    <a:pt x="87" y="428"/>
                  </a:cubicBezTo>
                  <a:cubicBezTo>
                    <a:pt x="88" y="425"/>
                    <a:pt x="89" y="418"/>
                    <a:pt x="87" y="417"/>
                  </a:cubicBezTo>
                  <a:cubicBezTo>
                    <a:pt x="84" y="416"/>
                    <a:pt x="84" y="412"/>
                    <a:pt x="86" y="412"/>
                  </a:cubicBezTo>
                  <a:cubicBezTo>
                    <a:pt x="88" y="412"/>
                    <a:pt x="91" y="410"/>
                    <a:pt x="90" y="406"/>
                  </a:cubicBezTo>
                  <a:cubicBezTo>
                    <a:pt x="90" y="401"/>
                    <a:pt x="83" y="402"/>
                    <a:pt x="83" y="398"/>
                  </a:cubicBezTo>
                  <a:cubicBezTo>
                    <a:pt x="82" y="393"/>
                    <a:pt x="86" y="392"/>
                    <a:pt x="83" y="387"/>
                  </a:cubicBezTo>
                  <a:cubicBezTo>
                    <a:pt x="81" y="382"/>
                    <a:pt x="84" y="378"/>
                    <a:pt x="83" y="376"/>
                  </a:cubicBezTo>
                  <a:cubicBezTo>
                    <a:pt x="82" y="373"/>
                    <a:pt x="81" y="370"/>
                    <a:pt x="84" y="364"/>
                  </a:cubicBezTo>
                  <a:cubicBezTo>
                    <a:pt x="88" y="359"/>
                    <a:pt x="94" y="356"/>
                    <a:pt x="96" y="357"/>
                  </a:cubicBezTo>
                  <a:cubicBezTo>
                    <a:pt x="98" y="357"/>
                    <a:pt x="102" y="360"/>
                    <a:pt x="103" y="356"/>
                  </a:cubicBezTo>
                  <a:cubicBezTo>
                    <a:pt x="105" y="353"/>
                    <a:pt x="105" y="350"/>
                    <a:pt x="103" y="350"/>
                  </a:cubicBezTo>
                  <a:cubicBezTo>
                    <a:pt x="102" y="349"/>
                    <a:pt x="97" y="348"/>
                    <a:pt x="101" y="344"/>
                  </a:cubicBezTo>
                  <a:cubicBezTo>
                    <a:pt x="104" y="340"/>
                    <a:pt x="108" y="334"/>
                    <a:pt x="108" y="330"/>
                  </a:cubicBezTo>
                  <a:cubicBezTo>
                    <a:pt x="109" y="325"/>
                    <a:pt x="107" y="321"/>
                    <a:pt x="109" y="319"/>
                  </a:cubicBezTo>
                  <a:cubicBezTo>
                    <a:pt x="110" y="318"/>
                    <a:pt x="114" y="319"/>
                    <a:pt x="117" y="317"/>
                  </a:cubicBezTo>
                  <a:cubicBezTo>
                    <a:pt x="120" y="315"/>
                    <a:pt x="118" y="312"/>
                    <a:pt x="119" y="311"/>
                  </a:cubicBezTo>
                  <a:cubicBezTo>
                    <a:pt x="121" y="309"/>
                    <a:pt x="123" y="304"/>
                    <a:pt x="125" y="302"/>
                  </a:cubicBezTo>
                  <a:cubicBezTo>
                    <a:pt x="127" y="301"/>
                    <a:pt x="129" y="299"/>
                    <a:pt x="128" y="296"/>
                  </a:cubicBezTo>
                  <a:cubicBezTo>
                    <a:pt x="126" y="294"/>
                    <a:pt x="131" y="292"/>
                    <a:pt x="131" y="288"/>
                  </a:cubicBezTo>
                  <a:cubicBezTo>
                    <a:pt x="131" y="285"/>
                    <a:pt x="136" y="282"/>
                    <a:pt x="140" y="282"/>
                  </a:cubicBezTo>
                  <a:cubicBezTo>
                    <a:pt x="143" y="282"/>
                    <a:pt x="148" y="282"/>
                    <a:pt x="148" y="279"/>
                  </a:cubicBezTo>
                  <a:cubicBezTo>
                    <a:pt x="148" y="276"/>
                    <a:pt x="146" y="269"/>
                    <a:pt x="151" y="271"/>
                  </a:cubicBezTo>
                  <a:cubicBezTo>
                    <a:pt x="156" y="273"/>
                    <a:pt x="159" y="270"/>
                    <a:pt x="163" y="273"/>
                  </a:cubicBezTo>
                  <a:cubicBezTo>
                    <a:pt x="166" y="276"/>
                    <a:pt x="170" y="275"/>
                    <a:pt x="170" y="271"/>
                  </a:cubicBezTo>
                  <a:cubicBezTo>
                    <a:pt x="170" y="266"/>
                    <a:pt x="172" y="259"/>
                    <a:pt x="177" y="262"/>
                  </a:cubicBezTo>
                  <a:cubicBezTo>
                    <a:pt x="177" y="262"/>
                    <a:pt x="177" y="263"/>
                    <a:pt x="178" y="263"/>
                  </a:cubicBezTo>
                  <a:cubicBezTo>
                    <a:pt x="179" y="259"/>
                    <a:pt x="182" y="257"/>
                    <a:pt x="185" y="257"/>
                  </a:cubicBezTo>
                  <a:cubicBezTo>
                    <a:pt x="189" y="258"/>
                    <a:pt x="192" y="265"/>
                    <a:pt x="197" y="266"/>
                  </a:cubicBezTo>
                  <a:cubicBezTo>
                    <a:pt x="203" y="267"/>
                    <a:pt x="208" y="270"/>
                    <a:pt x="210" y="267"/>
                  </a:cubicBezTo>
                  <a:cubicBezTo>
                    <a:pt x="211" y="264"/>
                    <a:pt x="215" y="269"/>
                    <a:pt x="218" y="267"/>
                  </a:cubicBezTo>
                  <a:cubicBezTo>
                    <a:pt x="222" y="266"/>
                    <a:pt x="222" y="273"/>
                    <a:pt x="225" y="269"/>
                  </a:cubicBezTo>
                  <a:cubicBezTo>
                    <a:pt x="228" y="265"/>
                    <a:pt x="224" y="262"/>
                    <a:pt x="230" y="263"/>
                  </a:cubicBezTo>
                  <a:cubicBezTo>
                    <a:pt x="235" y="263"/>
                    <a:pt x="232" y="257"/>
                    <a:pt x="232" y="253"/>
                  </a:cubicBezTo>
                  <a:cubicBezTo>
                    <a:pt x="232" y="249"/>
                    <a:pt x="239" y="249"/>
                    <a:pt x="239" y="246"/>
                  </a:cubicBezTo>
                  <a:cubicBezTo>
                    <a:pt x="239" y="242"/>
                    <a:pt x="248" y="245"/>
                    <a:pt x="250" y="243"/>
                  </a:cubicBezTo>
                  <a:cubicBezTo>
                    <a:pt x="252" y="241"/>
                    <a:pt x="257" y="239"/>
                    <a:pt x="259" y="243"/>
                  </a:cubicBezTo>
                  <a:cubicBezTo>
                    <a:pt x="261" y="247"/>
                    <a:pt x="270" y="248"/>
                    <a:pt x="271" y="251"/>
                  </a:cubicBezTo>
                  <a:cubicBezTo>
                    <a:pt x="271" y="252"/>
                    <a:pt x="271" y="255"/>
                    <a:pt x="271" y="257"/>
                  </a:cubicBezTo>
                  <a:cubicBezTo>
                    <a:pt x="272" y="256"/>
                    <a:pt x="274" y="255"/>
                    <a:pt x="276" y="255"/>
                  </a:cubicBezTo>
                  <a:cubicBezTo>
                    <a:pt x="279" y="255"/>
                    <a:pt x="282" y="250"/>
                    <a:pt x="285" y="250"/>
                  </a:cubicBezTo>
                  <a:cubicBezTo>
                    <a:pt x="288" y="251"/>
                    <a:pt x="290" y="250"/>
                    <a:pt x="291" y="246"/>
                  </a:cubicBezTo>
                  <a:cubicBezTo>
                    <a:pt x="288" y="245"/>
                    <a:pt x="283" y="244"/>
                    <a:pt x="283" y="247"/>
                  </a:cubicBezTo>
                  <a:close/>
                  <a:moveTo>
                    <a:pt x="81" y="33"/>
                  </a:moveTo>
                  <a:cubicBezTo>
                    <a:pt x="86" y="34"/>
                    <a:pt x="76" y="39"/>
                    <a:pt x="75" y="44"/>
                  </a:cubicBezTo>
                  <a:cubicBezTo>
                    <a:pt x="73" y="49"/>
                    <a:pt x="82" y="53"/>
                    <a:pt x="86" y="56"/>
                  </a:cubicBezTo>
                  <a:cubicBezTo>
                    <a:pt x="90" y="60"/>
                    <a:pt x="99" y="59"/>
                    <a:pt x="102" y="57"/>
                  </a:cubicBezTo>
                  <a:cubicBezTo>
                    <a:pt x="105" y="55"/>
                    <a:pt x="104" y="48"/>
                    <a:pt x="108" y="49"/>
                  </a:cubicBezTo>
                  <a:cubicBezTo>
                    <a:pt x="113" y="49"/>
                    <a:pt x="110" y="45"/>
                    <a:pt x="114" y="44"/>
                  </a:cubicBezTo>
                  <a:cubicBezTo>
                    <a:pt x="117" y="42"/>
                    <a:pt x="118" y="47"/>
                    <a:pt x="115" y="50"/>
                  </a:cubicBezTo>
                  <a:cubicBezTo>
                    <a:pt x="112" y="54"/>
                    <a:pt x="120" y="54"/>
                    <a:pt x="125" y="49"/>
                  </a:cubicBezTo>
                  <a:cubicBezTo>
                    <a:pt x="129" y="45"/>
                    <a:pt x="130" y="49"/>
                    <a:pt x="129" y="53"/>
                  </a:cubicBezTo>
                  <a:cubicBezTo>
                    <a:pt x="128" y="57"/>
                    <a:pt x="119" y="55"/>
                    <a:pt x="116" y="59"/>
                  </a:cubicBezTo>
                  <a:cubicBezTo>
                    <a:pt x="112" y="64"/>
                    <a:pt x="102" y="60"/>
                    <a:pt x="98" y="65"/>
                  </a:cubicBezTo>
                  <a:cubicBezTo>
                    <a:pt x="93" y="70"/>
                    <a:pt x="102" y="71"/>
                    <a:pt x="108" y="69"/>
                  </a:cubicBezTo>
                  <a:cubicBezTo>
                    <a:pt x="114" y="68"/>
                    <a:pt x="126" y="67"/>
                    <a:pt x="131" y="68"/>
                  </a:cubicBezTo>
                  <a:cubicBezTo>
                    <a:pt x="135" y="69"/>
                    <a:pt x="128" y="71"/>
                    <a:pt x="120" y="71"/>
                  </a:cubicBezTo>
                  <a:cubicBezTo>
                    <a:pt x="113" y="71"/>
                    <a:pt x="110" y="73"/>
                    <a:pt x="111" y="75"/>
                  </a:cubicBezTo>
                  <a:cubicBezTo>
                    <a:pt x="111" y="77"/>
                    <a:pt x="100" y="73"/>
                    <a:pt x="100" y="77"/>
                  </a:cubicBezTo>
                  <a:cubicBezTo>
                    <a:pt x="99" y="82"/>
                    <a:pt x="110" y="84"/>
                    <a:pt x="111" y="86"/>
                  </a:cubicBezTo>
                  <a:cubicBezTo>
                    <a:pt x="112" y="89"/>
                    <a:pt x="119" y="87"/>
                    <a:pt x="122" y="88"/>
                  </a:cubicBezTo>
                  <a:cubicBezTo>
                    <a:pt x="125" y="89"/>
                    <a:pt x="117" y="91"/>
                    <a:pt x="116" y="92"/>
                  </a:cubicBezTo>
                  <a:cubicBezTo>
                    <a:pt x="115" y="93"/>
                    <a:pt x="124" y="95"/>
                    <a:pt x="126" y="97"/>
                  </a:cubicBezTo>
                  <a:cubicBezTo>
                    <a:pt x="127" y="100"/>
                    <a:pt x="133" y="99"/>
                    <a:pt x="133" y="95"/>
                  </a:cubicBezTo>
                  <a:cubicBezTo>
                    <a:pt x="133" y="91"/>
                    <a:pt x="139" y="78"/>
                    <a:pt x="146" y="75"/>
                  </a:cubicBezTo>
                  <a:cubicBezTo>
                    <a:pt x="154" y="72"/>
                    <a:pt x="149" y="70"/>
                    <a:pt x="150" y="65"/>
                  </a:cubicBezTo>
                  <a:cubicBezTo>
                    <a:pt x="151" y="61"/>
                    <a:pt x="157" y="65"/>
                    <a:pt x="156" y="61"/>
                  </a:cubicBezTo>
                  <a:cubicBezTo>
                    <a:pt x="154" y="58"/>
                    <a:pt x="155" y="56"/>
                    <a:pt x="160" y="52"/>
                  </a:cubicBezTo>
                  <a:cubicBezTo>
                    <a:pt x="164" y="47"/>
                    <a:pt x="167" y="50"/>
                    <a:pt x="173" y="48"/>
                  </a:cubicBezTo>
                  <a:cubicBezTo>
                    <a:pt x="179" y="45"/>
                    <a:pt x="182" y="50"/>
                    <a:pt x="175" y="50"/>
                  </a:cubicBezTo>
                  <a:cubicBezTo>
                    <a:pt x="170" y="51"/>
                    <a:pt x="173" y="57"/>
                    <a:pt x="177" y="59"/>
                  </a:cubicBezTo>
                  <a:cubicBezTo>
                    <a:pt x="182" y="60"/>
                    <a:pt x="178" y="62"/>
                    <a:pt x="181" y="63"/>
                  </a:cubicBezTo>
                  <a:cubicBezTo>
                    <a:pt x="185" y="63"/>
                    <a:pt x="184" y="69"/>
                    <a:pt x="179" y="73"/>
                  </a:cubicBezTo>
                  <a:cubicBezTo>
                    <a:pt x="175" y="78"/>
                    <a:pt x="180" y="79"/>
                    <a:pt x="190" y="76"/>
                  </a:cubicBezTo>
                  <a:cubicBezTo>
                    <a:pt x="199" y="72"/>
                    <a:pt x="193" y="79"/>
                    <a:pt x="196" y="81"/>
                  </a:cubicBezTo>
                  <a:cubicBezTo>
                    <a:pt x="199" y="84"/>
                    <a:pt x="206" y="79"/>
                    <a:pt x="210" y="75"/>
                  </a:cubicBezTo>
                  <a:cubicBezTo>
                    <a:pt x="214" y="70"/>
                    <a:pt x="220" y="71"/>
                    <a:pt x="220" y="68"/>
                  </a:cubicBezTo>
                  <a:cubicBezTo>
                    <a:pt x="220" y="65"/>
                    <a:pt x="216" y="65"/>
                    <a:pt x="212" y="66"/>
                  </a:cubicBezTo>
                  <a:cubicBezTo>
                    <a:pt x="209" y="68"/>
                    <a:pt x="200" y="67"/>
                    <a:pt x="203" y="64"/>
                  </a:cubicBezTo>
                  <a:cubicBezTo>
                    <a:pt x="206" y="61"/>
                    <a:pt x="205" y="59"/>
                    <a:pt x="201" y="59"/>
                  </a:cubicBezTo>
                  <a:cubicBezTo>
                    <a:pt x="196" y="60"/>
                    <a:pt x="188" y="58"/>
                    <a:pt x="192" y="56"/>
                  </a:cubicBezTo>
                  <a:cubicBezTo>
                    <a:pt x="196" y="55"/>
                    <a:pt x="189" y="50"/>
                    <a:pt x="186" y="50"/>
                  </a:cubicBezTo>
                  <a:cubicBezTo>
                    <a:pt x="182" y="50"/>
                    <a:pt x="183" y="46"/>
                    <a:pt x="184" y="43"/>
                  </a:cubicBezTo>
                  <a:cubicBezTo>
                    <a:pt x="184" y="41"/>
                    <a:pt x="174" y="39"/>
                    <a:pt x="176" y="38"/>
                  </a:cubicBezTo>
                  <a:cubicBezTo>
                    <a:pt x="178" y="37"/>
                    <a:pt x="171" y="35"/>
                    <a:pt x="170" y="37"/>
                  </a:cubicBezTo>
                  <a:cubicBezTo>
                    <a:pt x="168" y="39"/>
                    <a:pt x="165" y="39"/>
                    <a:pt x="165" y="36"/>
                  </a:cubicBezTo>
                  <a:cubicBezTo>
                    <a:pt x="165" y="33"/>
                    <a:pt x="158" y="33"/>
                    <a:pt x="155" y="34"/>
                  </a:cubicBezTo>
                  <a:cubicBezTo>
                    <a:pt x="152" y="34"/>
                    <a:pt x="153" y="27"/>
                    <a:pt x="150" y="25"/>
                  </a:cubicBezTo>
                  <a:cubicBezTo>
                    <a:pt x="147" y="23"/>
                    <a:pt x="143" y="29"/>
                    <a:pt x="141" y="29"/>
                  </a:cubicBezTo>
                  <a:cubicBezTo>
                    <a:pt x="139" y="28"/>
                    <a:pt x="143" y="24"/>
                    <a:pt x="144" y="21"/>
                  </a:cubicBezTo>
                  <a:cubicBezTo>
                    <a:pt x="145" y="18"/>
                    <a:pt x="134" y="14"/>
                    <a:pt x="132" y="17"/>
                  </a:cubicBezTo>
                  <a:cubicBezTo>
                    <a:pt x="131" y="20"/>
                    <a:pt x="129" y="12"/>
                    <a:pt x="126" y="12"/>
                  </a:cubicBezTo>
                  <a:cubicBezTo>
                    <a:pt x="124" y="11"/>
                    <a:pt x="126" y="17"/>
                    <a:pt x="124" y="17"/>
                  </a:cubicBezTo>
                  <a:cubicBezTo>
                    <a:pt x="121" y="18"/>
                    <a:pt x="118" y="20"/>
                    <a:pt x="122" y="22"/>
                  </a:cubicBezTo>
                  <a:cubicBezTo>
                    <a:pt x="126" y="25"/>
                    <a:pt x="130" y="37"/>
                    <a:pt x="129" y="39"/>
                  </a:cubicBezTo>
                  <a:cubicBezTo>
                    <a:pt x="129" y="41"/>
                    <a:pt x="117" y="30"/>
                    <a:pt x="117" y="25"/>
                  </a:cubicBezTo>
                  <a:cubicBezTo>
                    <a:pt x="116" y="20"/>
                    <a:pt x="110" y="16"/>
                    <a:pt x="109" y="19"/>
                  </a:cubicBezTo>
                  <a:cubicBezTo>
                    <a:pt x="107" y="23"/>
                    <a:pt x="103" y="25"/>
                    <a:pt x="104" y="28"/>
                  </a:cubicBezTo>
                  <a:cubicBezTo>
                    <a:pt x="106" y="32"/>
                    <a:pt x="101" y="33"/>
                    <a:pt x="101" y="30"/>
                  </a:cubicBezTo>
                  <a:cubicBezTo>
                    <a:pt x="101" y="27"/>
                    <a:pt x="95" y="24"/>
                    <a:pt x="93" y="24"/>
                  </a:cubicBezTo>
                  <a:cubicBezTo>
                    <a:pt x="91" y="23"/>
                    <a:pt x="99" y="22"/>
                    <a:pt x="102" y="20"/>
                  </a:cubicBezTo>
                  <a:cubicBezTo>
                    <a:pt x="106" y="18"/>
                    <a:pt x="99" y="16"/>
                    <a:pt x="96" y="18"/>
                  </a:cubicBezTo>
                  <a:cubicBezTo>
                    <a:pt x="93" y="20"/>
                    <a:pt x="88" y="17"/>
                    <a:pt x="86" y="19"/>
                  </a:cubicBezTo>
                  <a:cubicBezTo>
                    <a:pt x="84" y="22"/>
                    <a:pt x="82" y="19"/>
                    <a:pt x="78" y="19"/>
                  </a:cubicBezTo>
                  <a:cubicBezTo>
                    <a:pt x="75" y="18"/>
                    <a:pt x="72" y="24"/>
                    <a:pt x="69" y="23"/>
                  </a:cubicBezTo>
                  <a:cubicBezTo>
                    <a:pt x="67" y="22"/>
                    <a:pt x="65" y="28"/>
                    <a:pt x="69" y="34"/>
                  </a:cubicBezTo>
                  <a:cubicBezTo>
                    <a:pt x="73" y="40"/>
                    <a:pt x="76" y="32"/>
                    <a:pt x="81" y="33"/>
                  </a:cubicBezTo>
                  <a:close/>
                  <a:moveTo>
                    <a:pt x="71" y="53"/>
                  </a:moveTo>
                  <a:cubicBezTo>
                    <a:pt x="74" y="54"/>
                    <a:pt x="76" y="59"/>
                    <a:pt x="79" y="59"/>
                  </a:cubicBezTo>
                  <a:cubicBezTo>
                    <a:pt x="80" y="59"/>
                    <a:pt x="75" y="52"/>
                    <a:pt x="71" y="49"/>
                  </a:cubicBezTo>
                  <a:cubicBezTo>
                    <a:pt x="68" y="45"/>
                    <a:pt x="68" y="42"/>
                    <a:pt x="64" y="43"/>
                  </a:cubicBezTo>
                  <a:cubicBezTo>
                    <a:pt x="59" y="44"/>
                    <a:pt x="68" y="52"/>
                    <a:pt x="71" y="53"/>
                  </a:cubicBezTo>
                  <a:close/>
                  <a:moveTo>
                    <a:pt x="150" y="13"/>
                  </a:moveTo>
                  <a:cubicBezTo>
                    <a:pt x="153" y="14"/>
                    <a:pt x="147" y="14"/>
                    <a:pt x="149" y="17"/>
                  </a:cubicBezTo>
                  <a:cubicBezTo>
                    <a:pt x="157" y="24"/>
                    <a:pt x="186" y="16"/>
                    <a:pt x="190" y="18"/>
                  </a:cubicBezTo>
                  <a:cubicBezTo>
                    <a:pt x="194" y="20"/>
                    <a:pt x="165" y="23"/>
                    <a:pt x="167" y="26"/>
                  </a:cubicBezTo>
                  <a:cubicBezTo>
                    <a:pt x="168" y="29"/>
                    <a:pt x="191" y="32"/>
                    <a:pt x="193" y="30"/>
                  </a:cubicBezTo>
                  <a:cubicBezTo>
                    <a:pt x="195" y="28"/>
                    <a:pt x="199" y="34"/>
                    <a:pt x="207" y="34"/>
                  </a:cubicBezTo>
                  <a:cubicBezTo>
                    <a:pt x="214" y="35"/>
                    <a:pt x="214" y="31"/>
                    <a:pt x="219" y="31"/>
                  </a:cubicBezTo>
                  <a:cubicBezTo>
                    <a:pt x="225" y="31"/>
                    <a:pt x="234" y="28"/>
                    <a:pt x="234" y="25"/>
                  </a:cubicBezTo>
                  <a:cubicBezTo>
                    <a:pt x="234" y="21"/>
                    <a:pt x="251" y="17"/>
                    <a:pt x="249" y="12"/>
                  </a:cubicBezTo>
                  <a:cubicBezTo>
                    <a:pt x="248" y="6"/>
                    <a:pt x="232" y="10"/>
                    <a:pt x="227" y="8"/>
                  </a:cubicBezTo>
                  <a:cubicBezTo>
                    <a:pt x="223" y="6"/>
                    <a:pt x="212" y="3"/>
                    <a:pt x="210" y="6"/>
                  </a:cubicBezTo>
                  <a:cubicBezTo>
                    <a:pt x="209" y="10"/>
                    <a:pt x="206" y="11"/>
                    <a:pt x="204" y="9"/>
                  </a:cubicBezTo>
                  <a:cubicBezTo>
                    <a:pt x="203" y="8"/>
                    <a:pt x="205" y="0"/>
                    <a:pt x="198" y="2"/>
                  </a:cubicBezTo>
                  <a:cubicBezTo>
                    <a:pt x="190" y="4"/>
                    <a:pt x="197" y="12"/>
                    <a:pt x="196" y="13"/>
                  </a:cubicBezTo>
                  <a:cubicBezTo>
                    <a:pt x="194" y="14"/>
                    <a:pt x="187" y="11"/>
                    <a:pt x="187" y="8"/>
                  </a:cubicBezTo>
                  <a:cubicBezTo>
                    <a:pt x="186" y="4"/>
                    <a:pt x="178" y="12"/>
                    <a:pt x="177" y="7"/>
                  </a:cubicBezTo>
                  <a:cubicBezTo>
                    <a:pt x="176" y="3"/>
                    <a:pt x="167" y="0"/>
                    <a:pt x="165" y="0"/>
                  </a:cubicBezTo>
                  <a:cubicBezTo>
                    <a:pt x="163" y="1"/>
                    <a:pt x="167" y="3"/>
                    <a:pt x="166" y="5"/>
                  </a:cubicBezTo>
                  <a:cubicBezTo>
                    <a:pt x="165" y="7"/>
                    <a:pt x="160" y="3"/>
                    <a:pt x="158" y="3"/>
                  </a:cubicBezTo>
                  <a:cubicBezTo>
                    <a:pt x="156" y="3"/>
                    <a:pt x="159" y="7"/>
                    <a:pt x="158" y="9"/>
                  </a:cubicBezTo>
                  <a:cubicBezTo>
                    <a:pt x="157" y="11"/>
                    <a:pt x="153" y="3"/>
                    <a:pt x="149" y="3"/>
                  </a:cubicBezTo>
                  <a:cubicBezTo>
                    <a:pt x="146" y="3"/>
                    <a:pt x="147" y="7"/>
                    <a:pt x="145" y="8"/>
                  </a:cubicBezTo>
                  <a:cubicBezTo>
                    <a:pt x="142" y="8"/>
                    <a:pt x="148" y="11"/>
                    <a:pt x="150" y="1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6" name="Freeform 146">
              <a:extLst>
                <a:ext uri="{FF2B5EF4-FFF2-40B4-BE49-F238E27FC236}">
                  <a16:creationId xmlns="" xmlns:a16="http://schemas.microsoft.com/office/drawing/2014/main" id="{A6BD7150-2F39-473E-BA3C-834BDCAC8DC7}"/>
                </a:ext>
              </a:extLst>
            </p:cNvPr>
            <p:cNvSpPr>
              <a:spLocks/>
            </p:cNvSpPr>
            <p:nvPr/>
          </p:nvSpPr>
          <p:spPr bwMode="auto">
            <a:xfrm>
              <a:off x="8716962" y="1454151"/>
              <a:ext cx="80963" cy="28575"/>
            </a:xfrm>
            <a:custGeom>
              <a:avLst/>
              <a:gdLst>
                <a:gd name="T0" fmla="*/ 17 w 38"/>
                <a:gd name="T1" fmla="*/ 2 h 14"/>
                <a:gd name="T2" fmla="*/ 3 w 38"/>
                <a:gd name="T3" fmla="*/ 6 h 14"/>
                <a:gd name="T4" fmla="*/ 24 w 38"/>
                <a:gd name="T5" fmla="*/ 11 h 14"/>
                <a:gd name="T6" fmla="*/ 38 w 38"/>
                <a:gd name="T7" fmla="*/ 9 h 14"/>
                <a:gd name="T8" fmla="*/ 17 w 38"/>
                <a:gd name="T9" fmla="*/ 2 h 14"/>
              </a:gdLst>
              <a:ahLst/>
              <a:cxnLst>
                <a:cxn ang="0">
                  <a:pos x="T0" y="T1"/>
                </a:cxn>
                <a:cxn ang="0">
                  <a:pos x="T2" y="T3"/>
                </a:cxn>
                <a:cxn ang="0">
                  <a:pos x="T4" y="T5"/>
                </a:cxn>
                <a:cxn ang="0">
                  <a:pos x="T6" y="T7"/>
                </a:cxn>
                <a:cxn ang="0">
                  <a:pos x="T8" y="T9"/>
                </a:cxn>
              </a:cxnLst>
              <a:rect l="0" t="0" r="r" b="b"/>
              <a:pathLst>
                <a:path w="38" h="14">
                  <a:moveTo>
                    <a:pt x="17" y="2"/>
                  </a:moveTo>
                  <a:cubicBezTo>
                    <a:pt x="15" y="4"/>
                    <a:pt x="0" y="3"/>
                    <a:pt x="3" y="6"/>
                  </a:cubicBezTo>
                  <a:cubicBezTo>
                    <a:pt x="6" y="9"/>
                    <a:pt x="18" y="8"/>
                    <a:pt x="24" y="11"/>
                  </a:cubicBezTo>
                  <a:cubicBezTo>
                    <a:pt x="30" y="14"/>
                    <a:pt x="38" y="12"/>
                    <a:pt x="38" y="9"/>
                  </a:cubicBezTo>
                  <a:cubicBezTo>
                    <a:pt x="38" y="6"/>
                    <a:pt x="19" y="0"/>
                    <a:pt x="17" y="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7" name="Freeform 147">
              <a:extLst>
                <a:ext uri="{FF2B5EF4-FFF2-40B4-BE49-F238E27FC236}">
                  <a16:creationId xmlns="" xmlns:a16="http://schemas.microsoft.com/office/drawing/2014/main" id="{66F494B2-D50B-4699-A6F6-830EA80BB49C}"/>
                </a:ext>
              </a:extLst>
            </p:cNvPr>
            <p:cNvSpPr>
              <a:spLocks noEditPoints="1"/>
            </p:cNvSpPr>
            <p:nvPr/>
          </p:nvSpPr>
          <p:spPr bwMode="auto">
            <a:xfrm>
              <a:off x="7302500" y="2057401"/>
              <a:ext cx="407988" cy="411163"/>
            </a:xfrm>
            <a:custGeom>
              <a:avLst/>
              <a:gdLst>
                <a:gd name="T0" fmla="*/ 171 w 193"/>
                <a:gd name="T1" fmla="*/ 24 h 194"/>
                <a:gd name="T2" fmla="*/ 139 w 193"/>
                <a:gd name="T3" fmla="*/ 9 h 194"/>
                <a:gd name="T4" fmla="*/ 135 w 193"/>
                <a:gd name="T5" fmla="*/ 31 h 194"/>
                <a:gd name="T6" fmla="*/ 121 w 193"/>
                <a:gd name="T7" fmla="*/ 42 h 194"/>
                <a:gd name="T8" fmla="*/ 119 w 193"/>
                <a:gd name="T9" fmla="*/ 57 h 194"/>
                <a:gd name="T10" fmla="*/ 131 w 193"/>
                <a:gd name="T11" fmla="*/ 53 h 194"/>
                <a:gd name="T12" fmla="*/ 134 w 193"/>
                <a:gd name="T13" fmla="*/ 44 h 194"/>
                <a:gd name="T14" fmla="*/ 158 w 193"/>
                <a:gd name="T15" fmla="*/ 45 h 194"/>
                <a:gd name="T16" fmla="*/ 180 w 193"/>
                <a:gd name="T17" fmla="*/ 32 h 194"/>
                <a:gd name="T18" fmla="*/ 182 w 193"/>
                <a:gd name="T19" fmla="*/ 21 h 194"/>
                <a:gd name="T20" fmla="*/ 119 w 193"/>
                <a:gd name="T21" fmla="*/ 82 h 194"/>
                <a:gd name="T22" fmla="*/ 106 w 193"/>
                <a:gd name="T23" fmla="*/ 108 h 194"/>
                <a:gd name="T24" fmla="*/ 89 w 193"/>
                <a:gd name="T25" fmla="*/ 112 h 194"/>
                <a:gd name="T26" fmla="*/ 73 w 193"/>
                <a:gd name="T27" fmla="*/ 133 h 194"/>
                <a:gd name="T28" fmla="*/ 53 w 193"/>
                <a:gd name="T29" fmla="*/ 137 h 194"/>
                <a:gd name="T30" fmla="*/ 19 w 193"/>
                <a:gd name="T31" fmla="*/ 151 h 194"/>
                <a:gd name="T32" fmla="*/ 31 w 193"/>
                <a:gd name="T33" fmla="*/ 154 h 194"/>
                <a:gd name="T34" fmla="*/ 64 w 193"/>
                <a:gd name="T35" fmla="*/ 157 h 194"/>
                <a:gd name="T36" fmla="*/ 81 w 193"/>
                <a:gd name="T37" fmla="*/ 149 h 194"/>
                <a:gd name="T38" fmla="*/ 99 w 193"/>
                <a:gd name="T39" fmla="*/ 146 h 194"/>
                <a:gd name="T40" fmla="*/ 114 w 193"/>
                <a:gd name="T41" fmla="*/ 140 h 194"/>
                <a:gd name="T42" fmla="*/ 128 w 193"/>
                <a:gd name="T43" fmla="*/ 123 h 194"/>
                <a:gd name="T44" fmla="*/ 141 w 193"/>
                <a:gd name="T45" fmla="*/ 93 h 194"/>
                <a:gd name="T46" fmla="*/ 121 w 193"/>
                <a:gd name="T47" fmla="*/ 67 h 194"/>
                <a:gd name="T48" fmla="*/ 37 w 193"/>
                <a:gd name="T49" fmla="*/ 157 h 194"/>
                <a:gd name="T50" fmla="*/ 42 w 193"/>
                <a:gd name="T51" fmla="*/ 169 h 194"/>
                <a:gd name="T52" fmla="*/ 59 w 193"/>
                <a:gd name="T53" fmla="*/ 155 h 194"/>
                <a:gd name="T54" fmla="*/ 25 w 193"/>
                <a:gd name="T55" fmla="*/ 167 h 194"/>
                <a:gd name="T56" fmla="*/ 7 w 193"/>
                <a:gd name="T57" fmla="*/ 163 h 194"/>
                <a:gd name="T58" fmla="*/ 8 w 193"/>
                <a:gd name="T59" fmla="*/ 168 h 194"/>
                <a:gd name="T60" fmla="*/ 14 w 193"/>
                <a:gd name="T61" fmla="*/ 193 h 194"/>
                <a:gd name="T62" fmla="*/ 25 w 193"/>
                <a:gd name="T63" fmla="*/ 16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4">
                  <a:moveTo>
                    <a:pt x="182" y="21"/>
                  </a:moveTo>
                  <a:cubicBezTo>
                    <a:pt x="180" y="18"/>
                    <a:pt x="176" y="23"/>
                    <a:pt x="171" y="24"/>
                  </a:cubicBezTo>
                  <a:cubicBezTo>
                    <a:pt x="166" y="25"/>
                    <a:pt x="150" y="12"/>
                    <a:pt x="146" y="6"/>
                  </a:cubicBezTo>
                  <a:cubicBezTo>
                    <a:pt x="142" y="0"/>
                    <a:pt x="136" y="5"/>
                    <a:pt x="139" y="9"/>
                  </a:cubicBezTo>
                  <a:cubicBezTo>
                    <a:pt x="142" y="14"/>
                    <a:pt x="138" y="15"/>
                    <a:pt x="138" y="21"/>
                  </a:cubicBezTo>
                  <a:cubicBezTo>
                    <a:pt x="138" y="27"/>
                    <a:pt x="134" y="27"/>
                    <a:pt x="135" y="31"/>
                  </a:cubicBezTo>
                  <a:cubicBezTo>
                    <a:pt x="136" y="35"/>
                    <a:pt x="130" y="34"/>
                    <a:pt x="126" y="35"/>
                  </a:cubicBezTo>
                  <a:cubicBezTo>
                    <a:pt x="122" y="36"/>
                    <a:pt x="126" y="40"/>
                    <a:pt x="121" y="42"/>
                  </a:cubicBezTo>
                  <a:cubicBezTo>
                    <a:pt x="117" y="44"/>
                    <a:pt x="117" y="47"/>
                    <a:pt x="119" y="48"/>
                  </a:cubicBezTo>
                  <a:cubicBezTo>
                    <a:pt x="122" y="50"/>
                    <a:pt x="120" y="54"/>
                    <a:pt x="119" y="57"/>
                  </a:cubicBezTo>
                  <a:cubicBezTo>
                    <a:pt x="119" y="60"/>
                    <a:pt x="122" y="58"/>
                    <a:pt x="125" y="55"/>
                  </a:cubicBezTo>
                  <a:cubicBezTo>
                    <a:pt x="128" y="52"/>
                    <a:pt x="130" y="56"/>
                    <a:pt x="131" y="53"/>
                  </a:cubicBezTo>
                  <a:cubicBezTo>
                    <a:pt x="132" y="50"/>
                    <a:pt x="124" y="48"/>
                    <a:pt x="124" y="45"/>
                  </a:cubicBezTo>
                  <a:cubicBezTo>
                    <a:pt x="125" y="42"/>
                    <a:pt x="130" y="46"/>
                    <a:pt x="134" y="44"/>
                  </a:cubicBezTo>
                  <a:cubicBezTo>
                    <a:pt x="138" y="42"/>
                    <a:pt x="146" y="44"/>
                    <a:pt x="151" y="48"/>
                  </a:cubicBezTo>
                  <a:cubicBezTo>
                    <a:pt x="156" y="52"/>
                    <a:pt x="157" y="51"/>
                    <a:pt x="158" y="45"/>
                  </a:cubicBezTo>
                  <a:cubicBezTo>
                    <a:pt x="159" y="40"/>
                    <a:pt x="167" y="38"/>
                    <a:pt x="174" y="38"/>
                  </a:cubicBezTo>
                  <a:cubicBezTo>
                    <a:pt x="182" y="38"/>
                    <a:pt x="183" y="34"/>
                    <a:pt x="180" y="32"/>
                  </a:cubicBezTo>
                  <a:cubicBezTo>
                    <a:pt x="178" y="31"/>
                    <a:pt x="193" y="21"/>
                    <a:pt x="193" y="18"/>
                  </a:cubicBezTo>
                  <a:cubicBezTo>
                    <a:pt x="192" y="16"/>
                    <a:pt x="185" y="24"/>
                    <a:pt x="182" y="21"/>
                  </a:cubicBezTo>
                  <a:close/>
                  <a:moveTo>
                    <a:pt x="121" y="67"/>
                  </a:moveTo>
                  <a:cubicBezTo>
                    <a:pt x="118" y="69"/>
                    <a:pt x="115" y="79"/>
                    <a:pt x="119" y="82"/>
                  </a:cubicBezTo>
                  <a:cubicBezTo>
                    <a:pt x="123" y="85"/>
                    <a:pt x="113" y="91"/>
                    <a:pt x="113" y="97"/>
                  </a:cubicBezTo>
                  <a:cubicBezTo>
                    <a:pt x="114" y="103"/>
                    <a:pt x="107" y="103"/>
                    <a:pt x="106" y="108"/>
                  </a:cubicBezTo>
                  <a:cubicBezTo>
                    <a:pt x="105" y="113"/>
                    <a:pt x="102" y="112"/>
                    <a:pt x="96" y="116"/>
                  </a:cubicBezTo>
                  <a:cubicBezTo>
                    <a:pt x="90" y="120"/>
                    <a:pt x="87" y="115"/>
                    <a:pt x="89" y="112"/>
                  </a:cubicBezTo>
                  <a:cubicBezTo>
                    <a:pt x="90" y="109"/>
                    <a:pt x="80" y="114"/>
                    <a:pt x="80" y="121"/>
                  </a:cubicBezTo>
                  <a:cubicBezTo>
                    <a:pt x="81" y="129"/>
                    <a:pt x="71" y="129"/>
                    <a:pt x="73" y="133"/>
                  </a:cubicBezTo>
                  <a:cubicBezTo>
                    <a:pt x="76" y="136"/>
                    <a:pt x="66" y="138"/>
                    <a:pt x="66" y="135"/>
                  </a:cubicBezTo>
                  <a:cubicBezTo>
                    <a:pt x="67" y="132"/>
                    <a:pt x="60" y="134"/>
                    <a:pt x="53" y="137"/>
                  </a:cubicBezTo>
                  <a:cubicBezTo>
                    <a:pt x="45" y="140"/>
                    <a:pt x="40" y="133"/>
                    <a:pt x="36" y="138"/>
                  </a:cubicBezTo>
                  <a:cubicBezTo>
                    <a:pt x="32" y="142"/>
                    <a:pt x="24" y="150"/>
                    <a:pt x="19" y="151"/>
                  </a:cubicBezTo>
                  <a:cubicBezTo>
                    <a:pt x="13" y="152"/>
                    <a:pt x="16" y="158"/>
                    <a:pt x="19" y="157"/>
                  </a:cubicBezTo>
                  <a:cubicBezTo>
                    <a:pt x="23" y="155"/>
                    <a:pt x="29" y="157"/>
                    <a:pt x="31" y="154"/>
                  </a:cubicBezTo>
                  <a:cubicBezTo>
                    <a:pt x="33" y="151"/>
                    <a:pt x="49" y="148"/>
                    <a:pt x="59" y="147"/>
                  </a:cubicBezTo>
                  <a:cubicBezTo>
                    <a:pt x="69" y="147"/>
                    <a:pt x="63" y="152"/>
                    <a:pt x="64" y="157"/>
                  </a:cubicBezTo>
                  <a:cubicBezTo>
                    <a:pt x="65" y="163"/>
                    <a:pt x="73" y="162"/>
                    <a:pt x="77" y="157"/>
                  </a:cubicBezTo>
                  <a:cubicBezTo>
                    <a:pt x="82" y="152"/>
                    <a:pt x="85" y="152"/>
                    <a:pt x="81" y="149"/>
                  </a:cubicBezTo>
                  <a:cubicBezTo>
                    <a:pt x="78" y="146"/>
                    <a:pt x="82" y="143"/>
                    <a:pt x="85" y="147"/>
                  </a:cubicBezTo>
                  <a:cubicBezTo>
                    <a:pt x="87" y="151"/>
                    <a:pt x="96" y="152"/>
                    <a:pt x="99" y="146"/>
                  </a:cubicBezTo>
                  <a:cubicBezTo>
                    <a:pt x="102" y="141"/>
                    <a:pt x="103" y="147"/>
                    <a:pt x="107" y="147"/>
                  </a:cubicBezTo>
                  <a:cubicBezTo>
                    <a:pt x="111" y="147"/>
                    <a:pt x="114" y="137"/>
                    <a:pt x="114" y="140"/>
                  </a:cubicBezTo>
                  <a:cubicBezTo>
                    <a:pt x="114" y="144"/>
                    <a:pt x="121" y="143"/>
                    <a:pt x="125" y="139"/>
                  </a:cubicBezTo>
                  <a:cubicBezTo>
                    <a:pt x="129" y="134"/>
                    <a:pt x="125" y="127"/>
                    <a:pt x="128" y="123"/>
                  </a:cubicBezTo>
                  <a:cubicBezTo>
                    <a:pt x="130" y="119"/>
                    <a:pt x="133" y="110"/>
                    <a:pt x="130" y="105"/>
                  </a:cubicBezTo>
                  <a:cubicBezTo>
                    <a:pt x="128" y="100"/>
                    <a:pt x="136" y="97"/>
                    <a:pt x="141" y="93"/>
                  </a:cubicBezTo>
                  <a:cubicBezTo>
                    <a:pt x="145" y="89"/>
                    <a:pt x="136" y="69"/>
                    <a:pt x="135" y="63"/>
                  </a:cubicBezTo>
                  <a:cubicBezTo>
                    <a:pt x="135" y="57"/>
                    <a:pt x="124" y="65"/>
                    <a:pt x="121" y="67"/>
                  </a:cubicBezTo>
                  <a:close/>
                  <a:moveTo>
                    <a:pt x="48" y="154"/>
                  </a:moveTo>
                  <a:cubicBezTo>
                    <a:pt x="46" y="157"/>
                    <a:pt x="42" y="156"/>
                    <a:pt x="37" y="157"/>
                  </a:cubicBezTo>
                  <a:cubicBezTo>
                    <a:pt x="32" y="158"/>
                    <a:pt x="32" y="170"/>
                    <a:pt x="35" y="172"/>
                  </a:cubicBezTo>
                  <a:cubicBezTo>
                    <a:pt x="38" y="173"/>
                    <a:pt x="41" y="173"/>
                    <a:pt x="42" y="169"/>
                  </a:cubicBezTo>
                  <a:cubicBezTo>
                    <a:pt x="43" y="165"/>
                    <a:pt x="48" y="163"/>
                    <a:pt x="51" y="165"/>
                  </a:cubicBezTo>
                  <a:cubicBezTo>
                    <a:pt x="55" y="167"/>
                    <a:pt x="59" y="160"/>
                    <a:pt x="59" y="155"/>
                  </a:cubicBezTo>
                  <a:cubicBezTo>
                    <a:pt x="59" y="150"/>
                    <a:pt x="49" y="150"/>
                    <a:pt x="48" y="154"/>
                  </a:cubicBezTo>
                  <a:close/>
                  <a:moveTo>
                    <a:pt x="25" y="167"/>
                  </a:moveTo>
                  <a:cubicBezTo>
                    <a:pt x="25" y="163"/>
                    <a:pt x="17" y="164"/>
                    <a:pt x="17" y="161"/>
                  </a:cubicBezTo>
                  <a:cubicBezTo>
                    <a:pt x="17" y="158"/>
                    <a:pt x="12" y="160"/>
                    <a:pt x="7" y="163"/>
                  </a:cubicBezTo>
                  <a:cubicBezTo>
                    <a:pt x="2" y="167"/>
                    <a:pt x="0" y="168"/>
                    <a:pt x="2" y="171"/>
                  </a:cubicBezTo>
                  <a:cubicBezTo>
                    <a:pt x="4" y="175"/>
                    <a:pt x="7" y="172"/>
                    <a:pt x="8" y="168"/>
                  </a:cubicBezTo>
                  <a:cubicBezTo>
                    <a:pt x="10" y="164"/>
                    <a:pt x="13" y="173"/>
                    <a:pt x="10" y="179"/>
                  </a:cubicBezTo>
                  <a:cubicBezTo>
                    <a:pt x="7" y="185"/>
                    <a:pt x="10" y="194"/>
                    <a:pt x="14" y="193"/>
                  </a:cubicBezTo>
                  <a:cubicBezTo>
                    <a:pt x="18" y="192"/>
                    <a:pt x="22" y="180"/>
                    <a:pt x="27" y="174"/>
                  </a:cubicBezTo>
                  <a:cubicBezTo>
                    <a:pt x="32" y="168"/>
                    <a:pt x="25" y="170"/>
                    <a:pt x="25" y="16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8" name="Freeform 148">
              <a:extLst>
                <a:ext uri="{FF2B5EF4-FFF2-40B4-BE49-F238E27FC236}">
                  <a16:creationId xmlns="" xmlns:a16="http://schemas.microsoft.com/office/drawing/2014/main" id="{0A0C5B56-504C-4137-BD0D-831F38DAC46E}"/>
                </a:ext>
              </a:extLst>
            </p:cNvPr>
            <p:cNvSpPr>
              <a:spLocks noEditPoints="1"/>
            </p:cNvSpPr>
            <p:nvPr/>
          </p:nvSpPr>
          <p:spPr bwMode="auto">
            <a:xfrm>
              <a:off x="5997575" y="1809751"/>
              <a:ext cx="1433513" cy="992188"/>
            </a:xfrm>
            <a:custGeom>
              <a:avLst/>
              <a:gdLst>
                <a:gd name="T0" fmla="*/ 643 w 677"/>
                <a:gd name="T1" fmla="*/ 88 h 469"/>
                <a:gd name="T2" fmla="*/ 610 w 677"/>
                <a:gd name="T3" fmla="*/ 63 h 469"/>
                <a:gd name="T4" fmla="*/ 583 w 677"/>
                <a:gd name="T5" fmla="*/ 26 h 469"/>
                <a:gd name="T6" fmla="*/ 544 w 677"/>
                <a:gd name="T7" fmla="*/ 1 h 469"/>
                <a:gd name="T8" fmla="*/ 517 w 677"/>
                <a:gd name="T9" fmla="*/ 21 h 469"/>
                <a:gd name="T10" fmla="*/ 495 w 677"/>
                <a:gd name="T11" fmla="*/ 54 h 469"/>
                <a:gd name="T12" fmla="*/ 461 w 677"/>
                <a:gd name="T13" fmla="*/ 73 h 469"/>
                <a:gd name="T14" fmla="*/ 482 w 677"/>
                <a:gd name="T15" fmla="*/ 87 h 469"/>
                <a:gd name="T16" fmla="*/ 481 w 677"/>
                <a:gd name="T17" fmla="*/ 105 h 469"/>
                <a:gd name="T18" fmla="*/ 422 w 677"/>
                <a:gd name="T19" fmla="*/ 127 h 469"/>
                <a:gd name="T20" fmla="*/ 380 w 677"/>
                <a:gd name="T21" fmla="*/ 162 h 469"/>
                <a:gd name="T22" fmla="*/ 315 w 677"/>
                <a:gd name="T23" fmla="*/ 166 h 469"/>
                <a:gd name="T24" fmla="*/ 241 w 677"/>
                <a:gd name="T25" fmla="*/ 157 h 469"/>
                <a:gd name="T26" fmla="*/ 210 w 677"/>
                <a:gd name="T27" fmla="*/ 125 h 469"/>
                <a:gd name="T28" fmla="*/ 182 w 677"/>
                <a:gd name="T29" fmla="*/ 90 h 469"/>
                <a:gd name="T30" fmla="*/ 153 w 677"/>
                <a:gd name="T31" fmla="*/ 65 h 469"/>
                <a:gd name="T32" fmla="*/ 137 w 677"/>
                <a:gd name="T33" fmla="*/ 76 h 469"/>
                <a:gd name="T34" fmla="*/ 111 w 677"/>
                <a:gd name="T35" fmla="*/ 97 h 469"/>
                <a:gd name="T36" fmla="*/ 88 w 677"/>
                <a:gd name="T37" fmla="*/ 121 h 469"/>
                <a:gd name="T38" fmla="*/ 78 w 677"/>
                <a:gd name="T39" fmla="*/ 150 h 469"/>
                <a:gd name="T40" fmla="*/ 52 w 677"/>
                <a:gd name="T41" fmla="*/ 176 h 469"/>
                <a:gd name="T42" fmla="*/ 19 w 677"/>
                <a:gd name="T43" fmla="*/ 186 h 469"/>
                <a:gd name="T44" fmla="*/ 0 w 677"/>
                <a:gd name="T45" fmla="*/ 201 h 469"/>
                <a:gd name="T46" fmla="*/ 15 w 677"/>
                <a:gd name="T47" fmla="*/ 233 h 469"/>
                <a:gd name="T48" fmla="*/ 39 w 677"/>
                <a:gd name="T49" fmla="*/ 254 h 469"/>
                <a:gd name="T50" fmla="*/ 59 w 677"/>
                <a:gd name="T51" fmla="*/ 248 h 469"/>
                <a:gd name="T52" fmla="*/ 56 w 677"/>
                <a:gd name="T53" fmla="*/ 276 h 469"/>
                <a:gd name="T54" fmla="*/ 56 w 677"/>
                <a:gd name="T55" fmla="*/ 304 h 469"/>
                <a:gd name="T56" fmla="*/ 77 w 677"/>
                <a:gd name="T57" fmla="*/ 322 h 469"/>
                <a:gd name="T58" fmla="*/ 138 w 677"/>
                <a:gd name="T59" fmla="*/ 347 h 469"/>
                <a:gd name="T60" fmla="*/ 162 w 677"/>
                <a:gd name="T61" fmla="*/ 353 h 469"/>
                <a:gd name="T62" fmla="*/ 183 w 677"/>
                <a:gd name="T63" fmla="*/ 348 h 469"/>
                <a:gd name="T64" fmla="*/ 210 w 677"/>
                <a:gd name="T65" fmla="*/ 341 h 469"/>
                <a:gd name="T66" fmla="*/ 243 w 677"/>
                <a:gd name="T67" fmla="*/ 341 h 469"/>
                <a:gd name="T68" fmla="*/ 261 w 677"/>
                <a:gd name="T69" fmla="*/ 352 h 469"/>
                <a:gd name="T70" fmla="*/ 256 w 677"/>
                <a:gd name="T71" fmla="*/ 396 h 469"/>
                <a:gd name="T72" fmla="*/ 274 w 677"/>
                <a:gd name="T73" fmla="*/ 419 h 469"/>
                <a:gd name="T74" fmla="*/ 298 w 677"/>
                <a:gd name="T75" fmla="*/ 430 h 469"/>
                <a:gd name="T76" fmla="*/ 316 w 677"/>
                <a:gd name="T77" fmla="*/ 412 h 469"/>
                <a:gd name="T78" fmla="*/ 352 w 677"/>
                <a:gd name="T79" fmla="*/ 410 h 469"/>
                <a:gd name="T80" fmla="*/ 375 w 677"/>
                <a:gd name="T81" fmla="*/ 425 h 469"/>
                <a:gd name="T82" fmla="*/ 393 w 677"/>
                <a:gd name="T83" fmla="*/ 440 h 469"/>
                <a:gd name="T84" fmla="*/ 445 w 677"/>
                <a:gd name="T85" fmla="*/ 413 h 469"/>
                <a:gd name="T86" fmla="*/ 484 w 677"/>
                <a:gd name="T87" fmla="*/ 392 h 469"/>
                <a:gd name="T88" fmla="*/ 504 w 677"/>
                <a:gd name="T89" fmla="*/ 369 h 469"/>
                <a:gd name="T90" fmla="*/ 523 w 677"/>
                <a:gd name="T91" fmla="*/ 345 h 469"/>
                <a:gd name="T92" fmla="*/ 527 w 677"/>
                <a:gd name="T93" fmla="*/ 323 h 469"/>
                <a:gd name="T94" fmla="*/ 522 w 677"/>
                <a:gd name="T95" fmla="*/ 307 h 469"/>
                <a:gd name="T96" fmla="*/ 519 w 677"/>
                <a:gd name="T97" fmla="*/ 290 h 469"/>
                <a:gd name="T98" fmla="*/ 505 w 677"/>
                <a:gd name="T99" fmla="*/ 252 h 469"/>
                <a:gd name="T100" fmla="*/ 536 w 677"/>
                <a:gd name="T101" fmla="*/ 235 h 469"/>
                <a:gd name="T102" fmla="*/ 496 w 677"/>
                <a:gd name="T103" fmla="*/ 224 h 469"/>
                <a:gd name="T104" fmla="*/ 512 w 677"/>
                <a:gd name="T105" fmla="*/ 192 h 469"/>
                <a:gd name="T106" fmla="*/ 529 w 677"/>
                <a:gd name="T107" fmla="*/ 209 h 469"/>
                <a:gd name="T108" fmla="*/ 580 w 677"/>
                <a:gd name="T109" fmla="*/ 180 h 469"/>
                <a:gd name="T110" fmla="*/ 606 w 677"/>
                <a:gd name="T111" fmla="*/ 168 h 469"/>
                <a:gd name="T112" fmla="*/ 633 w 677"/>
                <a:gd name="T113" fmla="*/ 158 h 469"/>
                <a:gd name="T114" fmla="*/ 636 w 677"/>
                <a:gd name="T115" fmla="*/ 128 h 469"/>
                <a:gd name="T116" fmla="*/ 667 w 677"/>
                <a:gd name="T117" fmla="*/ 107 h 469"/>
                <a:gd name="T118" fmla="*/ 516 w 677"/>
                <a:gd name="T119" fmla="*/ 419 h 469"/>
                <a:gd name="T120" fmla="*/ 380 w 677"/>
                <a:gd name="T121" fmla="*/ 46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469">
                  <a:moveTo>
                    <a:pt x="673" y="84"/>
                  </a:moveTo>
                  <a:cubicBezTo>
                    <a:pt x="673" y="78"/>
                    <a:pt x="666" y="80"/>
                    <a:pt x="664" y="81"/>
                  </a:cubicBezTo>
                  <a:cubicBezTo>
                    <a:pt x="662" y="83"/>
                    <a:pt x="655" y="81"/>
                    <a:pt x="653" y="85"/>
                  </a:cubicBezTo>
                  <a:cubicBezTo>
                    <a:pt x="651" y="89"/>
                    <a:pt x="648" y="87"/>
                    <a:pt x="643" y="88"/>
                  </a:cubicBezTo>
                  <a:cubicBezTo>
                    <a:pt x="638" y="88"/>
                    <a:pt x="632" y="86"/>
                    <a:pt x="632" y="83"/>
                  </a:cubicBezTo>
                  <a:cubicBezTo>
                    <a:pt x="632" y="80"/>
                    <a:pt x="629" y="77"/>
                    <a:pt x="630" y="74"/>
                  </a:cubicBezTo>
                  <a:cubicBezTo>
                    <a:pt x="630" y="70"/>
                    <a:pt x="625" y="72"/>
                    <a:pt x="622" y="68"/>
                  </a:cubicBezTo>
                  <a:cubicBezTo>
                    <a:pt x="618" y="65"/>
                    <a:pt x="612" y="63"/>
                    <a:pt x="610" y="63"/>
                  </a:cubicBezTo>
                  <a:cubicBezTo>
                    <a:pt x="609" y="64"/>
                    <a:pt x="605" y="60"/>
                    <a:pt x="599" y="59"/>
                  </a:cubicBezTo>
                  <a:cubicBezTo>
                    <a:pt x="594" y="59"/>
                    <a:pt x="594" y="55"/>
                    <a:pt x="595" y="53"/>
                  </a:cubicBezTo>
                  <a:cubicBezTo>
                    <a:pt x="596" y="51"/>
                    <a:pt x="590" y="43"/>
                    <a:pt x="589" y="39"/>
                  </a:cubicBezTo>
                  <a:cubicBezTo>
                    <a:pt x="588" y="35"/>
                    <a:pt x="584" y="35"/>
                    <a:pt x="583" y="26"/>
                  </a:cubicBezTo>
                  <a:cubicBezTo>
                    <a:pt x="581" y="17"/>
                    <a:pt x="576" y="20"/>
                    <a:pt x="577" y="16"/>
                  </a:cubicBezTo>
                  <a:cubicBezTo>
                    <a:pt x="578" y="12"/>
                    <a:pt x="572" y="10"/>
                    <a:pt x="570" y="7"/>
                  </a:cubicBezTo>
                  <a:cubicBezTo>
                    <a:pt x="568" y="5"/>
                    <a:pt x="561" y="6"/>
                    <a:pt x="556" y="3"/>
                  </a:cubicBezTo>
                  <a:cubicBezTo>
                    <a:pt x="551" y="1"/>
                    <a:pt x="548" y="3"/>
                    <a:pt x="544" y="1"/>
                  </a:cubicBezTo>
                  <a:cubicBezTo>
                    <a:pt x="539" y="0"/>
                    <a:pt x="528" y="3"/>
                    <a:pt x="527" y="3"/>
                  </a:cubicBezTo>
                  <a:cubicBezTo>
                    <a:pt x="526" y="3"/>
                    <a:pt x="517" y="1"/>
                    <a:pt x="513" y="7"/>
                  </a:cubicBezTo>
                  <a:cubicBezTo>
                    <a:pt x="508" y="14"/>
                    <a:pt x="512" y="13"/>
                    <a:pt x="514" y="13"/>
                  </a:cubicBezTo>
                  <a:cubicBezTo>
                    <a:pt x="516" y="13"/>
                    <a:pt x="517" y="19"/>
                    <a:pt x="517" y="21"/>
                  </a:cubicBezTo>
                  <a:cubicBezTo>
                    <a:pt x="517" y="23"/>
                    <a:pt x="514" y="26"/>
                    <a:pt x="512" y="27"/>
                  </a:cubicBezTo>
                  <a:cubicBezTo>
                    <a:pt x="510" y="28"/>
                    <a:pt x="506" y="35"/>
                    <a:pt x="505" y="38"/>
                  </a:cubicBezTo>
                  <a:cubicBezTo>
                    <a:pt x="504" y="40"/>
                    <a:pt x="499" y="47"/>
                    <a:pt x="500" y="49"/>
                  </a:cubicBezTo>
                  <a:cubicBezTo>
                    <a:pt x="500" y="52"/>
                    <a:pt x="497" y="54"/>
                    <a:pt x="495" y="54"/>
                  </a:cubicBezTo>
                  <a:cubicBezTo>
                    <a:pt x="492" y="55"/>
                    <a:pt x="486" y="59"/>
                    <a:pt x="484" y="60"/>
                  </a:cubicBezTo>
                  <a:cubicBezTo>
                    <a:pt x="482" y="61"/>
                    <a:pt x="474" y="59"/>
                    <a:pt x="473" y="57"/>
                  </a:cubicBezTo>
                  <a:cubicBezTo>
                    <a:pt x="473" y="56"/>
                    <a:pt x="472" y="56"/>
                    <a:pt x="471" y="55"/>
                  </a:cubicBezTo>
                  <a:cubicBezTo>
                    <a:pt x="461" y="73"/>
                    <a:pt x="461" y="73"/>
                    <a:pt x="461" y="73"/>
                  </a:cubicBezTo>
                  <a:cubicBezTo>
                    <a:pt x="461" y="79"/>
                    <a:pt x="461" y="79"/>
                    <a:pt x="461" y="79"/>
                  </a:cubicBezTo>
                  <a:cubicBezTo>
                    <a:pt x="461" y="79"/>
                    <a:pt x="455" y="80"/>
                    <a:pt x="459" y="85"/>
                  </a:cubicBezTo>
                  <a:cubicBezTo>
                    <a:pt x="464" y="89"/>
                    <a:pt x="464" y="85"/>
                    <a:pt x="471" y="85"/>
                  </a:cubicBezTo>
                  <a:cubicBezTo>
                    <a:pt x="477" y="85"/>
                    <a:pt x="480" y="91"/>
                    <a:pt x="482" y="87"/>
                  </a:cubicBezTo>
                  <a:cubicBezTo>
                    <a:pt x="483" y="83"/>
                    <a:pt x="489" y="81"/>
                    <a:pt x="493" y="85"/>
                  </a:cubicBezTo>
                  <a:cubicBezTo>
                    <a:pt x="496" y="90"/>
                    <a:pt x="508" y="97"/>
                    <a:pt x="507" y="101"/>
                  </a:cubicBezTo>
                  <a:cubicBezTo>
                    <a:pt x="507" y="104"/>
                    <a:pt x="500" y="104"/>
                    <a:pt x="496" y="102"/>
                  </a:cubicBezTo>
                  <a:cubicBezTo>
                    <a:pt x="491" y="101"/>
                    <a:pt x="485" y="105"/>
                    <a:pt x="481" y="105"/>
                  </a:cubicBezTo>
                  <a:cubicBezTo>
                    <a:pt x="477" y="105"/>
                    <a:pt x="472" y="106"/>
                    <a:pt x="467" y="111"/>
                  </a:cubicBezTo>
                  <a:cubicBezTo>
                    <a:pt x="463" y="115"/>
                    <a:pt x="464" y="120"/>
                    <a:pt x="457" y="120"/>
                  </a:cubicBezTo>
                  <a:cubicBezTo>
                    <a:pt x="451" y="121"/>
                    <a:pt x="448" y="120"/>
                    <a:pt x="440" y="125"/>
                  </a:cubicBezTo>
                  <a:cubicBezTo>
                    <a:pt x="433" y="130"/>
                    <a:pt x="425" y="128"/>
                    <a:pt x="422" y="127"/>
                  </a:cubicBezTo>
                  <a:cubicBezTo>
                    <a:pt x="419" y="125"/>
                    <a:pt x="414" y="125"/>
                    <a:pt x="411" y="130"/>
                  </a:cubicBezTo>
                  <a:cubicBezTo>
                    <a:pt x="408" y="135"/>
                    <a:pt x="415" y="137"/>
                    <a:pt x="414" y="143"/>
                  </a:cubicBezTo>
                  <a:cubicBezTo>
                    <a:pt x="414" y="149"/>
                    <a:pt x="406" y="147"/>
                    <a:pt x="400" y="154"/>
                  </a:cubicBezTo>
                  <a:cubicBezTo>
                    <a:pt x="395" y="160"/>
                    <a:pt x="385" y="163"/>
                    <a:pt x="380" y="162"/>
                  </a:cubicBezTo>
                  <a:cubicBezTo>
                    <a:pt x="375" y="162"/>
                    <a:pt x="364" y="159"/>
                    <a:pt x="355" y="163"/>
                  </a:cubicBezTo>
                  <a:cubicBezTo>
                    <a:pt x="345" y="167"/>
                    <a:pt x="339" y="174"/>
                    <a:pt x="335" y="173"/>
                  </a:cubicBezTo>
                  <a:cubicBezTo>
                    <a:pt x="332" y="173"/>
                    <a:pt x="332" y="168"/>
                    <a:pt x="326" y="169"/>
                  </a:cubicBezTo>
                  <a:cubicBezTo>
                    <a:pt x="321" y="170"/>
                    <a:pt x="318" y="168"/>
                    <a:pt x="315" y="166"/>
                  </a:cubicBezTo>
                  <a:cubicBezTo>
                    <a:pt x="311" y="164"/>
                    <a:pt x="308" y="167"/>
                    <a:pt x="302" y="163"/>
                  </a:cubicBezTo>
                  <a:cubicBezTo>
                    <a:pt x="297" y="159"/>
                    <a:pt x="286" y="160"/>
                    <a:pt x="282" y="159"/>
                  </a:cubicBezTo>
                  <a:cubicBezTo>
                    <a:pt x="278" y="158"/>
                    <a:pt x="261" y="159"/>
                    <a:pt x="255" y="158"/>
                  </a:cubicBezTo>
                  <a:cubicBezTo>
                    <a:pt x="249" y="157"/>
                    <a:pt x="241" y="160"/>
                    <a:pt x="241" y="157"/>
                  </a:cubicBezTo>
                  <a:cubicBezTo>
                    <a:pt x="240" y="154"/>
                    <a:pt x="236" y="152"/>
                    <a:pt x="234" y="145"/>
                  </a:cubicBezTo>
                  <a:cubicBezTo>
                    <a:pt x="233" y="138"/>
                    <a:pt x="229" y="136"/>
                    <a:pt x="225" y="136"/>
                  </a:cubicBezTo>
                  <a:cubicBezTo>
                    <a:pt x="222" y="135"/>
                    <a:pt x="221" y="131"/>
                    <a:pt x="218" y="130"/>
                  </a:cubicBezTo>
                  <a:cubicBezTo>
                    <a:pt x="217" y="130"/>
                    <a:pt x="215" y="125"/>
                    <a:pt x="210" y="125"/>
                  </a:cubicBezTo>
                  <a:cubicBezTo>
                    <a:pt x="205" y="125"/>
                    <a:pt x="187" y="123"/>
                    <a:pt x="184" y="119"/>
                  </a:cubicBezTo>
                  <a:cubicBezTo>
                    <a:pt x="182" y="115"/>
                    <a:pt x="187" y="114"/>
                    <a:pt x="187" y="110"/>
                  </a:cubicBezTo>
                  <a:cubicBezTo>
                    <a:pt x="187" y="106"/>
                    <a:pt x="190" y="100"/>
                    <a:pt x="188" y="99"/>
                  </a:cubicBezTo>
                  <a:cubicBezTo>
                    <a:pt x="186" y="97"/>
                    <a:pt x="182" y="93"/>
                    <a:pt x="182" y="90"/>
                  </a:cubicBezTo>
                  <a:cubicBezTo>
                    <a:pt x="181" y="87"/>
                    <a:pt x="176" y="82"/>
                    <a:pt x="172" y="82"/>
                  </a:cubicBezTo>
                  <a:cubicBezTo>
                    <a:pt x="168" y="82"/>
                    <a:pt x="165" y="80"/>
                    <a:pt x="162" y="77"/>
                  </a:cubicBezTo>
                  <a:cubicBezTo>
                    <a:pt x="158" y="74"/>
                    <a:pt x="155" y="74"/>
                    <a:pt x="154" y="66"/>
                  </a:cubicBezTo>
                  <a:cubicBezTo>
                    <a:pt x="154" y="66"/>
                    <a:pt x="153" y="65"/>
                    <a:pt x="153" y="65"/>
                  </a:cubicBezTo>
                  <a:cubicBezTo>
                    <a:pt x="152" y="65"/>
                    <a:pt x="150" y="64"/>
                    <a:pt x="149" y="64"/>
                  </a:cubicBezTo>
                  <a:cubicBezTo>
                    <a:pt x="148" y="64"/>
                    <a:pt x="147" y="64"/>
                    <a:pt x="146" y="63"/>
                  </a:cubicBezTo>
                  <a:cubicBezTo>
                    <a:pt x="145" y="66"/>
                    <a:pt x="142" y="67"/>
                    <a:pt x="142" y="70"/>
                  </a:cubicBezTo>
                  <a:cubicBezTo>
                    <a:pt x="142" y="73"/>
                    <a:pt x="141" y="76"/>
                    <a:pt x="137" y="76"/>
                  </a:cubicBezTo>
                  <a:cubicBezTo>
                    <a:pt x="134" y="76"/>
                    <a:pt x="130" y="79"/>
                    <a:pt x="130" y="85"/>
                  </a:cubicBezTo>
                  <a:cubicBezTo>
                    <a:pt x="130" y="90"/>
                    <a:pt x="133" y="91"/>
                    <a:pt x="132" y="94"/>
                  </a:cubicBezTo>
                  <a:cubicBezTo>
                    <a:pt x="130" y="96"/>
                    <a:pt x="123" y="99"/>
                    <a:pt x="121" y="97"/>
                  </a:cubicBezTo>
                  <a:cubicBezTo>
                    <a:pt x="119" y="96"/>
                    <a:pt x="114" y="97"/>
                    <a:pt x="111" y="97"/>
                  </a:cubicBezTo>
                  <a:cubicBezTo>
                    <a:pt x="107" y="96"/>
                    <a:pt x="104" y="91"/>
                    <a:pt x="103" y="97"/>
                  </a:cubicBezTo>
                  <a:cubicBezTo>
                    <a:pt x="102" y="102"/>
                    <a:pt x="94" y="117"/>
                    <a:pt x="96" y="118"/>
                  </a:cubicBezTo>
                  <a:cubicBezTo>
                    <a:pt x="98" y="120"/>
                    <a:pt x="99" y="124"/>
                    <a:pt x="96" y="124"/>
                  </a:cubicBezTo>
                  <a:cubicBezTo>
                    <a:pt x="93" y="124"/>
                    <a:pt x="90" y="123"/>
                    <a:pt x="88" y="121"/>
                  </a:cubicBezTo>
                  <a:cubicBezTo>
                    <a:pt x="86" y="120"/>
                    <a:pt x="81" y="124"/>
                    <a:pt x="77" y="124"/>
                  </a:cubicBezTo>
                  <a:cubicBezTo>
                    <a:pt x="76" y="123"/>
                    <a:pt x="68" y="127"/>
                    <a:pt x="71" y="128"/>
                  </a:cubicBezTo>
                  <a:cubicBezTo>
                    <a:pt x="73" y="129"/>
                    <a:pt x="73" y="135"/>
                    <a:pt x="73" y="138"/>
                  </a:cubicBezTo>
                  <a:cubicBezTo>
                    <a:pt x="73" y="140"/>
                    <a:pt x="79" y="148"/>
                    <a:pt x="78" y="150"/>
                  </a:cubicBezTo>
                  <a:cubicBezTo>
                    <a:pt x="77" y="153"/>
                    <a:pt x="72" y="155"/>
                    <a:pt x="72" y="159"/>
                  </a:cubicBezTo>
                  <a:cubicBezTo>
                    <a:pt x="72" y="162"/>
                    <a:pt x="73" y="165"/>
                    <a:pt x="71" y="166"/>
                  </a:cubicBezTo>
                  <a:cubicBezTo>
                    <a:pt x="69" y="166"/>
                    <a:pt x="64" y="169"/>
                    <a:pt x="61" y="171"/>
                  </a:cubicBezTo>
                  <a:cubicBezTo>
                    <a:pt x="58" y="173"/>
                    <a:pt x="54" y="173"/>
                    <a:pt x="52" y="176"/>
                  </a:cubicBezTo>
                  <a:cubicBezTo>
                    <a:pt x="51" y="179"/>
                    <a:pt x="49" y="181"/>
                    <a:pt x="43" y="181"/>
                  </a:cubicBezTo>
                  <a:cubicBezTo>
                    <a:pt x="39" y="180"/>
                    <a:pt x="37" y="179"/>
                    <a:pt x="33" y="184"/>
                  </a:cubicBezTo>
                  <a:cubicBezTo>
                    <a:pt x="30" y="188"/>
                    <a:pt x="29" y="186"/>
                    <a:pt x="26" y="188"/>
                  </a:cubicBezTo>
                  <a:cubicBezTo>
                    <a:pt x="24" y="190"/>
                    <a:pt x="21" y="187"/>
                    <a:pt x="19" y="186"/>
                  </a:cubicBezTo>
                  <a:cubicBezTo>
                    <a:pt x="17" y="185"/>
                    <a:pt x="15" y="188"/>
                    <a:pt x="13" y="188"/>
                  </a:cubicBezTo>
                  <a:cubicBezTo>
                    <a:pt x="11" y="188"/>
                    <a:pt x="9" y="191"/>
                    <a:pt x="6" y="192"/>
                  </a:cubicBezTo>
                  <a:cubicBezTo>
                    <a:pt x="4" y="193"/>
                    <a:pt x="1" y="192"/>
                    <a:pt x="1" y="195"/>
                  </a:cubicBezTo>
                  <a:cubicBezTo>
                    <a:pt x="1" y="197"/>
                    <a:pt x="1" y="199"/>
                    <a:pt x="0" y="201"/>
                  </a:cubicBezTo>
                  <a:cubicBezTo>
                    <a:pt x="0" y="201"/>
                    <a:pt x="0" y="201"/>
                    <a:pt x="0" y="201"/>
                  </a:cubicBezTo>
                  <a:cubicBezTo>
                    <a:pt x="1" y="211"/>
                    <a:pt x="1" y="211"/>
                    <a:pt x="1" y="211"/>
                  </a:cubicBezTo>
                  <a:cubicBezTo>
                    <a:pt x="1" y="211"/>
                    <a:pt x="12" y="214"/>
                    <a:pt x="12" y="218"/>
                  </a:cubicBezTo>
                  <a:cubicBezTo>
                    <a:pt x="13" y="221"/>
                    <a:pt x="15" y="233"/>
                    <a:pt x="15" y="233"/>
                  </a:cubicBezTo>
                  <a:cubicBezTo>
                    <a:pt x="15" y="233"/>
                    <a:pt x="15" y="233"/>
                    <a:pt x="14" y="233"/>
                  </a:cubicBezTo>
                  <a:cubicBezTo>
                    <a:pt x="19" y="236"/>
                    <a:pt x="25" y="240"/>
                    <a:pt x="25" y="241"/>
                  </a:cubicBezTo>
                  <a:cubicBezTo>
                    <a:pt x="25" y="243"/>
                    <a:pt x="25" y="247"/>
                    <a:pt x="30" y="250"/>
                  </a:cubicBezTo>
                  <a:cubicBezTo>
                    <a:pt x="34" y="251"/>
                    <a:pt x="37" y="253"/>
                    <a:pt x="39" y="254"/>
                  </a:cubicBezTo>
                  <a:cubicBezTo>
                    <a:pt x="39" y="254"/>
                    <a:pt x="40" y="253"/>
                    <a:pt x="40" y="253"/>
                  </a:cubicBezTo>
                  <a:cubicBezTo>
                    <a:pt x="44" y="253"/>
                    <a:pt x="44" y="253"/>
                    <a:pt x="44" y="253"/>
                  </a:cubicBezTo>
                  <a:cubicBezTo>
                    <a:pt x="44" y="253"/>
                    <a:pt x="45" y="254"/>
                    <a:pt x="47" y="255"/>
                  </a:cubicBezTo>
                  <a:cubicBezTo>
                    <a:pt x="48" y="251"/>
                    <a:pt x="55" y="247"/>
                    <a:pt x="59" y="248"/>
                  </a:cubicBezTo>
                  <a:cubicBezTo>
                    <a:pt x="64" y="248"/>
                    <a:pt x="73" y="256"/>
                    <a:pt x="72" y="258"/>
                  </a:cubicBezTo>
                  <a:cubicBezTo>
                    <a:pt x="71" y="261"/>
                    <a:pt x="64" y="271"/>
                    <a:pt x="61" y="272"/>
                  </a:cubicBezTo>
                  <a:cubicBezTo>
                    <a:pt x="60" y="272"/>
                    <a:pt x="58" y="272"/>
                    <a:pt x="56" y="272"/>
                  </a:cubicBezTo>
                  <a:cubicBezTo>
                    <a:pt x="56" y="274"/>
                    <a:pt x="56" y="276"/>
                    <a:pt x="56" y="276"/>
                  </a:cubicBezTo>
                  <a:cubicBezTo>
                    <a:pt x="56" y="279"/>
                    <a:pt x="60" y="282"/>
                    <a:pt x="62" y="286"/>
                  </a:cubicBezTo>
                  <a:cubicBezTo>
                    <a:pt x="64" y="290"/>
                    <a:pt x="58" y="293"/>
                    <a:pt x="55" y="290"/>
                  </a:cubicBezTo>
                  <a:cubicBezTo>
                    <a:pt x="52" y="288"/>
                    <a:pt x="51" y="293"/>
                    <a:pt x="52" y="295"/>
                  </a:cubicBezTo>
                  <a:cubicBezTo>
                    <a:pt x="54" y="297"/>
                    <a:pt x="53" y="304"/>
                    <a:pt x="56" y="304"/>
                  </a:cubicBezTo>
                  <a:cubicBezTo>
                    <a:pt x="60" y="304"/>
                    <a:pt x="62" y="311"/>
                    <a:pt x="66" y="311"/>
                  </a:cubicBezTo>
                  <a:cubicBezTo>
                    <a:pt x="69" y="311"/>
                    <a:pt x="73" y="316"/>
                    <a:pt x="73" y="316"/>
                  </a:cubicBezTo>
                  <a:cubicBezTo>
                    <a:pt x="73" y="316"/>
                    <a:pt x="77" y="320"/>
                    <a:pt x="77" y="321"/>
                  </a:cubicBezTo>
                  <a:cubicBezTo>
                    <a:pt x="77" y="322"/>
                    <a:pt x="77" y="322"/>
                    <a:pt x="77" y="322"/>
                  </a:cubicBezTo>
                  <a:cubicBezTo>
                    <a:pt x="81" y="322"/>
                    <a:pt x="84" y="322"/>
                    <a:pt x="84" y="320"/>
                  </a:cubicBezTo>
                  <a:cubicBezTo>
                    <a:pt x="85" y="318"/>
                    <a:pt x="90" y="318"/>
                    <a:pt x="93" y="322"/>
                  </a:cubicBezTo>
                  <a:cubicBezTo>
                    <a:pt x="97" y="325"/>
                    <a:pt x="111" y="334"/>
                    <a:pt x="116" y="338"/>
                  </a:cubicBezTo>
                  <a:cubicBezTo>
                    <a:pt x="121" y="343"/>
                    <a:pt x="134" y="347"/>
                    <a:pt x="138" y="347"/>
                  </a:cubicBezTo>
                  <a:cubicBezTo>
                    <a:pt x="142" y="347"/>
                    <a:pt x="146" y="350"/>
                    <a:pt x="153" y="350"/>
                  </a:cubicBezTo>
                  <a:cubicBezTo>
                    <a:pt x="154" y="350"/>
                    <a:pt x="154" y="350"/>
                    <a:pt x="155" y="350"/>
                  </a:cubicBezTo>
                  <a:cubicBezTo>
                    <a:pt x="156" y="349"/>
                    <a:pt x="158" y="349"/>
                    <a:pt x="159" y="347"/>
                  </a:cubicBezTo>
                  <a:cubicBezTo>
                    <a:pt x="161" y="345"/>
                    <a:pt x="163" y="349"/>
                    <a:pt x="162" y="353"/>
                  </a:cubicBezTo>
                  <a:cubicBezTo>
                    <a:pt x="162" y="355"/>
                    <a:pt x="162" y="356"/>
                    <a:pt x="163" y="358"/>
                  </a:cubicBezTo>
                  <a:cubicBezTo>
                    <a:pt x="164" y="357"/>
                    <a:pt x="165" y="355"/>
                    <a:pt x="166" y="353"/>
                  </a:cubicBezTo>
                  <a:cubicBezTo>
                    <a:pt x="168" y="348"/>
                    <a:pt x="171" y="348"/>
                    <a:pt x="174" y="346"/>
                  </a:cubicBezTo>
                  <a:cubicBezTo>
                    <a:pt x="176" y="344"/>
                    <a:pt x="178" y="345"/>
                    <a:pt x="183" y="348"/>
                  </a:cubicBezTo>
                  <a:cubicBezTo>
                    <a:pt x="187" y="350"/>
                    <a:pt x="189" y="345"/>
                    <a:pt x="196" y="351"/>
                  </a:cubicBezTo>
                  <a:cubicBezTo>
                    <a:pt x="197" y="351"/>
                    <a:pt x="199" y="350"/>
                    <a:pt x="200" y="350"/>
                  </a:cubicBezTo>
                  <a:cubicBezTo>
                    <a:pt x="201" y="350"/>
                    <a:pt x="203" y="347"/>
                    <a:pt x="205" y="345"/>
                  </a:cubicBezTo>
                  <a:cubicBezTo>
                    <a:pt x="207" y="343"/>
                    <a:pt x="207" y="340"/>
                    <a:pt x="210" y="341"/>
                  </a:cubicBezTo>
                  <a:cubicBezTo>
                    <a:pt x="212" y="341"/>
                    <a:pt x="214" y="337"/>
                    <a:pt x="219" y="334"/>
                  </a:cubicBezTo>
                  <a:cubicBezTo>
                    <a:pt x="225" y="331"/>
                    <a:pt x="230" y="336"/>
                    <a:pt x="233" y="334"/>
                  </a:cubicBezTo>
                  <a:cubicBezTo>
                    <a:pt x="235" y="332"/>
                    <a:pt x="239" y="331"/>
                    <a:pt x="239" y="333"/>
                  </a:cubicBezTo>
                  <a:cubicBezTo>
                    <a:pt x="239" y="335"/>
                    <a:pt x="242" y="338"/>
                    <a:pt x="243" y="341"/>
                  </a:cubicBezTo>
                  <a:cubicBezTo>
                    <a:pt x="244" y="343"/>
                    <a:pt x="248" y="344"/>
                    <a:pt x="249" y="344"/>
                  </a:cubicBezTo>
                  <a:cubicBezTo>
                    <a:pt x="250" y="344"/>
                    <a:pt x="251" y="343"/>
                    <a:pt x="251" y="343"/>
                  </a:cubicBezTo>
                  <a:cubicBezTo>
                    <a:pt x="254" y="341"/>
                    <a:pt x="259" y="343"/>
                    <a:pt x="259" y="346"/>
                  </a:cubicBezTo>
                  <a:cubicBezTo>
                    <a:pt x="259" y="349"/>
                    <a:pt x="259" y="352"/>
                    <a:pt x="261" y="352"/>
                  </a:cubicBezTo>
                  <a:cubicBezTo>
                    <a:pt x="264" y="352"/>
                    <a:pt x="266" y="352"/>
                    <a:pt x="266" y="358"/>
                  </a:cubicBezTo>
                  <a:cubicBezTo>
                    <a:pt x="266" y="363"/>
                    <a:pt x="268" y="370"/>
                    <a:pt x="263" y="374"/>
                  </a:cubicBezTo>
                  <a:cubicBezTo>
                    <a:pt x="258" y="379"/>
                    <a:pt x="253" y="388"/>
                    <a:pt x="254" y="390"/>
                  </a:cubicBezTo>
                  <a:cubicBezTo>
                    <a:pt x="255" y="393"/>
                    <a:pt x="252" y="397"/>
                    <a:pt x="256" y="396"/>
                  </a:cubicBezTo>
                  <a:cubicBezTo>
                    <a:pt x="259" y="394"/>
                    <a:pt x="267" y="396"/>
                    <a:pt x="266" y="398"/>
                  </a:cubicBezTo>
                  <a:cubicBezTo>
                    <a:pt x="265" y="400"/>
                    <a:pt x="266" y="407"/>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30"/>
                    <a:pt x="298" y="430"/>
                  </a:cubicBezTo>
                  <a:cubicBezTo>
                    <a:pt x="301" y="431"/>
                    <a:pt x="300" y="423"/>
                    <a:pt x="298" y="422"/>
                  </a:cubicBezTo>
                  <a:cubicBezTo>
                    <a:pt x="297" y="420"/>
                    <a:pt x="299" y="414"/>
                    <a:pt x="300" y="416"/>
                  </a:cubicBezTo>
                  <a:cubicBezTo>
                    <a:pt x="301" y="417"/>
                    <a:pt x="305" y="416"/>
                    <a:pt x="308" y="413"/>
                  </a:cubicBezTo>
                  <a:cubicBezTo>
                    <a:pt x="310" y="410"/>
                    <a:pt x="314" y="415"/>
                    <a:pt x="316" y="412"/>
                  </a:cubicBezTo>
                  <a:cubicBezTo>
                    <a:pt x="318" y="409"/>
                    <a:pt x="322" y="414"/>
                    <a:pt x="326" y="412"/>
                  </a:cubicBezTo>
                  <a:cubicBezTo>
                    <a:pt x="330" y="410"/>
                    <a:pt x="332" y="414"/>
                    <a:pt x="333" y="411"/>
                  </a:cubicBezTo>
                  <a:cubicBezTo>
                    <a:pt x="335" y="408"/>
                    <a:pt x="341" y="404"/>
                    <a:pt x="342" y="405"/>
                  </a:cubicBezTo>
                  <a:cubicBezTo>
                    <a:pt x="344" y="406"/>
                    <a:pt x="344" y="409"/>
                    <a:pt x="352" y="410"/>
                  </a:cubicBezTo>
                  <a:cubicBezTo>
                    <a:pt x="359" y="411"/>
                    <a:pt x="355" y="414"/>
                    <a:pt x="355" y="417"/>
                  </a:cubicBezTo>
                  <a:cubicBezTo>
                    <a:pt x="355" y="419"/>
                    <a:pt x="363" y="425"/>
                    <a:pt x="366" y="425"/>
                  </a:cubicBezTo>
                  <a:cubicBezTo>
                    <a:pt x="366" y="425"/>
                    <a:pt x="367" y="426"/>
                    <a:pt x="368" y="427"/>
                  </a:cubicBezTo>
                  <a:cubicBezTo>
                    <a:pt x="370" y="426"/>
                    <a:pt x="374" y="428"/>
                    <a:pt x="375" y="425"/>
                  </a:cubicBezTo>
                  <a:cubicBezTo>
                    <a:pt x="376" y="422"/>
                    <a:pt x="380" y="423"/>
                    <a:pt x="381" y="425"/>
                  </a:cubicBezTo>
                  <a:cubicBezTo>
                    <a:pt x="383" y="428"/>
                    <a:pt x="384" y="428"/>
                    <a:pt x="388" y="425"/>
                  </a:cubicBezTo>
                  <a:cubicBezTo>
                    <a:pt x="391" y="422"/>
                    <a:pt x="393" y="428"/>
                    <a:pt x="391" y="430"/>
                  </a:cubicBezTo>
                  <a:cubicBezTo>
                    <a:pt x="389" y="432"/>
                    <a:pt x="390" y="437"/>
                    <a:pt x="393" y="440"/>
                  </a:cubicBezTo>
                  <a:cubicBezTo>
                    <a:pt x="396" y="443"/>
                    <a:pt x="397" y="438"/>
                    <a:pt x="396" y="435"/>
                  </a:cubicBezTo>
                  <a:cubicBezTo>
                    <a:pt x="396" y="432"/>
                    <a:pt x="402" y="429"/>
                    <a:pt x="412" y="426"/>
                  </a:cubicBezTo>
                  <a:cubicBezTo>
                    <a:pt x="423" y="422"/>
                    <a:pt x="434" y="414"/>
                    <a:pt x="434" y="413"/>
                  </a:cubicBezTo>
                  <a:cubicBezTo>
                    <a:pt x="434" y="411"/>
                    <a:pt x="442" y="416"/>
                    <a:pt x="445" y="413"/>
                  </a:cubicBezTo>
                  <a:cubicBezTo>
                    <a:pt x="449" y="410"/>
                    <a:pt x="461" y="410"/>
                    <a:pt x="465" y="410"/>
                  </a:cubicBezTo>
                  <a:cubicBezTo>
                    <a:pt x="468" y="410"/>
                    <a:pt x="468" y="407"/>
                    <a:pt x="471" y="404"/>
                  </a:cubicBezTo>
                  <a:cubicBezTo>
                    <a:pt x="475" y="401"/>
                    <a:pt x="474" y="400"/>
                    <a:pt x="478" y="399"/>
                  </a:cubicBezTo>
                  <a:cubicBezTo>
                    <a:pt x="482" y="398"/>
                    <a:pt x="484" y="394"/>
                    <a:pt x="484" y="392"/>
                  </a:cubicBezTo>
                  <a:cubicBezTo>
                    <a:pt x="484" y="390"/>
                    <a:pt x="492" y="389"/>
                    <a:pt x="492" y="387"/>
                  </a:cubicBezTo>
                  <a:cubicBezTo>
                    <a:pt x="492" y="385"/>
                    <a:pt x="498" y="384"/>
                    <a:pt x="498" y="382"/>
                  </a:cubicBezTo>
                  <a:cubicBezTo>
                    <a:pt x="498" y="379"/>
                    <a:pt x="501" y="379"/>
                    <a:pt x="503" y="377"/>
                  </a:cubicBezTo>
                  <a:cubicBezTo>
                    <a:pt x="504" y="375"/>
                    <a:pt x="501" y="370"/>
                    <a:pt x="504" y="369"/>
                  </a:cubicBezTo>
                  <a:cubicBezTo>
                    <a:pt x="507" y="368"/>
                    <a:pt x="503" y="365"/>
                    <a:pt x="503" y="363"/>
                  </a:cubicBezTo>
                  <a:cubicBezTo>
                    <a:pt x="502" y="362"/>
                    <a:pt x="508" y="361"/>
                    <a:pt x="510" y="360"/>
                  </a:cubicBezTo>
                  <a:cubicBezTo>
                    <a:pt x="513" y="358"/>
                    <a:pt x="515" y="355"/>
                    <a:pt x="516" y="352"/>
                  </a:cubicBezTo>
                  <a:cubicBezTo>
                    <a:pt x="516" y="349"/>
                    <a:pt x="521" y="346"/>
                    <a:pt x="523" y="345"/>
                  </a:cubicBezTo>
                  <a:cubicBezTo>
                    <a:pt x="525" y="344"/>
                    <a:pt x="526" y="340"/>
                    <a:pt x="525" y="336"/>
                  </a:cubicBezTo>
                  <a:cubicBezTo>
                    <a:pt x="525" y="332"/>
                    <a:pt x="529" y="333"/>
                    <a:pt x="527" y="331"/>
                  </a:cubicBezTo>
                  <a:cubicBezTo>
                    <a:pt x="525" y="330"/>
                    <a:pt x="528" y="326"/>
                    <a:pt x="532" y="325"/>
                  </a:cubicBezTo>
                  <a:cubicBezTo>
                    <a:pt x="536" y="323"/>
                    <a:pt x="529" y="322"/>
                    <a:pt x="527" y="323"/>
                  </a:cubicBezTo>
                  <a:cubicBezTo>
                    <a:pt x="525" y="325"/>
                    <a:pt x="523" y="318"/>
                    <a:pt x="521" y="321"/>
                  </a:cubicBezTo>
                  <a:cubicBezTo>
                    <a:pt x="519" y="323"/>
                    <a:pt x="513" y="319"/>
                    <a:pt x="517" y="319"/>
                  </a:cubicBezTo>
                  <a:cubicBezTo>
                    <a:pt x="520" y="318"/>
                    <a:pt x="526" y="314"/>
                    <a:pt x="529" y="313"/>
                  </a:cubicBezTo>
                  <a:cubicBezTo>
                    <a:pt x="531" y="312"/>
                    <a:pt x="525" y="306"/>
                    <a:pt x="522" y="307"/>
                  </a:cubicBezTo>
                  <a:cubicBezTo>
                    <a:pt x="519" y="307"/>
                    <a:pt x="515" y="299"/>
                    <a:pt x="512" y="299"/>
                  </a:cubicBezTo>
                  <a:cubicBezTo>
                    <a:pt x="508" y="299"/>
                    <a:pt x="514" y="297"/>
                    <a:pt x="518" y="299"/>
                  </a:cubicBezTo>
                  <a:cubicBezTo>
                    <a:pt x="522" y="301"/>
                    <a:pt x="526" y="303"/>
                    <a:pt x="528" y="301"/>
                  </a:cubicBezTo>
                  <a:cubicBezTo>
                    <a:pt x="530" y="299"/>
                    <a:pt x="522" y="293"/>
                    <a:pt x="519" y="290"/>
                  </a:cubicBezTo>
                  <a:cubicBezTo>
                    <a:pt x="516" y="288"/>
                    <a:pt x="518" y="285"/>
                    <a:pt x="517" y="283"/>
                  </a:cubicBezTo>
                  <a:cubicBezTo>
                    <a:pt x="515" y="282"/>
                    <a:pt x="511" y="274"/>
                    <a:pt x="509" y="270"/>
                  </a:cubicBezTo>
                  <a:cubicBezTo>
                    <a:pt x="508" y="266"/>
                    <a:pt x="501" y="265"/>
                    <a:pt x="499" y="263"/>
                  </a:cubicBezTo>
                  <a:cubicBezTo>
                    <a:pt x="498" y="260"/>
                    <a:pt x="500" y="254"/>
                    <a:pt x="505" y="252"/>
                  </a:cubicBezTo>
                  <a:cubicBezTo>
                    <a:pt x="510" y="250"/>
                    <a:pt x="508" y="246"/>
                    <a:pt x="510" y="246"/>
                  </a:cubicBezTo>
                  <a:cubicBezTo>
                    <a:pt x="512" y="247"/>
                    <a:pt x="514" y="246"/>
                    <a:pt x="516" y="242"/>
                  </a:cubicBezTo>
                  <a:cubicBezTo>
                    <a:pt x="518" y="238"/>
                    <a:pt x="521" y="240"/>
                    <a:pt x="523" y="238"/>
                  </a:cubicBezTo>
                  <a:cubicBezTo>
                    <a:pt x="525" y="236"/>
                    <a:pt x="533" y="237"/>
                    <a:pt x="536" y="235"/>
                  </a:cubicBezTo>
                  <a:cubicBezTo>
                    <a:pt x="539" y="233"/>
                    <a:pt x="533" y="226"/>
                    <a:pt x="529" y="227"/>
                  </a:cubicBezTo>
                  <a:cubicBezTo>
                    <a:pt x="526" y="228"/>
                    <a:pt x="521" y="227"/>
                    <a:pt x="518" y="223"/>
                  </a:cubicBezTo>
                  <a:cubicBezTo>
                    <a:pt x="516" y="219"/>
                    <a:pt x="509" y="230"/>
                    <a:pt x="503" y="233"/>
                  </a:cubicBezTo>
                  <a:cubicBezTo>
                    <a:pt x="498" y="235"/>
                    <a:pt x="495" y="228"/>
                    <a:pt x="496" y="224"/>
                  </a:cubicBezTo>
                  <a:cubicBezTo>
                    <a:pt x="498" y="219"/>
                    <a:pt x="492" y="219"/>
                    <a:pt x="485" y="220"/>
                  </a:cubicBezTo>
                  <a:cubicBezTo>
                    <a:pt x="477" y="220"/>
                    <a:pt x="480" y="206"/>
                    <a:pt x="485" y="206"/>
                  </a:cubicBezTo>
                  <a:cubicBezTo>
                    <a:pt x="489" y="205"/>
                    <a:pt x="496" y="210"/>
                    <a:pt x="499" y="202"/>
                  </a:cubicBezTo>
                  <a:cubicBezTo>
                    <a:pt x="501" y="193"/>
                    <a:pt x="505" y="200"/>
                    <a:pt x="512" y="192"/>
                  </a:cubicBezTo>
                  <a:cubicBezTo>
                    <a:pt x="518" y="185"/>
                    <a:pt x="525" y="181"/>
                    <a:pt x="531" y="185"/>
                  </a:cubicBezTo>
                  <a:cubicBezTo>
                    <a:pt x="536" y="189"/>
                    <a:pt x="525" y="196"/>
                    <a:pt x="523" y="200"/>
                  </a:cubicBezTo>
                  <a:cubicBezTo>
                    <a:pt x="521" y="204"/>
                    <a:pt x="525" y="206"/>
                    <a:pt x="522" y="209"/>
                  </a:cubicBezTo>
                  <a:cubicBezTo>
                    <a:pt x="518" y="212"/>
                    <a:pt x="523" y="213"/>
                    <a:pt x="529" y="209"/>
                  </a:cubicBezTo>
                  <a:cubicBezTo>
                    <a:pt x="536" y="205"/>
                    <a:pt x="544" y="200"/>
                    <a:pt x="550" y="197"/>
                  </a:cubicBezTo>
                  <a:cubicBezTo>
                    <a:pt x="552" y="196"/>
                    <a:pt x="554" y="196"/>
                    <a:pt x="556" y="196"/>
                  </a:cubicBezTo>
                  <a:cubicBezTo>
                    <a:pt x="557" y="194"/>
                    <a:pt x="558" y="192"/>
                    <a:pt x="559" y="191"/>
                  </a:cubicBezTo>
                  <a:cubicBezTo>
                    <a:pt x="563" y="189"/>
                    <a:pt x="578" y="183"/>
                    <a:pt x="580" y="180"/>
                  </a:cubicBezTo>
                  <a:cubicBezTo>
                    <a:pt x="582" y="177"/>
                    <a:pt x="584" y="172"/>
                    <a:pt x="587" y="172"/>
                  </a:cubicBezTo>
                  <a:cubicBezTo>
                    <a:pt x="590" y="172"/>
                    <a:pt x="590" y="175"/>
                    <a:pt x="594" y="175"/>
                  </a:cubicBezTo>
                  <a:cubicBezTo>
                    <a:pt x="599" y="175"/>
                    <a:pt x="604" y="176"/>
                    <a:pt x="602" y="173"/>
                  </a:cubicBezTo>
                  <a:cubicBezTo>
                    <a:pt x="599" y="169"/>
                    <a:pt x="601" y="169"/>
                    <a:pt x="606" y="168"/>
                  </a:cubicBezTo>
                  <a:cubicBezTo>
                    <a:pt x="611" y="167"/>
                    <a:pt x="610" y="162"/>
                    <a:pt x="614" y="162"/>
                  </a:cubicBezTo>
                  <a:cubicBezTo>
                    <a:pt x="618" y="162"/>
                    <a:pt x="617" y="154"/>
                    <a:pt x="621" y="154"/>
                  </a:cubicBezTo>
                  <a:cubicBezTo>
                    <a:pt x="624" y="154"/>
                    <a:pt x="626" y="159"/>
                    <a:pt x="630" y="157"/>
                  </a:cubicBezTo>
                  <a:cubicBezTo>
                    <a:pt x="631" y="157"/>
                    <a:pt x="632" y="157"/>
                    <a:pt x="633" y="158"/>
                  </a:cubicBezTo>
                  <a:cubicBezTo>
                    <a:pt x="634" y="157"/>
                    <a:pt x="635" y="156"/>
                    <a:pt x="636" y="156"/>
                  </a:cubicBezTo>
                  <a:cubicBezTo>
                    <a:pt x="635" y="151"/>
                    <a:pt x="636" y="147"/>
                    <a:pt x="635" y="145"/>
                  </a:cubicBezTo>
                  <a:cubicBezTo>
                    <a:pt x="633" y="141"/>
                    <a:pt x="635" y="138"/>
                    <a:pt x="634" y="136"/>
                  </a:cubicBezTo>
                  <a:cubicBezTo>
                    <a:pt x="634" y="133"/>
                    <a:pt x="633" y="128"/>
                    <a:pt x="636" y="128"/>
                  </a:cubicBezTo>
                  <a:cubicBezTo>
                    <a:pt x="639" y="128"/>
                    <a:pt x="642" y="121"/>
                    <a:pt x="645" y="123"/>
                  </a:cubicBezTo>
                  <a:cubicBezTo>
                    <a:pt x="649" y="126"/>
                    <a:pt x="655" y="126"/>
                    <a:pt x="655" y="123"/>
                  </a:cubicBezTo>
                  <a:cubicBezTo>
                    <a:pt x="655" y="120"/>
                    <a:pt x="660" y="120"/>
                    <a:pt x="661" y="116"/>
                  </a:cubicBezTo>
                  <a:cubicBezTo>
                    <a:pt x="661" y="112"/>
                    <a:pt x="666" y="111"/>
                    <a:pt x="667" y="107"/>
                  </a:cubicBezTo>
                  <a:cubicBezTo>
                    <a:pt x="668" y="104"/>
                    <a:pt x="670" y="95"/>
                    <a:pt x="673" y="93"/>
                  </a:cubicBezTo>
                  <a:cubicBezTo>
                    <a:pt x="677" y="91"/>
                    <a:pt x="673" y="90"/>
                    <a:pt x="673" y="84"/>
                  </a:cubicBezTo>
                  <a:close/>
                  <a:moveTo>
                    <a:pt x="510" y="399"/>
                  </a:moveTo>
                  <a:cubicBezTo>
                    <a:pt x="506" y="413"/>
                    <a:pt x="515" y="419"/>
                    <a:pt x="516" y="419"/>
                  </a:cubicBezTo>
                  <a:cubicBezTo>
                    <a:pt x="519" y="416"/>
                    <a:pt x="533" y="388"/>
                    <a:pt x="530" y="384"/>
                  </a:cubicBezTo>
                  <a:cubicBezTo>
                    <a:pt x="527" y="380"/>
                    <a:pt x="513" y="386"/>
                    <a:pt x="510" y="399"/>
                  </a:cubicBezTo>
                  <a:close/>
                  <a:moveTo>
                    <a:pt x="391" y="445"/>
                  </a:moveTo>
                  <a:cubicBezTo>
                    <a:pt x="386" y="445"/>
                    <a:pt x="375" y="451"/>
                    <a:pt x="380" y="460"/>
                  </a:cubicBezTo>
                  <a:cubicBezTo>
                    <a:pt x="384" y="469"/>
                    <a:pt x="398" y="463"/>
                    <a:pt x="399" y="459"/>
                  </a:cubicBezTo>
                  <a:cubicBezTo>
                    <a:pt x="399" y="455"/>
                    <a:pt x="406" y="449"/>
                    <a:pt x="405" y="446"/>
                  </a:cubicBezTo>
                  <a:cubicBezTo>
                    <a:pt x="404" y="443"/>
                    <a:pt x="395" y="445"/>
                    <a:pt x="391" y="445"/>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29" name="Freeform 149">
              <a:extLst>
                <a:ext uri="{FF2B5EF4-FFF2-40B4-BE49-F238E27FC236}">
                  <a16:creationId xmlns="" xmlns:a16="http://schemas.microsoft.com/office/drawing/2014/main" id="{048D8AF0-87E0-43A4-99E9-F4ED5646F580}"/>
                </a:ext>
              </a:extLst>
            </p:cNvPr>
            <p:cNvSpPr>
              <a:spLocks noEditPoints="1"/>
            </p:cNvSpPr>
            <p:nvPr/>
          </p:nvSpPr>
          <p:spPr bwMode="auto">
            <a:xfrm>
              <a:off x="7004050" y="2786063"/>
              <a:ext cx="230188" cy="322263"/>
            </a:xfrm>
            <a:custGeom>
              <a:avLst/>
              <a:gdLst>
                <a:gd name="T0" fmla="*/ 58 w 109"/>
                <a:gd name="T1" fmla="*/ 58 h 152"/>
                <a:gd name="T2" fmla="*/ 72 w 109"/>
                <a:gd name="T3" fmla="*/ 68 h 152"/>
                <a:gd name="T4" fmla="*/ 75 w 109"/>
                <a:gd name="T5" fmla="*/ 78 h 152"/>
                <a:gd name="T6" fmla="*/ 80 w 109"/>
                <a:gd name="T7" fmla="*/ 83 h 152"/>
                <a:gd name="T8" fmla="*/ 85 w 109"/>
                <a:gd name="T9" fmla="*/ 97 h 152"/>
                <a:gd name="T10" fmla="*/ 89 w 109"/>
                <a:gd name="T11" fmla="*/ 94 h 152"/>
                <a:gd name="T12" fmla="*/ 94 w 109"/>
                <a:gd name="T13" fmla="*/ 88 h 152"/>
                <a:gd name="T14" fmla="*/ 91 w 109"/>
                <a:gd name="T15" fmla="*/ 74 h 152"/>
                <a:gd name="T16" fmla="*/ 78 w 109"/>
                <a:gd name="T17" fmla="*/ 65 h 152"/>
                <a:gd name="T18" fmla="*/ 71 w 109"/>
                <a:gd name="T19" fmla="*/ 55 h 152"/>
                <a:gd name="T20" fmla="*/ 55 w 109"/>
                <a:gd name="T21" fmla="*/ 52 h 152"/>
                <a:gd name="T22" fmla="*/ 49 w 109"/>
                <a:gd name="T23" fmla="*/ 42 h 152"/>
                <a:gd name="T24" fmla="*/ 57 w 109"/>
                <a:gd name="T25" fmla="*/ 26 h 152"/>
                <a:gd name="T26" fmla="*/ 56 w 109"/>
                <a:gd name="T27" fmla="*/ 8 h 152"/>
                <a:gd name="T28" fmla="*/ 54 w 109"/>
                <a:gd name="T29" fmla="*/ 4 h 152"/>
                <a:gd name="T30" fmla="*/ 38 w 109"/>
                <a:gd name="T31" fmla="*/ 2 h 152"/>
                <a:gd name="T32" fmla="*/ 36 w 109"/>
                <a:gd name="T33" fmla="*/ 29 h 152"/>
                <a:gd name="T34" fmla="*/ 30 w 109"/>
                <a:gd name="T35" fmla="*/ 27 h 152"/>
                <a:gd name="T36" fmla="*/ 33 w 109"/>
                <a:gd name="T37" fmla="*/ 43 h 152"/>
                <a:gd name="T38" fmla="*/ 36 w 109"/>
                <a:gd name="T39" fmla="*/ 51 h 152"/>
                <a:gd name="T40" fmla="*/ 48 w 109"/>
                <a:gd name="T41" fmla="*/ 55 h 152"/>
                <a:gd name="T42" fmla="*/ 58 w 109"/>
                <a:gd name="T43" fmla="*/ 58 h 152"/>
                <a:gd name="T44" fmla="*/ 37 w 109"/>
                <a:gd name="T45" fmla="*/ 61 h 152"/>
                <a:gd name="T46" fmla="*/ 47 w 109"/>
                <a:gd name="T47" fmla="*/ 73 h 152"/>
                <a:gd name="T48" fmla="*/ 37 w 109"/>
                <a:gd name="T49" fmla="*/ 61 h 152"/>
                <a:gd name="T50" fmla="*/ 55 w 109"/>
                <a:gd name="T51" fmla="*/ 94 h 152"/>
                <a:gd name="T52" fmla="*/ 61 w 109"/>
                <a:gd name="T53" fmla="*/ 90 h 152"/>
                <a:gd name="T54" fmla="*/ 62 w 109"/>
                <a:gd name="T55" fmla="*/ 99 h 152"/>
                <a:gd name="T56" fmla="*/ 64 w 109"/>
                <a:gd name="T57" fmla="*/ 112 h 152"/>
                <a:gd name="T58" fmla="*/ 76 w 109"/>
                <a:gd name="T59" fmla="*/ 94 h 152"/>
                <a:gd name="T60" fmla="*/ 72 w 109"/>
                <a:gd name="T61" fmla="*/ 92 h 152"/>
                <a:gd name="T62" fmla="*/ 55 w 109"/>
                <a:gd name="T63" fmla="*/ 78 h 152"/>
                <a:gd name="T64" fmla="*/ 55 w 109"/>
                <a:gd name="T65" fmla="*/ 94 h 152"/>
                <a:gd name="T66" fmla="*/ 16 w 109"/>
                <a:gd name="T67" fmla="*/ 100 h 152"/>
                <a:gd name="T68" fmla="*/ 2 w 109"/>
                <a:gd name="T69" fmla="*/ 119 h 152"/>
                <a:gd name="T70" fmla="*/ 22 w 109"/>
                <a:gd name="T71" fmla="*/ 100 h 152"/>
                <a:gd name="T72" fmla="*/ 25 w 109"/>
                <a:gd name="T73" fmla="*/ 88 h 152"/>
                <a:gd name="T74" fmla="*/ 16 w 109"/>
                <a:gd name="T75" fmla="*/ 100 h 152"/>
                <a:gd name="T76" fmla="*/ 75 w 109"/>
                <a:gd name="T77" fmla="*/ 107 h 152"/>
                <a:gd name="T78" fmla="*/ 84 w 109"/>
                <a:gd name="T79" fmla="*/ 101 h 152"/>
                <a:gd name="T80" fmla="*/ 75 w 109"/>
                <a:gd name="T81" fmla="*/ 107 h 152"/>
                <a:gd name="T82" fmla="*/ 105 w 109"/>
                <a:gd name="T83" fmla="*/ 133 h 152"/>
                <a:gd name="T84" fmla="*/ 103 w 109"/>
                <a:gd name="T85" fmla="*/ 108 h 152"/>
                <a:gd name="T86" fmla="*/ 95 w 109"/>
                <a:gd name="T87" fmla="*/ 107 h 152"/>
                <a:gd name="T88" fmla="*/ 88 w 109"/>
                <a:gd name="T89" fmla="*/ 113 h 152"/>
                <a:gd name="T90" fmla="*/ 82 w 109"/>
                <a:gd name="T91" fmla="*/ 118 h 152"/>
                <a:gd name="T92" fmla="*/ 72 w 109"/>
                <a:gd name="T93" fmla="*/ 116 h 152"/>
                <a:gd name="T94" fmla="*/ 59 w 109"/>
                <a:gd name="T95" fmla="*/ 123 h 152"/>
                <a:gd name="T96" fmla="*/ 54 w 109"/>
                <a:gd name="T97" fmla="*/ 135 h 152"/>
                <a:gd name="T98" fmla="*/ 64 w 109"/>
                <a:gd name="T99" fmla="*/ 130 h 152"/>
                <a:gd name="T100" fmla="*/ 73 w 109"/>
                <a:gd name="T101" fmla="*/ 127 h 152"/>
                <a:gd name="T102" fmla="*/ 82 w 109"/>
                <a:gd name="T103" fmla="*/ 146 h 152"/>
                <a:gd name="T104" fmla="*/ 94 w 109"/>
                <a:gd name="T105" fmla="*/ 152 h 152"/>
                <a:gd name="T106" fmla="*/ 93 w 109"/>
                <a:gd name="T107" fmla="*/ 138 h 152"/>
                <a:gd name="T108" fmla="*/ 105 w 109"/>
                <a:gd name="T10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52">
                  <a:moveTo>
                    <a:pt x="58" y="58"/>
                  </a:moveTo>
                  <a:cubicBezTo>
                    <a:pt x="64" y="57"/>
                    <a:pt x="73" y="65"/>
                    <a:pt x="72" y="68"/>
                  </a:cubicBezTo>
                  <a:cubicBezTo>
                    <a:pt x="70" y="71"/>
                    <a:pt x="72" y="81"/>
                    <a:pt x="75" y="78"/>
                  </a:cubicBezTo>
                  <a:cubicBezTo>
                    <a:pt x="78" y="76"/>
                    <a:pt x="83" y="79"/>
                    <a:pt x="80" y="83"/>
                  </a:cubicBezTo>
                  <a:cubicBezTo>
                    <a:pt x="77" y="88"/>
                    <a:pt x="84" y="92"/>
                    <a:pt x="85" y="97"/>
                  </a:cubicBezTo>
                  <a:cubicBezTo>
                    <a:pt x="86" y="103"/>
                    <a:pt x="90" y="98"/>
                    <a:pt x="89" y="94"/>
                  </a:cubicBezTo>
                  <a:cubicBezTo>
                    <a:pt x="88" y="90"/>
                    <a:pt x="90" y="91"/>
                    <a:pt x="94" y="88"/>
                  </a:cubicBezTo>
                  <a:cubicBezTo>
                    <a:pt x="98" y="85"/>
                    <a:pt x="94" y="80"/>
                    <a:pt x="91" y="74"/>
                  </a:cubicBezTo>
                  <a:cubicBezTo>
                    <a:pt x="88" y="68"/>
                    <a:pt x="78" y="70"/>
                    <a:pt x="78" y="65"/>
                  </a:cubicBezTo>
                  <a:cubicBezTo>
                    <a:pt x="78" y="60"/>
                    <a:pt x="71" y="58"/>
                    <a:pt x="71" y="55"/>
                  </a:cubicBezTo>
                  <a:cubicBezTo>
                    <a:pt x="70" y="52"/>
                    <a:pt x="61" y="49"/>
                    <a:pt x="55" y="52"/>
                  </a:cubicBezTo>
                  <a:cubicBezTo>
                    <a:pt x="49" y="56"/>
                    <a:pt x="53" y="46"/>
                    <a:pt x="49" y="42"/>
                  </a:cubicBezTo>
                  <a:cubicBezTo>
                    <a:pt x="45" y="38"/>
                    <a:pt x="52" y="31"/>
                    <a:pt x="57" y="26"/>
                  </a:cubicBezTo>
                  <a:cubicBezTo>
                    <a:pt x="62" y="21"/>
                    <a:pt x="56" y="12"/>
                    <a:pt x="56" y="8"/>
                  </a:cubicBezTo>
                  <a:cubicBezTo>
                    <a:pt x="57" y="4"/>
                    <a:pt x="57" y="2"/>
                    <a:pt x="54" y="4"/>
                  </a:cubicBezTo>
                  <a:cubicBezTo>
                    <a:pt x="52" y="5"/>
                    <a:pt x="42" y="0"/>
                    <a:pt x="38" y="2"/>
                  </a:cubicBezTo>
                  <a:cubicBezTo>
                    <a:pt x="34" y="5"/>
                    <a:pt x="38" y="27"/>
                    <a:pt x="36" y="29"/>
                  </a:cubicBezTo>
                  <a:cubicBezTo>
                    <a:pt x="34" y="30"/>
                    <a:pt x="31" y="25"/>
                    <a:pt x="30" y="27"/>
                  </a:cubicBezTo>
                  <a:cubicBezTo>
                    <a:pt x="29" y="30"/>
                    <a:pt x="31" y="43"/>
                    <a:pt x="33" y="43"/>
                  </a:cubicBezTo>
                  <a:cubicBezTo>
                    <a:pt x="36" y="43"/>
                    <a:pt x="38" y="46"/>
                    <a:pt x="36" y="51"/>
                  </a:cubicBezTo>
                  <a:cubicBezTo>
                    <a:pt x="35" y="57"/>
                    <a:pt x="41" y="57"/>
                    <a:pt x="48" y="55"/>
                  </a:cubicBezTo>
                  <a:cubicBezTo>
                    <a:pt x="54" y="53"/>
                    <a:pt x="52" y="59"/>
                    <a:pt x="58" y="58"/>
                  </a:cubicBezTo>
                  <a:close/>
                  <a:moveTo>
                    <a:pt x="37" y="61"/>
                  </a:moveTo>
                  <a:cubicBezTo>
                    <a:pt x="38" y="66"/>
                    <a:pt x="40" y="76"/>
                    <a:pt x="47" y="73"/>
                  </a:cubicBezTo>
                  <a:cubicBezTo>
                    <a:pt x="55" y="71"/>
                    <a:pt x="36" y="58"/>
                    <a:pt x="37" y="61"/>
                  </a:cubicBezTo>
                  <a:close/>
                  <a:moveTo>
                    <a:pt x="55" y="94"/>
                  </a:moveTo>
                  <a:cubicBezTo>
                    <a:pt x="57" y="93"/>
                    <a:pt x="61" y="94"/>
                    <a:pt x="61" y="90"/>
                  </a:cubicBezTo>
                  <a:cubicBezTo>
                    <a:pt x="62" y="87"/>
                    <a:pt x="65" y="96"/>
                    <a:pt x="62" y="99"/>
                  </a:cubicBezTo>
                  <a:cubicBezTo>
                    <a:pt x="59" y="102"/>
                    <a:pt x="59" y="111"/>
                    <a:pt x="64" y="112"/>
                  </a:cubicBezTo>
                  <a:cubicBezTo>
                    <a:pt x="69" y="113"/>
                    <a:pt x="77" y="97"/>
                    <a:pt x="76" y="94"/>
                  </a:cubicBezTo>
                  <a:cubicBezTo>
                    <a:pt x="75" y="91"/>
                    <a:pt x="71" y="96"/>
                    <a:pt x="72" y="92"/>
                  </a:cubicBezTo>
                  <a:cubicBezTo>
                    <a:pt x="73" y="88"/>
                    <a:pt x="60" y="77"/>
                    <a:pt x="55" y="78"/>
                  </a:cubicBezTo>
                  <a:cubicBezTo>
                    <a:pt x="50" y="79"/>
                    <a:pt x="51" y="94"/>
                    <a:pt x="55" y="94"/>
                  </a:cubicBezTo>
                  <a:close/>
                  <a:moveTo>
                    <a:pt x="16" y="100"/>
                  </a:moveTo>
                  <a:cubicBezTo>
                    <a:pt x="11" y="106"/>
                    <a:pt x="0" y="116"/>
                    <a:pt x="2" y="119"/>
                  </a:cubicBezTo>
                  <a:cubicBezTo>
                    <a:pt x="4" y="122"/>
                    <a:pt x="16" y="104"/>
                    <a:pt x="22" y="100"/>
                  </a:cubicBezTo>
                  <a:cubicBezTo>
                    <a:pt x="28" y="95"/>
                    <a:pt x="27" y="92"/>
                    <a:pt x="25" y="88"/>
                  </a:cubicBezTo>
                  <a:cubicBezTo>
                    <a:pt x="23" y="84"/>
                    <a:pt x="21" y="94"/>
                    <a:pt x="16" y="100"/>
                  </a:cubicBezTo>
                  <a:close/>
                  <a:moveTo>
                    <a:pt x="75" y="107"/>
                  </a:moveTo>
                  <a:cubicBezTo>
                    <a:pt x="77" y="110"/>
                    <a:pt x="86" y="105"/>
                    <a:pt x="84" y="101"/>
                  </a:cubicBezTo>
                  <a:cubicBezTo>
                    <a:pt x="81" y="98"/>
                    <a:pt x="74" y="104"/>
                    <a:pt x="75" y="107"/>
                  </a:cubicBezTo>
                  <a:close/>
                  <a:moveTo>
                    <a:pt x="105" y="133"/>
                  </a:moveTo>
                  <a:cubicBezTo>
                    <a:pt x="109" y="128"/>
                    <a:pt x="103" y="116"/>
                    <a:pt x="103" y="108"/>
                  </a:cubicBezTo>
                  <a:cubicBezTo>
                    <a:pt x="103" y="100"/>
                    <a:pt x="92" y="102"/>
                    <a:pt x="95" y="107"/>
                  </a:cubicBezTo>
                  <a:cubicBezTo>
                    <a:pt x="98" y="112"/>
                    <a:pt x="89" y="108"/>
                    <a:pt x="88" y="113"/>
                  </a:cubicBezTo>
                  <a:cubicBezTo>
                    <a:pt x="88" y="118"/>
                    <a:pt x="81" y="114"/>
                    <a:pt x="82" y="118"/>
                  </a:cubicBezTo>
                  <a:cubicBezTo>
                    <a:pt x="82" y="122"/>
                    <a:pt x="75" y="118"/>
                    <a:pt x="72" y="116"/>
                  </a:cubicBezTo>
                  <a:cubicBezTo>
                    <a:pt x="68" y="113"/>
                    <a:pt x="64" y="122"/>
                    <a:pt x="59" y="123"/>
                  </a:cubicBezTo>
                  <a:cubicBezTo>
                    <a:pt x="54" y="125"/>
                    <a:pt x="51" y="135"/>
                    <a:pt x="54" y="135"/>
                  </a:cubicBezTo>
                  <a:cubicBezTo>
                    <a:pt x="58" y="135"/>
                    <a:pt x="60" y="129"/>
                    <a:pt x="64" y="130"/>
                  </a:cubicBezTo>
                  <a:cubicBezTo>
                    <a:pt x="68" y="130"/>
                    <a:pt x="67" y="126"/>
                    <a:pt x="73" y="127"/>
                  </a:cubicBezTo>
                  <a:cubicBezTo>
                    <a:pt x="78" y="128"/>
                    <a:pt x="74" y="145"/>
                    <a:pt x="82" y="146"/>
                  </a:cubicBezTo>
                  <a:cubicBezTo>
                    <a:pt x="90" y="147"/>
                    <a:pt x="90" y="152"/>
                    <a:pt x="94" y="152"/>
                  </a:cubicBezTo>
                  <a:cubicBezTo>
                    <a:pt x="97" y="152"/>
                    <a:pt x="93" y="141"/>
                    <a:pt x="93" y="138"/>
                  </a:cubicBezTo>
                  <a:cubicBezTo>
                    <a:pt x="94" y="134"/>
                    <a:pt x="101" y="137"/>
                    <a:pt x="105" y="13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1" name="Freeform 151">
              <a:extLst>
                <a:ext uri="{FF2B5EF4-FFF2-40B4-BE49-F238E27FC236}">
                  <a16:creationId xmlns="" xmlns:a16="http://schemas.microsoft.com/office/drawing/2014/main" id="{E9B9FA23-3367-49DC-B894-8FE475A2C965}"/>
                </a:ext>
              </a:extLst>
            </p:cNvPr>
            <p:cNvSpPr>
              <a:spLocks/>
            </p:cNvSpPr>
            <p:nvPr/>
          </p:nvSpPr>
          <p:spPr bwMode="auto">
            <a:xfrm>
              <a:off x="6132512" y="3003551"/>
              <a:ext cx="50800" cy="100013"/>
            </a:xfrm>
            <a:custGeom>
              <a:avLst/>
              <a:gdLst>
                <a:gd name="T0" fmla="*/ 5 w 24"/>
                <a:gd name="T1" fmla="*/ 1 h 47"/>
                <a:gd name="T2" fmla="*/ 1 w 24"/>
                <a:gd name="T3" fmla="*/ 11 h 47"/>
                <a:gd name="T4" fmla="*/ 1 w 24"/>
                <a:gd name="T5" fmla="*/ 26 h 47"/>
                <a:gd name="T6" fmla="*/ 6 w 24"/>
                <a:gd name="T7" fmla="*/ 43 h 47"/>
                <a:gd name="T8" fmla="*/ 24 w 24"/>
                <a:gd name="T9" fmla="*/ 27 h 47"/>
                <a:gd name="T10" fmla="*/ 5 w 24"/>
                <a:gd name="T11" fmla="*/ 1 h 47"/>
              </a:gdLst>
              <a:ahLst/>
              <a:cxnLst>
                <a:cxn ang="0">
                  <a:pos x="T0" y="T1"/>
                </a:cxn>
                <a:cxn ang="0">
                  <a:pos x="T2" y="T3"/>
                </a:cxn>
                <a:cxn ang="0">
                  <a:pos x="T4" y="T5"/>
                </a:cxn>
                <a:cxn ang="0">
                  <a:pos x="T6" y="T7"/>
                </a:cxn>
                <a:cxn ang="0">
                  <a:pos x="T8" y="T9"/>
                </a:cxn>
                <a:cxn ang="0">
                  <a:pos x="T10" y="T11"/>
                </a:cxn>
              </a:cxnLst>
              <a:rect l="0" t="0" r="r" b="b"/>
              <a:pathLst>
                <a:path w="24" h="47">
                  <a:moveTo>
                    <a:pt x="5" y="1"/>
                  </a:moveTo>
                  <a:cubicBezTo>
                    <a:pt x="2" y="1"/>
                    <a:pt x="3" y="7"/>
                    <a:pt x="1" y="11"/>
                  </a:cubicBezTo>
                  <a:cubicBezTo>
                    <a:pt x="0" y="16"/>
                    <a:pt x="0" y="20"/>
                    <a:pt x="1" y="26"/>
                  </a:cubicBezTo>
                  <a:cubicBezTo>
                    <a:pt x="1" y="33"/>
                    <a:pt x="1" y="39"/>
                    <a:pt x="6" y="43"/>
                  </a:cubicBezTo>
                  <a:cubicBezTo>
                    <a:pt x="13" y="47"/>
                    <a:pt x="23" y="36"/>
                    <a:pt x="24" y="27"/>
                  </a:cubicBezTo>
                  <a:cubicBezTo>
                    <a:pt x="24" y="18"/>
                    <a:pt x="8" y="0"/>
                    <a:pt x="5" y="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3" name="Freeform 153">
              <a:extLst>
                <a:ext uri="{FF2B5EF4-FFF2-40B4-BE49-F238E27FC236}">
                  <a16:creationId xmlns="" xmlns:a16="http://schemas.microsoft.com/office/drawing/2014/main" id="{39F3B758-E62A-4D9D-86C6-FC0E1F218139}"/>
                </a:ext>
              </a:extLst>
            </p:cNvPr>
            <p:cNvSpPr>
              <a:spLocks noEditPoints="1"/>
            </p:cNvSpPr>
            <p:nvPr/>
          </p:nvSpPr>
          <p:spPr bwMode="auto">
            <a:xfrm>
              <a:off x="5237162" y="2770188"/>
              <a:ext cx="285750" cy="174625"/>
            </a:xfrm>
            <a:custGeom>
              <a:avLst/>
              <a:gdLst>
                <a:gd name="T0" fmla="*/ 95 w 135"/>
                <a:gd name="T1" fmla="*/ 3 h 82"/>
                <a:gd name="T2" fmla="*/ 73 w 135"/>
                <a:gd name="T3" fmla="*/ 5 h 82"/>
                <a:gd name="T4" fmla="*/ 56 w 135"/>
                <a:gd name="T5" fmla="*/ 20 h 82"/>
                <a:gd name="T6" fmla="*/ 48 w 135"/>
                <a:gd name="T7" fmla="*/ 23 h 82"/>
                <a:gd name="T8" fmla="*/ 32 w 135"/>
                <a:gd name="T9" fmla="*/ 20 h 82"/>
                <a:gd name="T10" fmla="*/ 18 w 135"/>
                <a:gd name="T11" fmla="*/ 19 h 82"/>
                <a:gd name="T12" fmla="*/ 10 w 135"/>
                <a:gd name="T13" fmla="*/ 18 h 82"/>
                <a:gd name="T14" fmla="*/ 5 w 135"/>
                <a:gd name="T15" fmla="*/ 22 h 82"/>
                <a:gd name="T16" fmla="*/ 6 w 135"/>
                <a:gd name="T17" fmla="*/ 28 h 82"/>
                <a:gd name="T18" fmla="*/ 0 w 135"/>
                <a:gd name="T19" fmla="*/ 31 h 82"/>
                <a:gd name="T20" fmla="*/ 1 w 135"/>
                <a:gd name="T21" fmla="*/ 38 h 82"/>
                <a:gd name="T22" fmla="*/ 5 w 135"/>
                <a:gd name="T23" fmla="*/ 56 h 82"/>
                <a:gd name="T24" fmla="*/ 9 w 135"/>
                <a:gd name="T25" fmla="*/ 72 h 82"/>
                <a:gd name="T26" fmla="*/ 29 w 135"/>
                <a:gd name="T27" fmla="*/ 70 h 82"/>
                <a:gd name="T28" fmla="*/ 44 w 135"/>
                <a:gd name="T29" fmla="*/ 65 h 82"/>
                <a:gd name="T30" fmla="*/ 56 w 135"/>
                <a:gd name="T31" fmla="*/ 59 h 82"/>
                <a:gd name="T32" fmla="*/ 67 w 135"/>
                <a:gd name="T33" fmla="*/ 58 h 82"/>
                <a:gd name="T34" fmla="*/ 76 w 135"/>
                <a:gd name="T35" fmla="*/ 52 h 82"/>
                <a:gd name="T36" fmla="*/ 100 w 135"/>
                <a:gd name="T37" fmla="*/ 44 h 82"/>
                <a:gd name="T38" fmla="*/ 111 w 135"/>
                <a:gd name="T39" fmla="*/ 32 h 82"/>
                <a:gd name="T40" fmla="*/ 120 w 135"/>
                <a:gd name="T41" fmla="*/ 29 h 82"/>
                <a:gd name="T42" fmla="*/ 106 w 135"/>
                <a:gd name="T43" fmla="*/ 0 h 82"/>
                <a:gd name="T44" fmla="*/ 95 w 135"/>
                <a:gd name="T45" fmla="*/ 3 h 82"/>
                <a:gd name="T46" fmla="*/ 123 w 135"/>
                <a:gd name="T47" fmla="*/ 78 h 82"/>
                <a:gd name="T48" fmla="*/ 134 w 135"/>
                <a:gd name="T49" fmla="*/ 76 h 82"/>
                <a:gd name="T50" fmla="*/ 123 w 135"/>
                <a:gd name="T51"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82">
                  <a:moveTo>
                    <a:pt x="95" y="3"/>
                  </a:moveTo>
                  <a:cubicBezTo>
                    <a:pt x="90" y="5"/>
                    <a:pt x="75" y="4"/>
                    <a:pt x="73" y="5"/>
                  </a:cubicBezTo>
                  <a:cubicBezTo>
                    <a:pt x="71" y="6"/>
                    <a:pt x="58" y="15"/>
                    <a:pt x="56" y="20"/>
                  </a:cubicBezTo>
                  <a:cubicBezTo>
                    <a:pt x="54" y="24"/>
                    <a:pt x="51" y="25"/>
                    <a:pt x="48" y="23"/>
                  </a:cubicBezTo>
                  <a:cubicBezTo>
                    <a:pt x="45" y="21"/>
                    <a:pt x="33" y="21"/>
                    <a:pt x="32" y="20"/>
                  </a:cubicBezTo>
                  <a:cubicBezTo>
                    <a:pt x="31" y="19"/>
                    <a:pt x="23" y="18"/>
                    <a:pt x="18" y="19"/>
                  </a:cubicBezTo>
                  <a:cubicBezTo>
                    <a:pt x="14" y="20"/>
                    <a:pt x="12" y="17"/>
                    <a:pt x="10" y="18"/>
                  </a:cubicBezTo>
                  <a:cubicBezTo>
                    <a:pt x="8" y="18"/>
                    <a:pt x="6" y="21"/>
                    <a:pt x="5" y="22"/>
                  </a:cubicBezTo>
                  <a:cubicBezTo>
                    <a:pt x="4" y="23"/>
                    <a:pt x="6" y="27"/>
                    <a:pt x="6" y="28"/>
                  </a:cubicBezTo>
                  <a:cubicBezTo>
                    <a:pt x="5" y="28"/>
                    <a:pt x="3" y="29"/>
                    <a:pt x="0" y="31"/>
                  </a:cubicBezTo>
                  <a:cubicBezTo>
                    <a:pt x="1" y="33"/>
                    <a:pt x="2" y="36"/>
                    <a:pt x="1" y="38"/>
                  </a:cubicBezTo>
                  <a:cubicBezTo>
                    <a:pt x="0" y="42"/>
                    <a:pt x="1" y="51"/>
                    <a:pt x="5" y="56"/>
                  </a:cubicBezTo>
                  <a:cubicBezTo>
                    <a:pt x="8" y="61"/>
                    <a:pt x="7" y="70"/>
                    <a:pt x="9" y="72"/>
                  </a:cubicBezTo>
                  <a:cubicBezTo>
                    <a:pt x="10" y="74"/>
                    <a:pt x="23" y="74"/>
                    <a:pt x="29" y="70"/>
                  </a:cubicBezTo>
                  <a:cubicBezTo>
                    <a:pt x="35" y="66"/>
                    <a:pt x="39" y="65"/>
                    <a:pt x="44" y="65"/>
                  </a:cubicBezTo>
                  <a:cubicBezTo>
                    <a:pt x="48" y="65"/>
                    <a:pt x="54" y="61"/>
                    <a:pt x="56" y="59"/>
                  </a:cubicBezTo>
                  <a:cubicBezTo>
                    <a:pt x="57" y="57"/>
                    <a:pt x="64" y="57"/>
                    <a:pt x="67" y="58"/>
                  </a:cubicBezTo>
                  <a:cubicBezTo>
                    <a:pt x="70" y="58"/>
                    <a:pt x="73" y="55"/>
                    <a:pt x="76" y="52"/>
                  </a:cubicBezTo>
                  <a:cubicBezTo>
                    <a:pt x="79" y="48"/>
                    <a:pt x="89" y="47"/>
                    <a:pt x="100" y="44"/>
                  </a:cubicBezTo>
                  <a:cubicBezTo>
                    <a:pt x="110" y="40"/>
                    <a:pt x="108" y="35"/>
                    <a:pt x="111" y="32"/>
                  </a:cubicBezTo>
                  <a:cubicBezTo>
                    <a:pt x="113" y="30"/>
                    <a:pt x="116" y="31"/>
                    <a:pt x="120" y="29"/>
                  </a:cubicBezTo>
                  <a:cubicBezTo>
                    <a:pt x="115" y="18"/>
                    <a:pt x="109" y="6"/>
                    <a:pt x="106" y="0"/>
                  </a:cubicBezTo>
                  <a:cubicBezTo>
                    <a:pt x="101" y="2"/>
                    <a:pt x="97" y="3"/>
                    <a:pt x="95" y="3"/>
                  </a:cubicBezTo>
                  <a:close/>
                  <a:moveTo>
                    <a:pt x="123" y="78"/>
                  </a:moveTo>
                  <a:cubicBezTo>
                    <a:pt x="127" y="82"/>
                    <a:pt x="134" y="78"/>
                    <a:pt x="134" y="76"/>
                  </a:cubicBezTo>
                  <a:cubicBezTo>
                    <a:pt x="135" y="74"/>
                    <a:pt x="119" y="74"/>
                    <a:pt x="123" y="7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4" name="Freeform 154">
              <a:extLst>
                <a:ext uri="{FF2B5EF4-FFF2-40B4-BE49-F238E27FC236}">
                  <a16:creationId xmlns="" xmlns:a16="http://schemas.microsoft.com/office/drawing/2014/main" id="{CCC875A3-4B0F-4D74-BDDC-88A46E4CA4A0}"/>
                </a:ext>
              </a:extLst>
            </p:cNvPr>
            <p:cNvSpPr>
              <a:spLocks/>
            </p:cNvSpPr>
            <p:nvPr/>
          </p:nvSpPr>
          <p:spPr bwMode="auto">
            <a:xfrm>
              <a:off x="5843587" y="4511676"/>
              <a:ext cx="63500" cy="38100"/>
            </a:xfrm>
            <a:custGeom>
              <a:avLst/>
              <a:gdLst>
                <a:gd name="T0" fmla="*/ 14 w 30"/>
                <a:gd name="T1" fmla="*/ 3 h 18"/>
                <a:gd name="T2" fmla="*/ 10 w 30"/>
                <a:gd name="T3" fmla="*/ 16 h 18"/>
                <a:gd name="T4" fmla="*/ 19 w 30"/>
                <a:gd name="T5" fmla="*/ 16 h 18"/>
                <a:gd name="T6" fmla="*/ 29 w 30"/>
                <a:gd name="T7" fmla="*/ 12 h 18"/>
                <a:gd name="T8" fmla="*/ 14 w 30"/>
                <a:gd name="T9" fmla="*/ 3 h 18"/>
              </a:gdLst>
              <a:ahLst/>
              <a:cxnLst>
                <a:cxn ang="0">
                  <a:pos x="T0" y="T1"/>
                </a:cxn>
                <a:cxn ang="0">
                  <a:pos x="T2" y="T3"/>
                </a:cxn>
                <a:cxn ang="0">
                  <a:pos x="T4" y="T5"/>
                </a:cxn>
                <a:cxn ang="0">
                  <a:pos x="T6" y="T7"/>
                </a:cxn>
                <a:cxn ang="0">
                  <a:pos x="T8" y="T9"/>
                </a:cxn>
              </a:cxnLst>
              <a:rect l="0" t="0" r="r" b="b"/>
              <a:pathLst>
                <a:path w="30" h="18">
                  <a:moveTo>
                    <a:pt x="14" y="3"/>
                  </a:moveTo>
                  <a:cubicBezTo>
                    <a:pt x="12" y="0"/>
                    <a:pt x="0" y="12"/>
                    <a:pt x="10" y="16"/>
                  </a:cubicBezTo>
                  <a:cubicBezTo>
                    <a:pt x="14" y="18"/>
                    <a:pt x="16" y="13"/>
                    <a:pt x="19" y="16"/>
                  </a:cubicBezTo>
                  <a:cubicBezTo>
                    <a:pt x="22" y="18"/>
                    <a:pt x="28" y="17"/>
                    <a:pt x="29" y="12"/>
                  </a:cubicBezTo>
                  <a:cubicBezTo>
                    <a:pt x="30" y="6"/>
                    <a:pt x="15" y="7"/>
                    <a:pt x="14" y="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5" name="Freeform 155">
              <a:extLst>
                <a:ext uri="{FF2B5EF4-FFF2-40B4-BE49-F238E27FC236}">
                  <a16:creationId xmlns="" xmlns:a16="http://schemas.microsoft.com/office/drawing/2014/main" id="{4FA93AC4-85DF-4316-BFEC-5FFF1AB370EA}"/>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9525">
              <a:solidFill>
                <a:schemeClr val="tx2"/>
              </a:solidFill>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6" name="Freeform 156">
              <a:extLst>
                <a:ext uri="{FF2B5EF4-FFF2-40B4-BE49-F238E27FC236}">
                  <a16:creationId xmlns="" xmlns:a16="http://schemas.microsoft.com/office/drawing/2014/main" id="{81E14057-D2AF-4594-AABB-6370FB9F1964}"/>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2" cap="flat">
              <a:solidFill>
                <a:schemeClr val="tx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7" name="Freeform 157">
              <a:extLst>
                <a:ext uri="{FF2B5EF4-FFF2-40B4-BE49-F238E27FC236}">
                  <a16:creationId xmlns="" xmlns:a16="http://schemas.microsoft.com/office/drawing/2014/main" id="{D3231595-4CE8-4820-A2AD-0ABAA5E23A06}"/>
                </a:ext>
              </a:extLst>
            </p:cNvPr>
            <p:cNvSpPr>
              <a:spLocks noEditPoints="1"/>
            </p:cNvSpPr>
            <p:nvPr/>
          </p:nvSpPr>
          <p:spPr bwMode="auto">
            <a:xfrm>
              <a:off x="6899275" y="3495676"/>
              <a:ext cx="981075" cy="873125"/>
            </a:xfrm>
            <a:custGeom>
              <a:avLst/>
              <a:gdLst>
                <a:gd name="T0" fmla="*/ 457 w 463"/>
                <a:gd name="T1" fmla="*/ 180 h 412"/>
                <a:gd name="T2" fmla="*/ 438 w 463"/>
                <a:gd name="T3" fmla="*/ 160 h 412"/>
                <a:gd name="T4" fmla="*/ 424 w 463"/>
                <a:gd name="T5" fmla="*/ 140 h 412"/>
                <a:gd name="T6" fmla="*/ 410 w 463"/>
                <a:gd name="T7" fmla="*/ 124 h 412"/>
                <a:gd name="T8" fmla="*/ 378 w 463"/>
                <a:gd name="T9" fmla="*/ 93 h 412"/>
                <a:gd name="T10" fmla="*/ 367 w 463"/>
                <a:gd name="T11" fmla="*/ 54 h 412"/>
                <a:gd name="T12" fmla="*/ 347 w 463"/>
                <a:gd name="T13" fmla="*/ 34 h 412"/>
                <a:gd name="T14" fmla="*/ 329 w 463"/>
                <a:gd name="T15" fmla="*/ 10 h 412"/>
                <a:gd name="T16" fmla="*/ 324 w 463"/>
                <a:gd name="T17" fmla="*/ 52 h 412"/>
                <a:gd name="T18" fmla="*/ 297 w 463"/>
                <a:gd name="T19" fmla="*/ 76 h 412"/>
                <a:gd name="T20" fmla="*/ 265 w 463"/>
                <a:gd name="T21" fmla="*/ 59 h 412"/>
                <a:gd name="T22" fmla="*/ 259 w 463"/>
                <a:gd name="T23" fmla="*/ 35 h 412"/>
                <a:gd name="T24" fmla="*/ 268 w 463"/>
                <a:gd name="T25" fmla="*/ 17 h 412"/>
                <a:gd name="T26" fmla="*/ 251 w 463"/>
                <a:gd name="T27" fmla="*/ 19 h 412"/>
                <a:gd name="T28" fmla="*/ 222 w 463"/>
                <a:gd name="T29" fmla="*/ 13 h 412"/>
                <a:gd name="T30" fmla="*/ 194 w 463"/>
                <a:gd name="T31" fmla="*/ 32 h 412"/>
                <a:gd name="T32" fmla="*/ 184 w 463"/>
                <a:gd name="T33" fmla="*/ 51 h 412"/>
                <a:gd name="T34" fmla="*/ 167 w 463"/>
                <a:gd name="T35" fmla="*/ 44 h 412"/>
                <a:gd name="T36" fmla="*/ 147 w 463"/>
                <a:gd name="T37" fmla="*/ 46 h 412"/>
                <a:gd name="T38" fmla="*/ 131 w 463"/>
                <a:gd name="T39" fmla="*/ 55 h 412"/>
                <a:gd name="T40" fmla="*/ 123 w 463"/>
                <a:gd name="T41" fmla="*/ 74 h 412"/>
                <a:gd name="T42" fmla="*/ 106 w 463"/>
                <a:gd name="T43" fmla="*/ 75 h 412"/>
                <a:gd name="T44" fmla="*/ 69 w 463"/>
                <a:gd name="T45" fmla="*/ 110 h 412"/>
                <a:gd name="T46" fmla="*/ 34 w 463"/>
                <a:gd name="T47" fmla="*/ 122 h 412"/>
                <a:gd name="T48" fmla="*/ 13 w 463"/>
                <a:gd name="T49" fmla="*/ 131 h 412"/>
                <a:gd name="T50" fmla="*/ 6 w 463"/>
                <a:gd name="T51" fmla="*/ 170 h 412"/>
                <a:gd name="T52" fmla="*/ 9 w 463"/>
                <a:gd name="T53" fmla="*/ 187 h 412"/>
                <a:gd name="T54" fmla="*/ 22 w 463"/>
                <a:gd name="T55" fmla="*/ 228 h 412"/>
                <a:gd name="T56" fmla="*/ 23 w 463"/>
                <a:gd name="T57" fmla="*/ 278 h 412"/>
                <a:gd name="T58" fmla="*/ 56 w 463"/>
                <a:gd name="T59" fmla="*/ 295 h 412"/>
                <a:gd name="T60" fmla="*/ 104 w 463"/>
                <a:gd name="T61" fmla="*/ 281 h 412"/>
                <a:gd name="T62" fmla="*/ 157 w 463"/>
                <a:gd name="T63" fmla="*/ 260 h 412"/>
                <a:gd name="T64" fmla="*/ 219 w 463"/>
                <a:gd name="T65" fmla="*/ 257 h 412"/>
                <a:gd name="T66" fmla="*/ 240 w 463"/>
                <a:gd name="T67" fmla="*/ 269 h 412"/>
                <a:gd name="T68" fmla="*/ 262 w 463"/>
                <a:gd name="T69" fmla="*/ 287 h 412"/>
                <a:gd name="T70" fmla="*/ 278 w 463"/>
                <a:gd name="T71" fmla="*/ 285 h 412"/>
                <a:gd name="T72" fmla="*/ 288 w 463"/>
                <a:gd name="T73" fmla="*/ 289 h 412"/>
                <a:gd name="T74" fmla="*/ 304 w 463"/>
                <a:gd name="T75" fmla="*/ 317 h 412"/>
                <a:gd name="T76" fmla="*/ 344 w 463"/>
                <a:gd name="T77" fmla="*/ 344 h 412"/>
                <a:gd name="T78" fmla="*/ 365 w 463"/>
                <a:gd name="T79" fmla="*/ 341 h 412"/>
                <a:gd name="T80" fmla="*/ 379 w 463"/>
                <a:gd name="T81" fmla="*/ 349 h 412"/>
                <a:gd name="T82" fmla="*/ 419 w 463"/>
                <a:gd name="T83" fmla="*/ 330 h 412"/>
                <a:gd name="T84" fmla="*/ 443 w 463"/>
                <a:gd name="T85" fmla="*/ 266 h 412"/>
                <a:gd name="T86" fmla="*/ 458 w 463"/>
                <a:gd name="T87" fmla="*/ 228 h 412"/>
                <a:gd name="T88" fmla="*/ 210 w 463"/>
                <a:gd name="T89" fmla="*/ 11 h 412"/>
                <a:gd name="T90" fmla="*/ 266 w 463"/>
                <a:gd name="T91" fmla="*/ 307 h 412"/>
                <a:gd name="T92" fmla="*/ 379 w 463"/>
                <a:gd name="T93" fmla="*/ 377 h 412"/>
                <a:gd name="T94" fmla="*/ 380 w 463"/>
                <a:gd name="T95" fmla="*/ 411 h 412"/>
                <a:gd name="T96" fmla="*/ 395 w 463"/>
                <a:gd name="T97" fmla="*/ 402 h 412"/>
                <a:gd name="T98" fmla="*/ 379 w 463"/>
                <a:gd name="T99" fmla="*/ 37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412">
                  <a:moveTo>
                    <a:pt x="460" y="207"/>
                  </a:moveTo>
                  <a:cubicBezTo>
                    <a:pt x="462" y="205"/>
                    <a:pt x="459" y="197"/>
                    <a:pt x="457" y="199"/>
                  </a:cubicBezTo>
                  <a:cubicBezTo>
                    <a:pt x="456" y="200"/>
                    <a:pt x="456" y="186"/>
                    <a:pt x="457" y="180"/>
                  </a:cubicBezTo>
                  <a:cubicBezTo>
                    <a:pt x="458" y="174"/>
                    <a:pt x="457" y="174"/>
                    <a:pt x="454" y="178"/>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40"/>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3"/>
                    <a:pt x="385" y="102"/>
                    <a:pt x="381" y="101"/>
                  </a:cubicBezTo>
                  <a:cubicBezTo>
                    <a:pt x="376" y="100"/>
                    <a:pt x="380" y="95"/>
                    <a:pt x="378" y="93"/>
                  </a:cubicBezTo>
                  <a:cubicBezTo>
                    <a:pt x="376" y="91"/>
                    <a:pt x="375" y="85"/>
                    <a:pt x="375" y="79"/>
                  </a:cubicBezTo>
                  <a:cubicBezTo>
                    <a:pt x="375" y="74"/>
                    <a:pt x="368" y="72"/>
                    <a:pt x="368" y="67"/>
                  </a:cubicBezTo>
                  <a:cubicBezTo>
                    <a:pt x="369" y="63"/>
                    <a:pt x="366" y="59"/>
                    <a:pt x="367" y="54"/>
                  </a:cubicBezTo>
                  <a:cubicBezTo>
                    <a:pt x="367" y="49"/>
                    <a:pt x="360" y="47"/>
                    <a:pt x="359" y="45"/>
                  </a:cubicBezTo>
                  <a:cubicBezTo>
                    <a:pt x="359" y="42"/>
                    <a:pt x="355" y="44"/>
                    <a:pt x="351" y="45"/>
                  </a:cubicBezTo>
                  <a:cubicBezTo>
                    <a:pt x="346" y="45"/>
                    <a:pt x="347" y="39"/>
                    <a:pt x="347" y="34"/>
                  </a:cubicBezTo>
                  <a:cubicBezTo>
                    <a:pt x="348" y="28"/>
                    <a:pt x="345" y="18"/>
                    <a:pt x="342" y="16"/>
                  </a:cubicBezTo>
                  <a:cubicBezTo>
                    <a:pt x="338" y="13"/>
                    <a:pt x="338" y="3"/>
                    <a:pt x="336" y="2"/>
                  </a:cubicBezTo>
                  <a:cubicBezTo>
                    <a:pt x="335" y="0"/>
                    <a:pt x="329" y="7"/>
                    <a:pt x="329" y="10"/>
                  </a:cubicBezTo>
                  <a:cubicBezTo>
                    <a:pt x="329" y="13"/>
                    <a:pt x="329" y="17"/>
                    <a:pt x="326" y="19"/>
                  </a:cubicBezTo>
                  <a:cubicBezTo>
                    <a:pt x="324" y="21"/>
                    <a:pt x="328" y="29"/>
                    <a:pt x="325" y="32"/>
                  </a:cubicBezTo>
                  <a:cubicBezTo>
                    <a:pt x="322" y="34"/>
                    <a:pt x="325" y="45"/>
                    <a:pt x="324" y="52"/>
                  </a:cubicBezTo>
                  <a:cubicBezTo>
                    <a:pt x="323" y="58"/>
                    <a:pt x="323" y="65"/>
                    <a:pt x="320" y="69"/>
                  </a:cubicBezTo>
                  <a:cubicBezTo>
                    <a:pt x="317" y="73"/>
                    <a:pt x="317" y="80"/>
                    <a:pt x="311" y="82"/>
                  </a:cubicBezTo>
                  <a:cubicBezTo>
                    <a:pt x="305" y="84"/>
                    <a:pt x="297" y="80"/>
                    <a:pt x="297" y="76"/>
                  </a:cubicBezTo>
                  <a:cubicBezTo>
                    <a:pt x="297" y="73"/>
                    <a:pt x="291" y="71"/>
                    <a:pt x="287" y="72"/>
                  </a:cubicBezTo>
                  <a:cubicBezTo>
                    <a:pt x="284" y="72"/>
                    <a:pt x="282" y="67"/>
                    <a:pt x="276" y="63"/>
                  </a:cubicBezTo>
                  <a:cubicBezTo>
                    <a:pt x="271" y="59"/>
                    <a:pt x="266" y="64"/>
                    <a:pt x="265" y="59"/>
                  </a:cubicBezTo>
                  <a:cubicBezTo>
                    <a:pt x="263" y="54"/>
                    <a:pt x="261" y="53"/>
                    <a:pt x="257" y="50"/>
                  </a:cubicBezTo>
                  <a:cubicBezTo>
                    <a:pt x="253" y="48"/>
                    <a:pt x="254" y="48"/>
                    <a:pt x="258" y="45"/>
                  </a:cubicBezTo>
                  <a:cubicBezTo>
                    <a:pt x="262" y="42"/>
                    <a:pt x="261" y="39"/>
                    <a:pt x="259" y="35"/>
                  </a:cubicBezTo>
                  <a:cubicBezTo>
                    <a:pt x="257" y="32"/>
                    <a:pt x="261" y="33"/>
                    <a:pt x="266" y="30"/>
                  </a:cubicBezTo>
                  <a:cubicBezTo>
                    <a:pt x="271" y="27"/>
                    <a:pt x="266" y="24"/>
                    <a:pt x="270" y="23"/>
                  </a:cubicBezTo>
                  <a:cubicBezTo>
                    <a:pt x="274" y="21"/>
                    <a:pt x="272" y="18"/>
                    <a:pt x="268" y="17"/>
                  </a:cubicBezTo>
                  <a:cubicBezTo>
                    <a:pt x="264" y="16"/>
                    <a:pt x="265" y="21"/>
                    <a:pt x="263" y="22"/>
                  </a:cubicBezTo>
                  <a:cubicBezTo>
                    <a:pt x="262" y="22"/>
                    <a:pt x="260" y="15"/>
                    <a:pt x="259" y="16"/>
                  </a:cubicBezTo>
                  <a:cubicBezTo>
                    <a:pt x="258" y="16"/>
                    <a:pt x="253" y="22"/>
                    <a:pt x="251" y="19"/>
                  </a:cubicBezTo>
                  <a:cubicBezTo>
                    <a:pt x="248" y="16"/>
                    <a:pt x="234" y="13"/>
                    <a:pt x="229" y="12"/>
                  </a:cubicBezTo>
                  <a:cubicBezTo>
                    <a:pt x="223" y="12"/>
                    <a:pt x="221" y="5"/>
                    <a:pt x="218" y="6"/>
                  </a:cubicBezTo>
                  <a:cubicBezTo>
                    <a:pt x="215" y="7"/>
                    <a:pt x="219" y="9"/>
                    <a:pt x="222" y="13"/>
                  </a:cubicBezTo>
                  <a:cubicBezTo>
                    <a:pt x="226" y="17"/>
                    <a:pt x="210" y="20"/>
                    <a:pt x="205" y="19"/>
                  </a:cubicBezTo>
                  <a:cubicBezTo>
                    <a:pt x="200" y="17"/>
                    <a:pt x="206" y="22"/>
                    <a:pt x="202" y="22"/>
                  </a:cubicBezTo>
                  <a:cubicBezTo>
                    <a:pt x="198" y="22"/>
                    <a:pt x="197" y="29"/>
                    <a:pt x="194" y="32"/>
                  </a:cubicBezTo>
                  <a:cubicBezTo>
                    <a:pt x="191" y="36"/>
                    <a:pt x="193" y="38"/>
                    <a:pt x="189" y="40"/>
                  </a:cubicBezTo>
                  <a:cubicBezTo>
                    <a:pt x="186" y="43"/>
                    <a:pt x="186" y="45"/>
                    <a:pt x="190" y="50"/>
                  </a:cubicBezTo>
                  <a:cubicBezTo>
                    <a:pt x="194" y="55"/>
                    <a:pt x="188" y="55"/>
                    <a:pt x="184" y="51"/>
                  </a:cubicBezTo>
                  <a:cubicBezTo>
                    <a:pt x="180" y="47"/>
                    <a:pt x="177" y="47"/>
                    <a:pt x="177" y="52"/>
                  </a:cubicBezTo>
                  <a:cubicBezTo>
                    <a:pt x="177" y="56"/>
                    <a:pt x="172" y="54"/>
                    <a:pt x="173" y="49"/>
                  </a:cubicBezTo>
                  <a:cubicBezTo>
                    <a:pt x="174" y="44"/>
                    <a:pt x="168" y="47"/>
                    <a:pt x="167" y="44"/>
                  </a:cubicBezTo>
                  <a:cubicBezTo>
                    <a:pt x="166" y="41"/>
                    <a:pt x="161" y="37"/>
                    <a:pt x="157" y="37"/>
                  </a:cubicBezTo>
                  <a:cubicBezTo>
                    <a:pt x="154" y="37"/>
                    <a:pt x="154" y="41"/>
                    <a:pt x="151" y="41"/>
                  </a:cubicBezTo>
                  <a:cubicBezTo>
                    <a:pt x="148" y="41"/>
                    <a:pt x="147" y="42"/>
                    <a:pt x="147" y="46"/>
                  </a:cubicBezTo>
                  <a:cubicBezTo>
                    <a:pt x="148" y="49"/>
                    <a:pt x="142" y="46"/>
                    <a:pt x="139" y="46"/>
                  </a:cubicBezTo>
                  <a:cubicBezTo>
                    <a:pt x="135" y="47"/>
                    <a:pt x="139" y="51"/>
                    <a:pt x="137" y="51"/>
                  </a:cubicBezTo>
                  <a:cubicBezTo>
                    <a:pt x="135" y="51"/>
                    <a:pt x="135" y="55"/>
                    <a:pt x="131" y="55"/>
                  </a:cubicBezTo>
                  <a:cubicBezTo>
                    <a:pt x="128" y="55"/>
                    <a:pt x="129" y="62"/>
                    <a:pt x="129" y="66"/>
                  </a:cubicBezTo>
                  <a:cubicBezTo>
                    <a:pt x="130" y="70"/>
                    <a:pt x="124" y="64"/>
                    <a:pt x="121" y="65"/>
                  </a:cubicBezTo>
                  <a:cubicBezTo>
                    <a:pt x="118" y="66"/>
                    <a:pt x="122" y="69"/>
                    <a:pt x="123" y="74"/>
                  </a:cubicBezTo>
                  <a:cubicBezTo>
                    <a:pt x="124" y="78"/>
                    <a:pt x="121" y="78"/>
                    <a:pt x="119" y="79"/>
                  </a:cubicBezTo>
                  <a:cubicBezTo>
                    <a:pt x="117" y="81"/>
                    <a:pt x="115" y="75"/>
                    <a:pt x="115" y="71"/>
                  </a:cubicBezTo>
                  <a:cubicBezTo>
                    <a:pt x="115" y="67"/>
                    <a:pt x="110" y="71"/>
                    <a:pt x="106" y="75"/>
                  </a:cubicBezTo>
                  <a:cubicBezTo>
                    <a:pt x="101" y="80"/>
                    <a:pt x="107" y="87"/>
                    <a:pt x="105" y="89"/>
                  </a:cubicBezTo>
                  <a:cubicBezTo>
                    <a:pt x="103" y="90"/>
                    <a:pt x="94" y="98"/>
                    <a:pt x="89" y="105"/>
                  </a:cubicBezTo>
                  <a:cubicBezTo>
                    <a:pt x="84" y="111"/>
                    <a:pt x="73" y="107"/>
                    <a:pt x="69" y="110"/>
                  </a:cubicBezTo>
                  <a:cubicBezTo>
                    <a:pt x="66" y="113"/>
                    <a:pt x="62" y="111"/>
                    <a:pt x="58" y="114"/>
                  </a:cubicBezTo>
                  <a:cubicBezTo>
                    <a:pt x="55" y="116"/>
                    <a:pt x="48" y="122"/>
                    <a:pt x="48" y="118"/>
                  </a:cubicBezTo>
                  <a:cubicBezTo>
                    <a:pt x="47" y="115"/>
                    <a:pt x="38" y="118"/>
                    <a:pt x="34" y="122"/>
                  </a:cubicBezTo>
                  <a:cubicBezTo>
                    <a:pt x="30" y="126"/>
                    <a:pt x="24" y="129"/>
                    <a:pt x="20" y="129"/>
                  </a:cubicBezTo>
                  <a:cubicBezTo>
                    <a:pt x="16" y="130"/>
                    <a:pt x="16" y="136"/>
                    <a:pt x="14" y="138"/>
                  </a:cubicBezTo>
                  <a:cubicBezTo>
                    <a:pt x="12" y="139"/>
                    <a:pt x="13" y="132"/>
                    <a:pt x="13" y="131"/>
                  </a:cubicBezTo>
                  <a:cubicBezTo>
                    <a:pt x="13" y="129"/>
                    <a:pt x="9" y="134"/>
                    <a:pt x="7" y="139"/>
                  </a:cubicBezTo>
                  <a:cubicBezTo>
                    <a:pt x="5" y="144"/>
                    <a:pt x="11" y="146"/>
                    <a:pt x="8" y="152"/>
                  </a:cubicBezTo>
                  <a:cubicBezTo>
                    <a:pt x="4" y="157"/>
                    <a:pt x="0" y="163"/>
                    <a:pt x="6" y="170"/>
                  </a:cubicBezTo>
                  <a:cubicBezTo>
                    <a:pt x="11" y="177"/>
                    <a:pt x="14" y="181"/>
                    <a:pt x="12" y="185"/>
                  </a:cubicBezTo>
                  <a:cubicBezTo>
                    <a:pt x="10" y="188"/>
                    <a:pt x="7" y="178"/>
                    <a:pt x="5" y="179"/>
                  </a:cubicBezTo>
                  <a:cubicBezTo>
                    <a:pt x="4" y="180"/>
                    <a:pt x="10" y="185"/>
                    <a:pt x="9" y="187"/>
                  </a:cubicBezTo>
                  <a:cubicBezTo>
                    <a:pt x="7" y="189"/>
                    <a:pt x="2" y="178"/>
                    <a:pt x="1" y="181"/>
                  </a:cubicBezTo>
                  <a:cubicBezTo>
                    <a:pt x="0" y="183"/>
                    <a:pt x="12" y="200"/>
                    <a:pt x="12" y="206"/>
                  </a:cubicBezTo>
                  <a:cubicBezTo>
                    <a:pt x="12" y="213"/>
                    <a:pt x="22" y="219"/>
                    <a:pt x="22" y="228"/>
                  </a:cubicBezTo>
                  <a:cubicBezTo>
                    <a:pt x="21" y="237"/>
                    <a:pt x="30" y="251"/>
                    <a:pt x="32" y="253"/>
                  </a:cubicBezTo>
                  <a:cubicBezTo>
                    <a:pt x="33" y="256"/>
                    <a:pt x="28" y="262"/>
                    <a:pt x="29" y="268"/>
                  </a:cubicBezTo>
                  <a:cubicBezTo>
                    <a:pt x="30" y="275"/>
                    <a:pt x="27" y="278"/>
                    <a:pt x="23" y="278"/>
                  </a:cubicBezTo>
                  <a:cubicBezTo>
                    <a:pt x="18" y="278"/>
                    <a:pt x="21" y="285"/>
                    <a:pt x="26" y="285"/>
                  </a:cubicBezTo>
                  <a:cubicBezTo>
                    <a:pt x="30" y="286"/>
                    <a:pt x="29" y="289"/>
                    <a:pt x="34" y="292"/>
                  </a:cubicBezTo>
                  <a:cubicBezTo>
                    <a:pt x="39" y="296"/>
                    <a:pt x="52" y="295"/>
                    <a:pt x="56" y="295"/>
                  </a:cubicBezTo>
                  <a:cubicBezTo>
                    <a:pt x="60" y="295"/>
                    <a:pt x="61" y="288"/>
                    <a:pt x="67" y="288"/>
                  </a:cubicBezTo>
                  <a:cubicBezTo>
                    <a:pt x="73" y="288"/>
                    <a:pt x="72" y="286"/>
                    <a:pt x="75" y="282"/>
                  </a:cubicBezTo>
                  <a:cubicBezTo>
                    <a:pt x="78" y="279"/>
                    <a:pt x="91" y="280"/>
                    <a:pt x="104" y="281"/>
                  </a:cubicBezTo>
                  <a:cubicBezTo>
                    <a:pt x="117" y="281"/>
                    <a:pt x="123" y="277"/>
                    <a:pt x="125" y="272"/>
                  </a:cubicBezTo>
                  <a:cubicBezTo>
                    <a:pt x="127" y="267"/>
                    <a:pt x="136" y="267"/>
                    <a:pt x="140" y="263"/>
                  </a:cubicBezTo>
                  <a:cubicBezTo>
                    <a:pt x="144" y="260"/>
                    <a:pt x="147" y="260"/>
                    <a:pt x="157" y="260"/>
                  </a:cubicBezTo>
                  <a:cubicBezTo>
                    <a:pt x="167" y="261"/>
                    <a:pt x="176" y="255"/>
                    <a:pt x="182" y="253"/>
                  </a:cubicBezTo>
                  <a:cubicBezTo>
                    <a:pt x="188" y="250"/>
                    <a:pt x="200" y="251"/>
                    <a:pt x="206" y="250"/>
                  </a:cubicBezTo>
                  <a:cubicBezTo>
                    <a:pt x="212" y="248"/>
                    <a:pt x="213" y="257"/>
                    <a:pt x="219" y="257"/>
                  </a:cubicBezTo>
                  <a:cubicBezTo>
                    <a:pt x="226" y="256"/>
                    <a:pt x="229" y="259"/>
                    <a:pt x="233" y="258"/>
                  </a:cubicBezTo>
                  <a:cubicBezTo>
                    <a:pt x="236" y="258"/>
                    <a:pt x="236" y="261"/>
                    <a:pt x="239" y="262"/>
                  </a:cubicBezTo>
                  <a:cubicBezTo>
                    <a:pt x="243" y="262"/>
                    <a:pt x="242" y="265"/>
                    <a:pt x="240" y="269"/>
                  </a:cubicBezTo>
                  <a:cubicBezTo>
                    <a:pt x="238" y="272"/>
                    <a:pt x="245" y="272"/>
                    <a:pt x="250" y="278"/>
                  </a:cubicBezTo>
                  <a:cubicBezTo>
                    <a:pt x="255" y="285"/>
                    <a:pt x="250" y="286"/>
                    <a:pt x="253" y="291"/>
                  </a:cubicBezTo>
                  <a:cubicBezTo>
                    <a:pt x="255" y="296"/>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4"/>
                  </a:cubicBezTo>
                  <a:cubicBezTo>
                    <a:pt x="270" y="297"/>
                    <a:pt x="281" y="299"/>
                    <a:pt x="281" y="293"/>
                  </a:cubicBezTo>
                  <a:cubicBezTo>
                    <a:pt x="281" y="287"/>
                    <a:pt x="283" y="284"/>
                    <a:pt x="288" y="289"/>
                  </a:cubicBezTo>
                  <a:cubicBezTo>
                    <a:pt x="292" y="295"/>
                    <a:pt x="285" y="299"/>
                    <a:pt x="286" y="302"/>
                  </a:cubicBezTo>
                  <a:cubicBezTo>
                    <a:pt x="287" y="304"/>
                    <a:pt x="292" y="301"/>
                    <a:pt x="294" y="301"/>
                  </a:cubicBezTo>
                  <a:cubicBezTo>
                    <a:pt x="299" y="302"/>
                    <a:pt x="305" y="312"/>
                    <a:pt x="304" y="317"/>
                  </a:cubicBezTo>
                  <a:cubicBezTo>
                    <a:pt x="303" y="322"/>
                    <a:pt x="301" y="327"/>
                    <a:pt x="310" y="331"/>
                  </a:cubicBezTo>
                  <a:cubicBezTo>
                    <a:pt x="318" y="336"/>
                    <a:pt x="315" y="336"/>
                    <a:pt x="321" y="336"/>
                  </a:cubicBezTo>
                  <a:cubicBezTo>
                    <a:pt x="328" y="336"/>
                    <a:pt x="341" y="341"/>
                    <a:pt x="344" y="344"/>
                  </a:cubicBezTo>
                  <a:cubicBezTo>
                    <a:pt x="348" y="347"/>
                    <a:pt x="357" y="342"/>
                    <a:pt x="358" y="336"/>
                  </a:cubicBezTo>
                  <a:cubicBezTo>
                    <a:pt x="360" y="330"/>
                    <a:pt x="367" y="336"/>
                    <a:pt x="363" y="338"/>
                  </a:cubicBezTo>
                  <a:cubicBezTo>
                    <a:pt x="360" y="340"/>
                    <a:pt x="365" y="345"/>
                    <a:pt x="365" y="341"/>
                  </a:cubicBezTo>
                  <a:cubicBezTo>
                    <a:pt x="365" y="338"/>
                    <a:pt x="367" y="335"/>
                    <a:pt x="368" y="339"/>
                  </a:cubicBezTo>
                  <a:cubicBezTo>
                    <a:pt x="369" y="343"/>
                    <a:pt x="374" y="343"/>
                    <a:pt x="376" y="346"/>
                  </a:cubicBezTo>
                  <a:cubicBezTo>
                    <a:pt x="377" y="349"/>
                    <a:pt x="379" y="351"/>
                    <a:pt x="379" y="349"/>
                  </a:cubicBezTo>
                  <a:cubicBezTo>
                    <a:pt x="379" y="346"/>
                    <a:pt x="380" y="344"/>
                    <a:pt x="384" y="342"/>
                  </a:cubicBezTo>
                  <a:cubicBezTo>
                    <a:pt x="388" y="341"/>
                    <a:pt x="391" y="338"/>
                    <a:pt x="395" y="335"/>
                  </a:cubicBezTo>
                  <a:cubicBezTo>
                    <a:pt x="399" y="331"/>
                    <a:pt x="417" y="330"/>
                    <a:pt x="419" y="330"/>
                  </a:cubicBezTo>
                  <a:cubicBezTo>
                    <a:pt x="420" y="330"/>
                    <a:pt x="421" y="315"/>
                    <a:pt x="422" y="308"/>
                  </a:cubicBezTo>
                  <a:cubicBezTo>
                    <a:pt x="423" y="300"/>
                    <a:pt x="430" y="299"/>
                    <a:pt x="431" y="290"/>
                  </a:cubicBezTo>
                  <a:cubicBezTo>
                    <a:pt x="432" y="282"/>
                    <a:pt x="441" y="267"/>
                    <a:pt x="443" y="266"/>
                  </a:cubicBezTo>
                  <a:cubicBezTo>
                    <a:pt x="445" y="265"/>
                    <a:pt x="449" y="263"/>
                    <a:pt x="450" y="258"/>
                  </a:cubicBezTo>
                  <a:cubicBezTo>
                    <a:pt x="450" y="254"/>
                    <a:pt x="456" y="248"/>
                    <a:pt x="456" y="243"/>
                  </a:cubicBezTo>
                  <a:cubicBezTo>
                    <a:pt x="456" y="237"/>
                    <a:pt x="459" y="230"/>
                    <a:pt x="458" y="228"/>
                  </a:cubicBezTo>
                  <a:cubicBezTo>
                    <a:pt x="458" y="227"/>
                    <a:pt x="456" y="221"/>
                    <a:pt x="460" y="217"/>
                  </a:cubicBezTo>
                  <a:cubicBezTo>
                    <a:pt x="463" y="213"/>
                    <a:pt x="458" y="208"/>
                    <a:pt x="460" y="207"/>
                  </a:cubicBezTo>
                  <a:close/>
                  <a:moveTo>
                    <a:pt x="210" y="11"/>
                  </a:moveTo>
                  <a:cubicBezTo>
                    <a:pt x="209" y="8"/>
                    <a:pt x="191" y="12"/>
                    <a:pt x="195" y="15"/>
                  </a:cubicBezTo>
                  <a:cubicBezTo>
                    <a:pt x="198" y="17"/>
                    <a:pt x="210" y="14"/>
                    <a:pt x="210" y="11"/>
                  </a:cubicBezTo>
                  <a:close/>
                  <a:moveTo>
                    <a:pt x="266" y="307"/>
                  </a:moveTo>
                  <a:cubicBezTo>
                    <a:pt x="269" y="310"/>
                    <a:pt x="278" y="309"/>
                    <a:pt x="279" y="305"/>
                  </a:cubicBezTo>
                  <a:cubicBezTo>
                    <a:pt x="281" y="302"/>
                    <a:pt x="263" y="305"/>
                    <a:pt x="266" y="307"/>
                  </a:cubicBezTo>
                  <a:close/>
                  <a:moveTo>
                    <a:pt x="379" y="377"/>
                  </a:moveTo>
                  <a:cubicBezTo>
                    <a:pt x="372" y="377"/>
                    <a:pt x="362" y="371"/>
                    <a:pt x="360" y="371"/>
                  </a:cubicBezTo>
                  <a:cubicBezTo>
                    <a:pt x="357" y="372"/>
                    <a:pt x="368" y="389"/>
                    <a:pt x="365" y="394"/>
                  </a:cubicBezTo>
                  <a:cubicBezTo>
                    <a:pt x="361" y="398"/>
                    <a:pt x="375" y="410"/>
                    <a:pt x="380" y="411"/>
                  </a:cubicBezTo>
                  <a:cubicBezTo>
                    <a:pt x="385" y="412"/>
                    <a:pt x="383" y="406"/>
                    <a:pt x="386" y="407"/>
                  </a:cubicBezTo>
                  <a:cubicBezTo>
                    <a:pt x="389" y="407"/>
                    <a:pt x="388" y="403"/>
                    <a:pt x="389" y="401"/>
                  </a:cubicBezTo>
                  <a:cubicBezTo>
                    <a:pt x="389" y="398"/>
                    <a:pt x="392" y="404"/>
                    <a:pt x="395" y="402"/>
                  </a:cubicBezTo>
                  <a:cubicBezTo>
                    <a:pt x="398" y="401"/>
                    <a:pt x="394" y="390"/>
                    <a:pt x="398" y="390"/>
                  </a:cubicBezTo>
                  <a:cubicBezTo>
                    <a:pt x="402" y="390"/>
                    <a:pt x="399" y="377"/>
                    <a:pt x="398" y="373"/>
                  </a:cubicBezTo>
                  <a:cubicBezTo>
                    <a:pt x="397" y="368"/>
                    <a:pt x="386" y="376"/>
                    <a:pt x="379" y="37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8" name="Freeform 158">
              <a:extLst>
                <a:ext uri="{FF2B5EF4-FFF2-40B4-BE49-F238E27FC236}">
                  <a16:creationId xmlns="" xmlns:a16="http://schemas.microsoft.com/office/drawing/2014/main" id="{E87BDA52-7825-40E4-8780-5C1C88DEA241}"/>
                </a:ext>
              </a:extLst>
            </p:cNvPr>
            <p:cNvSpPr>
              <a:spLocks noEditPoints="1"/>
            </p:cNvSpPr>
            <p:nvPr/>
          </p:nvSpPr>
          <p:spPr bwMode="auto">
            <a:xfrm>
              <a:off x="8183562" y="4116388"/>
              <a:ext cx="298450" cy="355600"/>
            </a:xfrm>
            <a:custGeom>
              <a:avLst/>
              <a:gdLst>
                <a:gd name="T0" fmla="*/ 87 w 141"/>
                <a:gd name="T1" fmla="*/ 81 h 168"/>
                <a:gd name="T2" fmla="*/ 78 w 141"/>
                <a:gd name="T3" fmla="*/ 84 h 168"/>
                <a:gd name="T4" fmla="*/ 67 w 141"/>
                <a:gd name="T5" fmla="*/ 80 h 168"/>
                <a:gd name="T6" fmla="*/ 61 w 141"/>
                <a:gd name="T7" fmla="*/ 89 h 168"/>
                <a:gd name="T8" fmla="*/ 52 w 141"/>
                <a:gd name="T9" fmla="*/ 105 h 168"/>
                <a:gd name="T10" fmla="*/ 21 w 141"/>
                <a:gd name="T11" fmla="*/ 126 h 168"/>
                <a:gd name="T12" fmla="*/ 7 w 141"/>
                <a:gd name="T13" fmla="*/ 139 h 168"/>
                <a:gd name="T14" fmla="*/ 4 w 141"/>
                <a:gd name="T15" fmla="*/ 151 h 168"/>
                <a:gd name="T16" fmla="*/ 14 w 141"/>
                <a:gd name="T17" fmla="*/ 156 h 168"/>
                <a:gd name="T18" fmla="*/ 22 w 141"/>
                <a:gd name="T19" fmla="*/ 159 h 168"/>
                <a:gd name="T20" fmla="*/ 43 w 141"/>
                <a:gd name="T21" fmla="*/ 154 h 168"/>
                <a:gd name="T22" fmla="*/ 50 w 141"/>
                <a:gd name="T23" fmla="*/ 141 h 168"/>
                <a:gd name="T24" fmla="*/ 56 w 141"/>
                <a:gd name="T25" fmla="*/ 130 h 168"/>
                <a:gd name="T26" fmla="*/ 69 w 141"/>
                <a:gd name="T27" fmla="*/ 122 h 168"/>
                <a:gd name="T28" fmla="*/ 72 w 141"/>
                <a:gd name="T29" fmla="*/ 116 h 168"/>
                <a:gd name="T30" fmla="*/ 80 w 141"/>
                <a:gd name="T31" fmla="*/ 105 h 168"/>
                <a:gd name="T32" fmla="*/ 89 w 141"/>
                <a:gd name="T33" fmla="*/ 91 h 168"/>
                <a:gd name="T34" fmla="*/ 87 w 141"/>
                <a:gd name="T35" fmla="*/ 81 h 168"/>
                <a:gd name="T36" fmla="*/ 15 w 141"/>
                <a:gd name="T37" fmla="*/ 168 h 168"/>
                <a:gd name="T38" fmla="*/ 19 w 141"/>
                <a:gd name="T39" fmla="*/ 163 h 168"/>
                <a:gd name="T40" fmla="*/ 15 w 141"/>
                <a:gd name="T41" fmla="*/ 168 h 168"/>
                <a:gd name="T42" fmla="*/ 128 w 141"/>
                <a:gd name="T43" fmla="*/ 41 h 168"/>
                <a:gd name="T44" fmla="*/ 117 w 141"/>
                <a:gd name="T45" fmla="*/ 40 h 168"/>
                <a:gd name="T46" fmla="*/ 110 w 141"/>
                <a:gd name="T47" fmla="*/ 33 h 168"/>
                <a:gd name="T48" fmla="*/ 105 w 141"/>
                <a:gd name="T49" fmla="*/ 24 h 168"/>
                <a:gd name="T50" fmla="*/ 105 w 141"/>
                <a:gd name="T51" fmla="*/ 31 h 168"/>
                <a:gd name="T52" fmla="*/ 100 w 141"/>
                <a:gd name="T53" fmla="*/ 28 h 168"/>
                <a:gd name="T54" fmla="*/ 96 w 141"/>
                <a:gd name="T55" fmla="*/ 21 h 168"/>
                <a:gd name="T56" fmla="*/ 92 w 141"/>
                <a:gd name="T57" fmla="*/ 10 h 168"/>
                <a:gd name="T58" fmla="*/ 78 w 141"/>
                <a:gd name="T59" fmla="*/ 0 h 168"/>
                <a:gd name="T60" fmla="*/ 81 w 141"/>
                <a:gd name="T61" fmla="*/ 12 h 168"/>
                <a:gd name="T62" fmla="*/ 89 w 141"/>
                <a:gd name="T63" fmla="*/ 20 h 168"/>
                <a:gd name="T64" fmla="*/ 96 w 141"/>
                <a:gd name="T65" fmla="*/ 29 h 168"/>
                <a:gd name="T66" fmla="*/ 94 w 141"/>
                <a:gd name="T67" fmla="*/ 46 h 168"/>
                <a:gd name="T68" fmla="*/ 85 w 141"/>
                <a:gd name="T69" fmla="*/ 56 h 168"/>
                <a:gd name="T70" fmla="*/ 100 w 141"/>
                <a:gd name="T71" fmla="*/ 70 h 168"/>
                <a:gd name="T72" fmla="*/ 97 w 141"/>
                <a:gd name="T73" fmla="*/ 88 h 168"/>
                <a:gd name="T74" fmla="*/ 107 w 141"/>
                <a:gd name="T75" fmla="*/ 89 h 168"/>
                <a:gd name="T76" fmla="*/ 119 w 141"/>
                <a:gd name="T77" fmla="*/ 72 h 168"/>
                <a:gd name="T78" fmla="*/ 123 w 141"/>
                <a:gd name="T79" fmla="*/ 60 h 168"/>
                <a:gd name="T80" fmla="*/ 130 w 141"/>
                <a:gd name="T81" fmla="*/ 57 h 168"/>
                <a:gd name="T82" fmla="*/ 135 w 141"/>
                <a:gd name="T83" fmla="*/ 51 h 168"/>
                <a:gd name="T84" fmla="*/ 139 w 141"/>
                <a:gd name="T85" fmla="*/ 41 h 168"/>
                <a:gd name="T86" fmla="*/ 128 w 141"/>
                <a:gd name="T87"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8">
                  <a:moveTo>
                    <a:pt x="87" y="81"/>
                  </a:moveTo>
                  <a:cubicBezTo>
                    <a:pt x="84" y="79"/>
                    <a:pt x="82" y="82"/>
                    <a:pt x="78" y="84"/>
                  </a:cubicBezTo>
                  <a:cubicBezTo>
                    <a:pt x="74" y="86"/>
                    <a:pt x="72" y="76"/>
                    <a:pt x="67" y="80"/>
                  </a:cubicBezTo>
                  <a:cubicBezTo>
                    <a:pt x="62" y="83"/>
                    <a:pt x="67" y="85"/>
                    <a:pt x="61" y="89"/>
                  </a:cubicBezTo>
                  <a:cubicBezTo>
                    <a:pt x="56" y="94"/>
                    <a:pt x="58" y="95"/>
                    <a:pt x="52" y="105"/>
                  </a:cubicBezTo>
                  <a:cubicBezTo>
                    <a:pt x="46" y="115"/>
                    <a:pt x="24" y="120"/>
                    <a:pt x="21" y="126"/>
                  </a:cubicBezTo>
                  <a:cubicBezTo>
                    <a:pt x="18" y="131"/>
                    <a:pt x="7" y="135"/>
                    <a:pt x="7" y="139"/>
                  </a:cubicBezTo>
                  <a:cubicBezTo>
                    <a:pt x="7" y="143"/>
                    <a:pt x="0" y="146"/>
                    <a:pt x="4" y="151"/>
                  </a:cubicBezTo>
                  <a:cubicBezTo>
                    <a:pt x="7" y="156"/>
                    <a:pt x="11" y="153"/>
                    <a:pt x="14" y="156"/>
                  </a:cubicBezTo>
                  <a:cubicBezTo>
                    <a:pt x="17" y="159"/>
                    <a:pt x="21" y="156"/>
                    <a:pt x="22" y="159"/>
                  </a:cubicBezTo>
                  <a:cubicBezTo>
                    <a:pt x="24" y="162"/>
                    <a:pt x="35" y="162"/>
                    <a:pt x="43" y="154"/>
                  </a:cubicBezTo>
                  <a:cubicBezTo>
                    <a:pt x="51" y="147"/>
                    <a:pt x="47" y="143"/>
                    <a:pt x="50" y="141"/>
                  </a:cubicBezTo>
                  <a:cubicBezTo>
                    <a:pt x="54" y="139"/>
                    <a:pt x="54" y="133"/>
                    <a:pt x="56" y="130"/>
                  </a:cubicBezTo>
                  <a:cubicBezTo>
                    <a:pt x="58" y="126"/>
                    <a:pt x="60" y="122"/>
                    <a:pt x="69" y="122"/>
                  </a:cubicBezTo>
                  <a:cubicBezTo>
                    <a:pt x="78" y="122"/>
                    <a:pt x="73" y="120"/>
                    <a:pt x="72" y="116"/>
                  </a:cubicBezTo>
                  <a:cubicBezTo>
                    <a:pt x="72" y="112"/>
                    <a:pt x="80" y="111"/>
                    <a:pt x="80" y="105"/>
                  </a:cubicBezTo>
                  <a:cubicBezTo>
                    <a:pt x="80" y="100"/>
                    <a:pt x="91" y="95"/>
                    <a:pt x="89" y="91"/>
                  </a:cubicBezTo>
                  <a:cubicBezTo>
                    <a:pt x="86" y="86"/>
                    <a:pt x="91" y="84"/>
                    <a:pt x="87" y="81"/>
                  </a:cubicBezTo>
                  <a:close/>
                  <a:moveTo>
                    <a:pt x="15" y="168"/>
                  </a:moveTo>
                  <a:cubicBezTo>
                    <a:pt x="17" y="168"/>
                    <a:pt x="22" y="167"/>
                    <a:pt x="19" y="163"/>
                  </a:cubicBezTo>
                  <a:cubicBezTo>
                    <a:pt x="16" y="159"/>
                    <a:pt x="11" y="167"/>
                    <a:pt x="15" y="168"/>
                  </a:cubicBezTo>
                  <a:close/>
                  <a:moveTo>
                    <a:pt x="128" y="41"/>
                  </a:moveTo>
                  <a:cubicBezTo>
                    <a:pt x="126" y="45"/>
                    <a:pt x="121" y="40"/>
                    <a:pt x="117" y="40"/>
                  </a:cubicBezTo>
                  <a:cubicBezTo>
                    <a:pt x="113" y="40"/>
                    <a:pt x="110" y="37"/>
                    <a:pt x="110" y="33"/>
                  </a:cubicBezTo>
                  <a:cubicBezTo>
                    <a:pt x="110" y="30"/>
                    <a:pt x="109" y="24"/>
                    <a:pt x="105" y="24"/>
                  </a:cubicBezTo>
                  <a:cubicBezTo>
                    <a:pt x="101" y="25"/>
                    <a:pt x="106" y="29"/>
                    <a:pt x="105" y="31"/>
                  </a:cubicBezTo>
                  <a:cubicBezTo>
                    <a:pt x="103" y="33"/>
                    <a:pt x="102" y="28"/>
                    <a:pt x="100" y="28"/>
                  </a:cubicBezTo>
                  <a:cubicBezTo>
                    <a:pt x="98" y="28"/>
                    <a:pt x="96" y="26"/>
                    <a:pt x="96" y="21"/>
                  </a:cubicBezTo>
                  <a:cubicBezTo>
                    <a:pt x="96" y="16"/>
                    <a:pt x="92" y="16"/>
                    <a:pt x="92" y="10"/>
                  </a:cubicBezTo>
                  <a:cubicBezTo>
                    <a:pt x="92" y="5"/>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2"/>
                    <a:pt x="85" y="56"/>
                  </a:cubicBezTo>
                  <a:cubicBezTo>
                    <a:pt x="81" y="61"/>
                    <a:pt x="94" y="65"/>
                    <a:pt x="100" y="70"/>
                  </a:cubicBezTo>
                  <a:cubicBezTo>
                    <a:pt x="105" y="74"/>
                    <a:pt x="95" y="85"/>
                    <a:pt x="97" y="88"/>
                  </a:cubicBezTo>
                  <a:cubicBezTo>
                    <a:pt x="97" y="89"/>
                    <a:pt x="101" y="91"/>
                    <a:pt x="107" y="89"/>
                  </a:cubicBezTo>
                  <a:cubicBezTo>
                    <a:pt x="113" y="88"/>
                    <a:pt x="115" y="75"/>
                    <a:pt x="119" y="72"/>
                  </a:cubicBezTo>
                  <a:cubicBezTo>
                    <a:pt x="123" y="68"/>
                    <a:pt x="121" y="63"/>
                    <a:pt x="123" y="60"/>
                  </a:cubicBezTo>
                  <a:cubicBezTo>
                    <a:pt x="125" y="57"/>
                    <a:pt x="128" y="57"/>
                    <a:pt x="130" y="57"/>
                  </a:cubicBezTo>
                  <a:cubicBezTo>
                    <a:pt x="133" y="57"/>
                    <a:pt x="132" y="51"/>
                    <a:pt x="135" y="51"/>
                  </a:cubicBezTo>
                  <a:cubicBezTo>
                    <a:pt x="139" y="51"/>
                    <a:pt x="137" y="46"/>
                    <a:pt x="139" y="41"/>
                  </a:cubicBezTo>
                  <a:cubicBezTo>
                    <a:pt x="141" y="35"/>
                    <a:pt x="130" y="37"/>
                    <a:pt x="128" y="4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39" name="Freeform 159">
              <a:extLst>
                <a:ext uri="{FF2B5EF4-FFF2-40B4-BE49-F238E27FC236}">
                  <a16:creationId xmlns="" xmlns:a16="http://schemas.microsoft.com/office/drawing/2014/main" id="{24939988-C084-4ED1-89C4-FFD77BB69B5D}"/>
                </a:ext>
              </a:extLst>
            </p:cNvPr>
            <p:cNvSpPr>
              <a:spLocks noEditPoints="1"/>
            </p:cNvSpPr>
            <p:nvPr/>
          </p:nvSpPr>
          <p:spPr bwMode="auto">
            <a:xfrm>
              <a:off x="8443912" y="3633788"/>
              <a:ext cx="65088" cy="58738"/>
            </a:xfrm>
            <a:custGeom>
              <a:avLst/>
              <a:gdLst>
                <a:gd name="T0" fmla="*/ 4 w 31"/>
                <a:gd name="T1" fmla="*/ 24 h 28"/>
                <a:gd name="T2" fmla="*/ 17 w 31"/>
                <a:gd name="T3" fmla="*/ 20 h 28"/>
                <a:gd name="T4" fmla="*/ 4 w 31"/>
                <a:gd name="T5" fmla="*/ 24 h 28"/>
                <a:gd name="T6" fmla="*/ 20 w 31"/>
                <a:gd name="T7" fmla="*/ 11 h 28"/>
                <a:gd name="T8" fmla="*/ 31 w 31"/>
                <a:gd name="T9" fmla="*/ 4 h 28"/>
                <a:gd name="T10" fmla="*/ 20 w 31"/>
                <a:gd name="T11" fmla="*/ 11 h 28"/>
              </a:gdLst>
              <a:ahLst/>
              <a:cxnLst>
                <a:cxn ang="0">
                  <a:pos x="T0" y="T1"/>
                </a:cxn>
                <a:cxn ang="0">
                  <a:pos x="T2" y="T3"/>
                </a:cxn>
                <a:cxn ang="0">
                  <a:pos x="T4" y="T5"/>
                </a:cxn>
                <a:cxn ang="0">
                  <a:pos x="T6" y="T7"/>
                </a:cxn>
                <a:cxn ang="0">
                  <a:pos x="T8" y="T9"/>
                </a:cxn>
                <a:cxn ang="0">
                  <a:pos x="T10" y="T11"/>
                </a:cxn>
              </a:cxnLst>
              <a:rect l="0" t="0" r="r" b="b"/>
              <a:pathLst>
                <a:path w="31" h="28">
                  <a:moveTo>
                    <a:pt x="4" y="24"/>
                  </a:moveTo>
                  <a:cubicBezTo>
                    <a:pt x="8" y="28"/>
                    <a:pt x="17" y="28"/>
                    <a:pt x="17" y="20"/>
                  </a:cubicBezTo>
                  <a:cubicBezTo>
                    <a:pt x="17" y="13"/>
                    <a:pt x="0" y="20"/>
                    <a:pt x="4" y="24"/>
                  </a:cubicBezTo>
                  <a:close/>
                  <a:moveTo>
                    <a:pt x="20" y="11"/>
                  </a:moveTo>
                  <a:cubicBezTo>
                    <a:pt x="22" y="12"/>
                    <a:pt x="31" y="9"/>
                    <a:pt x="31" y="4"/>
                  </a:cubicBezTo>
                  <a:cubicBezTo>
                    <a:pt x="31" y="0"/>
                    <a:pt x="15" y="9"/>
                    <a:pt x="20" y="11"/>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1" name="Freeform 161">
              <a:extLst>
                <a:ext uri="{FF2B5EF4-FFF2-40B4-BE49-F238E27FC236}">
                  <a16:creationId xmlns="" xmlns:a16="http://schemas.microsoft.com/office/drawing/2014/main" id="{6DC2B9E1-9C68-4A22-9135-6FEEFED372D3}"/>
                </a:ext>
              </a:extLst>
            </p:cNvPr>
            <p:cNvSpPr>
              <a:spLocks/>
            </p:cNvSpPr>
            <p:nvPr/>
          </p:nvSpPr>
          <p:spPr bwMode="auto">
            <a:xfrm>
              <a:off x="5273675" y="2217738"/>
              <a:ext cx="471488" cy="400050"/>
            </a:xfrm>
            <a:custGeom>
              <a:avLst/>
              <a:gdLst>
                <a:gd name="T0" fmla="*/ 217 w 223"/>
                <a:gd name="T1" fmla="*/ 163 h 189"/>
                <a:gd name="T2" fmla="*/ 212 w 223"/>
                <a:gd name="T3" fmla="*/ 150 h 189"/>
                <a:gd name="T4" fmla="*/ 200 w 223"/>
                <a:gd name="T5" fmla="*/ 140 h 189"/>
                <a:gd name="T6" fmla="*/ 192 w 223"/>
                <a:gd name="T7" fmla="*/ 131 h 189"/>
                <a:gd name="T8" fmla="*/ 204 w 223"/>
                <a:gd name="T9" fmla="*/ 115 h 189"/>
                <a:gd name="T10" fmla="*/ 193 w 223"/>
                <a:gd name="T11" fmla="*/ 109 h 189"/>
                <a:gd name="T12" fmla="*/ 191 w 223"/>
                <a:gd name="T13" fmla="*/ 96 h 189"/>
                <a:gd name="T14" fmla="*/ 191 w 223"/>
                <a:gd name="T15" fmla="*/ 84 h 189"/>
                <a:gd name="T16" fmla="*/ 192 w 223"/>
                <a:gd name="T17" fmla="*/ 74 h 189"/>
                <a:gd name="T18" fmla="*/ 197 w 223"/>
                <a:gd name="T19" fmla="*/ 65 h 189"/>
                <a:gd name="T20" fmla="*/ 199 w 223"/>
                <a:gd name="T21" fmla="*/ 60 h 189"/>
                <a:gd name="T22" fmla="*/ 197 w 223"/>
                <a:gd name="T23" fmla="*/ 46 h 189"/>
                <a:gd name="T24" fmla="*/ 189 w 223"/>
                <a:gd name="T25" fmla="*/ 45 h 189"/>
                <a:gd name="T26" fmla="*/ 182 w 223"/>
                <a:gd name="T27" fmla="*/ 39 h 189"/>
                <a:gd name="T28" fmla="*/ 177 w 223"/>
                <a:gd name="T29" fmla="*/ 35 h 189"/>
                <a:gd name="T30" fmla="*/ 167 w 223"/>
                <a:gd name="T31" fmla="*/ 32 h 189"/>
                <a:gd name="T32" fmla="*/ 162 w 223"/>
                <a:gd name="T33" fmla="*/ 29 h 189"/>
                <a:gd name="T34" fmla="*/ 153 w 223"/>
                <a:gd name="T35" fmla="*/ 25 h 189"/>
                <a:gd name="T36" fmla="*/ 140 w 223"/>
                <a:gd name="T37" fmla="*/ 25 h 189"/>
                <a:gd name="T38" fmla="*/ 132 w 223"/>
                <a:gd name="T39" fmla="*/ 26 h 189"/>
                <a:gd name="T40" fmla="*/ 122 w 223"/>
                <a:gd name="T41" fmla="*/ 33 h 189"/>
                <a:gd name="T42" fmla="*/ 113 w 223"/>
                <a:gd name="T43" fmla="*/ 35 h 189"/>
                <a:gd name="T44" fmla="*/ 113 w 223"/>
                <a:gd name="T45" fmla="*/ 41 h 189"/>
                <a:gd name="T46" fmla="*/ 88 w 223"/>
                <a:gd name="T47" fmla="*/ 46 h 189"/>
                <a:gd name="T48" fmla="*/ 68 w 223"/>
                <a:gd name="T49" fmla="*/ 34 h 189"/>
                <a:gd name="T50" fmla="*/ 54 w 223"/>
                <a:gd name="T51" fmla="*/ 20 h 189"/>
                <a:gd name="T52" fmla="*/ 46 w 223"/>
                <a:gd name="T53" fmla="*/ 14 h 189"/>
                <a:gd name="T54" fmla="*/ 44 w 223"/>
                <a:gd name="T55" fmla="*/ 4 h 189"/>
                <a:gd name="T56" fmla="*/ 21 w 223"/>
                <a:gd name="T57" fmla="*/ 14 h 189"/>
                <a:gd name="T58" fmla="*/ 13 w 223"/>
                <a:gd name="T59" fmla="*/ 10 h 189"/>
                <a:gd name="T60" fmla="*/ 7 w 223"/>
                <a:gd name="T61" fmla="*/ 1 h 189"/>
                <a:gd name="T62" fmla="*/ 3 w 223"/>
                <a:gd name="T63" fmla="*/ 7 h 189"/>
                <a:gd name="T64" fmla="*/ 3 w 223"/>
                <a:gd name="T65" fmla="*/ 16 h 189"/>
                <a:gd name="T66" fmla="*/ 3 w 223"/>
                <a:gd name="T67" fmla="*/ 28 h 189"/>
                <a:gd name="T68" fmla="*/ 9 w 223"/>
                <a:gd name="T69" fmla="*/ 37 h 189"/>
                <a:gd name="T70" fmla="*/ 13 w 223"/>
                <a:gd name="T71" fmla="*/ 46 h 189"/>
                <a:gd name="T72" fmla="*/ 19 w 223"/>
                <a:gd name="T73" fmla="*/ 53 h 189"/>
                <a:gd name="T74" fmla="*/ 23 w 223"/>
                <a:gd name="T75" fmla="*/ 57 h 189"/>
                <a:gd name="T76" fmla="*/ 22 w 223"/>
                <a:gd name="T77" fmla="*/ 63 h 189"/>
                <a:gd name="T78" fmla="*/ 17 w 223"/>
                <a:gd name="T79" fmla="*/ 72 h 189"/>
                <a:gd name="T80" fmla="*/ 19 w 223"/>
                <a:gd name="T81" fmla="*/ 83 h 189"/>
                <a:gd name="T82" fmla="*/ 24 w 223"/>
                <a:gd name="T83" fmla="*/ 89 h 189"/>
                <a:gd name="T84" fmla="*/ 37 w 223"/>
                <a:gd name="T85" fmla="*/ 97 h 189"/>
                <a:gd name="T86" fmla="*/ 42 w 223"/>
                <a:gd name="T87" fmla="*/ 104 h 189"/>
                <a:gd name="T88" fmla="*/ 41 w 223"/>
                <a:gd name="T89" fmla="*/ 111 h 189"/>
                <a:gd name="T90" fmla="*/ 45 w 223"/>
                <a:gd name="T91" fmla="*/ 119 h 189"/>
                <a:gd name="T92" fmla="*/ 51 w 223"/>
                <a:gd name="T93" fmla="*/ 128 h 189"/>
                <a:gd name="T94" fmla="*/ 54 w 223"/>
                <a:gd name="T95" fmla="*/ 127 h 189"/>
                <a:gd name="T96" fmla="*/ 59 w 223"/>
                <a:gd name="T97" fmla="*/ 126 h 189"/>
                <a:gd name="T98" fmla="*/ 67 w 223"/>
                <a:gd name="T99" fmla="*/ 126 h 189"/>
                <a:gd name="T100" fmla="*/ 79 w 223"/>
                <a:gd name="T101" fmla="*/ 143 h 189"/>
                <a:gd name="T102" fmla="*/ 85 w 223"/>
                <a:gd name="T103" fmla="*/ 154 h 189"/>
                <a:gd name="T104" fmla="*/ 99 w 223"/>
                <a:gd name="T105" fmla="*/ 161 h 189"/>
                <a:gd name="T106" fmla="*/ 125 w 223"/>
                <a:gd name="T107" fmla="*/ 170 h 189"/>
                <a:gd name="T108" fmla="*/ 143 w 223"/>
                <a:gd name="T109" fmla="*/ 165 h 189"/>
                <a:gd name="T110" fmla="*/ 151 w 223"/>
                <a:gd name="T111" fmla="*/ 180 h 189"/>
                <a:gd name="T112" fmla="*/ 191 w 223"/>
                <a:gd name="T113" fmla="*/ 188 h 189"/>
                <a:gd name="T114" fmla="*/ 202 w 223"/>
                <a:gd name="T115" fmla="*/ 189 h 189"/>
                <a:gd name="T116" fmla="*/ 202 w 223"/>
                <a:gd name="T117" fmla="*/ 186 h 189"/>
                <a:gd name="T118" fmla="*/ 209 w 223"/>
                <a:gd name="T119" fmla="*/ 174 h 189"/>
                <a:gd name="T120" fmla="*/ 220 w 223"/>
                <a:gd name="T121" fmla="*/ 171 h 189"/>
                <a:gd name="T122" fmla="*/ 217 w 223"/>
                <a:gd name="T123" fmla="*/ 16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89">
                  <a:moveTo>
                    <a:pt x="217" y="163"/>
                  </a:moveTo>
                  <a:cubicBezTo>
                    <a:pt x="214" y="162"/>
                    <a:pt x="217" y="152"/>
                    <a:pt x="212" y="150"/>
                  </a:cubicBezTo>
                  <a:cubicBezTo>
                    <a:pt x="206" y="148"/>
                    <a:pt x="201" y="144"/>
                    <a:pt x="200" y="140"/>
                  </a:cubicBezTo>
                  <a:cubicBezTo>
                    <a:pt x="199" y="137"/>
                    <a:pt x="192" y="133"/>
                    <a:pt x="192" y="131"/>
                  </a:cubicBezTo>
                  <a:cubicBezTo>
                    <a:pt x="193" y="128"/>
                    <a:pt x="206" y="119"/>
                    <a:pt x="204" y="115"/>
                  </a:cubicBezTo>
                  <a:cubicBezTo>
                    <a:pt x="202" y="110"/>
                    <a:pt x="194" y="111"/>
                    <a:pt x="193" y="109"/>
                  </a:cubicBezTo>
                  <a:cubicBezTo>
                    <a:pt x="192" y="107"/>
                    <a:pt x="193" y="101"/>
                    <a:pt x="191" y="96"/>
                  </a:cubicBezTo>
                  <a:cubicBezTo>
                    <a:pt x="189" y="91"/>
                    <a:pt x="193" y="87"/>
                    <a:pt x="191" y="84"/>
                  </a:cubicBezTo>
                  <a:cubicBezTo>
                    <a:pt x="189" y="81"/>
                    <a:pt x="192" y="76"/>
                    <a:pt x="192" y="74"/>
                  </a:cubicBezTo>
                  <a:cubicBezTo>
                    <a:pt x="193" y="72"/>
                    <a:pt x="197" y="70"/>
                    <a:pt x="197" y="65"/>
                  </a:cubicBezTo>
                  <a:cubicBezTo>
                    <a:pt x="197" y="63"/>
                    <a:pt x="198" y="61"/>
                    <a:pt x="199" y="60"/>
                  </a:cubicBezTo>
                  <a:cubicBezTo>
                    <a:pt x="198" y="56"/>
                    <a:pt x="197" y="48"/>
                    <a:pt x="197" y="46"/>
                  </a:cubicBezTo>
                  <a:cubicBezTo>
                    <a:pt x="197" y="45"/>
                    <a:pt x="192" y="45"/>
                    <a:pt x="189" y="45"/>
                  </a:cubicBezTo>
                  <a:cubicBezTo>
                    <a:pt x="187" y="45"/>
                    <a:pt x="184" y="39"/>
                    <a:pt x="182" y="39"/>
                  </a:cubicBezTo>
                  <a:cubicBezTo>
                    <a:pt x="179" y="39"/>
                    <a:pt x="177" y="37"/>
                    <a:pt x="177" y="35"/>
                  </a:cubicBezTo>
                  <a:cubicBezTo>
                    <a:pt x="177" y="33"/>
                    <a:pt x="170" y="31"/>
                    <a:pt x="167" y="32"/>
                  </a:cubicBezTo>
                  <a:cubicBezTo>
                    <a:pt x="164" y="32"/>
                    <a:pt x="163" y="29"/>
                    <a:pt x="162" y="29"/>
                  </a:cubicBezTo>
                  <a:cubicBezTo>
                    <a:pt x="160" y="29"/>
                    <a:pt x="155" y="27"/>
                    <a:pt x="153" y="25"/>
                  </a:cubicBezTo>
                  <a:cubicBezTo>
                    <a:pt x="152" y="23"/>
                    <a:pt x="142" y="23"/>
                    <a:pt x="140" y="25"/>
                  </a:cubicBezTo>
                  <a:cubicBezTo>
                    <a:pt x="139" y="27"/>
                    <a:pt x="135" y="26"/>
                    <a:pt x="132" y="26"/>
                  </a:cubicBezTo>
                  <a:cubicBezTo>
                    <a:pt x="129" y="26"/>
                    <a:pt x="124" y="31"/>
                    <a:pt x="122" y="33"/>
                  </a:cubicBezTo>
                  <a:cubicBezTo>
                    <a:pt x="121" y="34"/>
                    <a:pt x="117" y="35"/>
                    <a:pt x="113" y="35"/>
                  </a:cubicBezTo>
                  <a:cubicBezTo>
                    <a:pt x="113" y="38"/>
                    <a:pt x="113" y="40"/>
                    <a:pt x="113" y="41"/>
                  </a:cubicBezTo>
                  <a:cubicBezTo>
                    <a:pt x="111" y="43"/>
                    <a:pt x="98" y="46"/>
                    <a:pt x="88" y="46"/>
                  </a:cubicBezTo>
                  <a:cubicBezTo>
                    <a:pt x="79" y="46"/>
                    <a:pt x="78" y="34"/>
                    <a:pt x="68" y="34"/>
                  </a:cubicBezTo>
                  <a:cubicBezTo>
                    <a:pt x="60" y="34"/>
                    <a:pt x="54" y="27"/>
                    <a:pt x="54" y="20"/>
                  </a:cubicBezTo>
                  <a:cubicBezTo>
                    <a:pt x="50" y="19"/>
                    <a:pt x="45" y="16"/>
                    <a:pt x="46" y="14"/>
                  </a:cubicBezTo>
                  <a:cubicBezTo>
                    <a:pt x="47" y="13"/>
                    <a:pt x="49" y="2"/>
                    <a:pt x="44" y="4"/>
                  </a:cubicBezTo>
                  <a:cubicBezTo>
                    <a:pt x="38" y="7"/>
                    <a:pt x="31" y="15"/>
                    <a:pt x="21" y="14"/>
                  </a:cubicBezTo>
                  <a:cubicBezTo>
                    <a:pt x="11" y="13"/>
                    <a:pt x="18" y="12"/>
                    <a:pt x="13" y="10"/>
                  </a:cubicBezTo>
                  <a:cubicBezTo>
                    <a:pt x="9" y="7"/>
                    <a:pt x="12" y="2"/>
                    <a:pt x="7" y="1"/>
                  </a:cubicBezTo>
                  <a:cubicBezTo>
                    <a:pt x="2" y="0"/>
                    <a:pt x="5" y="7"/>
                    <a:pt x="3" y="7"/>
                  </a:cubicBezTo>
                  <a:cubicBezTo>
                    <a:pt x="0" y="7"/>
                    <a:pt x="2" y="14"/>
                    <a:pt x="3" y="16"/>
                  </a:cubicBezTo>
                  <a:cubicBezTo>
                    <a:pt x="4" y="18"/>
                    <a:pt x="1" y="28"/>
                    <a:pt x="3" y="28"/>
                  </a:cubicBezTo>
                  <a:cubicBezTo>
                    <a:pt x="5" y="29"/>
                    <a:pt x="9" y="36"/>
                    <a:pt x="9" y="37"/>
                  </a:cubicBezTo>
                  <a:cubicBezTo>
                    <a:pt x="8" y="38"/>
                    <a:pt x="13" y="43"/>
                    <a:pt x="13" y="46"/>
                  </a:cubicBezTo>
                  <a:cubicBezTo>
                    <a:pt x="13" y="49"/>
                    <a:pt x="17" y="53"/>
                    <a:pt x="19" y="53"/>
                  </a:cubicBezTo>
                  <a:cubicBezTo>
                    <a:pt x="21" y="53"/>
                    <a:pt x="24" y="54"/>
                    <a:pt x="23" y="57"/>
                  </a:cubicBezTo>
                  <a:cubicBezTo>
                    <a:pt x="22" y="59"/>
                    <a:pt x="25" y="63"/>
                    <a:pt x="22" y="63"/>
                  </a:cubicBezTo>
                  <a:cubicBezTo>
                    <a:pt x="19" y="63"/>
                    <a:pt x="20" y="71"/>
                    <a:pt x="17" y="72"/>
                  </a:cubicBezTo>
                  <a:cubicBezTo>
                    <a:pt x="15" y="74"/>
                    <a:pt x="17" y="82"/>
                    <a:pt x="19" y="83"/>
                  </a:cubicBezTo>
                  <a:cubicBezTo>
                    <a:pt x="21" y="83"/>
                    <a:pt x="25" y="86"/>
                    <a:pt x="24" y="89"/>
                  </a:cubicBezTo>
                  <a:cubicBezTo>
                    <a:pt x="24" y="92"/>
                    <a:pt x="34" y="97"/>
                    <a:pt x="37" y="97"/>
                  </a:cubicBezTo>
                  <a:cubicBezTo>
                    <a:pt x="40" y="98"/>
                    <a:pt x="40" y="102"/>
                    <a:pt x="42" y="104"/>
                  </a:cubicBezTo>
                  <a:cubicBezTo>
                    <a:pt x="44" y="106"/>
                    <a:pt x="41" y="109"/>
                    <a:pt x="41" y="111"/>
                  </a:cubicBezTo>
                  <a:cubicBezTo>
                    <a:pt x="42" y="114"/>
                    <a:pt x="46" y="115"/>
                    <a:pt x="45" y="119"/>
                  </a:cubicBezTo>
                  <a:cubicBezTo>
                    <a:pt x="45" y="121"/>
                    <a:pt x="48" y="125"/>
                    <a:pt x="51" y="128"/>
                  </a:cubicBezTo>
                  <a:cubicBezTo>
                    <a:pt x="52" y="128"/>
                    <a:pt x="53" y="127"/>
                    <a:pt x="54" y="127"/>
                  </a:cubicBezTo>
                  <a:cubicBezTo>
                    <a:pt x="57" y="127"/>
                    <a:pt x="57" y="124"/>
                    <a:pt x="59" y="126"/>
                  </a:cubicBezTo>
                  <a:cubicBezTo>
                    <a:pt x="62" y="128"/>
                    <a:pt x="65" y="126"/>
                    <a:pt x="67" y="126"/>
                  </a:cubicBezTo>
                  <a:cubicBezTo>
                    <a:pt x="70" y="126"/>
                    <a:pt x="76" y="138"/>
                    <a:pt x="79" y="143"/>
                  </a:cubicBezTo>
                  <a:cubicBezTo>
                    <a:pt x="82" y="149"/>
                    <a:pt x="81" y="151"/>
                    <a:pt x="85" y="154"/>
                  </a:cubicBezTo>
                  <a:cubicBezTo>
                    <a:pt x="89" y="156"/>
                    <a:pt x="93" y="155"/>
                    <a:pt x="99" y="161"/>
                  </a:cubicBezTo>
                  <a:cubicBezTo>
                    <a:pt x="104" y="166"/>
                    <a:pt x="119" y="170"/>
                    <a:pt x="125" y="170"/>
                  </a:cubicBezTo>
                  <a:cubicBezTo>
                    <a:pt x="131" y="171"/>
                    <a:pt x="135" y="164"/>
                    <a:pt x="143" y="165"/>
                  </a:cubicBezTo>
                  <a:cubicBezTo>
                    <a:pt x="150" y="167"/>
                    <a:pt x="149" y="177"/>
                    <a:pt x="151" y="180"/>
                  </a:cubicBezTo>
                  <a:cubicBezTo>
                    <a:pt x="154" y="184"/>
                    <a:pt x="185" y="186"/>
                    <a:pt x="191" y="188"/>
                  </a:cubicBezTo>
                  <a:cubicBezTo>
                    <a:pt x="193" y="188"/>
                    <a:pt x="197" y="188"/>
                    <a:pt x="202" y="189"/>
                  </a:cubicBezTo>
                  <a:cubicBezTo>
                    <a:pt x="202" y="188"/>
                    <a:pt x="202" y="187"/>
                    <a:pt x="202" y="186"/>
                  </a:cubicBezTo>
                  <a:cubicBezTo>
                    <a:pt x="202" y="180"/>
                    <a:pt x="206" y="176"/>
                    <a:pt x="209" y="174"/>
                  </a:cubicBezTo>
                  <a:cubicBezTo>
                    <a:pt x="213" y="172"/>
                    <a:pt x="216" y="172"/>
                    <a:pt x="220" y="171"/>
                  </a:cubicBezTo>
                  <a:cubicBezTo>
                    <a:pt x="223" y="171"/>
                    <a:pt x="220" y="164"/>
                    <a:pt x="217" y="16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3" name="Freeform 163">
              <a:extLst>
                <a:ext uri="{FF2B5EF4-FFF2-40B4-BE49-F238E27FC236}">
                  <a16:creationId xmlns="" xmlns:a16="http://schemas.microsoft.com/office/drawing/2014/main" id="{5A9B60A5-BEF1-4E85-952C-6BFF1CF9F31B}"/>
                </a:ext>
              </a:extLst>
            </p:cNvPr>
            <p:cNvSpPr>
              <a:spLocks noEditPoints="1"/>
            </p:cNvSpPr>
            <p:nvPr/>
          </p:nvSpPr>
          <p:spPr bwMode="auto">
            <a:xfrm>
              <a:off x="4695825" y="620713"/>
              <a:ext cx="4078288" cy="1563688"/>
            </a:xfrm>
            <a:custGeom>
              <a:avLst/>
              <a:gdLst>
                <a:gd name="T0" fmla="*/ 506 w 1926"/>
                <a:gd name="T1" fmla="*/ 14 h 738"/>
                <a:gd name="T2" fmla="*/ 856 w 1926"/>
                <a:gd name="T3" fmla="*/ 7 h 738"/>
                <a:gd name="T4" fmla="*/ 673 w 1926"/>
                <a:gd name="T5" fmla="*/ 211 h 738"/>
                <a:gd name="T6" fmla="*/ 929 w 1926"/>
                <a:gd name="T7" fmla="*/ 69 h 738"/>
                <a:gd name="T8" fmla="*/ 1406 w 1926"/>
                <a:gd name="T9" fmla="*/ 155 h 738"/>
                <a:gd name="T10" fmla="*/ 1477 w 1926"/>
                <a:gd name="T11" fmla="*/ 164 h 738"/>
                <a:gd name="T12" fmla="*/ 1376 w 1926"/>
                <a:gd name="T13" fmla="*/ 597 h 738"/>
                <a:gd name="T14" fmla="*/ 342 w 1926"/>
                <a:gd name="T15" fmla="*/ 31 h 738"/>
                <a:gd name="T16" fmla="*/ 1867 w 1926"/>
                <a:gd name="T17" fmla="*/ 339 h 738"/>
                <a:gd name="T18" fmla="*/ 1674 w 1926"/>
                <a:gd name="T19" fmla="*/ 283 h 738"/>
                <a:gd name="T20" fmla="*/ 1490 w 1926"/>
                <a:gd name="T21" fmla="*/ 248 h 738"/>
                <a:gd name="T22" fmla="*/ 1365 w 1926"/>
                <a:gd name="T23" fmla="*/ 210 h 738"/>
                <a:gd name="T24" fmla="*/ 1266 w 1926"/>
                <a:gd name="T25" fmla="*/ 235 h 738"/>
                <a:gd name="T26" fmla="*/ 1184 w 1926"/>
                <a:gd name="T27" fmla="*/ 194 h 738"/>
                <a:gd name="T28" fmla="*/ 1049 w 1926"/>
                <a:gd name="T29" fmla="*/ 191 h 738"/>
                <a:gd name="T30" fmla="*/ 1034 w 1926"/>
                <a:gd name="T31" fmla="*/ 165 h 738"/>
                <a:gd name="T32" fmla="*/ 980 w 1926"/>
                <a:gd name="T33" fmla="*/ 117 h 738"/>
                <a:gd name="T34" fmla="*/ 884 w 1926"/>
                <a:gd name="T35" fmla="*/ 134 h 738"/>
                <a:gd name="T36" fmla="*/ 766 w 1926"/>
                <a:gd name="T37" fmla="*/ 160 h 738"/>
                <a:gd name="T38" fmla="*/ 728 w 1926"/>
                <a:gd name="T39" fmla="*/ 192 h 738"/>
                <a:gd name="T40" fmla="*/ 671 w 1926"/>
                <a:gd name="T41" fmla="*/ 248 h 738"/>
                <a:gd name="T42" fmla="*/ 639 w 1926"/>
                <a:gd name="T43" fmla="*/ 286 h 738"/>
                <a:gd name="T44" fmla="*/ 591 w 1926"/>
                <a:gd name="T45" fmla="*/ 341 h 738"/>
                <a:gd name="T46" fmla="*/ 614 w 1926"/>
                <a:gd name="T47" fmla="*/ 298 h 738"/>
                <a:gd name="T48" fmla="*/ 543 w 1926"/>
                <a:gd name="T49" fmla="*/ 263 h 738"/>
                <a:gd name="T50" fmla="*/ 457 w 1926"/>
                <a:gd name="T51" fmla="*/ 274 h 738"/>
                <a:gd name="T52" fmla="*/ 377 w 1926"/>
                <a:gd name="T53" fmla="*/ 295 h 738"/>
                <a:gd name="T54" fmla="*/ 274 w 1926"/>
                <a:gd name="T55" fmla="*/ 300 h 738"/>
                <a:gd name="T56" fmla="*/ 210 w 1926"/>
                <a:gd name="T57" fmla="*/ 368 h 738"/>
                <a:gd name="T58" fmla="*/ 144 w 1926"/>
                <a:gd name="T59" fmla="*/ 327 h 738"/>
                <a:gd name="T60" fmla="*/ 150 w 1926"/>
                <a:gd name="T61" fmla="*/ 280 h 738"/>
                <a:gd name="T62" fmla="*/ 110 w 1926"/>
                <a:gd name="T63" fmla="*/ 323 h 738"/>
                <a:gd name="T64" fmla="*/ 98 w 1926"/>
                <a:gd name="T65" fmla="*/ 442 h 738"/>
                <a:gd name="T66" fmla="*/ 103 w 1926"/>
                <a:gd name="T67" fmla="*/ 518 h 738"/>
                <a:gd name="T68" fmla="*/ 160 w 1926"/>
                <a:gd name="T69" fmla="*/ 577 h 738"/>
                <a:gd name="T70" fmla="*/ 225 w 1926"/>
                <a:gd name="T71" fmla="*/ 631 h 738"/>
                <a:gd name="T72" fmla="*/ 230 w 1926"/>
                <a:gd name="T73" fmla="*/ 704 h 738"/>
                <a:gd name="T74" fmla="*/ 334 w 1926"/>
                <a:gd name="T75" fmla="*/ 667 h 738"/>
                <a:gd name="T76" fmla="*/ 331 w 1926"/>
                <a:gd name="T77" fmla="*/ 602 h 738"/>
                <a:gd name="T78" fmla="*/ 456 w 1926"/>
                <a:gd name="T79" fmla="*/ 606 h 738"/>
                <a:gd name="T80" fmla="*/ 523 w 1926"/>
                <a:gd name="T81" fmla="*/ 544 h 738"/>
                <a:gd name="T82" fmla="*/ 632 w 1926"/>
                <a:gd name="T83" fmla="*/ 554 h 738"/>
                <a:gd name="T84" fmla="*/ 759 w 1926"/>
                <a:gd name="T85" fmla="*/ 619 h 738"/>
                <a:gd name="T86" fmla="*/ 875 w 1926"/>
                <a:gd name="T87" fmla="*/ 606 h 738"/>
                <a:gd name="T88" fmla="*/ 976 w 1926"/>
                <a:gd name="T89" fmla="*/ 612 h 738"/>
                <a:gd name="T90" fmla="*/ 1127 w 1926"/>
                <a:gd name="T91" fmla="*/ 588 h 738"/>
                <a:gd name="T92" fmla="*/ 1245 w 1926"/>
                <a:gd name="T93" fmla="*/ 635 h 738"/>
                <a:gd name="T94" fmla="*/ 1260 w 1926"/>
                <a:gd name="T95" fmla="*/ 712 h 738"/>
                <a:gd name="T96" fmla="*/ 1347 w 1926"/>
                <a:gd name="T97" fmla="*/ 551 h 738"/>
                <a:gd name="T98" fmla="*/ 1359 w 1926"/>
                <a:gd name="T99" fmla="*/ 488 h 738"/>
                <a:gd name="T100" fmla="*/ 1511 w 1926"/>
                <a:gd name="T101" fmla="*/ 472 h 738"/>
                <a:gd name="T102" fmla="*/ 1615 w 1926"/>
                <a:gd name="T103" fmla="*/ 419 h 738"/>
                <a:gd name="T104" fmla="*/ 1539 w 1926"/>
                <a:gd name="T105" fmla="*/ 594 h 738"/>
                <a:gd name="T106" fmla="*/ 1613 w 1926"/>
                <a:gd name="T107" fmla="*/ 493 h 738"/>
                <a:gd name="T108" fmla="*/ 1731 w 1926"/>
                <a:gd name="T109" fmla="*/ 433 h 738"/>
                <a:gd name="T110" fmla="*/ 1811 w 1926"/>
                <a:gd name="T111" fmla="*/ 367 h 738"/>
                <a:gd name="T112" fmla="*/ 1889 w 1926"/>
                <a:gd name="T113" fmla="*/ 374 h 738"/>
                <a:gd name="T114" fmla="*/ 991 w 1926"/>
                <a:gd name="T115" fmla="*/ 549 h 738"/>
                <a:gd name="T116" fmla="*/ 387 w 1926"/>
                <a:gd name="T117" fmla="*/ 33 h 738"/>
                <a:gd name="T118" fmla="*/ 395 w 1926"/>
                <a:gd name="T119" fmla="*/ 20 h 738"/>
                <a:gd name="T120" fmla="*/ 420 w 1926"/>
                <a:gd name="T121" fmla="*/ 204 h 738"/>
                <a:gd name="T122" fmla="*/ 421 w 1926"/>
                <a:gd name="T123" fmla="*/ 155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6" h="738">
                  <a:moveTo>
                    <a:pt x="29" y="534"/>
                  </a:moveTo>
                  <a:cubicBezTo>
                    <a:pt x="28" y="534"/>
                    <a:pt x="24" y="533"/>
                    <a:pt x="23" y="531"/>
                  </a:cubicBezTo>
                  <a:cubicBezTo>
                    <a:pt x="22" y="530"/>
                    <a:pt x="18" y="530"/>
                    <a:pt x="16" y="531"/>
                  </a:cubicBezTo>
                  <a:cubicBezTo>
                    <a:pt x="16" y="531"/>
                    <a:pt x="17" y="531"/>
                    <a:pt x="18" y="532"/>
                  </a:cubicBezTo>
                  <a:cubicBezTo>
                    <a:pt x="19" y="535"/>
                    <a:pt x="12" y="535"/>
                    <a:pt x="14" y="538"/>
                  </a:cubicBezTo>
                  <a:cubicBezTo>
                    <a:pt x="16" y="542"/>
                    <a:pt x="9" y="542"/>
                    <a:pt x="9" y="538"/>
                  </a:cubicBezTo>
                  <a:cubicBezTo>
                    <a:pt x="9" y="535"/>
                    <a:pt x="1" y="537"/>
                    <a:pt x="1" y="539"/>
                  </a:cubicBezTo>
                  <a:cubicBezTo>
                    <a:pt x="1" y="540"/>
                    <a:pt x="1" y="541"/>
                    <a:pt x="0" y="542"/>
                  </a:cubicBezTo>
                  <a:cubicBezTo>
                    <a:pt x="2" y="542"/>
                    <a:pt x="5" y="543"/>
                    <a:pt x="6" y="544"/>
                  </a:cubicBezTo>
                  <a:cubicBezTo>
                    <a:pt x="7" y="544"/>
                    <a:pt x="27" y="546"/>
                    <a:pt x="35" y="545"/>
                  </a:cubicBezTo>
                  <a:cubicBezTo>
                    <a:pt x="35" y="543"/>
                    <a:pt x="36" y="539"/>
                    <a:pt x="36" y="537"/>
                  </a:cubicBezTo>
                  <a:cubicBezTo>
                    <a:pt x="36" y="535"/>
                    <a:pt x="31" y="533"/>
                    <a:pt x="29" y="534"/>
                  </a:cubicBezTo>
                  <a:close/>
                  <a:moveTo>
                    <a:pt x="512" y="20"/>
                  </a:moveTo>
                  <a:cubicBezTo>
                    <a:pt x="524" y="19"/>
                    <a:pt x="524" y="12"/>
                    <a:pt x="517" y="11"/>
                  </a:cubicBezTo>
                  <a:cubicBezTo>
                    <a:pt x="511" y="9"/>
                    <a:pt x="510" y="15"/>
                    <a:pt x="506" y="14"/>
                  </a:cubicBezTo>
                  <a:cubicBezTo>
                    <a:pt x="503" y="14"/>
                    <a:pt x="490" y="16"/>
                    <a:pt x="493" y="19"/>
                  </a:cubicBezTo>
                  <a:cubicBezTo>
                    <a:pt x="496" y="23"/>
                    <a:pt x="505" y="21"/>
                    <a:pt x="512" y="20"/>
                  </a:cubicBezTo>
                  <a:close/>
                  <a:moveTo>
                    <a:pt x="576" y="206"/>
                  </a:moveTo>
                  <a:cubicBezTo>
                    <a:pt x="580" y="206"/>
                    <a:pt x="592" y="204"/>
                    <a:pt x="593" y="202"/>
                  </a:cubicBezTo>
                  <a:cubicBezTo>
                    <a:pt x="595" y="199"/>
                    <a:pt x="589" y="197"/>
                    <a:pt x="581" y="197"/>
                  </a:cubicBezTo>
                  <a:cubicBezTo>
                    <a:pt x="573" y="197"/>
                    <a:pt x="572" y="205"/>
                    <a:pt x="576" y="206"/>
                  </a:cubicBezTo>
                  <a:close/>
                  <a:moveTo>
                    <a:pt x="822" y="35"/>
                  </a:moveTo>
                  <a:cubicBezTo>
                    <a:pt x="829" y="38"/>
                    <a:pt x="826" y="40"/>
                    <a:pt x="820" y="40"/>
                  </a:cubicBezTo>
                  <a:cubicBezTo>
                    <a:pt x="813" y="40"/>
                    <a:pt x="807" y="42"/>
                    <a:pt x="812" y="44"/>
                  </a:cubicBezTo>
                  <a:cubicBezTo>
                    <a:pt x="815" y="45"/>
                    <a:pt x="815" y="49"/>
                    <a:pt x="822" y="50"/>
                  </a:cubicBezTo>
                  <a:cubicBezTo>
                    <a:pt x="829" y="52"/>
                    <a:pt x="836" y="46"/>
                    <a:pt x="835" y="42"/>
                  </a:cubicBezTo>
                  <a:cubicBezTo>
                    <a:pt x="834" y="38"/>
                    <a:pt x="859" y="35"/>
                    <a:pt x="866" y="33"/>
                  </a:cubicBezTo>
                  <a:cubicBezTo>
                    <a:pt x="873" y="31"/>
                    <a:pt x="862" y="24"/>
                    <a:pt x="869" y="24"/>
                  </a:cubicBezTo>
                  <a:cubicBezTo>
                    <a:pt x="876" y="23"/>
                    <a:pt x="873" y="20"/>
                    <a:pt x="864" y="18"/>
                  </a:cubicBezTo>
                  <a:cubicBezTo>
                    <a:pt x="855" y="17"/>
                    <a:pt x="859" y="9"/>
                    <a:pt x="856" y="7"/>
                  </a:cubicBezTo>
                  <a:cubicBezTo>
                    <a:pt x="853" y="4"/>
                    <a:pt x="851" y="10"/>
                    <a:pt x="840" y="12"/>
                  </a:cubicBezTo>
                  <a:cubicBezTo>
                    <a:pt x="828" y="15"/>
                    <a:pt x="822" y="18"/>
                    <a:pt x="827" y="20"/>
                  </a:cubicBezTo>
                  <a:cubicBezTo>
                    <a:pt x="832" y="22"/>
                    <a:pt x="827" y="28"/>
                    <a:pt x="822" y="28"/>
                  </a:cubicBezTo>
                  <a:cubicBezTo>
                    <a:pt x="817" y="27"/>
                    <a:pt x="816" y="33"/>
                    <a:pt x="822" y="35"/>
                  </a:cubicBezTo>
                  <a:close/>
                  <a:moveTo>
                    <a:pt x="840" y="45"/>
                  </a:moveTo>
                  <a:cubicBezTo>
                    <a:pt x="840" y="48"/>
                    <a:pt x="829" y="52"/>
                    <a:pt x="832" y="55"/>
                  </a:cubicBezTo>
                  <a:cubicBezTo>
                    <a:pt x="835" y="57"/>
                    <a:pt x="837" y="56"/>
                    <a:pt x="841" y="57"/>
                  </a:cubicBezTo>
                  <a:cubicBezTo>
                    <a:pt x="844" y="58"/>
                    <a:pt x="846" y="66"/>
                    <a:pt x="852" y="65"/>
                  </a:cubicBezTo>
                  <a:cubicBezTo>
                    <a:pt x="858" y="63"/>
                    <a:pt x="874" y="71"/>
                    <a:pt x="884" y="71"/>
                  </a:cubicBezTo>
                  <a:cubicBezTo>
                    <a:pt x="893" y="71"/>
                    <a:pt x="894" y="63"/>
                    <a:pt x="891" y="63"/>
                  </a:cubicBezTo>
                  <a:cubicBezTo>
                    <a:pt x="888" y="63"/>
                    <a:pt x="891" y="58"/>
                    <a:pt x="896" y="50"/>
                  </a:cubicBezTo>
                  <a:cubicBezTo>
                    <a:pt x="902" y="43"/>
                    <a:pt x="880" y="37"/>
                    <a:pt x="880" y="43"/>
                  </a:cubicBezTo>
                  <a:cubicBezTo>
                    <a:pt x="880" y="49"/>
                    <a:pt x="873" y="42"/>
                    <a:pt x="871" y="38"/>
                  </a:cubicBezTo>
                  <a:cubicBezTo>
                    <a:pt x="869" y="34"/>
                    <a:pt x="840" y="41"/>
                    <a:pt x="840" y="45"/>
                  </a:cubicBezTo>
                  <a:close/>
                  <a:moveTo>
                    <a:pt x="673" y="211"/>
                  </a:moveTo>
                  <a:cubicBezTo>
                    <a:pt x="679" y="213"/>
                    <a:pt x="683" y="212"/>
                    <a:pt x="682" y="207"/>
                  </a:cubicBezTo>
                  <a:cubicBezTo>
                    <a:pt x="681" y="202"/>
                    <a:pt x="669" y="208"/>
                    <a:pt x="673" y="211"/>
                  </a:cubicBezTo>
                  <a:close/>
                  <a:moveTo>
                    <a:pt x="814" y="12"/>
                  </a:moveTo>
                  <a:cubicBezTo>
                    <a:pt x="815" y="7"/>
                    <a:pt x="793" y="9"/>
                    <a:pt x="799" y="14"/>
                  </a:cubicBezTo>
                  <a:cubicBezTo>
                    <a:pt x="801" y="15"/>
                    <a:pt x="812" y="17"/>
                    <a:pt x="814" y="12"/>
                  </a:cubicBezTo>
                  <a:close/>
                  <a:moveTo>
                    <a:pt x="1795" y="253"/>
                  </a:moveTo>
                  <a:cubicBezTo>
                    <a:pt x="1801" y="257"/>
                    <a:pt x="1805" y="249"/>
                    <a:pt x="1811" y="253"/>
                  </a:cubicBezTo>
                  <a:cubicBezTo>
                    <a:pt x="1816" y="257"/>
                    <a:pt x="1829" y="251"/>
                    <a:pt x="1834" y="250"/>
                  </a:cubicBezTo>
                  <a:cubicBezTo>
                    <a:pt x="1840" y="249"/>
                    <a:pt x="1837" y="243"/>
                    <a:pt x="1822" y="241"/>
                  </a:cubicBezTo>
                  <a:cubicBezTo>
                    <a:pt x="1807" y="239"/>
                    <a:pt x="1788" y="250"/>
                    <a:pt x="1795" y="253"/>
                  </a:cubicBezTo>
                  <a:close/>
                  <a:moveTo>
                    <a:pt x="892" y="92"/>
                  </a:moveTo>
                  <a:cubicBezTo>
                    <a:pt x="896" y="94"/>
                    <a:pt x="911" y="88"/>
                    <a:pt x="921" y="89"/>
                  </a:cubicBezTo>
                  <a:cubicBezTo>
                    <a:pt x="931" y="89"/>
                    <a:pt x="959" y="81"/>
                    <a:pt x="960" y="76"/>
                  </a:cubicBezTo>
                  <a:cubicBezTo>
                    <a:pt x="961" y="70"/>
                    <a:pt x="950" y="71"/>
                    <a:pt x="946" y="66"/>
                  </a:cubicBezTo>
                  <a:cubicBezTo>
                    <a:pt x="941" y="61"/>
                    <a:pt x="932" y="65"/>
                    <a:pt x="929" y="69"/>
                  </a:cubicBezTo>
                  <a:cubicBezTo>
                    <a:pt x="927" y="73"/>
                    <a:pt x="924" y="70"/>
                    <a:pt x="931" y="63"/>
                  </a:cubicBezTo>
                  <a:cubicBezTo>
                    <a:pt x="937" y="57"/>
                    <a:pt x="924" y="52"/>
                    <a:pt x="924" y="56"/>
                  </a:cubicBezTo>
                  <a:cubicBezTo>
                    <a:pt x="924" y="60"/>
                    <a:pt x="912" y="57"/>
                    <a:pt x="912" y="60"/>
                  </a:cubicBezTo>
                  <a:cubicBezTo>
                    <a:pt x="912" y="64"/>
                    <a:pt x="908" y="66"/>
                    <a:pt x="908" y="69"/>
                  </a:cubicBezTo>
                  <a:cubicBezTo>
                    <a:pt x="908" y="73"/>
                    <a:pt x="900" y="67"/>
                    <a:pt x="900" y="76"/>
                  </a:cubicBezTo>
                  <a:cubicBezTo>
                    <a:pt x="899" y="84"/>
                    <a:pt x="887" y="89"/>
                    <a:pt x="892" y="92"/>
                  </a:cubicBezTo>
                  <a:close/>
                  <a:moveTo>
                    <a:pt x="1322" y="160"/>
                  </a:moveTo>
                  <a:cubicBezTo>
                    <a:pt x="1326" y="163"/>
                    <a:pt x="1328" y="165"/>
                    <a:pt x="1331" y="168"/>
                  </a:cubicBezTo>
                  <a:cubicBezTo>
                    <a:pt x="1333" y="170"/>
                    <a:pt x="1343" y="166"/>
                    <a:pt x="1347" y="165"/>
                  </a:cubicBezTo>
                  <a:cubicBezTo>
                    <a:pt x="1351" y="164"/>
                    <a:pt x="1352" y="171"/>
                    <a:pt x="1358" y="167"/>
                  </a:cubicBezTo>
                  <a:cubicBezTo>
                    <a:pt x="1364" y="163"/>
                    <a:pt x="1371" y="165"/>
                    <a:pt x="1378" y="165"/>
                  </a:cubicBezTo>
                  <a:cubicBezTo>
                    <a:pt x="1385" y="165"/>
                    <a:pt x="1377" y="156"/>
                    <a:pt x="1377" y="152"/>
                  </a:cubicBezTo>
                  <a:cubicBezTo>
                    <a:pt x="1377" y="148"/>
                    <a:pt x="1386" y="151"/>
                    <a:pt x="1383" y="154"/>
                  </a:cubicBezTo>
                  <a:cubicBezTo>
                    <a:pt x="1380" y="157"/>
                    <a:pt x="1387" y="165"/>
                    <a:pt x="1398" y="164"/>
                  </a:cubicBezTo>
                  <a:cubicBezTo>
                    <a:pt x="1408" y="164"/>
                    <a:pt x="1400" y="157"/>
                    <a:pt x="1406" y="155"/>
                  </a:cubicBezTo>
                  <a:cubicBezTo>
                    <a:pt x="1411" y="152"/>
                    <a:pt x="1410" y="150"/>
                    <a:pt x="1403" y="145"/>
                  </a:cubicBezTo>
                  <a:cubicBezTo>
                    <a:pt x="1395" y="140"/>
                    <a:pt x="1385" y="143"/>
                    <a:pt x="1378" y="140"/>
                  </a:cubicBezTo>
                  <a:cubicBezTo>
                    <a:pt x="1371" y="137"/>
                    <a:pt x="1363" y="137"/>
                    <a:pt x="1362" y="144"/>
                  </a:cubicBezTo>
                  <a:cubicBezTo>
                    <a:pt x="1362" y="152"/>
                    <a:pt x="1348" y="136"/>
                    <a:pt x="1341" y="134"/>
                  </a:cubicBezTo>
                  <a:cubicBezTo>
                    <a:pt x="1333" y="132"/>
                    <a:pt x="1311" y="155"/>
                    <a:pt x="1322" y="160"/>
                  </a:cubicBezTo>
                  <a:close/>
                  <a:moveTo>
                    <a:pt x="1391" y="203"/>
                  </a:moveTo>
                  <a:cubicBezTo>
                    <a:pt x="1397" y="202"/>
                    <a:pt x="1387" y="191"/>
                    <a:pt x="1377" y="189"/>
                  </a:cubicBezTo>
                  <a:cubicBezTo>
                    <a:pt x="1366" y="187"/>
                    <a:pt x="1357" y="196"/>
                    <a:pt x="1358" y="198"/>
                  </a:cubicBezTo>
                  <a:cubicBezTo>
                    <a:pt x="1361" y="202"/>
                    <a:pt x="1385" y="204"/>
                    <a:pt x="1391" y="203"/>
                  </a:cubicBezTo>
                  <a:close/>
                  <a:moveTo>
                    <a:pt x="1365" y="181"/>
                  </a:moveTo>
                  <a:cubicBezTo>
                    <a:pt x="1365" y="176"/>
                    <a:pt x="1347" y="183"/>
                    <a:pt x="1354" y="185"/>
                  </a:cubicBezTo>
                  <a:cubicBezTo>
                    <a:pt x="1358" y="187"/>
                    <a:pt x="1365" y="186"/>
                    <a:pt x="1365" y="181"/>
                  </a:cubicBezTo>
                  <a:close/>
                  <a:moveTo>
                    <a:pt x="1423" y="160"/>
                  </a:moveTo>
                  <a:cubicBezTo>
                    <a:pt x="1431" y="161"/>
                    <a:pt x="1435" y="168"/>
                    <a:pt x="1450" y="169"/>
                  </a:cubicBezTo>
                  <a:cubicBezTo>
                    <a:pt x="1465" y="170"/>
                    <a:pt x="1477" y="167"/>
                    <a:pt x="1477" y="164"/>
                  </a:cubicBezTo>
                  <a:cubicBezTo>
                    <a:pt x="1477" y="161"/>
                    <a:pt x="1463" y="156"/>
                    <a:pt x="1459" y="158"/>
                  </a:cubicBezTo>
                  <a:cubicBezTo>
                    <a:pt x="1454" y="161"/>
                    <a:pt x="1451" y="154"/>
                    <a:pt x="1446" y="156"/>
                  </a:cubicBezTo>
                  <a:cubicBezTo>
                    <a:pt x="1440" y="157"/>
                    <a:pt x="1433" y="157"/>
                    <a:pt x="1430" y="152"/>
                  </a:cubicBezTo>
                  <a:cubicBezTo>
                    <a:pt x="1428" y="148"/>
                    <a:pt x="1419" y="160"/>
                    <a:pt x="1423" y="160"/>
                  </a:cubicBezTo>
                  <a:close/>
                  <a:moveTo>
                    <a:pt x="309" y="25"/>
                  </a:moveTo>
                  <a:cubicBezTo>
                    <a:pt x="317" y="18"/>
                    <a:pt x="327" y="24"/>
                    <a:pt x="328" y="21"/>
                  </a:cubicBezTo>
                  <a:cubicBezTo>
                    <a:pt x="329" y="18"/>
                    <a:pt x="314" y="17"/>
                    <a:pt x="308" y="20"/>
                  </a:cubicBezTo>
                  <a:cubicBezTo>
                    <a:pt x="302" y="23"/>
                    <a:pt x="289" y="20"/>
                    <a:pt x="291" y="24"/>
                  </a:cubicBezTo>
                  <a:cubicBezTo>
                    <a:pt x="292" y="26"/>
                    <a:pt x="301" y="32"/>
                    <a:pt x="309" y="25"/>
                  </a:cubicBezTo>
                  <a:close/>
                  <a:moveTo>
                    <a:pt x="1389" y="588"/>
                  </a:moveTo>
                  <a:cubicBezTo>
                    <a:pt x="1385" y="578"/>
                    <a:pt x="1394" y="569"/>
                    <a:pt x="1387" y="564"/>
                  </a:cubicBezTo>
                  <a:cubicBezTo>
                    <a:pt x="1381" y="559"/>
                    <a:pt x="1383" y="549"/>
                    <a:pt x="1380" y="551"/>
                  </a:cubicBezTo>
                  <a:cubicBezTo>
                    <a:pt x="1377" y="553"/>
                    <a:pt x="1380" y="562"/>
                    <a:pt x="1375" y="562"/>
                  </a:cubicBezTo>
                  <a:cubicBezTo>
                    <a:pt x="1369" y="563"/>
                    <a:pt x="1374" y="568"/>
                    <a:pt x="1372" y="575"/>
                  </a:cubicBezTo>
                  <a:cubicBezTo>
                    <a:pt x="1370" y="581"/>
                    <a:pt x="1373" y="591"/>
                    <a:pt x="1376" y="597"/>
                  </a:cubicBezTo>
                  <a:cubicBezTo>
                    <a:pt x="1379" y="603"/>
                    <a:pt x="1372" y="635"/>
                    <a:pt x="1375" y="640"/>
                  </a:cubicBezTo>
                  <a:cubicBezTo>
                    <a:pt x="1378" y="646"/>
                    <a:pt x="1371" y="669"/>
                    <a:pt x="1373" y="672"/>
                  </a:cubicBezTo>
                  <a:cubicBezTo>
                    <a:pt x="1377" y="677"/>
                    <a:pt x="1374" y="666"/>
                    <a:pt x="1380" y="665"/>
                  </a:cubicBezTo>
                  <a:cubicBezTo>
                    <a:pt x="1386" y="664"/>
                    <a:pt x="1386" y="671"/>
                    <a:pt x="1390" y="673"/>
                  </a:cubicBezTo>
                  <a:cubicBezTo>
                    <a:pt x="1394" y="675"/>
                    <a:pt x="1391" y="662"/>
                    <a:pt x="1388" y="663"/>
                  </a:cubicBezTo>
                  <a:cubicBezTo>
                    <a:pt x="1385" y="664"/>
                    <a:pt x="1382" y="655"/>
                    <a:pt x="1380" y="650"/>
                  </a:cubicBezTo>
                  <a:cubicBezTo>
                    <a:pt x="1379" y="644"/>
                    <a:pt x="1384" y="638"/>
                    <a:pt x="1384" y="631"/>
                  </a:cubicBezTo>
                  <a:cubicBezTo>
                    <a:pt x="1384" y="625"/>
                    <a:pt x="1392" y="625"/>
                    <a:pt x="1397" y="630"/>
                  </a:cubicBezTo>
                  <a:cubicBezTo>
                    <a:pt x="1402" y="635"/>
                    <a:pt x="1403" y="632"/>
                    <a:pt x="1401" y="628"/>
                  </a:cubicBezTo>
                  <a:cubicBezTo>
                    <a:pt x="1399" y="624"/>
                    <a:pt x="1392" y="598"/>
                    <a:pt x="1389" y="588"/>
                  </a:cubicBezTo>
                  <a:close/>
                  <a:moveTo>
                    <a:pt x="340" y="22"/>
                  </a:moveTo>
                  <a:cubicBezTo>
                    <a:pt x="345" y="25"/>
                    <a:pt x="327" y="24"/>
                    <a:pt x="325" y="27"/>
                  </a:cubicBezTo>
                  <a:cubicBezTo>
                    <a:pt x="323" y="31"/>
                    <a:pt x="312" y="29"/>
                    <a:pt x="314" y="33"/>
                  </a:cubicBezTo>
                  <a:cubicBezTo>
                    <a:pt x="316" y="37"/>
                    <a:pt x="333" y="38"/>
                    <a:pt x="333" y="34"/>
                  </a:cubicBezTo>
                  <a:cubicBezTo>
                    <a:pt x="333" y="31"/>
                    <a:pt x="342" y="34"/>
                    <a:pt x="342" y="31"/>
                  </a:cubicBezTo>
                  <a:cubicBezTo>
                    <a:pt x="342" y="28"/>
                    <a:pt x="346" y="25"/>
                    <a:pt x="355" y="24"/>
                  </a:cubicBezTo>
                  <a:cubicBezTo>
                    <a:pt x="365" y="23"/>
                    <a:pt x="365" y="20"/>
                    <a:pt x="356" y="16"/>
                  </a:cubicBezTo>
                  <a:cubicBezTo>
                    <a:pt x="347" y="12"/>
                    <a:pt x="336" y="18"/>
                    <a:pt x="340" y="22"/>
                  </a:cubicBezTo>
                  <a:close/>
                  <a:moveTo>
                    <a:pt x="326" y="291"/>
                  </a:moveTo>
                  <a:cubicBezTo>
                    <a:pt x="335" y="299"/>
                    <a:pt x="343" y="287"/>
                    <a:pt x="347" y="287"/>
                  </a:cubicBezTo>
                  <a:cubicBezTo>
                    <a:pt x="351" y="286"/>
                    <a:pt x="344" y="281"/>
                    <a:pt x="337" y="279"/>
                  </a:cubicBezTo>
                  <a:cubicBezTo>
                    <a:pt x="330" y="277"/>
                    <a:pt x="319" y="285"/>
                    <a:pt x="326" y="291"/>
                  </a:cubicBezTo>
                  <a:close/>
                  <a:moveTo>
                    <a:pt x="1923" y="348"/>
                  </a:moveTo>
                  <a:cubicBezTo>
                    <a:pt x="1920" y="347"/>
                    <a:pt x="1909" y="340"/>
                    <a:pt x="1906" y="336"/>
                  </a:cubicBezTo>
                  <a:cubicBezTo>
                    <a:pt x="1904" y="332"/>
                    <a:pt x="1891" y="330"/>
                    <a:pt x="1891" y="332"/>
                  </a:cubicBezTo>
                  <a:cubicBezTo>
                    <a:pt x="1891" y="334"/>
                    <a:pt x="1887" y="332"/>
                    <a:pt x="1886" y="330"/>
                  </a:cubicBezTo>
                  <a:cubicBezTo>
                    <a:pt x="1885" y="327"/>
                    <a:pt x="1871" y="327"/>
                    <a:pt x="1871" y="329"/>
                  </a:cubicBezTo>
                  <a:cubicBezTo>
                    <a:pt x="1871" y="332"/>
                    <a:pt x="1874" y="332"/>
                    <a:pt x="1876" y="335"/>
                  </a:cubicBezTo>
                  <a:cubicBezTo>
                    <a:pt x="1878" y="337"/>
                    <a:pt x="1873" y="339"/>
                    <a:pt x="1874" y="342"/>
                  </a:cubicBezTo>
                  <a:cubicBezTo>
                    <a:pt x="1875" y="345"/>
                    <a:pt x="1869" y="340"/>
                    <a:pt x="1867" y="339"/>
                  </a:cubicBezTo>
                  <a:cubicBezTo>
                    <a:pt x="1865" y="337"/>
                    <a:pt x="1866" y="330"/>
                    <a:pt x="1867" y="327"/>
                  </a:cubicBezTo>
                  <a:cubicBezTo>
                    <a:pt x="1867" y="324"/>
                    <a:pt x="1863" y="324"/>
                    <a:pt x="1862" y="321"/>
                  </a:cubicBezTo>
                  <a:cubicBezTo>
                    <a:pt x="1862" y="318"/>
                    <a:pt x="1847" y="311"/>
                    <a:pt x="1841" y="308"/>
                  </a:cubicBezTo>
                  <a:cubicBezTo>
                    <a:pt x="1834" y="306"/>
                    <a:pt x="1826" y="303"/>
                    <a:pt x="1824" y="300"/>
                  </a:cubicBezTo>
                  <a:cubicBezTo>
                    <a:pt x="1822" y="297"/>
                    <a:pt x="1810" y="296"/>
                    <a:pt x="1806" y="292"/>
                  </a:cubicBezTo>
                  <a:cubicBezTo>
                    <a:pt x="1802" y="287"/>
                    <a:pt x="1783" y="279"/>
                    <a:pt x="1775" y="279"/>
                  </a:cubicBezTo>
                  <a:cubicBezTo>
                    <a:pt x="1766" y="278"/>
                    <a:pt x="1768" y="274"/>
                    <a:pt x="1764" y="274"/>
                  </a:cubicBezTo>
                  <a:cubicBezTo>
                    <a:pt x="1760" y="275"/>
                    <a:pt x="1743" y="274"/>
                    <a:pt x="1738" y="273"/>
                  </a:cubicBezTo>
                  <a:cubicBezTo>
                    <a:pt x="1732" y="273"/>
                    <a:pt x="1731" y="277"/>
                    <a:pt x="1727" y="275"/>
                  </a:cubicBezTo>
                  <a:cubicBezTo>
                    <a:pt x="1724" y="274"/>
                    <a:pt x="1704" y="266"/>
                    <a:pt x="1701" y="269"/>
                  </a:cubicBezTo>
                  <a:cubicBezTo>
                    <a:pt x="1699" y="272"/>
                    <a:pt x="1700" y="276"/>
                    <a:pt x="1698" y="276"/>
                  </a:cubicBezTo>
                  <a:cubicBezTo>
                    <a:pt x="1695" y="277"/>
                    <a:pt x="1698" y="280"/>
                    <a:pt x="1703" y="285"/>
                  </a:cubicBezTo>
                  <a:cubicBezTo>
                    <a:pt x="1709" y="290"/>
                    <a:pt x="1705" y="294"/>
                    <a:pt x="1700" y="296"/>
                  </a:cubicBezTo>
                  <a:cubicBezTo>
                    <a:pt x="1695" y="298"/>
                    <a:pt x="1687" y="294"/>
                    <a:pt x="1685" y="290"/>
                  </a:cubicBezTo>
                  <a:cubicBezTo>
                    <a:pt x="1682" y="287"/>
                    <a:pt x="1676" y="288"/>
                    <a:pt x="1674" y="283"/>
                  </a:cubicBezTo>
                  <a:cubicBezTo>
                    <a:pt x="1672" y="278"/>
                    <a:pt x="1676" y="277"/>
                    <a:pt x="1679" y="280"/>
                  </a:cubicBezTo>
                  <a:cubicBezTo>
                    <a:pt x="1683" y="283"/>
                    <a:pt x="1687" y="281"/>
                    <a:pt x="1688" y="277"/>
                  </a:cubicBezTo>
                  <a:cubicBezTo>
                    <a:pt x="1688" y="273"/>
                    <a:pt x="1679" y="271"/>
                    <a:pt x="1673" y="271"/>
                  </a:cubicBezTo>
                  <a:cubicBezTo>
                    <a:pt x="1668" y="272"/>
                    <a:pt x="1665" y="279"/>
                    <a:pt x="1660" y="282"/>
                  </a:cubicBezTo>
                  <a:cubicBezTo>
                    <a:pt x="1655" y="285"/>
                    <a:pt x="1634" y="281"/>
                    <a:pt x="1632" y="279"/>
                  </a:cubicBezTo>
                  <a:cubicBezTo>
                    <a:pt x="1630" y="277"/>
                    <a:pt x="1601" y="279"/>
                    <a:pt x="1598" y="281"/>
                  </a:cubicBezTo>
                  <a:cubicBezTo>
                    <a:pt x="1595" y="283"/>
                    <a:pt x="1597" y="290"/>
                    <a:pt x="1596" y="291"/>
                  </a:cubicBezTo>
                  <a:cubicBezTo>
                    <a:pt x="1594" y="292"/>
                    <a:pt x="1593" y="282"/>
                    <a:pt x="1593" y="280"/>
                  </a:cubicBezTo>
                  <a:cubicBezTo>
                    <a:pt x="1593" y="278"/>
                    <a:pt x="1589" y="277"/>
                    <a:pt x="1584" y="277"/>
                  </a:cubicBezTo>
                  <a:cubicBezTo>
                    <a:pt x="1579" y="277"/>
                    <a:pt x="1576" y="277"/>
                    <a:pt x="1578" y="275"/>
                  </a:cubicBezTo>
                  <a:cubicBezTo>
                    <a:pt x="1580" y="273"/>
                    <a:pt x="1576" y="270"/>
                    <a:pt x="1580" y="268"/>
                  </a:cubicBezTo>
                  <a:cubicBezTo>
                    <a:pt x="1584" y="265"/>
                    <a:pt x="1573" y="256"/>
                    <a:pt x="1562" y="252"/>
                  </a:cubicBezTo>
                  <a:cubicBezTo>
                    <a:pt x="1551" y="247"/>
                    <a:pt x="1526" y="250"/>
                    <a:pt x="1519" y="252"/>
                  </a:cubicBezTo>
                  <a:cubicBezTo>
                    <a:pt x="1512" y="254"/>
                    <a:pt x="1499" y="253"/>
                    <a:pt x="1493" y="253"/>
                  </a:cubicBezTo>
                  <a:cubicBezTo>
                    <a:pt x="1486" y="253"/>
                    <a:pt x="1491" y="251"/>
                    <a:pt x="1490" y="248"/>
                  </a:cubicBezTo>
                  <a:cubicBezTo>
                    <a:pt x="1488" y="245"/>
                    <a:pt x="1477" y="241"/>
                    <a:pt x="1475" y="244"/>
                  </a:cubicBezTo>
                  <a:cubicBezTo>
                    <a:pt x="1474" y="246"/>
                    <a:pt x="1471" y="244"/>
                    <a:pt x="1471" y="242"/>
                  </a:cubicBezTo>
                  <a:cubicBezTo>
                    <a:pt x="1471" y="240"/>
                    <a:pt x="1461" y="236"/>
                    <a:pt x="1457" y="237"/>
                  </a:cubicBezTo>
                  <a:cubicBezTo>
                    <a:pt x="1453" y="238"/>
                    <a:pt x="1451" y="233"/>
                    <a:pt x="1456" y="233"/>
                  </a:cubicBezTo>
                  <a:cubicBezTo>
                    <a:pt x="1460" y="233"/>
                    <a:pt x="1468" y="234"/>
                    <a:pt x="1465" y="229"/>
                  </a:cubicBezTo>
                  <a:cubicBezTo>
                    <a:pt x="1461" y="224"/>
                    <a:pt x="1431" y="222"/>
                    <a:pt x="1429" y="223"/>
                  </a:cubicBezTo>
                  <a:cubicBezTo>
                    <a:pt x="1426" y="224"/>
                    <a:pt x="1428" y="228"/>
                    <a:pt x="1422" y="234"/>
                  </a:cubicBezTo>
                  <a:cubicBezTo>
                    <a:pt x="1415" y="240"/>
                    <a:pt x="1409" y="236"/>
                    <a:pt x="1410" y="233"/>
                  </a:cubicBezTo>
                  <a:cubicBezTo>
                    <a:pt x="1411" y="230"/>
                    <a:pt x="1419" y="231"/>
                    <a:pt x="1419" y="228"/>
                  </a:cubicBezTo>
                  <a:cubicBezTo>
                    <a:pt x="1419" y="225"/>
                    <a:pt x="1408" y="226"/>
                    <a:pt x="1406" y="224"/>
                  </a:cubicBezTo>
                  <a:cubicBezTo>
                    <a:pt x="1404" y="221"/>
                    <a:pt x="1408" y="220"/>
                    <a:pt x="1412" y="221"/>
                  </a:cubicBezTo>
                  <a:cubicBezTo>
                    <a:pt x="1416" y="222"/>
                    <a:pt x="1423" y="223"/>
                    <a:pt x="1424" y="221"/>
                  </a:cubicBezTo>
                  <a:cubicBezTo>
                    <a:pt x="1424" y="219"/>
                    <a:pt x="1420" y="219"/>
                    <a:pt x="1413" y="217"/>
                  </a:cubicBezTo>
                  <a:cubicBezTo>
                    <a:pt x="1406" y="216"/>
                    <a:pt x="1390" y="212"/>
                    <a:pt x="1382" y="213"/>
                  </a:cubicBezTo>
                  <a:cubicBezTo>
                    <a:pt x="1373" y="214"/>
                    <a:pt x="1369" y="210"/>
                    <a:pt x="1365" y="210"/>
                  </a:cubicBezTo>
                  <a:cubicBezTo>
                    <a:pt x="1360" y="209"/>
                    <a:pt x="1360" y="212"/>
                    <a:pt x="1362" y="215"/>
                  </a:cubicBezTo>
                  <a:cubicBezTo>
                    <a:pt x="1364" y="218"/>
                    <a:pt x="1358" y="219"/>
                    <a:pt x="1352" y="218"/>
                  </a:cubicBezTo>
                  <a:cubicBezTo>
                    <a:pt x="1347" y="218"/>
                    <a:pt x="1339" y="221"/>
                    <a:pt x="1342" y="225"/>
                  </a:cubicBezTo>
                  <a:cubicBezTo>
                    <a:pt x="1345" y="229"/>
                    <a:pt x="1348" y="224"/>
                    <a:pt x="1351" y="226"/>
                  </a:cubicBezTo>
                  <a:cubicBezTo>
                    <a:pt x="1353" y="227"/>
                    <a:pt x="1344" y="230"/>
                    <a:pt x="1348" y="232"/>
                  </a:cubicBezTo>
                  <a:cubicBezTo>
                    <a:pt x="1352" y="233"/>
                    <a:pt x="1351" y="237"/>
                    <a:pt x="1351" y="239"/>
                  </a:cubicBezTo>
                  <a:cubicBezTo>
                    <a:pt x="1351" y="241"/>
                    <a:pt x="1345" y="242"/>
                    <a:pt x="1342" y="239"/>
                  </a:cubicBezTo>
                  <a:cubicBezTo>
                    <a:pt x="1340" y="236"/>
                    <a:pt x="1336" y="239"/>
                    <a:pt x="1331" y="239"/>
                  </a:cubicBezTo>
                  <a:cubicBezTo>
                    <a:pt x="1327" y="238"/>
                    <a:pt x="1323" y="240"/>
                    <a:pt x="1328" y="241"/>
                  </a:cubicBezTo>
                  <a:cubicBezTo>
                    <a:pt x="1333" y="242"/>
                    <a:pt x="1335" y="245"/>
                    <a:pt x="1328" y="246"/>
                  </a:cubicBezTo>
                  <a:cubicBezTo>
                    <a:pt x="1322" y="246"/>
                    <a:pt x="1323" y="239"/>
                    <a:pt x="1319" y="240"/>
                  </a:cubicBezTo>
                  <a:cubicBezTo>
                    <a:pt x="1315" y="241"/>
                    <a:pt x="1307" y="237"/>
                    <a:pt x="1302" y="237"/>
                  </a:cubicBezTo>
                  <a:cubicBezTo>
                    <a:pt x="1297" y="237"/>
                    <a:pt x="1295" y="241"/>
                    <a:pt x="1289" y="242"/>
                  </a:cubicBezTo>
                  <a:cubicBezTo>
                    <a:pt x="1283" y="242"/>
                    <a:pt x="1274" y="238"/>
                    <a:pt x="1272" y="235"/>
                  </a:cubicBezTo>
                  <a:cubicBezTo>
                    <a:pt x="1269" y="232"/>
                    <a:pt x="1269" y="231"/>
                    <a:pt x="1266" y="235"/>
                  </a:cubicBezTo>
                  <a:cubicBezTo>
                    <a:pt x="1263" y="238"/>
                    <a:pt x="1262" y="246"/>
                    <a:pt x="1259" y="246"/>
                  </a:cubicBezTo>
                  <a:cubicBezTo>
                    <a:pt x="1256" y="247"/>
                    <a:pt x="1255" y="253"/>
                    <a:pt x="1252" y="255"/>
                  </a:cubicBezTo>
                  <a:cubicBezTo>
                    <a:pt x="1249" y="257"/>
                    <a:pt x="1249" y="252"/>
                    <a:pt x="1245" y="253"/>
                  </a:cubicBezTo>
                  <a:cubicBezTo>
                    <a:pt x="1241" y="253"/>
                    <a:pt x="1229" y="241"/>
                    <a:pt x="1228" y="238"/>
                  </a:cubicBezTo>
                  <a:cubicBezTo>
                    <a:pt x="1228" y="234"/>
                    <a:pt x="1220" y="227"/>
                    <a:pt x="1218" y="226"/>
                  </a:cubicBezTo>
                  <a:cubicBezTo>
                    <a:pt x="1216" y="225"/>
                    <a:pt x="1220" y="224"/>
                    <a:pt x="1223" y="226"/>
                  </a:cubicBezTo>
                  <a:cubicBezTo>
                    <a:pt x="1225" y="228"/>
                    <a:pt x="1228" y="228"/>
                    <a:pt x="1231" y="227"/>
                  </a:cubicBezTo>
                  <a:cubicBezTo>
                    <a:pt x="1233" y="226"/>
                    <a:pt x="1233" y="220"/>
                    <a:pt x="1229" y="219"/>
                  </a:cubicBezTo>
                  <a:cubicBezTo>
                    <a:pt x="1224" y="219"/>
                    <a:pt x="1226" y="216"/>
                    <a:pt x="1228" y="215"/>
                  </a:cubicBezTo>
                  <a:cubicBezTo>
                    <a:pt x="1230" y="214"/>
                    <a:pt x="1223" y="208"/>
                    <a:pt x="1226" y="207"/>
                  </a:cubicBezTo>
                  <a:cubicBezTo>
                    <a:pt x="1228" y="206"/>
                    <a:pt x="1227" y="204"/>
                    <a:pt x="1224" y="203"/>
                  </a:cubicBezTo>
                  <a:cubicBezTo>
                    <a:pt x="1220" y="203"/>
                    <a:pt x="1216" y="200"/>
                    <a:pt x="1216" y="198"/>
                  </a:cubicBezTo>
                  <a:cubicBezTo>
                    <a:pt x="1216" y="196"/>
                    <a:pt x="1200" y="195"/>
                    <a:pt x="1201" y="198"/>
                  </a:cubicBezTo>
                  <a:cubicBezTo>
                    <a:pt x="1202" y="201"/>
                    <a:pt x="1196" y="200"/>
                    <a:pt x="1197" y="198"/>
                  </a:cubicBezTo>
                  <a:cubicBezTo>
                    <a:pt x="1198" y="195"/>
                    <a:pt x="1191" y="196"/>
                    <a:pt x="1184" y="194"/>
                  </a:cubicBezTo>
                  <a:cubicBezTo>
                    <a:pt x="1177" y="192"/>
                    <a:pt x="1176" y="187"/>
                    <a:pt x="1174" y="187"/>
                  </a:cubicBezTo>
                  <a:cubicBezTo>
                    <a:pt x="1171" y="186"/>
                    <a:pt x="1172" y="194"/>
                    <a:pt x="1169" y="192"/>
                  </a:cubicBezTo>
                  <a:cubicBezTo>
                    <a:pt x="1165" y="190"/>
                    <a:pt x="1161" y="194"/>
                    <a:pt x="1163" y="198"/>
                  </a:cubicBezTo>
                  <a:cubicBezTo>
                    <a:pt x="1165" y="202"/>
                    <a:pt x="1163" y="203"/>
                    <a:pt x="1163" y="206"/>
                  </a:cubicBezTo>
                  <a:cubicBezTo>
                    <a:pt x="1162" y="210"/>
                    <a:pt x="1160" y="208"/>
                    <a:pt x="1156" y="207"/>
                  </a:cubicBezTo>
                  <a:cubicBezTo>
                    <a:pt x="1152" y="205"/>
                    <a:pt x="1152" y="211"/>
                    <a:pt x="1142" y="208"/>
                  </a:cubicBezTo>
                  <a:cubicBezTo>
                    <a:pt x="1133" y="206"/>
                    <a:pt x="1129" y="208"/>
                    <a:pt x="1127" y="205"/>
                  </a:cubicBezTo>
                  <a:cubicBezTo>
                    <a:pt x="1126" y="202"/>
                    <a:pt x="1123" y="202"/>
                    <a:pt x="1122" y="205"/>
                  </a:cubicBezTo>
                  <a:cubicBezTo>
                    <a:pt x="1122" y="207"/>
                    <a:pt x="1108" y="206"/>
                    <a:pt x="1107" y="202"/>
                  </a:cubicBezTo>
                  <a:cubicBezTo>
                    <a:pt x="1105" y="199"/>
                    <a:pt x="1109" y="198"/>
                    <a:pt x="1111" y="197"/>
                  </a:cubicBezTo>
                  <a:cubicBezTo>
                    <a:pt x="1113" y="196"/>
                    <a:pt x="1109" y="195"/>
                    <a:pt x="1101" y="195"/>
                  </a:cubicBezTo>
                  <a:cubicBezTo>
                    <a:pt x="1093" y="196"/>
                    <a:pt x="1088" y="191"/>
                    <a:pt x="1080" y="192"/>
                  </a:cubicBezTo>
                  <a:cubicBezTo>
                    <a:pt x="1072" y="193"/>
                    <a:pt x="1054" y="194"/>
                    <a:pt x="1052" y="196"/>
                  </a:cubicBezTo>
                  <a:cubicBezTo>
                    <a:pt x="1049" y="197"/>
                    <a:pt x="1054" y="201"/>
                    <a:pt x="1050" y="202"/>
                  </a:cubicBezTo>
                  <a:cubicBezTo>
                    <a:pt x="1047" y="202"/>
                    <a:pt x="1049" y="194"/>
                    <a:pt x="1049" y="191"/>
                  </a:cubicBezTo>
                  <a:cubicBezTo>
                    <a:pt x="1048" y="187"/>
                    <a:pt x="1042" y="186"/>
                    <a:pt x="1043" y="189"/>
                  </a:cubicBezTo>
                  <a:cubicBezTo>
                    <a:pt x="1044" y="192"/>
                    <a:pt x="1034" y="193"/>
                    <a:pt x="1031" y="191"/>
                  </a:cubicBezTo>
                  <a:cubicBezTo>
                    <a:pt x="1029" y="189"/>
                    <a:pt x="1025" y="186"/>
                    <a:pt x="1018" y="184"/>
                  </a:cubicBezTo>
                  <a:cubicBezTo>
                    <a:pt x="1012" y="183"/>
                    <a:pt x="1004" y="190"/>
                    <a:pt x="1006" y="192"/>
                  </a:cubicBezTo>
                  <a:cubicBezTo>
                    <a:pt x="1007" y="194"/>
                    <a:pt x="1012" y="192"/>
                    <a:pt x="1012" y="193"/>
                  </a:cubicBezTo>
                  <a:cubicBezTo>
                    <a:pt x="1013" y="196"/>
                    <a:pt x="999" y="195"/>
                    <a:pt x="999" y="197"/>
                  </a:cubicBezTo>
                  <a:cubicBezTo>
                    <a:pt x="999" y="200"/>
                    <a:pt x="985" y="203"/>
                    <a:pt x="981" y="203"/>
                  </a:cubicBezTo>
                  <a:cubicBezTo>
                    <a:pt x="970" y="205"/>
                    <a:pt x="968" y="205"/>
                    <a:pt x="963" y="209"/>
                  </a:cubicBezTo>
                  <a:cubicBezTo>
                    <a:pt x="958" y="213"/>
                    <a:pt x="962" y="205"/>
                    <a:pt x="966" y="201"/>
                  </a:cubicBezTo>
                  <a:cubicBezTo>
                    <a:pt x="970" y="197"/>
                    <a:pt x="974" y="199"/>
                    <a:pt x="976" y="196"/>
                  </a:cubicBezTo>
                  <a:cubicBezTo>
                    <a:pt x="979" y="193"/>
                    <a:pt x="982" y="193"/>
                    <a:pt x="989" y="192"/>
                  </a:cubicBezTo>
                  <a:cubicBezTo>
                    <a:pt x="995" y="191"/>
                    <a:pt x="995" y="187"/>
                    <a:pt x="998" y="186"/>
                  </a:cubicBezTo>
                  <a:cubicBezTo>
                    <a:pt x="1001" y="185"/>
                    <a:pt x="1008" y="182"/>
                    <a:pt x="1009" y="179"/>
                  </a:cubicBezTo>
                  <a:cubicBezTo>
                    <a:pt x="1011" y="176"/>
                    <a:pt x="1026" y="171"/>
                    <a:pt x="1029" y="171"/>
                  </a:cubicBezTo>
                  <a:cubicBezTo>
                    <a:pt x="1032" y="171"/>
                    <a:pt x="1032" y="165"/>
                    <a:pt x="1034" y="165"/>
                  </a:cubicBezTo>
                  <a:cubicBezTo>
                    <a:pt x="1036" y="165"/>
                    <a:pt x="1044" y="161"/>
                    <a:pt x="1048" y="160"/>
                  </a:cubicBezTo>
                  <a:cubicBezTo>
                    <a:pt x="1051" y="158"/>
                    <a:pt x="1053" y="155"/>
                    <a:pt x="1053" y="153"/>
                  </a:cubicBezTo>
                  <a:cubicBezTo>
                    <a:pt x="1053" y="151"/>
                    <a:pt x="1048" y="151"/>
                    <a:pt x="1048" y="149"/>
                  </a:cubicBezTo>
                  <a:cubicBezTo>
                    <a:pt x="1047" y="147"/>
                    <a:pt x="1050" y="148"/>
                    <a:pt x="1053" y="147"/>
                  </a:cubicBezTo>
                  <a:cubicBezTo>
                    <a:pt x="1057" y="146"/>
                    <a:pt x="1053" y="141"/>
                    <a:pt x="1051" y="142"/>
                  </a:cubicBezTo>
                  <a:cubicBezTo>
                    <a:pt x="1048" y="143"/>
                    <a:pt x="1052" y="139"/>
                    <a:pt x="1050" y="136"/>
                  </a:cubicBezTo>
                  <a:cubicBezTo>
                    <a:pt x="1047" y="133"/>
                    <a:pt x="1042" y="138"/>
                    <a:pt x="1042" y="135"/>
                  </a:cubicBezTo>
                  <a:cubicBezTo>
                    <a:pt x="1042" y="132"/>
                    <a:pt x="1042" y="128"/>
                    <a:pt x="1040" y="126"/>
                  </a:cubicBezTo>
                  <a:cubicBezTo>
                    <a:pt x="1038" y="124"/>
                    <a:pt x="1034" y="129"/>
                    <a:pt x="1030" y="126"/>
                  </a:cubicBezTo>
                  <a:cubicBezTo>
                    <a:pt x="1026" y="123"/>
                    <a:pt x="1014" y="121"/>
                    <a:pt x="1014" y="122"/>
                  </a:cubicBezTo>
                  <a:cubicBezTo>
                    <a:pt x="1014" y="124"/>
                    <a:pt x="1008" y="120"/>
                    <a:pt x="1007" y="122"/>
                  </a:cubicBezTo>
                  <a:cubicBezTo>
                    <a:pt x="1006" y="123"/>
                    <a:pt x="996" y="123"/>
                    <a:pt x="993" y="122"/>
                  </a:cubicBezTo>
                  <a:cubicBezTo>
                    <a:pt x="990" y="121"/>
                    <a:pt x="986" y="123"/>
                    <a:pt x="986" y="126"/>
                  </a:cubicBezTo>
                  <a:cubicBezTo>
                    <a:pt x="985" y="129"/>
                    <a:pt x="974" y="128"/>
                    <a:pt x="971" y="127"/>
                  </a:cubicBezTo>
                  <a:cubicBezTo>
                    <a:pt x="969" y="127"/>
                    <a:pt x="980" y="118"/>
                    <a:pt x="980" y="117"/>
                  </a:cubicBezTo>
                  <a:cubicBezTo>
                    <a:pt x="980" y="115"/>
                    <a:pt x="962" y="117"/>
                    <a:pt x="961" y="116"/>
                  </a:cubicBezTo>
                  <a:cubicBezTo>
                    <a:pt x="960" y="114"/>
                    <a:pt x="952" y="113"/>
                    <a:pt x="948" y="114"/>
                  </a:cubicBezTo>
                  <a:cubicBezTo>
                    <a:pt x="944" y="114"/>
                    <a:pt x="948" y="113"/>
                    <a:pt x="951" y="112"/>
                  </a:cubicBezTo>
                  <a:cubicBezTo>
                    <a:pt x="955" y="112"/>
                    <a:pt x="958" y="109"/>
                    <a:pt x="962" y="108"/>
                  </a:cubicBezTo>
                  <a:cubicBezTo>
                    <a:pt x="965" y="108"/>
                    <a:pt x="965" y="106"/>
                    <a:pt x="963" y="104"/>
                  </a:cubicBezTo>
                  <a:cubicBezTo>
                    <a:pt x="961" y="102"/>
                    <a:pt x="957" y="103"/>
                    <a:pt x="953" y="102"/>
                  </a:cubicBezTo>
                  <a:cubicBezTo>
                    <a:pt x="950" y="100"/>
                    <a:pt x="945" y="99"/>
                    <a:pt x="942" y="99"/>
                  </a:cubicBezTo>
                  <a:cubicBezTo>
                    <a:pt x="938" y="98"/>
                    <a:pt x="935" y="100"/>
                    <a:pt x="927" y="102"/>
                  </a:cubicBezTo>
                  <a:cubicBezTo>
                    <a:pt x="919" y="103"/>
                    <a:pt x="918" y="109"/>
                    <a:pt x="914" y="111"/>
                  </a:cubicBezTo>
                  <a:cubicBezTo>
                    <a:pt x="910" y="113"/>
                    <a:pt x="903" y="120"/>
                    <a:pt x="907" y="121"/>
                  </a:cubicBezTo>
                  <a:cubicBezTo>
                    <a:pt x="910" y="122"/>
                    <a:pt x="908" y="124"/>
                    <a:pt x="909" y="126"/>
                  </a:cubicBezTo>
                  <a:cubicBezTo>
                    <a:pt x="909" y="128"/>
                    <a:pt x="906" y="128"/>
                    <a:pt x="902" y="128"/>
                  </a:cubicBezTo>
                  <a:cubicBezTo>
                    <a:pt x="899" y="127"/>
                    <a:pt x="885" y="127"/>
                    <a:pt x="885" y="130"/>
                  </a:cubicBezTo>
                  <a:cubicBezTo>
                    <a:pt x="885" y="133"/>
                    <a:pt x="893" y="134"/>
                    <a:pt x="893" y="136"/>
                  </a:cubicBezTo>
                  <a:cubicBezTo>
                    <a:pt x="892" y="137"/>
                    <a:pt x="887" y="136"/>
                    <a:pt x="884" y="134"/>
                  </a:cubicBezTo>
                  <a:cubicBezTo>
                    <a:pt x="881" y="133"/>
                    <a:pt x="875" y="133"/>
                    <a:pt x="874" y="136"/>
                  </a:cubicBezTo>
                  <a:cubicBezTo>
                    <a:pt x="873" y="139"/>
                    <a:pt x="868" y="138"/>
                    <a:pt x="867" y="138"/>
                  </a:cubicBezTo>
                  <a:cubicBezTo>
                    <a:pt x="865" y="137"/>
                    <a:pt x="862" y="139"/>
                    <a:pt x="860" y="138"/>
                  </a:cubicBezTo>
                  <a:cubicBezTo>
                    <a:pt x="857" y="137"/>
                    <a:pt x="865" y="134"/>
                    <a:pt x="863" y="132"/>
                  </a:cubicBezTo>
                  <a:cubicBezTo>
                    <a:pt x="861" y="130"/>
                    <a:pt x="853" y="132"/>
                    <a:pt x="852" y="135"/>
                  </a:cubicBezTo>
                  <a:cubicBezTo>
                    <a:pt x="851" y="138"/>
                    <a:pt x="846" y="133"/>
                    <a:pt x="845" y="134"/>
                  </a:cubicBezTo>
                  <a:cubicBezTo>
                    <a:pt x="843" y="135"/>
                    <a:pt x="841" y="136"/>
                    <a:pt x="837" y="137"/>
                  </a:cubicBezTo>
                  <a:cubicBezTo>
                    <a:pt x="834" y="139"/>
                    <a:pt x="828" y="136"/>
                    <a:pt x="826" y="138"/>
                  </a:cubicBezTo>
                  <a:cubicBezTo>
                    <a:pt x="825" y="141"/>
                    <a:pt x="833" y="142"/>
                    <a:pt x="833" y="143"/>
                  </a:cubicBezTo>
                  <a:cubicBezTo>
                    <a:pt x="833" y="144"/>
                    <a:pt x="815" y="144"/>
                    <a:pt x="815" y="146"/>
                  </a:cubicBezTo>
                  <a:cubicBezTo>
                    <a:pt x="814" y="148"/>
                    <a:pt x="808" y="148"/>
                    <a:pt x="800" y="148"/>
                  </a:cubicBezTo>
                  <a:cubicBezTo>
                    <a:pt x="793" y="148"/>
                    <a:pt x="796" y="152"/>
                    <a:pt x="790" y="153"/>
                  </a:cubicBezTo>
                  <a:cubicBezTo>
                    <a:pt x="784" y="154"/>
                    <a:pt x="781" y="154"/>
                    <a:pt x="779" y="157"/>
                  </a:cubicBezTo>
                  <a:cubicBezTo>
                    <a:pt x="777" y="160"/>
                    <a:pt x="773" y="161"/>
                    <a:pt x="771" y="158"/>
                  </a:cubicBezTo>
                  <a:cubicBezTo>
                    <a:pt x="769" y="156"/>
                    <a:pt x="763" y="159"/>
                    <a:pt x="766" y="160"/>
                  </a:cubicBezTo>
                  <a:cubicBezTo>
                    <a:pt x="769" y="160"/>
                    <a:pt x="766" y="163"/>
                    <a:pt x="764" y="162"/>
                  </a:cubicBezTo>
                  <a:cubicBezTo>
                    <a:pt x="763" y="162"/>
                    <a:pt x="757" y="166"/>
                    <a:pt x="760" y="165"/>
                  </a:cubicBezTo>
                  <a:cubicBezTo>
                    <a:pt x="763" y="165"/>
                    <a:pt x="765" y="167"/>
                    <a:pt x="763" y="169"/>
                  </a:cubicBezTo>
                  <a:cubicBezTo>
                    <a:pt x="762" y="171"/>
                    <a:pt x="755" y="167"/>
                    <a:pt x="754" y="169"/>
                  </a:cubicBezTo>
                  <a:cubicBezTo>
                    <a:pt x="752" y="170"/>
                    <a:pt x="757" y="173"/>
                    <a:pt x="760" y="172"/>
                  </a:cubicBezTo>
                  <a:cubicBezTo>
                    <a:pt x="763" y="172"/>
                    <a:pt x="764" y="174"/>
                    <a:pt x="765" y="176"/>
                  </a:cubicBezTo>
                  <a:cubicBezTo>
                    <a:pt x="765" y="178"/>
                    <a:pt x="758" y="175"/>
                    <a:pt x="756" y="177"/>
                  </a:cubicBezTo>
                  <a:cubicBezTo>
                    <a:pt x="755" y="178"/>
                    <a:pt x="757" y="179"/>
                    <a:pt x="761" y="180"/>
                  </a:cubicBezTo>
                  <a:cubicBezTo>
                    <a:pt x="764" y="180"/>
                    <a:pt x="761" y="181"/>
                    <a:pt x="764" y="184"/>
                  </a:cubicBezTo>
                  <a:cubicBezTo>
                    <a:pt x="764" y="184"/>
                    <a:pt x="765" y="184"/>
                    <a:pt x="765" y="184"/>
                  </a:cubicBezTo>
                  <a:cubicBezTo>
                    <a:pt x="766" y="186"/>
                    <a:pt x="763" y="187"/>
                    <a:pt x="764" y="189"/>
                  </a:cubicBezTo>
                  <a:cubicBezTo>
                    <a:pt x="764" y="191"/>
                    <a:pt x="760" y="192"/>
                    <a:pt x="760" y="190"/>
                  </a:cubicBezTo>
                  <a:cubicBezTo>
                    <a:pt x="760" y="188"/>
                    <a:pt x="752" y="187"/>
                    <a:pt x="750" y="189"/>
                  </a:cubicBezTo>
                  <a:cubicBezTo>
                    <a:pt x="748" y="192"/>
                    <a:pt x="747" y="193"/>
                    <a:pt x="744" y="191"/>
                  </a:cubicBezTo>
                  <a:cubicBezTo>
                    <a:pt x="742" y="189"/>
                    <a:pt x="736" y="192"/>
                    <a:pt x="728" y="192"/>
                  </a:cubicBezTo>
                  <a:cubicBezTo>
                    <a:pt x="720" y="192"/>
                    <a:pt x="703" y="193"/>
                    <a:pt x="699" y="195"/>
                  </a:cubicBezTo>
                  <a:cubicBezTo>
                    <a:pt x="694" y="196"/>
                    <a:pt x="691" y="202"/>
                    <a:pt x="695" y="206"/>
                  </a:cubicBezTo>
                  <a:cubicBezTo>
                    <a:pt x="699" y="210"/>
                    <a:pt x="695" y="211"/>
                    <a:pt x="695" y="214"/>
                  </a:cubicBezTo>
                  <a:cubicBezTo>
                    <a:pt x="695" y="216"/>
                    <a:pt x="705" y="221"/>
                    <a:pt x="710" y="222"/>
                  </a:cubicBezTo>
                  <a:cubicBezTo>
                    <a:pt x="716" y="222"/>
                    <a:pt x="720" y="229"/>
                    <a:pt x="717" y="233"/>
                  </a:cubicBezTo>
                  <a:cubicBezTo>
                    <a:pt x="714" y="237"/>
                    <a:pt x="704" y="232"/>
                    <a:pt x="698" y="227"/>
                  </a:cubicBezTo>
                  <a:cubicBezTo>
                    <a:pt x="691" y="222"/>
                    <a:pt x="677" y="220"/>
                    <a:pt x="672" y="220"/>
                  </a:cubicBezTo>
                  <a:cubicBezTo>
                    <a:pt x="667" y="220"/>
                    <a:pt x="670" y="216"/>
                    <a:pt x="664" y="216"/>
                  </a:cubicBezTo>
                  <a:cubicBezTo>
                    <a:pt x="657" y="216"/>
                    <a:pt x="652" y="222"/>
                    <a:pt x="656" y="222"/>
                  </a:cubicBezTo>
                  <a:cubicBezTo>
                    <a:pt x="661" y="222"/>
                    <a:pt x="663" y="221"/>
                    <a:pt x="661" y="223"/>
                  </a:cubicBezTo>
                  <a:cubicBezTo>
                    <a:pt x="659" y="225"/>
                    <a:pt x="662" y="225"/>
                    <a:pt x="667" y="227"/>
                  </a:cubicBezTo>
                  <a:cubicBezTo>
                    <a:pt x="672" y="229"/>
                    <a:pt x="663" y="232"/>
                    <a:pt x="658" y="229"/>
                  </a:cubicBezTo>
                  <a:cubicBezTo>
                    <a:pt x="653" y="225"/>
                    <a:pt x="647" y="228"/>
                    <a:pt x="646" y="231"/>
                  </a:cubicBezTo>
                  <a:cubicBezTo>
                    <a:pt x="644" y="234"/>
                    <a:pt x="652" y="241"/>
                    <a:pt x="661" y="243"/>
                  </a:cubicBezTo>
                  <a:cubicBezTo>
                    <a:pt x="670" y="244"/>
                    <a:pt x="667" y="247"/>
                    <a:pt x="671" y="248"/>
                  </a:cubicBezTo>
                  <a:cubicBezTo>
                    <a:pt x="675" y="250"/>
                    <a:pt x="672" y="252"/>
                    <a:pt x="669" y="252"/>
                  </a:cubicBezTo>
                  <a:cubicBezTo>
                    <a:pt x="666" y="252"/>
                    <a:pt x="661" y="247"/>
                    <a:pt x="656" y="245"/>
                  </a:cubicBezTo>
                  <a:cubicBezTo>
                    <a:pt x="652" y="243"/>
                    <a:pt x="640" y="246"/>
                    <a:pt x="637" y="243"/>
                  </a:cubicBezTo>
                  <a:cubicBezTo>
                    <a:pt x="635" y="241"/>
                    <a:pt x="639" y="238"/>
                    <a:pt x="636" y="236"/>
                  </a:cubicBezTo>
                  <a:cubicBezTo>
                    <a:pt x="634" y="234"/>
                    <a:pt x="636" y="230"/>
                    <a:pt x="639" y="225"/>
                  </a:cubicBezTo>
                  <a:cubicBezTo>
                    <a:pt x="642" y="220"/>
                    <a:pt x="639" y="212"/>
                    <a:pt x="634" y="211"/>
                  </a:cubicBezTo>
                  <a:cubicBezTo>
                    <a:pt x="630" y="210"/>
                    <a:pt x="630" y="214"/>
                    <a:pt x="631" y="215"/>
                  </a:cubicBezTo>
                  <a:cubicBezTo>
                    <a:pt x="632" y="217"/>
                    <a:pt x="632" y="223"/>
                    <a:pt x="628" y="227"/>
                  </a:cubicBezTo>
                  <a:cubicBezTo>
                    <a:pt x="625" y="231"/>
                    <a:pt x="615" y="231"/>
                    <a:pt x="615" y="234"/>
                  </a:cubicBezTo>
                  <a:cubicBezTo>
                    <a:pt x="615" y="237"/>
                    <a:pt x="608" y="239"/>
                    <a:pt x="610" y="241"/>
                  </a:cubicBezTo>
                  <a:cubicBezTo>
                    <a:pt x="613" y="243"/>
                    <a:pt x="622" y="254"/>
                    <a:pt x="623" y="257"/>
                  </a:cubicBezTo>
                  <a:cubicBezTo>
                    <a:pt x="625" y="260"/>
                    <a:pt x="615" y="270"/>
                    <a:pt x="617" y="276"/>
                  </a:cubicBezTo>
                  <a:cubicBezTo>
                    <a:pt x="618" y="282"/>
                    <a:pt x="615" y="284"/>
                    <a:pt x="617" y="287"/>
                  </a:cubicBezTo>
                  <a:cubicBezTo>
                    <a:pt x="619" y="290"/>
                    <a:pt x="623" y="287"/>
                    <a:pt x="626" y="289"/>
                  </a:cubicBezTo>
                  <a:cubicBezTo>
                    <a:pt x="628" y="290"/>
                    <a:pt x="633" y="287"/>
                    <a:pt x="639" y="286"/>
                  </a:cubicBezTo>
                  <a:cubicBezTo>
                    <a:pt x="645" y="285"/>
                    <a:pt x="656" y="291"/>
                    <a:pt x="661" y="293"/>
                  </a:cubicBezTo>
                  <a:cubicBezTo>
                    <a:pt x="665" y="295"/>
                    <a:pt x="663" y="298"/>
                    <a:pt x="665" y="302"/>
                  </a:cubicBezTo>
                  <a:cubicBezTo>
                    <a:pt x="667" y="305"/>
                    <a:pt x="660" y="305"/>
                    <a:pt x="660" y="310"/>
                  </a:cubicBezTo>
                  <a:cubicBezTo>
                    <a:pt x="659" y="315"/>
                    <a:pt x="672" y="317"/>
                    <a:pt x="673" y="319"/>
                  </a:cubicBezTo>
                  <a:cubicBezTo>
                    <a:pt x="673" y="320"/>
                    <a:pt x="664" y="319"/>
                    <a:pt x="660" y="318"/>
                  </a:cubicBezTo>
                  <a:cubicBezTo>
                    <a:pt x="656" y="316"/>
                    <a:pt x="656" y="312"/>
                    <a:pt x="655" y="311"/>
                  </a:cubicBezTo>
                  <a:cubicBezTo>
                    <a:pt x="654" y="310"/>
                    <a:pt x="657" y="306"/>
                    <a:pt x="658" y="302"/>
                  </a:cubicBezTo>
                  <a:cubicBezTo>
                    <a:pt x="658" y="299"/>
                    <a:pt x="653" y="297"/>
                    <a:pt x="652" y="295"/>
                  </a:cubicBezTo>
                  <a:cubicBezTo>
                    <a:pt x="650" y="293"/>
                    <a:pt x="648" y="290"/>
                    <a:pt x="645" y="291"/>
                  </a:cubicBezTo>
                  <a:cubicBezTo>
                    <a:pt x="642" y="291"/>
                    <a:pt x="631" y="292"/>
                    <a:pt x="627" y="295"/>
                  </a:cubicBezTo>
                  <a:cubicBezTo>
                    <a:pt x="624" y="298"/>
                    <a:pt x="628" y="307"/>
                    <a:pt x="630" y="311"/>
                  </a:cubicBezTo>
                  <a:cubicBezTo>
                    <a:pt x="632" y="315"/>
                    <a:pt x="620" y="321"/>
                    <a:pt x="620" y="324"/>
                  </a:cubicBezTo>
                  <a:cubicBezTo>
                    <a:pt x="621" y="328"/>
                    <a:pt x="617" y="329"/>
                    <a:pt x="612" y="332"/>
                  </a:cubicBezTo>
                  <a:cubicBezTo>
                    <a:pt x="607" y="334"/>
                    <a:pt x="601" y="336"/>
                    <a:pt x="602" y="341"/>
                  </a:cubicBezTo>
                  <a:cubicBezTo>
                    <a:pt x="602" y="345"/>
                    <a:pt x="595" y="343"/>
                    <a:pt x="591" y="341"/>
                  </a:cubicBezTo>
                  <a:cubicBezTo>
                    <a:pt x="588" y="339"/>
                    <a:pt x="583" y="342"/>
                    <a:pt x="578" y="342"/>
                  </a:cubicBezTo>
                  <a:cubicBezTo>
                    <a:pt x="573" y="342"/>
                    <a:pt x="573" y="337"/>
                    <a:pt x="569" y="339"/>
                  </a:cubicBezTo>
                  <a:cubicBezTo>
                    <a:pt x="565" y="340"/>
                    <a:pt x="563" y="337"/>
                    <a:pt x="564" y="334"/>
                  </a:cubicBezTo>
                  <a:cubicBezTo>
                    <a:pt x="565" y="331"/>
                    <a:pt x="570" y="333"/>
                    <a:pt x="570" y="336"/>
                  </a:cubicBezTo>
                  <a:cubicBezTo>
                    <a:pt x="570" y="338"/>
                    <a:pt x="573" y="337"/>
                    <a:pt x="576" y="335"/>
                  </a:cubicBezTo>
                  <a:cubicBezTo>
                    <a:pt x="580" y="333"/>
                    <a:pt x="578" y="337"/>
                    <a:pt x="583" y="338"/>
                  </a:cubicBezTo>
                  <a:cubicBezTo>
                    <a:pt x="588" y="338"/>
                    <a:pt x="585" y="335"/>
                    <a:pt x="589" y="335"/>
                  </a:cubicBezTo>
                  <a:cubicBezTo>
                    <a:pt x="592" y="336"/>
                    <a:pt x="593" y="335"/>
                    <a:pt x="591" y="333"/>
                  </a:cubicBezTo>
                  <a:cubicBezTo>
                    <a:pt x="590" y="331"/>
                    <a:pt x="594" y="330"/>
                    <a:pt x="596" y="329"/>
                  </a:cubicBezTo>
                  <a:cubicBezTo>
                    <a:pt x="599" y="327"/>
                    <a:pt x="598" y="324"/>
                    <a:pt x="600" y="323"/>
                  </a:cubicBezTo>
                  <a:cubicBezTo>
                    <a:pt x="602" y="321"/>
                    <a:pt x="601" y="319"/>
                    <a:pt x="603" y="319"/>
                  </a:cubicBezTo>
                  <a:cubicBezTo>
                    <a:pt x="605" y="319"/>
                    <a:pt x="606" y="315"/>
                    <a:pt x="608" y="315"/>
                  </a:cubicBezTo>
                  <a:cubicBezTo>
                    <a:pt x="611" y="315"/>
                    <a:pt x="612" y="312"/>
                    <a:pt x="610" y="310"/>
                  </a:cubicBezTo>
                  <a:cubicBezTo>
                    <a:pt x="609" y="308"/>
                    <a:pt x="611" y="303"/>
                    <a:pt x="613" y="302"/>
                  </a:cubicBezTo>
                  <a:cubicBezTo>
                    <a:pt x="616" y="302"/>
                    <a:pt x="616" y="300"/>
                    <a:pt x="614" y="298"/>
                  </a:cubicBezTo>
                  <a:cubicBezTo>
                    <a:pt x="612" y="297"/>
                    <a:pt x="604" y="292"/>
                    <a:pt x="605" y="289"/>
                  </a:cubicBezTo>
                  <a:cubicBezTo>
                    <a:pt x="605" y="285"/>
                    <a:pt x="604" y="280"/>
                    <a:pt x="605" y="277"/>
                  </a:cubicBezTo>
                  <a:cubicBezTo>
                    <a:pt x="606" y="275"/>
                    <a:pt x="605" y="269"/>
                    <a:pt x="604" y="266"/>
                  </a:cubicBezTo>
                  <a:cubicBezTo>
                    <a:pt x="604" y="263"/>
                    <a:pt x="606" y="260"/>
                    <a:pt x="607" y="255"/>
                  </a:cubicBezTo>
                  <a:cubicBezTo>
                    <a:pt x="608" y="249"/>
                    <a:pt x="601" y="243"/>
                    <a:pt x="598" y="242"/>
                  </a:cubicBezTo>
                  <a:cubicBezTo>
                    <a:pt x="595" y="240"/>
                    <a:pt x="597" y="237"/>
                    <a:pt x="602" y="233"/>
                  </a:cubicBezTo>
                  <a:cubicBezTo>
                    <a:pt x="607" y="229"/>
                    <a:pt x="607" y="217"/>
                    <a:pt x="607" y="214"/>
                  </a:cubicBezTo>
                  <a:cubicBezTo>
                    <a:pt x="606" y="211"/>
                    <a:pt x="596" y="209"/>
                    <a:pt x="593" y="209"/>
                  </a:cubicBezTo>
                  <a:cubicBezTo>
                    <a:pt x="589" y="210"/>
                    <a:pt x="575" y="209"/>
                    <a:pt x="571" y="208"/>
                  </a:cubicBezTo>
                  <a:cubicBezTo>
                    <a:pt x="568" y="208"/>
                    <a:pt x="566" y="211"/>
                    <a:pt x="565" y="215"/>
                  </a:cubicBezTo>
                  <a:cubicBezTo>
                    <a:pt x="563" y="218"/>
                    <a:pt x="559" y="223"/>
                    <a:pt x="557" y="231"/>
                  </a:cubicBezTo>
                  <a:cubicBezTo>
                    <a:pt x="555" y="238"/>
                    <a:pt x="546" y="241"/>
                    <a:pt x="542" y="242"/>
                  </a:cubicBezTo>
                  <a:cubicBezTo>
                    <a:pt x="538" y="244"/>
                    <a:pt x="536" y="249"/>
                    <a:pt x="538" y="252"/>
                  </a:cubicBezTo>
                  <a:cubicBezTo>
                    <a:pt x="539" y="255"/>
                    <a:pt x="542" y="253"/>
                    <a:pt x="544" y="254"/>
                  </a:cubicBezTo>
                  <a:cubicBezTo>
                    <a:pt x="546" y="255"/>
                    <a:pt x="544" y="262"/>
                    <a:pt x="543" y="263"/>
                  </a:cubicBezTo>
                  <a:cubicBezTo>
                    <a:pt x="541" y="264"/>
                    <a:pt x="545" y="266"/>
                    <a:pt x="542" y="268"/>
                  </a:cubicBezTo>
                  <a:cubicBezTo>
                    <a:pt x="539" y="270"/>
                    <a:pt x="536" y="274"/>
                    <a:pt x="538" y="276"/>
                  </a:cubicBezTo>
                  <a:cubicBezTo>
                    <a:pt x="540" y="278"/>
                    <a:pt x="548" y="279"/>
                    <a:pt x="551" y="281"/>
                  </a:cubicBezTo>
                  <a:cubicBezTo>
                    <a:pt x="555" y="283"/>
                    <a:pt x="554" y="286"/>
                    <a:pt x="556" y="290"/>
                  </a:cubicBezTo>
                  <a:cubicBezTo>
                    <a:pt x="559" y="293"/>
                    <a:pt x="562" y="291"/>
                    <a:pt x="563" y="293"/>
                  </a:cubicBezTo>
                  <a:cubicBezTo>
                    <a:pt x="564" y="295"/>
                    <a:pt x="558" y="304"/>
                    <a:pt x="556" y="304"/>
                  </a:cubicBezTo>
                  <a:cubicBezTo>
                    <a:pt x="554" y="305"/>
                    <a:pt x="545" y="296"/>
                    <a:pt x="542" y="294"/>
                  </a:cubicBezTo>
                  <a:cubicBezTo>
                    <a:pt x="540" y="292"/>
                    <a:pt x="529" y="288"/>
                    <a:pt x="524" y="286"/>
                  </a:cubicBezTo>
                  <a:cubicBezTo>
                    <a:pt x="519" y="283"/>
                    <a:pt x="515" y="283"/>
                    <a:pt x="509" y="280"/>
                  </a:cubicBezTo>
                  <a:cubicBezTo>
                    <a:pt x="504" y="276"/>
                    <a:pt x="499" y="274"/>
                    <a:pt x="488" y="274"/>
                  </a:cubicBezTo>
                  <a:cubicBezTo>
                    <a:pt x="478" y="274"/>
                    <a:pt x="471" y="272"/>
                    <a:pt x="468" y="272"/>
                  </a:cubicBezTo>
                  <a:cubicBezTo>
                    <a:pt x="464" y="273"/>
                    <a:pt x="466" y="269"/>
                    <a:pt x="460" y="266"/>
                  </a:cubicBezTo>
                  <a:cubicBezTo>
                    <a:pt x="453" y="263"/>
                    <a:pt x="449" y="260"/>
                    <a:pt x="446" y="262"/>
                  </a:cubicBezTo>
                  <a:cubicBezTo>
                    <a:pt x="442" y="263"/>
                    <a:pt x="444" y="270"/>
                    <a:pt x="449" y="271"/>
                  </a:cubicBezTo>
                  <a:cubicBezTo>
                    <a:pt x="454" y="272"/>
                    <a:pt x="452" y="275"/>
                    <a:pt x="457" y="274"/>
                  </a:cubicBezTo>
                  <a:cubicBezTo>
                    <a:pt x="463" y="274"/>
                    <a:pt x="465" y="276"/>
                    <a:pt x="465" y="279"/>
                  </a:cubicBezTo>
                  <a:cubicBezTo>
                    <a:pt x="464" y="283"/>
                    <a:pt x="467" y="286"/>
                    <a:pt x="470" y="289"/>
                  </a:cubicBezTo>
                  <a:cubicBezTo>
                    <a:pt x="472" y="291"/>
                    <a:pt x="471" y="295"/>
                    <a:pt x="466" y="295"/>
                  </a:cubicBezTo>
                  <a:cubicBezTo>
                    <a:pt x="462" y="295"/>
                    <a:pt x="457" y="296"/>
                    <a:pt x="459" y="299"/>
                  </a:cubicBezTo>
                  <a:cubicBezTo>
                    <a:pt x="461" y="302"/>
                    <a:pt x="457" y="303"/>
                    <a:pt x="453" y="301"/>
                  </a:cubicBezTo>
                  <a:cubicBezTo>
                    <a:pt x="448" y="299"/>
                    <a:pt x="451" y="296"/>
                    <a:pt x="453" y="294"/>
                  </a:cubicBezTo>
                  <a:cubicBezTo>
                    <a:pt x="455" y="293"/>
                    <a:pt x="449" y="290"/>
                    <a:pt x="446" y="289"/>
                  </a:cubicBezTo>
                  <a:cubicBezTo>
                    <a:pt x="443" y="288"/>
                    <a:pt x="432" y="297"/>
                    <a:pt x="429" y="298"/>
                  </a:cubicBezTo>
                  <a:cubicBezTo>
                    <a:pt x="425" y="299"/>
                    <a:pt x="418" y="296"/>
                    <a:pt x="410" y="298"/>
                  </a:cubicBezTo>
                  <a:cubicBezTo>
                    <a:pt x="402" y="300"/>
                    <a:pt x="402" y="306"/>
                    <a:pt x="399" y="306"/>
                  </a:cubicBezTo>
                  <a:cubicBezTo>
                    <a:pt x="396" y="305"/>
                    <a:pt x="387" y="306"/>
                    <a:pt x="384" y="304"/>
                  </a:cubicBezTo>
                  <a:cubicBezTo>
                    <a:pt x="381" y="302"/>
                    <a:pt x="383" y="301"/>
                    <a:pt x="387" y="301"/>
                  </a:cubicBezTo>
                  <a:cubicBezTo>
                    <a:pt x="390" y="302"/>
                    <a:pt x="391" y="300"/>
                    <a:pt x="389" y="298"/>
                  </a:cubicBezTo>
                  <a:cubicBezTo>
                    <a:pt x="387" y="296"/>
                    <a:pt x="392" y="292"/>
                    <a:pt x="392" y="290"/>
                  </a:cubicBezTo>
                  <a:cubicBezTo>
                    <a:pt x="392" y="289"/>
                    <a:pt x="379" y="293"/>
                    <a:pt x="377" y="295"/>
                  </a:cubicBezTo>
                  <a:cubicBezTo>
                    <a:pt x="374" y="297"/>
                    <a:pt x="377" y="300"/>
                    <a:pt x="374" y="301"/>
                  </a:cubicBezTo>
                  <a:cubicBezTo>
                    <a:pt x="372" y="302"/>
                    <a:pt x="372" y="299"/>
                    <a:pt x="369" y="298"/>
                  </a:cubicBezTo>
                  <a:cubicBezTo>
                    <a:pt x="367" y="297"/>
                    <a:pt x="347" y="302"/>
                    <a:pt x="344" y="306"/>
                  </a:cubicBezTo>
                  <a:cubicBezTo>
                    <a:pt x="340" y="310"/>
                    <a:pt x="333" y="310"/>
                    <a:pt x="333" y="313"/>
                  </a:cubicBezTo>
                  <a:cubicBezTo>
                    <a:pt x="333" y="315"/>
                    <a:pt x="324" y="315"/>
                    <a:pt x="320" y="316"/>
                  </a:cubicBezTo>
                  <a:cubicBezTo>
                    <a:pt x="317" y="318"/>
                    <a:pt x="319" y="325"/>
                    <a:pt x="318" y="328"/>
                  </a:cubicBezTo>
                  <a:cubicBezTo>
                    <a:pt x="317" y="332"/>
                    <a:pt x="303" y="331"/>
                    <a:pt x="299" y="331"/>
                  </a:cubicBezTo>
                  <a:cubicBezTo>
                    <a:pt x="295" y="331"/>
                    <a:pt x="293" y="323"/>
                    <a:pt x="290" y="322"/>
                  </a:cubicBezTo>
                  <a:cubicBezTo>
                    <a:pt x="286" y="322"/>
                    <a:pt x="288" y="317"/>
                    <a:pt x="289" y="315"/>
                  </a:cubicBezTo>
                  <a:cubicBezTo>
                    <a:pt x="290" y="313"/>
                    <a:pt x="293" y="315"/>
                    <a:pt x="297" y="312"/>
                  </a:cubicBezTo>
                  <a:cubicBezTo>
                    <a:pt x="301" y="309"/>
                    <a:pt x="306" y="313"/>
                    <a:pt x="307" y="312"/>
                  </a:cubicBezTo>
                  <a:cubicBezTo>
                    <a:pt x="309" y="310"/>
                    <a:pt x="301" y="305"/>
                    <a:pt x="300" y="301"/>
                  </a:cubicBezTo>
                  <a:cubicBezTo>
                    <a:pt x="300" y="297"/>
                    <a:pt x="291" y="295"/>
                    <a:pt x="286" y="297"/>
                  </a:cubicBezTo>
                  <a:cubicBezTo>
                    <a:pt x="281" y="298"/>
                    <a:pt x="276" y="297"/>
                    <a:pt x="272" y="295"/>
                  </a:cubicBezTo>
                  <a:cubicBezTo>
                    <a:pt x="269" y="294"/>
                    <a:pt x="269" y="298"/>
                    <a:pt x="274" y="300"/>
                  </a:cubicBezTo>
                  <a:cubicBezTo>
                    <a:pt x="279" y="301"/>
                    <a:pt x="277" y="305"/>
                    <a:pt x="277" y="307"/>
                  </a:cubicBezTo>
                  <a:cubicBezTo>
                    <a:pt x="278" y="310"/>
                    <a:pt x="276" y="316"/>
                    <a:pt x="273" y="320"/>
                  </a:cubicBezTo>
                  <a:cubicBezTo>
                    <a:pt x="270" y="324"/>
                    <a:pt x="272" y="324"/>
                    <a:pt x="277" y="324"/>
                  </a:cubicBezTo>
                  <a:cubicBezTo>
                    <a:pt x="281" y="324"/>
                    <a:pt x="281" y="330"/>
                    <a:pt x="281" y="334"/>
                  </a:cubicBezTo>
                  <a:cubicBezTo>
                    <a:pt x="281" y="338"/>
                    <a:pt x="277" y="339"/>
                    <a:pt x="277" y="343"/>
                  </a:cubicBezTo>
                  <a:cubicBezTo>
                    <a:pt x="277" y="346"/>
                    <a:pt x="274" y="341"/>
                    <a:pt x="273" y="342"/>
                  </a:cubicBezTo>
                  <a:cubicBezTo>
                    <a:pt x="271" y="344"/>
                    <a:pt x="270" y="342"/>
                    <a:pt x="269" y="339"/>
                  </a:cubicBezTo>
                  <a:cubicBezTo>
                    <a:pt x="269" y="336"/>
                    <a:pt x="262" y="338"/>
                    <a:pt x="258" y="337"/>
                  </a:cubicBezTo>
                  <a:cubicBezTo>
                    <a:pt x="254" y="336"/>
                    <a:pt x="253" y="338"/>
                    <a:pt x="251" y="340"/>
                  </a:cubicBezTo>
                  <a:cubicBezTo>
                    <a:pt x="249" y="343"/>
                    <a:pt x="244" y="344"/>
                    <a:pt x="241" y="345"/>
                  </a:cubicBezTo>
                  <a:cubicBezTo>
                    <a:pt x="238" y="345"/>
                    <a:pt x="233" y="351"/>
                    <a:pt x="230" y="353"/>
                  </a:cubicBezTo>
                  <a:cubicBezTo>
                    <a:pt x="227" y="355"/>
                    <a:pt x="226" y="358"/>
                    <a:pt x="231" y="362"/>
                  </a:cubicBezTo>
                  <a:cubicBezTo>
                    <a:pt x="235" y="366"/>
                    <a:pt x="236" y="369"/>
                    <a:pt x="235" y="371"/>
                  </a:cubicBezTo>
                  <a:cubicBezTo>
                    <a:pt x="235" y="373"/>
                    <a:pt x="224" y="373"/>
                    <a:pt x="222" y="370"/>
                  </a:cubicBezTo>
                  <a:cubicBezTo>
                    <a:pt x="220" y="368"/>
                    <a:pt x="213" y="367"/>
                    <a:pt x="210" y="368"/>
                  </a:cubicBezTo>
                  <a:cubicBezTo>
                    <a:pt x="208" y="368"/>
                    <a:pt x="201" y="360"/>
                    <a:pt x="197" y="360"/>
                  </a:cubicBezTo>
                  <a:cubicBezTo>
                    <a:pt x="194" y="360"/>
                    <a:pt x="192" y="364"/>
                    <a:pt x="190" y="366"/>
                  </a:cubicBezTo>
                  <a:cubicBezTo>
                    <a:pt x="189" y="369"/>
                    <a:pt x="192" y="369"/>
                    <a:pt x="194" y="373"/>
                  </a:cubicBezTo>
                  <a:cubicBezTo>
                    <a:pt x="195" y="377"/>
                    <a:pt x="202" y="377"/>
                    <a:pt x="205" y="377"/>
                  </a:cubicBezTo>
                  <a:cubicBezTo>
                    <a:pt x="208" y="377"/>
                    <a:pt x="207" y="382"/>
                    <a:pt x="206" y="384"/>
                  </a:cubicBezTo>
                  <a:cubicBezTo>
                    <a:pt x="205" y="386"/>
                    <a:pt x="199" y="387"/>
                    <a:pt x="197" y="385"/>
                  </a:cubicBezTo>
                  <a:cubicBezTo>
                    <a:pt x="196" y="383"/>
                    <a:pt x="189" y="385"/>
                    <a:pt x="188" y="382"/>
                  </a:cubicBezTo>
                  <a:cubicBezTo>
                    <a:pt x="188" y="380"/>
                    <a:pt x="183" y="376"/>
                    <a:pt x="178" y="376"/>
                  </a:cubicBezTo>
                  <a:cubicBezTo>
                    <a:pt x="173" y="377"/>
                    <a:pt x="172" y="374"/>
                    <a:pt x="172" y="370"/>
                  </a:cubicBezTo>
                  <a:cubicBezTo>
                    <a:pt x="173" y="366"/>
                    <a:pt x="169" y="364"/>
                    <a:pt x="170" y="362"/>
                  </a:cubicBezTo>
                  <a:cubicBezTo>
                    <a:pt x="170" y="360"/>
                    <a:pt x="167" y="356"/>
                    <a:pt x="170" y="354"/>
                  </a:cubicBezTo>
                  <a:cubicBezTo>
                    <a:pt x="173" y="353"/>
                    <a:pt x="171" y="350"/>
                    <a:pt x="171" y="347"/>
                  </a:cubicBezTo>
                  <a:cubicBezTo>
                    <a:pt x="171" y="345"/>
                    <a:pt x="166" y="341"/>
                    <a:pt x="162" y="341"/>
                  </a:cubicBezTo>
                  <a:cubicBezTo>
                    <a:pt x="158" y="341"/>
                    <a:pt x="159" y="337"/>
                    <a:pt x="155" y="336"/>
                  </a:cubicBezTo>
                  <a:cubicBezTo>
                    <a:pt x="152" y="335"/>
                    <a:pt x="145" y="329"/>
                    <a:pt x="144" y="327"/>
                  </a:cubicBezTo>
                  <a:cubicBezTo>
                    <a:pt x="144" y="324"/>
                    <a:pt x="138" y="324"/>
                    <a:pt x="140" y="323"/>
                  </a:cubicBezTo>
                  <a:cubicBezTo>
                    <a:pt x="142" y="322"/>
                    <a:pt x="146" y="323"/>
                    <a:pt x="149" y="326"/>
                  </a:cubicBezTo>
                  <a:cubicBezTo>
                    <a:pt x="152" y="329"/>
                    <a:pt x="157" y="332"/>
                    <a:pt x="165" y="333"/>
                  </a:cubicBezTo>
                  <a:cubicBezTo>
                    <a:pt x="173" y="334"/>
                    <a:pt x="176" y="338"/>
                    <a:pt x="185" y="339"/>
                  </a:cubicBezTo>
                  <a:cubicBezTo>
                    <a:pt x="193" y="341"/>
                    <a:pt x="198" y="342"/>
                    <a:pt x="211" y="344"/>
                  </a:cubicBezTo>
                  <a:cubicBezTo>
                    <a:pt x="223" y="345"/>
                    <a:pt x="240" y="333"/>
                    <a:pt x="244" y="329"/>
                  </a:cubicBezTo>
                  <a:cubicBezTo>
                    <a:pt x="247" y="326"/>
                    <a:pt x="243" y="319"/>
                    <a:pt x="243" y="316"/>
                  </a:cubicBezTo>
                  <a:cubicBezTo>
                    <a:pt x="243" y="313"/>
                    <a:pt x="237" y="313"/>
                    <a:pt x="236" y="311"/>
                  </a:cubicBezTo>
                  <a:cubicBezTo>
                    <a:pt x="235" y="309"/>
                    <a:pt x="232" y="305"/>
                    <a:pt x="227" y="305"/>
                  </a:cubicBezTo>
                  <a:cubicBezTo>
                    <a:pt x="222" y="305"/>
                    <a:pt x="221" y="300"/>
                    <a:pt x="217" y="300"/>
                  </a:cubicBezTo>
                  <a:cubicBezTo>
                    <a:pt x="214" y="300"/>
                    <a:pt x="211" y="298"/>
                    <a:pt x="201" y="292"/>
                  </a:cubicBezTo>
                  <a:cubicBezTo>
                    <a:pt x="191" y="285"/>
                    <a:pt x="177" y="280"/>
                    <a:pt x="175" y="281"/>
                  </a:cubicBezTo>
                  <a:cubicBezTo>
                    <a:pt x="172" y="283"/>
                    <a:pt x="170" y="283"/>
                    <a:pt x="169" y="281"/>
                  </a:cubicBezTo>
                  <a:cubicBezTo>
                    <a:pt x="167" y="278"/>
                    <a:pt x="163" y="279"/>
                    <a:pt x="161" y="281"/>
                  </a:cubicBezTo>
                  <a:cubicBezTo>
                    <a:pt x="158" y="283"/>
                    <a:pt x="155" y="279"/>
                    <a:pt x="150" y="280"/>
                  </a:cubicBezTo>
                  <a:cubicBezTo>
                    <a:pt x="145" y="281"/>
                    <a:pt x="143" y="278"/>
                    <a:pt x="144" y="276"/>
                  </a:cubicBezTo>
                  <a:cubicBezTo>
                    <a:pt x="145" y="275"/>
                    <a:pt x="153" y="276"/>
                    <a:pt x="152" y="274"/>
                  </a:cubicBezTo>
                  <a:cubicBezTo>
                    <a:pt x="152" y="271"/>
                    <a:pt x="149" y="274"/>
                    <a:pt x="145" y="271"/>
                  </a:cubicBezTo>
                  <a:cubicBezTo>
                    <a:pt x="140" y="268"/>
                    <a:pt x="138" y="270"/>
                    <a:pt x="137" y="272"/>
                  </a:cubicBezTo>
                  <a:cubicBezTo>
                    <a:pt x="136" y="275"/>
                    <a:pt x="132" y="274"/>
                    <a:pt x="130" y="272"/>
                  </a:cubicBezTo>
                  <a:cubicBezTo>
                    <a:pt x="130" y="272"/>
                    <a:pt x="129" y="271"/>
                    <a:pt x="129" y="271"/>
                  </a:cubicBezTo>
                  <a:cubicBezTo>
                    <a:pt x="128" y="275"/>
                    <a:pt x="126" y="276"/>
                    <a:pt x="123" y="275"/>
                  </a:cubicBezTo>
                  <a:cubicBezTo>
                    <a:pt x="120" y="275"/>
                    <a:pt x="117" y="280"/>
                    <a:pt x="114" y="280"/>
                  </a:cubicBezTo>
                  <a:cubicBezTo>
                    <a:pt x="111" y="280"/>
                    <a:pt x="107" y="283"/>
                    <a:pt x="106" y="286"/>
                  </a:cubicBezTo>
                  <a:cubicBezTo>
                    <a:pt x="106" y="289"/>
                    <a:pt x="102" y="288"/>
                    <a:pt x="102" y="290"/>
                  </a:cubicBezTo>
                  <a:cubicBezTo>
                    <a:pt x="102" y="292"/>
                    <a:pt x="102" y="294"/>
                    <a:pt x="100" y="296"/>
                  </a:cubicBezTo>
                  <a:cubicBezTo>
                    <a:pt x="99" y="298"/>
                    <a:pt x="100" y="299"/>
                    <a:pt x="102" y="302"/>
                  </a:cubicBezTo>
                  <a:cubicBezTo>
                    <a:pt x="104" y="305"/>
                    <a:pt x="107" y="305"/>
                    <a:pt x="109" y="306"/>
                  </a:cubicBezTo>
                  <a:cubicBezTo>
                    <a:pt x="111" y="307"/>
                    <a:pt x="117" y="312"/>
                    <a:pt x="117" y="314"/>
                  </a:cubicBezTo>
                  <a:cubicBezTo>
                    <a:pt x="117" y="316"/>
                    <a:pt x="112" y="321"/>
                    <a:pt x="110" y="323"/>
                  </a:cubicBezTo>
                  <a:cubicBezTo>
                    <a:pt x="108" y="324"/>
                    <a:pt x="105" y="327"/>
                    <a:pt x="107" y="329"/>
                  </a:cubicBezTo>
                  <a:cubicBezTo>
                    <a:pt x="108" y="331"/>
                    <a:pt x="114" y="340"/>
                    <a:pt x="117" y="346"/>
                  </a:cubicBezTo>
                  <a:cubicBezTo>
                    <a:pt x="121" y="353"/>
                    <a:pt x="116" y="350"/>
                    <a:pt x="114" y="353"/>
                  </a:cubicBezTo>
                  <a:cubicBezTo>
                    <a:pt x="111" y="356"/>
                    <a:pt x="115" y="360"/>
                    <a:pt x="115" y="362"/>
                  </a:cubicBezTo>
                  <a:cubicBezTo>
                    <a:pt x="116" y="364"/>
                    <a:pt x="112" y="363"/>
                    <a:pt x="113" y="365"/>
                  </a:cubicBezTo>
                  <a:cubicBezTo>
                    <a:pt x="113" y="367"/>
                    <a:pt x="118" y="367"/>
                    <a:pt x="118" y="369"/>
                  </a:cubicBezTo>
                  <a:cubicBezTo>
                    <a:pt x="119" y="370"/>
                    <a:pt x="115" y="372"/>
                    <a:pt x="117" y="374"/>
                  </a:cubicBezTo>
                  <a:cubicBezTo>
                    <a:pt x="118" y="377"/>
                    <a:pt x="122" y="377"/>
                    <a:pt x="123" y="380"/>
                  </a:cubicBezTo>
                  <a:cubicBezTo>
                    <a:pt x="123" y="384"/>
                    <a:pt x="115" y="384"/>
                    <a:pt x="116" y="387"/>
                  </a:cubicBezTo>
                  <a:cubicBezTo>
                    <a:pt x="116" y="389"/>
                    <a:pt x="126" y="393"/>
                    <a:pt x="130" y="398"/>
                  </a:cubicBezTo>
                  <a:cubicBezTo>
                    <a:pt x="134" y="403"/>
                    <a:pt x="134" y="404"/>
                    <a:pt x="133" y="407"/>
                  </a:cubicBezTo>
                  <a:cubicBezTo>
                    <a:pt x="131" y="412"/>
                    <a:pt x="119" y="417"/>
                    <a:pt x="116" y="423"/>
                  </a:cubicBezTo>
                  <a:cubicBezTo>
                    <a:pt x="114" y="429"/>
                    <a:pt x="104" y="432"/>
                    <a:pt x="99" y="437"/>
                  </a:cubicBezTo>
                  <a:cubicBezTo>
                    <a:pt x="97" y="439"/>
                    <a:pt x="95" y="441"/>
                    <a:pt x="94" y="443"/>
                  </a:cubicBezTo>
                  <a:cubicBezTo>
                    <a:pt x="96" y="443"/>
                    <a:pt x="97" y="442"/>
                    <a:pt x="98" y="442"/>
                  </a:cubicBezTo>
                  <a:cubicBezTo>
                    <a:pt x="101" y="440"/>
                    <a:pt x="103" y="447"/>
                    <a:pt x="106" y="449"/>
                  </a:cubicBezTo>
                  <a:cubicBezTo>
                    <a:pt x="108" y="451"/>
                    <a:pt x="114" y="449"/>
                    <a:pt x="115" y="451"/>
                  </a:cubicBezTo>
                  <a:cubicBezTo>
                    <a:pt x="117" y="453"/>
                    <a:pt x="114" y="453"/>
                    <a:pt x="110" y="453"/>
                  </a:cubicBezTo>
                  <a:cubicBezTo>
                    <a:pt x="106" y="452"/>
                    <a:pt x="105" y="454"/>
                    <a:pt x="99" y="456"/>
                  </a:cubicBezTo>
                  <a:cubicBezTo>
                    <a:pt x="95" y="458"/>
                    <a:pt x="95" y="460"/>
                    <a:pt x="94" y="461"/>
                  </a:cubicBezTo>
                  <a:cubicBezTo>
                    <a:pt x="96" y="465"/>
                    <a:pt x="93" y="465"/>
                    <a:pt x="91" y="468"/>
                  </a:cubicBezTo>
                  <a:cubicBezTo>
                    <a:pt x="90" y="471"/>
                    <a:pt x="88" y="472"/>
                    <a:pt x="88" y="474"/>
                  </a:cubicBezTo>
                  <a:cubicBezTo>
                    <a:pt x="87" y="476"/>
                    <a:pt x="88" y="477"/>
                    <a:pt x="88" y="480"/>
                  </a:cubicBezTo>
                  <a:cubicBezTo>
                    <a:pt x="89" y="483"/>
                    <a:pt x="89" y="484"/>
                    <a:pt x="91" y="486"/>
                  </a:cubicBezTo>
                  <a:cubicBezTo>
                    <a:pt x="93" y="489"/>
                    <a:pt x="89" y="489"/>
                    <a:pt x="88" y="490"/>
                  </a:cubicBezTo>
                  <a:cubicBezTo>
                    <a:pt x="86" y="491"/>
                    <a:pt x="87" y="494"/>
                    <a:pt x="89" y="496"/>
                  </a:cubicBezTo>
                  <a:cubicBezTo>
                    <a:pt x="91" y="498"/>
                    <a:pt x="91" y="501"/>
                    <a:pt x="91" y="502"/>
                  </a:cubicBezTo>
                  <a:cubicBezTo>
                    <a:pt x="90" y="504"/>
                    <a:pt x="92" y="507"/>
                    <a:pt x="94" y="509"/>
                  </a:cubicBezTo>
                  <a:cubicBezTo>
                    <a:pt x="96" y="511"/>
                    <a:pt x="96" y="515"/>
                    <a:pt x="97" y="517"/>
                  </a:cubicBezTo>
                  <a:cubicBezTo>
                    <a:pt x="99" y="518"/>
                    <a:pt x="100" y="519"/>
                    <a:pt x="103" y="518"/>
                  </a:cubicBezTo>
                  <a:cubicBezTo>
                    <a:pt x="106" y="518"/>
                    <a:pt x="108" y="519"/>
                    <a:pt x="109" y="521"/>
                  </a:cubicBezTo>
                  <a:cubicBezTo>
                    <a:pt x="110" y="523"/>
                    <a:pt x="112" y="522"/>
                    <a:pt x="115" y="521"/>
                  </a:cubicBezTo>
                  <a:cubicBezTo>
                    <a:pt x="118" y="520"/>
                    <a:pt x="124" y="523"/>
                    <a:pt x="125" y="524"/>
                  </a:cubicBezTo>
                  <a:cubicBezTo>
                    <a:pt x="127" y="525"/>
                    <a:pt x="126" y="529"/>
                    <a:pt x="126" y="532"/>
                  </a:cubicBezTo>
                  <a:cubicBezTo>
                    <a:pt x="127" y="535"/>
                    <a:pt x="125" y="538"/>
                    <a:pt x="128" y="540"/>
                  </a:cubicBezTo>
                  <a:cubicBezTo>
                    <a:pt x="130" y="542"/>
                    <a:pt x="130" y="546"/>
                    <a:pt x="133" y="547"/>
                  </a:cubicBezTo>
                  <a:cubicBezTo>
                    <a:pt x="136" y="548"/>
                    <a:pt x="137" y="553"/>
                    <a:pt x="139" y="553"/>
                  </a:cubicBezTo>
                  <a:cubicBezTo>
                    <a:pt x="141" y="554"/>
                    <a:pt x="145" y="557"/>
                    <a:pt x="146" y="559"/>
                  </a:cubicBezTo>
                  <a:cubicBezTo>
                    <a:pt x="146" y="561"/>
                    <a:pt x="142" y="563"/>
                    <a:pt x="140" y="564"/>
                  </a:cubicBezTo>
                  <a:cubicBezTo>
                    <a:pt x="138" y="565"/>
                    <a:pt x="133" y="561"/>
                    <a:pt x="132" y="563"/>
                  </a:cubicBezTo>
                  <a:cubicBezTo>
                    <a:pt x="130" y="565"/>
                    <a:pt x="132" y="568"/>
                    <a:pt x="134" y="573"/>
                  </a:cubicBezTo>
                  <a:cubicBezTo>
                    <a:pt x="135" y="579"/>
                    <a:pt x="136" y="579"/>
                    <a:pt x="138" y="579"/>
                  </a:cubicBezTo>
                  <a:cubicBezTo>
                    <a:pt x="141" y="579"/>
                    <a:pt x="142" y="578"/>
                    <a:pt x="144" y="577"/>
                  </a:cubicBezTo>
                  <a:cubicBezTo>
                    <a:pt x="145" y="576"/>
                    <a:pt x="149" y="577"/>
                    <a:pt x="151" y="576"/>
                  </a:cubicBezTo>
                  <a:cubicBezTo>
                    <a:pt x="153" y="576"/>
                    <a:pt x="159" y="575"/>
                    <a:pt x="160" y="577"/>
                  </a:cubicBezTo>
                  <a:cubicBezTo>
                    <a:pt x="162" y="579"/>
                    <a:pt x="163" y="584"/>
                    <a:pt x="162" y="586"/>
                  </a:cubicBezTo>
                  <a:cubicBezTo>
                    <a:pt x="161" y="588"/>
                    <a:pt x="163" y="590"/>
                    <a:pt x="164" y="592"/>
                  </a:cubicBezTo>
                  <a:cubicBezTo>
                    <a:pt x="166" y="595"/>
                    <a:pt x="171" y="593"/>
                    <a:pt x="173" y="594"/>
                  </a:cubicBezTo>
                  <a:cubicBezTo>
                    <a:pt x="174" y="595"/>
                    <a:pt x="178" y="600"/>
                    <a:pt x="178" y="603"/>
                  </a:cubicBezTo>
                  <a:cubicBezTo>
                    <a:pt x="177" y="605"/>
                    <a:pt x="180" y="606"/>
                    <a:pt x="182" y="605"/>
                  </a:cubicBezTo>
                  <a:cubicBezTo>
                    <a:pt x="184" y="604"/>
                    <a:pt x="185" y="606"/>
                    <a:pt x="187" y="608"/>
                  </a:cubicBezTo>
                  <a:cubicBezTo>
                    <a:pt x="189" y="609"/>
                    <a:pt x="191" y="608"/>
                    <a:pt x="193" y="607"/>
                  </a:cubicBezTo>
                  <a:cubicBezTo>
                    <a:pt x="195" y="606"/>
                    <a:pt x="198" y="605"/>
                    <a:pt x="199" y="607"/>
                  </a:cubicBezTo>
                  <a:cubicBezTo>
                    <a:pt x="200" y="608"/>
                    <a:pt x="204" y="612"/>
                    <a:pt x="204" y="613"/>
                  </a:cubicBezTo>
                  <a:cubicBezTo>
                    <a:pt x="204" y="614"/>
                    <a:pt x="211" y="613"/>
                    <a:pt x="214" y="614"/>
                  </a:cubicBezTo>
                  <a:cubicBezTo>
                    <a:pt x="217" y="616"/>
                    <a:pt x="220" y="615"/>
                    <a:pt x="223" y="617"/>
                  </a:cubicBezTo>
                  <a:cubicBezTo>
                    <a:pt x="226" y="618"/>
                    <a:pt x="229" y="619"/>
                    <a:pt x="230" y="621"/>
                  </a:cubicBezTo>
                  <a:cubicBezTo>
                    <a:pt x="230" y="623"/>
                    <a:pt x="226" y="624"/>
                    <a:pt x="226" y="625"/>
                  </a:cubicBezTo>
                  <a:cubicBezTo>
                    <a:pt x="226" y="626"/>
                    <a:pt x="229" y="627"/>
                    <a:pt x="229" y="629"/>
                  </a:cubicBezTo>
                  <a:cubicBezTo>
                    <a:pt x="229" y="630"/>
                    <a:pt x="226" y="630"/>
                    <a:pt x="225" y="631"/>
                  </a:cubicBezTo>
                  <a:cubicBezTo>
                    <a:pt x="225" y="633"/>
                    <a:pt x="227" y="634"/>
                    <a:pt x="228" y="636"/>
                  </a:cubicBezTo>
                  <a:cubicBezTo>
                    <a:pt x="228" y="637"/>
                    <a:pt x="226" y="641"/>
                    <a:pt x="226" y="642"/>
                  </a:cubicBezTo>
                  <a:cubicBezTo>
                    <a:pt x="226" y="644"/>
                    <a:pt x="218" y="642"/>
                    <a:pt x="216" y="642"/>
                  </a:cubicBezTo>
                  <a:cubicBezTo>
                    <a:pt x="215" y="642"/>
                    <a:pt x="209" y="648"/>
                    <a:pt x="208" y="648"/>
                  </a:cubicBezTo>
                  <a:cubicBezTo>
                    <a:pt x="206" y="648"/>
                    <a:pt x="207" y="651"/>
                    <a:pt x="207" y="654"/>
                  </a:cubicBezTo>
                  <a:cubicBezTo>
                    <a:pt x="213" y="652"/>
                    <a:pt x="218" y="652"/>
                    <a:pt x="219" y="653"/>
                  </a:cubicBezTo>
                  <a:cubicBezTo>
                    <a:pt x="220" y="655"/>
                    <a:pt x="207" y="661"/>
                    <a:pt x="205" y="661"/>
                  </a:cubicBezTo>
                  <a:cubicBezTo>
                    <a:pt x="203" y="662"/>
                    <a:pt x="209" y="666"/>
                    <a:pt x="209" y="668"/>
                  </a:cubicBezTo>
                  <a:cubicBezTo>
                    <a:pt x="209" y="670"/>
                    <a:pt x="202" y="670"/>
                    <a:pt x="203" y="674"/>
                  </a:cubicBezTo>
                  <a:cubicBezTo>
                    <a:pt x="203" y="678"/>
                    <a:pt x="200" y="679"/>
                    <a:pt x="196" y="679"/>
                  </a:cubicBezTo>
                  <a:cubicBezTo>
                    <a:pt x="193" y="679"/>
                    <a:pt x="192" y="681"/>
                    <a:pt x="193" y="682"/>
                  </a:cubicBezTo>
                  <a:cubicBezTo>
                    <a:pt x="195" y="682"/>
                    <a:pt x="195" y="687"/>
                    <a:pt x="202" y="689"/>
                  </a:cubicBezTo>
                  <a:cubicBezTo>
                    <a:pt x="209" y="691"/>
                    <a:pt x="217" y="697"/>
                    <a:pt x="223" y="704"/>
                  </a:cubicBezTo>
                  <a:cubicBezTo>
                    <a:pt x="224" y="705"/>
                    <a:pt x="225" y="706"/>
                    <a:pt x="226" y="706"/>
                  </a:cubicBezTo>
                  <a:cubicBezTo>
                    <a:pt x="228" y="705"/>
                    <a:pt x="229" y="705"/>
                    <a:pt x="230" y="704"/>
                  </a:cubicBezTo>
                  <a:cubicBezTo>
                    <a:pt x="234" y="704"/>
                    <a:pt x="240" y="706"/>
                    <a:pt x="244" y="708"/>
                  </a:cubicBezTo>
                  <a:cubicBezTo>
                    <a:pt x="247" y="711"/>
                    <a:pt x="260" y="708"/>
                    <a:pt x="261" y="710"/>
                  </a:cubicBezTo>
                  <a:cubicBezTo>
                    <a:pt x="263" y="712"/>
                    <a:pt x="266" y="714"/>
                    <a:pt x="268" y="714"/>
                  </a:cubicBezTo>
                  <a:cubicBezTo>
                    <a:pt x="271" y="714"/>
                    <a:pt x="273" y="719"/>
                    <a:pt x="275" y="718"/>
                  </a:cubicBezTo>
                  <a:cubicBezTo>
                    <a:pt x="277" y="716"/>
                    <a:pt x="285" y="716"/>
                    <a:pt x="287" y="716"/>
                  </a:cubicBezTo>
                  <a:cubicBezTo>
                    <a:pt x="289" y="716"/>
                    <a:pt x="289" y="718"/>
                    <a:pt x="291" y="718"/>
                  </a:cubicBezTo>
                  <a:cubicBezTo>
                    <a:pt x="293" y="718"/>
                    <a:pt x="293" y="725"/>
                    <a:pt x="294" y="725"/>
                  </a:cubicBezTo>
                  <a:cubicBezTo>
                    <a:pt x="296" y="724"/>
                    <a:pt x="301" y="729"/>
                    <a:pt x="305" y="730"/>
                  </a:cubicBezTo>
                  <a:cubicBezTo>
                    <a:pt x="308" y="730"/>
                    <a:pt x="312" y="736"/>
                    <a:pt x="313" y="736"/>
                  </a:cubicBezTo>
                  <a:cubicBezTo>
                    <a:pt x="315" y="735"/>
                    <a:pt x="317" y="738"/>
                    <a:pt x="318" y="736"/>
                  </a:cubicBezTo>
                  <a:cubicBezTo>
                    <a:pt x="319" y="734"/>
                    <a:pt x="324" y="735"/>
                    <a:pt x="326" y="731"/>
                  </a:cubicBezTo>
                  <a:cubicBezTo>
                    <a:pt x="319" y="723"/>
                    <a:pt x="312" y="714"/>
                    <a:pt x="313" y="711"/>
                  </a:cubicBezTo>
                  <a:cubicBezTo>
                    <a:pt x="313" y="705"/>
                    <a:pt x="315" y="702"/>
                    <a:pt x="308" y="696"/>
                  </a:cubicBezTo>
                  <a:cubicBezTo>
                    <a:pt x="301" y="690"/>
                    <a:pt x="309" y="686"/>
                    <a:pt x="314" y="679"/>
                  </a:cubicBezTo>
                  <a:cubicBezTo>
                    <a:pt x="318" y="674"/>
                    <a:pt x="328" y="671"/>
                    <a:pt x="334" y="667"/>
                  </a:cubicBezTo>
                  <a:cubicBezTo>
                    <a:pt x="333" y="666"/>
                    <a:pt x="332" y="665"/>
                    <a:pt x="330" y="665"/>
                  </a:cubicBezTo>
                  <a:cubicBezTo>
                    <a:pt x="326" y="663"/>
                    <a:pt x="324" y="661"/>
                    <a:pt x="328" y="660"/>
                  </a:cubicBezTo>
                  <a:cubicBezTo>
                    <a:pt x="331" y="659"/>
                    <a:pt x="330" y="657"/>
                    <a:pt x="326" y="653"/>
                  </a:cubicBezTo>
                  <a:cubicBezTo>
                    <a:pt x="323" y="649"/>
                    <a:pt x="321" y="645"/>
                    <a:pt x="319" y="645"/>
                  </a:cubicBezTo>
                  <a:cubicBezTo>
                    <a:pt x="317" y="645"/>
                    <a:pt x="314" y="644"/>
                    <a:pt x="311" y="645"/>
                  </a:cubicBezTo>
                  <a:cubicBezTo>
                    <a:pt x="308" y="646"/>
                    <a:pt x="309" y="643"/>
                    <a:pt x="309" y="639"/>
                  </a:cubicBezTo>
                  <a:cubicBezTo>
                    <a:pt x="310" y="636"/>
                    <a:pt x="304" y="636"/>
                    <a:pt x="303" y="635"/>
                  </a:cubicBezTo>
                  <a:cubicBezTo>
                    <a:pt x="302" y="633"/>
                    <a:pt x="304" y="628"/>
                    <a:pt x="305" y="628"/>
                  </a:cubicBezTo>
                  <a:cubicBezTo>
                    <a:pt x="306" y="627"/>
                    <a:pt x="309" y="626"/>
                    <a:pt x="309" y="624"/>
                  </a:cubicBezTo>
                  <a:cubicBezTo>
                    <a:pt x="309" y="623"/>
                    <a:pt x="304" y="622"/>
                    <a:pt x="306" y="619"/>
                  </a:cubicBezTo>
                  <a:cubicBezTo>
                    <a:pt x="308" y="615"/>
                    <a:pt x="312" y="615"/>
                    <a:pt x="312" y="612"/>
                  </a:cubicBezTo>
                  <a:cubicBezTo>
                    <a:pt x="312" y="608"/>
                    <a:pt x="315" y="605"/>
                    <a:pt x="318" y="608"/>
                  </a:cubicBezTo>
                  <a:cubicBezTo>
                    <a:pt x="322" y="610"/>
                    <a:pt x="323" y="617"/>
                    <a:pt x="327" y="615"/>
                  </a:cubicBezTo>
                  <a:cubicBezTo>
                    <a:pt x="331" y="614"/>
                    <a:pt x="329" y="610"/>
                    <a:pt x="328" y="608"/>
                  </a:cubicBezTo>
                  <a:cubicBezTo>
                    <a:pt x="328" y="606"/>
                    <a:pt x="327" y="603"/>
                    <a:pt x="331" y="602"/>
                  </a:cubicBezTo>
                  <a:cubicBezTo>
                    <a:pt x="336" y="601"/>
                    <a:pt x="334" y="597"/>
                    <a:pt x="337" y="597"/>
                  </a:cubicBezTo>
                  <a:cubicBezTo>
                    <a:pt x="341" y="597"/>
                    <a:pt x="347" y="592"/>
                    <a:pt x="349" y="591"/>
                  </a:cubicBezTo>
                  <a:cubicBezTo>
                    <a:pt x="351" y="590"/>
                    <a:pt x="356" y="588"/>
                    <a:pt x="358" y="589"/>
                  </a:cubicBezTo>
                  <a:cubicBezTo>
                    <a:pt x="360" y="590"/>
                    <a:pt x="362" y="592"/>
                    <a:pt x="364" y="589"/>
                  </a:cubicBezTo>
                  <a:cubicBezTo>
                    <a:pt x="365" y="585"/>
                    <a:pt x="371" y="587"/>
                    <a:pt x="372" y="589"/>
                  </a:cubicBezTo>
                  <a:cubicBezTo>
                    <a:pt x="372" y="591"/>
                    <a:pt x="382" y="591"/>
                    <a:pt x="385" y="593"/>
                  </a:cubicBezTo>
                  <a:cubicBezTo>
                    <a:pt x="388" y="595"/>
                    <a:pt x="394" y="599"/>
                    <a:pt x="394" y="601"/>
                  </a:cubicBezTo>
                  <a:cubicBezTo>
                    <a:pt x="394" y="603"/>
                    <a:pt x="397" y="606"/>
                    <a:pt x="397" y="602"/>
                  </a:cubicBezTo>
                  <a:cubicBezTo>
                    <a:pt x="397" y="599"/>
                    <a:pt x="400" y="600"/>
                    <a:pt x="404" y="602"/>
                  </a:cubicBezTo>
                  <a:cubicBezTo>
                    <a:pt x="408" y="605"/>
                    <a:pt x="413" y="604"/>
                    <a:pt x="414" y="601"/>
                  </a:cubicBezTo>
                  <a:cubicBezTo>
                    <a:pt x="415" y="599"/>
                    <a:pt x="423" y="596"/>
                    <a:pt x="425" y="598"/>
                  </a:cubicBezTo>
                  <a:cubicBezTo>
                    <a:pt x="428" y="600"/>
                    <a:pt x="429" y="601"/>
                    <a:pt x="432" y="598"/>
                  </a:cubicBezTo>
                  <a:cubicBezTo>
                    <a:pt x="435" y="595"/>
                    <a:pt x="442" y="596"/>
                    <a:pt x="443" y="599"/>
                  </a:cubicBezTo>
                  <a:cubicBezTo>
                    <a:pt x="444" y="602"/>
                    <a:pt x="447" y="602"/>
                    <a:pt x="450" y="602"/>
                  </a:cubicBezTo>
                  <a:cubicBezTo>
                    <a:pt x="453" y="602"/>
                    <a:pt x="454" y="607"/>
                    <a:pt x="456" y="606"/>
                  </a:cubicBezTo>
                  <a:cubicBezTo>
                    <a:pt x="458" y="605"/>
                    <a:pt x="457" y="600"/>
                    <a:pt x="460" y="600"/>
                  </a:cubicBezTo>
                  <a:cubicBezTo>
                    <a:pt x="462" y="601"/>
                    <a:pt x="464" y="604"/>
                    <a:pt x="468" y="604"/>
                  </a:cubicBezTo>
                  <a:cubicBezTo>
                    <a:pt x="472" y="604"/>
                    <a:pt x="475" y="603"/>
                    <a:pt x="475" y="600"/>
                  </a:cubicBezTo>
                  <a:cubicBezTo>
                    <a:pt x="475" y="597"/>
                    <a:pt x="475" y="592"/>
                    <a:pt x="472" y="592"/>
                  </a:cubicBezTo>
                  <a:cubicBezTo>
                    <a:pt x="470" y="592"/>
                    <a:pt x="467" y="589"/>
                    <a:pt x="464" y="589"/>
                  </a:cubicBezTo>
                  <a:cubicBezTo>
                    <a:pt x="461" y="589"/>
                    <a:pt x="458" y="584"/>
                    <a:pt x="461" y="583"/>
                  </a:cubicBezTo>
                  <a:cubicBezTo>
                    <a:pt x="464" y="582"/>
                    <a:pt x="469" y="580"/>
                    <a:pt x="468" y="577"/>
                  </a:cubicBezTo>
                  <a:cubicBezTo>
                    <a:pt x="467" y="575"/>
                    <a:pt x="466" y="570"/>
                    <a:pt x="470" y="569"/>
                  </a:cubicBezTo>
                  <a:cubicBezTo>
                    <a:pt x="474" y="569"/>
                    <a:pt x="483" y="569"/>
                    <a:pt x="482" y="567"/>
                  </a:cubicBezTo>
                  <a:cubicBezTo>
                    <a:pt x="482" y="566"/>
                    <a:pt x="474" y="565"/>
                    <a:pt x="472" y="562"/>
                  </a:cubicBezTo>
                  <a:cubicBezTo>
                    <a:pt x="471" y="560"/>
                    <a:pt x="470" y="554"/>
                    <a:pt x="472" y="553"/>
                  </a:cubicBezTo>
                  <a:cubicBezTo>
                    <a:pt x="473" y="552"/>
                    <a:pt x="478" y="553"/>
                    <a:pt x="481" y="552"/>
                  </a:cubicBezTo>
                  <a:cubicBezTo>
                    <a:pt x="484" y="551"/>
                    <a:pt x="491" y="554"/>
                    <a:pt x="495" y="551"/>
                  </a:cubicBezTo>
                  <a:cubicBezTo>
                    <a:pt x="499" y="548"/>
                    <a:pt x="507" y="547"/>
                    <a:pt x="512" y="547"/>
                  </a:cubicBezTo>
                  <a:cubicBezTo>
                    <a:pt x="516" y="547"/>
                    <a:pt x="520" y="544"/>
                    <a:pt x="523" y="544"/>
                  </a:cubicBezTo>
                  <a:cubicBezTo>
                    <a:pt x="527" y="543"/>
                    <a:pt x="537" y="542"/>
                    <a:pt x="539" y="541"/>
                  </a:cubicBezTo>
                  <a:cubicBezTo>
                    <a:pt x="542" y="540"/>
                    <a:pt x="555" y="538"/>
                    <a:pt x="556" y="535"/>
                  </a:cubicBezTo>
                  <a:cubicBezTo>
                    <a:pt x="556" y="533"/>
                    <a:pt x="567" y="531"/>
                    <a:pt x="570" y="532"/>
                  </a:cubicBezTo>
                  <a:cubicBezTo>
                    <a:pt x="573" y="533"/>
                    <a:pt x="576" y="534"/>
                    <a:pt x="579" y="533"/>
                  </a:cubicBezTo>
                  <a:cubicBezTo>
                    <a:pt x="581" y="532"/>
                    <a:pt x="586" y="535"/>
                    <a:pt x="586" y="538"/>
                  </a:cubicBezTo>
                  <a:cubicBezTo>
                    <a:pt x="585" y="541"/>
                    <a:pt x="588" y="544"/>
                    <a:pt x="588" y="546"/>
                  </a:cubicBezTo>
                  <a:cubicBezTo>
                    <a:pt x="588" y="548"/>
                    <a:pt x="585" y="549"/>
                    <a:pt x="587" y="551"/>
                  </a:cubicBezTo>
                  <a:cubicBezTo>
                    <a:pt x="588" y="552"/>
                    <a:pt x="595" y="551"/>
                    <a:pt x="597" y="549"/>
                  </a:cubicBezTo>
                  <a:cubicBezTo>
                    <a:pt x="599" y="547"/>
                    <a:pt x="601" y="550"/>
                    <a:pt x="601" y="552"/>
                  </a:cubicBezTo>
                  <a:cubicBezTo>
                    <a:pt x="601" y="553"/>
                    <a:pt x="604" y="555"/>
                    <a:pt x="604" y="552"/>
                  </a:cubicBezTo>
                  <a:cubicBezTo>
                    <a:pt x="604" y="550"/>
                    <a:pt x="608" y="552"/>
                    <a:pt x="610" y="553"/>
                  </a:cubicBezTo>
                  <a:cubicBezTo>
                    <a:pt x="611" y="555"/>
                    <a:pt x="616" y="551"/>
                    <a:pt x="616" y="554"/>
                  </a:cubicBezTo>
                  <a:cubicBezTo>
                    <a:pt x="616" y="556"/>
                    <a:pt x="609" y="558"/>
                    <a:pt x="612" y="561"/>
                  </a:cubicBezTo>
                  <a:cubicBezTo>
                    <a:pt x="615" y="564"/>
                    <a:pt x="616" y="558"/>
                    <a:pt x="620" y="559"/>
                  </a:cubicBezTo>
                  <a:cubicBezTo>
                    <a:pt x="624" y="560"/>
                    <a:pt x="629" y="555"/>
                    <a:pt x="632" y="554"/>
                  </a:cubicBezTo>
                  <a:cubicBezTo>
                    <a:pt x="636" y="553"/>
                    <a:pt x="640" y="550"/>
                    <a:pt x="643" y="548"/>
                  </a:cubicBezTo>
                  <a:cubicBezTo>
                    <a:pt x="646" y="547"/>
                    <a:pt x="652" y="547"/>
                    <a:pt x="650" y="549"/>
                  </a:cubicBezTo>
                  <a:cubicBezTo>
                    <a:pt x="648" y="551"/>
                    <a:pt x="646" y="555"/>
                    <a:pt x="653" y="558"/>
                  </a:cubicBezTo>
                  <a:cubicBezTo>
                    <a:pt x="661" y="560"/>
                    <a:pt x="669" y="575"/>
                    <a:pt x="674" y="582"/>
                  </a:cubicBezTo>
                  <a:cubicBezTo>
                    <a:pt x="679" y="589"/>
                    <a:pt x="683" y="602"/>
                    <a:pt x="686" y="602"/>
                  </a:cubicBezTo>
                  <a:cubicBezTo>
                    <a:pt x="688" y="602"/>
                    <a:pt x="689" y="596"/>
                    <a:pt x="692" y="595"/>
                  </a:cubicBezTo>
                  <a:cubicBezTo>
                    <a:pt x="696" y="594"/>
                    <a:pt x="698" y="601"/>
                    <a:pt x="701" y="601"/>
                  </a:cubicBezTo>
                  <a:cubicBezTo>
                    <a:pt x="705" y="602"/>
                    <a:pt x="709" y="604"/>
                    <a:pt x="712" y="603"/>
                  </a:cubicBezTo>
                  <a:cubicBezTo>
                    <a:pt x="715" y="602"/>
                    <a:pt x="721" y="599"/>
                    <a:pt x="723" y="600"/>
                  </a:cubicBezTo>
                  <a:cubicBezTo>
                    <a:pt x="726" y="601"/>
                    <a:pt x="729" y="601"/>
                    <a:pt x="731" y="606"/>
                  </a:cubicBezTo>
                  <a:cubicBezTo>
                    <a:pt x="733" y="611"/>
                    <a:pt x="736" y="612"/>
                    <a:pt x="738" y="612"/>
                  </a:cubicBezTo>
                  <a:cubicBezTo>
                    <a:pt x="740" y="612"/>
                    <a:pt x="740" y="614"/>
                    <a:pt x="740" y="616"/>
                  </a:cubicBezTo>
                  <a:cubicBezTo>
                    <a:pt x="740" y="618"/>
                    <a:pt x="744" y="621"/>
                    <a:pt x="746" y="621"/>
                  </a:cubicBezTo>
                  <a:cubicBezTo>
                    <a:pt x="748" y="621"/>
                    <a:pt x="753" y="620"/>
                    <a:pt x="755" y="619"/>
                  </a:cubicBezTo>
                  <a:cubicBezTo>
                    <a:pt x="756" y="618"/>
                    <a:pt x="758" y="617"/>
                    <a:pt x="759" y="619"/>
                  </a:cubicBezTo>
                  <a:cubicBezTo>
                    <a:pt x="759" y="622"/>
                    <a:pt x="762" y="625"/>
                    <a:pt x="764" y="625"/>
                  </a:cubicBezTo>
                  <a:cubicBezTo>
                    <a:pt x="766" y="625"/>
                    <a:pt x="770" y="627"/>
                    <a:pt x="770" y="625"/>
                  </a:cubicBezTo>
                  <a:cubicBezTo>
                    <a:pt x="771" y="624"/>
                    <a:pt x="776" y="623"/>
                    <a:pt x="778" y="622"/>
                  </a:cubicBezTo>
                  <a:cubicBezTo>
                    <a:pt x="780" y="622"/>
                    <a:pt x="787" y="621"/>
                    <a:pt x="788" y="618"/>
                  </a:cubicBezTo>
                  <a:cubicBezTo>
                    <a:pt x="790" y="615"/>
                    <a:pt x="795" y="615"/>
                    <a:pt x="797" y="613"/>
                  </a:cubicBezTo>
                  <a:cubicBezTo>
                    <a:pt x="799" y="611"/>
                    <a:pt x="803" y="610"/>
                    <a:pt x="804" y="608"/>
                  </a:cubicBezTo>
                  <a:cubicBezTo>
                    <a:pt x="805" y="606"/>
                    <a:pt x="811" y="606"/>
                    <a:pt x="812" y="604"/>
                  </a:cubicBezTo>
                  <a:cubicBezTo>
                    <a:pt x="813" y="603"/>
                    <a:pt x="818" y="602"/>
                    <a:pt x="820" y="603"/>
                  </a:cubicBezTo>
                  <a:cubicBezTo>
                    <a:pt x="822" y="604"/>
                    <a:pt x="834" y="606"/>
                    <a:pt x="836" y="606"/>
                  </a:cubicBezTo>
                  <a:cubicBezTo>
                    <a:pt x="837" y="605"/>
                    <a:pt x="838" y="612"/>
                    <a:pt x="839" y="612"/>
                  </a:cubicBezTo>
                  <a:cubicBezTo>
                    <a:pt x="841" y="612"/>
                    <a:pt x="847" y="617"/>
                    <a:pt x="849" y="616"/>
                  </a:cubicBezTo>
                  <a:cubicBezTo>
                    <a:pt x="850" y="614"/>
                    <a:pt x="854" y="613"/>
                    <a:pt x="858" y="615"/>
                  </a:cubicBezTo>
                  <a:cubicBezTo>
                    <a:pt x="861" y="617"/>
                    <a:pt x="864" y="620"/>
                    <a:pt x="866" y="617"/>
                  </a:cubicBezTo>
                  <a:cubicBezTo>
                    <a:pt x="867" y="615"/>
                    <a:pt x="874" y="614"/>
                    <a:pt x="875" y="613"/>
                  </a:cubicBezTo>
                  <a:cubicBezTo>
                    <a:pt x="876" y="611"/>
                    <a:pt x="877" y="607"/>
                    <a:pt x="875" y="606"/>
                  </a:cubicBezTo>
                  <a:cubicBezTo>
                    <a:pt x="874" y="605"/>
                    <a:pt x="872" y="599"/>
                    <a:pt x="871" y="597"/>
                  </a:cubicBezTo>
                  <a:cubicBezTo>
                    <a:pt x="871" y="594"/>
                    <a:pt x="875" y="593"/>
                    <a:pt x="876" y="591"/>
                  </a:cubicBezTo>
                  <a:cubicBezTo>
                    <a:pt x="877" y="589"/>
                    <a:pt x="881" y="588"/>
                    <a:pt x="882" y="587"/>
                  </a:cubicBezTo>
                  <a:cubicBezTo>
                    <a:pt x="883" y="586"/>
                    <a:pt x="884" y="583"/>
                    <a:pt x="886" y="583"/>
                  </a:cubicBezTo>
                  <a:cubicBezTo>
                    <a:pt x="888" y="584"/>
                    <a:pt x="893" y="586"/>
                    <a:pt x="894" y="587"/>
                  </a:cubicBezTo>
                  <a:cubicBezTo>
                    <a:pt x="895" y="588"/>
                    <a:pt x="899" y="588"/>
                    <a:pt x="901" y="588"/>
                  </a:cubicBezTo>
                  <a:cubicBezTo>
                    <a:pt x="904" y="588"/>
                    <a:pt x="907" y="590"/>
                    <a:pt x="910" y="592"/>
                  </a:cubicBezTo>
                  <a:cubicBezTo>
                    <a:pt x="912" y="593"/>
                    <a:pt x="919" y="593"/>
                    <a:pt x="921" y="595"/>
                  </a:cubicBezTo>
                  <a:cubicBezTo>
                    <a:pt x="922" y="597"/>
                    <a:pt x="920" y="603"/>
                    <a:pt x="922" y="605"/>
                  </a:cubicBezTo>
                  <a:cubicBezTo>
                    <a:pt x="924" y="607"/>
                    <a:pt x="928" y="611"/>
                    <a:pt x="929" y="610"/>
                  </a:cubicBezTo>
                  <a:cubicBezTo>
                    <a:pt x="930" y="609"/>
                    <a:pt x="937" y="613"/>
                    <a:pt x="939" y="613"/>
                  </a:cubicBezTo>
                  <a:cubicBezTo>
                    <a:pt x="941" y="613"/>
                    <a:pt x="945" y="609"/>
                    <a:pt x="947" y="609"/>
                  </a:cubicBezTo>
                  <a:cubicBezTo>
                    <a:pt x="949" y="609"/>
                    <a:pt x="955" y="607"/>
                    <a:pt x="957" y="608"/>
                  </a:cubicBezTo>
                  <a:cubicBezTo>
                    <a:pt x="959" y="608"/>
                    <a:pt x="967" y="611"/>
                    <a:pt x="968" y="610"/>
                  </a:cubicBezTo>
                  <a:cubicBezTo>
                    <a:pt x="969" y="609"/>
                    <a:pt x="975" y="610"/>
                    <a:pt x="976" y="612"/>
                  </a:cubicBezTo>
                  <a:cubicBezTo>
                    <a:pt x="977" y="614"/>
                    <a:pt x="986" y="614"/>
                    <a:pt x="986" y="617"/>
                  </a:cubicBezTo>
                  <a:cubicBezTo>
                    <a:pt x="986" y="619"/>
                    <a:pt x="990" y="620"/>
                    <a:pt x="992" y="623"/>
                  </a:cubicBezTo>
                  <a:cubicBezTo>
                    <a:pt x="993" y="626"/>
                    <a:pt x="1004" y="624"/>
                    <a:pt x="1006" y="626"/>
                  </a:cubicBezTo>
                  <a:cubicBezTo>
                    <a:pt x="1008" y="627"/>
                    <a:pt x="1021" y="627"/>
                    <a:pt x="1021" y="626"/>
                  </a:cubicBezTo>
                  <a:cubicBezTo>
                    <a:pt x="1021" y="624"/>
                    <a:pt x="1033" y="624"/>
                    <a:pt x="1036" y="622"/>
                  </a:cubicBezTo>
                  <a:cubicBezTo>
                    <a:pt x="1038" y="620"/>
                    <a:pt x="1044" y="621"/>
                    <a:pt x="1045" y="619"/>
                  </a:cubicBezTo>
                  <a:cubicBezTo>
                    <a:pt x="1045" y="616"/>
                    <a:pt x="1051" y="615"/>
                    <a:pt x="1054" y="613"/>
                  </a:cubicBezTo>
                  <a:cubicBezTo>
                    <a:pt x="1056" y="611"/>
                    <a:pt x="1067" y="611"/>
                    <a:pt x="1068" y="613"/>
                  </a:cubicBezTo>
                  <a:cubicBezTo>
                    <a:pt x="1068" y="616"/>
                    <a:pt x="1075" y="616"/>
                    <a:pt x="1077" y="615"/>
                  </a:cubicBezTo>
                  <a:cubicBezTo>
                    <a:pt x="1080" y="614"/>
                    <a:pt x="1087" y="616"/>
                    <a:pt x="1088" y="618"/>
                  </a:cubicBezTo>
                  <a:cubicBezTo>
                    <a:pt x="1089" y="620"/>
                    <a:pt x="1097" y="622"/>
                    <a:pt x="1099" y="621"/>
                  </a:cubicBezTo>
                  <a:cubicBezTo>
                    <a:pt x="1101" y="620"/>
                    <a:pt x="1107" y="616"/>
                    <a:pt x="1110" y="615"/>
                  </a:cubicBezTo>
                  <a:cubicBezTo>
                    <a:pt x="1112" y="615"/>
                    <a:pt x="1115" y="613"/>
                    <a:pt x="1115" y="610"/>
                  </a:cubicBezTo>
                  <a:cubicBezTo>
                    <a:pt x="1114" y="608"/>
                    <a:pt x="1119" y="601"/>
                    <a:pt x="1120" y="599"/>
                  </a:cubicBezTo>
                  <a:cubicBezTo>
                    <a:pt x="1121" y="596"/>
                    <a:pt x="1125" y="589"/>
                    <a:pt x="1127" y="588"/>
                  </a:cubicBezTo>
                  <a:cubicBezTo>
                    <a:pt x="1129" y="587"/>
                    <a:pt x="1132" y="584"/>
                    <a:pt x="1132" y="582"/>
                  </a:cubicBezTo>
                  <a:cubicBezTo>
                    <a:pt x="1132" y="580"/>
                    <a:pt x="1131" y="574"/>
                    <a:pt x="1129" y="574"/>
                  </a:cubicBezTo>
                  <a:cubicBezTo>
                    <a:pt x="1127" y="574"/>
                    <a:pt x="1123" y="575"/>
                    <a:pt x="1128" y="568"/>
                  </a:cubicBezTo>
                  <a:cubicBezTo>
                    <a:pt x="1132" y="562"/>
                    <a:pt x="1141" y="564"/>
                    <a:pt x="1142" y="564"/>
                  </a:cubicBezTo>
                  <a:cubicBezTo>
                    <a:pt x="1143" y="564"/>
                    <a:pt x="1154" y="561"/>
                    <a:pt x="1159" y="562"/>
                  </a:cubicBezTo>
                  <a:cubicBezTo>
                    <a:pt x="1163" y="564"/>
                    <a:pt x="1166" y="562"/>
                    <a:pt x="1171" y="564"/>
                  </a:cubicBezTo>
                  <a:cubicBezTo>
                    <a:pt x="1176" y="567"/>
                    <a:pt x="1183" y="566"/>
                    <a:pt x="1185" y="568"/>
                  </a:cubicBezTo>
                  <a:cubicBezTo>
                    <a:pt x="1187" y="571"/>
                    <a:pt x="1193" y="573"/>
                    <a:pt x="1192" y="577"/>
                  </a:cubicBezTo>
                  <a:cubicBezTo>
                    <a:pt x="1191" y="581"/>
                    <a:pt x="1196" y="578"/>
                    <a:pt x="1198" y="587"/>
                  </a:cubicBezTo>
                  <a:cubicBezTo>
                    <a:pt x="1199" y="596"/>
                    <a:pt x="1203" y="596"/>
                    <a:pt x="1204" y="600"/>
                  </a:cubicBezTo>
                  <a:cubicBezTo>
                    <a:pt x="1205" y="604"/>
                    <a:pt x="1211" y="612"/>
                    <a:pt x="1210" y="614"/>
                  </a:cubicBezTo>
                  <a:cubicBezTo>
                    <a:pt x="1209" y="616"/>
                    <a:pt x="1209" y="620"/>
                    <a:pt x="1214" y="620"/>
                  </a:cubicBezTo>
                  <a:cubicBezTo>
                    <a:pt x="1220" y="621"/>
                    <a:pt x="1224" y="625"/>
                    <a:pt x="1225" y="624"/>
                  </a:cubicBezTo>
                  <a:cubicBezTo>
                    <a:pt x="1227" y="624"/>
                    <a:pt x="1233" y="626"/>
                    <a:pt x="1237" y="629"/>
                  </a:cubicBezTo>
                  <a:cubicBezTo>
                    <a:pt x="1240" y="633"/>
                    <a:pt x="1245" y="631"/>
                    <a:pt x="1245" y="635"/>
                  </a:cubicBezTo>
                  <a:cubicBezTo>
                    <a:pt x="1244" y="638"/>
                    <a:pt x="1247" y="641"/>
                    <a:pt x="1247" y="644"/>
                  </a:cubicBezTo>
                  <a:cubicBezTo>
                    <a:pt x="1247" y="647"/>
                    <a:pt x="1253" y="649"/>
                    <a:pt x="1258" y="649"/>
                  </a:cubicBezTo>
                  <a:cubicBezTo>
                    <a:pt x="1263" y="648"/>
                    <a:pt x="1266" y="650"/>
                    <a:pt x="1268" y="646"/>
                  </a:cubicBezTo>
                  <a:cubicBezTo>
                    <a:pt x="1270" y="642"/>
                    <a:pt x="1277" y="644"/>
                    <a:pt x="1279" y="642"/>
                  </a:cubicBezTo>
                  <a:cubicBezTo>
                    <a:pt x="1281" y="641"/>
                    <a:pt x="1288" y="639"/>
                    <a:pt x="1288" y="645"/>
                  </a:cubicBezTo>
                  <a:cubicBezTo>
                    <a:pt x="1288" y="651"/>
                    <a:pt x="1292" y="652"/>
                    <a:pt x="1288" y="654"/>
                  </a:cubicBezTo>
                  <a:cubicBezTo>
                    <a:pt x="1285" y="656"/>
                    <a:pt x="1283" y="665"/>
                    <a:pt x="1282" y="668"/>
                  </a:cubicBezTo>
                  <a:cubicBezTo>
                    <a:pt x="1281" y="672"/>
                    <a:pt x="1276" y="673"/>
                    <a:pt x="1276" y="677"/>
                  </a:cubicBezTo>
                  <a:cubicBezTo>
                    <a:pt x="1275" y="681"/>
                    <a:pt x="1270" y="681"/>
                    <a:pt x="1270" y="684"/>
                  </a:cubicBezTo>
                  <a:cubicBezTo>
                    <a:pt x="1270" y="687"/>
                    <a:pt x="1264" y="687"/>
                    <a:pt x="1260" y="684"/>
                  </a:cubicBezTo>
                  <a:cubicBezTo>
                    <a:pt x="1257" y="682"/>
                    <a:pt x="1254" y="689"/>
                    <a:pt x="1251" y="689"/>
                  </a:cubicBezTo>
                  <a:cubicBezTo>
                    <a:pt x="1248" y="689"/>
                    <a:pt x="1249" y="694"/>
                    <a:pt x="1249" y="697"/>
                  </a:cubicBezTo>
                  <a:cubicBezTo>
                    <a:pt x="1250" y="699"/>
                    <a:pt x="1248" y="702"/>
                    <a:pt x="1250" y="706"/>
                  </a:cubicBezTo>
                  <a:cubicBezTo>
                    <a:pt x="1251" y="708"/>
                    <a:pt x="1250" y="712"/>
                    <a:pt x="1251" y="717"/>
                  </a:cubicBezTo>
                  <a:cubicBezTo>
                    <a:pt x="1255" y="714"/>
                    <a:pt x="1259" y="712"/>
                    <a:pt x="1260" y="712"/>
                  </a:cubicBezTo>
                  <a:cubicBezTo>
                    <a:pt x="1264" y="712"/>
                    <a:pt x="1269" y="719"/>
                    <a:pt x="1273" y="719"/>
                  </a:cubicBezTo>
                  <a:cubicBezTo>
                    <a:pt x="1278" y="719"/>
                    <a:pt x="1299" y="705"/>
                    <a:pt x="1299" y="703"/>
                  </a:cubicBezTo>
                  <a:cubicBezTo>
                    <a:pt x="1299" y="700"/>
                    <a:pt x="1312" y="688"/>
                    <a:pt x="1318" y="682"/>
                  </a:cubicBezTo>
                  <a:cubicBezTo>
                    <a:pt x="1323" y="676"/>
                    <a:pt x="1331" y="667"/>
                    <a:pt x="1334" y="660"/>
                  </a:cubicBezTo>
                  <a:cubicBezTo>
                    <a:pt x="1336" y="656"/>
                    <a:pt x="1344" y="647"/>
                    <a:pt x="1346" y="644"/>
                  </a:cubicBezTo>
                  <a:cubicBezTo>
                    <a:pt x="1348" y="641"/>
                    <a:pt x="1349" y="640"/>
                    <a:pt x="1353" y="633"/>
                  </a:cubicBezTo>
                  <a:cubicBezTo>
                    <a:pt x="1357" y="625"/>
                    <a:pt x="1357" y="604"/>
                    <a:pt x="1358" y="603"/>
                  </a:cubicBezTo>
                  <a:cubicBezTo>
                    <a:pt x="1359" y="602"/>
                    <a:pt x="1358" y="598"/>
                    <a:pt x="1360" y="596"/>
                  </a:cubicBezTo>
                  <a:cubicBezTo>
                    <a:pt x="1362" y="594"/>
                    <a:pt x="1361" y="591"/>
                    <a:pt x="1364" y="588"/>
                  </a:cubicBezTo>
                  <a:cubicBezTo>
                    <a:pt x="1368" y="585"/>
                    <a:pt x="1367" y="583"/>
                    <a:pt x="1366" y="580"/>
                  </a:cubicBezTo>
                  <a:cubicBezTo>
                    <a:pt x="1365" y="578"/>
                    <a:pt x="1366" y="573"/>
                    <a:pt x="1365" y="572"/>
                  </a:cubicBezTo>
                  <a:cubicBezTo>
                    <a:pt x="1365" y="570"/>
                    <a:pt x="1365" y="570"/>
                    <a:pt x="1367" y="569"/>
                  </a:cubicBezTo>
                  <a:cubicBezTo>
                    <a:pt x="1369" y="567"/>
                    <a:pt x="1365" y="564"/>
                    <a:pt x="1363" y="563"/>
                  </a:cubicBezTo>
                  <a:cubicBezTo>
                    <a:pt x="1360" y="562"/>
                    <a:pt x="1356" y="561"/>
                    <a:pt x="1356" y="557"/>
                  </a:cubicBezTo>
                  <a:cubicBezTo>
                    <a:pt x="1355" y="554"/>
                    <a:pt x="1351" y="550"/>
                    <a:pt x="1347" y="551"/>
                  </a:cubicBezTo>
                  <a:cubicBezTo>
                    <a:pt x="1343" y="551"/>
                    <a:pt x="1336" y="549"/>
                    <a:pt x="1337" y="551"/>
                  </a:cubicBezTo>
                  <a:cubicBezTo>
                    <a:pt x="1338" y="553"/>
                    <a:pt x="1337" y="555"/>
                    <a:pt x="1335" y="555"/>
                  </a:cubicBezTo>
                  <a:cubicBezTo>
                    <a:pt x="1333" y="554"/>
                    <a:pt x="1332" y="556"/>
                    <a:pt x="1330" y="559"/>
                  </a:cubicBezTo>
                  <a:cubicBezTo>
                    <a:pt x="1328" y="563"/>
                    <a:pt x="1320" y="563"/>
                    <a:pt x="1324" y="560"/>
                  </a:cubicBezTo>
                  <a:cubicBezTo>
                    <a:pt x="1327" y="557"/>
                    <a:pt x="1323" y="556"/>
                    <a:pt x="1323" y="553"/>
                  </a:cubicBezTo>
                  <a:cubicBezTo>
                    <a:pt x="1324" y="550"/>
                    <a:pt x="1327" y="546"/>
                    <a:pt x="1323" y="549"/>
                  </a:cubicBezTo>
                  <a:cubicBezTo>
                    <a:pt x="1319" y="551"/>
                    <a:pt x="1319" y="556"/>
                    <a:pt x="1316" y="557"/>
                  </a:cubicBezTo>
                  <a:cubicBezTo>
                    <a:pt x="1313" y="557"/>
                    <a:pt x="1314" y="548"/>
                    <a:pt x="1315" y="545"/>
                  </a:cubicBezTo>
                  <a:cubicBezTo>
                    <a:pt x="1316" y="543"/>
                    <a:pt x="1309" y="545"/>
                    <a:pt x="1302" y="545"/>
                  </a:cubicBezTo>
                  <a:cubicBezTo>
                    <a:pt x="1295" y="544"/>
                    <a:pt x="1297" y="539"/>
                    <a:pt x="1302" y="536"/>
                  </a:cubicBezTo>
                  <a:cubicBezTo>
                    <a:pt x="1308" y="533"/>
                    <a:pt x="1307" y="531"/>
                    <a:pt x="1310" y="529"/>
                  </a:cubicBezTo>
                  <a:cubicBezTo>
                    <a:pt x="1313" y="528"/>
                    <a:pt x="1320" y="523"/>
                    <a:pt x="1324" y="521"/>
                  </a:cubicBezTo>
                  <a:cubicBezTo>
                    <a:pt x="1329" y="518"/>
                    <a:pt x="1330" y="516"/>
                    <a:pt x="1331" y="513"/>
                  </a:cubicBezTo>
                  <a:cubicBezTo>
                    <a:pt x="1332" y="510"/>
                    <a:pt x="1340" y="506"/>
                    <a:pt x="1347" y="501"/>
                  </a:cubicBezTo>
                  <a:cubicBezTo>
                    <a:pt x="1354" y="495"/>
                    <a:pt x="1357" y="491"/>
                    <a:pt x="1359" y="488"/>
                  </a:cubicBezTo>
                  <a:cubicBezTo>
                    <a:pt x="1361" y="484"/>
                    <a:pt x="1371" y="480"/>
                    <a:pt x="1372" y="477"/>
                  </a:cubicBezTo>
                  <a:cubicBezTo>
                    <a:pt x="1372" y="475"/>
                    <a:pt x="1384" y="468"/>
                    <a:pt x="1393" y="466"/>
                  </a:cubicBezTo>
                  <a:cubicBezTo>
                    <a:pt x="1401" y="465"/>
                    <a:pt x="1415" y="467"/>
                    <a:pt x="1417" y="469"/>
                  </a:cubicBezTo>
                  <a:cubicBezTo>
                    <a:pt x="1420" y="472"/>
                    <a:pt x="1422" y="471"/>
                    <a:pt x="1423" y="469"/>
                  </a:cubicBezTo>
                  <a:cubicBezTo>
                    <a:pt x="1425" y="468"/>
                    <a:pt x="1428" y="468"/>
                    <a:pt x="1434" y="469"/>
                  </a:cubicBezTo>
                  <a:cubicBezTo>
                    <a:pt x="1439" y="470"/>
                    <a:pt x="1441" y="466"/>
                    <a:pt x="1444" y="468"/>
                  </a:cubicBezTo>
                  <a:cubicBezTo>
                    <a:pt x="1448" y="469"/>
                    <a:pt x="1451" y="469"/>
                    <a:pt x="1454" y="465"/>
                  </a:cubicBezTo>
                  <a:cubicBezTo>
                    <a:pt x="1456" y="460"/>
                    <a:pt x="1467" y="461"/>
                    <a:pt x="1470" y="463"/>
                  </a:cubicBezTo>
                  <a:cubicBezTo>
                    <a:pt x="1472" y="465"/>
                    <a:pt x="1474" y="467"/>
                    <a:pt x="1478" y="465"/>
                  </a:cubicBezTo>
                  <a:cubicBezTo>
                    <a:pt x="1482" y="462"/>
                    <a:pt x="1482" y="468"/>
                    <a:pt x="1486" y="469"/>
                  </a:cubicBezTo>
                  <a:cubicBezTo>
                    <a:pt x="1490" y="469"/>
                    <a:pt x="1487" y="473"/>
                    <a:pt x="1484" y="472"/>
                  </a:cubicBezTo>
                  <a:cubicBezTo>
                    <a:pt x="1481" y="472"/>
                    <a:pt x="1476" y="474"/>
                    <a:pt x="1480" y="476"/>
                  </a:cubicBezTo>
                  <a:cubicBezTo>
                    <a:pt x="1484" y="478"/>
                    <a:pt x="1489" y="474"/>
                    <a:pt x="1492" y="474"/>
                  </a:cubicBezTo>
                  <a:cubicBezTo>
                    <a:pt x="1495" y="475"/>
                    <a:pt x="1499" y="475"/>
                    <a:pt x="1503" y="472"/>
                  </a:cubicBezTo>
                  <a:cubicBezTo>
                    <a:pt x="1508" y="470"/>
                    <a:pt x="1509" y="475"/>
                    <a:pt x="1511" y="472"/>
                  </a:cubicBezTo>
                  <a:cubicBezTo>
                    <a:pt x="1514" y="470"/>
                    <a:pt x="1520" y="469"/>
                    <a:pt x="1523" y="469"/>
                  </a:cubicBezTo>
                  <a:cubicBezTo>
                    <a:pt x="1526" y="470"/>
                    <a:pt x="1524" y="466"/>
                    <a:pt x="1519" y="466"/>
                  </a:cubicBezTo>
                  <a:cubicBezTo>
                    <a:pt x="1514" y="466"/>
                    <a:pt x="1514" y="463"/>
                    <a:pt x="1518" y="456"/>
                  </a:cubicBezTo>
                  <a:cubicBezTo>
                    <a:pt x="1522" y="450"/>
                    <a:pt x="1529" y="446"/>
                    <a:pt x="1534" y="442"/>
                  </a:cubicBezTo>
                  <a:cubicBezTo>
                    <a:pt x="1539" y="438"/>
                    <a:pt x="1543" y="440"/>
                    <a:pt x="1543" y="437"/>
                  </a:cubicBezTo>
                  <a:cubicBezTo>
                    <a:pt x="1543" y="434"/>
                    <a:pt x="1545" y="427"/>
                    <a:pt x="1549" y="427"/>
                  </a:cubicBezTo>
                  <a:cubicBezTo>
                    <a:pt x="1552" y="426"/>
                    <a:pt x="1561" y="428"/>
                    <a:pt x="1567" y="425"/>
                  </a:cubicBezTo>
                  <a:cubicBezTo>
                    <a:pt x="1573" y="422"/>
                    <a:pt x="1572" y="427"/>
                    <a:pt x="1575" y="428"/>
                  </a:cubicBezTo>
                  <a:cubicBezTo>
                    <a:pt x="1577" y="429"/>
                    <a:pt x="1580" y="423"/>
                    <a:pt x="1583" y="425"/>
                  </a:cubicBezTo>
                  <a:cubicBezTo>
                    <a:pt x="1585" y="427"/>
                    <a:pt x="1579" y="431"/>
                    <a:pt x="1577" y="435"/>
                  </a:cubicBezTo>
                  <a:cubicBezTo>
                    <a:pt x="1576" y="440"/>
                    <a:pt x="1581" y="438"/>
                    <a:pt x="1584" y="440"/>
                  </a:cubicBezTo>
                  <a:cubicBezTo>
                    <a:pt x="1586" y="441"/>
                    <a:pt x="1580" y="443"/>
                    <a:pt x="1581" y="444"/>
                  </a:cubicBezTo>
                  <a:cubicBezTo>
                    <a:pt x="1581" y="446"/>
                    <a:pt x="1587" y="446"/>
                    <a:pt x="1594" y="438"/>
                  </a:cubicBezTo>
                  <a:cubicBezTo>
                    <a:pt x="1602" y="431"/>
                    <a:pt x="1608" y="429"/>
                    <a:pt x="1613" y="430"/>
                  </a:cubicBezTo>
                  <a:cubicBezTo>
                    <a:pt x="1618" y="430"/>
                    <a:pt x="1615" y="425"/>
                    <a:pt x="1615" y="419"/>
                  </a:cubicBezTo>
                  <a:cubicBezTo>
                    <a:pt x="1616" y="412"/>
                    <a:pt x="1630" y="410"/>
                    <a:pt x="1635" y="412"/>
                  </a:cubicBezTo>
                  <a:cubicBezTo>
                    <a:pt x="1639" y="414"/>
                    <a:pt x="1639" y="416"/>
                    <a:pt x="1634" y="414"/>
                  </a:cubicBezTo>
                  <a:cubicBezTo>
                    <a:pt x="1630" y="413"/>
                    <a:pt x="1626" y="417"/>
                    <a:pt x="1626" y="423"/>
                  </a:cubicBezTo>
                  <a:cubicBezTo>
                    <a:pt x="1626" y="429"/>
                    <a:pt x="1622" y="430"/>
                    <a:pt x="1624" y="433"/>
                  </a:cubicBezTo>
                  <a:cubicBezTo>
                    <a:pt x="1626" y="435"/>
                    <a:pt x="1621" y="435"/>
                    <a:pt x="1621" y="438"/>
                  </a:cubicBezTo>
                  <a:cubicBezTo>
                    <a:pt x="1621" y="440"/>
                    <a:pt x="1621" y="442"/>
                    <a:pt x="1617" y="443"/>
                  </a:cubicBezTo>
                  <a:cubicBezTo>
                    <a:pt x="1614" y="444"/>
                    <a:pt x="1603" y="445"/>
                    <a:pt x="1603" y="449"/>
                  </a:cubicBezTo>
                  <a:cubicBezTo>
                    <a:pt x="1602" y="454"/>
                    <a:pt x="1596" y="454"/>
                    <a:pt x="1593" y="459"/>
                  </a:cubicBezTo>
                  <a:cubicBezTo>
                    <a:pt x="1591" y="465"/>
                    <a:pt x="1580" y="468"/>
                    <a:pt x="1573" y="479"/>
                  </a:cubicBezTo>
                  <a:cubicBezTo>
                    <a:pt x="1565" y="489"/>
                    <a:pt x="1554" y="489"/>
                    <a:pt x="1554" y="491"/>
                  </a:cubicBezTo>
                  <a:cubicBezTo>
                    <a:pt x="1554" y="493"/>
                    <a:pt x="1546" y="493"/>
                    <a:pt x="1544" y="493"/>
                  </a:cubicBezTo>
                  <a:cubicBezTo>
                    <a:pt x="1541" y="494"/>
                    <a:pt x="1546" y="500"/>
                    <a:pt x="1540" y="507"/>
                  </a:cubicBezTo>
                  <a:cubicBezTo>
                    <a:pt x="1533" y="514"/>
                    <a:pt x="1529" y="523"/>
                    <a:pt x="1529" y="533"/>
                  </a:cubicBezTo>
                  <a:cubicBezTo>
                    <a:pt x="1530" y="542"/>
                    <a:pt x="1533" y="570"/>
                    <a:pt x="1536" y="575"/>
                  </a:cubicBezTo>
                  <a:cubicBezTo>
                    <a:pt x="1538" y="579"/>
                    <a:pt x="1537" y="591"/>
                    <a:pt x="1539" y="594"/>
                  </a:cubicBezTo>
                  <a:cubicBezTo>
                    <a:pt x="1541" y="596"/>
                    <a:pt x="1541" y="600"/>
                    <a:pt x="1542" y="602"/>
                  </a:cubicBezTo>
                  <a:cubicBezTo>
                    <a:pt x="1544" y="603"/>
                    <a:pt x="1550" y="595"/>
                    <a:pt x="1554" y="592"/>
                  </a:cubicBezTo>
                  <a:cubicBezTo>
                    <a:pt x="1558" y="588"/>
                    <a:pt x="1557" y="587"/>
                    <a:pt x="1560" y="585"/>
                  </a:cubicBezTo>
                  <a:cubicBezTo>
                    <a:pt x="1562" y="583"/>
                    <a:pt x="1561" y="576"/>
                    <a:pt x="1562" y="574"/>
                  </a:cubicBezTo>
                  <a:cubicBezTo>
                    <a:pt x="1563" y="572"/>
                    <a:pt x="1568" y="571"/>
                    <a:pt x="1570" y="569"/>
                  </a:cubicBezTo>
                  <a:cubicBezTo>
                    <a:pt x="1571" y="566"/>
                    <a:pt x="1576" y="568"/>
                    <a:pt x="1578" y="567"/>
                  </a:cubicBezTo>
                  <a:cubicBezTo>
                    <a:pt x="1580" y="566"/>
                    <a:pt x="1578" y="561"/>
                    <a:pt x="1577" y="557"/>
                  </a:cubicBezTo>
                  <a:cubicBezTo>
                    <a:pt x="1576" y="554"/>
                    <a:pt x="1584" y="550"/>
                    <a:pt x="1588" y="547"/>
                  </a:cubicBezTo>
                  <a:cubicBezTo>
                    <a:pt x="1592" y="544"/>
                    <a:pt x="1597" y="549"/>
                    <a:pt x="1601" y="545"/>
                  </a:cubicBezTo>
                  <a:cubicBezTo>
                    <a:pt x="1606" y="541"/>
                    <a:pt x="1601" y="536"/>
                    <a:pt x="1599" y="534"/>
                  </a:cubicBezTo>
                  <a:cubicBezTo>
                    <a:pt x="1598" y="531"/>
                    <a:pt x="1604" y="521"/>
                    <a:pt x="1607" y="520"/>
                  </a:cubicBezTo>
                  <a:cubicBezTo>
                    <a:pt x="1611" y="519"/>
                    <a:pt x="1613" y="522"/>
                    <a:pt x="1616" y="519"/>
                  </a:cubicBezTo>
                  <a:cubicBezTo>
                    <a:pt x="1619" y="516"/>
                    <a:pt x="1613" y="512"/>
                    <a:pt x="1611" y="512"/>
                  </a:cubicBezTo>
                  <a:cubicBezTo>
                    <a:pt x="1608" y="512"/>
                    <a:pt x="1608" y="503"/>
                    <a:pt x="1613" y="499"/>
                  </a:cubicBezTo>
                  <a:cubicBezTo>
                    <a:pt x="1619" y="495"/>
                    <a:pt x="1616" y="494"/>
                    <a:pt x="1613" y="493"/>
                  </a:cubicBezTo>
                  <a:cubicBezTo>
                    <a:pt x="1609" y="492"/>
                    <a:pt x="1608" y="494"/>
                    <a:pt x="1606" y="494"/>
                  </a:cubicBezTo>
                  <a:cubicBezTo>
                    <a:pt x="1603" y="494"/>
                    <a:pt x="1600" y="488"/>
                    <a:pt x="1604" y="482"/>
                  </a:cubicBezTo>
                  <a:cubicBezTo>
                    <a:pt x="1609" y="476"/>
                    <a:pt x="1613" y="477"/>
                    <a:pt x="1614" y="472"/>
                  </a:cubicBezTo>
                  <a:cubicBezTo>
                    <a:pt x="1615" y="467"/>
                    <a:pt x="1621" y="460"/>
                    <a:pt x="1622" y="458"/>
                  </a:cubicBezTo>
                  <a:cubicBezTo>
                    <a:pt x="1624" y="455"/>
                    <a:pt x="1630" y="458"/>
                    <a:pt x="1632" y="457"/>
                  </a:cubicBezTo>
                  <a:cubicBezTo>
                    <a:pt x="1634" y="457"/>
                    <a:pt x="1634" y="462"/>
                    <a:pt x="1636" y="459"/>
                  </a:cubicBezTo>
                  <a:cubicBezTo>
                    <a:pt x="1639" y="457"/>
                    <a:pt x="1644" y="449"/>
                    <a:pt x="1648" y="449"/>
                  </a:cubicBezTo>
                  <a:cubicBezTo>
                    <a:pt x="1652" y="449"/>
                    <a:pt x="1649" y="455"/>
                    <a:pt x="1650" y="458"/>
                  </a:cubicBezTo>
                  <a:cubicBezTo>
                    <a:pt x="1651" y="462"/>
                    <a:pt x="1653" y="457"/>
                    <a:pt x="1661" y="452"/>
                  </a:cubicBezTo>
                  <a:cubicBezTo>
                    <a:pt x="1668" y="447"/>
                    <a:pt x="1684" y="448"/>
                    <a:pt x="1689" y="450"/>
                  </a:cubicBezTo>
                  <a:cubicBezTo>
                    <a:pt x="1694" y="453"/>
                    <a:pt x="1694" y="458"/>
                    <a:pt x="1697" y="457"/>
                  </a:cubicBezTo>
                  <a:cubicBezTo>
                    <a:pt x="1701" y="456"/>
                    <a:pt x="1698" y="452"/>
                    <a:pt x="1702" y="451"/>
                  </a:cubicBezTo>
                  <a:cubicBezTo>
                    <a:pt x="1706" y="450"/>
                    <a:pt x="1713" y="445"/>
                    <a:pt x="1718" y="442"/>
                  </a:cubicBezTo>
                  <a:cubicBezTo>
                    <a:pt x="1723" y="438"/>
                    <a:pt x="1722" y="441"/>
                    <a:pt x="1725" y="437"/>
                  </a:cubicBezTo>
                  <a:cubicBezTo>
                    <a:pt x="1728" y="434"/>
                    <a:pt x="1730" y="435"/>
                    <a:pt x="1731" y="433"/>
                  </a:cubicBezTo>
                  <a:cubicBezTo>
                    <a:pt x="1732" y="430"/>
                    <a:pt x="1740" y="427"/>
                    <a:pt x="1750" y="424"/>
                  </a:cubicBezTo>
                  <a:cubicBezTo>
                    <a:pt x="1761" y="422"/>
                    <a:pt x="1774" y="415"/>
                    <a:pt x="1774" y="413"/>
                  </a:cubicBezTo>
                  <a:cubicBezTo>
                    <a:pt x="1773" y="411"/>
                    <a:pt x="1778" y="410"/>
                    <a:pt x="1778" y="412"/>
                  </a:cubicBezTo>
                  <a:cubicBezTo>
                    <a:pt x="1779" y="414"/>
                    <a:pt x="1783" y="413"/>
                    <a:pt x="1788" y="414"/>
                  </a:cubicBezTo>
                  <a:cubicBezTo>
                    <a:pt x="1794" y="415"/>
                    <a:pt x="1796" y="418"/>
                    <a:pt x="1801" y="413"/>
                  </a:cubicBezTo>
                  <a:cubicBezTo>
                    <a:pt x="1805" y="409"/>
                    <a:pt x="1800" y="407"/>
                    <a:pt x="1800" y="404"/>
                  </a:cubicBezTo>
                  <a:cubicBezTo>
                    <a:pt x="1800" y="401"/>
                    <a:pt x="1793" y="397"/>
                    <a:pt x="1794" y="394"/>
                  </a:cubicBezTo>
                  <a:cubicBezTo>
                    <a:pt x="1795" y="390"/>
                    <a:pt x="1788" y="381"/>
                    <a:pt x="1786" y="383"/>
                  </a:cubicBezTo>
                  <a:cubicBezTo>
                    <a:pt x="1784" y="385"/>
                    <a:pt x="1779" y="381"/>
                    <a:pt x="1779" y="379"/>
                  </a:cubicBezTo>
                  <a:cubicBezTo>
                    <a:pt x="1779" y="376"/>
                    <a:pt x="1779" y="373"/>
                    <a:pt x="1776" y="375"/>
                  </a:cubicBezTo>
                  <a:cubicBezTo>
                    <a:pt x="1773" y="377"/>
                    <a:pt x="1767" y="376"/>
                    <a:pt x="1766" y="373"/>
                  </a:cubicBezTo>
                  <a:cubicBezTo>
                    <a:pt x="1765" y="370"/>
                    <a:pt x="1773" y="368"/>
                    <a:pt x="1778" y="370"/>
                  </a:cubicBezTo>
                  <a:cubicBezTo>
                    <a:pt x="1783" y="372"/>
                    <a:pt x="1781" y="374"/>
                    <a:pt x="1784" y="375"/>
                  </a:cubicBezTo>
                  <a:cubicBezTo>
                    <a:pt x="1786" y="377"/>
                    <a:pt x="1793" y="376"/>
                    <a:pt x="1796" y="374"/>
                  </a:cubicBezTo>
                  <a:cubicBezTo>
                    <a:pt x="1800" y="373"/>
                    <a:pt x="1810" y="369"/>
                    <a:pt x="1811" y="367"/>
                  </a:cubicBezTo>
                  <a:cubicBezTo>
                    <a:pt x="1813" y="364"/>
                    <a:pt x="1811" y="362"/>
                    <a:pt x="1815" y="361"/>
                  </a:cubicBezTo>
                  <a:cubicBezTo>
                    <a:pt x="1818" y="359"/>
                    <a:pt x="1815" y="356"/>
                    <a:pt x="1813" y="354"/>
                  </a:cubicBezTo>
                  <a:cubicBezTo>
                    <a:pt x="1810" y="353"/>
                    <a:pt x="1810" y="349"/>
                    <a:pt x="1813" y="349"/>
                  </a:cubicBezTo>
                  <a:cubicBezTo>
                    <a:pt x="1816" y="349"/>
                    <a:pt x="1816" y="345"/>
                    <a:pt x="1818" y="345"/>
                  </a:cubicBezTo>
                  <a:cubicBezTo>
                    <a:pt x="1820" y="345"/>
                    <a:pt x="1820" y="346"/>
                    <a:pt x="1824" y="345"/>
                  </a:cubicBezTo>
                  <a:cubicBezTo>
                    <a:pt x="1827" y="343"/>
                    <a:pt x="1824" y="347"/>
                    <a:pt x="1822" y="351"/>
                  </a:cubicBezTo>
                  <a:cubicBezTo>
                    <a:pt x="1820" y="354"/>
                    <a:pt x="1826" y="356"/>
                    <a:pt x="1826" y="358"/>
                  </a:cubicBezTo>
                  <a:cubicBezTo>
                    <a:pt x="1827" y="360"/>
                    <a:pt x="1834" y="361"/>
                    <a:pt x="1838" y="359"/>
                  </a:cubicBezTo>
                  <a:cubicBezTo>
                    <a:pt x="1842" y="356"/>
                    <a:pt x="1855" y="361"/>
                    <a:pt x="1855" y="364"/>
                  </a:cubicBezTo>
                  <a:cubicBezTo>
                    <a:pt x="1856" y="368"/>
                    <a:pt x="1858" y="371"/>
                    <a:pt x="1863" y="374"/>
                  </a:cubicBezTo>
                  <a:cubicBezTo>
                    <a:pt x="1869" y="377"/>
                    <a:pt x="1874" y="376"/>
                    <a:pt x="1875" y="378"/>
                  </a:cubicBezTo>
                  <a:cubicBezTo>
                    <a:pt x="1876" y="381"/>
                    <a:pt x="1878" y="382"/>
                    <a:pt x="1881" y="381"/>
                  </a:cubicBezTo>
                  <a:cubicBezTo>
                    <a:pt x="1884" y="381"/>
                    <a:pt x="1885" y="384"/>
                    <a:pt x="1887" y="382"/>
                  </a:cubicBezTo>
                  <a:cubicBezTo>
                    <a:pt x="1890" y="380"/>
                    <a:pt x="1891" y="383"/>
                    <a:pt x="1894" y="381"/>
                  </a:cubicBezTo>
                  <a:cubicBezTo>
                    <a:pt x="1896" y="378"/>
                    <a:pt x="1887" y="376"/>
                    <a:pt x="1889" y="374"/>
                  </a:cubicBezTo>
                  <a:cubicBezTo>
                    <a:pt x="1890" y="372"/>
                    <a:pt x="1892" y="376"/>
                    <a:pt x="1894" y="376"/>
                  </a:cubicBezTo>
                  <a:cubicBezTo>
                    <a:pt x="1897" y="376"/>
                    <a:pt x="1893" y="371"/>
                    <a:pt x="1895" y="370"/>
                  </a:cubicBezTo>
                  <a:cubicBezTo>
                    <a:pt x="1897" y="370"/>
                    <a:pt x="1896" y="360"/>
                    <a:pt x="1894" y="359"/>
                  </a:cubicBezTo>
                  <a:cubicBezTo>
                    <a:pt x="1892" y="358"/>
                    <a:pt x="1893" y="355"/>
                    <a:pt x="1897" y="358"/>
                  </a:cubicBezTo>
                  <a:cubicBezTo>
                    <a:pt x="1901" y="361"/>
                    <a:pt x="1907" y="360"/>
                    <a:pt x="1910" y="360"/>
                  </a:cubicBezTo>
                  <a:cubicBezTo>
                    <a:pt x="1913" y="360"/>
                    <a:pt x="1910" y="358"/>
                    <a:pt x="1907" y="357"/>
                  </a:cubicBezTo>
                  <a:cubicBezTo>
                    <a:pt x="1904" y="357"/>
                    <a:pt x="1908" y="354"/>
                    <a:pt x="1910" y="356"/>
                  </a:cubicBezTo>
                  <a:cubicBezTo>
                    <a:pt x="1912" y="358"/>
                    <a:pt x="1915" y="359"/>
                    <a:pt x="1916" y="357"/>
                  </a:cubicBezTo>
                  <a:cubicBezTo>
                    <a:pt x="1916" y="355"/>
                    <a:pt x="1918" y="351"/>
                    <a:pt x="1922" y="351"/>
                  </a:cubicBezTo>
                  <a:cubicBezTo>
                    <a:pt x="1925" y="351"/>
                    <a:pt x="1926" y="349"/>
                    <a:pt x="1923" y="348"/>
                  </a:cubicBezTo>
                  <a:close/>
                  <a:moveTo>
                    <a:pt x="993" y="566"/>
                  </a:moveTo>
                  <a:cubicBezTo>
                    <a:pt x="984" y="575"/>
                    <a:pt x="965" y="577"/>
                    <a:pt x="965" y="584"/>
                  </a:cubicBezTo>
                  <a:cubicBezTo>
                    <a:pt x="965" y="591"/>
                    <a:pt x="942" y="594"/>
                    <a:pt x="940" y="591"/>
                  </a:cubicBezTo>
                  <a:cubicBezTo>
                    <a:pt x="938" y="589"/>
                    <a:pt x="957" y="588"/>
                    <a:pt x="961" y="578"/>
                  </a:cubicBezTo>
                  <a:cubicBezTo>
                    <a:pt x="966" y="568"/>
                    <a:pt x="983" y="563"/>
                    <a:pt x="991" y="549"/>
                  </a:cubicBezTo>
                  <a:cubicBezTo>
                    <a:pt x="997" y="540"/>
                    <a:pt x="1002" y="525"/>
                    <a:pt x="1006" y="526"/>
                  </a:cubicBezTo>
                  <a:cubicBezTo>
                    <a:pt x="1009" y="527"/>
                    <a:pt x="1003" y="558"/>
                    <a:pt x="993" y="566"/>
                  </a:cubicBezTo>
                  <a:close/>
                  <a:moveTo>
                    <a:pt x="1036" y="175"/>
                  </a:moveTo>
                  <a:cubicBezTo>
                    <a:pt x="1034" y="178"/>
                    <a:pt x="1027" y="178"/>
                    <a:pt x="1029" y="180"/>
                  </a:cubicBezTo>
                  <a:cubicBezTo>
                    <a:pt x="1032" y="185"/>
                    <a:pt x="1049" y="182"/>
                    <a:pt x="1049" y="177"/>
                  </a:cubicBezTo>
                  <a:cubicBezTo>
                    <a:pt x="1050" y="172"/>
                    <a:pt x="1037" y="172"/>
                    <a:pt x="1036" y="175"/>
                  </a:cubicBezTo>
                  <a:close/>
                  <a:moveTo>
                    <a:pt x="429" y="10"/>
                  </a:moveTo>
                  <a:cubicBezTo>
                    <a:pt x="437" y="10"/>
                    <a:pt x="434" y="5"/>
                    <a:pt x="440" y="6"/>
                  </a:cubicBezTo>
                  <a:cubicBezTo>
                    <a:pt x="445" y="7"/>
                    <a:pt x="452" y="6"/>
                    <a:pt x="449" y="3"/>
                  </a:cubicBezTo>
                  <a:cubicBezTo>
                    <a:pt x="447" y="0"/>
                    <a:pt x="427" y="1"/>
                    <a:pt x="429" y="4"/>
                  </a:cubicBezTo>
                  <a:cubicBezTo>
                    <a:pt x="431" y="6"/>
                    <a:pt x="414" y="5"/>
                    <a:pt x="414" y="6"/>
                  </a:cubicBezTo>
                  <a:cubicBezTo>
                    <a:pt x="415" y="8"/>
                    <a:pt x="421" y="10"/>
                    <a:pt x="429" y="10"/>
                  </a:cubicBezTo>
                  <a:close/>
                  <a:moveTo>
                    <a:pt x="387" y="33"/>
                  </a:moveTo>
                  <a:cubicBezTo>
                    <a:pt x="387" y="27"/>
                    <a:pt x="370" y="33"/>
                    <a:pt x="373" y="34"/>
                  </a:cubicBezTo>
                  <a:cubicBezTo>
                    <a:pt x="376" y="35"/>
                    <a:pt x="387" y="38"/>
                    <a:pt x="387" y="33"/>
                  </a:cubicBezTo>
                  <a:close/>
                  <a:moveTo>
                    <a:pt x="430" y="28"/>
                  </a:moveTo>
                  <a:cubicBezTo>
                    <a:pt x="431" y="31"/>
                    <a:pt x="429" y="31"/>
                    <a:pt x="422" y="31"/>
                  </a:cubicBezTo>
                  <a:cubicBezTo>
                    <a:pt x="415" y="31"/>
                    <a:pt x="412" y="35"/>
                    <a:pt x="415" y="38"/>
                  </a:cubicBezTo>
                  <a:cubicBezTo>
                    <a:pt x="419" y="41"/>
                    <a:pt x="437" y="40"/>
                    <a:pt x="440" y="36"/>
                  </a:cubicBezTo>
                  <a:cubicBezTo>
                    <a:pt x="443" y="32"/>
                    <a:pt x="451" y="35"/>
                    <a:pt x="452" y="31"/>
                  </a:cubicBezTo>
                  <a:cubicBezTo>
                    <a:pt x="453" y="27"/>
                    <a:pt x="429" y="26"/>
                    <a:pt x="430" y="28"/>
                  </a:cubicBezTo>
                  <a:close/>
                  <a:moveTo>
                    <a:pt x="487" y="22"/>
                  </a:moveTo>
                  <a:cubicBezTo>
                    <a:pt x="490" y="19"/>
                    <a:pt x="483" y="19"/>
                    <a:pt x="482" y="16"/>
                  </a:cubicBezTo>
                  <a:cubicBezTo>
                    <a:pt x="482" y="13"/>
                    <a:pt x="463" y="12"/>
                    <a:pt x="464" y="16"/>
                  </a:cubicBezTo>
                  <a:cubicBezTo>
                    <a:pt x="465" y="19"/>
                    <a:pt x="451" y="23"/>
                    <a:pt x="455" y="26"/>
                  </a:cubicBezTo>
                  <a:cubicBezTo>
                    <a:pt x="463" y="32"/>
                    <a:pt x="485" y="25"/>
                    <a:pt x="487" y="22"/>
                  </a:cubicBezTo>
                  <a:close/>
                  <a:moveTo>
                    <a:pt x="434" y="17"/>
                  </a:moveTo>
                  <a:cubicBezTo>
                    <a:pt x="435" y="10"/>
                    <a:pt x="424" y="15"/>
                    <a:pt x="415" y="12"/>
                  </a:cubicBezTo>
                  <a:cubicBezTo>
                    <a:pt x="406" y="8"/>
                    <a:pt x="401" y="8"/>
                    <a:pt x="407" y="13"/>
                  </a:cubicBezTo>
                  <a:cubicBezTo>
                    <a:pt x="410" y="16"/>
                    <a:pt x="392" y="17"/>
                    <a:pt x="395" y="20"/>
                  </a:cubicBezTo>
                  <a:cubicBezTo>
                    <a:pt x="401" y="27"/>
                    <a:pt x="433" y="24"/>
                    <a:pt x="434" y="17"/>
                  </a:cubicBezTo>
                  <a:close/>
                  <a:moveTo>
                    <a:pt x="385" y="202"/>
                  </a:moveTo>
                  <a:cubicBezTo>
                    <a:pt x="385" y="205"/>
                    <a:pt x="383" y="207"/>
                    <a:pt x="377" y="207"/>
                  </a:cubicBezTo>
                  <a:cubicBezTo>
                    <a:pt x="370" y="207"/>
                    <a:pt x="380" y="211"/>
                    <a:pt x="380" y="215"/>
                  </a:cubicBezTo>
                  <a:cubicBezTo>
                    <a:pt x="381" y="219"/>
                    <a:pt x="374" y="216"/>
                    <a:pt x="374" y="222"/>
                  </a:cubicBezTo>
                  <a:cubicBezTo>
                    <a:pt x="373" y="227"/>
                    <a:pt x="361" y="222"/>
                    <a:pt x="360" y="229"/>
                  </a:cubicBezTo>
                  <a:cubicBezTo>
                    <a:pt x="358" y="236"/>
                    <a:pt x="366" y="235"/>
                    <a:pt x="371" y="236"/>
                  </a:cubicBezTo>
                  <a:cubicBezTo>
                    <a:pt x="376" y="236"/>
                    <a:pt x="369" y="241"/>
                    <a:pt x="373" y="244"/>
                  </a:cubicBezTo>
                  <a:cubicBezTo>
                    <a:pt x="377" y="247"/>
                    <a:pt x="380" y="246"/>
                    <a:pt x="377" y="240"/>
                  </a:cubicBezTo>
                  <a:cubicBezTo>
                    <a:pt x="375" y="235"/>
                    <a:pt x="391" y="242"/>
                    <a:pt x="386" y="247"/>
                  </a:cubicBezTo>
                  <a:cubicBezTo>
                    <a:pt x="381" y="251"/>
                    <a:pt x="394" y="254"/>
                    <a:pt x="401" y="255"/>
                  </a:cubicBezTo>
                  <a:cubicBezTo>
                    <a:pt x="407" y="255"/>
                    <a:pt x="429" y="260"/>
                    <a:pt x="430" y="255"/>
                  </a:cubicBezTo>
                  <a:cubicBezTo>
                    <a:pt x="430" y="251"/>
                    <a:pt x="422" y="248"/>
                    <a:pt x="415" y="241"/>
                  </a:cubicBezTo>
                  <a:cubicBezTo>
                    <a:pt x="408" y="234"/>
                    <a:pt x="403" y="222"/>
                    <a:pt x="411" y="217"/>
                  </a:cubicBezTo>
                  <a:cubicBezTo>
                    <a:pt x="419" y="212"/>
                    <a:pt x="412" y="209"/>
                    <a:pt x="420" y="204"/>
                  </a:cubicBezTo>
                  <a:cubicBezTo>
                    <a:pt x="428" y="198"/>
                    <a:pt x="423" y="193"/>
                    <a:pt x="430" y="192"/>
                  </a:cubicBezTo>
                  <a:cubicBezTo>
                    <a:pt x="436" y="191"/>
                    <a:pt x="429" y="185"/>
                    <a:pt x="436" y="184"/>
                  </a:cubicBezTo>
                  <a:cubicBezTo>
                    <a:pt x="442" y="183"/>
                    <a:pt x="444" y="176"/>
                    <a:pt x="443" y="173"/>
                  </a:cubicBezTo>
                  <a:cubicBezTo>
                    <a:pt x="442" y="171"/>
                    <a:pt x="450" y="174"/>
                    <a:pt x="453" y="170"/>
                  </a:cubicBezTo>
                  <a:cubicBezTo>
                    <a:pt x="457" y="166"/>
                    <a:pt x="466" y="168"/>
                    <a:pt x="468" y="163"/>
                  </a:cubicBezTo>
                  <a:cubicBezTo>
                    <a:pt x="471" y="157"/>
                    <a:pt x="509" y="144"/>
                    <a:pt x="531" y="139"/>
                  </a:cubicBezTo>
                  <a:cubicBezTo>
                    <a:pt x="553" y="134"/>
                    <a:pt x="568" y="125"/>
                    <a:pt x="560" y="119"/>
                  </a:cubicBezTo>
                  <a:cubicBezTo>
                    <a:pt x="552" y="113"/>
                    <a:pt x="531" y="121"/>
                    <a:pt x="525" y="126"/>
                  </a:cubicBezTo>
                  <a:cubicBezTo>
                    <a:pt x="520" y="130"/>
                    <a:pt x="512" y="127"/>
                    <a:pt x="507" y="130"/>
                  </a:cubicBezTo>
                  <a:cubicBezTo>
                    <a:pt x="502" y="133"/>
                    <a:pt x="490" y="136"/>
                    <a:pt x="485" y="132"/>
                  </a:cubicBezTo>
                  <a:cubicBezTo>
                    <a:pt x="479" y="128"/>
                    <a:pt x="472" y="136"/>
                    <a:pt x="468" y="136"/>
                  </a:cubicBezTo>
                  <a:cubicBezTo>
                    <a:pt x="464" y="136"/>
                    <a:pt x="459" y="140"/>
                    <a:pt x="454" y="140"/>
                  </a:cubicBezTo>
                  <a:cubicBezTo>
                    <a:pt x="449" y="140"/>
                    <a:pt x="440" y="144"/>
                    <a:pt x="439" y="146"/>
                  </a:cubicBezTo>
                  <a:cubicBezTo>
                    <a:pt x="439" y="149"/>
                    <a:pt x="431" y="148"/>
                    <a:pt x="431" y="152"/>
                  </a:cubicBezTo>
                  <a:cubicBezTo>
                    <a:pt x="431" y="155"/>
                    <a:pt x="424" y="158"/>
                    <a:pt x="421" y="155"/>
                  </a:cubicBezTo>
                  <a:cubicBezTo>
                    <a:pt x="418" y="152"/>
                    <a:pt x="414" y="158"/>
                    <a:pt x="418" y="163"/>
                  </a:cubicBezTo>
                  <a:cubicBezTo>
                    <a:pt x="423" y="167"/>
                    <a:pt x="410" y="167"/>
                    <a:pt x="412" y="170"/>
                  </a:cubicBezTo>
                  <a:cubicBezTo>
                    <a:pt x="414" y="173"/>
                    <a:pt x="407" y="174"/>
                    <a:pt x="409" y="177"/>
                  </a:cubicBezTo>
                  <a:cubicBezTo>
                    <a:pt x="410" y="180"/>
                    <a:pt x="404" y="181"/>
                    <a:pt x="399" y="182"/>
                  </a:cubicBezTo>
                  <a:cubicBezTo>
                    <a:pt x="394" y="183"/>
                    <a:pt x="391" y="190"/>
                    <a:pt x="398" y="190"/>
                  </a:cubicBezTo>
                  <a:cubicBezTo>
                    <a:pt x="404" y="191"/>
                    <a:pt x="394" y="192"/>
                    <a:pt x="395" y="197"/>
                  </a:cubicBezTo>
                  <a:cubicBezTo>
                    <a:pt x="395" y="202"/>
                    <a:pt x="384" y="198"/>
                    <a:pt x="385" y="202"/>
                  </a:cubicBezTo>
                  <a:close/>
                </a:path>
              </a:pathLst>
            </a:custGeom>
            <a:grpFill/>
            <a:ln w="9525">
              <a:solidFill>
                <a:schemeClr val="tx2"/>
              </a:solidFill>
              <a:round/>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49" name="Freeform 170">
              <a:extLst>
                <a:ext uri="{FF2B5EF4-FFF2-40B4-BE49-F238E27FC236}">
                  <a16:creationId xmlns="" xmlns:a16="http://schemas.microsoft.com/office/drawing/2014/main" id="{C28BF178-A539-4145-960E-930485CAC291}"/>
                </a:ext>
              </a:extLst>
            </p:cNvPr>
            <p:cNvSpPr>
              <a:spLocks/>
            </p:cNvSpPr>
            <p:nvPr/>
          </p:nvSpPr>
          <p:spPr bwMode="auto">
            <a:xfrm>
              <a:off x="8129587" y="3732213"/>
              <a:ext cx="80963" cy="61913"/>
            </a:xfrm>
            <a:custGeom>
              <a:avLst/>
              <a:gdLst>
                <a:gd name="T0" fmla="*/ 1 w 38"/>
                <a:gd name="T1" fmla="*/ 4 h 29"/>
                <a:gd name="T2" fmla="*/ 34 w 38"/>
                <a:gd name="T3" fmla="*/ 27 h 29"/>
                <a:gd name="T4" fmla="*/ 1 w 38"/>
                <a:gd name="T5" fmla="*/ 4 h 29"/>
              </a:gdLst>
              <a:ahLst/>
              <a:cxnLst>
                <a:cxn ang="0">
                  <a:pos x="T0" y="T1"/>
                </a:cxn>
                <a:cxn ang="0">
                  <a:pos x="T2" y="T3"/>
                </a:cxn>
                <a:cxn ang="0">
                  <a:pos x="T4" y="T5"/>
                </a:cxn>
              </a:cxnLst>
              <a:rect l="0" t="0" r="r" b="b"/>
              <a:pathLst>
                <a:path w="38" h="29">
                  <a:moveTo>
                    <a:pt x="1" y="4"/>
                  </a:moveTo>
                  <a:cubicBezTo>
                    <a:pt x="0" y="0"/>
                    <a:pt x="38" y="24"/>
                    <a:pt x="34" y="27"/>
                  </a:cubicBezTo>
                  <a:cubicBezTo>
                    <a:pt x="30" y="29"/>
                    <a:pt x="2" y="8"/>
                    <a:pt x="1" y="4"/>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1" name="Freeform 172">
              <a:extLst>
                <a:ext uri="{FF2B5EF4-FFF2-40B4-BE49-F238E27FC236}">
                  <a16:creationId xmlns="" xmlns:a16="http://schemas.microsoft.com/office/drawing/2014/main" id="{7B45E320-542C-41D1-A4BA-95B9CFE483F2}"/>
                </a:ext>
              </a:extLst>
            </p:cNvPr>
            <p:cNvSpPr>
              <a:spLocks/>
            </p:cNvSpPr>
            <p:nvPr/>
          </p:nvSpPr>
          <p:spPr bwMode="auto">
            <a:xfrm>
              <a:off x="2346325" y="2609851"/>
              <a:ext cx="20638" cy="44450"/>
            </a:xfrm>
            <a:custGeom>
              <a:avLst/>
              <a:gdLst>
                <a:gd name="T0" fmla="*/ 8 w 10"/>
                <a:gd name="T1" fmla="*/ 20 h 21"/>
                <a:gd name="T2" fmla="*/ 4 w 10"/>
                <a:gd name="T3" fmla="*/ 15 h 21"/>
                <a:gd name="T4" fmla="*/ 0 w 10"/>
                <a:gd name="T5" fmla="*/ 7 h 21"/>
                <a:gd name="T6" fmla="*/ 4 w 10"/>
                <a:gd name="T7" fmla="*/ 4 h 21"/>
                <a:gd name="T8" fmla="*/ 5 w 10"/>
                <a:gd name="T9" fmla="*/ 13 h 21"/>
                <a:gd name="T10" fmla="*/ 8 w 10"/>
                <a:gd name="T11" fmla="*/ 20 h 21"/>
              </a:gdLst>
              <a:ahLst/>
              <a:cxnLst>
                <a:cxn ang="0">
                  <a:pos x="T0" y="T1"/>
                </a:cxn>
                <a:cxn ang="0">
                  <a:pos x="T2" y="T3"/>
                </a:cxn>
                <a:cxn ang="0">
                  <a:pos x="T4" y="T5"/>
                </a:cxn>
                <a:cxn ang="0">
                  <a:pos x="T6" y="T7"/>
                </a:cxn>
                <a:cxn ang="0">
                  <a:pos x="T8" y="T9"/>
                </a:cxn>
                <a:cxn ang="0">
                  <a:pos x="T10" y="T11"/>
                </a:cxn>
              </a:cxnLst>
              <a:rect l="0" t="0" r="r" b="b"/>
              <a:pathLst>
                <a:path w="10" h="21">
                  <a:moveTo>
                    <a:pt x="8" y="20"/>
                  </a:moveTo>
                  <a:cubicBezTo>
                    <a:pt x="8" y="21"/>
                    <a:pt x="4" y="18"/>
                    <a:pt x="4" y="15"/>
                  </a:cubicBezTo>
                  <a:cubicBezTo>
                    <a:pt x="4" y="12"/>
                    <a:pt x="0" y="12"/>
                    <a:pt x="0" y="7"/>
                  </a:cubicBezTo>
                  <a:cubicBezTo>
                    <a:pt x="0" y="3"/>
                    <a:pt x="2" y="0"/>
                    <a:pt x="4" y="4"/>
                  </a:cubicBezTo>
                  <a:cubicBezTo>
                    <a:pt x="7" y="8"/>
                    <a:pt x="5" y="11"/>
                    <a:pt x="5" y="13"/>
                  </a:cubicBezTo>
                  <a:cubicBezTo>
                    <a:pt x="6" y="15"/>
                    <a:pt x="10" y="17"/>
                    <a:pt x="8" y="2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2" name="Freeform 173">
              <a:extLst>
                <a:ext uri="{FF2B5EF4-FFF2-40B4-BE49-F238E27FC236}">
                  <a16:creationId xmlns="" xmlns:a16="http://schemas.microsoft.com/office/drawing/2014/main" id="{3BCB2F08-3916-4C6E-BB90-A88412608BEF}"/>
                </a:ext>
              </a:extLst>
            </p:cNvPr>
            <p:cNvSpPr>
              <a:spLocks/>
            </p:cNvSpPr>
            <p:nvPr/>
          </p:nvSpPr>
          <p:spPr bwMode="auto">
            <a:xfrm>
              <a:off x="2740025" y="2971801"/>
              <a:ext cx="28575" cy="23813"/>
            </a:xfrm>
            <a:custGeom>
              <a:avLst/>
              <a:gdLst>
                <a:gd name="T0" fmla="*/ 3 w 13"/>
                <a:gd name="T1" fmla="*/ 10 h 11"/>
                <a:gd name="T2" fmla="*/ 2 w 13"/>
                <a:gd name="T3" fmla="*/ 5 h 11"/>
                <a:gd name="T4" fmla="*/ 11 w 13"/>
                <a:gd name="T5" fmla="*/ 2 h 11"/>
                <a:gd name="T6" fmla="*/ 11 w 13"/>
                <a:gd name="T7" fmla="*/ 9 h 11"/>
                <a:gd name="T8" fmla="*/ 3 w 13"/>
                <a:gd name="T9" fmla="*/ 10 h 11"/>
              </a:gdLst>
              <a:ahLst/>
              <a:cxnLst>
                <a:cxn ang="0">
                  <a:pos x="T0" y="T1"/>
                </a:cxn>
                <a:cxn ang="0">
                  <a:pos x="T2" y="T3"/>
                </a:cxn>
                <a:cxn ang="0">
                  <a:pos x="T4" y="T5"/>
                </a:cxn>
                <a:cxn ang="0">
                  <a:pos x="T6" y="T7"/>
                </a:cxn>
                <a:cxn ang="0">
                  <a:pos x="T8" y="T9"/>
                </a:cxn>
              </a:cxnLst>
              <a:rect l="0" t="0" r="r" b="b"/>
              <a:pathLst>
                <a:path w="13" h="11">
                  <a:moveTo>
                    <a:pt x="3" y="10"/>
                  </a:moveTo>
                  <a:cubicBezTo>
                    <a:pt x="1" y="9"/>
                    <a:pt x="5" y="6"/>
                    <a:pt x="2" y="5"/>
                  </a:cubicBezTo>
                  <a:cubicBezTo>
                    <a:pt x="0" y="3"/>
                    <a:pt x="8" y="0"/>
                    <a:pt x="11" y="2"/>
                  </a:cubicBezTo>
                  <a:cubicBezTo>
                    <a:pt x="13" y="5"/>
                    <a:pt x="13" y="8"/>
                    <a:pt x="11" y="9"/>
                  </a:cubicBezTo>
                  <a:cubicBezTo>
                    <a:pt x="9" y="10"/>
                    <a:pt x="4" y="11"/>
                    <a:pt x="3" y="1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6" name="Freeform 177">
              <a:extLst>
                <a:ext uri="{FF2B5EF4-FFF2-40B4-BE49-F238E27FC236}">
                  <a16:creationId xmlns="" xmlns:a16="http://schemas.microsoft.com/office/drawing/2014/main" id="{B95260B0-4AFE-4784-9154-B0266804B614}"/>
                </a:ext>
              </a:extLst>
            </p:cNvPr>
            <p:cNvSpPr>
              <a:spLocks/>
            </p:cNvSpPr>
            <p:nvPr/>
          </p:nvSpPr>
          <p:spPr bwMode="auto">
            <a:xfrm>
              <a:off x="5686425" y="2300288"/>
              <a:ext cx="393700" cy="358775"/>
            </a:xfrm>
            <a:custGeom>
              <a:avLst/>
              <a:gdLst>
                <a:gd name="T0" fmla="*/ 172 w 186"/>
                <a:gd name="T1" fmla="*/ 9 h 169"/>
                <a:gd name="T2" fmla="*/ 158 w 186"/>
                <a:gd name="T3" fmla="*/ 2 h 169"/>
                <a:gd name="T4" fmla="*/ 144 w 186"/>
                <a:gd name="T5" fmla="*/ 4 h 169"/>
                <a:gd name="T6" fmla="*/ 123 w 186"/>
                <a:gd name="T7" fmla="*/ 10 h 169"/>
                <a:gd name="T8" fmla="*/ 120 w 186"/>
                <a:gd name="T9" fmla="*/ 17 h 169"/>
                <a:gd name="T10" fmla="*/ 117 w 186"/>
                <a:gd name="T11" fmla="*/ 31 h 169"/>
                <a:gd name="T12" fmla="*/ 103 w 186"/>
                <a:gd name="T13" fmla="*/ 40 h 169"/>
                <a:gd name="T14" fmla="*/ 99 w 186"/>
                <a:gd name="T15" fmla="*/ 52 h 169"/>
                <a:gd name="T16" fmla="*/ 90 w 186"/>
                <a:gd name="T17" fmla="*/ 69 h 169"/>
                <a:gd name="T18" fmla="*/ 70 w 186"/>
                <a:gd name="T19" fmla="*/ 75 h 169"/>
                <a:gd name="T20" fmla="*/ 62 w 186"/>
                <a:gd name="T21" fmla="*/ 92 h 169"/>
                <a:gd name="T22" fmla="*/ 0 w 186"/>
                <a:gd name="T23" fmla="*/ 95 h 169"/>
                <a:gd name="T24" fmla="*/ 17 w 186"/>
                <a:gd name="T25" fmla="*/ 111 h 169"/>
                <a:gd name="T26" fmla="*/ 25 w 186"/>
                <a:gd name="T27" fmla="*/ 132 h 169"/>
                <a:gd name="T28" fmla="*/ 7 w 186"/>
                <a:gd name="T29" fmla="*/ 147 h 169"/>
                <a:gd name="T30" fmla="*/ 29 w 186"/>
                <a:gd name="T31" fmla="*/ 148 h 169"/>
                <a:gd name="T32" fmla="*/ 55 w 186"/>
                <a:gd name="T33" fmla="*/ 147 h 169"/>
                <a:gd name="T34" fmla="*/ 70 w 186"/>
                <a:gd name="T35" fmla="*/ 155 h 169"/>
                <a:gd name="T36" fmla="*/ 82 w 186"/>
                <a:gd name="T37" fmla="*/ 167 h 169"/>
                <a:gd name="T38" fmla="*/ 84 w 186"/>
                <a:gd name="T39" fmla="*/ 168 h 169"/>
                <a:gd name="T40" fmla="*/ 105 w 186"/>
                <a:gd name="T41" fmla="*/ 160 h 169"/>
                <a:gd name="T42" fmla="*/ 110 w 186"/>
                <a:gd name="T43" fmla="*/ 148 h 169"/>
                <a:gd name="T44" fmla="*/ 98 w 186"/>
                <a:gd name="T45" fmla="*/ 128 h 169"/>
                <a:gd name="T46" fmla="*/ 114 w 186"/>
                <a:gd name="T47" fmla="*/ 118 h 169"/>
                <a:gd name="T48" fmla="*/ 128 w 186"/>
                <a:gd name="T49" fmla="*/ 109 h 169"/>
                <a:gd name="T50" fmla="*/ 142 w 186"/>
                <a:gd name="T51" fmla="*/ 92 h 169"/>
                <a:gd name="T52" fmla="*/ 154 w 186"/>
                <a:gd name="T53" fmla="*/ 80 h 169"/>
                <a:gd name="T54" fmla="*/ 162 w 186"/>
                <a:gd name="T55" fmla="*/ 63 h 169"/>
                <a:gd name="T56" fmla="*/ 150 w 186"/>
                <a:gd name="T57" fmla="*/ 48 h 169"/>
                <a:gd name="T58" fmla="*/ 154 w 186"/>
                <a:gd name="T59" fmla="*/ 31 h 169"/>
                <a:gd name="T60" fmla="*/ 182 w 186"/>
                <a:gd name="T61" fmla="*/ 29 h 169"/>
                <a:gd name="T62" fmla="*/ 177 w 186"/>
                <a:gd name="T63" fmla="*/ 1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69">
                  <a:moveTo>
                    <a:pt x="177" y="18"/>
                  </a:moveTo>
                  <a:cubicBezTo>
                    <a:pt x="172" y="15"/>
                    <a:pt x="172" y="11"/>
                    <a:pt x="172" y="9"/>
                  </a:cubicBezTo>
                  <a:cubicBezTo>
                    <a:pt x="172" y="8"/>
                    <a:pt x="166" y="4"/>
                    <a:pt x="161" y="1"/>
                  </a:cubicBezTo>
                  <a:cubicBezTo>
                    <a:pt x="161" y="1"/>
                    <a:pt x="159" y="1"/>
                    <a:pt x="158" y="2"/>
                  </a:cubicBezTo>
                  <a:cubicBezTo>
                    <a:pt x="157" y="1"/>
                    <a:pt x="157" y="1"/>
                    <a:pt x="156" y="0"/>
                  </a:cubicBezTo>
                  <a:cubicBezTo>
                    <a:pt x="152" y="4"/>
                    <a:pt x="147" y="5"/>
                    <a:pt x="144" y="4"/>
                  </a:cubicBezTo>
                  <a:cubicBezTo>
                    <a:pt x="141" y="3"/>
                    <a:pt x="133" y="5"/>
                    <a:pt x="129" y="8"/>
                  </a:cubicBezTo>
                  <a:cubicBezTo>
                    <a:pt x="128" y="9"/>
                    <a:pt x="126" y="10"/>
                    <a:pt x="123" y="10"/>
                  </a:cubicBezTo>
                  <a:cubicBezTo>
                    <a:pt x="123" y="11"/>
                    <a:pt x="122" y="11"/>
                    <a:pt x="122" y="11"/>
                  </a:cubicBezTo>
                  <a:cubicBezTo>
                    <a:pt x="119" y="11"/>
                    <a:pt x="118" y="14"/>
                    <a:pt x="120" y="17"/>
                  </a:cubicBezTo>
                  <a:cubicBezTo>
                    <a:pt x="122" y="19"/>
                    <a:pt x="122" y="21"/>
                    <a:pt x="122" y="23"/>
                  </a:cubicBezTo>
                  <a:cubicBezTo>
                    <a:pt x="122" y="26"/>
                    <a:pt x="118" y="29"/>
                    <a:pt x="117" y="31"/>
                  </a:cubicBezTo>
                  <a:cubicBezTo>
                    <a:pt x="115" y="34"/>
                    <a:pt x="117" y="37"/>
                    <a:pt x="116" y="40"/>
                  </a:cubicBezTo>
                  <a:cubicBezTo>
                    <a:pt x="114" y="43"/>
                    <a:pt x="104" y="39"/>
                    <a:pt x="103" y="40"/>
                  </a:cubicBezTo>
                  <a:cubicBezTo>
                    <a:pt x="102" y="41"/>
                    <a:pt x="106" y="45"/>
                    <a:pt x="107" y="47"/>
                  </a:cubicBezTo>
                  <a:cubicBezTo>
                    <a:pt x="107" y="49"/>
                    <a:pt x="103" y="52"/>
                    <a:pt x="99" y="52"/>
                  </a:cubicBezTo>
                  <a:cubicBezTo>
                    <a:pt x="95" y="52"/>
                    <a:pt x="96" y="57"/>
                    <a:pt x="95" y="64"/>
                  </a:cubicBezTo>
                  <a:cubicBezTo>
                    <a:pt x="95" y="71"/>
                    <a:pt x="91" y="72"/>
                    <a:pt x="90" y="69"/>
                  </a:cubicBezTo>
                  <a:cubicBezTo>
                    <a:pt x="89" y="66"/>
                    <a:pt x="78" y="70"/>
                    <a:pt x="78" y="73"/>
                  </a:cubicBezTo>
                  <a:cubicBezTo>
                    <a:pt x="78" y="76"/>
                    <a:pt x="74" y="75"/>
                    <a:pt x="70" y="75"/>
                  </a:cubicBezTo>
                  <a:cubicBezTo>
                    <a:pt x="66" y="75"/>
                    <a:pt x="62" y="79"/>
                    <a:pt x="61" y="80"/>
                  </a:cubicBezTo>
                  <a:cubicBezTo>
                    <a:pt x="61" y="82"/>
                    <a:pt x="63" y="90"/>
                    <a:pt x="62" y="92"/>
                  </a:cubicBezTo>
                  <a:cubicBezTo>
                    <a:pt x="62" y="93"/>
                    <a:pt x="24" y="99"/>
                    <a:pt x="17" y="97"/>
                  </a:cubicBezTo>
                  <a:cubicBezTo>
                    <a:pt x="11" y="96"/>
                    <a:pt x="5" y="96"/>
                    <a:pt x="0" y="95"/>
                  </a:cubicBezTo>
                  <a:cubicBezTo>
                    <a:pt x="2" y="97"/>
                    <a:pt x="4" y="99"/>
                    <a:pt x="5" y="101"/>
                  </a:cubicBezTo>
                  <a:cubicBezTo>
                    <a:pt x="6" y="105"/>
                    <a:pt x="11" y="109"/>
                    <a:pt x="17" y="111"/>
                  </a:cubicBezTo>
                  <a:cubicBezTo>
                    <a:pt x="22" y="113"/>
                    <a:pt x="19" y="123"/>
                    <a:pt x="22" y="124"/>
                  </a:cubicBezTo>
                  <a:cubicBezTo>
                    <a:pt x="25" y="125"/>
                    <a:pt x="28" y="132"/>
                    <a:pt x="25" y="132"/>
                  </a:cubicBezTo>
                  <a:cubicBezTo>
                    <a:pt x="21" y="133"/>
                    <a:pt x="18" y="133"/>
                    <a:pt x="14" y="135"/>
                  </a:cubicBezTo>
                  <a:cubicBezTo>
                    <a:pt x="11" y="137"/>
                    <a:pt x="7" y="141"/>
                    <a:pt x="7" y="147"/>
                  </a:cubicBezTo>
                  <a:cubicBezTo>
                    <a:pt x="7" y="148"/>
                    <a:pt x="7" y="148"/>
                    <a:pt x="7" y="150"/>
                  </a:cubicBezTo>
                  <a:cubicBezTo>
                    <a:pt x="17" y="150"/>
                    <a:pt x="27" y="149"/>
                    <a:pt x="29" y="148"/>
                  </a:cubicBezTo>
                  <a:cubicBezTo>
                    <a:pt x="30" y="146"/>
                    <a:pt x="35" y="145"/>
                    <a:pt x="37" y="147"/>
                  </a:cubicBezTo>
                  <a:cubicBezTo>
                    <a:pt x="40" y="148"/>
                    <a:pt x="51" y="149"/>
                    <a:pt x="55" y="147"/>
                  </a:cubicBezTo>
                  <a:cubicBezTo>
                    <a:pt x="61" y="144"/>
                    <a:pt x="64" y="147"/>
                    <a:pt x="64" y="149"/>
                  </a:cubicBezTo>
                  <a:cubicBezTo>
                    <a:pt x="65" y="152"/>
                    <a:pt x="67" y="153"/>
                    <a:pt x="70" y="155"/>
                  </a:cubicBezTo>
                  <a:cubicBezTo>
                    <a:pt x="72" y="158"/>
                    <a:pt x="70" y="160"/>
                    <a:pt x="72" y="163"/>
                  </a:cubicBezTo>
                  <a:cubicBezTo>
                    <a:pt x="74" y="166"/>
                    <a:pt x="77" y="165"/>
                    <a:pt x="82" y="167"/>
                  </a:cubicBezTo>
                  <a:cubicBezTo>
                    <a:pt x="82" y="168"/>
                    <a:pt x="83" y="168"/>
                    <a:pt x="83" y="169"/>
                  </a:cubicBezTo>
                  <a:cubicBezTo>
                    <a:pt x="84" y="168"/>
                    <a:pt x="84" y="168"/>
                    <a:pt x="84" y="168"/>
                  </a:cubicBezTo>
                  <a:cubicBezTo>
                    <a:pt x="87" y="165"/>
                    <a:pt x="87" y="159"/>
                    <a:pt x="94" y="161"/>
                  </a:cubicBezTo>
                  <a:cubicBezTo>
                    <a:pt x="102" y="162"/>
                    <a:pt x="101" y="159"/>
                    <a:pt x="105" y="160"/>
                  </a:cubicBezTo>
                  <a:cubicBezTo>
                    <a:pt x="109" y="161"/>
                    <a:pt x="112" y="161"/>
                    <a:pt x="114" y="158"/>
                  </a:cubicBezTo>
                  <a:cubicBezTo>
                    <a:pt x="115" y="155"/>
                    <a:pt x="112" y="150"/>
                    <a:pt x="110" y="148"/>
                  </a:cubicBezTo>
                  <a:cubicBezTo>
                    <a:pt x="107" y="145"/>
                    <a:pt x="104" y="141"/>
                    <a:pt x="105" y="136"/>
                  </a:cubicBezTo>
                  <a:cubicBezTo>
                    <a:pt x="105" y="132"/>
                    <a:pt x="98" y="132"/>
                    <a:pt x="98" y="128"/>
                  </a:cubicBezTo>
                  <a:cubicBezTo>
                    <a:pt x="98" y="125"/>
                    <a:pt x="105" y="119"/>
                    <a:pt x="106" y="117"/>
                  </a:cubicBezTo>
                  <a:cubicBezTo>
                    <a:pt x="107" y="116"/>
                    <a:pt x="113" y="121"/>
                    <a:pt x="114" y="118"/>
                  </a:cubicBezTo>
                  <a:cubicBezTo>
                    <a:pt x="116" y="116"/>
                    <a:pt x="120" y="117"/>
                    <a:pt x="122" y="118"/>
                  </a:cubicBezTo>
                  <a:cubicBezTo>
                    <a:pt x="124" y="118"/>
                    <a:pt x="128" y="113"/>
                    <a:pt x="128" y="109"/>
                  </a:cubicBezTo>
                  <a:cubicBezTo>
                    <a:pt x="129" y="105"/>
                    <a:pt x="136" y="105"/>
                    <a:pt x="138" y="104"/>
                  </a:cubicBezTo>
                  <a:cubicBezTo>
                    <a:pt x="139" y="102"/>
                    <a:pt x="141" y="93"/>
                    <a:pt x="142" y="92"/>
                  </a:cubicBezTo>
                  <a:cubicBezTo>
                    <a:pt x="143" y="90"/>
                    <a:pt x="149" y="91"/>
                    <a:pt x="149" y="86"/>
                  </a:cubicBezTo>
                  <a:cubicBezTo>
                    <a:pt x="149" y="81"/>
                    <a:pt x="151" y="80"/>
                    <a:pt x="154" y="80"/>
                  </a:cubicBezTo>
                  <a:cubicBezTo>
                    <a:pt x="157" y="80"/>
                    <a:pt x="156" y="75"/>
                    <a:pt x="156" y="72"/>
                  </a:cubicBezTo>
                  <a:cubicBezTo>
                    <a:pt x="157" y="68"/>
                    <a:pt x="159" y="64"/>
                    <a:pt x="162" y="63"/>
                  </a:cubicBezTo>
                  <a:cubicBezTo>
                    <a:pt x="166" y="62"/>
                    <a:pt x="161" y="57"/>
                    <a:pt x="157" y="58"/>
                  </a:cubicBezTo>
                  <a:cubicBezTo>
                    <a:pt x="153" y="59"/>
                    <a:pt x="150" y="48"/>
                    <a:pt x="150" y="48"/>
                  </a:cubicBezTo>
                  <a:cubicBezTo>
                    <a:pt x="150" y="48"/>
                    <a:pt x="151" y="38"/>
                    <a:pt x="148" y="37"/>
                  </a:cubicBezTo>
                  <a:cubicBezTo>
                    <a:pt x="146" y="36"/>
                    <a:pt x="149" y="31"/>
                    <a:pt x="154" y="31"/>
                  </a:cubicBezTo>
                  <a:cubicBezTo>
                    <a:pt x="159" y="31"/>
                    <a:pt x="168" y="36"/>
                    <a:pt x="171" y="34"/>
                  </a:cubicBezTo>
                  <a:cubicBezTo>
                    <a:pt x="174" y="32"/>
                    <a:pt x="180" y="30"/>
                    <a:pt x="182" y="29"/>
                  </a:cubicBezTo>
                  <a:cubicBezTo>
                    <a:pt x="183" y="29"/>
                    <a:pt x="185" y="24"/>
                    <a:pt x="186" y="22"/>
                  </a:cubicBezTo>
                  <a:cubicBezTo>
                    <a:pt x="184" y="21"/>
                    <a:pt x="181" y="19"/>
                    <a:pt x="177" y="18"/>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7" name="Freeform 178">
              <a:extLst>
                <a:ext uri="{FF2B5EF4-FFF2-40B4-BE49-F238E27FC236}">
                  <a16:creationId xmlns="" xmlns:a16="http://schemas.microsoft.com/office/drawing/2014/main" id="{E95571CD-C641-46FB-8298-71B3B28D3169}"/>
                </a:ext>
              </a:extLst>
            </p:cNvPr>
            <p:cNvSpPr>
              <a:spLocks noEditPoints="1"/>
            </p:cNvSpPr>
            <p:nvPr/>
          </p:nvSpPr>
          <p:spPr bwMode="auto">
            <a:xfrm>
              <a:off x="6475412" y="3095626"/>
              <a:ext cx="1100138" cy="400050"/>
            </a:xfrm>
            <a:custGeom>
              <a:avLst/>
              <a:gdLst>
                <a:gd name="T0" fmla="*/ 38 w 519"/>
                <a:gd name="T1" fmla="*/ 81 h 189"/>
                <a:gd name="T2" fmla="*/ 147 w 519"/>
                <a:gd name="T3" fmla="*/ 101 h 189"/>
                <a:gd name="T4" fmla="*/ 22 w 519"/>
                <a:gd name="T5" fmla="*/ 52 h 189"/>
                <a:gd name="T6" fmla="*/ 278 w 519"/>
                <a:gd name="T7" fmla="*/ 134 h 189"/>
                <a:gd name="T8" fmla="*/ 290 w 519"/>
                <a:gd name="T9" fmla="*/ 107 h 189"/>
                <a:gd name="T10" fmla="*/ 306 w 519"/>
                <a:gd name="T11" fmla="*/ 111 h 189"/>
                <a:gd name="T12" fmla="*/ 317 w 519"/>
                <a:gd name="T13" fmla="*/ 76 h 189"/>
                <a:gd name="T14" fmla="*/ 318 w 519"/>
                <a:gd name="T15" fmla="*/ 64 h 189"/>
                <a:gd name="T16" fmla="*/ 297 w 519"/>
                <a:gd name="T17" fmla="*/ 54 h 189"/>
                <a:gd name="T18" fmla="*/ 266 w 519"/>
                <a:gd name="T19" fmla="*/ 98 h 189"/>
                <a:gd name="T20" fmla="*/ 123 w 519"/>
                <a:gd name="T21" fmla="*/ 106 h 189"/>
                <a:gd name="T22" fmla="*/ 118 w 519"/>
                <a:gd name="T23" fmla="*/ 87 h 189"/>
                <a:gd name="T24" fmla="*/ 114 w 519"/>
                <a:gd name="T25" fmla="*/ 96 h 189"/>
                <a:gd name="T26" fmla="*/ 95 w 519"/>
                <a:gd name="T27" fmla="*/ 72 h 189"/>
                <a:gd name="T28" fmla="*/ 78 w 519"/>
                <a:gd name="T29" fmla="*/ 51 h 189"/>
                <a:gd name="T30" fmla="*/ 52 w 519"/>
                <a:gd name="T31" fmla="*/ 34 h 189"/>
                <a:gd name="T32" fmla="*/ 2 w 519"/>
                <a:gd name="T33" fmla="*/ 5 h 189"/>
                <a:gd name="T34" fmla="*/ 45 w 519"/>
                <a:gd name="T35" fmla="*/ 65 h 189"/>
                <a:gd name="T36" fmla="*/ 99 w 519"/>
                <a:gd name="T37" fmla="*/ 128 h 189"/>
                <a:gd name="T38" fmla="*/ 121 w 519"/>
                <a:gd name="T39" fmla="*/ 118 h 189"/>
                <a:gd name="T40" fmla="*/ 373 w 519"/>
                <a:gd name="T41" fmla="*/ 53 h 189"/>
                <a:gd name="T42" fmla="*/ 376 w 519"/>
                <a:gd name="T43" fmla="*/ 64 h 189"/>
                <a:gd name="T44" fmla="*/ 348 w 519"/>
                <a:gd name="T45" fmla="*/ 106 h 189"/>
                <a:gd name="T46" fmla="*/ 277 w 519"/>
                <a:gd name="T47" fmla="*/ 167 h 189"/>
                <a:gd name="T48" fmla="*/ 322 w 519"/>
                <a:gd name="T49" fmla="*/ 162 h 189"/>
                <a:gd name="T50" fmla="*/ 387 w 519"/>
                <a:gd name="T51" fmla="*/ 108 h 189"/>
                <a:gd name="T52" fmla="*/ 218 w 519"/>
                <a:gd name="T53" fmla="*/ 159 h 189"/>
                <a:gd name="T54" fmla="*/ 196 w 519"/>
                <a:gd name="T55" fmla="*/ 148 h 189"/>
                <a:gd name="T56" fmla="*/ 122 w 519"/>
                <a:gd name="T57" fmla="*/ 138 h 189"/>
                <a:gd name="T58" fmla="*/ 131 w 519"/>
                <a:gd name="T59" fmla="*/ 153 h 189"/>
                <a:gd name="T60" fmla="*/ 201 w 519"/>
                <a:gd name="T61" fmla="*/ 165 h 189"/>
                <a:gd name="T62" fmla="*/ 218 w 519"/>
                <a:gd name="T63" fmla="*/ 159 h 189"/>
                <a:gd name="T64" fmla="*/ 452 w 519"/>
                <a:gd name="T65" fmla="*/ 107 h 189"/>
                <a:gd name="T66" fmla="*/ 404 w 519"/>
                <a:gd name="T67" fmla="*/ 83 h 189"/>
                <a:gd name="T68" fmla="*/ 435 w 519"/>
                <a:gd name="T69" fmla="*/ 94 h 189"/>
                <a:gd name="T70" fmla="*/ 417 w 519"/>
                <a:gd name="T71" fmla="*/ 101 h 189"/>
                <a:gd name="T72" fmla="*/ 444 w 519"/>
                <a:gd name="T73" fmla="*/ 114 h 189"/>
                <a:gd name="T74" fmla="*/ 492 w 519"/>
                <a:gd name="T75" fmla="*/ 144 h 189"/>
                <a:gd name="T76" fmla="*/ 507 w 519"/>
                <a:gd name="T77" fmla="*/ 161 h 189"/>
                <a:gd name="T78" fmla="*/ 480 w 519"/>
                <a:gd name="T79" fmla="*/ 86 h 189"/>
                <a:gd name="T80" fmla="*/ 330 w 519"/>
                <a:gd name="T81" fmla="*/ 175 h 189"/>
                <a:gd name="T82" fmla="*/ 336 w 519"/>
                <a:gd name="T83" fmla="*/ 178 h 189"/>
                <a:gd name="T84" fmla="*/ 339 w 519"/>
                <a:gd name="T85" fmla="*/ 174 h 189"/>
                <a:gd name="T86" fmla="*/ 250 w 519"/>
                <a:gd name="T87" fmla="*/ 67 h 189"/>
                <a:gd name="T88" fmla="*/ 255 w 519"/>
                <a:gd name="T89" fmla="*/ 40 h 189"/>
                <a:gd name="T90" fmla="*/ 254 w 519"/>
                <a:gd name="T91" fmla="*/ 20 h 189"/>
                <a:gd name="T92" fmla="*/ 225 w 519"/>
                <a:gd name="T93" fmla="*/ 36 h 189"/>
                <a:gd name="T94" fmla="*/ 201 w 519"/>
                <a:gd name="T95" fmla="*/ 51 h 189"/>
                <a:gd name="T96" fmla="*/ 165 w 519"/>
                <a:gd name="T97" fmla="*/ 53 h 189"/>
                <a:gd name="T98" fmla="*/ 153 w 519"/>
                <a:gd name="T99" fmla="*/ 61 h 189"/>
                <a:gd name="T100" fmla="*/ 180 w 519"/>
                <a:gd name="T101" fmla="*/ 103 h 189"/>
                <a:gd name="T102" fmla="*/ 218 w 519"/>
                <a:gd name="T103" fmla="*/ 112 h 189"/>
                <a:gd name="T104" fmla="*/ 268 w 519"/>
                <a:gd name="T105" fmla="*/ 178 h 189"/>
                <a:gd name="T106" fmla="*/ 268 w 519"/>
                <a:gd name="T107" fmla="*/ 178 h 189"/>
                <a:gd name="T108" fmla="*/ 236 w 519"/>
                <a:gd name="T109" fmla="*/ 169 h 189"/>
                <a:gd name="T110" fmla="*/ 251 w 519"/>
                <a:gd name="T111"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189">
                  <a:moveTo>
                    <a:pt x="38" y="81"/>
                  </a:moveTo>
                  <a:cubicBezTo>
                    <a:pt x="37" y="82"/>
                    <a:pt x="41" y="89"/>
                    <a:pt x="43" y="87"/>
                  </a:cubicBezTo>
                  <a:cubicBezTo>
                    <a:pt x="46" y="85"/>
                    <a:pt x="40" y="75"/>
                    <a:pt x="38" y="81"/>
                  </a:cubicBezTo>
                  <a:close/>
                  <a:moveTo>
                    <a:pt x="147" y="101"/>
                  </a:moveTo>
                  <a:cubicBezTo>
                    <a:pt x="147" y="98"/>
                    <a:pt x="138" y="99"/>
                    <a:pt x="141" y="104"/>
                  </a:cubicBezTo>
                  <a:cubicBezTo>
                    <a:pt x="144" y="108"/>
                    <a:pt x="147" y="104"/>
                    <a:pt x="147" y="101"/>
                  </a:cubicBezTo>
                  <a:close/>
                  <a:moveTo>
                    <a:pt x="22" y="52"/>
                  </a:moveTo>
                  <a:cubicBezTo>
                    <a:pt x="21" y="55"/>
                    <a:pt x="25" y="65"/>
                    <a:pt x="29" y="61"/>
                  </a:cubicBezTo>
                  <a:cubicBezTo>
                    <a:pt x="33" y="57"/>
                    <a:pt x="22" y="49"/>
                    <a:pt x="22" y="52"/>
                  </a:cubicBezTo>
                  <a:close/>
                  <a:moveTo>
                    <a:pt x="273" y="109"/>
                  </a:moveTo>
                  <a:cubicBezTo>
                    <a:pt x="278" y="109"/>
                    <a:pt x="278" y="117"/>
                    <a:pt x="277" y="121"/>
                  </a:cubicBezTo>
                  <a:cubicBezTo>
                    <a:pt x="276" y="125"/>
                    <a:pt x="274" y="136"/>
                    <a:pt x="278" y="134"/>
                  </a:cubicBezTo>
                  <a:cubicBezTo>
                    <a:pt x="283" y="132"/>
                    <a:pt x="287" y="125"/>
                    <a:pt x="284" y="123"/>
                  </a:cubicBezTo>
                  <a:cubicBezTo>
                    <a:pt x="281" y="121"/>
                    <a:pt x="281" y="106"/>
                    <a:pt x="282" y="102"/>
                  </a:cubicBezTo>
                  <a:cubicBezTo>
                    <a:pt x="284" y="99"/>
                    <a:pt x="293" y="101"/>
                    <a:pt x="290" y="107"/>
                  </a:cubicBezTo>
                  <a:cubicBezTo>
                    <a:pt x="287" y="113"/>
                    <a:pt x="295" y="112"/>
                    <a:pt x="295" y="118"/>
                  </a:cubicBezTo>
                  <a:cubicBezTo>
                    <a:pt x="295" y="125"/>
                    <a:pt x="300" y="121"/>
                    <a:pt x="306" y="120"/>
                  </a:cubicBezTo>
                  <a:cubicBezTo>
                    <a:pt x="311" y="118"/>
                    <a:pt x="310" y="115"/>
                    <a:pt x="306" y="111"/>
                  </a:cubicBezTo>
                  <a:cubicBezTo>
                    <a:pt x="303" y="107"/>
                    <a:pt x="309" y="101"/>
                    <a:pt x="304" y="98"/>
                  </a:cubicBezTo>
                  <a:cubicBezTo>
                    <a:pt x="299" y="95"/>
                    <a:pt x="296" y="90"/>
                    <a:pt x="300" y="89"/>
                  </a:cubicBezTo>
                  <a:cubicBezTo>
                    <a:pt x="305" y="88"/>
                    <a:pt x="319" y="80"/>
                    <a:pt x="317" y="76"/>
                  </a:cubicBezTo>
                  <a:cubicBezTo>
                    <a:pt x="316" y="73"/>
                    <a:pt x="296" y="77"/>
                    <a:pt x="294" y="83"/>
                  </a:cubicBezTo>
                  <a:cubicBezTo>
                    <a:pt x="293" y="89"/>
                    <a:pt x="279" y="82"/>
                    <a:pt x="280" y="72"/>
                  </a:cubicBezTo>
                  <a:cubicBezTo>
                    <a:pt x="282" y="62"/>
                    <a:pt x="310" y="60"/>
                    <a:pt x="318" y="64"/>
                  </a:cubicBezTo>
                  <a:cubicBezTo>
                    <a:pt x="326" y="67"/>
                    <a:pt x="334" y="58"/>
                    <a:pt x="337" y="52"/>
                  </a:cubicBezTo>
                  <a:cubicBezTo>
                    <a:pt x="340" y="46"/>
                    <a:pt x="331" y="53"/>
                    <a:pt x="325" y="57"/>
                  </a:cubicBezTo>
                  <a:cubicBezTo>
                    <a:pt x="320" y="60"/>
                    <a:pt x="305" y="56"/>
                    <a:pt x="297" y="54"/>
                  </a:cubicBezTo>
                  <a:cubicBezTo>
                    <a:pt x="289" y="51"/>
                    <a:pt x="290" y="58"/>
                    <a:pt x="283" y="59"/>
                  </a:cubicBezTo>
                  <a:cubicBezTo>
                    <a:pt x="277" y="60"/>
                    <a:pt x="278" y="74"/>
                    <a:pt x="275" y="76"/>
                  </a:cubicBezTo>
                  <a:cubicBezTo>
                    <a:pt x="272" y="78"/>
                    <a:pt x="272" y="88"/>
                    <a:pt x="266" y="98"/>
                  </a:cubicBezTo>
                  <a:cubicBezTo>
                    <a:pt x="260" y="107"/>
                    <a:pt x="268" y="109"/>
                    <a:pt x="273" y="109"/>
                  </a:cubicBezTo>
                  <a:close/>
                  <a:moveTo>
                    <a:pt x="121" y="118"/>
                  </a:moveTo>
                  <a:cubicBezTo>
                    <a:pt x="121" y="113"/>
                    <a:pt x="123" y="108"/>
                    <a:pt x="123" y="106"/>
                  </a:cubicBezTo>
                  <a:cubicBezTo>
                    <a:pt x="123" y="104"/>
                    <a:pt x="124" y="103"/>
                    <a:pt x="127" y="103"/>
                  </a:cubicBezTo>
                  <a:cubicBezTo>
                    <a:pt x="130" y="104"/>
                    <a:pt x="130" y="97"/>
                    <a:pt x="128" y="96"/>
                  </a:cubicBezTo>
                  <a:cubicBezTo>
                    <a:pt x="125" y="96"/>
                    <a:pt x="124" y="87"/>
                    <a:pt x="118" y="87"/>
                  </a:cubicBezTo>
                  <a:cubicBezTo>
                    <a:pt x="113" y="87"/>
                    <a:pt x="114" y="92"/>
                    <a:pt x="117" y="92"/>
                  </a:cubicBezTo>
                  <a:cubicBezTo>
                    <a:pt x="120" y="93"/>
                    <a:pt x="122" y="95"/>
                    <a:pt x="121" y="98"/>
                  </a:cubicBezTo>
                  <a:cubicBezTo>
                    <a:pt x="120" y="100"/>
                    <a:pt x="119" y="95"/>
                    <a:pt x="114" y="96"/>
                  </a:cubicBezTo>
                  <a:cubicBezTo>
                    <a:pt x="110" y="96"/>
                    <a:pt x="113" y="90"/>
                    <a:pt x="107" y="90"/>
                  </a:cubicBezTo>
                  <a:cubicBezTo>
                    <a:pt x="102" y="89"/>
                    <a:pt x="103" y="80"/>
                    <a:pt x="97" y="80"/>
                  </a:cubicBezTo>
                  <a:cubicBezTo>
                    <a:pt x="92" y="80"/>
                    <a:pt x="91" y="75"/>
                    <a:pt x="95" y="72"/>
                  </a:cubicBezTo>
                  <a:cubicBezTo>
                    <a:pt x="99" y="68"/>
                    <a:pt x="89" y="65"/>
                    <a:pt x="89" y="61"/>
                  </a:cubicBezTo>
                  <a:cubicBezTo>
                    <a:pt x="89" y="57"/>
                    <a:pt x="83" y="60"/>
                    <a:pt x="83" y="56"/>
                  </a:cubicBezTo>
                  <a:cubicBezTo>
                    <a:pt x="83" y="53"/>
                    <a:pt x="81" y="55"/>
                    <a:pt x="78" y="51"/>
                  </a:cubicBezTo>
                  <a:cubicBezTo>
                    <a:pt x="75" y="47"/>
                    <a:pt x="73" y="50"/>
                    <a:pt x="71" y="47"/>
                  </a:cubicBezTo>
                  <a:cubicBezTo>
                    <a:pt x="68" y="44"/>
                    <a:pt x="64" y="43"/>
                    <a:pt x="62" y="44"/>
                  </a:cubicBezTo>
                  <a:cubicBezTo>
                    <a:pt x="60" y="45"/>
                    <a:pt x="54" y="39"/>
                    <a:pt x="52" y="34"/>
                  </a:cubicBezTo>
                  <a:cubicBezTo>
                    <a:pt x="51" y="30"/>
                    <a:pt x="35" y="23"/>
                    <a:pt x="33" y="17"/>
                  </a:cubicBezTo>
                  <a:cubicBezTo>
                    <a:pt x="31" y="11"/>
                    <a:pt x="26" y="9"/>
                    <a:pt x="17" y="9"/>
                  </a:cubicBezTo>
                  <a:cubicBezTo>
                    <a:pt x="8" y="10"/>
                    <a:pt x="4" y="0"/>
                    <a:pt x="2" y="5"/>
                  </a:cubicBezTo>
                  <a:cubicBezTo>
                    <a:pt x="0" y="11"/>
                    <a:pt x="12" y="23"/>
                    <a:pt x="18" y="27"/>
                  </a:cubicBezTo>
                  <a:cubicBezTo>
                    <a:pt x="23" y="30"/>
                    <a:pt x="26" y="42"/>
                    <a:pt x="33" y="43"/>
                  </a:cubicBezTo>
                  <a:cubicBezTo>
                    <a:pt x="40" y="43"/>
                    <a:pt x="40" y="64"/>
                    <a:pt x="45" y="65"/>
                  </a:cubicBezTo>
                  <a:cubicBezTo>
                    <a:pt x="50" y="66"/>
                    <a:pt x="61" y="83"/>
                    <a:pt x="63" y="91"/>
                  </a:cubicBezTo>
                  <a:cubicBezTo>
                    <a:pt x="64" y="100"/>
                    <a:pt x="75" y="104"/>
                    <a:pt x="79" y="111"/>
                  </a:cubicBezTo>
                  <a:cubicBezTo>
                    <a:pt x="83" y="117"/>
                    <a:pt x="97" y="126"/>
                    <a:pt x="99" y="128"/>
                  </a:cubicBezTo>
                  <a:cubicBezTo>
                    <a:pt x="101" y="131"/>
                    <a:pt x="103" y="137"/>
                    <a:pt x="105" y="134"/>
                  </a:cubicBezTo>
                  <a:cubicBezTo>
                    <a:pt x="107" y="131"/>
                    <a:pt x="114" y="134"/>
                    <a:pt x="117" y="134"/>
                  </a:cubicBezTo>
                  <a:cubicBezTo>
                    <a:pt x="120" y="135"/>
                    <a:pt x="121" y="122"/>
                    <a:pt x="121" y="118"/>
                  </a:cubicBezTo>
                  <a:close/>
                  <a:moveTo>
                    <a:pt x="376" y="64"/>
                  </a:moveTo>
                  <a:cubicBezTo>
                    <a:pt x="383" y="65"/>
                    <a:pt x="380" y="61"/>
                    <a:pt x="380" y="56"/>
                  </a:cubicBezTo>
                  <a:cubicBezTo>
                    <a:pt x="380" y="51"/>
                    <a:pt x="373" y="55"/>
                    <a:pt x="373" y="53"/>
                  </a:cubicBezTo>
                  <a:cubicBezTo>
                    <a:pt x="373" y="51"/>
                    <a:pt x="371" y="41"/>
                    <a:pt x="365" y="49"/>
                  </a:cubicBezTo>
                  <a:cubicBezTo>
                    <a:pt x="360" y="56"/>
                    <a:pt x="367" y="74"/>
                    <a:pt x="371" y="73"/>
                  </a:cubicBezTo>
                  <a:cubicBezTo>
                    <a:pt x="375" y="73"/>
                    <a:pt x="368" y="64"/>
                    <a:pt x="376" y="64"/>
                  </a:cubicBezTo>
                  <a:close/>
                  <a:moveTo>
                    <a:pt x="348" y="106"/>
                  </a:moveTo>
                  <a:cubicBezTo>
                    <a:pt x="350" y="111"/>
                    <a:pt x="359" y="114"/>
                    <a:pt x="362" y="110"/>
                  </a:cubicBezTo>
                  <a:cubicBezTo>
                    <a:pt x="365" y="105"/>
                    <a:pt x="347" y="100"/>
                    <a:pt x="348" y="106"/>
                  </a:cubicBezTo>
                  <a:close/>
                  <a:moveTo>
                    <a:pt x="322" y="162"/>
                  </a:moveTo>
                  <a:cubicBezTo>
                    <a:pt x="313" y="161"/>
                    <a:pt x="307" y="168"/>
                    <a:pt x="298" y="164"/>
                  </a:cubicBezTo>
                  <a:cubicBezTo>
                    <a:pt x="289" y="161"/>
                    <a:pt x="276" y="164"/>
                    <a:pt x="277" y="167"/>
                  </a:cubicBezTo>
                  <a:cubicBezTo>
                    <a:pt x="278" y="170"/>
                    <a:pt x="286" y="170"/>
                    <a:pt x="295" y="171"/>
                  </a:cubicBezTo>
                  <a:cubicBezTo>
                    <a:pt x="304" y="171"/>
                    <a:pt x="312" y="166"/>
                    <a:pt x="318" y="166"/>
                  </a:cubicBezTo>
                  <a:cubicBezTo>
                    <a:pt x="324" y="165"/>
                    <a:pt x="331" y="164"/>
                    <a:pt x="322" y="162"/>
                  </a:cubicBezTo>
                  <a:close/>
                  <a:moveTo>
                    <a:pt x="393" y="101"/>
                  </a:moveTo>
                  <a:cubicBezTo>
                    <a:pt x="385" y="99"/>
                    <a:pt x="370" y="101"/>
                    <a:pt x="371" y="105"/>
                  </a:cubicBezTo>
                  <a:cubicBezTo>
                    <a:pt x="373" y="109"/>
                    <a:pt x="380" y="108"/>
                    <a:pt x="387" y="108"/>
                  </a:cubicBezTo>
                  <a:cubicBezTo>
                    <a:pt x="394" y="108"/>
                    <a:pt x="397" y="113"/>
                    <a:pt x="401" y="113"/>
                  </a:cubicBezTo>
                  <a:cubicBezTo>
                    <a:pt x="405" y="113"/>
                    <a:pt x="402" y="104"/>
                    <a:pt x="393" y="101"/>
                  </a:cubicBezTo>
                  <a:close/>
                  <a:moveTo>
                    <a:pt x="218" y="159"/>
                  </a:moveTo>
                  <a:cubicBezTo>
                    <a:pt x="217" y="155"/>
                    <a:pt x="204" y="158"/>
                    <a:pt x="198" y="156"/>
                  </a:cubicBezTo>
                  <a:cubicBezTo>
                    <a:pt x="192" y="153"/>
                    <a:pt x="205" y="151"/>
                    <a:pt x="209" y="148"/>
                  </a:cubicBezTo>
                  <a:cubicBezTo>
                    <a:pt x="214" y="145"/>
                    <a:pt x="207" y="144"/>
                    <a:pt x="196" y="148"/>
                  </a:cubicBezTo>
                  <a:cubicBezTo>
                    <a:pt x="185" y="151"/>
                    <a:pt x="173" y="140"/>
                    <a:pt x="173" y="145"/>
                  </a:cubicBezTo>
                  <a:cubicBezTo>
                    <a:pt x="172" y="150"/>
                    <a:pt x="153" y="143"/>
                    <a:pt x="149" y="140"/>
                  </a:cubicBezTo>
                  <a:cubicBezTo>
                    <a:pt x="144" y="136"/>
                    <a:pt x="126" y="132"/>
                    <a:pt x="122" y="138"/>
                  </a:cubicBezTo>
                  <a:cubicBezTo>
                    <a:pt x="119" y="145"/>
                    <a:pt x="116" y="139"/>
                    <a:pt x="117" y="145"/>
                  </a:cubicBezTo>
                  <a:cubicBezTo>
                    <a:pt x="118" y="149"/>
                    <a:pt x="122" y="147"/>
                    <a:pt x="125" y="147"/>
                  </a:cubicBezTo>
                  <a:cubicBezTo>
                    <a:pt x="128" y="147"/>
                    <a:pt x="127" y="152"/>
                    <a:pt x="131" y="153"/>
                  </a:cubicBezTo>
                  <a:cubicBezTo>
                    <a:pt x="136" y="154"/>
                    <a:pt x="150" y="158"/>
                    <a:pt x="151" y="155"/>
                  </a:cubicBezTo>
                  <a:cubicBezTo>
                    <a:pt x="153" y="152"/>
                    <a:pt x="166" y="155"/>
                    <a:pt x="173" y="160"/>
                  </a:cubicBezTo>
                  <a:cubicBezTo>
                    <a:pt x="179" y="165"/>
                    <a:pt x="195" y="166"/>
                    <a:pt x="201" y="165"/>
                  </a:cubicBezTo>
                  <a:cubicBezTo>
                    <a:pt x="207" y="164"/>
                    <a:pt x="213" y="169"/>
                    <a:pt x="216" y="165"/>
                  </a:cubicBezTo>
                  <a:cubicBezTo>
                    <a:pt x="218" y="162"/>
                    <a:pt x="222" y="171"/>
                    <a:pt x="229" y="166"/>
                  </a:cubicBezTo>
                  <a:cubicBezTo>
                    <a:pt x="236" y="161"/>
                    <a:pt x="218" y="163"/>
                    <a:pt x="218" y="159"/>
                  </a:cubicBezTo>
                  <a:close/>
                  <a:moveTo>
                    <a:pt x="480" y="86"/>
                  </a:moveTo>
                  <a:cubicBezTo>
                    <a:pt x="475" y="86"/>
                    <a:pt x="474" y="95"/>
                    <a:pt x="470" y="95"/>
                  </a:cubicBezTo>
                  <a:cubicBezTo>
                    <a:pt x="466" y="95"/>
                    <a:pt x="460" y="104"/>
                    <a:pt x="452" y="107"/>
                  </a:cubicBezTo>
                  <a:cubicBezTo>
                    <a:pt x="444" y="109"/>
                    <a:pt x="443" y="84"/>
                    <a:pt x="440" y="79"/>
                  </a:cubicBezTo>
                  <a:cubicBezTo>
                    <a:pt x="436" y="74"/>
                    <a:pt x="416" y="70"/>
                    <a:pt x="414" y="75"/>
                  </a:cubicBezTo>
                  <a:cubicBezTo>
                    <a:pt x="412" y="81"/>
                    <a:pt x="405" y="78"/>
                    <a:pt x="404" y="83"/>
                  </a:cubicBezTo>
                  <a:cubicBezTo>
                    <a:pt x="404" y="87"/>
                    <a:pt x="406" y="86"/>
                    <a:pt x="410" y="86"/>
                  </a:cubicBezTo>
                  <a:cubicBezTo>
                    <a:pt x="415" y="86"/>
                    <a:pt x="415" y="89"/>
                    <a:pt x="417" y="93"/>
                  </a:cubicBezTo>
                  <a:cubicBezTo>
                    <a:pt x="419" y="98"/>
                    <a:pt x="431" y="95"/>
                    <a:pt x="435" y="94"/>
                  </a:cubicBezTo>
                  <a:cubicBezTo>
                    <a:pt x="439" y="94"/>
                    <a:pt x="439" y="100"/>
                    <a:pt x="434" y="98"/>
                  </a:cubicBezTo>
                  <a:cubicBezTo>
                    <a:pt x="428" y="96"/>
                    <a:pt x="428" y="100"/>
                    <a:pt x="424" y="99"/>
                  </a:cubicBezTo>
                  <a:cubicBezTo>
                    <a:pt x="420" y="98"/>
                    <a:pt x="415" y="99"/>
                    <a:pt x="417" y="101"/>
                  </a:cubicBezTo>
                  <a:cubicBezTo>
                    <a:pt x="420" y="103"/>
                    <a:pt x="424" y="106"/>
                    <a:pt x="424" y="111"/>
                  </a:cubicBezTo>
                  <a:cubicBezTo>
                    <a:pt x="424" y="116"/>
                    <a:pt x="432" y="115"/>
                    <a:pt x="432" y="111"/>
                  </a:cubicBezTo>
                  <a:cubicBezTo>
                    <a:pt x="432" y="107"/>
                    <a:pt x="436" y="112"/>
                    <a:pt x="444" y="114"/>
                  </a:cubicBezTo>
                  <a:cubicBezTo>
                    <a:pt x="451" y="116"/>
                    <a:pt x="446" y="119"/>
                    <a:pt x="454" y="120"/>
                  </a:cubicBezTo>
                  <a:cubicBezTo>
                    <a:pt x="461" y="120"/>
                    <a:pt x="479" y="126"/>
                    <a:pt x="485" y="131"/>
                  </a:cubicBezTo>
                  <a:cubicBezTo>
                    <a:pt x="492" y="136"/>
                    <a:pt x="487" y="139"/>
                    <a:pt x="492" y="144"/>
                  </a:cubicBezTo>
                  <a:cubicBezTo>
                    <a:pt x="496" y="148"/>
                    <a:pt x="497" y="154"/>
                    <a:pt x="491" y="154"/>
                  </a:cubicBezTo>
                  <a:cubicBezTo>
                    <a:pt x="485" y="154"/>
                    <a:pt x="479" y="160"/>
                    <a:pt x="481" y="163"/>
                  </a:cubicBezTo>
                  <a:cubicBezTo>
                    <a:pt x="482" y="166"/>
                    <a:pt x="502" y="161"/>
                    <a:pt x="507" y="161"/>
                  </a:cubicBezTo>
                  <a:cubicBezTo>
                    <a:pt x="510" y="161"/>
                    <a:pt x="513" y="167"/>
                    <a:pt x="519" y="171"/>
                  </a:cubicBezTo>
                  <a:cubicBezTo>
                    <a:pt x="519" y="99"/>
                    <a:pt x="519" y="99"/>
                    <a:pt x="519" y="99"/>
                  </a:cubicBezTo>
                  <a:cubicBezTo>
                    <a:pt x="504" y="95"/>
                    <a:pt x="484" y="86"/>
                    <a:pt x="480" y="86"/>
                  </a:cubicBezTo>
                  <a:close/>
                  <a:moveTo>
                    <a:pt x="336" y="170"/>
                  </a:moveTo>
                  <a:cubicBezTo>
                    <a:pt x="335" y="171"/>
                    <a:pt x="334" y="172"/>
                    <a:pt x="332" y="172"/>
                  </a:cubicBezTo>
                  <a:cubicBezTo>
                    <a:pt x="332" y="173"/>
                    <a:pt x="331" y="175"/>
                    <a:pt x="330" y="175"/>
                  </a:cubicBezTo>
                  <a:cubicBezTo>
                    <a:pt x="329" y="176"/>
                    <a:pt x="328" y="174"/>
                    <a:pt x="327" y="173"/>
                  </a:cubicBezTo>
                  <a:cubicBezTo>
                    <a:pt x="320" y="176"/>
                    <a:pt x="317" y="184"/>
                    <a:pt x="321" y="186"/>
                  </a:cubicBezTo>
                  <a:cubicBezTo>
                    <a:pt x="326" y="188"/>
                    <a:pt x="332" y="182"/>
                    <a:pt x="336" y="178"/>
                  </a:cubicBezTo>
                  <a:cubicBezTo>
                    <a:pt x="336" y="177"/>
                    <a:pt x="337" y="176"/>
                    <a:pt x="337" y="176"/>
                  </a:cubicBezTo>
                  <a:cubicBezTo>
                    <a:pt x="337" y="176"/>
                    <a:pt x="338" y="175"/>
                    <a:pt x="338" y="175"/>
                  </a:cubicBezTo>
                  <a:cubicBezTo>
                    <a:pt x="338" y="175"/>
                    <a:pt x="339" y="174"/>
                    <a:pt x="339" y="174"/>
                  </a:cubicBezTo>
                  <a:cubicBezTo>
                    <a:pt x="338" y="173"/>
                    <a:pt x="337" y="171"/>
                    <a:pt x="336" y="170"/>
                  </a:cubicBezTo>
                  <a:close/>
                  <a:moveTo>
                    <a:pt x="243" y="85"/>
                  </a:moveTo>
                  <a:cubicBezTo>
                    <a:pt x="249" y="81"/>
                    <a:pt x="250" y="74"/>
                    <a:pt x="250" y="67"/>
                  </a:cubicBezTo>
                  <a:cubicBezTo>
                    <a:pt x="249" y="61"/>
                    <a:pt x="264" y="60"/>
                    <a:pt x="267" y="58"/>
                  </a:cubicBezTo>
                  <a:cubicBezTo>
                    <a:pt x="269" y="55"/>
                    <a:pt x="263" y="51"/>
                    <a:pt x="259" y="49"/>
                  </a:cubicBezTo>
                  <a:cubicBezTo>
                    <a:pt x="255" y="47"/>
                    <a:pt x="258" y="42"/>
                    <a:pt x="255" y="40"/>
                  </a:cubicBezTo>
                  <a:cubicBezTo>
                    <a:pt x="252" y="37"/>
                    <a:pt x="247" y="30"/>
                    <a:pt x="252" y="30"/>
                  </a:cubicBezTo>
                  <a:cubicBezTo>
                    <a:pt x="256" y="29"/>
                    <a:pt x="249" y="23"/>
                    <a:pt x="252" y="21"/>
                  </a:cubicBezTo>
                  <a:cubicBezTo>
                    <a:pt x="253" y="21"/>
                    <a:pt x="253" y="21"/>
                    <a:pt x="254" y="20"/>
                  </a:cubicBezTo>
                  <a:cubicBezTo>
                    <a:pt x="252" y="19"/>
                    <a:pt x="250" y="19"/>
                    <a:pt x="249" y="19"/>
                  </a:cubicBezTo>
                  <a:cubicBezTo>
                    <a:pt x="243" y="19"/>
                    <a:pt x="231" y="17"/>
                    <a:pt x="231" y="26"/>
                  </a:cubicBezTo>
                  <a:cubicBezTo>
                    <a:pt x="232" y="35"/>
                    <a:pt x="224" y="31"/>
                    <a:pt x="225" y="36"/>
                  </a:cubicBezTo>
                  <a:cubicBezTo>
                    <a:pt x="225" y="41"/>
                    <a:pt x="221" y="41"/>
                    <a:pt x="221" y="47"/>
                  </a:cubicBezTo>
                  <a:cubicBezTo>
                    <a:pt x="222" y="53"/>
                    <a:pt x="218" y="50"/>
                    <a:pt x="211" y="53"/>
                  </a:cubicBezTo>
                  <a:cubicBezTo>
                    <a:pt x="205" y="57"/>
                    <a:pt x="207" y="51"/>
                    <a:pt x="201" y="51"/>
                  </a:cubicBezTo>
                  <a:cubicBezTo>
                    <a:pt x="194" y="51"/>
                    <a:pt x="193" y="55"/>
                    <a:pt x="189" y="56"/>
                  </a:cubicBezTo>
                  <a:cubicBezTo>
                    <a:pt x="185" y="57"/>
                    <a:pt x="177" y="55"/>
                    <a:pt x="175" y="57"/>
                  </a:cubicBezTo>
                  <a:cubicBezTo>
                    <a:pt x="172" y="59"/>
                    <a:pt x="168" y="53"/>
                    <a:pt x="165" y="53"/>
                  </a:cubicBezTo>
                  <a:cubicBezTo>
                    <a:pt x="164" y="53"/>
                    <a:pt x="163" y="49"/>
                    <a:pt x="162" y="45"/>
                  </a:cubicBezTo>
                  <a:cubicBezTo>
                    <a:pt x="162" y="45"/>
                    <a:pt x="161" y="45"/>
                    <a:pt x="161" y="45"/>
                  </a:cubicBezTo>
                  <a:cubicBezTo>
                    <a:pt x="156" y="46"/>
                    <a:pt x="149" y="57"/>
                    <a:pt x="153" y="61"/>
                  </a:cubicBezTo>
                  <a:cubicBezTo>
                    <a:pt x="158" y="66"/>
                    <a:pt x="157" y="73"/>
                    <a:pt x="159" y="77"/>
                  </a:cubicBezTo>
                  <a:cubicBezTo>
                    <a:pt x="162" y="80"/>
                    <a:pt x="169" y="81"/>
                    <a:pt x="169" y="88"/>
                  </a:cubicBezTo>
                  <a:cubicBezTo>
                    <a:pt x="169" y="95"/>
                    <a:pt x="175" y="106"/>
                    <a:pt x="180" y="103"/>
                  </a:cubicBezTo>
                  <a:cubicBezTo>
                    <a:pt x="184" y="100"/>
                    <a:pt x="187" y="104"/>
                    <a:pt x="189" y="107"/>
                  </a:cubicBezTo>
                  <a:cubicBezTo>
                    <a:pt x="190" y="110"/>
                    <a:pt x="200" y="105"/>
                    <a:pt x="204" y="106"/>
                  </a:cubicBezTo>
                  <a:cubicBezTo>
                    <a:pt x="207" y="106"/>
                    <a:pt x="217" y="108"/>
                    <a:pt x="218" y="112"/>
                  </a:cubicBezTo>
                  <a:cubicBezTo>
                    <a:pt x="219" y="116"/>
                    <a:pt x="228" y="112"/>
                    <a:pt x="234" y="110"/>
                  </a:cubicBezTo>
                  <a:cubicBezTo>
                    <a:pt x="241" y="107"/>
                    <a:pt x="237" y="88"/>
                    <a:pt x="243" y="85"/>
                  </a:cubicBezTo>
                  <a:close/>
                  <a:moveTo>
                    <a:pt x="268" y="178"/>
                  </a:moveTo>
                  <a:cubicBezTo>
                    <a:pt x="270" y="181"/>
                    <a:pt x="276" y="181"/>
                    <a:pt x="278" y="183"/>
                  </a:cubicBezTo>
                  <a:cubicBezTo>
                    <a:pt x="280" y="185"/>
                    <a:pt x="289" y="189"/>
                    <a:pt x="289" y="184"/>
                  </a:cubicBezTo>
                  <a:cubicBezTo>
                    <a:pt x="289" y="178"/>
                    <a:pt x="266" y="175"/>
                    <a:pt x="268" y="178"/>
                  </a:cubicBezTo>
                  <a:close/>
                  <a:moveTo>
                    <a:pt x="251" y="162"/>
                  </a:moveTo>
                  <a:cubicBezTo>
                    <a:pt x="250" y="165"/>
                    <a:pt x="244" y="165"/>
                    <a:pt x="241" y="163"/>
                  </a:cubicBezTo>
                  <a:cubicBezTo>
                    <a:pt x="238" y="161"/>
                    <a:pt x="234" y="166"/>
                    <a:pt x="236" y="169"/>
                  </a:cubicBezTo>
                  <a:cubicBezTo>
                    <a:pt x="237" y="170"/>
                    <a:pt x="244" y="176"/>
                    <a:pt x="252" y="172"/>
                  </a:cubicBezTo>
                  <a:cubicBezTo>
                    <a:pt x="260" y="168"/>
                    <a:pt x="266" y="171"/>
                    <a:pt x="268" y="167"/>
                  </a:cubicBezTo>
                  <a:cubicBezTo>
                    <a:pt x="270" y="163"/>
                    <a:pt x="253" y="159"/>
                    <a:pt x="251" y="162"/>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8" name="Freeform 179">
              <a:extLst>
                <a:ext uri="{FF2B5EF4-FFF2-40B4-BE49-F238E27FC236}">
                  <a16:creationId xmlns="" xmlns:a16="http://schemas.microsoft.com/office/drawing/2014/main" id="{23778658-EA89-4844-A88E-857F3D351011}"/>
                </a:ext>
              </a:extLst>
            </p:cNvPr>
            <p:cNvSpPr>
              <a:spLocks noEditPoints="1"/>
            </p:cNvSpPr>
            <p:nvPr/>
          </p:nvSpPr>
          <p:spPr bwMode="auto">
            <a:xfrm>
              <a:off x="7169150" y="3435351"/>
              <a:ext cx="77788" cy="31750"/>
            </a:xfrm>
            <a:custGeom>
              <a:avLst/>
              <a:gdLst>
                <a:gd name="T0" fmla="*/ 3 w 37"/>
                <a:gd name="T1" fmla="*/ 11 h 15"/>
                <a:gd name="T2" fmla="*/ 0 w 37"/>
                <a:gd name="T3" fmla="*/ 12 h 15"/>
                <a:gd name="T4" fmla="*/ 3 w 37"/>
                <a:gd name="T5" fmla="*/ 14 h 15"/>
                <a:gd name="T6" fmla="*/ 5 w 37"/>
                <a:gd name="T7" fmla="*/ 11 h 15"/>
                <a:gd name="T8" fmla="*/ 4 w 37"/>
                <a:gd name="T9" fmla="*/ 11 h 15"/>
                <a:gd name="T10" fmla="*/ 3 w 37"/>
                <a:gd name="T11" fmla="*/ 11 h 15"/>
                <a:gd name="T12" fmla="*/ 19 w 37"/>
                <a:gd name="T13" fmla="*/ 3 h 15"/>
                <a:gd name="T14" fmla="*/ 10 w 37"/>
                <a:gd name="T15" fmla="*/ 9 h 15"/>
                <a:gd name="T16" fmla="*/ 9 w 37"/>
                <a:gd name="T17" fmla="*/ 9 h 15"/>
                <a:gd name="T18" fmla="*/ 12 w 37"/>
                <a:gd name="T19" fmla="*/ 13 h 15"/>
                <a:gd name="T20" fmla="*/ 36 w 37"/>
                <a:gd name="T21" fmla="*/ 2 h 15"/>
                <a:gd name="T22" fmla="*/ 19 w 37"/>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
                  <a:moveTo>
                    <a:pt x="3" y="11"/>
                  </a:moveTo>
                  <a:cubicBezTo>
                    <a:pt x="2" y="11"/>
                    <a:pt x="1" y="12"/>
                    <a:pt x="0" y="12"/>
                  </a:cubicBezTo>
                  <a:cubicBezTo>
                    <a:pt x="1" y="13"/>
                    <a:pt x="2" y="15"/>
                    <a:pt x="3" y="14"/>
                  </a:cubicBezTo>
                  <a:cubicBezTo>
                    <a:pt x="4" y="14"/>
                    <a:pt x="5" y="12"/>
                    <a:pt x="5" y="11"/>
                  </a:cubicBezTo>
                  <a:cubicBezTo>
                    <a:pt x="5" y="11"/>
                    <a:pt x="4" y="11"/>
                    <a:pt x="4" y="11"/>
                  </a:cubicBezTo>
                  <a:cubicBezTo>
                    <a:pt x="3" y="11"/>
                    <a:pt x="3" y="11"/>
                    <a:pt x="3" y="11"/>
                  </a:cubicBezTo>
                  <a:close/>
                  <a:moveTo>
                    <a:pt x="19" y="3"/>
                  </a:moveTo>
                  <a:cubicBezTo>
                    <a:pt x="15" y="2"/>
                    <a:pt x="13" y="6"/>
                    <a:pt x="10" y="9"/>
                  </a:cubicBezTo>
                  <a:cubicBezTo>
                    <a:pt x="9" y="9"/>
                    <a:pt x="9" y="9"/>
                    <a:pt x="9" y="9"/>
                  </a:cubicBezTo>
                  <a:cubicBezTo>
                    <a:pt x="10" y="10"/>
                    <a:pt x="11" y="12"/>
                    <a:pt x="12" y="13"/>
                  </a:cubicBezTo>
                  <a:cubicBezTo>
                    <a:pt x="19" y="9"/>
                    <a:pt x="35" y="5"/>
                    <a:pt x="36" y="2"/>
                  </a:cubicBezTo>
                  <a:cubicBezTo>
                    <a:pt x="37" y="0"/>
                    <a:pt x="26" y="3"/>
                    <a:pt x="19" y="3"/>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59" name="Freeform 180">
              <a:extLst>
                <a:ext uri="{FF2B5EF4-FFF2-40B4-BE49-F238E27FC236}">
                  <a16:creationId xmlns="" xmlns:a16="http://schemas.microsoft.com/office/drawing/2014/main" id="{8A18E465-6901-4401-AD59-29C94BD4AF2F}"/>
                </a:ext>
              </a:extLst>
            </p:cNvPr>
            <p:cNvSpPr>
              <a:spLocks noEditPoints="1"/>
            </p:cNvSpPr>
            <p:nvPr/>
          </p:nvSpPr>
          <p:spPr bwMode="auto">
            <a:xfrm>
              <a:off x="4392612" y="2008188"/>
              <a:ext cx="274638" cy="301625"/>
            </a:xfrm>
            <a:custGeom>
              <a:avLst/>
              <a:gdLst>
                <a:gd name="T0" fmla="*/ 90 w 130"/>
                <a:gd name="T1" fmla="*/ 123 h 142"/>
                <a:gd name="T2" fmla="*/ 77 w 130"/>
                <a:gd name="T3" fmla="*/ 123 h 142"/>
                <a:gd name="T4" fmla="*/ 67 w 130"/>
                <a:gd name="T5" fmla="*/ 127 h 142"/>
                <a:gd name="T6" fmla="*/ 79 w 130"/>
                <a:gd name="T7" fmla="*/ 134 h 142"/>
                <a:gd name="T8" fmla="*/ 92 w 130"/>
                <a:gd name="T9" fmla="*/ 142 h 142"/>
                <a:gd name="T10" fmla="*/ 95 w 130"/>
                <a:gd name="T11" fmla="*/ 134 h 142"/>
                <a:gd name="T12" fmla="*/ 99 w 130"/>
                <a:gd name="T13" fmla="*/ 123 h 142"/>
                <a:gd name="T14" fmla="*/ 90 w 130"/>
                <a:gd name="T15" fmla="*/ 123 h 142"/>
                <a:gd name="T16" fmla="*/ 26 w 130"/>
                <a:gd name="T17" fmla="*/ 85 h 142"/>
                <a:gd name="T18" fmla="*/ 18 w 130"/>
                <a:gd name="T19" fmla="*/ 87 h 142"/>
                <a:gd name="T20" fmla="*/ 22 w 130"/>
                <a:gd name="T21" fmla="*/ 101 h 142"/>
                <a:gd name="T22" fmla="*/ 27 w 130"/>
                <a:gd name="T23" fmla="*/ 112 h 142"/>
                <a:gd name="T24" fmla="*/ 34 w 130"/>
                <a:gd name="T25" fmla="*/ 107 h 142"/>
                <a:gd name="T26" fmla="*/ 36 w 130"/>
                <a:gd name="T27" fmla="*/ 89 h 142"/>
                <a:gd name="T28" fmla="*/ 26 w 130"/>
                <a:gd name="T29" fmla="*/ 85 h 142"/>
                <a:gd name="T30" fmla="*/ 108 w 130"/>
                <a:gd name="T31" fmla="*/ 80 h 142"/>
                <a:gd name="T32" fmla="*/ 99 w 130"/>
                <a:gd name="T33" fmla="*/ 73 h 142"/>
                <a:gd name="T34" fmla="*/ 82 w 130"/>
                <a:gd name="T35" fmla="*/ 55 h 142"/>
                <a:gd name="T36" fmla="*/ 66 w 130"/>
                <a:gd name="T37" fmla="*/ 39 h 142"/>
                <a:gd name="T38" fmla="*/ 66 w 130"/>
                <a:gd name="T39" fmla="*/ 27 h 142"/>
                <a:gd name="T40" fmla="*/ 71 w 130"/>
                <a:gd name="T41" fmla="*/ 21 h 142"/>
                <a:gd name="T42" fmla="*/ 72 w 130"/>
                <a:gd name="T43" fmla="*/ 6 h 142"/>
                <a:gd name="T44" fmla="*/ 66 w 130"/>
                <a:gd name="T45" fmla="*/ 5 h 142"/>
                <a:gd name="T46" fmla="*/ 64 w 130"/>
                <a:gd name="T47" fmla="*/ 0 h 142"/>
                <a:gd name="T48" fmla="*/ 55 w 130"/>
                <a:gd name="T49" fmla="*/ 1 h 142"/>
                <a:gd name="T50" fmla="*/ 48 w 130"/>
                <a:gd name="T51" fmla="*/ 4 h 142"/>
                <a:gd name="T52" fmla="*/ 46 w 130"/>
                <a:gd name="T53" fmla="*/ 3 h 142"/>
                <a:gd name="T54" fmla="*/ 44 w 130"/>
                <a:gd name="T55" fmla="*/ 5 h 142"/>
                <a:gd name="T56" fmla="*/ 42 w 130"/>
                <a:gd name="T57" fmla="*/ 8 h 142"/>
                <a:gd name="T58" fmla="*/ 39 w 130"/>
                <a:gd name="T59" fmla="*/ 9 h 142"/>
                <a:gd name="T60" fmla="*/ 34 w 130"/>
                <a:gd name="T61" fmla="*/ 10 h 142"/>
                <a:gd name="T62" fmla="*/ 30 w 130"/>
                <a:gd name="T63" fmla="*/ 13 h 142"/>
                <a:gd name="T64" fmla="*/ 27 w 130"/>
                <a:gd name="T65" fmla="*/ 17 h 142"/>
                <a:gd name="T66" fmla="*/ 20 w 130"/>
                <a:gd name="T67" fmla="*/ 9 h 142"/>
                <a:gd name="T68" fmla="*/ 15 w 130"/>
                <a:gd name="T69" fmla="*/ 17 h 142"/>
                <a:gd name="T70" fmla="*/ 5 w 130"/>
                <a:gd name="T71" fmla="*/ 18 h 142"/>
                <a:gd name="T72" fmla="*/ 6 w 130"/>
                <a:gd name="T73" fmla="*/ 23 h 142"/>
                <a:gd name="T74" fmla="*/ 4 w 130"/>
                <a:gd name="T75" fmla="*/ 27 h 142"/>
                <a:gd name="T76" fmla="*/ 2 w 130"/>
                <a:gd name="T77" fmla="*/ 30 h 142"/>
                <a:gd name="T78" fmla="*/ 5 w 130"/>
                <a:gd name="T79" fmla="*/ 36 h 142"/>
                <a:gd name="T80" fmla="*/ 8 w 130"/>
                <a:gd name="T81" fmla="*/ 41 h 142"/>
                <a:gd name="T82" fmla="*/ 13 w 130"/>
                <a:gd name="T83" fmla="*/ 43 h 142"/>
                <a:gd name="T84" fmla="*/ 12 w 130"/>
                <a:gd name="T85" fmla="*/ 47 h 142"/>
                <a:gd name="T86" fmla="*/ 17 w 130"/>
                <a:gd name="T87" fmla="*/ 45 h 142"/>
                <a:gd name="T88" fmla="*/ 25 w 130"/>
                <a:gd name="T89" fmla="*/ 39 h 142"/>
                <a:gd name="T90" fmla="*/ 41 w 130"/>
                <a:gd name="T91" fmla="*/ 45 h 142"/>
                <a:gd name="T92" fmla="*/ 44 w 130"/>
                <a:gd name="T93" fmla="*/ 52 h 142"/>
                <a:gd name="T94" fmla="*/ 55 w 130"/>
                <a:gd name="T95" fmla="*/ 66 h 142"/>
                <a:gd name="T96" fmla="*/ 70 w 130"/>
                <a:gd name="T97" fmla="*/ 79 h 142"/>
                <a:gd name="T98" fmla="*/ 81 w 130"/>
                <a:gd name="T99" fmla="*/ 84 h 142"/>
                <a:gd name="T100" fmla="*/ 91 w 130"/>
                <a:gd name="T101" fmla="*/ 90 h 142"/>
                <a:gd name="T102" fmla="*/ 99 w 130"/>
                <a:gd name="T103" fmla="*/ 97 h 142"/>
                <a:gd name="T104" fmla="*/ 103 w 130"/>
                <a:gd name="T105" fmla="*/ 103 h 142"/>
                <a:gd name="T106" fmla="*/ 103 w 130"/>
                <a:gd name="T107" fmla="*/ 116 h 142"/>
                <a:gd name="T108" fmla="*/ 104 w 130"/>
                <a:gd name="T109" fmla="*/ 125 h 142"/>
                <a:gd name="T110" fmla="*/ 109 w 130"/>
                <a:gd name="T111" fmla="*/ 115 h 142"/>
                <a:gd name="T112" fmla="*/ 116 w 130"/>
                <a:gd name="T113" fmla="*/ 109 h 142"/>
                <a:gd name="T114" fmla="*/ 111 w 130"/>
                <a:gd name="T115" fmla="*/ 100 h 142"/>
                <a:gd name="T116" fmla="*/ 121 w 130"/>
                <a:gd name="T117" fmla="*/ 95 h 142"/>
                <a:gd name="T118" fmla="*/ 130 w 130"/>
                <a:gd name="T119" fmla="*/ 95 h 142"/>
                <a:gd name="T120" fmla="*/ 108 w 130"/>
                <a:gd name="T12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0" y="123"/>
                  </a:moveTo>
                  <a:cubicBezTo>
                    <a:pt x="84" y="124"/>
                    <a:pt x="81" y="125"/>
                    <a:pt x="77" y="123"/>
                  </a:cubicBezTo>
                  <a:cubicBezTo>
                    <a:pt x="73" y="121"/>
                    <a:pt x="66" y="125"/>
                    <a:pt x="67" y="127"/>
                  </a:cubicBezTo>
                  <a:cubicBezTo>
                    <a:pt x="68" y="129"/>
                    <a:pt x="71" y="131"/>
                    <a:pt x="79" y="134"/>
                  </a:cubicBezTo>
                  <a:cubicBezTo>
                    <a:pt x="87" y="136"/>
                    <a:pt x="88" y="141"/>
                    <a:pt x="92" y="142"/>
                  </a:cubicBezTo>
                  <a:cubicBezTo>
                    <a:pt x="95" y="142"/>
                    <a:pt x="96" y="138"/>
                    <a:pt x="95" y="134"/>
                  </a:cubicBezTo>
                  <a:cubicBezTo>
                    <a:pt x="94" y="129"/>
                    <a:pt x="99" y="124"/>
                    <a:pt x="99" y="123"/>
                  </a:cubicBezTo>
                  <a:cubicBezTo>
                    <a:pt x="100" y="123"/>
                    <a:pt x="97" y="121"/>
                    <a:pt x="90" y="123"/>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5"/>
                    <a:pt x="35" y="94"/>
                    <a:pt x="36" y="89"/>
                  </a:cubicBezTo>
                  <a:cubicBezTo>
                    <a:pt x="38" y="84"/>
                    <a:pt x="30" y="82"/>
                    <a:pt x="26" y="85"/>
                  </a:cubicBezTo>
                  <a:close/>
                  <a:moveTo>
                    <a:pt x="108" y="80"/>
                  </a:moveTo>
                  <a:cubicBezTo>
                    <a:pt x="103" y="77"/>
                    <a:pt x="106" y="73"/>
                    <a:pt x="99" y="73"/>
                  </a:cubicBezTo>
                  <a:cubicBezTo>
                    <a:pt x="92" y="73"/>
                    <a:pt x="84" y="65"/>
                    <a:pt x="82" y="55"/>
                  </a:cubicBezTo>
                  <a:cubicBezTo>
                    <a:pt x="79" y="45"/>
                    <a:pt x="69" y="45"/>
                    <a:pt x="66" y="39"/>
                  </a:cubicBezTo>
                  <a:cubicBezTo>
                    <a:pt x="63" y="33"/>
                    <a:pt x="68" y="32"/>
                    <a:pt x="66" y="27"/>
                  </a:cubicBezTo>
                  <a:cubicBezTo>
                    <a:pt x="65" y="25"/>
                    <a:pt x="68" y="22"/>
                    <a:pt x="71" y="21"/>
                  </a:cubicBezTo>
                  <a:cubicBezTo>
                    <a:pt x="71" y="16"/>
                    <a:pt x="71" y="10"/>
                    <a:pt x="72" y="6"/>
                  </a:cubicBezTo>
                  <a:cubicBezTo>
                    <a:pt x="69" y="6"/>
                    <a:pt x="67" y="5"/>
                    <a:pt x="66" y="5"/>
                  </a:cubicBezTo>
                  <a:cubicBezTo>
                    <a:pt x="65" y="4"/>
                    <a:pt x="64" y="0"/>
                    <a:pt x="64" y="0"/>
                  </a:cubicBezTo>
                  <a:cubicBezTo>
                    <a:pt x="63" y="0"/>
                    <a:pt x="56" y="0"/>
                    <a:pt x="55" y="1"/>
                  </a:cubicBezTo>
                  <a:cubicBezTo>
                    <a:pt x="53" y="3"/>
                    <a:pt x="50" y="5"/>
                    <a:pt x="48" y="4"/>
                  </a:cubicBezTo>
                  <a:cubicBezTo>
                    <a:pt x="47" y="3"/>
                    <a:pt x="47" y="3"/>
                    <a:pt x="46" y="3"/>
                  </a:cubicBezTo>
                  <a:cubicBezTo>
                    <a:pt x="44" y="5"/>
                    <a:pt x="44" y="5"/>
                    <a:pt x="44" y="5"/>
                  </a:cubicBezTo>
                  <a:cubicBezTo>
                    <a:pt x="44" y="5"/>
                    <a:pt x="44" y="8"/>
                    <a:pt x="42" y="8"/>
                  </a:cubicBezTo>
                  <a:cubicBezTo>
                    <a:pt x="41" y="8"/>
                    <a:pt x="39" y="7"/>
                    <a:pt x="39" y="9"/>
                  </a:cubicBezTo>
                  <a:cubicBezTo>
                    <a:pt x="39" y="11"/>
                    <a:pt x="35" y="11"/>
                    <a:pt x="34" y="10"/>
                  </a:cubicBezTo>
                  <a:cubicBezTo>
                    <a:pt x="32" y="10"/>
                    <a:pt x="30" y="11"/>
                    <a:pt x="30" y="13"/>
                  </a:cubicBezTo>
                  <a:cubicBezTo>
                    <a:pt x="30" y="15"/>
                    <a:pt x="29" y="19"/>
                    <a:pt x="27" y="17"/>
                  </a:cubicBezTo>
                  <a:cubicBezTo>
                    <a:pt x="24" y="14"/>
                    <a:pt x="21" y="8"/>
                    <a:pt x="20" y="9"/>
                  </a:cubicBezTo>
                  <a:cubicBezTo>
                    <a:pt x="19" y="10"/>
                    <a:pt x="17" y="17"/>
                    <a:pt x="15" y="17"/>
                  </a:cubicBezTo>
                  <a:cubicBezTo>
                    <a:pt x="13" y="17"/>
                    <a:pt x="8" y="17"/>
                    <a:pt x="5" y="18"/>
                  </a:cubicBezTo>
                  <a:cubicBezTo>
                    <a:pt x="4" y="20"/>
                    <a:pt x="5" y="22"/>
                    <a:pt x="6" y="23"/>
                  </a:cubicBezTo>
                  <a:cubicBezTo>
                    <a:pt x="8" y="24"/>
                    <a:pt x="6" y="27"/>
                    <a:pt x="4" y="27"/>
                  </a:cubicBezTo>
                  <a:cubicBezTo>
                    <a:pt x="3" y="28"/>
                    <a:pt x="0" y="27"/>
                    <a:pt x="2" y="30"/>
                  </a:cubicBezTo>
                  <a:cubicBezTo>
                    <a:pt x="4" y="33"/>
                    <a:pt x="7" y="33"/>
                    <a:pt x="5" y="36"/>
                  </a:cubicBezTo>
                  <a:cubicBezTo>
                    <a:pt x="3" y="39"/>
                    <a:pt x="5" y="41"/>
                    <a:pt x="8" y="41"/>
                  </a:cubicBezTo>
                  <a:cubicBezTo>
                    <a:pt x="10" y="42"/>
                    <a:pt x="14" y="41"/>
                    <a:pt x="13" y="43"/>
                  </a:cubicBezTo>
                  <a:cubicBezTo>
                    <a:pt x="12" y="44"/>
                    <a:pt x="12" y="46"/>
                    <a:pt x="12" y="47"/>
                  </a:cubicBezTo>
                  <a:cubicBezTo>
                    <a:pt x="14" y="46"/>
                    <a:pt x="15" y="46"/>
                    <a:pt x="17" y="45"/>
                  </a:cubicBezTo>
                  <a:cubicBezTo>
                    <a:pt x="21" y="44"/>
                    <a:pt x="19" y="40"/>
                    <a:pt x="25" y="39"/>
                  </a:cubicBezTo>
                  <a:cubicBezTo>
                    <a:pt x="31" y="37"/>
                    <a:pt x="38" y="42"/>
                    <a:pt x="41" y="45"/>
                  </a:cubicBezTo>
                  <a:cubicBezTo>
                    <a:pt x="43" y="49"/>
                    <a:pt x="44" y="49"/>
                    <a:pt x="44" y="52"/>
                  </a:cubicBezTo>
                  <a:cubicBezTo>
                    <a:pt x="45" y="55"/>
                    <a:pt x="47" y="61"/>
                    <a:pt x="55" y="66"/>
                  </a:cubicBezTo>
                  <a:cubicBezTo>
                    <a:pt x="63" y="71"/>
                    <a:pt x="66" y="77"/>
                    <a:pt x="70" y="79"/>
                  </a:cubicBezTo>
                  <a:cubicBezTo>
                    <a:pt x="74" y="81"/>
                    <a:pt x="79" y="81"/>
                    <a:pt x="81" y="84"/>
                  </a:cubicBezTo>
                  <a:cubicBezTo>
                    <a:pt x="84" y="87"/>
                    <a:pt x="87" y="88"/>
                    <a:pt x="91" y="90"/>
                  </a:cubicBezTo>
                  <a:cubicBezTo>
                    <a:pt x="95" y="92"/>
                    <a:pt x="95" y="96"/>
                    <a:pt x="99" y="97"/>
                  </a:cubicBezTo>
                  <a:cubicBezTo>
                    <a:pt x="103" y="97"/>
                    <a:pt x="100" y="101"/>
                    <a:pt x="103" y="103"/>
                  </a:cubicBezTo>
                  <a:cubicBezTo>
                    <a:pt x="105" y="106"/>
                    <a:pt x="106" y="112"/>
                    <a:pt x="103" y="116"/>
                  </a:cubicBezTo>
                  <a:cubicBezTo>
                    <a:pt x="101" y="119"/>
                    <a:pt x="102" y="125"/>
                    <a:pt x="104" y="125"/>
                  </a:cubicBezTo>
                  <a:cubicBezTo>
                    <a:pt x="105" y="125"/>
                    <a:pt x="109" y="119"/>
                    <a:pt x="109" y="115"/>
                  </a:cubicBezTo>
                  <a:cubicBezTo>
                    <a:pt x="110" y="112"/>
                    <a:pt x="113" y="112"/>
                    <a:pt x="116" y="109"/>
                  </a:cubicBezTo>
                  <a:cubicBezTo>
                    <a:pt x="118" y="105"/>
                    <a:pt x="112" y="104"/>
                    <a:pt x="111" y="100"/>
                  </a:cubicBezTo>
                  <a:cubicBezTo>
                    <a:pt x="109" y="95"/>
                    <a:pt x="116" y="91"/>
                    <a:pt x="121" y="95"/>
                  </a:cubicBezTo>
                  <a:cubicBezTo>
                    <a:pt x="127" y="99"/>
                    <a:pt x="130" y="101"/>
                    <a:pt x="130" y="95"/>
                  </a:cubicBezTo>
                  <a:cubicBezTo>
                    <a:pt x="130" y="90"/>
                    <a:pt x="112" y="82"/>
                    <a:pt x="108" y="8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0" name="Freeform 181">
              <a:extLst>
                <a:ext uri="{FF2B5EF4-FFF2-40B4-BE49-F238E27FC236}">
                  <a16:creationId xmlns="" xmlns:a16="http://schemas.microsoft.com/office/drawing/2014/main" id="{6DB01BE3-BAFA-44AB-B2DA-AC8D51DBBBD7}"/>
                </a:ext>
              </a:extLst>
            </p:cNvPr>
            <p:cNvSpPr>
              <a:spLocks/>
            </p:cNvSpPr>
            <p:nvPr/>
          </p:nvSpPr>
          <p:spPr bwMode="auto">
            <a:xfrm>
              <a:off x="4667250" y="2119313"/>
              <a:ext cx="30163" cy="38100"/>
            </a:xfrm>
            <a:custGeom>
              <a:avLst/>
              <a:gdLst>
                <a:gd name="T0" fmla="*/ 5 w 14"/>
                <a:gd name="T1" fmla="*/ 0 h 18"/>
                <a:gd name="T2" fmla="*/ 1 w 14"/>
                <a:gd name="T3" fmla="*/ 9 h 18"/>
                <a:gd name="T4" fmla="*/ 0 w 14"/>
                <a:gd name="T5" fmla="*/ 12 h 18"/>
                <a:gd name="T6" fmla="*/ 8 w 14"/>
                <a:gd name="T7" fmla="*/ 18 h 18"/>
                <a:gd name="T8" fmla="*/ 9 w 14"/>
                <a:gd name="T9" fmla="*/ 18 h 18"/>
                <a:gd name="T10" fmla="*/ 14 w 14"/>
                <a:gd name="T11" fmla="*/ 10 h 18"/>
                <a:gd name="T12" fmla="*/ 5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5" y="0"/>
                  </a:moveTo>
                  <a:cubicBezTo>
                    <a:pt x="3" y="3"/>
                    <a:pt x="0" y="7"/>
                    <a:pt x="1" y="9"/>
                  </a:cubicBezTo>
                  <a:cubicBezTo>
                    <a:pt x="1" y="9"/>
                    <a:pt x="0" y="10"/>
                    <a:pt x="0" y="12"/>
                  </a:cubicBezTo>
                  <a:cubicBezTo>
                    <a:pt x="3" y="14"/>
                    <a:pt x="6" y="17"/>
                    <a:pt x="8" y="18"/>
                  </a:cubicBezTo>
                  <a:cubicBezTo>
                    <a:pt x="8" y="18"/>
                    <a:pt x="8" y="18"/>
                    <a:pt x="9" y="18"/>
                  </a:cubicBezTo>
                  <a:cubicBezTo>
                    <a:pt x="9" y="15"/>
                    <a:pt x="12" y="11"/>
                    <a:pt x="14" y="10"/>
                  </a:cubicBezTo>
                  <a:cubicBezTo>
                    <a:pt x="11" y="7"/>
                    <a:pt x="7" y="3"/>
                    <a:pt x="5" y="0"/>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361" name="Freeform 182">
              <a:extLst>
                <a:ext uri="{FF2B5EF4-FFF2-40B4-BE49-F238E27FC236}">
                  <a16:creationId xmlns="" xmlns:a16="http://schemas.microsoft.com/office/drawing/2014/main" id="{9B6B2344-66E9-477B-9E14-1332D789AE07}"/>
                </a:ext>
              </a:extLst>
            </p:cNvPr>
            <p:cNvSpPr>
              <a:spLocks/>
            </p:cNvSpPr>
            <p:nvPr/>
          </p:nvSpPr>
          <p:spPr bwMode="auto">
            <a:xfrm>
              <a:off x="4673600" y="2033588"/>
              <a:ext cx="100013" cy="119063"/>
            </a:xfrm>
            <a:custGeom>
              <a:avLst/>
              <a:gdLst>
                <a:gd name="T0" fmla="*/ 41 w 47"/>
                <a:gd name="T1" fmla="*/ 37 h 56"/>
                <a:gd name="T2" fmla="*/ 41 w 47"/>
                <a:gd name="T3" fmla="*/ 30 h 56"/>
                <a:gd name="T4" fmla="*/ 42 w 47"/>
                <a:gd name="T5" fmla="*/ 24 h 56"/>
                <a:gd name="T6" fmla="*/ 29 w 47"/>
                <a:gd name="T7" fmla="*/ 20 h 56"/>
                <a:gd name="T8" fmla="*/ 28 w 47"/>
                <a:gd name="T9" fmla="*/ 13 h 56"/>
                <a:gd name="T10" fmla="*/ 24 w 47"/>
                <a:gd name="T11" fmla="*/ 9 h 56"/>
                <a:gd name="T12" fmla="*/ 20 w 47"/>
                <a:gd name="T13" fmla="*/ 2 h 56"/>
                <a:gd name="T14" fmla="*/ 20 w 47"/>
                <a:gd name="T15" fmla="*/ 2 h 56"/>
                <a:gd name="T16" fmla="*/ 17 w 47"/>
                <a:gd name="T17" fmla="*/ 1 h 56"/>
                <a:gd name="T18" fmla="*/ 12 w 47"/>
                <a:gd name="T19" fmla="*/ 0 h 56"/>
                <a:gd name="T20" fmla="*/ 0 w 47"/>
                <a:gd name="T21" fmla="*/ 4 h 56"/>
                <a:gd name="T22" fmla="*/ 3 w 47"/>
                <a:gd name="T23" fmla="*/ 10 h 56"/>
                <a:gd name="T24" fmla="*/ 7 w 47"/>
                <a:gd name="T25" fmla="*/ 19 h 56"/>
                <a:gd name="T26" fmla="*/ 6 w 47"/>
                <a:gd name="T27" fmla="*/ 36 h 56"/>
                <a:gd name="T28" fmla="*/ 2 w 47"/>
                <a:gd name="T29" fmla="*/ 40 h 56"/>
                <a:gd name="T30" fmla="*/ 11 w 47"/>
                <a:gd name="T31" fmla="*/ 50 h 56"/>
                <a:gd name="T32" fmla="*/ 11 w 47"/>
                <a:gd name="T33" fmla="*/ 50 h 56"/>
                <a:gd name="T34" fmla="*/ 21 w 47"/>
                <a:gd name="T35" fmla="*/ 56 h 56"/>
                <a:gd name="T36" fmla="*/ 41 w 47"/>
                <a:gd name="T37" fmla="*/ 53 h 56"/>
                <a:gd name="T38" fmla="*/ 41 w 47"/>
                <a:gd name="T39" fmla="*/ 49 h 56"/>
                <a:gd name="T40" fmla="*/ 45 w 47"/>
                <a:gd name="T41" fmla="*/ 45 h 56"/>
                <a:gd name="T42" fmla="*/ 41 w 47"/>
                <a:gd name="T43"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41" y="37"/>
                  </a:moveTo>
                  <a:cubicBezTo>
                    <a:pt x="39" y="35"/>
                    <a:pt x="39" y="31"/>
                    <a:pt x="41" y="30"/>
                  </a:cubicBezTo>
                  <a:cubicBezTo>
                    <a:pt x="44" y="28"/>
                    <a:pt x="42" y="26"/>
                    <a:pt x="42" y="24"/>
                  </a:cubicBezTo>
                  <a:cubicBezTo>
                    <a:pt x="42" y="21"/>
                    <a:pt x="31" y="20"/>
                    <a:pt x="29" y="20"/>
                  </a:cubicBezTo>
                  <a:cubicBezTo>
                    <a:pt x="27" y="19"/>
                    <a:pt x="30" y="13"/>
                    <a:pt x="28" y="13"/>
                  </a:cubicBezTo>
                  <a:cubicBezTo>
                    <a:pt x="25" y="13"/>
                    <a:pt x="24" y="11"/>
                    <a:pt x="24" y="9"/>
                  </a:cubicBezTo>
                  <a:cubicBezTo>
                    <a:pt x="24" y="7"/>
                    <a:pt x="20" y="4"/>
                    <a:pt x="20" y="2"/>
                  </a:cubicBezTo>
                  <a:cubicBezTo>
                    <a:pt x="20" y="2"/>
                    <a:pt x="20" y="2"/>
                    <a:pt x="20" y="2"/>
                  </a:cubicBezTo>
                  <a:cubicBezTo>
                    <a:pt x="19" y="2"/>
                    <a:pt x="17" y="1"/>
                    <a:pt x="17" y="1"/>
                  </a:cubicBezTo>
                  <a:cubicBezTo>
                    <a:pt x="15" y="1"/>
                    <a:pt x="12" y="0"/>
                    <a:pt x="12" y="0"/>
                  </a:cubicBezTo>
                  <a:cubicBezTo>
                    <a:pt x="12" y="0"/>
                    <a:pt x="5" y="2"/>
                    <a:pt x="0" y="4"/>
                  </a:cubicBezTo>
                  <a:cubicBezTo>
                    <a:pt x="1" y="7"/>
                    <a:pt x="2" y="10"/>
                    <a:pt x="3" y="10"/>
                  </a:cubicBezTo>
                  <a:cubicBezTo>
                    <a:pt x="7" y="12"/>
                    <a:pt x="6" y="15"/>
                    <a:pt x="7" y="19"/>
                  </a:cubicBezTo>
                  <a:cubicBezTo>
                    <a:pt x="8" y="22"/>
                    <a:pt x="8" y="36"/>
                    <a:pt x="6" y="36"/>
                  </a:cubicBezTo>
                  <a:cubicBezTo>
                    <a:pt x="5" y="36"/>
                    <a:pt x="4" y="38"/>
                    <a:pt x="2" y="40"/>
                  </a:cubicBezTo>
                  <a:cubicBezTo>
                    <a:pt x="4" y="43"/>
                    <a:pt x="8" y="47"/>
                    <a:pt x="11" y="50"/>
                  </a:cubicBezTo>
                  <a:cubicBezTo>
                    <a:pt x="11" y="50"/>
                    <a:pt x="11" y="50"/>
                    <a:pt x="11" y="50"/>
                  </a:cubicBezTo>
                  <a:cubicBezTo>
                    <a:pt x="13" y="50"/>
                    <a:pt x="21" y="56"/>
                    <a:pt x="21" y="56"/>
                  </a:cubicBezTo>
                  <a:cubicBezTo>
                    <a:pt x="21" y="56"/>
                    <a:pt x="33" y="54"/>
                    <a:pt x="41" y="53"/>
                  </a:cubicBezTo>
                  <a:cubicBezTo>
                    <a:pt x="41" y="51"/>
                    <a:pt x="41" y="50"/>
                    <a:pt x="41" y="49"/>
                  </a:cubicBezTo>
                  <a:cubicBezTo>
                    <a:pt x="41" y="48"/>
                    <a:pt x="43" y="45"/>
                    <a:pt x="45" y="45"/>
                  </a:cubicBezTo>
                  <a:cubicBezTo>
                    <a:pt x="47" y="45"/>
                    <a:pt x="44" y="40"/>
                    <a:pt x="41" y="37"/>
                  </a:cubicBezTo>
                  <a:close/>
                </a:path>
              </a:pathLst>
            </a:custGeom>
            <a:grpFill/>
            <a:ln w="2"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nvGrpSpPr>
          <p:cNvPr id="1032" name="Group 1031">
            <a:extLst>
              <a:ext uri="{FF2B5EF4-FFF2-40B4-BE49-F238E27FC236}">
                <a16:creationId xmlns="" xmlns:a16="http://schemas.microsoft.com/office/drawing/2014/main" id="{912583C7-34D6-4E3F-8DD3-20E6EB3A638D}"/>
              </a:ext>
            </a:extLst>
          </p:cNvPr>
          <p:cNvGrpSpPr/>
          <p:nvPr/>
        </p:nvGrpSpPr>
        <p:grpSpPr>
          <a:xfrm>
            <a:off x="10473003" y="2974018"/>
            <a:ext cx="726810" cy="726810"/>
            <a:chOff x="10473003" y="2974018"/>
            <a:chExt cx="726810" cy="726810"/>
          </a:xfrm>
        </p:grpSpPr>
        <p:sp>
          <p:nvSpPr>
            <p:cNvPr id="1025" name="Rectangle 1024">
              <a:extLst>
                <a:ext uri="{FF2B5EF4-FFF2-40B4-BE49-F238E27FC236}">
                  <a16:creationId xmlns="" xmlns:a16="http://schemas.microsoft.com/office/drawing/2014/main" id="{9E57B207-CEE7-456D-924E-4441DFDA1A2F}"/>
                </a:ext>
              </a:extLst>
            </p:cNvPr>
            <p:cNvSpPr/>
            <p:nvPr/>
          </p:nvSpPr>
          <p:spPr>
            <a:xfrm>
              <a:off x="10473003" y="2974018"/>
              <a:ext cx="726810" cy="726810"/>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GB" sz="1500" dirty="0" err="1">
                <a:solidFill>
                  <a:prstClr val="white"/>
                </a:solidFill>
              </a:endParaRPr>
            </a:p>
          </p:txBody>
        </p:sp>
        <p:grpSp>
          <p:nvGrpSpPr>
            <p:cNvPr id="645" name="Group 644">
              <a:extLst>
                <a:ext uri="{FF2B5EF4-FFF2-40B4-BE49-F238E27FC236}">
                  <a16:creationId xmlns="" xmlns:a16="http://schemas.microsoft.com/office/drawing/2014/main" id="{1805E834-71B4-4152-ABC2-D80F86B6231C}"/>
                </a:ext>
              </a:extLst>
            </p:cNvPr>
            <p:cNvGrpSpPr/>
            <p:nvPr/>
          </p:nvGrpSpPr>
          <p:grpSpPr>
            <a:xfrm>
              <a:off x="10660171" y="3129091"/>
              <a:ext cx="385285" cy="428725"/>
              <a:chOff x="4876801" y="-1076325"/>
              <a:chExt cx="323850" cy="360363"/>
            </a:xfrm>
            <a:solidFill>
              <a:schemeClr val="bg1"/>
            </a:solidFill>
          </p:grpSpPr>
          <p:sp>
            <p:nvSpPr>
              <p:cNvPr id="646" name="Oval 106">
                <a:extLst>
                  <a:ext uri="{FF2B5EF4-FFF2-40B4-BE49-F238E27FC236}">
                    <a16:creationId xmlns="" xmlns:a16="http://schemas.microsoft.com/office/drawing/2014/main" id="{60B86EBC-4F31-4894-8256-CF1FE3DA9C91}"/>
                  </a:ext>
                </a:extLst>
              </p:cNvPr>
              <p:cNvSpPr>
                <a:spLocks noChangeArrowheads="1"/>
              </p:cNvSpPr>
              <p:nvPr/>
            </p:nvSpPr>
            <p:spPr bwMode="auto">
              <a:xfrm>
                <a:off x="4884739" y="-1068388"/>
                <a:ext cx="255588" cy="255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47" name="Freeform 107">
                <a:extLst>
                  <a:ext uri="{FF2B5EF4-FFF2-40B4-BE49-F238E27FC236}">
                    <a16:creationId xmlns="" xmlns:a16="http://schemas.microsoft.com/office/drawing/2014/main" id="{E2315A5E-93EC-4FC6-AA92-CA904521FC78}"/>
                  </a:ext>
                </a:extLst>
              </p:cNvPr>
              <p:cNvSpPr>
                <a:spLocks/>
              </p:cNvSpPr>
              <p:nvPr/>
            </p:nvSpPr>
            <p:spPr bwMode="auto">
              <a:xfrm>
                <a:off x="4876801" y="-1076325"/>
                <a:ext cx="323850" cy="360363"/>
              </a:xfrm>
              <a:custGeom>
                <a:avLst/>
                <a:gdLst>
                  <a:gd name="T0" fmla="*/ 69 w 86"/>
                  <a:gd name="T1" fmla="*/ 68 h 96"/>
                  <a:gd name="T2" fmla="*/ 70 w 86"/>
                  <a:gd name="T3" fmla="*/ 5 h 96"/>
                  <a:gd name="T4" fmla="*/ 71 w 86"/>
                  <a:gd name="T5" fmla="*/ 3 h 96"/>
                  <a:gd name="T6" fmla="*/ 71 w 86"/>
                  <a:gd name="T7" fmla="*/ 1 h 96"/>
                  <a:gd name="T8" fmla="*/ 69 w 86"/>
                  <a:gd name="T9" fmla="*/ 1 h 96"/>
                  <a:gd name="T10" fmla="*/ 63 w 86"/>
                  <a:gd name="T11" fmla="*/ 6 h 96"/>
                  <a:gd name="T12" fmla="*/ 63 w 86"/>
                  <a:gd name="T13" fmla="*/ 9 h 96"/>
                  <a:gd name="T14" fmla="*/ 64 w 86"/>
                  <a:gd name="T15" fmla="*/ 10 h 96"/>
                  <a:gd name="T16" fmla="*/ 66 w 86"/>
                  <a:gd name="T17" fmla="*/ 9 h 96"/>
                  <a:gd name="T18" fmla="*/ 67 w 86"/>
                  <a:gd name="T19" fmla="*/ 8 h 96"/>
                  <a:gd name="T20" fmla="*/ 66 w 86"/>
                  <a:gd name="T21" fmla="*/ 66 h 96"/>
                  <a:gd name="T22" fmla="*/ 8 w 86"/>
                  <a:gd name="T23" fmla="*/ 67 h 96"/>
                  <a:gd name="T24" fmla="*/ 9 w 86"/>
                  <a:gd name="T25" fmla="*/ 66 h 96"/>
                  <a:gd name="T26" fmla="*/ 9 w 86"/>
                  <a:gd name="T27" fmla="*/ 63 h 96"/>
                  <a:gd name="T28" fmla="*/ 6 w 86"/>
                  <a:gd name="T29" fmla="*/ 63 h 96"/>
                  <a:gd name="T30" fmla="*/ 1 w 86"/>
                  <a:gd name="T31" fmla="*/ 68 h 96"/>
                  <a:gd name="T32" fmla="*/ 1 w 86"/>
                  <a:gd name="T33" fmla="*/ 71 h 96"/>
                  <a:gd name="T34" fmla="*/ 2 w 86"/>
                  <a:gd name="T35" fmla="*/ 72 h 96"/>
                  <a:gd name="T36" fmla="*/ 4 w 86"/>
                  <a:gd name="T37" fmla="*/ 71 h 96"/>
                  <a:gd name="T38" fmla="*/ 5 w 86"/>
                  <a:gd name="T39" fmla="*/ 70 h 96"/>
                  <a:gd name="T40" fmla="*/ 32 w 86"/>
                  <a:gd name="T41" fmla="*/ 82 h 96"/>
                  <a:gd name="T42" fmla="*/ 32 w 86"/>
                  <a:gd name="T43" fmla="*/ 84 h 96"/>
                  <a:gd name="T44" fmla="*/ 11 w 86"/>
                  <a:gd name="T45" fmla="*/ 92 h 96"/>
                  <a:gd name="T46" fmla="*/ 10 w 86"/>
                  <a:gd name="T47" fmla="*/ 95 h 96"/>
                  <a:gd name="T48" fmla="*/ 12 w 86"/>
                  <a:gd name="T49" fmla="*/ 96 h 96"/>
                  <a:gd name="T50" fmla="*/ 60 w 86"/>
                  <a:gd name="T51" fmla="*/ 96 h 96"/>
                  <a:gd name="T52" fmla="*/ 62 w 86"/>
                  <a:gd name="T53" fmla="*/ 95 h 96"/>
                  <a:gd name="T54" fmla="*/ 61 w 86"/>
                  <a:gd name="T55" fmla="*/ 92 h 96"/>
                  <a:gd name="T56" fmla="*/ 40 w 86"/>
                  <a:gd name="T57" fmla="*/ 84 h 96"/>
                  <a:gd name="T58" fmla="*/ 40 w 86"/>
                  <a:gd name="T59" fmla="*/ 82 h 96"/>
                  <a:gd name="T60" fmla="*/ 69 w 86"/>
                  <a:gd name="T61"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6" h="96">
                    <a:moveTo>
                      <a:pt x="69" y="68"/>
                    </a:moveTo>
                    <a:cubicBezTo>
                      <a:pt x="86" y="51"/>
                      <a:pt x="86" y="23"/>
                      <a:pt x="70" y="5"/>
                    </a:cubicBezTo>
                    <a:cubicBezTo>
                      <a:pt x="71" y="3"/>
                      <a:pt x="71" y="3"/>
                      <a:pt x="71" y="3"/>
                    </a:cubicBezTo>
                    <a:cubicBezTo>
                      <a:pt x="72" y="3"/>
                      <a:pt x="72" y="1"/>
                      <a:pt x="71" y="1"/>
                    </a:cubicBezTo>
                    <a:cubicBezTo>
                      <a:pt x="71" y="0"/>
                      <a:pt x="69" y="0"/>
                      <a:pt x="69" y="1"/>
                    </a:cubicBezTo>
                    <a:cubicBezTo>
                      <a:pt x="63" y="6"/>
                      <a:pt x="63" y="6"/>
                      <a:pt x="63" y="6"/>
                    </a:cubicBezTo>
                    <a:cubicBezTo>
                      <a:pt x="62" y="7"/>
                      <a:pt x="62" y="8"/>
                      <a:pt x="63" y="9"/>
                    </a:cubicBezTo>
                    <a:cubicBezTo>
                      <a:pt x="63" y="9"/>
                      <a:pt x="64" y="10"/>
                      <a:pt x="64" y="10"/>
                    </a:cubicBezTo>
                    <a:cubicBezTo>
                      <a:pt x="65" y="10"/>
                      <a:pt x="65" y="9"/>
                      <a:pt x="66" y="9"/>
                    </a:cubicBezTo>
                    <a:cubicBezTo>
                      <a:pt x="67" y="8"/>
                      <a:pt x="67" y="8"/>
                      <a:pt x="67" y="8"/>
                    </a:cubicBezTo>
                    <a:cubicBezTo>
                      <a:pt x="82" y="24"/>
                      <a:pt x="82" y="50"/>
                      <a:pt x="66" y="66"/>
                    </a:cubicBezTo>
                    <a:cubicBezTo>
                      <a:pt x="50" y="82"/>
                      <a:pt x="24" y="82"/>
                      <a:pt x="8" y="67"/>
                    </a:cubicBezTo>
                    <a:cubicBezTo>
                      <a:pt x="9" y="66"/>
                      <a:pt x="9" y="66"/>
                      <a:pt x="9" y="66"/>
                    </a:cubicBezTo>
                    <a:cubicBezTo>
                      <a:pt x="10" y="65"/>
                      <a:pt x="10" y="64"/>
                      <a:pt x="9" y="63"/>
                    </a:cubicBezTo>
                    <a:cubicBezTo>
                      <a:pt x="8" y="62"/>
                      <a:pt x="7" y="62"/>
                      <a:pt x="6" y="63"/>
                    </a:cubicBezTo>
                    <a:cubicBezTo>
                      <a:pt x="1" y="68"/>
                      <a:pt x="1" y="68"/>
                      <a:pt x="1" y="68"/>
                    </a:cubicBezTo>
                    <a:cubicBezTo>
                      <a:pt x="0" y="69"/>
                      <a:pt x="0" y="71"/>
                      <a:pt x="1" y="71"/>
                    </a:cubicBezTo>
                    <a:cubicBezTo>
                      <a:pt x="1" y="72"/>
                      <a:pt x="2" y="72"/>
                      <a:pt x="2" y="72"/>
                    </a:cubicBezTo>
                    <a:cubicBezTo>
                      <a:pt x="3" y="72"/>
                      <a:pt x="3" y="72"/>
                      <a:pt x="4" y="71"/>
                    </a:cubicBezTo>
                    <a:cubicBezTo>
                      <a:pt x="5" y="70"/>
                      <a:pt x="5" y="70"/>
                      <a:pt x="5" y="70"/>
                    </a:cubicBezTo>
                    <a:cubicBezTo>
                      <a:pt x="13" y="77"/>
                      <a:pt x="22" y="81"/>
                      <a:pt x="32" y="82"/>
                    </a:cubicBezTo>
                    <a:cubicBezTo>
                      <a:pt x="32" y="84"/>
                      <a:pt x="32" y="84"/>
                      <a:pt x="32" y="84"/>
                    </a:cubicBezTo>
                    <a:cubicBezTo>
                      <a:pt x="24" y="85"/>
                      <a:pt x="17" y="88"/>
                      <a:pt x="11" y="92"/>
                    </a:cubicBezTo>
                    <a:cubicBezTo>
                      <a:pt x="10" y="93"/>
                      <a:pt x="10" y="94"/>
                      <a:pt x="10" y="95"/>
                    </a:cubicBezTo>
                    <a:cubicBezTo>
                      <a:pt x="10" y="95"/>
                      <a:pt x="11" y="96"/>
                      <a:pt x="12" y="96"/>
                    </a:cubicBezTo>
                    <a:cubicBezTo>
                      <a:pt x="60" y="96"/>
                      <a:pt x="60" y="96"/>
                      <a:pt x="60" y="96"/>
                    </a:cubicBezTo>
                    <a:cubicBezTo>
                      <a:pt x="61" y="96"/>
                      <a:pt x="62" y="95"/>
                      <a:pt x="62" y="95"/>
                    </a:cubicBezTo>
                    <a:cubicBezTo>
                      <a:pt x="62" y="94"/>
                      <a:pt x="62" y="93"/>
                      <a:pt x="61" y="92"/>
                    </a:cubicBezTo>
                    <a:cubicBezTo>
                      <a:pt x="55" y="88"/>
                      <a:pt x="48" y="85"/>
                      <a:pt x="40" y="84"/>
                    </a:cubicBezTo>
                    <a:cubicBezTo>
                      <a:pt x="40" y="82"/>
                      <a:pt x="40" y="82"/>
                      <a:pt x="40" y="82"/>
                    </a:cubicBezTo>
                    <a:cubicBezTo>
                      <a:pt x="50" y="81"/>
                      <a:pt x="61" y="76"/>
                      <a:pt x="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sp>
        <p:nvSpPr>
          <p:cNvPr id="1027" name="Rectangle 1026">
            <a:extLst>
              <a:ext uri="{FF2B5EF4-FFF2-40B4-BE49-F238E27FC236}">
                <a16:creationId xmlns="" xmlns:a16="http://schemas.microsoft.com/office/drawing/2014/main" id="{B0F77D31-B41C-4FA1-841F-83563699939C}"/>
              </a:ext>
            </a:extLst>
          </p:cNvPr>
          <p:cNvSpPr/>
          <p:nvPr/>
        </p:nvSpPr>
        <p:spPr>
          <a:xfrm>
            <a:off x="9384655" y="3057364"/>
            <a:ext cx="1007760" cy="523220"/>
          </a:xfrm>
          <a:prstGeom prst="rect">
            <a:avLst/>
          </a:prstGeom>
        </p:spPr>
        <p:txBody>
          <a:bodyPr wrap="square" lIns="0" anchor="ctr" anchorCtr="0">
            <a:noAutofit/>
          </a:bodyPr>
          <a:lstStyle/>
          <a:p>
            <a:pPr>
              <a:lnSpc>
                <a:spcPct val="110000"/>
              </a:lnSpc>
            </a:pPr>
            <a:r>
              <a:rPr lang="en-GB" sz="1600" dirty="0">
                <a:solidFill>
                  <a:srgbClr val="00338D"/>
                </a:solidFill>
              </a:rPr>
              <a:t>countries worked in</a:t>
            </a:r>
          </a:p>
        </p:txBody>
      </p:sp>
      <p:sp>
        <p:nvSpPr>
          <p:cNvPr id="650" name="Rectangle 649">
            <a:extLst>
              <a:ext uri="{FF2B5EF4-FFF2-40B4-BE49-F238E27FC236}">
                <a16:creationId xmlns="" xmlns:a16="http://schemas.microsoft.com/office/drawing/2014/main" id="{AAD88E5E-EDBA-489E-B6B7-E46700C84DB4}"/>
              </a:ext>
            </a:extLst>
          </p:cNvPr>
          <p:cNvSpPr/>
          <p:nvPr/>
        </p:nvSpPr>
        <p:spPr>
          <a:xfrm>
            <a:off x="9383852" y="1958740"/>
            <a:ext cx="726810" cy="523220"/>
          </a:xfrm>
          <a:prstGeom prst="rect">
            <a:avLst/>
          </a:prstGeom>
        </p:spPr>
        <p:txBody>
          <a:bodyPr wrap="square" lIns="0" anchor="ctr" anchorCtr="0">
            <a:noAutofit/>
          </a:bodyPr>
          <a:lstStyle/>
          <a:p>
            <a:r>
              <a:rPr lang="en-GB" sz="7800" dirty="0">
                <a:solidFill>
                  <a:srgbClr val="00338D"/>
                </a:solidFill>
                <a:latin typeface="KPMG Extralight"/>
              </a:rPr>
              <a:t>77</a:t>
            </a:r>
          </a:p>
        </p:txBody>
      </p:sp>
      <p:sp>
        <p:nvSpPr>
          <p:cNvPr id="652" name="Rectangle 651">
            <a:extLst>
              <a:ext uri="{FF2B5EF4-FFF2-40B4-BE49-F238E27FC236}">
                <a16:creationId xmlns="" xmlns:a16="http://schemas.microsoft.com/office/drawing/2014/main" id="{667CA427-CBEA-4C8B-AEDE-0032DB11DF70}"/>
              </a:ext>
            </a:extLst>
          </p:cNvPr>
          <p:cNvSpPr/>
          <p:nvPr/>
        </p:nvSpPr>
        <p:spPr>
          <a:xfrm>
            <a:off x="9384655" y="5011238"/>
            <a:ext cx="1007760" cy="523220"/>
          </a:xfrm>
          <a:prstGeom prst="rect">
            <a:avLst/>
          </a:prstGeom>
        </p:spPr>
        <p:txBody>
          <a:bodyPr wrap="square" lIns="0" anchor="ctr" anchorCtr="0">
            <a:noAutofit/>
          </a:bodyPr>
          <a:lstStyle/>
          <a:p>
            <a:pPr>
              <a:lnSpc>
                <a:spcPct val="110000"/>
              </a:lnSpc>
            </a:pPr>
            <a:r>
              <a:rPr lang="en-GB" sz="1600" dirty="0">
                <a:solidFill>
                  <a:srgbClr val="00338D"/>
                </a:solidFill>
              </a:rPr>
              <a:t>occasions</a:t>
            </a:r>
          </a:p>
        </p:txBody>
      </p:sp>
      <p:sp>
        <p:nvSpPr>
          <p:cNvPr id="653" name="Rectangle 652">
            <a:extLst>
              <a:ext uri="{FF2B5EF4-FFF2-40B4-BE49-F238E27FC236}">
                <a16:creationId xmlns="" xmlns:a16="http://schemas.microsoft.com/office/drawing/2014/main" id="{709D3A45-77BB-48A1-9129-D39FFEF8F083}"/>
              </a:ext>
            </a:extLst>
          </p:cNvPr>
          <p:cNvSpPr/>
          <p:nvPr/>
        </p:nvSpPr>
        <p:spPr>
          <a:xfrm>
            <a:off x="9383852" y="3913858"/>
            <a:ext cx="1509635" cy="523220"/>
          </a:xfrm>
          <a:prstGeom prst="rect">
            <a:avLst/>
          </a:prstGeom>
        </p:spPr>
        <p:txBody>
          <a:bodyPr wrap="square" lIns="0" anchor="ctr" anchorCtr="0">
            <a:noAutofit/>
          </a:bodyPr>
          <a:lstStyle/>
          <a:p>
            <a:r>
              <a:rPr lang="en-GB" sz="7800" dirty="0">
                <a:solidFill>
                  <a:srgbClr val="00338D"/>
                </a:solidFill>
                <a:latin typeface="KPMG Extralight"/>
              </a:rPr>
              <a:t>330+</a:t>
            </a:r>
          </a:p>
        </p:txBody>
      </p:sp>
      <p:cxnSp>
        <p:nvCxnSpPr>
          <p:cNvPr id="654" name="Straight Connector 653">
            <a:extLst>
              <a:ext uri="{FF2B5EF4-FFF2-40B4-BE49-F238E27FC236}">
                <a16:creationId xmlns="" xmlns:a16="http://schemas.microsoft.com/office/drawing/2014/main" id="{AD6B005E-2FDE-4D00-81CA-D63CDD1BD97F}"/>
              </a:ext>
            </a:extLst>
          </p:cNvPr>
          <p:cNvCxnSpPr>
            <a:cxnSpLocks/>
          </p:cNvCxnSpPr>
          <p:nvPr/>
        </p:nvCxnSpPr>
        <p:spPr>
          <a:xfrm flipH="1">
            <a:off x="9383852" y="2861562"/>
            <a:ext cx="1815962"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 xmlns:a16="http://schemas.microsoft.com/office/drawing/2014/main" id="{5A108979-C8D9-4961-8C4E-AD08929E95DD}"/>
              </a:ext>
            </a:extLst>
          </p:cNvPr>
          <p:cNvCxnSpPr>
            <a:cxnSpLocks/>
          </p:cNvCxnSpPr>
          <p:nvPr/>
        </p:nvCxnSpPr>
        <p:spPr>
          <a:xfrm flipH="1">
            <a:off x="9383852" y="4795594"/>
            <a:ext cx="1815962"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1033" name="Group 1032">
            <a:extLst>
              <a:ext uri="{FF2B5EF4-FFF2-40B4-BE49-F238E27FC236}">
                <a16:creationId xmlns="" xmlns:a16="http://schemas.microsoft.com/office/drawing/2014/main" id="{8C0A73E9-A8DF-470B-87C7-1AE7E82599DE}"/>
              </a:ext>
            </a:extLst>
          </p:cNvPr>
          <p:cNvGrpSpPr/>
          <p:nvPr/>
        </p:nvGrpSpPr>
        <p:grpSpPr>
          <a:xfrm>
            <a:off x="10473003" y="4916124"/>
            <a:ext cx="726810" cy="726810"/>
            <a:chOff x="10473003" y="4916124"/>
            <a:chExt cx="726810" cy="726810"/>
          </a:xfrm>
        </p:grpSpPr>
        <p:sp>
          <p:nvSpPr>
            <p:cNvPr id="644" name="Rectangle 643">
              <a:extLst>
                <a:ext uri="{FF2B5EF4-FFF2-40B4-BE49-F238E27FC236}">
                  <a16:creationId xmlns="" xmlns:a16="http://schemas.microsoft.com/office/drawing/2014/main" id="{C06EB81F-3C20-436C-BE7A-0F96909D2D52}"/>
                </a:ext>
              </a:extLst>
            </p:cNvPr>
            <p:cNvSpPr/>
            <p:nvPr/>
          </p:nvSpPr>
          <p:spPr>
            <a:xfrm>
              <a:off x="10473003" y="4916124"/>
              <a:ext cx="726810" cy="726810"/>
            </a:xfrm>
            <a:prstGeom prst="rect">
              <a:avLst/>
            </a:prstGeom>
            <a:solidFill>
              <a:srgbClr val="0091DA"/>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GB" sz="1500" dirty="0" err="1">
                <a:solidFill>
                  <a:prstClr val="white"/>
                </a:solidFill>
              </a:endParaRPr>
            </a:p>
          </p:txBody>
        </p:sp>
        <p:grpSp>
          <p:nvGrpSpPr>
            <p:cNvPr id="657" name="Group 656">
              <a:extLst>
                <a:ext uri="{FF2B5EF4-FFF2-40B4-BE49-F238E27FC236}">
                  <a16:creationId xmlns="" xmlns:a16="http://schemas.microsoft.com/office/drawing/2014/main" id="{3686A214-CE98-4A67-82B3-1084DB2B828F}"/>
                </a:ext>
              </a:extLst>
            </p:cNvPr>
            <p:cNvGrpSpPr/>
            <p:nvPr/>
          </p:nvGrpSpPr>
          <p:grpSpPr>
            <a:xfrm>
              <a:off x="10646518" y="5081435"/>
              <a:ext cx="412590" cy="412588"/>
              <a:chOff x="4762500" y="5972176"/>
              <a:chExt cx="360363" cy="360362"/>
            </a:xfrm>
            <a:solidFill>
              <a:schemeClr val="bg1"/>
            </a:solidFill>
          </p:grpSpPr>
          <p:sp>
            <p:nvSpPr>
              <p:cNvPr id="658" name="Freeform 295">
                <a:extLst>
                  <a:ext uri="{FF2B5EF4-FFF2-40B4-BE49-F238E27FC236}">
                    <a16:creationId xmlns="" xmlns:a16="http://schemas.microsoft.com/office/drawing/2014/main" id="{9D88EEF4-3D8F-48FB-A48D-7CDA158A4609}"/>
                  </a:ext>
                </a:extLst>
              </p:cNvPr>
              <p:cNvSpPr>
                <a:spLocks/>
              </p:cNvSpPr>
              <p:nvPr/>
            </p:nvSpPr>
            <p:spPr bwMode="auto">
              <a:xfrm>
                <a:off x="4762500" y="6167438"/>
                <a:ext cx="153988" cy="165100"/>
              </a:xfrm>
              <a:custGeom>
                <a:avLst/>
                <a:gdLst>
                  <a:gd name="T0" fmla="*/ 41 w 41"/>
                  <a:gd name="T1" fmla="*/ 32 h 44"/>
                  <a:gd name="T2" fmla="*/ 41 w 41"/>
                  <a:gd name="T3" fmla="*/ 31 h 44"/>
                  <a:gd name="T4" fmla="*/ 40 w 41"/>
                  <a:gd name="T5" fmla="*/ 30 h 44"/>
                  <a:gd name="T6" fmla="*/ 40 w 41"/>
                  <a:gd name="T7" fmla="*/ 30 h 44"/>
                  <a:gd name="T8" fmla="*/ 31 w 41"/>
                  <a:gd name="T9" fmla="*/ 17 h 44"/>
                  <a:gd name="T10" fmla="*/ 25 w 41"/>
                  <a:gd name="T11" fmla="*/ 16 h 44"/>
                  <a:gd name="T12" fmla="*/ 24 w 41"/>
                  <a:gd name="T13" fmla="*/ 22 h 44"/>
                  <a:gd name="T14" fmla="*/ 28 w 41"/>
                  <a:gd name="T15" fmla="*/ 27 h 44"/>
                  <a:gd name="T16" fmla="*/ 8 w 41"/>
                  <a:gd name="T17" fmla="*/ 17 h 44"/>
                  <a:gd name="T18" fmla="*/ 34 w 41"/>
                  <a:gd name="T19" fmla="*/ 7 h 44"/>
                  <a:gd name="T20" fmla="*/ 28 w 41"/>
                  <a:gd name="T21" fmla="*/ 0 h 44"/>
                  <a:gd name="T22" fmla="*/ 0 w 41"/>
                  <a:gd name="T23" fmla="*/ 17 h 44"/>
                  <a:gd name="T24" fmla="*/ 25 w 41"/>
                  <a:gd name="T25" fmla="*/ 35 h 44"/>
                  <a:gd name="T26" fmla="*/ 22 w 41"/>
                  <a:gd name="T27" fmla="*/ 37 h 44"/>
                  <a:gd name="T28" fmla="*/ 20 w 41"/>
                  <a:gd name="T29" fmla="*/ 42 h 44"/>
                  <a:gd name="T30" fmla="*/ 24 w 41"/>
                  <a:gd name="T31" fmla="*/ 44 h 44"/>
                  <a:gd name="T32" fmla="*/ 26 w 41"/>
                  <a:gd name="T33" fmla="*/ 43 h 44"/>
                  <a:gd name="T34" fmla="*/ 39 w 41"/>
                  <a:gd name="T35" fmla="*/ 36 h 44"/>
                  <a:gd name="T36" fmla="*/ 39 w 41"/>
                  <a:gd name="T37" fmla="*/ 35 h 44"/>
                  <a:gd name="T38" fmla="*/ 40 w 41"/>
                  <a:gd name="T39" fmla="*/ 35 h 44"/>
                  <a:gd name="T40" fmla="*/ 40 w 41"/>
                  <a:gd name="T41" fmla="*/ 34 h 44"/>
                  <a:gd name="T42" fmla="*/ 41 w 41"/>
                  <a:gd name="T43" fmla="*/ 33 h 44"/>
                  <a:gd name="T44" fmla="*/ 41 w 41"/>
                  <a:gd name="T45" fmla="*/ 33 h 44"/>
                  <a:gd name="T46" fmla="*/ 41 w 41"/>
                  <a:gd name="T47" fmla="*/ 33 h 44"/>
                  <a:gd name="T48" fmla="*/ 41 w 41"/>
                  <a:gd name="T49" fmla="*/ 33 h 44"/>
                  <a:gd name="T50" fmla="*/ 41 w 41"/>
                  <a:gd name="T5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4">
                    <a:moveTo>
                      <a:pt x="41" y="32"/>
                    </a:moveTo>
                    <a:cubicBezTo>
                      <a:pt x="41" y="32"/>
                      <a:pt x="41" y="31"/>
                      <a:pt x="41" y="31"/>
                    </a:cubicBezTo>
                    <a:cubicBezTo>
                      <a:pt x="41" y="31"/>
                      <a:pt x="41" y="30"/>
                      <a:pt x="40" y="30"/>
                    </a:cubicBezTo>
                    <a:cubicBezTo>
                      <a:pt x="40" y="30"/>
                      <a:pt x="40" y="30"/>
                      <a:pt x="40" y="30"/>
                    </a:cubicBezTo>
                    <a:cubicBezTo>
                      <a:pt x="31" y="17"/>
                      <a:pt x="31" y="17"/>
                      <a:pt x="31" y="17"/>
                    </a:cubicBezTo>
                    <a:cubicBezTo>
                      <a:pt x="30" y="15"/>
                      <a:pt x="27" y="15"/>
                      <a:pt x="25" y="16"/>
                    </a:cubicBezTo>
                    <a:cubicBezTo>
                      <a:pt x="24" y="18"/>
                      <a:pt x="23" y="20"/>
                      <a:pt x="24" y="22"/>
                    </a:cubicBezTo>
                    <a:cubicBezTo>
                      <a:pt x="28" y="27"/>
                      <a:pt x="28" y="27"/>
                      <a:pt x="28" y="27"/>
                    </a:cubicBezTo>
                    <a:cubicBezTo>
                      <a:pt x="14" y="24"/>
                      <a:pt x="8" y="20"/>
                      <a:pt x="8" y="17"/>
                    </a:cubicBezTo>
                    <a:cubicBezTo>
                      <a:pt x="8" y="14"/>
                      <a:pt x="17" y="9"/>
                      <a:pt x="34" y="7"/>
                    </a:cubicBezTo>
                    <a:cubicBezTo>
                      <a:pt x="32" y="5"/>
                      <a:pt x="30" y="2"/>
                      <a:pt x="28" y="0"/>
                    </a:cubicBezTo>
                    <a:cubicBezTo>
                      <a:pt x="12" y="2"/>
                      <a:pt x="0" y="8"/>
                      <a:pt x="0" y="17"/>
                    </a:cubicBezTo>
                    <a:cubicBezTo>
                      <a:pt x="0" y="26"/>
                      <a:pt x="12" y="32"/>
                      <a:pt x="25" y="35"/>
                    </a:cubicBezTo>
                    <a:cubicBezTo>
                      <a:pt x="22" y="37"/>
                      <a:pt x="22" y="37"/>
                      <a:pt x="22" y="37"/>
                    </a:cubicBezTo>
                    <a:cubicBezTo>
                      <a:pt x="20" y="38"/>
                      <a:pt x="19" y="40"/>
                      <a:pt x="20" y="42"/>
                    </a:cubicBezTo>
                    <a:cubicBezTo>
                      <a:pt x="21" y="43"/>
                      <a:pt x="22" y="44"/>
                      <a:pt x="24" y="44"/>
                    </a:cubicBezTo>
                    <a:cubicBezTo>
                      <a:pt x="24" y="44"/>
                      <a:pt x="25" y="44"/>
                      <a:pt x="26" y="43"/>
                    </a:cubicBezTo>
                    <a:cubicBezTo>
                      <a:pt x="39" y="36"/>
                      <a:pt x="39" y="36"/>
                      <a:pt x="39" y="36"/>
                    </a:cubicBezTo>
                    <a:cubicBezTo>
                      <a:pt x="39" y="36"/>
                      <a:pt x="39" y="35"/>
                      <a:pt x="39" y="35"/>
                    </a:cubicBezTo>
                    <a:cubicBezTo>
                      <a:pt x="40" y="35"/>
                      <a:pt x="40" y="35"/>
                      <a:pt x="40" y="35"/>
                    </a:cubicBezTo>
                    <a:cubicBezTo>
                      <a:pt x="40" y="35"/>
                      <a:pt x="40" y="34"/>
                      <a:pt x="40" y="34"/>
                    </a:cubicBezTo>
                    <a:cubicBezTo>
                      <a:pt x="41" y="34"/>
                      <a:pt x="41" y="34"/>
                      <a:pt x="41" y="33"/>
                    </a:cubicBezTo>
                    <a:cubicBezTo>
                      <a:pt x="41" y="33"/>
                      <a:pt x="41" y="33"/>
                      <a:pt x="41" y="33"/>
                    </a:cubicBezTo>
                    <a:cubicBezTo>
                      <a:pt x="41" y="33"/>
                      <a:pt x="41" y="33"/>
                      <a:pt x="41" y="33"/>
                    </a:cubicBezTo>
                    <a:cubicBezTo>
                      <a:pt x="41" y="33"/>
                      <a:pt x="41" y="33"/>
                      <a:pt x="41" y="33"/>
                    </a:cubicBezTo>
                    <a:cubicBezTo>
                      <a:pt x="41" y="32"/>
                      <a:pt x="41" y="32"/>
                      <a:pt x="4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59" name="Freeform 296">
                <a:extLst>
                  <a:ext uri="{FF2B5EF4-FFF2-40B4-BE49-F238E27FC236}">
                    <a16:creationId xmlns="" xmlns:a16="http://schemas.microsoft.com/office/drawing/2014/main" id="{2E6C2845-2F6D-4AAC-9DB2-9DB5BA51B492}"/>
                  </a:ext>
                </a:extLst>
              </p:cNvPr>
              <p:cNvSpPr>
                <a:spLocks/>
              </p:cNvSpPr>
              <p:nvPr/>
            </p:nvSpPr>
            <p:spPr bwMode="auto">
              <a:xfrm>
                <a:off x="4960938" y="6167438"/>
                <a:ext cx="161925" cy="134938"/>
              </a:xfrm>
              <a:custGeom>
                <a:avLst/>
                <a:gdLst>
                  <a:gd name="T0" fmla="*/ 15 w 43"/>
                  <a:gd name="T1" fmla="*/ 0 h 36"/>
                  <a:gd name="T2" fmla="*/ 9 w 43"/>
                  <a:gd name="T3" fmla="*/ 7 h 36"/>
                  <a:gd name="T4" fmla="*/ 35 w 43"/>
                  <a:gd name="T5" fmla="*/ 17 h 36"/>
                  <a:gd name="T6" fmla="*/ 4 w 43"/>
                  <a:gd name="T7" fmla="*/ 28 h 36"/>
                  <a:gd name="T8" fmla="*/ 1 w 43"/>
                  <a:gd name="T9" fmla="*/ 33 h 36"/>
                  <a:gd name="T10" fmla="*/ 5 w 43"/>
                  <a:gd name="T11" fmla="*/ 36 h 36"/>
                  <a:gd name="T12" fmla="*/ 5 w 43"/>
                  <a:gd name="T13" fmla="*/ 36 h 36"/>
                  <a:gd name="T14" fmla="*/ 43 w 43"/>
                  <a:gd name="T15" fmla="*/ 17 h 36"/>
                  <a:gd name="T16" fmla="*/ 15 w 43"/>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6">
                    <a:moveTo>
                      <a:pt x="15" y="0"/>
                    </a:moveTo>
                    <a:cubicBezTo>
                      <a:pt x="13" y="2"/>
                      <a:pt x="11" y="5"/>
                      <a:pt x="9" y="7"/>
                    </a:cubicBezTo>
                    <a:cubicBezTo>
                      <a:pt x="26" y="9"/>
                      <a:pt x="35" y="14"/>
                      <a:pt x="35" y="17"/>
                    </a:cubicBezTo>
                    <a:cubicBezTo>
                      <a:pt x="35" y="20"/>
                      <a:pt x="26" y="27"/>
                      <a:pt x="4" y="28"/>
                    </a:cubicBezTo>
                    <a:cubicBezTo>
                      <a:pt x="2" y="28"/>
                      <a:pt x="0" y="30"/>
                      <a:pt x="1" y="33"/>
                    </a:cubicBezTo>
                    <a:cubicBezTo>
                      <a:pt x="1" y="35"/>
                      <a:pt x="3" y="36"/>
                      <a:pt x="5" y="36"/>
                    </a:cubicBezTo>
                    <a:cubicBezTo>
                      <a:pt x="5" y="36"/>
                      <a:pt x="5" y="36"/>
                      <a:pt x="5" y="36"/>
                    </a:cubicBezTo>
                    <a:cubicBezTo>
                      <a:pt x="22" y="35"/>
                      <a:pt x="43" y="29"/>
                      <a:pt x="43" y="17"/>
                    </a:cubicBezTo>
                    <a:cubicBezTo>
                      <a:pt x="43" y="8"/>
                      <a:pt x="31" y="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60" name="Oval 297">
                <a:extLst>
                  <a:ext uri="{FF2B5EF4-FFF2-40B4-BE49-F238E27FC236}">
                    <a16:creationId xmlns="" xmlns:a16="http://schemas.microsoft.com/office/drawing/2014/main" id="{58A7743A-2642-4958-A94E-CAEFB434F8DD}"/>
                  </a:ext>
                </a:extLst>
              </p:cNvPr>
              <p:cNvSpPr>
                <a:spLocks noChangeArrowheads="1"/>
              </p:cNvSpPr>
              <p:nvPr/>
            </p:nvSpPr>
            <p:spPr bwMode="auto">
              <a:xfrm>
                <a:off x="4889500" y="5972176"/>
                <a:ext cx="106363"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sp>
            <p:nvSpPr>
              <p:cNvPr id="661" name="Freeform 298">
                <a:extLst>
                  <a:ext uri="{FF2B5EF4-FFF2-40B4-BE49-F238E27FC236}">
                    <a16:creationId xmlns="" xmlns:a16="http://schemas.microsoft.com/office/drawing/2014/main" id="{9BC1D186-BFB3-4473-BEB1-B8AF05384A5F}"/>
                  </a:ext>
                </a:extLst>
              </p:cNvPr>
              <p:cNvSpPr>
                <a:spLocks/>
              </p:cNvSpPr>
              <p:nvPr/>
            </p:nvSpPr>
            <p:spPr bwMode="auto">
              <a:xfrm>
                <a:off x="4867275" y="6092826"/>
                <a:ext cx="150813" cy="165100"/>
              </a:xfrm>
              <a:custGeom>
                <a:avLst/>
                <a:gdLst>
                  <a:gd name="T0" fmla="*/ 38 w 40"/>
                  <a:gd name="T1" fmla="*/ 0 h 44"/>
                  <a:gd name="T2" fmla="*/ 2 w 40"/>
                  <a:gd name="T3" fmla="*/ 0 h 44"/>
                  <a:gd name="T4" fmla="*/ 0 w 40"/>
                  <a:gd name="T5" fmla="*/ 2 h 44"/>
                  <a:gd name="T6" fmla="*/ 12 w 40"/>
                  <a:gd name="T7" fmla="*/ 26 h 44"/>
                  <a:gd name="T8" fmla="*/ 12 w 40"/>
                  <a:gd name="T9" fmla="*/ 42 h 44"/>
                  <a:gd name="T10" fmla="*/ 14 w 40"/>
                  <a:gd name="T11" fmla="*/ 44 h 44"/>
                  <a:gd name="T12" fmla="*/ 26 w 40"/>
                  <a:gd name="T13" fmla="*/ 44 h 44"/>
                  <a:gd name="T14" fmla="*/ 28 w 40"/>
                  <a:gd name="T15" fmla="*/ 42 h 44"/>
                  <a:gd name="T16" fmla="*/ 28 w 40"/>
                  <a:gd name="T17" fmla="*/ 26 h 44"/>
                  <a:gd name="T18" fmla="*/ 40 w 40"/>
                  <a:gd name="T19" fmla="*/ 2 h 44"/>
                  <a:gd name="T20" fmla="*/ 38 w 4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4">
                    <a:moveTo>
                      <a:pt x="38" y="0"/>
                    </a:moveTo>
                    <a:cubicBezTo>
                      <a:pt x="2" y="0"/>
                      <a:pt x="2" y="0"/>
                      <a:pt x="2" y="0"/>
                    </a:cubicBezTo>
                    <a:cubicBezTo>
                      <a:pt x="1" y="0"/>
                      <a:pt x="0" y="1"/>
                      <a:pt x="0" y="2"/>
                    </a:cubicBezTo>
                    <a:cubicBezTo>
                      <a:pt x="0" y="11"/>
                      <a:pt x="4" y="22"/>
                      <a:pt x="12" y="26"/>
                    </a:cubicBezTo>
                    <a:cubicBezTo>
                      <a:pt x="12" y="42"/>
                      <a:pt x="12" y="42"/>
                      <a:pt x="12" y="42"/>
                    </a:cubicBezTo>
                    <a:cubicBezTo>
                      <a:pt x="12" y="43"/>
                      <a:pt x="13" y="44"/>
                      <a:pt x="14" y="44"/>
                    </a:cubicBezTo>
                    <a:cubicBezTo>
                      <a:pt x="26" y="44"/>
                      <a:pt x="26" y="44"/>
                      <a:pt x="26" y="44"/>
                    </a:cubicBezTo>
                    <a:cubicBezTo>
                      <a:pt x="27" y="44"/>
                      <a:pt x="28" y="43"/>
                      <a:pt x="28" y="42"/>
                    </a:cubicBezTo>
                    <a:cubicBezTo>
                      <a:pt x="28" y="26"/>
                      <a:pt x="28" y="26"/>
                      <a:pt x="28" y="26"/>
                    </a:cubicBezTo>
                    <a:cubicBezTo>
                      <a:pt x="36" y="22"/>
                      <a:pt x="40" y="11"/>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0000"/>
                  </a:solidFill>
                </a:endParaRPr>
              </a:p>
            </p:txBody>
          </p:sp>
        </p:grpSp>
      </p:grpSp>
    </p:spTree>
    <p:extLst>
      <p:ext uri="{BB962C8B-B14F-4D97-AF65-F5344CB8AC3E}">
        <p14:creationId xmlns:p14="http://schemas.microsoft.com/office/powerpoint/2010/main" val="67324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35" presetClass="path" presetSubtype="0" decel="50000" fill="hold" grpId="1" nodeType="withEffect">
                                  <p:stCondLst>
                                    <p:cond delay="0"/>
                                  </p:stCondLst>
                                  <p:childTnLst>
                                    <p:animMotion origin="layout" path="M 3.125E-6 -1.85185E-6 L 3.125E-6 0.03889 " pathEditMode="relative" rAng="0" ptsTypes="AA">
                                      <p:cBhvr>
                                        <p:cTn id="9" dur="750" spd="-100000" fill="hold"/>
                                        <p:tgtEl>
                                          <p:spTgt spid="4"/>
                                        </p:tgtEl>
                                        <p:attrNameLst>
                                          <p:attrName>ppt_x</p:attrName>
                                          <p:attrName>ppt_y</p:attrName>
                                        </p:attrNameLst>
                                      </p:cBhvr>
                                      <p:rCtr x="0" y="1944"/>
                                    </p:animMotion>
                                  </p:childTnLst>
                                </p:cTn>
                              </p:par>
                              <p:par>
                                <p:cTn id="10" presetID="10" presetClass="entr" presetSubtype="0" fill="hold" nodeType="withEffect">
                                  <p:stCondLst>
                                    <p:cond delay="250"/>
                                  </p:stCondLst>
                                  <p:childTnLst>
                                    <p:set>
                                      <p:cBhvr>
                                        <p:cTn id="11" dur="1" fill="hold">
                                          <p:stCondLst>
                                            <p:cond delay="0"/>
                                          </p:stCondLst>
                                        </p:cTn>
                                        <p:tgtEl>
                                          <p:spTgt spid="1030"/>
                                        </p:tgtEl>
                                        <p:attrNameLst>
                                          <p:attrName>style.visibility</p:attrName>
                                        </p:attrNameLst>
                                      </p:cBhvr>
                                      <p:to>
                                        <p:strVal val="visible"/>
                                      </p:to>
                                    </p:set>
                                    <p:animEffect transition="in" filter="fade">
                                      <p:cBhvr>
                                        <p:cTn id="12" dur="750"/>
                                        <p:tgtEl>
                                          <p:spTgt spid="1030"/>
                                        </p:tgtEl>
                                      </p:cBhvr>
                                    </p:animEffect>
                                  </p:childTnLst>
                                </p:cTn>
                              </p:par>
                              <p:par>
                                <p:cTn id="13" presetID="10" presetClass="entr" presetSubtype="0" fill="hold" nodeType="withEffect">
                                  <p:stCondLst>
                                    <p:cond delay="25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50"/>
                                        <p:tgtEl>
                                          <p:spTgt spid="9"/>
                                        </p:tgtEl>
                                      </p:cBhvr>
                                    </p:animEffect>
                                  </p:childTnLst>
                                </p:cTn>
                              </p:par>
                              <p:par>
                                <p:cTn id="16" presetID="35" presetClass="path" presetSubtype="0" decel="50000" fill="hold" nodeType="withEffect">
                                  <p:stCondLst>
                                    <p:cond delay="250"/>
                                  </p:stCondLst>
                                  <p:childTnLst>
                                    <p:animMotion origin="layout" path="M 3.125E-6 -1.85185E-6 L 3.125E-6 0.03889 " pathEditMode="relative" rAng="0" ptsTypes="AA">
                                      <p:cBhvr>
                                        <p:cTn id="17" dur="1000" spd="-100000" fill="hold"/>
                                        <p:tgtEl>
                                          <p:spTgt spid="9"/>
                                        </p:tgtEl>
                                        <p:attrNameLst>
                                          <p:attrName>ppt_x</p:attrName>
                                          <p:attrName>ppt_y</p:attrName>
                                        </p:attrNameLst>
                                      </p:cBhvr>
                                      <p:rCtr x="0" y="1944"/>
                                    </p:animMotion>
                                  </p:childTnLst>
                                </p:cTn>
                              </p:par>
                              <p:par>
                                <p:cTn id="18" presetID="10" presetClass="entr" presetSubtype="0" fill="hold" nodeType="withEffect">
                                  <p:stCondLst>
                                    <p:cond delay="1250"/>
                                  </p:stCondLst>
                                  <p:childTnLst>
                                    <p:set>
                                      <p:cBhvr>
                                        <p:cTn id="19" dur="1" fill="hold">
                                          <p:stCondLst>
                                            <p:cond delay="0"/>
                                          </p:stCondLst>
                                        </p:cTn>
                                        <p:tgtEl>
                                          <p:spTgt spid="186"/>
                                        </p:tgtEl>
                                        <p:attrNameLst>
                                          <p:attrName>style.visibility</p:attrName>
                                        </p:attrNameLst>
                                      </p:cBhvr>
                                      <p:to>
                                        <p:strVal val="visible"/>
                                      </p:to>
                                    </p:set>
                                    <p:animEffect transition="in" filter="fade">
                                      <p:cBhvr>
                                        <p:cTn id="20" dur="750"/>
                                        <p:tgtEl>
                                          <p:spTgt spid="186"/>
                                        </p:tgtEl>
                                      </p:cBhvr>
                                    </p:animEffect>
                                  </p:childTnLst>
                                </p:cTn>
                              </p:par>
                              <p:par>
                                <p:cTn id="21" presetID="22" presetClass="entr" presetSubtype="8" fill="hold" nodeType="withEffect">
                                  <p:stCondLst>
                                    <p:cond delay="1500"/>
                                  </p:stCondLst>
                                  <p:childTnLst>
                                    <p:set>
                                      <p:cBhvr>
                                        <p:cTn id="22" dur="1" fill="hold">
                                          <p:stCondLst>
                                            <p:cond delay="0"/>
                                          </p:stCondLst>
                                        </p:cTn>
                                        <p:tgtEl>
                                          <p:spTgt spid="654"/>
                                        </p:tgtEl>
                                        <p:attrNameLst>
                                          <p:attrName>style.visibility</p:attrName>
                                        </p:attrNameLst>
                                      </p:cBhvr>
                                      <p:to>
                                        <p:strVal val="visible"/>
                                      </p:to>
                                    </p:set>
                                    <p:animEffect transition="in" filter="wipe(left)">
                                      <p:cBhvr>
                                        <p:cTn id="23" dur="500"/>
                                        <p:tgtEl>
                                          <p:spTgt spid="654"/>
                                        </p:tgtEl>
                                      </p:cBhvr>
                                    </p:animEffect>
                                  </p:childTnLst>
                                </p:cTn>
                              </p:par>
                              <p:par>
                                <p:cTn id="24" presetID="10" presetClass="entr" presetSubtype="0" fill="hold" grpId="0" nodeType="withEffect">
                                  <p:stCondLst>
                                    <p:cond delay="1500"/>
                                  </p:stCondLst>
                                  <p:childTnLst>
                                    <p:set>
                                      <p:cBhvr>
                                        <p:cTn id="25" dur="1" fill="hold">
                                          <p:stCondLst>
                                            <p:cond delay="0"/>
                                          </p:stCondLst>
                                        </p:cTn>
                                        <p:tgtEl>
                                          <p:spTgt spid="650"/>
                                        </p:tgtEl>
                                        <p:attrNameLst>
                                          <p:attrName>style.visibility</p:attrName>
                                        </p:attrNameLst>
                                      </p:cBhvr>
                                      <p:to>
                                        <p:strVal val="visible"/>
                                      </p:to>
                                    </p:set>
                                    <p:animEffect transition="in" filter="fade">
                                      <p:cBhvr>
                                        <p:cTn id="26" dur="500"/>
                                        <p:tgtEl>
                                          <p:spTgt spid="650"/>
                                        </p:tgtEl>
                                      </p:cBhvr>
                                    </p:animEffect>
                                  </p:childTnLst>
                                </p:cTn>
                              </p:par>
                              <p:par>
                                <p:cTn id="27" presetID="35" presetClass="path" presetSubtype="0" decel="50000" fill="hold" grpId="1" nodeType="withEffect">
                                  <p:stCondLst>
                                    <p:cond delay="1500"/>
                                  </p:stCondLst>
                                  <p:childTnLst>
                                    <p:animMotion origin="layout" path="M 8.33333E-7 -1.11111E-6 L 8.33333E-7 -0.04213 " pathEditMode="relative" rAng="0" ptsTypes="AA">
                                      <p:cBhvr>
                                        <p:cTn id="28" dur="750" spd="-100000" fill="hold"/>
                                        <p:tgtEl>
                                          <p:spTgt spid="650"/>
                                        </p:tgtEl>
                                        <p:attrNameLst>
                                          <p:attrName>ppt_x</p:attrName>
                                          <p:attrName>ppt_y</p:attrName>
                                        </p:attrNameLst>
                                      </p:cBhvr>
                                      <p:rCtr x="0" y="-2106"/>
                                    </p:animMotion>
                                  </p:childTnLst>
                                </p:cTn>
                              </p:par>
                              <p:par>
                                <p:cTn id="29" presetID="10" presetClass="entr" presetSubtype="0" fill="hold" nodeType="withEffect">
                                  <p:stCondLst>
                                    <p:cond delay="1500"/>
                                  </p:stCondLst>
                                  <p:childTnLst>
                                    <p:set>
                                      <p:cBhvr>
                                        <p:cTn id="30" dur="1" fill="hold">
                                          <p:stCondLst>
                                            <p:cond delay="0"/>
                                          </p:stCondLst>
                                        </p:cTn>
                                        <p:tgtEl>
                                          <p:spTgt spid="1032"/>
                                        </p:tgtEl>
                                        <p:attrNameLst>
                                          <p:attrName>style.visibility</p:attrName>
                                        </p:attrNameLst>
                                      </p:cBhvr>
                                      <p:to>
                                        <p:strVal val="visible"/>
                                      </p:to>
                                    </p:set>
                                    <p:animEffect transition="in" filter="fade">
                                      <p:cBhvr>
                                        <p:cTn id="31" dur="500"/>
                                        <p:tgtEl>
                                          <p:spTgt spid="1032"/>
                                        </p:tgtEl>
                                      </p:cBhvr>
                                    </p:animEffect>
                                  </p:childTnLst>
                                </p:cTn>
                              </p:par>
                              <p:par>
                                <p:cTn id="32" presetID="35" presetClass="path" presetSubtype="0" decel="50000" fill="hold" nodeType="withEffect">
                                  <p:stCondLst>
                                    <p:cond delay="1500"/>
                                  </p:stCondLst>
                                  <p:childTnLst>
                                    <p:animMotion origin="layout" path="M -2.08333E-6 -4.07407E-6 L -0.022 -0.00092 " pathEditMode="relative" rAng="0" ptsTypes="AA">
                                      <p:cBhvr>
                                        <p:cTn id="33" dur="750" spd="-100000" fill="hold"/>
                                        <p:tgtEl>
                                          <p:spTgt spid="1032"/>
                                        </p:tgtEl>
                                        <p:attrNameLst>
                                          <p:attrName>ppt_x</p:attrName>
                                          <p:attrName>ppt_y</p:attrName>
                                        </p:attrNameLst>
                                      </p:cBhvr>
                                      <p:rCtr x="-1107" y="-46"/>
                                    </p:animMotion>
                                  </p:childTnLst>
                                </p:cTn>
                              </p:par>
                              <p:par>
                                <p:cTn id="34" presetID="10" presetClass="entr" presetSubtype="0" fill="hold" grpId="0" nodeType="withEffect">
                                  <p:stCondLst>
                                    <p:cond delay="2000"/>
                                  </p:stCondLst>
                                  <p:childTnLst>
                                    <p:set>
                                      <p:cBhvr>
                                        <p:cTn id="35" dur="1" fill="hold">
                                          <p:stCondLst>
                                            <p:cond delay="0"/>
                                          </p:stCondLst>
                                        </p:cTn>
                                        <p:tgtEl>
                                          <p:spTgt spid="1027"/>
                                        </p:tgtEl>
                                        <p:attrNameLst>
                                          <p:attrName>style.visibility</p:attrName>
                                        </p:attrNameLst>
                                      </p:cBhvr>
                                      <p:to>
                                        <p:strVal val="visible"/>
                                      </p:to>
                                    </p:set>
                                    <p:animEffect transition="in" filter="fade">
                                      <p:cBhvr>
                                        <p:cTn id="36" dur="750"/>
                                        <p:tgtEl>
                                          <p:spTgt spid="1027"/>
                                        </p:tgtEl>
                                      </p:cBhvr>
                                    </p:animEffect>
                                  </p:childTnLst>
                                </p:cTn>
                              </p:par>
                              <p:par>
                                <p:cTn id="37" presetID="10" presetClass="entr" presetSubtype="0" fill="hold" grpId="0" nodeType="withEffect">
                                  <p:stCondLst>
                                    <p:cond delay="2000"/>
                                  </p:stCondLst>
                                  <p:childTnLst>
                                    <p:set>
                                      <p:cBhvr>
                                        <p:cTn id="38" dur="1" fill="hold">
                                          <p:stCondLst>
                                            <p:cond delay="0"/>
                                          </p:stCondLst>
                                        </p:cTn>
                                        <p:tgtEl>
                                          <p:spTgt spid="653"/>
                                        </p:tgtEl>
                                        <p:attrNameLst>
                                          <p:attrName>style.visibility</p:attrName>
                                        </p:attrNameLst>
                                      </p:cBhvr>
                                      <p:to>
                                        <p:strVal val="visible"/>
                                      </p:to>
                                    </p:set>
                                    <p:animEffect transition="in" filter="fade">
                                      <p:cBhvr>
                                        <p:cTn id="39" dur="500"/>
                                        <p:tgtEl>
                                          <p:spTgt spid="653"/>
                                        </p:tgtEl>
                                      </p:cBhvr>
                                    </p:animEffect>
                                  </p:childTnLst>
                                </p:cTn>
                              </p:par>
                              <p:par>
                                <p:cTn id="40" presetID="35" presetClass="path" presetSubtype="0" decel="50000" fill="hold" grpId="1" nodeType="withEffect">
                                  <p:stCondLst>
                                    <p:cond delay="2000"/>
                                  </p:stCondLst>
                                  <p:childTnLst>
                                    <p:animMotion origin="layout" path="M 8.33333E-7 -1.11111E-6 L 8.33333E-7 -0.04213 " pathEditMode="relative" rAng="0" ptsTypes="AA">
                                      <p:cBhvr>
                                        <p:cTn id="41" dur="750" spd="-100000" fill="hold"/>
                                        <p:tgtEl>
                                          <p:spTgt spid="653"/>
                                        </p:tgtEl>
                                        <p:attrNameLst>
                                          <p:attrName>ppt_x</p:attrName>
                                          <p:attrName>ppt_y</p:attrName>
                                        </p:attrNameLst>
                                      </p:cBhvr>
                                      <p:rCtr x="0" y="-2106"/>
                                    </p:animMotion>
                                  </p:childTnLst>
                                </p:cTn>
                              </p:par>
                              <p:par>
                                <p:cTn id="42" presetID="22" presetClass="entr" presetSubtype="8" fill="hold" nodeType="withEffect">
                                  <p:stCondLst>
                                    <p:cond delay="2000"/>
                                  </p:stCondLst>
                                  <p:childTnLst>
                                    <p:set>
                                      <p:cBhvr>
                                        <p:cTn id="43" dur="1" fill="hold">
                                          <p:stCondLst>
                                            <p:cond delay="0"/>
                                          </p:stCondLst>
                                        </p:cTn>
                                        <p:tgtEl>
                                          <p:spTgt spid="656"/>
                                        </p:tgtEl>
                                        <p:attrNameLst>
                                          <p:attrName>style.visibility</p:attrName>
                                        </p:attrNameLst>
                                      </p:cBhvr>
                                      <p:to>
                                        <p:strVal val="visible"/>
                                      </p:to>
                                    </p:set>
                                    <p:animEffect transition="in" filter="wipe(left)">
                                      <p:cBhvr>
                                        <p:cTn id="44" dur="500"/>
                                        <p:tgtEl>
                                          <p:spTgt spid="656"/>
                                        </p:tgtEl>
                                      </p:cBhvr>
                                    </p:animEffect>
                                  </p:childTnLst>
                                </p:cTn>
                              </p:par>
                              <p:par>
                                <p:cTn id="45" presetID="10" presetClass="entr" presetSubtype="0" fill="hold" nodeType="withEffect">
                                  <p:stCondLst>
                                    <p:cond delay="2000"/>
                                  </p:stCondLst>
                                  <p:childTnLst>
                                    <p:set>
                                      <p:cBhvr>
                                        <p:cTn id="46" dur="1" fill="hold">
                                          <p:stCondLst>
                                            <p:cond delay="0"/>
                                          </p:stCondLst>
                                        </p:cTn>
                                        <p:tgtEl>
                                          <p:spTgt spid="1033"/>
                                        </p:tgtEl>
                                        <p:attrNameLst>
                                          <p:attrName>style.visibility</p:attrName>
                                        </p:attrNameLst>
                                      </p:cBhvr>
                                      <p:to>
                                        <p:strVal val="visible"/>
                                      </p:to>
                                    </p:set>
                                    <p:animEffect transition="in" filter="fade">
                                      <p:cBhvr>
                                        <p:cTn id="47" dur="500"/>
                                        <p:tgtEl>
                                          <p:spTgt spid="1033"/>
                                        </p:tgtEl>
                                      </p:cBhvr>
                                    </p:animEffect>
                                  </p:childTnLst>
                                </p:cTn>
                              </p:par>
                              <p:par>
                                <p:cTn id="48" presetID="35" presetClass="path" presetSubtype="0" decel="50000" fill="hold" nodeType="withEffect">
                                  <p:stCondLst>
                                    <p:cond delay="2000"/>
                                  </p:stCondLst>
                                  <p:childTnLst>
                                    <p:animMotion origin="layout" path="M -2.08333E-6 -4.07407E-6 L -0.022 -0.00092 " pathEditMode="relative" rAng="0" ptsTypes="AA">
                                      <p:cBhvr>
                                        <p:cTn id="49" dur="750" spd="-100000" fill="hold"/>
                                        <p:tgtEl>
                                          <p:spTgt spid="1033"/>
                                        </p:tgtEl>
                                        <p:attrNameLst>
                                          <p:attrName>ppt_x</p:attrName>
                                          <p:attrName>ppt_y</p:attrName>
                                        </p:attrNameLst>
                                      </p:cBhvr>
                                      <p:rCtr x="-1107" y="-46"/>
                                    </p:animMotion>
                                  </p:childTnLst>
                                </p:cTn>
                              </p:par>
                              <p:par>
                                <p:cTn id="50" presetID="10" presetClass="entr" presetSubtype="0" fill="hold" grpId="0" nodeType="withEffect">
                                  <p:stCondLst>
                                    <p:cond delay="2500"/>
                                  </p:stCondLst>
                                  <p:childTnLst>
                                    <p:set>
                                      <p:cBhvr>
                                        <p:cTn id="51" dur="1" fill="hold">
                                          <p:stCondLst>
                                            <p:cond delay="0"/>
                                          </p:stCondLst>
                                        </p:cTn>
                                        <p:tgtEl>
                                          <p:spTgt spid="652"/>
                                        </p:tgtEl>
                                        <p:attrNameLst>
                                          <p:attrName>style.visibility</p:attrName>
                                        </p:attrNameLst>
                                      </p:cBhvr>
                                      <p:to>
                                        <p:strVal val="visible"/>
                                      </p:to>
                                    </p:set>
                                    <p:animEffect transition="in" filter="fade">
                                      <p:cBhvr>
                                        <p:cTn id="52" dur="750"/>
                                        <p:tgtEl>
                                          <p:spTgt spid="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1027" grpId="0"/>
      <p:bldP spid="650" grpId="0"/>
      <p:bldP spid="650" grpId="1"/>
      <p:bldP spid="652" grpId="0"/>
      <p:bldP spid="653" grpId="0"/>
      <p:bldP spid="653"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5060" y="0"/>
            <a:ext cx="2020186" cy="685800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smtClean="0">
              <a:solidFill>
                <a:schemeClr val="bg1"/>
              </a:solidFill>
            </a:endParaRPr>
          </a:p>
        </p:txBody>
      </p:sp>
      <p:pic>
        <p:nvPicPr>
          <p:cNvPr id="6" name="Picture 5">
            <a:extLst>
              <a:ext uri="{FF2B5EF4-FFF2-40B4-BE49-F238E27FC236}">
                <a16:creationId xmlns="" xmlns:a16="http://schemas.microsoft.com/office/drawing/2014/main" id="{F1B57FB6-9FFF-4651-96E2-ED42B4CE6200}"/>
              </a:ext>
            </a:extLst>
          </p:cNvPr>
          <p:cNvPicPr>
            <a:picLocks noChangeAspect="1"/>
          </p:cNvPicPr>
          <p:nvPr/>
        </p:nvPicPr>
        <p:blipFill>
          <a:blip r:embed="rId2"/>
          <a:stretch>
            <a:fillRect/>
          </a:stretch>
        </p:blipFill>
        <p:spPr>
          <a:xfrm>
            <a:off x="1605166" y="392964"/>
            <a:ext cx="3990219" cy="6072072"/>
          </a:xfrm>
          <a:prstGeom prst="rect">
            <a:avLst/>
          </a:prstGeom>
          <a:ln>
            <a:noFill/>
          </a:ln>
          <a:effectLst/>
        </p:spPr>
      </p:pic>
      <p:sp>
        <p:nvSpPr>
          <p:cNvPr id="9" name="Title 3"/>
          <p:cNvSpPr>
            <a:spLocks noGrp="1"/>
          </p:cNvSpPr>
          <p:nvPr>
            <p:ph type="ctrTitle"/>
          </p:nvPr>
        </p:nvSpPr>
        <p:spPr>
          <a:xfrm>
            <a:off x="6613452" y="3150333"/>
            <a:ext cx="4659128" cy="3510000"/>
          </a:xfrm>
        </p:spPr>
        <p:txBody>
          <a:bodyPr/>
          <a:lstStyle/>
          <a:p>
            <a:r>
              <a:rPr lang="en-GB" sz="8000" dirty="0"/>
              <a:t>Health </a:t>
            </a:r>
            <a:r>
              <a:rPr lang="en-GB" sz="8000" dirty="0" smtClean="0"/>
              <a:t>is wealth</a:t>
            </a:r>
            <a:r>
              <a:rPr lang="en-GB" sz="8000" dirty="0"/>
              <a:t/>
            </a:r>
            <a:br>
              <a:rPr lang="en-GB" sz="8000" dirty="0"/>
            </a:br>
            <a:endParaRPr lang="en-GB" sz="8000" dirty="0"/>
          </a:p>
        </p:txBody>
      </p:sp>
    </p:spTree>
    <p:extLst>
      <p:ext uri="{BB962C8B-B14F-4D97-AF65-F5344CB8AC3E}">
        <p14:creationId xmlns:p14="http://schemas.microsoft.com/office/powerpoint/2010/main" val="3807805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35" presetClass="path" presetSubtype="0" decel="50000" fill="hold" nodeType="withEffect">
                                  <p:stCondLst>
                                    <p:cond delay="0"/>
                                  </p:stCondLst>
                                  <p:childTnLst>
                                    <p:animMotion origin="layout" path="M -2.5E-6 0 L -0.08945 0 " pathEditMode="relative" rAng="0" ptsTypes="AA">
                                      <p:cBhvr>
                                        <p:cTn id="9" dur="1000" spd="-100000" fill="hold"/>
                                        <p:tgtEl>
                                          <p:spTgt spid="6"/>
                                        </p:tgtEl>
                                        <p:attrNameLst>
                                          <p:attrName>ppt_x</p:attrName>
                                          <p:attrName>ppt_y</p:attrName>
                                        </p:attrNameLst>
                                      </p:cBhvr>
                                      <p:rCtr x="-4479" y="0"/>
                                    </p:animMotion>
                                  </p:childTnLst>
                                </p:cTn>
                              </p:par>
                              <p:par>
                                <p:cTn id="10" presetID="10"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childTnLst>
                                </p:cTn>
                              </p:par>
                              <p:par>
                                <p:cTn id="13" presetID="35" presetClass="path" presetSubtype="0" decel="50000" fill="hold" grpId="1" nodeType="withEffect">
                                  <p:stCondLst>
                                    <p:cond delay="0"/>
                                  </p:stCondLst>
                                  <p:childTnLst>
                                    <p:animMotion origin="layout" path="M -3.54167E-6 3.7037E-6 L -3.54167E-6 0.09236 " pathEditMode="relative" rAng="0" ptsTypes="AA">
                                      <p:cBhvr>
                                        <p:cTn id="14" dur="1500" spd="-100000" fill="hold"/>
                                        <p:tgtEl>
                                          <p:spTgt spid="9"/>
                                        </p:tgtEl>
                                        <p:attrNameLst>
                                          <p:attrName>ppt_x</p:attrName>
                                          <p:attrName>ppt_y</p:attrName>
                                        </p:attrNameLst>
                                      </p:cBhvr>
                                      <p:rCtr x="0" y="460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p:txBody>
          <a:bodyPr/>
          <a:lstStyle/>
          <a:p>
            <a:r>
              <a:rPr lang="en-GB" dirty="0" smtClean="0"/>
              <a:t>CREATE. | CRT061605 | May 2016</a:t>
            </a:r>
            <a:endParaRPr lang="en-GB" dirty="0"/>
          </a:p>
        </p:txBody>
      </p:sp>
      <p:sp>
        <p:nvSpPr>
          <p:cNvPr id="4" name="Text Placeholder 3"/>
          <p:cNvSpPr>
            <a:spLocks noGrp="1"/>
          </p:cNvSpPr>
          <p:nvPr>
            <p:ph type="body" sz="quarter" idx="13"/>
          </p:nvPr>
        </p:nvSpPr>
        <p:spPr>
          <a:xfrm>
            <a:off x="2729163" y="4107528"/>
            <a:ext cx="7851751" cy="643342"/>
          </a:xfrm>
        </p:spPr>
        <p:txBody>
          <a:bodyPr/>
          <a:lstStyle/>
          <a:p>
            <a:r>
              <a:rPr lang="en-GB" dirty="0" smtClean="0"/>
              <a:t>The information contained herein is of a general nature and is not intended to address the circumstances of any particular individual or entity. Although we endeavour to provide accurate and timely information, there can be no guarantee that such information is accurate as of the date it is received or that it will continue to be accurate in the future. No one should act on such information without appropriate professional advice after a thorough examination of the particular situation.</a:t>
            </a:r>
            <a:endParaRPr lang="en-GB" dirty="0"/>
          </a:p>
        </p:txBody>
      </p:sp>
      <p:sp>
        <p:nvSpPr>
          <p:cNvPr id="2" name="Text Placeholder 1"/>
          <p:cNvSpPr>
            <a:spLocks noGrp="1"/>
          </p:cNvSpPr>
          <p:nvPr>
            <p:ph type="body" sz="quarter" idx="11"/>
            <p:custDataLst>
              <p:tags r:id="rId1"/>
            </p:custDataLst>
          </p:nvPr>
        </p:nvSpPr>
        <p:spPr>
          <a:xfrm>
            <a:off x="2729163" y="4947714"/>
            <a:ext cx="7851751" cy="548945"/>
          </a:xfrm>
        </p:spPr>
        <p:txBody>
          <a:bodyPr/>
          <a:lstStyle/>
          <a:p>
            <a:r>
              <a:rPr lang="en-GB" dirty="0" smtClean="0"/>
              <a:t>© 2016 KPMG LLP, a UK limited liability partnership and a member firm of the KPMG network of independent member firms affiliated with KPMG International Cooperative (“KPMG International”), a Swiss entity. All rights reserved.</a:t>
            </a:r>
            <a:endParaRPr lang="en-GB" dirty="0"/>
          </a:p>
        </p:txBody>
      </p:sp>
      <p:sp>
        <p:nvSpPr>
          <p:cNvPr id="7" name="Rectangle 5"/>
          <p:cNvSpPr txBox="1">
            <a:spLocks/>
          </p:cNvSpPr>
          <p:nvPr/>
        </p:nvSpPr>
        <p:spPr bwMode="gray">
          <a:xfrm>
            <a:off x="2729163" y="5220889"/>
            <a:ext cx="7851751" cy="341994"/>
          </a:xfrm>
          <a:prstGeom prst="rect">
            <a:avLst/>
          </a:prstGeom>
          <a:noFill/>
          <a:ln w="9525">
            <a:noFill/>
            <a:miter lim="800000"/>
            <a:headEnd/>
            <a:tailEnd/>
          </a:ln>
        </p:spPr>
        <p:txBody>
          <a:bodyPr vert="horz" wrap="square" lIns="0" tIns="0" rIns="0" bIns="0" numCol="1" rtlCol="0" anchor="b" anchorCtr="0" compatLnSpc="1">
            <a:prstTxWarp prst="textNoShape">
              <a:avLst/>
            </a:prstTxWarp>
            <a:noAutofit/>
          </a:bodyPr>
          <a:lstStyle/>
          <a:p>
            <a:pPr lvl="0" fontAlgn="base">
              <a:spcBef>
                <a:spcPts val="1200"/>
              </a:spcBef>
              <a:defRPr/>
            </a:pPr>
            <a:r>
              <a:rPr lang="en-GB" sz="1100" dirty="0">
                <a:solidFill>
                  <a:srgbClr val="A6A6A6"/>
                </a:solidFill>
                <a:latin typeface="Arial" panose="020B0604020202020204" pitchFamily="34" charset="0"/>
                <a:cs typeface="Arial" panose="020B0604020202020204" pitchFamily="34" charset="0"/>
              </a:rPr>
              <a:t>The KPMG </a:t>
            </a:r>
            <a:r>
              <a:rPr lang="en-GB" sz="1100" dirty="0" smtClean="0">
                <a:solidFill>
                  <a:srgbClr val="A6A6A6"/>
                </a:solidFill>
                <a:latin typeface="Arial" panose="020B0604020202020204" pitchFamily="34" charset="0"/>
                <a:cs typeface="Arial" panose="020B0604020202020204" pitchFamily="34" charset="0"/>
              </a:rPr>
              <a:t>name and logo are </a:t>
            </a:r>
            <a:r>
              <a:rPr lang="en-GB" sz="1100" dirty="0">
                <a:solidFill>
                  <a:srgbClr val="A6A6A6"/>
                </a:solidFill>
                <a:latin typeface="Arial" panose="020B0604020202020204" pitchFamily="34" charset="0"/>
                <a:cs typeface="Arial" panose="020B0604020202020204" pitchFamily="34" charset="0"/>
              </a:rPr>
              <a:t>registered trademarks or trademarks of KPMG International. </a:t>
            </a:r>
          </a:p>
        </p:txBody>
      </p:sp>
    </p:spTree>
    <p:extLst>
      <p:ext uri="{BB962C8B-B14F-4D97-AF65-F5344CB8AC3E}">
        <p14:creationId xmlns:p14="http://schemas.microsoft.com/office/powerpoint/2010/main" val="58511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 xmlns:a16="http://schemas.microsoft.com/office/drawing/2014/main" id="{8078467B-8F3D-45F9-893A-06929E9245E4}"/>
              </a:ext>
            </a:extLst>
          </p:cNvPr>
          <p:cNvSpPr/>
          <p:nvPr/>
        </p:nvSpPr>
        <p:spPr>
          <a:xfrm>
            <a:off x="551145" y="5699342"/>
            <a:ext cx="1979747" cy="11586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GB" sz="1500" dirty="0" err="1">
              <a:solidFill>
                <a:prstClr val="white"/>
              </a:solidFill>
            </a:endParaRPr>
          </a:p>
        </p:txBody>
      </p:sp>
      <p:cxnSp>
        <p:nvCxnSpPr>
          <p:cNvPr id="184" name="Straight Connector 183">
            <a:extLst>
              <a:ext uri="{FF2B5EF4-FFF2-40B4-BE49-F238E27FC236}">
                <a16:creationId xmlns="" xmlns:a16="http://schemas.microsoft.com/office/drawing/2014/main" id="{519C8403-631B-4A21-BEF6-58FEB2CC5CF3}"/>
              </a:ext>
            </a:extLst>
          </p:cNvPr>
          <p:cNvCxnSpPr>
            <a:cxnSpLocks/>
          </p:cNvCxnSpPr>
          <p:nvPr/>
        </p:nvCxnSpPr>
        <p:spPr>
          <a:xfrm>
            <a:off x="4987635" y="4816144"/>
            <a:ext cx="73331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45" name="TextBox 12">
            <a:extLst>
              <a:ext uri="{FF2B5EF4-FFF2-40B4-BE49-F238E27FC236}">
                <a16:creationId xmlns="" xmlns:a16="http://schemas.microsoft.com/office/drawing/2014/main" id="{035AE993-9EA3-4667-ABE7-F6A49908768E}"/>
              </a:ext>
            </a:extLst>
          </p:cNvPr>
          <p:cNvSpPr txBox="1"/>
          <p:nvPr/>
        </p:nvSpPr>
        <p:spPr>
          <a:xfrm>
            <a:off x="5981932" y="5900439"/>
            <a:ext cx="1262158" cy="365686"/>
          </a:xfrm>
          <a:prstGeom prst="rect">
            <a:avLst/>
          </a:prstGeom>
          <a:noFill/>
          <a:ln>
            <a:noFill/>
          </a:ln>
        </p:spPr>
        <p:txBody>
          <a:bodyPr wrap="square" lIns="0" tIns="0" rIns="0" bIns="0" rtlCol="0" anchor="b"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10291"/>
            <a:r>
              <a:rPr lang="en-GB" sz="1100" dirty="0">
                <a:solidFill>
                  <a:srgbClr val="00338D"/>
                </a:solidFill>
              </a:rPr>
              <a:t>KPMG country </a:t>
            </a:r>
          </a:p>
          <a:p>
            <a:pPr defTabSz="410291"/>
            <a:r>
              <a:rPr lang="en-GB" sz="1100" dirty="0">
                <a:solidFill>
                  <a:srgbClr val="00338D"/>
                </a:solidFill>
              </a:rPr>
              <a:t>health practices</a:t>
            </a:r>
          </a:p>
        </p:txBody>
      </p:sp>
      <p:sp>
        <p:nvSpPr>
          <p:cNvPr id="346" name="TextBox 13">
            <a:extLst>
              <a:ext uri="{FF2B5EF4-FFF2-40B4-BE49-F238E27FC236}">
                <a16:creationId xmlns="" xmlns:a16="http://schemas.microsoft.com/office/drawing/2014/main" id="{9D33897F-B37D-419F-856E-C8E4F7BB56CB}"/>
              </a:ext>
            </a:extLst>
          </p:cNvPr>
          <p:cNvSpPr txBox="1"/>
          <p:nvPr/>
        </p:nvSpPr>
        <p:spPr>
          <a:xfrm>
            <a:off x="5981932" y="5366859"/>
            <a:ext cx="872817" cy="482024"/>
          </a:xfrm>
          <a:prstGeom prst="rect">
            <a:avLst/>
          </a:prstGeom>
          <a:noFill/>
        </p:spPr>
        <p:txBody>
          <a:bodyPr wrap="square" lIns="0" tIns="54610" rIns="54610" bIns="5461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70000"/>
              </a:lnSpc>
              <a:spcAft>
                <a:spcPts val="600"/>
              </a:spcAft>
            </a:pPr>
            <a:r>
              <a:rPr lang="en-GB" sz="4800" dirty="0">
                <a:solidFill>
                  <a:srgbClr val="00A3A1"/>
                </a:solidFill>
                <a:latin typeface="KPMG Extralight"/>
              </a:rPr>
              <a:t>45</a:t>
            </a:r>
          </a:p>
        </p:txBody>
      </p:sp>
      <p:sp>
        <p:nvSpPr>
          <p:cNvPr id="347" name="TextBox 14">
            <a:extLst>
              <a:ext uri="{FF2B5EF4-FFF2-40B4-BE49-F238E27FC236}">
                <a16:creationId xmlns="" xmlns:a16="http://schemas.microsoft.com/office/drawing/2014/main" id="{A58B0851-4DEE-4484-ADA8-0EFC2D519C8E}"/>
              </a:ext>
            </a:extLst>
          </p:cNvPr>
          <p:cNvSpPr txBox="1"/>
          <p:nvPr/>
        </p:nvSpPr>
        <p:spPr>
          <a:xfrm>
            <a:off x="8112702" y="5900439"/>
            <a:ext cx="1548406" cy="365686"/>
          </a:xfrm>
          <a:prstGeom prst="rect">
            <a:avLst/>
          </a:prstGeom>
          <a:noFill/>
          <a:ln>
            <a:noFill/>
          </a:ln>
        </p:spPr>
        <p:txBody>
          <a:bodyPr wrap="square" lIns="0" tIns="0" rIns="0" bIns="0" rtlCol="0" anchor="b"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10291"/>
            <a:r>
              <a:rPr lang="en-GB" sz="1100" dirty="0">
                <a:solidFill>
                  <a:srgbClr val="00338D"/>
                </a:solidFill>
              </a:rPr>
              <a:t>KPMG Partners and staff work in healthcare</a:t>
            </a:r>
          </a:p>
        </p:txBody>
      </p:sp>
      <p:sp>
        <p:nvSpPr>
          <p:cNvPr id="348" name="TextBox 15">
            <a:extLst>
              <a:ext uri="{FF2B5EF4-FFF2-40B4-BE49-F238E27FC236}">
                <a16:creationId xmlns="" xmlns:a16="http://schemas.microsoft.com/office/drawing/2014/main" id="{028ABEE1-A803-446E-A8F4-245CFA77AEC5}"/>
              </a:ext>
            </a:extLst>
          </p:cNvPr>
          <p:cNvSpPr txBox="1"/>
          <p:nvPr/>
        </p:nvSpPr>
        <p:spPr>
          <a:xfrm>
            <a:off x="8112702" y="5366859"/>
            <a:ext cx="1426741" cy="482024"/>
          </a:xfrm>
          <a:prstGeom prst="rect">
            <a:avLst/>
          </a:prstGeom>
          <a:noFill/>
        </p:spPr>
        <p:txBody>
          <a:bodyPr wrap="square" lIns="54610" tIns="54610" rIns="54610" bIns="5461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70000"/>
              </a:lnSpc>
              <a:spcAft>
                <a:spcPts val="600"/>
              </a:spcAft>
            </a:pPr>
            <a:r>
              <a:rPr lang="en-GB" sz="4800" dirty="0">
                <a:solidFill>
                  <a:srgbClr val="483698"/>
                </a:solidFill>
                <a:latin typeface="KPMG Extralight"/>
              </a:rPr>
              <a:t>4,500+</a:t>
            </a:r>
          </a:p>
        </p:txBody>
      </p:sp>
      <p:sp>
        <p:nvSpPr>
          <p:cNvPr id="349" name="TextBox 117">
            <a:extLst>
              <a:ext uri="{FF2B5EF4-FFF2-40B4-BE49-F238E27FC236}">
                <a16:creationId xmlns="" xmlns:a16="http://schemas.microsoft.com/office/drawing/2014/main" id="{A9DA7F77-5074-44B2-9B96-ED5ADDA49DC5}"/>
              </a:ext>
            </a:extLst>
          </p:cNvPr>
          <p:cNvSpPr txBox="1"/>
          <p:nvPr/>
        </p:nvSpPr>
        <p:spPr>
          <a:xfrm>
            <a:off x="10234045" y="5411309"/>
            <a:ext cx="1259235" cy="846386"/>
          </a:xfrm>
          <a:prstGeom prst="rect">
            <a:avLst/>
          </a:prstGeom>
          <a:noFill/>
          <a:ln>
            <a:noFill/>
          </a:ln>
        </p:spPr>
        <p:txBody>
          <a:bodyPr wrap="square" lIns="0" tIns="0" rIns="0" bIns="0" rtlCol="0"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10291"/>
            <a:r>
              <a:rPr lang="en-US" sz="1100" dirty="0">
                <a:solidFill>
                  <a:srgbClr val="00338D"/>
                </a:solidFill>
              </a:rPr>
              <a:t>Equipped and experienced advisory teams across the global network</a:t>
            </a:r>
          </a:p>
        </p:txBody>
      </p:sp>
      <p:sp>
        <p:nvSpPr>
          <p:cNvPr id="356" name="Rectangle 355">
            <a:extLst>
              <a:ext uri="{FF2B5EF4-FFF2-40B4-BE49-F238E27FC236}">
                <a16:creationId xmlns="" xmlns:a16="http://schemas.microsoft.com/office/drawing/2014/main" id="{1F16AC29-8A29-4B4E-BD7B-9217F29AF79E}"/>
              </a:ext>
            </a:extLst>
          </p:cNvPr>
          <p:cNvSpPr/>
          <p:nvPr/>
        </p:nvSpPr>
        <p:spPr>
          <a:xfrm>
            <a:off x="5981932" y="4306904"/>
            <a:ext cx="1018480" cy="1018480"/>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357" name="Rectangle 356">
            <a:extLst>
              <a:ext uri="{FF2B5EF4-FFF2-40B4-BE49-F238E27FC236}">
                <a16:creationId xmlns="" xmlns:a16="http://schemas.microsoft.com/office/drawing/2014/main" id="{D945AA71-5819-474A-99D2-CEE551534C04}"/>
              </a:ext>
            </a:extLst>
          </p:cNvPr>
          <p:cNvSpPr/>
          <p:nvPr/>
        </p:nvSpPr>
        <p:spPr>
          <a:xfrm>
            <a:off x="8112702" y="4306904"/>
            <a:ext cx="1018480" cy="1018480"/>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358" name="Rectangle 357">
            <a:extLst>
              <a:ext uri="{FF2B5EF4-FFF2-40B4-BE49-F238E27FC236}">
                <a16:creationId xmlns="" xmlns:a16="http://schemas.microsoft.com/office/drawing/2014/main" id="{A78DAA96-7A10-442D-86F8-6FD5947EB1AF}"/>
              </a:ext>
            </a:extLst>
          </p:cNvPr>
          <p:cNvSpPr/>
          <p:nvPr/>
        </p:nvSpPr>
        <p:spPr>
          <a:xfrm>
            <a:off x="10243472" y="4306904"/>
            <a:ext cx="1018480" cy="1018480"/>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grpSp>
        <p:nvGrpSpPr>
          <p:cNvPr id="360" name="Group 4">
            <a:extLst>
              <a:ext uri="{FF2B5EF4-FFF2-40B4-BE49-F238E27FC236}">
                <a16:creationId xmlns="" xmlns:a16="http://schemas.microsoft.com/office/drawing/2014/main" id="{AD6CAF3F-DDD4-49FA-9A9D-8D80C94597A4}"/>
              </a:ext>
            </a:extLst>
          </p:cNvPr>
          <p:cNvGrpSpPr>
            <a:grpSpLocks noChangeAspect="1"/>
          </p:cNvGrpSpPr>
          <p:nvPr/>
        </p:nvGrpSpPr>
        <p:grpSpPr bwMode="auto">
          <a:xfrm>
            <a:off x="6240347" y="4487532"/>
            <a:ext cx="501650" cy="657225"/>
            <a:chOff x="3681" y="1952"/>
            <a:chExt cx="316" cy="414"/>
          </a:xfrm>
        </p:grpSpPr>
        <p:sp>
          <p:nvSpPr>
            <p:cNvPr id="362" name="Freeform 5">
              <a:extLst>
                <a:ext uri="{FF2B5EF4-FFF2-40B4-BE49-F238E27FC236}">
                  <a16:creationId xmlns="" xmlns:a16="http://schemas.microsoft.com/office/drawing/2014/main" id="{1560D20B-7269-4E67-994A-609BBDC9E337}"/>
                </a:ext>
              </a:extLst>
            </p:cNvPr>
            <p:cNvSpPr>
              <a:spLocks/>
            </p:cNvSpPr>
            <p:nvPr/>
          </p:nvSpPr>
          <p:spPr bwMode="auto">
            <a:xfrm>
              <a:off x="3681" y="1952"/>
              <a:ext cx="316" cy="414"/>
            </a:xfrm>
            <a:custGeom>
              <a:avLst/>
              <a:gdLst>
                <a:gd name="T0" fmla="*/ 191 w 191"/>
                <a:gd name="T1" fmla="*/ 98 h 251"/>
                <a:gd name="T2" fmla="*/ 90 w 191"/>
                <a:gd name="T3" fmla="*/ 4 h 251"/>
                <a:gd name="T4" fmla="*/ 1 w 191"/>
                <a:gd name="T5" fmla="*/ 93 h 251"/>
                <a:gd name="T6" fmla="*/ 20 w 191"/>
                <a:gd name="T7" fmla="*/ 156 h 251"/>
                <a:gd name="T8" fmla="*/ 20 w 191"/>
                <a:gd name="T9" fmla="*/ 156 h 251"/>
                <a:gd name="T10" fmla="*/ 90 w 191"/>
                <a:gd name="T11" fmla="*/ 247 h 251"/>
                <a:gd name="T12" fmla="*/ 102 w 191"/>
                <a:gd name="T13" fmla="*/ 247 h 251"/>
                <a:gd name="T14" fmla="*/ 171 w 191"/>
                <a:gd name="T15" fmla="*/ 156 h 251"/>
                <a:gd name="T16" fmla="*/ 171 w 191"/>
                <a:gd name="T17" fmla="*/ 156 h 251"/>
                <a:gd name="T18" fmla="*/ 191 w 191"/>
                <a:gd name="T19"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251">
                  <a:moveTo>
                    <a:pt x="191" y="98"/>
                  </a:moveTo>
                  <a:cubicBezTo>
                    <a:pt x="191" y="44"/>
                    <a:pt x="145" y="0"/>
                    <a:pt x="90" y="4"/>
                  </a:cubicBezTo>
                  <a:cubicBezTo>
                    <a:pt x="42" y="7"/>
                    <a:pt x="4" y="45"/>
                    <a:pt x="1" y="93"/>
                  </a:cubicBezTo>
                  <a:cubicBezTo>
                    <a:pt x="0" y="117"/>
                    <a:pt x="7" y="139"/>
                    <a:pt x="20" y="156"/>
                  </a:cubicBezTo>
                  <a:cubicBezTo>
                    <a:pt x="20" y="156"/>
                    <a:pt x="20" y="156"/>
                    <a:pt x="20" y="156"/>
                  </a:cubicBezTo>
                  <a:cubicBezTo>
                    <a:pt x="90" y="247"/>
                    <a:pt x="90" y="247"/>
                    <a:pt x="90" y="247"/>
                  </a:cubicBezTo>
                  <a:cubicBezTo>
                    <a:pt x="93" y="251"/>
                    <a:pt x="99" y="251"/>
                    <a:pt x="102" y="247"/>
                  </a:cubicBezTo>
                  <a:cubicBezTo>
                    <a:pt x="171" y="156"/>
                    <a:pt x="171" y="156"/>
                    <a:pt x="171" y="156"/>
                  </a:cubicBezTo>
                  <a:cubicBezTo>
                    <a:pt x="171" y="156"/>
                    <a:pt x="171" y="156"/>
                    <a:pt x="171" y="156"/>
                  </a:cubicBezTo>
                  <a:cubicBezTo>
                    <a:pt x="183" y="140"/>
                    <a:pt x="191" y="120"/>
                    <a:pt x="191" y="9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363" name="Oval 6">
              <a:extLst>
                <a:ext uri="{FF2B5EF4-FFF2-40B4-BE49-F238E27FC236}">
                  <a16:creationId xmlns="" xmlns:a16="http://schemas.microsoft.com/office/drawing/2014/main" id="{FD6C4B0B-0E4A-4EE0-8202-0F20340A1B50}"/>
                </a:ext>
              </a:extLst>
            </p:cNvPr>
            <p:cNvSpPr>
              <a:spLocks noChangeArrowheads="1"/>
            </p:cNvSpPr>
            <p:nvPr/>
          </p:nvSpPr>
          <p:spPr bwMode="auto">
            <a:xfrm>
              <a:off x="3736" y="2010"/>
              <a:ext cx="207" cy="20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sp>
        <p:nvSpPr>
          <p:cNvPr id="367" name="Freeform 10">
            <a:extLst>
              <a:ext uri="{FF2B5EF4-FFF2-40B4-BE49-F238E27FC236}">
                <a16:creationId xmlns="" xmlns:a16="http://schemas.microsoft.com/office/drawing/2014/main" id="{EC33DF8F-2AD9-40B8-95B2-90313BD8AD64}"/>
              </a:ext>
            </a:extLst>
          </p:cNvPr>
          <p:cNvSpPr>
            <a:spLocks noEditPoints="1"/>
          </p:cNvSpPr>
          <p:nvPr/>
        </p:nvSpPr>
        <p:spPr bwMode="auto">
          <a:xfrm>
            <a:off x="8315123" y="4569612"/>
            <a:ext cx="613638" cy="493064"/>
          </a:xfrm>
          <a:custGeom>
            <a:avLst/>
            <a:gdLst>
              <a:gd name="T0" fmla="*/ 273 w 346"/>
              <a:gd name="T1" fmla="*/ 116 h 278"/>
              <a:gd name="T2" fmla="*/ 309 w 346"/>
              <a:gd name="T3" fmla="*/ 74 h 278"/>
              <a:gd name="T4" fmla="*/ 309 w 346"/>
              <a:gd name="T5" fmla="*/ 53 h 278"/>
              <a:gd name="T6" fmla="*/ 273 w 346"/>
              <a:gd name="T7" fmla="*/ 22 h 278"/>
              <a:gd name="T8" fmla="*/ 238 w 346"/>
              <a:gd name="T9" fmla="*/ 53 h 278"/>
              <a:gd name="T10" fmla="*/ 238 w 346"/>
              <a:gd name="T11" fmla="*/ 74 h 278"/>
              <a:gd name="T12" fmla="*/ 273 w 346"/>
              <a:gd name="T13" fmla="*/ 116 h 278"/>
              <a:gd name="T14" fmla="*/ 114 w 346"/>
              <a:gd name="T15" fmla="*/ 126 h 278"/>
              <a:gd name="T16" fmla="*/ 114 w 346"/>
              <a:gd name="T17" fmla="*/ 126 h 278"/>
              <a:gd name="T18" fmla="*/ 73 w 346"/>
              <a:gd name="T19" fmla="*/ 120 h 278"/>
              <a:gd name="T20" fmla="*/ 30 w 346"/>
              <a:gd name="T21" fmla="*/ 126 h 278"/>
              <a:gd name="T22" fmla="*/ 9 w 346"/>
              <a:gd name="T23" fmla="*/ 147 h 278"/>
              <a:gd name="T24" fmla="*/ 5 w 346"/>
              <a:gd name="T25" fmla="*/ 161 h 278"/>
              <a:gd name="T26" fmla="*/ 4 w 346"/>
              <a:gd name="T27" fmla="*/ 162 h 278"/>
              <a:gd name="T28" fmla="*/ 0 w 346"/>
              <a:gd name="T29" fmla="*/ 205 h 278"/>
              <a:gd name="T30" fmla="*/ 70 w 346"/>
              <a:gd name="T31" fmla="*/ 239 h 278"/>
              <a:gd name="T32" fmla="*/ 70 w 346"/>
              <a:gd name="T33" fmla="*/ 233 h 278"/>
              <a:gd name="T34" fmla="*/ 75 w 346"/>
              <a:gd name="T35" fmla="*/ 178 h 278"/>
              <a:gd name="T36" fmla="*/ 75 w 346"/>
              <a:gd name="T37" fmla="*/ 176 h 278"/>
              <a:gd name="T38" fmla="*/ 80 w 346"/>
              <a:gd name="T39" fmla="*/ 158 h 278"/>
              <a:gd name="T40" fmla="*/ 114 w 346"/>
              <a:gd name="T41" fmla="*/ 126 h 278"/>
              <a:gd name="T42" fmla="*/ 73 w 346"/>
              <a:gd name="T43" fmla="*/ 116 h 278"/>
              <a:gd name="T44" fmla="*/ 109 w 346"/>
              <a:gd name="T45" fmla="*/ 74 h 278"/>
              <a:gd name="T46" fmla="*/ 109 w 346"/>
              <a:gd name="T47" fmla="*/ 53 h 278"/>
              <a:gd name="T48" fmla="*/ 73 w 346"/>
              <a:gd name="T49" fmla="*/ 22 h 278"/>
              <a:gd name="T50" fmla="*/ 38 w 346"/>
              <a:gd name="T51" fmla="*/ 53 h 278"/>
              <a:gd name="T52" fmla="*/ 38 w 346"/>
              <a:gd name="T53" fmla="*/ 74 h 278"/>
              <a:gd name="T54" fmla="*/ 73 w 346"/>
              <a:gd name="T55" fmla="*/ 116 h 278"/>
              <a:gd name="T56" fmla="*/ 342 w 346"/>
              <a:gd name="T57" fmla="*/ 162 h 278"/>
              <a:gd name="T58" fmla="*/ 342 w 346"/>
              <a:gd name="T59" fmla="*/ 161 h 278"/>
              <a:gd name="T60" fmla="*/ 338 w 346"/>
              <a:gd name="T61" fmla="*/ 147 h 278"/>
              <a:gd name="T62" fmla="*/ 317 w 346"/>
              <a:gd name="T63" fmla="*/ 126 h 278"/>
              <a:gd name="T64" fmla="*/ 273 w 346"/>
              <a:gd name="T65" fmla="*/ 120 h 278"/>
              <a:gd name="T66" fmla="*/ 230 w 346"/>
              <a:gd name="T67" fmla="*/ 126 h 278"/>
              <a:gd name="T68" fmla="*/ 230 w 346"/>
              <a:gd name="T69" fmla="*/ 126 h 278"/>
              <a:gd name="T70" fmla="*/ 261 w 346"/>
              <a:gd name="T71" fmla="*/ 158 h 278"/>
              <a:gd name="T72" fmla="*/ 266 w 346"/>
              <a:gd name="T73" fmla="*/ 176 h 278"/>
              <a:gd name="T74" fmla="*/ 267 w 346"/>
              <a:gd name="T75" fmla="*/ 178 h 278"/>
              <a:gd name="T76" fmla="*/ 272 w 346"/>
              <a:gd name="T77" fmla="*/ 233 h 278"/>
              <a:gd name="T78" fmla="*/ 271 w 346"/>
              <a:gd name="T79" fmla="*/ 239 h 278"/>
              <a:gd name="T80" fmla="*/ 273 w 346"/>
              <a:gd name="T81" fmla="*/ 239 h 278"/>
              <a:gd name="T82" fmla="*/ 346 w 346"/>
              <a:gd name="T83" fmla="*/ 205 h 278"/>
              <a:gd name="T84" fmla="*/ 342 w 346"/>
              <a:gd name="T85" fmla="*/ 162 h 278"/>
              <a:gd name="T86" fmla="*/ 171 w 346"/>
              <a:gd name="T87" fmla="*/ 120 h 278"/>
              <a:gd name="T88" fmla="*/ 216 w 346"/>
              <a:gd name="T89" fmla="*/ 67 h 278"/>
              <a:gd name="T90" fmla="*/ 216 w 346"/>
              <a:gd name="T91" fmla="*/ 39 h 278"/>
              <a:gd name="T92" fmla="*/ 171 w 346"/>
              <a:gd name="T93" fmla="*/ 0 h 278"/>
              <a:gd name="T94" fmla="*/ 125 w 346"/>
              <a:gd name="T95" fmla="*/ 39 h 278"/>
              <a:gd name="T96" fmla="*/ 125 w 346"/>
              <a:gd name="T97" fmla="*/ 67 h 278"/>
              <a:gd name="T98" fmla="*/ 171 w 346"/>
              <a:gd name="T99" fmla="*/ 120 h 278"/>
              <a:gd name="T100" fmla="*/ 259 w 346"/>
              <a:gd name="T101" fmla="*/ 178 h 278"/>
              <a:gd name="T102" fmla="*/ 253 w 346"/>
              <a:gd name="T103" fmla="*/ 160 h 278"/>
              <a:gd name="T104" fmla="*/ 226 w 346"/>
              <a:gd name="T105" fmla="*/ 133 h 278"/>
              <a:gd name="T106" fmla="*/ 171 w 346"/>
              <a:gd name="T107" fmla="*/ 126 h 278"/>
              <a:gd name="T108" fmla="*/ 116 w 346"/>
              <a:gd name="T109" fmla="*/ 133 h 278"/>
              <a:gd name="T110" fmla="*/ 88 w 346"/>
              <a:gd name="T111" fmla="*/ 160 h 278"/>
              <a:gd name="T112" fmla="*/ 83 w 346"/>
              <a:gd name="T113" fmla="*/ 178 h 278"/>
              <a:gd name="T114" fmla="*/ 83 w 346"/>
              <a:gd name="T115" fmla="*/ 179 h 278"/>
              <a:gd name="T116" fmla="*/ 78 w 346"/>
              <a:gd name="T117" fmla="*/ 233 h 278"/>
              <a:gd name="T118" fmla="*/ 171 w 346"/>
              <a:gd name="T119" fmla="*/ 278 h 278"/>
              <a:gd name="T120" fmla="*/ 264 w 346"/>
              <a:gd name="T121" fmla="*/ 233 h 278"/>
              <a:gd name="T122" fmla="*/ 259 w 346"/>
              <a:gd name="T123" fmla="*/ 179 h 278"/>
              <a:gd name="T124" fmla="*/ 259 w 346"/>
              <a:gd name="T125" fmla="*/ 1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278">
                <a:moveTo>
                  <a:pt x="273" y="116"/>
                </a:moveTo>
                <a:cubicBezTo>
                  <a:pt x="293" y="116"/>
                  <a:pt x="309" y="97"/>
                  <a:pt x="309" y="74"/>
                </a:cubicBezTo>
                <a:cubicBezTo>
                  <a:pt x="309" y="53"/>
                  <a:pt x="309" y="53"/>
                  <a:pt x="309" y="53"/>
                </a:cubicBezTo>
                <a:cubicBezTo>
                  <a:pt x="309" y="36"/>
                  <a:pt x="293" y="22"/>
                  <a:pt x="273" y="22"/>
                </a:cubicBezTo>
                <a:cubicBezTo>
                  <a:pt x="254" y="22"/>
                  <a:pt x="238" y="36"/>
                  <a:pt x="238" y="53"/>
                </a:cubicBezTo>
                <a:cubicBezTo>
                  <a:pt x="238" y="74"/>
                  <a:pt x="238" y="74"/>
                  <a:pt x="238" y="74"/>
                </a:cubicBezTo>
                <a:cubicBezTo>
                  <a:pt x="238" y="97"/>
                  <a:pt x="254" y="116"/>
                  <a:pt x="273" y="116"/>
                </a:cubicBezTo>
                <a:close/>
                <a:moveTo>
                  <a:pt x="114" y="126"/>
                </a:moveTo>
                <a:cubicBezTo>
                  <a:pt x="114" y="126"/>
                  <a:pt x="114" y="126"/>
                  <a:pt x="114" y="126"/>
                </a:cubicBezTo>
                <a:cubicBezTo>
                  <a:pt x="107" y="124"/>
                  <a:pt x="90" y="120"/>
                  <a:pt x="73" y="120"/>
                </a:cubicBezTo>
                <a:cubicBezTo>
                  <a:pt x="54" y="120"/>
                  <a:pt x="31" y="126"/>
                  <a:pt x="30" y="126"/>
                </a:cubicBezTo>
                <a:cubicBezTo>
                  <a:pt x="21" y="129"/>
                  <a:pt x="11" y="138"/>
                  <a:pt x="9" y="147"/>
                </a:cubicBezTo>
                <a:cubicBezTo>
                  <a:pt x="5" y="161"/>
                  <a:pt x="5" y="161"/>
                  <a:pt x="5" y="161"/>
                </a:cubicBezTo>
                <a:cubicBezTo>
                  <a:pt x="5" y="161"/>
                  <a:pt x="4" y="162"/>
                  <a:pt x="4" y="162"/>
                </a:cubicBezTo>
                <a:cubicBezTo>
                  <a:pt x="3" y="167"/>
                  <a:pt x="0" y="187"/>
                  <a:pt x="0" y="205"/>
                </a:cubicBezTo>
                <a:cubicBezTo>
                  <a:pt x="0" y="223"/>
                  <a:pt x="31" y="239"/>
                  <a:pt x="70" y="239"/>
                </a:cubicBezTo>
                <a:cubicBezTo>
                  <a:pt x="70" y="237"/>
                  <a:pt x="70" y="235"/>
                  <a:pt x="70" y="233"/>
                </a:cubicBezTo>
                <a:cubicBezTo>
                  <a:pt x="70" y="210"/>
                  <a:pt x="74" y="183"/>
                  <a:pt x="75" y="178"/>
                </a:cubicBezTo>
                <a:cubicBezTo>
                  <a:pt x="75" y="177"/>
                  <a:pt x="75" y="176"/>
                  <a:pt x="75" y="176"/>
                </a:cubicBezTo>
                <a:cubicBezTo>
                  <a:pt x="80" y="158"/>
                  <a:pt x="80" y="158"/>
                  <a:pt x="80" y="158"/>
                </a:cubicBezTo>
                <a:cubicBezTo>
                  <a:pt x="85" y="143"/>
                  <a:pt x="99" y="129"/>
                  <a:pt x="114" y="126"/>
                </a:cubicBezTo>
                <a:close/>
                <a:moveTo>
                  <a:pt x="73" y="116"/>
                </a:moveTo>
                <a:cubicBezTo>
                  <a:pt x="93" y="116"/>
                  <a:pt x="109" y="97"/>
                  <a:pt x="109" y="74"/>
                </a:cubicBezTo>
                <a:cubicBezTo>
                  <a:pt x="109" y="53"/>
                  <a:pt x="109" y="53"/>
                  <a:pt x="109" y="53"/>
                </a:cubicBezTo>
                <a:cubicBezTo>
                  <a:pt x="109" y="36"/>
                  <a:pt x="93" y="22"/>
                  <a:pt x="73" y="22"/>
                </a:cubicBezTo>
                <a:cubicBezTo>
                  <a:pt x="54" y="22"/>
                  <a:pt x="38" y="36"/>
                  <a:pt x="38" y="53"/>
                </a:cubicBezTo>
                <a:cubicBezTo>
                  <a:pt x="38" y="74"/>
                  <a:pt x="38" y="74"/>
                  <a:pt x="38" y="74"/>
                </a:cubicBezTo>
                <a:cubicBezTo>
                  <a:pt x="38" y="97"/>
                  <a:pt x="54" y="116"/>
                  <a:pt x="73" y="116"/>
                </a:cubicBezTo>
                <a:close/>
                <a:moveTo>
                  <a:pt x="342" y="162"/>
                </a:moveTo>
                <a:cubicBezTo>
                  <a:pt x="342" y="162"/>
                  <a:pt x="342" y="161"/>
                  <a:pt x="342" y="161"/>
                </a:cubicBezTo>
                <a:cubicBezTo>
                  <a:pt x="338" y="147"/>
                  <a:pt x="338" y="147"/>
                  <a:pt x="338" y="147"/>
                </a:cubicBezTo>
                <a:cubicBezTo>
                  <a:pt x="335" y="138"/>
                  <a:pt x="326" y="129"/>
                  <a:pt x="317" y="126"/>
                </a:cubicBezTo>
                <a:cubicBezTo>
                  <a:pt x="316" y="126"/>
                  <a:pt x="294" y="120"/>
                  <a:pt x="273" y="120"/>
                </a:cubicBezTo>
                <a:cubicBezTo>
                  <a:pt x="254" y="120"/>
                  <a:pt x="231" y="126"/>
                  <a:pt x="230" y="126"/>
                </a:cubicBezTo>
                <a:cubicBezTo>
                  <a:pt x="230" y="126"/>
                  <a:pt x="230" y="126"/>
                  <a:pt x="230" y="126"/>
                </a:cubicBezTo>
                <a:cubicBezTo>
                  <a:pt x="244" y="131"/>
                  <a:pt x="257" y="144"/>
                  <a:pt x="261" y="158"/>
                </a:cubicBezTo>
                <a:cubicBezTo>
                  <a:pt x="266" y="176"/>
                  <a:pt x="266" y="176"/>
                  <a:pt x="266" y="176"/>
                </a:cubicBezTo>
                <a:cubicBezTo>
                  <a:pt x="266" y="176"/>
                  <a:pt x="267" y="177"/>
                  <a:pt x="267" y="178"/>
                </a:cubicBezTo>
                <a:cubicBezTo>
                  <a:pt x="268" y="185"/>
                  <a:pt x="272" y="212"/>
                  <a:pt x="272" y="233"/>
                </a:cubicBezTo>
                <a:cubicBezTo>
                  <a:pt x="272" y="235"/>
                  <a:pt x="272" y="237"/>
                  <a:pt x="271" y="239"/>
                </a:cubicBezTo>
                <a:cubicBezTo>
                  <a:pt x="272" y="239"/>
                  <a:pt x="273" y="239"/>
                  <a:pt x="273" y="239"/>
                </a:cubicBezTo>
                <a:cubicBezTo>
                  <a:pt x="314" y="239"/>
                  <a:pt x="346" y="224"/>
                  <a:pt x="346" y="205"/>
                </a:cubicBezTo>
                <a:cubicBezTo>
                  <a:pt x="346" y="188"/>
                  <a:pt x="343" y="167"/>
                  <a:pt x="342" y="162"/>
                </a:cubicBezTo>
                <a:close/>
                <a:moveTo>
                  <a:pt x="171" y="120"/>
                </a:moveTo>
                <a:cubicBezTo>
                  <a:pt x="196" y="120"/>
                  <a:pt x="216" y="96"/>
                  <a:pt x="216" y="67"/>
                </a:cubicBezTo>
                <a:cubicBezTo>
                  <a:pt x="216" y="39"/>
                  <a:pt x="216" y="39"/>
                  <a:pt x="216" y="39"/>
                </a:cubicBezTo>
                <a:cubicBezTo>
                  <a:pt x="216" y="18"/>
                  <a:pt x="196" y="0"/>
                  <a:pt x="171" y="0"/>
                </a:cubicBezTo>
                <a:cubicBezTo>
                  <a:pt x="146" y="0"/>
                  <a:pt x="125" y="18"/>
                  <a:pt x="125" y="39"/>
                </a:cubicBezTo>
                <a:cubicBezTo>
                  <a:pt x="125" y="67"/>
                  <a:pt x="125" y="67"/>
                  <a:pt x="125" y="67"/>
                </a:cubicBezTo>
                <a:cubicBezTo>
                  <a:pt x="125" y="96"/>
                  <a:pt x="146" y="120"/>
                  <a:pt x="171" y="120"/>
                </a:cubicBezTo>
                <a:close/>
                <a:moveTo>
                  <a:pt x="259" y="178"/>
                </a:moveTo>
                <a:cubicBezTo>
                  <a:pt x="253" y="160"/>
                  <a:pt x="253" y="160"/>
                  <a:pt x="253" y="160"/>
                </a:cubicBezTo>
                <a:cubicBezTo>
                  <a:pt x="250" y="148"/>
                  <a:pt x="238" y="136"/>
                  <a:pt x="226" y="133"/>
                </a:cubicBezTo>
                <a:cubicBezTo>
                  <a:pt x="226" y="133"/>
                  <a:pt x="197" y="126"/>
                  <a:pt x="171" y="126"/>
                </a:cubicBezTo>
                <a:cubicBezTo>
                  <a:pt x="146" y="126"/>
                  <a:pt x="117" y="133"/>
                  <a:pt x="116" y="133"/>
                </a:cubicBezTo>
                <a:cubicBezTo>
                  <a:pt x="104" y="136"/>
                  <a:pt x="92" y="148"/>
                  <a:pt x="88" y="160"/>
                </a:cubicBezTo>
                <a:cubicBezTo>
                  <a:pt x="83" y="178"/>
                  <a:pt x="83" y="178"/>
                  <a:pt x="83" y="178"/>
                </a:cubicBezTo>
                <a:cubicBezTo>
                  <a:pt x="83" y="178"/>
                  <a:pt x="83" y="179"/>
                  <a:pt x="83" y="179"/>
                </a:cubicBezTo>
                <a:cubicBezTo>
                  <a:pt x="81" y="185"/>
                  <a:pt x="78" y="211"/>
                  <a:pt x="78" y="233"/>
                </a:cubicBezTo>
                <a:cubicBezTo>
                  <a:pt x="78" y="258"/>
                  <a:pt x="119" y="278"/>
                  <a:pt x="171" y="278"/>
                </a:cubicBezTo>
                <a:cubicBezTo>
                  <a:pt x="222" y="278"/>
                  <a:pt x="264" y="258"/>
                  <a:pt x="264" y="233"/>
                </a:cubicBezTo>
                <a:cubicBezTo>
                  <a:pt x="264" y="212"/>
                  <a:pt x="260" y="186"/>
                  <a:pt x="259" y="179"/>
                </a:cubicBezTo>
                <a:cubicBezTo>
                  <a:pt x="259" y="179"/>
                  <a:pt x="259" y="178"/>
                  <a:pt x="259" y="178"/>
                </a:cubicBezTo>
                <a:close/>
              </a:path>
            </a:pathLst>
          </a:custGeom>
          <a:solidFill>
            <a:srgbClr val="483698"/>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371" name="Freeform 14">
            <a:extLst>
              <a:ext uri="{FF2B5EF4-FFF2-40B4-BE49-F238E27FC236}">
                <a16:creationId xmlns="" xmlns:a16="http://schemas.microsoft.com/office/drawing/2014/main" id="{D30CDC16-8B72-4736-9A3E-A6ACC1C058AB}"/>
              </a:ext>
            </a:extLst>
          </p:cNvPr>
          <p:cNvSpPr>
            <a:spLocks noEditPoints="1"/>
          </p:cNvSpPr>
          <p:nvPr/>
        </p:nvSpPr>
        <p:spPr bwMode="auto">
          <a:xfrm>
            <a:off x="10505429" y="4446217"/>
            <a:ext cx="494566" cy="739854"/>
          </a:xfrm>
          <a:custGeom>
            <a:avLst/>
            <a:gdLst>
              <a:gd name="T0" fmla="*/ 97 w 453"/>
              <a:gd name="T1" fmla="*/ 226 h 679"/>
              <a:gd name="T2" fmla="*/ 356 w 453"/>
              <a:gd name="T3" fmla="*/ 226 h 679"/>
              <a:gd name="T4" fmla="*/ 423 w 453"/>
              <a:gd name="T5" fmla="*/ 235 h 679"/>
              <a:gd name="T6" fmla="*/ 447 w 453"/>
              <a:gd name="T7" fmla="*/ 180 h 679"/>
              <a:gd name="T8" fmla="*/ 401 w 453"/>
              <a:gd name="T9" fmla="*/ 136 h 679"/>
              <a:gd name="T10" fmla="*/ 394 w 453"/>
              <a:gd name="T11" fmla="*/ 75 h 679"/>
              <a:gd name="T12" fmla="*/ 332 w 453"/>
              <a:gd name="T13" fmla="*/ 60 h 679"/>
              <a:gd name="T14" fmla="*/ 296 w 453"/>
              <a:gd name="T15" fmla="*/ 12 h 679"/>
              <a:gd name="T16" fmla="*/ 235 w 453"/>
              <a:gd name="T17" fmla="*/ 30 h 679"/>
              <a:gd name="T18" fmla="*/ 180 w 453"/>
              <a:gd name="T19" fmla="*/ 5 h 679"/>
              <a:gd name="T20" fmla="*/ 136 w 453"/>
              <a:gd name="T21" fmla="*/ 52 h 679"/>
              <a:gd name="T22" fmla="*/ 75 w 453"/>
              <a:gd name="T23" fmla="*/ 58 h 679"/>
              <a:gd name="T24" fmla="*/ 60 w 453"/>
              <a:gd name="T25" fmla="*/ 120 h 679"/>
              <a:gd name="T26" fmla="*/ 12 w 453"/>
              <a:gd name="T27" fmla="*/ 156 h 679"/>
              <a:gd name="T28" fmla="*/ 30 w 453"/>
              <a:gd name="T29" fmla="*/ 218 h 679"/>
              <a:gd name="T30" fmla="*/ 5 w 453"/>
              <a:gd name="T31" fmla="*/ 273 h 679"/>
              <a:gd name="T32" fmla="*/ 52 w 453"/>
              <a:gd name="T33" fmla="*/ 317 h 679"/>
              <a:gd name="T34" fmla="*/ 58 w 453"/>
              <a:gd name="T35" fmla="*/ 377 h 679"/>
              <a:gd name="T36" fmla="*/ 120 w 453"/>
              <a:gd name="T37" fmla="*/ 392 h 679"/>
              <a:gd name="T38" fmla="*/ 156 w 453"/>
              <a:gd name="T39" fmla="*/ 441 h 679"/>
              <a:gd name="T40" fmla="*/ 218 w 453"/>
              <a:gd name="T41" fmla="*/ 423 h 679"/>
              <a:gd name="T42" fmla="*/ 273 w 453"/>
              <a:gd name="T43" fmla="*/ 447 h 679"/>
              <a:gd name="T44" fmla="*/ 317 w 453"/>
              <a:gd name="T45" fmla="*/ 401 h 679"/>
              <a:gd name="T46" fmla="*/ 377 w 453"/>
              <a:gd name="T47" fmla="*/ 394 h 679"/>
              <a:gd name="T48" fmla="*/ 392 w 453"/>
              <a:gd name="T49" fmla="*/ 332 h 679"/>
              <a:gd name="T50" fmla="*/ 441 w 453"/>
              <a:gd name="T51" fmla="*/ 296 h 679"/>
              <a:gd name="T52" fmla="*/ 423 w 453"/>
              <a:gd name="T53" fmla="*/ 235 h 679"/>
              <a:gd name="T54" fmla="*/ 71 w 453"/>
              <a:gd name="T55" fmla="*/ 226 h 679"/>
              <a:gd name="T56" fmla="*/ 382 w 453"/>
              <a:gd name="T57" fmla="*/ 226 h 679"/>
              <a:gd name="T58" fmla="*/ 311 w 453"/>
              <a:gd name="T59" fmla="*/ 448 h 679"/>
              <a:gd name="T60" fmla="*/ 265 w 453"/>
              <a:gd name="T61" fmla="*/ 461 h 679"/>
              <a:gd name="T62" fmla="*/ 188 w 453"/>
              <a:gd name="T63" fmla="*/ 461 h 679"/>
              <a:gd name="T64" fmla="*/ 142 w 453"/>
              <a:gd name="T65" fmla="*/ 448 h 679"/>
              <a:gd name="T66" fmla="*/ 87 w 453"/>
              <a:gd name="T67" fmla="*/ 410 h 679"/>
              <a:gd name="T68" fmla="*/ 168 w 453"/>
              <a:gd name="T69" fmla="*/ 536 h 679"/>
              <a:gd name="T70" fmla="*/ 204 w 453"/>
              <a:gd name="T71" fmla="*/ 679 h 679"/>
              <a:gd name="T72" fmla="*/ 366 w 453"/>
              <a:gd name="T73" fmla="*/ 679 h 679"/>
              <a:gd name="T74" fmla="*/ 332 w 453"/>
              <a:gd name="T75" fmla="*/ 408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3" h="679">
                <a:moveTo>
                  <a:pt x="226" y="97"/>
                </a:moveTo>
                <a:cubicBezTo>
                  <a:pt x="155" y="97"/>
                  <a:pt x="97" y="155"/>
                  <a:pt x="97" y="226"/>
                </a:cubicBezTo>
                <a:cubicBezTo>
                  <a:pt x="97" y="298"/>
                  <a:pt x="155" y="356"/>
                  <a:pt x="226" y="356"/>
                </a:cubicBezTo>
                <a:cubicBezTo>
                  <a:pt x="298" y="356"/>
                  <a:pt x="356" y="298"/>
                  <a:pt x="356" y="226"/>
                </a:cubicBezTo>
                <a:cubicBezTo>
                  <a:pt x="356" y="155"/>
                  <a:pt x="298" y="97"/>
                  <a:pt x="226" y="97"/>
                </a:cubicBezTo>
                <a:close/>
                <a:moveTo>
                  <a:pt x="423" y="235"/>
                </a:moveTo>
                <a:cubicBezTo>
                  <a:pt x="420" y="230"/>
                  <a:pt x="420" y="223"/>
                  <a:pt x="423" y="218"/>
                </a:cubicBezTo>
                <a:cubicBezTo>
                  <a:pt x="447" y="180"/>
                  <a:pt x="447" y="180"/>
                  <a:pt x="447" y="180"/>
                </a:cubicBezTo>
                <a:cubicBezTo>
                  <a:pt x="453" y="172"/>
                  <a:pt x="450" y="161"/>
                  <a:pt x="441" y="156"/>
                </a:cubicBezTo>
                <a:cubicBezTo>
                  <a:pt x="401" y="136"/>
                  <a:pt x="401" y="136"/>
                  <a:pt x="401" y="136"/>
                </a:cubicBezTo>
                <a:cubicBezTo>
                  <a:pt x="395" y="133"/>
                  <a:pt x="392" y="127"/>
                  <a:pt x="392" y="120"/>
                </a:cubicBezTo>
                <a:cubicBezTo>
                  <a:pt x="394" y="75"/>
                  <a:pt x="394" y="75"/>
                  <a:pt x="394" y="75"/>
                </a:cubicBezTo>
                <a:cubicBezTo>
                  <a:pt x="395" y="66"/>
                  <a:pt x="387" y="58"/>
                  <a:pt x="377" y="58"/>
                </a:cubicBezTo>
                <a:cubicBezTo>
                  <a:pt x="332" y="60"/>
                  <a:pt x="332" y="60"/>
                  <a:pt x="332" y="60"/>
                </a:cubicBezTo>
                <a:cubicBezTo>
                  <a:pt x="326" y="61"/>
                  <a:pt x="320" y="57"/>
                  <a:pt x="317" y="52"/>
                </a:cubicBezTo>
                <a:cubicBezTo>
                  <a:pt x="296" y="12"/>
                  <a:pt x="296" y="12"/>
                  <a:pt x="296" y="12"/>
                </a:cubicBezTo>
                <a:cubicBezTo>
                  <a:pt x="292" y="3"/>
                  <a:pt x="281" y="0"/>
                  <a:pt x="273" y="5"/>
                </a:cubicBezTo>
                <a:cubicBezTo>
                  <a:pt x="235" y="30"/>
                  <a:pt x="235" y="30"/>
                  <a:pt x="235" y="30"/>
                </a:cubicBezTo>
                <a:cubicBezTo>
                  <a:pt x="230" y="33"/>
                  <a:pt x="223" y="33"/>
                  <a:pt x="218" y="30"/>
                </a:cubicBezTo>
                <a:cubicBezTo>
                  <a:pt x="180" y="5"/>
                  <a:pt x="180" y="5"/>
                  <a:pt x="180" y="5"/>
                </a:cubicBezTo>
                <a:cubicBezTo>
                  <a:pt x="172" y="0"/>
                  <a:pt x="161" y="3"/>
                  <a:pt x="156" y="12"/>
                </a:cubicBezTo>
                <a:cubicBezTo>
                  <a:pt x="136" y="52"/>
                  <a:pt x="136" y="52"/>
                  <a:pt x="136" y="52"/>
                </a:cubicBezTo>
                <a:cubicBezTo>
                  <a:pt x="133" y="57"/>
                  <a:pt x="127" y="61"/>
                  <a:pt x="120" y="60"/>
                </a:cubicBezTo>
                <a:cubicBezTo>
                  <a:pt x="75" y="58"/>
                  <a:pt x="75" y="58"/>
                  <a:pt x="75" y="58"/>
                </a:cubicBezTo>
                <a:cubicBezTo>
                  <a:pt x="66" y="58"/>
                  <a:pt x="58" y="66"/>
                  <a:pt x="58" y="75"/>
                </a:cubicBezTo>
                <a:cubicBezTo>
                  <a:pt x="60" y="120"/>
                  <a:pt x="60" y="120"/>
                  <a:pt x="60" y="120"/>
                </a:cubicBezTo>
                <a:cubicBezTo>
                  <a:pt x="61" y="127"/>
                  <a:pt x="57" y="133"/>
                  <a:pt x="52" y="136"/>
                </a:cubicBezTo>
                <a:cubicBezTo>
                  <a:pt x="12" y="156"/>
                  <a:pt x="12" y="156"/>
                  <a:pt x="12" y="156"/>
                </a:cubicBezTo>
                <a:cubicBezTo>
                  <a:pt x="3" y="161"/>
                  <a:pt x="0" y="172"/>
                  <a:pt x="5" y="180"/>
                </a:cubicBezTo>
                <a:cubicBezTo>
                  <a:pt x="30" y="218"/>
                  <a:pt x="30" y="218"/>
                  <a:pt x="30" y="218"/>
                </a:cubicBezTo>
                <a:cubicBezTo>
                  <a:pt x="33" y="223"/>
                  <a:pt x="33" y="230"/>
                  <a:pt x="30" y="235"/>
                </a:cubicBezTo>
                <a:cubicBezTo>
                  <a:pt x="5" y="273"/>
                  <a:pt x="5" y="273"/>
                  <a:pt x="5" y="273"/>
                </a:cubicBezTo>
                <a:cubicBezTo>
                  <a:pt x="0" y="281"/>
                  <a:pt x="3" y="292"/>
                  <a:pt x="12" y="296"/>
                </a:cubicBezTo>
                <a:cubicBezTo>
                  <a:pt x="52" y="317"/>
                  <a:pt x="52" y="317"/>
                  <a:pt x="52" y="317"/>
                </a:cubicBezTo>
                <a:cubicBezTo>
                  <a:pt x="57" y="320"/>
                  <a:pt x="61" y="326"/>
                  <a:pt x="60" y="332"/>
                </a:cubicBezTo>
                <a:cubicBezTo>
                  <a:pt x="58" y="377"/>
                  <a:pt x="58" y="377"/>
                  <a:pt x="58" y="377"/>
                </a:cubicBezTo>
                <a:cubicBezTo>
                  <a:pt x="58" y="387"/>
                  <a:pt x="66" y="395"/>
                  <a:pt x="75" y="394"/>
                </a:cubicBezTo>
                <a:cubicBezTo>
                  <a:pt x="120" y="392"/>
                  <a:pt x="120" y="392"/>
                  <a:pt x="120" y="392"/>
                </a:cubicBezTo>
                <a:cubicBezTo>
                  <a:pt x="127" y="392"/>
                  <a:pt x="133" y="395"/>
                  <a:pt x="136" y="401"/>
                </a:cubicBezTo>
                <a:cubicBezTo>
                  <a:pt x="156" y="441"/>
                  <a:pt x="156" y="441"/>
                  <a:pt x="156" y="441"/>
                </a:cubicBezTo>
                <a:cubicBezTo>
                  <a:pt x="161" y="450"/>
                  <a:pt x="172" y="453"/>
                  <a:pt x="180" y="447"/>
                </a:cubicBezTo>
                <a:cubicBezTo>
                  <a:pt x="218" y="423"/>
                  <a:pt x="218" y="423"/>
                  <a:pt x="218" y="423"/>
                </a:cubicBezTo>
                <a:cubicBezTo>
                  <a:pt x="223" y="420"/>
                  <a:pt x="230" y="420"/>
                  <a:pt x="235" y="423"/>
                </a:cubicBezTo>
                <a:cubicBezTo>
                  <a:pt x="273" y="447"/>
                  <a:pt x="273" y="447"/>
                  <a:pt x="273" y="447"/>
                </a:cubicBezTo>
                <a:cubicBezTo>
                  <a:pt x="281" y="453"/>
                  <a:pt x="292" y="450"/>
                  <a:pt x="296" y="441"/>
                </a:cubicBezTo>
                <a:cubicBezTo>
                  <a:pt x="317" y="401"/>
                  <a:pt x="317" y="401"/>
                  <a:pt x="317" y="401"/>
                </a:cubicBezTo>
                <a:cubicBezTo>
                  <a:pt x="320" y="395"/>
                  <a:pt x="326" y="392"/>
                  <a:pt x="332" y="392"/>
                </a:cubicBezTo>
                <a:cubicBezTo>
                  <a:pt x="377" y="394"/>
                  <a:pt x="377" y="394"/>
                  <a:pt x="377" y="394"/>
                </a:cubicBezTo>
                <a:cubicBezTo>
                  <a:pt x="387" y="395"/>
                  <a:pt x="395" y="387"/>
                  <a:pt x="394" y="377"/>
                </a:cubicBezTo>
                <a:cubicBezTo>
                  <a:pt x="392" y="332"/>
                  <a:pt x="392" y="332"/>
                  <a:pt x="392" y="332"/>
                </a:cubicBezTo>
                <a:cubicBezTo>
                  <a:pt x="392" y="326"/>
                  <a:pt x="395" y="320"/>
                  <a:pt x="401" y="317"/>
                </a:cubicBezTo>
                <a:cubicBezTo>
                  <a:pt x="441" y="296"/>
                  <a:pt x="441" y="296"/>
                  <a:pt x="441" y="296"/>
                </a:cubicBezTo>
                <a:cubicBezTo>
                  <a:pt x="450" y="292"/>
                  <a:pt x="453" y="281"/>
                  <a:pt x="447" y="273"/>
                </a:cubicBezTo>
                <a:lnTo>
                  <a:pt x="423" y="235"/>
                </a:lnTo>
                <a:close/>
                <a:moveTo>
                  <a:pt x="226" y="382"/>
                </a:moveTo>
                <a:cubicBezTo>
                  <a:pt x="140" y="382"/>
                  <a:pt x="71" y="312"/>
                  <a:pt x="71" y="226"/>
                </a:cubicBezTo>
                <a:cubicBezTo>
                  <a:pt x="71" y="140"/>
                  <a:pt x="140" y="71"/>
                  <a:pt x="226" y="71"/>
                </a:cubicBezTo>
                <a:cubicBezTo>
                  <a:pt x="312" y="71"/>
                  <a:pt x="382" y="140"/>
                  <a:pt x="382" y="226"/>
                </a:cubicBezTo>
                <a:cubicBezTo>
                  <a:pt x="382" y="312"/>
                  <a:pt x="312" y="382"/>
                  <a:pt x="226" y="382"/>
                </a:cubicBezTo>
                <a:close/>
                <a:moveTo>
                  <a:pt x="311" y="448"/>
                </a:moveTo>
                <a:cubicBezTo>
                  <a:pt x="305" y="459"/>
                  <a:pt x="294" y="466"/>
                  <a:pt x="282" y="466"/>
                </a:cubicBezTo>
                <a:cubicBezTo>
                  <a:pt x="276" y="466"/>
                  <a:pt x="270" y="464"/>
                  <a:pt x="265" y="461"/>
                </a:cubicBezTo>
                <a:cubicBezTo>
                  <a:pt x="227" y="436"/>
                  <a:pt x="227" y="436"/>
                  <a:pt x="227" y="436"/>
                </a:cubicBezTo>
                <a:cubicBezTo>
                  <a:pt x="188" y="461"/>
                  <a:pt x="188" y="461"/>
                  <a:pt x="188" y="461"/>
                </a:cubicBezTo>
                <a:cubicBezTo>
                  <a:pt x="183" y="464"/>
                  <a:pt x="177" y="466"/>
                  <a:pt x="171" y="466"/>
                </a:cubicBezTo>
                <a:cubicBezTo>
                  <a:pt x="159" y="466"/>
                  <a:pt x="148" y="459"/>
                  <a:pt x="142" y="448"/>
                </a:cubicBezTo>
                <a:cubicBezTo>
                  <a:pt x="121" y="408"/>
                  <a:pt x="121" y="408"/>
                  <a:pt x="121" y="408"/>
                </a:cubicBezTo>
                <a:cubicBezTo>
                  <a:pt x="87" y="410"/>
                  <a:pt x="87" y="410"/>
                  <a:pt x="87" y="410"/>
                </a:cubicBezTo>
                <a:cubicBezTo>
                  <a:pt x="87" y="587"/>
                  <a:pt x="87" y="587"/>
                  <a:pt x="87" y="587"/>
                </a:cubicBezTo>
                <a:cubicBezTo>
                  <a:pt x="168" y="536"/>
                  <a:pt x="168" y="536"/>
                  <a:pt x="168" y="536"/>
                </a:cubicBezTo>
                <a:cubicBezTo>
                  <a:pt x="204" y="559"/>
                  <a:pt x="204" y="559"/>
                  <a:pt x="204" y="559"/>
                </a:cubicBezTo>
                <a:cubicBezTo>
                  <a:pt x="204" y="679"/>
                  <a:pt x="204" y="679"/>
                  <a:pt x="204" y="679"/>
                </a:cubicBezTo>
                <a:cubicBezTo>
                  <a:pt x="285" y="627"/>
                  <a:pt x="285" y="627"/>
                  <a:pt x="285" y="627"/>
                </a:cubicBezTo>
                <a:cubicBezTo>
                  <a:pt x="366" y="679"/>
                  <a:pt x="366" y="679"/>
                  <a:pt x="366" y="679"/>
                </a:cubicBezTo>
                <a:cubicBezTo>
                  <a:pt x="366" y="410"/>
                  <a:pt x="366" y="410"/>
                  <a:pt x="366" y="410"/>
                </a:cubicBezTo>
                <a:cubicBezTo>
                  <a:pt x="332" y="408"/>
                  <a:pt x="332" y="408"/>
                  <a:pt x="332" y="408"/>
                </a:cubicBezTo>
                <a:lnTo>
                  <a:pt x="311" y="448"/>
                </a:lnTo>
                <a:close/>
              </a:path>
            </a:pathLst>
          </a:custGeom>
          <a:solidFill>
            <a:srgbClr val="470A68"/>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248" name="top">
            <a:extLst>
              <a:ext uri="{FF2B5EF4-FFF2-40B4-BE49-F238E27FC236}">
                <a16:creationId xmlns="" xmlns:a16="http://schemas.microsoft.com/office/drawing/2014/main" id="{357FF0E1-0308-425A-96AE-11B36B597722}"/>
              </a:ext>
            </a:extLst>
          </p:cNvPr>
          <p:cNvSpPr/>
          <p:nvPr/>
        </p:nvSpPr>
        <p:spPr>
          <a:xfrm>
            <a:off x="-1621766" y="0"/>
            <a:ext cx="6654966" cy="716834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GB" sz="1500" dirty="0">
              <a:solidFill>
                <a:prstClr val="white"/>
              </a:solidFill>
            </a:endParaRPr>
          </a:p>
        </p:txBody>
      </p:sp>
      <p:sp>
        <p:nvSpPr>
          <p:cNvPr id="4" name="Title 1">
            <a:extLst>
              <a:ext uri="{FF2B5EF4-FFF2-40B4-BE49-F238E27FC236}">
                <a16:creationId xmlns="" xmlns:a16="http://schemas.microsoft.com/office/drawing/2014/main" id="{14D0B5B7-99E2-4361-A3A4-682AB27C99B1}"/>
              </a:ext>
            </a:extLst>
          </p:cNvPr>
          <p:cNvSpPr>
            <a:spLocks noGrp="1"/>
          </p:cNvSpPr>
          <p:nvPr>
            <p:ph type="title"/>
          </p:nvPr>
        </p:nvSpPr>
        <p:spPr>
          <a:xfrm>
            <a:off x="998400" y="431800"/>
            <a:ext cx="10195201" cy="533400"/>
          </a:xfrm>
        </p:spPr>
        <p:txBody>
          <a:bodyPr vert="horz" lIns="0" tIns="0" rIns="0" bIns="0" rtlCol="0" anchor="t" anchorCtr="0">
            <a:noAutofit/>
          </a:bodyPr>
          <a:lstStyle/>
          <a:p>
            <a:r>
              <a:rPr lang="en-GB" dirty="0">
                <a:solidFill>
                  <a:schemeClr val="bg1"/>
                </a:solidFill>
              </a:rPr>
              <a:t>Our global healthcare</a:t>
            </a:r>
            <a:br>
              <a:rPr lang="en-GB" dirty="0">
                <a:solidFill>
                  <a:schemeClr val="bg1"/>
                </a:solidFill>
              </a:rPr>
            </a:br>
            <a:r>
              <a:rPr lang="en-GB" dirty="0">
                <a:solidFill>
                  <a:schemeClr val="bg1"/>
                </a:solidFill>
              </a:rPr>
              <a:t>network</a:t>
            </a:r>
          </a:p>
        </p:txBody>
      </p:sp>
      <p:sp>
        <p:nvSpPr>
          <p:cNvPr id="350" name="Text Placeholder 3">
            <a:extLst>
              <a:ext uri="{FF2B5EF4-FFF2-40B4-BE49-F238E27FC236}">
                <a16:creationId xmlns="" xmlns:a16="http://schemas.microsoft.com/office/drawing/2014/main" id="{ED22A6E2-05F8-475C-9E6F-90BCF5E1ABC1}"/>
              </a:ext>
            </a:extLst>
          </p:cNvPr>
          <p:cNvSpPr txBox="1">
            <a:spLocks/>
          </p:cNvSpPr>
          <p:nvPr/>
        </p:nvSpPr>
        <p:spPr>
          <a:xfrm>
            <a:off x="998400" y="1983029"/>
            <a:ext cx="3517731" cy="714088"/>
          </a:xfrm>
          <a:prstGeom prst="rect">
            <a:avLst/>
          </a:prstGeom>
        </p:spPr>
        <p:txBody>
          <a:bodyPr lIns="0" tIns="0" rIns="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1200"/>
              </a:spcAft>
            </a:pPr>
            <a:r>
              <a:rPr lang="en-GB" sz="1600" dirty="0">
                <a:solidFill>
                  <a:prstClr val="white"/>
                </a:solidFill>
              </a:rPr>
              <a:t>Healthcare systems around the world are facing unprecedented </a:t>
            </a:r>
            <a:r>
              <a:rPr lang="en-GB" sz="1600" dirty="0" smtClean="0">
                <a:solidFill>
                  <a:prstClr val="white"/>
                </a:solidFill>
              </a:rPr>
              <a:t>challenges.</a:t>
            </a:r>
            <a:endParaRPr lang="en-GB" sz="1600" dirty="0">
              <a:solidFill>
                <a:prstClr val="white"/>
              </a:solidFill>
            </a:endParaRPr>
          </a:p>
          <a:p>
            <a:pPr>
              <a:spcAft>
                <a:spcPts val="1200"/>
              </a:spcAft>
            </a:pPr>
            <a:endParaRPr lang="en-GB" sz="1600" dirty="0" smtClean="0">
              <a:solidFill>
                <a:prstClr val="white"/>
              </a:solidFill>
            </a:endParaRPr>
          </a:p>
          <a:p>
            <a:pPr>
              <a:spcAft>
                <a:spcPts val="1200"/>
              </a:spcAft>
            </a:pPr>
            <a:r>
              <a:rPr lang="en-GB" sz="1600" dirty="0" smtClean="0">
                <a:solidFill>
                  <a:prstClr val="white"/>
                </a:solidFill>
              </a:rPr>
              <a:t>With </a:t>
            </a:r>
            <a:r>
              <a:rPr lang="en-GB" sz="1600" dirty="0">
                <a:solidFill>
                  <a:prstClr val="white"/>
                </a:solidFill>
              </a:rPr>
              <a:t>deep industry experience, KPMG member firms are uniquely positioned to provide guidance and </a:t>
            </a:r>
            <a:r>
              <a:rPr lang="en-GB" sz="1600" dirty="0" smtClean="0">
                <a:solidFill>
                  <a:prstClr val="white"/>
                </a:solidFill>
              </a:rPr>
              <a:t>support.</a:t>
            </a:r>
            <a:endParaRPr lang="en-GB" sz="1600" dirty="0">
              <a:solidFill>
                <a:prstClr val="white"/>
              </a:solidFill>
            </a:endParaRPr>
          </a:p>
          <a:p>
            <a:pPr>
              <a:spcAft>
                <a:spcPts val="1200"/>
              </a:spcAft>
            </a:pPr>
            <a:endParaRPr lang="en-GB" sz="1600" dirty="0" smtClean="0">
              <a:solidFill>
                <a:prstClr val="white"/>
              </a:solidFill>
            </a:endParaRPr>
          </a:p>
          <a:p>
            <a:pPr>
              <a:spcAft>
                <a:spcPts val="1200"/>
              </a:spcAft>
            </a:pPr>
            <a:r>
              <a:rPr lang="en-GB" sz="1600" dirty="0" smtClean="0">
                <a:solidFill>
                  <a:prstClr val="white"/>
                </a:solidFill>
              </a:rPr>
              <a:t>We </a:t>
            </a:r>
            <a:r>
              <a:rPr lang="en-GB" sz="1600" dirty="0">
                <a:solidFill>
                  <a:prstClr val="white"/>
                </a:solidFill>
              </a:rPr>
              <a:t>help them to successfully navigate this rapidly changing environment to transform the way that Healthcare is provided. </a:t>
            </a:r>
          </a:p>
          <a:p>
            <a:endParaRPr lang="en-US" sz="1600" dirty="0">
              <a:solidFill>
                <a:prstClr val="white"/>
              </a:solidFill>
            </a:endParaRPr>
          </a:p>
        </p:txBody>
      </p:sp>
      <p:grpSp>
        <p:nvGrpSpPr>
          <p:cNvPr id="245" name="Group 244">
            <a:extLst>
              <a:ext uri="{FF2B5EF4-FFF2-40B4-BE49-F238E27FC236}">
                <a16:creationId xmlns="" xmlns:a16="http://schemas.microsoft.com/office/drawing/2014/main" id="{D214B02D-1511-4E32-96E9-D3251E8B13FF}"/>
              </a:ext>
            </a:extLst>
          </p:cNvPr>
          <p:cNvGrpSpPr/>
          <p:nvPr/>
        </p:nvGrpSpPr>
        <p:grpSpPr>
          <a:xfrm>
            <a:off x="5582956" y="853050"/>
            <a:ext cx="5875915" cy="3378920"/>
            <a:chOff x="192087" y="493713"/>
            <a:chExt cx="8605838" cy="4244976"/>
          </a:xfrm>
          <a:solidFill>
            <a:srgbClr val="D9D9D9"/>
          </a:solidFill>
        </p:grpSpPr>
        <p:sp>
          <p:nvSpPr>
            <p:cNvPr id="246" name="Freeform 77">
              <a:extLst>
                <a:ext uri="{FF2B5EF4-FFF2-40B4-BE49-F238E27FC236}">
                  <a16:creationId xmlns="" xmlns:a16="http://schemas.microsoft.com/office/drawing/2014/main" id="{77E1CAF3-5CF7-4C5C-B05C-01911948F15A}"/>
                </a:ext>
              </a:extLst>
            </p:cNvPr>
            <p:cNvSpPr>
              <a:spLocks/>
            </p:cNvSpPr>
            <p:nvPr/>
          </p:nvSpPr>
          <p:spPr bwMode="auto">
            <a:xfrm>
              <a:off x="4513262" y="3648076"/>
              <a:ext cx="304800" cy="303213"/>
            </a:xfrm>
            <a:custGeom>
              <a:avLst/>
              <a:gdLst>
                <a:gd name="T0" fmla="*/ 53 w 144"/>
                <a:gd name="T1" fmla="*/ 137 h 143"/>
                <a:gd name="T2" fmla="*/ 60 w 144"/>
                <a:gd name="T3" fmla="*/ 134 h 143"/>
                <a:gd name="T4" fmla="*/ 66 w 144"/>
                <a:gd name="T5" fmla="*/ 142 h 143"/>
                <a:gd name="T6" fmla="*/ 80 w 144"/>
                <a:gd name="T7" fmla="*/ 141 h 143"/>
                <a:gd name="T8" fmla="*/ 87 w 144"/>
                <a:gd name="T9" fmla="*/ 134 h 143"/>
                <a:gd name="T10" fmla="*/ 87 w 144"/>
                <a:gd name="T11" fmla="*/ 60 h 143"/>
                <a:gd name="T12" fmla="*/ 99 w 144"/>
                <a:gd name="T13" fmla="*/ 55 h 143"/>
                <a:gd name="T14" fmla="*/ 99 w 144"/>
                <a:gd name="T15" fmla="*/ 17 h 143"/>
                <a:gd name="T16" fmla="*/ 109 w 144"/>
                <a:gd name="T17" fmla="*/ 15 h 143"/>
                <a:gd name="T18" fmla="*/ 122 w 144"/>
                <a:gd name="T19" fmla="*/ 12 h 143"/>
                <a:gd name="T20" fmla="*/ 128 w 144"/>
                <a:gd name="T21" fmla="*/ 16 h 143"/>
                <a:gd name="T22" fmla="*/ 136 w 144"/>
                <a:gd name="T23" fmla="*/ 11 h 143"/>
                <a:gd name="T24" fmla="*/ 144 w 144"/>
                <a:gd name="T25" fmla="*/ 9 h 143"/>
                <a:gd name="T26" fmla="*/ 143 w 144"/>
                <a:gd name="T27" fmla="*/ 7 h 143"/>
                <a:gd name="T28" fmla="*/ 119 w 144"/>
                <a:gd name="T29" fmla="*/ 9 h 143"/>
                <a:gd name="T30" fmla="*/ 102 w 144"/>
                <a:gd name="T31" fmla="*/ 10 h 143"/>
                <a:gd name="T32" fmla="*/ 77 w 144"/>
                <a:gd name="T33" fmla="*/ 10 h 143"/>
                <a:gd name="T34" fmla="*/ 73 w 144"/>
                <a:gd name="T35" fmla="*/ 6 h 143"/>
                <a:gd name="T36" fmla="*/ 34 w 144"/>
                <a:gd name="T37" fmla="*/ 6 h 143"/>
                <a:gd name="T38" fmla="*/ 24 w 144"/>
                <a:gd name="T39" fmla="*/ 3 h 143"/>
                <a:gd name="T40" fmla="*/ 13 w 144"/>
                <a:gd name="T41" fmla="*/ 2 h 143"/>
                <a:gd name="T42" fmla="*/ 8 w 144"/>
                <a:gd name="T43" fmla="*/ 0 h 143"/>
                <a:gd name="T44" fmla="*/ 4 w 144"/>
                <a:gd name="T45" fmla="*/ 3 h 143"/>
                <a:gd name="T46" fmla="*/ 1 w 144"/>
                <a:gd name="T47" fmla="*/ 4 h 143"/>
                <a:gd name="T48" fmla="*/ 7 w 144"/>
                <a:gd name="T49" fmla="*/ 19 h 143"/>
                <a:gd name="T50" fmla="*/ 18 w 144"/>
                <a:gd name="T51" fmla="*/ 42 h 143"/>
                <a:gd name="T52" fmla="*/ 29 w 144"/>
                <a:gd name="T53" fmla="*/ 65 h 143"/>
                <a:gd name="T54" fmla="*/ 30 w 144"/>
                <a:gd name="T55" fmla="*/ 84 h 143"/>
                <a:gd name="T56" fmla="*/ 34 w 144"/>
                <a:gd name="T57" fmla="*/ 102 h 143"/>
                <a:gd name="T58" fmla="*/ 42 w 144"/>
                <a:gd name="T59" fmla="*/ 129 h 143"/>
                <a:gd name="T60" fmla="*/ 49 w 144"/>
                <a:gd name="T61" fmla="*/ 138 h 143"/>
                <a:gd name="T62" fmla="*/ 53 w 144"/>
                <a:gd name="T63" fmla="*/ 13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3">
                  <a:moveTo>
                    <a:pt x="53" y="137"/>
                  </a:moveTo>
                  <a:cubicBezTo>
                    <a:pt x="53" y="135"/>
                    <a:pt x="57" y="130"/>
                    <a:pt x="60" y="134"/>
                  </a:cubicBezTo>
                  <a:cubicBezTo>
                    <a:pt x="62" y="137"/>
                    <a:pt x="61" y="142"/>
                    <a:pt x="66" y="142"/>
                  </a:cubicBezTo>
                  <a:cubicBezTo>
                    <a:pt x="70" y="142"/>
                    <a:pt x="79" y="143"/>
                    <a:pt x="80" y="141"/>
                  </a:cubicBezTo>
                  <a:cubicBezTo>
                    <a:pt x="81" y="139"/>
                    <a:pt x="87" y="138"/>
                    <a:pt x="87" y="134"/>
                  </a:cubicBezTo>
                  <a:cubicBezTo>
                    <a:pt x="87" y="130"/>
                    <a:pt x="87" y="62"/>
                    <a:pt x="87" y="60"/>
                  </a:cubicBezTo>
                  <a:cubicBezTo>
                    <a:pt x="87" y="57"/>
                    <a:pt x="99" y="60"/>
                    <a:pt x="99" y="55"/>
                  </a:cubicBezTo>
                  <a:cubicBezTo>
                    <a:pt x="99" y="51"/>
                    <a:pt x="99" y="17"/>
                    <a:pt x="99" y="17"/>
                  </a:cubicBezTo>
                  <a:cubicBezTo>
                    <a:pt x="99" y="17"/>
                    <a:pt x="107" y="16"/>
                    <a:pt x="109" y="15"/>
                  </a:cubicBezTo>
                  <a:cubicBezTo>
                    <a:pt x="112" y="15"/>
                    <a:pt x="120" y="10"/>
                    <a:pt x="122" y="12"/>
                  </a:cubicBezTo>
                  <a:cubicBezTo>
                    <a:pt x="124" y="13"/>
                    <a:pt x="127" y="18"/>
                    <a:pt x="128" y="16"/>
                  </a:cubicBezTo>
                  <a:cubicBezTo>
                    <a:pt x="129" y="14"/>
                    <a:pt x="133" y="11"/>
                    <a:pt x="136" y="11"/>
                  </a:cubicBezTo>
                  <a:cubicBezTo>
                    <a:pt x="138" y="11"/>
                    <a:pt x="141" y="10"/>
                    <a:pt x="144" y="9"/>
                  </a:cubicBezTo>
                  <a:cubicBezTo>
                    <a:pt x="143" y="9"/>
                    <a:pt x="143" y="8"/>
                    <a:pt x="143" y="7"/>
                  </a:cubicBezTo>
                  <a:cubicBezTo>
                    <a:pt x="143" y="4"/>
                    <a:pt x="122" y="7"/>
                    <a:pt x="119" y="9"/>
                  </a:cubicBezTo>
                  <a:cubicBezTo>
                    <a:pt x="116" y="10"/>
                    <a:pt x="105" y="11"/>
                    <a:pt x="102" y="10"/>
                  </a:cubicBezTo>
                  <a:cubicBezTo>
                    <a:pt x="98" y="8"/>
                    <a:pt x="77" y="10"/>
                    <a:pt x="77" y="10"/>
                  </a:cubicBezTo>
                  <a:cubicBezTo>
                    <a:pt x="73" y="6"/>
                    <a:pt x="73" y="6"/>
                    <a:pt x="73" y="6"/>
                  </a:cubicBezTo>
                  <a:cubicBezTo>
                    <a:pt x="73" y="6"/>
                    <a:pt x="38" y="6"/>
                    <a:pt x="34" y="6"/>
                  </a:cubicBezTo>
                  <a:cubicBezTo>
                    <a:pt x="30" y="6"/>
                    <a:pt x="27" y="5"/>
                    <a:pt x="24" y="3"/>
                  </a:cubicBezTo>
                  <a:cubicBezTo>
                    <a:pt x="20" y="1"/>
                    <a:pt x="17" y="1"/>
                    <a:pt x="13" y="2"/>
                  </a:cubicBezTo>
                  <a:cubicBezTo>
                    <a:pt x="9" y="4"/>
                    <a:pt x="11" y="0"/>
                    <a:pt x="8" y="0"/>
                  </a:cubicBezTo>
                  <a:cubicBezTo>
                    <a:pt x="5" y="0"/>
                    <a:pt x="4" y="3"/>
                    <a:pt x="4" y="3"/>
                  </a:cubicBezTo>
                  <a:cubicBezTo>
                    <a:pt x="1" y="4"/>
                    <a:pt x="1" y="4"/>
                    <a:pt x="1" y="4"/>
                  </a:cubicBezTo>
                  <a:cubicBezTo>
                    <a:pt x="0" y="7"/>
                    <a:pt x="3" y="14"/>
                    <a:pt x="7" y="19"/>
                  </a:cubicBezTo>
                  <a:cubicBezTo>
                    <a:pt x="11" y="24"/>
                    <a:pt x="15" y="33"/>
                    <a:pt x="18" y="42"/>
                  </a:cubicBezTo>
                  <a:cubicBezTo>
                    <a:pt x="20" y="50"/>
                    <a:pt x="28" y="59"/>
                    <a:pt x="29" y="65"/>
                  </a:cubicBezTo>
                  <a:cubicBezTo>
                    <a:pt x="31" y="71"/>
                    <a:pt x="28" y="80"/>
                    <a:pt x="30" y="84"/>
                  </a:cubicBezTo>
                  <a:cubicBezTo>
                    <a:pt x="32" y="88"/>
                    <a:pt x="33" y="95"/>
                    <a:pt x="34" y="102"/>
                  </a:cubicBezTo>
                  <a:cubicBezTo>
                    <a:pt x="35" y="109"/>
                    <a:pt x="35" y="123"/>
                    <a:pt x="42" y="129"/>
                  </a:cubicBezTo>
                  <a:cubicBezTo>
                    <a:pt x="44" y="131"/>
                    <a:pt x="46" y="135"/>
                    <a:pt x="49" y="138"/>
                  </a:cubicBezTo>
                  <a:cubicBezTo>
                    <a:pt x="51" y="138"/>
                    <a:pt x="53" y="139"/>
                    <a:pt x="53" y="13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49" name="Freeform 78">
              <a:extLst>
                <a:ext uri="{FF2B5EF4-FFF2-40B4-BE49-F238E27FC236}">
                  <a16:creationId xmlns="" xmlns:a16="http://schemas.microsoft.com/office/drawing/2014/main" id="{35180A33-B1C0-48F2-BAF5-5DBDC903B7E9}"/>
                </a:ext>
              </a:extLst>
            </p:cNvPr>
            <p:cNvSpPr>
              <a:spLocks/>
            </p:cNvSpPr>
            <p:nvPr/>
          </p:nvSpPr>
          <p:spPr bwMode="auto">
            <a:xfrm>
              <a:off x="4818062" y="3614738"/>
              <a:ext cx="190500" cy="166688"/>
            </a:xfrm>
            <a:custGeom>
              <a:avLst/>
              <a:gdLst>
                <a:gd name="T0" fmla="*/ 59 w 90"/>
                <a:gd name="T1" fmla="*/ 4 h 79"/>
                <a:gd name="T2" fmla="*/ 58 w 90"/>
                <a:gd name="T3" fmla="*/ 0 h 79"/>
                <a:gd name="T4" fmla="*/ 48 w 90"/>
                <a:gd name="T5" fmla="*/ 1 h 79"/>
                <a:gd name="T6" fmla="*/ 42 w 90"/>
                <a:gd name="T7" fmla="*/ 6 h 79"/>
                <a:gd name="T8" fmla="*/ 31 w 90"/>
                <a:gd name="T9" fmla="*/ 14 h 79"/>
                <a:gd name="T10" fmla="*/ 20 w 90"/>
                <a:gd name="T11" fmla="*/ 27 h 79"/>
                <a:gd name="T12" fmla="*/ 5 w 90"/>
                <a:gd name="T13" fmla="*/ 25 h 79"/>
                <a:gd name="T14" fmla="*/ 0 w 90"/>
                <a:gd name="T15" fmla="*/ 25 h 79"/>
                <a:gd name="T16" fmla="*/ 6 w 90"/>
                <a:gd name="T17" fmla="*/ 32 h 79"/>
                <a:gd name="T18" fmla="*/ 12 w 90"/>
                <a:gd name="T19" fmla="*/ 45 h 79"/>
                <a:gd name="T20" fmla="*/ 23 w 90"/>
                <a:gd name="T21" fmla="*/ 53 h 79"/>
                <a:gd name="T22" fmla="*/ 28 w 90"/>
                <a:gd name="T23" fmla="*/ 62 h 79"/>
                <a:gd name="T24" fmla="*/ 36 w 90"/>
                <a:gd name="T25" fmla="*/ 70 h 79"/>
                <a:gd name="T26" fmla="*/ 44 w 90"/>
                <a:gd name="T27" fmla="*/ 74 h 79"/>
                <a:gd name="T28" fmla="*/ 55 w 90"/>
                <a:gd name="T29" fmla="*/ 76 h 79"/>
                <a:gd name="T30" fmla="*/ 67 w 90"/>
                <a:gd name="T31" fmla="*/ 79 h 79"/>
                <a:gd name="T32" fmla="*/ 79 w 90"/>
                <a:gd name="T33" fmla="*/ 67 h 79"/>
                <a:gd name="T34" fmla="*/ 82 w 90"/>
                <a:gd name="T35" fmla="*/ 56 h 79"/>
                <a:gd name="T36" fmla="*/ 88 w 90"/>
                <a:gd name="T37" fmla="*/ 48 h 79"/>
                <a:gd name="T38" fmla="*/ 84 w 90"/>
                <a:gd name="T39" fmla="*/ 39 h 79"/>
                <a:gd name="T40" fmla="*/ 87 w 90"/>
                <a:gd name="T41" fmla="*/ 29 h 79"/>
                <a:gd name="T42" fmla="*/ 87 w 90"/>
                <a:gd name="T43" fmla="*/ 12 h 79"/>
                <a:gd name="T44" fmla="*/ 74 w 90"/>
                <a:gd name="T45" fmla="*/ 7 h 79"/>
                <a:gd name="T46" fmla="*/ 59 w 90"/>
                <a:gd name="T4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9">
                  <a:moveTo>
                    <a:pt x="59" y="4"/>
                  </a:moveTo>
                  <a:cubicBezTo>
                    <a:pt x="58" y="0"/>
                    <a:pt x="58" y="0"/>
                    <a:pt x="58" y="0"/>
                  </a:cubicBezTo>
                  <a:cubicBezTo>
                    <a:pt x="48" y="1"/>
                    <a:pt x="48" y="1"/>
                    <a:pt x="48" y="1"/>
                  </a:cubicBezTo>
                  <a:cubicBezTo>
                    <a:pt x="42" y="2"/>
                    <a:pt x="42" y="4"/>
                    <a:pt x="42" y="6"/>
                  </a:cubicBezTo>
                  <a:cubicBezTo>
                    <a:pt x="42" y="8"/>
                    <a:pt x="36" y="13"/>
                    <a:pt x="31" y="14"/>
                  </a:cubicBezTo>
                  <a:cubicBezTo>
                    <a:pt x="27" y="16"/>
                    <a:pt x="22" y="26"/>
                    <a:pt x="20" y="27"/>
                  </a:cubicBezTo>
                  <a:cubicBezTo>
                    <a:pt x="17" y="28"/>
                    <a:pt x="8" y="25"/>
                    <a:pt x="5" y="25"/>
                  </a:cubicBezTo>
                  <a:cubicBezTo>
                    <a:pt x="4" y="24"/>
                    <a:pt x="2" y="25"/>
                    <a:pt x="0" y="25"/>
                  </a:cubicBezTo>
                  <a:cubicBezTo>
                    <a:pt x="1" y="28"/>
                    <a:pt x="5" y="32"/>
                    <a:pt x="6" y="32"/>
                  </a:cubicBezTo>
                  <a:cubicBezTo>
                    <a:pt x="8" y="32"/>
                    <a:pt x="8" y="44"/>
                    <a:pt x="12" y="45"/>
                  </a:cubicBezTo>
                  <a:cubicBezTo>
                    <a:pt x="16" y="47"/>
                    <a:pt x="23" y="51"/>
                    <a:pt x="23" y="53"/>
                  </a:cubicBezTo>
                  <a:cubicBezTo>
                    <a:pt x="23" y="56"/>
                    <a:pt x="28" y="58"/>
                    <a:pt x="28" y="62"/>
                  </a:cubicBezTo>
                  <a:cubicBezTo>
                    <a:pt x="28" y="65"/>
                    <a:pt x="32" y="70"/>
                    <a:pt x="36" y="70"/>
                  </a:cubicBezTo>
                  <a:cubicBezTo>
                    <a:pt x="43" y="69"/>
                    <a:pt x="44" y="72"/>
                    <a:pt x="44" y="74"/>
                  </a:cubicBezTo>
                  <a:cubicBezTo>
                    <a:pt x="44" y="76"/>
                    <a:pt x="53" y="74"/>
                    <a:pt x="55" y="76"/>
                  </a:cubicBezTo>
                  <a:cubicBezTo>
                    <a:pt x="56" y="78"/>
                    <a:pt x="65" y="78"/>
                    <a:pt x="67" y="79"/>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0" name="Freeform 79">
              <a:extLst>
                <a:ext uri="{FF2B5EF4-FFF2-40B4-BE49-F238E27FC236}">
                  <a16:creationId xmlns="" xmlns:a16="http://schemas.microsoft.com/office/drawing/2014/main" id="{CBA12DE6-566A-4867-88DD-8D7951E72B38}"/>
                </a:ext>
              </a:extLst>
            </p:cNvPr>
            <p:cNvSpPr>
              <a:spLocks/>
            </p:cNvSpPr>
            <p:nvPr/>
          </p:nvSpPr>
          <p:spPr bwMode="auto">
            <a:xfrm>
              <a:off x="4697412" y="3667126"/>
              <a:ext cx="214313" cy="233363"/>
            </a:xfrm>
            <a:custGeom>
              <a:avLst/>
              <a:gdLst>
                <a:gd name="T0" fmla="*/ 93 w 101"/>
                <a:gd name="T1" fmla="*/ 45 h 110"/>
                <a:gd name="T2" fmla="*/ 85 w 101"/>
                <a:gd name="T3" fmla="*/ 37 h 110"/>
                <a:gd name="T4" fmla="*/ 80 w 101"/>
                <a:gd name="T5" fmla="*/ 28 h 110"/>
                <a:gd name="T6" fmla="*/ 69 w 101"/>
                <a:gd name="T7" fmla="*/ 20 h 110"/>
                <a:gd name="T8" fmla="*/ 63 w 101"/>
                <a:gd name="T9" fmla="*/ 7 h 110"/>
                <a:gd name="T10" fmla="*/ 57 w 101"/>
                <a:gd name="T11" fmla="*/ 0 h 110"/>
                <a:gd name="T12" fmla="*/ 49 w 101"/>
                <a:gd name="T13" fmla="*/ 2 h 110"/>
                <a:gd name="T14" fmla="*/ 41 w 101"/>
                <a:gd name="T15" fmla="*/ 7 h 110"/>
                <a:gd name="T16" fmla="*/ 35 w 101"/>
                <a:gd name="T17" fmla="*/ 3 h 110"/>
                <a:gd name="T18" fmla="*/ 22 w 101"/>
                <a:gd name="T19" fmla="*/ 6 h 110"/>
                <a:gd name="T20" fmla="*/ 12 w 101"/>
                <a:gd name="T21" fmla="*/ 8 h 110"/>
                <a:gd name="T22" fmla="*/ 12 w 101"/>
                <a:gd name="T23" fmla="*/ 46 h 110"/>
                <a:gd name="T24" fmla="*/ 0 w 101"/>
                <a:gd name="T25" fmla="*/ 51 h 110"/>
                <a:gd name="T26" fmla="*/ 0 w 101"/>
                <a:gd name="T27" fmla="*/ 84 h 110"/>
                <a:gd name="T28" fmla="*/ 6 w 101"/>
                <a:gd name="T29" fmla="*/ 87 h 110"/>
                <a:gd name="T30" fmla="*/ 9 w 101"/>
                <a:gd name="T31" fmla="*/ 100 h 110"/>
                <a:gd name="T32" fmla="*/ 7 w 101"/>
                <a:gd name="T33" fmla="*/ 103 h 110"/>
                <a:gd name="T34" fmla="*/ 9 w 101"/>
                <a:gd name="T35" fmla="*/ 108 h 110"/>
                <a:gd name="T36" fmla="*/ 20 w 101"/>
                <a:gd name="T37" fmla="*/ 107 h 110"/>
                <a:gd name="T38" fmla="*/ 31 w 101"/>
                <a:gd name="T39" fmla="*/ 95 h 110"/>
                <a:gd name="T40" fmla="*/ 38 w 101"/>
                <a:gd name="T41" fmla="*/ 89 h 110"/>
                <a:gd name="T42" fmla="*/ 52 w 101"/>
                <a:gd name="T43" fmla="*/ 94 h 110"/>
                <a:gd name="T44" fmla="*/ 62 w 101"/>
                <a:gd name="T45" fmla="*/ 89 h 110"/>
                <a:gd name="T46" fmla="*/ 67 w 101"/>
                <a:gd name="T47" fmla="*/ 80 h 110"/>
                <a:gd name="T48" fmla="*/ 76 w 101"/>
                <a:gd name="T49" fmla="*/ 73 h 110"/>
                <a:gd name="T50" fmla="*/ 81 w 101"/>
                <a:gd name="T51" fmla="*/ 66 h 110"/>
                <a:gd name="T52" fmla="*/ 90 w 101"/>
                <a:gd name="T53" fmla="*/ 59 h 110"/>
                <a:gd name="T54" fmla="*/ 97 w 101"/>
                <a:gd name="T55" fmla="*/ 55 h 110"/>
                <a:gd name="T56" fmla="*/ 101 w 101"/>
                <a:gd name="T57" fmla="*/ 49 h 110"/>
                <a:gd name="T58" fmla="*/ 101 w 101"/>
                <a:gd name="T59" fmla="*/ 49 h 110"/>
                <a:gd name="T60" fmla="*/ 93 w 101"/>
                <a:gd name="T61" fmla="*/ 4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110">
                  <a:moveTo>
                    <a:pt x="93" y="45"/>
                  </a:moveTo>
                  <a:cubicBezTo>
                    <a:pt x="89" y="45"/>
                    <a:pt x="85" y="40"/>
                    <a:pt x="85" y="37"/>
                  </a:cubicBezTo>
                  <a:cubicBezTo>
                    <a:pt x="85" y="33"/>
                    <a:pt x="80" y="31"/>
                    <a:pt x="80" y="28"/>
                  </a:cubicBezTo>
                  <a:cubicBezTo>
                    <a:pt x="80" y="26"/>
                    <a:pt x="73" y="22"/>
                    <a:pt x="69" y="20"/>
                  </a:cubicBezTo>
                  <a:cubicBezTo>
                    <a:pt x="65" y="19"/>
                    <a:pt x="65" y="7"/>
                    <a:pt x="63" y="7"/>
                  </a:cubicBezTo>
                  <a:cubicBezTo>
                    <a:pt x="62" y="7"/>
                    <a:pt x="58" y="3"/>
                    <a:pt x="57" y="0"/>
                  </a:cubicBezTo>
                  <a:cubicBezTo>
                    <a:pt x="54" y="1"/>
                    <a:pt x="51" y="2"/>
                    <a:pt x="49" y="2"/>
                  </a:cubicBezTo>
                  <a:cubicBezTo>
                    <a:pt x="46" y="2"/>
                    <a:pt x="42" y="5"/>
                    <a:pt x="41" y="7"/>
                  </a:cubicBezTo>
                  <a:cubicBezTo>
                    <a:pt x="40" y="9"/>
                    <a:pt x="37" y="4"/>
                    <a:pt x="35" y="3"/>
                  </a:cubicBezTo>
                  <a:cubicBezTo>
                    <a:pt x="33" y="1"/>
                    <a:pt x="25" y="6"/>
                    <a:pt x="22" y="6"/>
                  </a:cubicBezTo>
                  <a:cubicBezTo>
                    <a:pt x="20" y="7"/>
                    <a:pt x="12" y="8"/>
                    <a:pt x="12" y="8"/>
                  </a:cubicBezTo>
                  <a:cubicBezTo>
                    <a:pt x="12" y="8"/>
                    <a:pt x="12" y="42"/>
                    <a:pt x="12" y="46"/>
                  </a:cubicBezTo>
                  <a:cubicBezTo>
                    <a:pt x="12" y="51"/>
                    <a:pt x="0" y="48"/>
                    <a:pt x="0" y="51"/>
                  </a:cubicBezTo>
                  <a:cubicBezTo>
                    <a:pt x="0" y="52"/>
                    <a:pt x="0" y="67"/>
                    <a:pt x="0" y="84"/>
                  </a:cubicBezTo>
                  <a:cubicBezTo>
                    <a:pt x="3" y="85"/>
                    <a:pt x="5" y="86"/>
                    <a:pt x="6" y="87"/>
                  </a:cubicBezTo>
                  <a:cubicBezTo>
                    <a:pt x="7" y="91"/>
                    <a:pt x="10" y="98"/>
                    <a:pt x="9" y="100"/>
                  </a:cubicBezTo>
                  <a:cubicBezTo>
                    <a:pt x="9" y="102"/>
                    <a:pt x="7" y="101"/>
                    <a:pt x="7" y="103"/>
                  </a:cubicBezTo>
                  <a:cubicBezTo>
                    <a:pt x="7" y="105"/>
                    <a:pt x="6" y="108"/>
                    <a:pt x="9" y="108"/>
                  </a:cubicBezTo>
                  <a:cubicBezTo>
                    <a:pt x="12" y="108"/>
                    <a:pt x="18" y="110"/>
                    <a:pt x="20" y="107"/>
                  </a:cubicBezTo>
                  <a:cubicBezTo>
                    <a:pt x="23" y="104"/>
                    <a:pt x="30" y="98"/>
                    <a:pt x="31" y="95"/>
                  </a:cubicBezTo>
                  <a:cubicBezTo>
                    <a:pt x="31" y="92"/>
                    <a:pt x="33" y="86"/>
                    <a:pt x="38" y="89"/>
                  </a:cubicBezTo>
                  <a:cubicBezTo>
                    <a:pt x="44" y="93"/>
                    <a:pt x="44" y="94"/>
                    <a:pt x="52" y="94"/>
                  </a:cubicBezTo>
                  <a:cubicBezTo>
                    <a:pt x="59" y="94"/>
                    <a:pt x="61" y="93"/>
                    <a:pt x="62" y="89"/>
                  </a:cubicBezTo>
                  <a:cubicBezTo>
                    <a:pt x="64" y="84"/>
                    <a:pt x="62" y="80"/>
                    <a:pt x="67" y="80"/>
                  </a:cubicBezTo>
                  <a:cubicBezTo>
                    <a:pt x="71" y="80"/>
                    <a:pt x="76" y="76"/>
                    <a:pt x="76" y="73"/>
                  </a:cubicBezTo>
                  <a:cubicBezTo>
                    <a:pt x="76" y="70"/>
                    <a:pt x="78" y="66"/>
                    <a:pt x="81" y="66"/>
                  </a:cubicBezTo>
                  <a:cubicBezTo>
                    <a:pt x="84" y="66"/>
                    <a:pt x="89" y="62"/>
                    <a:pt x="90" y="59"/>
                  </a:cubicBezTo>
                  <a:cubicBezTo>
                    <a:pt x="91" y="56"/>
                    <a:pt x="95" y="57"/>
                    <a:pt x="97" y="55"/>
                  </a:cubicBezTo>
                  <a:cubicBezTo>
                    <a:pt x="98" y="54"/>
                    <a:pt x="99" y="52"/>
                    <a:pt x="101" y="49"/>
                  </a:cubicBezTo>
                  <a:cubicBezTo>
                    <a:pt x="101" y="49"/>
                    <a:pt x="101" y="49"/>
                    <a:pt x="101" y="49"/>
                  </a:cubicBezTo>
                  <a:cubicBezTo>
                    <a:pt x="101" y="47"/>
                    <a:pt x="100" y="44"/>
                    <a:pt x="93" y="4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1" name="Freeform 80">
              <a:extLst>
                <a:ext uri="{FF2B5EF4-FFF2-40B4-BE49-F238E27FC236}">
                  <a16:creationId xmlns="" xmlns:a16="http://schemas.microsoft.com/office/drawing/2014/main" id="{016DE2AB-7C56-4792-93CC-80CFB806BF8D}"/>
                </a:ext>
              </a:extLst>
            </p:cNvPr>
            <p:cNvSpPr>
              <a:spLocks/>
            </p:cNvSpPr>
            <p:nvPr/>
          </p:nvSpPr>
          <p:spPr bwMode="auto">
            <a:xfrm>
              <a:off x="4949825" y="3865563"/>
              <a:ext cx="31750" cy="41275"/>
            </a:xfrm>
            <a:custGeom>
              <a:avLst/>
              <a:gdLst>
                <a:gd name="T0" fmla="*/ 7 w 15"/>
                <a:gd name="T1" fmla="*/ 0 h 19"/>
                <a:gd name="T2" fmla="*/ 0 w 15"/>
                <a:gd name="T3" fmla="*/ 9 h 19"/>
                <a:gd name="T4" fmla="*/ 7 w 15"/>
                <a:gd name="T5" fmla="*/ 19 h 19"/>
                <a:gd name="T6" fmla="*/ 13 w 15"/>
                <a:gd name="T7" fmla="*/ 17 h 19"/>
                <a:gd name="T8" fmla="*/ 15 w 15"/>
                <a:gd name="T9" fmla="*/ 14 h 19"/>
                <a:gd name="T10" fmla="*/ 14 w 15"/>
                <a:gd name="T11" fmla="*/ 4 h 19"/>
                <a:gd name="T12" fmla="*/ 7 w 1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7" y="0"/>
                  </a:moveTo>
                  <a:cubicBezTo>
                    <a:pt x="5" y="0"/>
                    <a:pt x="0" y="7"/>
                    <a:pt x="0" y="9"/>
                  </a:cubicBezTo>
                  <a:cubicBezTo>
                    <a:pt x="0" y="10"/>
                    <a:pt x="3" y="19"/>
                    <a:pt x="7" y="19"/>
                  </a:cubicBezTo>
                  <a:cubicBezTo>
                    <a:pt x="10" y="19"/>
                    <a:pt x="13" y="19"/>
                    <a:pt x="13" y="17"/>
                  </a:cubicBezTo>
                  <a:cubicBezTo>
                    <a:pt x="13" y="15"/>
                    <a:pt x="14" y="14"/>
                    <a:pt x="15" y="14"/>
                  </a:cubicBezTo>
                  <a:cubicBezTo>
                    <a:pt x="15" y="11"/>
                    <a:pt x="14" y="7"/>
                    <a:pt x="14" y="4"/>
                  </a:cubicBezTo>
                  <a:cubicBezTo>
                    <a:pt x="12" y="2"/>
                    <a:pt x="9" y="0"/>
                    <a:pt x="7" y="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2" name="Freeform 81">
              <a:extLst>
                <a:ext uri="{FF2B5EF4-FFF2-40B4-BE49-F238E27FC236}">
                  <a16:creationId xmlns="" xmlns:a16="http://schemas.microsoft.com/office/drawing/2014/main" id="{3AD4490D-2A11-4C4B-B0BF-4BDA8B74B067}"/>
                </a:ext>
              </a:extLst>
            </p:cNvPr>
            <p:cNvSpPr>
              <a:spLocks/>
            </p:cNvSpPr>
            <p:nvPr/>
          </p:nvSpPr>
          <p:spPr bwMode="auto">
            <a:xfrm>
              <a:off x="4862512" y="3935413"/>
              <a:ext cx="52388" cy="57150"/>
            </a:xfrm>
            <a:custGeom>
              <a:avLst/>
              <a:gdLst>
                <a:gd name="T0" fmla="*/ 18 w 25"/>
                <a:gd name="T1" fmla="*/ 2 h 27"/>
                <a:gd name="T2" fmla="*/ 7 w 25"/>
                <a:gd name="T3" fmla="*/ 7 h 27"/>
                <a:gd name="T4" fmla="*/ 0 w 25"/>
                <a:gd name="T5" fmla="*/ 17 h 27"/>
                <a:gd name="T6" fmla="*/ 7 w 25"/>
                <a:gd name="T7" fmla="*/ 26 h 27"/>
                <a:gd name="T8" fmla="*/ 11 w 25"/>
                <a:gd name="T9" fmla="*/ 27 h 27"/>
                <a:gd name="T10" fmla="*/ 14 w 25"/>
                <a:gd name="T11" fmla="*/ 21 h 27"/>
                <a:gd name="T12" fmla="*/ 21 w 25"/>
                <a:gd name="T13" fmla="*/ 19 h 27"/>
                <a:gd name="T14" fmla="*/ 25 w 25"/>
                <a:gd name="T15" fmla="*/ 11 h 27"/>
                <a:gd name="T16" fmla="*/ 18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8" y="2"/>
                  </a:moveTo>
                  <a:cubicBezTo>
                    <a:pt x="17" y="0"/>
                    <a:pt x="8" y="4"/>
                    <a:pt x="7" y="7"/>
                  </a:cubicBezTo>
                  <a:cubicBezTo>
                    <a:pt x="5" y="10"/>
                    <a:pt x="0" y="17"/>
                    <a:pt x="0" y="17"/>
                  </a:cubicBezTo>
                  <a:cubicBezTo>
                    <a:pt x="7" y="26"/>
                    <a:pt x="7" y="26"/>
                    <a:pt x="7" y="26"/>
                  </a:cubicBezTo>
                  <a:cubicBezTo>
                    <a:pt x="11" y="27"/>
                    <a:pt x="11" y="27"/>
                    <a:pt x="11" y="27"/>
                  </a:cubicBezTo>
                  <a:cubicBezTo>
                    <a:pt x="11" y="27"/>
                    <a:pt x="13" y="24"/>
                    <a:pt x="14" y="21"/>
                  </a:cubicBezTo>
                  <a:cubicBezTo>
                    <a:pt x="15" y="18"/>
                    <a:pt x="21" y="22"/>
                    <a:pt x="21" y="19"/>
                  </a:cubicBezTo>
                  <a:cubicBezTo>
                    <a:pt x="21" y="16"/>
                    <a:pt x="25" y="14"/>
                    <a:pt x="25" y="11"/>
                  </a:cubicBezTo>
                  <a:cubicBezTo>
                    <a:pt x="25" y="8"/>
                    <a:pt x="19" y="5"/>
                    <a:pt x="18" y="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3" name="Freeform 82">
              <a:extLst>
                <a:ext uri="{FF2B5EF4-FFF2-40B4-BE49-F238E27FC236}">
                  <a16:creationId xmlns="" xmlns:a16="http://schemas.microsoft.com/office/drawing/2014/main" id="{E5800D5B-C3A3-4DAE-B5AC-2EB96FBE16E9}"/>
                </a:ext>
              </a:extLst>
            </p:cNvPr>
            <p:cNvSpPr>
              <a:spLocks noEditPoints="1"/>
            </p:cNvSpPr>
            <p:nvPr/>
          </p:nvSpPr>
          <p:spPr bwMode="auto">
            <a:xfrm>
              <a:off x="4616450" y="3770313"/>
              <a:ext cx="384175" cy="339725"/>
            </a:xfrm>
            <a:custGeom>
              <a:avLst/>
              <a:gdLst>
                <a:gd name="T0" fmla="*/ 172 w 181"/>
                <a:gd name="T1" fmla="*/ 60 h 160"/>
                <a:gd name="T2" fmla="*/ 172 w 181"/>
                <a:gd name="T3" fmla="*/ 59 h 160"/>
                <a:gd name="T4" fmla="*/ 170 w 181"/>
                <a:gd name="T5" fmla="*/ 62 h 160"/>
                <a:gd name="T6" fmla="*/ 164 w 181"/>
                <a:gd name="T7" fmla="*/ 64 h 160"/>
                <a:gd name="T8" fmla="*/ 157 w 181"/>
                <a:gd name="T9" fmla="*/ 54 h 160"/>
                <a:gd name="T10" fmla="*/ 164 w 181"/>
                <a:gd name="T11" fmla="*/ 45 h 160"/>
                <a:gd name="T12" fmla="*/ 171 w 181"/>
                <a:gd name="T13" fmla="*/ 49 h 160"/>
                <a:gd name="T14" fmla="*/ 171 w 181"/>
                <a:gd name="T15" fmla="*/ 47 h 160"/>
                <a:gd name="T16" fmla="*/ 170 w 181"/>
                <a:gd name="T17" fmla="*/ 26 h 160"/>
                <a:gd name="T18" fmla="*/ 163 w 181"/>
                <a:gd name="T19" fmla="*/ 5 h 160"/>
                <a:gd name="T20" fmla="*/ 150 w 181"/>
                <a:gd name="T21" fmla="*/ 2 h 160"/>
                <a:gd name="T22" fmla="*/ 139 w 181"/>
                <a:gd name="T23" fmla="*/ 0 h 160"/>
                <a:gd name="T24" fmla="*/ 135 w 181"/>
                <a:gd name="T25" fmla="*/ 6 h 160"/>
                <a:gd name="T26" fmla="*/ 128 w 181"/>
                <a:gd name="T27" fmla="*/ 10 h 160"/>
                <a:gd name="T28" fmla="*/ 119 w 181"/>
                <a:gd name="T29" fmla="*/ 17 h 160"/>
                <a:gd name="T30" fmla="*/ 114 w 181"/>
                <a:gd name="T31" fmla="*/ 24 h 160"/>
                <a:gd name="T32" fmla="*/ 105 w 181"/>
                <a:gd name="T33" fmla="*/ 31 h 160"/>
                <a:gd name="T34" fmla="*/ 100 w 181"/>
                <a:gd name="T35" fmla="*/ 40 h 160"/>
                <a:gd name="T36" fmla="*/ 90 w 181"/>
                <a:gd name="T37" fmla="*/ 45 h 160"/>
                <a:gd name="T38" fmla="*/ 76 w 181"/>
                <a:gd name="T39" fmla="*/ 40 h 160"/>
                <a:gd name="T40" fmla="*/ 69 w 181"/>
                <a:gd name="T41" fmla="*/ 46 h 160"/>
                <a:gd name="T42" fmla="*/ 58 w 181"/>
                <a:gd name="T43" fmla="*/ 58 h 160"/>
                <a:gd name="T44" fmla="*/ 47 w 181"/>
                <a:gd name="T45" fmla="*/ 59 h 160"/>
                <a:gd name="T46" fmla="*/ 45 w 181"/>
                <a:gd name="T47" fmla="*/ 54 h 160"/>
                <a:gd name="T48" fmla="*/ 47 w 181"/>
                <a:gd name="T49" fmla="*/ 51 h 160"/>
                <a:gd name="T50" fmla="*/ 44 w 181"/>
                <a:gd name="T51" fmla="*/ 38 h 160"/>
                <a:gd name="T52" fmla="*/ 38 w 181"/>
                <a:gd name="T53" fmla="*/ 35 h 160"/>
                <a:gd name="T54" fmla="*/ 38 w 181"/>
                <a:gd name="T55" fmla="*/ 76 h 160"/>
                <a:gd name="T56" fmla="*/ 31 w 181"/>
                <a:gd name="T57" fmla="*/ 83 h 160"/>
                <a:gd name="T58" fmla="*/ 17 w 181"/>
                <a:gd name="T59" fmla="*/ 84 h 160"/>
                <a:gd name="T60" fmla="*/ 11 w 181"/>
                <a:gd name="T61" fmla="*/ 76 h 160"/>
                <a:gd name="T62" fmla="*/ 4 w 181"/>
                <a:gd name="T63" fmla="*/ 79 h 160"/>
                <a:gd name="T64" fmla="*/ 0 w 181"/>
                <a:gd name="T65" fmla="*/ 80 h 160"/>
                <a:gd name="T66" fmla="*/ 8 w 181"/>
                <a:gd name="T67" fmla="*/ 98 h 160"/>
                <a:gd name="T68" fmla="*/ 19 w 181"/>
                <a:gd name="T69" fmla="*/ 120 h 160"/>
                <a:gd name="T70" fmla="*/ 19 w 181"/>
                <a:gd name="T71" fmla="*/ 131 h 160"/>
                <a:gd name="T72" fmla="*/ 19 w 181"/>
                <a:gd name="T73" fmla="*/ 140 h 160"/>
                <a:gd name="T74" fmla="*/ 23 w 181"/>
                <a:gd name="T75" fmla="*/ 150 h 160"/>
                <a:gd name="T76" fmla="*/ 27 w 181"/>
                <a:gd name="T77" fmla="*/ 153 h 160"/>
                <a:gd name="T78" fmla="*/ 33 w 181"/>
                <a:gd name="T79" fmla="*/ 157 h 160"/>
                <a:gd name="T80" fmla="*/ 41 w 181"/>
                <a:gd name="T81" fmla="*/ 157 h 160"/>
                <a:gd name="T82" fmla="*/ 54 w 181"/>
                <a:gd name="T83" fmla="*/ 153 h 160"/>
                <a:gd name="T84" fmla="*/ 64 w 181"/>
                <a:gd name="T85" fmla="*/ 149 h 160"/>
                <a:gd name="T86" fmla="*/ 82 w 181"/>
                <a:gd name="T87" fmla="*/ 149 h 160"/>
                <a:gd name="T88" fmla="*/ 93 w 181"/>
                <a:gd name="T89" fmla="*/ 148 h 160"/>
                <a:gd name="T90" fmla="*/ 100 w 181"/>
                <a:gd name="T91" fmla="*/ 146 h 160"/>
                <a:gd name="T92" fmla="*/ 109 w 181"/>
                <a:gd name="T93" fmla="*/ 143 h 160"/>
                <a:gd name="T94" fmla="*/ 132 w 181"/>
                <a:gd name="T95" fmla="*/ 128 h 160"/>
                <a:gd name="T96" fmla="*/ 159 w 181"/>
                <a:gd name="T97" fmla="*/ 96 h 160"/>
                <a:gd name="T98" fmla="*/ 175 w 181"/>
                <a:gd name="T99" fmla="*/ 78 h 160"/>
                <a:gd name="T100" fmla="*/ 181 w 181"/>
                <a:gd name="T101" fmla="*/ 59 h 160"/>
                <a:gd name="T102" fmla="*/ 172 w 181"/>
                <a:gd name="T103" fmla="*/ 60 h 160"/>
                <a:gd name="T104" fmla="*/ 137 w 181"/>
                <a:gd name="T105" fmla="*/ 97 h 160"/>
                <a:gd name="T106" fmla="*/ 130 w 181"/>
                <a:gd name="T107" fmla="*/ 99 h 160"/>
                <a:gd name="T108" fmla="*/ 127 w 181"/>
                <a:gd name="T109" fmla="*/ 105 h 160"/>
                <a:gd name="T110" fmla="*/ 123 w 181"/>
                <a:gd name="T111" fmla="*/ 104 h 160"/>
                <a:gd name="T112" fmla="*/ 116 w 181"/>
                <a:gd name="T113" fmla="*/ 95 h 160"/>
                <a:gd name="T114" fmla="*/ 123 w 181"/>
                <a:gd name="T115" fmla="*/ 85 h 160"/>
                <a:gd name="T116" fmla="*/ 134 w 181"/>
                <a:gd name="T117" fmla="*/ 80 h 160"/>
                <a:gd name="T118" fmla="*/ 141 w 181"/>
                <a:gd name="T119" fmla="*/ 89 h 160"/>
                <a:gd name="T120" fmla="*/ 137 w 181"/>
                <a:gd name="T121"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 h="160">
                  <a:moveTo>
                    <a:pt x="172" y="60"/>
                  </a:moveTo>
                  <a:cubicBezTo>
                    <a:pt x="172" y="60"/>
                    <a:pt x="172" y="59"/>
                    <a:pt x="172" y="59"/>
                  </a:cubicBezTo>
                  <a:cubicBezTo>
                    <a:pt x="171" y="59"/>
                    <a:pt x="170" y="60"/>
                    <a:pt x="170" y="62"/>
                  </a:cubicBezTo>
                  <a:cubicBezTo>
                    <a:pt x="170" y="64"/>
                    <a:pt x="167" y="64"/>
                    <a:pt x="164" y="64"/>
                  </a:cubicBezTo>
                  <a:cubicBezTo>
                    <a:pt x="160" y="64"/>
                    <a:pt x="157" y="55"/>
                    <a:pt x="157" y="54"/>
                  </a:cubicBezTo>
                  <a:cubicBezTo>
                    <a:pt x="157" y="52"/>
                    <a:pt x="162" y="45"/>
                    <a:pt x="164" y="45"/>
                  </a:cubicBezTo>
                  <a:cubicBezTo>
                    <a:pt x="166" y="45"/>
                    <a:pt x="169" y="47"/>
                    <a:pt x="171" y="49"/>
                  </a:cubicBezTo>
                  <a:cubicBezTo>
                    <a:pt x="171" y="48"/>
                    <a:pt x="171" y="47"/>
                    <a:pt x="171" y="47"/>
                  </a:cubicBezTo>
                  <a:cubicBezTo>
                    <a:pt x="171" y="45"/>
                    <a:pt x="173" y="28"/>
                    <a:pt x="170" y="26"/>
                  </a:cubicBezTo>
                  <a:cubicBezTo>
                    <a:pt x="167" y="24"/>
                    <a:pt x="164" y="7"/>
                    <a:pt x="163" y="5"/>
                  </a:cubicBezTo>
                  <a:cubicBezTo>
                    <a:pt x="162" y="3"/>
                    <a:pt x="151" y="4"/>
                    <a:pt x="150" y="2"/>
                  </a:cubicBezTo>
                  <a:cubicBezTo>
                    <a:pt x="148" y="0"/>
                    <a:pt x="139" y="2"/>
                    <a:pt x="139" y="0"/>
                  </a:cubicBezTo>
                  <a:cubicBezTo>
                    <a:pt x="137" y="3"/>
                    <a:pt x="136" y="5"/>
                    <a:pt x="135" y="6"/>
                  </a:cubicBezTo>
                  <a:cubicBezTo>
                    <a:pt x="133" y="8"/>
                    <a:pt x="129" y="7"/>
                    <a:pt x="128" y="10"/>
                  </a:cubicBezTo>
                  <a:cubicBezTo>
                    <a:pt x="127" y="13"/>
                    <a:pt x="122" y="17"/>
                    <a:pt x="119" y="17"/>
                  </a:cubicBezTo>
                  <a:cubicBezTo>
                    <a:pt x="116" y="17"/>
                    <a:pt x="114" y="21"/>
                    <a:pt x="114" y="24"/>
                  </a:cubicBezTo>
                  <a:cubicBezTo>
                    <a:pt x="114" y="27"/>
                    <a:pt x="109" y="31"/>
                    <a:pt x="105" y="31"/>
                  </a:cubicBezTo>
                  <a:cubicBezTo>
                    <a:pt x="100" y="31"/>
                    <a:pt x="102" y="35"/>
                    <a:pt x="100" y="40"/>
                  </a:cubicBezTo>
                  <a:cubicBezTo>
                    <a:pt x="99" y="44"/>
                    <a:pt x="97" y="45"/>
                    <a:pt x="90" y="45"/>
                  </a:cubicBezTo>
                  <a:cubicBezTo>
                    <a:pt x="82" y="45"/>
                    <a:pt x="82" y="44"/>
                    <a:pt x="76" y="40"/>
                  </a:cubicBezTo>
                  <a:cubicBezTo>
                    <a:pt x="71" y="37"/>
                    <a:pt x="69" y="43"/>
                    <a:pt x="69" y="46"/>
                  </a:cubicBezTo>
                  <a:cubicBezTo>
                    <a:pt x="68" y="49"/>
                    <a:pt x="61" y="55"/>
                    <a:pt x="58" y="58"/>
                  </a:cubicBezTo>
                  <a:cubicBezTo>
                    <a:pt x="56" y="61"/>
                    <a:pt x="50" y="59"/>
                    <a:pt x="47" y="59"/>
                  </a:cubicBezTo>
                  <a:cubicBezTo>
                    <a:pt x="44" y="59"/>
                    <a:pt x="45" y="56"/>
                    <a:pt x="45" y="54"/>
                  </a:cubicBezTo>
                  <a:cubicBezTo>
                    <a:pt x="45" y="52"/>
                    <a:pt x="47" y="53"/>
                    <a:pt x="47" y="51"/>
                  </a:cubicBezTo>
                  <a:cubicBezTo>
                    <a:pt x="48" y="49"/>
                    <a:pt x="45" y="42"/>
                    <a:pt x="44" y="38"/>
                  </a:cubicBezTo>
                  <a:cubicBezTo>
                    <a:pt x="43" y="37"/>
                    <a:pt x="41" y="36"/>
                    <a:pt x="38" y="35"/>
                  </a:cubicBezTo>
                  <a:cubicBezTo>
                    <a:pt x="38" y="54"/>
                    <a:pt x="38" y="74"/>
                    <a:pt x="38" y="76"/>
                  </a:cubicBezTo>
                  <a:cubicBezTo>
                    <a:pt x="38" y="80"/>
                    <a:pt x="32" y="81"/>
                    <a:pt x="31" y="83"/>
                  </a:cubicBezTo>
                  <a:cubicBezTo>
                    <a:pt x="30" y="85"/>
                    <a:pt x="21" y="84"/>
                    <a:pt x="17" y="84"/>
                  </a:cubicBezTo>
                  <a:cubicBezTo>
                    <a:pt x="12" y="84"/>
                    <a:pt x="13" y="79"/>
                    <a:pt x="11" y="76"/>
                  </a:cubicBezTo>
                  <a:cubicBezTo>
                    <a:pt x="8" y="72"/>
                    <a:pt x="4" y="77"/>
                    <a:pt x="4" y="79"/>
                  </a:cubicBezTo>
                  <a:cubicBezTo>
                    <a:pt x="4" y="81"/>
                    <a:pt x="2" y="80"/>
                    <a:pt x="0" y="80"/>
                  </a:cubicBezTo>
                  <a:cubicBezTo>
                    <a:pt x="3" y="86"/>
                    <a:pt x="6" y="93"/>
                    <a:pt x="8" y="98"/>
                  </a:cubicBezTo>
                  <a:cubicBezTo>
                    <a:pt x="11" y="107"/>
                    <a:pt x="17" y="115"/>
                    <a:pt x="19" y="120"/>
                  </a:cubicBezTo>
                  <a:cubicBezTo>
                    <a:pt x="21" y="126"/>
                    <a:pt x="22" y="130"/>
                    <a:pt x="19" y="131"/>
                  </a:cubicBezTo>
                  <a:cubicBezTo>
                    <a:pt x="15" y="131"/>
                    <a:pt x="15" y="134"/>
                    <a:pt x="19" y="140"/>
                  </a:cubicBezTo>
                  <a:cubicBezTo>
                    <a:pt x="23" y="146"/>
                    <a:pt x="20" y="149"/>
                    <a:pt x="23" y="150"/>
                  </a:cubicBezTo>
                  <a:cubicBezTo>
                    <a:pt x="26" y="150"/>
                    <a:pt x="25" y="152"/>
                    <a:pt x="27" y="153"/>
                  </a:cubicBezTo>
                  <a:cubicBezTo>
                    <a:pt x="30" y="153"/>
                    <a:pt x="32" y="155"/>
                    <a:pt x="33" y="157"/>
                  </a:cubicBezTo>
                  <a:cubicBezTo>
                    <a:pt x="35" y="160"/>
                    <a:pt x="39" y="160"/>
                    <a:pt x="41" y="157"/>
                  </a:cubicBezTo>
                  <a:cubicBezTo>
                    <a:pt x="43" y="154"/>
                    <a:pt x="48" y="153"/>
                    <a:pt x="54" y="153"/>
                  </a:cubicBezTo>
                  <a:cubicBezTo>
                    <a:pt x="60" y="153"/>
                    <a:pt x="59" y="151"/>
                    <a:pt x="64" y="149"/>
                  </a:cubicBezTo>
                  <a:cubicBezTo>
                    <a:pt x="70" y="148"/>
                    <a:pt x="77" y="147"/>
                    <a:pt x="82" y="149"/>
                  </a:cubicBezTo>
                  <a:cubicBezTo>
                    <a:pt x="87" y="151"/>
                    <a:pt x="90" y="149"/>
                    <a:pt x="93" y="148"/>
                  </a:cubicBezTo>
                  <a:cubicBezTo>
                    <a:pt x="95" y="146"/>
                    <a:pt x="99" y="150"/>
                    <a:pt x="100" y="146"/>
                  </a:cubicBezTo>
                  <a:cubicBezTo>
                    <a:pt x="100" y="142"/>
                    <a:pt x="105" y="143"/>
                    <a:pt x="109" y="143"/>
                  </a:cubicBezTo>
                  <a:cubicBezTo>
                    <a:pt x="113" y="143"/>
                    <a:pt x="124" y="136"/>
                    <a:pt x="132" y="128"/>
                  </a:cubicBezTo>
                  <a:cubicBezTo>
                    <a:pt x="141" y="121"/>
                    <a:pt x="154" y="103"/>
                    <a:pt x="159" y="96"/>
                  </a:cubicBezTo>
                  <a:cubicBezTo>
                    <a:pt x="164" y="88"/>
                    <a:pt x="171" y="81"/>
                    <a:pt x="175" y="78"/>
                  </a:cubicBezTo>
                  <a:cubicBezTo>
                    <a:pt x="178" y="75"/>
                    <a:pt x="180" y="66"/>
                    <a:pt x="181" y="59"/>
                  </a:cubicBezTo>
                  <a:cubicBezTo>
                    <a:pt x="177" y="59"/>
                    <a:pt x="172" y="60"/>
                    <a:pt x="172" y="60"/>
                  </a:cubicBezTo>
                  <a:close/>
                  <a:moveTo>
                    <a:pt x="137" y="97"/>
                  </a:moveTo>
                  <a:cubicBezTo>
                    <a:pt x="137" y="100"/>
                    <a:pt x="131" y="96"/>
                    <a:pt x="130" y="99"/>
                  </a:cubicBezTo>
                  <a:cubicBezTo>
                    <a:pt x="129" y="102"/>
                    <a:pt x="127" y="105"/>
                    <a:pt x="127" y="105"/>
                  </a:cubicBezTo>
                  <a:cubicBezTo>
                    <a:pt x="123" y="104"/>
                    <a:pt x="123" y="104"/>
                    <a:pt x="123" y="104"/>
                  </a:cubicBezTo>
                  <a:cubicBezTo>
                    <a:pt x="116" y="95"/>
                    <a:pt x="116" y="95"/>
                    <a:pt x="116" y="95"/>
                  </a:cubicBezTo>
                  <a:cubicBezTo>
                    <a:pt x="116" y="95"/>
                    <a:pt x="121" y="88"/>
                    <a:pt x="123" y="85"/>
                  </a:cubicBezTo>
                  <a:cubicBezTo>
                    <a:pt x="124" y="82"/>
                    <a:pt x="133" y="78"/>
                    <a:pt x="134" y="80"/>
                  </a:cubicBezTo>
                  <a:cubicBezTo>
                    <a:pt x="135" y="83"/>
                    <a:pt x="141" y="86"/>
                    <a:pt x="141" y="89"/>
                  </a:cubicBezTo>
                  <a:cubicBezTo>
                    <a:pt x="141" y="92"/>
                    <a:pt x="137" y="94"/>
                    <a:pt x="137" y="9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4" name="Freeform 83">
              <a:extLst>
                <a:ext uri="{FF2B5EF4-FFF2-40B4-BE49-F238E27FC236}">
                  <a16:creationId xmlns="" xmlns:a16="http://schemas.microsoft.com/office/drawing/2014/main" id="{21C73D39-2FD0-4F3B-ABB7-E135DA931ADE}"/>
                </a:ext>
              </a:extLst>
            </p:cNvPr>
            <p:cNvSpPr>
              <a:spLocks/>
            </p:cNvSpPr>
            <p:nvPr/>
          </p:nvSpPr>
          <p:spPr bwMode="auto">
            <a:xfrm>
              <a:off x="4514850" y="3375026"/>
              <a:ext cx="277813" cy="296863"/>
            </a:xfrm>
            <a:custGeom>
              <a:avLst/>
              <a:gdLst>
                <a:gd name="T0" fmla="*/ 7 w 131"/>
                <a:gd name="T1" fmla="*/ 129 h 140"/>
                <a:gd name="T2" fmla="*/ 12 w 131"/>
                <a:gd name="T3" fmla="*/ 131 h 140"/>
                <a:gd name="T4" fmla="*/ 23 w 131"/>
                <a:gd name="T5" fmla="*/ 132 h 140"/>
                <a:gd name="T6" fmla="*/ 33 w 131"/>
                <a:gd name="T7" fmla="*/ 135 h 140"/>
                <a:gd name="T8" fmla="*/ 72 w 131"/>
                <a:gd name="T9" fmla="*/ 135 h 140"/>
                <a:gd name="T10" fmla="*/ 76 w 131"/>
                <a:gd name="T11" fmla="*/ 139 h 140"/>
                <a:gd name="T12" fmla="*/ 101 w 131"/>
                <a:gd name="T13" fmla="*/ 139 h 140"/>
                <a:gd name="T14" fmla="*/ 118 w 131"/>
                <a:gd name="T15" fmla="*/ 138 h 140"/>
                <a:gd name="T16" fmla="*/ 121 w 131"/>
                <a:gd name="T17" fmla="*/ 137 h 140"/>
                <a:gd name="T18" fmla="*/ 108 w 131"/>
                <a:gd name="T19" fmla="*/ 119 h 140"/>
                <a:gd name="T20" fmla="*/ 109 w 131"/>
                <a:gd name="T21" fmla="*/ 82 h 140"/>
                <a:gd name="T22" fmla="*/ 126 w 131"/>
                <a:gd name="T23" fmla="*/ 82 h 140"/>
                <a:gd name="T24" fmla="*/ 129 w 131"/>
                <a:gd name="T25" fmla="*/ 79 h 140"/>
                <a:gd name="T26" fmla="*/ 131 w 131"/>
                <a:gd name="T27" fmla="*/ 57 h 140"/>
                <a:gd name="T28" fmla="*/ 128 w 131"/>
                <a:gd name="T29" fmla="*/ 57 h 140"/>
                <a:gd name="T30" fmla="*/ 118 w 131"/>
                <a:gd name="T31" fmla="*/ 58 h 140"/>
                <a:gd name="T32" fmla="*/ 112 w 131"/>
                <a:gd name="T33" fmla="*/ 61 h 140"/>
                <a:gd name="T34" fmla="*/ 112 w 131"/>
                <a:gd name="T35" fmla="*/ 52 h 140"/>
                <a:gd name="T36" fmla="*/ 107 w 131"/>
                <a:gd name="T37" fmla="*/ 43 h 140"/>
                <a:gd name="T38" fmla="*/ 108 w 131"/>
                <a:gd name="T39" fmla="*/ 27 h 140"/>
                <a:gd name="T40" fmla="*/ 106 w 131"/>
                <a:gd name="T41" fmla="*/ 18 h 140"/>
                <a:gd name="T42" fmla="*/ 99 w 131"/>
                <a:gd name="T43" fmla="*/ 16 h 140"/>
                <a:gd name="T44" fmla="*/ 93 w 131"/>
                <a:gd name="T45" fmla="*/ 14 h 140"/>
                <a:gd name="T46" fmla="*/ 84 w 131"/>
                <a:gd name="T47" fmla="*/ 14 h 140"/>
                <a:gd name="T48" fmla="*/ 80 w 131"/>
                <a:gd name="T49" fmla="*/ 24 h 140"/>
                <a:gd name="T50" fmla="*/ 67 w 131"/>
                <a:gd name="T51" fmla="*/ 26 h 140"/>
                <a:gd name="T52" fmla="*/ 57 w 131"/>
                <a:gd name="T53" fmla="*/ 19 h 140"/>
                <a:gd name="T54" fmla="*/ 53 w 131"/>
                <a:gd name="T55" fmla="*/ 10 h 140"/>
                <a:gd name="T56" fmla="*/ 51 w 131"/>
                <a:gd name="T57" fmla="*/ 1 h 140"/>
                <a:gd name="T58" fmla="*/ 14 w 131"/>
                <a:gd name="T59" fmla="*/ 1 h 140"/>
                <a:gd name="T60" fmla="*/ 8 w 131"/>
                <a:gd name="T61" fmla="*/ 4 h 140"/>
                <a:gd name="T62" fmla="*/ 18 w 131"/>
                <a:gd name="T63" fmla="*/ 28 h 140"/>
                <a:gd name="T64" fmla="*/ 16 w 131"/>
                <a:gd name="T65" fmla="*/ 40 h 140"/>
                <a:gd name="T66" fmla="*/ 23 w 131"/>
                <a:gd name="T67" fmla="*/ 63 h 140"/>
                <a:gd name="T68" fmla="*/ 15 w 131"/>
                <a:gd name="T69" fmla="*/ 80 h 140"/>
                <a:gd name="T70" fmla="*/ 7 w 131"/>
                <a:gd name="T71" fmla="*/ 101 h 140"/>
                <a:gd name="T72" fmla="*/ 1 w 131"/>
                <a:gd name="T73" fmla="*/ 117 h 140"/>
                <a:gd name="T74" fmla="*/ 0 w 131"/>
                <a:gd name="T75" fmla="*/ 132 h 140"/>
                <a:gd name="T76" fmla="*/ 0 w 131"/>
                <a:gd name="T77" fmla="*/ 133 h 140"/>
                <a:gd name="T78" fmla="*/ 3 w 131"/>
                <a:gd name="T79" fmla="*/ 132 h 140"/>
                <a:gd name="T80" fmla="*/ 7 w 131"/>
                <a:gd name="T81"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7" y="129"/>
                  </a:moveTo>
                  <a:cubicBezTo>
                    <a:pt x="10" y="129"/>
                    <a:pt x="8" y="133"/>
                    <a:pt x="12" y="131"/>
                  </a:cubicBezTo>
                  <a:cubicBezTo>
                    <a:pt x="16" y="130"/>
                    <a:pt x="19" y="130"/>
                    <a:pt x="23" y="132"/>
                  </a:cubicBezTo>
                  <a:cubicBezTo>
                    <a:pt x="26" y="134"/>
                    <a:pt x="29" y="135"/>
                    <a:pt x="33" y="135"/>
                  </a:cubicBezTo>
                  <a:cubicBezTo>
                    <a:pt x="37" y="135"/>
                    <a:pt x="72" y="135"/>
                    <a:pt x="72" y="135"/>
                  </a:cubicBezTo>
                  <a:cubicBezTo>
                    <a:pt x="76" y="139"/>
                    <a:pt x="76" y="139"/>
                    <a:pt x="76" y="139"/>
                  </a:cubicBezTo>
                  <a:cubicBezTo>
                    <a:pt x="76" y="139"/>
                    <a:pt x="97" y="137"/>
                    <a:pt x="101" y="139"/>
                  </a:cubicBezTo>
                  <a:cubicBezTo>
                    <a:pt x="104" y="140"/>
                    <a:pt x="115" y="139"/>
                    <a:pt x="118" y="138"/>
                  </a:cubicBezTo>
                  <a:cubicBezTo>
                    <a:pt x="119" y="137"/>
                    <a:pt x="120" y="137"/>
                    <a:pt x="121" y="137"/>
                  </a:cubicBezTo>
                  <a:cubicBezTo>
                    <a:pt x="108" y="119"/>
                    <a:pt x="108" y="119"/>
                    <a:pt x="108" y="119"/>
                  </a:cubicBezTo>
                  <a:cubicBezTo>
                    <a:pt x="109" y="82"/>
                    <a:pt x="109" y="82"/>
                    <a:pt x="109" y="82"/>
                  </a:cubicBezTo>
                  <a:cubicBezTo>
                    <a:pt x="126" y="82"/>
                    <a:pt x="126" y="82"/>
                    <a:pt x="126" y="82"/>
                  </a:cubicBezTo>
                  <a:cubicBezTo>
                    <a:pt x="129" y="79"/>
                    <a:pt x="129" y="79"/>
                    <a:pt x="129" y="79"/>
                  </a:cubicBezTo>
                  <a:cubicBezTo>
                    <a:pt x="131" y="57"/>
                    <a:pt x="131" y="57"/>
                    <a:pt x="131" y="57"/>
                  </a:cubicBezTo>
                  <a:cubicBezTo>
                    <a:pt x="131" y="57"/>
                    <a:pt x="130" y="56"/>
                    <a:pt x="128" y="57"/>
                  </a:cubicBezTo>
                  <a:cubicBezTo>
                    <a:pt x="125" y="58"/>
                    <a:pt x="122" y="58"/>
                    <a:pt x="118" y="58"/>
                  </a:cubicBezTo>
                  <a:cubicBezTo>
                    <a:pt x="115" y="58"/>
                    <a:pt x="114" y="61"/>
                    <a:pt x="112" y="61"/>
                  </a:cubicBezTo>
                  <a:cubicBezTo>
                    <a:pt x="110" y="60"/>
                    <a:pt x="112" y="54"/>
                    <a:pt x="112" y="52"/>
                  </a:cubicBezTo>
                  <a:cubicBezTo>
                    <a:pt x="113" y="49"/>
                    <a:pt x="109" y="45"/>
                    <a:pt x="107" y="43"/>
                  </a:cubicBezTo>
                  <a:cubicBezTo>
                    <a:pt x="104" y="41"/>
                    <a:pt x="110" y="28"/>
                    <a:pt x="108" y="27"/>
                  </a:cubicBezTo>
                  <a:cubicBezTo>
                    <a:pt x="107" y="25"/>
                    <a:pt x="106" y="21"/>
                    <a:pt x="106" y="18"/>
                  </a:cubicBezTo>
                  <a:cubicBezTo>
                    <a:pt x="106" y="14"/>
                    <a:pt x="104" y="16"/>
                    <a:pt x="99" y="16"/>
                  </a:cubicBezTo>
                  <a:cubicBezTo>
                    <a:pt x="94" y="16"/>
                    <a:pt x="93" y="14"/>
                    <a:pt x="93" y="14"/>
                  </a:cubicBezTo>
                  <a:cubicBezTo>
                    <a:pt x="93" y="14"/>
                    <a:pt x="87" y="12"/>
                    <a:pt x="84" y="14"/>
                  </a:cubicBezTo>
                  <a:cubicBezTo>
                    <a:pt x="81" y="15"/>
                    <a:pt x="82" y="24"/>
                    <a:pt x="80" y="24"/>
                  </a:cubicBezTo>
                  <a:cubicBezTo>
                    <a:pt x="78" y="23"/>
                    <a:pt x="72" y="24"/>
                    <a:pt x="67" y="26"/>
                  </a:cubicBezTo>
                  <a:cubicBezTo>
                    <a:pt x="62" y="27"/>
                    <a:pt x="60" y="25"/>
                    <a:pt x="57" y="19"/>
                  </a:cubicBezTo>
                  <a:cubicBezTo>
                    <a:pt x="55" y="13"/>
                    <a:pt x="52" y="15"/>
                    <a:pt x="53" y="10"/>
                  </a:cubicBezTo>
                  <a:cubicBezTo>
                    <a:pt x="54" y="6"/>
                    <a:pt x="51" y="1"/>
                    <a:pt x="51" y="1"/>
                  </a:cubicBezTo>
                  <a:cubicBezTo>
                    <a:pt x="51" y="1"/>
                    <a:pt x="18" y="0"/>
                    <a:pt x="14" y="1"/>
                  </a:cubicBezTo>
                  <a:cubicBezTo>
                    <a:pt x="13" y="1"/>
                    <a:pt x="10" y="3"/>
                    <a:pt x="8" y="4"/>
                  </a:cubicBezTo>
                  <a:cubicBezTo>
                    <a:pt x="10" y="12"/>
                    <a:pt x="16" y="25"/>
                    <a:pt x="18" y="28"/>
                  </a:cubicBezTo>
                  <a:cubicBezTo>
                    <a:pt x="19" y="31"/>
                    <a:pt x="16" y="34"/>
                    <a:pt x="16" y="40"/>
                  </a:cubicBezTo>
                  <a:cubicBezTo>
                    <a:pt x="16" y="46"/>
                    <a:pt x="22" y="56"/>
                    <a:pt x="23" y="63"/>
                  </a:cubicBezTo>
                  <a:cubicBezTo>
                    <a:pt x="24" y="71"/>
                    <a:pt x="19" y="75"/>
                    <a:pt x="15" y="80"/>
                  </a:cubicBezTo>
                  <a:cubicBezTo>
                    <a:pt x="11" y="84"/>
                    <a:pt x="7" y="95"/>
                    <a:pt x="7" y="101"/>
                  </a:cubicBezTo>
                  <a:cubicBezTo>
                    <a:pt x="7" y="108"/>
                    <a:pt x="1" y="114"/>
                    <a:pt x="1" y="117"/>
                  </a:cubicBezTo>
                  <a:cubicBezTo>
                    <a:pt x="1" y="120"/>
                    <a:pt x="0" y="129"/>
                    <a:pt x="0" y="132"/>
                  </a:cubicBezTo>
                  <a:cubicBezTo>
                    <a:pt x="0" y="133"/>
                    <a:pt x="0" y="133"/>
                    <a:pt x="0" y="133"/>
                  </a:cubicBezTo>
                  <a:cubicBezTo>
                    <a:pt x="3" y="132"/>
                    <a:pt x="3" y="132"/>
                    <a:pt x="3" y="132"/>
                  </a:cubicBezTo>
                  <a:cubicBezTo>
                    <a:pt x="3" y="132"/>
                    <a:pt x="4" y="129"/>
                    <a:pt x="7" y="12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5" name="Freeform 84">
              <a:extLst>
                <a:ext uri="{FF2B5EF4-FFF2-40B4-BE49-F238E27FC236}">
                  <a16:creationId xmlns="" xmlns:a16="http://schemas.microsoft.com/office/drawing/2014/main" id="{09B12AC3-4B25-4494-BD6F-31B494A62D41}"/>
                </a:ext>
              </a:extLst>
            </p:cNvPr>
            <p:cNvSpPr>
              <a:spLocks/>
            </p:cNvSpPr>
            <p:nvPr/>
          </p:nvSpPr>
          <p:spPr bwMode="auto">
            <a:xfrm>
              <a:off x="4743450" y="3432176"/>
              <a:ext cx="276225" cy="241300"/>
            </a:xfrm>
            <a:custGeom>
              <a:avLst/>
              <a:gdLst>
                <a:gd name="T0" fmla="*/ 100 w 130"/>
                <a:gd name="T1" fmla="*/ 5 h 114"/>
                <a:gd name="T2" fmla="*/ 92 w 130"/>
                <a:gd name="T3" fmla="*/ 0 h 114"/>
                <a:gd name="T4" fmla="*/ 78 w 130"/>
                <a:gd name="T5" fmla="*/ 2 h 114"/>
                <a:gd name="T6" fmla="*/ 75 w 130"/>
                <a:gd name="T7" fmla="*/ 9 h 114"/>
                <a:gd name="T8" fmla="*/ 74 w 130"/>
                <a:gd name="T9" fmla="*/ 15 h 114"/>
                <a:gd name="T10" fmla="*/ 73 w 130"/>
                <a:gd name="T11" fmla="*/ 28 h 114"/>
                <a:gd name="T12" fmla="*/ 71 w 130"/>
                <a:gd name="T13" fmla="*/ 38 h 114"/>
                <a:gd name="T14" fmla="*/ 78 w 130"/>
                <a:gd name="T15" fmla="*/ 47 h 114"/>
                <a:gd name="T16" fmla="*/ 86 w 130"/>
                <a:gd name="T17" fmla="*/ 45 h 114"/>
                <a:gd name="T18" fmla="*/ 87 w 130"/>
                <a:gd name="T19" fmla="*/ 53 h 114"/>
                <a:gd name="T20" fmla="*/ 85 w 130"/>
                <a:gd name="T21" fmla="*/ 58 h 114"/>
                <a:gd name="T22" fmla="*/ 77 w 130"/>
                <a:gd name="T23" fmla="*/ 58 h 114"/>
                <a:gd name="T24" fmla="*/ 73 w 130"/>
                <a:gd name="T25" fmla="*/ 48 h 114"/>
                <a:gd name="T26" fmla="*/ 64 w 130"/>
                <a:gd name="T27" fmla="*/ 46 h 114"/>
                <a:gd name="T28" fmla="*/ 58 w 130"/>
                <a:gd name="T29" fmla="*/ 40 h 114"/>
                <a:gd name="T30" fmla="*/ 54 w 130"/>
                <a:gd name="T31" fmla="*/ 42 h 114"/>
                <a:gd name="T32" fmla="*/ 49 w 130"/>
                <a:gd name="T33" fmla="*/ 43 h 114"/>
                <a:gd name="T34" fmla="*/ 40 w 130"/>
                <a:gd name="T35" fmla="*/ 40 h 114"/>
                <a:gd name="T36" fmla="*/ 36 w 130"/>
                <a:gd name="T37" fmla="*/ 35 h 114"/>
                <a:gd name="T38" fmla="*/ 29 w 130"/>
                <a:gd name="T39" fmla="*/ 35 h 114"/>
                <a:gd name="T40" fmla="*/ 26 w 130"/>
                <a:gd name="T41" fmla="*/ 33 h 114"/>
                <a:gd name="T42" fmla="*/ 23 w 130"/>
                <a:gd name="T43" fmla="*/ 30 h 114"/>
                <a:gd name="T44" fmla="*/ 21 w 130"/>
                <a:gd name="T45" fmla="*/ 52 h 114"/>
                <a:gd name="T46" fmla="*/ 18 w 130"/>
                <a:gd name="T47" fmla="*/ 55 h 114"/>
                <a:gd name="T48" fmla="*/ 1 w 130"/>
                <a:gd name="T49" fmla="*/ 55 h 114"/>
                <a:gd name="T50" fmla="*/ 0 w 130"/>
                <a:gd name="T51" fmla="*/ 92 h 114"/>
                <a:gd name="T52" fmla="*/ 13 w 130"/>
                <a:gd name="T53" fmla="*/ 110 h 114"/>
                <a:gd name="T54" fmla="*/ 34 w 130"/>
                <a:gd name="T55" fmla="*/ 109 h 114"/>
                <a:gd name="T56" fmla="*/ 35 w 130"/>
                <a:gd name="T57" fmla="*/ 111 h 114"/>
                <a:gd name="T58" fmla="*/ 40 w 130"/>
                <a:gd name="T59" fmla="*/ 111 h 114"/>
                <a:gd name="T60" fmla="*/ 55 w 130"/>
                <a:gd name="T61" fmla="*/ 113 h 114"/>
                <a:gd name="T62" fmla="*/ 66 w 130"/>
                <a:gd name="T63" fmla="*/ 100 h 114"/>
                <a:gd name="T64" fmla="*/ 77 w 130"/>
                <a:gd name="T65" fmla="*/ 92 h 114"/>
                <a:gd name="T66" fmla="*/ 83 w 130"/>
                <a:gd name="T67" fmla="*/ 87 h 114"/>
                <a:gd name="T68" fmla="*/ 93 w 130"/>
                <a:gd name="T69" fmla="*/ 86 h 114"/>
                <a:gd name="T70" fmla="*/ 93 w 130"/>
                <a:gd name="T71" fmla="*/ 86 h 114"/>
                <a:gd name="T72" fmla="*/ 91 w 130"/>
                <a:gd name="T73" fmla="*/ 78 h 114"/>
                <a:gd name="T74" fmla="*/ 122 w 130"/>
                <a:gd name="T75" fmla="*/ 67 h 114"/>
                <a:gd name="T76" fmla="*/ 120 w 130"/>
                <a:gd name="T77" fmla="*/ 62 h 114"/>
                <a:gd name="T78" fmla="*/ 122 w 130"/>
                <a:gd name="T79" fmla="*/ 51 h 114"/>
                <a:gd name="T80" fmla="*/ 127 w 130"/>
                <a:gd name="T81" fmla="*/ 48 h 114"/>
                <a:gd name="T82" fmla="*/ 126 w 130"/>
                <a:gd name="T83" fmla="*/ 29 h 114"/>
                <a:gd name="T84" fmla="*/ 130 w 130"/>
                <a:gd name="T85" fmla="*/ 27 h 114"/>
                <a:gd name="T86" fmla="*/ 125 w 130"/>
                <a:gd name="T87" fmla="*/ 15 h 114"/>
                <a:gd name="T88" fmla="*/ 110 w 130"/>
                <a:gd name="T89" fmla="*/ 9 h 114"/>
                <a:gd name="T90" fmla="*/ 100 w 130"/>
                <a:gd name="T9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14">
                  <a:moveTo>
                    <a:pt x="100" y="5"/>
                  </a:moveTo>
                  <a:cubicBezTo>
                    <a:pt x="99" y="5"/>
                    <a:pt x="95" y="2"/>
                    <a:pt x="92" y="0"/>
                  </a:cubicBezTo>
                  <a:cubicBezTo>
                    <a:pt x="90" y="2"/>
                    <a:pt x="82" y="2"/>
                    <a:pt x="78" y="2"/>
                  </a:cubicBezTo>
                  <a:cubicBezTo>
                    <a:pt x="74" y="2"/>
                    <a:pt x="78" y="7"/>
                    <a:pt x="75" y="9"/>
                  </a:cubicBezTo>
                  <a:cubicBezTo>
                    <a:pt x="73" y="11"/>
                    <a:pt x="72" y="14"/>
                    <a:pt x="74" y="15"/>
                  </a:cubicBezTo>
                  <a:cubicBezTo>
                    <a:pt x="76" y="16"/>
                    <a:pt x="73" y="25"/>
                    <a:pt x="73" y="28"/>
                  </a:cubicBezTo>
                  <a:cubicBezTo>
                    <a:pt x="73" y="31"/>
                    <a:pt x="69" y="37"/>
                    <a:pt x="71" y="38"/>
                  </a:cubicBezTo>
                  <a:cubicBezTo>
                    <a:pt x="72" y="39"/>
                    <a:pt x="75" y="46"/>
                    <a:pt x="78" y="47"/>
                  </a:cubicBezTo>
                  <a:cubicBezTo>
                    <a:pt x="82" y="48"/>
                    <a:pt x="84" y="45"/>
                    <a:pt x="86" y="45"/>
                  </a:cubicBezTo>
                  <a:cubicBezTo>
                    <a:pt x="87" y="45"/>
                    <a:pt x="87" y="49"/>
                    <a:pt x="87" y="53"/>
                  </a:cubicBezTo>
                  <a:cubicBezTo>
                    <a:pt x="87" y="56"/>
                    <a:pt x="85" y="58"/>
                    <a:pt x="85" y="58"/>
                  </a:cubicBezTo>
                  <a:cubicBezTo>
                    <a:pt x="85" y="58"/>
                    <a:pt x="80" y="60"/>
                    <a:pt x="77" y="58"/>
                  </a:cubicBezTo>
                  <a:cubicBezTo>
                    <a:pt x="75" y="56"/>
                    <a:pt x="73" y="50"/>
                    <a:pt x="73" y="48"/>
                  </a:cubicBezTo>
                  <a:cubicBezTo>
                    <a:pt x="73" y="46"/>
                    <a:pt x="67" y="46"/>
                    <a:pt x="64" y="46"/>
                  </a:cubicBezTo>
                  <a:cubicBezTo>
                    <a:pt x="62" y="46"/>
                    <a:pt x="59" y="42"/>
                    <a:pt x="58" y="40"/>
                  </a:cubicBezTo>
                  <a:cubicBezTo>
                    <a:pt x="57" y="38"/>
                    <a:pt x="54" y="40"/>
                    <a:pt x="54" y="42"/>
                  </a:cubicBezTo>
                  <a:cubicBezTo>
                    <a:pt x="54" y="43"/>
                    <a:pt x="52" y="43"/>
                    <a:pt x="49" y="43"/>
                  </a:cubicBezTo>
                  <a:cubicBezTo>
                    <a:pt x="47" y="43"/>
                    <a:pt x="42" y="39"/>
                    <a:pt x="40" y="40"/>
                  </a:cubicBezTo>
                  <a:cubicBezTo>
                    <a:pt x="38" y="41"/>
                    <a:pt x="36" y="37"/>
                    <a:pt x="36" y="35"/>
                  </a:cubicBezTo>
                  <a:cubicBezTo>
                    <a:pt x="37" y="33"/>
                    <a:pt x="31" y="34"/>
                    <a:pt x="29" y="35"/>
                  </a:cubicBezTo>
                  <a:cubicBezTo>
                    <a:pt x="27" y="36"/>
                    <a:pt x="26" y="33"/>
                    <a:pt x="26" y="33"/>
                  </a:cubicBezTo>
                  <a:cubicBezTo>
                    <a:pt x="26" y="33"/>
                    <a:pt x="25" y="31"/>
                    <a:pt x="23" y="30"/>
                  </a:cubicBezTo>
                  <a:cubicBezTo>
                    <a:pt x="21" y="52"/>
                    <a:pt x="21" y="52"/>
                    <a:pt x="21" y="52"/>
                  </a:cubicBezTo>
                  <a:cubicBezTo>
                    <a:pt x="18" y="55"/>
                    <a:pt x="18" y="55"/>
                    <a:pt x="18" y="55"/>
                  </a:cubicBezTo>
                  <a:cubicBezTo>
                    <a:pt x="1" y="55"/>
                    <a:pt x="1" y="55"/>
                    <a:pt x="1" y="55"/>
                  </a:cubicBezTo>
                  <a:cubicBezTo>
                    <a:pt x="0" y="92"/>
                    <a:pt x="0" y="92"/>
                    <a:pt x="0" y="92"/>
                  </a:cubicBezTo>
                  <a:cubicBezTo>
                    <a:pt x="13" y="110"/>
                    <a:pt x="13" y="110"/>
                    <a:pt x="13" y="110"/>
                  </a:cubicBezTo>
                  <a:cubicBezTo>
                    <a:pt x="20" y="108"/>
                    <a:pt x="34" y="107"/>
                    <a:pt x="34" y="109"/>
                  </a:cubicBezTo>
                  <a:cubicBezTo>
                    <a:pt x="34" y="110"/>
                    <a:pt x="34" y="111"/>
                    <a:pt x="35" y="111"/>
                  </a:cubicBezTo>
                  <a:cubicBezTo>
                    <a:pt x="37" y="111"/>
                    <a:pt x="39" y="110"/>
                    <a:pt x="40" y="111"/>
                  </a:cubicBezTo>
                  <a:cubicBezTo>
                    <a:pt x="43" y="111"/>
                    <a:pt x="52" y="114"/>
                    <a:pt x="55" y="113"/>
                  </a:cubicBezTo>
                  <a:cubicBezTo>
                    <a:pt x="57" y="112"/>
                    <a:pt x="62" y="102"/>
                    <a:pt x="66" y="100"/>
                  </a:cubicBezTo>
                  <a:cubicBezTo>
                    <a:pt x="71" y="99"/>
                    <a:pt x="77" y="94"/>
                    <a:pt x="77" y="92"/>
                  </a:cubicBezTo>
                  <a:cubicBezTo>
                    <a:pt x="77" y="90"/>
                    <a:pt x="77" y="88"/>
                    <a:pt x="83" y="87"/>
                  </a:cubicBezTo>
                  <a:cubicBezTo>
                    <a:pt x="93" y="86"/>
                    <a:pt x="93" y="86"/>
                    <a:pt x="93" y="86"/>
                  </a:cubicBezTo>
                  <a:cubicBezTo>
                    <a:pt x="93" y="86"/>
                    <a:pt x="93" y="86"/>
                    <a:pt x="93" y="86"/>
                  </a:cubicBezTo>
                  <a:cubicBezTo>
                    <a:pt x="91" y="78"/>
                    <a:pt x="91" y="78"/>
                    <a:pt x="91" y="78"/>
                  </a:cubicBezTo>
                  <a:cubicBezTo>
                    <a:pt x="91" y="78"/>
                    <a:pt x="121" y="67"/>
                    <a:pt x="122" y="67"/>
                  </a:cubicBezTo>
                  <a:cubicBezTo>
                    <a:pt x="121" y="64"/>
                    <a:pt x="120" y="62"/>
                    <a:pt x="120" y="62"/>
                  </a:cubicBezTo>
                  <a:cubicBezTo>
                    <a:pt x="121" y="61"/>
                    <a:pt x="122" y="53"/>
                    <a:pt x="122" y="51"/>
                  </a:cubicBezTo>
                  <a:cubicBezTo>
                    <a:pt x="122" y="48"/>
                    <a:pt x="129" y="50"/>
                    <a:pt x="127" y="48"/>
                  </a:cubicBezTo>
                  <a:cubicBezTo>
                    <a:pt x="124" y="46"/>
                    <a:pt x="125" y="32"/>
                    <a:pt x="126" y="29"/>
                  </a:cubicBezTo>
                  <a:cubicBezTo>
                    <a:pt x="127" y="26"/>
                    <a:pt x="130" y="29"/>
                    <a:pt x="130" y="27"/>
                  </a:cubicBezTo>
                  <a:cubicBezTo>
                    <a:pt x="130" y="25"/>
                    <a:pt x="127" y="17"/>
                    <a:pt x="125" y="15"/>
                  </a:cubicBezTo>
                  <a:cubicBezTo>
                    <a:pt x="124" y="13"/>
                    <a:pt x="113" y="9"/>
                    <a:pt x="110" y="9"/>
                  </a:cubicBezTo>
                  <a:cubicBezTo>
                    <a:pt x="108" y="8"/>
                    <a:pt x="103" y="5"/>
                    <a:pt x="100" y="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6" name="Freeform 85">
              <a:extLst>
                <a:ext uri="{FF2B5EF4-FFF2-40B4-BE49-F238E27FC236}">
                  <a16:creationId xmlns="" xmlns:a16="http://schemas.microsoft.com/office/drawing/2014/main" id="{B5D3752F-EEF8-447E-A83B-7EA4E583C377}"/>
                </a:ext>
              </a:extLst>
            </p:cNvPr>
            <p:cNvSpPr>
              <a:spLocks/>
            </p:cNvSpPr>
            <p:nvPr/>
          </p:nvSpPr>
          <p:spPr bwMode="auto">
            <a:xfrm>
              <a:off x="4906962" y="3260726"/>
              <a:ext cx="46038" cy="39688"/>
            </a:xfrm>
            <a:custGeom>
              <a:avLst/>
              <a:gdLst>
                <a:gd name="T0" fmla="*/ 18 w 22"/>
                <a:gd name="T1" fmla="*/ 0 h 19"/>
                <a:gd name="T2" fmla="*/ 12 w 22"/>
                <a:gd name="T3" fmla="*/ 2 h 19"/>
                <a:gd name="T4" fmla="*/ 6 w 22"/>
                <a:gd name="T5" fmla="*/ 3 h 19"/>
                <a:gd name="T6" fmla="*/ 5 w 22"/>
                <a:gd name="T7" fmla="*/ 4 h 19"/>
                <a:gd name="T8" fmla="*/ 3 w 22"/>
                <a:gd name="T9" fmla="*/ 11 h 19"/>
                <a:gd name="T10" fmla="*/ 0 w 22"/>
                <a:gd name="T11" fmla="*/ 14 h 19"/>
                <a:gd name="T12" fmla="*/ 3 w 22"/>
                <a:gd name="T13" fmla="*/ 18 h 19"/>
                <a:gd name="T14" fmla="*/ 6 w 22"/>
                <a:gd name="T15" fmla="*/ 18 h 19"/>
                <a:gd name="T16" fmla="*/ 12 w 22"/>
                <a:gd name="T17" fmla="*/ 15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1"/>
                    <a:pt x="12" y="2"/>
                  </a:cubicBezTo>
                  <a:cubicBezTo>
                    <a:pt x="11" y="3"/>
                    <a:pt x="10" y="3"/>
                    <a:pt x="6" y="3"/>
                  </a:cubicBezTo>
                  <a:cubicBezTo>
                    <a:pt x="6" y="3"/>
                    <a:pt x="6" y="4"/>
                    <a:pt x="5" y="4"/>
                  </a:cubicBezTo>
                  <a:cubicBezTo>
                    <a:pt x="2" y="5"/>
                    <a:pt x="3" y="11"/>
                    <a:pt x="3" y="11"/>
                  </a:cubicBezTo>
                  <a:cubicBezTo>
                    <a:pt x="3" y="11"/>
                    <a:pt x="0" y="11"/>
                    <a:pt x="0" y="14"/>
                  </a:cubicBezTo>
                  <a:cubicBezTo>
                    <a:pt x="0" y="16"/>
                    <a:pt x="2" y="17"/>
                    <a:pt x="3" y="18"/>
                  </a:cubicBezTo>
                  <a:cubicBezTo>
                    <a:pt x="4" y="18"/>
                    <a:pt x="5" y="18"/>
                    <a:pt x="6" y="18"/>
                  </a:cubicBezTo>
                  <a:cubicBezTo>
                    <a:pt x="13" y="19"/>
                    <a:pt x="12" y="15"/>
                    <a:pt x="12" y="15"/>
                  </a:cubicBezTo>
                  <a:cubicBezTo>
                    <a:pt x="12" y="15"/>
                    <a:pt x="21" y="15"/>
                    <a:pt x="22" y="12"/>
                  </a:cubicBezTo>
                  <a:cubicBezTo>
                    <a:pt x="22" y="9"/>
                    <a:pt x="20" y="5"/>
                    <a:pt x="20" y="5"/>
                  </a:cubicBezTo>
                  <a:lnTo>
                    <a:pt x="18" y="0"/>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7" name="Freeform 86">
              <a:extLst>
                <a:ext uri="{FF2B5EF4-FFF2-40B4-BE49-F238E27FC236}">
                  <a16:creationId xmlns="" xmlns:a16="http://schemas.microsoft.com/office/drawing/2014/main" id="{1A266AE3-C476-4843-A0BA-E45044B593BA}"/>
                </a:ext>
              </a:extLst>
            </p:cNvPr>
            <p:cNvSpPr>
              <a:spLocks/>
            </p:cNvSpPr>
            <p:nvPr/>
          </p:nvSpPr>
          <p:spPr bwMode="auto">
            <a:xfrm>
              <a:off x="5194300" y="2938463"/>
              <a:ext cx="247650" cy="334963"/>
            </a:xfrm>
            <a:custGeom>
              <a:avLst/>
              <a:gdLst>
                <a:gd name="T0" fmla="*/ 27 w 117"/>
                <a:gd name="T1" fmla="*/ 30 h 158"/>
                <a:gd name="T2" fmla="*/ 35 w 117"/>
                <a:gd name="T3" fmla="*/ 37 h 158"/>
                <a:gd name="T4" fmla="*/ 58 w 117"/>
                <a:gd name="T5" fmla="*/ 45 h 158"/>
                <a:gd name="T6" fmla="*/ 73 w 117"/>
                <a:gd name="T7" fmla="*/ 48 h 158"/>
                <a:gd name="T8" fmla="*/ 77 w 117"/>
                <a:gd name="T9" fmla="*/ 51 h 158"/>
                <a:gd name="T10" fmla="*/ 47 w 117"/>
                <a:gd name="T11" fmla="*/ 81 h 158"/>
                <a:gd name="T12" fmla="*/ 35 w 117"/>
                <a:gd name="T13" fmla="*/ 83 h 158"/>
                <a:gd name="T14" fmla="*/ 20 w 117"/>
                <a:gd name="T15" fmla="*/ 91 h 158"/>
                <a:gd name="T16" fmla="*/ 11 w 117"/>
                <a:gd name="T17" fmla="*/ 92 h 158"/>
                <a:gd name="T18" fmla="*/ 5 w 117"/>
                <a:gd name="T19" fmla="*/ 100 h 158"/>
                <a:gd name="T20" fmla="*/ 0 w 117"/>
                <a:gd name="T21" fmla="*/ 108 h 158"/>
                <a:gd name="T22" fmla="*/ 1 w 117"/>
                <a:gd name="T23" fmla="*/ 149 h 158"/>
                <a:gd name="T24" fmla="*/ 6 w 117"/>
                <a:gd name="T25" fmla="*/ 158 h 158"/>
                <a:gd name="T26" fmla="*/ 31 w 117"/>
                <a:gd name="T27" fmla="*/ 131 h 158"/>
                <a:gd name="T28" fmla="*/ 51 w 117"/>
                <a:gd name="T29" fmla="*/ 116 h 158"/>
                <a:gd name="T30" fmla="*/ 79 w 117"/>
                <a:gd name="T31" fmla="*/ 89 h 158"/>
                <a:gd name="T32" fmla="*/ 92 w 117"/>
                <a:gd name="T33" fmla="*/ 68 h 158"/>
                <a:gd name="T34" fmla="*/ 102 w 117"/>
                <a:gd name="T35" fmla="*/ 50 h 158"/>
                <a:gd name="T36" fmla="*/ 113 w 117"/>
                <a:gd name="T37" fmla="*/ 28 h 158"/>
                <a:gd name="T38" fmla="*/ 117 w 117"/>
                <a:gd name="T39" fmla="*/ 8 h 158"/>
                <a:gd name="T40" fmla="*/ 109 w 117"/>
                <a:gd name="T41" fmla="*/ 4 h 158"/>
                <a:gd name="T42" fmla="*/ 84 w 117"/>
                <a:gd name="T43" fmla="*/ 11 h 158"/>
                <a:gd name="T44" fmla="*/ 66 w 117"/>
                <a:gd name="T45" fmla="*/ 15 h 158"/>
                <a:gd name="T46" fmla="*/ 51 w 117"/>
                <a:gd name="T47" fmla="*/ 18 h 158"/>
                <a:gd name="T48" fmla="*/ 33 w 117"/>
                <a:gd name="T49" fmla="*/ 17 h 158"/>
                <a:gd name="T50" fmla="*/ 27 w 117"/>
                <a:gd name="T51" fmla="*/ 10 h 158"/>
                <a:gd name="T52" fmla="*/ 20 w 117"/>
                <a:gd name="T53" fmla="*/ 20 h 158"/>
                <a:gd name="T54" fmla="*/ 27 w 117"/>
                <a:gd name="T55" fmla="*/ 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158">
                  <a:moveTo>
                    <a:pt x="27" y="30"/>
                  </a:moveTo>
                  <a:cubicBezTo>
                    <a:pt x="29" y="31"/>
                    <a:pt x="33" y="36"/>
                    <a:pt x="35" y="37"/>
                  </a:cubicBezTo>
                  <a:cubicBezTo>
                    <a:pt x="37" y="37"/>
                    <a:pt x="50" y="42"/>
                    <a:pt x="58" y="45"/>
                  </a:cubicBezTo>
                  <a:cubicBezTo>
                    <a:pt x="66" y="48"/>
                    <a:pt x="71" y="48"/>
                    <a:pt x="73" y="48"/>
                  </a:cubicBezTo>
                  <a:cubicBezTo>
                    <a:pt x="76" y="48"/>
                    <a:pt x="79" y="49"/>
                    <a:pt x="77" y="51"/>
                  </a:cubicBezTo>
                  <a:cubicBezTo>
                    <a:pt x="75" y="53"/>
                    <a:pt x="50" y="77"/>
                    <a:pt x="47" y="81"/>
                  </a:cubicBezTo>
                  <a:cubicBezTo>
                    <a:pt x="44" y="84"/>
                    <a:pt x="42" y="83"/>
                    <a:pt x="35" y="83"/>
                  </a:cubicBezTo>
                  <a:cubicBezTo>
                    <a:pt x="27" y="83"/>
                    <a:pt x="22" y="91"/>
                    <a:pt x="20" y="91"/>
                  </a:cubicBezTo>
                  <a:cubicBezTo>
                    <a:pt x="19" y="91"/>
                    <a:pt x="14" y="92"/>
                    <a:pt x="11" y="92"/>
                  </a:cubicBezTo>
                  <a:cubicBezTo>
                    <a:pt x="5" y="100"/>
                    <a:pt x="5" y="100"/>
                    <a:pt x="5" y="100"/>
                  </a:cubicBezTo>
                  <a:cubicBezTo>
                    <a:pt x="0" y="108"/>
                    <a:pt x="0" y="108"/>
                    <a:pt x="0" y="108"/>
                  </a:cubicBezTo>
                  <a:cubicBezTo>
                    <a:pt x="1" y="149"/>
                    <a:pt x="1" y="149"/>
                    <a:pt x="1" y="149"/>
                  </a:cubicBezTo>
                  <a:cubicBezTo>
                    <a:pt x="6" y="158"/>
                    <a:pt x="6" y="158"/>
                    <a:pt x="6" y="158"/>
                  </a:cubicBezTo>
                  <a:cubicBezTo>
                    <a:pt x="11" y="152"/>
                    <a:pt x="23" y="140"/>
                    <a:pt x="31" y="131"/>
                  </a:cubicBezTo>
                  <a:cubicBezTo>
                    <a:pt x="41" y="121"/>
                    <a:pt x="46" y="119"/>
                    <a:pt x="51" y="116"/>
                  </a:cubicBezTo>
                  <a:cubicBezTo>
                    <a:pt x="56" y="113"/>
                    <a:pt x="70" y="100"/>
                    <a:pt x="79" y="89"/>
                  </a:cubicBezTo>
                  <a:cubicBezTo>
                    <a:pt x="85" y="81"/>
                    <a:pt x="91" y="73"/>
                    <a:pt x="92" y="68"/>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9"/>
                    <a:pt x="54" y="15"/>
                    <a:pt x="51" y="18"/>
                  </a:cubicBezTo>
                  <a:cubicBezTo>
                    <a:pt x="48" y="22"/>
                    <a:pt x="36" y="25"/>
                    <a:pt x="33" y="17"/>
                  </a:cubicBezTo>
                  <a:cubicBezTo>
                    <a:pt x="31" y="13"/>
                    <a:pt x="29" y="11"/>
                    <a:pt x="27" y="10"/>
                  </a:cubicBezTo>
                  <a:cubicBezTo>
                    <a:pt x="24" y="13"/>
                    <a:pt x="20" y="18"/>
                    <a:pt x="20" y="20"/>
                  </a:cubicBezTo>
                  <a:cubicBezTo>
                    <a:pt x="21" y="22"/>
                    <a:pt x="25" y="29"/>
                    <a:pt x="27" y="3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8" name="Freeform 87">
              <a:extLst>
                <a:ext uri="{FF2B5EF4-FFF2-40B4-BE49-F238E27FC236}">
                  <a16:creationId xmlns="" xmlns:a16="http://schemas.microsoft.com/office/drawing/2014/main" id="{4A424B4D-6795-45A4-BCFD-05E099BB9516}"/>
                </a:ext>
              </a:extLst>
            </p:cNvPr>
            <p:cNvSpPr>
              <a:spLocks/>
            </p:cNvSpPr>
            <p:nvPr/>
          </p:nvSpPr>
          <p:spPr bwMode="auto">
            <a:xfrm>
              <a:off x="3919537" y="2330451"/>
              <a:ext cx="288925" cy="230188"/>
            </a:xfrm>
            <a:custGeom>
              <a:avLst/>
              <a:gdLst>
                <a:gd name="T0" fmla="*/ 50 w 136"/>
                <a:gd name="T1" fmla="*/ 109 h 109"/>
                <a:gd name="T2" fmla="*/ 50 w 136"/>
                <a:gd name="T3" fmla="*/ 93 h 109"/>
                <a:gd name="T4" fmla="*/ 68 w 136"/>
                <a:gd name="T5" fmla="*/ 81 h 109"/>
                <a:gd name="T6" fmla="*/ 75 w 136"/>
                <a:gd name="T7" fmla="*/ 79 h 109"/>
                <a:gd name="T8" fmla="*/ 85 w 136"/>
                <a:gd name="T9" fmla="*/ 77 h 109"/>
                <a:gd name="T10" fmla="*/ 91 w 136"/>
                <a:gd name="T11" fmla="*/ 70 h 109"/>
                <a:gd name="T12" fmla="*/ 99 w 136"/>
                <a:gd name="T13" fmla="*/ 67 h 109"/>
                <a:gd name="T14" fmla="*/ 104 w 136"/>
                <a:gd name="T15" fmla="*/ 64 h 109"/>
                <a:gd name="T16" fmla="*/ 106 w 136"/>
                <a:gd name="T17" fmla="*/ 57 h 109"/>
                <a:gd name="T18" fmla="*/ 110 w 136"/>
                <a:gd name="T19" fmla="*/ 54 h 109"/>
                <a:gd name="T20" fmla="*/ 116 w 136"/>
                <a:gd name="T21" fmla="*/ 50 h 109"/>
                <a:gd name="T22" fmla="*/ 133 w 136"/>
                <a:gd name="T23" fmla="*/ 49 h 109"/>
                <a:gd name="T24" fmla="*/ 135 w 136"/>
                <a:gd name="T25" fmla="*/ 45 h 109"/>
                <a:gd name="T26" fmla="*/ 131 w 136"/>
                <a:gd name="T27" fmla="*/ 37 h 109"/>
                <a:gd name="T28" fmla="*/ 130 w 136"/>
                <a:gd name="T29" fmla="*/ 27 h 109"/>
                <a:gd name="T30" fmla="*/ 127 w 136"/>
                <a:gd name="T31" fmla="*/ 15 h 109"/>
                <a:gd name="T32" fmla="*/ 125 w 136"/>
                <a:gd name="T33" fmla="*/ 12 h 109"/>
                <a:gd name="T34" fmla="*/ 112 w 136"/>
                <a:gd name="T35" fmla="*/ 9 h 109"/>
                <a:gd name="T36" fmla="*/ 93 w 136"/>
                <a:gd name="T37" fmla="*/ 7 h 109"/>
                <a:gd name="T38" fmla="*/ 82 w 136"/>
                <a:gd name="T39" fmla="*/ 2 h 109"/>
                <a:gd name="T40" fmla="*/ 70 w 136"/>
                <a:gd name="T41" fmla="*/ 25 h 109"/>
                <a:gd name="T42" fmla="*/ 53 w 136"/>
                <a:gd name="T43" fmla="*/ 33 h 109"/>
                <a:gd name="T44" fmla="*/ 44 w 136"/>
                <a:gd name="T45" fmla="*/ 43 h 109"/>
                <a:gd name="T46" fmla="*/ 38 w 136"/>
                <a:gd name="T47" fmla="*/ 53 h 109"/>
                <a:gd name="T48" fmla="*/ 38 w 136"/>
                <a:gd name="T49" fmla="*/ 71 h 109"/>
                <a:gd name="T50" fmla="*/ 25 w 136"/>
                <a:gd name="T51" fmla="*/ 89 h 109"/>
                <a:gd name="T52" fmla="*/ 8 w 136"/>
                <a:gd name="T53" fmla="*/ 100 h 109"/>
                <a:gd name="T54" fmla="*/ 0 w 136"/>
                <a:gd name="T55" fmla="*/ 104 h 109"/>
                <a:gd name="T56" fmla="*/ 42 w 136"/>
                <a:gd name="T57" fmla="*/ 104 h 109"/>
                <a:gd name="T58" fmla="*/ 50 w 136"/>
                <a:gd name="T5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109">
                  <a:moveTo>
                    <a:pt x="50" y="109"/>
                  </a:moveTo>
                  <a:cubicBezTo>
                    <a:pt x="50" y="101"/>
                    <a:pt x="49" y="94"/>
                    <a:pt x="50" y="93"/>
                  </a:cubicBezTo>
                  <a:cubicBezTo>
                    <a:pt x="50" y="92"/>
                    <a:pt x="65" y="83"/>
                    <a:pt x="68" y="81"/>
                  </a:cubicBezTo>
                  <a:cubicBezTo>
                    <a:pt x="70" y="80"/>
                    <a:pt x="75" y="82"/>
                    <a:pt x="75" y="79"/>
                  </a:cubicBezTo>
                  <a:cubicBezTo>
                    <a:pt x="75" y="76"/>
                    <a:pt x="81" y="78"/>
                    <a:pt x="85" y="77"/>
                  </a:cubicBezTo>
                  <a:cubicBezTo>
                    <a:pt x="89" y="76"/>
                    <a:pt x="91" y="74"/>
                    <a:pt x="91" y="70"/>
                  </a:cubicBezTo>
                  <a:cubicBezTo>
                    <a:pt x="91" y="67"/>
                    <a:pt x="96" y="68"/>
                    <a:pt x="99" y="67"/>
                  </a:cubicBezTo>
                  <a:cubicBezTo>
                    <a:pt x="103" y="67"/>
                    <a:pt x="102" y="64"/>
                    <a:pt x="104" y="64"/>
                  </a:cubicBezTo>
                  <a:cubicBezTo>
                    <a:pt x="107" y="64"/>
                    <a:pt x="105" y="61"/>
                    <a:pt x="106" y="57"/>
                  </a:cubicBezTo>
                  <a:cubicBezTo>
                    <a:pt x="106" y="54"/>
                    <a:pt x="106" y="54"/>
                    <a:pt x="110" y="54"/>
                  </a:cubicBezTo>
                  <a:cubicBezTo>
                    <a:pt x="113" y="54"/>
                    <a:pt x="116" y="52"/>
                    <a:pt x="116" y="50"/>
                  </a:cubicBezTo>
                  <a:cubicBezTo>
                    <a:pt x="116" y="48"/>
                    <a:pt x="130" y="49"/>
                    <a:pt x="133" y="49"/>
                  </a:cubicBezTo>
                  <a:cubicBezTo>
                    <a:pt x="135" y="49"/>
                    <a:pt x="136" y="47"/>
                    <a:pt x="135" y="45"/>
                  </a:cubicBezTo>
                  <a:cubicBezTo>
                    <a:pt x="135" y="43"/>
                    <a:pt x="133" y="38"/>
                    <a:pt x="131" y="37"/>
                  </a:cubicBezTo>
                  <a:cubicBezTo>
                    <a:pt x="129" y="37"/>
                    <a:pt x="130" y="31"/>
                    <a:pt x="130" y="27"/>
                  </a:cubicBezTo>
                  <a:cubicBezTo>
                    <a:pt x="130" y="23"/>
                    <a:pt x="129" y="19"/>
                    <a:pt x="127" y="15"/>
                  </a:cubicBezTo>
                  <a:cubicBezTo>
                    <a:pt x="126" y="15"/>
                    <a:pt x="126" y="13"/>
                    <a:pt x="125" y="12"/>
                  </a:cubicBezTo>
                  <a:cubicBezTo>
                    <a:pt x="121" y="12"/>
                    <a:pt x="116" y="9"/>
                    <a:pt x="112" y="9"/>
                  </a:cubicBezTo>
                  <a:cubicBezTo>
                    <a:pt x="106" y="9"/>
                    <a:pt x="97" y="12"/>
                    <a:pt x="93" y="7"/>
                  </a:cubicBezTo>
                  <a:cubicBezTo>
                    <a:pt x="88" y="2"/>
                    <a:pt x="85" y="0"/>
                    <a:pt x="82" y="2"/>
                  </a:cubicBezTo>
                  <a:cubicBezTo>
                    <a:pt x="79" y="3"/>
                    <a:pt x="73" y="20"/>
                    <a:pt x="70" y="25"/>
                  </a:cubicBezTo>
                  <a:cubicBezTo>
                    <a:pt x="67" y="30"/>
                    <a:pt x="57" y="33"/>
                    <a:pt x="53" y="33"/>
                  </a:cubicBezTo>
                  <a:cubicBezTo>
                    <a:pt x="48" y="33"/>
                    <a:pt x="48" y="40"/>
                    <a:pt x="44" y="43"/>
                  </a:cubicBezTo>
                  <a:cubicBezTo>
                    <a:pt x="41" y="46"/>
                    <a:pt x="42" y="50"/>
                    <a:pt x="38" y="53"/>
                  </a:cubicBezTo>
                  <a:cubicBezTo>
                    <a:pt x="34" y="57"/>
                    <a:pt x="36" y="67"/>
                    <a:pt x="38" y="71"/>
                  </a:cubicBezTo>
                  <a:cubicBezTo>
                    <a:pt x="40" y="74"/>
                    <a:pt x="30" y="86"/>
                    <a:pt x="25" y="89"/>
                  </a:cubicBezTo>
                  <a:cubicBezTo>
                    <a:pt x="19" y="92"/>
                    <a:pt x="17" y="99"/>
                    <a:pt x="8" y="100"/>
                  </a:cubicBezTo>
                  <a:cubicBezTo>
                    <a:pt x="5" y="101"/>
                    <a:pt x="2" y="102"/>
                    <a:pt x="0" y="104"/>
                  </a:cubicBezTo>
                  <a:cubicBezTo>
                    <a:pt x="14" y="104"/>
                    <a:pt x="35" y="104"/>
                    <a:pt x="42" y="104"/>
                  </a:cubicBezTo>
                  <a:cubicBezTo>
                    <a:pt x="50" y="104"/>
                    <a:pt x="48" y="106"/>
                    <a:pt x="50" y="10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59" name="Freeform 88">
              <a:extLst>
                <a:ext uri="{FF2B5EF4-FFF2-40B4-BE49-F238E27FC236}">
                  <a16:creationId xmlns="" xmlns:a16="http://schemas.microsoft.com/office/drawing/2014/main" id="{67F13780-BD9A-41C2-96EC-D680CCD8A3DC}"/>
                </a:ext>
              </a:extLst>
            </p:cNvPr>
            <p:cNvSpPr>
              <a:spLocks/>
            </p:cNvSpPr>
            <p:nvPr/>
          </p:nvSpPr>
          <p:spPr bwMode="auto">
            <a:xfrm>
              <a:off x="4408487" y="2290763"/>
              <a:ext cx="104775" cy="193675"/>
            </a:xfrm>
            <a:custGeom>
              <a:avLst/>
              <a:gdLst>
                <a:gd name="T0" fmla="*/ 13 w 49"/>
                <a:gd name="T1" fmla="*/ 23 h 92"/>
                <a:gd name="T2" fmla="*/ 10 w 49"/>
                <a:gd name="T3" fmla="*/ 35 h 92"/>
                <a:gd name="T4" fmla="*/ 3 w 49"/>
                <a:gd name="T5" fmla="*/ 43 h 92"/>
                <a:gd name="T6" fmla="*/ 7 w 49"/>
                <a:gd name="T7" fmla="*/ 55 h 92"/>
                <a:gd name="T8" fmla="*/ 12 w 49"/>
                <a:gd name="T9" fmla="*/ 62 h 92"/>
                <a:gd name="T10" fmla="*/ 21 w 49"/>
                <a:gd name="T11" fmla="*/ 69 h 92"/>
                <a:gd name="T12" fmla="*/ 26 w 49"/>
                <a:gd name="T13" fmla="*/ 89 h 92"/>
                <a:gd name="T14" fmla="*/ 27 w 49"/>
                <a:gd name="T15" fmla="*/ 92 h 92"/>
                <a:gd name="T16" fmla="*/ 32 w 49"/>
                <a:gd name="T17" fmla="*/ 87 h 92"/>
                <a:gd name="T18" fmla="*/ 34 w 49"/>
                <a:gd name="T19" fmla="*/ 78 h 92"/>
                <a:gd name="T20" fmla="*/ 35 w 49"/>
                <a:gd name="T21" fmla="*/ 73 h 92"/>
                <a:gd name="T22" fmla="*/ 43 w 49"/>
                <a:gd name="T23" fmla="*/ 65 h 92"/>
                <a:gd name="T24" fmla="*/ 48 w 49"/>
                <a:gd name="T25" fmla="*/ 62 h 92"/>
                <a:gd name="T26" fmla="*/ 49 w 49"/>
                <a:gd name="T27" fmla="*/ 56 h 92"/>
                <a:gd name="T28" fmla="*/ 44 w 49"/>
                <a:gd name="T29" fmla="*/ 51 h 92"/>
                <a:gd name="T30" fmla="*/ 40 w 49"/>
                <a:gd name="T31" fmla="*/ 47 h 92"/>
                <a:gd name="T32" fmla="*/ 31 w 49"/>
                <a:gd name="T33" fmla="*/ 43 h 92"/>
                <a:gd name="T34" fmla="*/ 40 w 49"/>
                <a:gd name="T35" fmla="*/ 36 h 92"/>
                <a:gd name="T36" fmla="*/ 40 w 49"/>
                <a:gd name="T37" fmla="*/ 20 h 92"/>
                <a:gd name="T38" fmla="*/ 42 w 49"/>
                <a:gd name="T39" fmla="*/ 11 h 92"/>
                <a:gd name="T40" fmla="*/ 40 w 49"/>
                <a:gd name="T41" fmla="*/ 7 h 92"/>
                <a:gd name="T42" fmla="*/ 35 w 49"/>
                <a:gd name="T43" fmla="*/ 5 h 92"/>
                <a:gd name="T44" fmla="*/ 20 w 49"/>
                <a:gd name="T45" fmla="*/ 4 h 92"/>
                <a:gd name="T46" fmla="*/ 13 w 49"/>
                <a:gd name="T47" fmla="*/ 6 h 92"/>
                <a:gd name="T48" fmla="*/ 13 w 49"/>
                <a:gd name="T49" fmla="*/ 2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92">
                  <a:moveTo>
                    <a:pt x="13" y="23"/>
                  </a:moveTo>
                  <a:cubicBezTo>
                    <a:pt x="16" y="27"/>
                    <a:pt x="13" y="34"/>
                    <a:pt x="10" y="35"/>
                  </a:cubicBezTo>
                  <a:cubicBezTo>
                    <a:pt x="7" y="37"/>
                    <a:pt x="5" y="43"/>
                    <a:pt x="3" y="43"/>
                  </a:cubicBezTo>
                  <a:cubicBezTo>
                    <a:pt x="0" y="43"/>
                    <a:pt x="3" y="53"/>
                    <a:pt x="7" y="55"/>
                  </a:cubicBezTo>
                  <a:cubicBezTo>
                    <a:pt x="12" y="57"/>
                    <a:pt x="12" y="60"/>
                    <a:pt x="12" y="62"/>
                  </a:cubicBezTo>
                  <a:cubicBezTo>
                    <a:pt x="12" y="64"/>
                    <a:pt x="19" y="66"/>
                    <a:pt x="21" y="69"/>
                  </a:cubicBezTo>
                  <a:cubicBezTo>
                    <a:pt x="23" y="71"/>
                    <a:pt x="26" y="84"/>
                    <a:pt x="26" y="89"/>
                  </a:cubicBezTo>
                  <a:cubicBezTo>
                    <a:pt x="26" y="90"/>
                    <a:pt x="26" y="91"/>
                    <a:pt x="27" y="92"/>
                  </a:cubicBezTo>
                  <a:cubicBezTo>
                    <a:pt x="29" y="90"/>
                    <a:pt x="31" y="89"/>
                    <a:pt x="32" y="87"/>
                  </a:cubicBezTo>
                  <a:cubicBezTo>
                    <a:pt x="33" y="85"/>
                    <a:pt x="34" y="80"/>
                    <a:pt x="34" y="78"/>
                  </a:cubicBezTo>
                  <a:cubicBezTo>
                    <a:pt x="33" y="77"/>
                    <a:pt x="33" y="75"/>
                    <a:pt x="35" y="73"/>
                  </a:cubicBezTo>
                  <a:cubicBezTo>
                    <a:pt x="36" y="72"/>
                    <a:pt x="42" y="66"/>
                    <a:pt x="43" y="65"/>
                  </a:cubicBezTo>
                  <a:cubicBezTo>
                    <a:pt x="45" y="65"/>
                    <a:pt x="48" y="65"/>
                    <a:pt x="48" y="62"/>
                  </a:cubicBezTo>
                  <a:cubicBezTo>
                    <a:pt x="48" y="60"/>
                    <a:pt x="48" y="58"/>
                    <a:pt x="49" y="56"/>
                  </a:cubicBezTo>
                  <a:cubicBezTo>
                    <a:pt x="46" y="54"/>
                    <a:pt x="44" y="52"/>
                    <a:pt x="44" y="51"/>
                  </a:cubicBezTo>
                  <a:cubicBezTo>
                    <a:pt x="44" y="49"/>
                    <a:pt x="41" y="45"/>
                    <a:pt x="40" y="47"/>
                  </a:cubicBezTo>
                  <a:cubicBezTo>
                    <a:pt x="38" y="49"/>
                    <a:pt x="32" y="48"/>
                    <a:pt x="31" y="43"/>
                  </a:cubicBezTo>
                  <a:cubicBezTo>
                    <a:pt x="30" y="39"/>
                    <a:pt x="35" y="39"/>
                    <a:pt x="40" y="36"/>
                  </a:cubicBezTo>
                  <a:cubicBezTo>
                    <a:pt x="44" y="32"/>
                    <a:pt x="45" y="24"/>
                    <a:pt x="40" y="20"/>
                  </a:cubicBezTo>
                  <a:cubicBezTo>
                    <a:pt x="35" y="16"/>
                    <a:pt x="38" y="14"/>
                    <a:pt x="42" y="11"/>
                  </a:cubicBezTo>
                  <a:cubicBezTo>
                    <a:pt x="45" y="7"/>
                    <a:pt x="42" y="5"/>
                    <a:pt x="40" y="7"/>
                  </a:cubicBezTo>
                  <a:cubicBezTo>
                    <a:pt x="39" y="8"/>
                    <a:pt x="36" y="9"/>
                    <a:pt x="35" y="5"/>
                  </a:cubicBezTo>
                  <a:cubicBezTo>
                    <a:pt x="35" y="1"/>
                    <a:pt x="24" y="0"/>
                    <a:pt x="20" y="4"/>
                  </a:cubicBezTo>
                  <a:cubicBezTo>
                    <a:pt x="18" y="5"/>
                    <a:pt x="16" y="6"/>
                    <a:pt x="13" y="6"/>
                  </a:cubicBezTo>
                  <a:cubicBezTo>
                    <a:pt x="12" y="12"/>
                    <a:pt x="12" y="21"/>
                    <a:pt x="13" y="2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0" name="Freeform 89">
              <a:extLst>
                <a:ext uri="{FF2B5EF4-FFF2-40B4-BE49-F238E27FC236}">
                  <a16:creationId xmlns="" xmlns:a16="http://schemas.microsoft.com/office/drawing/2014/main" id="{1A277D3F-7EA9-4536-BDBC-22F662661744}"/>
                </a:ext>
              </a:extLst>
            </p:cNvPr>
            <p:cNvSpPr>
              <a:spLocks/>
            </p:cNvSpPr>
            <p:nvPr/>
          </p:nvSpPr>
          <p:spPr bwMode="auto">
            <a:xfrm>
              <a:off x="4024312" y="2297113"/>
              <a:ext cx="496888" cy="477838"/>
            </a:xfrm>
            <a:custGeom>
              <a:avLst/>
              <a:gdLst>
                <a:gd name="T0" fmla="*/ 81 w 235"/>
                <a:gd name="T1" fmla="*/ 43 h 226"/>
                <a:gd name="T2" fmla="*/ 82 w 235"/>
                <a:gd name="T3" fmla="*/ 53 h 226"/>
                <a:gd name="T4" fmla="*/ 86 w 235"/>
                <a:gd name="T5" fmla="*/ 61 h 226"/>
                <a:gd name="T6" fmla="*/ 84 w 235"/>
                <a:gd name="T7" fmla="*/ 65 h 226"/>
                <a:gd name="T8" fmla="*/ 67 w 235"/>
                <a:gd name="T9" fmla="*/ 66 h 226"/>
                <a:gd name="T10" fmla="*/ 61 w 235"/>
                <a:gd name="T11" fmla="*/ 70 h 226"/>
                <a:gd name="T12" fmla="*/ 57 w 235"/>
                <a:gd name="T13" fmla="*/ 73 h 226"/>
                <a:gd name="T14" fmla="*/ 55 w 235"/>
                <a:gd name="T15" fmla="*/ 80 h 226"/>
                <a:gd name="T16" fmla="*/ 50 w 235"/>
                <a:gd name="T17" fmla="*/ 83 h 226"/>
                <a:gd name="T18" fmla="*/ 42 w 235"/>
                <a:gd name="T19" fmla="*/ 86 h 226"/>
                <a:gd name="T20" fmla="*/ 36 w 235"/>
                <a:gd name="T21" fmla="*/ 93 h 226"/>
                <a:gd name="T22" fmla="*/ 26 w 235"/>
                <a:gd name="T23" fmla="*/ 95 h 226"/>
                <a:gd name="T24" fmla="*/ 19 w 235"/>
                <a:gd name="T25" fmla="*/ 97 h 226"/>
                <a:gd name="T26" fmla="*/ 1 w 235"/>
                <a:gd name="T27" fmla="*/ 109 h 226"/>
                <a:gd name="T28" fmla="*/ 1 w 235"/>
                <a:gd name="T29" fmla="*/ 125 h 226"/>
                <a:gd name="T30" fmla="*/ 3 w 235"/>
                <a:gd name="T31" fmla="*/ 127 h 226"/>
                <a:gd name="T32" fmla="*/ 112 w 235"/>
                <a:gd name="T33" fmla="*/ 200 h 226"/>
                <a:gd name="T34" fmla="*/ 120 w 235"/>
                <a:gd name="T35" fmla="*/ 210 h 226"/>
                <a:gd name="T36" fmla="*/ 132 w 235"/>
                <a:gd name="T37" fmla="*/ 214 h 226"/>
                <a:gd name="T38" fmla="*/ 138 w 235"/>
                <a:gd name="T39" fmla="*/ 226 h 226"/>
                <a:gd name="T40" fmla="*/ 149 w 235"/>
                <a:gd name="T41" fmla="*/ 223 h 226"/>
                <a:gd name="T42" fmla="*/ 166 w 235"/>
                <a:gd name="T43" fmla="*/ 218 h 226"/>
                <a:gd name="T44" fmla="*/ 187 w 235"/>
                <a:gd name="T45" fmla="*/ 201 h 226"/>
                <a:gd name="T46" fmla="*/ 235 w 235"/>
                <a:gd name="T47" fmla="*/ 171 h 226"/>
                <a:gd name="T48" fmla="*/ 235 w 235"/>
                <a:gd name="T49" fmla="*/ 171 h 226"/>
                <a:gd name="T50" fmla="*/ 230 w 235"/>
                <a:gd name="T51" fmla="*/ 161 h 226"/>
                <a:gd name="T52" fmla="*/ 221 w 235"/>
                <a:gd name="T53" fmla="*/ 159 h 226"/>
                <a:gd name="T54" fmla="*/ 214 w 235"/>
                <a:gd name="T55" fmla="*/ 154 h 226"/>
                <a:gd name="T56" fmla="*/ 212 w 235"/>
                <a:gd name="T57" fmla="*/ 146 h 226"/>
                <a:gd name="T58" fmla="*/ 207 w 235"/>
                <a:gd name="T59" fmla="*/ 139 h 226"/>
                <a:gd name="T60" fmla="*/ 212 w 235"/>
                <a:gd name="T61" fmla="*/ 133 h 226"/>
                <a:gd name="T62" fmla="*/ 211 w 235"/>
                <a:gd name="T63" fmla="*/ 128 h 226"/>
                <a:gd name="T64" fmla="*/ 211 w 235"/>
                <a:gd name="T65" fmla="*/ 121 h 226"/>
                <a:gd name="T66" fmla="*/ 211 w 235"/>
                <a:gd name="T67" fmla="*/ 113 h 226"/>
                <a:gd name="T68" fmla="*/ 212 w 235"/>
                <a:gd name="T69" fmla="*/ 101 h 226"/>
                <a:gd name="T70" fmla="*/ 207 w 235"/>
                <a:gd name="T71" fmla="*/ 91 h 226"/>
                <a:gd name="T72" fmla="*/ 209 w 235"/>
                <a:gd name="T73" fmla="*/ 89 h 226"/>
                <a:gd name="T74" fmla="*/ 208 w 235"/>
                <a:gd name="T75" fmla="*/ 86 h 226"/>
                <a:gd name="T76" fmla="*/ 203 w 235"/>
                <a:gd name="T77" fmla="*/ 66 h 226"/>
                <a:gd name="T78" fmla="*/ 194 w 235"/>
                <a:gd name="T79" fmla="*/ 59 h 226"/>
                <a:gd name="T80" fmla="*/ 189 w 235"/>
                <a:gd name="T81" fmla="*/ 52 h 226"/>
                <a:gd name="T82" fmla="*/ 185 w 235"/>
                <a:gd name="T83" fmla="*/ 40 h 226"/>
                <a:gd name="T84" fmla="*/ 192 w 235"/>
                <a:gd name="T85" fmla="*/ 32 h 226"/>
                <a:gd name="T86" fmla="*/ 195 w 235"/>
                <a:gd name="T87" fmla="*/ 20 h 226"/>
                <a:gd name="T88" fmla="*/ 195 w 235"/>
                <a:gd name="T89" fmla="*/ 3 h 226"/>
                <a:gd name="T90" fmla="*/ 185 w 235"/>
                <a:gd name="T91" fmla="*/ 1 h 226"/>
                <a:gd name="T92" fmla="*/ 173 w 235"/>
                <a:gd name="T93" fmla="*/ 2 h 226"/>
                <a:gd name="T94" fmla="*/ 158 w 235"/>
                <a:gd name="T95" fmla="*/ 5 h 226"/>
                <a:gd name="T96" fmla="*/ 115 w 235"/>
                <a:gd name="T97" fmla="*/ 7 h 226"/>
                <a:gd name="T98" fmla="*/ 98 w 235"/>
                <a:gd name="T99" fmla="*/ 17 h 226"/>
                <a:gd name="T100" fmla="*/ 80 w 235"/>
                <a:gd name="T101" fmla="*/ 26 h 226"/>
                <a:gd name="T102" fmla="*/ 76 w 235"/>
                <a:gd name="T103" fmla="*/ 28 h 226"/>
                <a:gd name="T104" fmla="*/ 78 w 235"/>
                <a:gd name="T105" fmla="*/ 31 h 226"/>
                <a:gd name="T106" fmla="*/ 81 w 235"/>
                <a:gd name="T107" fmla="*/ 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5" h="226">
                  <a:moveTo>
                    <a:pt x="81" y="43"/>
                  </a:moveTo>
                  <a:cubicBezTo>
                    <a:pt x="81" y="47"/>
                    <a:pt x="80" y="53"/>
                    <a:pt x="82" y="53"/>
                  </a:cubicBezTo>
                  <a:cubicBezTo>
                    <a:pt x="84" y="54"/>
                    <a:pt x="86" y="59"/>
                    <a:pt x="86" y="61"/>
                  </a:cubicBezTo>
                  <a:cubicBezTo>
                    <a:pt x="87" y="63"/>
                    <a:pt x="86" y="65"/>
                    <a:pt x="84" y="65"/>
                  </a:cubicBezTo>
                  <a:cubicBezTo>
                    <a:pt x="81" y="65"/>
                    <a:pt x="67" y="64"/>
                    <a:pt x="67" y="66"/>
                  </a:cubicBezTo>
                  <a:cubicBezTo>
                    <a:pt x="67" y="68"/>
                    <a:pt x="64" y="70"/>
                    <a:pt x="61" y="70"/>
                  </a:cubicBezTo>
                  <a:cubicBezTo>
                    <a:pt x="57" y="70"/>
                    <a:pt x="57" y="70"/>
                    <a:pt x="57" y="73"/>
                  </a:cubicBezTo>
                  <a:cubicBezTo>
                    <a:pt x="56" y="77"/>
                    <a:pt x="58" y="80"/>
                    <a:pt x="55" y="80"/>
                  </a:cubicBezTo>
                  <a:cubicBezTo>
                    <a:pt x="53" y="80"/>
                    <a:pt x="54" y="83"/>
                    <a:pt x="50" y="83"/>
                  </a:cubicBezTo>
                  <a:cubicBezTo>
                    <a:pt x="47" y="84"/>
                    <a:pt x="42" y="83"/>
                    <a:pt x="42" y="86"/>
                  </a:cubicBezTo>
                  <a:cubicBezTo>
                    <a:pt x="42" y="90"/>
                    <a:pt x="40" y="92"/>
                    <a:pt x="36" y="93"/>
                  </a:cubicBezTo>
                  <a:cubicBezTo>
                    <a:pt x="32" y="94"/>
                    <a:pt x="26" y="92"/>
                    <a:pt x="26" y="95"/>
                  </a:cubicBezTo>
                  <a:cubicBezTo>
                    <a:pt x="26" y="98"/>
                    <a:pt x="21" y="96"/>
                    <a:pt x="19" y="97"/>
                  </a:cubicBezTo>
                  <a:cubicBezTo>
                    <a:pt x="16" y="99"/>
                    <a:pt x="1" y="108"/>
                    <a:pt x="1" y="109"/>
                  </a:cubicBezTo>
                  <a:cubicBezTo>
                    <a:pt x="0" y="110"/>
                    <a:pt x="1" y="117"/>
                    <a:pt x="1" y="125"/>
                  </a:cubicBezTo>
                  <a:cubicBezTo>
                    <a:pt x="1" y="125"/>
                    <a:pt x="2" y="126"/>
                    <a:pt x="3" y="127"/>
                  </a:cubicBezTo>
                  <a:cubicBezTo>
                    <a:pt x="9" y="130"/>
                    <a:pt x="109" y="196"/>
                    <a:pt x="112" y="200"/>
                  </a:cubicBezTo>
                  <a:cubicBezTo>
                    <a:pt x="116" y="203"/>
                    <a:pt x="120" y="210"/>
                    <a:pt x="120" y="210"/>
                  </a:cubicBezTo>
                  <a:cubicBezTo>
                    <a:pt x="120" y="210"/>
                    <a:pt x="127" y="211"/>
                    <a:pt x="132" y="214"/>
                  </a:cubicBezTo>
                  <a:cubicBezTo>
                    <a:pt x="138" y="217"/>
                    <a:pt x="138" y="226"/>
                    <a:pt x="138" y="226"/>
                  </a:cubicBezTo>
                  <a:cubicBezTo>
                    <a:pt x="138" y="226"/>
                    <a:pt x="145" y="224"/>
                    <a:pt x="149" y="223"/>
                  </a:cubicBezTo>
                  <a:cubicBezTo>
                    <a:pt x="153" y="223"/>
                    <a:pt x="166" y="218"/>
                    <a:pt x="166" y="218"/>
                  </a:cubicBezTo>
                  <a:cubicBezTo>
                    <a:pt x="187" y="201"/>
                    <a:pt x="187" y="201"/>
                    <a:pt x="187" y="201"/>
                  </a:cubicBezTo>
                  <a:cubicBezTo>
                    <a:pt x="235" y="171"/>
                    <a:pt x="235" y="171"/>
                    <a:pt x="235" y="171"/>
                  </a:cubicBezTo>
                  <a:cubicBezTo>
                    <a:pt x="235" y="171"/>
                    <a:pt x="235" y="171"/>
                    <a:pt x="235" y="171"/>
                  </a:cubicBezTo>
                  <a:cubicBezTo>
                    <a:pt x="234" y="166"/>
                    <a:pt x="232" y="161"/>
                    <a:pt x="230" y="161"/>
                  </a:cubicBezTo>
                  <a:cubicBezTo>
                    <a:pt x="227" y="161"/>
                    <a:pt x="225" y="159"/>
                    <a:pt x="221" y="159"/>
                  </a:cubicBezTo>
                  <a:cubicBezTo>
                    <a:pt x="218" y="159"/>
                    <a:pt x="214" y="157"/>
                    <a:pt x="214" y="154"/>
                  </a:cubicBezTo>
                  <a:cubicBezTo>
                    <a:pt x="213" y="151"/>
                    <a:pt x="215" y="149"/>
                    <a:pt x="212" y="146"/>
                  </a:cubicBezTo>
                  <a:cubicBezTo>
                    <a:pt x="210" y="142"/>
                    <a:pt x="207" y="140"/>
                    <a:pt x="207" y="139"/>
                  </a:cubicBezTo>
                  <a:cubicBezTo>
                    <a:pt x="207" y="137"/>
                    <a:pt x="212" y="134"/>
                    <a:pt x="212" y="133"/>
                  </a:cubicBezTo>
                  <a:cubicBezTo>
                    <a:pt x="213" y="132"/>
                    <a:pt x="211" y="130"/>
                    <a:pt x="211" y="128"/>
                  </a:cubicBezTo>
                  <a:cubicBezTo>
                    <a:pt x="211" y="126"/>
                    <a:pt x="209" y="123"/>
                    <a:pt x="211" y="121"/>
                  </a:cubicBezTo>
                  <a:cubicBezTo>
                    <a:pt x="212" y="119"/>
                    <a:pt x="213" y="117"/>
                    <a:pt x="211" y="113"/>
                  </a:cubicBezTo>
                  <a:cubicBezTo>
                    <a:pt x="210" y="109"/>
                    <a:pt x="214" y="106"/>
                    <a:pt x="212" y="101"/>
                  </a:cubicBezTo>
                  <a:cubicBezTo>
                    <a:pt x="210" y="96"/>
                    <a:pt x="206" y="93"/>
                    <a:pt x="207" y="91"/>
                  </a:cubicBezTo>
                  <a:cubicBezTo>
                    <a:pt x="207" y="90"/>
                    <a:pt x="208" y="89"/>
                    <a:pt x="209" y="89"/>
                  </a:cubicBezTo>
                  <a:cubicBezTo>
                    <a:pt x="208" y="88"/>
                    <a:pt x="208" y="87"/>
                    <a:pt x="208" y="86"/>
                  </a:cubicBezTo>
                  <a:cubicBezTo>
                    <a:pt x="208" y="81"/>
                    <a:pt x="205" y="68"/>
                    <a:pt x="203" y="66"/>
                  </a:cubicBezTo>
                  <a:cubicBezTo>
                    <a:pt x="201" y="63"/>
                    <a:pt x="194" y="61"/>
                    <a:pt x="194" y="59"/>
                  </a:cubicBezTo>
                  <a:cubicBezTo>
                    <a:pt x="194" y="57"/>
                    <a:pt x="194" y="54"/>
                    <a:pt x="189" y="52"/>
                  </a:cubicBezTo>
                  <a:cubicBezTo>
                    <a:pt x="185" y="50"/>
                    <a:pt x="182" y="40"/>
                    <a:pt x="185" y="40"/>
                  </a:cubicBezTo>
                  <a:cubicBezTo>
                    <a:pt x="187" y="40"/>
                    <a:pt x="189" y="34"/>
                    <a:pt x="192" y="32"/>
                  </a:cubicBezTo>
                  <a:cubicBezTo>
                    <a:pt x="195" y="31"/>
                    <a:pt x="198" y="24"/>
                    <a:pt x="195" y="20"/>
                  </a:cubicBezTo>
                  <a:cubicBezTo>
                    <a:pt x="194" y="18"/>
                    <a:pt x="194" y="9"/>
                    <a:pt x="195" y="3"/>
                  </a:cubicBezTo>
                  <a:cubicBezTo>
                    <a:pt x="191" y="3"/>
                    <a:pt x="186" y="1"/>
                    <a:pt x="185" y="1"/>
                  </a:cubicBezTo>
                  <a:cubicBezTo>
                    <a:pt x="183" y="0"/>
                    <a:pt x="177" y="2"/>
                    <a:pt x="173" y="2"/>
                  </a:cubicBezTo>
                  <a:cubicBezTo>
                    <a:pt x="170" y="2"/>
                    <a:pt x="161" y="8"/>
                    <a:pt x="158" y="5"/>
                  </a:cubicBezTo>
                  <a:cubicBezTo>
                    <a:pt x="155" y="2"/>
                    <a:pt x="124" y="7"/>
                    <a:pt x="115" y="7"/>
                  </a:cubicBezTo>
                  <a:cubicBezTo>
                    <a:pt x="107" y="8"/>
                    <a:pt x="103" y="17"/>
                    <a:pt x="98" y="17"/>
                  </a:cubicBezTo>
                  <a:cubicBezTo>
                    <a:pt x="93" y="17"/>
                    <a:pt x="85" y="21"/>
                    <a:pt x="80" y="26"/>
                  </a:cubicBezTo>
                  <a:cubicBezTo>
                    <a:pt x="79" y="27"/>
                    <a:pt x="78" y="28"/>
                    <a:pt x="76" y="28"/>
                  </a:cubicBezTo>
                  <a:cubicBezTo>
                    <a:pt x="77" y="29"/>
                    <a:pt x="77" y="31"/>
                    <a:pt x="78" y="31"/>
                  </a:cubicBezTo>
                  <a:cubicBezTo>
                    <a:pt x="80" y="35"/>
                    <a:pt x="81" y="39"/>
                    <a:pt x="81" y="4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1" name="Freeform 90">
              <a:extLst>
                <a:ext uri="{FF2B5EF4-FFF2-40B4-BE49-F238E27FC236}">
                  <a16:creationId xmlns="" xmlns:a16="http://schemas.microsoft.com/office/drawing/2014/main" id="{02BB3B70-281C-4E6A-9365-3AB8139667AD}"/>
                </a:ext>
              </a:extLst>
            </p:cNvPr>
            <p:cNvSpPr>
              <a:spLocks/>
            </p:cNvSpPr>
            <p:nvPr/>
          </p:nvSpPr>
          <p:spPr bwMode="auto">
            <a:xfrm>
              <a:off x="4459287" y="2408238"/>
              <a:ext cx="365125" cy="347663"/>
            </a:xfrm>
            <a:custGeom>
              <a:avLst/>
              <a:gdLst>
                <a:gd name="T0" fmla="*/ 19 w 172"/>
                <a:gd name="T1" fmla="*/ 9 h 164"/>
                <a:gd name="T2" fmla="*/ 11 w 172"/>
                <a:gd name="T3" fmla="*/ 17 h 164"/>
                <a:gd name="T4" fmla="*/ 10 w 172"/>
                <a:gd name="T5" fmla="*/ 22 h 164"/>
                <a:gd name="T6" fmla="*/ 8 w 172"/>
                <a:gd name="T7" fmla="*/ 31 h 164"/>
                <a:gd name="T8" fmla="*/ 1 w 172"/>
                <a:gd name="T9" fmla="*/ 38 h 164"/>
                <a:gd name="T10" fmla="*/ 6 w 172"/>
                <a:gd name="T11" fmla="*/ 48 h 164"/>
                <a:gd name="T12" fmla="*/ 5 w 172"/>
                <a:gd name="T13" fmla="*/ 60 h 164"/>
                <a:gd name="T14" fmla="*/ 5 w 172"/>
                <a:gd name="T15" fmla="*/ 68 h 164"/>
                <a:gd name="T16" fmla="*/ 5 w 172"/>
                <a:gd name="T17" fmla="*/ 75 h 164"/>
                <a:gd name="T18" fmla="*/ 6 w 172"/>
                <a:gd name="T19" fmla="*/ 80 h 164"/>
                <a:gd name="T20" fmla="*/ 1 w 172"/>
                <a:gd name="T21" fmla="*/ 86 h 164"/>
                <a:gd name="T22" fmla="*/ 6 w 172"/>
                <a:gd name="T23" fmla="*/ 93 h 164"/>
                <a:gd name="T24" fmla="*/ 8 w 172"/>
                <a:gd name="T25" fmla="*/ 101 h 164"/>
                <a:gd name="T26" fmla="*/ 15 w 172"/>
                <a:gd name="T27" fmla="*/ 106 h 164"/>
                <a:gd name="T28" fmla="*/ 24 w 172"/>
                <a:gd name="T29" fmla="*/ 108 h 164"/>
                <a:gd name="T30" fmla="*/ 29 w 172"/>
                <a:gd name="T31" fmla="*/ 118 h 164"/>
                <a:gd name="T32" fmla="*/ 46 w 172"/>
                <a:gd name="T33" fmla="*/ 121 h 164"/>
                <a:gd name="T34" fmla="*/ 53 w 172"/>
                <a:gd name="T35" fmla="*/ 128 h 164"/>
                <a:gd name="T36" fmla="*/ 72 w 172"/>
                <a:gd name="T37" fmla="*/ 118 h 164"/>
                <a:gd name="T38" fmla="*/ 158 w 172"/>
                <a:gd name="T39" fmla="*/ 164 h 164"/>
                <a:gd name="T40" fmla="*/ 158 w 172"/>
                <a:gd name="T41" fmla="*/ 158 h 164"/>
                <a:gd name="T42" fmla="*/ 169 w 172"/>
                <a:gd name="T43" fmla="*/ 158 h 164"/>
                <a:gd name="T44" fmla="*/ 169 w 172"/>
                <a:gd name="T45" fmla="*/ 48 h 164"/>
                <a:gd name="T46" fmla="*/ 169 w 172"/>
                <a:gd name="T47" fmla="*/ 31 h 164"/>
                <a:gd name="T48" fmla="*/ 170 w 172"/>
                <a:gd name="T49" fmla="*/ 17 h 164"/>
                <a:gd name="T50" fmla="*/ 171 w 172"/>
                <a:gd name="T51" fmla="*/ 14 h 164"/>
                <a:gd name="T52" fmla="*/ 171 w 172"/>
                <a:gd name="T53" fmla="*/ 14 h 164"/>
                <a:gd name="T54" fmla="*/ 156 w 172"/>
                <a:gd name="T55" fmla="*/ 10 h 164"/>
                <a:gd name="T56" fmla="*/ 138 w 172"/>
                <a:gd name="T57" fmla="*/ 1 h 164"/>
                <a:gd name="T58" fmla="*/ 113 w 172"/>
                <a:gd name="T59" fmla="*/ 14 h 164"/>
                <a:gd name="T60" fmla="*/ 115 w 172"/>
                <a:gd name="T61" fmla="*/ 29 h 164"/>
                <a:gd name="T62" fmla="*/ 97 w 172"/>
                <a:gd name="T63" fmla="*/ 29 h 164"/>
                <a:gd name="T64" fmla="*/ 77 w 172"/>
                <a:gd name="T65" fmla="*/ 21 h 164"/>
                <a:gd name="T66" fmla="*/ 65 w 172"/>
                <a:gd name="T67" fmla="*/ 13 h 164"/>
                <a:gd name="T68" fmla="*/ 58 w 172"/>
                <a:gd name="T69" fmla="*/ 7 h 164"/>
                <a:gd name="T70" fmla="*/ 38 w 172"/>
                <a:gd name="T71" fmla="*/ 3 h 164"/>
                <a:gd name="T72" fmla="*/ 25 w 172"/>
                <a:gd name="T73" fmla="*/ 0 h 164"/>
                <a:gd name="T74" fmla="*/ 24 w 172"/>
                <a:gd name="T75" fmla="*/ 6 h 164"/>
                <a:gd name="T76" fmla="*/ 19 w 172"/>
                <a:gd name="T77"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64">
                  <a:moveTo>
                    <a:pt x="19" y="9"/>
                  </a:moveTo>
                  <a:cubicBezTo>
                    <a:pt x="18" y="10"/>
                    <a:pt x="12" y="16"/>
                    <a:pt x="11" y="17"/>
                  </a:cubicBezTo>
                  <a:cubicBezTo>
                    <a:pt x="9" y="19"/>
                    <a:pt x="9" y="21"/>
                    <a:pt x="10" y="22"/>
                  </a:cubicBezTo>
                  <a:cubicBezTo>
                    <a:pt x="10" y="24"/>
                    <a:pt x="9" y="29"/>
                    <a:pt x="8" y="31"/>
                  </a:cubicBezTo>
                  <a:cubicBezTo>
                    <a:pt x="6" y="34"/>
                    <a:pt x="1" y="36"/>
                    <a:pt x="1" y="38"/>
                  </a:cubicBezTo>
                  <a:cubicBezTo>
                    <a:pt x="0" y="40"/>
                    <a:pt x="4" y="43"/>
                    <a:pt x="6" y="48"/>
                  </a:cubicBezTo>
                  <a:cubicBezTo>
                    <a:pt x="8" y="53"/>
                    <a:pt x="4" y="56"/>
                    <a:pt x="5" y="60"/>
                  </a:cubicBezTo>
                  <a:cubicBezTo>
                    <a:pt x="7" y="64"/>
                    <a:pt x="6" y="66"/>
                    <a:pt x="5" y="68"/>
                  </a:cubicBezTo>
                  <a:cubicBezTo>
                    <a:pt x="3" y="70"/>
                    <a:pt x="5" y="73"/>
                    <a:pt x="5" y="75"/>
                  </a:cubicBezTo>
                  <a:cubicBezTo>
                    <a:pt x="5" y="77"/>
                    <a:pt x="7" y="79"/>
                    <a:pt x="6" y="80"/>
                  </a:cubicBezTo>
                  <a:cubicBezTo>
                    <a:pt x="6" y="81"/>
                    <a:pt x="1" y="84"/>
                    <a:pt x="1" y="86"/>
                  </a:cubicBezTo>
                  <a:cubicBezTo>
                    <a:pt x="1" y="87"/>
                    <a:pt x="4" y="89"/>
                    <a:pt x="6" y="93"/>
                  </a:cubicBezTo>
                  <a:cubicBezTo>
                    <a:pt x="9" y="96"/>
                    <a:pt x="7" y="98"/>
                    <a:pt x="8" y="101"/>
                  </a:cubicBezTo>
                  <a:cubicBezTo>
                    <a:pt x="8" y="104"/>
                    <a:pt x="12" y="106"/>
                    <a:pt x="15" y="106"/>
                  </a:cubicBezTo>
                  <a:cubicBezTo>
                    <a:pt x="19" y="106"/>
                    <a:pt x="21" y="108"/>
                    <a:pt x="24" y="108"/>
                  </a:cubicBezTo>
                  <a:cubicBezTo>
                    <a:pt x="26" y="108"/>
                    <a:pt x="28" y="113"/>
                    <a:pt x="29" y="118"/>
                  </a:cubicBezTo>
                  <a:cubicBezTo>
                    <a:pt x="31" y="118"/>
                    <a:pt x="41" y="118"/>
                    <a:pt x="46" y="121"/>
                  </a:cubicBezTo>
                  <a:cubicBezTo>
                    <a:pt x="51" y="124"/>
                    <a:pt x="53" y="128"/>
                    <a:pt x="53" y="128"/>
                  </a:cubicBezTo>
                  <a:cubicBezTo>
                    <a:pt x="72" y="118"/>
                    <a:pt x="72" y="118"/>
                    <a:pt x="72" y="118"/>
                  </a:cubicBezTo>
                  <a:cubicBezTo>
                    <a:pt x="158" y="164"/>
                    <a:pt x="158" y="164"/>
                    <a:pt x="158" y="164"/>
                  </a:cubicBezTo>
                  <a:cubicBezTo>
                    <a:pt x="158" y="158"/>
                    <a:pt x="158" y="158"/>
                    <a:pt x="158" y="158"/>
                  </a:cubicBezTo>
                  <a:cubicBezTo>
                    <a:pt x="169" y="158"/>
                    <a:pt x="169" y="158"/>
                    <a:pt x="169" y="158"/>
                  </a:cubicBezTo>
                  <a:cubicBezTo>
                    <a:pt x="169" y="158"/>
                    <a:pt x="169" y="55"/>
                    <a:pt x="169" y="48"/>
                  </a:cubicBezTo>
                  <a:cubicBezTo>
                    <a:pt x="169" y="40"/>
                    <a:pt x="165" y="35"/>
                    <a:pt x="169" y="31"/>
                  </a:cubicBezTo>
                  <a:cubicBezTo>
                    <a:pt x="172" y="27"/>
                    <a:pt x="167" y="25"/>
                    <a:pt x="170" y="17"/>
                  </a:cubicBezTo>
                  <a:cubicBezTo>
                    <a:pt x="170" y="16"/>
                    <a:pt x="171" y="15"/>
                    <a:pt x="171" y="14"/>
                  </a:cubicBezTo>
                  <a:cubicBezTo>
                    <a:pt x="171" y="14"/>
                    <a:pt x="171" y="14"/>
                    <a:pt x="171" y="14"/>
                  </a:cubicBezTo>
                  <a:cubicBezTo>
                    <a:pt x="170" y="12"/>
                    <a:pt x="165" y="11"/>
                    <a:pt x="156" y="10"/>
                  </a:cubicBezTo>
                  <a:cubicBezTo>
                    <a:pt x="146" y="8"/>
                    <a:pt x="149" y="2"/>
                    <a:pt x="138" y="1"/>
                  </a:cubicBezTo>
                  <a:cubicBezTo>
                    <a:pt x="127" y="0"/>
                    <a:pt x="113" y="9"/>
                    <a:pt x="113" y="14"/>
                  </a:cubicBezTo>
                  <a:cubicBezTo>
                    <a:pt x="113" y="19"/>
                    <a:pt x="118" y="24"/>
                    <a:pt x="115" y="29"/>
                  </a:cubicBezTo>
                  <a:cubicBezTo>
                    <a:pt x="111" y="33"/>
                    <a:pt x="103" y="34"/>
                    <a:pt x="97" y="29"/>
                  </a:cubicBezTo>
                  <a:cubicBezTo>
                    <a:pt x="92" y="24"/>
                    <a:pt x="83" y="21"/>
                    <a:pt x="77" y="21"/>
                  </a:cubicBezTo>
                  <a:cubicBezTo>
                    <a:pt x="70" y="21"/>
                    <a:pt x="65" y="17"/>
                    <a:pt x="65" y="13"/>
                  </a:cubicBezTo>
                  <a:cubicBezTo>
                    <a:pt x="66" y="10"/>
                    <a:pt x="64" y="8"/>
                    <a:pt x="58" y="7"/>
                  </a:cubicBezTo>
                  <a:cubicBezTo>
                    <a:pt x="52" y="6"/>
                    <a:pt x="48" y="1"/>
                    <a:pt x="38" y="3"/>
                  </a:cubicBezTo>
                  <a:cubicBezTo>
                    <a:pt x="32" y="3"/>
                    <a:pt x="28" y="2"/>
                    <a:pt x="25" y="0"/>
                  </a:cubicBezTo>
                  <a:cubicBezTo>
                    <a:pt x="24" y="2"/>
                    <a:pt x="24" y="4"/>
                    <a:pt x="24" y="6"/>
                  </a:cubicBezTo>
                  <a:cubicBezTo>
                    <a:pt x="24" y="9"/>
                    <a:pt x="21" y="9"/>
                    <a:pt x="19" y="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2" name="Freeform 91">
              <a:extLst>
                <a:ext uri="{FF2B5EF4-FFF2-40B4-BE49-F238E27FC236}">
                  <a16:creationId xmlns="" xmlns:a16="http://schemas.microsoft.com/office/drawing/2014/main" id="{D7EEC905-37E1-42BC-9152-26956D69A012}"/>
                </a:ext>
              </a:extLst>
            </p:cNvPr>
            <p:cNvSpPr>
              <a:spLocks/>
            </p:cNvSpPr>
            <p:nvPr/>
          </p:nvSpPr>
          <p:spPr bwMode="auto">
            <a:xfrm>
              <a:off x="3835400" y="2894013"/>
              <a:ext cx="68263" cy="25400"/>
            </a:xfrm>
            <a:custGeom>
              <a:avLst/>
              <a:gdLst>
                <a:gd name="T0" fmla="*/ 16 w 32"/>
                <a:gd name="T1" fmla="*/ 8 h 12"/>
                <a:gd name="T2" fmla="*/ 25 w 32"/>
                <a:gd name="T3" fmla="*/ 10 h 12"/>
                <a:gd name="T4" fmla="*/ 32 w 32"/>
                <a:gd name="T5" fmla="*/ 8 h 12"/>
                <a:gd name="T6" fmla="*/ 26 w 32"/>
                <a:gd name="T7" fmla="*/ 7 h 12"/>
                <a:gd name="T8" fmla="*/ 15 w 32"/>
                <a:gd name="T9" fmla="*/ 3 h 12"/>
                <a:gd name="T10" fmla="*/ 1 w 32"/>
                <a:gd name="T11" fmla="*/ 5 h 12"/>
                <a:gd name="T12" fmla="*/ 0 w 32"/>
                <a:gd name="T13" fmla="*/ 12 h 12"/>
                <a:gd name="T14" fmla="*/ 3 w 32"/>
                <a:gd name="T15" fmla="*/ 11 h 12"/>
                <a:gd name="T16" fmla="*/ 16 w 32"/>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16" y="8"/>
                  </a:moveTo>
                  <a:cubicBezTo>
                    <a:pt x="18" y="5"/>
                    <a:pt x="22" y="10"/>
                    <a:pt x="25" y="10"/>
                  </a:cubicBezTo>
                  <a:cubicBezTo>
                    <a:pt x="29" y="11"/>
                    <a:pt x="32" y="8"/>
                    <a:pt x="32" y="8"/>
                  </a:cubicBezTo>
                  <a:cubicBezTo>
                    <a:pt x="32" y="8"/>
                    <a:pt x="32" y="8"/>
                    <a:pt x="26" y="7"/>
                  </a:cubicBezTo>
                  <a:cubicBezTo>
                    <a:pt x="21" y="7"/>
                    <a:pt x="20" y="0"/>
                    <a:pt x="15" y="3"/>
                  </a:cubicBezTo>
                  <a:cubicBezTo>
                    <a:pt x="10" y="5"/>
                    <a:pt x="7" y="6"/>
                    <a:pt x="1" y="5"/>
                  </a:cubicBezTo>
                  <a:cubicBezTo>
                    <a:pt x="1" y="7"/>
                    <a:pt x="0" y="9"/>
                    <a:pt x="0" y="12"/>
                  </a:cubicBezTo>
                  <a:cubicBezTo>
                    <a:pt x="1" y="11"/>
                    <a:pt x="2" y="11"/>
                    <a:pt x="3" y="11"/>
                  </a:cubicBezTo>
                  <a:cubicBezTo>
                    <a:pt x="6" y="11"/>
                    <a:pt x="13" y="10"/>
                    <a:pt x="16" y="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3" name="Freeform 92">
              <a:extLst>
                <a:ext uri="{FF2B5EF4-FFF2-40B4-BE49-F238E27FC236}">
                  <a16:creationId xmlns="" xmlns:a16="http://schemas.microsoft.com/office/drawing/2014/main" id="{73591B3A-5FCD-44AF-A028-BA2CDBD2B79E}"/>
                </a:ext>
              </a:extLst>
            </p:cNvPr>
            <p:cNvSpPr>
              <a:spLocks/>
            </p:cNvSpPr>
            <p:nvPr/>
          </p:nvSpPr>
          <p:spPr bwMode="auto">
            <a:xfrm>
              <a:off x="3821112" y="2830513"/>
              <a:ext cx="139700" cy="109538"/>
            </a:xfrm>
            <a:custGeom>
              <a:avLst/>
              <a:gdLst>
                <a:gd name="T0" fmla="*/ 15 w 66"/>
                <a:gd name="T1" fmla="*/ 50 h 52"/>
                <a:gd name="T2" fmla="*/ 21 w 66"/>
                <a:gd name="T3" fmla="*/ 47 h 52"/>
                <a:gd name="T4" fmla="*/ 37 w 66"/>
                <a:gd name="T5" fmla="*/ 46 h 52"/>
                <a:gd name="T6" fmla="*/ 40 w 66"/>
                <a:gd name="T7" fmla="*/ 47 h 52"/>
                <a:gd name="T8" fmla="*/ 40 w 66"/>
                <a:gd name="T9" fmla="*/ 46 h 52"/>
                <a:gd name="T10" fmla="*/ 48 w 66"/>
                <a:gd name="T11" fmla="*/ 49 h 52"/>
                <a:gd name="T12" fmla="*/ 65 w 66"/>
                <a:gd name="T13" fmla="*/ 50 h 52"/>
                <a:gd name="T14" fmla="*/ 66 w 66"/>
                <a:gd name="T15" fmla="*/ 50 h 52"/>
                <a:gd name="T16" fmla="*/ 66 w 66"/>
                <a:gd name="T17" fmla="*/ 43 h 52"/>
                <a:gd name="T18" fmla="*/ 60 w 66"/>
                <a:gd name="T19" fmla="*/ 35 h 52"/>
                <a:gd name="T20" fmla="*/ 58 w 66"/>
                <a:gd name="T21" fmla="*/ 28 h 52"/>
                <a:gd name="T22" fmla="*/ 56 w 66"/>
                <a:gd name="T23" fmla="*/ 25 h 52"/>
                <a:gd name="T24" fmla="*/ 50 w 66"/>
                <a:gd name="T25" fmla="*/ 17 h 52"/>
                <a:gd name="T26" fmla="*/ 42 w 66"/>
                <a:gd name="T27" fmla="*/ 7 h 52"/>
                <a:gd name="T28" fmla="*/ 38 w 66"/>
                <a:gd name="T29" fmla="*/ 7 h 52"/>
                <a:gd name="T30" fmla="*/ 32 w 66"/>
                <a:gd name="T31" fmla="*/ 1 h 52"/>
                <a:gd name="T32" fmla="*/ 23 w 66"/>
                <a:gd name="T33" fmla="*/ 2 h 52"/>
                <a:gd name="T34" fmla="*/ 13 w 66"/>
                <a:gd name="T35" fmla="*/ 2 h 52"/>
                <a:gd name="T36" fmla="*/ 6 w 66"/>
                <a:gd name="T37" fmla="*/ 8 h 52"/>
                <a:gd name="T38" fmla="*/ 6 w 66"/>
                <a:gd name="T39" fmla="*/ 8 h 52"/>
                <a:gd name="T40" fmla="*/ 3 w 66"/>
                <a:gd name="T41" fmla="*/ 17 h 52"/>
                <a:gd name="T42" fmla="*/ 7 w 66"/>
                <a:gd name="T43" fmla="*/ 33 h 52"/>
                <a:gd name="T44" fmla="*/ 8 w 66"/>
                <a:gd name="T45" fmla="*/ 35 h 52"/>
                <a:gd name="T46" fmla="*/ 22 w 66"/>
                <a:gd name="T47" fmla="*/ 33 h 52"/>
                <a:gd name="T48" fmla="*/ 33 w 66"/>
                <a:gd name="T49" fmla="*/ 37 h 52"/>
                <a:gd name="T50" fmla="*/ 39 w 66"/>
                <a:gd name="T51" fmla="*/ 38 h 52"/>
                <a:gd name="T52" fmla="*/ 32 w 66"/>
                <a:gd name="T53" fmla="*/ 40 h 52"/>
                <a:gd name="T54" fmla="*/ 23 w 66"/>
                <a:gd name="T55" fmla="*/ 38 h 52"/>
                <a:gd name="T56" fmla="*/ 10 w 66"/>
                <a:gd name="T57" fmla="*/ 41 h 52"/>
                <a:gd name="T58" fmla="*/ 7 w 66"/>
                <a:gd name="T59" fmla="*/ 42 h 52"/>
                <a:gd name="T60" fmla="*/ 8 w 66"/>
                <a:gd name="T61" fmla="*/ 47 h 52"/>
                <a:gd name="T62" fmla="*/ 9 w 66"/>
                <a:gd name="T63" fmla="*/ 48 h 52"/>
                <a:gd name="T64" fmla="*/ 15 w 66"/>
                <a:gd name="T65"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52">
                  <a:moveTo>
                    <a:pt x="15" y="50"/>
                  </a:moveTo>
                  <a:cubicBezTo>
                    <a:pt x="17" y="50"/>
                    <a:pt x="21" y="47"/>
                    <a:pt x="21" y="47"/>
                  </a:cubicBezTo>
                  <a:cubicBezTo>
                    <a:pt x="21" y="47"/>
                    <a:pt x="35" y="46"/>
                    <a:pt x="37" y="46"/>
                  </a:cubicBezTo>
                  <a:cubicBezTo>
                    <a:pt x="38" y="46"/>
                    <a:pt x="39" y="47"/>
                    <a:pt x="40" y="47"/>
                  </a:cubicBezTo>
                  <a:cubicBezTo>
                    <a:pt x="40" y="46"/>
                    <a:pt x="40" y="46"/>
                    <a:pt x="40" y="46"/>
                  </a:cubicBezTo>
                  <a:cubicBezTo>
                    <a:pt x="40" y="46"/>
                    <a:pt x="48" y="47"/>
                    <a:pt x="48" y="49"/>
                  </a:cubicBezTo>
                  <a:cubicBezTo>
                    <a:pt x="49" y="51"/>
                    <a:pt x="59" y="52"/>
                    <a:pt x="65" y="50"/>
                  </a:cubicBezTo>
                  <a:cubicBezTo>
                    <a:pt x="65" y="50"/>
                    <a:pt x="66" y="50"/>
                    <a:pt x="66" y="50"/>
                  </a:cubicBezTo>
                  <a:cubicBezTo>
                    <a:pt x="66" y="47"/>
                    <a:pt x="66" y="44"/>
                    <a:pt x="66" y="43"/>
                  </a:cubicBezTo>
                  <a:cubicBezTo>
                    <a:pt x="66" y="41"/>
                    <a:pt x="62" y="37"/>
                    <a:pt x="60" y="35"/>
                  </a:cubicBezTo>
                  <a:cubicBezTo>
                    <a:pt x="58" y="33"/>
                    <a:pt x="58" y="28"/>
                    <a:pt x="58" y="28"/>
                  </a:cubicBezTo>
                  <a:cubicBezTo>
                    <a:pt x="56" y="25"/>
                    <a:pt x="56" y="25"/>
                    <a:pt x="56" y="25"/>
                  </a:cubicBezTo>
                  <a:cubicBezTo>
                    <a:pt x="56" y="25"/>
                    <a:pt x="55" y="19"/>
                    <a:pt x="50" y="17"/>
                  </a:cubicBezTo>
                  <a:cubicBezTo>
                    <a:pt x="45" y="16"/>
                    <a:pt x="42" y="7"/>
                    <a:pt x="42" y="7"/>
                  </a:cubicBezTo>
                  <a:cubicBezTo>
                    <a:pt x="38" y="7"/>
                    <a:pt x="38" y="7"/>
                    <a:pt x="38" y="7"/>
                  </a:cubicBezTo>
                  <a:cubicBezTo>
                    <a:pt x="38" y="7"/>
                    <a:pt x="35" y="3"/>
                    <a:pt x="32" y="1"/>
                  </a:cubicBezTo>
                  <a:cubicBezTo>
                    <a:pt x="29" y="0"/>
                    <a:pt x="23" y="2"/>
                    <a:pt x="23" y="2"/>
                  </a:cubicBezTo>
                  <a:cubicBezTo>
                    <a:pt x="23" y="2"/>
                    <a:pt x="17" y="3"/>
                    <a:pt x="13" y="2"/>
                  </a:cubicBezTo>
                  <a:cubicBezTo>
                    <a:pt x="9" y="1"/>
                    <a:pt x="10" y="7"/>
                    <a:pt x="6" y="8"/>
                  </a:cubicBezTo>
                  <a:cubicBezTo>
                    <a:pt x="6" y="8"/>
                    <a:pt x="6" y="8"/>
                    <a:pt x="6" y="8"/>
                  </a:cubicBezTo>
                  <a:cubicBezTo>
                    <a:pt x="5" y="11"/>
                    <a:pt x="5" y="14"/>
                    <a:pt x="3" y="17"/>
                  </a:cubicBezTo>
                  <a:cubicBezTo>
                    <a:pt x="0" y="22"/>
                    <a:pt x="5" y="30"/>
                    <a:pt x="7" y="33"/>
                  </a:cubicBezTo>
                  <a:cubicBezTo>
                    <a:pt x="8" y="33"/>
                    <a:pt x="8" y="34"/>
                    <a:pt x="8" y="35"/>
                  </a:cubicBezTo>
                  <a:cubicBezTo>
                    <a:pt x="14" y="36"/>
                    <a:pt x="17" y="35"/>
                    <a:pt x="22" y="33"/>
                  </a:cubicBezTo>
                  <a:cubicBezTo>
                    <a:pt x="27" y="30"/>
                    <a:pt x="28" y="37"/>
                    <a:pt x="33" y="37"/>
                  </a:cubicBezTo>
                  <a:cubicBezTo>
                    <a:pt x="39" y="38"/>
                    <a:pt x="39" y="38"/>
                    <a:pt x="39" y="38"/>
                  </a:cubicBezTo>
                  <a:cubicBezTo>
                    <a:pt x="39" y="38"/>
                    <a:pt x="36" y="41"/>
                    <a:pt x="32" y="40"/>
                  </a:cubicBezTo>
                  <a:cubicBezTo>
                    <a:pt x="29" y="40"/>
                    <a:pt x="25" y="35"/>
                    <a:pt x="23" y="38"/>
                  </a:cubicBezTo>
                  <a:cubicBezTo>
                    <a:pt x="20" y="40"/>
                    <a:pt x="13" y="41"/>
                    <a:pt x="10" y="41"/>
                  </a:cubicBezTo>
                  <a:cubicBezTo>
                    <a:pt x="9" y="41"/>
                    <a:pt x="8" y="41"/>
                    <a:pt x="7" y="42"/>
                  </a:cubicBezTo>
                  <a:cubicBezTo>
                    <a:pt x="6" y="44"/>
                    <a:pt x="6" y="46"/>
                    <a:pt x="8" y="47"/>
                  </a:cubicBezTo>
                  <a:cubicBezTo>
                    <a:pt x="8" y="48"/>
                    <a:pt x="9" y="48"/>
                    <a:pt x="9" y="48"/>
                  </a:cubicBezTo>
                  <a:cubicBezTo>
                    <a:pt x="15" y="47"/>
                    <a:pt x="13" y="50"/>
                    <a:pt x="15" y="5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4" name="Freeform 93">
              <a:extLst>
                <a:ext uri="{FF2B5EF4-FFF2-40B4-BE49-F238E27FC236}">
                  <a16:creationId xmlns="" xmlns:a16="http://schemas.microsoft.com/office/drawing/2014/main" id="{D2CC8F4B-452D-44F7-9631-3D874DD0FA70}"/>
                </a:ext>
              </a:extLst>
            </p:cNvPr>
            <p:cNvSpPr>
              <a:spLocks/>
            </p:cNvSpPr>
            <p:nvPr/>
          </p:nvSpPr>
          <p:spPr bwMode="auto">
            <a:xfrm>
              <a:off x="3840162" y="2927351"/>
              <a:ext cx="65088" cy="41275"/>
            </a:xfrm>
            <a:custGeom>
              <a:avLst/>
              <a:gdLst>
                <a:gd name="T0" fmla="*/ 16 w 31"/>
                <a:gd name="T1" fmla="*/ 18 h 19"/>
                <a:gd name="T2" fmla="*/ 26 w 31"/>
                <a:gd name="T3" fmla="*/ 12 h 19"/>
                <a:gd name="T4" fmla="*/ 30 w 31"/>
                <a:gd name="T5" fmla="*/ 10 h 19"/>
                <a:gd name="T6" fmla="*/ 29 w 31"/>
                <a:gd name="T7" fmla="*/ 5 h 19"/>
                <a:gd name="T8" fmla="*/ 31 w 31"/>
                <a:gd name="T9" fmla="*/ 1 h 19"/>
                <a:gd name="T10" fmla="*/ 28 w 31"/>
                <a:gd name="T11" fmla="*/ 0 h 19"/>
                <a:gd name="T12" fmla="*/ 12 w 31"/>
                <a:gd name="T13" fmla="*/ 1 h 19"/>
                <a:gd name="T14" fmla="*/ 6 w 31"/>
                <a:gd name="T15" fmla="*/ 4 h 19"/>
                <a:gd name="T16" fmla="*/ 0 w 31"/>
                <a:gd name="T17" fmla="*/ 2 h 19"/>
                <a:gd name="T18" fmla="*/ 9 w 31"/>
                <a:gd name="T19" fmla="*/ 9 h 19"/>
                <a:gd name="T20" fmla="*/ 14 w 31"/>
                <a:gd name="T21" fmla="*/ 18 h 19"/>
                <a:gd name="T22" fmla="*/ 15 w 31"/>
                <a:gd name="T23" fmla="*/ 19 h 19"/>
                <a:gd name="T24" fmla="*/ 16 w 31"/>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9">
                  <a:moveTo>
                    <a:pt x="16" y="18"/>
                  </a:moveTo>
                  <a:cubicBezTo>
                    <a:pt x="19" y="16"/>
                    <a:pt x="24" y="11"/>
                    <a:pt x="26" y="12"/>
                  </a:cubicBezTo>
                  <a:cubicBezTo>
                    <a:pt x="27" y="13"/>
                    <a:pt x="30" y="11"/>
                    <a:pt x="30" y="10"/>
                  </a:cubicBezTo>
                  <a:cubicBezTo>
                    <a:pt x="30" y="9"/>
                    <a:pt x="26" y="6"/>
                    <a:pt x="29" y="5"/>
                  </a:cubicBezTo>
                  <a:cubicBezTo>
                    <a:pt x="31" y="5"/>
                    <a:pt x="31" y="2"/>
                    <a:pt x="31" y="1"/>
                  </a:cubicBezTo>
                  <a:cubicBezTo>
                    <a:pt x="30" y="1"/>
                    <a:pt x="29" y="0"/>
                    <a:pt x="28" y="0"/>
                  </a:cubicBezTo>
                  <a:cubicBezTo>
                    <a:pt x="26" y="0"/>
                    <a:pt x="12" y="1"/>
                    <a:pt x="12" y="1"/>
                  </a:cubicBezTo>
                  <a:cubicBezTo>
                    <a:pt x="12" y="1"/>
                    <a:pt x="8" y="4"/>
                    <a:pt x="6" y="4"/>
                  </a:cubicBezTo>
                  <a:cubicBezTo>
                    <a:pt x="4" y="4"/>
                    <a:pt x="6" y="1"/>
                    <a:pt x="0" y="2"/>
                  </a:cubicBezTo>
                  <a:cubicBezTo>
                    <a:pt x="3" y="6"/>
                    <a:pt x="3" y="8"/>
                    <a:pt x="9" y="9"/>
                  </a:cubicBezTo>
                  <a:cubicBezTo>
                    <a:pt x="16" y="11"/>
                    <a:pt x="9" y="15"/>
                    <a:pt x="14" y="18"/>
                  </a:cubicBezTo>
                  <a:cubicBezTo>
                    <a:pt x="14" y="18"/>
                    <a:pt x="15" y="19"/>
                    <a:pt x="15" y="19"/>
                  </a:cubicBezTo>
                  <a:cubicBezTo>
                    <a:pt x="16" y="18"/>
                    <a:pt x="16" y="18"/>
                    <a:pt x="16" y="1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5" name="Freeform 94">
              <a:extLst>
                <a:ext uri="{FF2B5EF4-FFF2-40B4-BE49-F238E27FC236}">
                  <a16:creationId xmlns="" xmlns:a16="http://schemas.microsoft.com/office/drawing/2014/main" id="{57122017-C08A-47FD-A6EE-449F7E2FAD8C}"/>
                </a:ext>
              </a:extLst>
            </p:cNvPr>
            <p:cNvSpPr>
              <a:spLocks/>
            </p:cNvSpPr>
            <p:nvPr/>
          </p:nvSpPr>
          <p:spPr bwMode="auto">
            <a:xfrm>
              <a:off x="4578350" y="2963863"/>
              <a:ext cx="292100" cy="207963"/>
            </a:xfrm>
            <a:custGeom>
              <a:avLst/>
              <a:gdLst>
                <a:gd name="T0" fmla="*/ 128 w 138"/>
                <a:gd name="T1" fmla="*/ 56 h 98"/>
                <a:gd name="T2" fmla="*/ 124 w 138"/>
                <a:gd name="T3" fmla="*/ 48 h 98"/>
                <a:gd name="T4" fmla="*/ 117 w 138"/>
                <a:gd name="T5" fmla="*/ 42 h 98"/>
                <a:gd name="T6" fmla="*/ 112 w 138"/>
                <a:gd name="T7" fmla="*/ 35 h 98"/>
                <a:gd name="T8" fmla="*/ 103 w 138"/>
                <a:gd name="T9" fmla="*/ 30 h 98"/>
                <a:gd name="T10" fmla="*/ 101 w 138"/>
                <a:gd name="T11" fmla="*/ 27 h 98"/>
                <a:gd name="T12" fmla="*/ 97 w 138"/>
                <a:gd name="T13" fmla="*/ 26 h 98"/>
                <a:gd name="T14" fmla="*/ 98 w 138"/>
                <a:gd name="T15" fmla="*/ 22 h 98"/>
                <a:gd name="T16" fmla="*/ 97 w 138"/>
                <a:gd name="T17" fmla="*/ 12 h 98"/>
                <a:gd name="T18" fmla="*/ 89 w 138"/>
                <a:gd name="T19" fmla="*/ 2 h 98"/>
                <a:gd name="T20" fmla="*/ 87 w 138"/>
                <a:gd name="T21" fmla="*/ 1 h 98"/>
                <a:gd name="T22" fmla="*/ 78 w 138"/>
                <a:gd name="T23" fmla="*/ 5 h 98"/>
                <a:gd name="T24" fmla="*/ 76 w 138"/>
                <a:gd name="T25" fmla="*/ 10 h 98"/>
                <a:gd name="T26" fmla="*/ 65 w 138"/>
                <a:gd name="T27" fmla="*/ 22 h 98"/>
                <a:gd name="T28" fmla="*/ 49 w 138"/>
                <a:gd name="T29" fmla="*/ 25 h 98"/>
                <a:gd name="T30" fmla="*/ 48 w 138"/>
                <a:gd name="T31" fmla="*/ 31 h 98"/>
                <a:gd name="T32" fmla="*/ 38 w 138"/>
                <a:gd name="T33" fmla="*/ 36 h 98"/>
                <a:gd name="T34" fmla="*/ 26 w 138"/>
                <a:gd name="T35" fmla="*/ 40 h 98"/>
                <a:gd name="T36" fmla="*/ 18 w 138"/>
                <a:gd name="T37" fmla="*/ 40 h 98"/>
                <a:gd name="T38" fmla="*/ 12 w 138"/>
                <a:gd name="T39" fmla="*/ 43 h 98"/>
                <a:gd name="T40" fmla="*/ 11 w 138"/>
                <a:gd name="T41" fmla="*/ 41 h 98"/>
                <a:gd name="T42" fmla="*/ 5 w 138"/>
                <a:gd name="T43" fmla="*/ 48 h 98"/>
                <a:gd name="T44" fmla="*/ 0 w 138"/>
                <a:gd name="T45" fmla="*/ 60 h 98"/>
                <a:gd name="T46" fmla="*/ 1 w 138"/>
                <a:gd name="T47" fmla="*/ 69 h 98"/>
                <a:gd name="T48" fmla="*/ 5 w 138"/>
                <a:gd name="T49" fmla="*/ 78 h 98"/>
                <a:gd name="T50" fmla="*/ 6 w 138"/>
                <a:gd name="T51" fmla="*/ 85 h 98"/>
                <a:gd name="T52" fmla="*/ 9 w 138"/>
                <a:gd name="T53" fmla="*/ 88 h 98"/>
                <a:gd name="T54" fmla="*/ 16 w 138"/>
                <a:gd name="T55" fmla="*/ 96 h 98"/>
                <a:gd name="T56" fmla="*/ 18 w 138"/>
                <a:gd name="T57" fmla="*/ 98 h 98"/>
                <a:gd name="T58" fmla="*/ 19 w 138"/>
                <a:gd name="T59" fmla="*/ 97 h 98"/>
                <a:gd name="T60" fmla="*/ 21 w 138"/>
                <a:gd name="T61" fmla="*/ 88 h 98"/>
                <a:gd name="T62" fmla="*/ 27 w 138"/>
                <a:gd name="T63" fmla="*/ 87 h 98"/>
                <a:gd name="T64" fmla="*/ 32 w 138"/>
                <a:gd name="T65" fmla="*/ 85 h 98"/>
                <a:gd name="T66" fmla="*/ 42 w 138"/>
                <a:gd name="T67" fmla="*/ 87 h 98"/>
                <a:gd name="T68" fmla="*/ 42 w 138"/>
                <a:gd name="T69" fmla="*/ 79 h 98"/>
                <a:gd name="T70" fmla="*/ 53 w 138"/>
                <a:gd name="T71" fmla="*/ 70 h 98"/>
                <a:gd name="T72" fmla="*/ 63 w 138"/>
                <a:gd name="T73" fmla="*/ 76 h 98"/>
                <a:gd name="T74" fmla="*/ 84 w 138"/>
                <a:gd name="T75" fmla="*/ 81 h 98"/>
                <a:gd name="T76" fmla="*/ 88 w 138"/>
                <a:gd name="T77" fmla="*/ 73 h 98"/>
                <a:gd name="T78" fmla="*/ 97 w 138"/>
                <a:gd name="T79" fmla="*/ 73 h 98"/>
                <a:gd name="T80" fmla="*/ 108 w 138"/>
                <a:gd name="T81" fmla="*/ 69 h 98"/>
                <a:gd name="T82" fmla="*/ 117 w 138"/>
                <a:gd name="T83" fmla="*/ 68 h 98"/>
                <a:gd name="T84" fmla="*/ 130 w 138"/>
                <a:gd name="T85" fmla="*/ 69 h 98"/>
                <a:gd name="T86" fmla="*/ 138 w 138"/>
                <a:gd name="T87" fmla="*/ 68 h 98"/>
                <a:gd name="T88" fmla="*/ 136 w 138"/>
                <a:gd name="T89" fmla="*/ 61 h 98"/>
                <a:gd name="T90" fmla="*/ 128 w 138"/>
                <a:gd name="T91"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98">
                  <a:moveTo>
                    <a:pt x="128" y="56"/>
                  </a:moveTo>
                  <a:cubicBezTo>
                    <a:pt x="128" y="53"/>
                    <a:pt x="128" y="51"/>
                    <a:pt x="124" y="48"/>
                  </a:cubicBezTo>
                  <a:cubicBezTo>
                    <a:pt x="120" y="44"/>
                    <a:pt x="117" y="44"/>
                    <a:pt x="117" y="42"/>
                  </a:cubicBezTo>
                  <a:cubicBezTo>
                    <a:pt x="117" y="40"/>
                    <a:pt x="115" y="39"/>
                    <a:pt x="112" y="35"/>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1"/>
                    <a:pt x="91" y="4"/>
                    <a:pt x="89" y="2"/>
                  </a:cubicBezTo>
                  <a:cubicBezTo>
                    <a:pt x="89" y="2"/>
                    <a:pt x="88" y="2"/>
                    <a:pt x="87" y="1"/>
                  </a:cubicBezTo>
                  <a:cubicBezTo>
                    <a:pt x="85" y="0"/>
                    <a:pt x="80" y="3"/>
                    <a:pt x="78" y="5"/>
                  </a:cubicBezTo>
                  <a:cubicBezTo>
                    <a:pt x="76" y="7"/>
                    <a:pt x="77" y="9"/>
                    <a:pt x="76" y="10"/>
                  </a:cubicBezTo>
                  <a:cubicBezTo>
                    <a:pt x="74" y="12"/>
                    <a:pt x="68" y="17"/>
                    <a:pt x="65" y="22"/>
                  </a:cubicBezTo>
                  <a:cubicBezTo>
                    <a:pt x="61" y="26"/>
                    <a:pt x="52" y="23"/>
                    <a:pt x="49" y="25"/>
                  </a:cubicBezTo>
                  <a:cubicBezTo>
                    <a:pt x="46" y="27"/>
                    <a:pt x="50" y="29"/>
                    <a:pt x="48" y="31"/>
                  </a:cubicBezTo>
                  <a:cubicBezTo>
                    <a:pt x="46" y="33"/>
                    <a:pt x="40" y="35"/>
                    <a:pt x="38" y="36"/>
                  </a:cubicBezTo>
                  <a:cubicBezTo>
                    <a:pt x="36" y="37"/>
                    <a:pt x="28" y="37"/>
                    <a:pt x="26" y="40"/>
                  </a:cubicBezTo>
                  <a:cubicBezTo>
                    <a:pt x="23" y="43"/>
                    <a:pt x="21" y="37"/>
                    <a:pt x="18" y="40"/>
                  </a:cubicBezTo>
                  <a:cubicBezTo>
                    <a:pt x="16" y="43"/>
                    <a:pt x="13" y="44"/>
                    <a:pt x="12" y="43"/>
                  </a:cubicBezTo>
                  <a:cubicBezTo>
                    <a:pt x="12" y="42"/>
                    <a:pt x="11" y="42"/>
                    <a:pt x="11" y="41"/>
                  </a:cubicBezTo>
                  <a:cubicBezTo>
                    <a:pt x="9" y="43"/>
                    <a:pt x="6" y="46"/>
                    <a:pt x="5" y="48"/>
                  </a:cubicBezTo>
                  <a:cubicBezTo>
                    <a:pt x="4" y="53"/>
                    <a:pt x="0" y="57"/>
                    <a:pt x="0" y="60"/>
                  </a:cubicBezTo>
                  <a:cubicBezTo>
                    <a:pt x="0" y="62"/>
                    <a:pt x="1" y="65"/>
                    <a:pt x="1" y="69"/>
                  </a:cubicBezTo>
                  <a:cubicBezTo>
                    <a:pt x="1" y="73"/>
                    <a:pt x="2" y="75"/>
                    <a:pt x="5" y="78"/>
                  </a:cubicBezTo>
                  <a:cubicBezTo>
                    <a:pt x="7" y="81"/>
                    <a:pt x="6" y="85"/>
                    <a:pt x="6" y="85"/>
                  </a:cubicBezTo>
                  <a:cubicBezTo>
                    <a:pt x="6" y="85"/>
                    <a:pt x="7" y="86"/>
                    <a:pt x="9" y="88"/>
                  </a:cubicBezTo>
                  <a:cubicBezTo>
                    <a:pt x="11" y="91"/>
                    <a:pt x="16" y="94"/>
                    <a:pt x="16" y="96"/>
                  </a:cubicBezTo>
                  <a:cubicBezTo>
                    <a:pt x="16" y="96"/>
                    <a:pt x="17" y="97"/>
                    <a:pt x="18" y="98"/>
                  </a:cubicBezTo>
                  <a:cubicBezTo>
                    <a:pt x="18" y="97"/>
                    <a:pt x="18" y="97"/>
                    <a:pt x="19" y="97"/>
                  </a:cubicBezTo>
                  <a:cubicBezTo>
                    <a:pt x="22" y="93"/>
                    <a:pt x="21" y="88"/>
                    <a:pt x="21" y="88"/>
                  </a:cubicBezTo>
                  <a:cubicBezTo>
                    <a:pt x="27" y="87"/>
                    <a:pt x="27" y="87"/>
                    <a:pt x="27" y="87"/>
                  </a:cubicBezTo>
                  <a:cubicBezTo>
                    <a:pt x="32" y="85"/>
                    <a:pt x="32" y="85"/>
                    <a:pt x="32" y="85"/>
                  </a:cubicBezTo>
                  <a:cubicBezTo>
                    <a:pt x="42" y="87"/>
                    <a:pt x="42" y="87"/>
                    <a:pt x="42" y="87"/>
                  </a:cubicBezTo>
                  <a:cubicBezTo>
                    <a:pt x="42" y="79"/>
                    <a:pt x="42" y="79"/>
                    <a:pt x="42" y="79"/>
                  </a:cubicBezTo>
                  <a:cubicBezTo>
                    <a:pt x="42" y="79"/>
                    <a:pt x="49" y="70"/>
                    <a:pt x="53" y="70"/>
                  </a:cubicBezTo>
                  <a:cubicBezTo>
                    <a:pt x="58" y="70"/>
                    <a:pt x="63" y="76"/>
                    <a:pt x="63" y="76"/>
                  </a:cubicBezTo>
                  <a:cubicBezTo>
                    <a:pt x="84" y="81"/>
                    <a:pt x="84" y="81"/>
                    <a:pt x="84" y="81"/>
                  </a:cubicBezTo>
                  <a:cubicBezTo>
                    <a:pt x="84" y="81"/>
                    <a:pt x="85" y="74"/>
                    <a:pt x="88" y="73"/>
                  </a:cubicBezTo>
                  <a:cubicBezTo>
                    <a:pt x="90" y="71"/>
                    <a:pt x="94" y="74"/>
                    <a:pt x="97" y="73"/>
                  </a:cubicBezTo>
                  <a:cubicBezTo>
                    <a:pt x="99" y="71"/>
                    <a:pt x="104" y="69"/>
                    <a:pt x="108" y="69"/>
                  </a:cubicBezTo>
                  <a:cubicBezTo>
                    <a:pt x="113" y="69"/>
                    <a:pt x="115" y="72"/>
                    <a:pt x="117" y="68"/>
                  </a:cubicBezTo>
                  <a:cubicBezTo>
                    <a:pt x="120" y="64"/>
                    <a:pt x="130" y="69"/>
                    <a:pt x="130" y="69"/>
                  </a:cubicBezTo>
                  <a:cubicBezTo>
                    <a:pt x="138" y="68"/>
                    <a:pt x="138" y="68"/>
                    <a:pt x="138" y="68"/>
                  </a:cubicBezTo>
                  <a:cubicBezTo>
                    <a:pt x="136" y="61"/>
                    <a:pt x="136" y="61"/>
                    <a:pt x="136" y="61"/>
                  </a:cubicBezTo>
                  <a:cubicBezTo>
                    <a:pt x="136" y="61"/>
                    <a:pt x="128" y="58"/>
                    <a:pt x="128" y="5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6" name="Freeform 95">
              <a:extLst>
                <a:ext uri="{FF2B5EF4-FFF2-40B4-BE49-F238E27FC236}">
                  <a16:creationId xmlns="" xmlns:a16="http://schemas.microsoft.com/office/drawing/2014/main" id="{3889EE4D-7F4A-4AFC-9C20-0F4E9E0A9349}"/>
                </a:ext>
              </a:extLst>
            </p:cNvPr>
            <p:cNvSpPr>
              <a:spLocks/>
            </p:cNvSpPr>
            <p:nvPr/>
          </p:nvSpPr>
          <p:spPr bwMode="auto">
            <a:xfrm>
              <a:off x="4298950" y="2895601"/>
              <a:ext cx="284163" cy="234950"/>
            </a:xfrm>
            <a:custGeom>
              <a:avLst/>
              <a:gdLst>
                <a:gd name="T0" fmla="*/ 83 w 134"/>
                <a:gd name="T1" fmla="*/ 81 h 111"/>
                <a:gd name="T2" fmla="*/ 89 w 134"/>
                <a:gd name="T3" fmla="*/ 80 h 111"/>
                <a:gd name="T4" fmla="*/ 97 w 134"/>
                <a:gd name="T5" fmla="*/ 86 h 111"/>
                <a:gd name="T6" fmla="*/ 102 w 134"/>
                <a:gd name="T7" fmla="*/ 81 h 111"/>
                <a:gd name="T8" fmla="*/ 110 w 134"/>
                <a:gd name="T9" fmla="*/ 64 h 111"/>
                <a:gd name="T10" fmla="*/ 116 w 134"/>
                <a:gd name="T11" fmla="*/ 57 h 111"/>
                <a:gd name="T12" fmla="*/ 117 w 134"/>
                <a:gd name="T13" fmla="*/ 51 h 111"/>
                <a:gd name="T14" fmla="*/ 120 w 134"/>
                <a:gd name="T15" fmla="*/ 44 h 111"/>
                <a:gd name="T16" fmla="*/ 126 w 134"/>
                <a:gd name="T17" fmla="*/ 31 h 111"/>
                <a:gd name="T18" fmla="*/ 133 w 134"/>
                <a:gd name="T19" fmla="*/ 28 h 111"/>
                <a:gd name="T20" fmla="*/ 132 w 134"/>
                <a:gd name="T21" fmla="*/ 21 h 111"/>
                <a:gd name="T22" fmla="*/ 128 w 134"/>
                <a:gd name="T23" fmla="*/ 16 h 111"/>
                <a:gd name="T24" fmla="*/ 128 w 134"/>
                <a:gd name="T25" fmla="*/ 10 h 111"/>
                <a:gd name="T26" fmla="*/ 124 w 134"/>
                <a:gd name="T27" fmla="*/ 5 h 111"/>
                <a:gd name="T28" fmla="*/ 120 w 134"/>
                <a:gd name="T29" fmla="*/ 3 h 111"/>
                <a:gd name="T30" fmla="*/ 112 w 134"/>
                <a:gd name="T31" fmla="*/ 10 h 111"/>
                <a:gd name="T32" fmla="*/ 103 w 134"/>
                <a:gd name="T33" fmla="*/ 8 h 111"/>
                <a:gd name="T34" fmla="*/ 88 w 134"/>
                <a:gd name="T35" fmla="*/ 8 h 111"/>
                <a:gd name="T36" fmla="*/ 80 w 134"/>
                <a:gd name="T37" fmla="*/ 13 h 111"/>
                <a:gd name="T38" fmla="*/ 69 w 134"/>
                <a:gd name="T39" fmla="*/ 13 h 111"/>
                <a:gd name="T40" fmla="*/ 60 w 134"/>
                <a:gd name="T41" fmla="*/ 8 h 111"/>
                <a:gd name="T42" fmla="*/ 51 w 134"/>
                <a:gd name="T43" fmla="*/ 11 h 111"/>
                <a:gd name="T44" fmla="*/ 45 w 134"/>
                <a:gd name="T45" fmla="*/ 5 h 111"/>
                <a:gd name="T46" fmla="*/ 36 w 134"/>
                <a:gd name="T47" fmla="*/ 2 h 111"/>
                <a:gd name="T48" fmla="*/ 29 w 134"/>
                <a:gd name="T49" fmla="*/ 5 h 111"/>
                <a:gd name="T50" fmla="*/ 19 w 134"/>
                <a:gd name="T51" fmla="*/ 5 h 111"/>
                <a:gd name="T52" fmla="*/ 16 w 134"/>
                <a:gd name="T53" fmla="*/ 14 h 111"/>
                <a:gd name="T54" fmla="*/ 11 w 134"/>
                <a:gd name="T55" fmla="*/ 22 h 111"/>
                <a:gd name="T56" fmla="*/ 10 w 134"/>
                <a:gd name="T57" fmla="*/ 24 h 111"/>
                <a:gd name="T58" fmla="*/ 11 w 134"/>
                <a:gd name="T59" fmla="*/ 31 h 111"/>
                <a:gd name="T60" fmla="*/ 10 w 134"/>
                <a:gd name="T61" fmla="*/ 47 h 111"/>
                <a:gd name="T62" fmla="*/ 6 w 134"/>
                <a:gd name="T63" fmla="*/ 54 h 111"/>
                <a:gd name="T64" fmla="*/ 1 w 134"/>
                <a:gd name="T65" fmla="*/ 62 h 111"/>
                <a:gd name="T66" fmla="*/ 1 w 134"/>
                <a:gd name="T67" fmla="*/ 75 h 111"/>
                <a:gd name="T68" fmla="*/ 5 w 134"/>
                <a:gd name="T69" fmla="*/ 84 h 111"/>
                <a:gd name="T70" fmla="*/ 5 w 134"/>
                <a:gd name="T71" fmla="*/ 84 h 111"/>
                <a:gd name="T72" fmla="*/ 22 w 134"/>
                <a:gd name="T73" fmla="*/ 89 h 111"/>
                <a:gd name="T74" fmla="*/ 32 w 134"/>
                <a:gd name="T75" fmla="*/ 100 h 111"/>
                <a:gd name="T76" fmla="*/ 38 w 134"/>
                <a:gd name="T77" fmla="*/ 110 h 111"/>
                <a:gd name="T78" fmla="*/ 50 w 134"/>
                <a:gd name="T79" fmla="*/ 107 h 111"/>
                <a:gd name="T80" fmla="*/ 65 w 134"/>
                <a:gd name="T81" fmla="*/ 106 h 111"/>
                <a:gd name="T82" fmla="*/ 66 w 134"/>
                <a:gd name="T83" fmla="*/ 106 h 111"/>
                <a:gd name="T84" fmla="*/ 70 w 134"/>
                <a:gd name="T85" fmla="*/ 94 h 111"/>
                <a:gd name="T86" fmla="*/ 83 w 134"/>
                <a:gd name="T87" fmla="*/ 8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11">
                  <a:moveTo>
                    <a:pt x="83" y="81"/>
                  </a:moveTo>
                  <a:cubicBezTo>
                    <a:pt x="84" y="81"/>
                    <a:pt x="87" y="82"/>
                    <a:pt x="89" y="80"/>
                  </a:cubicBezTo>
                  <a:cubicBezTo>
                    <a:pt x="92" y="79"/>
                    <a:pt x="97" y="83"/>
                    <a:pt x="97" y="86"/>
                  </a:cubicBezTo>
                  <a:cubicBezTo>
                    <a:pt x="98" y="89"/>
                    <a:pt x="100" y="85"/>
                    <a:pt x="102" y="81"/>
                  </a:cubicBezTo>
                  <a:cubicBezTo>
                    <a:pt x="104" y="77"/>
                    <a:pt x="110" y="66"/>
                    <a:pt x="110" y="64"/>
                  </a:cubicBezTo>
                  <a:cubicBezTo>
                    <a:pt x="110" y="61"/>
                    <a:pt x="116" y="59"/>
                    <a:pt x="116" y="57"/>
                  </a:cubicBezTo>
                  <a:cubicBezTo>
                    <a:pt x="116" y="55"/>
                    <a:pt x="115" y="52"/>
                    <a:pt x="117" y="51"/>
                  </a:cubicBezTo>
                  <a:cubicBezTo>
                    <a:pt x="119" y="50"/>
                    <a:pt x="120" y="45"/>
                    <a:pt x="120" y="44"/>
                  </a:cubicBezTo>
                  <a:cubicBezTo>
                    <a:pt x="119" y="42"/>
                    <a:pt x="125" y="33"/>
                    <a:pt x="126" y="31"/>
                  </a:cubicBezTo>
                  <a:cubicBezTo>
                    <a:pt x="127" y="30"/>
                    <a:pt x="133" y="31"/>
                    <a:pt x="133" y="28"/>
                  </a:cubicBezTo>
                  <a:cubicBezTo>
                    <a:pt x="133" y="25"/>
                    <a:pt x="134" y="21"/>
                    <a:pt x="132" y="21"/>
                  </a:cubicBezTo>
                  <a:cubicBezTo>
                    <a:pt x="130" y="20"/>
                    <a:pt x="128" y="18"/>
                    <a:pt x="128" y="16"/>
                  </a:cubicBezTo>
                  <a:cubicBezTo>
                    <a:pt x="128" y="15"/>
                    <a:pt x="128" y="12"/>
                    <a:pt x="128" y="10"/>
                  </a:cubicBezTo>
                  <a:cubicBezTo>
                    <a:pt x="126" y="9"/>
                    <a:pt x="126" y="7"/>
                    <a:pt x="124" y="5"/>
                  </a:cubicBezTo>
                  <a:cubicBezTo>
                    <a:pt x="122" y="4"/>
                    <a:pt x="122" y="2"/>
                    <a:pt x="120" y="3"/>
                  </a:cubicBezTo>
                  <a:cubicBezTo>
                    <a:pt x="118" y="4"/>
                    <a:pt x="115" y="9"/>
                    <a:pt x="112" y="10"/>
                  </a:cubicBezTo>
                  <a:cubicBezTo>
                    <a:pt x="109" y="11"/>
                    <a:pt x="105" y="9"/>
                    <a:pt x="103" y="8"/>
                  </a:cubicBezTo>
                  <a:cubicBezTo>
                    <a:pt x="101" y="7"/>
                    <a:pt x="91" y="8"/>
                    <a:pt x="88" y="8"/>
                  </a:cubicBezTo>
                  <a:cubicBezTo>
                    <a:pt x="85" y="7"/>
                    <a:pt x="82" y="12"/>
                    <a:pt x="80" y="13"/>
                  </a:cubicBezTo>
                  <a:cubicBezTo>
                    <a:pt x="78" y="14"/>
                    <a:pt x="71" y="14"/>
                    <a:pt x="69" y="13"/>
                  </a:cubicBezTo>
                  <a:cubicBezTo>
                    <a:pt x="67" y="12"/>
                    <a:pt x="62" y="8"/>
                    <a:pt x="60" y="8"/>
                  </a:cubicBezTo>
                  <a:cubicBezTo>
                    <a:pt x="58" y="8"/>
                    <a:pt x="54" y="9"/>
                    <a:pt x="51" y="11"/>
                  </a:cubicBezTo>
                  <a:cubicBezTo>
                    <a:pt x="48" y="13"/>
                    <a:pt x="47" y="7"/>
                    <a:pt x="45" y="5"/>
                  </a:cubicBezTo>
                  <a:cubicBezTo>
                    <a:pt x="43" y="3"/>
                    <a:pt x="38" y="5"/>
                    <a:pt x="36" y="2"/>
                  </a:cubicBezTo>
                  <a:cubicBezTo>
                    <a:pt x="33" y="0"/>
                    <a:pt x="31" y="5"/>
                    <a:pt x="29" y="5"/>
                  </a:cubicBezTo>
                  <a:cubicBezTo>
                    <a:pt x="27" y="4"/>
                    <a:pt x="21" y="3"/>
                    <a:pt x="19" y="5"/>
                  </a:cubicBezTo>
                  <a:cubicBezTo>
                    <a:pt x="17" y="6"/>
                    <a:pt x="17" y="13"/>
                    <a:pt x="16" y="14"/>
                  </a:cubicBezTo>
                  <a:cubicBezTo>
                    <a:pt x="15" y="15"/>
                    <a:pt x="11" y="19"/>
                    <a:pt x="11" y="22"/>
                  </a:cubicBezTo>
                  <a:cubicBezTo>
                    <a:pt x="11" y="23"/>
                    <a:pt x="11" y="23"/>
                    <a:pt x="10" y="24"/>
                  </a:cubicBezTo>
                  <a:cubicBezTo>
                    <a:pt x="10" y="27"/>
                    <a:pt x="11" y="30"/>
                    <a:pt x="11" y="31"/>
                  </a:cubicBezTo>
                  <a:cubicBezTo>
                    <a:pt x="11" y="34"/>
                    <a:pt x="12" y="45"/>
                    <a:pt x="10" y="47"/>
                  </a:cubicBezTo>
                  <a:cubicBezTo>
                    <a:pt x="7" y="50"/>
                    <a:pt x="6" y="54"/>
                    <a:pt x="6" y="54"/>
                  </a:cubicBezTo>
                  <a:cubicBezTo>
                    <a:pt x="6" y="54"/>
                    <a:pt x="2" y="57"/>
                    <a:pt x="1" y="62"/>
                  </a:cubicBezTo>
                  <a:cubicBezTo>
                    <a:pt x="0" y="68"/>
                    <a:pt x="1" y="71"/>
                    <a:pt x="1" y="75"/>
                  </a:cubicBezTo>
                  <a:cubicBezTo>
                    <a:pt x="1" y="78"/>
                    <a:pt x="3" y="81"/>
                    <a:pt x="5" y="84"/>
                  </a:cubicBezTo>
                  <a:cubicBezTo>
                    <a:pt x="5" y="84"/>
                    <a:pt x="5" y="84"/>
                    <a:pt x="5" y="84"/>
                  </a:cubicBezTo>
                  <a:cubicBezTo>
                    <a:pt x="7" y="87"/>
                    <a:pt x="16" y="88"/>
                    <a:pt x="22" y="89"/>
                  </a:cubicBezTo>
                  <a:cubicBezTo>
                    <a:pt x="27" y="90"/>
                    <a:pt x="32" y="97"/>
                    <a:pt x="32" y="100"/>
                  </a:cubicBezTo>
                  <a:cubicBezTo>
                    <a:pt x="32" y="103"/>
                    <a:pt x="36" y="109"/>
                    <a:pt x="38" y="110"/>
                  </a:cubicBezTo>
                  <a:cubicBezTo>
                    <a:pt x="41" y="111"/>
                    <a:pt x="47" y="107"/>
                    <a:pt x="50" y="107"/>
                  </a:cubicBezTo>
                  <a:cubicBezTo>
                    <a:pt x="53" y="107"/>
                    <a:pt x="63" y="108"/>
                    <a:pt x="65" y="106"/>
                  </a:cubicBezTo>
                  <a:cubicBezTo>
                    <a:pt x="65" y="105"/>
                    <a:pt x="66" y="105"/>
                    <a:pt x="66" y="106"/>
                  </a:cubicBezTo>
                  <a:cubicBezTo>
                    <a:pt x="69" y="99"/>
                    <a:pt x="70" y="94"/>
                    <a:pt x="70" y="94"/>
                  </a:cubicBezTo>
                  <a:cubicBezTo>
                    <a:pt x="70" y="94"/>
                    <a:pt x="81" y="82"/>
                    <a:pt x="83" y="8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7" name="Freeform 96">
              <a:extLst>
                <a:ext uri="{FF2B5EF4-FFF2-40B4-BE49-F238E27FC236}">
                  <a16:creationId xmlns="" xmlns:a16="http://schemas.microsoft.com/office/drawing/2014/main" id="{424B66E1-9709-4725-B587-7DDA09FD4E8E}"/>
                </a:ext>
              </a:extLst>
            </p:cNvPr>
            <p:cNvSpPr>
              <a:spLocks/>
            </p:cNvSpPr>
            <p:nvPr/>
          </p:nvSpPr>
          <p:spPr bwMode="auto">
            <a:xfrm>
              <a:off x="4252912" y="2932113"/>
              <a:ext cx="71438" cy="147638"/>
            </a:xfrm>
            <a:custGeom>
              <a:avLst/>
              <a:gdLst>
                <a:gd name="T0" fmla="*/ 23 w 34"/>
                <a:gd name="T1" fmla="*/ 45 h 70"/>
                <a:gd name="T2" fmla="*/ 28 w 34"/>
                <a:gd name="T3" fmla="*/ 37 h 70"/>
                <a:gd name="T4" fmla="*/ 32 w 34"/>
                <a:gd name="T5" fmla="*/ 30 h 70"/>
                <a:gd name="T6" fmla="*/ 33 w 34"/>
                <a:gd name="T7" fmla="*/ 14 h 70"/>
                <a:gd name="T8" fmla="*/ 32 w 34"/>
                <a:gd name="T9" fmla="*/ 7 h 70"/>
                <a:gd name="T10" fmla="*/ 28 w 34"/>
                <a:gd name="T11" fmla="*/ 7 h 70"/>
                <a:gd name="T12" fmla="*/ 25 w 34"/>
                <a:gd name="T13" fmla="*/ 1 h 70"/>
                <a:gd name="T14" fmla="*/ 21 w 34"/>
                <a:gd name="T15" fmla="*/ 7 h 70"/>
                <a:gd name="T16" fmla="*/ 18 w 34"/>
                <a:gd name="T17" fmla="*/ 11 h 70"/>
                <a:gd name="T18" fmla="*/ 8 w 34"/>
                <a:gd name="T19" fmla="*/ 13 h 70"/>
                <a:gd name="T20" fmla="*/ 2 w 34"/>
                <a:gd name="T21" fmla="*/ 17 h 70"/>
                <a:gd name="T22" fmla="*/ 0 w 34"/>
                <a:gd name="T23" fmla="*/ 17 h 70"/>
                <a:gd name="T24" fmla="*/ 6 w 34"/>
                <a:gd name="T25" fmla="*/ 28 h 70"/>
                <a:gd name="T26" fmla="*/ 9 w 34"/>
                <a:gd name="T27" fmla="*/ 36 h 70"/>
                <a:gd name="T28" fmla="*/ 10 w 34"/>
                <a:gd name="T29" fmla="*/ 50 h 70"/>
                <a:gd name="T30" fmla="*/ 11 w 34"/>
                <a:gd name="T31" fmla="*/ 70 h 70"/>
                <a:gd name="T32" fmla="*/ 19 w 34"/>
                <a:gd name="T33" fmla="*/ 70 h 70"/>
                <a:gd name="T34" fmla="*/ 27 w 34"/>
                <a:gd name="T35" fmla="*/ 67 h 70"/>
                <a:gd name="T36" fmla="*/ 23 w 34"/>
                <a:gd name="T37" fmla="*/ 58 h 70"/>
                <a:gd name="T38" fmla="*/ 23 w 34"/>
                <a:gd name="T3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70">
                  <a:moveTo>
                    <a:pt x="23" y="45"/>
                  </a:moveTo>
                  <a:cubicBezTo>
                    <a:pt x="24" y="40"/>
                    <a:pt x="28" y="37"/>
                    <a:pt x="28" y="37"/>
                  </a:cubicBezTo>
                  <a:cubicBezTo>
                    <a:pt x="28" y="37"/>
                    <a:pt x="29" y="33"/>
                    <a:pt x="32" y="30"/>
                  </a:cubicBezTo>
                  <a:cubicBezTo>
                    <a:pt x="34" y="28"/>
                    <a:pt x="33" y="17"/>
                    <a:pt x="33" y="14"/>
                  </a:cubicBezTo>
                  <a:cubicBezTo>
                    <a:pt x="33" y="13"/>
                    <a:pt x="32" y="10"/>
                    <a:pt x="32" y="7"/>
                  </a:cubicBezTo>
                  <a:cubicBezTo>
                    <a:pt x="31" y="7"/>
                    <a:pt x="30" y="7"/>
                    <a:pt x="28" y="7"/>
                  </a:cubicBezTo>
                  <a:cubicBezTo>
                    <a:pt x="25" y="5"/>
                    <a:pt x="28" y="2"/>
                    <a:pt x="25" y="1"/>
                  </a:cubicBezTo>
                  <a:cubicBezTo>
                    <a:pt x="21" y="0"/>
                    <a:pt x="20" y="4"/>
                    <a:pt x="21" y="7"/>
                  </a:cubicBezTo>
                  <a:cubicBezTo>
                    <a:pt x="21" y="9"/>
                    <a:pt x="19" y="9"/>
                    <a:pt x="18" y="11"/>
                  </a:cubicBezTo>
                  <a:cubicBezTo>
                    <a:pt x="16" y="13"/>
                    <a:pt x="10" y="13"/>
                    <a:pt x="8" y="13"/>
                  </a:cubicBezTo>
                  <a:cubicBezTo>
                    <a:pt x="6" y="13"/>
                    <a:pt x="4" y="17"/>
                    <a:pt x="2" y="17"/>
                  </a:cubicBezTo>
                  <a:cubicBezTo>
                    <a:pt x="2" y="17"/>
                    <a:pt x="1" y="17"/>
                    <a:pt x="0" y="17"/>
                  </a:cubicBezTo>
                  <a:cubicBezTo>
                    <a:pt x="1" y="26"/>
                    <a:pt x="2" y="26"/>
                    <a:pt x="6" y="28"/>
                  </a:cubicBezTo>
                  <a:cubicBezTo>
                    <a:pt x="11" y="31"/>
                    <a:pt x="7" y="34"/>
                    <a:pt x="9" y="36"/>
                  </a:cubicBezTo>
                  <a:cubicBezTo>
                    <a:pt x="11" y="38"/>
                    <a:pt x="10" y="43"/>
                    <a:pt x="10" y="50"/>
                  </a:cubicBezTo>
                  <a:cubicBezTo>
                    <a:pt x="11" y="53"/>
                    <a:pt x="11" y="63"/>
                    <a:pt x="11" y="70"/>
                  </a:cubicBezTo>
                  <a:cubicBezTo>
                    <a:pt x="14" y="70"/>
                    <a:pt x="17" y="70"/>
                    <a:pt x="19" y="70"/>
                  </a:cubicBezTo>
                  <a:cubicBezTo>
                    <a:pt x="22" y="70"/>
                    <a:pt x="25" y="65"/>
                    <a:pt x="27" y="67"/>
                  </a:cubicBezTo>
                  <a:cubicBezTo>
                    <a:pt x="25" y="64"/>
                    <a:pt x="23" y="61"/>
                    <a:pt x="23" y="58"/>
                  </a:cubicBezTo>
                  <a:cubicBezTo>
                    <a:pt x="23" y="54"/>
                    <a:pt x="22" y="51"/>
                    <a:pt x="23" y="4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8" name="Freeform 97">
              <a:extLst>
                <a:ext uri="{FF2B5EF4-FFF2-40B4-BE49-F238E27FC236}">
                  <a16:creationId xmlns="" xmlns:a16="http://schemas.microsoft.com/office/drawing/2014/main" id="{38111BAA-B342-48C4-B332-EB7119D36D92}"/>
                </a:ext>
              </a:extLst>
            </p:cNvPr>
            <p:cNvSpPr>
              <a:spLocks/>
            </p:cNvSpPr>
            <p:nvPr/>
          </p:nvSpPr>
          <p:spPr bwMode="auto">
            <a:xfrm>
              <a:off x="4230687" y="2965451"/>
              <a:ext cx="44450" cy="123825"/>
            </a:xfrm>
            <a:custGeom>
              <a:avLst/>
              <a:gdLst>
                <a:gd name="T0" fmla="*/ 19 w 21"/>
                <a:gd name="T1" fmla="*/ 20 h 58"/>
                <a:gd name="T2" fmla="*/ 16 w 21"/>
                <a:gd name="T3" fmla="*/ 12 h 58"/>
                <a:gd name="T4" fmla="*/ 10 w 21"/>
                <a:gd name="T5" fmla="*/ 1 h 58"/>
                <a:gd name="T6" fmla="*/ 2 w 21"/>
                <a:gd name="T7" fmla="*/ 0 h 58"/>
                <a:gd name="T8" fmla="*/ 0 w 21"/>
                <a:gd name="T9" fmla="*/ 0 h 58"/>
                <a:gd name="T10" fmla="*/ 3 w 21"/>
                <a:gd name="T11" fmla="*/ 7 h 58"/>
                <a:gd name="T12" fmla="*/ 5 w 21"/>
                <a:gd name="T13" fmla="*/ 14 h 58"/>
                <a:gd name="T14" fmla="*/ 6 w 21"/>
                <a:gd name="T15" fmla="*/ 30 h 58"/>
                <a:gd name="T16" fmla="*/ 9 w 21"/>
                <a:gd name="T17" fmla="*/ 45 h 58"/>
                <a:gd name="T18" fmla="*/ 13 w 21"/>
                <a:gd name="T19" fmla="*/ 58 h 58"/>
                <a:gd name="T20" fmla="*/ 15 w 21"/>
                <a:gd name="T21" fmla="*/ 57 h 58"/>
                <a:gd name="T22" fmla="*/ 21 w 21"/>
                <a:gd name="T23" fmla="*/ 54 h 58"/>
                <a:gd name="T24" fmla="*/ 20 w 21"/>
                <a:gd name="T25" fmla="*/ 34 h 58"/>
                <a:gd name="T26" fmla="*/ 19 w 21"/>
                <a:gd name="T27"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8">
                  <a:moveTo>
                    <a:pt x="19" y="20"/>
                  </a:moveTo>
                  <a:cubicBezTo>
                    <a:pt x="17" y="18"/>
                    <a:pt x="21" y="15"/>
                    <a:pt x="16" y="12"/>
                  </a:cubicBezTo>
                  <a:cubicBezTo>
                    <a:pt x="12" y="10"/>
                    <a:pt x="11" y="10"/>
                    <a:pt x="10" y="1"/>
                  </a:cubicBezTo>
                  <a:cubicBezTo>
                    <a:pt x="8" y="1"/>
                    <a:pt x="4" y="0"/>
                    <a:pt x="2" y="0"/>
                  </a:cubicBezTo>
                  <a:cubicBezTo>
                    <a:pt x="1" y="0"/>
                    <a:pt x="1" y="0"/>
                    <a:pt x="0" y="0"/>
                  </a:cubicBezTo>
                  <a:cubicBezTo>
                    <a:pt x="1" y="3"/>
                    <a:pt x="2" y="7"/>
                    <a:pt x="3" y="7"/>
                  </a:cubicBezTo>
                  <a:cubicBezTo>
                    <a:pt x="4" y="8"/>
                    <a:pt x="6" y="10"/>
                    <a:pt x="5" y="14"/>
                  </a:cubicBezTo>
                  <a:cubicBezTo>
                    <a:pt x="5" y="18"/>
                    <a:pt x="4" y="26"/>
                    <a:pt x="6" y="30"/>
                  </a:cubicBezTo>
                  <a:cubicBezTo>
                    <a:pt x="7" y="34"/>
                    <a:pt x="9" y="40"/>
                    <a:pt x="9" y="45"/>
                  </a:cubicBezTo>
                  <a:cubicBezTo>
                    <a:pt x="9" y="49"/>
                    <a:pt x="11" y="54"/>
                    <a:pt x="13" y="58"/>
                  </a:cubicBezTo>
                  <a:cubicBezTo>
                    <a:pt x="14" y="58"/>
                    <a:pt x="14" y="57"/>
                    <a:pt x="15" y="57"/>
                  </a:cubicBezTo>
                  <a:cubicBezTo>
                    <a:pt x="17" y="56"/>
                    <a:pt x="19" y="55"/>
                    <a:pt x="21" y="54"/>
                  </a:cubicBezTo>
                  <a:cubicBezTo>
                    <a:pt x="21" y="47"/>
                    <a:pt x="21" y="37"/>
                    <a:pt x="20" y="34"/>
                  </a:cubicBezTo>
                  <a:cubicBezTo>
                    <a:pt x="20" y="27"/>
                    <a:pt x="21" y="22"/>
                    <a:pt x="19" y="2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69" name="Freeform 98">
              <a:extLst>
                <a:ext uri="{FF2B5EF4-FFF2-40B4-BE49-F238E27FC236}">
                  <a16:creationId xmlns="" xmlns:a16="http://schemas.microsoft.com/office/drawing/2014/main" id="{A1297AE2-FA0D-4719-B9E6-6DF10DD25E28}"/>
                </a:ext>
              </a:extLst>
            </p:cNvPr>
            <p:cNvSpPr>
              <a:spLocks/>
            </p:cNvSpPr>
            <p:nvPr/>
          </p:nvSpPr>
          <p:spPr bwMode="auto">
            <a:xfrm>
              <a:off x="4438650" y="2917826"/>
              <a:ext cx="177800" cy="274638"/>
            </a:xfrm>
            <a:custGeom>
              <a:avLst/>
              <a:gdLst>
                <a:gd name="T0" fmla="*/ 35 w 84"/>
                <a:gd name="T1" fmla="*/ 123 h 130"/>
                <a:gd name="T2" fmla="*/ 65 w 84"/>
                <a:gd name="T3" fmla="*/ 124 h 130"/>
                <a:gd name="T4" fmla="*/ 81 w 84"/>
                <a:gd name="T5" fmla="*/ 130 h 130"/>
                <a:gd name="T6" fmla="*/ 84 w 84"/>
                <a:gd name="T7" fmla="*/ 120 h 130"/>
                <a:gd name="T8" fmla="*/ 82 w 84"/>
                <a:gd name="T9" fmla="*/ 118 h 130"/>
                <a:gd name="T10" fmla="*/ 75 w 84"/>
                <a:gd name="T11" fmla="*/ 110 h 130"/>
                <a:gd name="T12" fmla="*/ 72 w 84"/>
                <a:gd name="T13" fmla="*/ 107 h 130"/>
                <a:gd name="T14" fmla="*/ 71 w 84"/>
                <a:gd name="T15" fmla="*/ 100 h 130"/>
                <a:gd name="T16" fmla="*/ 67 w 84"/>
                <a:gd name="T17" fmla="*/ 91 h 130"/>
                <a:gd name="T18" fmla="*/ 66 w 84"/>
                <a:gd name="T19" fmla="*/ 82 h 130"/>
                <a:gd name="T20" fmla="*/ 71 w 84"/>
                <a:gd name="T21" fmla="*/ 70 h 130"/>
                <a:gd name="T22" fmla="*/ 77 w 84"/>
                <a:gd name="T23" fmla="*/ 63 h 130"/>
                <a:gd name="T24" fmla="*/ 74 w 84"/>
                <a:gd name="T25" fmla="*/ 55 h 130"/>
                <a:gd name="T26" fmla="*/ 64 w 84"/>
                <a:gd name="T27" fmla="*/ 46 h 130"/>
                <a:gd name="T28" fmla="*/ 62 w 84"/>
                <a:gd name="T29" fmla="*/ 38 h 130"/>
                <a:gd name="T30" fmla="*/ 71 w 84"/>
                <a:gd name="T31" fmla="*/ 36 h 130"/>
                <a:gd name="T32" fmla="*/ 76 w 84"/>
                <a:gd name="T33" fmla="*/ 35 h 130"/>
                <a:gd name="T34" fmla="*/ 71 w 84"/>
                <a:gd name="T35" fmla="*/ 21 h 130"/>
                <a:gd name="T36" fmla="*/ 70 w 84"/>
                <a:gd name="T37" fmla="*/ 11 h 130"/>
                <a:gd name="T38" fmla="*/ 63 w 84"/>
                <a:gd name="T39" fmla="*/ 0 h 130"/>
                <a:gd name="T40" fmla="*/ 62 w 84"/>
                <a:gd name="T41" fmla="*/ 0 h 130"/>
                <a:gd name="T42" fmla="*/ 62 w 84"/>
                <a:gd name="T43" fmla="*/ 6 h 130"/>
                <a:gd name="T44" fmla="*/ 66 w 84"/>
                <a:gd name="T45" fmla="*/ 11 h 130"/>
                <a:gd name="T46" fmla="*/ 67 w 84"/>
                <a:gd name="T47" fmla="*/ 18 h 130"/>
                <a:gd name="T48" fmla="*/ 60 w 84"/>
                <a:gd name="T49" fmla="*/ 21 h 130"/>
                <a:gd name="T50" fmla="*/ 54 w 84"/>
                <a:gd name="T51" fmla="*/ 34 h 130"/>
                <a:gd name="T52" fmla="*/ 51 w 84"/>
                <a:gd name="T53" fmla="*/ 41 h 130"/>
                <a:gd name="T54" fmla="*/ 50 w 84"/>
                <a:gd name="T55" fmla="*/ 47 h 130"/>
                <a:gd name="T56" fmla="*/ 44 w 84"/>
                <a:gd name="T57" fmla="*/ 54 h 130"/>
                <a:gd name="T58" fmla="*/ 36 w 84"/>
                <a:gd name="T59" fmla="*/ 71 h 130"/>
                <a:gd name="T60" fmla="*/ 31 w 84"/>
                <a:gd name="T61" fmla="*/ 76 h 130"/>
                <a:gd name="T62" fmla="*/ 23 w 84"/>
                <a:gd name="T63" fmla="*/ 70 h 130"/>
                <a:gd name="T64" fmla="*/ 17 w 84"/>
                <a:gd name="T65" fmla="*/ 71 h 130"/>
                <a:gd name="T66" fmla="*/ 4 w 84"/>
                <a:gd name="T67" fmla="*/ 84 h 130"/>
                <a:gd name="T68" fmla="*/ 0 w 84"/>
                <a:gd name="T69" fmla="*/ 96 h 130"/>
                <a:gd name="T70" fmla="*/ 5 w 84"/>
                <a:gd name="T71" fmla="*/ 102 h 130"/>
                <a:gd name="T72" fmla="*/ 14 w 84"/>
                <a:gd name="T73" fmla="*/ 104 h 130"/>
                <a:gd name="T74" fmla="*/ 17 w 84"/>
                <a:gd name="T75" fmla="*/ 115 h 130"/>
                <a:gd name="T76" fmla="*/ 15 w 84"/>
                <a:gd name="T77" fmla="*/ 125 h 130"/>
                <a:gd name="T78" fmla="*/ 31 w 84"/>
                <a:gd name="T79" fmla="*/ 125 h 130"/>
                <a:gd name="T80" fmla="*/ 35 w 84"/>
                <a:gd name="T8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30">
                  <a:moveTo>
                    <a:pt x="35" y="123"/>
                  </a:moveTo>
                  <a:cubicBezTo>
                    <a:pt x="35" y="123"/>
                    <a:pt x="62" y="125"/>
                    <a:pt x="65" y="124"/>
                  </a:cubicBezTo>
                  <a:cubicBezTo>
                    <a:pt x="69" y="123"/>
                    <a:pt x="81" y="130"/>
                    <a:pt x="81" y="130"/>
                  </a:cubicBezTo>
                  <a:cubicBezTo>
                    <a:pt x="81" y="130"/>
                    <a:pt x="82" y="123"/>
                    <a:pt x="84" y="120"/>
                  </a:cubicBezTo>
                  <a:cubicBezTo>
                    <a:pt x="83" y="119"/>
                    <a:pt x="82" y="118"/>
                    <a:pt x="82" y="118"/>
                  </a:cubicBezTo>
                  <a:cubicBezTo>
                    <a:pt x="82" y="116"/>
                    <a:pt x="77" y="113"/>
                    <a:pt x="75" y="110"/>
                  </a:cubicBezTo>
                  <a:cubicBezTo>
                    <a:pt x="73" y="108"/>
                    <a:pt x="72" y="107"/>
                    <a:pt x="72" y="107"/>
                  </a:cubicBezTo>
                  <a:cubicBezTo>
                    <a:pt x="72" y="107"/>
                    <a:pt x="73" y="103"/>
                    <a:pt x="71" y="100"/>
                  </a:cubicBezTo>
                  <a:cubicBezTo>
                    <a:pt x="68" y="97"/>
                    <a:pt x="67" y="95"/>
                    <a:pt x="67" y="91"/>
                  </a:cubicBezTo>
                  <a:cubicBezTo>
                    <a:pt x="67" y="87"/>
                    <a:pt x="66" y="84"/>
                    <a:pt x="66" y="82"/>
                  </a:cubicBezTo>
                  <a:cubicBezTo>
                    <a:pt x="66" y="79"/>
                    <a:pt x="70" y="75"/>
                    <a:pt x="71" y="70"/>
                  </a:cubicBezTo>
                  <a:cubicBezTo>
                    <a:pt x="72" y="68"/>
                    <a:pt x="75" y="65"/>
                    <a:pt x="77" y="63"/>
                  </a:cubicBezTo>
                  <a:cubicBezTo>
                    <a:pt x="76" y="62"/>
                    <a:pt x="75" y="59"/>
                    <a:pt x="74" y="55"/>
                  </a:cubicBezTo>
                  <a:cubicBezTo>
                    <a:pt x="72" y="51"/>
                    <a:pt x="69" y="50"/>
                    <a:pt x="64" y="46"/>
                  </a:cubicBezTo>
                  <a:cubicBezTo>
                    <a:pt x="60" y="42"/>
                    <a:pt x="62" y="39"/>
                    <a:pt x="62" y="38"/>
                  </a:cubicBezTo>
                  <a:cubicBezTo>
                    <a:pt x="62" y="36"/>
                    <a:pt x="67" y="36"/>
                    <a:pt x="71" y="36"/>
                  </a:cubicBezTo>
                  <a:cubicBezTo>
                    <a:pt x="75" y="37"/>
                    <a:pt x="78" y="36"/>
                    <a:pt x="76" y="35"/>
                  </a:cubicBezTo>
                  <a:cubicBezTo>
                    <a:pt x="74" y="34"/>
                    <a:pt x="71" y="26"/>
                    <a:pt x="71" y="21"/>
                  </a:cubicBezTo>
                  <a:cubicBezTo>
                    <a:pt x="72" y="15"/>
                    <a:pt x="70" y="14"/>
                    <a:pt x="70" y="11"/>
                  </a:cubicBezTo>
                  <a:cubicBezTo>
                    <a:pt x="70" y="8"/>
                    <a:pt x="66" y="0"/>
                    <a:pt x="63" y="0"/>
                  </a:cubicBezTo>
                  <a:cubicBezTo>
                    <a:pt x="63" y="0"/>
                    <a:pt x="63" y="0"/>
                    <a:pt x="62" y="0"/>
                  </a:cubicBezTo>
                  <a:cubicBezTo>
                    <a:pt x="62" y="2"/>
                    <a:pt x="62" y="5"/>
                    <a:pt x="62" y="6"/>
                  </a:cubicBezTo>
                  <a:cubicBezTo>
                    <a:pt x="62" y="8"/>
                    <a:pt x="64" y="10"/>
                    <a:pt x="66" y="11"/>
                  </a:cubicBezTo>
                  <a:cubicBezTo>
                    <a:pt x="68" y="11"/>
                    <a:pt x="67" y="15"/>
                    <a:pt x="67" y="18"/>
                  </a:cubicBezTo>
                  <a:cubicBezTo>
                    <a:pt x="67" y="21"/>
                    <a:pt x="61" y="20"/>
                    <a:pt x="60" y="21"/>
                  </a:cubicBezTo>
                  <a:cubicBezTo>
                    <a:pt x="59" y="23"/>
                    <a:pt x="53" y="32"/>
                    <a:pt x="54" y="34"/>
                  </a:cubicBezTo>
                  <a:cubicBezTo>
                    <a:pt x="54" y="35"/>
                    <a:pt x="53" y="40"/>
                    <a:pt x="51" y="41"/>
                  </a:cubicBezTo>
                  <a:cubicBezTo>
                    <a:pt x="49" y="42"/>
                    <a:pt x="50" y="45"/>
                    <a:pt x="50" y="47"/>
                  </a:cubicBezTo>
                  <a:cubicBezTo>
                    <a:pt x="50" y="49"/>
                    <a:pt x="44" y="51"/>
                    <a:pt x="44" y="54"/>
                  </a:cubicBezTo>
                  <a:cubicBezTo>
                    <a:pt x="44" y="56"/>
                    <a:pt x="38" y="67"/>
                    <a:pt x="36" y="71"/>
                  </a:cubicBezTo>
                  <a:cubicBezTo>
                    <a:pt x="34" y="75"/>
                    <a:pt x="32" y="79"/>
                    <a:pt x="31" y="76"/>
                  </a:cubicBezTo>
                  <a:cubicBezTo>
                    <a:pt x="31" y="73"/>
                    <a:pt x="26" y="69"/>
                    <a:pt x="23" y="70"/>
                  </a:cubicBezTo>
                  <a:cubicBezTo>
                    <a:pt x="21" y="72"/>
                    <a:pt x="18" y="71"/>
                    <a:pt x="17" y="71"/>
                  </a:cubicBezTo>
                  <a:cubicBezTo>
                    <a:pt x="15" y="72"/>
                    <a:pt x="4" y="84"/>
                    <a:pt x="4" y="84"/>
                  </a:cubicBezTo>
                  <a:cubicBezTo>
                    <a:pt x="4" y="84"/>
                    <a:pt x="3" y="89"/>
                    <a:pt x="0" y="96"/>
                  </a:cubicBezTo>
                  <a:cubicBezTo>
                    <a:pt x="2" y="97"/>
                    <a:pt x="4" y="100"/>
                    <a:pt x="5" y="102"/>
                  </a:cubicBezTo>
                  <a:cubicBezTo>
                    <a:pt x="8" y="105"/>
                    <a:pt x="12" y="103"/>
                    <a:pt x="14" y="104"/>
                  </a:cubicBezTo>
                  <a:cubicBezTo>
                    <a:pt x="16" y="105"/>
                    <a:pt x="18" y="113"/>
                    <a:pt x="17" y="115"/>
                  </a:cubicBezTo>
                  <a:cubicBezTo>
                    <a:pt x="16" y="117"/>
                    <a:pt x="14" y="122"/>
                    <a:pt x="15" y="125"/>
                  </a:cubicBezTo>
                  <a:cubicBezTo>
                    <a:pt x="31" y="125"/>
                    <a:pt x="31" y="125"/>
                    <a:pt x="31" y="125"/>
                  </a:cubicBezTo>
                  <a:lnTo>
                    <a:pt x="35" y="123"/>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0" name="Freeform 99">
              <a:extLst>
                <a:ext uri="{FF2B5EF4-FFF2-40B4-BE49-F238E27FC236}">
                  <a16:creationId xmlns="" xmlns:a16="http://schemas.microsoft.com/office/drawing/2014/main" id="{417B4DB4-BA2B-408E-9011-6758354BA819}"/>
                </a:ext>
              </a:extLst>
            </p:cNvPr>
            <p:cNvSpPr>
              <a:spLocks/>
            </p:cNvSpPr>
            <p:nvPr/>
          </p:nvSpPr>
          <p:spPr bwMode="auto">
            <a:xfrm>
              <a:off x="4027487" y="2974976"/>
              <a:ext cx="146050" cy="152400"/>
            </a:xfrm>
            <a:custGeom>
              <a:avLst/>
              <a:gdLst>
                <a:gd name="T0" fmla="*/ 66 w 69"/>
                <a:gd name="T1" fmla="*/ 60 h 72"/>
                <a:gd name="T2" fmla="*/ 61 w 69"/>
                <a:gd name="T3" fmla="*/ 48 h 72"/>
                <a:gd name="T4" fmla="*/ 65 w 69"/>
                <a:gd name="T5" fmla="*/ 37 h 72"/>
                <a:gd name="T6" fmla="*/ 69 w 69"/>
                <a:gd name="T7" fmla="*/ 29 h 72"/>
                <a:gd name="T8" fmla="*/ 65 w 69"/>
                <a:gd name="T9" fmla="*/ 12 h 72"/>
                <a:gd name="T10" fmla="*/ 63 w 69"/>
                <a:gd name="T11" fmla="*/ 11 h 72"/>
                <a:gd name="T12" fmla="*/ 50 w 69"/>
                <a:gd name="T13" fmla="*/ 12 h 72"/>
                <a:gd name="T14" fmla="*/ 40 w 69"/>
                <a:gd name="T15" fmla="*/ 8 h 72"/>
                <a:gd name="T16" fmla="*/ 31 w 69"/>
                <a:gd name="T17" fmla="*/ 5 h 72"/>
                <a:gd name="T18" fmla="*/ 27 w 69"/>
                <a:gd name="T19" fmla="*/ 3 h 72"/>
                <a:gd name="T20" fmla="*/ 22 w 69"/>
                <a:gd name="T21" fmla="*/ 4 h 72"/>
                <a:gd name="T22" fmla="*/ 15 w 69"/>
                <a:gd name="T23" fmla="*/ 7 h 72"/>
                <a:gd name="T24" fmla="*/ 10 w 69"/>
                <a:gd name="T25" fmla="*/ 5 h 72"/>
                <a:gd name="T26" fmla="*/ 6 w 69"/>
                <a:gd name="T27" fmla="*/ 6 h 72"/>
                <a:gd name="T28" fmla="*/ 6 w 69"/>
                <a:gd name="T29" fmla="*/ 15 h 72"/>
                <a:gd name="T30" fmla="*/ 8 w 69"/>
                <a:gd name="T31" fmla="*/ 20 h 72"/>
                <a:gd name="T32" fmla="*/ 10 w 69"/>
                <a:gd name="T33" fmla="*/ 27 h 72"/>
                <a:gd name="T34" fmla="*/ 5 w 69"/>
                <a:gd name="T35" fmla="*/ 28 h 72"/>
                <a:gd name="T36" fmla="*/ 6 w 69"/>
                <a:gd name="T37" fmla="*/ 35 h 72"/>
                <a:gd name="T38" fmla="*/ 2 w 69"/>
                <a:gd name="T39" fmla="*/ 41 h 72"/>
                <a:gd name="T40" fmla="*/ 1 w 69"/>
                <a:gd name="T41" fmla="*/ 49 h 72"/>
                <a:gd name="T42" fmla="*/ 5 w 69"/>
                <a:gd name="T43" fmla="*/ 53 h 72"/>
                <a:gd name="T44" fmla="*/ 14 w 69"/>
                <a:gd name="T45" fmla="*/ 61 h 72"/>
                <a:gd name="T46" fmla="*/ 10 w 69"/>
                <a:gd name="T47" fmla="*/ 72 h 72"/>
                <a:gd name="T48" fmla="*/ 44 w 69"/>
                <a:gd name="T49" fmla="*/ 64 h 72"/>
                <a:gd name="T50" fmla="*/ 65 w 69"/>
                <a:gd name="T51" fmla="*/ 66 h 72"/>
                <a:gd name="T52" fmla="*/ 66 w 69"/>
                <a:gd name="T53"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2">
                  <a:moveTo>
                    <a:pt x="66" y="60"/>
                  </a:moveTo>
                  <a:cubicBezTo>
                    <a:pt x="64" y="58"/>
                    <a:pt x="61" y="50"/>
                    <a:pt x="61" y="48"/>
                  </a:cubicBezTo>
                  <a:cubicBezTo>
                    <a:pt x="61" y="46"/>
                    <a:pt x="65" y="40"/>
                    <a:pt x="65" y="37"/>
                  </a:cubicBezTo>
                  <a:cubicBezTo>
                    <a:pt x="65" y="34"/>
                    <a:pt x="69" y="32"/>
                    <a:pt x="69" y="29"/>
                  </a:cubicBezTo>
                  <a:cubicBezTo>
                    <a:pt x="69" y="27"/>
                    <a:pt x="68" y="18"/>
                    <a:pt x="65" y="12"/>
                  </a:cubicBezTo>
                  <a:cubicBezTo>
                    <a:pt x="65" y="12"/>
                    <a:pt x="64" y="11"/>
                    <a:pt x="63" y="11"/>
                  </a:cubicBezTo>
                  <a:cubicBezTo>
                    <a:pt x="61" y="9"/>
                    <a:pt x="53" y="9"/>
                    <a:pt x="50" y="12"/>
                  </a:cubicBezTo>
                  <a:cubicBezTo>
                    <a:pt x="47" y="16"/>
                    <a:pt x="41" y="9"/>
                    <a:pt x="40" y="8"/>
                  </a:cubicBezTo>
                  <a:cubicBezTo>
                    <a:pt x="39" y="6"/>
                    <a:pt x="35" y="2"/>
                    <a:pt x="31" y="5"/>
                  </a:cubicBezTo>
                  <a:cubicBezTo>
                    <a:pt x="28" y="7"/>
                    <a:pt x="27" y="6"/>
                    <a:pt x="27" y="3"/>
                  </a:cubicBezTo>
                  <a:cubicBezTo>
                    <a:pt x="28" y="0"/>
                    <a:pt x="22" y="1"/>
                    <a:pt x="22" y="4"/>
                  </a:cubicBezTo>
                  <a:cubicBezTo>
                    <a:pt x="21" y="7"/>
                    <a:pt x="17" y="9"/>
                    <a:pt x="15" y="7"/>
                  </a:cubicBezTo>
                  <a:cubicBezTo>
                    <a:pt x="14" y="5"/>
                    <a:pt x="11" y="2"/>
                    <a:pt x="10" y="5"/>
                  </a:cubicBezTo>
                  <a:cubicBezTo>
                    <a:pt x="9" y="7"/>
                    <a:pt x="7" y="7"/>
                    <a:pt x="6" y="6"/>
                  </a:cubicBezTo>
                  <a:cubicBezTo>
                    <a:pt x="5" y="10"/>
                    <a:pt x="4" y="14"/>
                    <a:pt x="6" y="15"/>
                  </a:cubicBezTo>
                  <a:cubicBezTo>
                    <a:pt x="8" y="16"/>
                    <a:pt x="8" y="19"/>
                    <a:pt x="8" y="20"/>
                  </a:cubicBezTo>
                  <a:cubicBezTo>
                    <a:pt x="7" y="22"/>
                    <a:pt x="12" y="26"/>
                    <a:pt x="10" y="27"/>
                  </a:cubicBezTo>
                  <a:cubicBezTo>
                    <a:pt x="8" y="29"/>
                    <a:pt x="6" y="26"/>
                    <a:pt x="5" y="28"/>
                  </a:cubicBezTo>
                  <a:cubicBezTo>
                    <a:pt x="3" y="31"/>
                    <a:pt x="7" y="33"/>
                    <a:pt x="6" y="35"/>
                  </a:cubicBezTo>
                  <a:cubicBezTo>
                    <a:pt x="4" y="37"/>
                    <a:pt x="2" y="37"/>
                    <a:pt x="2" y="41"/>
                  </a:cubicBezTo>
                  <a:cubicBezTo>
                    <a:pt x="3" y="45"/>
                    <a:pt x="3" y="48"/>
                    <a:pt x="1" y="49"/>
                  </a:cubicBezTo>
                  <a:cubicBezTo>
                    <a:pt x="0" y="50"/>
                    <a:pt x="1" y="50"/>
                    <a:pt x="5" y="53"/>
                  </a:cubicBezTo>
                  <a:cubicBezTo>
                    <a:pt x="8" y="55"/>
                    <a:pt x="14" y="57"/>
                    <a:pt x="14" y="61"/>
                  </a:cubicBezTo>
                  <a:cubicBezTo>
                    <a:pt x="13" y="65"/>
                    <a:pt x="12" y="65"/>
                    <a:pt x="10" y="72"/>
                  </a:cubicBezTo>
                  <a:cubicBezTo>
                    <a:pt x="17" y="72"/>
                    <a:pt x="29" y="67"/>
                    <a:pt x="44" y="64"/>
                  </a:cubicBezTo>
                  <a:cubicBezTo>
                    <a:pt x="52" y="63"/>
                    <a:pt x="60" y="64"/>
                    <a:pt x="65" y="66"/>
                  </a:cubicBezTo>
                  <a:cubicBezTo>
                    <a:pt x="66" y="64"/>
                    <a:pt x="66" y="61"/>
                    <a:pt x="66" y="6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1" name="Freeform 100">
              <a:extLst>
                <a:ext uri="{FF2B5EF4-FFF2-40B4-BE49-F238E27FC236}">
                  <a16:creationId xmlns="" xmlns:a16="http://schemas.microsoft.com/office/drawing/2014/main" id="{8CB94F65-194D-4CC2-9E9A-63944148F180}"/>
                </a:ext>
              </a:extLst>
            </p:cNvPr>
            <p:cNvSpPr>
              <a:spLocks/>
            </p:cNvSpPr>
            <p:nvPr/>
          </p:nvSpPr>
          <p:spPr bwMode="auto">
            <a:xfrm>
              <a:off x="4157662" y="2965451"/>
              <a:ext cx="101600" cy="155575"/>
            </a:xfrm>
            <a:custGeom>
              <a:avLst/>
              <a:gdLst>
                <a:gd name="T0" fmla="*/ 41 w 48"/>
                <a:gd name="T1" fmla="*/ 30 h 73"/>
                <a:gd name="T2" fmla="*/ 40 w 48"/>
                <a:gd name="T3" fmla="*/ 14 h 73"/>
                <a:gd name="T4" fmla="*/ 38 w 48"/>
                <a:gd name="T5" fmla="*/ 7 h 73"/>
                <a:gd name="T6" fmla="*/ 35 w 48"/>
                <a:gd name="T7" fmla="*/ 0 h 73"/>
                <a:gd name="T8" fmla="*/ 32 w 48"/>
                <a:gd name="T9" fmla="*/ 3 h 73"/>
                <a:gd name="T10" fmla="*/ 4 w 48"/>
                <a:gd name="T11" fmla="*/ 2 h 73"/>
                <a:gd name="T12" fmla="*/ 6 w 48"/>
                <a:gd name="T13" fmla="*/ 14 h 73"/>
                <a:gd name="T14" fmla="*/ 4 w 48"/>
                <a:gd name="T15" fmla="*/ 16 h 73"/>
                <a:gd name="T16" fmla="*/ 8 w 48"/>
                <a:gd name="T17" fmla="*/ 33 h 73"/>
                <a:gd name="T18" fmla="*/ 4 w 48"/>
                <a:gd name="T19" fmla="*/ 41 h 73"/>
                <a:gd name="T20" fmla="*/ 0 w 48"/>
                <a:gd name="T21" fmla="*/ 52 h 73"/>
                <a:gd name="T22" fmla="*/ 5 w 48"/>
                <a:gd name="T23" fmla="*/ 64 h 73"/>
                <a:gd name="T24" fmla="*/ 4 w 48"/>
                <a:gd name="T25" fmla="*/ 70 h 73"/>
                <a:gd name="T26" fmla="*/ 13 w 48"/>
                <a:gd name="T27" fmla="*/ 73 h 73"/>
                <a:gd name="T28" fmla="*/ 35 w 48"/>
                <a:gd name="T29" fmla="*/ 64 h 73"/>
                <a:gd name="T30" fmla="*/ 48 w 48"/>
                <a:gd name="T31" fmla="*/ 58 h 73"/>
                <a:gd name="T32" fmla="*/ 44 w 48"/>
                <a:gd name="T33" fmla="*/ 45 h 73"/>
                <a:gd name="T34" fmla="*/ 41 w 48"/>
                <a:gd name="T3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3">
                  <a:moveTo>
                    <a:pt x="41" y="30"/>
                  </a:moveTo>
                  <a:cubicBezTo>
                    <a:pt x="39" y="26"/>
                    <a:pt x="40" y="18"/>
                    <a:pt x="40" y="14"/>
                  </a:cubicBezTo>
                  <a:cubicBezTo>
                    <a:pt x="41" y="10"/>
                    <a:pt x="39" y="8"/>
                    <a:pt x="38" y="7"/>
                  </a:cubicBezTo>
                  <a:cubicBezTo>
                    <a:pt x="37" y="7"/>
                    <a:pt x="36" y="3"/>
                    <a:pt x="35" y="0"/>
                  </a:cubicBezTo>
                  <a:cubicBezTo>
                    <a:pt x="33" y="1"/>
                    <a:pt x="33" y="4"/>
                    <a:pt x="32" y="3"/>
                  </a:cubicBezTo>
                  <a:cubicBezTo>
                    <a:pt x="31" y="1"/>
                    <a:pt x="5" y="0"/>
                    <a:pt x="4" y="2"/>
                  </a:cubicBezTo>
                  <a:cubicBezTo>
                    <a:pt x="3" y="4"/>
                    <a:pt x="6" y="12"/>
                    <a:pt x="6" y="14"/>
                  </a:cubicBezTo>
                  <a:cubicBezTo>
                    <a:pt x="6" y="15"/>
                    <a:pt x="5" y="16"/>
                    <a:pt x="4" y="16"/>
                  </a:cubicBezTo>
                  <a:cubicBezTo>
                    <a:pt x="7" y="22"/>
                    <a:pt x="8" y="31"/>
                    <a:pt x="8" y="33"/>
                  </a:cubicBezTo>
                  <a:cubicBezTo>
                    <a:pt x="8" y="36"/>
                    <a:pt x="4" y="38"/>
                    <a:pt x="4" y="41"/>
                  </a:cubicBezTo>
                  <a:cubicBezTo>
                    <a:pt x="4" y="44"/>
                    <a:pt x="0" y="50"/>
                    <a:pt x="0" y="52"/>
                  </a:cubicBezTo>
                  <a:cubicBezTo>
                    <a:pt x="0" y="54"/>
                    <a:pt x="3" y="62"/>
                    <a:pt x="5" y="64"/>
                  </a:cubicBezTo>
                  <a:cubicBezTo>
                    <a:pt x="5" y="65"/>
                    <a:pt x="5" y="68"/>
                    <a:pt x="4" y="70"/>
                  </a:cubicBezTo>
                  <a:cubicBezTo>
                    <a:pt x="9" y="71"/>
                    <a:pt x="12" y="73"/>
                    <a:pt x="13" y="73"/>
                  </a:cubicBezTo>
                  <a:cubicBezTo>
                    <a:pt x="15" y="73"/>
                    <a:pt x="29" y="67"/>
                    <a:pt x="35" y="64"/>
                  </a:cubicBezTo>
                  <a:cubicBezTo>
                    <a:pt x="39" y="62"/>
                    <a:pt x="44" y="60"/>
                    <a:pt x="48" y="58"/>
                  </a:cubicBezTo>
                  <a:cubicBezTo>
                    <a:pt x="46" y="54"/>
                    <a:pt x="44" y="49"/>
                    <a:pt x="44" y="45"/>
                  </a:cubicBezTo>
                  <a:cubicBezTo>
                    <a:pt x="44" y="40"/>
                    <a:pt x="42" y="34"/>
                    <a:pt x="41" y="3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2" name="Freeform 101">
              <a:extLst>
                <a:ext uri="{FF2B5EF4-FFF2-40B4-BE49-F238E27FC236}">
                  <a16:creationId xmlns="" xmlns:a16="http://schemas.microsoft.com/office/drawing/2014/main" id="{85187803-0B97-453E-B542-290AF448AFDF}"/>
                </a:ext>
              </a:extLst>
            </p:cNvPr>
            <p:cNvSpPr>
              <a:spLocks/>
            </p:cNvSpPr>
            <p:nvPr/>
          </p:nvSpPr>
          <p:spPr bwMode="auto">
            <a:xfrm>
              <a:off x="3871912" y="2927351"/>
              <a:ext cx="180975" cy="138113"/>
            </a:xfrm>
            <a:custGeom>
              <a:avLst/>
              <a:gdLst>
                <a:gd name="T0" fmla="*/ 29 w 86"/>
                <a:gd name="T1" fmla="*/ 34 h 65"/>
                <a:gd name="T2" fmla="*/ 34 w 86"/>
                <a:gd name="T3" fmla="*/ 33 h 65"/>
                <a:gd name="T4" fmla="*/ 42 w 86"/>
                <a:gd name="T5" fmla="*/ 31 h 65"/>
                <a:gd name="T6" fmla="*/ 51 w 86"/>
                <a:gd name="T7" fmla="*/ 42 h 65"/>
                <a:gd name="T8" fmla="*/ 53 w 86"/>
                <a:gd name="T9" fmla="*/ 49 h 65"/>
                <a:gd name="T10" fmla="*/ 53 w 86"/>
                <a:gd name="T11" fmla="*/ 50 h 65"/>
                <a:gd name="T12" fmla="*/ 61 w 86"/>
                <a:gd name="T13" fmla="*/ 49 h 65"/>
                <a:gd name="T14" fmla="*/ 65 w 86"/>
                <a:gd name="T15" fmla="*/ 58 h 65"/>
                <a:gd name="T16" fmla="*/ 70 w 86"/>
                <a:gd name="T17" fmla="*/ 62 h 65"/>
                <a:gd name="T18" fmla="*/ 74 w 86"/>
                <a:gd name="T19" fmla="*/ 59 h 65"/>
                <a:gd name="T20" fmla="*/ 77 w 86"/>
                <a:gd name="T21" fmla="*/ 60 h 65"/>
                <a:gd name="T22" fmla="*/ 80 w 86"/>
                <a:gd name="T23" fmla="*/ 57 h 65"/>
                <a:gd name="T24" fmla="*/ 79 w 86"/>
                <a:gd name="T25" fmla="*/ 50 h 65"/>
                <a:gd name="T26" fmla="*/ 84 w 86"/>
                <a:gd name="T27" fmla="*/ 49 h 65"/>
                <a:gd name="T28" fmla="*/ 82 w 86"/>
                <a:gd name="T29" fmla="*/ 42 h 65"/>
                <a:gd name="T30" fmla="*/ 80 w 86"/>
                <a:gd name="T31" fmla="*/ 37 h 65"/>
                <a:gd name="T32" fmla="*/ 80 w 86"/>
                <a:gd name="T33" fmla="*/ 28 h 65"/>
                <a:gd name="T34" fmla="*/ 78 w 86"/>
                <a:gd name="T35" fmla="*/ 27 h 65"/>
                <a:gd name="T36" fmla="*/ 76 w 86"/>
                <a:gd name="T37" fmla="*/ 20 h 65"/>
                <a:gd name="T38" fmla="*/ 76 w 86"/>
                <a:gd name="T39" fmla="*/ 16 h 65"/>
                <a:gd name="T40" fmla="*/ 72 w 86"/>
                <a:gd name="T41" fmla="*/ 11 h 65"/>
                <a:gd name="T42" fmla="*/ 67 w 86"/>
                <a:gd name="T43" fmla="*/ 3 h 65"/>
                <a:gd name="T44" fmla="*/ 59 w 86"/>
                <a:gd name="T45" fmla="*/ 8 h 65"/>
                <a:gd name="T46" fmla="*/ 52 w 86"/>
                <a:gd name="T47" fmla="*/ 8 h 65"/>
                <a:gd name="T48" fmla="*/ 45 w 86"/>
                <a:gd name="T49" fmla="*/ 9 h 65"/>
                <a:gd name="T50" fmla="*/ 42 w 86"/>
                <a:gd name="T51" fmla="*/ 6 h 65"/>
                <a:gd name="T52" fmla="*/ 42 w 86"/>
                <a:gd name="T53" fmla="*/ 4 h 65"/>
                <a:gd name="T54" fmla="*/ 41 w 86"/>
                <a:gd name="T55" fmla="*/ 4 h 65"/>
                <a:gd name="T56" fmla="*/ 24 w 86"/>
                <a:gd name="T57" fmla="*/ 3 h 65"/>
                <a:gd name="T58" fmla="*/ 16 w 86"/>
                <a:gd name="T59" fmla="*/ 0 h 65"/>
                <a:gd name="T60" fmla="*/ 14 w 86"/>
                <a:gd name="T61" fmla="*/ 5 h 65"/>
                <a:gd name="T62" fmla="*/ 15 w 86"/>
                <a:gd name="T63" fmla="*/ 10 h 65"/>
                <a:gd name="T64" fmla="*/ 11 w 86"/>
                <a:gd name="T65" fmla="*/ 12 h 65"/>
                <a:gd name="T66" fmla="*/ 1 w 86"/>
                <a:gd name="T67" fmla="*/ 18 h 65"/>
                <a:gd name="T68" fmla="*/ 0 w 86"/>
                <a:gd name="T69" fmla="*/ 19 h 65"/>
                <a:gd name="T70" fmla="*/ 8 w 86"/>
                <a:gd name="T71" fmla="*/ 29 h 65"/>
                <a:gd name="T72" fmla="*/ 21 w 86"/>
                <a:gd name="T73" fmla="*/ 43 h 65"/>
                <a:gd name="T74" fmla="*/ 29 w 86"/>
                <a:gd name="T75"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5">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50"/>
                    <a:pt x="53" y="50"/>
                  </a:cubicBezTo>
                  <a:cubicBezTo>
                    <a:pt x="57" y="49"/>
                    <a:pt x="61" y="49"/>
                    <a:pt x="61" y="49"/>
                  </a:cubicBezTo>
                  <a:cubicBezTo>
                    <a:pt x="63" y="49"/>
                    <a:pt x="65" y="54"/>
                    <a:pt x="65" y="58"/>
                  </a:cubicBezTo>
                  <a:cubicBezTo>
                    <a:pt x="64" y="62"/>
                    <a:pt x="68" y="65"/>
                    <a:pt x="70" y="62"/>
                  </a:cubicBezTo>
                  <a:cubicBezTo>
                    <a:pt x="72" y="60"/>
                    <a:pt x="74" y="56"/>
                    <a:pt x="74" y="59"/>
                  </a:cubicBezTo>
                  <a:cubicBezTo>
                    <a:pt x="75" y="59"/>
                    <a:pt x="75" y="60"/>
                    <a:pt x="77" y="60"/>
                  </a:cubicBezTo>
                  <a:cubicBezTo>
                    <a:pt x="77" y="59"/>
                    <a:pt x="79" y="58"/>
                    <a:pt x="80" y="57"/>
                  </a:cubicBezTo>
                  <a:cubicBezTo>
                    <a:pt x="81" y="55"/>
                    <a:pt x="77" y="53"/>
                    <a:pt x="79" y="50"/>
                  </a:cubicBezTo>
                  <a:cubicBezTo>
                    <a:pt x="80" y="48"/>
                    <a:pt x="82" y="51"/>
                    <a:pt x="84" y="49"/>
                  </a:cubicBezTo>
                  <a:cubicBezTo>
                    <a:pt x="86" y="48"/>
                    <a:pt x="81" y="44"/>
                    <a:pt x="82" y="42"/>
                  </a:cubicBezTo>
                  <a:cubicBezTo>
                    <a:pt x="82" y="41"/>
                    <a:pt x="82" y="38"/>
                    <a:pt x="80" y="37"/>
                  </a:cubicBezTo>
                  <a:cubicBezTo>
                    <a:pt x="78" y="36"/>
                    <a:pt x="79" y="32"/>
                    <a:pt x="80" y="28"/>
                  </a:cubicBezTo>
                  <a:cubicBezTo>
                    <a:pt x="79" y="28"/>
                    <a:pt x="79" y="27"/>
                    <a:pt x="78" y="27"/>
                  </a:cubicBezTo>
                  <a:cubicBezTo>
                    <a:pt x="77" y="25"/>
                    <a:pt x="78" y="20"/>
                    <a:pt x="76" y="20"/>
                  </a:cubicBezTo>
                  <a:cubicBezTo>
                    <a:pt x="73" y="20"/>
                    <a:pt x="74" y="17"/>
                    <a:pt x="76" y="16"/>
                  </a:cubicBezTo>
                  <a:cubicBezTo>
                    <a:pt x="78" y="16"/>
                    <a:pt x="72" y="13"/>
                    <a:pt x="72" y="11"/>
                  </a:cubicBezTo>
                  <a:cubicBezTo>
                    <a:pt x="72" y="9"/>
                    <a:pt x="69" y="3"/>
                    <a:pt x="67" y="3"/>
                  </a:cubicBezTo>
                  <a:cubicBezTo>
                    <a:pt x="66" y="2"/>
                    <a:pt x="61" y="8"/>
                    <a:pt x="59" y="8"/>
                  </a:cubicBezTo>
                  <a:cubicBezTo>
                    <a:pt x="57" y="8"/>
                    <a:pt x="53" y="4"/>
                    <a:pt x="52" y="8"/>
                  </a:cubicBezTo>
                  <a:cubicBezTo>
                    <a:pt x="50" y="11"/>
                    <a:pt x="47" y="6"/>
                    <a:pt x="45" y="9"/>
                  </a:cubicBezTo>
                  <a:cubicBezTo>
                    <a:pt x="43" y="11"/>
                    <a:pt x="42" y="6"/>
                    <a:pt x="42" y="6"/>
                  </a:cubicBezTo>
                  <a:cubicBezTo>
                    <a:pt x="42" y="6"/>
                    <a:pt x="42" y="5"/>
                    <a:pt x="42" y="4"/>
                  </a:cubicBezTo>
                  <a:cubicBezTo>
                    <a:pt x="42" y="4"/>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8"/>
                  </a:cubicBezTo>
                  <a:cubicBezTo>
                    <a:pt x="1" y="18"/>
                    <a:pt x="1" y="18"/>
                    <a:pt x="0" y="19"/>
                  </a:cubicBezTo>
                  <a:cubicBezTo>
                    <a:pt x="4" y="22"/>
                    <a:pt x="4" y="25"/>
                    <a:pt x="8" y="29"/>
                  </a:cubicBezTo>
                  <a:cubicBezTo>
                    <a:pt x="12" y="32"/>
                    <a:pt x="18" y="36"/>
                    <a:pt x="21" y="43"/>
                  </a:cubicBezTo>
                  <a:cubicBezTo>
                    <a:pt x="24" y="40"/>
                    <a:pt x="28" y="36"/>
                    <a:pt x="29" y="3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3" name="Freeform 102">
              <a:extLst>
                <a:ext uri="{FF2B5EF4-FFF2-40B4-BE49-F238E27FC236}">
                  <a16:creationId xmlns="" xmlns:a16="http://schemas.microsoft.com/office/drawing/2014/main" id="{83EAAE30-E91E-4732-A6A8-96D911CE3FE3}"/>
                </a:ext>
              </a:extLst>
            </p:cNvPr>
            <p:cNvSpPr>
              <a:spLocks/>
            </p:cNvSpPr>
            <p:nvPr/>
          </p:nvSpPr>
          <p:spPr bwMode="auto">
            <a:xfrm>
              <a:off x="3957637" y="3032126"/>
              <a:ext cx="100013" cy="95250"/>
            </a:xfrm>
            <a:custGeom>
              <a:avLst/>
              <a:gdLst>
                <a:gd name="T0" fmla="*/ 38 w 47"/>
                <a:gd name="T1" fmla="*/ 26 h 45"/>
                <a:gd name="T2" fmla="*/ 34 w 47"/>
                <a:gd name="T3" fmla="*/ 22 h 45"/>
                <a:gd name="T4" fmla="*/ 35 w 47"/>
                <a:gd name="T5" fmla="*/ 14 h 45"/>
                <a:gd name="T6" fmla="*/ 36 w 47"/>
                <a:gd name="T7" fmla="*/ 11 h 45"/>
                <a:gd name="T8" fmla="*/ 33 w 47"/>
                <a:gd name="T9" fmla="*/ 10 h 45"/>
                <a:gd name="T10" fmla="*/ 29 w 47"/>
                <a:gd name="T11" fmla="*/ 13 h 45"/>
                <a:gd name="T12" fmla="*/ 24 w 47"/>
                <a:gd name="T13" fmla="*/ 9 h 45"/>
                <a:gd name="T14" fmla="*/ 20 w 47"/>
                <a:gd name="T15" fmla="*/ 0 h 45"/>
                <a:gd name="T16" fmla="*/ 12 w 47"/>
                <a:gd name="T17" fmla="*/ 1 h 45"/>
                <a:gd name="T18" fmla="*/ 11 w 47"/>
                <a:gd name="T19" fmla="*/ 7 h 45"/>
                <a:gd name="T20" fmla="*/ 2 w 47"/>
                <a:gd name="T21" fmla="*/ 14 h 45"/>
                <a:gd name="T22" fmla="*/ 0 w 47"/>
                <a:gd name="T23" fmla="*/ 18 h 45"/>
                <a:gd name="T24" fmla="*/ 14 w 47"/>
                <a:gd name="T25" fmla="*/ 28 h 45"/>
                <a:gd name="T26" fmla="*/ 41 w 47"/>
                <a:gd name="T27" fmla="*/ 44 h 45"/>
                <a:gd name="T28" fmla="*/ 43 w 47"/>
                <a:gd name="T29" fmla="*/ 45 h 45"/>
                <a:gd name="T30" fmla="*/ 47 w 47"/>
                <a:gd name="T31" fmla="*/ 34 h 45"/>
                <a:gd name="T32" fmla="*/ 38 w 47"/>
                <a:gd name="T33" fmla="*/ 2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5">
                  <a:moveTo>
                    <a:pt x="38" y="26"/>
                  </a:moveTo>
                  <a:cubicBezTo>
                    <a:pt x="34" y="23"/>
                    <a:pt x="33" y="23"/>
                    <a:pt x="34" y="22"/>
                  </a:cubicBezTo>
                  <a:cubicBezTo>
                    <a:pt x="36" y="21"/>
                    <a:pt x="36" y="18"/>
                    <a:pt x="35" y="14"/>
                  </a:cubicBezTo>
                  <a:cubicBezTo>
                    <a:pt x="35" y="13"/>
                    <a:pt x="35" y="12"/>
                    <a:pt x="36" y="11"/>
                  </a:cubicBezTo>
                  <a:cubicBezTo>
                    <a:pt x="34" y="11"/>
                    <a:pt x="34" y="10"/>
                    <a:pt x="33" y="10"/>
                  </a:cubicBezTo>
                  <a:cubicBezTo>
                    <a:pt x="33" y="7"/>
                    <a:pt x="31" y="11"/>
                    <a:pt x="29" y="13"/>
                  </a:cubicBezTo>
                  <a:cubicBezTo>
                    <a:pt x="27" y="16"/>
                    <a:pt x="23" y="13"/>
                    <a:pt x="24" y="9"/>
                  </a:cubicBezTo>
                  <a:cubicBezTo>
                    <a:pt x="24" y="5"/>
                    <a:pt x="22" y="0"/>
                    <a:pt x="20" y="0"/>
                  </a:cubicBezTo>
                  <a:cubicBezTo>
                    <a:pt x="20" y="0"/>
                    <a:pt x="16" y="0"/>
                    <a:pt x="12" y="1"/>
                  </a:cubicBezTo>
                  <a:cubicBezTo>
                    <a:pt x="13" y="3"/>
                    <a:pt x="12" y="5"/>
                    <a:pt x="11" y="7"/>
                  </a:cubicBezTo>
                  <a:cubicBezTo>
                    <a:pt x="11" y="9"/>
                    <a:pt x="5" y="12"/>
                    <a:pt x="2" y="14"/>
                  </a:cubicBezTo>
                  <a:cubicBezTo>
                    <a:pt x="1" y="15"/>
                    <a:pt x="0" y="16"/>
                    <a:pt x="0" y="18"/>
                  </a:cubicBezTo>
                  <a:cubicBezTo>
                    <a:pt x="4" y="21"/>
                    <a:pt x="10" y="24"/>
                    <a:pt x="14" y="28"/>
                  </a:cubicBezTo>
                  <a:cubicBezTo>
                    <a:pt x="22" y="34"/>
                    <a:pt x="35" y="42"/>
                    <a:pt x="41" y="44"/>
                  </a:cubicBezTo>
                  <a:cubicBezTo>
                    <a:pt x="41" y="45"/>
                    <a:pt x="42" y="45"/>
                    <a:pt x="43" y="45"/>
                  </a:cubicBezTo>
                  <a:cubicBezTo>
                    <a:pt x="45" y="38"/>
                    <a:pt x="46" y="38"/>
                    <a:pt x="47" y="34"/>
                  </a:cubicBezTo>
                  <a:cubicBezTo>
                    <a:pt x="47" y="30"/>
                    <a:pt x="41" y="28"/>
                    <a:pt x="38" y="2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4" name="Freeform 103">
              <a:extLst>
                <a:ext uri="{FF2B5EF4-FFF2-40B4-BE49-F238E27FC236}">
                  <a16:creationId xmlns="" xmlns:a16="http://schemas.microsoft.com/office/drawing/2014/main" id="{B5BB443C-400A-493C-86D1-0B1793DED3B3}"/>
                </a:ext>
              </a:extLst>
            </p:cNvPr>
            <p:cNvSpPr>
              <a:spLocks/>
            </p:cNvSpPr>
            <p:nvPr/>
          </p:nvSpPr>
          <p:spPr bwMode="auto">
            <a:xfrm>
              <a:off x="3916362" y="2994026"/>
              <a:ext cx="69850" cy="76200"/>
            </a:xfrm>
            <a:custGeom>
              <a:avLst/>
              <a:gdLst>
                <a:gd name="T0" fmla="*/ 31 w 33"/>
                <a:gd name="T1" fmla="*/ 25 h 36"/>
                <a:gd name="T2" fmla="*/ 32 w 33"/>
                <a:gd name="T3" fmla="*/ 18 h 36"/>
                <a:gd name="T4" fmla="*/ 30 w 33"/>
                <a:gd name="T5" fmla="*/ 11 h 36"/>
                <a:gd name="T6" fmla="*/ 21 w 33"/>
                <a:gd name="T7" fmla="*/ 0 h 36"/>
                <a:gd name="T8" fmla="*/ 13 w 33"/>
                <a:gd name="T9" fmla="*/ 2 h 36"/>
                <a:gd name="T10" fmla="*/ 8 w 33"/>
                <a:gd name="T11" fmla="*/ 3 h 36"/>
                <a:gd name="T12" fmla="*/ 0 w 33"/>
                <a:gd name="T13" fmla="*/ 12 h 36"/>
                <a:gd name="T14" fmla="*/ 2 w 33"/>
                <a:gd name="T15" fmla="*/ 16 h 36"/>
                <a:gd name="T16" fmla="*/ 11 w 33"/>
                <a:gd name="T17" fmla="*/ 30 h 36"/>
                <a:gd name="T18" fmla="*/ 20 w 33"/>
                <a:gd name="T19" fmla="*/ 36 h 36"/>
                <a:gd name="T20" fmla="*/ 22 w 33"/>
                <a:gd name="T21" fmla="*/ 32 h 36"/>
                <a:gd name="T22" fmla="*/ 31 w 33"/>
                <a:gd name="T2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31" y="25"/>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9"/>
                    <a:pt x="0" y="12"/>
                  </a:cubicBezTo>
                  <a:cubicBezTo>
                    <a:pt x="1" y="13"/>
                    <a:pt x="1" y="14"/>
                    <a:pt x="2" y="16"/>
                  </a:cubicBezTo>
                  <a:cubicBezTo>
                    <a:pt x="4" y="25"/>
                    <a:pt x="7" y="27"/>
                    <a:pt x="11" y="30"/>
                  </a:cubicBezTo>
                  <a:cubicBezTo>
                    <a:pt x="12" y="31"/>
                    <a:pt x="16" y="34"/>
                    <a:pt x="20" y="36"/>
                  </a:cubicBezTo>
                  <a:cubicBezTo>
                    <a:pt x="20" y="34"/>
                    <a:pt x="21" y="33"/>
                    <a:pt x="22" y="32"/>
                  </a:cubicBezTo>
                  <a:cubicBezTo>
                    <a:pt x="25" y="30"/>
                    <a:pt x="31" y="27"/>
                    <a:pt x="31" y="2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5" name="Freeform 104">
              <a:extLst>
                <a:ext uri="{FF2B5EF4-FFF2-40B4-BE49-F238E27FC236}">
                  <a16:creationId xmlns="" xmlns:a16="http://schemas.microsoft.com/office/drawing/2014/main" id="{EF6A4942-791D-4419-A56F-D44A538321D0}"/>
                </a:ext>
              </a:extLst>
            </p:cNvPr>
            <p:cNvSpPr>
              <a:spLocks/>
            </p:cNvSpPr>
            <p:nvPr/>
          </p:nvSpPr>
          <p:spPr bwMode="auto">
            <a:xfrm>
              <a:off x="3827462" y="2551113"/>
              <a:ext cx="198438" cy="161925"/>
            </a:xfrm>
            <a:custGeom>
              <a:avLst/>
              <a:gdLst>
                <a:gd name="T0" fmla="*/ 44 w 94"/>
                <a:gd name="T1" fmla="*/ 59 h 77"/>
                <a:gd name="T2" fmla="*/ 56 w 94"/>
                <a:gd name="T3" fmla="*/ 51 h 77"/>
                <a:gd name="T4" fmla="*/ 56 w 94"/>
                <a:gd name="T5" fmla="*/ 21 h 77"/>
                <a:gd name="T6" fmla="*/ 94 w 94"/>
                <a:gd name="T7" fmla="*/ 21 h 77"/>
                <a:gd name="T8" fmla="*/ 94 w 94"/>
                <a:gd name="T9" fmla="*/ 5 h 77"/>
                <a:gd name="T10" fmla="*/ 86 w 94"/>
                <a:gd name="T11" fmla="*/ 0 h 77"/>
                <a:gd name="T12" fmla="*/ 44 w 94"/>
                <a:gd name="T13" fmla="*/ 0 h 77"/>
                <a:gd name="T14" fmla="*/ 38 w 94"/>
                <a:gd name="T15" fmla="*/ 11 h 77"/>
                <a:gd name="T16" fmla="*/ 23 w 94"/>
                <a:gd name="T17" fmla="*/ 31 h 77"/>
                <a:gd name="T18" fmla="*/ 3 w 94"/>
                <a:gd name="T19" fmla="*/ 66 h 77"/>
                <a:gd name="T20" fmla="*/ 0 w 94"/>
                <a:gd name="T21" fmla="*/ 77 h 77"/>
                <a:gd name="T22" fmla="*/ 44 w 94"/>
                <a:gd name="T23" fmla="*/ 77 h 77"/>
                <a:gd name="T24" fmla="*/ 44 w 94"/>
                <a:gd name="T25" fmla="*/ 5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7">
                  <a:moveTo>
                    <a:pt x="44" y="59"/>
                  </a:moveTo>
                  <a:cubicBezTo>
                    <a:pt x="44" y="57"/>
                    <a:pt x="56" y="54"/>
                    <a:pt x="56" y="51"/>
                  </a:cubicBezTo>
                  <a:cubicBezTo>
                    <a:pt x="56" y="48"/>
                    <a:pt x="56" y="21"/>
                    <a:pt x="56" y="21"/>
                  </a:cubicBezTo>
                  <a:cubicBezTo>
                    <a:pt x="56" y="21"/>
                    <a:pt x="93" y="22"/>
                    <a:pt x="94" y="21"/>
                  </a:cubicBezTo>
                  <a:cubicBezTo>
                    <a:pt x="94" y="20"/>
                    <a:pt x="94" y="12"/>
                    <a:pt x="94" y="5"/>
                  </a:cubicBezTo>
                  <a:cubicBezTo>
                    <a:pt x="92" y="2"/>
                    <a:pt x="94" y="0"/>
                    <a:pt x="86" y="0"/>
                  </a:cubicBezTo>
                  <a:cubicBezTo>
                    <a:pt x="79" y="0"/>
                    <a:pt x="58" y="0"/>
                    <a:pt x="44" y="0"/>
                  </a:cubicBezTo>
                  <a:cubicBezTo>
                    <a:pt x="41" y="3"/>
                    <a:pt x="39" y="7"/>
                    <a:pt x="38" y="11"/>
                  </a:cubicBezTo>
                  <a:cubicBezTo>
                    <a:pt x="36" y="16"/>
                    <a:pt x="23" y="24"/>
                    <a:pt x="23" y="31"/>
                  </a:cubicBezTo>
                  <a:cubicBezTo>
                    <a:pt x="22" y="39"/>
                    <a:pt x="11" y="50"/>
                    <a:pt x="3" y="66"/>
                  </a:cubicBezTo>
                  <a:cubicBezTo>
                    <a:pt x="1" y="71"/>
                    <a:pt x="0" y="74"/>
                    <a:pt x="0" y="77"/>
                  </a:cubicBezTo>
                  <a:cubicBezTo>
                    <a:pt x="44" y="77"/>
                    <a:pt x="44" y="77"/>
                    <a:pt x="44" y="77"/>
                  </a:cubicBezTo>
                  <a:cubicBezTo>
                    <a:pt x="44" y="77"/>
                    <a:pt x="44" y="62"/>
                    <a:pt x="44" y="5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6" name="Freeform 105">
              <a:extLst>
                <a:ext uri="{FF2B5EF4-FFF2-40B4-BE49-F238E27FC236}">
                  <a16:creationId xmlns="" xmlns:a16="http://schemas.microsoft.com/office/drawing/2014/main" id="{6A347F4D-D0E9-4E4A-A969-24C6BF532453}"/>
                </a:ext>
              </a:extLst>
            </p:cNvPr>
            <p:cNvSpPr>
              <a:spLocks/>
            </p:cNvSpPr>
            <p:nvPr/>
          </p:nvSpPr>
          <p:spPr bwMode="auto">
            <a:xfrm>
              <a:off x="3824287" y="2560638"/>
              <a:ext cx="290513" cy="319088"/>
            </a:xfrm>
            <a:custGeom>
              <a:avLst/>
              <a:gdLst>
                <a:gd name="T0" fmla="*/ 11 w 137"/>
                <a:gd name="T1" fmla="*/ 129 h 150"/>
                <a:gd name="T2" fmla="*/ 21 w 137"/>
                <a:gd name="T3" fmla="*/ 129 h 150"/>
                <a:gd name="T4" fmla="*/ 30 w 137"/>
                <a:gd name="T5" fmla="*/ 128 h 150"/>
                <a:gd name="T6" fmla="*/ 36 w 137"/>
                <a:gd name="T7" fmla="*/ 134 h 150"/>
                <a:gd name="T8" fmla="*/ 40 w 137"/>
                <a:gd name="T9" fmla="*/ 134 h 150"/>
                <a:gd name="T10" fmla="*/ 48 w 137"/>
                <a:gd name="T11" fmla="*/ 144 h 150"/>
                <a:gd name="T12" fmla="*/ 53 w 137"/>
                <a:gd name="T13" fmla="*/ 150 h 150"/>
                <a:gd name="T14" fmla="*/ 59 w 137"/>
                <a:gd name="T15" fmla="*/ 146 h 150"/>
                <a:gd name="T16" fmla="*/ 66 w 137"/>
                <a:gd name="T17" fmla="*/ 143 h 150"/>
                <a:gd name="T18" fmla="*/ 72 w 137"/>
                <a:gd name="T19" fmla="*/ 142 h 150"/>
                <a:gd name="T20" fmla="*/ 80 w 137"/>
                <a:gd name="T21" fmla="*/ 143 h 150"/>
                <a:gd name="T22" fmla="*/ 87 w 137"/>
                <a:gd name="T23" fmla="*/ 141 h 150"/>
                <a:gd name="T24" fmla="*/ 131 w 137"/>
                <a:gd name="T25" fmla="*/ 140 h 150"/>
                <a:gd name="T26" fmla="*/ 132 w 137"/>
                <a:gd name="T27" fmla="*/ 131 h 150"/>
                <a:gd name="T28" fmla="*/ 129 w 137"/>
                <a:gd name="T29" fmla="*/ 127 h 150"/>
                <a:gd name="T30" fmla="*/ 118 w 137"/>
                <a:gd name="T31" fmla="*/ 28 h 150"/>
                <a:gd name="T32" fmla="*/ 137 w 137"/>
                <a:gd name="T33" fmla="*/ 28 h 150"/>
                <a:gd name="T34" fmla="*/ 97 w 137"/>
                <a:gd name="T35" fmla="*/ 2 h 150"/>
                <a:gd name="T36" fmla="*/ 95 w 137"/>
                <a:gd name="T37" fmla="*/ 0 h 150"/>
                <a:gd name="T38" fmla="*/ 95 w 137"/>
                <a:gd name="T39" fmla="*/ 16 h 150"/>
                <a:gd name="T40" fmla="*/ 57 w 137"/>
                <a:gd name="T41" fmla="*/ 16 h 150"/>
                <a:gd name="T42" fmla="*/ 57 w 137"/>
                <a:gd name="T43" fmla="*/ 46 h 150"/>
                <a:gd name="T44" fmla="*/ 45 w 137"/>
                <a:gd name="T45" fmla="*/ 54 h 150"/>
                <a:gd name="T46" fmla="*/ 45 w 137"/>
                <a:gd name="T47" fmla="*/ 72 h 150"/>
                <a:gd name="T48" fmla="*/ 1 w 137"/>
                <a:gd name="T49" fmla="*/ 72 h 150"/>
                <a:gd name="T50" fmla="*/ 7 w 137"/>
                <a:gd name="T51" fmla="*/ 85 h 150"/>
                <a:gd name="T52" fmla="*/ 9 w 137"/>
                <a:gd name="T53" fmla="*/ 103 h 150"/>
                <a:gd name="T54" fmla="*/ 6 w 137"/>
                <a:gd name="T55" fmla="*/ 125 h 150"/>
                <a:gd name="T56" fmla="*/ 4 w 137"/>
                <a:gd name="T57" fmla="*/ 135 h 150"/>
                <a:gd name="T58" fmla="*/ 4 w 137"/>
                <a:gd name="T59" fmla="*/ 135 h 150"/>
                <a:gd name="T60" fmla="*/ 11 w 137"/>
                <a:gd name="T61"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50">
                  <a:moveTo>
                    <a:pt x="11" y="129"/>
                  </a:moveTo>
                  <a:cubicBezTo>
                    <a:pt x="15" y="130"/>
                    <a:pt x="21" y="129"/>
                    <a:pt x="21" y="129"/>
                  </a:cubicBezTo>
                  <a:cubicBezTo>
                    <a:pt x="21" y="129"/>
                    <a:pt x="27" y="127"/>
                    <a:pt x="30" y="128"/>
                  </a:cubicBezTo>
                  <a:cubicBezTo>
                    <a:pt x="33" y="130"/>
                    <a:pt x="36" y="134"/>
                    <a:pt x="36" y="134"/>
                  </a:cubicBezTo>
                  <a:cubicBezTo>
                    <a:pt x="40" y="134"/>
                    <a:pt x="40" y="134"/>
                    <a:pt x="40" y="134"/>
                  </a:cubicBezTo>
                  <a:cubicBezTo>
                    <a:pt x="40" y="134"/>
                    <a:pt x="43" y="143"/>
                    <a:pt x="48" y="144"/>
                  </a:cubicBezTo>
                  <a:cubicBezTo>
                    <a:pt x="51" y="145"/>
                    <a:pt x="52" y="148"/>
                    <a:pt x="53" y="150"/>
                  </a:cubicBezTo>
                  <a:cubicBezTo>
                    <a:pt x="57" y="150"/>
                    <a:pt x="59" y="148"/>
                    <a:pt x="59" y="146"/>
                  </a:cubicBezTo>
                  <a:cubicBezTo>
                    <a:pt x="59" y="143"/>
                    <a:pt x="61" y="139"/>
                    <a:pt x="66" y="143"/>
                  </a:cubicBezTo>
                  <a:cubicBezTo>
                    <a:pt x="71" y="148"/>
                    <a:pt x="71" y="144"/>
                    <a:pt x="72" y="142"/>
                  </a:cubicBezTo>
                  <a:cubicBezTo>
                    <a:pt x="73" y="141"/>
                    <a:pt x="76" y="143"/>
                    <a:pt x="80" y="143"/>
                  </a:cubicBezTo>
                  <a:cubicBezTo>
                    <a:pt x="83" y="143"/>
                    <a:pt x="87" y="141"/>
                    <a:pt x="87" y="141"/>
                  </a:cubicBezTo>
                  <a:cubicBezTo>
                    <a:pt x="87" y="141"/>
                    <a:pt x="129" y="141"/>
                    <a:pt x="131" y="140"/>
                  </a:cubicBezTo>
                  <a:cubicBezTo>
                    <a:pt x="133" y="139"/>
                    <a:pt x="132" y="131"/>
                    <a:pt x="132" y="131"/>
                  </a:cubicBezTo>
                  <a:cubicBezTo>
                    <a:pt x="129" y="127"/>
                    <a:pt x="129" y="127"/>
                    <a:pt x="129" y="127"/>
                  </a:cubicBezTo>
                  <a:cubicBezTo>
                    <a:pt x="118" y="28"/>
                    <a:pt x="118" y="28"/>
                    <a:pt x="118" y="28"/>
                  </a:cubicBezTo>
                  <a:cubicBezTo>
                    <a:pt x="137" y="28"/>
                    <a:pt x="137" y="28"/>
                    <a:pt x="137" y="28"/>
                  </a:cubicBezTo>
                  <a:cubicBezTo>
                    <a:pt x="117" y="14"/>
                    <a:pt x="99" y="3"/>
                    <a:pt x="97" y="2"/>
                  </a:cubicBezTo>
                  <a:cubicBezTo>
                    <a:pt x="96" y="1"/>
                    <a:pt x="95" y="0"/>
                    <a:pt x="95" y="0"/>
                  </a:cubicBezTo>
                  <a:cubicBezTo>
                    <a:pt x="95" y="7"/>
                    <a:pt x="95" y="15"/>
                    <a:pt x="95" y="16"/>
                  </a:cubicBezTo>
                  <a:cubicBezTo>
                    <a:pt x="94" y="17"/>
                    <a:pt x="57" y="16"/>
                    <a:pt x="57" y="16"/>
                  </a:cubicBezTo>
                  <a:cubicBezTo>
                    <a:pt x="57" y="16"/>
                    <a:pt x="57" y="43"/>
                    <a:pt x="57" y="46"/>
                  </a:cubicBezTo>
                  <a:cubicBezTo>
                    <a:pt x="57" y="49"/>
                    <a:pt x="45" y="52"/>
                    <a:pt x="45" y="54"/>
                  </a:cubicBezTo>
                  <a:cubicBezTo>
                    <a:pt x="45" y="57"/>
                    <a:pt x="45" y="72"/>
                    <a:pt x="45" y="72"/>
                  </a:cubicBezTo>
                  <a:cubicBezTo>
                    <a:pt x="1" y="72"/>
                    <a:pt x="1" y="72"/>
                    <a:pt x="1" y="72"/>
                  </a:cubicBezTo>
                  <a:cubicBezTo>
                    <a:pt x="0" y="79"/>
                    <a:pt x="4" y="82"/>
                    <a:pt x="7" y="85"/>
                  </a:cubicBezTo>
                  <a:cubicBezTo>
                    <a:pt x="10" y="89"/>
                    <a:pt x="4" y="96"/>
                    <a:pt x="9" y="103"/>
                  </a:cubicBezTo>
                  <a:cubicBezTo>
                    <a:pt x="15" y="110"/>
                    <a:pt x="8" y="121"/>
                    <a:pt x="6" y="125"/>
                  </a:cubicBezTo>
                  <a:cubicBezTo>
                    <a:pt x="4" y="127"/>
                    <a:pt x="4" y="131"/>
                    <a:pt x="4" y="135"/>
                  </a:cubicBezTo>
                  <a:cubicBezTo>
                    <a:pt x="4" y="135"/>
                    <a:pt x="4" y="135"/>
                    <a:pt x="4" y="135"/>
                  </a:cubicBezTo>
                  <a:cubicBezTo>
                    <a:pt x="8" y="134"/>
                    <a:pt x="7" y="128"/>
                    <a:pt x="11" y="12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7" name="Freeform 106">
              <a:extLst>
                <a:ext uri="{FF2B5EF4-FFF2-40B4-BE49-F238E27FC236}">
                  <a16:creationId xmlns="" xmlns:a16="http://schemas.microsoft.com/office/drawing/2014/main" id="{6581E30B-7858-437E-8438-86C8889BFD2A}"/>
                </a:ext>
              </a:extLst>
            </p:cNvPr>
            <p:cNvSpPr>
              <a:spLocks/>
            </p:cNvSpPr>
            <p:nvPr/>
          </p:nvSpPr>
          <p:spPr bwMode="auto">
            <a:xfrm>
              <a:off x="3937000" y="2620963"/>
              <a:ext cx="400050" cy="373063"/>
            </a:xfrm>
            <a:custGeom>
              <a:avLst/>
              <a:gdLst>
                <a:gd name="T0" fmla="*/ 179 w 189"/>
                <a:gd name="T1" fmla="*/ 73 h 176"/>
                <a:gd name="T2" fmla="*/ 173 w 189"/>
                <a:gd name="T3" fmla="*/ 61 h 176"/>
                <a:gd name="T4" fmla="*/ 161 w 189"/>
                <a:gd name="T5" fmla="*/ 57 h 176"/>
                <a:gd name="T6" fmla="*/ 153 w 189"/>
                <a:gd name="T7" fmla="*/ 47 h 176"/>
                <a:gd name="T8" fmla="*/ 84 w 189"/>
                <a:gd name="T9" fmla="*/ 0 h 176"/>
                <a:gd name="T10" fmla="*/ 65 w 189"/>
                <a:gd name="T11" fmla="*/ 0 h 176"/>
                <a:gd name="T12" fmla="*/ 76 w 189"/>
                <a:gd name="T13" fmla="*/ 99 h 176"/>
                <a:gd name="T14" fmla="*/ 79 w 189"/>
                <a:gd name="T15" fmla="*/ 103 h 176"/>
                <a:gd name="T16" fmla="*/ 78 w 189"/>
                <a:gd name="T17" fmla="*/ 112 h 176"/>
                <a:gd name="T18" fmla="*/ 34 w 189"/>
                <a:gd name="T19" fmla="*/ 113 h 176"/>
                <a:gd name="T20" fmla="*/ 27 w 189"/>
                <a:gd name="T21" fmla="*/ 115 h 176"/>
                <a:gd name="T22" fmla="*/ 19 w 189"/>
                <a:gd name="T23" fmla="*/ 114 h 176"/>
                <a:gd name="T24" fmla="*/ 13 w 189"/>
                <a:gd name="T25" fmla="*/ 115 h 176"/>
                <a:gd name="T26" fmla="*/ 6 w 189"/>
                <a:gd name="T27" fmla="*/ 118 h 176"/>
                <a:gd name="T28" fmla="*/ 0 w 189"/>
                <a:gd name="T29" fmla="*/ 122 h 176"/>
                <a:gd name="T30" fmla="*/ 1 w 189"/>
                <a:gd name="T31" fmla="*/ 124 h 176"/>
                <a:gd name="T32" fmla="*/ 3 w 189"/>
                <a:gd name="T33" fmla="*/ 127 h 176"/>
                <a:gd name="T34" fmla="*/ 5 w 189"/>
                <a:gd name="T35" fmla="*/ 134 h 176"/>
                <a:gd name="T36" fmla="*/ 11 w 189"/>
                <a:gd name="T37" fmla="*/ 142 h 176"/>
                <a:gd name="T38" fmla="*/ 11 w 189"/>
                <a:gd name="T39" fmla="*/ 151 h 176"/>
                <a:gd name="T40" fmla="*/ 14 w 189"/>
                <a:gd name="T41" fmla="*/ 154 h 176"/>
                <a:gd name="T42" fmla="*/ 21 w 189"/>
                <a:gd name="T43" fmla="*/ 153 h 176"/>
                <a:gd name="T44" fmla="*/ 28 w 189"/>
                <a:gd name="T45" fmla="*/ 153 h 176"/>
                <a:gd name="T46" fmla="*/ 36 w 189"/>
                <a:gd name="T47" fmla="*/ 148 h 176"/>
                <a:gd name="T48" fmla="*/ 41 w 189"/>
                <a:gd name="T49" fmla="*/ 156 h 176"/>
                <a:gd name="T50" fmla="*/ 45 w 189"/>
                <a:gd name="T51" fmla="*/ 161 h 176"/>
                <a:gd name="T52" fmla="*/ 45 w 189"/>
                <a:gd name="T53" fmla="*/ 165 h 176"/>
                <a:gd name="T54" fmla="*/ 47 w 189"/>
                <a:gd name="T55" fmla="*/ 172 h 176"/>
                <a:gd name="T56" fmla="*/ 53 w 189"/>
                <a:gd name="T57" fmla="*/ 172 h 176"/>
                <a:gd name="T58" fmla="*/ 58 w 189"/>
                <a:gd name="T59" fmla="*/ 174 h 176"/>
                <a:gd name="T60" fmla="*/ 65 w 189"/>
                <a:gd name="T61" fmla="*/ 171 h 176"/>
                <a:gd name="T62" fmla="*/ 70 w 189"/>
                <a:gd name="T63" fmla="*/ 170 h 176"/>
                <a:gd name="T64" fmla="*/ 74 w 189"/>
                <a:gd name="T65" fmla="*/ 172 h 176"/>
                <a:gd name="T66" fmla="*/ 78 w 189"/>
                <a:gd name="T67" fmla="*/ 171 h 176"/>
                <a:gd name="T68" fmla="*/ 81 w 189"/>
                <a:gd name="T69" fmla="*/ 162 h 176"/>
                <a:gd name="T70" fmla="*/ 80 w 189"/>
                <a:gd name="T71" fmla="*/ 155 h 176"/>
                <a:gd name="T72" fmla="*/ 89 w 189"/>
                <a:gd name="T73" fmla="*/ 151 h 176"/>
                <a:gd name="T74" fmla="*/ 93 w 189"/>
                <a:gd name="T75" fmla="*/ 144 h 176"/>
                <a:gd name="T76" fmla="*/ 96 w 189"/>
                <a:gd name="T77" fmla="*/ 136 h 176"/>
                <a:gd name="T78" fmla="*/ 103 w 189"/>
                <a:gd name="T79" fmla="*/ 136 h 176"/>
                <a:gd name="T80" fmla="*/ 108 w 189"/>
                <a:gd name="T81" fmla="*/ 131 h 176"/>
                <a:gd name="T82" fmla="*/ 114 w 189"/>
                <a:gd name="T83" fmla="*/ 128 h 176"/>
                <a:gd name="T84" fmla="*/ 118 w 189"/>
                <a:gd name="T85" fmla="*/ 126 h 176"/>
                <a:gd name="T86" fmla="*/ 128 w 189"/>
                <a:gd name="T87" fmla="*/ 122 h 176"/>
                <a:gd name="T88" fmla="*/ 136 w 189"/>
                <a:gd name="T89" fmla="*/ 118 h 176"/>
                <a:gd name="T90" fmla="*/ 150 w 189"/>
                <a:gd name="T91" fmla="*/ 119 h 176"/>
                <a:gd name="T92" fmla="*/ 159 w 189"/>
                <a:gd name="T93" fmla="*/ 116 h 176"/>
                <a:gd name="T94" fmla="*/ 177 w 189"/>
                <a:gd name="T95" fmla="*/ 114 h 176"/>
                <a:gd name="T96" fmla="*/ 184 w 189"/>
                <a:gd name="T97" fmla="*/ 109 h 176"/>
                <a:gd name="T98" fmla="*/ 188 w 189"/>
                <a:gd name="T99" fmla="*/ 101 h 176"/>
                <a:gd name="T100" fmla="*/ 188 w 189"/>
                <a:gd name="T101" fmla="*/ 71 h 176"/>
                <a:gd name="T102" fmla="*/ 179 w 189"/>
                <a:gd name="T103" fmla="*/ 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176">
                  <a:moveTo>
                    <a:pt x="179" y="73"/>
                  </a:moveTo>
                  <a:cubicBezTo>
                    <a:pt x="179" y="73"/>
                    <a:pt x="179" y="64"/>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99"/>
                    <a:pt x="76" y="99"/>
                    <a:pt x="76" y="99"/>
                  </a:cubicBezTo>
                  <a:cubicBezTo>
                    <a:pt x="79" y="103"/>
                    <a:pt x="79" y="103"/>
                    <a:pt x="79" y="103"/>
                  </a:cubicBezTo>
                  <a:cubicBezTo>
                    <a:pt x="79" y="103"/>
                    <a:pt x="80" y="111"/>
                    <a:pt x="78" y="112"/>
                  </a:cubicBezTo>
                  <a:cubicBezTo>
                    <a:pt x="76" y="113"/>
                    <a:pt x="34" y="113"/>
                    <a:pt x="34" y="113"/>
                  </a:cubicBezTo>
                  <a:cubicBezTo>
                    <a:pt x="34" y="113"/>
                    <a:pt x="30" y="115"/>
                    <a:pt x="27" y="115"/>
                  </a:cubicBezTo>
                  <a:cubicBezTo>
                    <a:pt x="23" y="115"/>
                    <a:pt x="20" y="113"/>
                    <a:pt x="19" y="114"/>
                  </a:cubicBezTo>
                  <a:cubicBezTo>
                    <a:pt x="18" y="116"/>
                    <a:pt x="18" y="120"/>
                    <a:pt x="13" y="115"/>
                  </a:cubicBezTo>
                  <a:cubicBezTo>
                    <a:pt x="8" y="111"/>
                    <a:pt x="6" y="115"/>
                    <a:pt x="6" y="118"/>
                  </a:cubicBezTo>
                  <a:cubicBezTo>
                    <a:pt x="6" y="120"/>
                    <a:pt x="4" y="122"/>
                    <a:pt x="0" y="122"/>
                  </a:cubicBezTo>
                  <a:cubicBezTo>
                    <a:pt x="1" y="123"/>
                    <a:pt x="1" y="124"/>
                    <a:pt x="1" y="124"/>
                  </a:cubicBezTo>
                  <a:cubicBezTo>
                    <a:pt x="3" y="127"/>
                    <a:pt x="3" y="127"/>
                    <a:pt x="3" y="127"/>
                  </a:cubicBezTo>
                  <a:cubicBezTo>
                    <a:pt x="3" y="127"/>
                    <a:pt x="3" y="132"/>
                    <a:pt x="5" y="134"/>
                  </a:cubicBezTo>
                  <a:cubicBezTo>
                    <a:pt x="7" y="136"/>
                    <a:pt x="11" y="140"/>
                    <a:pt x="11" y="142"/>
                  </a:cubicBezTo>
                  <a:cubicBezTo>
                    <a:pt x="11" y="143"/>
                    <a:pt x="11" y="151"/>
                    <a:pt x="11" y="151"/>
                  </a:cubicBezTo>
                  <a:cubicBezTo>
                    <a:pt x="11" y="151"/>
                    <a:pt x="12" y="156"/>
                    <a:pt x="14" y="154"/>
                  </a:cubicBezTo>
                  <a:cubicBezTo>
                    <a:pt x="16" y="151"/>
                    <a:pt x="19" y="156"/>
                    <a:pt x="21" y="153"/>
                  </a:cubicBezTo>
                  <a:cubicBezTo>
                    <a:pt x="22" y="149"/>
                    <a:pt x="26" y="153"/>
                    <a:pt x="28" y="153"/>
                  </a:cubicBezTo>
                  <a:cubicBezTo>
                    <a:pt x="30" y="153"/>
                    <a:pt x="35" y="147"/>
                    <a:pt x="36" y="148"/>
                  </a:cubicBezTo>
                  <a:cubicBezTo>
                    <a:pt x="38" y="148"/>
                    <a:pt x="41" y="154"/>
                    <a:pt x="41" y="156"/>
                  </a:cubicBezTo>
                  <a:cubicBezTo>
                    <a:pt x="41" y="158"/>
                    <a:pt x="47" y="161"/>
                    <a:pt x="45" y="161"/>
                  </a:cubicBezTo>
                  <a:cubicBezTo>
                    <a:pt x="43" y="162"/>
                    <a:pt x="42" y="165"/>
                    <a:pt x="45" y="165"/>
                  </a:cubicBezTo>
                  <a:cubicBezTo>
                    <a:pt x="47" y="165"/>
                    <a:pt x="46" y="170"/>
                    <a:pt x="47" y="172"/>
                  </a:cubicBezTo>
                  <a:cubicBezTo>
                    <a:pt x="49" y="174"/>
                    <a:pt x="51" y="175"/>
                    <a:pt x="53" y="172"/>
                  </a:cubicBezTo>
                  <a:cubicBezTo>
                    <a:pt x="54" y="169"/>
                    <a:pt x="57" y="172"/>
                    <a:pt x="58" y="174"/>
                  </a:cubicBezTo>
                  <a:cubicBezTo>
                    <a:pt x="60" y="176"/>
                    <a:pt x="64" y="174"/>
                    <a:pt x="65" y="171"/>
                  </a:cubicBezTo>
                  <a:cubicBezTo>
                    <a:pt x="65" y="168"/>
                    <a:pt x="71" y="167"/>
                    <a:pt x="70" y="170"/>
                  </a:cubicBezTo>
                  <a:cubicBezTo>
                    <a:pt x="70" y="173"/>
                    <a:pt x="71" y="174"/>
                    <a:pt x="74" y="172"/>
                  </a:cubicBezTo>
                  <a:cubicBezTo>
                    <a:pt x="75" y="171"/>
                    <a:pt x="76" y="171"/>
                    <a:pt x="78" y="171"/>
                  </a:cubicBezTo>
                  <a:cubicBezTo>
                    <a:pt x="79" y="167"/>
                    <a:pt x="80" y="163"/>
                    <a:pt x="81" y="162"/>
                  </a:cubicBezTo>
                  <a:cubicBezTo>
                    <a:pt x="82" y="160"/>
                    <a:pt x="78" y="156"/>
                    <a:pt x="80" y="155"/>
                  </a:cubicBezTo>
                  <a:cubicBezTo>
                    <a:pt x="82" y="154"/>
                    <a:pt x="87" y="156"/>
                    <a:pt x="89" y="151"/>
                  </a:cubicBezTo>
                  <a:cubicBezTo>
                    <a:pt x="91" y="146"/>
                    <a:pt x="93" y="144"/>
                    <a:pt x="93" y="144"/>
                  </a:cubicBezTo>
                  <a:cubicBezTo>
                    <a:pt x="93" y="144"/>
                    <a:pt x="93" y="134"/>
                    <a:pt x="96" y="136"/>
                  </a:cubicBezTo>
                  <a:cubicBezTo>
                    <a:pt x="99" y="137"/>
                    <a:pt x="103" y="140"/>
                    <a:pt x="103" y="136"/>
                  </a:cubicBezTo>
                  <a:cubicBezTo>
                    <a:pt x="104" y="132"/>
                    <a:pt x="107" y="134"/>
                    <a:pt x="108" y="131"/>
                  </a:cubicBezTo>
                  <a:cubicBezTo>
                    <a:pt x="109" y="127"/>
                    <a:pt x="111" y="127"/>
                    <a:pt x="114" y="128"/>
                  </a:cubicBezTo>
                  <a:cubicBezTo>
                    <a:pt x="116" y="129"/>
                    <a:pt x="118" y="128"/>
                    <a:pt x="118" y="126"/>
                  </a:cubicBezTo>
                  <a:cubicBezTo>
                    <a:pt x="118" y="124"/>
                    <a:pt x="123" y="125"/>
                    <a:pt x="128" y="122"/>
                  </a:cubicBezTo>
                  <a:cubicBezTo>
                    <a:pt x="132" y="119"/>
                    <a:pt x="134" y="116"/>
                    <a:pt x="136" y="118"/>
                  </a:cubicBezTo>
                  <a:cubicBezTo>
                    <a:pt x="138" y="120"/>
                    <a:pt x="149" y="119"/>
                    <a:pt x="150" y="119"/>
                  </a:cubicBezTo>
                  <a:cubicBezTo>
                    <a:pt x="152" y="118"/>
                    <a:pt x="155" y="115"/>
                    <a:pt x="159" y="116"/>
                  </a:cubicBezTo>
                  <a:cubicBezTo>
                    <a:pt x="163" y="116"/>
                    <a:pt x="173" y="114"/>
                    <a:pt x="177" y="114"/>
                  </a:cubicBezTo>
                  <a:cubicBezTo>
                    <a:pt x="181" y="114"/>
                    <a:pt x="183" y="110"/>
                    <a:pt x="184" y="109"/>
                  </a:cubicBezTo>
                  <a:cubicBezTo>
                    <a:pt x="185" y="108"/>
                    <a:pt x="186" y="102"/>
                    <a:pt x="188" y="101"/>
                  </a:cubicBezTo>
                  <a:cubicBezTo>
                    <a:pt x="189" y="100"/>
                    <a:pt x="189" y="79"/>
                    <a:pt x="188" y="71"/>
                  </a:cubicBezTo>
                  <a:cubicBezTo>
                    <a:pt x="184" y="71"/>
                    <a:pt x="179" y="73"/>
                    <a:pt x="179" y="7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8" name="Freeform 107">
              <a:extLst>
                <a:ext uri="{FF2B5EF4-FFF2-40B4-BE49-F238E27FC236}">
                  <a16:creationId xmlns="" xmlns:a16="http://schemas.microsoft.com/office/drawing/2014/main" id="{93332DDE-EE5C-4707-9601-B5A1C38A5F90}"/>
                </a:ext>
              </a:extLst>
            </p:cNvPr>
            <p:cNvSpPr>
              <a:spLocks/>
            </p:cNvSpPr>
            <p:nvPr/>
          </p:nvSpPr>
          <p:spPr bwMode="auto">
            <a:xfrm>
              <a:off x="4102100" y="2867026"/>
              <a:ext cx="195263" cy="141288"/>
            </a:xfrm>
            <a:custGeom>
              <a:avLst/>
              <a:gdLst>
                <a:gd name="T0" fmla="*/ 92 w 92"/>
                <a:gd name="T1" fmla="*/ 37 h 67"/>
                <a:gd name="T2" fmla="*/ 87 w 92"/>
                <a:gd name="T3" fmla="*/ 35 h 67"/>
                <a:gd name="T4" fmla="*/ 86 w 92"/>
                <a:gd name="T5" fmla="*/ 29 h 67"/>
                <a:gd name="T6" fmla="*/ 81 w 92"/>
                <a:gd name="T7" fmla="*/ 30 h 67"/>
                <a:gd name="T8" fmla="*/ 76 w 92"/>
                <a:gd name="T9" fmla="*/ 26 h 67"/>
                <a:gd name="T10" fmla="*/ 74 w 92"/>
                <a:gd name="T11" fmla="*/ 22 h 67"/>
                <a:gd name="T12" fmla="*/ 69 w 92"/>
                <a:gd name="T13" fmla="*/ 16 h 67"/>
                <a:gd name="T14" fmla="*/ 65 w 92"/>
                <a:gd name="T15" fmla="*/ 9 h 67"/>
                <a:gd name="T16" fmla="*/ 65 w 92"/>
                <a:gd name="T17" fmla="*/ 3 h 67"/>
                <a:gd name="T18" fmla="*/ 58 w 92"/>
                <a:gd name="T19" fmla="*/ 2 h 67"/>
                <a:gd name="T20" fmla="*/ 50 w 92"/>
                <a:gd name="T21" fmla="*/ 6 h 67"/>
                <a:gd name="T22" fmla="*/ 40 w 92"/>
                <a:gd name="T23" fmla="*/ 10 h 67"/>
                <a:gd name="T24" fmla="*/ 36 w 92"/>
                <a:gd name="T25" fmla="*/ 12 h 67"/>
                <a:gd name="T26" fmla="*/ 30 w 92"/>
                <a:gd name="T27" fmla="*/ 15 h 67"/>
                <a:gd name="T28" fmla="*/ 25 w 92"/>
                <a:gd name="T29" fmla="*/ 20 h 67"/>
                <a:gd name="T30" fmla="*/ 18 w 92"/>
                <a:gd name="T31" fmla="*/ 20 h 67"/>
                <a:gd name="T32" fmla="*/ 15 w 92"/>
                <a:gd name="T33" fmla="*/ 28 h 67"/>
                <a:gd name="T34" fmla="*/ 11 w 92"/>
                <a:gd name="T35" fmla="*/ 35 h 67"/>
                <a:gd name="T36" fmla="*/ 2 w 92"/>
                <a:gd name="T37" fmla="*/ 39 h 67"/>
                <a:gd name="T38" fmla="*/ 3 w 92"/>
                <a:gd name="T39" fmla="*/ 46 h 67"/>
                <a:gd name="T40" fmla="*/ 0 w 92"/>
                <a:gd name="T41" fmla="*/ 55 h 67"/>
                <a:gd name="T42" fmla="*/ 5 w 92"/>
                <a:gd name="T43" fmla="*/ 59 h 67"/>
                <a:gd name="T44" fmla="*/ 15 w 92"/>
                <a:gd name="T45" fmla="*/ 63 h 67"/>
                <a:gd name="T46" fmla="*/ 28 w 92"/>
                <a:gd name="T47" fmla="*/ 62 h 67"/>
                <a:gd name="T48" fmla="*/ 32 w 92"/>
                <a:gd name="T49" fmla="*/ 61 h 67"/>
                <a:gd name="T50" fmla="*/ 30 w 92"/>
                <a:gd name="T51" fmla="*/ 49 h 67"/>
                <a:gd name="T52" fmla="*/ 58 w 92"/>
                <a:gd name="T53" fmla="*/ 50 h 67"/>
                <a:gd name="T54" fmla="*/ 63 w 92"/>
                <a:gd name="T55" fmla="*/ 47 h 67"/>
                <a:gd name="T56" fmla="*/ 73 w 92"/>
                <a:gd name="T57" fmla="*/ 48 h 67"/>
                <a:gd name="T58" fmla="*/ 79 w 92"/>
                <a:gd name="T59" fmla="*/ 44 h 67"/>
                <a:gd name="T60" fmla="*/ 89 w 92"/>
                <a:gd name="T61" fmla="*/ 42 h 67"/>
                <a:gd name="T62" fmla="*/ 92 w 92"/>
                <a:gd name="T63" fmla="*/ 38 h 67"/>
                <a:gd name="T64" fmla="*/ 92 w 92"/>
                <a:gd name="T6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67">
                  <a:moveTo>
                    <a:pt x="92" y="37"/>
                  </a:moveTo>
                  <a:cubicBezTo>
                    <a:pt x="90" y="36"/>
                    <a:pt x="88" y="35"/>
                    <a:pt x="87" y="35"/>
                  </a:cubicBezTo>
                  <a:cubicBezTo>
                    <a:pt x="86" y="35"/>
                    <a:pt x="87" y="30"/>
                    <a:pt x="86" y="29"/>
                  </a:cubicBezTo>
                  <a:cubicBezTo>
                    <a:pt x="86" y="28"/>
                    <a:pt x="83" y="31"/>
                    <a:pt x="81" y="30"/>
                  </a:cubicBezTo>
                  <a:cubicBezTo>
                    <a:pt x="79" y="29"/>
                    <a:pt x="78" y="26"/>
                    <a:pt x="76" y="26"/>
                  </a:cubicBezTo>
                  <a:cubicBezTo>
                    <a:pt x="74" y="26"/>
                    <a:pt x="74" y="24"/>
                    <a:pt x="74" y="22"/>
                  </a:cubicBezTo>
                  <a:cubicBezTo>
                    <a:pt x="74" y="19"/>
                    <a:pt x="71" y="17"/>
                    <a:pt x="69" y="16"/>
                  </a:cubicBezTo>
                  <a:cubicBezTo>
                    <a:pt x="67" y="14"/>
                    <a:pt x="66" y="10"/>
                    <a:pt x="65" y="9"/>
                  </a:cubicBezTo>
                  <a:cubicBezTo>
                    <a:pt x="64" y="9"/>
                    <a:pt x="65" y="6"/>
                    <a:pt x="65" y="3"/>
                  </a:cubicBezTo>
                  <a:cubicBezTo>
                    <a:pt x="62" y="3"/>
                    <a:pt x="59" y="3"/>
                    <a:pt x="58" y="2"/>
                  </a:cubicBezTo>
                  <a:cubicBezTo>
                    <a:pt x="56" y="0"/>
                    <a:pt x="54" y="3"/>
                    <a:pt x="50" y="6"/>
                  </a:cubicBezTo>
                  <a:cubicBezTo>
                    <a:pt x="45" y="9"/>
                    <a:pt x="40" y="8"/>
                    <a:pt x="40" y="10"/>
                  </a:cubicBezTo>
                  <a:cubicBezTo>
                    <a:pt x="40" y="12"/>
                    <a:pt x="38" y="13"/>
                    <a:pt x="36" y="12"/>
                  </a:cubicBezTo>
                  <a:cubicBezTo>
                    <a:pt x="33" y="11"/>
                    <a:pt x="31" y="11"/>
                    <a:pt x="30" y="15"/>
                  </a:cubicBezTo>
                  <a:cubicBezTo>
                    <a:pt x="29" y="18"/>
                    <a:pt x="26" y="16"/>
                    <a:pt x="25" y="20"/>
                  </a:cubicBezTo>
                  <a:cubicBezTo>
                    <a:pt x="25" y="24"/>
                    <a:pt x="21" y="21"/>
                    <a:pt x="18" y="20"/>
                  </a:cubicBezTo>
                  <a:cubicBezTo>
                    <a:pt x="15" y="18"/>
                    <a:pt x="15" y="28"/>
                    <a:pt x="15" y="28"/>
                  </a:cubicBezTo>
                  <a:cubicBezTo>
                    <a:pt x="15" y="28"/>
                    <a:pt x="13" y="30"/>
                    <a:pt x="11" y="35"/>
                  </a:cubicBezTo>
                  <a:cubicBezTo>
                    <a:pt x="9" y="40"/>
                    <a:pt x="4" y="38"/>
                    <a:pt x="2" y="39"/>
                  </a:cubicBezTo>
                  <a:cubicBezTo>
                    <a:pt x="0" y="40"/>
                    <a:pt x="4" y="44"/>
                    <a:pt x="3" y="46"/>
                  </a:cubicBezTo>
                  <a:cubicBezTo>
                    <a:pt x="2" y="47"/>
                    <a:pt x="1" y="51"/>
                    <a:pt x="0" y="55"/>
                  </a:cubicBezTo>
                  <a:cubicBezTo>
                    <a:pt x="2" y="55"/>
                    <a:pt x="4" y="57"/>
                    <a:pt x="5" y="59"/>
                  </a:cubicBezTo>
                  <a:cubicBezTo>
                    <a:pt x="6" y="60"/>
                    <a:pt x="12" y="67"/>
                    <a:pt x="15" y="63"/>
                  </a:cubicBezTo>
                  <a:cubicBezTo>
                    <a:pt x="18" y="60"/>
                    <a:pt x="26" y="60"/>
                    <a:pt x="28" y="62"/>
                  </a:cubicBezTo>
                  <a:cubicBezTo>
                    <a:pt x="30" y="64"/>
                    <a:pt x="32" y="63"/>
                    <a:pt x="32" y="61"/>
                  </a:cubicBezTo>
                  <a:cubicBezTo>
                    <a:pt x="32" y="59"/>
                    <a:pt x="29" y="51"/>
                    <a:pt x="30" y="49"/>
                  </a:cubicBezTo>
                  <a:cubicBezTo>
                    <a:pt x="31" y="47"/>
                    <a:pt x="57" y="48"/>
                    <a:pt x="58" y="50"/>
                  </a:cubicBezTo>
                  <a:cubicBezTo>
                    <a:pt x="59" y="52"/>
                    <a:pt x="59" y="47"/>
                    <a:pt x="63" y="47"/>
                  </a:cubicBezTo>
                  <a:cubicBezTo>
                    <a:pt x="66" y="47"/>
                    <a:pt x="71" y="49"/>
                    <a:pt x="73" y="48"/>
                  </a:cubicBezTo>
                  <a:cubicBezTo>
                    <a:pt x="75" y="48"/>
                    <a:pt x="77" y="44"/>
                    <a:pt x="79" y="44"/>
                  </a:cubicBezTo>
                  <a:cubicBezTo>
                    <a:pt x="81" y="44"/>
                    <a:pt x="87" y="44"/>
                    <a:pt x="89" y="42"/>
                  </a:cubicBezTo>
                  <a:cubicBezTo>
                    <a:pt x="90" y="40"/>
                    <a:pt x="92" y="40"/>
                    <a:pt x="92" y="38"/>
                  </a:cubicBezTo>
                  <a:cubicBezTo>
                    <a:pt x="92" y="38"/>
                    <a:pt x="92" y="38"/>
                    <a:pt x="92" y="3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79" name="Freeform 108">
              <a:extLst>
                <a:ext uri="{FF2B5EF4-FFF2-40B4-BE49-F238E27FC236}">
                  <a16:creationId xmlns="" xmlns:a16="http://schemas.microsoft.com/office/drawing/2014/main" id="{7DEB2FB9-A46F-4535-8704-220AFD4C32B5}"/>
                </a:ext>
              </a:extLst>
            </p:cNvPr>
            <p:cNvSpPr>
              <a:spLocks/>
            </p:cNvSpPr>
            <p:nvPr/>
          </p:nvSpPr>
          <p:spPr bwMode="auto">
            <a:xfrm>
              <a:off x="4237037" y="2659063"/>
              <a:ext cx="373063" cy="290513"/>
            </a:xfrm>
            <a:custGeom>
              <a:avLst/>
              <a:gdLst>
                <a:gd name="T0" fmla="*/ 168 w 176"/>
                <a:gd name="T1" fmla="*/ 20 h 137"/>
                <a:gd name="T2" fmla="*/ 167 w 176"/>
                <a:gd name="T3" fmla="*/ 5 h 137"/>
                <a:gd name="T4" fmla="*/ 158 w 176"/>
                <a:gd name="T5" fmla="*/ 10 h 137"/>
                <a:gd name="T6" fmla="*/ 151 w 176"/>
                <a:gd name="T7" fmla="*/ 3 h 137"/>
                <a:gd name="T8" fmla="*/ 134 w 176"/>
                <a:gd name="T9" fmla="*/ 0 h 137"/>
                <a:gd name="T10" fmla="*/ 86 w 176"/>
                <a:gd name="T11" fmla="*/ 30 h 137"/>
                <a:gd name="T12" fmla="*/ 65 w 176"/>
                <a:gd name="T13" fmla="*/ 47 h 137"/>
                <a:gd name="T14" fmla="*/ 48 w 176"/>
                <a:gd name="T15" fmla="*/ 52 h 137"/>
                <a:gd name="T16" fmla="*/ 46 w 176"/>
                <a:gd name="T17" fmla="*/ 53 h 137"/>
                <a:gd name="T18" fmla="*/ 46 w 176"/>
                <a:gd name="T19" fmla="*/ 83 h 137"/>
                <a:gd name="T20" fmla="*/ 42 w 176"/>
                <a:gd name="T21" fmla="*/ 91 h 137"/>
                <a:gd name="T22" fmla="*/ 35 w 176"/>
                <a:gd name="T23" fmla="*/ 96 h 137"/>
                <a:gd name="T24" fmla="*/ 17 w 176"/>
                <a:gd name="T25" fmla="*/ 98 h 137"/>
                <a:gd name="T26" fmla="*/ 8 w 176"/>
                <a:gd name="T27" fmla="*/ 101 h 137"/>
                <a:gd name="T28" fmla="*/ 1 w 176"/>
                <a:gd name="T29" fmla="*/ 101 h 137"/>
                <a:gd name="T30" fmla="*/ 1 w 176"/>
                <a:gd name="T31" fmla="*/ 107 h 137"/>
                <a:gd name="T32" fmla="*/ 5 w 176"/>
                <a:gd name="T33" fmla="*/ 114 h 137"/>
                <a:gd name="T34" fmla="*/ 10 w 176"/>
                <a:gd name="T35" fmla="*/ 120 h 137"/>
                <a:gd name="T36" fmla="*/ 12 w 176"/>
                <a:gd name="T37" fmla="*/ 124 h 137"/>
                <a:gd name="T38" fmla="*/ 17 w 176"/>
                <a:gd name="T39" fmla="*/ 128 h 137"/>
                <a:gd name="T40" fmla="*/ 22 w 176"/>
                <a:gd name="T41" fmla="*/ 127 h 137"/>
                <a:gd name="T42" fmla="*/ 23 w 176"/>
                <a:gd name="T43" fmla="*/ 133 h 137"/>
                <a:gd name="T44" fmla="*/ 28 w 176"/>
                <a:gd name="T45" fmla="*/ 135 h 137"/>
                <a:gd name="T46" fmla="*/ 32 w 176"/>
                <a:gd name="T47" fmla="*/ 130 h 137"/>
                <a:gd name="T48" fmla="*/ 35 w 176"/>
                <a:gd name="T49" fmla="*/ 136 h 137"/>
                <a:gd name="T50" fmla="*/ 40 w 176"/>
                <a:gd name="T51" fmla="*/ 134 h 137"/>
                <a:gd name="T52" fmla="*/ 45 w 176"/>
                <a:gd name="T53" fmla="*/ 126 h 137"/>
                <a:gd name="T54" fmla="*/ 48 w 176"/>
                <a:gd name="T55" fmla="*/ 117 h 137"/>
                <a:gd name="T56" fmla="*/ 58 w 176"/>
                <a:gd name="T57" fmla="*/ 117 h 137"/>
                <a:gd name="T58" fmla="*/ 65 w 176"/>
                <a:gd name="T59" fmla="*/ 114 h 137"/>
                <a:gd name="T60" fmla="*/ 74 w 176"/>
                <a:gd name="T61" fmla="*/ 117 h 137"/>
                <a:gd name="T62" fmla="*/ 80 w 176"/>
                <a:gd name="T63" fmla="*/ 123 h 137"/>
                <a:gd name="T64" fmla="*/ 89 w 176"/>
                <a:gd name="T65" fmla="*/ 120 h 137"/>
                <a:gd name="T66" fmla="*/ 98 w 176"/>
                <a:gd name="T67" fmla="*/ 125 h 137"/>
                <a:gd name="T68" fmla="*/ 109 w 176"/>
                <a:gd name="T69" fmla="*/ 125 h 137"/>
                <a:gd name="T70" fmla="*/ 117 w 176"/>
                <a:gd name="T71" fmla="*/ 120 h 137"/>
                <a:gd name="T72" fmla="*/ 132 w 176"/>
                <a:gd name="T73" fmla="*/ 120 h 137"/>
                <a:gd name="T74" fmla="*/ 141 w 176"/>
                <a:gd name="T75" fmla="*/ 122 h 137"/>
                <a:gd name="T76" fmla="*/ 149 w 176"/>
                <a:gd name="T77" fmla="*/ 115 h 137"/>
                <a:gd name="T78" fmla="*/ 151 w 176"/>
                <a:gd name="T79" fmla="*/ 115 h 137"/>
                <a:gd name="T80" fmla="*/ 151 w 176"/>
                <a:gd name="T81" fmla="*/ 111 h 137"/>
                <a:gd name="T82" fmla="*/ 153 w 176"/>
                <a:gd name="T83" fmla="*/ 102 h 137"/>
                <a:gd name="T84" fmla="*/ 171 w 176"/>
                <a:gd name="T85" fmla="*/ 79 h 137"/>
                <a:gd name="T86" fmla="*/ 172 w 176"/>
                <a:gd name="T87" fmla="*/ 51 h 137"/>
                <a:gd name="T88" fmla="*/ 174 w 176"/>
                <a:gd name="T89" fmla="*/ 39 h 137"/>
                <a:gd name="T90" fmla="*/ 172 w 176"/>
                <a:gd name="T91" fmla="*/ 30 h 137"/>
                <a:gd name="T92" fmla="*/ 168 w 176"/>
                <a:gd name="T93" fmla="*/ 2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7"/>
                    <a:pt x="65" y="47"/>
                    <a:pt x="65" y="47"/>
                  </a:cubicBezTo>
                  <a:cubicBezTo>
                    <a:pt x="65" y="47"/>
                    <a:pt x="52" y="52"/>
                    <a:pt x="48" y="52"/>
                  </a:cubicBezTo>
                  <a:cubicBezTo>
                    <a:pt x="47" y="52"/>
                    <a:pt x="47" y="52"/>
                    <a:pt x="46" y="53"/>
                  </a:cubicBezTo>
                  <a:cubicBezTo>
                    <a:pt x="47" y="61"/>
                    <a:pt x="47" y="82"/>
                    <a:pt x="46" y="83"/>
                  </a:cubicBezTo>
                  <a:cubicBezTo>
                    <a:pt x="44" y="84"/>
                    <a:pt x="43" y="90"/>
                    <a:pt x="42" y="91"/>
                  </a:cubicBezTo>
                  <a:cubicBezTo>
                    <a:pt x="41" y="92"/>
                    <a:pt x="39" y="96"/>
                    <a:pt x="35" y="96"/>
                  </a:cubicBezTo>
                  <a:cubicBezTo>
                    <a:pt x="31" y="96"/>
                    <a:pt x="21" y="98"/>
                    <a:pt x="17" y="98"/>
                  </a:cubicBezTo>
                  <a:cubicBezTo>
                    <a:pt x="13" y="97"/>
                    <a:pt x="10" y="100"/>
                    <a:pt x="8" y="101"/>
                  </a:cubicBezTo>
                  <a:cubicBezTo>
                    <a:pt x="8" y="101"/>
                    <a:pt x="4" y="101"/>
                    <a:pt x="1" y="101"/>
                  </a:cubicBezTo>
                  <a:cubicBezTo>
                    <a:pt x="1" y="104"/>
                    <a:pt x="0" y="107"/>
                    <a:pt x="1" y="107"/>
                  </a:cubicBezTo>
                  <a:cubicBezTo>
                    <a:pt x="2" y="108"/>
                    <a:pt x="3" y="112"/>
                    <a:pt x="5" y="114"/>
                  </a:cubicBezTo>
                  <a:cubicBezTo>
                    <a:pt x="7" y="115"/>
                    <a:pt x="10" y="117"/>
                    <a:pt x="10" y="120"/>
                  </a:cubicBezTo>
                  <a:cubicBezTo>
                    <a:pt x="10" y="122"/>
                    <a:pt x="10" y="124"/>
                    <a:pt x="12" y="124"/>
                  </a:cubicBezTo>
                  <a:cubicBezTo>
                    <a:pt x="14" y="124"/>
                    <a:pt x="15" y="127"/>
                    <a:pt x="17" y="128"/>
                  </a:cubicBezTo>
                  <a:cubicBezTo>
                    <a:pt x="19" y="129"/>
                    <a:pt x="22" y="126"/>
                    <a:pt x="22" y="127"/>
                  </a:cubicBezTo>
                  <a:cubicBezTo>
                    <a:pt x="23" y="128"/>
                    <a:pt x="22" y="133"/>
                    <a:pt x="23" y="133"/>
                  </a:cubicBezTo>
                  <a:cubicBezTo>
                    <a:pt x="24" y="133"/>
                    <a:pt x="26" y="134"/>
                    <a:pt x="28" y="135"/>
                  </a:cubicBezTo>
                  <a:cubicBezTo>
                    <a:pt x="27" y="133"/>
                    <a:pt x="28" y="129"/>
                    <a:pt x="32" y="130"/>
                  </a:cubicBezTo>
                  <a:cubicBezTo>
                    <a:pt x="35" y="131"/>
                    <a:pt x="32" y="134"/>
                    <a:pt x="35" y="136"/>
                  </a:cubicBezTo>
                  <a:cubicBezTo>
                    <a:pt x="38" y="137"/>
                    <a:pt x="40" y="136"/>
                    <a:pt x="40" y="134"/>
                  </a:cubicBezTo>
                  <a:cubicBezTo>
                    <a:pt x="40" y="131"/>
                    <a:pt x="44" y="127"/>
                    <a:pt x="45" y="126"/>
                  </a:cubicBezTo>
                  <a:cubicBezTo>
                    <a:pt x="46" y="125"/>
                    <a:pt x="46" y="118"/>
                    <a:pt x="48" y="117"/>
                  </a:cubicBezTo>
                  <a:cubicBezTo>
                    <a:pt x="50" y="115"/>
                    <a:pt x="56" y="116"/>
                    <a:pt x="58" y="117"/>
                  </a:cubicBezTo>
                  <a:cubicBezTo>
                    <a:pt x="60" y="117"/>
                    <a:pt x="62" y="112"/>
                    <a:pt x="65" y="114"/>
                  </a:cubicBezTo>
                  <a:cubicBezTo>
                    <a:pt x="67" y="117"/>
                    <a:pt x="72" y="115"/>
                    <a:pt x="74" y="117"/>
                  </a:cubicBezTo>
                  <a:cubicBezTo>
                    <a:pt x="76" y="119"/>
                    <a:pt x="77" y="125"/>
                    <a:pt x="80" y="123"/>
                  </a:cubicBezTo>
                  <a:cubicBezTo>
                    <a:pt x="83" y="121"/>
                    <a:pt x="87" y="120"/>
                    <a:pt x="89" y="120"/>
                  </a:cubicBezTo>
                  <a:cubicBezTo>
                    <a:pt x="91" y="120"/>
                    <a:pt x="96" y="124"/>
                    <a:pt x="98" y="125"/>
                  </a:cubicBezTo>
                  <a:cubicBezTo>
                    <a:pt x="100" y="126"/>
                    <a:pt x="107" y="126"/>
                    <a:pt x="109" y="125"/>
                  </a:cubicBezTo>
                  <a:cubicBezTo>
                    <a:pt x="111" y="124"/>
                    <a:pt x="114" y="119"/>
                    <a:pt x="117" y="120"/>
                  </a:cubicBezTo>
                  <a:cubicBezTo>
                    <a:pt x="120" y="120"/>
                    <a:pt x="130" y="119"/>
                    <a:pt x="132" y="120"/>
                  </a:cubicBezTo>
                  <a:cubicBezTo>
                    <a:pt x="134" y="121"/>
                    <a:pt x="138" y="123"/>
                    <a:pt x="141" y="122"/>
                  </a:cubicBezTo>
                  <a:cubicBezTo>
                    <a:pt x="144" y="121"/>
                    <a:pt x="147" y="116"/>
                    <a:pt x="149" y="115"/>
                  </a:cubicBezTo>
                  <a:cubicBezTo>
                    <a:pt x="150" y="115"/>
                    <a:pt x="150" y="115"/>
                    <a:pt x="151" y="115"/>
                  </a:cubicBezTo>
                  <a:cubicBezTo>
                    <a:pt x="151" y="114"/>
                    <a:pt x="151" y="112"/>
                    <a:pt x="151" y="111"/>
                  </a:cubicBezTo>
                  <a:cubicBezTo>
                    <a:pt x="151" y="105"/>
                    <a:pt x="152" y="108"/>
                    <a:pt x="153" y="102"/>
                  </a:cubicBezTo>
                  <a:cubicBezTo>
                    <a:pt x="154" y="96"/>
                    <a:pt x="170" y="80"/>
                    <a:pt x="171" y="79"/>
                  </a:cubicBezTo>
                  <a:cubicBezTo>
                    <a:pt x="172" y="78"/>
                    <a:pt x="172" y="54"/>
                    <a:pt x="172" y="51"/>
                  </a:cubicBezTo>
                  <a:cubicBezTo>
                    <a:pt x="172" y="48"/>
                    <a:pt x="173" y="44"/>
                    <a:pt x="174" y="39"/>
                  </a:cubicBezTo>
                  <a:cubicBezTo>
                    <a:pt x="176" y="34"/>
                    <a:pt x="172" y="35"/>
                    <a:pt x="172" y="30"/>
                  </a:cubicBezTo>
                  <a:cubicBezTo>
                    <a:pt x="173" y="26"/>
                    <a:pt x="168" y="23"/>
                    <a:pt x="168" y="2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0" name="Freeform 109">
              <a:extLst>
                <a:ext uri="{FF2B5EF4-FFF2-40B4-BE49-F238E27FC236}">
                  <a16:creationId xmlns="" xmlns:a16="http://schemas.microsoft.com/office/drawing/2014/main" id="{A3A083EC-AABE-4594-92B8-317A8709585E}"/>
                </a:ext>
              </a:extLst>
            </p:cNvPr>
            <p:cNvSpPr>
              <a:spLocks/>
            </p:cNvSpPr>
            <p:nvPr/>
          </p:nvSpPr>
          <p:spPr bwMode="auto">
            <a:xfrm>
              <a:off x="4557712" y="2659063"/>
              <a:ext cx="239713" cy="398463"/>
            </a:xfrm>
            <a:custGeom>
              <a:avLst/>
              <a:gdLst>
                <a:gd name="T0" fmla="*/ 112 w 113"/>
                <a:gd name="T1" fmla="*/ 46 h 188"/>
                <a:gd name="T2" fmla="*/ 26 w 113"/>
                <a:gd name="T3" fmla="*/ 0 h 188"/>
                <a:gd name="T4" fmla="*/ 16 w 113"/>
                <a:gd name="T5" fmla="*/ 5 h 188"/>
                <a:gd name="T6" fmla="*/ 17 w 113"/>
                <a:gd name="T7" fmla="*/ 20 h 188"/>
                <a:gd name="T8" fmla="*/ 21 w 113"/>
                <a:gd name="T9" fmla="*/ 30 h 188"/>
                <a:gd name="T10" fmla="*/ 23 w 113"/>
                <a:gd name="T11" fmla="*/ 39 h 188"/>
                <a:gd name="T12" fmla="*/ 21 w 113"/>
                <a:gd name="T13" fmla="*/ 51 h 188"/>
                <a:gd name="T14" fmla="*/ 20 w 113"/>
                <a:gd name="T15" fmla="*/ 79 h 188"/>
                <a:gd name="T16" fmla="*/ 2 w 113"/>
                <a:gd name="T17" fmla="*/ 102 h 188"/>
                <a:gd name="T18" fmla="*/ 0 w 113"/>
                <a:gd name="T19" fmla="*/ 111 h 188"/>
                <a:gd name="T20" fmla="*/ 0 w 113"/>
                <a:gd name="T21" fmla="*/ 115 h 188"/>
                <a:gd name="T22" fmla="*/ 2 w 113"/>
                <a:gd name="T23" fmla="*/ 117 h 188"/>
                <a:gd name="T24" fmla="*/ 7 w 113"/>
                <a:gd name="T25" fmla="*/ 122 h 188"/>
                <a:gd name="T26" fmla="*/ 14 w 113"/>
                <a:gd name="T27" fmla="*/ 133 h 188"/>
                <a:gd name="T28" fmla="*/ 15 w 113"/>
                <a:gd name="T29" fmla="*/ 143 h 188"/>
                <a:gd name="T30" fmla="*/ 20 w 113"/>
                <a:gd name="T31" fmla="*/ 157 h 188"/>
                <a:gd name="T32" fmla="*/ 15 w 113"/>
                <a:gd name="T33" fmla="*/ 158 h 188"/>
                <a:gd name="T34" fmla="*/ 6 w 113"/>
                <a:gd name="T35" fmla="*/ 160 h 188"/>
                <a:gd name="T36" fmla="*/ 8 w 113"/>
                <a:gd name="T37" fmla="*/ 168 h 188"/>
                <a:gd name="T38" fmla="*/ 18 w 113"/>
                <a:gd name="T39" fmla="*/ 177 h 188"/>
                <a:gd name="T40" fmla="*/ 22 w 113"/>
                <a:gd name="T41" fmla="*/ 187 h 188"/>
                <a:gd name="T42" fmla="*/ 28 w 113"/>
                <a:gd name="T43" fmla="*/ 184 h 188"/>
                <a:gd name="T44" fmla="*/ 36 w 113"/>
                <a:gd name="T45" fmla="*/ 184 h 188"/>
                <a:gd name="T46" fmla="*/ 48 w 113"/>
                <a:gd name="T47" fmla="*/ 180 h 188"/>
                <a:gd name="T48" fmla="*/ 58 w 113"/>
                <a:gd name="T49" fmla="*/ 175 h 188"/>
                <a:gd name="T50" fmla="*/ 59 w 113"/>
                <a:gd name="T51" fmla="*/ 169 h 188"/>
                <a:gd name="T52" fmla="*/ 75 w 113"/>
                <a:gd name="T53" fmla="*/ 166 h 188"/>
                <a:gd name="T54" fmla="*/ 86 w 113"/>
                <a:gd name="T55" fmla="*/ 154 h 188"/>
                <a:gd name="T56" fmla="*/ 88 w 113"/>
                <a:gd name="T57" fmla="*/ 149 h 188"/>
                <a:gd name="T58" fmla="*/ 97 w 113"/>
                <a:gd name="T59" fmla="*/ 145 h 188"/>
                <a:gd name="T60" fmla="*/ 99 w 113"/>
                <a:gd name="T61" fmla="*/ 146 h 188"/>
                <a:gd name="T62" fmla="*/ 99 w 113"/>
                <a:gd name="T63" fmla="*/ 145 h 188"/>
                <a:gd name="T64" fmla="*/ 100 w 113"/>
                <a:gd name="T65" fmla="*/ 140 h 188"/>
                <a:gd name="T66" fmla="*/ 95 w 113"/>
                <a:gd name="T67" fmla="*/ 133 h 188"/>
                <a:gd name="T68" fmla="*/ 93 w 113"/>
                <a:gd name="T69" fmla="*/ 125 h 188"/>
                <a:gd name="T70" fmla="*/ 91 w 113"/>
                <a:gd name="T71" fmla="*/ 119 h 188"/>
                <a:gd name="T72" fmla="*/ 92 w 113"/>
                <a:gd name="T73" fmla="*/ 111 h 188"/>
                <a:gd name="T74" fmla="*/ 97 w 113"/>
                <a:gd name="T75" fmla="*/ 102 h 188"/>
                <a:gd name="T76" fmla="*/ 101 w 113"/>
                <a:gd name="T77" fmla="*/ 95 h 188"/>
                <a:gd name="T78" fmla="*/ 111 w 113"/>
                <a:gd name="T79" fmla="*/ 89 h 188"/>
                <a:gd name="T80" fmla="*/ 112 w 113"/>
                <a:gd name="T81" fmla="*/ 77 h 188"/>
                <a:gd name="T82" fmla="*/ 112 w 113"/>
                <a:gd name="T83" fmla="*/ 4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188">
                  <a:moveTo>
                    <a:pt x="112" y="46"/>
                  </a:moveTo>
                  <a:cubicBezTo>
                    <a:pt x="26" y="0"/>
                    <a:pt x="26" y="0"/>
                    <a:pt x="26" y="0"/>
                  </a:cubicBezTo>
                  <a:cubicBezTo>
                    <a:pt x="16" y="5"/>
                    <a:pt x="16" y="5"/>
                    <a:pt x="16" y="5"/>
                  </a:cubicBezTo>
                  <a:cubicBezTo>
                    <a:pt x="16" y="11"/>
                    <a:pt x="17" y="18"/>
                    <a:pt x="17" y="20"/>
                  </a:cubicBezTo>
                  <a:cubicBezTo>
                    <a:pt x="17" y="23"/>
                    <a:pt x="22" y="26"/>
                    <a:pt x="21" y="30"/>
                  </a:cubicBezTo>
                  <a:cubicBezTo>
                    <a:pt x="21" y="35"/>
                    <a:pt x="25" y="34"/>
                    <a:pt x="23" y="39"/>
                  </a:cubicBezTo>
                  <a:cubicBezTo>
                    <a:pt x="22" y="44"/>
                    <a:pt x="21" y="48"/>
                    <a:pt x="21" y="51"/>
                  </a:cubicBezTo>
                  <a:cubicBezTo>
                    <a:pt x="21" y="54"/>
                    <a:pt x="21" y="78"/>
                    <a:pt x="20" y="79"/>
                  </a:cubicBezTo>
                  <a:cubicBezTo>
                    <a:pt x="19" y="80"/>
                    <a:pt x="3" y="96"/>
                    <a:pt x="2" y="102"/>
                  </a:cubicBezTo>
                  <a:cubicBezTo>
                    <a:pt x="1" y="108"/>
                    <a:pt x="0" y="105"/>
                    <a:pt x="0" y="111"/>
                  </a:cubicBezTo>
                  <a:cubicBezTo>
                    <a:pt x="0" y="112"/>
                    <a:pt x="0" y="114"/>
                    <a:pt x="0" y="115"/>
                  </a:cubicBezTo>
                  <a:cubicBezTo>
                    <a:pt x="0" y="115"/>
                    <a:pt x="1" y="116"/>
                    <a:pt x="2" y="117"/>
                  </a:cubicBezTo>
                  <a:cubicBezTo>
                    <a:pt x="4" y="119"/>
                    <a:pt x="4" y="122"/>
                    <a:pt x="7" y="122"/>
                  </a:cubicBezTo>
                  <a:cubicBezTo>
                    <a:pt x="10" y="122"/>
                    <a:pt x="14" y="130"/>
                    <a:pt x="14" y="133"/>
                  </a:cubicBezTo>
                  <a:cubicBezTo>
                    <a:pt x="14" y="136"/>
                    <a:pt x="16" y="137"/>
                    <a:pt x="15" y="143"/>
                  </a:cubicBezTo>
                  <a:cubicBezTo>
                    <a:pt x="15" y="148"/>
                    <a:pt x="18" y="156"/>
                    <a:pt x="20" y="157"/>
                  </a:cubicBezTo>
                  <a:cubicBezTo>
                    <a:pt x="22" y="158"/>
                    <a:pt x="19" y="159"/>
                    <a:pt x="15" y="158"/>
                  </a:cubicBezTo>
                  <a:cubicBezTo>
                    <a:pt x="11" y="158"/>
                    <a:pt x="6" y="158"/>
                    <a:pt x="6" y="160"/>
                  </a:cubicBezTo>
                  <a:cubicBezTo>
                    <a:pt x="6" y="161"/>
                    <a:pt x="4" y="164"/>
                    <a:pt x="8" y="168"/>
                  </a:cubicBezTo>
                  <a:cubicBezTo>
                    <a:pt x="13" y="172"/>
                    <a:pt x="16" y="173"/>
                    <a:pt x="18" y="177"/>
                  </a:cubicBezTo>
                  <a:cubicBezTo>
                    <a:pt x="19" y="182"/>
                    <a:pt x="21" y="186"/>
                    <a:pt x="22" y="187"/>
                  </a:cubicBezTo>
                  <a:cubicBezTo>
                    <a:pt x="23" y="188"/>
                    <a:pt x="26" y="187"/>
                    <a:pt x="28" y="184"/>
                  </a:cubicBezTo>
                  <a:cubicBezTo>
                    <a:pt x="31" y="181"/>
                    <a:pt x="33" y="187"/>
                    <a:pt x="36" y="184"/>
                  </a:cubicBezTo>
                  <a:cubicBezTo>
                    <a:pt x="38" y="181"/>
                    <a:pt x="46" y="181"/>
                    <a:pt x="48" y="180"/>
                  </a:cubicBezTo>
                  <a:cubicBezTo>
                    <a:pt x="50" y="179"/>
                    <a:pt x="56" y="177"/>
                    <a:pt x="58" y="175"/>
                  </a:cubicBezTo>
                  <a:cubicBezTo>
                    <a:pt x="60" y="173"/>
                    <a:pt x="56" y="171"/>
                    <a:pt x="59" y="169"/>
                  </a:cubicBezTo>
                  <a:cubicBezTo>
                    <a:pt x="62" y="167"/>
                    <a:pt x="71" y="170"/>
                    <a:pt x="75" y="166"/>
                  </a:cubicBezTo>
                  <a:cubicBezTo>
                    <a:pt x="78" y="161"/>
                    <a:pt x="84" y="156"/>
                    <a:pt x="86" y="154"/>
                  </a:cubicBezTo>
                  <a:cubicBezTo>
                    <a:pt x="87" y="153"/>
                    <a:pt x="86" y="151"/>
                    <a:pt x="88" y="149"/>
                  </a:cubicBezTo>
                  <a:cubicBezTo>
                    <a:pt x="90" y="147"/>
                    <a:pt x="95" y="144"/>
                    <a:pt x="97" y="145"/>
                  </a:cubicBezTo>
                  <a:cubicBezTo>
                    <a:pt x="98" y="146"/>
                    <a:pt x="99" y="146"/>
                    <a:pt x="99" y="146"/>
                  </a:cubicBezTo>
                  <a:cubicBezTo>
                    <a:pt x="99" y="145"/>
                    <a:pt x="99" y="145"/>
                    <a:pt x="99" y="145"/>
                  </a:cubicBezTo>
                  <a:cubicBezTo>
                    <a:pt x="100" y="140"/>
                    <a:pt x="100" y="140"/>
                    <a:pt x="100" y="140"/>
                  </a:cubicBezTo>
                  <a:cubicBezTo>
                    <a:pt x="100" y="140"/>
                    <a:pt x="95" y="138"/>
                    <a:pt x="95" y="133"/>
                  </a:cubicBezTo>
                  <a:cubicBezTo>
                    <a:pt x="95" y="129"/>
                    <a:pt x="96" y="125"/>
                    <a:pt x="93" y="125"/>
                  </a:cubicBezTo>
                  <a:cubicBezTo>
                    <a:pt x="89" y="125"/>
                    <a:pt x="89" y="122"/>
                    <a:pt x="91" y="119"/>
                  </a:cubicBezTo>
                  <a:cubicBezTo>
                    <a:pt x="94" y="116"/>
                    <a:pt x="87" y="111"/>
                    <a:pt x="92" y="111"/>
                  </a:cubicBezTo>
                  <a:cubicBezTo>
                    <a:pt x="97" y="111"/>
                    <a:pt x="93" y="103"/>
                    <a:pt x="97" y="102"/>
                  </a:cubicBezTo>
                  <a:cubicBezTo>
                    <a:pt x="100" y="101"/>
                    <a:pt x="101" y="99"/>
                    <a:pt x="101" y="95"/>
                  </a:cubicBezTo>
                  <a:cubicBezTo>
                    <a:pt x="101" y="92"/>
                    <a:pt x="109" y="90"/>
                    <a:pt x="111" y="89"/>
                  </a:cubicBezTo>
                  <a:cubicBezTo>
                    <a:pt x="113" y="88"/>
                    <a:pt x="112" y="77"/>
                    <a:pt x="112" y="77"/>
                  </a:cubicBezTo>
                  <a:lnTo>
                    <a:pt x="112" y="46"/>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1" name="Freeform 110">
              <a:extLst>
                <a:ext uri="{FF2B5EF4-FFF2-40B4-BE49-F238E27FC236}">
                  <a16:creationId xmlns="" xmlns:a16="http://schemas.microsoft.com/office/drawing/2014/main" id="{E017A1E0-2E03-4834-8A90-77310B11A1A1}"/>
                </a:ext>
              </a:extLst>
            </p:cNvPr>
            <p:cNvSpPr>
              <a:spLocks/>
            </p:cNvSpPr>
            <p:nvPr/>
          </p:nvSpPr>
          <p:spPr bwMode="auto">
            <a:xfrm>
              <a:off x="4810125" y="2438401"/>
              <a:ext cx="261938" cy="260350"/>
            </a:xfrm>
            <a:custGeom>
              <a:avLst/>
              <a:gdLst>
                <a:gd name="T0" fmla="*/ 115 w 124"/>
                <a:gd name="T1" fmla="*/ 27 h 123"/>
                <a:gd name="T2" fmla="*/ 107 w 124"/>
                <a:gd name="T3" fmla="*/ 7 h 123"/>
                <a:gd name="T4" fmla="*/ 106 w 124"/>
                <a:gd name="T5" fmla="*/ 9 h 123"/>
                <a:gd name="T6" fmla="*/ 94 w 124"/>
                <a:gd name="T7" fmla="*/ 8 h 123"/>
                <a:gd name="T8" fmla="*/ 80 w 124"/>
                <a:gd name="T9" fmla="*/ 5 h 123"/>
                <a:gd name="T10" fmla="*/ 56 w 124"/>
                <a:gd name="T11" fmla="*/ 9 h 123"/>
                <a:gd name="T12" fmla="*/ 44 w 124"/>
                <a:gd name="T13" fmla="*/ 10 h 123"/>
                <a:gd name="T14" fmla="*/ 23 w 124"/>
                <a:gd name="T15" fmla="*/ 4 h 123"/>
                <a:gd name="T16" fmla="*/ 6 w 124"/>
                <a:gd name="T17" fmla="*/ 0 h 123"/>
                <a:gd name="T18" fmla="*/ 5 w 124"/>
                <a:gd name="T19" fmla="*/ 3 h 123"/>
                <a:gd name="T20" fmla="*/ 4 w 124"/>
                <a:gd name="T21" fmla="*/ 17 h 123"/>
                <a:gd name="T22" fmla="*/ 4 w 124"/>
                <a:gd name="T23" fmla="*/ 34 h 123"/>
                <a:gd name="T24" fmla="*/ 4 w 124"/>
                <a:gd name="T25" fmla="*/ 121 h 123"/>
                <a:gd name="T26" fmla="*/ 72 w 124"/>
                <a:gd name="T27" fmla="*/ 121 h 123"/>
                <a:gd name="T28" fmla="*/ 76 w 124"/>
                <a:gd name="T29" fmla="*/ 118 h 123"/>
                <a:gd name="T30" fmla="*/ 82 w 124"/>
                <a:gd name="T31" fmla="*/ 120 h 123"/>
                <a:gd name="T32" fmla="*/ 96 w 124"/>
                <a:gd name="T33" fmla="*/ 120 h 123"/>
                <a:gd name="T34" fmla="*/ 102 w 124"/>
                <a:gd name="T35" fmla="*/ 123 h 123"/>
                <a:gd name="T36" fmla="*/ 109 w 124"/>
                <a:gd name="T37" fmla="*/ 118 h 123"/>
                <a:gd name="T38" fmla="*/ 116 w 124"/>
                <a:gd name="T39" fmla="*/ 110 h 123"/>
                <a:gd name="T40" fmla="*/ 122 w 124"/>
                <a:gd name="T41" fmla="*/ 106 h 123"/>
                <a:gd name="T42" fmla="*/ 123 w 124"/>
                <a:gd name="T43" fmla="*/ 105 h 123"/>
                <a:gd name="T44" fmla="*/ 123 w 124"/>
                <a:gd name="T45" fmla="*/ 101 h 123"/>
                <a:gd name="T46" fmla="*/ 118 w 124"/>
                <a:gd name="T47" fmla="*/ 88 h 123"/>
                <a:gd name="T48" fmla="*/ 106 w 124"/>
                <a:gd name="T49" fmla="*/ 65 h 123"/>
                <a:gd name="T50" fmla="*/ 100 w 124"/>
                <a:gd name="T51" fmla="*/ 54 h 123"/>
                <a:gd name="T52" fmla="*/ 93 w 124"/>
                <a:gd name="T53" fmla="*/ 41 h 123"/>
                <a:gd name="T54" fmla="*/ 87 w 124"/>
                <a:gd name="T55" fmla="*/ 21 h 123"/>
                <a:gd name="T56" fmla="*/ 95 w 124"/>
                <a:gd name="T57" fmla="*/ 35 h 123"/>
                <a:gd name="T58" fmla="*/ 106 w 124"/>
                <a:gd name="T59" fmla="*/ 50 h 123"/>
                <a:gd name="T60" fmla="*/ 113 w 124"/>
                <a:gd name="T61" fmla="*/ 34 h 123"/>
                <a:gd name="T62" fmla="*/ 113 w 124"/>
                <a:gd name="T63" fmla="*/ 35 h 123"/>
                <a:gd name="T64" fmla="*/ 114 w 124"/>
                <a:gd name="T65" fmla="*/ 32 h 123"/>
                <a:gd name="T66" fmla="*/ 115 w 124"/>
                <a:gd name="T67"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115" y="27"/>
                  </a:moveTo>
                  <a:cubicBezTo>
                    <a:pt x="107" y="7"/>
                    <a:pt x="107" y="7"/>
                    <a:pt x="107" y="7"/>
                  </a:cubicBezTo>
                  <a:cubicBezTo>
                    <a:pt x="107" y="8"/>
                    <a:pt x="106" y="9"/>
                    <a:pt x="106" y="9"/>
                  </a:cubicBezTo>
                  <a:cubicBezTo>
                    <a:pt x="105" y="10"/>
                    <a:pt x="99" y="7"/>
                    <a:pt x="94" y="8"/>
                  </a:cubicBezTo>
                  <a:cubicBezTo>
                    <a:pt x="89" y="10"/>
                    <a:pt x="85" y="8"/>
                    <a:pt x="80" y="5"/>
                  </a:cubicBezTo>
                  <a:cubicBezTo>
                    <a:pt x="75" y="3"/>
                    <a:pt x="59" y="6"/>
                    <a:pt x="56" y="9"/>
                  </a:cubicBezTo>
                  <a:cubicBezTo>
                    <a:pt x="54" y="12"/>
                    <a:pt x="49" y="12"/>
                    <a:pt x="44" y="10"/>
                  </a:cubicBezTo>
                  <a:cubicBezTo>
                    <a:pt x="39" y="8"/>
                    <a:pt x="32" y="5"/>
                    <a:pt x="23" y="4"/>
                  </a:cubicBezTo>
                  <a:cubicBezTo>
                    <a:pt x="14" y="4"/>
                    <a:pt x="8" y="2"/>
                    <a:pt x="6" y="0"/>
                  </a:cubicBezTo>
                  <a:cubicBezTo>
                    <a:pt x="6" y="1"/>
                    <a:pt x="5" y="2"/>
                    <a:pt x="5" y="3"/>
                  </a:cubicBezTo>
                  <a:cubicBezTo>
                    <a:pt x="2" y="11"/>
                    <a:pt x="7" y="13"/>
                    <a:pt x="4" y="17"/>
                  </a:cubicBezTo>
                  <a:cubicBezTo>
                    <a:pt x="0" y="21"/>
                    <a:pt x="4" y="26"/>
                    <a:pt x="4" y="34"/>
                  </a:cubicBezTo>
                  <a:cubicBezTo>
                    <a:pt x="4" y="39"/>
                    <a:pt x="4" y="90"/>
                    <a:pt x="4" y="121"/>
                  </a:cubicBezTo>
                  <a:cubicBezTo>
                    <a:pt x="72" y="121"/>
                    <a:pt x="72" y="121"/>
                    <a:pt x="72" y="121"/>
                  </a:cubicBezTo>
                  <a:cubicBezTo>
                    <a:pt x="72" y="121"/>
                    <a:pt x="74" y="119"/>
                    <a:pt x="76" y="118"/>
                  </a:cubicBezTo>
                  <a:cubicBezTo>
                    <a:pt x="78" y="117"/>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1"/>
                    <a:pt x="122" y="106"/>
                  </a:cubicBezTo>
                  <a:cubicBezTo>
                    <a:pt x="122" y="106"/>
                    <a:pt x="123" y="106"/>
                    <a:pt x="123" y="105"/>
                  </a:cubicBezTo>
                  <a:cubicBezTo>
                    <a:pt x="122" y="104"/>
                    <a:pt x="122" y="103"/>
                    <a:pt x="123" y="101"/>
                  </a:cubicBezTo>
                  <a:cubicBezTo>
                    <a:pt x="124" y="96"/>
                    <a:pt x="120" y="96"/>
                    <a:pt x="118" y="88"/>
                  </a:cubicBezTo>
                  <a:cubicBezTo>
                    <a:pt x="115" y="81"/>
                    <a:pt x="106" y="70"/>
                    <a:pt x="106" y="65"/>
                  </a:cubicBezTo>
                  <a:cubicBezTo>
                    <a:pt x="105" y="61"/>
                    <a:pt x="100" y="59"/>
                    <a:pt x="100" y="54"/>
                  </a:cubicBezTo>
                  <a:cubicBezTo>
                    <a:pt x="100" y="49"/>
                    <a:pt x="98" y="49"/>
                    <a:pt x="93" y="41"/>
                  </a:cubicBezTo>
                  <a:cubicBezTo>
                    <a:pt x="87" y="34"/>
                    <a:pt x="86" y="21"/>
                    <a:pt x="87" y="21"/>
                  </a:cubicBezTo>
                  <a:cubicBezTo>
                    <a:pt x="89" y="20"/>
                    <a:pt x="93" y="32"/>
                    <a:pt x="95" y="35"/>
                  </a:cubicBezTo>
                  <a:cubicBezTo>
                    <a:pt x="97" y="39"/>
                    <a:pt x="102" y="50"/>
                    <a:pt x="106" y="50"/>
                  </a:cubicBezTo>
                  <a:cubicBezTo>
                    <a:pt x="110" y="50"/>
                    <a:pt x="112" y="33"/>
                    <a:pt x="113" y="34"/>
                  </a:cubicBezTo>
                  <a:cubicBezTo>
                    <a:pt x="113" y="34"/>
                    <a:pt x="113" y="34"/>
                    <a:pt x="113" y="35"/>
                  </a:cubicBezTo>
                  <a:cubicBezTo>
                    <a:pt x="114" y="32"/>
                    <a:pt x="114" y="32"/>
                    <a:pt x="114" y="32"/>
                  </a:cubicBezTo>
                  <a:lnTo>
                    <a:pt x="115" y="27"/>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2" name="Freeform 111">
              <a:extLst>
                <a:ext uri="{FF2B5EF4-FFF2-40B4-BE49-F238E27FC236}">
                  <a16:creationId xmlns="" xmlns:a16="http://schemas.microsoft.com/office/drawing/2014/main" id="{320F4E78-59FB-4AAA-9EBE-CFC495B0C01F}"/>
                </a:ext>
              </a:extLst>
            </p:cNvPr>
            <p:cNvSpPr>
              <a:spLocks/>
            </p:cNvSpPr>
            <p:nvPr/>
          </p:nvSpPr>
          <p:spPr bwMode="auto">
            <a:xfrm>
              <a:off x="4443412" y="3178176"/>
              <a:ext cx="134938" cy="149225"/>
            </a:xfrm>
            <a:custGeom>
              <a:avLst/>
              <a:gdLst>
                <a:gd name="T0" fmla="*/ 32 w 64"/>
                <a:gd name="T1" fmla="*/ 68 h 71"/>
                <a:gd name="T2" fmla="*/ 34 w 64"/>
                <a:gd name="T3" fmla="*/ 59 h 71"/>
                <a:gd name="T4" fmla="*/ 41 w 64"/>
                <a:gd name="T5" fmla="*/ 54 h 71"/>
                <a:gd name="T6" fmla="*/ 45 w 64"/>
                <a:gd name="T7" fmla="*/ 48 h 71"/>
                <a:gd name="T8" fmla="*/ 52 w 64"/>
                <a:gd name="T9" fmla="*/ 55 h 71"/>
                <a:gd name="T10" fmla="*/ 60 w 64"/>
                <a:gd name="T11" fmla="*/ 56 h 71"/>
                <a:gd name="T12" fmla="*/ 64 w 64"/>
                <a:gd name="T13" fmla="*/ 43 h 71"/>
                <a:gd name="T14" fmla="*/ 61 w 64"/>
                <a:gd name="T15" fmla="*/ 31 h 71"/>
                <a:gd name="T16" fmla="*/ 59 w 64"/>
                <a:gd name="T17" fmla="*/ 22 h 71"/>
                <a:gd name="T18" fmla="*/ 60 w 64"/>
                <a:gd name="T19" fmla="*/ 13 h 71"/>
                <a:gd name="T20" fmla="*/ 49 w 64"/>
                <a:gd name="T21" fmla="*/ 13 h 71"/>
                <a:gd name="T22" fmla="*/ 50 w 64"/>
                <a:gd name="T23" fmla="*/ 1 h 71"/>
                <a:gd name="T24" fmla="*/ 33 w 64"/>
                <a:gd name="T25" fmla="*/ 0 h 71"/>
                <a:gd name="T26" fmla="*/ 31 w 64"/>
                <a:gd name="T27" fmla="*/ 1 h 71"/>
                <a:gd name="T28" fmla="*/ 31 w 64"/>
                <a:gd name="T29" fmla="*/ 16 h 71"/>
                <a:gd name="T30" fmla="*/ 15 w 64"/>
                <a:gd name="T31" fmla="*/ 16 h 71"/>
                <a:gd name="T32" fmla="*/ 10 w 64"/>
                <a:gd name="T33" fmla="*/ 17 h 71"/>
                <a:gd name="T34" fmla="*/ 8 w 64"/>
                <a:gd name="T35" fmla="*/ 19 h 71"/>
                <a:gd name="T36" fmla="*/ 13 w 64"/>
                <a:gd name="T37" fmla="*/ 25 h 71"/>
                <a:gd name="T38" fmla="*/ 7 w 64"/>
                <a:gd name="T39" fmla="*/ 30 h 71"/>
                <a:gd name="T40" fmla="*/ 2 w 64"/>
                <a:gd name="T41" fmla="*/ 37 h 71"/>
                <a:gd name="T42" fmla="*/ 8 w 64"/>
                <a:gd name="T43" fmla="*/ 47 h 71"/>
                <a:gd name="T44" fmla="*/ 16 w 64"/>
                <a:gd name="T45" fmla="*/ 57 h 71"/>
                <a:gd name="T46" fmla="*/ 27 w 64"/>
                <a:gd name="T47" fmla="*/ 71 h 71"/>
                <a:gd name="T48" fmla="*/ 32 w 64"/>
                <a:gd name="T49"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71">
                  <a:moveTo>
                    <a:pt x="32" y="68"/>
                  </a:moveTo>
                  <a:cubicBezTo>
                    <a:pt x="38" y="68"/>
                    <a:pt x="36" y="64"/>
                    <a:pt x="34" y="59"/>
                  </a:cubicBezTo>
                  <a:cubicBezTo>
                    <a:pt x="32" y="53"/>
                    <a:pt x="37" y="54"/>
                    <a:pt x="41" y="54"/>
                  </a:cubicBezTo>
                  <a:cubicBezTo>
                    <a:pt x="44" y="54"/>
                    <a:pt x="43" y="48"/>
                    <a:pt x="45" y="48"/>
                  </a:cubicBezTo>
                  <a:cubicBezTo>
                    <a:pt x="48" y="48"/>
                    <a:pt x="49" y="55"/>
                    <a:pt x="52" y="55"/>
                  </a:cubicBezTo>
                  <a:cubicBezTo>
                    <a:pt x="55" y="54"/>
                    <a:pt x="57" y="57"/>
                    <a:pt x="60" y="56"/>
                  </a:cubicBezTo>
                  <a:cubicBezTo>
                    <a:pt x="64" y="55"/>
                    <a:pt x="64" y="48"/>
                    <a:pt x="64" y="43"/>
                  </a:cubicBezTo>
                  <a:cubicBezTo>
                    <a:pt x="64" y="37"/>
                    <a:pt x="64" y="33"/>
                    <a:pt x="61" y="31"/>
                  </a:cubicBezTo>
                  <a:cubicBezTo>
                    <a:pt x="57" y="29"/>
                    <a:pt x="55" y="24"/>
                    <a:pt x="59" y="22"/>
                  </a:cubicBezTo>
                  <a:cubicBezTo>
                    <a:pt x="63" y="20"/>
                    <a:pt x="64" y="16"/>
                    <a:pt x="60" y="13"/>
                  </a:cubicBezTo>
                  <a:cubicBezTo>
                    <a:pt x="57" y="10"/>
                    <a:pt x="49" y="16"/>
                    <a:pt x="49" y="13"/>
                  </a:cubicBezTo>
                  <a:cubicBezTo>
                    <a:pt x="49" y="11"/>
                    <a:pt x="50" y="6"/>
                    <a:pt x="50" y="1"/>
                  </a:cubicBezTo>
                  <a:cubicBezTo>
                    <a:pt x="42" y="1"/>
                    <a:pt x="33" y="0"/>
                    <a:pt x="33" y="0"/>
                  </a:cubicBezTo>
                  <a:cubicBezTo>
                    <a:pt x="31" y="1"/>
                    <a:pt x="31" y="1"/>
                    <a:pt x="31" y="1"/>
                  </a:cubicBezTo>
                  <a:cubicBezTo>
                    <a:pt x="32" y="9"/>
                    <a:pt x="31" y="16"/>
                    <a:pt x="31" y="16"/>
                  </a:cubicBezTo>
                  <a:cubicBezTo>
                    <a:pt x="31" y="16"/>
                    <a:pt x="18" y="16"/>
                    <a:pt x="15" y="16"/>
                  </a:cubicBezTo>
                  <a:cubicBezTo>
                    <a:pt x="15" y="16"/>
                    <a:pt x="13" y="16"/>
                    <a:pt x="10" y="17"/>
                  </a:cubicBezTo>
                  <a:cubicBezTo>
                    <a:pt x="10" y="18"/>
                    <a:pt x="9" y="19"/>
                    <a:pt x="8" y="19"/>
                  </a:cubicBezTo>
                  <a:cubicBezTo>
                    <a:pt x="7" y="21"/>
                    <a:pt x="12" y="23"/>
                    <a:pt x="13" y="25"/>
                  </a:cubicBezTo>
                  <a:cubicBezTo>
                    <a:pt x="14" y="27"/>
                    <a:pt x="6" y="26"/>
                    <a:pt x="7" y="30"/>
                  </a:cubicBezTo>
                  <a:cubicBezTo>
                    <a:pt x="7" y="33"/>
                    <a:pt x="4" y="35"/>
                    <a:pt x="2" y="37"/>
                  </a:cubicBezTo>
                  <a:cubicBezTo>
                    <a:pt x="0" y="38"/>
                    <a:pt x="7" y="45"/>
                    <a:pt x="8" y="47"/>
                  </a:cubicBezTo>
                  <a:cubicBezTo>
                    <a:pt x="8" y="49"/>
                    <a:pt x="9" y="51"/>
                    <a:pt x="16" y="57"/>
                  </a:cubicBezTo>
                  <a:cubicBezTo>
                    <a:pt x="22" y="63"/>
                    <a:pt x="19" y="64"/>
                    <a:pt x="27" y="71"/>
                  </a:cubicBezTo>
                  <a:cubicBezTo>
                    <a:pt x="28" y="69"/>
                    <a:pt x="30" y="68"/>
                    <a:pt x="32" y="6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3" name="Freeform 112">
              <a:extLst>
                <a:ext uri="{FF2B5EF4-FFF2-40B4-BE49-F238E27FC236}">
                  <a16:creationId xmlns="" xmlns:a16="http://schemas.microsoft.com/office/drawing/2014/main" id="{E22EBA76-8472-4A8A-984C-35DCF07C2BB7}"/>
                </a:ext>
              </a:extLst>
            </p:cNvPr>
            <p:cNvSpPr>
              <a:spLocks/>
            </p:cNvSpPr>
            <p:nvPr/>
          </p:nvSpPr>
          <p:spPr bwMode="auto">
            <a:xfrm>
              <a:off x="4457700" y="3179763"/>
              <a:ext cx="52388" cy="33338"/>
            </a:xfrm>
            <a:custGeom>
              <a:avLst/>
              <a:gdLst>
                <a:gd name="T0" fmla="*/ 24 w 25"/>
                <a:gd name="T1" fmla="*/ 15 h 16"/>
                <a:gd name="T2" fmla="*/ 24 w 25"/>
                <a:gd name="T3" fmla="*/ 0 h 16"/>
                <a:gd name="T4" fmla="*/ 22 w 25"/>
                <a:gd name="T5" fmla="*/ 1 h 16"/>
                <a:gd name="T6" fmla="*/ 6 w 25"/>
                <a:gd name="T7" fmla="*/ 1 h 16"/>
                <a:gd name="T8" fmla="*/ 6 w 25"/>
                <a:gd name="T9" fmla="*/ 1 h 16"/>
                <a:gd name="T10" fmla="*/ 3 w 25"/>
                <a:gd name="T11" fmla="*/ 8 h 16"/>
                <a:gd name="T12" fmla="*/ 3 w 25"/>
                <a:gd name="T13" fmla="*/ 13 h 16"/>
                <a:gd name="T14" fmla="*/ 3 w 25"/>
                <a:gd name="T15" fmla="*/ 16 h 16"/>
                <a:gd name="T16" fmla="*/ 8 w 25"/>
                <a:gd name="T17" fmla="*/ 15 h 16"/>
                <a:gd name="T18" fmla="*/ 24 w 25"/>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4" y="15"/>
                  </a:moveTo>
                  <a:cubicBezTo>
                    <a:pt x="24" y="15"/>
                    <a:pt x="25" y="8"/>
                    <a:pt x="24" y="0"/>
                  </a:cubicBezTo>
                  <a:cubicBezTo>
                    <a:pt x="22" y="1"/>
                    <a:pt x="22" y="1"/>
                    <a:pt x="22" y="1"/>
                  </a:cubicBezTo>
                  <a:cubicBezTo>
                    <a:pt x="6" y="1"/>
                    <a:pt x="6" y="1"/>
                    <a:pt x="6" y="1"/>
                  </a:cubicBezTo>
                  <a:cubicBezTo>
                    <a:pt x="6" y="1"/>
                    <a:pt x="6" y="1"/>
                    <a:pt x="6" y="1"/>
                  </a:cubicBezTo>
                  <a:cubicBezTo>
                    <a:pt x="8" y="4"/>
                    <a:pt x="7" y="7"/>
                    <a:pt x="3" y="8"/>
                  </a:cubicBezTo>
                  <a:cubicBezTo>
                    <a:pt x="0" y="10"/>
                    <a:pt x="0" y="13"/>
                    <a:pt x="3" y="13"/>
                  </a:cubicBezTo>
                  <a:cubicBezTo>
                    <a:pt x="5" y="13"/>
                    <a:pt x="4" y="14"/>
                    <a:pt x="3" y="16"/>
                  </a:cubicBezTo>
                  <a:cubicBezTo>
                    <a:pt x="6" y="15"/>
                    <a:pt x="8" y="15"/>
                    <a:pt x="8" y="15"/>
                  </a:cubicBezTo>
                  <a:cubicBezTo>
                    <a:pt x="11" y="15"/>
                    <a:pt x="24" y="15"/>
                    <a:pt x="24" y="1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4" name="Freeform 113">
              <a:extLst>
                <a:ext uri="{FF2B5EF4-FFF2-40B4-BE49-F238E27FC236}">
                  <a16:creationId xmlns="" xmlns:a16="http://schemas.microsoft.com/office/drawing/2014/main" id="{797D1BCE-EF28-440A-8667-28E3BB83E496}"/>
                </a:ext>
              </a:extLst>
            </p:cNvPr>
            <p:cNvSpPr>
              <a:spLocks/>
            </p:cNvSpPr>
            <p:nvPr/>
          </p:nvSpPr>
          <p:spPr bwMode="auto">
            <a:xfrm>
              <a:off x="4500562" y="3143251"/>
              <a:ext cx="169863" cy="212725"/>
            </a:xfrm>
            <a:custGeom>
              <a:avLst/>
              <a:gdLst>
                <a:gd name="T0" fmla="*/ 21 w 80"/>
                <a:gd name="T1" fmla="*/ 94 h 100"/>
                <a:gd name="T2" fmla="*/ 29 w 80"/>
                <a:gd name="T3" fmla="*/ 95 h 100"/>
                <a:gd name="T4" fmla="*/ 38 w 80"/>
                <a:gd name="T5" fmla="*/ 96 h 100"/>
                <a:gd name="T6" fmla="*/ 43 w 80"/>
                <a:gd name="T7" fmla="*/ 95 h 100"/>
                <a:gd name="T8" fmla="*/ 50 w 80"/>
                <a:gd name="T9" fmla="*/ 89 h 100"/>
                <a:gd name="T10" fmla="*/ 54 w 80"/>
                <a:gd name="T11" fmla="*/ 80 h 100"/>
                <a:gd name="T12" fmla="*/ 55 w 80"/>
                <a:gd name="T13" fmla="*/ 61 h 100"/>
                <a:gd name="T14" fmla="*/ 64 w 80"/>
                <a:gd name="T15" fmla="*/ 49 h 100"/>
                <a:gd name="T16" fmla="*/ 73 w 80"/>
                <a:gd name="T17" fmla="*/ 25 h 100"/>
                <a:gd name="T18" fmla="*/ 77 w 80"/>
                <a:gd name="T19" fmla="*/ 13 h 100"/>
                <a:gd name="T20" fmla="*/ 79 w 80"/>
                <a:gd name="T21" fmla="*/ 2 h 100"/>
                <a:gd name="T22" fmla="*/ 79 w 80"/>
                <a:gd name="T23" fmla="*/ 2 h 100"/>
                <a:gd name="T24" fmla="*/ 69 w 80"/>
                <a:gd name="T25" fmla="*/ 0 h 100"/>
                <a:gd name="T26" fmla="*/ 64 w 80"/>
                <a:gd name="T27" fmla="*/ 2 h 100"/>
                <a:gd name="T28" fmla="*/ 58 w 80"/>
                <a:gd name="T29" fmla="*/ 3 h 100"/>
                <a:gd name="T30" fmla="*/ 56 w 80"/>
                <a:gd name="T31" fmla="*/ 12 h 100"/>
                <a:gd name="T32" fmla="*/ 52 w 80"/>
                <a:gd name="T33" fmla="*/ 23 h 100"/>
                <a:gd name="T34" fmla="*/ 36 w 80"/>
                <a:gd name="T35" fmla="*/ 17 h 100"/>
                <a:gd name="T36" fmla="*/ 23 w 80"/>
                <a:gd name="T37" fmla="*/ 17 h 100"/>
                <a:gd name="T38" fmla="*/ 22 w 80"/>
                <a:gd name="T39" fmla="*/ 29 h 100"/>
                <a:gd name="T40" fmla="*/ 33 w 80"/>
                <a:gd name="T41" fmla="*/ 29 h 100"/>
                <a:gd name="T42" fmla="*/ 32 w 80"/>
                <a:gd name="T43" fmla="*/ 38 h 100"/>
                <a:gd name="T44" fmla="*/ 34 w 80"/>
                <a:gd name="T45" fmla="*/ 47 h 100"/>
                <a:gd name="T46" fmla="*/ 37 w 80"/>
                <a:gd name="T47" fmla="*/ 59 h 100"/>
                <a:gd name="T48" fmla="*/ 33 w 80"/>
                <a:gd name="T49" fmla="*/ 72 h 100"/>
                <a:gd name="T50" fmla="*/ 25 w 80"/>
                <a:gd name="T51" fmla="*/ 71 h 100"/>
                <a:gd name="T52" fmla="*/ 18 w 80"/>
                <a:gd name="T53" fmla="*/ 64 h 100"/>
                <a:gd name="T54" fmla="*/ 14 w 80"/>
                <a:gd name="T55" fmla="*/ 70 h 100"/>
                <a:gd name="T56" fmla="*/ 7 w 80"/>
                <a:gd name="T57" fmla="*/ 75 h 100"/>
                <a:gd name="T58" fmla="*/ 5 w 80"/>
                <a:gd name="T59" fmla="*/ 84 h 100"/>
                <a:gd name="T60" fmla="*/ 0 w 80"/>
                <a:gd name="T61" fmla="*/ 87 h 100"/>
                <a:gd name="T62" fmla="*/ 1 w 80"/>
                <a:gd name="T63" fmla="*/ 88 h 100"/>
                <a:gd name="T64" fmla="*/ 11 w 80"/>
                <a:gd name="T65" fmla="*/ 100 h 100"/>
                <a:gd name="T66" fmla="*/ 21 w 80"/>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00">
                  <a:moveTo>
                    <a:pt x="21" y="94"/>
                  </a:moveTo>
                  <a:cubicBezTo>
                    <a:pt x="23" y="95"/>
                    <a:pt x="25" y="98"/>
                    <a:pt x="29" y="95"/>
                  </a:cubicBezTo>
                  <a:cubicBezTo>
                    <a:pt x="33" y="91"/>
                    <a:pt x="38" y="92"/>
                    <a:pt x="38" y="96"/>
                  </a:cubicBezTo>
                  <a:cubicBezTo>
                    <a:pt x="38" y="99"/>
                    <a:pt x="39" y="98"/>
                    <a:pt x="43" y="95"/>
                  </a:cubicBezTo>
                  <a:cubicBezTo>
                    <a:pt x="46" y="91"/>
                    <a:pt x="50" y="96"/>
                    <a:pt x="50" y="89"/>
                  </a:cubicBezTo>
                  <a:cubicBezTo>
                    <a:pt x="50" y="82"/>
                    <a:pt x="54" y="88"/>
                    <a:pt x="54" y="80"/>
                  </a:cubicBezTo>
                  <a:cubicBezTo>
                    <a:pt x="54" y="73"/>
                    <a:pt x="55" y="65"/>
                    <a:pt x="55" y="61"/>
                  </a:cubicBezTo>
                  <a:cubicBezTo>
                    <a:pt x="55" y="58"/>
                    <a:pt x="64" y="55"/>
                    <a:pt x="64" y="49"/>
                  </a:cubicBezTo>
                  <a:cubicBezTo>
                    <a:pt x="64" y="43"/>
                    <a:pt x="73" y="32"/>
                    <a:pt x="73" y="25"/>
                  </a:cubicBezTo>
                  <a:cubicBezTo>
                    <a:pt x="73" y="18"/>
                    <a:pt x="75" y="17"/>
                    <a:pt x="77" y="13"/>
                  </a:cubicBezTo>
                  <a:cubicBezTo>
                    <a:pt x="78" y="11"/>
                    <a:pt x="80" y="6"/>
                    <a:pt x="79" y="2"/>
                  </a:cubicBezTo>
                  <a:cubicBezTo>
                    <a:pt x="79" y="2"/>
                    <a:pt x="79" y="2"/>
                    <a:pt x="79" y="2"/>
                  </a:cubicBezTo>
                  <a:cubicBezTo>
                    <a:pt x="69" y="0"/>
                    <a:pt x="69" y="0"/>
                    <a:pt x="69" y="0"/>
                  </a:cubicBezTo>
                  <a:cubicBezTo>
                    <a:pt x="64" y="2"/>
                    <a:pt x="64" y="2"/>
                    <a:pt x="64" y="2"/>
                  </a:cubicBezTo>
                  <a:cubicBezTo>
                    <a:pt x="58" y="3"/>
                    <a:pt x="58" y="3"/>
                    <a:pt x="58" y="3"/>
                  </a:cubicBezTo>
                  <a:cubicBezTo>
                    <a:pt x="58" y="3"/>
                    <a:pt x="59" y="8"/>
                    <a:pt x="56" y="12"/>
                  </a:cubicBezTo>
                  <a:cubicBezTo>
                    <a:pt x="53" y="15"/>
                    <a:pt x="52" y="23"/>
                    <a:pt x="52" y="23"/>
                  </a:cubicBezTo>
                  <a:cubicBezTo>
                    <a:pt x="52" y="23"/>
                    <a:pt x="40" y="16"/>
                    <a:pt x="36" y="17"/>
                  </a:cubicBezTo>
                  <a:cubicBezTo>
                    <a:pt x="35" y="17"/>
                    <a:pt x="29" y="17"/>
                    <a:pt x="23" y="17"/>
                  </a:cubicBezTo>
                  <a:cubicBezTo>
                    <a:pt x="23" y="22"/>
                    <a:pt x="22" y="27"/>
                    <a:pt x="22" y="29"/>
                  </a:cubicBezTo>
                  <a:cubicBezTo>
                    <a:pt x="22" y="32"/>
                    <a:pt x="30" y="26"/>
                    <a:pt x="33" y="29"/>
                  </a:cubicBezTo>
                  <a:cubicBezTo>
                    <a:pt x="37" y="32"/>
                    <a:pt x="36" y="36"/>
                    <a:pt x="32" y="38"/>
                  </a:cubicBezTo>
                  <a:cubicBezTo>
                    <a:pt x="28" y="40"/>
                    <a:pt x="30" y="45"/>
                    <a:pt x="34" y="47"/>
                  </a:cubicBezTo>
                  <a:cubicBezTo>
                    <a:pt x="37" y="49"/>
                    <a:pt x="37" y="53"/>
                    <a:pt x="37" y="59"/>
                  </a:cubicBezTo>
                  <a:cubicBezTo>
                    <a:pt x="37" y="64"/>
                    <a:pt x="37" y="71"/>
                    <a:pt x="33" y="72"/>
                  </a:cubicBezTo>
                  <a:cubicBezTo>
                    <a:pt x="30" y="73"/>
                    <a:pt x="28" y="70"/>
                    <a:pt x="25" y="71"/>
                  </a:cubicBezTo>
                  <a:cubicBezTo>
                    <a:pt x="22" y="71"/>
                    <a:pt x="21" y="64"/>
                    <a:pt x="18" y="64"/>
                  </a:cubicBezTo>
                  <a:cubicBezTo>
                    <a:pt x="16" y="64"/>
                    <a:pt x="17" y="70"/>
                    <a:pt x="14" y="70"/>
                  </a:cubicBezTo>
                  <a:cubicBezTo>
                    <a:pt x="10" y="70"/>
                    <a:pt x="5" y="69"/>
                    <a:pt x="7" y="75"/>
                  </a:cubicBezTo>
                  <a:cubicBezTo>
                    <a:pt x="9" y="80"/>
                    <a:pt x="11" y="84"/>
                    <a:pt x="5" y="84"/>
                  </a:cubicBezTo>
                  <a:cubicBezTo>
                    <a:pt x="3" y="84"/>
                    <a:pt x="1" y="85"/>
                    <a:pt x="0" y="87"/>
                  </a:cubicBezTo>
                  <a:cubicBezTo>
                    <a:pt x="0" y="87"/>
                    <a:pt x="1" y="88"/>
                    <a:pt x="1" y="88"/>
                  </a:cubicBezTo>
                  <a:cubicBezTo>
                    <a:pt x="6" y="92"/>
                    <a:pt x="9" y="96"/>
                    <a:pt x="11" y="100"/>
                  </a:cubicBezTo>
                  <a:cubicBezTo>
                    <a:pt x="15" y="97"/>
                    <a:pt x="20" y="94"/>
                    <a:pt x="21" y="9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5" name="Freeform 114">
              <a:extLst>
                <a:ext uri="{FF2B5EF4-FFF2-40B4-BE49-F238E27FC236}">
                  <a16:creationId xmlns="" xmlns:a16="http://schemas.microsoft.com/office/drawing/2014/main" id="{F86A3155-7D65-4AA0-89D1-07700D3A1381}"/>
                </a:ext>
              </a:extLst>
            </p:cNvPr>
            <p:cNvSpPr>
              <a:spLocks/>
            </p:cNvSpPr>
            <p:nvPr/>
          </p:nvSpPr>
          <p:spPr bwMode="auto">
            <a:xfrm>
              <a:off x="4741862" y="2660651"/>
              <a:ext cx="395288" cy="488950"/>
            </a:xfrm>
            <a:custGeom>
              <a:avLst/>
              <a:gdLst>
                <a:gd name="T0" fmla="*/ 141 w 187"/>
                <a:gd name="T1" fmla="*/ 13 h 231"/>
                <a:gd name="T2" fmla="*/ 128 w 187"/>
                <a:gd name="T3" fmla="*/ 15 h 231"/>
                <a:gd name="T4" fmla="*/ 108 w 187"/>
                <a:gd name="T5" fmla="*/ 13 h 231"/>
                <a:gd name="T6" fmla="*/ 36 w 187"/>
                <a:gd name="T7" fmla="*/ 16 h 231"/>
                <a:gd name="T8" fmla="*/ 25 w 187"/>
                <a:gd name="T9" fmla="*/ 39 h 231"/>
                <a:gd name="T10" fmla="*/ 24 w 187"/>
                <a:gd name="T11" fmla="*/ 88 h 231"/>
                <a:gd name="T12" fmla="*/ 10 w 187"/>
                <a:gd name="T13" fmla="*/ 101 h 231"/>
                <a:gd name="T14" fmla="*/ 4 w 187"/>
                <a:gd name="T15" fmla="*/ 118 h 231"/>
                <a:gd name="T16" fmla="*/ 8 w 187"/>
                <a:gd name="T17" fmla="*/ 132 h 231"/>
                <a:gd name="T18" fmla="*/ 12 w 187"/>
                <a:gd name="T19" fmla="*/ 144 h 231"/>
                <a:gd name="T20" fmla="*/ 21 w 187"/>
                <a:gd name="T21" fmla="*/ 165 h 231"/>
                <a:gd name="T22" fmla="*/ 24 w 187"/>
                <a:gd name="T23" fmla="*/ 170 h 231"/>
                <a:gd name="T24" fmla="*/ 35 w 187"/>
                <a:gd name="T25" fmla="*/ 178 h 231"/>
                <a:gd name="T26" fmla="*/ 47 w 187"/>
                <a:gd name="T27" fmla="*/ 191 h 231"/>
                <a:gd name="T28" fmla="*/ 59 w 187"/>
                <a:gd name="T29" fmla="*/ 204 h 231"/>
                <a:gd name="T30" fmla="*/ 64 w 187"/>
                <a:gd name="T31" fmla="*/ 214 h 231"/>
                <a:gd name="T32" fmla="*/ 76 w 187"/>
                <a:gd name="T33" fmla="*/ 219 h 231"/>
                <a:gd name="T34" fmla="*/ 88 w 187"/>
                <a:gd name="T35" fmla="*/ 218 h 231"/>
                <a:gd name="T36" fmla="*/ 109 w 187"/>
                <a:gd name="T37" fmla="*/ 227 h 231"/>
                <a:gd name="T38" fmla="*/ 124 w 187"/>
                <a:gd name="T39" fmla="*/ 227 h 231"/>
                <a:gd name="T40" fmla="*/ 135 w 187"/>
                <a:gd name="T41" fmla="*/ 223 h 231"/>
                <a:gd name="T42" fmla="*/ 146 w 187"/>
                <a:gd name="T43" fmla="*/ 215 h 231"/>
                <a:gd name="T44" fmla="*/ 155 w 187"/>
                <a:gd name="T45" fmla="*/ 217 h 231"/>
                <a:gd name="T46" fmla="*/ 145 w 187"/>
                <a:gd name="T47" fmla="*/ 199 h 231"/>
                <a:gd name="T48" fmla="*/ 125 w 187"/>
                <a:gd name="T49" fmla="*/ 181 h 231"/>
                <a:gd name="T50" fmla="*/ 136 w 187"/>
                <a:gd name="T51" fmla="*/ 172 h 231"/>
                <a:gd name="T52" fmla="*/ 141 w 187"/>
                <a:gd name="T53" fmla="*/ 149 h 231"/>
                <a:gd name="T54" fmla="*/ 149 w 187"/>
                <a:gd name="T55" fmla="*/ 133 h 231"/>
                <a:gd name="T56" fmla="*/ 161 w 187"/>
                <a:gd name="T57" fmla="*/ 119 h 231"/>
                <a:gd name="T58" fmla="*/ 166 w 187"/>
                <a:gd name="T59" fmla="*/ 91 h 231"/>
                <a:gd name="T60" fmla="*/ 176 w 187"/>
                <a:gd name="T61" fmla="*/ 73 h 231"/>
                <a:gd name="T62" fmla="*/ 180 w 187"/>
                <a:gd name="T63" fmla="*/ 57 h 231"/>
                <a:gd name="T64" fmla="*/ 171 w 187"/>
                <a:gd name="T65" fmla="*/ 21 h 231"/>
                <a:gd name="T66" fmla="*/ 155 w 187"/>
                <a:gd name="T67" fmla="*/ 0 h 231"/>
                <a:gd name="T68" fmla="*/ 148 w 187"/>
                <a:gd name="T69" fmla="*/ 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2"/>
                    <a:pt x="108" y="13"/>
                  </a:cubicBezTo>
                  <a:cubicBezTo>
                    <a:pt x="106" y="14"/>
                    <a:pt x="104" y="16"/>
                    <a:pt x="104" y="16"/>
                  </a:cubicBezTo>
                  <a:cubicBezTo>
                    <a:pt x="36" y="16"/>
                    <a:pt x="36" y="16"/>
                    <a:pt x="36" y="16"/>
                  </a:cubicBezTo>
                  <a:cubicBezTo>
                    <a:pt x="36" y="29"/>
                    <a:pt x="36" y="39"/>
                    <a:pt x="36" y="39"/>
                  </a:cubicBezTo>
                  <a:cubicBezTo>
                    <a:pt x="25" y="39"/>
                    <a:pt x="25" y="39"/>
                    <a:pt x="25" y="39"/>
                  </a:cubicBezTo>
                  <a:cubicBezTo>
                    <a:pt x="25" y="76"/>
                    <a:pt x="25" y="76"/>
                    <a:pt x="25" y="76"/>
                  </a:cubicBezTo>
                  <a:cubicBezTo>
                    <a:pt x="25" y="76"/>
                    <a:pt x="26" y="87"/>
                    <a:pt x="24" y="88"/>
                  </a:cubicBezTo>
                  <a:cubicBezTo>
                    <a:pt x="22" y="89"/>
                    <a:pt x="14" y="91"/>
                    <a:pt x="14" y="94"/>
                  </a:cubicBezTo>
                  <a:cubicBezTo>
                    <a:pt x="14" y="98"/>
                    <a:pt x="13" y="100"/>
                    <a:pt x="10" y="101"/>
                  </a:cubicBezTo>
                  <a:cubicBezTo>
                    <a:pt x="6" y="102"/>
                    <a:pt x="10" y="110"/>
                    <a:pt x="5" y="110"/>
                  </a:cubicBezTo>
                  <a:cubicBezTo>
                    <a:pt x="0" y="110"/>
                    <a:pt x="7" y="115"/>
                    <a:pt x="4" y="118"/>
                  </a:cubicBezTo>
                  <a:cubicBezTo>
                    <a:pt x="2" y="121"/>
                    <a:pt x="2" y="124"/>
                    <a:pt x="6" y="124"/>
                  </a:cubicBezTo>
                  <a:cubicBezTo>
                    <a:pt x="9" y="124"/>
                    <a:pt x="8" y="128"/>
                    <a:pt x="8" y="132"/>
                  </a:cubicBezTo>
                  <a:cubicBezTo>
                    <a:pt x="8" y="137"/>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8"/>
                  </a:cubicBezTo>
                  <a:cubicBezTo>
                    <a:pt x="38" y="182"/>
                    <a:pt x="40" y="183"/>
                    <a:pt x="40" y="185"/>
                  </a:cubicBezTo>
                  <a:cubicBezTo>
                    <a:pt x="40" y="187"/>
                    <a:pt x="43" y="187"/>
                    <a:pt x="47" y="191"/>
                  </a:cubicBezTo>
                  <a:cubicBezTo>
                    <a:pt x="51" y="194"/>
                    <a:pt x="51" y="196"/>
                    <a:pt x="51" y="199"/>
                  </a:cubicBezTo>
                  <a:cubicBezTo>
                    <a:pt x="51" y="201"/>
                    <a:pt x="59" y="204"/>
                    <a:pt x="59" y="204"/>
                  </a:cubicBezTo>
                  <a:cubicBezTo>
                    <a:pt x="61" y="211"/>
                    <a:pt x="61" y="211"/>
                    <a:pt x="61" y="211"/>
                  </a:cubicBezTo>
                  <a:cubicBezTo>
                    <a:pt x="62" y="211"/>
                    <a:pt x="63" y="212"/>
                    <a:pt x="64" y="214"/>
                  </a:cubicBezTo>
                  <a:cubicBezTo>
                    <a:pt x="65" y="217"/>
                    <a:pt x="69" y="219"/>
                    <a:pt x="69" y="219"/>
                  </a:cubicBezTo>
                  <a:cubicBezTo>
                    <a:pt x="69" y="219"/>
                    <a:pt x="73" y="222"/>
                    <a:pt x="76" y="219"/>
                  </a:cubicBezTo>
                  <a:cubicBezTo>
                    <a:pt x="79" y="216"/>
                    <a:pt x="82" y="220"/>
                    <a:pt x="82" y="220"/>
                  </a:cubicBezTo>
                  <a:cubicBezTo>
                    <a:pt x="82" y="220"/>
                    <a:pt x="86" y="217"/>
                    <a:pt x="88" y="218"/>
                  </a:cubicBezTo>
                  <a:cubicBezTo>
                    <a:pt x="89" y="219"/>
                    <a:pt x="95" y="224"/>
                    <a:pt x="101" y="229"/>
                  </a:cubicBezTo>
                  <a:cubicBezTo>
                    <a:pt x="102" y="229"/>
                    <a:pt x="107" y="227"/>
                    <a:pt x="109" y="227"/>
                  </a:cubicBezTo>
                  <a:cubicBezTo>
                    <a:pt x="112" y="227"/>
                    <a:pt x="115" y="231"/>
                    <a:pt x="116" y="229"/>
                  </a:cubicBezTo>
                  <a:cubicBezTo>
                    <a:pt x="117" y="228"/>
                    <a:pt x="122" y="226"/>
                    <a:pt x="124" y="227"/>
                  </a:cubicBezTo>
                  <a:cubicBezTo>
                    <a:pt x="126" y="228"/>
                    <a:pt x="131" y="228"/>
                    <a:pt x="131" y="226"/>
                  </a:cubicBezTo>
                  <a:cubicBezTo>
                    <a:pt x="132" y="225"/>
                    <a:pt x="134" y="224"/>
                    <a:pt x="135" y="223"/>
                  </a:cubicBezTo>
                  <a:cubicBezTo>
                    <a:pt x="136" y="222"/>
                    <a:pt x="136" y="221"/>
                    <a:pt x="137" y="221"/>
                  </a:cubicBezTo>
                  <a:cubicBezTo>
                    <a:pt x="137" y="219"/>
                    <a:pt x="143" y="215"/>
                    <a:pt x="146" y="215"/>
                  </a:cubicBezTo>
                  <a:cubicBezTo>
                    <a:pt x="148" y="214"/>
                    <a:pt x="151" y="214"/>
                    <a:pt x="152" y="215"/>
                  </a:cubicBezTo>
                  <a:cubicBezTo>
                    <a:pt x="153" y="216"/>
                    <a:pt x="154" y="217"/>
                    <a:pt x="155" y="217"/>
                  </a:cubicBezTo>
                  <a:cubicBezTo>
                    <a:pt x="156" y="211"/>
                    <a:pt x="157" y="207"/>
                    <a:pt x="155" y="207"/>
                  </a:cubicBezTo>
                  <a:cubicBezTo>
                    <a:pt x="153" y="207"/>
                    <a:pt x="147" y="204"/>
                    <a:pt x="145" y="199"/>
                  </a:cubicBezTo>
                  <a:cubicBezTo>
                    <a:pt x="143" y="193"/>
                    <a:pt x="137" y="190"/>
                    <a:pt x="135" y="186"/>
                  </a:cubicBezTo>
                  <a:cubicBezTo>
                    <a:pt x="134" y="183"/>
                    <a:pt x="126" y="184"/>
                    <a:pt x="125" y="181"/>
                  </a:cubicBezTo>
                  <a:cubicBezTo>
                    <a:pt x="123" y="178"/>
                    <a:pt x="127" y="178"/>
                    <a:pt x="127" y="174"/>
                  </a:cubicBezTo>
                  <a:cubicBezTo>
                    <a:pt x="127" y="171"/>
                    <a:pt x="135" y="173"/>
                    <a:pt x="136" y="172"/>
                  </a:cubicBezTo>
                  <a:cubicBezTo>
                    <a:pt x="137" y="172"/>
                    <a:pt x="137" y="164"/>
                    <a:pt x="137" y="160"/>
                  </a:cubicBezTo>
                  <a:cubicBezTo>
                    <a:pt x="137" y="156"/>
                    <a:pt x="143" y="151"/>
                    <a:pt x="141" y="149"/>
                  </a:cubicBezTo>
                  <a:cubicBezTo>
                    <a:pt x="139" y="147"/>
                    <a:pt x="143" y="147"/>
                    <a:pt x="146" y="145"/>
                  </a:cubicBezTo>
                  <a:cubicBezTo>
                    <a:pt x="148" y="142"/>
                    <a:pt x="146" y="136"/>
                    <a:pt x="149" y="133"/>
                  </a:cubicBezTo>
                  <a:cubicBezTo>
                    <a:pt x="152" y="131"/>
                    <a:pt x="154" y="125"/>
                    <a:pt x="156" y="125"/>
                  </a:cubicBezTo>
                  <a:cubicBezTo>
                    <a:pt x="158" y="125"/>
                    <a:pt x="161" y="122"/>
                    <a:pt x="161" y="119"/>
                  </a:cubicBezTo>
                  <a:cubicBezTo>
                    <a:pt x="161" y="117"/>
                    <a:pt x="166" y="111"/>
                    <a:pt x="165" y="106"/>
                  </a:cubicBezTo>
                  <a:cubicBezTo>
                    <a:pt x="164" y="101"/>
                    <a:pt x="162" y="95"/>
                    <a:pt x="166" y="91"/>
                  </a:cubicBezTo>
                  <a:cubicBezTo>
                    <a:pt x="169" y="87"/>
                    <a:pt x="171" y="83"/>
                    <a:pt x="170" y="80"/>
                  </a:cubicBezTo>
                  <a:cubicBezTo>
                    <a:pt x="169" y="76"/>
                    <a:pt x="174" y="76"/>
                    <a:pt x="176" y="73"/>
                  </a:cubicBezTo>
                  <a:cubicBezTo>
                    <a:pt x="178" y="72"/>
                    <a:pt x="183" y="70"/>
                    <a:pt x="187" y="63"/>
                  </a:cubicBezTo>
                  <a:cubicBezTo>
                    <a:pt x="184" y="60"/>
                    <a:pt x="182" y="58"/>
                    <a:pt x="180" y="57"/>
                  </a:cubicBezTo>
                  <a:cubicBezTo>
                    <a:pt x="176" y="55"/>
                    <a:pt x="173" y="48"/>
                    <a:pt x="173" y="39"/>
                  </a:cubicBezTo>
                  <a:cubicBezTo>
                    <a:pt x="173" y="30"/>
                    <a:pt x="171" y="23"/>
                    <a:pt x="171" y="21"/>
                  </a:cubicBezTo>
                  <a:cubicBezTo>
                    <a:pt x="171" y="18"/>
                    <a:pt x="166" y="12"/>
                    <a:pt x="161" y="9"/>
                  </a:cubicBezTo>
                  <a:cubicBezTo>
                    <a:pt x="157" y="7"/>
                    <a:pt x="155" y="4"/>
                    <a:pt x="155" y="0"/>
                  </a:cubicBezTo>
                  <a:cubicBezTo>
                    <a:pt x="155" y="1"/>
                    <a:pt x="154" y="1"/>
                    <a:pt x="154" y="1"/>
                  </a:cubicBezTo>
                  <a:cubicBezTo>
                    <a:pt x="151" y="6"/>
                    <a:pt x="152" y="5"/>
                    <a:pt x="148" y="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6" name="Freeform 115">
              <a:extLst>
                <a:ext uri="{FF2B5EF4-FFF2-40B4-BE49-F238E27FC236}">
                  <a16:creationId xmlns="" xmlns:a16="http://schemas.microsoft.com/office/drawing/2014/main" id="{CB6C4E33-0145-488B-BE53-5326A3AE5D26}"/>
                </a:ext>
              </a:extLst>
            </p:cNvPr>
            <p:cNvSpPr>
              <a:spLocks/>
            </p:cNvSpPr>
            <p:nvPr/>
          </p:nvSpPr>
          <p:spPr bwMode="auto">
            <a:xfrm>
              <a:off x="5211762" y="2925763"/>
              <a:ext cx="46038" cy="46038"/>
            </a:xfrm>
            <a:custGeom>
              <a:avLst/>
              <a:gdLst>
                <a:gd name="T0" fmla="*/ 8 w 22"/>
                <a:gd name="T1" fmla="*/ 3 h 22"/>
                <a:gd name="T2" fmla="*/ 3 w 22"/>
                <a:gd name="T3" fmla="*/ 11 h 22"/>
                <a:gd name="T4" fmla="*/ 2 w 22"/>
                <a:gd name="T5" fmla="*/ 20 h 22"/>
                <a:gd name="T6" fmla="*/ 9 w 22"/>
                <a:gd name="T7" fmla="*/ 20 h 22"/>
                <a:gd name="T8" fmla="*/ 14 w 22"/>
                <a:gd name="T9" fmla="*/ 22 h 22"/>
                <a:gd name="T10" fmla="*/ 19 w 22"/>
                <a:gd name="T11" fmla="*/ 16 h 22"/>
                <a:gd name="T12" fmla="*/ 13 w 22"/>
                <a:gd name="T13" fmla="*/ 14 h 22"/>
                <a:gd name="T14" fmla="*/ 19 w 22"/>
                <a:gd name="T15" fmla="*/ 8 h 22"/>
                <a:gd name="T16" fmla="*/ 18 w 22"/>
                <a:gd name="T17" fmla="*/ 2 h 22"/>
                <a:gd name="T18" fmla="*/ 17 w 22"/>
                <a:gd name="T19" fmla="*/ 0 h 22"/>
                <a:gd name="T20" fmla="*/ 14 w 22"/>
                <a:gd name="T21" fmla="*/ 3 h 22"/>
                <a:gd name="T22" fmla="*/ 8 w 22"/>
                <a:gd name="T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8" y="3"/>
                  </a:moveTo>
                  <a:cubicBezTo>
                    <a:pt x="8" y="4"/>
                    <a:pt x="5" y="8"/>
                    <a:pt x="3" y="11"/>
                  </a:cubicBezTo>
                  <a:cubicBezTo>
                    <a:pt x="0" y="14"/>
                    <a:pt x="2" y="19"/>
                    <a:pt x="2" y="20"/>
                  </a:cubicBezTo>
                  <a:cubicBezTo>
                    <a:pt x="3" y="22"/>
                    <a:pt x="7" y="21"/>
                    <a:pt x="9" y="20"/>
                  </a:cubicBezTo>
                  <a:cubicBezTo>
                    <a:pt x="10" y="19"/>
                    <a:pt x="12" y="19"/>
                    <a:pt x="14" y="22"/>
                  </a:cubicBezTo>
                  <a:cubicBezTo>
                    <a:pt x="15" y="20"/>
                    <a:pt x="17" y="18"/>
                    <a:pt x="19" y="16"/>
                  </a:cubicBezTo>
                  <a:cubicBezTo>
                    <a:pt x="16" y="15"/>
                    <a:pt x="13" y="14"/>
                    <a:pt x="13" y="14"/>
                  </a:cubicBezTo>
                  <a:cubicBezTo>
                    <a:pt x="12" y="12"/>
                    <a:pt x="16" y="9"/>
                    <a:pt x="19" y="8"/>
                  </a:cubicBezTo>
                  <a:cubicBezTo>
                    <a:pt x="22" y="8"/>
                    <a:pt x="21" y="4"/>
                    <a:pt x="18" y="2"/>
                  </a:cubicBezTo>
                  <a:cubicBezTo>
                    <a:pt x="18" y="1"/>
                    <a:pt x="17" y="1"/>
                    <a:pt x="17" y="0"/>
                  </a:cubicBezTo>
                  <a:cubicBezTo>
                    <a:pt x="15" y="1"/>
                    <a:pt x="14" y="2"/>
                    <a:pt x="14" y="3"/>
                  </a:cubicBezTo>
                  <a:cubicBezTo>
                    <a:pt x="13" y="4"/>
                    <a:pt x="11" y="3"/>
                    <a:pt x="8" y="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7" name="Freeform 116">
              <a:extLst>
                <a:ext uri="{FF2B5EF4-FFF2-40B4-BE49-F238E27FC236}">
                  <a16:creationId xmlns="" xmlns:a16="http://schemas.microsoft.com/office/drawing/2014/main" id="{F073B496-2978-49AE-91B0-69952A0CDFE9}"/>
                </a:ext>
              </a:extLst>
            </p:cNvPr>
            <p:cNvSpPr>
              <a:spLocks/>
            </p:cNvSpPr>
            <p:nvPr/>
          </p:nvSpPr>
          <p:spPr bwMode="auto">
            <a:xfrm>
              <a:off x="5084762" y="2794001"/>
              <a:ext cx="163513" cy="139700"/>
            </a:xfrm>
            <a:custGeom>
              <a:avLst/>
              <a:gdLst>
                <a:gd name="T0" fmla="*/ 14 w 77"/>
                <a:gd name="T1" fmla="*/ 10 h 66"/>
                <a:gd name="T2" fmla="*/ 8 w 77"/>
                <a:gd name="T3" fmla="*/ 17 h 66"/>
                <a:gd name="T4" fmla="*/ 4 w 77"/>
                <a:gd name="T5" fmla="*/ 28 h 66"/>
                <a:gd name="T6" fmla="*/ 3 w 77"/>
                <a:gd name="T7" fmla="*/ 43 h 66"/>
                <a:gd name="T8" fmla="*/ 13 w 77"/>
                <a:gd name="T9" fmla="*/ 44 h 66"/>
                <a:gd name="T10" fmla="*/ 16 w 77"/>
                <a:gd name="T11" fmla="*/ 40 h 66"/>
                <a:gd name="T12" fmla="*/ 21 w 77"/>
                <a:gd name="T13" fmla="*/ 39 h 66"/>
                <a:gd name="T14" fmla="*/ 28 w 77"/>
                <a:gd name="T15" fmla="*/ 41 h 66"/>
                <a:gd name="T16" fmla="*/ 33 w 77"/>
                <a:gd name="T17" fmla="*/ 41 h 66"/>
                <a:gd name="T18" fmla="*/ 45 w 77"/>
                <a:gd name="T19" fmla="*/ 41 h 66"/>
                <a:gd name="T20" fmla="*/ 68 w 77"/>
                <a:gd name="T21" fmla="*/ 65 h 66"/>
                <a:gd name="T22" fmla="*/ 68 w 77"/>
                <a:gd name="T23" fmla="*/ 65 h 66"/>
                <a:gd name="T24" fmla="*/ 74 w 77"/>
                <a:gd name="T25" fmla="*/ 65 h 66"/>
                <a:gd name="T26" fmla="*/ 77 w 77"/>
                <a:gd name="T27" fmla="*/ 62 h 66"/>
                <a:gd name="T28" fmla="*/ 65 w 77"/>
                <a:gd name="T29" fmla="*/ 49 h 66"/>
                <a:gd name="T30" fmla="*/ 47 w 77"/>
                <a:gd name="T31" fmla="*/ 37 h 66"/>
                <a:gd name="T32" fmla="*/ 40 w 77"/>
                <a:gd name="T33" fmla="*/ 29 h 66"/>
                <a:gd name="T34" fmla="*/ 31 w 77"/>
                <a:gd name="T35" fmla="*/ 13 h 66"/>
                <a:gd name="T36" fmla="*/ 25 w 77"/>
                <a:gd name="T37" fmla="*/ 0 h 66"/>
                <a:gd name="T38" fmla="*/ 14 w 77"/>
                <a:gd name="T39"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66">
                  <a:moveTo>
                    <a:pt x="14" y="10"/>
                  </a:moveTo>
                  <a:cubicBezTo>
                    <a:pt x="12" y="13"/>
                    <a:pt x="7" y="13"/>
                    <a:pt x="8" y="17"/>
                  </a:cubicBezTo>
                  <a:cubicBezTo>
                    <a:pt x="9" y="20"/>
                    <a:pt x="7" y="24"/>
                    <a:pt x="4" y="28"/>
                  </a:cubicBezTo>
                  <a:cubicBezTo>
                    <a:pt x="0" y="32"/>
                    <a:pt x="2" y="38"/>
                    <a:pt x="3" y="43"/>
                  </a:cubicBezTo>
                  <a:cubicBezTo>
                    <a:pt x="7" y="43"/>
                    <a:pt x="12" y="43"/>
                    <a:pt x="13" y="44"/>
                  </a:cubicBezTo>
                  <a:cubicBezTo>
                    <a:pt x="14" y="45"/>
                    <a:pt x="15" y="44"/>
                    <a:pt x="16" y="40"/>
                  </a:cubicBezTo>
                  <a:cubicBezTo>
                    <a:pt x="17" y="37"/>
                    <a:pt x="19" y="37"/>
                    <a:pt x="21" y="39"/>
                  </a:cubicBezTo>
                  <a:cubicBezTo>
                    <a:pt x="23" y="40"/>
                    <a:pt x="25" y="43"/>
                    <a:pt x="28" y="41"/>
                  </a:cubicBezTo>
                  <a:cubicBezTo>
                    <a:pt x="32" y="40"/>
                    <a:pt x="32" y="41"/>
                    <a:pt x="33" y="41"/>
                  </a:cubicBezTo>
                  <a:cubicBezTo>
                    <a:pt x="35" y="42"/>
                    <a:pt x="42" y="41"/>
                    <a:pt x="45" y="41"/>
                  </a:cubicBezTo>
                  <a:cubicBezTo>
                    <a:pt x="47" y="42"/>
                    <a:pt x="68" y="65"/>
                    <a:pt x="68" y="65"/>
                  </a:cubicBezTo>
                  <a:cubicBezTo>
                    <a:pt x="68" y="65"/>
                    <a:pt x="68" y="65"/>
                    <a:pt x="68" y="65"/>
                  </a:cubicBezTo>
                  <a:cubicBezTo>
                    <a:pt x="71" y="65"/>
                    <a:pt x="73" y="66"/>
                    <a:pt x="74" y="65"/>
                  </a:cubicBezTo>
                  <a:cubicBezTo>
                    <a:pt x="74" y="64"/>
                    <a:pt x="75" y="63"/>
                    <a:pt x="77" y="62"/>
                  </a:cubicBezTo>
                  <a:cubicBezTo>
                    <a:pt x="74" y="60"/>
                    <a:pt x="70" y="56"/>
                    <a:pt x="65" y="49"/>
                  </a:cubicBezTo>
                  <a:cubicBezTo>
                    <a:pt x="58" y="41"/>
                    <a:pt x="51" y="37"/>
                    <a:pt x="47" y="37"/>
                  </a:cubicBezTo>
                  <a:cubicBezTo>
                    <a:pt x="43" y="37"/>
                    <a:pt x="42" y="30"/>
                    <a:pt x="40" y="29"/>
                  </a:cubicBezTo>
                  <a:cubicBezTo>
                    <a:pt x="37" y="29"/>
                    <a:pt x="32" y="19"/>
                    <a:pt x="31" y="13"/>
                  </a:cubicBezTo>
                  <a:cubicBezTo>
                    <a:pt x="31" y="9"/>
                    <a:pt x="28" y="4"/>
                    <a:pt x="25" y="0"/>
                  </a:cubicBezTo>
                  <a:cubicBezTo>
                    <a:pt x="21" y="7"/>
                    <a:pt x="16" y="9"/>
                    <a:pt x="14" y="1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8" name="Freeform 117">
              <a:extLst>
                <a:ext uri="{FF2B5EF4-FFF2-40B4-BE49-F238E27FC236}">
                  <a16:creationId xmlns="" xmlns:a16="http://schemas.microsoft.com/office/drawing/2014/main" id="{7A255EC1-531C-4823-914D-CB604B7895ED}"/>
                </a:ext>
              </a:extLst>
            </p:cNvPr>
            <p:cNvSpPr>
              <a:spLocks/>
            </p:cNvSpPr>
            <p:nvPr/>
          </p:nvSpPr>
          <p:spPr bwMode="auto">
            <a:xfrm>
              <a:off x="5002212" y="2873376"/>
              <a:ext cx="360363" cy="279400"/>
            </a:xfrm>
            <a:custGeom>
              <a:avLst/>
              <a:gdLst>
                <a:gd name="T0" fmla="*/ 12 w 170"/>
                <a:gd name="T1" fmla="*/ 86 h 132"/>
                <a:gd name="T2" fmla="*/ 22 w 170"/>
                <a:gd name="T3" fmla="*/ 99 h 132"/>
                <a:gd name="T4" fmla="*/ 32 w 170"/>
                <a:gd name="T5" fmla="*/ 107 h 132"/>
                <a:gd name="T6" fmla="*/ 32 w 170"/>
                <a:gd name="T7" fmla="*/ 117 h 132"/>
                <a:gd name="T8" fmla="*/ 36 w 170"/>
                <a:gd name="T9" fmla="*/ 119 h 132"/>
                <a:gd name="T10" fmla="*/ 47 w 170"/>
                <a:gd name="T11" fmla="*/ 121 h 132"/>
                <a:gd name="T12" fmla="*/ 60 w 170"/>
                <a:gd name="T13" fmla="*/ 128 h 132"/>
                <a:gd name="T14" fmla="*/ 73 w 170"/>
                <a:gd name="T15" fmla="*/ 131 h 132"/>
                <a:gd name="T16" fmla="*/ 81 w 170"/>
                <a:gd name="T17" fmla="*/ 125 h 132"/>
                <a:gd name="T18" fmla="*/ 91 w 170"/>
                <a:gd name="T19" fmla="*/ 123 h 132"/>
                <a:gd name="T20" fmla="*/ 96 w 170"/>
                <a:gd name="T21" fmla="*/ 125 h 132"/>
                <a:gd name="T22" fmla="*/ 102 w 170"/>
                <a:gd name="T23" fmla="*/ 123 h 132"/>
                <a:gd name="T24" fmla="*/ 111 w 170"/>
                <a:gd name="T25" fmla="*/ 122 h 132"/>
                <a:gd name="T26" fmla="*/ 126 w 170"/>
                <a:gd name="T27" fmla="*/ 114 h 132"/>
                <a:gd name="T28" fmla="*/ 138 w 170"/>
                <a:gd name="T29" fmla="*/ 112 h 132"/>
                <a:gd name="T30" fmla="*/ 168 w 170"/>
                <a:gd name="T31" fmla="*/ 82 h 132"/>
                <a:gd name="T32" fmla="*/ 164 w 170"/>
                <a:gd name="T33" fmla="*/ 79 h 132"/>
                <a:gd name="T34" fmla="*/ 149 w 170"/>
                <a:gd name="T35" fmla="*/ 76 h 132"/>
                <a:gd name="T36" fmla="*/ 126 w 170"/>
                <a:gd name="T37" fmla="*/ 68 h 132"/>
                <a:gd name="T38" fmla="*/ 118 w 170"/>
                <a:gd name="T39" fmla="*/ 61 h 132"/>
                <a:gd name="T40" fmla="*/ 111 w 170"/>
                <a:gd name="T41" fmla="*/ 51 h 132"/>
                <a:gd name="T42" fmla="*/ 113 w 170"/>
                <a:gd name="T43" fmla="*/ 47 h 132"/>
                <a:gd name="T44" fmla="*/ 108 w 170"/>
                <a:gd name="T45" fmla="*/ 45 h 132"/>
                <a:gd name="T46" fmla="*/ 101 w 170"/>
                <a:gd name="T47" fmla="*/ 45 h 132"/>
                <a:gd name="T48" fmla="*/ 102 w 170"/>
                <a:gd name="T49" fmla="*/ 36 h 132"/>
                <a:gd name="T50" fmla="*/ 107 w 170"/>
                <a:gd name="T51" fmla="*/ 28 h 132"/>
                <a:gd name="T52" fmla="*/ 84 w 170"/>
                <a:gd name="T53" fmla="*/ 4 h 132"/>
                <a:gd name="T54" fmla="*/ 72 w 170"/>
                <a:gd name="T55" fmla="*/ 4 h 132"/>
                <a:gd name="T56" fmla="*/ 67 w 170"/>
                <a:gd name="T57" fmla="*/ 4 h 132"/>
                <a:gd name="T58" fmla="*/ 60 w 170"/>
                <a:gd name="T59" fmla="*/ 2 h 132"/>
                <a:gd name="T60" fmla="*/ 55 w 170"/>
                <a:gd name="T61" fmla="*/ 3 h 132"/>
                <a:gd name="T62" fmla="*/ 52 w 170"/>
                <a:gd name="T63" fmla="*/ 7 h 132"/>
                <a:gd name="T64" fmla="*/ 42 w 170"/>
                <a:gd name="T65" fmla="*/ 6 h 132"/>
                <a:gd name="T66" fmla="*/ 42 w 170"/>
                <a:gd name="T67" fmla="*/ 6 h 132"/>
                <a:gd name="T68" fmla="*/ 38 w 170"/>
                <a:gd name="T69" fmla="*/ 19 h 132"/>
                <a:gd name="T70" fmla="*/ 33 w 170"/>
                <a:gd name="T71" fmla="*/ 25 h 132"/>
                <a:gd name="T72" fmla="*/ 26 w 170"/>
                <a:gd name="T73" fmla="*/ 33 h 132"/>
                <a:gd name="T74" fmla="*/ 23 w 170"/>
                <a:gd name="T75" fmla="*/ 45 h 132"/>
                <a:gd name="T76" fmla="*/ 18 w 170"/>
                <a:gd name="T77" fmla="*/ 49 h 132"/>
                <a:gd name="T78" fmla="*/ 14 w 170"/>
                <a:gd name="T79" fmla="*/ 60 h 132"/>
                <a:gd name="T80" fmla="*/ 13 w 170"/>
                <a:gd name="T81" fmla="*/ 72 h 132"/>
                <a:gd name="T82" fmla="*/ 4 w 170"/>
                <a:gd name="T83" fmla="*/ 74 h 132"/>
                <a:gd name="T84" fmla="*/ 2 w 170"/>
                <a:gd name="T85" fmla="*/ 81 h 132"/>
                <a:gd name="T86" fmla="*/ 12 w 170"/>
                <a:gd name="T87" fmla="*/ 8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32">
                  <a:moveTo>
                    <a:pt x="12" y="86"/>
                  </a:moveTo>
                  <a:cubicBezTo>
                    <a:pt x="14" y="90"/>
                    <a:pt x="20" y="93"/>
                    <a:pt x="22" y="99"/>
                  </a:cubicBezTo>
                  <a:cubicBezTo>
                    <a:pt x="24" y="104"/>
                    <a:pt x="30" y="107"/>
                    <a:pt x="32" y="107"/>
                  </a:cubicBezTo>
                  <a:cubicBezTo>
                    <a:pt x="34" y="107"/>
                    <a:pt x="33" y="111"/>
                    <a:pt x="32" y="117"/>
                  </a:cubicBezTo>
                  <a:cubicBezTo>
                    <a:pt x="33" y="118"/>
                    <a:pt x="35" y="118"/>
                    <a:pt x="36" y="119"/>
                  </a:cubicBezTo>
                  <a:cubicBezTo>
                    <a:pt x="38" y="120"/>
                    <a:pt x="45" y="119"/>
                    <a:pt x="47" y="121"/>
                  </a:cubicBezTo>
                  <a:cubicBezTo>
                    <a:pt x="50" y="123"/>
                    <a:pt x="58" y="128"/>
                    <a:pt x="60" y="128"/>
                  </a:cubicBezTo>
                  <a:cubicBezTo>
                    <a:pt x="63" y="128"/>
                    <a:pt x="72" y="130"/>
                    <a:pt x="73" y="131"/>
                  </a:cubicBezTo>
                  <a:cubicBezTo>
                    <a:pt x="75" y="132"/>
                    <a:pt x="77" y="127"/>
                    <a:pt x="81" y="125"/>
                  </a:cubicBezTo>
                  <a:cubicBezTo>
                    <a:pt x="85" y="122"/>
                    <a:pt x="90" y="121"/>
                    <a:pt x="91" y="123"/>
                  </a:cubicBezTo>
                  <a:cubicBezTo>
                    <a:pt x="91" y="124"/>
                    <a:pt x="94" y="126"/>
                    <a:pt x="96" y="125"/>
                  </a:cubicBezTo>
                  <a:cubicBezTo>
                    <a:pt x="97" y="125"/>
                    <a:pt x="99" y="124"/>
                    <a:pt x="102" y="123"/>
                  </a:cubicBezTo>
                  <a:cubicBezTo>
                    <a:pt x="105" y="123"/>
                    <a:pt x="110" y="122"/>
                    <a:pt x="111" y="122"/>
                  </a:cubicBezTo>
                  <a:cubicBezTo>
                    <a:pt x="113" y="122"/>
                    <a:pt x="118" y="114"/>
                    <a:pt x="126" y="114"/>
                  </a:cubicBezTo>
                  <a:cubicBezTo>
                    <a:pt x="133" y="114"/>
                    <a:pt x="135" y="115"/>
                    <a:pt x="138" y="112"/>
                  </a:cubicBezTo>
                  <a:cubicBezTo>
                    <a:pt x="141" y="108"/>
                    <a:pt x="166" y="84"/>
                    <a:pt x="168" y="82"/>
                  </a:cubicBezTo>
                  <a:cubicBezTo>
                    <a:pt x="170" y="80"/>
                    <a:pt x="167" y="79"/>
                    <a:pt x="164" y="79"/>
                  </a:cubicBezTo>
                  <a:cubicBezTo>
                    <a:pt x="162" y="79"/>
                    <a:pt x="157" y="79"/>
                    <a:pt x="149" y="76"/>
                  </a:cubicBezTo>
                  <a:cubicBezTo>
                    <a:pt x="141" y="73"/>
                    <a:pt x="128" y="68"/>
                    <a:pt x="126" y="68"/>
                  </a:cubicBezTo>
                  <a:cubicBezTo>
                    <a:pt x="124" y="67"/>
                    <a:pt x="120" y="62"/>
                    <a:pt x="118" y="61"/>
                  </a:cubicBezTo>
                  <a:cubicBezTo>
                    <a:pt x="116" y="60"/>
                    <a:pt x="112" y="53"/>
                    <a:pt x="111" y="51"/>
                  </a:cubicBezTo>
                  <a:cubicBezTo>
                    <a:pt x="111" y="50"/>
                    <a:pt x="112" y="49"/>
                    <a:pt x="113" y="47"/>
                  </a:cubicBezTo>
                  <a:cubicBezTo>
                    <a:pt x="111" y="44"/>
                    <a:pt x="109" y="44"/>
                    <a:pt x="108" y="45"/>
                  </a:cubicBezTo>
                  <a:cubicBezTo>
                    <a:pt x="106" y="46"/>
                    <a:pt x="102" y="47"/>
                    <a:pt x="101" y="45"/>
                  </a:cubicBezTo>
                  <a:cubicBezTo>
                    <a:pt x="101" y="44"/>
                    <a:pt x="99" y="39"/>
                    <a:pt x="102" y="36"/>
                  </a:cubicBezTo>
                  <a:cubicBezTo>
                    <a:pt x="104" y="33"/>
                    <a:pt x="107" y="28"/>
                    <a:pt x="107" y="28"/>
                  </a:cubicBezTo>
                  <a:cubicBezTo>
                    <a:pt x="107" y="28"/>
                    <a:pt x="86" y="5"/>
                    <a:pt x="84" y="4"/>
                  </a:cubicBezTo>
                  <a:cubicBezTo>
                    <a:pt x="81" y="4"/>
                    <a:pt x="74" y="5"/>
                    <a:pt x="72" y="4"/>
                  </a:cubicBezTo>
                  <a:cubicBezTo>
                    <a:pt x="71" y="4"/>
                    <a:pt x="71" y="3"/>
                    <a:pt x="67" y="4"/>
                  </a:cubicBezTo>
                  <a:cubicBezTo>
                    <a:pt x="64" y="6"/>
                    <a:pt x="62" y="3"/>
                    <a:pt x="60" y="2"/>
                  </a:cubicBezTo>
                  <a:cubicBezTo>
                    <a:pt x="58" y="0"/>
                    <a:pt x="56" y="0"/>
                    <a:pt x="55" y="3"/>
                  </a:cubicBezTo>
                  <a:cubicBezTo>
                    <a:pt x="54" y="7"/>
                    <a:pt x="53" y="8"/>
                    <a:pt x="52" y="7"/>
                  </a:cubicBezTo>
                  <a:cubicBezTo>
                    <a:pt x="51" y="6"/>
                    <a:pt x="46" y="6"/>
                    <a:pt x="42" y="6"/>
                  </a:cubicBezTo>
                  <a:cubicBezTo>
                    <a:pt x="42" y="6"/>
                    <a:pt x="42" y="6"/>
                    <a:pt x="42" y="6"/>
                  </a:cubicBezTo>
                  <a:cubicBezTo>
                    <a:pt x="43" y="11"/>
                    <a:pt x="38" y="17"/>
                    <a:pt x="38" y="19"/>
                  </a:cubicBezTo>
                  <a:cubicBezTo>
                    <a:pt x="38" y="22"/>
                    <a:pt x="35" y="25"/>
                    <a:pt x="33" y="25"/>
                  </a:cubicBezTo>
                  <a:cubicBezTo>
                    <a:pt x="31" y="25"/>
                    <a:pt x="29" y="31"/>
                    <a:pt x="26" y="33"/>
                  </a:cubicBezTo>
                  <a:cubicBezTo>
                    <a:pt x="23" y="36"/>
                    <a:pt x="25" y="42"/>
                    <a:pt x="23" y="45"/>
                  </a:cubicBezTo>
                  <a:cubicBezTo>
                    <a:pt x="20" y="47"/>
                    <a:pt x="16" y="47"/>
                    <a:pt x="18" y="49"/>
                  </a:cubicBezTo>
                  <a:cubicBezTo>
                    <a:pt x="20" y="51"/>
                    <a:pt x="14" y="56"/>
                    <a:pt x="14" y="60"/>
                  </a:cubicBezTo>
                  <a:cubicBezTo>
                    <a:pt x="14" y="64"/>
                    <a:pt x="14" y="72"/>
                    <a:pt x="13" y="72"/>
                  </a:cubicBezTo>
                  <a:cubicBezTo>
                    <a:pt x="12" y="73"/>
                    <a:pt x="4" y="71"/>
                    <a:pt x="4" y="74"/>
                  </a:cubicBezTo>
                  <a:cubicBezTo>
                    <a:pt x="4" y="78"/>
                    <a:pt x="0" y="78"/>
                    <a:pt x="2" y="81"/>
                  </a:cubicBezTo>
                  <a:cubicBezTo>
                    <a:pt x="3" y="84"/>
                    <a:pt x="11" y="83"/>
                    <a:pt x="12" y="8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89" name="Freeform 118">
              <a:extLst>
                <a:ext uri="{FF2B5EF4-FFF2-40B4-BE49-F238E27FC236}">
                  <a16:creationId xmlns="" xmlns:a16="http://schemas.microsoft.com/office/drawing/2014/main" id="{D17E1F39-CA60-4189-8898-B4F02DF4CC75}"/>
                </a:ext>
              </a:extLst>
            </p:cNvPr>
            <p:cNvSpPr>
              <a:spLocks/>
            </p:cNvSpPr>
            <p:nvPr/>
          </p:nvSpPr>
          <p:spPr bwMode="auto">
            <a:xfrm>
              <a:off x="5059362" y="2360613"/>
              <a:ext cx="36513" cy="44450"/>
            </a:xfrm>
            <a:custGeom>
              <a:avLst/>
              <a:gdLst>
                <a:gd name="T0" fmla="*/ 14 w 17"/>
                <a:gd name="T1" fmla="*/ 9 h 21"/>
                <a:gd name="T2" fmla="*/ 8 w 17"/>
                <a:gd name="T3" fmla="*/ 0 h 21"/>
                <a:gd name="T4" fmla="*/ 8 w 17"/>
                <a:gd name="T5" fmla="*/ 2 h 21"/>
                <a:gd name="T6" fmla="*/ 0 w 17"/>
                <a:gd name="T7" fmla="*/ 19 h 21"/>
                <a:gd name="T8" fmla="*/ 5 w 17"/>
                <a:gd name="T9" fmla="*/ 21 h 21"/>
                <a:gd name="T10" fmla="*/ 14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14" y="9"/>
                  </a:moveTo>
                  <a:cubicBezTo>
                    <a:pt x="16" y="7"/>
                    <a:pt x="17" y="0"/>
                    <a:pt x="8" y="0"/>
                  </a:cubicBezTo>
                  <a:cubicBezTo>
                    <a:pt x="8" y="1"/>
                    <a:pt x="8" y="1"/>
                    <a:pt x="8" y="2"/>
                  </a:cubicBezTo>
                  <a:cubicBezTo>
                    <a:pt x="8" y="5"/>
                    <a:pt x="3" y="12"/>
                    <a:pt x="0" y="19"/>
                  </a:cubicBezTo>
                  <a:cubicBezTo>
                    <a:pt x="5" y="21"/>
                    <a:pt x="5" y="21"/>
                    <a:pt x="5" y="21"/>
                  </a:cubicBezTo>
                  <a:cubicBezTo>
                    <a:pt x="8" y="16"/>
                    <a:pt x="12" y="11"/>
                    <a:pt x="14" y="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0" name="Freeform 119">
              <a:extLst>
                <a:ext uri="{FF2B5EF4-FFF2-40B4-BE49-F238E27FC236}">
                  <a16:creationId xmlns="" xmlns:a16="http://schemas.microsoft.com/office/drawing/2014/main" id="{BBCF4A42-A79D-4DDD-B9D0-810F76506B42}"/>
                </a:ext>
              </a:extLst>
            </p:cNvPr>
            <p:cNvSpPr>
              <a:spLocks/>
            </p:cNvSpPr>
            <p:nvPr/>
          </p:nvSpPr>
          <p:spPr bwMode="auto">
            <a:xfrm>
              <a:off x="5070475" y="2293938"/>
              <a:ext cx="165100" cy="131763"/>
            </a:xfrm>
            <a:custGeom>
              <a:avLst/>
              <a:gdLst>
                <a:gd name="T0" fmla="*/ 9 w 78"/>
                <a:gd name="T1" fmla="*/ 40 h 62"/>
                <a:gd name="T2" fmla="*/ 0 w 78"/>
                <a:gd name="T3" fmla="*/ 52 h 62"/>
                <a:gd name="T4" fmla="*/ 1 w 78"/>
                <a:gd name="T5" fmla="*/ 52 h 62"/>
                <a:gd name="T6" fmla="*/ 2 w 78"/>
                <a:gd name="T7" fmla="*/ 56 h 62"/>
                <a:gd name="T8" fmla="*/ 12 w 78"/>
                <a:gd name="T9" fmla="*/ 62 h 62"/>
                <a:gd name="T10" fmla="*/ 23 w 78"/>
                <a:gd name="T11" fmla="*/ 56 h 62"/>
                <a:gd name="T12" fmla="*/ 61 w 78"/>
                <a:gd name="T13" fmla="*/ 36 h 62"/>
                <a:gd name="T14" fmla="*/ 64 w 78"/>
                <a:gd name="T15" fmla="*/ 30 h 62"/>
                <a:gd name="T16" fmla="*/ 65 w 78"/>
                <a:gd name="T17" fmla="*/ 21 h 62"/>
                <a:gd name="T18" fmla="*/ 64 w 78"/>
                <a:gd name="T19" fmla="*/ 11 h 62"/>
                <a:gd name="T20" fmla="*/ 71 w 78"/>
                <a:gd name="T21" fmla="*/ 6 h 62"/>
                <a:gd name="T22" fmla="*/ 78 w 78"/>
                <a:gd name="T23" fmla="*/ 1 h 62"/>
                <a:gd name="T24" fmla="*/ 73 w 78"/>
                <a:gd name="T25" fmla="*/ 0 h 62"/>
                <a:gd name="T26" fmla="*/ 61 w 78"/>
                <a:gd name="T27" fmla="*/ 2 h 62"/>
                <a:gd name="T28" fmla="*/ 46 w 78"/>
                <a:gd name="T29" fmla="*/ 6 h 62"/>
                <a:gd name="T30" fmla="*/ 33 w 78"/>
                <a:gd name="T31" fmla="*/ 6 h 62"/>
                <a:gd name="T32" fmla="*/ 26 w 78"/>
                <a:gd name="T33" fmla="*/ 7 h 62"/>
                <a:gd name="T34" fmla="*/ 16 w 78"/>
                <a:gd name="T35" fmla="*/ 7 h 62"/>
                <a:gd name="T36" fmla="*/ 11 w 78"/>
                <a:gd name="T37" fmla="*/ 10 h 62"/>
                <a:gd name="T38" fmla="*/ 4 w 78"/>
                <a:gd name="T39" fmla="*/ 17 h 62"/>
                <a:gd name="T40" fmla="*/ 4 w 78"/>
                <a:gd name="T41" fmla="*/ 23 h 62"/>
                <a:gd name="T42" fmla="*/ 3 w 78"/>
                <a:gd name="T43" fmla="*/ 31 h 62"/>
                <a:gd name="T44" fmla="*/ 9 w 78"/>
                <a:gd name="T45"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2">
                  <a:moveTo>
                    <a:pt x="9" y="40"/>
                  </a:moveTo>
                  <a:cubicBezTo>
                    <a:pt x="7" y="42"/>
                    <a:pt x="3" y="47"/>
                    <a:pt x="0" y="52"/>
                  </a:cubicBezTo>
                  <a:cubicBezTo>
                    <a:pt x="1" y="52"/>
                    <a:pt x="1" y="52"/>
                    <a:pt x="1" y="52"/>
                  </a:cubicBezTo>
                  <a:cubicBezTo>
                    <a:pt x="2" y="56"/>
                    <a:pt x="2" y="56"/>
                    <a:pt x="2" y="56"/>
                  </a:cubicBezTo>
                  <a:cubicBezTo>
                    <a:pt x="12" y="62"/>
                    <a:pt x="12" y="62"/>
                    <a:pt x="12" y="62"/>
                  </a:cubicBezTo>
                  <a:cubicBezTo>
                    <a:pt x="12" y="62"/>
                    <a:pt x="20" y="56"/>
                    <a:pt x="23" y="56"/>
                  </a:cubicBezTo>
                  <a:cubicBezTo>
                    <a:pt x="26" y="55"/>
                    <a:pt x="61" y="36"/>
                    <a:pt x="61" y="36"/>
                  </a:cubicBezTo>
                  <a:cubicBezTo>
                    <a:pt x="61" y="36"/>
                    <a:pt x="65" y="31"/>
                    <a:pt x="64" y="30"/>
                  </a:cubicBezTo>
                  <a:cubicBezTo>
                    <a:pt x="64" y="28"/>
                    <a:pt x="63" y="23"/>
                    <a:pt x="65" y="21"/>
                  </a:cubicBezTo>
                  <a:cubicBezTo>
                    <a:pt x="67" y="19"/>
                    <a:pt x="63" y="15"/>
                    <a:pt x="64" y="11"/>
                  </a:cubicBezTo>
                  <a:cubicBezTo>
                    <a:pt x="65" y="8"/>
                    <a:pt x="71" y="6"/>
                    <a:pt x="71" y="6"/>
                  </a:cubicBezTo>
                  <a:cubicBezTo>
                    <a:pt x="78" y="1"/>
                    <a:pt x="78" y="1"/>
                    <a:pt x="78" y="1"/>
                  </a:cubicBezTo>
                  <a:cubicBezTo>
                    <a:pt x="73" y="0"/>
                    <a:pt x="73" y="0"/>
                    <a:pt x="73" y="0"/>
                  </a:cubicBezTo>
                  <a:cubicBezTo>
                    <a:pt x="73" y="0"/>
                    <a:pt x="68" y="2"/>
                    <a:pt x="61" y="2"/>
                  </a:cubicBezTo>
                  <a:cubicBezTo>
                    <a:pt x="54" y="1"/>
                    <a:pt x="53" y="6"/>
                    <a:pt x="46" y="6"/>
                  </a:cubicBezTo>
                  <a:cubicBezTo>
                    <a:pt x="39" y="6"/>
                    <a:pt x="35" y="8"/>
                    <a:pt x="33" y="6"/>
                  </a:cubicBezTo>
                  <a:cubicBezTo>
                    <a:pt x="31" y="3"/>
                    <a:pt x="31" y="5"/>
                    <a:pt x="26" y="7"/>
                  </a:cubicBezTo>
                  <a:cubicBezTo>
                    <a:pt x="21" y="9"/>
                    <a:pt x="18" y="9"/>
                    <a:pt x="16" y="7"/>
                  </a:cubicBezTo>
                  <a:cubicBezTo>
                    <a:pt x="13" y="5"/>
                    <a:pt x="12" y="7"/>
                    <a:pt x="11" y="10"/>
                  </a:cubicBezTo>
                  <a:cubicBezTo>
                    <a:pt x="11" y="12"/>
                    <a:pt x="11" y="16"/>
                    <a:pt x="4" y="17"/>
                  </a:cubicBezTo>
                  <a:cubicBezTo>
                    <a:pt x="4" y="19"/>
                    <a:pt x="3" y="22"/>
                    <a:pt x="4" y="23"/>
                  </a:cubicBezTo>
                  <a:cubicBezTo>
                    <a:pt x="6" y="25"/>
                    <a:pt x="4" y="28"/>
                    <a:pt x="3" y="31"/>
                  </a:cubicBezTo>
                  <a:cubicBezTo>
                    <a:pt x="12" y="31"/>
                    <a:pt x="11" y="38"/>
                    <a:pt x="9" y="4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1" name="Freeform 120">
              <a:extLst>
                <a:ext uri="{FF2B5EF4-FFF2-40B4-BE49-F238E27FC236}">
                  <a16:creationId xmlns="" xmlns:a16="http://schemas.microsoft.com/office/drawing/2014/main" id="{EB863E63-32C2-47E5-B474-3546E60773CA}"/>
                </a:ext>
              </a:extLst>
            </p:cNvPr>
            <p:cNvSpPr>
              <a:spLocks/>
            </p:cNvSpPr>
            <p:nvPr/>
          </p:nvSpPr>
          <p:spPr bwMode="auto">
            <a:xfrm>
              <a:off x="7219950" y="2265363"/>
              <a:ext cx="90488" cy="111125"/>
            </a:xfrm>
            <a:custGeom>
              <a:avLst/>
              <a:gdLst>
                <a:gd name="T0" fmla="*/ 10 w 43"/>
                <a:gd name="T1" fmla="*/ 4 h 53"/>
                <a:gd name="T2" fmla="*/ 4 w 43"/>
                <a:gd name="T3" fmla="*/ 9 h 53"/>
                <a:gd name="T4" fmla="*/ 7 w 43"/>
                <a:gd name="T5" fmla="*/ 15 h 53"/>
                <a:gd name="T6" fmla="*/ 7 w 43"/>
                <a:gd name="T7" fmla="*/ 20 h 53"/>
                <a:gd name="T8" fmla="*/ 6 w 43"/>
                <a:gd name="T9" fmla="*/ 31 h 53"/>
                <a:gd name="T10" fmla="*/ 3 w 43"/>
                <a:gd name="T11" fmla="*/ 44 h 53"/>
                <a:gd name="T12" fmla="*/ 4 w 43"/>
                <a:gd name="T13" fmla="*/ 52 h 53"/>
                <a:gd name="T14" fmla="*/ 26 w 43"/>
                <a:gd name="T15" fmla="*/ 45 h 53"/>
                <a:gd name="T16" fmla="*/ 37 w 43"/>
                <a:gd name="T17" fmla="*/ 40 h 53"/>
                <a:gd name="T18" fmla="*/ 41 w 43"/>
                <a:gd name="T19" fmla="*/ 35 h 53"/>
                <a:gd name="T20" fmla="*/ 38 w 43"/>
                <a:gd name="T21" fmla="*/ 19 h 53"/>
                <a:gd name="T22" fmla="*/ 27 w 43"/>
                <a:gd name="T23" fmla="*/ 0 h 53"/>
                <a:gd name="T24" fmla="*/ 21 w 43"/>
                <a:gd name="T25" fmla="*/ 2 h 53"/>
                <a:gd name="T26" fmla="*/ 10 w 43"/>
                <a:gd name="T2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3">
                  <a:moveTo>
                    <a:pt x="10" y="4"/>
                  </a:moveTo>
                  <a:cubicBezTo>
                    <a:pt x="9" y="5"/>
                    <a:pt x="6" y="7"/>
                    <a:pt x="4" y="9"/>
                  </a:cubicBezTo>
                  <a:cubicBezTo>
                    <a:pt x="5" y="12"/>
                    <a:pt x="5" y="15"/>
                    <a:pt x="7" y="15"/>
                  </a:cubicBezTo>
                  <a:cubicBezTo>
                    <a:pt x="11" y="16"/>
                    <a:pt x="11" y="21"/>
                    <a:pt x="7" y="20"/>
                  </a:cubicBezTo>
                  <a:cubicBezTo>
                    <a:pt x="3" y="19"/>
                    <a:pt x="3" y="25"/>
                    <a:pt x="6" y="31"/>
                  </a:cubicBezTo>
                  <a:cubicBezTo>
                    <a:pt x="10" y="36"/>
                    <a:pt x="0" y="42"/>
                    <a:pt x="3" y="44"/>
                  </a:cubicBezTo>
                  <a:cubicBezTo>
                    <a:pt x="5" y="47"/>
                    <a:pt x="3" y="50"/>
                    <a:pt x="4" y="52"/>
                  </a:cubicBezTo>
                  <a:cubicBezTo>
                    <a:pt x="5" y="53"/>
                    <a:pt x="20" y="51"/>
                    <a:pt x="26" y="45"/>
                  </a:cubicBezTo>
                  <a:cubicBezTo>
                    <a:pt x="32" y="38"/>
                    <a:pt x="34" y="39"/>
                    <a:pt x="37" y="40"/>
                  </a:cubicBezTo>
                  <a:cubicBezTo>
                    <a:pt x="40" y="41"/>
                    <a:pt x="43" y="38"/>
                    <a:pt x="41" y="35"/>
                  </a:cubicBezTo>
                  <a:cubicBezTo>
                    <a:pt x="40" y="33"/>
                    <a:pt x="38" y="27"/>
                    <a:pt x="38" y="19"/>
                  </a:cubicBezTo>
                  <a:cubicBezTo>
                    <a:pt x="39" y="14"/>
                    <a:pt x="33" y="6"/>
                    <a:pt x="27" y="0"/>
                  </a:cubicBezTo>
                  <a:cubicBezTo>
                    <a:pt x="25" y="1"/>
                    <a:pt x="23" y="2"/>
                    <a:pt x="21" y="2"/>
                  </a:cubicBezTo>
                  <a:cubicBezTo>
                    <a:pt x="17" y="2"/>
                    <a:pt x="12" y="3"/>
                    <a:pt x="10" y="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2" name="Freeform 121">
              <a:extLst>
                <a:ext uri="{FF2B5EF4-FFF2-40B4-BE49-F238E27FC236}">
                  <a16:creationId xmlns="" xmlns:a16="http://schemas.microsoft.com/office/drawing/2014/main" id="{1E7BEEF9-800F-42D6-AA07-7ACBDB6A85AC}"/>
                </a:ext>
              </a:extLst>
            </p:cNvPr>
            <p:cNvSpPr>
              <a:spLocks/>
            </p:cNvSpPr>
            <p:nvPr/>
          </p:nvSpPr>
          <p:spPr bwMode="auto">
            <a:xfrm>
              <a:off x="6321425" y="2584451"/>
              <a:ext cx="106363" cy="139700"/>
            </a:xfrm>
            <a:custGeom>
              <a:avLst/>
              <a:gdLst>
                <a:gd name="T0" fmla="*/ 50 w 50"/>
                <a:gd name="T1" fmla="*/ 55 h 66"/>
                <a:gd name="T2" fmla="*/ 46 w 50"/>
                <a:gd name="T3" fmla="*/ 34 h 66"/>
                <a:gd name="T4" fmla="*/ 37 w 50"/>
                <a:gd name="T5" fmla="*/ 42 h 66"/>
                <a:gd name="T6" fmla="*/ 38 w 50"/>
                <a:gd name="T7" fmla="*/ 30 h 66"/>
                <a:gd name="T8" fmla="*/ 47 w 50"/>
                <a:gd name="T9" fmla="*/ 19 h 66"/>
                <a:gd name="T10" fmla="*/ 39 w 50"/>
                <a:gd name="T11" fmla="*/ 16 h 66"/>
                <a:gd name="T12" fmla="*/ 26 w 50"/>
                <a:gd name="T13" fmla="*/ 17 h 66"/>
                <a:gd name="T14" fmla="*/ 21 w 50"/>
                <a:gd name="T15" fmla="*/ 11 h 66"/>
                <a:gd name="T16" fmla="*/ 13 w 50"/>
                <a:gd name="T17" fmla="*/ 5 h 66"/>
                <a:gd name="T18" fmla="*/ 4 w 50"/>
                <a:gd name="T19" fmla="*/ 5 h 66"/>
                <a:gd name="T20" fmla="*/ 11 w 50"/>
                <a:gd name="T21" fmla="*/ 15 h 66"/>
                <a:gd name="T22" fmla="*/ 5 w 50"/>
                <a:gd name="T23" fmla="*/ 19 h 66"/>
                <a:gd name="T24" fmla="*/ 8 w 50"/>
                <a:gd name="T25" fmla="*/ 36 h 66"/>
                <a:gd name="T26" fmla="*/ 12 w 50"/>
                <a:gd name="T27" fmla="*/ 57 h 66"/>
                <a:gd name="T28" fmla="*/ 19 w 50"/>
                <a:gd name="T29" fmla="*/ 55 h 66"/>
                <a:gd name="T30" fmla="*/ 28 w 50"/>
                <a:gd name="T31" fmla="*/ 50 h 66"/>
                <a:gd name="T32" fmla="*/ 35 w 50"/>
                <a:gd name="T33" fmla="*/ 45 h 66"/>
                <a:gd name="T34" fmla="*/ 41 w 50"/>
                <a:gd name="T35" fmla="*/ 60 h 66"/>
                <a:gd name="T36" fmla="*/ 43 w 50"/>
                <a:gd name="T37" fmla="*/ 66 h 66"/>
                <a:gd name="T38" fmla="*/ 47 w 50"/>
                <a:gd name="T39" fmla="*/ 63 h 66"/>
                <a:gd name="T40" fmla="*/ 50 w 50"/>
                <a:gd name="T4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66">
                  <a:moveTo>
                    <a:pt x="50" y="55"/>
                  </a:moveTo>
                  <a:cubicBezTo>
                    <a:pt x="48" y="44"/>
                    <a:pt x="47" y="34"/>
                    <a:pt x="46" y="34"/>
                  </a:cubicBezTo>
                  <a:cubicBezTo>
                    <a:pt x="43" y="34"/>
                    <a:pt x="41" y="43"/>
                    <a:pt x="37" y="42"/>
                  </a:cubicBezTo>
                  <a:cubicBezTo>
                    <a:pt x="34" y="42"/>
                    <a:pt x="34" y="30"/>
                    <a:pt x="38" y="30"/>
                  </a:cubicBezTo>
                  <a:cubicBezTo>
                    <a:pt x="42" y="30"/>
                    <a:pt x="47" y="21"/>
                    <a:pt x="47" y="19"/>
                  </a:cubicBezTo>
                  <a:cubicBezTo>
                    <a:pt x="47" y="16"/>
                    <a:pt x="43" y="16"/>
                    <a:pt x="39" y="16"/>
                  </a:cubicBezTo>
                  <a:cubicBezTo>
                    <a:pt x="35" y="16"/>
                    <a:pt x="26" y="17"/>
                    <a:pt x="26" y="17"/>
                  </a:cubicBezTo>
                  <a:cubicBezTo>
                    <a:pt x="26" y="17"/>
                    <a:pt x="21" y="15"/>
                    <a:pt x="21" y="11"/>
                  </a:cubicBezTo>
                  <a:cubicBezTo>
                    <a:pt x="21" y="8"/>
                    <a:pt x="18" y="5"/>
                    <a:pt x="13" y="5"/>
                  </a:cubicBezTo>
                  <a:cubicBezTo>
                    <a:pt x="8" y="5"/>
                    <a:pt x="8" y="0"/>
                    <a:pt x="4" y="5"/>
                  </a:cubicBezTo>
                  <a:cubicBezTo>
                    <a:pt x="0" y="11"/>
                    <a:pt x="12" y="11"/>
                    <a:pt x="11" y="15"/>
                  </a:cubicBezTo>
                  <a:cubicBezTo>
                    <a:pt x="10" y="19"/>
                    <a:pt x="6" y="16"/>
                    <a:pt x="5" y="19"/>
                  </a:cubicBezTo>
                  <a:cubicBezTo>
                    <a:pt x="4" y="23"/>
                    <a:pt x="6" y="31"/>
                    <a:pt x="8" y="36"/>
                  </a:cubicBezTo>
                  <a:cubicBezTo>
                    <a:pt x="9" y="40"/>
                    <a:pt x="12" y="49"/>
                    <a:pt x="12" y="57"/>
                  </a:cubicBezTo>
                  <a:cubicBezTo>
                    <a:pt x="15" y="56"/>
                    <a:pt x="16" y="55"/>
                    <a:pt x="19" y="55"/>
                  </a:cubicBezTo>
                  <a:cubicBezTo>
                    <a:pt x="23" y="55"/>
                    <a:pt x="28" y="54"/>
                    <a:pt x="28" y="50"/>
                  </a:cubicBezTo>
                  <a:cubicBezTo>
                    <a:pt x="29" y="47"/>
                    <a:pt x="33" y="44"/>
                    <a:pt x="35" y="45"/>
                  </a:cubicBezTo>
                  <a:cubicBezTo>
                    <a:pt x="37" y="46"/>
                    <a:pt x="41" y="55"/>
                    <a:pt x="41" y="60"/>
                  </a:cubicBezTo>
                  <a:cubicBezTo>
                    <a:pt x="41" y="62"/>
                    <a:pt x="42" y="64"/>
                    <a:pt x="43" y="66"/>
                  </a:cubicBezTo>
                  <a:cubicBezTo>
                    <a:pt x="45" y="64"/>
                    <a:pt x="47" y="63"/>
                    <a:pt x="47" y="63"/>
                  </a:cubicBezTo>
                  <a:cubicBezTo>
                    <a:pt x="47" y="63"/>
                    <a:pt x="48" y="58"/>
                    <a:pt x="50" y="5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3" name="Freeform 122">
              <a:extLst>
                <a:ext uri="{FF2B5EF4-FFF2-40B4-BE49-F238E27FC236}">
                  <a16:creationId xmlns="" xmlns:a16="http://schemas.microsoft.com/office/drawing/2014/main" id="{9701DFF0-1A24-4D25-9034-E5DE4EC90457}"/>
                </a:ext>
              </a:extLst>
            </p:cNvPr>
            <p:cNvSpPr>
              <a:spLocks/>
            </p:cNvSpPr>
            <p:nvPr/>
          </p:nvSpPr>
          <p:spPr bwMode="auto">
            <a:xfrm>
              <a:off x="5862637" y="2344738"/>
              <a:ext cx="666750" cy="701675"/>
            </a:xfrm>
            <a:custGeom>
              <a:avLst/>
              <a:gdLst>
                <a:gd name="T0" fmla="*/ 222 w 315"/>
                <a:gd name="T1" fmla="*/ 132 h 331"/>
                <a:gd name="T2" fmla="*/ 221 w 315"/>
                <a:gd name="T3" fmla="*/ 118 h 331"/>
                <a:gd name="T4" fmla="*/ 238 w 315"/>
                <a:gd name="T5" fmla="*/ 124 h 331"/>
                <a:gd name="T6" fmla="*/ 256 w 315"/>
                <a:gd name="T7" fmla="*/ 129 h 331"/>
                <a:gd name="T8" fmla="*/ 255 w 315"/>
                <a:gd name="T9" fmla="*/ 143 h 331"/>
                <a:gd name="T10" fmla="*/ 263 w 315"/>
                <a:gd name="T11" fmla="*/ 147 h 331"/>
                <a:gd name="T12" fmla="*/ 269 w 315"/>
                <a:gd name="T13" fmla="*/ 167 h 331"/>
                <a:gd name="T14" fmla="*/ 274 w 315"/>
                <a:gd name="T15" fmla="*/ 144 h 331"/>
                <a:gd name="T16" fmla="*/ 287 w 315"/>
                <a:gd name="T17" fmla="*/ 131 h 331"/>
                <a:gd name="T18" fmla="*/ 298 w 315"/>
                <a:gd name="T19" fmla="*/ 108 h 331"/>
                <a:gd name="T20" fmla="*/ 312 w 315"/>
                <a:gd name="T21" fmla="*/ 104 h 331"/>
                <a:gd name="T22" fmla="*/ 314 w 315"/>
                <a:gd name="T23" fmla="*/ 91 h 331"/>
                <a:gd name="T24" fmla="*/ 303 w 315"/>
                <a:gd name="T25" fmla="*/ 80 h 331"/>
                <a:gd name="T26" fmla="*/ 283 w 315"/>
                <a:gd name="T27" fmla="*/ 81 h 331"/>
                <a:gd name="T28" fmla="*/ 269 w 315"/>
                <a:gd name="T29" fmla="*/ 92 h 331"/>
                <a:gd name="T30" fmla="*/ 258 w 315"/>
                <a:gd name="T31" fmla="*/ 99 h 331"/>
                <a:gd name="T32" fmla="*/ 248 w 315"/>
                <a:gd name="T33" fmla="*/ 110 h 331"/>
                <a:gd name="T34" fmla="*/ 230 w 315"/>
                <a:gd name="T35" fmla="*/ 108 h 331"/>
                <a:gd name="T36" fmla="*/ 223 w 315"/>
                <a:gd name="T37" fmla="*/ 94 h 331"/>
                <a:gd name="T38" fmla="*/ 218 w 315"/>
                <a:gd name="T39" fmla="*/ 111 h 331"/>
                <a:gd name="T40" fmla="*/ 184 w 315"/>
                <a:gd name="T41" fmla="*/ 107 h 331"/>
                <a:gd name="T42" fmla="*/ 167 w 315"/>
                <a:gd name="T43" fmla="*/ 103 h 331"/>
                <a:gd name="T44" fmla="*/ 149 w 315"/>
                <a:gd name="T45" fmla="*/ 93 h 331"/>
                <a:gd name="T46" fmla="*/ 134 w 315"/>
                <a:gd name="T47" fmla="*/ 84 h 331"/>
                <a:gd name="T48" fmla="*/ 141 w 315"/>
                <a:gd name="T49" fmla="*/ 68 h 331"/>
                <a:gd name="T50" fmla="*/ 130 w 315"/>
                <a:gd name="T51" fmla="*/ 58 h 331"/>
                <a:gd name="T52" fmla="*/ 116 w 315"/>
                <a:gd name="T53" fmla="*/ 42 h 331"/>
                <a:gd name="T54" fmla="*/ 126 w 315"/>
                <a:gd name="T55" fmla="*/ 33 h 331"/>
                <a:gd name="T56" fmla="*/ 119 w 315"/>
                <a:gd name="T57" fmla="*/ 13 h 331"/>
                <a:gd name="T58" fmla="*/ 108 w 315"/>
                <a:gd name="T59" fmla="*/ 0 h 331"/>
                <a:gd name="T60" fmla="*/ 99 w 315"/>
                <a:gd name="T61" fmla="*/ 8 h 331"/>
                <a:gd name="T62" fmla="*/ 71 w 315"/>
                <a:gd name="T63" fmla="*/ 10 h 331"/>
                <a:gd name="T64" fmla="*/ 67 w 315"/>
                <a:gd name="T65" fmla="*/ 27 h 331"/>
                <a:gd name="T66" fmla="*/ 79 w 315"/>
                <a:gd name="T67" fmla="*/ 42 h 331"/>
                <a:gd name="T68" fmla="*/ 71 w 315"/>
                <a:gd name="T69" fmla="*/ 59 h 331"/>
                <a:gd name="T70" fmla="*/ 59 w 315"/>
                <a:gd name="T71" fmla="*/ 71 h 331"/>
                <a:gd name="T72" fmla="*/ 45 w 315"/>
                <a:gd name="T73" fmla="*/ 88 h 331"/>
                <a:gd name="T74" fmla="*/ 31 w 315"/>
                <a:gd name="T75" fmla="*/ 97 h 331"/>
                <a:gd name="T76" fmla="*/ 15 w 315"/>
                <a:gd name="T77" fmla="*/ 107 h 331"/>
                <a:gd name="T78" fmla="*/ 27 w 315"/>
                <a:gd name="T79" fmla="*/ 127 h 331"/>
                <a:gd name="T80" fmla="*/ 22 w 315"/>
                <a:gd name="T81" fmla="*/ 139 h 331"/>
                <a:gd name="T82" fmla="*/ 1 w 315"/>
                <a:gd name="T83" fmla="*/ 147 h 331"/>
                <a:gd name="T84" fmla="*/ 11 w 315"/>
                <a:gd name="T85" fmla="*/ 157 h 331"/>
                <a:gd name="T86" fmla="*/ 8 w 315"/>
                <a:gd name="T87" fmla="*/ 163 h 331"/>
                <a:gd name="T88" fmla="*/ 43 w 315"/>
                <a:gd name="T89" fmla="*/ 171 h 331"/>
                <a:gd name="T90" fmla="*/ 50 w 315"/>
                <a:gd name="T91" fmla="*/ 177 h 331"/>
                <a:gd name="T92" fmla="*/ 52 w 315"/>
                <a:gd name="T93" fmla="*/ 206 h 331"/>
                <a:gd name="T94" fmla="*/ 68 w 315"/>
                <a:gd name="T95" fmla="*/ 257 h 331"/>
                <a:gd name="T96" fmla="*/ 89 w 315"/>
                <a:gd name="T97" fmla="*/ 309 h 331"/>
                <a:gd name="T98" fmla="*/ 111 w 315"/>
                <a:gd name="T99" fmla="*/ 322 h 331"/>
                <a:gd name="T100" fmla="*/ 126 w 315"/>
                <a:gd name="T101" fmla="*/ 304 h 331"/>
                <a:gd name="T102" fmla="*/ 132 w 315"/>
                <a:gd name="T103" fmla="*/ 282 h 331"/>
                <a:gd name="T104" fmla="*/ 134 w 315"/>
                <a:gd name="T105" fmla="*/ 249 h 331"/>
                <a:gd name="T106" fmla="*/ 150 w 315"/>
                <a:gd name="T107" fmla="*/ 232 h 331"/>
                <a:gd name="T108" fmla="*/ 185 w 315"/>
                <a:gd name="T109" fmla="*/ 200 h 331"/>
                <a:gd name="T110" fmla="*/ 206 w 315"/>
                <a:gd name="T111" fmla="*/ 177 h 331"/>
                <a:gd name="T112" fmla="*/ 229 w 315"/>
                <a:gd name="T113" fmla="*/ 17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331">
                  <a:moveTo>
                    <a:pt x="225" y="149"/>
                  </a:moveTo>
                  <a:cubicBezTo>
                    <a:pt x="223" y="144"/>
                    <a:pt x="221" y="136"/>
                    <a:pt x="222" y="132"/>
                  </a:cubicBezTo>
                  <a:cubicBezTo>
                    <a:pt x="223" y="129"/>
                    <a:pt x="227" y="132"/>
                    <a:pt x="228" y="128"/>
                  </a:cubicBezTo>
                  <a:cubicBezTo>
                    <a:pt x="229" y="124"/>
                    <a:pt x="217" y="124"/>
                    <a:pt x="221" y="118"/>
                  </a:cubicBezTo>
                  <a:cubicBezTo>
                    <a:pt x="225" y="113"/>
                    <a:pt x="225" y="118"/>
                    <a:pt x="230" y="118"/>
                  </a:cubicBezTo>
                  <a:cubicBezTo>
                    <a:pt x="235" y="118"/>
                    <a:pt x="238" y="121"/>
                    <a:pt x="238" y="124"/>
                  </a:cubicBezTo>
                  <a:cubicBezTo>
                    <a:pt x="238" y="128"/>
                    <a:pt x="243" y="130"/>
                    <a:pt x="243" y="130"/>
                  </a:cubicBezTo>
                  <a:cubicBezTo>
                    <a:pt x="243" y="130"/>
                    <a:pt x="252" y="129"/>
                    <a:pt x="256" y="129"/>
                  </a:cubicBezTo>
                  <a:cubicBezTo>
                    <a:pt x="260" y="129"/>
                    <a:pt x="264" y="129"/>
                    <a:pt x="264" y="132"/>
                  </a:cubicBezTo>
                  <a:cubicBezTo>
                    <a:pt x="264" y="134"/>
                    <a:pt x="259" y="143"/>
                    <a:pt x="255" y="143"/>
                  </a:cubicBezTo>
                  <a:cubicBezTo>
                    <a:pt x="251" y="143"/>
                    <a:pt x="251" y="155"/>
                    <a:pt x="254" y="155"/>
                  </a:cubicBezTo>
                  <a:cubicBezTo>
                    <a:pt x="258" y="156"/>
                    <a:pt x="260" y="147"/>
                    <a:pt x="263" y="147"/>
                  </a:cubicBezTo>
                  <a:cubicBezTo>
                    <a:pt x="264" y="147"/>
                    <a:pt x="265" y="157"/>
                    <a:pt x="267" y="168"/>
                  </a:cubicBezTo>
                  <a:cubicBezTo>
                    <a:pt x="268" y="168"/>
                    <a:pt x="268" y="167"/>
                    <a:pt x="269" y="167"/>
                  </a:cubicBezTo>
                  <a:cubicBezTo>
                    <a:pt x="271" y="167"/>
                    <a:pt x="270" y="158"/>
                    <a:pt x="272" y="155"/>
                  </a:cubicBezTo>
                  <a:cubicBezTo>
                    <a:pt x="274" y="153"/>
                    <a:pt x="273" y="144"/>
                    <a:pt x="274" y="144"/>
                  </a:cubicBezTo>
                  <a:cubicBezTo>
                    <a:pt x="275" y="144"/>
                    <a:pt x="283" y="147"/>
                    <a:pt x="283" y="145"/>
                  </a:cubicBezTo>
                  <a:cubicBezTo>
                    <a:pt x="283" y="142"/>
                    <a:pt x="288" y="135"/>
                    <a:pt x="287" y="131"/>
                  </a:cubicBezTo>
                  <a:cubicBezTo>
                    <a:pt x="286" y="127"/>
                    <a:pt x="290" y="122"/>
                    <a:pt x="290" y="117"/>
                  </a:cubicBezTo>
                  <a:cubicBezTo>
                    <a:pt x="290" y="112"/>
                    <a:pt x="295" y="111"/>
                    <a:pt x="298" y="108"/>
                  </a:cubicBezTo>
                  <a:cubicBezTo>
                    <a:pt x="301" y="105"/>
                    <a:pt x="306" y="102"/>
                    <a:pt x="307" y="104"/>
                  </a:cubicBezTo>
                  <a:cubicBezTo>
                    <a:pt x="308" y="106"/>
                    <a:pt x="315" y="108"/>
                    <a:pt x="312" y="104"/>
                  </a:cubicBezTo>
                  <a:cubicBezTo>
                    <a:pt x="309" y="100"/>
                    <a:pt x="309" y="97"/>
                    <a:pt x="311" y="96"/>
                  </a:cubicBezTo>
                  <a:cubicBezTo>
                    <a:pt x="313" y="96"/>
                    <a:pt x="314" y="91"/>
                    <a:pt x="314" y="91"/>
                  </a:cubicBezTo>
                  <a:cubicBezTo>
                    <a:pt x="314" y="91"/>
                    <a:pt x="308" y="90"/>
                    <a:pt x="307" y="88"/>
                  </a:cubicBezTo>
                  <a:cubicBezTo>
                    <a:pt x="306" y="85"/>
                    <a:pt x="303" y="82"/>
                    <a:pt x="303" y="80"/>
                  </a:cubicBezTo>
                  <a:cubicBezTo>
                    <a:pt x="303" y="78"/>
                    <a:pt x="299" y="79"/>
                    <a:pt x="297" y="81"/>
                  </a:cubicBezTo>
                  <a:cubicBezTo>
                    <a:pt x="294" y="83"/>
                    <a:pt x="289" y="78"/>
                    <a:pt x="283" y="81"/>
                  </a:cubicBezTo>
                  <a:cubicBezTo>
                    <a:pt x="278" y="84"/>
                    <a:pt x="276" y="88"/>
                    <a:pt x="274" y="88"/>
                  </a:cubicBezTo>
                  <a:cubicBezTo>
                    <a:pt x="271" y="87"/>
                    <a:pt x="271" y="90"/>
                    <a:pt x="269" y="92"/>
                  </a:cubicBezTo>
                  <a:cubicBezTo>
                    <a:pt x="267" y="94"/>
                    <a:pt x="265" y="97"/>
                    <a:pt x="264" y="97"/>
                  </a:cubicBezTo>
                  <a:cubicBezTo>
                    <a:pt x="262" y="97"/>
                    <a:pt x="258" y="99"/>
                    <a:pt x="258" y="99"/>
                  </a:cubicBezTo>
                  <a:cubicBezTo>
                    <a:pt x="258" y="99"/>
                    <a:pt x="261" y="106"/>
                    <a:pt x="259" y="109"/>
                  </a:cubicBezTo>
                  <a:cubicBezTo>
                    <a:pt x="258" y="112"/>
                    <a:pt x="253" y="109"/>
                    <a:pt x="248" y="110"/>
                  </a:cubicBezTo>
                  <a:cubicBezTo>
                    <a:pt x="243" y="112"/>
                    <a:pt x="241" y="108"/>
                    <a:pt x="238" y="109"/>
                  </a:cubicBezTo>
                  <a:cubicBezTo>
                    <a:pt x="234" y="110"/>
                    <a:pt x="232" y="107"/>
                    <a:pt x="230" y="108"/>
                  </a:cubicBezTo>
                  <a:cubicBezTo>
                    <a:pt x="228" y="108"/>
                    <a:pt x="226" y="104"/>
                    <a:pt x="226" y="100"/>
                  </a:cubicBezTo>
                  <a:cubicBezTo>
                    <a:pt x="227" y="96"/>
                    <a:pt x="225" y="92"/>
                    <a:pt x="223" y="94"/>
                  </a:cubicBezTo>
                  <a:cubicBezTo>
                    <a:pt x="221" y="97"/>
                    <a:pt x="218" y="96"/>
                    <a:pt x="218" y="100"/>
                  </a:cubicBezTo>
                  <a:cubicBezTo>
                    <a:pt x="218" y="104"/>
                    <a:pt x="221" y="108"/>
                    <a:pt x="218" y="111"/>
                  </a:cubicBezTo>
                  <a:cubicBezTo>
                    <a:pt x="215" y="114"/>
                    <a:pt x="201" y="115"/>
                    <a:pt x="198" y="113"/>
                  </a:cubicBezTo>
                  <a:cubicBezTo>
                    <a:pt x="196" y="111"/>
                    <a:pt x="184" y="109"/>
                    <a:pt x="184" y="107"/>
                  </a:cubicBezTo>
                  <a:cubicBezTo>
                    <a:pt x="183" y="105"/>
                    <a:pt x="180" y="101"/>
                    <a:pt x="177" y="101"/>
                  </a:cubicBezTo>
                  <a:cubicBezTo>
                    <a:pt x="175" y="101"/>
                    <a:pt x="169" y="104"/>
                    <a:pt x="167" y="103"/>
                  </a:cubicBezTo>
                  <a:cubicBezTo>
                    <a:pt x="165" y="101"/>
                    <a:pt x="161" y="98"/>
                    <a:pt x="157" y="97"/>
                  </a:cubicBezTo>
                  <a:cubicBezTo>
                    <a:pt x="154" y="97"/>
                    <a:pt x="149" y="95"/>
                    <a:pt x="149" y="93"/>
                  </a:cubicBezTo>
                  <a:cubicBezTo>
                    <a:pt x="149" y="91"/>
                    <a:pt x="141" y="90"/>
                    <a:pt x="140" y="88"/>
                  </a:cubicBezTo>
                  <a:cubicBezTo>
                    <a:pt x="139" y="87"/>
                    <a:pt x="134" y="86"/>
                    <a:pt x="134" y="84"/>
                  </a:cubicBezTo>
                  <a:cubicBezTo>
                    <a:pt x="134" y="82"/>
                    <a:pt x="136" y="78"/>
                    <a:pt x="136" y="76"/>
                  </a:cubicBezTo>
                  <a:cubicBezTo>
                    <a:pt x="136" y="73"/>
                    <a:pt x="141" y="70"/>
                    <a:pt x="141" y="68"/>
                  </a:cubicBezTo>
                  <a:cubicBezTo>
                    <a:pt x="141" y="67"/>
                    <a:pt x="137" y="63"/>
                    <a:pt x="137" y="63"/>
                  </a:cubicBezTo>
                  <a:cubicBezTo>
                    <a:pt x="137" y="63"/>
                    <a:pt x="133" y="58"/>
                    <a:pt x="130" y="58"/>
                  </a:cubicBezTo>
                  <a:cubicBezTo>
                    <a:pt x="126" y="58"/>
                    <a:pt x="124" y="51"/>
                    <a:pt x="120" y="51"/>
                  </a:cubicBezTo>
                  <a:cubicBezTo>
                    <a:pt x="117" y="51"/>
                    <a:pt x="118" y="44"/>
                    <a:pt x="116" y="42"/>
                  </a:cubicBezTo>
                  <a:cubicBezTo>
                    <a:pt x="115" y="40"/>
                    <a:pt x="116" y="35"/>
                    <a:pt x="119" y="37"/>
                  </a:cubicBezTo>
                  <a:cubicBezTo>
                    <a:pt x="122" y="40"/>
                    <a:pt x="128" y="37"/>
                    <a:pt x="126" y="33"/>
                  </a:cubicBezTo>
                  <a:cubicBezTo>
                    <a:pt x="124" y="29"/>
                    <a:pt x="120" y="26"/>
                    <a:pt x="120" y="23"/>
                  </a:cubicBezTo>
                  <a:cubicBezTo>
                    <a:pt x="120" y="21"/>
                    <a:pt x="122" y="15"/>
                    <a:pt x="119" y="13"/>
                  </a:cubicBezTo>
                  <a:cubicBezTo>
                    <a:pt x="116" y="11"/>
                    <a:pt x="113" y="8"/>
                    <a:pt x="112" y="5"/>
                  </a:cubicBezTo>
                  <a:cubicBezTo>
                    <a:pt x="112" y="2"/>
                    <a:pt x="108" y="0"/>
                    <a:pt x="108" y="0"/>
                  </a:cubicBezTo>
                  <a:cubicBezTo>
                    <a:pt x="104" y="0"/>
                    <a:pt x="104" y="0"/>
                    <a:pt x="104" y="0"/>
                  </a:cubicBezTo>
                  <a:cubicBezTo>
                    <a:pt x="104" y="0"/>
                    <a:pt x="101" y="7"/>
                    <a:pt x="99" y="8"/>
                  </a:cubicBezTo>
                  <a:cubicBezTo>
                    <a:pt x="97" y="9"/>
                    <a:pt x="91" y="11"/>
                    <a:pt x="88" y="13"/>
                  </a:cubicBezTo>
                  <a:cubicBezTo>
                    <a:pt x="85" y="15"/>
                    <a:pt x="76" y="10"/>
                    <a:pt x="71" y="10"/>
                  </a:cubicBezTo>
                  <a:cubicBezTo>
                    <a:pt x="66" y="10"/>
                    <a:pt x="63" y="15"/>
                    <a:pt x="65" y="16"/>
                  </a:cubicBezTo>
                  <a:cubicBezTo>
                    <a:pt x="68" y="17"/>
                    <a:pt x="67" y="27"/>
                    <a:pt x="67" y="27"/>
                  </a:cubicBezTo>
                  <a:cubicBezTo>
                    <a:pt x="67" y="27"/>
                    <a:pt x="70" y="38"/>
                    <a:pt x="74" y="37"/>
                  </a:cubicBezTo>
                  <a:cubicBezTo>
                    <a:pt x="78" y="36"/>
                    <a:pt x="83" y="41"/>
                    <a:pt x="79" y="42"/>
                  </a:cubicBezTo>
                  <a:cubicBezTo>
                    <a:pt x="76" y="43"/>
                    <a:pt x="74" y="47"/>
                    <a:pt x="73" y="51"/>
                  </a:cubicBezTo>
                  <a:cubicBezTo>
                    <a:pt x="73" y="54"/>
                    <a:pt x="74" y="59"/>
                    <a:pt x="71" y="59"/>
                  </a:cubicBezTo>
                  <a:cubicBezTo>
                    <a:pt x="68" y="59"/>
                    <a:pt x="66" y="60"/>
                    <a:pt x="66" y="65"/>
                  </a:cubicBezTo>
                  <a:cubicBezTo>
                    <a:pt x="66" y="70"/>
                    <a:pt x="60" y="69"/>
                    <a:pt x="59" y="71"/>
                  </a:cubicBezTo>
                  <a:cubicBezTo>
                    <a:pt x="58" y="72"/>
                    <a:pt x="56" y="81"/>
                    <a:pt x="55" y="83"/>
                  </a:cubicBezTo>
                  <a:cubicBezTo>
                    <a:pt x="53" y="84"/>
                    <a:pt x="46" y="84"/>
                    <a:pt x="45" y="88"/>
                  </a:cubicBezTo>
                  <a:cubicBezTo>
                    <a:pt x="45" y="92"/>
                    <a:pt x="41" y="97"/>
                    <a:pt x="39" y="97"/>
                  </a:cubicBezTo>
                  <a:cubicBezTo>
                    <a:pt x="37" y="96"/>
                    <a:pt x="33" y="95"/>
                    <a:pt x="31" y="97"/>
                  </a:cubicBezTo>
                  <a:cubicBezTo>
                    <a:pt x="30" y="100"/>
                    <a:pt x="24" y="95"/>
                    <a:pt x="23" y="96"/>
                  </a:cubicBezTo>
                  <a:cubicBezTo>
                    <a:pt x="22" y="98"/>
                    <a:pt x="15" y="104"/>
                    <a:pt x="15" y="107"/>
                  </a:cubicBezTo>
                  <a:cubicBezTo>
                    <a:pt x="15" y="111"/>
                    <a:pt x="22" y="111"/>
                    <a:pt x="22" y="115"/>
                  </a:cubicBezTo>
                  <a:cubicBezTo>
                    <a:pt x="21" y="120"/>
                    <a:pt x="24" y="124"/>
                    <a:pt x="27" y="127"/>
                  </a:cubicBezTo>
                  <a:cubicBezTo>
                    <a:pt x="29" y="129"/>
                    <a:pt x="32" y="134"/>
                    <a:pt x="31" y="137"/>
                  </a:cubicBezTo>
                  <a:cubicBezTo>
                    <a:pt x="29" y="140"/>
                    <a:pt x="26" y="140"/>
                    <a:pt x="22" y="139"/>
                  </a:cubicBezTo>
                  <a:cubicBezTo>
                    <a:pt x="18" y="138"/>
                    <a:pt x="19" y="141"/>
                    <a:pt x="11" y="140"/>
                  </a:cubicBezTo>
                  <a:cubicBezTo>
                    <a:pt x="4" y="138"/>
                    <a:pt x="4" y="144"/>
                    <a:pt x="1" y="147"/>
                  </a:cubicBezTo>
                  <a:cubicBezTo>
                    <a:pt x="1" y="147"/>
                    <a:pt x="1" y="147"/>
                    <a:pt x="0" y="148"/>
                  </a:cubicBezTo>
                  <a:cubicBezTo>
                    <a:pt x="4" y="150"/>
                    <a:pt x="5" y="155"/>
                    <a:pt x="11" y="157"/>
                  </a:cubicBezTo>
                  <a:cubicBezTo>
                    <a:pt x="17" y="160"/>
                    <a:pt x="23" y="153"/>
                    <a:pt x="23" y="158"/>
                  </a:cubicBezTo>
                  <a:cubicBezTo>
                    <a:pt x="23" y="163"/>
                    <a:pt x="8" y="162"/>
                    <a:pt x="8" y="163"/>
                  </a:cubicBezTo>
                  <a:cubicBezTo>
                    <a:pt x="7" y="165"/>
                    <a:pt x="23" y="184"/>
                    <a:pt x="32" y="183"/>
                  </a:cubicBezTo>
                  <a:cubicBezTo>
                    <a:pt x="40" y="181"/>
                    <a:pt x="46" y="172"/>
                    <a:pt x="43" y="171"/>
                  </a:cubicBezTo>
                  <a:cubicBezTo>
                    <a:pt x="41" y="170"/>
                    <a:pt x="45" y="164"/>
                    <a:pt x="47" y="165"/>
                  </a:cubicBezTo>
                  <a:cubicBezTo>
                    <a:pt x="49" y="166"/>
                    <a:pt x="47" y="175"/>
                    <a:pt x="50" y="177"/>
                  </a:cubicBezTo>
                  <a:cubicBezTo>
                    <a:pt x="52" y="179"/>
                    <a:pt x="51" y="182"/>
                    <a:pt x="50" y="187"/>
                  </a:cubicBezTo>
                  <a:cubicBezTo>
                    <a:pt x="48" y="192"/>
                    <a:pt x="51" y="201"/>
                    <a:pt x="52" y="206"/>
                  </a:cubicBezTo>
                  <a:cubicBezTo>
                    <a:pt x="52" y="211"/>
                    <a:pt x="56" y="219"/>
                    <a:pt x="57" y="226"/>
                  </a:cubicBezTo>
                  <a:cubicBezTo>
                    <a:pt x="58" y="234"/>
                    <a:pt x="63" y="248"/>
                    <a:pt x="68" y="257"/>
                  </a:cubicBezTo>
                  <a:cubicBezTo>
                    <a:pt x="72" y="265"/>
                    <a:pt x="76" y="282"/>
                    <a:pt x="79" y="286"/>
                  </a:cubicBezTo>
                  <a:cubicBezTo>
                    <a:pt x="82" y="290"/>
                    <a:pt x="89" y="302"/>
                    <a:pt x="89" y="309"/>
                  </a:cubicBezTo>
                  <a:cubicBezTo>
                    <a:pt x="89" y="317"/>
                    <a:pt x="97" y="327"/>
                    <a:pt x="100" y="329"/>
                  </a:cubicBezTo>
                  <a:cubicBezTo>
                    <a:pt x="103" y="331"/>
                    <a:pt x="109" y="327"/>
                    <a:pt x="111" y="322"/>
                  </a:cubicBezTo>
                  <a:cubicBezTo>
                    <a:pt x="112" y="318"/>
                    <a:pt x="121" y="316"/>
                    <a:pt x="121" y="312"/>
                  </a:cubicBezTo>
                  <a:cubicBezTo>
                    <a:pt x="122" y="308"/>
                    <a:pt x="123" y="305"/>
                    <a:pt x="126" y="304"/>
                  </a:cubicBezTo>
                  <a:cubicBezTo>
                    <a:pt x="129" y="304"/>
                    <a:pt x="129" y="301"/>
                    <a:pt x="129" y="296"/>
                  </a:cubicBezTo>
                  <a:cubicBezTo>
                    <a:pt x="129" y="292"/>
                    <a:pt x="129" y="286"/>
                    <a:pt x="132" y="282"/>
                  </a:cubicBezTo>
                  <a:cubicBezTo>
                    <a:pt x="135" y="278"/>
                    <a:pt x="135" y="268"/>
                    <a:pt x="134" y="264"/>
                  </a:cubicBezTo>
                  <a:cubicBezTo>
                    <a:pt x="132" y="259"/>
                    <a:pt x="133" y="254"/>
                    <a:pt x="134" y="249"/>
                  </a:cubicBezTo>
                  <a:cubicBezTo>
                    <a:pt x="136" y="245"/>
                    <a:pt x="135" y="240"/>
                    <a:pt x="139" y="240"/>
                  </a:cubicBezTo>
                  <a:cubicBezTo>
                    <a:pt x="142" y="240"/>
                    <a:pt x="146" y="237"/>
                    <a:pt x="150" y="232"/>
                  </a:cubicBezTo>
                  <a:cubicBezTo>
                    <a:pt x="153" y="228"/>
                    <a:pt x="163" y="222"/>
                    <a:pt x="167" y="219"/>
                  </a:cubicBezTo>
                  <a:cubicBezTo>
                    <a:pt x="171" y="216"/>
                    <a:pt x="182" y="206"/>
                    <a:pt x="185" y="200"/>
                  </a:cubicBezTo>
                  <a:cubicBezTo>
                    <a:pt x="188" y="195"/>
                    <a:pt x="198" y="193"/>
                    <a:pt x="202" y="189"/>
                  </a:cubicBezTo>
                  <a:cubicBezTo>
                    <a:pt x="207" y="184"/>
                    <a:pt x="205" y="182"/>
                    <a:pt x="206" y="177"/>
                  </a:cubicBezTo>
                  <a:cubicBezTo>
                    <a:pt x="207" y="172"/>
                    <a:pt x="221" y="170"/>
                    <a:pt x="226" y="170"/>
                  </a:cubicBezTo>
                  <a:cubicBezTo>
                    <a:pt x="227" y="170"/>
                    <a:pt x="228" y="170"/>
                    <a:pt x="229" y="170"/>
                  </a:cubicBezTo>
                  <a:cubicBezTo>
                    <a:pt x="229" y="162"/>
                    <a:pt x="226" y="153"/>
                    <a:pt x="225" y="14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4" name="Freeform 123">
              <a:extLst>
                <a:ext uri="{FF2B5EF4-FFF2-40B4-BE49-F238E27FC236}">
                  <a16:creationId xmlns="" xmlns:a16="http://schemas.microsoft.com/office/drawing/2014/main" id="{AF5DCACB-4F4C-47C2-8499-F22171015C2F}"/>
                </a:ext>
              </a:extLst>
            </p:cNvPr>
            <p:cNvSpPr>
              <a:spLocks/>
            </p:cNvSpPr>
            <p:nvPr/>
          </p:nvSpPr>
          <p:spPr bwMode="auto">
            <a:xfrm>
              <a:off x="6321425" y="1855788"/>
              <a:ext cx="752475" cy="322263"/>
            </a:xfrm>
            <a:custGeom>
              <a:avLst/>
              <a:gdLst>
                <a:gd name="T0" fmla="*/ 329 w 355"/>
                <a:gd name="T1" fmla="*/ 65 h 152"/>
                <a:gd name="T2" fmla="*/ 306 w 355"/>
                <a:gd name="T3" fmla="*/ 63 h 152"/>
                <a:gd name="T4" fmla="*/ 308 w 355"/>
                <a:gd name="T5" fmla="*/ 51 h 152"/>
                <a:gd name="T6" fmla="*/ 309 w 355"/>
                <a:gd name="T7" fmla="*/ 32 h 152"/>
                <a:gd name="T8" fmla="*/ 286 w 355"/>
                <a:gd name="T9" fmla="*/ 30 h 152"/>
                <a:gd name="T10" fmla="*/ 268 w 355"/>
                <a:gd name="T11" fmla="*/ 39 h 152"/>
                <a:gd name="T12" fmla="*/ 238 w 355"/>
                <a:gd name="T13" fmla="*/ 43 h 152"/>
                <a:gd name="T14" fmla="*/ 218 w 355"/>
                <a:gd name="T15" fmla="*/ 34 h 152"/>
                <a:gd name="T16" fmla="*/ 200 w 355"/>
                <a:gd name="T17" fmla="*/ 27 h 152"/>
                <a:gd name="T18" fmla="*/ 179 w 355"/>
                <a:gd name="T19" fmla="*/ 26 h 152"/>
                <a:gd name="T20" fmla="*/ 161 w 355"/>
                <a:gd name="T21" fmla="*/ 27 h 152"/>
                <a:gd name="T22" fmla="*/ 153 w 355"/>
                <a:gd name="T23" fmla="*/ 12 h 152"/>
                <a:gd name="T24" fmla="*/ 133 w 355"/>
                <a:gd name="T25" fmla="*/ 5 h 152"/>
                <a:gd name="T26" fmla="*/ 118 w 355"/>
                <a:gd name="T27" fmla="*/ 0 h 152"/>
                <a:gd name="T28" fmla="*/ 108 w 355"/>
                <a:gd name="T29" fmla="*/ 8 h 152"/>
                <a:gd name="T30" fmla="*/ 107 w 355"/>
                <a:gd name="T31" fmla="*/ 23 h 152"/>
                <a:gd name="T32" fmla="*/ 98 w 355"/>
                <a:gd name="T33" fmla="*/ 34 h 152"/>
                <a:gd name="T34" fmla="*/ 81 w 355"/>
                <a:gd name="T35" fmla="*/ 33 h 152"/>
                <a:gd name="T36" fmla="*/ 68 w 355"/>
                <a:gd name="T37" fmla="*/ 23 h 152"/>
                <a:gd name="T38" fmla="*/ 44 w 355"/>
                <a:gd name="T39" fmla="*/ 21 h 152"/>
                <a:gd name="T40" fmla="*/ 29 w 355"/>
                <a:gd name="T41" fmla="*/ 30 h 152"/>
                <a:gd name="T42" fmla="*/ 10 w 355"/>
                <a:gd name="T43" fmla="*/ 39 h 152"/>
                <a:gd name="T44" fmla="*/ 0 w 355"/>
                <a:gd name="T45" fmla="*/ 43 h 152"/>
                <a:gd name="T46" fmla="*/ 9 w 355"/>
                <a:gd name="T47" fmla="*/ 55 h 152"/>
                <a:gd name="T48" fmla="*/ 29 w 355"/>
                <a:gd name="T49" fmla="*/ 68 h 152"/>
                <a:gd name="T50" fmla="*/ 34 w 355"/>
                <a:gd name="T51" fmla="*/ 88 h 152"/>
                <a:gd name="T52" fmla="*/ 57 w 355"/>
                <a:gd name="T53" fmla="*/ 103 h 152"/>
                <a:gd name="T54" fmla="*/ 72 w 355"/>
                <a:gd name="T55" fmla="*/ 114 h 152"/>
                <a:gd name="T56" fmla="*/ 88 w 355"/>
                <a:gd name="T57" fmla="*/ 135 h 152"/>
                <a:gd name="T58" fmla="*/ 129 w 355"/>
                <a:gd name="T59" fmla="*/ 137 h 152"/>
                <a:gd name="T60" fmla="*/ 162 w 355"/>
                <a:gd name="T61" fmla="*/ 144 h 152"/>
                <a:gd name="T62" fmla="*/ 182 w 355"/>
                <a:gd name="T63" fmla="*/ 151 h 152"/>
                <a:gd name="T64" fmla="*/ 227 w 355"/>
                <a:gd name="T65" fmla="*/ 140 h 152"/>
                <a:gd name="T66" fmla="*/ 261 w 355"/>
                <a:gd name="T67" fmla="*/ 121 h 152"/>
                <a:gd name="T68" fmla="*/ 269 w 355"/>
                <a:gd name="T69" fmla="*/ 105 h 152"/>
                <a:gd name="T70" fmla="*/ 304 w 355"/>
                <a:gd name="T71" fmla="*/ 98 h 152"/>
                <a:gd name="T72" fmla="*/ 328 w 355"/>
                <a:gd name="T73" fmla="*/ 83 h 152"/>
                <a:gd name="T74" fmla="*/ 354 w 355"/>
                <a:gd name="T75" fmla="*/ 7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5" h="152">
                  <a:moveTo>
                    <a:pt x="340" y="63"/>
                  </a:moveTo>
                  <a:cubicBezTo>
                    <a:pt x="336" y="59"/>
                    <a:pt x="330" y="61"/>
                    <a:pt x="329" y="65"/>
                  </a:cubicBezTo>
                  <a:cubicBezTo>
                    <a:pt x="327" y="69"/>
                    <a:pt x="324" y="63"/>
                    <a:pt x="318" y="63"/>
                  </a:cubicBezTo>
                  <a:cubicBezTo>
                    <a:pt x="311" y="63"/>
                    <a:pt x="311" y="67"/>
                    <a:pt x="306" y="63"/>
                  </a:cubicBezTo>
                  <a:cubicBezTo>
                    <a:pt x="302" y="58"/>
                    <a:pt x="308" y="57"/>
                    <a:pt x="308" y="57"/>
                  </a:cubicBezTo>
                  <a:cubicBezTo>
                    <a:pt x="308" y="51"/>
                    <a:pt x="308" y="51"/>
                    <a:pt x="308" y="51"/>
                  </a:cubicBezTo>
                  <a:cubicBezTo>
                    <a:pt x="318" y="33"/>
                    <a:pt x="318" y="33"/>
                    <a:pt x="318" y="33"/>
                  </a:cubicBezTo>
                  <a:cubicBezTo>
                    <a:pt x="315" y="32"/>
                    <a:pt x="311" y="32"/>
                    <a:pt x="309" y="32"/>
                  </a:cubicBezTo>
                  <a:cubicBezTo>
                    <a:pt x="307" y="33"/>
                    <a:pt x="300" y="33"/>
                    <a:pt x="300" y="30"/>
                  </a:cubicBezTo>
                  <a:cubicBezTo>
                    <a:pt x="299" y="28"/>
                    <a:pt x="288" y="28"/>
                    <a:pt x="286" y="30"/>
                  </a:cubicBezTo>
                  <a:cubicBezTo>
                    <a:pt x="283" y="32"/>
                    <a:pt x="277" y="33"/>
                    <a:pt x="277" y="36"/>
                  </a:cubicBezTo>
                  <a:cubicBezTo>
                    <a:pt x="276" y="38"/>
                    <a:pt x="270" y="37"/>
                    <a:pt x="268" y="39"/>
                  </a:cubicBezTo>
                  <a:cubicBezTo>
                    <a:pt x="265" y="41"/>
                    <a:pt x="253" y="41"/>
                    <a:pt x="253" y="43"/>
                  </a:cubicBezTo>
                  <a:cubicBezTo>
                    <a:pt x="253" y="44"/>
                    <a:pt x="240" y="44"/>
                    <a:pt x="238" y="43"/>
                  </a:cubicBezTo>
                  <a:cubicBezTo>
                    <a:pt x="236" y="41"/>
                    <a:pt x="225" y="43"/>
                    <a:pt x="224" y="40"/>
                  </a:cubicBezTo>
                  <a:cubicBezTo>
                    <a:pt x="222" y="37"/>
                    <a:pt x="218" y="36"/>
                    <a:pt x="218" y="34"/>
                  </a:cubicBezTo>
                  <a:cubicBezTo>
                    <a:pt x="218" y="31"/>
                    <a:pt x="209" y="31"/>
                    <a:pt x="208" y="29"/>
                  </a:cubicBezTo>
                  <a:cubicBezTo>
                    <a:pt x="207" y="27"/>
                    <a:pt x="201" y="26"/>
                    <a:pt x="200" y="27"/>
                  </a:cubicBezTo>
                  <a:cubicBezTo>
                    <a:pt x="199" y="28"/>
                    <a:pt x="191" y="25"/>
                    <a:pt x="189" y="25"/>
                  </a:cubicBezTo>
                  <a:cubicBezTo>
                    <a:pt x="187" y="24"/>
                    <a:pt x="181" y="26"/>
                    <a:pt x="179" y="26"/>
                  </a:cubicBezTo>
                  <a:cubicBezTo>
                    <a:pt x="177" y="26"/>
                    <a:pt x="173" y="30"/>
                    <a:pt x="171" y="30"/>
                  </a:cubicBezTo>
                  <a:cubicBezTo>
                    <a:pt x="169" y="30"/>
                    <a:pt x="162" y="26"/>
                    <a:pt x="161" y="27"/>
                  </a:cubicBezTo>
                  <a:cubicBezTo>
                    <a:pt x="160" y="28"/>
                    <a:pt x="156" y="24"/>
                    <a:pt x="154" y="22"/>
                  </a:cubicBezTo>
                  <a:cubicBezTo>
                    <a:pt x="152" y="20"/>
                    <a:pt x="154" y="14"/>
                    <a:pt x="153" y="12"/>
                  </a:cubicBezTo>
                  <a:cubicBezTo>
                    <a:pt x="151" y="10"/>
                    <a:pt x="144" y="10"/>
                    <a:pt x="142" y="9"/>
                  </a:cubicBezTo>
                  <a:cubicBezTo>
                    <a:pt x="139" y="7"/>
                    <a:pt x="136" y="5"/>
                    <a:pt x="133" y="5"/>
                  </a:cubicBezTo>
                  <a:cubicBezTo>
                    <a:pt x="131" y="5"/>
                    <a:pt x="127" y="5"/>
                    <a:pt x="126" y="4"/>
                  </a:cubicBezTo>
                  <a:cubicBezTo>
                    <a:pt x="125" y="3"/>
                    <a:pt x="120" y="1"/>
                    <a:pt x="118" y="0"/>
                  </a:cubicBezTo>
                  <a:cubicBezTo>
                    <a:pt x="116" y="0"/>
                    <a:pt x="115" y="3"/>
                    <a:pt x="114" y="4"/>
                  </a:cubicBezTo>
                  <a:cubicBezTo>
                    <a:pt x="113" y="5"/>
                    <a:pt x="109" y="6"/>
                    <a:pt x="108" y="8"/>
                  </a:cubicBezTo>
                  <a:cubicBezTo>
                    <a:pt x="107" y="10"/>
                    <a:pt x="103" y="11"/>
                    <a:pt x="103" y="14"/>
                  </a:cubicBezTo>
                  <a:cubicBezTo>
                    <a:pt x="104" y="16"/>
                    <a:pt x="106" y="22"/>
                    <a:pt x="107" y="23"/>
                  </a:cubicBezTo>
                  <a:cubicBezTo>
                    <a:pt x="109" y="24"/>
                    <a:pt x="108" y="28"/>
                    <a:pt x="107" y="30"/>
                  </a:cubicBezTo>
                  <a:cubicBezTo>
                    <a:pt x="106" y="31"/>
                    <a:pt x="99" y="32"/>
                    <a:pt x="98" y="34"/>
                  </a:cubicBezTo>
                  <a:cubicBezTo>
                    <a:pt x="96" y="37"/>
                    <a:pt x="93" y="34"/>
                    <a:pt x="90" y="32"/>
                  </a:cubicBezTo>
                  <a:cubicBezTo>
                    <a:pt x="86" y="30"/>
                    <a:pt x="82" y="31"/>
                    <a:pt x="81" y="33"/>
                  </a:cubicBezTo>
                  <a:cubicBezTo>
                    <a:pt x="79" y="34"/>
                    <a:pt x="73" y="29"/>
                    <a:pt x="71" y="29"/>
                  </a:cubicBezTo>
                  <a:cubicBezTo>
                    <a:pt x="70" y="29"/>
                    <a:pt x="69" y="22"/>
                    <a:pt x="68" y="23"/>
                  </a:cubicBezTo>
                  <a:cubicBezTo>
                    <a:pt x="66" y="23"/>
                    <a:pt x="54" y="21"/>
                    <a:pt x="52" y="20"/>
                  </a:cubicBezTo>
                  <a:cubicBezTo>
                    <a:pt x="50" y="19"/>
                    <a:pt x="45" y="20"/>
                    <a:pt x="44" y="21"/>
                  </a:cubicBezTo>
                  <a:cubicBezTo>
                    <a:pt x="43" y="23"/>
                    <a:pt x="37" y="23"/>
                    <a:pt x="36" y="25"/>
                  </a:cubicBezTo>
                  <a:cubicBezTo>
                    <a:pt x="35" y="27"/>
                    <a:pt x="31" y="28"/>
                    <a:pt x="29" y="30"/>
                  </a:cubicBezTo>
                  <a:cubicBezTo>
                    <a:pt x="27" y="32"/>
                    <a:pt x="22" y="32"/>
                    <a:pt x="20" y="35"/>
                  </a:cubicBezTo>
                  <a:cubicBezTo>
                    <a:pt x="19" y="38"/>
                    <a:pt x="12" y="39"/>
                    <a:pt x="10" y="39"/>
                  </a:cubicBezTo>
                  <a:cubicBezTo>
                    <a:pt x="8" y="40"/>
                    <a:pt x="3" y="41"/>
                    <a:pt x="2" y="42"/>
                  </a:cubicBezTo>
                  <a:cubicBezTo>
                    <a:pt x="2" y="43"/>
                    <a:pt x="1" y="43"/>
                    <a:pt x="0" y="43"/>
                  </a:cubicBezTo>
                  <a:cubicBezTo>
                    <a:pt x="0" y="43"/>
                    <a:pt x="1" y="44"/>
                    <a:pt x="1" y="44"/>
                  </a:cubicBezTo>
                  <a:cubicBezTo>
                    <a:pt x="2" y="52"/>
                    <a:pt x="5" y="52"/>
                    <a:pt x="9" y="55"/>
                  </a:cubicBezTo>
                  <a:cubicBezTo>
                    <a:pt x="12" y="58"/>
                    <a:pt x="15" y="60"/>
                    <a:pt x="19" y="60"/>
                  </a:cubicBezTo>
                  <a:cubicBezTo>
                    <a:pt x="23" y="60"/>
                    <a:pt x="28" y="65"/>
                    <a:pt x="29" y="68"/>
                  </a:cubicBezTo>
                  <a:cubicBezTo>
                    <a:pt x="29" y="71"/>
                    <a:pt x="33" y="75"/>
                    <a:pt x="35" y="77"/>
                  </a:cubicBezTo>
                  <a:cubicBezTo>
                    <a:pt x="37" y="78"/>
                    <a:pt x="34" y="84"/>
                    <a:pt x="34" y="88"/>
                  </a:cubicBezTo>
                  <a:cubicBezTo>
                    <a:pt x="34" y="92"/>
                    <a:pt x="29" y="93"/>
                    <a:pt x="31" y="97"/>
                  </a:cubicBezTo>
                  <a:cubicBezTo>
                    <a:pt x="34" y="101"/>
                    <a:pt x="52" y="103"/>
                    <a:pt x="57" y="103"/>
                  </a:cubicBezTo>
                  <a:cubicBezTo>
                    <a:pt x="62" y="103"/>
                    <a:pt x="64" y="108"/>
                    <a:pt x="65" y="108"/>
                  </a:cubicBezTo>
                  <a:cubicBezTo>
                    <a:pt x="68" y="109"/>
                    <a:pt x="69" y="113"/>
                    <a:pt x="72" y="114"/>
                  </a:cubicBezTo>
                  <a:cubicBezTo>
                    <a:pt x="76" y="114"/>
                    <a:pt x="80" y="116"/>
                    <a:pt x="81" y="123"/>
                  </a:cubicBezTo>
                  <a:cubicBezTo>
                    <a:pt x="83" y="130"/>
                    <a:pt x="87" y="132"/>
                    <a:pt x="88" y="135"/>
                  </a:cubicBezTo>
                  <a:cubicBezTo>
                    <a:pt x="88" y="138"/>
                    <a:pt x="96" y="135"/>
                    <a:pt x="102" y="136"/>
                  </a:cubicBezTo>
                  <a:cubicBezTo>
                    <a:pt x="108" y="137"/>
                    <a:pt x="125" y="136"/>
                    <a:pt x="129" y="137"/>
                  </a:cubicBezTo>
                  <a:cubicBezTo>
                    <a:pt x="133" y="138"/>
                    <a:pt x="144" y="137"/>
                    <a:pt x="149" y="141"/>
                  </a:cubicBezTo>
                  <a:cubicBezTo>
                    <a:pt x="155" y="145"/>
                    <a:pt x="158" y="142"/>
                    <a:pt x="162" y="144"/>
                  </a:cubicBezTo>
                  <a:cubicBezTo>
                    <a:pt x="165" y="146"/>
                    <a:pt x="168" y="148"/>
                    <a:pt x="173" y="147"/>
                  </a:cubicBezTo>
                  <a:cubicBezTo>
                    <a:pt x="179" y="146"/>
                    <a:pt x="179" y="151"/>
                    <a:pt x="182" y="151"/>
                  </a:cubicBezTo>
                  <a:cubicBezTo>
                    <a:pt x="186" y="152"/>
                    <a:pt x="192" y="145"/>
                    <a:pt x="202" y="141"/>
                  </a:cubicBezTo>
                  <a:cubicBezTo>
                    <a:pt x="211" y="137"/>
                    <a:pt x="222" y="140"/>
                    <a:pt x="227" y="140"/>
                  </a:cubicBezTo>
                  <a:cubicBezTo>
                    <a:pt x="232" y="141"/>
                    <a:pt x="242" y="138"/>
                    <a:pt x="247" y="132"/>
                  </a:cubicBezTo>
                  <a:cubicBezTo>
                    <a:pt x="253" y="125"/>
                    <a:pt x="261" y="127"/>
                    <a:pt x="261" y="121"/>
                  </a:cubicBezTo>
                  <a:cubicBezTo>
                    <a:pt x="262" y="115"/>
                    <a:pt x="255" y="113"/>
                    <a:pt x="258" y="108"/>
                  </a:cubicBezTo>
                  <a:cubicBezTo>
                    <a:pt x="261" y="103"/>
                    <a:pt x="266" y="103"/>
                    <a:pt x="269" y="105"/>
                  </a:cubicBezTo>
                  <a:cubicBezTo>
                    <a:pt x="272" y="106"/>
                    <a:pt x="280" y="108"/>
                    <a:pt x="287" y="103"/>
                  </a:cubicBezTo>
                  <a:cubicBezTo>
                    <a:pt x="295" y="98"/>
                    <a:pt x="298" y="99"/>
                    <a:pt x="304" y="98"/>
                  </a:cubicBezTo>
                  <a:cubicBezTo>
                    <a:pt x="311" y="98"/>
                    <a:pt x="310" y="93"/>
                    <a:pt x="314" y="89"/>
                  </a:cubicBezTo>
                  <a:cubicBezTo>
                    <a:pt x="319" y="84"/>
                    <a:pt x="324" y="83"/>
                    <a:pt x="328" y="83"/>
                  </a:cubicBezTo>
                  <a:cubicBezTo>
                    <a:pt x="332" y="83"/>
                    <a:pt x="338" y="79"/>
                    <a:pt x="343" y="80"/>
                  </a:cubicBezTo>
                  <a:cubicBezTo>
                    <a:pt x="347" y="82"/>
                    <a:pt x="354" y="82"/>
                    <a:pt x="354" y="79"/>
                  </a:cubicBezTo>
                  <a:cubicBezTo>
                    <a:pt x="355" y="75"/>
                    <a:pt x="343" y="68"/>
                    <a:pt x="340" y="6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5" name="Freeform 124">
              <a:extLst>
                <a:ext uri="{FF2B5EF4-FFF2-40B4-BE49-F238E27FC236}">
                  <a16:creationId xmlns="" xmlns:a16="http://schemas.microsoft.com/office/drawing/2014/main" id="{BF8A6E06-51D0-440F-9A8C-17DAB5D6AEA6}"/>
                </a:ext>
              </a:extLst>
            </p:cNvPr>
            <p:cNvSpPr>
              <a:spLocks/>
            </p:cNvSpPr>
            <p:nvPr/>
          </p:nvSpPr>
          <p:spPr bwMode="auto">
            <a:xfrm>
              <a:off x="5057775" y="2420938"/>
              <a:ext cx="12700" cy="31750"/>
            </a:xfrm>
            <a:custGeom>
              <a:avLst/>
              <a:gdLst>
                <a:gd name="T0" fmla="*/ 2 w 6"/>
                <a:gd name="T1" fmla="*/ 0 h 15"/>
                <a:gd name="T2" fmla="*/ 0 w 6"/>
                <a:gd name="T3" fmla="*/ 8 h 15"/>
                <a:gd name="T4" fmla="*/ 4 w 6"/>
                <a:gd name="T5" fmla="*/ 15 h 15"/>
                <a:gd name="T6" fmla="*/ 5 w 6"/>
                <a:gd name="T7" fmla="*/ 2 h 15"/>
                <a:gd name="T8" fmla="*/ 6 w 6"/>
                <a:gd name="T9" fmla="*/ 0 h 15"/>
                <a:gd name="T10" fmla="*/ 2 w 6"/>
                <a:gd name="T11" fmla="*/ 0 h 15"/>
              </a:gdLst>
              <a:ahLst/>
              <a:cxnLst>
                <a:cxn ang="0">
                  <a:pos x="T0" y="T1"/>
                </a:cxn>
                <a:cxn ang="0">
                  <a:pos x="T2" y="T3"/>
                </a:cxn>
                <a:cxn ang="0">
                  <a:pos x="T4" y="T5"/>
                </a:cxn>
                <a:cxn ang="0">
                  <a:pos x="T6" y="T7"/>
                </a:cxn>
                <a:cxn ang="0">
                  <a:pos x="T8" y="T9"/>
                </a:cxn>
                <a:cxn ang="0">
                  <a:pos x="T10" y="T11"/>
                </a:cxn>
              </a:cxnLst>
              <a:rect l="0" t="0" r="r" b="b"/>
              <a:pathLst>
                <a:path w="6" h="15">
                  <a:moveTo>
                    <a:pt x="2" y="0"/>
                  </a:moveTo>
                  <a:cubicBezTo>
                    <a:pt x="1" y="1"/>
                    <a:pt x="0" y="7"/>
                    <a:pt x="0" y="8"/>
                  </a:cubicBezTo>
                  <a:cubicBezTo>
                    <a:pt x="0" y="9"/>
                    <a:pt x="1" y="12"/>
                    <a:pt x="4" y="15"/>
                  </a:cubicBezTo>
                  <a:cubicBezTo>
                    <a:pt x="5" y="10"/>
                    <a:pt x="5" y="4"/>
                    <a:pt x="5" y="2"/>
                  </a:cubicBezTo>
                  <a:cubicBezTo>
                    <a:pt x="5" y="1"/>
                    <a:pt x="6" y="1"/>
                    <a:pt x="6" y="0"/>
                  </a:cubicBezTo>
                  <a:cubicBezTo>
                    <a:pt x="4" y="0"/>
                    <a:pt x="3" y="0"/>
                    <a:pt x="2" y="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6" name="Freeform 125">
              <a:extLst>
                <a:ext uri="{FF2B5EF4-FFF2-40B4-BE49-F238E27FC236}">
                  <a16:creationId xmlns="" xmlns:a16="http://schemas.microsoft.com/office/drawing/2014/main" id="{C5F90685-E9D9-4F5C-985D-2C7D89D751C7}"/>
                </a:ext>
              </a:extLst>
            </p:cNvPr>
            <p:cNvSpPr>
              <a:spLocks/>
            </p:cNvSpPr>
            <p:nvPr/>
          </p:nvSpPr>
          <p:spPr bwMode="auto">
            <a:xfrm>
              <a:off x="5035550" y="2400301"/>
              <a:ext cx="36513" cy="100013"/>
            </a:xfrm>
            <a:custGeom>
              <a:avLst/>
              <a:gdLst>
                <a:gd name="T0" fmla="*/ 8 w 17"/>
                <a:gd name="T1" fmla="*/ 46 h 47"/>
                <a:gd name="T2" fmla="*/ 9 w 17"/>
                <a:gd name="T3" fmla="*/ 47 h 47"/>
                <a:gd name="T4" fmla="*/ 13 w 17"/>
                <a:gd name="T5" fmla="*/ 31 h 47"/>
                <a:gd name="T6" fmla="*/ 14 w 17"/>
                <a:gd name="T7" fmla="*/ 25 h 47"/>
                <a:gd name="T8" fmla="*/ 10 w 17"/>
                <a:gd name="T9" fmla="*/ 18 h 47"/>
                <a:gd name="T10" fmla="*/ 12 w 17"/>
                <a:gd name="T11" fmla="*/ 10 h 47"/>
                <a:gd name="T12" fmla="*/ 16 w 17"/>
                <a:gd name="T13" fmla="*/ 10 h 47"/>
                <a:gd name="T14" fmla="*/ 17 w 17"/>
                <a:gd name="T15" fmla="*/ 2 h 47"/>
                <a:gd name="T16" fmla="*/ 11 w 17"/>
                <a:gd name="T17" fmla="*/ 0 h 47"/>
                <a:gd name="T18" fmla="*/ 9 w 17"/>
                <a:gd name="T19" fmla="*/ 5 h 47"/>
                <a:gd name="T20" fmla="*/ 0 w 17"/>
                <a:gd name="T21" fmla="*/ 25 h 47"/>
                <a:gd name="T22" fmla="*/ 8 w 17"/>
                <a:gd name="T23" fmla="*/ 45 h 47"/>
                <a:gd name="T24" fmla="*/ 8 w 17"/>
                <a:gd name="T25"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7">
                  <a:moveTo>
                    <a:pt x="8" y="46"/>
                  </a:moveTo>
                  <a:cubicBezTo>
                    <a:pt x="8" y="47"/>
                    <a:pt x="9" y="47"/>
                    <a:pt x="9" y="47"/>
                  </a:cubicBezTo>
                  <a:cubicBezTo>
                    <a:pt x="10" y="40"/>
                    <a:pt x="11" y="32"/>
                    <a:pt x="13" y="31"/>
                  </a:cubicBezTo>
                  <a:cubicBezTo>
                    <a:pt x="13" y="30"/>
                    <a:pt x="14" y="28"/>
                    <a:pt x="14" y="25"/>
                  </a:cubicBezTo>
                  <a:cubicBezTo>
                    <a:pt x="11" y="22"/>
                    <a:pt x="10" y="19"/>
                    <a:pt x="10" y="18"/>
                  </a:cubicBezTo>
                  <a:cubicBezTo>
                    <a:pt x="10" y="17"/>
                    <a:pt x="11" y="11"/>
                    <a:pt x="12" y="10"/>
                  </a:cubicBezTo>
                  <a:cubicBezTo>
                    <a:pt x="13" y="10"/>
                    <a:pt x="14" y="10"/>
                    <a:pt x="16" y="10"/>
                  </a:cubicBezTo>
                  <a:cubicBezTo>
                    <a:pt x="16" y="8"/>
                    <a:pt x="16" y="5"/>
                    <a:pt x="17" y="2"/>
                  </a:cubicBezTo>
                  <a:cubicBezTo>
                    <a:pt x="11" y="0"/>
                    <a:pt x="11" y="0"/>
                    <a:pt x="11" y="0"/>
                  </a:cubicBezTo>
                  <a:cubicBezTo>
                    <a:pt x="10" y="2"/>
                    <a:pt x="9" y="3"/>
                    <a:pt x="9" y="5"/>
                  </a:cubicBezTo>
                  <a:cubicBezTo>
                    <a:pt x="8" y="11"/>
                    <a:pt x="3" y="21"/>
                    <a:pt x="0" y="25"/>
                  </a:cubicBezTo>
                  <a:cubicBezTo>
                    <a:pt x="8" y="45"/>
                    <a:pt x="8" y="45"/>
                    <a:pt x="8" y="45"/>
                  </a:cubicBezTo>
                  <a:lnTo>
                    <a:pt x="8" y="46"/>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7" name="Freeform 126">
              <a:extLst>
                <a:ext uri="{FF2B5EF4-FFF2-40B4-BE49-F238E27FC236}">
                  <a16:creationId xmlns="" xmlns:a16="http://schemas.microsoft.com/office/drawing/2014/main" id="{8939202F-CDF0-4A29-BE6F-AF9DDBDAD481}"/>
                </a:ext>
              </a:extLst>
            </p:cNvPr>
            <p:cNvSpPr>
              <a:spLocks/>
            </p:cNvSpPr>
            <p:nvPr/>
          </p:nvSpPr>
          <p:spPr bwMode="auto">
            <a:xfrm>
              <a:off x="5054600" y="2398713"/>
              <a:ext cx="101600" cy="111125"/>
            </a:xfrm>
            <a:custGeom>
              <a:avLst/>
              <a:gdLst>
                <a:gd name="T0" fmla="*/ 44 w 48"/>
                <a:gd name="T1" fmla="*/ 0 h 53"/>
                <a:gd name="T2" fmla="*/ 30 w 48"/>
                <a:gd name="T3" fmla="*/ 7 h 53"/>
                <a:gd name="T4" fmla="*/ 19 w 48"/>
                <a:gd name="T5" fmla="*/ 13 h 53"/>
                <a:gd name="T6" fmla="*/ 9 w 48"/>
                <a:gd name="T7" fmla="*/ 7 h 53"/>
                <a:gd name="T8" fmla="*/ 8 w 48"/>
                <a:gd name="T9" fmla="*/ 3 h 53"/>
                <a:gd name="T10" fmla="*/ 8 w 48"/>
                <a:gd name="T11" fmla="*/ 3 h 53"/>
                <a:gd name="T12" fmla="*/ 6 w 48"/>
                <a:gd name="T13" fmla="*/ 13 h 53"/>
                <a:gd name="T14" fmla="*/ 4 w 48"/>
                <a:gd name="T15" fmla="*/ 32 h 53"/>
                <a:gd name="T16" fmla="*/ 0 w 48"/>
                <a:gd name="T17" fmla="*/ 48 h 53"/>
                <a:gd name="T18" fmla="*/ 10 w 48"/>
                <a:gd name="T19" fmla="*/ 52 h 53"/>
                <a:gd name="T20" fmla="*/ 19 w 48"/>
                <a:gd name="T21" fmla="*/ 46 h 53"/>
                <a:gd name="T22" fmla="*/ 26 w 48"/>
                <a:gd name="T23" fmla="*/ 42 h 53"/>
                <a:gd name="T24" fmla="*/ 33 w 48"/>
                <a:gd name="T25" fmla="*/ 37 h 53"/>
                <a:gd name="T26" fmla="*/ 24 w 48"/>
                <a:gd name="T27" fmla="*/ 27 h 53"/>
                <a:gd name="T28" fmla="*/ 35 w 48"/>
                <a:gd name="T29" fmla="*/ 20 h 53"/>
                <a:gd name="T30" fmla="*/ 47 w 48"/>
                <a:gd name="T31" fmla="*/ 17 h 53"/>
                <a:gd name="T32" fmla="*/ 48 w 48"/>
                <a:gd name="T33" fmla="*/ 17 h 53"/>
                <a:gd name="T34" fmla="*/ 45 w 48"/>
                <a:gd name="T35" fmla="*/ 6 h 53"/>
                <a:gd name="T36" fmla="*/ 44 w 48"/>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3">
                  <a:moveTo>
                    <a:pt x="44" y="0"/>
                  </a:moveTo>
                  <a:cubicBezTo>
                    <a:pt x="37" y="4"/>
                    <a:pt x="31" y="7"/>
                    <a:pt x="30" y="7"/>
                  </a:cubicBezTo>
                  <a:cubicBezTo>
                    <a:pt x="27" y="7"/>
                    <a:pt x="19" y="13"/>
                    <a:pt x="19" y="13"/>
                  </a:cubicBezTo>
                  <a:cubicBezTo>
                    <a:pt x="9" y="7"/>
                    <a:pt x="9" y="7"/>
                    <a:pt x="9" y="7"/>
                  </a:cubicBezTo>
                  <a:cubicBezTo>
                    <a:pt x="8" y="3"/>
                    <a:pt x="8" y="3"/>
                    <a:pt x="8" y="3"/>
                  </a:cubicBezTo>
                  <a:cubicBezTo>
                    <a:pt x="8" y="3"/>
                    <a:pt x="8" y="3"/>
                    <a:pt x="8" y="3"/>
                  </a:cubicBezTo>
                  <a:cubicBezTo>
                    <a:pt x="7" y="7"/>
                    <a:pt x="7" y="12"/>
                    <a:pt x="6" y="13"/>
                  </a:cubicBezTo>
                  <a:cubicBezTo>
                    <a:pt x="6" y="16"/>
                    <a:pt x="6" y="29"/>
                    <a:pt x="4" y="32"/>
                  </a:cubicBezTo>
                  <a:cubicBezTo>
                    <a:pt x="2" y="33"/>
                    <a:pt x="1" y="41"/>
                    <a:pt x="0" y="48"/>
                  </a:cubicBezTo>
                  <a:cubicBezTo>
                    <a:pt x="4" y="50"/>
                    <a:pt x="8" y="52"/>
                    <a:pt x="10" y="52"/>
                  </a:cubicBezTo>
                  <a:cubicBezTo>
                    <a:pt x="14" y="53"/>
                    <a:pt x="19" y="48"/>
                    <a:pt x="19" y="46"/>
                  </a:cubicBezTo>
                  <a:cubicBezTo>
                    <a:pt x="19" y="43"/>
                    <a:pt x="23" y="42"/>
                    <a:pt x="26" y="42"/>
                  </a:cubicBezTo>
                  <a:cubicBezTo>
                    <a:pt x="30" y="42"/>
                    <a:pt x="30" y="38"/>
                    <a:pt x="33" y="37"/>
                  </a:cubicBezTo>
                  <a:cubicBezTo>
                    <a:pt x="35" y="36"/>
                    <a:pt x="27" y="28"/>
                    <a:pt x="24" y="27"/>
                  </a:cubicBezTo>
                  <a:cubicBezTo>
                    <a:pt x="22" y="26"/>
                    <a:pt x="27" y="21"/>
                    <a:pt x="35" y="20"/>
                  </a:cubicBezTo>
                  <a:cubicBezTo>
                    <a:pt x="44" y="20"/>
                    <a:pt x="42" y="17"/>
                    <a:pt x="47" y="17"/>
                  </a:cubicBezTo>
                  <a:cubicBezTo>
                    <a:pt x="47" y="17"/>
                    <a:pt x="47" y="17"/>
                    <a:pt x="48" y="17"/>
                  </a:cubicBezTo>
                  <a:cubicBezTo>
                    <a:pt x="47" y="13"/>
                    <a:pt x="46" y="8"/>
                    <a:pt x="45" y="6"/>
                  </a:cubicBezTo>
                  <a:cubicBezTo>
                    <a:pt x="45" y="4"/>
                    <a:pt x="44" y="2"/>
                    <a:pt x="44" y="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8" name="Freeform 127">
              <a:extLst>
                <a:ext uri="{FF2B5EF4-FFF2-40B4-BE49-F238E27FC236}">
                  <a16:creationId xmlns="" xmlns:a16="http://schemas.microsoft.com/office/drawing/2014/main" id="{97A939AD-68D8-4E99-87FF-8B795A9D788B}"/>
                </a:ext>
              </a:extLst>
            </p:cNvPr>
            <p:cNvSpPr>
              <a:spLocks/>
            </p:cNvSpPr>
            <p:nvPr/>
          </p:nvSpPr>
          <p:spPr bwMode="auto">
            <a:xfrm>
              <a:off x="5889625" y="2125663"/>
              <a:ext cx="260350" cy="114300"/>
            </a:xfrm>
            <a:custGeom>
              <a:avLst/>
              <a:gdLst>
                <a:gd name="T0" fmla="*/ 114 w 123"/>
                <a:gd name="T1" fmla="*/ 11 h 54"/>
                <a:gd name="T2" fmla="*/ 103 w 123"/>
                <a:gd name="T3" fmla="*/ 8 h 54"/>
                <a:gd name="T4" fmla="*/ 74 w 123"/>
                <a:gd name="T5" fmla="*/ 6 h 54"/>
                <a:gd name="T6" fmla="*/ 59 w 123"/>
                <a:gd name="T7" fmla="*/ 2 h 54"/>
                <a:gd name="T8" fmla="*/ 47 w 123"/>
                <a:gd name="T9" fmla="*/ 6 h 54"/>
                <a:gd name="T10" fmla="*/ 37 w 123"/>
                <a:gd name="T11" fmla="*/ 8 h 54"/>
                <a:gd name="T12" fmla="*/ 22 w 123"/>
                <a:gd name="T13" fmla="*/ 8 h 54"/>
                <a:gd name="T14" fmla="*/ 15 w 123"/>
                <a:gd name="T15" fmla="*/ 16 h 54"/>
                <a:gd name="T16" fmla="*/ 12 w 123"/>
                <a:gd name="T17" fmla="*/ 22 h 54"/>
                <a:gd name="T18" fmla="*/ 16 w 123"/>
                <a:gd name="T19" fmla="*/ 26 h 54"/>
                <a:gd name="T20" fmla="*/ 25 w 123"/>
                <a:gd name="T21" fmla="*/ 26 h 54"/>
                <a:gd name="T22" fmla="*/ 40 w 123"/>
                <a:gd name="T23" fmla="*/ 33 h 54"/>
                <a:gd name="T24" fmla="*/ 35 w 123"/>
                <a:gd name="T25" fmla="*/ 38 h 54"/>
                <a:gd name="T26" fmla="*/ 25 w 123"/>
                <a:gd name="T27" fmla="*/ 40 h 54"/>
                <a:gd name="T28" fmla="*/ 8 w 123"/>
                <a:gd name="T29" fmla="*/ 42 h 54"/>
                <a:gd name="T30" fmla="*/ 0 w 123"/>
                <a:gd name="T31" fmla="*/ 49 h 54"/>
                <a:gd name="T32" fmla="*/ 16 w 123"/>
                <a:gd name="T33" fmla="*/ 50 h 54"/>
                <a:gd name="T34" fmla="*/ 26 w 123"/>
                <a:gd name="T35" fmla="*/ 51 h 54"/>
                <a:gd name="T36" fmla="*/ 36 w 123"/>
                <a:gd name="T37" fmla="*/ 53 h 54"/>
                <a:gd name="T38" fmla="*/ 51 w 123"/>
                <a:gd name="T39" fmla="*/ 52 h 54"/>
                <a:gd name="T40" fmla="*/ 52 w 123"/>
                <a:gd name="T41" fmla="*/ 46 h 54"/>
                <a:gd name="T42" fmla="*/ 57 w 123"/>
                <a:gd name="T43" fmla="*/ 43 h 54"/>
                <a:gd name="T44" fmla="*/ 64 w 123"/>
                <a:gd name="T45" fmla="*/ 39 h 54"/>
                <a:gd name="T46" fmla="*/ 70 w 123"/>
                <a:gd name="T47" fmla="*/ 37 h 54"/>
                <a:gd name="T48" fmla="*/ 77 w 123"/>
                <a:gd name="T49" fmla="*/ 39 h 54"/>
                <a:gd name="T50" fmla="*/ 84 w 123"/>
                <a:gd name="T51" fmla="*/ 35 h 54"/>
                <a:gd name="T52" fmla="*/ 94 w 123"/>
                <a:gd name="T53" fmla="*/ 32 h 54"/>
                <a:gd name="T54" fmla="*/ 103 w 123"/>
                <a:gd name="T55" fmla="*/ 27 h 54"/>
                <a:gd name="T56" fmla="*/ 112 w 123"/>
                <a:gd name="T57" fmla="*/ 22 h 54"/>
                <a:gd name="T58" fmla="*/ 122 w 123"/>
                <a:gd name="T59" fmla="*/ 17 h 54"/>
                <a:gd name="T60" fmla="*/ 123 w 123"/>
                <a:gd name="T61" fmla="*/ 14 h 54"/>
                <a:gd name="T62" fmla="*/ 114 w 123"/>
                <a:gd name="T63"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54">
                  <a:moveTo>
                    <a:pt x="114" y="11"/>
                  </a:moveTo>
                  <a:cubicBezTo>
                    <a:pt x="109" y="6"/>
                    <a:pt x="108" y="9"/>
                    <a:pt x="103" y="8"/>
                  </a:cubicBezTo>
                  <a:cubicBezTo>
                    <a:pt x="98" y="6"/>
                    <a:pt x="78" y="4"/>
                    <a:pt x="74" y="6"/>
                  </a:cubicBezTo>
                  <a:cubicBezTo>
                    <a:pt x="70" y="8"/>
                    <a:pt x="62" y="3"/>
                    <a:pt x="59" y="2"/>
                  </a:cubicBezTo>
                  <a:cubicBezTo>
                    <a:pt x="56" y="0"/>
                    <a:pt x="48" y="2"/>
                    <a:pt x="47" y="6"/>
                  </a:cubicBezTo>
                  <a:cubicBezTo>
                    <a:pt x="47" y="11"/>
                    <a:pt x="43" y="11"/>
                    <a:pt x="37" y="8"/>
                  </a:cubicBezTo>
                  <a:cubicBezTo>
                    <a:pt x="31" y="5"/>
                    <a:pt x="22" y="5"/>
                    <a:pt x="22" y="8"/>
                  </a:cubicBezTo>
                  <a:cubicBezTo>
                    <a:pt x="22" y="12"/>
                    <a:pt x="17" y="15"/>
                    <a:pt x="15" y="16"/>
                  </a:cubicBezTo>
                  <a:cubicBezTo>
                    <a:pt x="14" y="16"/>
                    <a:pt x="13" y="19"/>
                    <a:pt x="12" y="22"/>
                  </a:cubicBezTo>
                  <a:cubicBezTo>
                    <a:pt x="13" y="23"/>
                    <a:pt x="15" y="24"/>
                    <a:pt x="16" y="26"/>
                  </a:cubicBezTo>
                  <a:cubicBezTo>
                    <a:pt x="18" y="29"/>
                    <a:pt x="24" y="28"/>
                    <a:pt x="25" y="26"/>
                  </a:cubicBezTo>
                  <a:cubicBezTo>
                    <a:pt x="26" y="23"/>
                    <a:pt x="35" y="28"/>
                    <a:pt x="40" y="33"/>
                  </a:cubicBezTo>
                  <a:cubicBezTo>
                    <a:pt x="46" y="37"/>
                    <a:pt x="38" y="34"/>
                    <a:pt x="35" y="38"/>
                  </a:cubicBezTo>
                  <a:cubicBezTo>
                    <a:pt x="33" y="43"/>
                    <a:pt x="26" y="38"/>
                    <a:pt x="25" y="40"/>
                  </a:cubicBezTo>
                  <a:cubicBezTo>
                    <a:pt x="23" y="42"/>
                    <a:pt x="11" y="43"/>
                    <a:pt x="8" y="42"/>
                  </a:cubicBezTo>
                  <a:cubicBezTo>
                    <a:pt x="5" y="42"/>
                    <a:pt x="0" y="47"/>
                    <a:pt x="0" y="49"/>
                  </a:cubicBezTo>
                  <a:cubicBezTo>
                    <a:pt x="1" y="51"/>
                    <a:pt x="12" y="48"/>
                    <a:pt x="16" y="50"/>
                  </a:cubicBezTo>
                  <a:cubicBezTo>
                    <a:pt x="20" y="53"/>
                    <a:pt x="24" y="48"/>
                    <a:pt x="26" y="51"/>
                  </a:cubicBezTo>
                  <a:cubicBezTo>
                    <a:pt x="29" y="54"/>
                    <a:pt x="34" y="52"/>
                    <a:pt x="36" y="53"/>
                  </a:cubicBezTo>
                  <a:cubicBezTo>
                    <a:pt x="38" y="54"/>
                    <a:pt x="50" y="52"/>
                    <a:pt x="51" y="52"/>
                  </a:cubicBezTo>
                  <a:cubicBezTo>
                    <a:pt x="52" y="50"/>
                    <a:pt x="52" y="48"/>
                    <a:pt x="52" y="46"/>
                  </a:cubicBezTo>
                  <a:cubicBezTo>
                    <a:pt x="52" y="43"/>
                    <a:pt x="55" y="44"/>
                    <a:pt x="57" y="43"/>
                  </a:cubicBezTo>
                  <a:cubicBezTo>
                    <a:pt x="60" y="42"/>
                    <a:pt x="62" y="39"/>
                    <a:pt x="64" y="39"/>
                  </a:cubicBezTo>
                  <a:cubicBezTo>
                    <a:pt x="66" y="39"/>
                    <a:pt x="68" y="36"/>
                    <a:pt x="70" y="37"/>
                  </a:cubicBezTo>
                  <a:cubicBezTo>
                    <a:pt x="72" y="38"/>
                    <a:pt x="75" y="41"/>
                    <a:pt x="77" y="39"/>
                  </a:cubicBezTo>
                  <a:cubicBezTo>
                    <a:pt x="80" y="37"/>
                    <a:pt x="81" y="39"/>
                    <a:pt x="84" y="35"/>
                  </a:cubicBezTo>
                  <a:cubicBezTo>
                    <a:pt x="88" y="30"/>
                    <a:pt x="90" y="31"/>
                    <a:pt x="94" y="32"/>
                  </a:cubicBezTo>
                  <a:cubicBezTo>
                    <a:pt x="100" y="32"/>
                    <a:pt x="102" y="30"/>
                    <a:pt x="103" y="27"/>
                  </a:cubicBezTo>
                  <a:cubicBezTo>
                    <a:pt x="105" y="24"/>
                    <a:pt x="109" y="24"/>
                    <a:pt x="112" y="22"/>
                  </a:cubicBezTo>
                  <a:cubicBezTo>
                    <a:pt x="115" y="20"/>
                    <a:pt x="120" y="17"/>
                    <a:pt x="122" y="17"/>
                  </a:cubicBezTo>
                  <a:cubicBezTo>
                    <a:pt x="123" y="16"/>
                    <a:pt x="123" y="15"/>
                    <a:pt x="123" y="14"/>
                  </a:cubicBezTo>
                  <a:cubicBezTo>
                    <a:pt x="119" y="11"/>
                    <a:pt x="117" y="15"/>
                    <a:pt x="114" y="1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299" name="Freeform 128">
              <a:extLst>
                <a:ext uri="{FF2B5EF4-FFF2-40B4-BE49-F238E27FC236}">
                  <a16:creationId xmlns="" xmlns:a16="http://schemas.microsoft.com/office/drawing/2014/main" id="{E0235BBF-C895-48A0-9FC5-5492E57A11B1}"/>
                </a:ext>
              </a:extLst>
            </p:cNvPr>
            <p:cNvSpPr>
              <a:spLocks/>
            </p:cNvSpPr>
            <p:nvPr/>
          </p:nvSpPr>
          <p:spPr bwMode="auto">
            <a:xfrm>
              <a:off x="5173662" y="2111376"/>
              <a:ext cx="165100" cy="74613"/>
            </a:xfrm>
            <a:custGeom>
              <a:avLst/>
              <a:gdLst>
                <a:gd name="T0" fmla="*/ 31 w 78"/>
                <a:gd name="T1" fmla="*/ 27 h 35"/>
                <a:gd name="T2" fmla="*/ 39 w 78"/>
                <a:gd name="T3" fmla="*/ 34 h 35"/>
                <a:gd name="T4" fmla="*/ 40 w 78"/>
                <a:gd name="T5" fmla="*/ 34 h 35"/>
                <a:gd name="T6" fmla="*/ 51 w 78"/>
                <a:gd name="T7" fmla="*/ 32 h 35"/>
                <a:gd name="T8" fmla="*/ 61 w 78"/>
                <a:gd name="T9" fmla="*/ 33 h 35"/>
                <a:gd name="T10" fmla="*/ 60 w 78"/>
                <a:gd name="T11" fmla="*/ 31 h 35"/>
                <a:gd name="T12" fmla="*/ 68 w 78"/>
                <a:gd name="T13" fmla="*/ 33 h 35"/>
                <a:gd name="T14" fmla="*/ 77 w 78"/>
                <a:gd name="T15" fmla="*/ 34 h 35"/>
                <a:gd name="T16" fmla="*/ 73 w 78"/>
                <a:gd name="T17" fmla="*/ 29 h 35"/>
                <a:gd name="T18" fmla="*/ 75 w 78"/>
                <a:gd name="T19" fmla="*/ 25 h 35"/>
                <a:gd name="T20" fmla="*/ 68 w 78"/>
                <a:gd name="T21" fmla="*/ 21 h 35"/>
                <a:gd name="T22" fmla="*/ 65 w 78"/>
                <a:gd name="T23" fmla="*/ 14 h 35"/>
                <a:gd name="T24" fmla="*/ 61 w 78"/>
                <a:gd name="T25" fmla="*/ 12 h 35"/>
                <a:gd name="T26" fmla="*/ 49 w 78"/>
                <a:gd name="T27" fmla="*/ 14 h 35"/>
                <a:gd name="T28" fmla="*/ 42 w 78"/>
                <a:gd name="T29" fmla="*/ 10 h 35"/>
                <a:gd name="T30" fmla="*/ 35 w 78"/>
                <a:gd name="T31" fmla="*/ 6 h 35"/>
                <a:gd name="T32" fmla="*/ 18 w 78"/>
                <a:gd name="T33" fmla="*/ 4 h 35"/>
                <a:gd name="T34" fmla="*/ 4 w 78"/>
                <a:gd name="T35" fmla="*/ 0 h 35"/>
                <a:gd name="T36" fmla="*/ 0 w 78"/>
                <a:gd name="T37" fmla="*/ 2 h 35"/>
                <a:gd name="T38" fmla="*/ 18 w 78"/>
                <a:gd name="T39" fmla="*/ 12 h 35"/>
                <a:gd name="T40" fmla="*/ 22 w 78"/>
                <a:gd name="T41" fmla="*/ 24 h 35"/>
                <a:gd name="T42" fmla="*/ 19 w 78"/>
                <a:gd name="T43" fmla="*/ 28 h 35"/>
                <a:gd name="T44" fmla="*/ 31 w 78"/>
                <a:gd name="T4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35">
                  <a:moveTo>
                    <a:pt x="31" y="27"/>
                  </a:moveTo>
                  <a:cubicBezTo>
                    <a:pt x="35" y="26"/>
                    <a:pt x="36" y="30"/>
                    <a:pt x="39" y="34"/>
                  </a:cubicBezTo>
                  <a:cubicBezTo>
                    <a:pt x="39" y="34"/>
                    <a:pt x="39" y="34"/>
                    <a:pt x="40" y="34"/>
                  </a:cubicBezTo>
                  <a:cubicBezTo>
                    <a:pt x="44" y="34"/>
                    <a:pt x="47" y="33"/>
                    <a:pt x="51" y="32"/>
                  </a:cubicBezTo>
                  <a:cubicBezTo>
                    <a:pt x="54" y="32"/>
                    <a:pt x="58" y="32"/>
                    <a:pt x="61" y="33"/>
                  </a:cubicBezTo>
                  <a:cubicBezTo>
                    <a:pt x="60" y="32"/>
                    <a:pt x="60" y="31"/>
                    <a:pt x="60" y="31"/>
                  </a:cubicBezTo>
                  <a:cubicBezTo>
                    <a:pt x="61" y="29"/>
                    <a:pt x="66" y="31"/>
                    <a:pt x="68" y="33"/>
                  </a:cubicBezTo>
                  <a:cubicBezTo>
                    <a:pt x="70" y="35"/>
                    <a:pt x="75" y="35"/>
                    <a:pt x="77" y="34"/>
                  </a:cubicBezTo>
                  <a:cubicBezTo>
                    <a:pt x="78" y="32"/>
                    <a:pt x="74" y="30"/>
                    <a:pt x="73" y="29"/>
                  </a:cubicBezTo>
                  <a:cubicBezTo>
                    <a:pt x="73" y="28"/>
                    <a:pt x="74" y="26"/>
                    <a:pt x="75" y="25"/>
                  </a:cubicBezTo>
                  <a:cubicBezTo>
                    <a:pt x="72" y="23"/>
                    <a:pt x="69" y="21"/>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1"/>
                    <a:pt x="2" y="1"/>
                    <a:pt x="0" y="2"/>
                  </a:cubicBezTo>
                  <a:cubicBezTo>
                    <a:pt x="7" y="6"/>
                    <a:pt x="16" y="5"/>
                    <a:pt x="18" y="12"/>
                  </a:cubicBezTo>
                  <a:cubicBezTo>
                    <a:pt x="19" y="20"/>
                    <a:pt x="24" y="17"/>
                    <a:pt x="22" y="24"/>
                  </a:cubicBezTo>
                  <a:cubicBezTo>
                    <a:pt x="22" y="25"/>
                    <a:pt x="21" y="26"/>
                    <a:pt x="19" y="28"/>
                  </a:cubicBezTo>
                  <a:cubicBezTo>
                    <a:pt x="24" y="28"/>
                    <a:pt x="29" y="28"/>
                    <a:pt x="31" y="2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0" name="Freeform 129">
              <a:extLst>
                <a:ext uri="{FF2B5EF4-FFF2-40B4-BE49-F238E27FC236}">
                  <a16:creationId xmlns="" xmlns:a16="http://schemas.microsoft.com/office/drawing/2014/main" id="{2F4950C0-C068-4F3F-8A56-AA00D8D6F75D}"/>
                </a:ext>
              </a:extLst>
            </p:cNvPr>
            <p:cNvSpPr>
              <a:spLocks noEditPoints="1"/>
            </p:cNvSpPr>
            <p:nvPr/>
          </p:nvSpPr>
          <p:spPr bwMode="auto">
            <a:xfrm>
              <a:off x="4843462" y="2154238"/>
              <a:ext cx="449263" cy="176213"/>
            </a:xfrm>
            <a:custGeom>
              <a:avLst/>
              <a:gdLst>
                <a:gd name="T0" fmla="*/ 206 w 212"/>
                <a:gd name="T1" fmla="*/ 58 h 83"/>
                <a:gd name="T2" fmla="*/ 206 w 212"/>
                <a:gd name="T3" fmla="*/ 46 h 83"/>
                <a:gd name="T4" fmla="*/ 206 w 212"/>
                <a:gd name="T5" fmla="*/ 37 h 83"/>
                <a:gd name="T6" fmla="*/ 209 w 212"/>
                <a:gd name="T7" fmla="*/ 31 h 83"/>
                <a:gd name="T8" fmla="*/ 207 w 212"/>
                <a:gd name="T9" fmla="*/ 27 h 83"/>
                <a:gd name="T10" fmla="*/ 198 w 212"/>
                <a:gd name="T11" fmla="*/ 23 h 83"/>
                <a:gd name="T12" fmla="*/ 195 w 212"/>
                <a:gd name="T13" fmla="*/ 14 h 83"/>
                <a:gd name="T14" fmla="*/ 187 w 212"/>
                <a:gd name="T15" fmla="*/ 7 h 83"/>
                <a:gd name="T16" fmla="*/ 175 w 212"/>
                <a:gd name="T17" fmla="*/ 8 h 83"/>
                <a:gd name="T18" fmla="*/ 154 w 212"/>
                <a:gd name="T19" fmla="*/ 15 h 83"/>
                <a:gd name="T20" fmla="*/ 135 w 212"/>
                <a:gd name="T21" fmla="*/ 15 h 83"/>
                <a:gd name="T22" fmla="*/ 121 w 212"/>
                <a:gd name="T23" fmla="*/ 11 h 83"/>
                <a:gd name="T24" fmla="*/ 111 w 212"/>
                <a:gd name="T25" fmla="*/ 6 h 83"/>
                <a:gd name="T26" fmla="*/ 95 w 212"/>
                <a:gd name="T27" fmla="*/ 2 h 83"/>
                <a:gd name="T28" fmla="*/ 60 w 212"/>
                <a:gd name="T29" fmla="*/ 12 h 83"/>
                <a:gd name="T30" fmla="*/ 36 w 212"/>
                <a:gd name="T31" fmla="*/ 14 h 83"/>
                <a:gd name="T32" fmla="*/ 30 w 212"/>
                <a:gd name="T33" fmla="*/ 22 h 83"/>
                <a:gd name="T34" fmla="*/ 6 w 212"/>
                <a:gd name="T35" fmla="*/ 24 h 83"/>
                <a:gd name="T36" fmla="*/ 4 w 212"/>
                <a:gd name="T37" fmla="*/ 33 h 83"/>
                <a:gd name="T38" fmla="*/ 9 w 212"/>
                <a:gd name="T39" fmla="*/ 36 h 83"/>
                <a:gd name="T40" fmla="*/ 10 w 212"/>
                <a:gd name="T41" fmla="*/ 44 h 83"/>
                <a:gd name="T42" fmla="*/ 10 w 212"/>
                <a:gd name="T43" fmla="*/ 52 h 83"/>
                <a:gd name="T44" fmla="*/ 10 w 212"/>
                <a:gd name="T45" fmla="*/ 58 h 83"/>
                <a:gd name="T46" fmla="*/ 16 w 212"/>
                <a:gd name="T47" fmla="*/ 64 h 83"/>
                <a:gd name="T48" fmla="*/ 23 w 212"/>
                <a:gd name="T49" fmla="*/ 68 h 83"/>
                <a:gd name="T50" fmla="*/ 29 w 212"/>
                <a:gd name="T51" fmla="*/ 70 h 83"/>
                <a:gd name="T52" fmla="*/ 36 w 212"/>
                <a:gd name="T53" fmla="*/ 77 h 83"/>
                <a:gd name="T54" fmla="*/ 50 w 212"/>
                <a:gd name="T55" fmla="*/ 75 h 83"/>
                <a:gd name="T56" fmla="*/ 59 w 212"/>
                <a:gd name="T57" fmla="*/ 70 h 83"/>
                <a:gd name="T58" fmla="*/ 75 w 212"/>
                <a:gd name="T59" fmla="*/ 79 h 83"/>
                <a:gd name="T60" fmla="*/ 86 w 212"/>
                <a:gd name="T61" fmla="*/ 77 h 83"/>
                <a:gd name="T62" fmla="*/ 97 w 212"/>
                <a:gd name="T63" fmla="*/ 71 h 83"/>
                <a:gd name="T64" fmla="*/ 106 w 212"/>
                <a:gd name="T65" fmla="*/ 73 h 83"/>
                <a:gd name="T66" fmla="*/ 114 w 212"/>
                <a:gd name="T67" fmla="*/ 71 h 83"/>
                <a:gd name="T68" fmla="*/ 111 w 212"/>
                <a:gd name="T69" fmla="*/ 80 h 83"/>
                <a:gd name="T70" fmla="*/ 111 w 212"/>
                <a:gd name="T71" fmla="*/ 83 h 83"/>
                <a:gd name="T72" fmla="*/ 118 w 212"/>
                <a:gd name="T73" fmla="*/ 76 h 83"/>
                <a:gd name="T74" fmla="*/ 123 w 212"/>
                <a:gd name="T75" fmla="*/ 73 h 83"/>
                <a:gd name="T76" fmla="*/ 133 w 212"/>
                <a:gd name="T77" fmla="*/ 73 h 83"/>
                <a:gd name="T78" fmla="*/ 140 w 212"/>
                <a:gd name="T79" fmla="*/ 72 h 83"/>
                <a:gd name="T80" fmla="*/ 153 w 212"/>
                <a:gd name="T81" fmla="*/ 72 h 83"/>
                <a:gd name="T82" fmla="*/ 168 w 212"/>
                <a:gd name="T83" fmla="*/ 68 h 83"/>
                <a:gd name="T84" fmla="*/ 180 w 212"/>
                <a:gd name="T85" fmla="*/ 66 h 83"/>
                <a:gd name="T86" fmla="*/ 185 w 212"/>
                <a:gd name="T87" fmla="*/ 67 h 83"/>
                <a:gd name="T88" fmla="*/ 190 w 212"/>
                <a:gd name="T89" fmla="*/ 63 h 83"/>
                <a:gd name="T90" fmla="*/ 200 w 212"/>
                <a:gd name="T91" fmla="*/ 65 h 83"/>
                <a:gd name="T92" fmla="*/ 212 w 212"/>
                <a:gd name="T93" fmla="*/ 67 h 83"/>
                <a:gd name="T94" fmla="*/ 206 w 212"/>
                <a:gd name="T95" fmla="*/ 58 h 83"/>
                <a:gd name="T96" fmla="*/ 19 w 212"/>
                <a:gd name="T97" fmla="*/ 15 h 83"/>
                <a:gd name="T98" fmla="*/ 34 w 212"/>
                <a:gd name="T99" fmla="*/ 14 h 83"/>
                <a:gd name="T100" fmla="*/ 25 w 212"/>
                <a:gd name="T101" fmla="*/ 7 h 83"/>
                <a:gd name="T102" fmla="*/ 22 w 212"/>
                <a:gd name="T103" fmla="*/ 1 h 83"/>
                <a:gd name="T104" fmla="*/ 18 w 212"/>
                <a:gd name="T105" fmla="*/ 2 h 83"/>
                <a:gd name="T106" fmla="*/ 6 w 212"/>
                <a:gd name="T107" fmla="*/ 2 h 83"/>
                <a:gd name="T108" fmla="*/ 7 w 212"/>
                <a:gd name="T109" fmla="*/ 9 h 83"/>
                <a:gd name="T110" fmla="*/ 4 w 212"/>
                <a:gd name="T111" fmla="*/ 15 h 83"/>
                <a:gd name="T112" fmla="*/ 1 w 212"/>
                <a:gd name="T113" fmla="*/ 19 h 83"/>
                <a:gd name="T114" fmla="*/ 8 w 212"/>
                <a:gd name="T115" fmla="*/ 22 h 83"/>
                <a:gd name="T116" fmla="*/ 19 w 212"/>
                <a:gd name="T1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83">
                  <a:moveTo>
                    <a:pt x="206" y="58"/>
                  </a:moveTo>
                  <a:cubicBezTo>
                    <a:pt x="204" y="58"/>
                    <a:pt x="207" y="48"/>
                    <a:pt x="206" y="46"/>
                  </a:cubicBezTo>
                  <a:cubicBezTo>
                    <a:pt x="205" y="44"/>
                    <a:pt x="203" y="37"/>
                    <a:pt x="206" y="37"/>
                  </a:cubicBezTo>
                  <a:cubicBezTo>
                    <a:pt x="208" y="37"/>
                    <a:pt x="206" y="31"/>
                    <a:pt x="209" y="31"/>
                  </a:cubicBezTo>
                  <a:cubicBezTo>
                    <a:pt x="208" y="29"/>
                    <a:pt x="207" y="27"/>
                    <a:pt x="207" y="27"/>
                  </a:cubicBezTo>
                  <a:cubicBezTo>
                    <a:pt x="205" y="26"/>
                    <a:pt x="200" y="28"/>
                    <a:pt x="198" y="23"/>
                  </a:cubicBezTo>
                  <a:cubicBezTo>
                    <a:pt x="196" y="18"/>
                    <a:pt x="198" y="18"/>
                    <a:pt x="195" y="14"/>
                  </a:cubicBezTo>
                  <a:cubicBezTo>
                    <a:pt x="192" y="10"/>
                    <a:pt x="191" y="6"/>
                    <a:pt x="187" y="7"/>
                  </a:cubicBezTo>
                  <a:cubicBezTo>
                    <a:pt x="185" y="8"/>
                    <a:pt x="180" y="8"/>
                    <a:pt x="175" y="8"/>
                  </a:cubicBezTo>
                  <a:cubicBezTo>
                    <a:pt x="170" y="13"/>
                    <a:pt x="158" y="16"/>
                    <a:pt x="154" y="15"/>
                  </a:cubicBezTo>
                  <a:cubicBezTo>
                    <a:pt x="150" y="13"/>
                    <a:pt x="141" y="15"/>
                    <a:pt x="135" y="15"/>
                  </a:cubicBezTo>
                  <a:cubicBezTo>
                    <a:pt x="128" y="15"/>
                    <a:pt x="126" y="10"/>
                    <a:pt x="121" y="11"/>
                  </a:cubicBezTo>
                  <a:cubicBezTo>
                    <a:pt x="116" y="11"/>
                    <a:pt x="116" y="6"/>
                    <a:pt x="111" y="6"/>
                  </a:cubicBezTo>
                  <a:cubicBezTo>
                    <a:pt x="106" y="6"/>
                    <a:pt x="110" y="4"/>
                    <a:pt x="95" y="2"/>
                  </a:cubicBezTo>
                  <a:cubicBezTo>
                    <a:pt x="79" y="0"/>
                    <a:pt x="65" y="8"/>
                    <a:pt x="60" y="12"/>
                  </a:cubicBezTo>
                  <a:cubicBezTo>
                    <a:pt x="55" y="17"/>
                    <a:pt x="37" y="12"/>
                    <a:pt x="36" y="14"/>
                  </a:cubicBezTo>
                  <a:cubicBezTo>
                    <a:pt x="34" y="15"/>
                    <a:pt x="36" y="20"/>
                    <a:pt x="30" y="22"/>
                  </a:cubicBezTo>
                  <a:cubicBezTo>
                    <a:pt x="24" y="25"/>
                    <a:pt x="11" y="22"/>
                    <a:pt x="6" y="24"/>
                  </a:cubicBezTo>
                  <a:cubicBezTo>
                    <a:pt x="2" y="26"/>
                    <a:pt x="0" y="33"/>
                    <a:pt x="4" y="33"/>
                  </a:cubicBezTo>
                  <a:cubicBezTo>
                    <a:pt x="8" y="32"/>
                    <a:pt x="10" y="34"/>
                    <a:pt x="9" y="36"/>
                  </a:cubicBezTo>
                  <a:cubicBezTo>
                    <a:pt x="8" y="37"/>
                    <a:pt x="12" y="42"/>
                    <a:pt x="10" y="44"/>
                  </a:cubicBezTo>
                  <a:cubicBezTo>
                    <a:pt x="8" y="46"/>
                    <a:pt x="7" y="50"/>
                    <a:pt x="10" y="52"/>
                  </a:cubicBezTo>
                  <a:cubicBezTo>
                    <a:pt x="13" y="54"/>
                    <a:pt x="13" y="58"/>
                    <a:pt x="10" y="58"/>
                  </a:cubicBezTo>
                  <a:cubicBezTo>
                    <a:pt x="7" y="59"/>
                    <a:pt x="16" y="62"/>
                    <a:pt x="16" y="64"/>
                  </a:cubicBezTo>
                  <a:cubicBezTo>
                    <a:pt x="16" y="66"/>
                    <a:pt x="23" y="66"/>
                    <a:pt x="23" y="68"/>
                  </a:cubicBezTo>
                  <a:cubicBezTo>
                    <a:pt x="23" y="70"/>
                    <a:pt x="25" y="71"/>
                    <a:pt x="29" y="70"/>
                  </a:cubicBezTo>
                  <a:cubicBezTo>
                    <a:pt x="32" y="69"/>
                    <a:pt x="34" y="74"/>
                    <a:pt x="36" y="77"/>
                  </a:cubicBezTo>
                  <a:cubicBezTo>
                    <a:pt x="38" y="81"/>
                    <a:pt x="50" y="78"/>
                    <a:pt x="50" y="75"/>
                  </a:cubicBezTo>
                  <a:cubicBezTo>
                    <a:pt x="50" y="71"/>
                    <a:pt x="54" y="70"/>
                    <a:pt x="59" y="70"/>
                  </a:cubicBezTo>
                  <a:cubicBezTo>
                    <a:pt x="65" y="71"/>
                    <a:pt x="72" y="78"/>
                    <a:pt x="75" y="79"/>
                  </a:cubicBezTo>
                  <a:cubicBezTo>
                    <a:pt x="77" y="80"/>
                    <a:pt x="83" y="77"/>
                    <a:pt x="86" y="77"/>
                  </a:cubicBezTo>
                  <a:cubicBezTo>
                    <a:pt x="90" y="77"/>
                    <a:pt x="95" y="72"/>
                    <a:pt x="97" y="71"/>
                  </a:cubicBezTo>
                  <a:cubicBezTo>
                    <a:pt x="99" y="70"/>
                    <a:pt x="102" y="75"/>
                    <a:pt x="106" y="73"/>
                  </a:cubicBezTo>
                  <a:cubicBezTo>
                    <a:pt x="109" y="71"/>
                    <a:pt x="112" y="69"/>
                    <a:pt x="114" y="71"/>
                  </a:cubicBezTo>
                  <a:cubicBezTo>
                    <a:pt x="116" y="72"/>
                    <a:pt x="109" y="77"/>
                    <a:pt x="111" y="80"/>
                  </a:cubicBezTo>
                  <a:cubicBezTo>
                    <a:pt x="112" y="81"/>
                    <a:pt x="112" y="82"/>
                    <a:pt x="111" y="83"/>
                  </a:cubicBezTo>
                  <a:cubicBezTo>
                    <a:pt x="118" y="82"/>
                    <a:pt x="118" y="78"/>
                    <a:pt x="118" y="76"/>
                  </a:cubicBezTo>
                  <a:cubicBezTo>
                    <a:pt x="119" y="73"/>
                    <a:pt x="120" y="71"/>
                    <a:pt x="123" y="73"/>
                  </a:cubicBezTo>
                  <a:cubicBezTo>
                    <a:pt x="125" y="75"/>
                    <a:pt x="128" y="75"/>
                    <a:pt x="133" y="73"/>
                  </a:cubicBezTo>
                  <a:cubicBezTo>
                    <a:pt x="138" y="71"/>
                    <a:pt x="138" y="69"/>
                    <a:pt x="140" y="72"/>
                  </a:cubicBezTo>
                  <a:cubicBezTo>
                    <a:pt x="142" y="74"/>
                    <a:pt x="146" y="72"/>
                    <a:pt x="153" y="72"/>
                  </a:cubicBezTo>
                  <a:cubicBezTo>
                    <a:pt x="160" y="72"/>
                    <a:pt x="161" y="67"/>
                    <a:pt x="168" y="68"/>
                  </a:cubicBezTo>
                  <a:cubicBezTo>
                    <a:pt x="175" y="68"/>
                    <a:pt x="180" y="66"/>
                    <a:pt x="180" y="66"/>
                  </a:cubicBezTo>
                  <a:cubicBezTo>
                    <a:pt x="185" y="67"/>
                    <a:pt x="185" y="67"/>
                    <a:pt x="185" y="67"/>
                  </a:cubicBezTo>
                  <a:cubicBezTo>
                    <a:pt x="186" y="65"/>
                    <a:pt x="186" y="64"/>
                    <a:pt x="190" y="63"/>
                  </a:cubicBezTo>
                  <a:cubicBezTo>
                    <a:pt x="195" y="63"/>
                    <a:pt x="197" y="67"/>
                    <a:pt x="200" y="65"/>
                  </a:cubicBezTo>
                  <a:cubicBezTo>
                    <a:pt x="202" y="64"/>
                    <a:pt x="211" y="73"/>
                    <a:pt x="212" y="67"/>
                  </a:cubicBezTo>
                  <a:cubicBezTo>
                    <a:pt x="212" y="66"/>
                    <a:pt x="208" y="59"/>
                    <a:pt x="206" y="58"/>
                  </a:cubicBezTo>
                  <a:close/>
                  <a:moveTo>
                    <a:pt x="19" y="15"/>
                  </a:moveTo>
                  <a:cubicBezTo>
                    <a:pt x="23" y="14"/>
                    <a:pt x="32" y="16"/>
                    <a:pt x="34" y="14"/>
                  </a:cubicBezTo>
                  <a:cubicBezTo>
                    <a:pt x="36" y="12"/>
                    <a:pt x="28" y="9"/>
                    <a:pt x="25" y="7"/>
                  </a:cubicBezTo>
                  <a:cubicBezTo>
                    <a:pt x="24" y="6"/>
                    <a:pt x="23" y="3"/>
                    <a:pt x="22" y="1"/>
                  </a:cubicBezTo>
                  <a:cubicBezTo>
                    <a:pt x="21" y="2"/>
                    <a:pt x="19" y="3"/>
                    <a:pt x="18" y="2"/>
                  </a:cubicBezTo>
                  <a:cubicBezTo>
                    <a:pt x="15" y="0"/>
                    <a:pt x="8" y="1"/>
                    <a:pt x="6" y="2"/>
                  </a:cubicBezTo>
                  <a:cubicBezTo>
                    <a:pt x="5" y="2"/>
                    <a:pt x="7" y="7"/>
                    <a:pt x="7" y="9"/>
                  </a:cubicBezTo>
                  <a:cubicBezTo>
                    <a:pt x="7" y="12"/>
                    <a:pt x="4" y="13"/>
                    <a:pt x="4" y="15"/>
                  </a:cubicBezTo>
                  <a:cubicBezTo>
                    <a:pt x="4" y="16"/>
                    <a:pt x="3" y="17"/>
                    <a:pt x="1" y="19"/>
                  </a:cubicBezTo>
                  <a:cubicBezTo>
                    <a:pt x="4" y="20"/>
                    <a:pt x="6" y="22"/>
                    <a:pt x="8" y="22"/>
                  </a:cubicBezTo>
                  <a:cubicBezTo>
                    <a:pt x="13" y="22"/>
                    <a:pt x="15" y="17"/>
                    <a:pt x="19" y="1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1" name="Freeform 130">
              <a:extLst>
                <a:ext uri="{FF2B5EF4-FFF2-40B4-BE49-F238E27FC236}">
                  <a16:creationId xmlns="" xmlns:a16="http://schemas.microsoft.com/office/drawing/2014/main" id="{56539DC8-BEFC-44DF-9E30-AB839C19A7AC}"/>
                </a:ext>
              </a:extLst>
            </p:cNvPr>
            <p:cNvSpPr>
              <a:spLocks/>
            </p:cNvSpPr>
            <p:nvPr/>
          </p:nvSpPr>
          <p:spPr bwMode="auto">
            <a:xfrm>
              <a:off x="6097587" y="2332038"/>
              <a:ext cx="53975" cy="53975"/>
            </a:xfrm>
            <a:custGeom>
              <a:avLst/>
              <a:gdLst>
                <a:gd name="T0" fmla="*/ 12 w 26"/>
                <a:gd name="T1" fmla="*/ 1 h 25"/>
                <a:gd name="T2" fmla="*/ 0 w 26"/>
                <a:gd name="T3" fmla="*/ 8 h 25"/>
                <a:gd name="T4" fmla="*/ 1 w 26"/>
                <a:gd name="T5" fmla="*/ 11 h 25"/>
                <a:gd name="T6" fmla="*/ 8 w 26"/>
                <a:gd name="T7" fmla="*/ 19 h 25"/>
                <a:gd name="T8" fmla="*/ 9 w 26"/>
                <a:gd name="T9" fmla="*/ 25 h 25"/>
                <a:gd name="T10" fmla="*/ 14 w 26"/>
                <a:gd name="T11" fmla="*/ 25 h 25"/>
                <a:gd name="T12" fmla="*/ 25 w 26"/>
                <a:gd name="T13" fmla="*/ 11 h 25"/>
                <a:gd name="T14" fmla="*/ 12 w 2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12" y="1"/>
                  </a:moveTo>
                  <a:cubicBezTo>
                    <a:pt x="8" y="0"/>
                    <a:pt x="1" y="4"/>
                    <a:pt x="0" y="8"/>
                  </a:cubicBezTo>
                  <a:cubicBezTo>
                    <a:pt x="0" y="9"/>
                    <a:pt x="1" y="10"/>
                    <a:pt x="1" y="11"/>
                  </a:cubicBezTo>
                  <a:cubicBezTo>
                    <a:pt x="2" y="14"/>
                    <a:pt x="5" y="17"/>
                    <a:pt x="8" y="19"/>
                  </a:cubicBezTo>
                  <a:cubicBezTo>
                    <a:pt x="10" y="20"/>
                    <a:pt x="10" y="23"/>
                    <a:pt x="9" y="25"/>
                  </a:cubicBezTo>
                  <a:cubicBezTo>
                    <a:pt x="11" y="25"/>
                    <a:pt x="13" y="25"/>
                    <a:pt x="14" y="25"/>
                  </a:cubicBezTo>
                  <a:cubicBezTo>
                    <a:pt x="17" y="24"/>
                    <a:pt x="24" y="14"/>
                    <a:pt x="25" y="11"/>
                  </a:cubicBezTo>
                  <a:cubicBezTo>
                    <a:pt x="26" y="9"/>
                    <a:pt x="17" y="1"/>
                    <a:pt x="12" y="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2" name="Freeform 131">
              <a:extLst>
                <a:ext uri="{FF2B5EF4-FFF2-40B4-BE49-F238E27FC236}">
                  <a16:creationId xmlns="" xmlns:a16="http://schemas.microsoft.com/office/drawing/2014/main" id="{204E2419-107B-4081-B924-FE8205152896}"/>
                </a:ext>
              </a:extLst>
            </p:cNvPr>
            <p:cNvSpPr>
              <a:spLocks/>
            </p:cNvSpPr>
            <p:nvPr/>
          </p:nvSpPr>
          <p:spPr bwMode="auto">
            <a:xfrm>
              <a:off x="7175500" y="2135188"/>
              <a:ext cx="161925" cy="155575"/>
            </a:xfrm>
            <a:custGeom>
              <a:avLst/>
              <a:gdLst>
                <a:gd name="T0" fmla="*/ 74 w 77"/>
                <a:gd name="T1" fmla="*/ 3 h 73"/>
                <a:gd name="T2" fmla="*/ 65 w 77"/>
                <a:gd name="T3" fmla="*/ 0 h 73"/>
                <a:gd name="T4" fmla="*/ 58 w 77"/>
                <a:gd name="T5" fmla="*/ 8 h 73"/>
                <a:gd name="T6" fmla="*/ 50 w 77"/>
                <a:gd name="T7" fmla="*/ 14 h 73"/>
                <a:gd name="T8" fmla="*/ 46 w 77"/>
                <a:gd name="T9" fmla="*/ 19 h 73"/>
                <a:gd name="T10" fmla="*/ 38 w 77"/>
                <a:gd name="T11" fmla="*/ 21 h 73"/>
                <a:gd name="T12" fmla="*/ 31 w 77"/>
                <a:gd name="T13" fmla="*/ 18 h 73"/>
                <a:gd name="T14" fmla="*/ 24 w 77"/>
                <a:gd name="T15" fmla="*/ 26 h 73"/>
                <a:gd name="T16" fmla="*/ 3 w 77"/>
                <a:gd name="T17" fmla="*/ 37 h 73"/>
                <a:gd name="T18" fmla="*/ 0 w 77"/>
                <a:gd name="T19" fmla="*/ 42 h 73"/>
                <a:gd name="T20" fmla="*/ 13 w 77"/>
                <a:gd name="T21" fmla="*/ 49 h 73"/>
                <a:gd name="T22" fmla="*/ 6 w 77"/>
                <a:gd name="T23" fmla="*/ 61 h 73"/>
                <a:gd name="T24" fmla="*/ 8 w 77"/>
                <a:gd name="T25" fmla="*/ 68 h 73"/>
                <a:gd name="T26" fmla="*/ 14 w 77"/>
                <a:gd name="T27" fmla="*/ 71 h 73"/>
                <a:gd name="T28" fmla="*/ 22 w 77"/>
                <a:gd name="T29" fmla="*/ 69 h 73"/>
                <a:gd name="T30" fmla="*/ 25 w 77"/>
                <a:gd name="T31" fmla="*/ 70 h 73"/>
                <a:gd name="T32" fmla="*/ 31 w 77"/>
                <a:gd name="T33" fmla="*/ 65 h 73"/>
                <a:gd name="T34" fmla="*/ 42 w 77"/>
                <a:gd name="T35" fmla="*/ 63 h 73"/>
                <a:gd name="T36" fmla="*/ 48 w 77"/>
                <a:gd name="T37" fmla="*/ 61 h 73"/>
                <a:gd name="T38" fmla="*/ 38 w 77"/>
                <a:gd name="T39" fmla="*/ 52 h 73"/>
                <a:gd name="T40" fmla="*/ 41 w 77"/>
                <a:gd name="T41" fmla="*/ 42 h 73"/>
                <a:gd name="T42" fmla="*/ 61 w 77"/>
                <a:gd name="T43" fmla="*/ 30 h 73"/>
                <a:gd name="T44" fmla="*/ 65 w 77"/>
                <a:gd name="T45" fmla="*/ 16 h 73"/>
                <a:gd name="T46" fmla="*/ 77 w 77"/>
                <a:gd name="T47" fmla="*/ 4 h 73"/>
                <a:gd name="T48" fmla="*/ 74 w 77"/>
                <a:gd name="T49"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3">
                  <a:moveTo>
                    <a:pt x="74" y="3"/>
                  </a:moveTo>
                  <a:cubicBezTo>
                    <a:pt x="70" y="5"/>
                    <a:pt x="68" y="0"/>
                    <a:pt x="65" y="0"/>
                  </a:cubicBezTo>
                  <a:cubicBezTo>
                    <a:pt x="61" y="0"/>
                    <a:pt x="62" y="8"/>
                    <a:pt x="58" y="8"/>
                  </a:cubicBezTo>
                  <a:cubicBezTo>
                    <a:pt x="54" y="8"/>
                    <a:pt x="55" y="13"/>
                    <a:pt x="50" y="14"/>
                  </a:cubicBezTo>
                  <a:cubicBezTo>
                    <a:pt x="45" y="15"/>
                    <a:pt x="43" y="15"/>
                    <a:pt x="46" y="19"/>
                  </a:cubicBezTo>
                  <a:cubicBezTo>
                    <a:pt x="48" y="22"/>
                    <a:pt x="43" y="21"/>
                    <a:pt x="38" y="21"/>
                  </a:cubicBezTo>
                  <a:cubicBezTo>
                    <a:pt x="34" y="21"/>
                    <a:pt x="34" y="18"/>
                    <a:pt x="31" y="18"/>
                  </a:cubicBezTo>
                  <a:cubicBezTo>
                    <a:pt x="28" y="18"/>
                    <a:pt x="26" y="23"/>
                    <a:pt x="24" y="26"/>
                  </a:cubicBezTo>
                  <a:cubicBezTo>
                    <a:pt x="22" y="29"/>
                    <a:pt x="7" y="35"/>
                    <a:pt x="3" y="37"/>
                  </a:cubicBezTo>
                  <a:cubicBezTo>
                    <a:pt x="2" y="38"/>
                    <a:pt x="1" y="40"/>
                    <a:pt x="0" y="42"/>
                  </a:cubicBezTo>
                  <a:cubicBezTo>
                    <a:pt x="5" y="43"/>
                    <a:pt x="10" y="46"/>
                    <a:pt x="13" y="49"/>
                  </a:cubicBezTo>
                  <a:cubicBezTo>
                    <a:pt x="16" y="53"/>
                    <a:pt x="9" y="57"/>
                    <a:pt x="6" y="61"/>
                  </a:cubicBezTo>
                  <a:cubicBezTo>
                    <a:pt x="3" y="65"/>
                    <a:pt x="8" y="65"/>
                    <a:pt x="8" y="68"/>
                  </a:cubicBezTo>
                  <a:cubicBezTo>
                    <a:pt x="8" y="71"/>
                    <a:pt x="12" y="73"/>
                    <a:pt x="14" y="71"/>
                  </a:cubicBezTo>
                  <a:cubicBezTo>
                    <a:pt x="15" y="68"/>
                    <a:pt x="18" y="69"/>
                    <a:pt x="22" y="69"/>
                  </a:cubicBezTo>
                  <a:cubicBezTo>
                    <a:pt x="24" y="69"/>
                    <a:pt x="24" y="70"/>
                    <a:pt x="25" y="70"/>
                  </a:cubicBezTo>
                  <a:cubicBezTo>
                    <a:pt x="27" y="68"/>
                    <a:pt x="30" y="66"/>
                    <a:pt x="31" y="65"/>
                  </a:cubicBezTo>
                  <a:cubicBezTo>
                    <a:pt x="33" y="64"/>
                    <a:pt x="38" y="63"/>
                    <a:pt x="42" y="63"/>
                  </a:cubicBezTo>
                  <a:cubicBezTo>
                    <a:pt x="44" y="63"/>
                    <a:pt x="46" y="62"/>
                    <a:pt x="48" y="61"/>
                  </a:cubicBezTo>
                  <a:cubicBezTo>
                    <a:pt x="43" y="56"/>
                    <a:pt x="39" y="53"/>
                    <a:pt x="38" y="52"/>
                  </a:cubicBezTo>
                  <a:cubicBezTo>
                    <a:pt x="34" y="49"/>
                    <a:pt x="36" y="43"/>
                    <a:pt x="41" y="42"/>
                  </a:cubicBezTo>
                  <a:cubicBezTo>
                    <a:pt x="46" y="40"/>
                    <a:pt x="57" y="32"/>
                    <a:pt x="61" y="30"/>
                  </a:cubicBezTo>
                  <a:cubicBezTo>
                    <a:pt x="64" y="28"/>
                    <a:pt x="62" y="21"/>
                    <a:pt x="65" y="16"/>
                  </a:cubicBezTo>
                  <a:cubicBezTo>
                    <a:pt x="66" y="13"/>
                    <a:pt x="72" y="8"/>
                    <a:pt x="77" y="4"/>
                  </a:cubicBezTo>
                  <a:cubicBezTo>
                    <a:pt x="76" y="3"/>
                    <a:pt x="75" y="3"/>
                    <a:pt x="74" y="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3" name="Freeform 132">
              <a:extLst>
                <a:ext uri="{FF2B5EF4-FFF2-40B4-BE49-F238E27FC236}">
                  <a16:creationId xmlns="" xmlns:a16="http://schemas.microsoft.com/office/drawing/2014/main" id="{5E0A3C83-1358-4D15-B0A0-AD8008A6F9D7}"/>
                </a:ext>
              </a:extLst>
            </p:cNvPr>
            <p:cNvSpPr>
              <a:spLocks/>
            </p:cNvSpPr>
            <p:nvPr/>
          </p:nvSpPr>
          <p:spPr bwMode="auto">
            <a:xfrm>
              <a:off x="6145212" y="2482851"/>
              <a:ext cx="184150" cy="106363"/>
            </a:xfrm>
            <a:custGeom>
              <a:avLst/>
              <a:gdLst>
                <a:gd name="T0" fmla="*/ 85 w 87"/>
                <a:gd name="T1" fmla="*/ 32 h 50"/>
                <a:gd name="T2" fmla="*/ 83 w 87"/>
                <a:gd name="T3" fmla="*/ 32 h 50"/>
                <a:gd name="T4" fmla="*/ 68 w 87"/>
                <a:gd name="T5" fmla="*/ 29 h 50"/>
                <a:gd name="T6" fmla="*/ 46 w 87"/>
                <a:gd name="T7" fmla="*/ 20 h 50"/>
                <a:gd name="T8" fmla="*/ 23 w 87"/>
                <a:gd name="T9" fmla="*/ 4 h 50"/>
                <a:gd name="T10" fmla="*/ 14 w 87"/>
                <a:gd name="T11" fmla="*/ 2 h 50"/>
                <a:gd name="T12" fmla="*/ 7 w 87"/>
                <a:gd name="T13" fmla="*/ 4 h 50"/>
                <a:gd name="T14" fmla="*/ 2 w 87"/>
                <a:gd name="T15" fmla="*/ 11 h 50"/>
                <a:gd name="T16" fmla="*/ 0 w 87"/>
                <a:gd name="T17" fmla="*/ 19 h 50"/>
                <a:gd name="T18" fmla="*/ 6 w 87"/>
                <a:gd name="T19" fmla="*/ 23 h 50"/>
                <a:gd name="T20" fmla="*/ 15 w 87"/>
                <a:gd name="T21" fmla="*/ 28 h 50"/>
                <a:gd name="T22" fmla="*/ 23 w 87"/>
                <a:gd name="T23" fmla="*/ 32 h 50"/>
                <a:gd name="T24" fmla="*/ 33 w 87"/>
                <a:gd name="T25" fmla="*/ 38 h 50"/>
                <a:gd name="T26" fmla="*/ 43 w 87"/>
                <a:gd name="T27" fmla="*/ 36 h 50"/>
                <a:gd name="T28" fmla="*/ 50 w 87"/>
                <a:gd name="T29" fmla="*/ 42 h 50"/>
                <a:gd name="T30" fmla="*/ 64 w 87"/>
                <a:gd name="T31" fmla="*/ 48 h 50"/>
                <a:gd name="T32" fmla="*/ 84 w 87"/>
                <a:gd name="T33" fmla="*/ 46 h 50"/>
                <a:gd name="T34" fmla="*/ 84 w 87"/>
                <a:gd name="T35" fmla="*/ 35 h 50"/>
                <a:gd name="T36" fmla="*/ 85 w 87"/>
                <a:gd name="T3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50">
                  <a:moveTo>
                    <a:pt x="85" y="32"/>
                  </a:moveTo>
                  <a:cubicBezTo>
                    <a:pt x="84" y="32"/>
                    <a:pt x="84" y="32"/>
                    <a:pt x="83" y="32"/>
                  </a:cubicBezTo>
                  <a:cubicBezTo>
                    <a:pt x="76" y="32"/>
                    <a:pt x="72" y="29"/>
                    <a:pt x="68" y="29"/>
                  </a:cubicBezTo>
                  <a:cubicBezTo>
                    <a:pt x="64" y="29"/>
                    <a:pt x="51" y="25"/>
                    <a:pt x="46" y="20"/>
                  </a:cubicBezTo>
                  <a:cubicBezTo>
                    <a:pt x="41" y="16"/>
                    <a:pt x="27" y="7"/>
                    <a:pt x="23" y="4"/>
                  </a:cubicBezTo>
                  <a:cubicBezTo>
                    <a:pt x="20" y="0"/>
                    <a:pt x="15" y="0"/>
                    <a:pt x="14" y="2"/>
                  </a:cubicBezTo>
                  <a:cubicBezTo>
                    <a:pt x="14" y="4"/>
                    <a:pt x="11" y="4"/>
                    <a:pt x="7" y="4"/>
                  </a:cubicBezTo>
                  <a:cubicBezTo>
                    <a:pt x="6" y="6"/>
                    <a:pt x="2" y="8"/>
                    <a:pt x="2" y="11"/>
                  </a:cubicBezTo>
                  <a:cubicBezTo>
                    <a:pt x="2" y="13"/>
                    <a:pt x="0" y="17"/>
                    <a:pt x="0" y="19"/>
                  </a:cubicBezTo>
                  <a:cubicBezTo>
                    <a:pt x="0" y="21"/>
                    <a:pt x="5" y="22"/>
                    <a:pt x="6" y="23"/>
                  </a:cubicBezTo>
                  <a:cubicBezTo>
                    <a:pt x="7" y="25"/>
                    <a:pt x="15" y="26"/>
                    <a:pt x="15" y="28"/>
                  </a:cubicBezTo>
                  <a:cubicBezTo>
                    <a:pt x="15" y="30"/>
                    <a:pt x="20" y="32"/>
                    <a:pt x="23" y="32"/>
                  </a:cubicBezTo>
                  <a:cubicBezTo>
                    <a:pt x="27" y="33"/>
                    <a:pt x="31" y="36"/>
                    <a:pt x="33" y="38"/>
                  </a:cubicBezTo>
                  <a:cubicBezTo>
                    <a:pt x="35" y="39"/>
                    <a:pt x="41" y="36"/>
                    <a:pt x="43" y="36"/>
                  </a:cubicBezTo>
                  <a:cubicBezTo>
                    <a:pt x="46" y="36"/>
                    <a:pt x="49" y="40"/>
                    <a:pt x="50" y="42"/>
                  </a:cubicBezTo>
                  <a:cubicBezTo>
                    <a:pt x="50" y="44"/>
                    <a:pt x="62" y="46"/>
                    <a:pt x="64" y="48"/>
                  </a:cubicBezTo>
                  <a:cubicBezTo>
                    <a:pt x="67" y="50"/>
                    <a:pt x="81" y="49"/>
                    <a:pt x="84" y="46"/>
                  </a:cubicBezTo>
                  <a:cubicBezTo>
                    <a:pt x="87" y="43"/>
                    <a:pt x="84" y="39"/>
                    <a:pt x="84" y="35"/>
                  </a:cubicBezTo>
                  <a:cubicBezTo>
                    <a:pt x="84" y="33"/>
                    <a:pt x="85" y="32"/>
                    <a:pt x="85" y="3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4" name="Freeform 133">
              <a:extLst>
                <a:ext uri="{FF2B5EF4-FFF2-40B4-BE49-F238E27FC236}">
                  <a16:creationId xmlns="" xmlns:a16="http://schemas.microsoft.com/office/drawing/2014/main" id="{47C624AD-78B6-473A-AC58-D144D5961F41}"/>
                </a:ext>
              </a:extLst>
            </p:cNvPr>
            <p:cNvSpPr>
              <a:spLocks/>
            </p:cNvSpPr>
            <p:nvPr/>
          </p:nvSpPr>
          <p:spPr bwMode="auto">
            <a:xfrm>
              <a:off x="6411912" y="2532063"/>
              <a:ext cx="204788" cy="450850"/>
            </a:xfrm>
            <a:custGeom>
              <a:avLst/>
              <a:gdLst>
                <a:gd name="T0" fmla="*/ 78 w 96"/>
                <a:gd name="T1" fmla="*/ 194 h 213"/>
                <a:gd name="T2" fmla="*/ 74 w 96"/>
                <a:gd name="T3" fmla="*/ 185 h 213"/>
                <a:gd name="T4" fmla="*/ 70 w 96"/>
                <a:gd name="T5" fmla="*/ 171 h 213"/>
                <a:gd name="T6" fmla="*/ 66 w 96"/>
                <a:gd name="T7" fmla="*/ 159 h 213"/>
                <a:gd name="T8" fmla="*/ 67 w 96"/>
                <a:gd name="T9" fmla="*/ 151 h 213"/>
                <a:gd name="T10" fmla="*/ 68 w 96"/>
                <a:gd name="T11" fmla="*/ 146 h 213"/>
                <a:gd name="T12" fmla="*/ 66 w 96"/>
                <a:gd name="T13" fmla="*/ 138 h 213"/>
                <a:gd name="T14" fmla="*/ 57 w 96"/>
                <a:gd name="T15" fmla="*/ 128 h 213"/>
                <a:gd name="T16" fmla="*/ 59 w 96"/>
                <a:gd name="T17" fmla="*/ 110 h 213"/>
                <a:gd name="T18" fmla="*/ 66 w 96"/>
                <a:gd name="T19" fmla="*/ 107 h 213"/>
                <a:gd name="T20" fmla="*/ 74 w 96"/>
                <a:gd name="T21" fmla="*/ 104 h 213"/>
                <a:gd name="T22" fmla="*/ 84 w 96"/>
                <a:gd name="T23" fmla="*/ 98 h 213"/>
                <a:gd name="T24" fmla="*/ 90 w 96"/>
                <a:gd name="T25" fmla="*/ 93 h 213"/>
                <a:gd name="T26" fmla="*/ 96 w 96"/>
                <a:gd name="T27" fmla="*/ 84 h 213"/>
                <a:gd name="T28" fmla="*/ 96 w 96"/>
                <a:gd name="T29" fmla="*/ 84 h 213"/>
                <a:gd name="T30" fmla="*/ 91 w 96"/>
                <a:gd name="T31" fmla="*/ 85 h 213"/>
                <a:gd name="T32" fmla="*/ 84 w 96"/>
                <a:gd name="T33" fmla="*/ 81 h 213"/>
                <a:gd name="T34" fmla="*/ 78 w 96"/>
                <a:gd name="T35" fmla="*/ 78 h 213"/>
                <a:gd name="T36" fmla="*/ 78 w 96"/>
                <a:gd name="T37" fmla="*/ 71 h 213"/>
                <a:gd name="T38" fmla="*/ 74 w 96"/>
                <a:gd name="T39" fmla="*/ 66 h 213"/>
                <a:gd name="T40" fmla="*/ 70 w 96"/>
                <a:gd name="T41" fmla="*/ 57 h 213"/>
                <a:gd name="T42" fmla="*/ 60 w 96"/>
                <a:gd name="T43" fmla="*/ 55 h 213"/>
                <a:gd name="T44" fmla="*/ 58 w 96"/>
                <a:gd name="T45" fmla="*/ 49 h 213"/>
                <a:gd name="T46" fmla="*/ 67 w 96"/>
                <a:gd name="T47" fmla="*/ 33 h 213"/>
                <a:gd name="T48" fmla="*/ 70 w 96"/>
                <a:gd name="T49" fmla="*/ 17 h 213"/>
                <a:gd name="T50" fmla="*/ 65 w 96"/>
                <a:gd name="T51" fmla="*/ 11 h 213"/>
                <a:gd name="T52" fmla="*/ 63 w 96"/>
                <a:gd name="T53" fmla="*/ 5 h 213"/>
                <a:gd name="T54" fmla="*/ 55 w 96"/>
                <a:gd name="T55" fmla="*/ 2 h 213"/>
                <a:gd name="T56" fmla="*/ 53 w 96"/>
                <a:gd name="T57" fmla="*/ 3 h 213"/>
                <a:gd name="T58" fmla="*/ 54 w 96"/>
                <a:gd name="T59" fmla="*/ 3 h 213"/>
                <a:gd name="T60" fmla="*/ 51 w 96"/>
                <a:gd name="T61" fmla="*/ 8 h 213"/>
                <a:gd name="T62" fmla="*/ 52 w 96"/>
                <a:gd name="T63" fmla="*/ 16 h 213"/>
                <a:gd name="T64" fmla="*/ 47 w 96"/>
                <a:gd name="T65" fmla="*/ 16 h 213"/>
                <a:gd name="T66" fmla="*/ 38 w 96"/>
                <a:gd name="T67" fmla="*/ 20 h 213"/>
                <a:gd name="T68" fmla="*/ 30 w 96"/>
                <a:gd name="T69" fmla="*/ 29 h 213"/>
                <a:gd name="T70" fmla="*/ 27 w 96"/>
                <a:gd name="T71" fmla="*/ 43 h 213"/>
                <a:gd name="T72" fmla="*/ 23 w 96"/>
                <a:gd name="T73" fmla="*/ 57 h 213"/>
                <a:gd name="T74" fmla="*/ 14 w 96"/>
                <a:gd name="T75" fmla="*/ 56 h 213"/>
                <a:gd name="T76" fmla="*/ 12 w 96"/>
                <a:gd name="T77" fmla="*/ 67 h 213"/>
                <a:gd name="T78" fmla="*/ 9 w 96"/>
                <a:gd name="T79" fmla="*/ 79 h 213"/>
                <a:gd name="T80" fmla="*/ 4 w 96"/>
                <a:gd name="T81" fmla="*/ 88 h 213"/>
                <a:gd name="T82" fmla="*/ 0 w 96"/>
                <a:gd name="T83" fmla="*/ 91 h 213"/>
                <a:gd name="T84" fmla="*/ 10 w 96"/>
                <a:gd name="T85" fmla="*/ 102 h 213"/>
                <a:gd name="T86" fmla="*/ 23 w 96"/>
                <a:gd name="T87" fmla="*/ 125 h 213"/>
                <a:gd name="T88" fmla="*/ 22 w 96"/>
                <a:gd name="T89" fmla="*/ 143 h 213"/>
                <a:gd name="T90" fmla="*/ 26 w 96"/>
                <a:gd name="T91" fmla="*/ 149 h 213"/>
                <a:gd name="T92" fmla="*/ 37 w 96"/>
                <a:gd name="T93" fmla="*/ 148 h 213"/>
                <a:gd name="T94" fmla="*/ 47 w 96"/>
                <a:gd name="T95" fmla="*/ 137 h 213"/>
                <a:gd name="T96" fmla="*/ 53 w 96"/>
                <a:gd name="T97" fmla="*/ 141 h 213"/>
                <a:gd name="T98" fmla="*/ 57 w 96"/>
                <a:gd name="T99" fmla="*/ 154 h 213"/>
                <a:gd name="T100" fmla="*/ 63 w 96"/>
                <a:gd name="T101" fmla="*/ 178 h 213"/>
                <a:gd name="T102" fmla="*/ 67 w 96"/>
                <a:gd name="T103" fmla="*/ 196 h 213"/>
                <a:gd name="T104" fmla="*/ 69 w 96"/>
                <a:gd name="T105" fmla="*/ 209 h 213"/>
                <a:gd name="T106" fmla="*/ 68 w 96"/>
                <a:gd name="T107" fmla="*/ 212 h 213"/>
                <a:gd name="T108" fmla="*/ 78 w 96"/>
                <a:gd name="T109" fmla="*/ 19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213">
                  <a:moveTo>
                    <a:pt x="78" y="194"/>
                  </a:moveTo>
                  <a:cubicBezTo>
                    <a:pt x="78" y="189"/>
                    <a:pt x="74" y="189"/>
                    <a:pt x="74" y="185"/>
                  </a:cubicBezTo>
                  <a:cubicBezTo>
                    <a:pt x="74" y="182"/>
                    <a:pt x="74" y="175"/>
                    <a:pt x="70" y="171"/>
                  </a:cubicBezTo>
                  <a:cubicBezTo>
                    <a:pt x="65" y="167"/>
                    <a:pt x="63" y="162"/>
                    <a:pt x="66" y="159"/>
                  </a:cubicBezTo>
                  <a:cubicBezTo>
                    <a:pt x="68" y="157"/>
                    <a:pt x="66" y="151"/>
                    <a:pt x="67" y="151"/>
                  </a:cubicBezTo>
                  <a:cubicBezTo>
                    <a:pt x="69" y="152"/>
                    <a:pt x="71" y="147"/>
                    <a:pt x="68" y="146"/>
                  </a:cubicBezTo>
                  <a:cubicBezTo>
                    <a:pt x="65" y="145"/>
                    <a:pt x="68" y="139"/>
                    <a:pt x="66" y="138"/>
                  </a:cubicBezTo>
                  <a:cubicBezTo>
                    <a:pt x="63" y="138"/>
                    <a:pt x="57" y="130"/>
                    <a:pt x="57" y="128"/>
                  </a:cubicBezTo>
                  <a:cubicBezTo>
                    <a:pt x="57" y="126"/>
                    <a:pt x="59" y="113"/>
                    <a:pt x="59" y="110"/>
                  </a:cubicBezTo>
                  <a:cubicBezTo>
                    <a:pt x="60" y="107"/>
                    <a:pt x="64" y="107"/>
                    <a:pt x="66" y="107"/>
                  </a:cubicBezTo>
                  <a:cubicBezTo>
                    <a:pt x="67" y="107"/>
                    <a:pt x="72" y="107"/>
                    <a:pt x="74" y="104"/>
                  </a:cubicBezTo>
                  <a:cubicBezTo>
                    <a:pt x="76" y="101"/>
                    <a:pt x="83" y="101"/>
                    <a:pt x="84" y="98"/>
                  </a:cubicBezTo>
                  <a:cubicBezTo>
                    <a:pt x="85" y="96"/>
                    <a:pt x="90" y="96"/>
                    <a:pt x="90" y="93"/>
                  </a:cubicBezTo>
                  <a:cubicBezTo>
                    <a:pt x="90" y="91"/>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6"/>
                    <a:pt x="69" y="59"/>
                    <a:pt x="70" y="57"/>
                  </a:cubicBezTo>
                  <a:cubicBezTo>
                    <a:pt x="71" y="55"/>
                    <a:pt x="63" y="53"/>
                    <a:pt x="60" y="55"/>
                  </a:cubicBezTo>
                  <a:cubicBezTo>
                    <a:pt x="56" y="56"/>
                    <a:pt x="59" y="52"/>
                    <a:pt x="58" y="49"/>
                  </a:cubicBezTo>
                  <a:cubicBezTo>
                    <a:pt x="57" y="47"/>
                    <a:pt x="62" y="38"/>
                    <a:pt x="67" y="33"/>
                  </a:cubicBezTo>
                  <a:cubicBezTo>
                    <a:pt x="72" y="29"/>
                    <a:pt x="70" y="22"/>
                    <a:pt x="70" y="17"/>
                  </a:cubicBezTo>
                  <a:cubicBezTo>
                    <a:pt x="70" y="11"/>
                    <a:pt x="68" y="11"/>
                    <a:pt x="65" y="11"/>
                  </a:cubicBezTo>
                  <a:cubicBezTo>
                    <a:pt x="63" y="11"/>
                    <a:pt x="63" y="8"/>
                    <a:pt x="63" y="5"/>
                  </a:cubicBezTo>
                  <a:cubicBezTo>
                    <a:pt x="63" y="2"/>
                    <a:pt x="58" y="0"/>
                    <a:pt x="55" y="2"/>
                  </a:cubicBezTo>
                  <a:cubicBezTo>
                    <a:pt x="55" y="2"/>
                    <a:pt x="54" y="3"/>
                    <a:pt x="53" y="3"/>
                  </a:cubicBezTo>
                  <a:cubicBezTo>
                    <a:pt x="54" y="3"/>
                    <a:pt x="54" y="3"/>
                    <a:pt x="54" y="3"/>
                  </a:cubicBezTo>
                  <a:cubicBezTo>
                    <a:pt x="54" y="3"/>
                    <a:pt x="53" y="8"/>
                    <a:pt x="51" y="8"/>
                  </a:cubicBezTo>
                  <a:cubicBezTo>
                    <a:pt x="49" y="9"/>
                    <a:pt x="49" y="12"/>
                    <a:pt x="52" y="16"/>
                  </a:cubicBezTo>
                  <a:cubicBezTo>
                    <a:pt x="55" y="20"/>
                    <a:pt x="48" y="18"/>
                    <a:pt x="47" y="16"/>
                  </a:cubicBezTo>
                  <a:cubicBezTo>
                    <a:pt x="46" y="14"/>
                    <a:pt x="41" y="17"/>
                    <a:pt x="38" y="20"/>
                  </a:cubicBezTo>
                  <a:cubicBezTo>
                    <a:pt x="35" y="23"/>
                    <a:pt x="30" y="24"/>
                    <a:pt x="30" y="29"/>
                  </a:cubicBezTo>
                  <a:cubicBezTo>
                    <a:pt x="30" y="34"/>
                    <a:pt x="26" y="39"/>
                    <a:pt x="27" y="43"/>
                  </a:cubicBezTo>
                  <a:cubicBezTo>
                    <a:pt x="28" y="47"/>
                    <a:pt x="23" y="54"/>
                    <a:pt x="23" y="57"/>
                  </a:cubicBezTo>
                  <a:cubicBezTo>
                    <a:pt x="23" y="59"/>
                    <a:pt x="15" y="56"/>
                    <a:pt x="14" y="56"/>
                  </a:cubicBezTo>
                  <a:cubicBezTo>
                    <a:pt x="13" y="56"/>
                    <a:pt x="14" y="65"/>
                    <a:pt x="12" y="67"/>
                  </a:cubicBezTo>
                  <a:cubicBezTo>
                    <a:pt x="10" y="70"/>
                    <a:pt x="11" y="79"/>
                    <a:pt x="9" y="79"/>
                  </a:cubicBezTo>
                  <a:cubicBezTo>
                    <a:pt x="6" y="79"/>
                    <a:pt x="4" y="88"/>
                    <a:pt x="4" y="88"/>
                  </a:cubicBezTo>
                  <a:cubicBezTo>
                    <a:pt x="4" y="88"/>
                    <a:pt x="2" y="89"/>
                    <a:pt x="0" y="91"/>
                  </a:cubicBezTo>
                  <a:cubicBezTo>
                    <a:pt x="2" y="95"/>
                    <a:pt x="6" y="100"/>
                    <a:pt x="10" y="102"/>
                  </a:cubicBezTo>
                  <a:cubicBezTo>
                    <a:pt x="17" y="105"/>
                    <a:pt x="21" y="118"/>
                    <a:pt x="23" y="125"/>
                  </a:cubicBezTo>
                  <a:cubicBezTo>
                    <a:pt x="25" y="132"/>
                    <a:pt x="24" y="139"/>
                    <a:pt x="22" y="143"/>
                  </a:cubicBezTo>
                  <a:cubicBezTo>
                    <a:pt x="19" y="147"/>
                    <a:pt x="22" y="147"/>
                    <a:pt x="26" y="149"/>
                  </a:cubicBezTo>
                  <a:cubicBezTo>
                    <a:pt x="30" y="151"/>
                    <a:pt x="34" y="152"/>
                    <a:pt x="37" y="148"/>
                  </a:cubicBezTo>
                  <a:cubicBezTo>
                    <a:pt x="40" y="144"/>
                    <a:pt x="46" y="141"/>
                    <a:pt x="47" y="137"/>
                  </a:cubicBezTo>
                  <a:cubicBezTo>
                    <a:pt x="48" y="132"/>
                    <a:pt x="50" y="139"/>
                    <a:pt x="53" y="141"/>
                  </a:cubicBezTo>
                  <a:cubicBezTo>
                    <a:pt x="55" y="143"/>
                    <a:pt x="57" y="148"/>
                    <a:pt x="57" y="154"/>
                  </a:cubicBezTo>
                  <a:cubicBezTo>
                    <a:pt x="58" y="159"/>
                    <a:pt x="58" y="173"/>
                    <a:pt x="63" y="178"/>
                  </a:cubicBezTo>
                  <a:cubicBezTo>
                    <a:pt x="68" y="182"/>
                    <a:pt x="69" y="192"/>
                    <a:pt x="67" y="196"/>
                  </a:cubicBezTo>
                  <a:cubicBezTo>
                    <a:pt x="66" y="199"/>
                    <a:pt x="70" y="205"/>
                    <a:pt x="69" y="209"/>
                  </a:cubicBezTo>
                  <a:cubicBezTo>
                    <a:pt x="68" y="210"/>
                    <a:pt x="68" y="211"/>
                    <a:pt x="68" y="212"/>
                  </a:cubicBezTo>
                  <a:cubicBezTo>
                    <a:pt x="72" y="213"/>
                    <a:pt x="78" y="194"/>
                    <a:pt x="78" y="19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5" name="Freeform 134">
              <a:extLst>
                <a:ext uri="{FF2B5EF4-FFF2-40B4-BE49-F238E27FC236}">
                  <a16:creationId xmlns="" xmlns:a16="http://schemas.microsoft.com/office/drawing/2014/main" id="{C1776016-1CD8-41A2-81C7-11CD917D3A5E}"/>
                </a:ext>
              </a:extLst>
            </p:cNvPr>
            <p:cNvSpPr>
              <a:spLocks/>
            </p:cNvSpPr>
            <p:nvPr/>
          </p:nvSpPr>
          <p:spPr bwMode="auto">
            <a:xfrm>
              <a:off x="6342062" y="2538413"/>
              <a:ext cx="73025" cy="44450"/>
            </a:xfrm>
            <a:custGeom>
              <a:avLst/>
              <a:gdLst>
                <a:gd name="T0" fmla="*/ 33 w 34"/>
                <a:gd name="T1" fmla="*/ 7 h 21"/>
                <a:gd name="T2" fmla="*/ 20 w 34"/>
                <a:gd name="T3" fmla="*/ 4 h 21"/>
                <a:gd name="T4" fmla="*/ 11 w 34"/>
                <a:gd name="T5" fmla="*/ 2 h 21"/>
                <a:gd name="T6" fmla="*/ 3 w 34"/>
                <a:gd name="T7" fmla="*/ 9 h 21"/>
                <a:gd name="T8" fmla="*/ 0 w 34"/>
                <a:gd name="T9" fmla="*/ 14 h 21"/>
                <a:gd name="T10" fmla="*/ 3 w 34"/>
                <a:gd name="T11" fmla="*/ 17 h 21"/>
                <a:gd name="T12" fmla="*/ 11 w 34"/>
                <a:gd name="T13" fmla="*/ 18 h 21"/>
                <a:gd name="T14" fmla="*/ 21 w 34"/>
                <a:gd name="T15" fmla="*/ 19 h 21"/>
                <a:gd name="T16" fmla="*/ 32 w 34"/>
                <a:gd name="T17" fmla="*/ 18 h 21"/>
                <a:gd name="T18" fmla="*/ 31 w 34"/>
                <a:gd name="T19" fmla="*/ 8 h 21"/>
                <a:gd name="T20" fmla="*/ 33 w 34"/>
                <a:gd name="T2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3" y="7"/>
                  </a:moveTo>
                  <a:cubicBezTo>
                    <a:pt x="26" y="1"/>
                    <a:pt x="24" y="6"/>
                    <a:pt x="20" y="4"/>
                  </a:cubicBezTo>
                  <a:cubicBezTo>
                    <a:pt x="15" y="1"/>
                    <a:pt x="13" y="0"/>
                    <a:pt x="11" y="2"/>
                  </a:cubicBezTo>
                  <a:cubicBezTo>
                    <a:pt x="8" y="4"/>
                    <a:pt x="5" y="4"/>
                    <a:pt x="3" y="9"/>
                  </a:cubicBezTo>
                  <a:cubicBezTo>
                    <a:pt x="2" y="11"/>
                    <a:pt x="1" y="13"/>
                    <a:pt x="0" y="14"/>
                  </a:cubicBezTo>
                  <a:cubicBezTo>
                    <a:pt x="1" y="16"/>
                    <a:pt x="2" y="17"/>
                    <a:pt x="3" y="17"/>
                  </a:cubicBezTo>
                  <a:cubicBezTo>
                    <a:pt x="5" y="16"/>
                    <a:pt x="7" y="19"/>
                    <a:pt x="11" y="18"/>
                  </a:cubicBezTo>
                  <a:cubicBezTo>
                    <a:pt x="14" y="17"/>
                    <a:pt x="16" y="21"/>
                    <a:pt x="21" y="19"/>
                  </a:cubicBezTo>
                  <a:cubicBezTo>
                    <a:pt x="26" y="18"/>
                    <a:pt x="31" y="21"/>
                    <a:pt x="32" y="18"/>
                  </a:cubicBezTo>
                  <a:cubicBezTo>
                    <a:pt x="34" y="15"/>
                    <a:pt x="31" y="8"/>
                    <a:pt x="31" y="8"/>
                  </a:cubicBezTo>
                  <a:cubicBezTo>
                    <a:pt x="31" y="8"/>
                    <a:pt x="32" y="8"/>
                    <a:pt x="33" y="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6" name="Freeform 135">
              <a:extLst>
                <a:ext uri="{FF2B5EF4-FFF2-40B4-BE49-F238E27FC236}">
                  <a16:creationId xmlns="" xmlns:a16="http://schemas.microsoft.com/office/drawing/2014/main" id="{AF79F637-4601-4210-AF0F-23B27FBDE86E}"/>
                </a:ext>
              </a:extLst>
            </p:cNvPr>
            <p:cNvSpPr>
              <a:spLocks/>
            </p:cNvSpPr>
            <p:nvPr/>
          </p:nvSpPr>
          <p:spPr bwMode="auto">
            <a:xfrm>
              <a:off x="6642100" y="2665413"/>
              <a:ext cx="177800" cy="366713"/>
            </a:xfrm>
            <a:custGeom>
              <a:avLst/>
              <a:gdLst>
                <a:gd name="T0" fmla="*/ 62 w 84"/>
                <a:gd name="T1" fmla="*/ 21 h 173"/>
                <a:gd name="T2" fmla="*/ 51 w 84"/>
                <a:gd name="T3" fmla="*/ 13 h 173"/>
                <a:gd name="T4" fmla="*/ 48 w 84"/>
                <a:gd name="T5" fmla="*/ 6 h 173"/>
                <a:gd name="T6" fmla="*/ 38 w 84"/>
                <a:gd name="T7" fmla="*/ 1 h 173"/>
                <a:gd name="T8" fmla="*/ 29 w 84"/>
                <a:gd name="T9" fmla="*/ 7 h 173"/>
                <a:gd name="T10" fmla="*/ 22 w 84"/>
                <a:gd name="T11" fmla="*/ 8 h 173"/>
                <a:gd name="T12" fmla="*/ 12 w 84"/>
                <a:gd name="T13" fmla="*/ 8 h 173"/>
                <a:gd name="T14" fmla="*/ 4 w 84"/>
                <a:gd name="T15" fmla="*/ 9 h 173"/>
                <a:gd name="T16" fmla="*/ 0 w 84"/>
                <a:gd name="T17" fmla="*/ 11 h 173"/>
                <a:gd name="T18" fmla="*/ 5 w 84"/>
                <a:gd name="T19" fmla="*/ 17 h 173"/>
                <a:gd name="T20" fmla="*/ 10 w 84"/>
                <a:gd name="T21" fmla="*/ 26 h 173"/>
                <a:gd name="T22" fmla="*/ 20 w 84"/>
                <a:gd name="T23" fmla="*/ 31 h 173"/>
                <a:gd name="T24" fmla="*/ 27 w 84"/>
                <a:gd name="T25" fmla="*/ 33 h 173"/>
                <a:gd name="T26" fmla="*/ 31 w 84"/>
                <a:gd name="T27" fmla="*/ 42 h 173"/>
                <a:gd name="T28" fmla="*/ 22 w 84"/>
                <a:gd name="T29" fmla="*/ 47 h 173"/>
                <a:gd name="T30" fmla="*/ 35 w 84"/>
                <a:gd name="T31" fmla="*/ 57 h 173"/>
                <a:gd name="T32" fmla="*/ 40 w 84"/>
                <a:gd name="T33" fmla="*/ 67 h 173"/>
                <a:gd name="T34" fmla="*/ 50 w 84"/>
                <a:gd name="T35" fmla="*/ 80 h 173"/>
                <a:gd name="T36" fmla="*/ 59 w 84"/>
                <a:gd name="T37" fmla="*/ 88 h 173"/>
                <a:gd name="T38" fmla="*/ 61 w 84"/>
                <a:gd name="T39" fmla="*/ 100 h 173"/>
                <a:gd name="T40" fmla="*/ 65 w 84"/>
                <a:gd name="T41" fmla="*/ 118 h 173"/>
                <a:gd name="T42" fmla="*/ 57 w 84"/>
                <a:gd name="T43" fmla="*/ 131 h 173"/>
                <a:gd name="T44" fmla="*/ 47 w 84"/>
                <a:gd name="T45" fmla="*/ 137 h 173"/>
                <a:gd name="T46" fmla="*/ 47 w 84"/>
                <a:gd name="T47" fmla="*/ 147 h 173"/>
                <a:gd name="T48" fmla="*/ 34 w 84"/>
                <a:gd name="T49" fmla="*/ 147 h 173"/>
                <a:gd name="T50" fmla="*/ 27 w 84"/>
                <a:gd name="T51" fmla="*/ 153 h 173"/>
                <a:gd name="T52" fmla="*/ 32 w 84"/>
                <a:gd name="T53" fmla="*/ 157 h 173"/>
                <a:gd name="T54" fmla="*/ 29 w 84"/>
                <a:gd name="T55" fmla="*/ 166 h 173"/>
                <a:gd name="T56" fmla="*/ 34 w 84"/>
                <a:gd name="T57" fmla="*/ 171 h 173"/>
                <a:gd name="T58" fmla="*/ 45 w 84"/>
                <a:gd name="T59" fmla="*/ 163 h 173"/>
                <a:gd name="T60" fmla="*/ 47 w 84"/>
                <a:gd name="T61" fmla="*/ 159 h 173"/>
                <a:gd name="T62" fmla="*/ 50 w 84"/>
                <a:gd name="T63" fmla="*/ 153 h 173"/>
                <a:gd name="T64" fmla="*/ 57 w 84"/>
                <a:gd name="T65" fmla="*/ 152 h 173"/>
                <a:gd name="T66" fmla="*/ 73 w 84"/>
                <a:gd name="T67" fmla="*/ 144 h 173"/>
                <a:gd name="T68" fmla="*/ 81 w 84"/>
                <a:gd name="T69" fmla="*/ 129 h 173"/>
                <a:gd name="T70" fmla="*/ 79 w 84"/>
                <a:gd name="T71" fmla="*/ 103 h 173"/>
                <a:gd name="T72" fmla="*/ 68 w 84"/>
                <a:gd name="T73" fmla="*/ 85 h 173"/>
                <a:gd name="T74" fmla="*/ 50 w 84"/>
                <a:gd name="T75" fmla="*/ 70 h 173"/>
                <a:gd name="T76" fmla="*/ 45 w 84"/>
                <a:gd name="T77" fmla="*/ 61 h 173"/>
                <a:gd name="T78" fmla="*/ 42 w 84"/>
                <a:gd name="T79" fmla="*/ 46 h 173"/>
                <a:gd name="T80" fmla="*/ 50 w 84"/>
                <a:gd name="T81" fmla="*/ 36 h 173"/>
                <a:gd name="T82" fmla="*/ 54 w 84"/>
                <a:gd name="T83" fmla="*/ 30 h 173"/>
                <a:gd name="T84" fmla="*/ 63 w 84"/>
                <a:gd name="T85" fmla="*/ 24 h 173"/>
                <a:gd name="T86" fmla="*/ 64 w 84"/>
                <a:gd name="T87" fmla="*/ 23 h 173"/>
                <a:gd name="T88" fmla="*/ 62 w 84"/>
                <a:gd name="T89"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173">
                  <a:moveTo>
                    <a:pt x="62" y="21"/>
                  </a:moveTo>
                  <a:cubicBezTo>
                    <a:pt x="59" y="21"/>
                    <a:pt x="51" y="15"/>
                    <a:pt x="51" y="13"/>
                  </a:cubicBezTo>
                  <a:cubicBezTo>
                    <a:pt x="51" y="10"/>
                    <a:pt x="55" y="7"/>
                    <a:pt x="48" y="6"/>
                  </a:cubicBezTo>
                  <a:cubicBezTo>
                    <a:pt x="40" y="5"/>
                    <a:pt x="40" y="2"/>
                    <a:pt x="38" y="1"/>
                  </a:cubicBezTo>
                  <a:cubicBezTo>
                    <a:pt x="37" y="0"/>
                    <a:pt x="31" y="4"/>
                    <a:pt x="29" y="7"/>
                  </a:cubicBezTo>
                  <a:cubicBezTo>
                    <a:pt x="28" y="10"/>
                    <a:pt x="26" y="6"/>
                    <a:pt x="22" y="8"/>
                  </a:cubicBezTo>
                  <a:cubicBezTo>
                    <a:pt x="18" y="10"/>
                    <a:pt x="14" y="5"/>
                    <a:pt x="12" y="8"/>
                  </a:cubicBezTo>
                  <a:cubicBezTo>
                    <a:pt x="10" y="11"/>
                    <a:pt x="6" y="6"/>
                    <a:pt x="4" y="9"/>
                  </a:cubicBezTo>
                  <a:cubicBezTo>
                    <a:pt x="3" y="10"/>
                    <a:pt x="2" y="11"/>
                    <a:pt x="0" y="11"/>
                  </a:cubicBezTo>
                  <a:cubicBezTo>
                    <a:pt x="2" y="14"/>
                    <a:pt x="5" y="16"/>
                    <a:pt x="5" y="17"/>
                  </a:cubicBezTo>
                  <a:cubicBezTo>
                    <a:pt x="5" y="20"/>
                    <a:pt x="10" y="22"/>
                    <a:pt x="10" y="26"/>
                  </a:cubicBezTo>
                  <a:cubicBezTo>
                    <a:pt x="10" y="30"/>
                    <a:pt x="17" y="32"/>
                    <a:pt x="20" y="31"/>
                  </a:cubicBezTo>
                  <a:cubicBezTo>
                    <a:pt x="22" y="30"/>
                    <a:pt x="27" y="28"/>
                    <a:pt x="27" y="33"/>
                  </a:cubicBezTo>
                  <a:cubicBezTo>
                    <a:pt x="28" y="38"/>
                    <a:pt x="31" y="38"/>
                    <a:pt x="31" y="42"/>
                  </a:cubicBezTo>
                  <a:cubicBezTo>
                    <a:pt x="31" y="45"/>
                    <a:pt x="24" y="43"/>
                    <a:pt x="22" y="47"/>
                  </a:cubicBezTo>
                  <a:cubicBezTo>
                    <a:pt x="21" y="50"/>
                    <a:pt x="35" y="55"/>
                    <a:pt x="35" y="57"/>
                  </a:cubicBezTo>
                  <a:cubicBezTo>
                    <a:pt x="35" y="60"/>
                    <a:pt x="39" y="64"/>
                    <a:pt x="40" y="67"/>
                  </a:cubicBezTo>
                  <a:cubicBezTo>
                    <a:pt x="42" y="71"/>
                    <a:pt x="48" y="75"/>
                    <a:pt x="50" y="80"/>
                  </a:cubicBezTo>
                  <a:cubicBezTo>
                    <a:pt x="51" y="84"/>
                    <a:pt x="57" y="86"/>
                    <a:pt x="59" y="88"/>
                  </a:cubicBezTo>
                  <a:cubicBezTo>
                    <a:pt x="61" y="90"/>
                    <a:pt x="62" y="95"/>
                    <a:pt x="61" y="100"/>
                  </a:cubicBezTo>
                  <a:cubicBezTo>
                    <a:pt x="60" y="104"/>
                    <a:pt x="60" y="112"/>
                    <a:pt x="65" y="118"/>
                  </a:cubicBezTo>
                  <a:cubicBezTo>
                    <a:pt x="69" y="125"/>
                    <a:pt x="60" y="127"/>
                    <a:pt x="57" y="131"/>
                  </a:cubicBezTo>
                  <a:cubicBezTo>
                    <a:pt x="54" y="135"/>
                    <a:pt x="55" y="140"/>
                    <a:pt x="47" y="137"/>
                  </a:cubicBezTo>
                  <a:cubicBezTo>
                    <a:pt x="38" y="135"/>
                    <a:pt x="48" y="145"/>
                    <a:pt x="47" y="147"/>
                  </a:cubicBezTo>
                  <a:cubicBezTo>
                    <a:pt x="45" y="150"/>
                    <a:pt x="34" y="145"/>
                    <a:pt x="34" y="147"/>
                  </a:cubicBezTo>
                  <a:cubicBezTo>
                    <a:pt x="34" y="149"/>
                    <a:pt x="30" y="151"/>
                    <a:pt x="27" y="153"/>
                  </a:cubicBezTo>
                  <a:cubicBezTo>
                    <a:pt x="28" y="154"/>
                    <a:pt x="30" y="155"/>
                    <a:pt x="32" y="157"/>
                  </a:cubicBezTo>
                  <a:cubicBezTo>
                    <a:pt x="35" y="158"/>
                    <a:pt x="29" y="161"/>
                    <a:pt x="29" y="166"/>
                  </a:cubicBezTo>
                  <a:cubicBezTo>
                    <a:pt x="29" y="172"/>
                    <a:pt x="33" y="173"/>
                    <a:pt x="34" y="171"/>
                  </a:cubicBezTo>
                  <a:cubicBezTo>
                    <a:pt x="36" y="169"/>
                    <a:pt x="42" y="164"/>
                    <a:pt x="45" y="163"/>
                  </a:cubicBezTo>
                  <a:cubicBezTo>
                    <a:pt x="47" y="162"/>
                    <a:pt x="45" y="159"/>
                    <a:pt x="47" y="159"/>
                  </a:cubicBezTo>
                  <a:cubicBezTo>
                    <a:pt x="50" y="159"/>
                    <a:pt x="49" y="155"/>
                    <a:pt x="50" y="153"/>
                  </a:cubicBezTo>
                  <a:cubicBezTo>
                    <a:pt x="51" y="151"/>
                    <a:pt x="53" y="151"/>
                    <a:pt x="57" y="152"/>
                  </a:cubicBezTo>
                  <a:cubicBezTo>
                    <a:pt x="61" y="152"/>
                    <a:pt x="67" y="148"/>
                    <a:pt x="73" y="144"/>
                  </a:cubicBezTo>
                  <a:cubicBezTo>
                    <a:pt x="78" y="141"/>
                    <a:pt x="79" y="140"/>
                    <a:pt x="81" y="129"/>
                  </a:cubicBezTo>
                  <a:cubicBezTo>
                    <a:pt x="84" y="119"/>
                    <a:pt x="79" y="106"/>
                    <a:pt x="79" y="103"/>
                  </a:cubicBezTo>
                  <a:cubicBezTo>
                    <a:pt x="79" y="100"/>
                    <a:pt x="71" y="85"/>
                    <a:pt x="68" y="85"/>
                  </a:cubicBezTo>
                  <a:cubicBezTo>
                    <a:pt x="65" y="86"/>
                    <a:pt x="52" y="72"/>
                    <a:pt x="50" y="70"/>
                  </a:cubicBezTo>
                  <a:cubicBezTo>
                    <a:pt x="48" y="68"/>
                    <a:pt x="48" y="64"/>
                    <a:pt x="45" y="61"/>
                  </a:cubicBezTo>
                  <a:cubicBezTo>
                    <a:pt x="42" y="59"/>
                    <a:pt x="41" y="51"/>
                    <a:pt x="42" y="46"/>
                  </a:cubicBezTo>
                  <a:cubicBezTo>
                    <a:pt x="43" y="41"/>
                    <a:pt x="50" y="40"/>
                    <a:pt x="50" y="36"/>
                  </a:cubicBezTo>
                  <a:cubicBezTo>
                    <a:pt x="50" y="33"/>
                    <a:pt x="51" y="30"/>
                    <a:pt x="54" y="30"/>
                  </a:cubicBezTo>
                  <a:cubicBezTo>
                    <a:pt x="58" y="29"/>
                    <a:pt x="62" y="26"/>
                    <a:pt x="63" y="24"/>
                  </a:cubicBezTo>
                  <a:cubicBezTo>
                    <a:pt x="63" y="23"/>
                    <a:pt x="64" y="23"/>
                    <a:pt x="64" y="23"/>
                  </a:cubicBezTo>
                  <a:cubicBezTo>
                    <a:pt x="63" y="22"/>
                    <a:pt x="62" y="21"/>
                    <a:pt x="62" y="2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7" name="Freeform 136">
              <a:extLst>
                <a:ext uri="{FF2B5EF4-FFF2-40B4-BE49-F238E27FC236}">
                  <a16:creationId xmlns="" xmlns:a16="http://schemas.microsoft.com/office/drawing/2014/main" id="{F0436C55-FD05-42C1-9192-D2FB1588C511}"/>
                </a:ext>
              </a:extLst>
            </p:cNvPr>
            <p:cNvSpPr>
              <a:spLocks/>
            </p:cNvSpPr>
            <p:nvPr/>
          </p:nvSpPr>
          <p:spPr bwMode="auto">
            <a:xfrm>
              <a:off x="6642100" y="2886076"/>
              <a:ext cx="146050" cy="103188"/>
            </a:xfrm>
            <a:custGeom>
              <a:avLst/>
              <a:gdLst>
                <a:gd name="T0" fmla="*/ 34 w 69"/>
                <a:gd name="T1" fmla="*/ 43 h 49"/>
                <a:gd name="T2" fmla="*/ 47 w 69"/>
                <a:gd name="T3" fmla="*/ 43 h 49"/>
                <a:gd name="T4" fmla="*/ 47 w 69"/>
                <a:gd name="T5" fmla="*/ 33 h 49"/>
                <a:gd name="T6" fmla="*/ 57 w 69"/>
                <a:gd name="T7" fmla="*/ 27 h 49"/>
                <a:gd name="T8" fmla="*/ 65 w 69"/>
                <a:gd name="T9" fmla="*/ 14 h 49"/>
                <a:gd name="T10" fmla="*/ 61 w 69"/>
                <a:gd name="T11" fmla="*/ 0 h 49"/>
                <a:gd name="T12" fmla="*/ 53 w 69"/>
                <a:gd name="T13" fmla="*/ 2 h 49"/>
                <a:gd name="T14" fmla="*/ 45 w 69"/>
                <a:gd name="T15" fmla="*/ 4 h 49"/>
                <a:gd name="T16" fmla="*/ 42 w 69"/>
                <a:gd name="T17" fmla="*/ 7 h 49"/>
                <a:gd name="T18" fmla="*/ 35 w 69"/>
                <a:gd name="T19" fmla="*/ 3 h 49"/>
                <a:gd name="T20" fmla="*/ 20 w 69"/>
                <a:gd name="T21" fmla="*/ 2 h 49"/>
                <a:gd name="T22" fmla="*/ 4 w 69"/>
                <a:gd name="T23" fmla="*/ 10 h 49"/>
                <a:gd name="T24" fmla="*/ 5 w 69"/>
                <a:gd name="T25" fmla="*/ 20 h 49"/>
                <a:gd name="T26" fmla="*/ 6 w 69"/>
                <a:gd name="T27" fmla="*/ 29 h 49"/>
                <a:gd name="T28" fmla="*/ 6 w 69"/>
                <a:gd name="T29" fmla="*/ 29 h 49"/>
                <a:gd name="T30" fmla="*/ 9 w 69"/>
                <a:gd name="T31" fmla="*/ 39 h 49"/>
                <a:gd name="T32" fmla="*/ 16 w 69"/>
                <a:gd name="T33" fmla="*/ 40 h 49"/>
                <a:gd name="T34" fmla="*/ 17 w 69"/>
                <a:gd name="T35" fmla="*/ 46 h 49"/>
                <a:gd name="T36" fmla="*/ 26 w 69"/>
                <a:gd name="T37" fmla="*/ 47 h 49"/>
                <a:gd name="T38" fmla="*/ 27 w 69"/>
                <a:gd name="T39" fmla="*/ 49 h 49"/>
                <a:gd name="T40" fmla="*/ 34 w 69"/>
                <a:gd name="T41"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49">
                  <a:moveTo>
                    <a:pt x="34" y="43"/>
                  </a:moveTo>
                  <a:cubicBezTo>
                    <a:pt x="34" y="41"/>
                    <a:pt x="45" y="46"/>
                    <a:pt x="47" y="43"/>
                  </a:cubicBezTo>
                  <a:cubicBezTo>
                    <a:pt x="48" y="41"/>
                    <a:pt x="38" y="31"/>
                    <a:pt x="47" y="33"/>
                  </a:cubicBezTo>
                  <a:cubicBezTo>
                    <a:pt x="55" y="36"/>
                    <a:pt x="54" y="31"/>
                    <a:pt x="57" y="27"/>
                  </a:cubicBezTo>
                  <a:cubicBezTo>
                    <a:pt x="60" y="23"/>
                    <a:pt x="69" y="21"/>
                    <a:pt x="65" y="14"/>
                  </a:cubicBezTo>
                  <a:cubicBezTo>
                    <a:pt x="61" y="10"/>
                    <a:pt x="61" y="4"/>
                    <a:pt x="61" y="0"/>
                  </a:cubicBezTo>
                  <a:cubicBezTo>
                    <a:pt x="58" y="2"/>
                    <a:pt x="54" y="2"/>
                    <a:pt x="53" y="2"/>
                  </a:cubicBezTo>
                  <a:cubicBezTo>
                    <a:pt x="50" y="1"/>
                    <a:pt x="45" y="0"/>
                    <a:pt x="45" y="4"/>
                  </a:cubicBezTo>
                  <a:cubicBezTo>
                    <a:pt x="45" y="8"/>
                    <a:pt x="41" y="9"/>
                    <a:pt x="42" y="7"/>
                  </a:cubicBezTo>
                  <a:cubicBezTo>
                    <a:pt x="42" y="5"/>
                    <a:pt x="38" y="6"/>
                    <a:pt x="35" y="3"/>
                  </a:cubicBezTo>
                  <a:cubicBezTo>
                    <a:pt x="33" y="0"/>
                    <a:pt x="24" y="4"/>
                    <a:pt x="20" y="2"/>
                  </a:cubicBezTo>
                  <a:cubicBezTo>
                    <a:pt x="16" y="1"/>
                    <a:pt x="9" y="5"/>
                    <a:pt x="4" y="10"/>
                  </a:cubicBezTo>
                  <a:cubicBezTo>
                    <a:pt x="0" y="15"/>
                    <a:pt x="5" y="15"/>
                    <a:pt x="5" y="20"/>
                  </a:cubicBezTo>
                  <a:cubicBezTo>
                    <a:pt x="5" y="25"/>
                    <a:pt x="8" y="25"/>
                    <a:pt x="6" y="29"/>
                  </a:cubicBezTo>
                  <a:cubicBezTo>
                    <a:pt x="6" y="29"/>
                    <a:pt x="6" y="29"/>
                    <a:pt x="6" y="29"/>
                  </a:cubicBezTo>
                  <a:cubicBezTo>
                    <a:pt x="11" y="31"/>
                    <a:pt x="9" y="36"/>
                    <a:pt x="9" y="39"/>
                  </a:cubicBezTo>
                  <a:cubicBezTo>
                    <a:pt x="10" y="42"/>
                    <a:pt x="14" y="40"/>
                    <a:pt x="16" y="40"/>
                  </a:cubicBezTo>
                  <a:cubicBezTo>
                    <a:pt x="19" y="40"/>
                    <a:pt x="15" y="44"/>
                    <a:pt x="17" y="46"/>
                  </a:cubicBezTo>
                  <a:cubicBezTo>
                    <a:pt x="19" y="49"/>
                    <a:pt x="25" y="44"/>
                    <a:pt x="26" y="47"/>
                  </a:cubicBezTo>
                  <a:cubicBezTo>
                    <a:pt x="26" y="48"/>
                    <a:pt x="26" y="48"/>
                    <a:pt x="27" y="49"/>
                  </a:cubicBezTo>
                  <a:cubicBezTo>
                    <a:pt x="30" y="47"/>
                    <a:pt x="34" y="45"/>
                    <a:pt x="34" y="4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8" name="Freeform 137">
              <a:extLst>
                <a:ext uri="{FF2B5EF4-FFF2-40B4-BE49-F238E27FC236}">
                  <a16:creationId xmlns="" xmlns:a16="http://schemas.microsoft.com/office/drawing/2014/main" id="{FA2A2FB7-DDE9-42CF-A456-ABFDC1562497}"/>
                </a:ext>
              </a:extLst>
            </p:cNvPr>
            <p:cNvSpPr>
              <a:spLocks/>
            </p:cNvSpPr>
            <p:nvPr/>
          </p:nvSpPr>
          <p:spPr bwMode="auto">
            <a:xfrm>
              <a:off x="6594475" y="2686051"/>
              <a:ext cx="177800" cy="219075"/>
            </a:xfrm>
            <a:custGeom>
              <a:avLst/>
              <a:gdLst>
                <a:gd name="T0" fmla="*/ 57 w 84"/>
                <a:gd name="T1" fmla="*/ 47 h 103"/>
                <a:gd name="T2" fmla="*/ 44 w 84"/>
                <a:gd name="T3" fmla="*/ 37 h 103"/>
                <a:gd name="T4" fmla="*/ 53 w 84"/>
                <a:gd name="T5" fmla="*/ 32 h 103"/>
                <a:gd name="T6" fmla="*/ 49 w 84"/>
                <a:gd name="T7" fmla="*/ 23 h 103"/>
                <a:gd name="T8" fmla="*/ 42 w 84"/>
                <a:gd name="T9" fmla="*/ 21 h 103"/>
                <a:gd name="T10" fmla="*/ 32 w 84"/>
                <a:gd name="T11" fmla="*/ 16 h 103"/>
                <a:gd name="T12" fmla="*/ 27 w 84"/>
                <a:gd name="T13" fmla="*/ 7 h 103"/>
                <a:gd name="T14" fmla="*/ 22 w 84"/>
                <a:gd name="T15" fmla="*/ 1 h 103"/>
                <a:gd name="T16" fmla="*/ 18 w 84"/>
                <a:gd name="T17" fmla="*/ 2 h 103"/>
                <a:gd name="T18" fmla="*/ 16 w 84"/>
                <a:gd name="T19" fmla="*/ 8 h 103"/>
                <a:gd name="T20" fmla="*/ 16 w 84"/>
                <a:gd name="T21" fmla="*/ 16 h 103"/>
                <a:gd name="T22" fmla="*/ 10 w 84"/>
                <a:gd name="T23" fmla="*/ 11 h 103"/>
                <a:gd name="T24" fmla="*/ 4 w 84"/>
                <a:gd name="T25" fmla="*/ 20 h 103"/>
                <a:gd name="T26" fmla="*/ 0 w 84"/>
                <a:gd name="T27" fmla="*/ 24 h 103"/>
                <a:gd name="T28" fmla="*/ 2 w 84"/>
                <a:gd name="T29" fmla="*/ 26 h 103"/>
                <a:gd name="T30" fmla="*/ 3 w 84"/>
                <a:gd name="T31" fmla="*/ 35 h 103"/>
                <a:gd name="T32" fmla="*/ 11 w 84"/>
                <a:gd name="T33" fmla="*/ 37 h 103"/>
                <a:gd name="T34" fmla="*/ 10 w 84"/>
                <a:gd name="T35" fmla="*/ 49 h 103"/>
                <a:gd name="T36" fmla="*/ 7 w 84"/>
                <a:gd name="T37" fmla="*/ 58 h 103"/>
                <a:gd name="T38" fmla="*/ 17 w 84"/>
                <a:gd name="T39" fmla="*/ 54 h 103"/>
                <a:gd name="T40" fmla="*/ 26 w 84"/>
                <a:gd name="T41" fmla="*/ 54 h 103"/>
                <a:gd name="T42" fmla="*/ 33 w 84"/>
                <a:gd name="T43" fmla="*/ 52 h 103"/>
                <a:gd name="T44" fmla="*/ 43 w 84"/>
                <a:gd name="T45" fmla="*/ 51 h 103"/>
                <a:gd name="T46" fmla="*/ 52 w 84"/>
                <a:gd name="T47" fmla="*/ 60 h 103"/>
                <a:gd name="T48" fmla="*/ 52 w 84"/>
                <a:gd name="T49" fmla="*/ 73 h 103"/>
                <a:gd name="T50" fmla="*/ 60 w 84"/>
                <a:gd name="T51" fmla="*/ 85 h 103"/>
                <a:gd name="T52" fmla="*/ 59 w 84"/>
                <a:gd name="T53" fmla="*/ 98 h 103"/>
                <a:gd name="T54" fmla="*/ 64 w 84"/>
                <a:gd name="T55" fmla="*/ 101 h 103"/>
                <a:gd name="T56" fmla="*/ 67 w 84"/>
                <a:gd name="T57" fmla="*/ 98 h 103"/>
                <a:gd name="T58" fmla="*/ 75 w 84"/>
                <a:gd name="T59" fmla="*/ 96 h 103"/>
                <a:gd name="T60" fmla="*/ 83 w 84"/>
                <a:gd name="T61" fmla="*/ 94 h 103"/>
                <a:gd name="T62" fmla="*/ 83 w 84"/>
                <a:gd name="T63" fmla="*/ 90 h 103"/>
                <a:gd name="T64" fmla="*/ 81 w 84"/>
                <a:gd name="T65" fmla="*/ 78 h 103"/>
                <a:gd name="T66" fmla="*/ 72 w 84"/>
                <a:gd name="T67" fmla="*/ 70 h 103"/>
                <a:gd name="T68" fmla="*/ 62 w 84"/>
                <a:gd name="T69" fmla="*/ 57 h 103"/>
                <a:gd name="T70" fmla="*/ 57 w 84"/>
                <a:gd name="T71" fmla="*/ 4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3">
                  <a:moveTo>
                    <a:pt x="57" y="47"/>
                  </a:moveTo>
                  <a:cubicBezTo>
                    <a:pt x="57" y="45"/>
                    <a:pt x="43" y="40"/>
                    <a:pt x="44" y="37"/>
                  </a:cubicBezTo>
                  <a:cubicBezTo>
                    <a:pt x="46" y="33"/>
                    <a:pt x="53" y="35"/>
                    <a:pt x="53" y="32"/>
                  </a:cubicBezTo>
                  <a:cubicBezTo>
                    <a:pt x="53" y="28"/>
                    <a:pt x="50" y="28"/>
                    <a:pt x="49" y="23"/>
                  </a:cubicBezTo>
                  <a:cubicBezTo>
                    <a:pt x="49" y="18"/>
                    <a:pt x="44" y="20"/>
                    <a:pt x="42" y="21"/>
                  </a:cubicBezTo>
                  <a:cubicBezTo>
                    <a:pt x="39" y="22"/>
                    <a:pt x="32" y="20"/>
                    <a:pt x="32" y="16"/>
                  </a:cubicBezTo>
                  <a:cubicBezTo>
                    <a:pt x="32" y="12"/>
                    <a:pt x="27" y="10"/>
                    <a:pt x="27" y="7"/>
                  </a:cubicBezTo>
                  <a:cubicBezTo>
                    <a:pt x="27" y="6"/>
                    <a:pt x="24" y="4"/>
                    <a:pt x="22" y="1"/>
                  </a:cubicBezTo>
                  <a:cubicBezTo>
                    <a:pt x="21" y="2"/>
                    <a:pt x="19" y="3"/>
                    <a:pt x="18" y="2"/>
                  </a:cubicBezTo>
                  <a:cubicBezTo>
                    <a:pt x="17" y="0"/>
                    <a:pt x="15" y="6"/>
                    <a:pt x="16" y="8"/>
                  </a:cubicBezTo>
                  <a:cubicBezTo>
                    <a:pt x="18" y="9"/>
                    <a:pt x="19" y="17"/>
                    <a:pt x="16" y="16"/>
                  </a:cubicBezTo>
                  <a:cubicBezTo>
                    <a:pt x="12" y="16"/>
                    <a:pt x="12" y="11"/>
                    <a:pt x="10" y="11"/>
                  </a:cubicBezTo>
                  <a:cubicBezTo>
                    <a:pt x="10" y="11"/>
                    <a:pt x="4" y="18"/>
                    <a:pt x="4" y="20"/>
                  </a:cubicBezTo>
                  <a:cubicBezTo>
                    <a:pt x="4" y="22"/>
                    <a:pt x="2" y="23"/>
                    <a:pt x="0" y="24"/>
                  </a:cubicBezTo>
                  <a:cubicBezTo>
                    <a:pt x="1" y="25"/>
                    <a:pt x="2" y="25"/>
                    <a:pt x="2" y="26"/>
                  </a:cubicBezTo>
                  <a:cubicBezTo>
                    <a:pt x="3" y="27"/>
                    <a:pt x="2" y="31"/>
                    <a:pt x="3" y="35"/>
                  </a:cubicBezTo>
                  <a:cubicBezTo>
                    <a:pt x="5" y="38"/>
                    <a:pt x="10" y="33"/>
                    <a:pt x="11" y="37"/>
                  </a:cubicBezTo>
                  <a:cubicBezTo>
                    <a:pt x="13" y="42"/>
                    <a:pt x="10" y="45"/>
                    <a:pt x="10" y="49"/>
                  </a:cubicBezTo>
                  <a:cubicBezTo>
                    <a:pt x="10" y="54"/>
                    <a:pt x="6" y="54"/>
                    <a:pt x="7" y="58"/>
                  </a:cubicBezTo>
                  <a:cubicBezTo>
                    <a:pt x="8" y="62"/>
                    <a:pt x="14" y="57"/>
                    <a:pt x="17" y="54"/>
                  </a:cubicBezTo>
                  <a:cubicBezTo>
                    <a:pt x="21" y="51"/>
                    <a:pt x="24" y="52"/>
                    <a:pt x="26" y="54"/>
                  </a:cubicBezTo>
                  <a:cubicBezTo>
                    <a:pt x="27" y="56"/>
                    <a:pt x="32" y="54"/>
                    <a:pt x="33" y="52"/>
                  </a:cubicBezTo>
                  <a:cubicBezTo>
                    <a:pt x="34" y="49"/>
                    <a:pt x="41" y="49"/>
                    <a:pt x="43" y="51"/>
                  </a:cubicBezTo>
                  <a:cubicBezTo>
                    <a:pt x="46" y="54"/>
                    <a:pt x="48" y="58"/>
                    <a:pt x="52" y="60"/>
                  </a:cubicBezTo>
                  <a:cubicBezTo>
                    <a:pt x="55" y="62"/>
                    <a:pt x="49" y="72"/>
                    <a:pt x="52" y="73"/>
                  </a:cubicBezTo>
                  <a:cubicBezTo>
                    <a:pt x="56" y="74"/>
                    <a:pt x="61" y="79"/>
                    <a:pt x="60" y="85"/>
                  </a:cubicBezTo>
                  <a:cubicBezTo>
                    <a:pt x="60" y="90"/>
                    <a:pt x="63" y="94"/>
                    <a:pt x="59" y="98"/>
                  </a:cubicBezTo>
                  <a:cubicBezTo>
                    <a:pt x="61" y="99"/>
                    <a:pt x="64" y="99"/>
                    <a:pt x="64" y="101"/>
                  </a:cubicBezTo>
                  <a:cubicBezTo>
                    <a:pt x="63" y="103"/>
                    <a:pt x="67" y="102"/>
                    <a:pt x="67" y="98"/>
                  </a:cubicBezTo>
                  <a:cubicBezTo>
                    <a:pt x="67" y="94"/>
                    <a:pt x="72" y="95"/>
                    <a:pt x="75" y="96"/>
                  </a:cubicBezTo>
                  <a:cubicBezTo>
                    <a:pt x="76" y="96"/>
                    <a:pt x="80" y="96"/>
                    <a:pt x="83" y="94"/>
                  </a:cubicBezTo>
                  <a:cubicBezTo>
                    <a:pt x="83" y="92"/>
                    <a:pt x="83" y="91"/>
                    <a:pt x="83" y="90"/>
                  </a:cubicBezTo>
                  <a:cubicBezTo>
                    <a:pt x="84" y="85"/>
                    <a:pt x="83" y="80"/>
                    <a:pt x="81" y="78"/>
                  </a:cubicBezTo>
                  <a:cubicBezTo>
                    <a:pt x="79" y="76"/>
                    <a:pt x="73" y="74"/>
                    <a:pt x="72" y="70"/>
                  </a:cubicBezTo>
                  <a:cubicBezTo>
                    <a:pt x="70" y="65"/>
                    <a:pt x="64" y="61"/>
                    <a:pt x="62" y="57"/>
                  </a:cubicBezTo>
                  <a:cubicBezTo>
                    <a:pt x="61" y="54"/>
                    <a:pt x="57" y="50"/>
                    <a:pt x="57" y="4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09" name="Freeform 138">
              <a:extLst>
                <a:ext uri="{FF2B5EF4-FFF2-40B4-BE49-F238E27FC236}">
                  <a16:creationId xmlns="" xmlns:a16="http://schemas.microsoft.com/office/drawing/2014/main" id="{EDDD8B2F-E5B7-4221-B839-923752EAB24D}"/>
                </a:ext>
              </a:extLst>
            </p:cNvPr>
            <p:cNvSpPr>
              <a:spLocks/>
            </p:cNvSpPr>
            <p:nvPr/>
          </p:nvSpPr>
          <p:spPr bwMode="auto">
            <a:xfrm>
              <a:off x="6532562" y="2736851"/>
              <a:ext cx="195263" cy="361950"/>
            </a:xfrm>
            <a:custGeom>
              <a:avLst/>
              <a:gdLst>
                <a:gd name="T0" fmla="*/ 56 w 92"/>
                <a:gd name="T1" fmla="*/ 90 h 171"/>
                <a:gd name="T2" fmla="*/ 55 w 92"/>
                <a:gd name="T3" fmla="*/ 80 h 171"/>
                <a:gd name="T4" fmla="*/ 71 w 92"/>
                <a:gd name="T5" fmla="*/ 72 h 171"/>
                <a:gd name="T6" fmla="*/ 86 w 92"/>
                <a:gd name="T7" fmla="*/ 73 h 171"/>
                <a:gd name="T8" fmla="*/ 88 w 92"/>
                <a:gd name="T9" fmla="*/ 74 h 171"/>
                <a:gd name="T10" fmla="*/ 89 w 92"/>
                <a:gd name="T11" fmla="*/ 61 h 171"/>
                <a:gd name="T12" fmla="*/ 81 w 92"/>
                <a:gd name="T13" fmla="*/ 49 h 171"/>
                <a:gd name="T14" fmla="*/ 81 w 92"/>
                <a:gd name="T15" fmla="*/ 36 h 171"/>
                <a:gd name="T16" fmla="*/ 72 w 92"/>
                <a:gd name="T17" fmla="*/ 27 h 171"/>
                <a:gd name="T18" fmla="*/ 62 w 92"/>
                <a:gd name="T19" fmla="*/ 28 h 171"/>
                <a:gd name="T20" fmla="*/ 55 w 92"/>
                <a:gd name="T21" fmla="*/ 30 h 171"/>
                <a:gd name="T22" fmla="*/ 46 w 92"/>
                <a:gd name="T23" fmla="*/ 30 h 171"/>
                <a:gd name="T24" fmla="*/ 36 w 92"/>
                <a:gd name="T25" fmla="*/ 34 h 171"/>
                <a:gd name="T26" fmla="*/ 39 w 92"/>
                <a:gd name="T27" fmla="*/ 25 h 171"/>
                <a:gd name="T28" fmla="*/ 40 w 92"/>
                <a:gd name="T29" fmla="*/ 13 h 171"/>
                <a:gd name="T30" fmla="*/ 32 w 92"/>
                <a:gd name="T31" fmla="*/ 11 h 171"/>
                <a:gd name="T32" fmla="*/ 31 w 92"/>
                <a:gd name="T33" fmla="*/ 2 h 171"/>
                <a:gd name="T34" fmla="*/ 29 w 92"/>
                <a:gd name="T35" fmla="*/ 0 h 171"/>
                <a:gd name="T36" fmla="*/ 27 w 92"/>
                <a:gd name="T37" fmla="*/ 1 h 171"/>
                <a:gd name="T38" fmla="*/ 17 w 92"/>
                <a:gd name="T39" fmla="*/ 7 h 171"/>
                <a:gd name="T40" fmla="*/ 9 w 92"/>
                <a:gd name="T41" fmla="*/ 10 h 171"/>
                <a:gd name="T42" fmla="*/ 2 w 92"/>
                <a:gd name="T43" fmla="*/ 13 h 171"/>
                <a:gd name="T44" fmla="*/ 0 w 92"/>
                <a:gd name="T45" fmla="*/ 31 h 171"/>
                <a:gd name="T46" fmla="*/ 9 w 92"/>
                <a:gd name="T47" fmla="*/ 41 h 171"/>
                <a:gd name="T48" fmla="*/ 11 w 92"/>
                <a:gd name="T49" fmla="*/ 49 h 171"/>
                <a:gd name="T50" fmla="*/ 10 w 92"/>
                <a:gd name="T51" fmla="*/ 54 h 171"/>
                <a:gd name="T52" fmla="*/ 9 w 92"/>
                <a:gd name="T53" fmla="*/ 62 h 171"/>
                <a:gd name="T54" fmla="*/ 13 w 92"/>
                <a:gd name="T55" fmla="*/ 74 h 171"/>
                <a:gd name="T56" fmla="*/ 17 w 92"/>
                <a:gd name="T57" fmla="*/ 88 h 171"/>
                <a:gd name="T58" fmla="*/ 21 w 92"/>
                <a:gd name="T59" fmla="*/ 97 h 171"/>
                <a:gd name="T60" fmla="*/ 11 w 92"/>
                <a:gd name="T61" fmla="*/ 115 h 171"/>
                <a:gd name="T62" fmla="*/ 8 w 92"/>
                <a:gd name="T63" fmla="*/ 132 h 171"/>
                <a:gd name="T64" fmla="*/ 9 w 92"/>
                <a:gd name="T65" fmla="*/ 142 h 171"/>
                <a:gd name="T66" fmla="*/ 23 w 92"/>
                <a:gd name="T67" fmla="*/ 156 h 171"/>
                <a:gd name="T68" fmla="*/ 27 w 92"/>
                <a:gd name="T69" fmla="*/ 162 h 171"/>
                <a:gd name="T70" fmla="*/ 33 w 92"/>
                <a:gd name="T71" fmla="*/ 162 h 171"/>
                <a:gd name="T72" fmla="*/ 39 w 92"/>
                <a:gd name="T73" fmla="*/ 169 h 171"/>
                <a:gd name="T74" fmla="*/ 48 w 92"/>
                <a:gd name="T75" fmla="*/ 170 h 171"/>
                <a:gd name="T76" fmla="*/ 51 w 92"/>
                <a:gd name="T77" fmla="*/ 165 h 171"/>
                <a:gd name="T78" fmla="*/ 38 w 92"/>
                <a:gd name="T79" fmla="*/ 158 h 171"/>
                <a:gd name="T80" fmla="*/ 30 w 92"/>
                <a:gd name="T81" fmla="*/ 145 h 171"/>
                <a:gd name="T82" fmla="*/ 26 w 92"/>
                <a:gd name="T83" fmla="*/ 135 h 171"/>
                <a:gd name="T84" fmla="*/ 19 w 92"/>
                <a:gd name="T85" fmla="*/ 129 h 171"/>
                <a:gd name="T86" fmla="*/ 20 w 92"/>
                <a:gd name="T87" fmla="*/ 111 h 171"/>
                <a:gd name="T88" fmla="*/ 27 w 92"/>
                <a:gd name="T89" fmla="*/ 88 h 171"/>
                <a:gd name="T90" fmla="*/ 36 w 92"/>
                <a:gd name="T91" fmla="*/ 85 h 171"/>
                <a:gd name="T92" fmla="*/ 45 w 92"/>
                <a:gd name="T93" fmla="*/ 92 h 171"/>
                <a:gd name="T94" fmla="*/ 57 w 92"/>
                <a:gd name="T95" fmla="*/ 99 h 171"/>
                <a:gd name="T96" fmla="*/ 57 w 92"/>
                <a:gd name="T97" fmla="*/ 99 h 171"/>
                <a:gd name="T98" fmla="*/ 57 w 92"/>
                <a:gd name="T99" fmla="*/ 99 h 171"/>
                <a:gd name="T100" fmla="*/ 56 w 92"/>
                <a:gd name="T101" fmla="*/ 9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171">
                  <a:moveTo>
                    <a:pt x="56" y="90"/>
                  </a:moveTo>
                  <a:cubicBezTo>
                    <a:pt x="56" y="85"/>
                    <a:pt x="51" y="85"/>
                    <a:pt x="55" y="80"/>
                  </a:cubicBezTo>
                  <a:cubicBezTo>
                    <a:pt x="60" y="75"/>
                    <a:pt x="67" y="71"/>
                    <a:pt x="71" y="72"/>
                  </a:cubicBezTo>
                  <a:cubicBezTo>
                    <a:pt x="75" y="74"/>
                    <a:pt x="84" y="70"/>
                    <a:pt x="86" y="73"/>
                  </a:cubicBezTo>
                  <a:cubicBezTo>
                    <a:pt x="87" y="73"/>
                    <a:pt x="87" y="74"/>
                    <a:pt x="88" y="74"/>
                  </a:cubicBezTo>
                  <a:cubicBezTo>
                    <a:pt x="92" y="70"/>
                    <a:pt x="89" y="66"/>
                    <a:pt x="89" y="61"/>
                  </a:cubicBezTo>
                  <a:cubicBezTo>
                    <a:pt x="90" y="55"/>
                    <a:pt x="85" y="50"/>
                    <a:pt x="81" y="49"/>
                  </a:cubicBezTo>
                  <a:cubicBezTo>
                    <a:pt x="78" y="48"/>
                    <a:pt x="84" y="38"/>
                    <a:pt x="81" y="36"/>
                  </a:cubicBezTo>
                  <a:cubicBezTo>
                    <a:pt x="77" y="34"/>
                    <a:pt x="75" y="30"/>
                    <a:pt x="72" y="27"/>
                  </a:cubicBezTo>
                  <a:cubicBezTo>
                    <a:pt x="70" y="25"/>
                    <a:pt x="63" y="25"/>
                    <a:pt x="62" y="28"/>
                  </a:cubicBezTo>
                  <a:cubicBezTo>
                    <a:pt x="61" y="30"/>
                    <a:pt x="56" y="32"/>
                    <a:pt x="55" y="30"/>
                  </a:cubicBezTo>
                  <a:cubicBezTo>
                    <a:pt x="53" y="28"/>
                    <a:pt x="50" y="27"/>
                    <a:pt x="46" y="30"/>
                  </a:cubicBezTo>
                  <a:cubicBezTo>
                    <a:pt x="43" y="33"/>
                    <a:pt x="37" y="38"/>
                    <a:pt x="36" y="34"/>
                  </a:cubicBezTo>
                  <a:cubicBezTo>
                    <a:pt x="35" y="30"/>
                    <a:pt x="39" y="30"/>
                    <a:pt x="39" y="25"/>
                  </a:cubicBezTo>
                  <a:cubicBezTo>
                    <a:pt x="39" y="21"/>
                    <a:pt x="42" y="18"/>
                    <a:pt x="40" y="13"/>
                  </a:cubicBezTo>
                  <a:cubicBezTo>
                    <a:pt x="39" y="9"/>
                    <a:pt x="34" y="14"/>
                    <a:pt x="32" y="11"/>
                  </a:cubicBezTo>
                  <a:cubicBezTo>
                    <a:pt x="31" y="7"/>
                    <a:pt x="32" y="3"/>
                    <a:pt x="31" y="2"/>
                  </a:cubicBezTo>
                  <a:cubicBezTo>
                    <a:pt x="31" y="1"/>
                    <a:pt x="30" y="1"/>
                    <a:pt x="29" y="0"/>
                  </a:cubicBezTo>
                  <a:cubicBezTo>
                    <a:pt x="28" y="0"/>
                    <a:pt x="28" y="1"/>
                    <a:pt x="27" y="1"/>
                  </a:cubicBezTo>
                  <a:cubicBezTo>
                    <a:pt x="26" y="4"/>
                    <a:pt x="19" y="4"/>
                    <a:pt x="17" y="7"/>
                  </a:cubicBezTo>
                  <a:cubicBezTo>
                    <a:pt x="15" y="10"/>
                    <a:pt x="10" y="10"/>
                    <a:pt x="9" y="10"/>
                  </a:cubicBezTo>
                  <a:cubicBezTo>
                    <a:pt x="7" y="10"/>
                    <a:pt x="3" y="10"/>
                    <a:pt x="2" y="13"/>
                  </a:cubicBezTo>
                  <a:cubicBezTo>
                    <a:pt x="2" y="16"/>
                    <a:pt x="0" y="29"/>
                    <a:pt x="0" y="31"/>
                  </a:cubicBezTo>
                  <a:cubicBezTo>
                    <a:pt x="0" y="33"/>
                    <a:pt x="6" y="41"/>
                    <a:pt x="9" y="41"/>
                  </a:cubicBezTo>
                  <a:cubicBezTo>
                    <a:pt x="11" y="42"/>
                    <a:pt x="8" y="48"/>
                    <a:pt x="11" y="49"/>
                  </a:cubicBezTo>
                  <a:cubicBezTo>
                    <a:pt x="14" y="50"/>
                    <a:pt x="12" y="55"/>
                    <a:pt x="10" y="54"/>
                  </a:cubicBezTo>
                  <a:cubicBezTo>
                    <a:pt x="9" y="54"/>
                    <a:pt x="11" y="60"/>
                    <a:pt x="9" y="62"/>
                  </a:cubicBezTo>
                  <a:cubicBezTo>
                    <a:pt x="6" y="65"/>
                    <a:pt x="8" y="70"/>
                    <a:pt x="13" y="74"/>
                  </a:cubicBezTo>
                  <a:cubicBezTo>
                    <a:pt x="17" y="78"/>
                    <a:pt x="17" y="85"/>
                    <a:pt x="17" y="88"/>
                  </a:cubicBezTo>
                  <a:cubicBezTo>
                    <a:pt x="17" y="92"/>
                    <a:pt x="21" y="92"/>
                    <a:pt x="21" y="97"/>
                  </a:cubicBezTo>
                  <a:cubicBezTo>
                    <a:pt x="21" y="97"/>
                    <a:pt x="15" y="116"/>
                    <a:pt x="11" y="115"/>
                  </a:cubicBezTo>
                  <a:cubicBezTo>
                    <a:pt x="10" y="120"/>
                    <a:pt x="9" y="128"/>
                    <a:pt x="8" y="132"/>
                  </a:cubicBezTo>
                  <a:cubicBezTo>
                    <a:pt x="7" y="137"/>
                    <a:pt x="6" y="141"/>
                    <a:pt x="9" y="142"/>
                  </a:cubicBezTo>
                  <a:cubicBezTo>
                    <a:pt x="12" y="142"/>
                    <a:pt x="18" y="149"/>
                    <a:pt x="23" y="156"/>
                  </a:cubicBezTo>
                  <a:cubicBezTo>
                    <a:pt x="25" y="158"/>
                    <a:pt x="26" y="160"/>
                    <a:pt x="27" y="162"/>
                  </a:cubicBezTo>
                  <a:cubicBezTo>
                    <a:pt x="29" y="162"/>
                    <a:pt x="31" y="162"/>
                    <a:pt x="33" y="162"/>
                  </a:cubicBezTo>
                  <a:cubicBezTo>
                    <a:pt x="38" y="163"/>
                    <a:pt x="39" y="167"/>
                    <a:pt x="39" y="169"/>
                  </a:cubicBezTo>
                  <a:cubicBezTo>
                    <a:pt x="39" y="171"/>
                    <a:pt x="46" y="170"/>
                    <a:pt x="48" y="170"/>
                  </a:cubicBezTo>
                  <a:cubicBezTo>
                    <a:pt x="49" y="170"/>
                    <a:pt x="47" y="167"/>
                    <a:pt x="51" y="165"/>
                  </a:cubicBezTo>
                  <a:cubicBezTo>
                    <a:pt x="49" y="162"/>
                    <a:pt x="43" y="158"/>
                    <a:pt x="38" y="158"/>
                  </a:cubicBezTo>
                  <a:cubicBezTo>
                    <a:pt x="33" y="157"/>
                    <a:pt x="30" y="149"/>
                    <a:pt x="30" y="145"/>
                  </a:cubicBezTo>
                  <a:cubicBezTo>
                    <a:pt x="31" y="141"/>
                    <a:pt x="26" y="138"/>
                    <a:pt x="26" y="135"/>
                  </a:cubicBezTo>
                  <a:cubicBezTo>
                    <a:pt x="26" y="131"/>
                    <a:pt x="23" y="131"/>
                    <a:pt x="19" y="129"/>
                  </a:cubicBezTo>
                  <a:cubicBezTo>
                    <a:pt x="15" y="127"/>
                    <a:pt x="20" y="116"/>
                    <a:pt x="20" y="111"/>
                  </a:cubicBezTo>
                  <a:cubicBezTo>
                    <a:pt x="21" y="106"/>
                    <a:pt x="29" y="93"/>
                    <a:pt x="27" y="88"/>
                  </a:cubicBezTo>
                  <a:cubicBezTo>
                    <a:pt x="24" y="84"/>
                    <a:pt x="35" y="81"/>
                    <a:pt x="36" y="85"/>
                  </a:cubicBezTo>
                  <a:cubicBezTo>
                    <a:pt x="37" y="90"/>
                    <a:pt x="38" y="93"/>
                    <a:pt x="45" y="92"/>
                  </a:cubicBezTo>
                  <a:cubicBezTo>
                    <a:pt x="51" y="92"/>
                    <a:pt x="51" y="97"/>
                    <a:pt x="57" y="99"/>
                  </a:cubicBezTo>
                  <a:cubicBezTo>
                    <a:pt x="57" y="99"/>
                    <a:pt x="57" y="99"/>
                    <a:pt x="57" y="99"/>
                  </a:cubicBezTo>
                  <a:cubicBezTo>
                    <a:pt x="57" y="99"/>
                    <a:pt x="57" y="99"/>
                    <a:pt x="57" y="99"/>
                  </a:cubicBezTo>
                  <a:cubicBezTo>
                    <a:pt x="59" y="95"/>
                    <a:pt x="56" y="95"/>
                    <a:pt x="56" y="9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0" name="Freeform 139">
              <a:extLst>
                <a:ext uri="{FF2B5EF4-FFF2-40B4-BE49-F238E27FC236}">
                  <a16:creationId xmlns="" xmlns:a16="http://schemas.microsoft.com/office/drawing/2014/main" id="{351C62FB-0B4C-4202-8391-6537842B9857}"/>
                </a:ext>
              </a:extLst>
            </p:cNvPr>
            <p:cNvSpPr>
              <a:spLocks/>
            </p:cNvSpPr>
            <p:nvPr/>
          </p:nvSpPr>
          <p:spPr bwMode="auto">
            <a:xfrm>
              <a:off x="4570412" y="1755776"/>
              <a:ext cx="230188" cy="188913"/>
            </a:xfrm>
            <a:custGeom>
              <a:avLst/>
              <a:gdLst>
                <a:gd name="T0" fmla="*/ 2 w 109"/>
                <a:gd name="T1" fmla="*/ 19 h 89"/>
                <a:gd name="T2" fmla="*/ 2 w 109"/>
                <a:gd name="T3" fmla="*/ 30 h 89"/>
                <a:gd name="T4" fmla="*/ 3 w 109"/>
                <a:gd name="T5" fmla="*/ 35 h 89"/>
                <a:gd name="T6" fmla="*/ 5 w 109"/>
                <a:gd name="T7" fmla="*/ 40 h 89"/>
                <a:gd name="T8" fmla="*/ 7 w 109"/>
                <a:gd name="T9" fmla="*/ 46 h 89"/>
                <a:gd name="T10" fmla="*/ 10 w 109"/>
                <a:gd name="T11" fmla="*/ 55 h 89"/>
                <a:gd name="T12" fmla="*/ 10 w 109"/>
                <a:gd name="T13" fmla="*/ 60 h 89"/>
                <a:gd name="T14" fmla="*/ 16 w 109"/>
                <a:gd name="T15" fmla="*/ 64 h 89"/>
                <a:gd name="T16" fmla="*/ 24 w 109"/>
                <a:gd name="T17" fmla="*/ 69 h 89"/>
                <a:gd name="T18" fmla="*/ 30 w 109"/>
                <a:gd name="T19" fmla="*/ 72 h 89"/>
                <a:gd name="T20" fmla="*/ 36 w 109"/>
                <a:gd name="T21" fmla="*/ 71 h 89"/>
                <a:gd name="T22" fmla="*/ 39 w 109"/>
                <a:gd name="T23" fmla="*/ 75 h 89"/>
                <a:gd name="T24" fmla="*/ 47 w 109"/>
                <a:gd name="T25" fmla="*/ 77 h 89"/>
                <a:gd name="T26" fmla="*/ 52 w 109"/>
                <a:gd name="T27" fmla="*/ 84 h 89"/>
                <a:gd name="T28" fmla="*/ 59 w 109"/>
                <a:gd name="T29" fmla="*/ 83 h 89"/>
                <a:gd name="T30" fmla="*/ 68 w 109"/>
                <a:gd name="T31" fmla="*/ 84 h 89"/>
                <a:gd name="T32" fmla="*/ 77 w 109"/>
                <a:gd name="T33" fmla="*/ 85 h 89"/>
                <a:gd name="T34" fmla="*/ 86 w 109"/>
                <a:gd name="T35" fmla="*/ 87 h 89"/>
                <a:gd name="T36" fmla="*/ 93 w 109"/>
                <a:gd name="T37" fmla="*/ 89 h 89"/>
                <a:gd name="T38" fmla="*/ 93 w 109"/>
                <a:gd name="T39" fmla="*/ 81 h 89"/>
                <a:gd name="T40" fmla="*/ 103 w 109"/>
                <a:gd name="T41" fmla="*/ 70 h 89"/>
                <a:gd name="T42" fmla="*/ 108 w 109"/>
                <a:gd name="T43" fmla="*/ 66 h 89"/>
                <a:gd name="T44" fmla="*/ 104 w 109"/>
                <a:gd name="T45" fmla="*/ 55 h 89"/>
                <a:gd name="T46" fmla="*/ 103 w 109"/>
                <a:gd name="T47" fmla="*/ 45 h 89"/>
                <a:gd name="T48" fmla="*/ 99 w 109"/>
                <a:gd name="T49" fmla="*/ 40 h 89"/>
                <a:gd name="T50" fmla="*/ 106 w 109"/>
                <a:gd name="T51" fmla="*/ 34 h 89"/>
                <a:gd name="T52" fmla="*/ 105 w 109"/>
                <a:gd name="T53" fmla="*/ 24 h 89"/>
                <a:gd name="T54" fmla="*/ 103 w 109"/>
                <a:gd name="T55" fmla="*/ 16 h 89"/>
                <a:gd name="T56" fmla="*/ 95 w 109"/>
                <a:gd name="T57" fmla="*/ 9 h 89"/>
                <a:gd name="T58" fmla="*/ 94 w 109"/>
                <a:gd name="T59" fmla="*/ 9 h 89"/>
                <a:gd name="T60" fmla="*/ 65 w 109"/>
                <a:gd name="T61" fmla="*/ 8 h 89"/>
                <a:gd name="T62" fmla="*/ 59 w 109"/>
                <a:gd name="T63" fmla="*/ 6 h 89"/>
                <a:gd name="T64" fmla="*/ 53 w 109"/>
                <a:gd name="T65" fmla="*/ 9 h 89"/>
                <a:gd name="T66" fmla="*/ 48 w 109"/>
                <a:gd name="T67" fmla="*/ 2 h 89"/>
                <a:gd name="T68" fmla="*/ 23 w 109"/>
                <a:gd name="T69" fmla="*/ 9 h 89"/>
                <a:gd name="T70" fmla="*/ 6 w 109"/>
                <a:gd name="T71" fmla="*/ 15 h 89"/>
                <a:gd name="T72" fmla="*/ 2 w 109"/>
                <a:gd name="T73" fmla="*/ 17 h 89"/>
                <a:gd name="T74" fmla="*/ 2 w 109"/>
                <a:gd name="T75" fmla="*/ 1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89">
                  <a:moveTo>
                    <a:pt x="2" y="19"/>
                  </a:moveTo>
                  <a:cubicBezTo>
                    <a:pt x="3" y="21"/>
                    <a:pt x="4" y="28"/>
                    <a:pt x="2" y="30"/>
                  </a:cubicBezTo>
                  <a:cubicBezTo>
                    <a:pt x="0" y="33"/>
                    <a:pt x="1" y="34"/>
                    <a:pt x="3" y="35"/>
                  </a:cubicBezTo>
                  <a:cubicBezTo>
                    <a:pt x="5" y="36"/>
                    <a:pt x="5" y="38"/>
                    <a:pt x="5" y="40"/>
                  </a:cubicBezTo>
                  <a:cubicBezTo>
                    <a:pt x="5" y="42"/>
                    <a:pt x="7" y="42"/>
                    <a:pt x="7" y="46"/>
                  </a:cubicBezTo>
                  <a:cubicBezTo>
                    <a:pt x="7" y="51"/>
                    <a:pt x="8" y="54"/>
                    <a:pt x="10" y="55"/>
                  </a:cubicBezTo>
                  <a:cubicBezTo>
                    <a:pt x="11" y="57"/>
                    <a:pt x="11" y="59"/>
                    <a:pt x="10" y="60"/>
                  </a:cubicBezTo>
                  <a:cubicBezTo>
                    <a:pt x="12" y="62"/>
                    <a:pt x="14" y="64"/>
                    <a:pt x="16" y="64"/>
                  </a:cubicBezTo>
                  <a:cubicBezTo>
                    <a:pt x="22" y="66"/>
                    <a:pt x="24" y="68"/>
                    <a:pt x="24" y="69"/>
                  </a:cubicBezTo>
                  <a:cubicBezTo>
                    <a:pt x="24" y="71"/>
                    <a:pt x="29" y="75"/>
                    <a:pt x="30" y="72"/>
                  </a:cubicBezTo>
                  <a:cubicBezTo>
                    <a:pt x="31" y="69"/>
                    <a:pt x="34" y="71"/>
                    <a:pt x="36" y="71"/>
                  </a:cubicBezTo>
                  <a:cubicBezTo>
                    <a:pt x="38" y="71"/>
                    <a:pt x="39" y="74"/>
                    <a:pt x="39" y="75"/>
                  </a:cubicBezTo>
                  <a:cubicBezTo>
                    <a:pt x="40" y="77"/>
                    <a:pt x="45" y="76"/>
                    <a:pt x="47" y="77"/>
                  </a:cubicBezTo>
                  <a:cubicBezTo>
                    <a:pt x="48" y="78"/>
                    <a:pt x="49" y="82"/>
                    <a:pt x="52" y="84"/>
                  </a:cubicBezTo>
                  <a:cubicBezTo>
                    <a:pt x="54" y="85"/>
                    <a:pt x="57" y="82"/>
                    <a:pt x="59" y="83"/>
                  </a:cubicBezTo>
                  <a:cubicBezTo>
                    <a:pt x="60" y="84"/>
                    <a:pt x="65" y="85"/>
                    <a:pt x="68" y="84"/>
                  </a:cubicBezTo>
                  <a:cubicBezTo>
                    <a:pt x="71" y="83"/>
                    <a:pt x="73" y="85"/>
                    <a:pt x="77" y="85"/>
                  </a:cubicBezTo>
                  <a:cubicBezTo>
                    <a:pt x="81" y="84"/>
                    <a:pt x="85" y="86"/>
                    <a:pt x="86" y="87"/>
                  </a:cubicBezTo>
                  <a:cubicBezTo>
                    <a:pt x="87" y="88"/>
                    <a:pt x="90" y="88"/>
                    <a:pt x="93" y="89"/>
                  </a:cubicBezTo>
                  <a:cubicBezTo>
                    <a:pt x="94" y="87"/>
                    <a:pt x="92" y="82"/>
                    <a:pt x="93" y="81"/>
                  </a:cubicBezTo>
                  <a:cubicBezTo>
                    <a:pt x="93" y="80"/>
                    <a:pt x="102" y="72"/>
                    <a:pt x="103" y="70"/>
                  </a:cubicBezTo>
                  <a:cubicBezTo>
                    <a:pt x="105" y="69"/>
                    <a:pt x="107" y="69"/>
                    <a:pt x="108" y="66"/>
                  </a:cubicBezTo>
                  <a:cubicBezTo>
                    <a:pt x="109" y="64"/>
                    <a:pt x="105" y="57"/>
                    <a:pt x="104" y="55"/>
                  </a:cubicBezTo>
                  <a:cubicBezTo>
                    <a:pt x="103" y="54"/>
                    <a:pt x="102" y="48"/>
                    <a:pt x="103" y="45"/>
                  </a:cubicBezTo>
                  <a:cubicBezTo>
                    <a:pt x="104" y="43"/>
                    <a:pt x="99" y="41"/>
                    <a:pt x="99" y="40"/>
                  </a:cubicBezTo>
                  <a:cubicBezTo>
                    <a:pt x="99" y="38"/>
                    <a:pt x="103" y="35"/>
                    <a:pt x="106" y="34"/>
                  </a:cubicBezTo>
                  <a:cubicBezTo>
                    <a:pt x="108" y="33"/>
                    <a:pt x="107" y="26"/>
                    <a:pt x="105" y="24"/>
                  </a:cubicBezTo>
                  <a:cubicBezTo>
                    <a:pt x="103" y="22"/>
                    <a:pt x="102" y="19"/>
                    <a:pt x="103" y="16"/>
                  </a:cubicBezTo>
                  <a:cubicBezTo>
                    <a:pt x="105" y="12"/>
                    <a:pt x="96" y="9"/>
                    <a:pt x="95" y="9"/>
                  </a:cubicBezTo>
                  <a:cubicBezTo>
                    <a:pt x="94" y="9"/>
                    <a:pt x="94" y="9"/>
                    <a:pt x="94" y="9"/>
                  </a:cubicBezTo>
                  <a:cubicBezTo>
                    <a:pt x="86" y="10"/>
                    <a:pt x="66" y="8"/>
                    <a:pt x="65" y="8"/>
                  </a:cubicBezTo>
                  <a:cubicBezTo>
                    <a:pt x="64" y="7"/>
                    <a:pt x="61" y="6"/>
                    <a:pt x="59" y="6"/>
                  </a:cubicBezTo>
                  <a:cubicBezTo>
                    <a:pt x="58" y="7"/>
                    <a:pt x="56" y="9"/>
                    <a:pt x="53" y="9"/>
                  </a:cubicBezTo>
                  <a:cubicBezTo>
                    <a:pt x="48" y="9"/>
                    <a:pt x="48" y="4"/>
                    <a:pt x="48" y="2"/>
                  </a:cubicBezTo>
                  <a:cubicBezTo>
                    <a:pt x="48" y="0"/>
                    <a:pt x="28" y="4"/>
                    <a:pt x="23" y="9"/>
                  </a:cubicBezTo>
                  <a:cubicBezTo>
                    <a:pt x="18" y="14"/>
                    <a:pt x="6" y="12"/>
                    <a:pt x="6" y="15"/>
                  </a:cubicBezTo>
                  <a:cubicBezTo>
                    <a:pt x="5" y="17"/>
                    <a:pt x="3" y="18"/>
                    <a:pt x="2" y="17"/>
                  </a:cubicBezTo>
                  <a:cubicBezTo>
                    <a:pt x="2" y="18"/>
                    <a:pt x="2" y="18"/>
                    <a:pt x="2" y="1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1" name="Freeform 140">
              <a:extLst>
                <a:ext uri="{FF2B5EF4-FFF2-40B4-BE49-F238E27FC236}">
                  <a16:creationId xmlns="" xmlns:a16="http://schemas.microsoft.com/office/drawing/2014/main" id="{4BC928CF-2CD7-4A39-B8A1-C27EE375134B}"/>
                </a:ext>
              </a:extLst>
            </p:cNvPr>
            <p:cNvSpPr>
              <a:spLocks/>
            </p:cNvSpPr>
            <p:nvPr/>
          </p:nvSpPr>
          <p:spPr bwMode="auto">
            <a:xfrm>
              <a:off x="4603750" y="2060576"/>
              <a:ext cx="87313" cy="84138"/>
            </a:xfrm>
            <a:custGeom>
              <a:avLst/>
              <a:gdLst>
                <a:gd name="T0" fmla="*/ 31 w 41"/>
                <a:gd name="T1" fmla="*/ 36 h 39"/>
                <a:gd name="T2" fmla="*/ 39 w 41"/>
                <a:gd name="T3" fmla="*/ 23 h 39"/>
                <a:gd name="T4" fmla="*/ 40 w 41"/>
                <a:gd name="T5" fmla="*/ 8 h 39"/>
                <a:gd name="T6" fmla="*/ 30 w 41"/>
                <a:gd name="T7" fmla="*/ 3 h 39"/>
                <a:gd name="T8" fmla="*/ 13 w 41"/>
                <a:gd name="T9" fmla="*/ 1 h 39"/>
                <a:gd name="T10" fmla="*/ 6 w 41"/>
                <a:gd name="T11" fmla="*/ 3 h 39"/>
                <a:gd name="T12" fmla="*/ 1 w 41"/>
                <a:gd name="T13" fmla="*/ 6 h 39"/>
                <a:gd name="T14" fmla="*/ 6 w 41"/>
                <a:gd name="T15" fmla="*/ 13 h 39"/>
                <a:gd name="T16" fmla="*/ 15 w 41"/>
                <a:gd name="T17" fmla="*/ 24 h 39"/>
                <a:gd name="T18" fmla="*/ 24 w 41"/>
                <a:gd name="T19" fmla="*/ 35 h 39"/>
                <a:gd name="T20" fmla="*/ 30 w 41"/>
                <a:gd name="T21" fmla="*/ 39 h 39"/>
                <a:gd name="T22" fmla="*/ 31 w 41"/>
                <a:gd name="T2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31" y="36"/>
                  </a:moveTo>
                  <a:cubicBezTo>
                    <a:pt x="30" y="33"/>
                    <a:pt x="37" y="23"/>
                    <a:pt x="39" y="23"/>
                  </a:cubicBezTo>
                  <a:cubicBezTo>
                    <a:pt x="41" y="23"/>
                    <a:pt x="41" y="13"/>
                    <a:pt x="40" y="8"/>
                  </a:cubicBezTo>
                  <a:cubicBezTo>
                    <a:pt x="35" y="4"/>
                    <a:pt x="30" y="3"/>
                    <a:pt x="30" y="3"/>
                  </a:cubicBezTo>
                  <a:cubicBezTo>
                    <a:pt x="30" y="3"/>
                    <a:pt x="15" y="2"/>
                    <a:pt x="13" y="1"/>
                  </a:cubicBezTo>
                  <a:cubicBezTo>
                    <a:pt x="10" y="0"/>
                    <a:pt x="8" y="4"/>
                    <a:pt x="6" y="3"/>
                  </a:cubicBezTo>
                  <a:cubicBezTo>
                    <a:pt x="3" y="1"/>
                    <a:pt x="0" y="3"/>
                    <a:pt x="1" y="6"/>
                  </a:cubicBezTo>
                  <a:cubicBezTo>
                    <a:pt x="1" y="8"/>
                    <a:pt x="6" y="10"/>
                    <a:pt x="6" y="13"/>
                  </a:cubicBezTo>
                  <a:cubicBezTo>
                    <a:pt x="6" y="17"/>
                    <a:pt x="15" y="22"/>
                    <a:pt x="15" y="24"/>
                  </a:cubicBezTo>
                  <a:cubicBezTo>
                    <a:pt x="15" y="26"/>
                    <a:pt x="21" y="30"/>
                    <a:pt x="24" y="35"/>
                  </a:cubicBezTo>
                  <a:cubicBezTo>
                    <a:pt x="26" y="36"/>
                    <a:pt x="28" y="37"/>
                    <a:pt x="30" y="39"/>
                  </a:cubicBezTo>
                  <a:cubicBezTo>
                    <a:pt x="30" y="37"/>
                    <a:pt x="31" y="36"/>
                    <a:pt x="31" y="3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2" name="Freeform 141">
              <a:extLst>
                <a:ext uri="{FF2B5EF4-FFF2-40B4-BE49-F238E27FC236}">
                  <a16:creationId xmlns="" xmlns:a16="http://schemas.microsoft.com/office/drawing/2014/main" id="{40B708E3-C30A-4195-AB02-B0EBDF2CC066}"/>
                </a:ext>
              </a:extLst>
            </p:cNvPr>
            <p:cNvSpPr>
              <a:spLocks/>
            </p:cNvSpPr>
            <p:nvPr/>
          </p:nvSpPr>
          <p:spPr bwMode="auto">
            <a:xfrm>
              <a:off x="4560887" y="2022476"/>
              <a:ext cx="128588" cy="112713"/>
            </a:xfrm>
            <a:custGeom>
              <a:avLst/>
              <a:gdLst>
                <a:gd name="T0" fmla="*/ 35 w 60"/>
                <a:gd name="T1" fmla="*/ 42 h 53"/>
                <a:gd name="T2" fmla="*/ 26 w 60"/>
                <a:gd name="T3" fmla="*/ 31 h 53"/>
                <a:gd name="T4" fmla="*/ 21 w 60"/>
                <a:gd name="T5" fmla="*/ 24 h 53"/>
                <a:gd name="T6" fmla="*/ 26 w 60"/>
                <a:gd name="T7" fmla="*/ 21 h 53"/>
                <a:gd name="T8" fmla="*/ 33 w 60"/>
                <a:gd name="T9" fmla="*/ 19 h 53"/>
                <a:gd name="T10" fmla="*/ 50 w 60"/>
                <a:gd name="T11" fmla="*/ 21 h 53"/>
                <a:gd name="T12" fmla="*/ 60 w 60"/>
                <a:gd name="T13" fmla="*/ 26 h 53"/>
                <a:gd name="T14" fmla="*/ 60 w 60"/>
                <a:gd name="T15" fmla="*/ 24 h 53"/>
                <a:gd name="T16" fmla="*/ 56 w 60"/>
                <a:gd name="T17" fmla="*/ 15 h 53"/>
                <a:gd name="T18" fmla="*/ 53 w 60"/>
                <a:gd name="T19" fmla="*/ 9 h 53"/>
                <a:gd name="T20" fmla="*/ 50 w 60"/>
                <a:gd name="T21" fmla="*/ 10 h 53"/>
                <a:gd name="T22" fmla="*/ 38 w 60"/>
                <a:gd name="T23" fmla="*/ 7 h 53"/>
                <a:gd name="T24" fmla="*/ 29 w 60"/>
                <a:gd name="T25" fmla="*/ 0 h 53"/>
                <a:gd name="T26" fmla="*/ 22 w 60"/>
                <a:gd name="T27" fmla="*/ 5 h 53"/>
                <a:gd name="T28" fmla="*/ 19 w 60"/>
                <a:gd name="T29" fmla="*/ 10 h 53"/>
                <a:gd name="T30" fmla="*/ 15 w 60"/>
                <a:gd name="T31" fmla="*/ 15 h 53"/>
                <a:gd name="T32" fmla="*/ 8 w 60"/>
                <a:gd name="T33" fmla="*/ 15 h 53"/>
                <a:gd name="T34" fmla="*/ 0 w 60"/>
                <a:gd name="T35" fmla="*/ 16 h 53"/>
                <a:gd name="T36" fmla="*/ 2 w 60"/>
                <a:gd name="T37" fmla="*/ 21 h 53"/>
                <a:gd name="T38" fmla="*/ 11 w 60"/>
                <a:gd name="T39" fmla="*/ 25 h 53"/>
                <a:gd name="T40" fmla="*/ 21 w 60"/>
                <a:gd name="T41" fmla="*/ 41 h 53"/>
                <a:gd name="T42" fmla="*/ 30 w 60"/>
                <a:gd name="T43" fmla="*/ 46 h 53"/>
                <a:gd name="T44" fmla="*/ 40 w 60"/>
                <a:gd name="T45" fmla="*/ 51 h 53"/>
                <a:gd name="T46" fmla="*/ 44 w 60"/>
                <a:gd name="T47" fmla="*/ 53 h 53"/>
                <a:gd name="T48" fmla="*/ 35 w 60"/>
                <a:gd name="T4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3">
                  <a:moveTo>
                    <a:pt x="35" y="42"/>
                  </a:moveTo>
                  <a:cubicBezTo>
                    <a:pt x="35" y="40"/>
                    <a:pt x="26" y="35"/>
                    <a:pt x="26" y="31"/>
                  </a:cubicBezTo>
                  <a:cubicBezTo>
                    <a:pt x="26" y="28"/>
                    <a:pt x="21" y="26"/>
                    <a:pt x="21" y="24"/>
                  </a:cubicBezTo>
                  <a:cubicBezTo>
                    <a:pt x="20" y="21"/>
                    <a:pt x="23" y="19"/>
                    <a:pt x="26" y="21"/>
                  </a:cubicBezTo>
                  <a:cubicBezTo>
                    <a:pt x="28" y="22"/>
                    <a:pt x="30" y="18"/>
                    <a:pt x="33" y="19"/>
                  </a:cubicBezTo>
                  <a:cubicBezTo>
                    <a:pt x="35" y="20"/>
                    <a:pt x="50" y="21"/>
                    <a:pt x="50" y="21"/>
                  </a:cubicBezTo>
                  <a:cubicBezTo>
                    <a:pt x="50" y="21"/>
                    <a:pt x="55" y="22"/>
                    <a:pt x="60" y="26"/>
                  </a:cubicBezTo>
                  <a:cubicBezTo>
                    <a:pt x="60" y="25"/>
                    <a:pt x="60" y="24"/>
                    <a:pt x="60" y="24"/>
                  </a:cubicBezTo>
                  <a:cubicBezTo>
                    <a:pt x="59" y="20"/>
                    <a:pt x="60" y="17"/>
                    <a:pt x="56" y="15"/>
                  </a:cubicBezTo>
                  <a:cubicBezTo>
                    <a:pt x="55" y="15"/>
                    <a:pt x="54" y="12"/>
                    <a:pt x="53" y="9"/>
                  </a:cubicBezTo>
                  <a:cubicBezTo>
                    <a:pt x="52" y="9"/>
                    <a:pt x="50" y="10"/>
                    <a:pt x="50" y="10"/>
                  </a:cubicBezTo>
                  <a:cubicBezTo>
                    <a:pt x="47" y="11"/>
                    <a:pt x="40" y="10"/>
                    <a:pt x="38" y="7"/>
                  </a:cubicBezTo>
                  <a:cubicBezTo>
                    <a:pt x="36" y="5"/>
                    <a:pt x="31" y="2"/>
                    <a:pt x="29" y="0"/>
                  </a:cubicBezTo>
                  <a:cubicBezTo>
                    <a:pt x="28" y="1"/>
                    <a:pt x="24" y="4"/>
                    <a:pt x="22" y="5"/>
                  </a:cubicBezTo>
                  <a:cubicBezTo>
                    <a:pt x="20" y="5"/>
                    <a:pt x="21" y="10"/>
                    <a:pt x="19" y="10"/>
                  </a:cubicBezTo>
                  <a:cubicBezTo>
                    <a:pt x="17" y="10"/>
                    <a:pt x="16" y="14"/>
                    <a:pt x="15" y="15"/>
                  </a:cubicBezTo>
                  <a:cubicBezTo>
                    <a:pt x="15" y="17"/>
                    <a:pt x="10" y="14"/>
                    <a:pt x="8" y="15"/>
                  </a:cubicBezTo>
                  <a:cubicBezTo>
                    <a:pt x="7" y="15"/>
                    <a:pt x="2" y="16"/>
                    <a:pt x="0" y="16"/>
                  </a:cubicBezTo>
                  <a:cubicBezTo>
                    <a:pt x="1" y="19"/>
                    <a:pt x="0" y="21"/>
                    <a:pt x="2" y="21"/>
                  </a:cubicBezTo>
                  <a:cubicBezTo>
                    <a:pt x="5" y="21"/>
                    <a:pt x="11" y="21"/>
                    <a:pt x="11" y="25"/>
                  </a:cubicBezTo>
                  <a:cubicBezTo>
                    <a:pt x="11" y="29"/>
                    <a:pt x="18" y="38"/>
                    <a:pt x="21" y="41"/>
                  </a:cubicBezTo>
                  <a:cubicBezTo>
                    <a:pt x="24" y="44"/>
                    <a:pt x="30" y="43"/>
                    <a:pt x="30" y="46"/>
                  </a:cubicBezTo>
                  <a:cubicBezTo>
                    <a:pt x="30" y="48"/>
                    <a:pt x="35" y="50"/>
                    <a:pt x="40" y="51"/>
                  </a:cubicBezTo>
                  <a:cubicBezTo>
                    <a:pt x="41" y="51"/>
                    <a:pt x="43" y="52"/>
                    <a:pt x="44" y="53"/>
                  </a:cubicBezTo>
                  <a:cubicBezTo>
                    <a:pt x="41" y="48"/>
                    <a:pt x="35" y="44"/>
                    <a:pt x="35" y="4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3" name="Freeform 142">
              <a:extLst>
                <a:ext uri="{FF2B5EF4-FFF2-40B4-BE49-F238E27FC236}">
                  <a16:creationId xmlns="" xmlns:a16="http://schemas.microsoft.com/office/drawing/2014/main" id="{514C9FAE-77A9-49BC-8B02-3A32310D3DFE}"/>
                </a:ext>
              </a:extLst>
            </p:cNvPr>
            <p:cNvSpPr>
              <a:spLocks/>
            </p:cNvSpPr>
            <p:nvPr/>
          </p:nvSpPr>
          <p:spPr bwMode="auto">
            <a:xfrm>
              <a:off x="4684712" y="2139951"/>
              <a:ext cx="44450" cy="88900"/>
            </a:xfrm>
            <a:custGeom>
              <a:avLst/>
              <a:gdLst>
                <a:gd name="T0" fmla="*/ 14 w 21"/>
                <a:gd name="T1" fmla="*/ 35 h 42"/>
                <a:gd name="T2" fmla="*/ 17 w 21"/>
                <a:gd name="T3" fmla="*/ 31 h 42"/>
                <a:gd name="T4" fmla="*/ 21 w 21"/>
                <a:gd name="T5" fmla="*/ 25 h 42"/>
                <a:gd name="T6" fmla="*/ 21 w 21"/>
                <a:gd name="T7" fmla="*/ 24 h 42"/>
                <a:gd name="T8" fmla="*/ 15 w 21"/>
                <a:gd name="T9" fmla="*/ 17 h 42"/>
                <a:gd name="T10" fmla="*/ 16 w 21"/>
                <a:gd name="T11" fmla="*/ 6 h 42"/>
                <a:gd name="T12" fmla="*/ 6 w 21"/>
                <a:gd name="T13" fmla="*/ 0 h 42"/>
                <a:gd name="T14" fmla="*/ 1 w 21"/>
                <a:gd name="T15" fmla="*/ 8 h 42"/>
                <a:gd name="T16" fmla="*/ 4 w 21"/>
                <a:gd name="T17" fmla="*/ 15 h 42"/>
                <a:gd name="T18" fmla="*/ 3 w 21"/>
                <a:gd name="T19" fmla="*/ 32 h 42"/>
                <a:gd name="T20" fmla="*/ 11 w 21"/>
                <a:gd name="T21" fmla="*/ 42 h 42"/>
                <a:gd name="T22" fmla="*/ 14 w 21"/>
                <a:gd name="T23"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14" y="35"/>
                  </a:moveTo>
                  <a:cubicBezTo>
                    <a:pt x="17" y="35"/>
                    <a:pt x="15" y="33"/>
                    <a:pt x="17" y="31"/>
                  </a:cubicBezTo>
                  <a:cubicBezTo>
                    <a:pt x="19" y="29"/>
                    <a:pt x="21" y="26"/>
                    <a:pt x="21" y="25"/>
                  </a:cubicBezTo>
                  <a:cubicBezTo>
                    <a:pt x="21" y="25"/>
                    <a:pt x="21" y="24"/>
                    <a:pt x="21" y="24"/>
                  </a:cubicBezTo>
                  <a:cubicBezTo>
                    <a:pt x="18" y="22"/>
                    <a:pt x="15" y="20"/>
                    <a:pt x="15" y="17"/>
                  </a:cubicBezTo>
                  <a:cubicBezTo>
                    <a:pt x="14" y="15"/>
                    <a:pt x="15" y="9"/>
                    <a:pt x="16" y="6"/>
                  </a:cubicBezTo>
                  <a:cubicBezTo>
                    <a:pt x="14" y="4"/>
                    <a:pt x="8" y="0"/>
                    <a:pt x="6" y="0"/>
                  </a:cubicBezTo>
                  <a:cubicBezTo>
                    <a:pt x="4" y="0"/>
                    <a:pt x="1" y="4"/>
                    <a:pt x="1" y="8"/>
                  </a:cubicBezTo>
                  <a:cubicBezTo>
                    <a:pt x="5" y="11"/>
                    <a:pt x="7" y="12"/>
                    <a:pt x="4" y="15"/>
                  </a:cubicBezTo>
                  <a:cubicBezTo>
                    <a:pt x="1" y="18"/>
                    <a:pt x="0" y="29"/>
                    <a:pt x="3" y="32"/>
                  </a:cubicBezTo>
                  <a:cubicBezTo>
                    <a:pt x="7" y="35"/>
                    <a:pt x="8" y="40"/>
                    <a:pt x="11" y="42"/>
                  </a:cubicBezTo>
                  <a:cubicBezTo>
                    <a:pt x="12" y="39"/>
                    <a:pt x="12" y="36"/>
                    <a:pt x="14" y="3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4" name="Freeform 143">
              <a:extLst>
                <a:ext uri="{FF2B5EF4-FFF2-40B4-BE49-F238E27FC236}">
                  <a16:creationId xmlns="" xmlns:a16="http://schemas.microsoft.com/office/drawing/2014/main" id="{8E019B93-78D5-4FB9-813F-94B0C0AE2642}"/>
                </a:ext>
              </a:extLst>
            </p:cNvPr>
            <p:cNvSpPr>
              <a:spLocks/>
            </p:cNvSpPr>
            <p:nvPr/>
          </p:nvSpPr>
          <p:spPr bwMode="auto">
            <a:xfrm>
              <a:off x="4464050" y="1946276"/>
              <a:ext cx="177800" cy="80963"/>
            </a:xfrm>
            <a:custGeom>
              <a:avLst/>
              <a:gdLst>
                <a:gd name="T0" fmla="*/ 71 w 84"/>
                <a:gd name="T1" fmla="*/ 3 h 38"/>
                <a:gd name="T2" fmla="*/ 60 w 84"/>
                <a:gd name="T3" fmla="*/ 0 h 38"/>
                <a:gd name="T4" fmla="*/ 58 w 84"/>
                <a:gd name="T5" fmla="*/ 5 h 38"/>
                <a:gd name="T6" fmla="*/ 48 w 84"/>
                <a:gd name="T7" fmla="*/ 6 h 38"/>
                <a:gd name="T8" fmla="*/ 42 w 84"/>
                <a:gd name="T9" fmla="*/ 10 h 38"/>
                <a:gd name="T10" fmla="*/ 38 w 84"/>
                <a:gd name="T11" fmla="*/ 17 h 38"/>
                <a:gd name="T12" fmla="*/ 33 w 84"/>
                <a:gd name="T13" fmla="*/ 20 h 38"/>
                <a:gd name="T14" fmla="*/ 22 w 84"/>
                <a:gd name="T15" fmla="*/ 22 h 38"/>
                <a:gd name="T16" fmla="*/ 15 w 84"/>
                <a:gd name="T17" fmla="*/ 23 h 38"/>
                <a:gd name="T18" fmla="*/ 9 w 84"/>
                <a:gd name="T19" fmla="*/ 24 h 38"/>
                <a:gd name="T20" fmla="*/ 2 w 84"/>
                <a:gd name="T21" fmla="*/ 22 h 38"/>
                <a:gd name="T22" fmla="*/ 1 w 84"/>
                <a:gd name="T23" fmla="*/ 28 h 38"/>
                <a:gd name="T24" fmla="*/ 7 w 84"/>
                <a:gd name="T25" fmla="*/ 31 h 38"/>
                <a:gd name="T26" fmla="*/ 14 w 84"/>
                <a:gd name="T27" fmla="*/ 33 h 38"/>
                <a:gd name="T28" fmla="*/ 21 w 84"/>
                <a:gd name="T29" fmla="*/ 30 h 38"/>
                <a:gd name="T30" fmla="*/ 30 w 84"/>
                <a:gd name="T31" fmla="*/ 29 h 38"/>
                <a:gd name="T32" fmla="*/ 32 w 84"/>
                <a:gd name="T33" fmla="*/ 34 h 38"/>
                <a:gd name="T34" fmla="*/ 42 w 84"/>
                <a:gd name="T35" fmla="*/ 35 h 38"/>
                <a:gd name="T36" fmla="*/ 55 w 84"/>
                <a:gd name="T37" fmla="*/ 38 h 38"/>
                <a:gd name="T38" fmla="*/ 64 w 84"/>
                <a:gd name="T39" fmla="*/ 34 h 38"/>
                <a:gd name="T40" fmla="*/ 72 w 84"/>
                <a:gd name="T41" fmla="*/ 32 h 38"/>
                <a:gd name="T42" fmla="*/ 72 w 84"/>
                <a:gd name="T43" fmla="*/ 32 h 38"/>
                <a:gd name="T44" fmla="*/ 74 w 84"/>
                <a:gd name="T45" fmla="*/ 29 h 38"/>
                <a:gd name="T46" fmla="*/ 76 w 84"/>
                <a:gd name="T47" fmla="*/ 24 h 38"/>
                <a:gd name="T48" fmla="*/ 77 w 84"/>
                <a:gd name="T49" fmla="*/ 20 h 38"/>
                <a:gd name="T50" fmla="*/ 82 w 84"/>
                <a:gd name="T51" fmla="*/ 17 h 38"/>
                <a:gd name="T52" fmla="*/ 84 w 84"/>
                <a:gd name="T53" fmla="*/ 14 h 38"/>
                <a:gd name="T54" fmla="*/ 79 w 84"/>
                <a:gd name="T55" fmla="*/ 4 h 38"/>
                <a:gd name="T56" fmla="*/ 71 w 84"/>
                <a:gd name="T5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38">
                  <a:moveTo>
                    <a:pt x="71" y="3"/>
                  </a:moveTo>
                  <a:cubicBezTo>
                    <a:pt x="68" y="0"/>
                    <a:pt x="60" y="0"/>
                    <a:pt x="60" y="0"/>
                  </a:cubicBezTo>
                  <a:cubicBezTo>
                    <a:pt x="60" y="0"/>
                    <a:pt x="59" y="3"/>
                    <a:pt x="58" y="5"/>
                  </a:cubicBezTo>
                  <a:cubicBezTo>
                    <a:pt x="57" y="7"/>
                    <a:pt x="52" y="7"/>
                    <a:pt x="48" y="6"/>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3"/>
                  </a:cubicBezTo>
                  <a:cubicBezTo>
                    <a:pt x="16" y="34"/>
                    <a:pt x="19" y="32"/>
                    <a:pt x="21" y="30"/>
                  </a:cubicBezTo>
                  <a:cubicBezTo>
                    <a:pt x="22" y="29"/>
                    <a:pt x="29" y="29"/>
                    <a:pt x="30" y="29"/>
                  </a:cubicBezTo>
                  <a:cubicBezTo>
                    <a:pt x="30" y="29"/>
                    <a:pt x="31" y="33"/>
                    <a:pt x="32" y="34"/>
                  </a:cubicBezTo>
                  <a:cubicBezTo>
                    <a:pt x="33" y="35"/>
                    <a:pt x="38" y="35"/>
                    <a:pt x="42" y="35"/>
                  </a:cubicBezTo>
                  <a:cubicBezTo>
                    <a:pt x="46" y="36"/>
                    <a:pt x="53" y="38"/>
                    <a:pt x="55" y="38"/>
                  </a:cubicBezTo>
                  <a:cubicBezTo>
                    <a:pt x="57" y="38"/>
                    <a:pt x="60" y="34"/>
                    <a:pt x="64" y="34"/>
                  </a:cubicBezTo>
                  <a:cubicBezTo>
                    <a:pt x="69" y="34"/>
                    <a:pt x="71" y="31"/>
                    <a:pt x="72" y="32"/>
                  </a:cubicBezTo>
                  <a:cubicBezTo>
                    <a:pt x="72" y="32"/>
                    <a:pt x="72" y="32"/>
                    <a:pt x="72" y="32"/>
                  </a:cubicBezTo>
                  <a:cubicBezTo>
                    <a:pt x="72" y="30"/>
                    <a:pt x="73" y="29"/>
                    <a:pt x="74" y="29"/>
                  </a:cubicBezTo>
                  <a:cubicBezTo>
                    <a:pt x="76" y="29"/>
                    <a:pt x="74" y="26"/>
                    <a:pt x="76" y="24"/>
                  </a:cubicBezTo>
                  <a:cubicBezTo>
                    <a:pt x="77" y="23"/>
                    <a:pt x="75" y="19"/>
                    <a:pt x="77" y="20"/>
                  </a:cubicBezTo>
                  <a:cubicBezTo>
                    <a:pt x="79" y="20"/>
                    <a:pt x="82" y="20"/>
                    <a:pt x="82" y="17"/>
                  </a:cubicBezTo>
                  <a:cubicBezTo>
                    <a:pt x="82" y="16"/>
                    <a:pt x="83" y="15"/>
                    <a:pt x="84" y="14"/>
                  </a:cubicBezTo>
                  <a:cubicBezTo>
                    <a:pt x="81" y="10"/>
                    <a:pt x="79" y="4"/>
                    <a:pt x="79" y="4"/>
                  </a:cubicBezTo>
                  <a:cubicBezTo>
                    <a:pt x="79" y="4"/>
                    <a:pt x="74" y="7"/>
                    <a:pt x="71" y="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5" name="Freeform 144">
              <a:extLst>
                <a:ext uri="{FF2B5EF4-FFF2-40B4-BE49-F238E27FC236}">
                  <a16:creationId xmlns="" xmlns:a16="http://schemas.microsoft.com/office/drawing/2014/main" id="{BDF9914D-7F09-46BC-BD9F-03B4B0298A6E}"/>
                </a:ext>
              </a:extLst>
            </p:cNvPr>
            <p:cNvSpPr>
              <a:spLocks/>
            </p:cNvSpPr>
            <p:nvPr/>
          </p:nvSpPr>
          <p:spPr bwMode="auto">
            <a:xfrm>
              <a:off x="4616450" y="1957388"/>
              <a:ext cx="157163" cy="88900"/>
            </a:xfrm>
            <a:custGeom>
              <a:avLst/>
              <a:gdLst>
                <a:gd name="T0" fmla="*/ 71 w 74"/>
                <a:gd name="T1" fmla="*/ 8 h 42"/>
                <a:gd name="T2" fmla="*/ 68 w 74"/>
                <a:gd name="T3" fmla="*/ 6 h 42"/>
                <a:gd name="T4" fmla="*/ 61 w 74"/>
                <a:gd name="T5" fmla="*/ 4 h 42"/>
                <a:gd name="T6" fmla="*/ 51 w 74"/>
                <a:gd name="T7" fmla="*/ 0 h 42"/>
                <a:gd name="T8" fmla="*/ 40 w 74"/>
                <a:gd name="T9" fmla="*/ 7 h 42"/>
                <a:gd name="T10" fmla="*/ 28 w 74"/>
                <a:gd name="T11" fmla="*/ 11 h 42"/>
                <a:gd name="T12" fmla="*/ 13 w 74"/>
                <a:gd name="T13" fmla="*/ 11 h 42"/>
                <a:gd name="T14" fmla="*/ 12 w 74"/>
                <a:gd name="T15" fmla="*/ 9 h 42"/>
                <a:gd name="T16" fmla="*/ 10 w 74"/>
                <a:gd name="T17" fmla="*/ 12 h 42"/>
                <a:gd name="T18" fmla="*/ 5 w 74"/>
                <a:gd name="T19" fmla="*/ 15 h 42"/>
                <a:gd name="T20" fmla="*/ 4 w 74"/>
                <a:gd name="T21" fmla="*/ 19 h 42"/>
                <a:gd name="T22" fmla="*/ 2 w 74"/>
                <a:gd name="T23" fmla="*/ 24 h 42"/>
                <a:gd name="T24" fmla="*/ 0 w 74"/>
                <a:gd name="T25" fmla="*/ 27 h 42"/>
                <a:gd name="T26" fmla="*/ 3 w 74"/>
                <a:gd name="T27" fmla="*/ 31 h 42"/>
                <a:gd name="T28" fmla="*/ 3 w 74"/>
                <a:gd name="T29" fmla="*/ 31 h 42"/>
                <a:gd name="T30" fmla="*/ 12 w 74"/>
                <a:gd name="T31" fmla="*/ 38 h 42"/>
                <a:gd name="T32" fmla="*/ 24 w 74"/>
                <a:gd name="T33" fmla="*/ 41 h 42"/>
                <a:gd name="T34" fmla="*/ 39 w 74"/>
                <a:gd name="T35" fmla="*/ 36 h 42"/>
                <a:gd name="T36" fmla="*/ 44 w 74"/>
                <a:gd name="T37" fmla="*/ 37 h 42"/>
                <a:gd name="T38" fmla="*/ 47 w 74"/>
                <a:gd name="T39" fmla="*/ 38 h 42"/>
                <a:gd name="T40" fmla="*/ 54 w 74"/>
                <a:gd name="T41" fmla="*/ 33 h 42"/>
                <a:gd name="T42" fmla="*/ 64 w 74"/>
                <a:gd name="T43" fmla="*/ 16 h 42"/>
                <a:gd name="T44" fmla="*/ 72 w 74"/>
                <a:gd name="T45" fmla="*/ 11 h 42"/>
                <a:gd name="T46" fmla="*/ 71 w 74"/>
                <a:gd name="T4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42">
                  <a:moveTo>
                    <a:pt x="71" y="8"/>
                  </a:moveTo>
                  <a:cubicBezTo>
                    <a:pt x="70" y="7"/>
                    <a:pt x="69" y="7"/>
                    <a:pt x="68" y="6"/>
                  </a:cubicBezTo>
                  <a:cubicBezTo>
                    <a:pt x="65" y="5"/>
                    <a:pt x="62" y="4"/>
                    <a:pt x="61" y="4"/>
                  </a:cubicBezTo>
                  <a:cubicBezTo>
                    <a:pt x="59" y="2"/>
                    <a:pt x="52" y="1"/>
                    <a:pt x="51" y="0"/>
                  </a:cubicBezTo>
                  <a:cubicBezTo>
                    <a:pt x="50" y="0"/>
                    <a:pt x="43" y="7"/>
                    <a:pt x="40" y="7"/>
                  </a:cubicBezTo>
                  <a:cubicBezTo>
                    <a:pt x="38" y="7"/>
                    <a:pt x="28" y="8"/>
                    <a:pt x="28" y="11"/>
                  </a:cubicBezTo>
                  <a:cubicBezTo>
                    <a:pt x="28" y="13"/>
                    <a:pt x="16" y="14"/>
                    <a:pt x="13" y="11"/>
                  </a:cubicBezTo>
                  <a:cubicBezTo>
                    <a:pt x="13" y="10"/>
                    <a:pt x="12" y="9"/>
                    <a:pt x="12" y="9"/>
                  </a:cubicBezTo>
                  <a:cubicBezTo>
                    <a:pt x="11" y="10"/>
                    <a:pt x="10" y="11"/>
                    <a:pt x="10" y="12"/>
                  </a:cubicBezTo>
                  <a:cubicBezTo>
                    <a:pt x="10" y="15"/>
                    <a:pt x="7" y="15"/>
                    <a:pt x="5" y="15"/>
                  </a:cubicBezTo>
                  <a:cubicBezTo>
                    <a:pt x="3" y="14"/>
                    <a:pt x="5" y="18"/>
                    <a:pt x="4" y="19"/>
                  </a:cubicBezTo>
                  <a:cubicBezTo>
                    <a:pt x="2" y="21"/>
                    <a:pt x="4" y="24"/>
                    <a:pt x="2" y="24"/>
                  </a:cubicBezTo>
                  <a:cubicBezTo>
                    <a:pt x="1" y="24"/>
                    <a:pt x="0" y="25"/>
                    <a:pt x="0" y="27"/>
                  </a:cubicBezTo>
                  <a:cubicBezTo>
                    <a:pt x="1" y="27"/>
                    <a:pt x="3" y="31"/>
                    <a:pt x="3" y="31"/>
                  </a:cubicBezTo>
                  <a:cubicBezTo>
                    <a:pt x="3" y="31"/>
                    <a:pt x="3" y="31"/>
                    <a:pt x="3" y="31"/>
                  </a:cubicBezTo>
                  <a:cubicBezTo>
                    <a:pt x="5" y="33"/>
                    <a:pt x="10" y="36"/>
                    <a:pt x="12" y="38"/>
                  </a:cubicBezTo>
                  <a:cubicBezTo>
                    <a:pt x="14" y="41"/>
                    <a:pt x="21" y="42"/>
                    <a:pt x="24" y="41"/>
                  </a:cubicBezTo>
                  <a:cubicBezTo>
                    <a:pt x="26" y="40"/>
                    <a:pt x="39" y="36"/>
                    <a:pt x="39" y="36"/>
                  </a:cubicBezTo>
                  <a:cubicBezTo>
                    <a:pt x="39" y="36"/>
                    <a:pt x="42" y="37"/>
                    <a:pt x="44" y="37"/>
                  </a:cubicBezTo>
                  <a:cubicBezTo>
                    <a:pt x="44" y="37"/>
                    <a:pt x="46" y="38"/>
                    <a:pt x="47" y="38"/>
                  </a:cubicBezTo>
                  <a:cubicBezTo>
                    <a:pt x="48" y="37"/>
                    <a:pt x="51" y="36"/>
                    <a:pt x="54" y="33"/>
                  </a:cubicBezTo>
                  <a:cubicBezTo>
                    <a:pt x="57" y="30"/>
                    <a:pt x="63" y="17"/>
                    <a:pt x="64" y="16"/>
                  </a:cubicBezTo>
                  <a:cubicBezTo>
                    <a:pt x="66" y="15"/>
                    <a:pt x="70" y="13"/>
                    <a:pt x="72" y="11"/>
                  </a:cubicBezTo>
                  <a:cubicBezTo>
                    <a:pt x="74" y="10"/>
                    <a:pt x="73" y="8"/>
                    <a:pt x="71" y="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6" name="Freeform 145">
              <a:extLst>
                <a:ext uri="{FF2B5EF4-FFF2-40B4-BE49-F238E27FC236}">
                  <a16:creationId xmlns="" xmlns:a16="http://schemas.microsoft.com/office/drawing/2014/main" id="{E03CA477-684F-4F66-BFA7-7A5115143DEE}"/>
                </a:ext>
              </a:extLst>
            </p:cNvPr>
            <p:cNvSpPr>
              <a:spLocks/>
            </p:cNvSpPr>
            <p:nvPr/>
          </p:nvSpPr>
          <p:spPr bwMode="auto">
            <a:xfrm>
              <a:off x="4525962" y="1882776"/>
              <a:ext cx="150813" cy="79375"/>
            </a:xfrm>
            <a:custGeom>
              <a:avLst/>
              <a:gdLst>
                <a:gd name="T0" fmla="*/ 68 w 71"/>
                <a:gd name="T1" fmla="*/ 17 h 37"/>
                <a:gd name="T2" fmla="*/ 60 w 71"/>
                <a:gd name="T3" fmla="*/ 15 h 37"/>
                <a:gd name="T4" fmla="*/ 57 w 71"/>
                <a:gd name="T5" fmla="*/ 11 h 37"/>
                <a:gd name="T6" fmla="*/ 51 w 71"/>
                <a:gd name="T7" fmla="*/ 12 h 37"/>
                <a:gd name="T8" fmla="*/ 45 w 71"/>
                <a:gd name="T9" fmla="*/ 9 h 37"/>
                <a:gd name="T10" fmla="*/ 37 w 71"/>
                <a:gd name="T11" fmla="*/ 4 h 37"/>
                <a:gd name="T12" fmla="*/ 31 w 71"/>
                <a:gd name="T13" fmla="*/ 0 h 37"/>
                <a:gd name="T14" fmla="*/ 30 w 71"/>
                <a:gd name="T15" fmla="*/ 2 h 37"/>
                <a:gd name="T16" fmla="*/ 24 w 71"/>
                <a:gd name="T17" fmla="*/ 2 h 37"/>
                <a:gd name="T18" fmla="*/ 15 w 71"/>
                <a:gd name="T19" fmla="*/ 6 h 37"/>
                <a:gd name="T20" fmla="*/ 3 w 71"/>
                <a:gd name="T21" fmla="*/ 11 h 37"/>
                <a:gd name="T22" fmla="*/ 4 w 71"/>
                <a:gd name="T23" fmla="*/ 17 h 37"/>
                <a:gd name="T24" fmla="*/ 8 w 71"/>
                <a:gd name="T25" fmla="*/ 26 h 37"/>
                <a:gd name="T26" fmla="*/ 20 w 71"/>
                <a:gd name="T27" fmla="*/ 35 h 37"/>
                <a:gd name="T28" fmla="*/ 19 w 71"/>
                <a:gd name="T29" fmla="*/ 36 h 37"/>
                <a:gd name="T30" fmla="*/ 29 w 71"/>
                <a:gd name="T31" fmla="*/ 35 h 37"/>
                <a:gd name="T32" fmla="*/ 31 w 71"/>
                <a:gd name="T33" fmla="*/ 30 h 37"/>
                <a:gd name="T34" fmla="*/ 42 w 71"/>
                <a:gd name="T35" fmla="*/ 33 h 37"/>
                <a:gd name="T36" fmla="*/ 50 w 71"/>
                <a:gd name="T37" fmla="*/ 34 h 37"/>
                <a:gd name="T38" fmla="*/ 51 w 71"/>
                <a:gd name="T39" fmla="*/ 37 h 37"/>
                <a:gd name="T40" fmla="*/ 54 w 71"/>
                <a:gd name="T41" fmla="*/ 33 h 37"/>
                <a:gd name="T42" fmla="*/ 65 w 71"/>
                <a:gd name="T43" fmla="*/ 28 h 37"/>
                <a:gd name="T44" fmla="*/ 71 w 71"/>
                <a:gd name="T45" fmla="*/ 22 h 37"/>
                <a:gd name="T46" fmla="*/ 68 w 71"/>
                <a:gd name="T4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37">
                  <a:moveTo>
                    <a:pt x="68" y="17"/>
                  </a:moveTo>
                  <a:cubicBezTo>
                    <a:pt x="66" y="16"/>
                    <a:pt x="61" y="17"/>
                    <a:pt x="60" y="15"/>
                  </a:cubicBezTo>
                  <a:cubicBezTo>
                    <a:pt x="60" y="14"/>
                    <a:pt x="59" y="11"/>
                    <a:pt x="57" y="11"/>
                  </a:cubicBezTo>
                  <a:cubicBezTo>
                    <a:pt x="55" y="11"/>
                    <a:pt x="52" y="9"/>
                    <a:pt x="51" y="12"/>
                  </a:cubicBezTo>
                  <a:cubicBezTo>
                    <a:pt x="50" y="15"/>
                    <a:pt x="45" y="11"/>
                    <a:pt x="45" y="9"/>
                  </a:cubicBezTo>
                  <a:cubicBezTo>
                    <a:pt x="45" y="8"/>
                    <a:pt x="43" y="6"/>
                    <a:pt x="37" y="4"/>
                  </a:cubicBezTo>
                  <a:cubicBezTo>
                    <a:pt x="35" y="4"/>
                    <a:pt x="33" y="2"/>
                    <a:pt x="31" y="0"/>
                  </a:cubicBezTo>
                  <a:cubicBezTo>
                    <a:pt x="31" y="1"/>
                    <a:pt x="31" y="1"/>
                    <a:pt x="30" y="2"/>
                  </a:cubicBezTo>
                  <a:cubicBezTo>
                    <a:pt x="29" y="3"/>
                    <a:pt x="26" y="0"/>
                    <a:pt x="24" y="2"/>
                  </a:cubicBezTo>
                  <a:cubicBezTo>
                    <a:pt x="23" y="3"/>
                    <a:pt x="18" y="4"/>
                    <a:pt x="15" y="6"/>
                  </a:cubicBezTo>
                  <a:cubicBezTo>
                    <a:pt x="12" y="9"/>
                    <a:pt x="7" y="10"/>
                    <a:pt x="3" y="11"/>
                  </a:cubicBezTo>
                  <a:cubicBezTo>
                    <a:pt x="0" y="11"/>
                    <a:pt x="3" y="14"/>
                    <a:pt x="4" y="17"/>
                  </a:cubicBezTo>
                  <a:cubicBezTo>
                    <a:pt x="5" y="19"/>
                    <a:pt x="5" y="24"/>
                    <a:pt x="8" y="26"/>
                  </a:cubicBezTo>
                  <a:cubicBezTo>
                    <a:pt x="10" y="28"/>
                    <a:pt x="19" y="33"/>
                    <a:pt x="20" y="35"/>
                  </a:cubicBezTo>
                  <a:cubicBezTo>
                    <a:pt x="20" y="35"/>
                    <a:pt x="20" y="36"/>
                    <a:pt x="19" y="36"/>
                  </a:cubicBezTo>
                  <a:cubicBezTo>
                    <a:pt x="23" y="37"/>
                    <a:pt x="28" y="37"/>
                    <a:pt x="29" y="35"/>
                  </a:cubicBezTo>
                  <a:cubicBezTo>
                    <a:pt x="30" y="33"/>
                    <a:pt x="31" y="30"/>
                    <a:pt x="31" y="30"/>
                  </a:cubicBezTo>
                  <a:cubicBezTo>
                    <a:pt x="31" y="30"/>
                    <a:pt x="39" y="30"/>
                    <a:pt x="42" y="33"/>
                  </a:cubicBezTo>
                  <a:cubicBezTo>
                    <a:pt x="45" y="37"/>
                    <a:pt x="50" y="34"/>
                    <a:pt x="50" y="34"/>
                  </a:cubicBezTo>
                  <a:cubicBezTo>
                    <a:pt x="50" y="34"/>
                    <a:pt x="50" y="35"/>
                    <a:pt x="51" y="37"/>
                  </a:cubicBezTo>
                  <a:cubicBezTo>
                    <a:pt x="52" y="35"/>
                    <a:pt x="53" y="33"/>
                    <a:pt x="54" y="33"/>
                  </a:cubicBezTo>
                  <a:cubicBezTo>
                    <a:pt x="57" y="33"/>
                    <a:pt x="62" y="32"/>
                    <a:pt x="65" y="28"/>
                  </a:cubicBezTo>
                  <a:cubicBezTo>
                    <a:pt x="66" y="25"/>
                    <a:pt x="69" y="24"/>
                    <a:pt x="71" y="22"/>
                  </a:cubicBezTo>
                  <a:cubicBezTo>
                    <a:pt x="70" y="20"/>
                    <a:pt x="69" y="18"/>
                    <a:pt x="68" y="1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7" name="Freeform 146">
              <a:extLst>
                <a:ext uri="{FF2B5EF4-FFF2-40B4-BE49-F238E27FC236}">
                  <a16:creationId xmlns="" xmlns:a16="http://schemas.microsoft.com/office/drawing/2014/main" id="{CB6BFFE4-E67E-4F28-B2AE-2FD801611758}"/>
                </a:ext>
              </a:extLst>
            </p:cNvPr>
            <p:cNvSpPr>
              <a:spLocks/>
            </p:cNvSpPr>
            <p:nvPr/>
          </p:nvSpPr>
          <p:spPr bwMode="auto">
            <a:xfrm>
              <a:off x="4633912" y="1930401"/>
              <a:ext cx="133350" cy="57150"/>
            </a:xfrm>
            <a:custGeom>
              <a:avLst/>
              <a:gdLst>
                <a:gd name="T0" fmla="*/ 47 w 63"/>
                <a:gd name="T1" fmla="*/ 3 h 27"/>
                <a:gd name="T2" fmla="*/ 38 w 63"/>
                <a:gd name="T3" fmla="*/ 2 h 27"/>
                <a:gd name="T4" fmla="*/ 29 w 63"/>
                <a:gd name="T5" fmla="*/ 1 h 27"/>
                <a:gd name="T6" fmla="*/ 22 w 63"/>
                <a:gd name="T7" fmla="*/ 2 h 27"/>
                <a:gd name="T8" fmla="*/ 20 w 63"/>
                <a:gd name="T9" fmla="*/ 0 h 27"/>
                <a:gd name="T10" fmla="*/ 14 w 63"/>
                <a:gd name="T11" fmla="*/ 6 h 27"/>
                <a:gd name="T12" fmla="*/ 3 w 63"/>
                <a:gd name="T13" fmla="*/ 11 h 27"/>
                <a:gd name="T14" fmla="*/ 0 w 63"/>
                <a:gd name="T15" fmla="*/ 15 h 27"/>
                <a:gd name="T16" fmla="*/ 5 w 63"/>
                <a:gd name="T17" fmla="*/ 24 h 27"/>
                <a:gd name="T18" fmla="*/ 20 w 63"/>
                <a:gd name="T19" fmla="*/ 24 h 27"/>
                <a:gd name="T20" fmla="*/ 32 w 63"/>
                <a:gd name="T21" fmla="*/ 20 h 27"/>
                <a:gd name="T22" fmla="*/ 43 w 63"/>
                <a:gd name="T23" fmla="*/ 13 h 27"/>
                <a:gd name="T24" fmla="*/ 53 w 63"/>
                <a:gd name="T25" fmla="*/ 17 h 27"/>
                <a:gd name="T26" fmla="*/ 60 w 63"/>
                <a:gd name="T27" fmla="*/ 19 h 27"/>
                <a:gd name="T28" fmla="*/ 58 w 63"/>
                <a:gd name="T29" fmla="*/ 15 h 27"/>
                <a:gd name="T30" fmla="*/ 63 w 63"/>
                <a:gd name="T31" fmla="*/ 7 h 27"/>
                <a:gd name="T32" fmla="*/ 63 w 63"/>
                <a:gd name="T33" fmla="*/ 7 h 27"/>
                <a:gd name="T34" fmla="*/ 56 w 63"/>
                <a:gd name="T35" fmla="*/ 5 h 27"/>
                <a:gd name="T36" fmla="*/ 47 w 6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7">
                  <a:moveTo>
                    <a:pt x="47" y="3"/>
                  </a:moveTo>
                  <a:cubicBezTo>
                    <a:pt x="43" y="3"/>
                    <a:pt x="41" y="1"/>
                    <a:pt x="38" y="2"/>
                  </a:cubicBezTo>
                  <a:cubicBezTo>
                    <a:pt x="35" y="3"/>
                    <a:pt x="30" y="2"/>
                    <a:pt x="29" y="1"/>
                  </a:cubicBezTo>
                  <a:cubicBezTo>
                    <a:pt x="27" y="0"/>
                    <a:pt x="24" y="3"/>
                    <a:pt x="22" y="2"/>
                  </a:cubicBezTo>
                  <a:cubicBezTo>
                    <a:pt x="21" y="1"/>
                    <a:pt x="21" y="1"/>
                    <a:pt x="20" y="0"/>
                  </a:cubicBezTo>
                  <a:cubicBezTo>
                    <a:pt x="18" y="2"/>
                    <a:pt x="15" y="3"/>
                    <a:pt x="14" y="6"/>
                  </a:cubicBezTo>
                  <a:cubicBezTo>
                    <a:pt x="11" y="10"/>
                    <a:pt x="6" y="11"/>
                    <a:pt x="3" y="11"/>
                  </a:cubicBezTo>
                  <a:cubicBezTo>
                    <a:pt x="2" y="11"/>
                    <a:pt x="1" y="13"/>
                    <a:pt x="0" y="15"/>
                  </a:cubicBezTo>
                  <a:cubicBezTo>
                    <a:pt x="1" y="17"/>
                    <a:pt x="3" y="22"/>
                    <a:pt x="5" y="24"/>
                  </a:cubicBezTo>
                  <a:cubicBezTo>
                    <a:pt x="8" y="27"/>
                    <a:pt x="20" y="26"/>
                    <a:pt x="20" y="24"/>
                  </a:cubicBezTo>
                  <a:cubicBezTo>
                    <a:pt x="20" y="21"/>
                    <a:pt x="30" y="20"/>
                    <a:pt x="32" y="20"/>
                  </a:cubicBezTo>
                  <a:cubicBezTo>
                    <a:pt x="35" y="20"/>
                    <a:pt x="42" y="13"/>
                    <a:pt x="43" y="13"/>
                  </a:cubicBezTo>
                  <a:cubicBezTo>
                    <a:pt x="44" y="14"/>
                    <a:pt x="51" y="15"/>
                    <a:pt x="53" y="17"/>
                  </a:cubicBezTo>
                  <a:cubicBezTo>
                    <a:pt x="54" y="17"/>
                    <a:pt x="57" y="18"/>
                    <a:pt x="60" y="19"/>
                  </a:cubicBezTo>
                  <a:cubicBezTo>
                    <a:pt x="59" y="18"/>
                    <a:pt x="58" y="16"/>
                    <a:pt x="58" y="15"/>
                  </a:cubicBezTo>
                  <a:cubicBezTo>
                    <a:pt x="58" y="13"/>
                    <a:pt x="62" y="8"/>
                    <a:pt x="63" y="7"/>
                  </a:cubicBezTo>
                  <a:cubicBezTo>
                    <a:pt x="63" y="7"/>
                    <a:pt x="63" y="7"/>
                    <a:pt x="63" y="7"/>
                  </a:cubicBezTo>
                  <a:cubicBezTo>
                    <a:pt x="60" y="6"/>
                    <a:pt x="57" y="6"/>
                    <a:pt x="56" y="5"/>
                  </a:cubicBezTo>
                  <a:cubicBezTo>
                    <a:pt x="55" y="4"/>
                    <a:pt x="51" y="2"/>
                    <a:pt x="47" y="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8" name="Freeform 147">
              <a:extLst>
                <a:ext uri="{FF2B5EF4-FFF2-40B4-BE49-F238E27FC236}">
                  <a16:creationId xmlns="" xmlns:a16="http://schemas.microsoft.com/office/drawing/2014/main" id="{7FE2457B-420F-499D-AFCC-A37BCD787526}"/>
                </a:ext>
              </a:extLst>
            </p:cNvPr>
            <p:cNvSpPr>
              <a:spLocks/>
            </p:cNvSpPr>
            <p:nvPr/>
          </p:nvSpPr>
          <p:spPr bwMode="auto">
            <a:xfrm>
              <a:off x="4000500" y="2152651"/>
              <a:ext cx="88900" cy="150813"/>
            </a:xfrm>
            <a:custGeom>
              <a:avLst/>
              <a:gdLst>
                <a:gd name="T0" fmla="*/ 30 w 42"/>
                <a:gd name="T1" fmla="*/ 58 h 71"/>
                <a:gd name="T2" fmla="*/ 28 w 42"/>
                <a:gd name="T3" fmla="*/ 52 h 71"/>
                <a:gd name="T4" fmla="*/ 31 w 42"/>
                <a:gd name="T5" fmla="*/ 46 h 71"/>
                <a:gd name="T6" fmla="*/ 27 w 42"/>
                <a:gd name="T7" fmla="*/ 40 h 71"/>
                <a:gd name="T8" fmla="*/ 30 w 42"/>
                <a:gd name="T9" fmla="*/ 35 h 71"/>
                <a:gd name="T10" fmla="*/ 32 w 42"/>
                <a:gd name="T11" fmla="*/ 28 h 71"/>
                <a:gd name="T12" fmla="*/ 31 w 42"/>
                <a:gd name="T13" fmla="*/ 17 h 71"/>
                <a:gd name="T14" fmla="*/ 39 w 42"/>
                <a:gd name="T15" fmla="*/ 11 h 71"/>
                <a:gd name="T16" fmla="*/ 36 w 42"/>
                <a:gd name="T17" fmla="*/ 6 h 71"/>
                <a:gd name="T18" fmla="*/ 29 w 42"/>
                <a:gd name="T19" fmla="*/ 5 h 71"/>
                <a:gd name="T20" fmla="*/ 25 w 42"/>
                <a:gd name="T21" fmla="*/ 5 h 71"/>
                <a:gd name="T22" fmla="*/ 18 w 42"/>
                <a:gd name="T23" fmla="*/ 3 h 71"/>
                <a:gd name="T24" fmla="*/ 14 w 42"/>
                <a:gd name="T25" fmla="*/ 3 h 71"/>
                <a:gd name="T26" fmla="*/ 11 w 42"/>
                <a:gd name="T27" fmla="*/ 4 h 71"/>
                <a:gd name="T28" fmla="*/ 11 w 42"/>
                <a:gd name="T29" fmla="*/ 12 h 71"/>
                <a:gd name="T30" fmla="*/ 4 w 42"/>
                <a:gd name="T31" fmla="*/ 39 h 71"/>
                <a:gd name="T32" fmla="*/ 8 w 42"/>
                <a:gd name="T33" fmla="*/ 49 h 71"/>
                <a:gd name="T34" fmla="*/ 10 w 42"/>
                <a:gd name="T35" fmla="*/ 68 h 71"/>
                <a:gd name="T36" fmla="*/ 18 w 42"/>
                <a:gd name="T37" fmla="*/ 70 h 71"/>
                <a:gd name="T38" fmla="*/ 27 w 42"/>
                <a:gd name="T39" fmla="*/ 68 h 71"/>
                <a:gd name="T40" fmla="*/ 26 w 42"/>
                <a:gd name="T41" fmla="*/ 64 h 71"/>
                <a:gd name="T42" fmla="*/ 30 w 42"/>
                <a:gd name="T43"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71">
                  <a:moveTo>
                    <a:pt x="30" y="58"/>
                  </a:moveTo>
                  <a:cubicBezTo>
                    <a:pt x="35" y="57"/>
                    <a:pt x="29" y="53"/>
                    <a:pt x="28" y="52"/>
                  </a:cubicBezTo>
                  <a:cubicBezTo>
                    <a:pt x="27" y="51"/>
                    <a:pt x="28" y="46"/>
                    <a:pt x="31" y="46"/>
                  </a:cubicBezTo>
                  <a:cubicBezTo>
                    <a:pt x="33" y="46"/>
                    <a:pt x="31" y="43"/>
                    <a:pt x="27" y="40"/>
                  </a:cubicBezTo>
                  <a:cubicBezTo>
                    <a:pt x="24" y="37"/>
                    <a:pt x="27" y="35"/>
                    <a:pt x="30" y="35"/>
                  </a:cubicBezTo>
                  <a:cubicBezTo>
                    <a:pt x="33" y="35"/>
                    <a:pt x="29" y="30"/>
                    <a:pt x="32" y="28"/>
                  </a:cubicBezTo>
                  <a:cubicBezTo>
                    <a:pt x="35" y="25"/>
                    <a:pt x="31" y="19"/>
                    <a:pt x="31" y="17"/>
                  </a:cubicBezTo>
                  <a:cubicBezTo>
                    <a:pt x="31" y="15"/>
                    <a:pt x="35" y="14"/>
                    <a:pt x="39" y="11"/>
                  </a:cubicBezTo>
                  <a:cubicBezTo>
                    <a:pt x="42" y="7"/>
                    <a:pt x="36" y="9"/>
                    <a:pt x="36" y="6"/>
                  </a:cubicBezTo>
                  <a:cubicBezTo>
                    <a:pt x="36" y="4"/>
                    <a:pt x="32" y="3"/>
                    <a:pt x="29" y="5"/>
                  </a:cubicBezTo>
                  <a:cubicBezTo>
                    <a:pt x="26" y="7"/>
                    <a:pt x="27" y="5"/>
                    <a:pt x="25" y="5"/>
                  </a:cubicBezTo>
                  <a:cubicBezTo>
                    <a:pt x="22" y="5"/>
                    <a:pt x="18" y="6"/>
                    <a:pt x="18" y="3"/>
                  </a:cubicBezTo>
                  <a:cubicBezTo>
                    <a:pt x="18" y="1"/>
                    <a:pt x="16" y="0"/>
                    <a:pt x="14" y="3"/>
                  </a:cubicBezTo>
                  <a:cubicBezTo>
                    <a:pt x="13" y="4"/>
                    <a:pt x="12" y="4"/>
                    <a:pt x="11" y="4"/>
                  </a:cubicBezTo>
                  <a:cubicBezTo>
                    <a:pt x="10" y="7"/>
                    <a:pt x="10" y="10"/>
                    <a:pt x="11" y="12"/>
                  </a:cubicBezTo>
                  <a:cubicBezTo>
                    <a:pt x="13" y="15"/>
                    <a:pt x="8" y="34"/>
                    <a:pt x="4" y="39"/>
                  </a:cubicBezTo>
                  <a:cubicBezTo>
                    <a:pt x="0" y="44"/>
                    <a:pt x="4" y="45"/>
                    <a:pt x="8" y="49"/>
                  </a:cubicBezTo>
                  <a:cubicBezTo>
                    <a:pt x="13" y="52"/>
                    <a:pt x="10" y="65"/>
                    <a:pt x="10" y="68"/>
                  </a:cubicBezTo>
                  <a:cubicBezTo>
                    <a:pt x="10" y="71"/>
                    <a:pt x="14" y="70"/>
                    <a:pt x="18" y="70"/>
                  </a:cubicBezTo>
                  <a:cubicBezTo>
                    <a:pt x="21" y="70"/>
                    <a:pt x="24" y="69"/>
                    <a:pt x="27" y="68"/>
                  </a:cubicBezTo>
                  <a:cubicBezTo>
                    <a:pt x="26" y="67"/>
                    <a:pt x="26" y="65"/>
                    <a:pt x="26" y="64"/>
                  </a:cubicBezTo>
                  <a:cubicBezTo>
                    <a:pt x="26" y="62"/>
                    <a:pt x="26" y="58"/>
                    <a:pt x="30" y="5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19" name="Freeform 148">
              <a:extLst>
                <a:ext uri="{FF2B5EF4-FFF2-40B4-BE49-F238E27FC236}">
                  <a16:creationId xmlns="" xmlns:a16="http://schemas.microsoft.com/office/drawing/2014/main" id="{824354C6-76FB-41D6-8D93-AF79DF87A6A6}"/>
                </a:ext>
              </a:extLst>
            </p:cNvPr>
            <p:cNvSpPr>
              <a:spLocks/>
            </p:cNvSpPr>
            <p:nvPr/>
          </p:nvSpPr>
          <p:spPr bwMode="auto">
            <a:xfrm>
              <a:off x="4310062" y="1806576"/>
              <a:ext cx="98425" cy="85725"/>
            </a:xfrm>
            <a:custGeom>
              <a:avLst/>
              <a:gdLst>
                <a:gd name="T0" fmla="*/ 15 w 47"/>
                <a:gd name="T1" fmla="*/ 31 h 40"/>
                <a:gd name="T2" fmla="*/ 23 w 47"/>
                <a:gd name="T3" fmla="*/ 32 h 40"/>
                <a:gd name="T4" fmla="*/ 31 w 47"/>
                <a:gd name="T5" fmla="*/ 37 h 40"/>
                <a:gd name="T6" fmla="*/ 33 w 47"/>
                <a:gd name="T7" fmla="*/ 40 h 40"/>
                <a:gd name="T8" fmla="*/ 35 w 47"/>
                <a:gd name="T9" fmla="*/ 31 h 40"/>
                <a:gd name="T10" fmla="*/ 35 w 47"/>
                <a:gd name="T11" fmla="*/ 26 h 40"/>
                <a:gd name="T12" fmla="*/ 42 w 47"/>
                <a:gd name="T13" fmla="*/ 23 h 40"/>
                <a:gd name="T14" fmla="*/ 44 w 47"/>
                <a:gd name="T15" fmla="*/ 19 h 40"/>
                <a:gd name="T16" fmla="*/ 40 w 47"/>
                <a:gd name="T17" fmla="*/ 13 h 40"/>
                <a:gd name="T18" fmla="*/ 46 w 47"/>
                <a:gd name="T19" fmla="*/ 8 h 40"/>
                <a:gd name="T20" fmla="*/ 46 w 47"/>
                <a:gd name="T21" fmla="*/ 0 h 40"/>
                <a:gd name="T22" fmla="*/ 43 w 47"/>
                <a:gd name="T23" fmla="*/ 1 h 40"/>
                <a:gd name="T24" fmla="*/ 32 w 47"/>
                <a:gd name="T25" fmla="*/ 1 h 40"/>
                <a:gd name="T26" fmla="*/ 27 w 47"/>
                <a:gd name="T27" fmla="*/ 9 h 40"/>
                <a:gd name="T28" fmla="*/ 22 w 47"/>
                <a:gd name="T29" fmla="*/ 10 h 40"/>
                <a:gd name="T30" fmla="*/ 16 w 47"/>
                <a:gd name="T31" fmla="*/ 12 h 40"/>
                <a:gd name="T32" fmla="*/ 11 w 47"/>
                <a:gd name="T33" fmla="*/ 21 h 40"/>
                <a:gd name="T34" fmla="*/ 2 w 47"/>
                <a:gd name="T35" fmla="*/ 32 h 40"/>
                <a:gd name="T36" fmla="*/ 0 w 47"/>
                <a:gd name="T37" fmla="*/ 33 h 40"/>
                <a:gd name="T38" fmla="*/ 4 w 47"/>
                <a:gd name="T39" fmla="*/ 34 h 40"/>
                <a:gd name="T40" fmla="*/ 15 w 47"/>
                <a:gd name="T4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0">
                  <a:moveTo>
                    <a:pt x="15" y="31"/>
                  </a:moveTo>
                  <a:cubicBezTo>
                    <a:pt x="17" y="29"/>
                    <a:pt x="21" y="30"/>
                    <a:pt x="23" y="32"/>
                  </a:cubicBezTo>
                  <a:cubicBezTo>
                    <a:pt x="25" y="34"/>
                    <a:pt x="28" y="34"/>
                    <a:pt x="31" y="37"/>
                  </a:cubicBezTo>
                  <a:cubicBezTo>
                    <a:pt x="32" y="38"/>
                    <a:pt x="33" y="39"/>
                    <a:pt x="33" y="40"/>
                  </a:cubicBezTo>
                  <a:cubicBezTo>
                    <a:pt x="34" y="37"/>
                    <a:pt x="34" y="33"/>
                    <a:pt x="35" y="31"/>
                  </a:cubicBezTo>
                  <a:cubicBezTo>
                    <a:pt x="36" y="29"/>
                    <a:pt x="34" y="26"/>
                    <a:pt x="35" y="26"/>
                  </a:cubicBezTo>
                  <a:cubicBezTo>
                    <a:pt x="37" y="26"/>
                    <a:pt x="42" y="26"/>
                    <a:pt x="42" y="23"/>
                  </a:cubicBezTo>
                  <a:cubicBezTo>
                    <a:pt x="42" y="20"/>
                    <a:pt x="43" y="21"/>
                    <a:pt x="44" y="19"/>
                  </a:cubicBezTo>
                  <a:cubicBezTo>
                    <a:pt x="45" y="17"/>
                    <a:pt x="41" y="14"/>
                    <a:pt x="40" y="13"/>
                  </a:cubicBezTo>
                  <a:cubicBezTo>
                    <a:pt x="40" y="12"/>
                    <a:pt x="43" y="12"/>
                    <a:pt x="46" y="8"/>
                  </a:cubicBezTo>
                  <a:cubicBezTo>
                    <a:pt x="47" y="6"/>
                    <a:pt x="47" y="3"/>
                    <a:pt x="46" y="0"/>
                  </a:cubicBezTo>
                  <a:cubicBezTo>
                    <a:pt x="45" y="1"/>
                    <a:pt x="44" y="2"/>
                    <a:pt x="43" y="1"/>
                  </a:cubicBezTo>
                  <a:cubicBezTo>
                    <a:pt x="40" y="0"/>
                    <a:pt x="37" y="0"/>
                    <a:pt x="32" y="1"/>
                  </a:cubicBezTo>
                  <a:cubicBezTo>
                    <a:pt x="27" y="2"/>
                    <a:pt x="25" y="7"/>
                    <a:pt x="27" y="9"/>
                  </a:cubicBezTo>
                  <a:cubicBezTo>
                    <a:pt x="29" y="11"/>
                    <a:pt x="22" y="12"/>
                    <a:pt x="22" y="10"/>
                  </a:cubicBezTo>
                  <a:cubicBezTo>
                    <a:pt x="21" y="7"/>
                    <a:pt x="16" y="9"/>
                    <a:pt x="16" y="12"/>
                  </a:cubicBezTo>
                  <a:cubicBezTo>
                    <a:pt x="17" y="16"/>
                    <a:pt x="11" y="17"/>
                    <a:pt x="11" y="21"/>
                  </a:cubicBezTo>
                  <a:cubicBezTo>
                    <a:pt x="12" y="26"/>
                    <a:pt x="6" y="30"/>
                    <a:pt x="2" y="32"/>
                  </a:cubicBezTo>
                  <a:cubicBezTo>
                    <a:pt x="2" y="32"/>
                    <a:pt x="1" y="33"/>
                    <a:pt x="0" y="33"/>
                  </a:cubicBezTo>
                  <a:cubicBezTo>
                    <a:pt x="2" y="34"/>
                    <a:pt x="4" y="34"/>
                    <a:pt x="4" y="34"/>
                  </a:cubicBezTo>
                  <a:cubicBezTo>
                    <a:pt x="8" y="34"/>
                    <a:pt x="13" y="33"/>
                    <a:pt x="15" y="3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0" name="Freeform 149">
              <a:extLst>
                <a:ext uri="{FF2B5EF4-FFF2-40B4-BE49-F238E27FC236}">
                  <a16:creationId xmlns="" xmlns:a16="http://schemas.microsoft.com/office/drawing/2014/main" id="{A72791A3-9BE7-43AB-84B1-3F7D7026D823}"/>
                </a:ext>
              </a:extLst>
            </p:cNvPr>
            <p:cNvSpPr>
              <a:spLocks/>
            </p:cNvSpPr>
            <p:nvPr/>
          </p:nvSpPr>
          <p:spPr bwMode="auto">
            <a:xfrm>
              <a:off x="4373562" y="1912938"/>
              <a:ext cx="15875" cy="23813"/>
            </a:xfrm>
            <a:custGeom>
              <a:avLst/>
              <a:gdLst>
                <a:gd name="T0" fmla="*/ 4 w 8"/>
                <a:gd name="T1" fmla="*/ 0 h 11"/>
                <a:gd name="T2" fmla="*/ 0 w 8"/>
                <a:gd name="T3" fmla="*/ 10 h 11"/>
                <a:gd name="T4" fmla="*/ 8 w 8"/>
                <a:gd name="T5" fmla="*/ 11 h 11"/>
                <a:gd name="T6" fmla="*/ 4 w 8"/>
                <a:gd name="T7" fmla="*/ 1 h 11"/>
                <a:gd name="T8" fmla="*/ 4 w 8"/>
                <a:gd name="T9" fmla="*/ 0 h 11"/>
              </a:gdLst>
              <a:ahLst/>
              <a:cxnLst>
                <a:cxn ang="0">
                  <a:pos x="T0" y="T1"/>
                </a:cxn>
                <a:cxn ang="0">
                  <a:pos x="T2" y="T3"/>
                </a:cxn>
                <a:cxn ang="0">
                  <a:pos x="T4" y="T5"/>
                </a:cxn>
                <a:cxn ang="0">
                  <a:pos x="T6" y="T7"/>
                </a:cxn>
                <a:cxn ang="0">
                  <a:pos x="T8" y="T9"/>
                </a:cxn>
              </a:cxnLst>
              <a:rect l="0" t="0" r="r" b="b"/>
              <a:pathLst>
                <a:path w="8" h="11">
                  <a:moveTo>
                    <a:pt x="4" y="0"/>
                  </a:moveTo>
                  <a:cubicBezTo>
                    <a:pt x="2" y="1"/>
                    <a:pt x="0" y="4"/>
                    <a:pt x="0" y="10"/>
                  </a:cubicBezTo>
                  <a:cubicBezTo>
                    <a:pt x="2" y="10"/>
                    <a:pt x="5" y="10"/>
                    <a:pt x="8" y="11"/>
                  </a:cubicBezTo>
                  <a:cubicBezTo>
                    <a:pt x="7" y="4"/>
                    <a:pt x="5" y="3"/>
                    <a:pt x="4" y="1"/>
                  </a:cubicBezTo>
                  <a:cubicBezTo>
                    <a:pt x="4" y="1"/>
                    <a:pt x="4" y="1"/>
                    <a:pt x="4" y="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1" name="Freeform 150">
              <a:extLst>
                <a:ext uri="{FF2B5EF4-FFF2-40B4-BE49-F238E27FC236}">
                  <a16:creationId xmlns="" xmlns:a16="http://schemas.microsoft.com/office/drawing/2014/main" id="{2ABEE1A4-9AEE-4C88-B2C8-5065FE054DAD}"/>
                </a:ext>
              </a:extLst>
            </p:cNvPr>
            <p:cNvSpPr>
              <a:spLocks/>
            </p:cNvSpPr>
            <p:nvPr/>
          </p:nvSpPr>
          <p:spPr bwMode="auto">
            <a:xfrm>
              <a:off x="4294187" y="1868488"/>
              <a:ext cx="93663" cy="65088"/>
            </a:xfrm>
            <a:custGeom>
              <a:avLst/>
              <a:gdLst>
                <a:gd name="T0" fmla="*/ 1 w 44"/>
                <a:gd name="T1" fmla="*/ 9 h 31"/>
                <a:gd name="T2" fmla="*/ 5 w 44"/>
                <a:gd name="T3" fmla="*/ 13 h 31"/>
                <a:gd name="T4" fmla="*/ 11 w 44"/>
                <a:gd name="T5" fmla="*/ 16 h 31"/>
                <a:gd name="T6" fmla="*/ 18 w 44"/>
                <a:gd name="T7" fmla="*/ 21 h 31"/>
                <a:gd name="T8" fmla="*/ 21 w 44"/>
                <a:gd name="T9" fmla="*/ 24 h 31"/>
                <a:gd name="T10" fmla="*/ 26 w 44"/>
                <a:gd name="T11" fmla="*/ 22 h 31"/>
                <a:gd name="T12" fmla="*/ 30 w 44"/>
                <a:gd name="T13" fmla="*/ 27 h 31"/>
                <a:gd name="T14" fmla="*/ 35 w 44"/>
                <a:gd name="T15" fmla="*/ 31 h 31"/>
                <a:gd name="T16" fmla="*/ 37 w 44"/>
                <a:gd name="T17" fmla="*/ 31 h 31"/>
                <a:gd name="T18" fmla="*/ 41 w 44"/>
                <a:gd name="T19" fmla="*/ 21 h 31"/>
                <a:gd name="T20" fmla="*/ 43 w 44"/>
                <a:gd name="T21" fmla="*/ 18 h 31"/>
                <a:gd name="T22" fmla="*/ 40 w 44"/>
                <a:gd name="T23" fmla="*/ 11 h 31"/>
                <a:gd name="T24" fmla="*/ 40 w 44"/>
                <a:gd name="T25" fmla="*/ 11 h 31"/>
                <a:gd name="T26" fmla="*/ 38 w 44"/>
                <a:gd name="T27" fmla="*/ 8 h 31"/>
                <a:gd name="T28" fmla="*/ 30 w 44"/>
                <a:gd name="T29" fmla="*/ 3 h 31"/>
                <a:gd name="T30" fmla="*/ 22 w 44"/>
                <a:gd name="T31" fmla="*/ 2 h 31"/>
                <a:gd name="T32" fmla="*/ 11 w 44"/>
                <a:gd name="T33" fmla="*/ 5 h 31"/>
                <a:gd name="T34" fmla="*/ 7 w 44"/>
                <a:gd name="T35" fmla="*/ 4 h 31"/>
                <a:gd name="T36" fmla="*/ 0 w 44"/>
                <a:gd name="T37" fmla="*/ 7 h 31"/>
                <a:gd name="T38" fmla="*/ 1 w 44"/>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1">
                  <a:moveTo>
                    <a:pt x="1" y="9"/>
                  </a:moveTo>
                  <a:cubicBezTo>
                    <a:pt x="2" y="10"/>
                    <a:pt x="4" y="15"/>
                    <a:pt x="5" y="13"/>
                  </a:cubicBezTo>
                  <a:cubicBezTo>
                    <a:pt x="6" y="11"/>
                    <a:pt x="9" y="15"/>
                    <a:pt x="11" y="16"/>
                  </a:cubicBezTo>
                  <a:cubicBezTo>
                    <a:pt x="13" y="18"/>
                    <a:pt x="18" y="19"/>
                    <a:pt x="18" y="21"/>
                  </a:cubicBezTo>
                  <a:cubicBezTo>
                    <a:pt x="18" y="22"/>
                    <a:pt x="19" y="25"/>
                    <a:pt x="21" y="24"/>
                  </a:cubicBezTo>
                  <a:cubicBezTo>
                    <a:pt x="24" y="23"/>
                    <a:pt x="26" y="20"/>
                    <a:pt x="26" y="22"/>
                  </a:cubicBezTo>
                  <a:cubicBezTo>
                    <a:pt x="26" y="24"/>
                    <a:pt x="27" y="28"/>
                    <a:pt x="30" y="27"/>
                  </a:cubicBezTo>
                  <a:cubicBezTo>
                    <a:pt x="32" y="27"/>
                    <a:pt x="33" y="31"/>
                    <a:pt x="35" y="31"/>
                  </a:cubicBezTo>
                  <a:cubicBezTo>
                    <a:pt x="36" y="31"/>
                    <a:pt x="36" y="31"/>
                    <a:pt x="37" y="31"/>
                  </a:cubicBezTo>
                  <a:cubicBezTo>
                    <a:pt x="37" y="25"/>
                    <a:pt x="39" y="22"/>
                    <a:pt x="41" y="21"/>
                  </a:cubicBezTo>
                  <a:cubicBezTo>
                    <a:pt x="42" y="20"/>
                    <a:pt x="43" y="19"/>
                    <a:pt x="43" y="18"/>
                  </a:cubicBezTo>
                  <a:cubicBezTo>
                    <a:pt x="44" y="16"/>
                    <a:pt x="40" y="13"/>
                    <a:pt x="40" y="11"/>
                  </a:cubicBezTo>
                  <a:cubicBezTo>
                    <a:pt x="40" y="11"/>
                    <a:pt x="40" y="11"/>
                    <a:pt x="40" y="11"/>
                  </a:cubicBezTo>
                  <a:cubicBezTo>
                    <a:pt x="40" y="10"/>
                    <a:pt x="39" y="9"/>
                    <a:pt x="38" y="8"/>
                  </a:cubicBezTo>
                  <a:cubicBezTo>
                    <a:pt x="35" y="5"/>
                    <a:pt x="32" y="5"/>
                    <a:pt x="30" y="3"/>
                  </a:cubicBezTo>
                  <a:cubicBezTo>
                    <a:pt x="28" y="1"/>
                    <a:pt x="24" y="0"/>
                    <a:pt x="22" y="2"/>
                  </a:cubicBezTo>
                  <a:cubicBezTo>
                    <a:pt x="20" y="4"/>
                    <a:pt x="15" y="5"/>
                    <a:pt x="11" y="5"/>
                  </a:cubicBezTo>
                  <a:cubicBezTo>
                    <a:pt x="11" y="5"/>
                    <a:pt x="9" y="5"/>
                    <a:pt x="7" y="4"/>
                  </a:cubicBezTo>
                  <a:cubicBezTo>
                    <a:pt x="5" y="5"/>
                    <a:pt x="2" y="7"/>
                    <a:pt x="0" y="7"/>
                  </a:cubicBezTo>
                  <a:cubicBezTo>
                    <a:pt x="0" y="8"/>
                    <a:pt x="1" y="8"/>
                    <a:pt x="1" y="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2" name="Freeform 151">
              <a:extLst>
                <a:ext uri="{FF2B5EF4-FFF2-40B4-BE49-F238E27FC236}">
                  <a16:creationId xmlns="" xmlns:a16="http://schemas.microsoft.com/office/drawing/2014/main" id="{74875B7C-A896-4E6D-97DC-49B1ED01377B}"/>
                </a:ext>
              </a:extLst>
            </p:cNvPr>
            <p:cNvSpPr>
              <a:spLocks/>
            </p:cNvSpPr>
            <p:nvPr/>
          </p:nvSpPr>
          <p:spPr bwMode="auto">
            <a:xfrm>
              <a:off x="4716462" y="1968501"/>
              <a:ext cx="215900" cy="139700"/>
            </a:xfrm>
            <a:custGeom>
              <a:avLst/>
              <a:gdLst>
                <a:gd name="T0" fmla="*/ 91 w 102"/>
                <a:gd name="T1" fmla="*/ 44 h 66"/>
                <a:gd name="T2" fmla="*/ 87 w 102"/>
                <a:gd name="T3" fmla="*/ 41 h 66"/>
                <a:gd name="T4" fmla="*/ 87 w 102"/>
                <a:gd name="T5" fmla="*/ 41 h 66"/>
                <a:gd name="T6" fmla="*/ 85 w 102"/>
                <a:gd name="T7" fmla="*/ 28 h 66"/>
                <a:gd name="T8" fmla="*/ 78 w 102"/>
                <a:gd name="T9" fmla="*/ 12 h 66"/>
                <a:gd name="T10" fmla="*/ 70 w 102"/>
                <a:gd name="T11" fmla="*/ 0 h 66"/>
                <a:gd name="T12" fmla="*/ 65 w 102"/>
                <a:gd name="T13" fmla="*/ 2 h 66"/>
                <a:gd name="T14" fmla="*/ 59 w 102"/>
                <a:gd name="T15" fmla="*/ 6 h 66"/>
                <a:gd name="T16" fmla="*/ 53 w 102"/>
                <a:gd name="T17" fmla="*/ 6 h 66"/>
                <a:gd name="T18" fmla="*/ 48 w 102"/>
                <a:gd name="T19" fmla="*/ 8 h 66"/>
                <a:gd name="T20" fmla="*/ 41 w 102"/>
                <a:gd name="T21" fmla="*/ 6 h 66"/>
                <a:gd name="T22" fmla="*/ 30 w 102"/>
                <a:gd name="T23" fmla="*/ 4 h 66"/>
                <a:gd name="T24" fmla="*/ 26 w 102"/>
                <a:gd name="T25" fmla="*/ 4 h 66"/>
                <a:gd name="T26" fmla="*/ 25 w 102"/>
                <a:gd name="T27" fmla="*/ 6 h 66"/>
                <a:gd name="T28" fmla="*/ 17 w 102"/>
                <a:gd name="T29" fmla="*/ 11 h 66"/>
                <a:gd name="T30" fmla="*/ 7 w 102"/>
                <a:gd name="T31" fmla="*/ 28 h 66"/>
                <a:gd name="T32" fmla="*/ 0 w 102"/>
                <a:gd name="T33" fmla="*/ 33 h 66"/>
                <a:gd name="T34" fmla="*/ 4 w 102"/>
                <a:gd name="T35" fmla="*/ 40 h 66"/>
                <a:gd name="T36" fmla="*/ 8 w 102"/>
                <a:gd name="T37" fmla="*/ 44 h 66"/>
                <a:gd name="T38" fmla="*/ 9 w 102"/>
                <a:gd name="T39" fmla="*/ 51 h 66"/>
                <a:gd name="T40" fmla="*/ 22 w 102"/>
                <a:gd name="T41" fmla="*/ 55 h 66"/>
                <a:gd name="T42" fmla="*/ 22 w 102"/>
                <a:gd name="T43" fmla="*/ 60 h 66"/>
                <a:gd name="T44" fmla="*/ 29 w 102"/>
                <a:gd name="T45" fmla="*/ 64 h 66"/>
                <a:gd name="T46" fmla="*/ 41 w 102"/>
                <a:gd name="T47" fmla="*/ 65 h 66"/>
                <a:gd name="T48" fmla="*/ 53 w 102"/>
                <a:gd name="T49" fmla="*/ 66 h 66"/>
                <a:gd name="T50" fmla="*/ 61 w 102"/>
                <a:gd name="T51" fmla="*/ 62 h 66"/>
                <a:gd name="T52" fmla="*/ 74 w 102"/>
                <a:gd name="T53" fmla="*/ 60 h 66"/>
                <a:gd name="T54" fmla="*/ 83 w 102"/>
                <a:gd name="T55" fmla="*/ 63 h 66"/>
                <a:gd name="T56" fmla="*/ 90 w 102"/>
                <a:gd name="T57" fmla="*/ 66 h 66"/>
                <a:gd name="T58" fmla="*/ 90 w 102"/>
                <a:gd name="T59" fmla="*/ 60 h 66"/>
                <a:gd name="T60" fmla="*/ 96 w 102"/>
                <a:gd name="T61" fmla="*/ 51 h 66"/>
                <a:gd name="T62" fmla="*/ 101 w 102"/>
                <a:gd name="T63" fmla="*/ 45 h 66"/>
                <a:gd name="T64" fmla="*/ 101 w 102"/>
                <a:gd name="T65" fmla="*/ 44 h 66"/>
                <a:gd name="T66" fmla="*/ 97 w 102"/>
                <a:gd name="T67" fmla="*/ 41 h 66"/>
                <a:gd name="T68" fmla="*/ 91 w 102"/>
                <a:gd name="T69"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6">
                  <a:moveTo>
                    <a:pt x="91" y="44"/>
                  </a:moveTo>
                  <a:cubicBezTo>
                    <a:pt x="89" y="44"/>
                    <a:pt x="86" y="43"/>
                    <a:pt x="87" y="41"/>
                  </a:cubicBezTo>
                  <a:cubicBezTo>
                    <a:pt x="87" y="41"/>
                    <a:pt x="87" y="41"/>
                    <a:pt x="87" y="41"/>
                  </a:cubicBezTo>
                  <a:cubicBezTo>
                    <a:pt x="84" y="38"/>
                    <a:pt x="83" y="30"/>
                    <a:pt x="85" y="28"/>
                  </a:cubicBezTo>
                  <a:cubicBezTo>
                    <a:pt x="88" y="26"/>
                    <a:pt x="81" y="16"/>
                    <a:pt x="78" y="12"/>
                  </a:cubicBezTo>
                  <a:cubicBezTo>
                    <a:pt x="76" y="11"/>
                    <a:pt x="73" y="5"/>
                    <a:pt x="70" y="0"/>
                  </a:cubicBezTo>
                  <a:cubicBezTo>
                    <a:pt x="68" y="1"/>
                    <a:pt x="65" y="2"/>
                    <a:pt x="65" y="2"/>
                  </a:cubicBezTo>
                  <a:cubicBezTo>
                    <a:pt x="64" y="4"/>
                    <a:pt x="61" y="6"/>
                    <a:pt x="59" y="6"/>
                  </a:cubicBezTo>
                  <a:cubicBezTo>
                    <a:pt x="57" y="6"/>
                    <a:pt x="55" y="5"/>
                    <a:pt x="53" y="6"/>
                  </a:cubicBezTo>
                  <a:cubicBezTo>
                    <a:pt x="51" y="8"/>
                    <a:pt x="49" y="9"/>
                    <a:pt x="48" y="8"/>
                  </a:cubicBezTo>
                  <a:cubicBezTo>
                    <a:pt x="47" y="7"/>
                    <a:pt x="44" y="6"/>
                    <a:pt x="41" y="6"/>
                  </a:cubicBezTo>
                  <a:cubicBezTo>
                    <a:pt x="39" y="6"/>
                    <a:pt x="32" y="4"/>
                    <a:pt x="30" y="4"/>
                  </a:cubicBezTo>
                  <a:cubicBezTo>
                    <a:pt x="29" y="4"/>
                    <a:pt x="27" y="4"/>
                    <a:pt x="26" y="4"/>
                  </a:cubicBezTo>
                  <a:cubicBezTo>
                    <a:pt x="26" y="5"/>
                    <a:pt x="26" y="6"/>
                    <a:pt x="25" y="6"/>
                  </a:cubicBezTo>
                  <a:cubicBezTo>
                    <a:pt x="23" y="8"/>
                    <a:pt x="19" y="10"/>
                    <a:pt x="17" y="11"/>
                  </a:cubicBezTo>
                  <a:cubicBezTo>
                    <a:pt x="16" y="12"/>
                    <a:pt x="10" y="25"/>
                    <a:pt x="7" y="28"/>
                  </a:cubicBezTo>
                  <a:cubicBezTo>
                    <a:pt x="3" y="32"/>
                    <a:pt x="0" y="32"/>
                    <a:pt x="0" y="33"/>
                  </a:cubicBezTo>
                  <a:cubicBezTo>
                    <a:pt x="0" y="35"/>
                    <a:pt x="4" y="38"/>
                    <a:pt x="4" y="40"/>
                  </a:cubicBezTo>
                  <a:cubicBezTo>
                    <a:pt x="4" y="42"/>
                    <a:pt x="5" y="44"/>
                    <a:pt x="8" y="44"/>
                  </a:cubicBezTo>
                  <a:cubicBezTo>
                    <a:pt x="10" y="44"/>
                    <a:pt x="7" y="50"/>
                    <a:pt x="9" y="51"/>
                  </a:cubicBezTo>
                  <a:cubicBezTo>
                    <a:pt x="11" y="51"/>
                    <a:pt x="22" y="52"/>
                    <a:pt x="22" y="55"/>
                  </a:cubicBezTo>
                  <a:cubicBezTo>
                    <a:pt x="22" y="57"/>
                    <a:pt x="23" y="58"/>
                    <a:pt x="22" y="60"/>
                  </a:cubicBezTo>
                  <a:cubicBezTo>
                    <a:pt x="25" y="60"/>
                    <a:pt x="28" y="64"/>
                    <a:pt x="29" y="64"/>
                  </a:cubicBezTo>
                  <a:cubicBezTo>
                    <a:pt x="30" y="64"/>
                    <a:pt x="39" y="66"/>
                    <a:pt x="41" y="65"/>
                  </a:cubicBezTo>
                  <a:cubicBezTo>
                    <a:pt x="42" y="65"/>
                    <a:pt x="50" y="65"/>
                    <a:pt x="53" y="66"/>
                  </a:cubicBezTo>
                  <a:cubicBezTo>
                    <a:pt x="55" y="66"/>
                    <a:pt x="58" y="65"/>
                    <a:pt x="61" y="62"/>
                  </a:cubicBezTo>
                  <a:cubicBezTo>
                    <a:pt x="63" y="60"/>
                    <a:pt x="71" y="60"/>
                    <a:pt x="74" y="60"/>
                  </a:cubicBezTo>
                  <a:cubicBezTo>
                    <a:pt x="77" y="60"/>
                    <a:pt x="82" y="61"/>
                    <a:pt x="83" y="63"/>
                  </a:cubicBezTo>
                  <a:cubicBezTo>
                    <a:pt x="84" y="63"/>
                    <a:pt x="87" y="65"/>
                    <a:pt x="90" y="66"/>
                  </a:cubicBezTo>
                  <a:cubicBezTo>
                    <a:pt x="90" y="64"/>
                    <a:pt x="90" y="62"/>
                    <a:pt x="90" y="60"/>
                  </a:cubicBezTo>
                  <a:cubicBezTo>
                    <a:pt x="90" y="56"/>
                    <a:pt x="92" y="51"/>
                    <a:pt x="96" y="51"/>
                  </a:cubicBezTo>
                  <a:cubicBezTo>
                    <a:pt x="99" y="50"/>
                    <a:pt x="102" y="50"/>
                    <a:pt x="101" y="45"/>
                  </a:cubicBezTo>
                  <a:cubicBezTo>
                    <a:pt x="101" y="44"/>
                    <a:pt x="101" y="44"/>
                    <a:pt x="101" y="44"/>
                  </a:cubicBezTo>
                  <a:cubicBezTo>
                    <a:pt x="100" y="43"/>
                    <a:pt x="98" y="41"/>
                    <a:pt x="97" y="41"/>
                  </a:cubicBezTo>
                  <a:cubicBezTo>
                    <a:pt x="96" y="41"/>
                    <a:pt x="92" y="44"/>
                    <a:pt x="91" y="4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3" name="Freeform 152">
              <a:extLst>
                <a:ext uri="{FF2B5EF4-FFF2-40B4-BE49-F238E27FC236}">
                  <a16:creationId xmlns="" xmlns:a16="http://schemas.microsoft.com/office/drawing/2014/main" id="{0DC0C42C-55BF-470B-A29B-30D54454C52B}"/>
                </a:ext>
              </a:extLst>
            </p:cNvPr>
            <p:cNvSpPr>
              <a:spLocks/>
            </p:cNvSpPr>
            <p:nvPr/>
          </p:nvSpPr>
          <p:spPr bwMode="auto">
            <a:xfrm>
              <a:off x="4864100" y="1962151"/>
              <a:ext cx="74613" cy="92075"/>
            </a:xfrm>
            <a:custGeom>
              <a:avLst/>
              <a:gdLst>
                <a:gd name="T0" fmla="*/ 26 w 35"/>
                <a:gd name="T1" fmla="*/ 12 h 44"/>
                <a:gd name="T2" fmla="*/ 18 w 35"/>
                <a:gd name="T3" fmla="*/ 6 h 44"/>
                <a:gd name="T4" fmla="*/ 9 w 35"/>
                <a:gd name="T5" fmla="*/ 1 h 44"/>
                <a:gd name="T6" fmla="*/ 0 w 35"/>
                <a:gd name="T7" fmla="*/ 3 h 44"/>
                <a:gd name="T8" fmla="*/ 8 w 35"/>
                <a:gd name="T9" fmla="*/ 15 h 44"/>
                <a:gd name="T10" fmla="*/ 15 w 35"/>
                <a:gd name="T11" fmla="*/ 31 h 44"/>
                <a:gd name="T12" fmla="*/ 17 w 35"/>
                <a:gd name="T13" fmla="*/ 44 h 44"/>
                <a:gd name="T14" fmla="*/ 23 w 35"/>
                <a:gd name="T15" fmla="*/ 34 h 44"/>
                <a:gd name="T16" fmla="*/ 28 w 35"/>
                <a:gd name="T17" fmla="*/ 29 h 44"/>
                <a:gd name="T18" fmla="*/ 35 w 35"/>
                <a:gd name="T19" fmla="*/ 30 h 44"/>
                <a:gd name="T20" fmla="*/ 33 w 35"/>
                <a:gd name="T21" fmla="*/ 23 h 44"/>
                <a:gd name="T22" fmla="*/ 26 w 35"/>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4">
                  <a:moveTo>
                    <a:pt x="26" y="12"/>
                  </a:moveTo>
                  <a:cubicBezTo>
                    <a:pt x="24" y="7"/>
                    <a:pt x="20" y="6"/>
                    <a:pt x="18" y="6"/>
                  </a:cubicBezTo>
                  <a:cubicBezTo>
                    <a:pt x="15" y="6"/>
                    <a:pt x="11" y="0"/>
                    <a:pt x="9" y="1"/>
                  </a:cubicBezTo>
                  <a:cubicBezTo>
                    <a:pt x="7" y="1"/>
                    <a:pt x="4" y="2"/>
                    <a:pt x="0" y="3"/>
                  </a:cubicBezTo>
                  <a:cubicBezTo>
                    <a:pt x="3" y="8"/>
                    <a:pt x="6" y="14"/>
                    <a:pt x="8" y="15"/>
                  </a:cubicBezTo>
                  <a:cubicBezTo>
                    <a:pt x="11" y="19"/>
                    <a:pt x="18" y="29"/>
                    <a:pt x="15" y="31"/>
                  </a:cubicBezTo>
                  <a:cubicBezTo>
                    <a:pt x="13" y="33"/>
                    <a:pt x="14" y="41"/>
                    <a:pt x="17" y="44"/>
                  </a:cubicBezTo>
                  <a:cubicBezTo>
                    <a:pt x="18" y="42"/>
                    <a:pt x="23" y="36"/>
                    <a:pt x="23" y="34"/>
                  </a:cubicBezTo>
                  <a:cubicBezTo>
                    <a:pt x="23" y="32"/>
                    <a:pt x="24" y="28"/>
                    <a:pt x="28" y="29"/>
                  </a:cubicBezTo>
                  <a:cubicBezTo>
                    <a:pt x="32" y="30"/>
                    <a:pt x="35" y="32"/>
                    <a:pt x="35" y="30"/>
                  </a:cubicBezTo>
                  <a:cubicBezTo>
                    <a:pt x="35" y="29"/>
                    <a:pt x="34" y="25"/>
                    <a:pt x="33" y="23"/>
                  </a:cubicBezTo>
                  <a:cubicBezTo>
                    <a:pt x="31" y="21"/>
                    <a:pt x="27" y="16"/>
                    <a:pt x="26" y="1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4" name="Freeform 153">
              <a:extLst>
                <a:ext uri="{FF2B5EF4-FFF2-40B4-BE49-F238E27FC236}">
                  <a16:creationId xmlns="" xmlns:a16="http://schemas.microsoft.com/office/drawing/2014/main" id="{A2550FA5-AC4C-4975-B85F-BED9BFDECD3E}"/>
                </a:ext>
              </a:extLst>
            </p:cNvPr>
            <p:cNvSpPr>
              <a:spLocks/>
            </p:cNvSpPr>
            <p:nvPr/>
          </p:nvSpPr>
          <p:spPr bwMode="auto">
            <a:xfrm>
              <a:off x="4756150" y="2095501"/>
              <a:ext cx="150813" cy="80963"/>
            </a:xfrm>
            <a:custGeom>
              <a:avLst/>
              <a:gdLst>
                <a:gd name="T0" fmla="*/ 55 w 71"/>
                <a:gd name="T1" fmla="*/ 0 h 38"/>
                <a:gd name="T2" fmla="*/ 42 w 71"/>
                <a:gd name="T3" fmla="*/ 2 h 38"/>
                <a:gd name="T4" fmla="*/ 34 w 71"/>
                <a:gd name="T5" fmla="*/ 6 h 38"/>
                <a:gd name="T6" fmla="*/ 22 w 71"/>
                <a:gd name="T7" fmla="*/ 5 h 38"/>
                <a:gd name="T8" fmla="*/ 10 w 71"/>
                <a:gd name="T9" fmla="*/ 4 h 38"/>
                <a:gd name="T10" fmla="*/ 3 w 71"/>
                <a:gd name="T11" fmla="*/ 0 h 38"/>
                <a:gd name="T12" fmla="*/ 2 w 71"/>
                <a:gd name="T13" fmla="*/ 1 h 38"/>
                <a:gd name="T14" fmla="*/ 2 w 71"/>
                <a:gd name="T15" fmla="*/ 8 h 38"/>
                <a:gd name="T16" fmla="*/ 6 w 71"/>
                <a:gd name="T17" fmla="*/ 16 h 38"/>
                <a:gd name="T18" fmla="*/ 2 w 71"/>
                <a:gd name="T19" fmla="*/ 20 h 38"/>
                <a:gd name="T20" fmla="*/ 2 w 71"/>
                <a:gd name="T21" fmla="*/ 26 h 38"/>
                <a:gd name="T22" fmla="*/ 8 w 71"/>
                <a:gd name="T23" fmla="*/ 33 h 38"/>
                <a:gd name="T24" fmla="*/ 11 w 71"/>
                <a:gd name="T25" fmla="*/ 36 h 38"/>
                <a:gd name="T26" fmla="*/ 26 w 71"/>
                <a:gd name="T27" fmla="*/ 36 h 38"/>
                <a:gd name="T28" fmla="*/ 38 w 71"/>
                <a:gd name="T29" fmla="*/ 38 h 38"/>
                <a:gd name="T30" fmla="*/ 42 w 71"/>
                <a:gd name="T31" fmla="*/ 36 h 38"/>
                <a:gd name="T32" fmla="*/ 47 w 71"/>
                <a:gd name="T33" fmla="*/ 33 h 38"/>
                <a:gd name="T34" fmla="*/ 47 w 71"/>
                <a:gd name="T35" fmla="*/ 30 h 38"/>
                <a:gd name="T36" fmla="*/ 59 w 71"/>
                <a:gd name="T37" fmla="*/ 30 h 38"/>
                <a:gd name="T38" fmla="*/ 63 w 71"/>
                <a:gd name="T39" fmla="*/ 29 h 38"/>
                <a:gd name="T40" fmla="*/ 62 w 71"/>
                <a:gd name="T41" fmla="*/ 26 h 38"/>
                <a:gd name="T42" fmla="*/ 60 w 71"/>
                <a:gd name="T43" fmla="*/ 18 h 38"/>
                <a:gd name="T44" fmla="*/ 69 w 71"/>
                <a:gd name="T45" fmla="*/ 8 h 38"/>
                <a:gd name="T46" fmla="*/ 71 w 71"/>
                <a:gd name="T47" fmla="*/ 6 h 38"/>
                <a:gd name="T48" fmla="*/ 64 w 71"/>
                <a:gd name="T49" fmla="*/ 3 h 38"/>
                <a:gd name="T50" fmla="*/ 55 w 71"/>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38">
                  <a:moveTo>
                    <a:pt x="55" y="0"/>
                  </a:moveTo>
                  <a:cubicBezTo>
                    <a:pt x="52" y="0"/>
                    <a:pt x="44" y="0"/>
                    <a:pt x="42" y="2"/>
                  </a:cubicBezTo>
                  <a:cubicBezTo>
                    <a:pt x="39" y="5"/>
                    <a:pt x="36" y="6"/>
                    <a:pt x="34" y="6"/>
                  </a:cubicBezTo>
                  <a:cubicBezTo>
                    <a:pt x="31" y="5"/>
                    <a:pt x="23" y="5"/>
                    <a:pt x="22" y="5"/>
                  </a:cubicBezTo>
                  <a:cubicBezTo>
                    <a:pt x="20" y="6"/>
                    <a:pt x="11" y="4"/>
                    <a:pt x="10" y="4"/>
                  </a:cubicBezTo>
                  <a:cubicBezTo>
                    <a:pt x="9" y="4"/>
                    <a:pt x="6" y="0"/>
                    <a:pt x="3" y="0"/>
                  </a:cubicBezTo>
                  <a:cubicBezTo>
                    <a:pt x="3" y="0"/>
                    <a:pt x="3" y="0"/>
                    <a:pt x="2" y="1"/>
                  </a:cubicBezTo>
                  <a:cubicBezTo>
                    <a:pt x="0" y="2"/>
                    <a:pt x="0" y="6"/>
                    <a:pt x="2" y="8"/>
                  </a:cubicBezTo>
                  <a:cubicBezTo>
                    <a:pt x="5" y="11"/>
                    <a:pt x="8" y="16"/>
                    <a:pt x="6" y="16"/>
                  </a:cubicBezTo>
                  <a:cubicBezTo>
                    <a:pt x="4" y="16"/>
                    <a:pt x="2" y="19"/>
                    <a:pt x="2" y="20"/>
                  </a:cubicBezTo>
                  <a:cubicBezTo>
                    <a:pt x="2" y="22"/>
                    <a:pt x="1" y="25"/>
                    <a:pt x="2" y="26"/>
                  </a:cubicBezTo>
                  <a:cubicBezTo>
                    <a:pt x="3" y="26"/>
                    <a:pt x="8" y="31"/>
                    <a:pt x="8" y="33"/>
                  </a:cubicBezTo>
                  <a:cubicBezTo>
                    <a:pt x="9" y="34"/>
                    <a:pt x="11" y="35"/>
                    <a:pt x="11" y="36"/>
                  </a:cubicBezTo>
                  <a:cubicBezTo>
                    <a:pt x="15" y="36"/>
                    <a:pt x="24" y="35"/>
                    <a:pt x="26" y="36"/>
                  </a:cubicBezTo>
                  <a:cubicBezTo>
                    <a:pt x="28" y="38"/>
                    <a:pt x="38" y="38"/>
                    <a:pt x="38" y="38"/>
                  </a:cubicBezTo>
                  <a:cubicBezTo>
                    <a:pt x="40" y="38"/>
                    <a:pt x="43" y="37"/>
                    <a:pt x="42" y="36"/>
                  </a:cubicBezTo>
                  <a:cubicBezTo>
                    <a:pt x="41" y="34"/>
                    <a:pt x="45" y="33"/>
                    <a:pt x="47" y="33"/>
                  </a:cubicBezTo>
                  <a:cubicBezTo>
                    <a:pt x="47" y="31"/>
                    <a:pt x="47" y="30"/>
                    <a:pt x="47" y="30"/>
                  </a:cubicBezTo>
                  <a:cubicBezTo>
                    <a:pt x="49" y="29"/>
                    <a:pt x="56" y="28"/>
                    <a:pt x="59" y="30"/>
                  </a:cubicBezTo>
                  <a:cubicBezTo>
                    <a:pt x="60" y="31"/>
                    <a:pt x="62" y="30"/>
                    <a:pt x="63" y="29"/>
                  </a:cubicBezTo>
                  <a:cubicBezTo>
                    <a:pt x="63" y="28"/>
                    <a:pt x="63" y="27"/>
                    <a:pt x="62" y="26"/>
                  </a:cubicBezTo>
                  <a:cubicBezTo>
                    <a:pt x="60" y="26"/>
                    <a:pt x="57" y="18"/>
                    <a:pt x="60" y="18"/>
                  </a:cubicBezTo>
                  <a:cubicBezTo>
                    <a:pt x="62" y="17"/>
                    <a:pt x="65" y="9"/>
                    <a:pt x="69" y="8"/>
                  </a:cubicBezTo>
                  <a:cubicBezTo>
                    <a:pt x="70" y="8"/>
                    <a:pt x="71" y="7"/>
                    <a:pt x="71" y="6"/>
                  </a:cubicBezTo>
                  <a:cubicBezTo>
                    <a:pt x="68" y="5"/>
                    <a:pt x="65" y="3"/>
                    <a:pt x="64" y="3"/>
                  </a:cubicBezTo>
                  <a:cubicBezTo>
                    <a:pt x="63" y="1"/>
                    <a:pt x="58" y="0"/>
                    <a:pt x="55" y="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5" name="Freeform 154">
              <a:extLst>
                <a:ext uri="{FF2B5EF4-FFF2-40B4-BE49-F238E27FC236}">
                  <a16:creationId xmlns="" xmlns:a16="http://schemas.microsoft.com/office/drawing/2014/main" id="{79E80383-3B12-4453-8713-EFFF5463BAB8}"/>
                </a:ext>
              </a:extLst>
            </p:cNvPr>
            <p:cNvSpPr>
              <a:spLocks/>
            </p:cNvSpPr>
            <p:nvPr/>
          </p:nvSpPr>
          <p:spPr bwMode="auto">
            <a:xfrm>
              <a:off x="4714875" y="2146301"/>
              <a:ext cx="65088" cy="44450"/>
            </a:xfrm>
            <a:custGeom>
              <a:avLst/>
              <a:gdLst>
                <a:gd name="T0" fmla="*/ 7 w 31"/>
                <a:gd name="T1" fmla="*/ 21 h 21"/>
                <a:gd name="T2" fmla="*/ 7 w 31"/>
                <a:gd name="T3" fmla="*/ 21 h 21"/>
                <a:gd name="T4" fmla="*/ 8 w 31"/>
                <a:gd name="T5" fmla="*/ 21 h 21"/>
                <a:gd name="T6" fmla="*/ 8 w 31"/>
                <a:gd name="T7" fmla="*/ 21 h 21"/>
                <a:gd name="T8" fmla="*/ 8 w 31"/>
                <a:gd name="T9" fmla="*/ 21 h 21"/>
                <a:gd name="T10" fmla="*/ 8 w 31"/>
                <a:gd name="T11" fmla="*/ 21 h 21"/>
                <a:gd name="T12" fmla="*/ 12 w 31"/>
                <a:gd name="T13" fmla="*/ 21 h 21"/>
                <a:gd name="T14" fmla="*/ 12 w 31"/>
                <a:gd name="T15" fmla="*/ 21 h 21"/>
                <a:gd name="T16" fmla="*/ 13 w 31"/>
                <a:gd name="T17" fmla="*/ 21 h 21"/>
                <a:gd name="T18" fmla="*/ 13 w 31"/>
                <a:gd name="T19" fmla="*/ 21 h 21"/>
                <a:gd name="T20" fmla="*/ 15 w 31"/>
                <a:gd name="T21" fmla="*/ 21 h 21"/>
                <a:gd name="T22" fmla="*/ 20 w 31"/>
                <a:gd name="T23" fmla="*/ 17 h 21"/>
                <a:gd name="T24" fmla="*/ 30 w 31"/>
                <a:gd name="T25" fmla="*/ 13 h 21"/>
                <a:gd name="T26" fmla="*/ 31 w 31"/>
                <a:gd name="T27" fmla="*/ 12 h 21"/>
                <a:gd name="T28" fmla="*/ 28 w 31"/>
                <a:gd name="T29" fmla="*/ 9 h 21"/>
                <a:gd name="T30" fmla="*/ 22 w 31"/>
                <a:gd name="T31" fmla="*/ 2 h 21"/>
                <a:gd name="T32" fmla="*/ 22 w 31"/>
                <a:gd name="T33" fmla="*/ 1 h 21"/>
                <a:gd name="T34" fmla="*/ 22 w 31"/>
                <a:gd name="T35" fmla="*/ 1 h 21"/>
                <a:gd name="T36" fmla="*/ 22 w 31"/>
                <a:gd name="T37" fmla="*/ 0 h 21"/>
                <a:gd name="T38" fmla="*/ 2 w 31"/>
                <a:gd name="T39" fmla="*/ 3 h 21"/>
                <a:gd name="T40" fmla="*/ 2 w 31"/>
                <a:gd name="T41" fmla="*/ 3 h 21"/>
                <a:gd name="T42" fmla="*/ 1 w 31"/>
                <a:gd name="T43" fmla="*/ 14 h 21"/>
                <a:gd name="T44" fmla="*/ 7 w 31"/>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1">
                  <a:moveTo>
                    <a:pt x="7" y="21"/>
                  </a:moveTo>
                  <a:cubicBezTo>
                    <a:pt x="7" y="21"/>
                    <a:pt x="7" y="21"/>
                    <a:pt x="7" y="21"/>
                  </a:cubicBezTo>
                  <a:cubicBezTo>
                    <a:pt x="7" y="21"/>
                    <a:pt x="7" y="21"/>
                    <a:pt x="8" y="21"/>
                  </a:cubicBezTo>
                  <a:cubicBezTo>
                    <a:pt x="8" y="21"/>
                    <a:pt x="8" y="21"/>
                    <a:pt x="8" y="21"/>
                  </a:cubicBezTo>
                  <a:cubicBezTo>
                    <a:pt x="8" y="21"/>
                    <a:pt x="8" y="21"/>
                    <a:pt x="8" y="21"/>
                  </a:cubicBezTo>
                  <a:cubicBezTo>
                    <a:pt x="8" y="21"/>
                    <a:pt x="8" y="21"/>
                    <a:pt x="8" y="21"/>
                  </a:cubicBezTo>
                  <a:cubicBezTo>
                    <a:pt x="9" y="21"/>
                    <a:pt x="11" y="21"/>
                    <a:pt x="12" y="21"/>
                  </a:cubicBezTo>
                  <a:cubicBezTo>
                    <a:pt x="12" y="21"/>
                    <a:pt x="12" y="21"/>
                    <a:pt x="12" y="21"/>
                  </a:cubicBezTo>
                  <a:cubicBezTo>
                    <a:pt x="13" y="21"/>
                    <a:pt x="13" y="21"/>
                    <a:pt x="13" y="21"/>
                  </a:cubicBezTo>
                  <a:cubicBezTo>
                    <a:pt x="13" y="21"/>
                    <a:pt x="13" y="21"/>
                    <a:pt x="13" y="21"/>
                  </a:cubicBezTo>
                  <a:cubicBezTo>
                    <a:pt x="14" y="21"/>
                    <a:pt x="14" y="21"/>
                    <a:pt x="15" y="21"/>
                  </a:cubicBezTo>
                  <a:cubicBezTo>
                    <a:pt x="18" y="20"/>
                    <a:pt x="18" y="17"/>
                    <a:pt x="20" y="17"/>
                  </a:cubicBezTo>
                  <a:cubicBezTo>
                    <a:pt x="21" y="18"/>
                    <a:pt x="29" y="14"/>
                    <a:pt x="30" y="13"/>
                  </a:cubicBezTo>
                  <a:cubicBezTo>
                    <a:pt x="30" y="12"/>
                    <a:pt x="31" y="12"/>
                    <a:pt x="31" y="12"/>
                  </a:cubicBezTo>
                  <a:cubicBezTo>
                    <a:pt x="31" y="11"/>
                    <a:pt x="29" y="10"/>
                    <a:pt x="28" y="9"/>
                  </a:cubicBezTo>
                  <a:cubicBezTo>
                    <a:pt x="28" y="7"/>
                    <a:pt x="23" y="2"/>
                    <a:pt x="22" y="2"/>
                  </a:cubicBezTo>
                  <a:cubicBezTo>
                    <a:pt x="22" y="2"/>
                    <a:pt x="22" y="1"/>
                    <a:pt x="22" y="1"/>
                  </a:cubicBezTo>
                  <a:cubicBezTo>
                    <a:pt x="22" y="1"/>
                    <a:pt x="22" y="1"/>
                    <a:pt x="22" y="1"/>
                  </a:cubicBezTo>
                  <a:cubicBezTo>
                    <a:pt x="22" y="0"/>
                    <a:pt x="22" y="0"/>
                    <a:pt x="22" y="0"/>
                  </a:cubicBezTo>
                  <a:cubicBezTo>
                    <a:pt x="14" y="1"/>
                    <a:pt x="2" y="3"/>
                    <a:pt x="2" y="3"/>
                  </a:cubicBezTo>
                  <a:cubicBezTo>
                    <a:pt x="2" y="3"/>
                    <a:pt x="2" y="3"/>
                    <a:pt x="2" y="3"/>
                  </a:cubicBezTo>
                  <a:cubicBezTo>
                    <a:pt x="1" y="6"/>
                    <a:pt x="0" y="12"/>
                    <a:pt x="1" y="14"/>
                  </a:cubicBezTo>
                  <a:cubicBezTo>
                    <a:pt x="1" y="17"/>
                    <a:pt x="4" y="19"/>
                    <a:pt x="7" y="2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6" name="Freeform 155">
              <a:extLst>
                <a:ext uri="{FF2B5EF4-FFF2-40B4-BE49-F238E27FC236}">
                  <a16:creationId xmlns="" xmlns:a16="http://schemas.microsoft.com/office/drawing/2014/main" id="{5AF5DCD7-A440-48C2-BF3D-D022017CF730}"/>
                </a:ext>
              </a:extLst>
            </p:cNvPr>
            <p:cNvSpPr>
              <a:spLocks/>
            </p:cNvSpPr>
            <p:nvPr/>
          </p:nvSpPr>
          <p:spPr bwMode="auto">
            <a:xfrm>
              <a:off x="4756150" y="1838326"/>
              <a:ext cx="425450" cy="247650"/>
            </a:xfrm>
            <a:custGeom>
              <a:avLst/>
              <a:gdLst>
                <a:gd name="T0" fmla="*/ 187 w 201"/>
                <a:gd name="T1" fmla="*/ 67 h 117"/>
                <a:gd name="T2" fmla="*/ 199 w 201"/>
                <a:gd name="T3" fmla="*/ 61 h 117"/>
                <a:gd name="T4" fmla="*/ 200 w 201"/>
                <a:gd name="T5" fmla="*/ 54 h 117"/>
                <a:gd name="T6" fmla="*/ 201 w 201"/>
                <a:gd name="T7" fmla="*/ 46 h 117"/>
                <a:gd name="T8" fmla="*/ 185 w 201"/>
                <a:gd name="T9" fmla="*/ 39 h 117"/>
                <a:gd name="T10" fmla="*/ 170 w 201"/>
                <a:gd name="T11" fmla="*/ 32 h 117"/>
                <a:gd name="T12" fmla="*/ 158 w 201"/>
                <a:gd name="T13" fmla="*/ 33 h 117"/>
                <a:gd name="T14" fmla="*/ 149 w 201"/>
                <a:gd name="T15" fmla="*/ 28 h 117"/>
                <a:gd name="T16" fmla="*/ 135 w 201"/>
                <a:gd name="T17" fmla="*/ 17 h 117"/>
                <a:gd name="T18" fmla="*/ 131 w 201"/>
                <a:gd name="T19" fmla="*/ 2 h 117"/>
                <a:gd name="T20" fmla="*/ 115 w 201"/>
                <a:gd name="T21" fmla="*/ 2 h 117"/>
                <a:gd name="T22" fmla="*/ 106 w 201"/>
                <a:gd name="T23" fmla="*/ 3 h 117"/>
                <a:gd name="T24" fmla="*/ 92 w 201"/>
                <a:gd name="T25" fmla="*/ 12 h 117"/>
                <a:gd name="T26" fmla="*/ 80 w 201"/>
                <a:gd name="T27" fmla="*/ 15 h 117"/>
                <a:gd name="T28" fmla="*/ 65 w 201"/>
                <a:gd name="T29" fmla="*/ 12 h 117"/>
                <a:gd name="T30" fmla="*/ 47 w 201"/>
                <a:gd name="T31" fmla="*/ 9 h 117"/>
                <a:gd name="T32" fmla="*/ 21 w 201"/>
                <a:gd name="T33" fmla="*/ 11 h 117"/>
                <a:gd name="T34" fmla="*/ 16 w 201"/>
                <a:gd name="T35" fmla="*/ 16 h 117"/>
                <a:gd name="T36" fmla="*/ 15 w 201"/>
                <a:gd name="T37" fmla="*/ 31 h 117"/>
                <a:gd name="T38" fmla="*/ 5 w 201"/>
                <a:gd name="T39" fmla="*/ 50 h 117"/>
                <a:gd name="T40" fmla="*/ 5 w 201"/>
                <a:gd name="T41" fmla="*/ 64 h 117"/>
                <a:gd name="T42" fmla="*/ 11 w 201"/>
                <a:gd name="T43" fmla="*/ 65 h 117"/>
                <a:gd name="T44" fmla="*/ 29 w 201"/>
                <a:gd name="T45" fmla="*/ 69 h 117"/>
                <a:gd name="T46" fmla="*/ 40 w 201"/>
                <a:gd name="T47" fmla="*/ 67 h 117"/>
                <a:gd name="T48" fmla="*/ 60 w 201"/>
                <a:gd name="T49" fmla="*/ 59 h 117"/>
                <a:gd name="T50" fmla="*/ 77 w 201"/>
                <a:gd name="T51" fmla="*/ 70 h 117"/>
                <a:gd name="T52" fmla="*/ 86 w 201"/>
                <a:gd name="T53" fmla="*/ 88 h 117"/>
                <a:gd name="T54" fmla="*/ 74 w 201"/>
                <a:gd name="T55" fmla="*/ 92 h 117"/>
                <a:gd name="T56" fmla="*/ 72 w 201"/>
                <a:gd name="T57" fmla="*/ 105 h 117"/>
                <a:gd name="T58" fmla="*/ 82 w 201"/>
                <a:gd name="T59" fmla="*/ 105 h 117"/>
                <a:gd name="T60" fmla="*/ 97 w 201"/>
                <a:gd name="T61" fmla="*/ 85 h 117"/>
                <a:gd name="T62" fmla="*/ 111 w 201"/>
                <a:gd name="T63" fmla="*/ 91 h 117"/>
                <a:gd name="T64" fmla="*/ 114 w 201"/>
                <a:gd name="T65" fmla="*/ 102 h 117"/>
                <a:gd name="T66" fmla="*/ 126 w 201"/>
                <a:gd name="T67" fmla="*/ 116 h 117"/>
                <a:gd name="T68" fmla="*/ 146 w 201"/>
                <a:gd name="T69" fmla="*/ 109 h 117"/>
                <a:gd name="T70" fmla="*/ 150 w 201"/>
                <a:gd name="T71" fmla="*/ 104 h 117"/>
                <a:gd name="T72" fmla="*/ 155 w 201"/>
                <a:gd name="T73" fmla="*/ 85 h 117"/>
                <a:gd name="T74" fmla="*/ 178 w 201"/>
                <a:gd name="T7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17">
                  <a:moveTo>
                    <a:pt x="179" y="73"/>
                  </a:moveTo>
                  <a:cubicBezTo>
                    <a:pt x="180" y="73"/>
                    <a:pt x="186" y="67"/>
                    <a:pt x="187" y="67"/>
                  </a:cubicBezTo>
                  <a:cubicBezTo>
                    <a:pt x="189" y="67"/>
                    <a:pt x="197" y="69"/>
                    <a:pt x="197" y="67"/>
                  </a:cubicBezTo>
                  <a:cubicBezTo>
                    <a:pt x="197" y="66"/>
                    <a:pt x="199" y="62"/>
                    <a:pt x="199" y="61"/>
                  </a:cubicBezTo>
                  <a:cubicBezTo>
                    <a:pt x="198" y="59"/>
                    <a:pt x="196" y="58"/>
                    <a:pt x="196" y="56"/>
                  </a:cubicBezTo>
                  <a:cubicBezTo>
                    <a:pt x="197" y="55"/>
                    <a:pt x="200" y="55"/>
                    <a:pt x="200" y="54"/>
                  </a:cubicBezTo>
                  <a:cubicBezTo>
                    <a:pt x="200" y="52"/>
                    <a:pt x="197" y="51"/>
                    <a:pt x="197" y="50"/>
                  </a:cubicBezTo>
                  <a:cubicBezTo>
                    <a:pt x="197" y="49"/>
                    <a:pt x="201" y="48"/>
                    <a:pt x="201" y="46"/>
                  </a:cubicBezTo>
                  <a:cubicBezTo>
                    <a:pt x="200" y="44"/>
                    <a:pt x="197" y="43"/>
                    <a:pt x="194" y="42"/>
                  </a:cubicBezTo>
                  <a:cubicBezTo>
                    <a:pt x="191" y="40"/>
                    <a:pt x="188" y="41"/>
                    <a:pt x="185" y="39"/>
                  </a:cubicBezTo>
                  <a:cubicBezTo>
                    <a:pt x="182" y="38"/>
                    <a:pt x="175" y="39"/>
                    <a:pt x="175" y="38"/>
                  </a:cubicBezTo>
                  <a:cubicBezTo>
                    <a:pt x="175" y="37"/>
                    <a:pt x="171" y="33"/>
                    <a:pt x="170" y="32"/>
                  </a:cubicBezTo>
                  <a:cubicBezTo>
                    <a:pt x="169" y="30"/>
                    <a:pt x="166" y="31"/>
                    <a:pt x="164" y="32"/>
                  </a:cubicBezTo>
                  <a:cubicBezTo>
                    <a:pt x="162" y="33"/>
                    <a:pt x="160" y="34"/>
                    <a:pt x="158" y="33"/>
                  </a:cubicBezTo>
                  <a:cubicBezTo>
                    <a:pt x="156" y="31"/>
                    <a:pt x="155" y="29"/>
                    <a:pt x="153" y="30"/>
                  </a:cubicBezTo>
                  <a:cubicBezTo>
                    <a:pt x="151" y="31"/>
                    <a:pt x="148" y="30"/>
                    <a:pt x="149" y="28"/>
                  </a:cubicBezTo>
                  <a:cubicBezTo>
                    <a:pt x="149" y="25"/>
                    <a:pt x="145" y="20"/>
                    <a:pt x="144" y="19"/>
                  </a:cubicBezTo>
                  <a:cubicBezTo>
                    <a:pt x="142" y="18"/>
                    <a:pt x="137" y="20"/>
                    <a:pt x="135" y="17"/>
                  </a:cubicBezTo>
                  <a:cubicBezTo>
                    <a:pt x="134" y="15"/>
                    <a:pt x="132" y="13"/>
                    <a:pt x="133" y="11"/>
                  </a:cubicBezTo>
                  <a:cubicBezTo>
                    <a:pt x="134" y="9"/>
                    <a:pt x="133" y="4"/>
                    <a:pt x="131" y="2"/>
                  </a:cubicBezTo>
                  <a:cubicBezTo>
                    <a:pt x="130" y="0"/>
                    <a:pt x="124" y="1"/>
                    <a:pt x="122" y="1"/>
                  </a:cubicBezTo>
                  <a:cubicBezTo>
                    <a:pt x="120" y="2"/>
                    <a:pt x="116" y="1"/>
                    <a:pt x="115" y="2"/>
                  </a:cubicBezTo>
                  <a:cubicBezTo>
                    <a:pt x="113" y="3"/>
                    <a:pt x="112" y="4"/>
                    <a:pt x="109" y="4"/>
                  </a:cubicBezTo>
                  <a:cubicBezTo>
                    <a:pt x="108" y="4"/>
                    <a:pt x="107" y="4"/>
                    <a:pt x="106" y="3"/>
                  </a:cubicBezTo>
                  <a:cubicBezTo>
                    <a:pt x="104" y="4"/>
                    <a:pt x="99" y="5"/>
                    <a:pt x="99" y="5"/>
                  </a:cubicBezTo>
                  <a:cubicBezTo>
                    <a:pt x="99" y="5"/>
                    <a:pt x="92" y="10"/>
                    <a:pt x="92" y="12"/>
                  </a:cubicBezTo>
                  <a:cubicBezTo>
                    <a:pt x="92" y="14"/>
                    <a:pt x="92" y="17"/>
                    <a:pt x="90" y="16"/>
                  </a:cubicBezTo>
                  <a:cubicBezTo>
                    <a:pt x="89" y="14"/>
                    <a:pt x="82" y="14"/>
                    <a:pt x="80" y="15"/>
                  </a:cubicBezTo>
                  <a:cubicBezTo>
                    <a:pt x="78" y="16"/>
                    <a:pt x="76" y="11"/>
                    <a:pt x="73" y="13"/>
                  </a:cubicBezTo>
                  <a:cubicBezTo>
                    <a:pt x="70" y="14"/>
                    <a:pt x="66" y="10"/>
                    <a:pt x="65" y="12"/>
                  </a:cubicBezTo>
                  <a:cubicBezTo>
                    <a:pt x="65" y="14"/>
                    <a:pt x="61" y="12"/>
                    <a:pt x="58" y="11"/>
                  </a:cubicBezTo>
                  <a:cubicBezTo>
                    <a:pt x="55" y="10"/>
                    <a:pt x="49" y="12"/>
                    <a:pt x="47" y="9"/>
                  </a:cubicBezTo>
                  <a:cubicBezTo>
                    <a:pt x="45" y="7"/>
                    <a:pt x="32" y="7"/>
                    <a:pt x="28" y="7"/>
                  </a:cubicBezTo>
                  <a:cubicBezTo>
                    <a:pt x="24" y="7"/>
                    <a:pt x="23" y="9"/>
                    <a:pt x="21" y="11"/>
                  </a:cubicBezTo>
                  <a:cubicBezTo>
                    <a:pt x="19" y="13"/>
                    <a:pt x="17" y="13"/>
                    <a:pt x="15" y="13"/>
                  </a:cubicBezTo>
                  <a:cubicBezTo>
                    <a:pt x="15" y="14"/>
                    <a:pt x="15" y="16"/>
                    <a:pt x="16" y="16"/>
                  </a:cubicBezTo>
                  <a:cubicBezTo>
                    <a:pt x="17" y="18"/>
                    <a:pt x="21" y="25"/>
                    <a:pt x="20" y="27"/>
                  </a:cubicBezTo>
                  <a:cubicBezTo>
                    <a:pt x="19" y="30"/>
                    <a:pt x="17" y="30"/>
                    <a:pt x="15" y="31"/>
                  </a:cubicBezTo>
                  <a:cubicBezTo>
                    <a:pt x="14" y="33"/>
                    <a:pt x="5" y="41"/>
                    <a:pt x="5" y="42"/>
                  </a:cubicBezTo>
                  <a:cubicBezTo>
                    <a:pt x="4" y="43"/>
                    <a:pt x="6" y="49"/>
                    <a:pt x="5" y="50"/>
                  </a:cubicBezTo>
                  <a:cubicBezTo>
                    <a:pt x="4" y="51"/>
                    <a:pt x="0" y="56"/>
                    <a:pt x="0" y="58"/>
                  </a:cubicBezTo>
                  <a:cubicBezTo>
                    <a:pt x="0" y="60"/>
                    <a:pt x="3" y="63"/>
                    <a:pt x="5" y="64"/>
                  </a:cubicBezTo>
                  <a:cubicBezTo>
                    <a:pt x="6" y="64"/>
                    <a:pt x="6" y="64"/>
                    <a:pt x="7" y="65"/>
                  </a:cubicBezTo>
                  <a:cubicBezTo>
                    <a:pt x="8" y="65"/>
                    <a:pt x="10" y="65"/>
                    <a:pt x="11" y="65"/>
                  </a:cubicBezTo>
                  <a:cubicBezTo>
                    <a:pt x="13" y="65"/>
                    <a:pt x="20" y="67"/>
                    <a:pt x="22" y="67"/>
                  </a:cubicBezTo>
                  <a:cubicBezTo>
                    <a:pt x="25" y="67"/>
                    <a:pt x="28" y="68"/>
                    <a:pt x="29" y="69"/>
                  </a:cubicBezTo>
                  <a:cubicBezTo>
                    <a:pt x="30" y="70"/>
                    <a:pt x="32" y="69"/>
                    <a:pt x="34" y="67"/>
                  </a:cubicBezTo>
                  <a:cubicBezTo>
                    <a:pt x="36" y="66"/>
                    <a:pt x="38" y="67"/>
                    <a:pt x="40" y="67"/>
                  </a:cubicBezTo>
                  <a:cubicBezTo>
                    <a:pt x="42" y="67"/>
                    <a:pt x="45" y="65"/>
                    <a:pt x="46" y="63"/>
                  </a:cubicBezTo>
                  <a:cubicBezTo>
                    <a:pt x="47" y="62"/>
                    <a:pt x="57" y="59"/>
                    <a:pt x="60" y="59"/>
                  </a:cubicBezTo>
                  <a:cubicBezTo>
                    <a:pt x="62" y="58"/>
                    <a:pt x="66" y="64"/>
                    <a:pt x="69" y="64"/>
                  </a:cubicBezTo>
                  <a:cubicBezTo>
                    <a:pt x="71" y="64"/>
                    <a:pt x="75" y="65"/>
                    <a:pt x="77" y="70"/>
                  </a:cubicBezTo>
                  <a:cubicBezTo>
                    <a:pt x="78" y="74"/>
                    <a:pt x="82" y="79"/>
                    <a:pt x="84" y="81"/>
                  </a:cubicBezTo>
                  <a:cubicBezTo>
                    <a:pt x="85" y="83"/>
                    <a:pt x="86" y="87"/>
                    <a:pt x="86" y="88"/>
                  </a:cubicBezTo>
                  <a:cubicBezTo>
                    <a:pt x="86" y="90"/>
                    <a:pt x="83" y="88"/>
                    <a:pt x="79" y="87"/>
                  </a:cubicBezTo>
                  <a:cubicBezTo>
                    <a:pt x="75" y="86"/>
                    <a:pt x="74" y="90"/>
                    <a:pt x="74" y="92"/>
                  </a:cubicBezTo>
                  <a:cubicBezTo>
                    <a:pt x="74" y="94"/>
                    <a:pt x="69" y="101"/>
                    <a:pt x="68" y="102"/>
                  </a:cubicBezTo>
                  <a:cubicBezTo>
                    <a:pt x="67" y="104"/>
                    <a:pt x="70" y="105"/>
                    <a:pt x="72" y="105"/>
                  </a:cubicBezTo>
                  <a:cubicBezTo>
                    <a:pt x="73" y="105"/>
                    <a:pt x="77" y="102"/>
                    <a:pt x="78" y="102"/>
                  </a:cubicBezTo>
                  <a:cubicBezTo>
                    <a:pt x="79" y="102"/>
                    <a:pt x="81" y="104"/>
                    <a:pt x="82" y="105"/>
                  </a:cubicBezTo>
                  <a:cubicBezTo>
                    <a:pt x="82" y="100"/>
                    <a:pt x="83" y="100"/>
                    <a:pt x="88" y="97"/>
                  </a:cubicBezTo>
                  <a:cubicBezTo>
                    <a:pt x="93" y="93"/>
                    <a:pt x="93" y="86"/>
                    <a:pt x="97" y="85"/>
                  </a:cubicBezTo>
                  <a:cubicBezTo>
                    <a:pt x="102" y="84"/>
                    <a:pt x="104" y="82"/>
                    <a:pt x="110" y="83"/>
                  </a:cubicBezTo>
                  <a:cubicBezTo>
                    <a:pt x="116" y="84"/>
                    <a:pt x="107" y="88"/>
                    <a:pt x="111" y="91"/>
                  </a:cubicBezTo>
                  <a:cubicBezTo>
                    <a:pt x="115" y="93"/>
                    <a:pt x="129" y="90"/>
                    <a:pt x="129" y="93"/>
                  </a:cubicBezTo>
                  <a:cubicBezTo>
                    <a:pt x="130" y="97"/>
                    <a:pt x="114" y="100"/>
                    <a:pt x="114" y="102"/>
                  </a:cubicBezTo>
                  <a:cubicBezTo>
                    <a:pt x="115" y="103"/>
                    <a:pt x="123" y="105"/>
                    <a:pt x="126" y="107"/>
                  </a:cubicBezTo>
                  <a:cubicBezTo>
                    <a:pt x="129" y="109"/>
                    <a:pt x="125" y="114"/>
                    <a:pt x="126" y="116"/>
                  </a:cubicBezTo>
                  <a:cubicBezTo>
                    <a:pt x="128" y="117"/>
                    <a:pt x="132" y="116"/>
                    <a:pt x="135" y="113"/>
                  </a:cubicBezTo>
                  <a:cubicBezTo>
                    <a:pt x="139" y="111"/>
                    <a:pt x="142" y="112"/>
                    <a:pt x="146" y="109"/>
                  </a:cubicBezTo>
                  <a:cubicBezTo>
                    <a:pt x="151" y="106"/>
                    <a:pt x="160" y="108"/>
                    <a:pt x="161" y="107"/>
                  </a:cubicBezTo>
                  <a:cubicBezTo>
                    <a:pt x="162" y="105"/>
                    <a:pt x="159" y="103"/>
                    <a:pt x="150" y="104"/>
                  </a:cubicBezTo>
                  <a:cubicBezTo>
                    <a:pt x="141" y="104"/>
                    <a:pt x="141" y="96"/>
                    <a:pt x="141" y="94"/>
                  </a:cubicBezTo>
                  <a:cubicBezTo>
                    <a:pt x="141" y="93"/>
                    <a:pt x="150" y="86"/>
                    <a:pt x="155" y="85"/>
                  </a:cubicBezTo>
                  <a:cubicBezTo>
                    <a:pt x="160" y="85"/>
                    <a:pt x="164" y="83"/>
                    <a:pt x="169" y="81"/>
                  </a:cubicBezTo>
                  <a:cubicBezTo>
                    <a:pt x="171" y="80"/>
                    <a:pt x="175" y="79"/>
                    <a:pt x="178" y="79"/>
                  </a:cubicBezTo>
                  <a:cubicBezTo>
                    <a:pt x="178" y="76"/>
                    <a:pt x="177" y="73"/>
                    <a:pt x="179" y="7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7" name="Freeform 156">
              <a:extLst>
                <a:ext uri="{FF2B5EF4-FFF2-40B4-BE49-F238E27FC236}">
                  <a16:creationId xmlns="" xmlns:a16="http://schemas.microsoft.com/office/drawing/2014/main" id="{98A7655D-42A6-44CB-BC3D-FA70B9435092}"/>
                </a:ext>
              </a:extLst>
            </p:cNvPr>
            <p:cNvSpPr>
              <a:spLocks/>
            </p:cNvSpPr>
            <p:nvPr/>
          </p:nvSpPr>
          <p:spPr bwMode="auto">
            <a:xfrm>
              <a:off x="4779962" y="1714501"/>
              <a:ext cx="223838" cy="160338"/>
            </a:xfrm>
            <a:custGeom>
              <a:avLst/>
              <a:gdLst>
                <a:gd name="T0" fmla="*/ 99 w 106"/>
                <a:gd name="T1" fmla="*/ 37 h 76"/>
                <a:gd name="T2" fmla="*/ 93 w 106"/>
                <a:gd name="T3" fmla="*/ 31 h 76"/>
                <a:gd name="T4" fmla="*/ 88 w 106"/>
                <a:gd name="T5" fmla="*/ 24 h 76"/>
                <a:gd name="T6" fmla="*/ 86 w 106"/>
                <a:gd name="T7" fmla="*/ 16 h 76"/>
                <a:gd name="T8" fmla="*/ 85 w 106"/>
                <a:gd name="T9" fmla="*/ 8 h 76"/>
                <a:gd name="T10" fmla="*/ 75 w 106"/>
                <a:gd name="T11" fmla="*/ 5 h 76"/>
                <a:gd name="T12" fmla="*/ 69 w 106"/>
                <a:gd name="T13" fmla="*/ 5 h 76"/>
                <a:gd name="T14" fmla="*/ 63 w 106"/>
                <a:gd name="T15" fmla="*/ 2 h 76"/>
                <a:gd name="T16" fmla="*/ 57 w 106"/>
                <a:gd name="T17" fmla="*/ 1 h 76"/>
                <a:gd name="T18" fmla="*/ 57 w 106"/>
                <a:gd name="T19" fmla="*/ 0 h 76"/>
                <a:gd name="T20" fmla="*/ 53 w 106"/>
                <a:gd name="T21" fmla="*/ 1 h 76"/>
                <a:gd name="T22" fmla="*/ 49 w 106"/>
                <a:gd name="T23" fmla="*/ 5 h 76"/>
                <a:gd name="T24" fmla="*/ 41 w 106"/>
                <a:gd name="T25" fmla="*/ 6 h 76"/>
                <a:gd name="T26" fmla="*/ 38 w 106"/>
                <a:gd name="T27" fmla="*/ 12 h 76"/>
                <a:gd name="T28" fmla="*/ 37 w 106"/>
                <a:gd name="T29" fmla="*/ 17 h 76"/>
                <a:gd name="T30" fmla="*/ 33 w 106"/>
                <a:gd name="T31" fmla="*/ 20 h 76"/>
                <a:gd name="T32" fmla="*/ 27 w 106"/>
                <a:gd name="T33" fmla="*/ 25 h 76"/>
                <a:gd name="T34" fmla="*/ 26 w 106"/>
                <a:gd name="T35" fmla="*/ 30 h 76"/>
                <a:gd name="T36" fmla="*/ 18 w 106"/>
                <a:gd name="T37" fmla="*/ 33 h 76"/>
                <a:gd name="T38" fmla="*/ 13 w 106"/>
                <a:gd name="T39" fmla="*/ 35 h 76"/>
                <a:gd name="T40" fmla="*/ 4 w 106"/>
                <a:gd name="T41" fmla="*/ 35 h 76"/>
                <a:gd name="T42" fmla="*/ 4 w 106"/>
                <a:gd name="T43" fmla="*/ 36 h 76"/>
                <a:gd name="T44" fmla="*/ 6 w 106"/>
                <a:gd name="T45" fmla="*/ 44 h 76"/>
                <a:gd name="T46" fmla="*/ 7 w 106"/>
                <a:gd name="T47" fmla="*/ 54 h 76"/>
                <a:gd name="T48" fmla="*/ 0 w 106"/>
                <a:gd name="T49" fmla="*/ 60 h 76"/>
                <a:gd name="T50" fmla="*/ 4 w 106"/>
                <a:gd name="T51" fmla="*/ 65 h 76"/>
                <a:gd name="T52" fmla="*/ 4 w 106"/>
                <a:gd name="T53" fmla="*/ 72 h 76"/>
                <a:gd name="T54" fmla="*/ 10 w 106"/>
                <a:gd name="T55" fmla="*/ 70 h 76"/>
                <a:gd name="T56" fmla="*/ 17 w 106"/>
                <a:gd name="T57" fmla="*/ 66 h 76"/>
                <a:gd name="T58" fmla="*/ 36 w 106"/>
                <a:gd name="T59" fmla="*/ 68 h 76"/>
                <a:gd name="T60" fmla="*/ 47 w 106"/>
                <a:gd name="T61" fmla="*/ 70 h 76"/>
                <a:gd name="T62" fmla="*/ 54 w 106"/>
                <a:gd name="T63" fmla="*/ 71 h 76"/>
                <a:gd name="T64" fmla="*/ 62 w 106"/>
                <a:gd name="T65" fmla="*/ 72 h 76"/>
                <a:gd name="T66" fmla="*/ 69 w 106"/>
                <a:gd name="T67" fmla="*/ 74 h 76"/>
                <a:gd name="T68" fmla="*/ 79 w 106"/>
                <a:gd name="T69" fmla="*/ 75 h 76"/>
                <a:gd name="T70" fmla="*/ 81 w 106"/>
                <a:gd name="T71" fmla="*/ 71 h 76"/>
                <a:gd name="T72" fmla="*/ 88 w 106"/>
                <a:gd name="T73" fmla="*/ 64 h 76"/>
                <a:gd name="T74" fmla="*/ 95 w 106"/>
                <a:gd name="T75" fmla="*/ 62 h 76"/>
                <a:gd name="T76" fmla="*/ 94 w 106"/>
                <a:gd name="T77" fmla="*/ 57 h 76"/>
                <a:gd name="T78" fmla="*/ 92 w 106"/>
                <a:gd name="T79" fmla="*/ 47 h 76"/>
                <a:gd name="T80" fmla="*/ 100 w 106"/>
                <a:gd name="T81" fmla="*/ 48 h 76"/>
                <a:gd name="T82" fmla="*/ 106 w 106"/>
                <a:gd name="T83" fmla="*/ 43 h 76"/>
                <a:gd name="T84" fmla="*/ 99 w 106"/>
                <a:gd name="T85"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76">
                  <a:moveTo>
                    <a:pt x="99" y="37"/>
                  </a:moveTo>
                  <a:cubicBezTo>
                    <a:pt x="97" y="37"/>
                    <a:pt x="96" y="32"/>
                    <a:pt x="93" y="31"/>
                  </a:cubicBezTo>
                  <a:cubicBezTo>
                    <a:pt x="90" y="30"/>
                    <a:pt x="90" y="26"/>
                    <a:pt x="88" y="24"/>
                  </a:cubicBezTo>
                  <a:cubicBezTo>
                    <a:pt x="85" y="22"/>
                    <a:pt x="87" y="19"/>
                    <a:pt x="86" y="16"/>
                  </a:cubicBezTo>
                  <a:cubicBezTo>
                    <a:pt x="86" y="13"/>
                    <a:pt x="87" y="9"/>
                    <a:pt x="85" y="8"/>
                  </a:cubicBezTo>
                  <a:cubicBezTo>
                    <a:pt x="84" y="7"/>
                    <a:pt x="78" y="4"/>
                    <a:pt x="75" y="5"/>
                  </a:cubicBezTo>
                  <a:cubicBezTo>
                    <a:pt x="72" y="6"/>
                    <a:pt x="70" y="7"/>
                    <a:pt x="69" y="5"/>
                  </a:cubicBezTo>
                  <a:cubicBezTo>
                    <a:pt x="68" y="3"/>
                    <a:pt x="66" y="2"/>
                    <a:pt x="63" y="2"/>
                  </a:cubicBezTo>
                  <a:cubicBezTo>
                    <a:pt x="60" y="3"/>
                    <a:pt x="59" y="2"/>
                    <a:pt x="57" y="1"/>
                  </a:cubicBezTo>
                  <a:cubicBezTo>
                    <a:pt x="57" y="0"/>
                    <a:pt x="57" y="0"/>
                    <a:pt x="57" y="0"/>
                  </a:cubicBezTo>
                  <a:cubicBezTo>
                    <a:pt x="55" y="0"/>
                    <a:pt x="54" y="1"/>
                    <a:pt x="53" y="1"/>
                  </a:cubicBezTo>
                  <a:cubicBezTo>
                    <a:pt x="51" y="3"/>
                    <a:pt x="51" y="5"/>
                    <a:pt x="49" y="5"/>
                  </a:cubicBezTo>
                  <a:cubicBezTo>
                    <a:pt x="46" y="5"/>
                    <a:pt x="44" y="4"/>
                    <a:pt x="41" y="6"/>
                  </a:cubicBezTo>
                  <a:cubicBezTo>
                    <a:pt x="38" y="8"/>
                    <a:pt x="38" y="11"/>
                    <a:pt x="38" y="12"/>
                  </a:cubicBezTo>
                  <a:cubicBezTo>
                    <a:pt x="38" y="14"/>
                    <a:pt x="39" y="17"/>
                    <a:pt x="37" y="17"/>
                  </a:cubicBezTo>
                  <a:cubicBezTo>
                    <a:pt x="35" y="17"/>
                    <a:pt x="35" y="19"/>
                    <a:pt x="33" y="20"/>
                  </a:cubicBezTo>
                  <a:cubicBezTo>
                    <a:pt x="31" y="20"/>
                    <a:pt x="28" y="23"/>
                    <a:pt x="27" y="25"/>
                  </a:cubicBezTo>
                  <a:cubicBezTo>
                    <a:pt x="27" y="27"/>
                    <a:pt x="27" y="30"/>
                    <a:pt x="26" y="30"/>
                  </a:cubicBezTo>
                  <a:cubicBezTo>
                    <a:pt x="24" y="30"/>
                    <a:pt x="20" y="31"/>
                    <a:pt x="18" y="33"/>
                  </a:cubicBezTo>
                  <a:cubicBezTo>
                    <a:pt x="17" y="34"/>
                    <a:pt x="15" y="36"/>
                    <a:pt x="13" y="35"/>
                  </a:cubicBezTo>
                  <a:cubicBezTo>
                    <a:pt x="11" y="35"/>
                    <a:pt x="8" y="35"/>
                    <a:pt x="4" y="35"/>
                  </a:cubicBezTo>
                  <a:cubicBezTo>
                    <a:pt x="4" y="35"/>
                    <a:pt x="4" y="35"/>
                    <a:pt x="4" y="36"/>
                  </a:cubicBezTo>
                  <a:cubicBezTo>
                    <a:pt x="3" y="39"/>
                    <a:pt x="4" y="42"/>
                    <a:pt x="6" y="44"/>
                  </a:cubicBezTo>
                  <a:cubicBezTo>
                    <a:pt x="8" y="46"/>
                    <a:pt x="9" y="53"/>
                    <a:pt x="7" y="54"/>
                  </a:cubicBezTo>
                  <a:cubicBezTo>
                    <a:pt x="4" y="55"/>
                    <a:pt x="0" y="58"/>
                    <a:pt x="0" y="60"/>
                  </a:cubicBezTo>
                  <a:cubicBezTo>
                    <a:pt x="0" y="61"/>
                    <a:pt x="5" y="63"/>
                    <a:pt x="4" y="65"/>
                  </a:cubicBezTo>
                  <a:cubicBezTo>
                    <a:pt x="3" y="67"/>
                    <a:pt x="3" y="69"/>
                    <a:pt x="4" y="72"/>
                  </a:cubicBezTo>
                  <a:cubicBezTo>
                    <a:pt x="6" y="72"/>
                    <a:pt x="8" y="72"/>
                    <a:pt x="10" y="70"/>
                  </a:cubicBezTo>
                  <a:cubicBezTo>
                    <a:pt x="12" y="68"/>
                    <a:pt x="13" y="66"/>
                    <a:pt x="17" y="66"/>
                  </a:cubicBezTo>
                  <a:cubicBezTo>
                    <a:pt x="21" y="66"/>
                    <a:pt x="34" y="66"/>
                    <a:pt x="36" y="68"/>
                  </a:cubicBezTo>
                  <a:cubicBezTo>
                    <a:pt x="38" y="71"/>
                    <a:pt x="44" y="69"/>
                    <a:pt x="47" y="70"/>
                  </a:cubicBezTo>
                  <a:cubicBezTo>
                    <a:pt x="50" y="71"/>
                    <a:pt x="54" y="73"/>
                    <a:pt x="54" y="71"/>
                  </a:cubicBezTo>
                  <a:cubicBezTo>
                    <a:pt x="55" y="69"/>
                    <a:pt x="59" y="73"/>
                    <a:pt x="62" y="72"/>
                  </a:cubicBezTo>
                  <a:cubicBezTo>
                    <a:pt x="65" y="70"/>
                    <a:pt x="67" y="75"/>
                    <a:pt x="69" y="74"/>
                  </a:cubicBezTo>
                  <a:cubicBezTo>
                    <a:pt x="71" y="73"/>
                    <a:pt x="78" y="73"/>
                    <a:pt x="79" y="75"/>
                  </a:cubicBezTo>
                  <a:cubicBezTo>
                    <a:pt x="81" y="76"/>
                    <a:pt x="81" y="73"/>
                    <a:pt x="81" y="71"/>
                  </a:cubicBezTo>
                  <a:cubicBezTo>
                    <a:pt x="81" y="69"/>
                    <a:pt x="88" y="64"/>
                    <a:pt x="88" y="64"/>
                  </a:cubicBezTo>
                  <a:cubicBezTo>
                    <a:pt x="88" y="64"/>
                    <a:pt x="93" y="63"/>
                    <a:pt x="95" y="62"/>
                  </a:cubicBezTo>
                  <a:cubicBezTo>
                    <a:pt x="95" y="61"/>
                    <a:pt x="94" y="60"/>
                    <a:pt x="94" y="57"/>
                  </a:cubicBezTo>
                  <a:cubicBezTo>
                    <a:pt x="92" y="52"/>
                    <a:pt x="90" y="49"/>
                    <a:pt x="92" y="47"/>
                  </a:cubicBezTo>
                  <a:cubicBezTo>
                    <a:pt x="93" y="45"/>
                    <a:pt x="98" y="49"/>
                    <a:pt x="100" y="48"/>
                  </a:cubicBezTo>
                  <a:cubicBezTo>
                    <a:pt x="102" y="47"/>
                    <a:pt x="106" y="45"/>
                    <a:pt x="106" y="43"/>
                  </a:cubicBezTo>
                  <a:cubicBezTo>
                    <a:pt x="105" y="41"/>
                    <a:pt x="101" y="38"/>
                    <a:pt x="99" y="3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8" name="Freeform 157">
              <a:extLst>
                <a:ext uri="{FF2B5EF4-FFF2-40B4-BE49-F238E27FC236}">
                  <a16:creationId xmlns="" xmlns:a16="http://schemas.microsoft.com/office/drawing/2014/main" id="{EBA45A69-B6E6-4041-8614-7B99B4624252}"/>
                </a:ext>
              </a:extLst>
            </p:cNvPr>
            <p:cNvSpPr>
              <a:spLocks/>
            </p:cNvSpPr>
            <p:nvPr/>
          </p:nvSpPr>
          <p:spPr bwMode="auto">
            <a:xfrm>
              <a:off x="4722812" y="1647826"/>
              <a:ext cx="177800" cy="85725"/>
            </a:xfrm>
            <a:custGeom>
              <a:avLst/>
              <a:gdLst>
                <a:gd name="T0" fmla="*/ 29 w 84"/>
                <a:gd name="T1" fmla="*/ 28 h 40"/>
                <a:gd name="T2" fmla="*/ 43 w 84"/>
                <a:gd name="T3" fmla="*/ 28 h 40"/>
                <a:gd name="T4" fmla="*/ 49 w 84"/>
                <a:gd name="T5" fmla="*/ 30 h 40"/>
                <a:gd name="T6" fmla="*/ 60 w 84"/>
                <a:gd name="T7" fmla="*/ 36 h 40"/>
                <a:gd name="T8" fmla="*/ 66 w 84"/>
                <a:gd name="T9" fmla="*/ 40 h 40"/>
                <a:gd name="T10" fmla="*/ 68 w 84"/>
                <a:gd name="T11" fmla="*/ 37 h 40"/>
                <a:gd name="T12" fmla="*/ 76 w 84"/>
                <a:gd name="T13" fmla="*/ 36 h 40"/>
                <a:gd name="T14" fmla="*/ 80 w 84"/>
                <a:gd name="T15" fmla="*/ 32 h 40"/>
                <a:gd name="T16" fmla="*/ 84 w 84"/>
                <a:gd name="T17" fmla="*/ 31 h 40"/>
                <a:gd name="T18" fmla="*/ 81 w 84"/>
                <a:gd name="T19" fmla="*/ 24 h 40"/>
                <a:gd name="T20" fmla="*/ 78 w 84"/>
                <a:gd name="T21" fmla="*/ 17 h 40"/>
                <a:gd name="T22" fmla="*/ 76 w 84"/>
                <a:gd name="T23" fmla="*/ 11 h 40"/>
                <a:gd name="T24" fmla="*/ 74 w 84"/>
                <a:gd name="T25" fmla="*/ 8 h 40"/>
                <a:gd name="T26" fmla="*/ 64 w 84"/>
                <a:gd name="T27" fmla="*/ 8 h 40"/>
                <a:gd name="T28" fmla="*/ 52 w 84"/>
                <a:gd name="T29" fmla="*/ 1 h 40"/>
                <a:gd name="T30" fmla="*/ 40 w 84"/>
                <a:gd name="T31" fmla="*/ 1 h 40"/>
                <a:gd name="T32" fmla="*/ 39 w 84"/>
                <a:gd name="T33" fmla="*/ 12 h 40"/>
                <a:gd name="T34" fmla="*/ 30 w 84"/>
                <a:gd name="T35" fmla="*/ 17 h 40"/>
                <a:gd name="T36" fmla="*/ 20 w 84"/>
                <a:gd name="T37" fmla="*/ 5 h 40"/>
                <a:gd name="T38" fmla="*/ 9 w 84"/>
                <a:gd name="T39" fmla="*/ 10 h 40"/>
                <a:gd name="T40" fmla="*/ 5 w 84"/>
                <a:gd name="T41" fmla="*/ 19 h 40"/>
                <a:gd name="T42" fmla="*/ 3 w 84"/>
                <a:gd name="T43" fmla="*/ 30 h 40"/>
                <a:gd name="T44" fmla="*/ 3 w 84"/>
                <a:gd name="T45" fmla="*/ 30 h 40"/>
                <a:gd name="T46" fmla="*/ 12 w 84"/>
                <a:gd name="T47" fmla="*/ 28 h 40"/>
                <a:gd name="T48" fmla="*/ 29 w 84"/>
                <a:gd name="T4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40">
                  <a:moveTo>
                    <a:pt x="29" y="28"/>
                  </a:moveTo>
                  <a:cubicBezTo>
                    <a:pt x="32" y="28"/>
                    <a:pt x="39" y="29"/>
                    <a:pt x="43" y="28"/>
                  </a:cubicBezTo>
                  <a:cubicBezTo>
                    <a:pt x="47" y="26"/>
                    <a:pt x="47" y="31"/>
                    <a:pt x="49" y="30"/>
                  </a:cubicBezTo>
                  <a:cubicBezTo>
                    <a:pt x="52" y="30"/>
                    <a:pt x="57" y="33"/>
                    <a:pt x="60" y="36"/>
                  </a:cubicBezTo>
                  <a:cubicBezTo>
                    <a:pt x="62" y="37"/>
                    <a:pt x="64" y="38"/>
                    <a:pt x="66" y="40"/>
                  </a:cubicBezTo>
                  <a:cubicBezTo>
                    <a:pt x="66" y="39"/>
                    <a:pt x="67" y="38"/>
                    <a:pt x="68" y="37"/>
                  </a:cubicBezTo>
                  <a:cubicBezTo>
                    <a:pt x="71" y="35"/>
                    <a:pt x="73" y="36"/>
                    <a:pt x="76" y="36"/>
                  </a:cubicBezTo>
                  <a:cubicBezTo>
                    <a:pt x="78" y="36"/>
                    <a:pt x="78" y="34"/>
                    <a:pt x="80" y="32"/>
                  </a:cubicBezTo>
                  <a:cubicBezTo>
                    <a:pt x="81" y="32"/>
                    <a:pt x="82" y="31"/>
                    <a:pt x="84" y="31"/>
                  </a:cubicBezTo>
                  <a:cubicBezTo>
                    <a:pt x="83" y="29"/>
                    <a:pt x="83" y="25"/>
                    <a:pt x="81" y="24"/>
                  </a:cubicBezTo>
                  <a:cubicBezTo>
                    <a:pt x="79" y="22"/>
                    <a:pt x="77" y="19"/>
                    <a:pt x="78" y="17"/>
                  </a:cubicBezTo>
                  <a:cubicBezTo>
                    <a:pt x="78" y="16"/>
                    <a:pt x="78" y="13"/>
                    <a:pt x="76" y="11"/>
                  </a:cubicBezTo>
                  <a:cubicBezTo>
                    <a:pt x="75" y="10"/>
                    <a:pt x="75" y="9"/>
                    <a:pt x="74" y="8"/>
                  </a:cubicBezTo>
                  <a:cubicBezTo>
                    <a:pt x="70" y="8"/>
                    <a:pt x="65" y="7"/>
                    <a:pt x="64" y="8"/>
                  </a:cubicBezTo>
                  <a:cubicBezTo>
                    <a:pt x="62" y="8"/>
                    <a:pt x="54" y="2"/>
                    <a:pt x="52" y="1"/>
                  </a:cubicBezTo>
                  <a:cubicBezTo>
                    <a:pt x="51" y="0"/>
                    <a:pt x="46" y="1"/>
                    <a:pt x="40" y="1"/>
                  </a:cubicBezTo>
                  <a:cubicBezTo>
                    <a:pt x="37" y="5"/>
                    <a:pt x="39" y="7"/>
                    <a:pt x="39" y="12"/>
                  </a:cubicBezTo>
                  <a:cubicBezTo>
                    <a:pt x="39" y="18"/>
                    <a:pt x="33" y="17"/>
                    <a:pt x="30" y="17"/>
                  </a:cubicBezTo>
                  <a:cubicBezTo>
                    <a:pt x="27" y="17"/>
                    <a:pt x="22" y="7"/>
                    <a:pt x="20" y="5"/>
                  </a:cubicBezTo>
                  <a:cubicBezTo>
                    <a:pt x="18" y="3"/>
                    <a:pt x="13" y="8"/>
                    <a:pt x="9" y="10"/>
                  </a:cubicBezTo>
                  <a:cubicBezTo>
                    <a:pt x="5" y="12"/>
                    <a:pt x="7" y="17"/>
                    <a:pt x="5" y="19"/>
                  </a:cubicBezTo>
                  <a:cubicBezTo>
                    <a:pt x="2" y="21"/>
                    <a:pt x="0" y="25"/>
                    <a:pt x="3" y="30"/>
                  </a:cubicBezTo>
                  <a:cubicBezTo>
                    <a:pt x="3" y="30"/>
                    <a:pt x="3" y="30"/>
                    <a:pt x="3" y="30"/>
                  </a:cubicBezTo>
                  <a:cubicBezTo>
                    <a:pt x="7" y="30"/>
                    <a:pt x="10" y="29"/>
                    <a:pt x="12" y="28"/>
                  </a:cubicBezTo>
                  <a:cubicBezTo>
                    <a:pt x="16" y="25"/>
                    <a:pt x="25" y="28"/>
                    <a:pt x="29" y="2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29" name="Freeform 158">
              <a:extLst>
                <a:ext uri="{FF2B5EF4-FFF2-40B4-BE49-F238E27FC236}">
                  <a16:creationId xmlns="" xmlns:a16="http://schemas.microsoft.com/office/drawing/2014/main" id="{75817AEA-7998-4139-876F-634A9257DD7F}"/>
                </a:ext>
              </a:extLst>
            </p:cNvPr>
            <p:cNvSpPr>
              <a:spLocks/>
            </p:cNvSpPr>
            <p:nvPr/>
          </p:nvSpPr>
          <p:spPr bwMode="auto">
            <a:xfrm>
              <a:off x="4722812" y="1701801"/>
              <a:ext cx="139700" cy="88900"/>
            </a:xfrm>
            <a:custGeom>
              <a:avLst/>
              <a:gdLst>
                <a:gd name="T0" fmla="*/ 10 w 66"/>
                <a:gd name="T1" fmla="*/ 21 h 42"/>
                <a:gd name="T2" fmla="*/ 16 w 66"/>
                <a:gd name="T3" fmla="*/ 24 h 42"/>
                <a:gd name="T4" fmla="*/ 23 w 66"/>
                <a:gd name="T5" fmla="*/ 27 h 42"/>
                <a:gd name="T6" fmla="*/ 23 w 66"/>
                <a:gd name="T7" fmla="*/ 35 h 42"/>
                <a:gd name="T8" fmla="*/ 31 w 66"/>
                <a:gd name="T9" fmla="*/ 41 h 42"/>
                <a:gd name="T10" fmla="*/ 40 w 66"/>
                <a:gd name="T11" fmla="*/ 41 h 42"/>
                <a:gd name="T12" fmla="*/ 45 w 66"/>
                <a:gd name="T13" fmla="*/ 39 h 42"/>
                <a:gd name="T14" fmla="*/ 53 w 66"/>
                <a:gd name="T15" fmla="*/ 36 h 42"/>
                <a:gd name="T16" fmla="*/ 54 w 66"/>
                <a:gd name="T17" fmla="*/ 31 h 42"/>
                <a:gd name="T18" fmla="*/ 60 w 66"/>
                <a:gd name="T19" fmla="*/ 26 h 42"/>
                <a:gd name="T20" fmla="*/ 64 w 66"/>
                <a:gd name="T21" fmla="*/ 23 h 42"/>
                <a:gd name="T22" fmla="*/ 65 w 66"/>
                <a:gd name="T23" fmla="*/ 18 h 42"/>
                <a:gd name="T24" fmla="*/ 66 w 66"/>
                <a:gd name="T25" fmla="*/ 15 h 42"/>
                <a:gd name="T26" fmla="*/ 60 w 66"/>
                <a:gd name="T27" fmla="*/ 11 h 42"/>
                <a:gd name="T28" fmla="*/ 49 w 66"/>
                <a:gd name="T29" fmla="*/ 5 h 42"/>
                <a:gd name="T30" fmla="*/ 43 w 66"/>
                <a:gd name="T31" fmla="*/ 3 h 42"/>
                <a:gd name="T32" fmla="*/ 29 w 66"/>
                <a:gd name="T33" fmla="*/ 3 h 42"/>
                <a:gd name="T34" fmla="*/ 12 w 66"/>
                <a:gd name="T35" fmla="*/ 3 h 42"/>
                <a:gd name="T36" fmla="*/ 3 w 66"/>
                <a:gd name="T37" fmla="*/ 5 h 42"/>
                <a:gd name="T38" fmla="*/ 2 w 66"/>
                <a:gd name="T39" fmla="*/ 17 h 42"/>
                <a:gd name="T40" fmla="*/ 3 w 66"/>
                <a:gd name="T41" fmla="*/ 21 h 42"/>
                <a:gd name="T42" fmla="*/ 10 w 66"/>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42">
                  <a:moveTo>
                    <a:pt x="10" y="21"/>
                  </a:moveTo>
                  <a:cubicBezTo>
                    <a:pt x="11" y="23"/>
                    <a:pt x="15" y="24"/>
                    <a:pt x="16" y="24"/>
                  </a:cubicBezTo>
                  <a:cubicBezTo>
                    <a:pt x="18" y="23"/>
                    <a:pt x="23" y="25"/>
                    <a:pt x="23" y="27"/>
                  </a:cubicBezTo>
                  <a:cubicBezTo>
                    <a:pt x="23" y="29"/>
                    <a:pt x="21" y="35"/>
                    <a:pt x="23" y="35"/>
                  </a:cubicBezTo>
                  <a:cubicBezTo>
                    <a:pt x="24" y="35"/>
                    <a:pt x="31" y="38"/>
                    <a:pt x="31" y="41"/>
                  </a:cubicBezTo>
                  <a:cubicBezTo>
                    <a:pt x="35" y="41"/>
                    <a:pt x="38" y="41"/>
                    <a:pt x="40" y="41"/>
                  </a:cubicBezTo>
                  <a:cubicBezTo>
                    <a:pt x="42" y="42"/>
                    <a:pt x="44" y="40"/>
                    <a:pt x="45" y="39"/>
                  </a:cubicBezTo>
                  <a:cubicBezTo>
                    <a:pt x="47" y="37"/>
                    <a:pt x="51" y="36"/>
                    <a:pt x="53" y="36"/>
                  </a:cubicBezTo>
                  <a:cubicBezTo>
                    <a:pt x="54" y="36"/>
                    <a:pt x="54" y="33"/>
                    <a:pt x="54" y="31"/>
                  </a:cubicBezTo>
                  <a:cubicBezTo>
                    <a:pt x="55" y="29"/>
                    <a:pt x="58" y="26"/>
                    <a:pt x="60" y="26"/>
                  </a:cubicBezTo>
                  <a:cubicBezTo>
                    <a:pt x="62" y="25"/>
                    <a:pt x="62" y="23"/>
                    <a:pt x="64" y="23"/>
                  </a:cubicBezTo>
                  <a:cubicBezTo>
                    <a:pt x="66" y="23"/>
                    <a:pt x="65" y="20"/>
                    <a:pt x="65" y="18"/>
                  </a:cubicBezTo>
                  <a:cubicBezTo>
                    <a:pt x="65" y="17"/>
                    <a:pt x="65" y="16"/>
                    <a:pt x="66" y="15"/>
                  </a:cubicBezTo>
                  <a:cubicBezTo>
                    <a:pt x="64" y="13"/>
                    <a:pt x="62" y="12"/>
                    <a:pt x="60" y="11"/>
                  </a:cubicBezTo>
                  <a:cubicBezTo>
                    <a:pt x="57" y="8"/>
                    <a:pt x="52" y="5"/>
                    <a:pt x="49" y="5"/>
                  </a:cubicBezTo>
                  <a:cubicBezTo>
                    <a:pt x="47" y="6"/>
                    <a:pt x="47" y="1"/>
                    <a:pt x="43" y="3"/>
                  </a:cubicBezTo>
                  <a:cubicBezTo>
                    <a:pt x="39" y="4"/>
                    <a:pt x="32" y="3"/>
                    <a:pt x="29" y="3"/>
                  </a:cubicBezTo>
                  <a:cubicBezTo>
                    <a:pt x="25" y="3"/>
                    <a:pt x="16" y="0"/>
                    <a:pt x="12" y="3"/>
                  </a:cubicBezTo>
                  <a:cubicBezTo>
                    <a:pt x="10" y="4"/>
                    <a:pt x="7" y="5"/>
                    <a:pt x="3" y="5"/>
                  </a:cubicBezTo>
                  <a:cubicBezTo>
                    <a:pt x="6" y="10"/>
                    <a:pt x="5" y="15"/>
                    <a:pt x="2" y="17"/>
                  </a:cubicBezTo>
                  <a:cubicBezTo>
                    <a:pt x="0" y="19"/>
                    <a:pt x="1" y="20"/>
                    <a:pt x="3" y="21"/>
                  </a:cubicBezTo>
                  <a:cubicBezTo>
                    <a:pt x="5" y="20"/>
                    <a:pt x="9" y="20"/>
                    <a:pt x="10" y="2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0" name="Freeform 159">
              <a:extLst>
                <a:ext uri="{FF2B5EF4-FFF2-40B4-BE49-F238E27FC236}">
                  <a16:creationId xmlns="" xmlns:a16="http://schemas.microsoft.com/office/drawing/2014/main" id="{68B060FC-E58D-453F-B3CC-087E82C108EE}"/>
                </a:ext>
              </a:extLst>
            </p:cNvPr>
            <p:cNvSpPr>
              <a:spLocks/>
            </p:cNvSpPr>
            <p:nvPr/>
          </p:nvSpPr>
          <p:spPr bwMode="auto">
            <a:xfrm>
              <a:off x="4381500" y="1989138"/>
              <a:ext cx="107950" cy="58738"/>
            </a:xfrm>
            <a:custGeom>
              <a:avLst/>
              <a:gdLst>
                <a:gd name="T0" fmla="*/ 46 w 51"/>
                <a:gd name="T1" fmla="*/ 11 h 28"/>
                <a:gd name="T2" fmla="*/ 40 w 51"/>
                <a:gd name="T3" fmla="*/ 8 h 28"/>
                <a:gd name="T4" fmla="*/ 40 w 51"/>
                <a:gd name="T5" fmla="*/ 3 h 28"/>
                <a:gd name="T6" fmla="*/ 33 w 51"/>
                <a:gd name="T7" fmla="*/ 1 h 28"/>
                <a:gd name="T8" fmla="*/ 26 w 51"/>
                <a:gd name="T9" fmla="*/ 1 h 28"/>
                <a:gd name="T10" fmla="*/ 16 w 51"/>
                <a:gd name="T11" fmla="*/ 1 h 28"/>
                <a:gd name="T12" fmla="*/ 15 w 51"/>
                <a:gd name="T13" fmla="*/ 3 h 28"/>
                <a:gd name="T14" fmla="*/ 9 w 51"/>
                <a:gd name="T15" fmla="*/ 8 h 28"/>
                <a:gd name="T16" fmla="*/ 2 w 51"/>
                <a:gd name="T17" fmla="*/ 17 h 28"/>
                <a:gd name="T18" fmla="*/ 3 w 51"/>
                <a:gd name="T19" fmla="*/ 20 h 28"/>
                <a:gd name="T20" fmla="*/ 8 w 51"/>
                <a:gd name="T21" fmla="*/ 21 h 28"/>
                <a:gd name="T22" fmla="*/ 10 w 51"/>
                <a:gd name="T23" fmla="*/ 26 h 28"/>
                <a:gd name="T24" fmla="*/ 10 w 51"/>
                <a:gd name="T25" fmla="*/ 27 h 28"/>
                <a:gd name="T26" fmla="*/ 20 w 51"/>
                <a:gd name="T27" fmla="*/ 26 h 28"/>
                <a:gd name="T28" fmla="*/ 25 w 51"/>
                <a:gd name="T29" fmla="*/ 18 h 28"/>
                <a:gd name="T30" fmla="*/ 32 w 51"/>
                <a:gd name="T31" fmla="*/ 26 h 28"/>
                <a:gd name="T32" fmla="*/ 35 w 51"/>
                <a:gd name="T33" fmla="*/ 22 h 28"/>
                <a:gd name="T34" fmla="*/ 39 w 51"/>
                <a:gd name="T35" fmla="*/ 19 h 28"/>
                <a:gd name="T36" fmla="*/ 44 w 51"/>
                <a:gd name="T37" fmla="*/ 18 h 28"/>
                <a:gd name="T38" fmla="*/ 47 w 51"/>
                <a:gd name="T39" fmla="*/ 17 h 28"/>
                <a:gd name="T40" fmla="*/ 49 w 51"/>
                <a:gd name="T41" fmla="*/ 14 h 28"/>
                <a:gd name="T42" fmla="*/ 51 w 51"/>
                <a:gd name="T43" fmla="*/ 12 h 28"/>
                <a:gd name="T44" fmla="*/ 46 w 51"/>
                <a:gd name="T4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8">
                  <a:moveTo>
                    <a:pt x="46" y="11"/>
                  </a:moveTo>
                  <a:cubicBezTo>
                    <a:pt x="43" y="12"/>
                    <a:pt x="40" y="9"/>
                    <a:pt x="40" y="8"/>
                  </a:cubicBezTo>
                  <a:cubicBezTo>
                    <a:pt x="40" y="7"/>
                    <a:pt x="39" y="5"/>
                    <a:pt x="40" y="3"/>
                  </a:cubicBezTo>
                  <a:cubicBezTo>
                    <a:pt x="38" y="2"/>
                    <a:pt x="35" y="1"/>
                    <a:pt x="33" y="1"/>
                  </a:cubicBezTo>
                  <a:cubicBezTo>
                    <a:pt x="30" y="0"/>
                    <a:pt x="28" y="0"/>
                    <a:pt x="26" y="1"/>
                  </a:cubicBezTo>
                  <a:cubicBezTo>
                    <a:pt x="24" y="2"/>
                    <a:pt x="19" y="2"/>
                    <a:pt x="16" y="1"/>
                  </a:cubicBezTo>
                  <a:cubicBezTo>
                    <a:pt x="16" y="2"/>
                    <a:pt x="15" y="3"/>
                    <a:pt x="15" y="3"/>
                  </a:cubicBezTo>
                  <a:cubicBezTo>
                    <a:pt x="12" y="3"/>
                    <a:pt x="9" y="5"/>
                    <a:pt x="9" y="8"/>
                  </a:cubicBezTo>
                  <a:cubicBezTo>
                    <a:pt x="8" y="10"/>
                    <a:pt x="3" y="12"/>
                    <a:pt x="2" y="17"/>
                  </a:cubicBezTo>
                  <a:cubicBezTo>
                    <a:pt x="0" y="21"/>
                    <a:pt x="1" y="23"/>
                    <a:pt x="3" y="20"/>
                  </a:cubicBezTo>
                  <a:cubicBezTo>
                    <a:pt x="5" y="18"/>
                    <a:pt x="8" y="19"/>
                    <a:pt x="8" y="21"/>
                  </a:cubicBezTo>
                  <a:cubicBezTo>
                    <a:pt x="8" y="23"/>
                    <a:pt x="11" y="23"/>
                    <a:pt x="10" y="26"/>
                  </a:cubicBezTo>
                  <a:cubicBezTo>
                    <a:pt x="10" y="27"/>
                    <a:pt x="10" y="27"/>
                    <a:pt x="10" y="27"/>
                  </a:cubicBezTo>
                  <a:cubicBezTo>
                    <a:pt x="13" y="26"/>
                    <a:pt x="18" y="26"/>
                    <a:pt x="20" y="26"/>
                  </a:cubicBezTo>
                  <a:cubicBezTo>
                    <a:pt x="22" y="26"/>
                    <a:pt x="24" y="19"/>
                    <a:pt x="25" y="18"/>
                  </a:cubicBezTo>
                  <a:cubicBezTo>
                    <a:pt x="26" y="17"/>
                    <a:pt x="29" y="23"/>
                    <a:pt x="32" y="26"/>
                  </a:cubicBezTo>
                  <a:cubicBezTo>
                    <a:pt x="34" y="28"/>
                    <a:pt x="35" y="24"/>
                    <a:pt x="35" y="22"/>
                  </a:cubicBezTo>
                  <a:cubicBezTo>
                    <a:pt x="35" y="20"/>
                    <a:pt x="37" y="19"/>
                    <a:pt x="39" y="19"/>
                  </a:cubicBezTo>
                  <a:cubicBezTo>
                    <a:pt x="40" y="20"/>
                    <a:pt x="44" y="20"/>
                    <a:pt x="44" y="18"/>
                  </a:cubicBezTo>
                  <a:cubicBezTo>
                    <a:pt x="44" y="16"/>
                    <a:pt x="46" y="17"/>
                    <a:pt x="47" y="17"/>
                  </a:cubicBezTo>
                  <a:cubicBezTo>
                    <a:pt x="49" y="17"/>
                    <a:pt x="49" y="14"/>
                    <a:pt x="49" y="14"/>
                  </a:cubicBezTo>
                  <a:cubicBezTo>
                    <a:pt x="51" y="12"/>
                    <a:pt x="51" y="12"/>
                    <a:pt x="51" y="12"/>
                  </a:cubicBezTo>
                  <a:cubicBezTo>
                    <a:pt x="49" y="11"/>
                    <a:pt x="47" y="10"/>
                    <a:pt x="46" y="1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1" name="Freeform 160">
              <a:extLst>
                <a:ext uri="{FF2B5EF4-FFF2-40B4-BE49-F238E27FC236}">
                  <a16:creationId xmlns="" xmlns:a16="http://schemas.microsoft.com/office/drawing/2014/main" id="{22E7D0C8-C717-479A-BAA5-10D5A59D6D59}"/>
                </a:ext>
              </a:extLst>
            </p:cNvPr>
            <p:cNvSpPr>
              <a:spLocks/>
            </p:cNvSpPr>
            <p:nvPr/>
          </p:nvSpPr>
          <p:spPr bwMode="auto">
            <a:xfrm>
              <a:off x="4379912" y="1760538"/>
              <a:ext cx="212725" cy="241300"/>
            </a:xfrm>
            <a:custGeom>
              <a:avLst/>
              <a:gdLst>
                <a:gd name="T0" fmla="*/ 13 w 101"/>
                <a:gd name="T1" fmla="*/ 30 h 114"/>
                <a:gd name="T2" fmla="*/ 7 w 101"/>
                <a:gd name="T3" fmla="*/ 35 h 114"/>
                <a:gd name="T4" fmla="*/ 11 w 101"/>
                <a:gd name="T5" fmla="*/ 41 h 114"/>
                <a:gd name="T6" fmla="*/ 9 w 101"/>
                <a:gd name="T7" fmla="*/ 45 h 114"/>
                <a:gd name="T8" fmla="*/ 2 w 101"/>
                <a:gd name="T9" fmla="*/ 48 h 114"/>
                <a:gd name="T10" fmla="*/ 2 w 101"/>
                <a:gd name="T11" fmla="*/ 53 h 114"/>
                <a:gd name="T12" fmla="*/ 0 w 101"/>
                <a:gd name="T13" fmla="*/ 62 h 114"/>
                <a:gd name="T14" fmla="*/ 3 w 101"/>
                <a:gd name="T15" fmla="*/ 69 h 114"/>
                <a:gd name="T16" fmla="*/ 1 w 101"/>
                <a:gd name="T17" fmla="*/ 73 h 114"/>
                <a:gd name="T18" fmla="*/ 5 w 101"/>
                <a:gd name="T19" fmla="*/ 83 h 114"/>
                <a:gd name="T20" fmla="*/ 7 w 101"/>
                <a:gd name="T21" fmla="*/ 84 h 114"/>
                <a:gd name="T22" fmla="*/ 14 w 101"/>
                <a:gd name="T23" fmla="*/ 87 h 114"/>
                <a:gd name="T24" fmla="*/ 20 w 101"/>
                <a:gd name="T25" fmla="*/ 89 h 114"/>
                <a:gd name="T26" fmla="*/ 23 w 101"/>
                <a:gd name="T27" fmla="*/ 93 h 114"/>
                <a:gd name="T28" fmla="*/ 18 w 101"/>
                <a:gd name="T29" fmla="*/ 102 h 114"/>
                <a:gd name="T30" fmla="*/ 17 w 101"/>
                <a:gd name="T31" fmla="*/ 109 h 114"/>
                <a:gd name="T32" fmla="*/ 27 w 101"/>
                <a:gd name="T33" fmla="*/ 109 h 114"/>
                <a:gd name="T34" fmla="*/ 34 w 101"/>
                <a:gd name="T35" fmla="*/ 109 h 114"/>
                <a:gd name="T36" fmla="*/ 41 w 101"/>
                <a:gd name="T37" fmla="*/ 111 h 114"/>
                <a:gd name="T38" fmla="*/ 42 w 101"/>
                <a:gd name="T39" fmla="*/ 110 h 114"/>
                <a:gd name="T40" fmla="*/ 49 w 101"/>
                <a:gd name="T41" fmla="*/ 112 h 114"/>
                <a:gd name="T42" fmla="*/ 55 w 101"/>
                <a:gd name="T43" fmla="*/ 111 h 114"/>
                <a:gd name="T44" fmla="*/ 62 w 101"/>
                <a:gd name="T45" fmla="*/ 110 h 114"/>
                <a:gd name="T46" fmla="*/ 73 w 101"/>
                <a:gd name="T47" fmla="*/ 108 h 114"/>
                <a:gd name="T48" fmla="*/ 78 w 101"/>
                <a:gd name="T49" fmla="*/ 105 h 114"/>
                <a:gd name="T50" fmla="*/ 82 w 101"/>
                <a:gd name="T51" fmla="*/ 98 h 114"/>
                <a:gd name="T52" fmla="*/ 89 w 101"/>
                <a:gd name="T53" fmla="*/ 93 h 114"/>
                <a:gd name="T54" fmla="*/ 77 w 101"/>
                <a:gd name="T55" fmla="*/ 84 h 114"/>
                <a:gd name="T56" fmla="*/ 73 w 101"/>
                <a:gd name="T57" fmla="*/ 75 h 114"/>
                <a:gd name="T58" fmla="*/ 72 w 101"/>
                <a:gd name="T59" fmla="*/ 69 h 114"/>
                <a:gd name="T60" fmla="*/ 84 w 101"/>
                <a:gd name="T61" fmla="*/ 64 h 114"/>
                <a:gd name="T62" fmla="*/ 93 w 101"/>
                <a:gd name="T63" fmla="*/ 60 h 114"/>
                <a:gd name="T64" fmla="*/ 99 w 101"/>
                <a:gd name="T65" fmla="*/ 60 h 114"/>
                <a:gd name="T66" fmla="*/ 100 w 101"/>
                <a:gd name="T67" fmla="*/ 53 h 114"/>
                <a:gd name="T68" fmla="*/ 97 w 101"/>
                <a:gd name="T69" fmla="*/ 44 h 114"/>
                <a:gd name="T70" fmla="*/ 95 w 101"/>
                <a:gd name="T71" fmla="*/ 38 h 114"/>
                <a:gd name="T72" fmla="*/ 93 w 101"/>
                <a:gd name="T73" fmla="*/ 33 h 114"/>
                <a:gd name="T74" fmla="*/ 92 w 101"/>
                <a:gd name="T75" fmla="*/ 28 h 114"/>
                <a:gd name="T76" fmla="*/ 92 w 101"/>
                <a:gd name="T77" fmla="*/ 17 h 114"/>
                <a:gd name="T78" fmla="*/ 92 w 101"/>
                <a:gd name="T79" fmla="*/ 15 h 114"/>
                <a:gd name="T80" fmla="*/ 91 w 101"/>
                <a:gd name="T81" fmla="*/ 14 h 114"/>
                <a:gd name="T82" fmla="*/ 85 w 101"/>
                <a:gd name="T83" fmla="*/ 10 h 114"/>
                <a:gd name="T84" fmla="*/ 86 w 101"/>
                <a:gd name="T85" fmla="*/ 4 h 114"/>
                <a:gd name="T86" fmla="*/ 76 w 101"/>
                <a:gd name="T87" fmla="*/ 6 h 114"/>
                <a:gd name="T88" fmla="*/ 63 w 101"/>
                <a:gd name="T89" fmla="*/ 14 h 114"/>
                <a:gd name="T90" fmla="*/ 57 w 101"/>
                <a:gd name="T91" fmla="*/ 9 h 114"/>
                <a:gd name="T92" fmla="*/ 53 w 101"/>
                <a:gd name="T93" fmla="*/ 7 h 114"/>
                <a:gd name="T94" fmla="*/ 45 w 101"/>
                <a:gd name="T95" fmla="*/ 3 h 114"/>
                <a:gd name="T96" fmla="*/ 44 w 101"/>
                <a:gd name="T97" fmla="*/ 1 h 114"/>
                <a:gd name="T98" fmla="*/ 40 w 101"/>
                <a:gd name="T99" fmla="*/ 1 h 114"/>
                <a:gd name="T100" fmla="*/ 30 w 101"/>
                <a:gd name="T101" fmla="*/ 0 h 114"/>
                <a:gd name="T102" fmla="*/ 32 w 101"/>
                <a:gd name="T103" fmla="*/ 5 h 114"/>
                <a:gd name="T104" fmla="*/ 35 w 101"/>
                <a:gd name="T105" fmla="*/ 15 h 114"/>
                <a:gd name="T106" fmla="*/ 30 w 101"/>
                <a:gd name="T107" fmla="*/ 19 h 114"/>
                <a:gd name="T108" fmla="*/ 22 w 101"/>
                <a:gd name="T109" fmla="*/ 18 h 114"/>
                <a:gd name="T110" fmla="*/ 13 w 101"/>
                <a:gd name="T111" fmla="*/ 20 h 114"/>
                <a:gd name="T112" fmla="*/ 13 w 101"/>
                <a:gd name="T113" fmla="*/ 22 h 114"/>
                <a:gd name="T114" fmla="*/ 13 w 101"/>
                <a:gd name="T115"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14">
                  <a:moveTo>
                    <a:pt x="13" y="30"/>
                  </a:moveTo>
                  <a:cubicBezTo>
                    <a:pt x="10" y="34"/>
                    <a:pt x="7" y="34"/>
                    <a:pt x="7" y="35"/>
                  </a:cubicBezTo>
                  <a:cubicBezTo>
                    <a:pt x="8" y="36"/>
                    <a:pt x="12" y="39"/>
                    <a:pt x="11" y="41"/>
                  </a:cubicBezTo>
                  <a:cubicBezTo>
                    <a:pt x="10" y="43"/>
                    <a:pt x="9" y="42"/>
                    <a:pt x="9" y="45"/>
                  </a:cubicBezTo>
                  <a:cubicBezTo>
                    <a:pt x="9" y="48"/>
                    <a:pt x="4" y="48"/>
                    <a:pt x="2" y="48"/>
                  </a:cubicBezTo>
                  <a:cubicBezTo>
                    <a:pt x="1" y="48"/>
                    <a:pt x="3" y="51"/>
                    <a:pt x="2" y="53"/>
                  </a:cubicBezTo>
                  <a:cubicBezTo>
                    <a:pt x="1" y="55"/>
                    <a:pt x="1" y="60"/>
                    <a:pt x="0" y="62"/>
                  </a:cubicBezTo>
                  <a:cubicBezTo>
                    <a:pt x="0" y="64"/>
                    <a:pt x="4" y="67"/>
                    <a:pt x="3" y="69"/>
                  </a:cubicBezTo>
                  <a:cubicBezTo>
                    <a:pt x="3" y="71"/>
                    <a:pt x="0" y="72"/>
                    <a:pt x="1" y="73"/>
                  </a:cubicBezTo>
                  <a:cubicBezTo>
                    <a:pt x="2" y="75"/>
                    <a:pt x="4" y="76"/>
                    <a:pt x="5" y="83"/>
                  </a:cubicBezTo>
                  <a:cubicBezTo>
                    <a:pt x="6" y="83"/>
                    <a:pt x="7" y="83"/>
                    <a:pt x="7" y="84"/>
                  </a:cubicBezTo>
                  <a:cubicBezTo>
                    <a:pt x="9" y="86"/>
                    <a:pt x="11" y="87"/>
                    <a:pt x="14" y="87"/>
                  </a:cubicBezTo>
                  <a:cubicBezTo>
                    <a:pt x="18" y="87"/>
                    <a:pt x="19" y="90"/>
                    <a:pt x="20" y="89"/>
                  </a:cubicBezTo>
                  <a:cubicBezTo>
                    <a:pt x="22" y="89"/>
                    <a:pt x="26" y="90"/>
                    <a:pt x="23" y="93"/>
                  </a:cubicBezTo>
                  <a:cubicBezTo>
                    <a:pt x="19" y="96"/>
                    <a:pt x="19" y="99"/>
                    <a:pt x="18" y="102"/>
                  </a:cubicBezTo>
                  <a:cubicBezTo>
                    <a:pt x="18" y="105"/>
                    <a:pt x="18" y="107"/>
                    <a:pt x="17" y="109"/>
                  </a:cubicBezTo>
                  <a:cubicBezTo>
                    <a:pt x="20" y="110"/>
                    <a:pt x="25" y="110"/>
                    <a:pt x="27" y="109"/>
                  </a:cubicBezTo>
                  <a:cubicBezTo>
                    <a:pt x="29" y="108"/>
                    <a:pt x="31" y="108"/>
                    <a:pt x="34" y="109"/>
                  </a:cubicBezTo>
                  <a:cubicBezTo>
                    <a:pt x="36" y="109"/>
                    <a:pt x="39" y="110"/>
                    <a:pt x="41" y="111"/>
                  </a:cubicBezTo>
                  <a:cubicBezTo>
                    <a:pt x="41" y="111"/>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6"/>
                    <a:pt x="90" y="95"/>
                    <a:pt x="89" y="93"/>
                  </a:cubicBezTo>
                  <a:cubicBezTo>
                    <a:pt x="88" y="91"/>
                    <a:pt x="79" y="86"/>
                    <a:pt x="77" y="84"/>
                  </a:cubicBezTo>
                  <a:cubicBezTo>
                    <a:pt x="74" y="82"/>
                    <a:pt x="74" y="77"/>
                    <a:pt x="73" y="75"/>
                  </a:cubicBezTo>
                  <a:cubicBezTo>
                    <a:pt x="72" y="72"/>
                    <a:pt x="69" y="69"/>
                    <a:pt x="72" y="69"/>
                  </a:cubicBezTo>
                  <a:cubicBezTo>
                    <a:pt x="76" y="68"/>
                    <a:pt x="81" y="67"/>
                    <a:pt x="84" y="64"/>
                  </a:cubicBezTo>
                  <a:cubicBezTo>
                    <a:pt x="87" y="62"/>
                    <a:pt x="92" y="61"/>
                    <a:pt x="93" y="60"/>
                  </a:cubicBezTo>
                  <a:cubicBezTo>
                    <a:pt x="95" y="58"/>
                    <a:pt x="98" y="61"/>
                    <a:pt x="99" y="60"/>
                  </a:cubicBezTo>
                  <a:cubicBezTo>
                    <a:pt x="100" y="58"/>
                    <a:pt x="101" y="55"/>
                    <a:pt x="100" y="53"/>
                  </a:cubicBezTo>
                  <a:cubicBezTo>
                    <a:pt x="98" y="52"/>
                    <a:pt x="97" y="49"/>
                    <a:pt x="97" y="44"/>
                  </a:cubicBezTo>
                  <a:cubicBezTo>
                    <a:pt x="97" y="40"/>
                    <a:pt x="95" y="40"/>
                    <a:pt x="95" y="38"/>
                  </a:cubicBezTo>
                  <a:cubicBezTo>
                    <a:pt x="95" y="36"/>
                    <a:pt x="95" y="34"/>
                    <a:pt x="93" y="33"/>
                  </a:cubicBezTo>
                  <a:cubicBezTo>
                    <a:pt x="91" y="32"/>
                    <a:pt x="90" y="31"/>
                    <a:pt x="92" y="28"/>
                  </a:cubicBezTo>
                  <a:cubicBezTo>
                    <a:pt x="94" y="26"/>
                    <a:pt x="93" y="19"/>
                    <a:pt x="92" y="17"/>
                  </a:cubicBezTo>
                  <a:cubicBezTo>
                    <a:pt x="92" y="16"/>
                    <a:pt x="92" y="16"/>
                    <a:pt x="92" y="15"/>
                  </a:cubicBezTo>
                  <a:cubicBezTo>
                    <a:pt x="92" y="15"/>
                    <a:pt x="92" y="15"/>
                    <a:pt x="91" y="14"/>
                  </a:cubicBezTo>
                  <a:cubicBezTo>
                    <a:pt x="91" y="11"/>
                    <a:pt x="89" y="10"/>
                    <a:pt x="85" y="10"/>
                  </a:cubicBezTo>
                  <a:cubicBezTo>
                    <a:pt x="80" y="10"/>
                    <a:pt x="87" y="6"/>
                    <a:pt x="86" y="4"/>
                  </a:cubicBezTo>
                  <a:cubicBezTo>
                    <a:pt x="84" y="2"/>
                    <a:pt x="80" y="8"/>
                    <a:pt x="76" y="6"/>
                  </a:cubicBezTo>
                  <a:cubicBezTo>
                    <a:pt x="72" y="5"/>
                    <a:pt x="67" y="11"/>
                    <a:pt x="63" y="14"/>
                  </a:cubicBezTo>
                  <a:cubicBezTo>
                    <a:pt x="60" y="16"/>
                    <a:pt x="55" y="13"/>
                    <a:pt x="57" y="9"/>
                  </a:cubicBezTo>
                  <a:cubicBezTo>
                    <a:pt x="60" y="6"/>
                    <a:pt x="57" y="6"/>
                    <a:pt x="53" y="7"/>
                  </a:cubicBezTo>
                  <a:cubicBezTo>
                    <a:pt x="49" y="9"/>
                    <a:pt x="44" y="7"/>
                    <a:pt x="45" y="3"/>
                  </a:cubicBezTo>
                  <a:cubicBezTo>
                    <a:pt x="45" y="3"/>
                    <a:pt x="45" y="2"/>
                    <a:pt x="44" y="1"/>
                  </a:cubicBezTo>
                  <a:cubicBezTo>
                    <a:pt x="42" y="1"/>
                    <a:pt x="41" y="1"/>
                    <a:pt x="40" y="1"/>
                  </a:cubicBezTo>
                  <a:cubicBezTo>
                    <a:pt x="38" y="0"/>
                    <a:pt x="34" y="0"/>
                    <a:pt x="30" y="0"/>
                  </a:cubicBezTo>
                  <a:cubicBezTo>
                    <a:pt x="31" y="2"/>
                    <a:pt x="32" y="4"/>
                    <a:pt x="32" y="5"/>
                  </a:cubicBezTo>
                  <a:cubicBezTo>
                    <a:pt x="30" y="8"/>
                    <a:pt x="33" y="11"/>
                    <a:pt x="35" y="15"/>
                  </a:cubicBezTo>
                  <a:cubicBezTo>
                    <a:pt x="37" y="19"/>
                    <a:pt x="30" y="17"/>
                    <a:pt x="30" y="19"/>
                  </a:cubicBezTo>
                  <a:cubicBezTo>
                    <a:pt x="30" y="22"/>
                    <a:pt x="24" y="19"/>
                    <a:pt x="22" y="18"/>
                  </a:cubicBezTo>
                  <a:cubicBezTo>
                    <a:pt x="20" y="17"/>
                    <a:pt x="13" y="18"/>
                    <a:pt x="13" y="20"/>
                  </a:cubicBezTo>
                  <a:cubicBezTo>
                    <a:pt x="13" y="20"/>
                    <a:pt x="13" y="21"/>
                    <a:pt x="13" y="22"/>
                  </a:cubicBezTo>
                  <a:cubicBezTo>
                    <a:pt x="14" y="25"/>
                    <a:pt x="14" y="28"/>
                    <a:pt x="13" y="3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2" name="Freeform 161">
              <a:extLst>
                <a:ext uri="{FF2B5EF4-FFF2-40B4-BE49-F238E27FC236}">
                  <a16:creationId xmlns="" xmlns:a16="http://schemas.microsoft.com/office/drawing/2014/main" id="{4671AE33-1BFE-466C-BE54-79EB0F072643}"/>
                </a:ext>
              </a:extLst>
            </p:cNvPr>
            <p:cNvSpPr>
              <a:spLocks/>
            </p:cNvSpPr>
            <p:nvPr/>
          </p:nvSpPr>
          <p:spPr bwMode="auto">
            <a:xfrm>
              <a:off x="4729162" y="1179513"/>
              <a:ext cx="249238" cy="401638"/>
            </a:xfrm>
            <a:custGeom>
              <a:avLst/>
              <a:gdLst>
                <a:gd name="T0" fmla="*/ 100 w 118"/>
                <a:gd name="T1" fmla="*/ 159 h 189"/>
                <a:gd name="T2" fmla="*/ 117 w 118"/>
                <a:gd name="T3" fmla="*/ 143 h 189"/>
                <a:gd name="T4" fmla="*/ 114 w 118"/>
                <a:gd name="T5" fmla="*/ 134 h 189"/>
                <a:gd name="T6" fmla="*/ 100 w 118"/>
                <a:gd name="T7" fmla="*/ 123 h 189"/>
                <a:gd name="T8" fmla="*/ 107 w 118"/>
                <a:gd name="T9" fmla="*/ 116 h 189"/>
                <a:gd name="T10" fmla="*/ 101 w 118"/>
                <a:gd name="T11" fmla="*/ 110 h 189"/>
                <a:gd name="T12" fmla="*/ 102 w 118"/>
                <a:gd name="T13" fmla="*/ 105 h 189"/>
                <a:gd name="T14" fmla="*/ 97 w 118"/>
                <a:gd name="T15" fmla="*/ 101 h 189"/>
                <a:gd name="T16" fmla="*/ 99 w 118"/>
                <a:gd name="T17" fmla="*/ 98 h 189"/>
                <a:gd name="T18" fmla="*/ 98 w 118"/>
                <a:gd name="T19" fmla="*/ 89 h 189"/>
                <a:gd name="T20" fmla="*/ 101 w 118"/>
                <a:gd name="T21" fmla="*/ 82 h 189"/>
                <a:gd name="T22" fmla="*/ 91 w 118"/>
                <a:gd name="T23" fmla="*/ 65 h 189"/>
                <a:gd name="T24" fmla="*/ 94 w 118"/>
                <a:gd name="T25" fmla="*/ 59 h 189"/>
                <a:gd name="T26" fmla="*/ 101 w 118"/>
                <a:gd name="T27" fmla="*/ 50 h 189"/>
                <a:gd name="T28" fmla="*/ 93 w 118"/>
                <a:gd name="T29" fmla="*/ 42 h 189"/>
                <a:gd name="T30" fmla="*/ 86 w 118"/>
                <a:gd name="T31" fmla="*/ 38 h 189"/>
                <a:gd name="T32" fmla="*/ 84 w 118"/>
                <a:gd name="T33" fmla="*/ 32 h 189"/>
                <a:gd name="T34" fmla="*/ 86 w 118"/>
                <a:gd name="T35" fmla="*/ 26 h 189"/>
                <a:gd name="T36" fmla="*/ 90 w 118"/>
                <a:gd name="T37" fmla="*/ 22 h 189"/>
                <a:gd name="T38" fmla="*/ 93 w 118"/>
                <a:gd name="T39" fmla="*/ 18 h 189"/>
                <a:gd name="T40" fmla="*/ 93 w 118"/>
                <a:gd name="T41" fmla="*/ 12 h 189"/>
                <a:gd name="T42" fmla="*/ 81 w 118"/>
                <a:gd name="T43" fmla="*/ 4 h 189"/>
                <a:gd name="T44" fmla="*/ 72 w 118"/>
                <a:gd name="T45" fmla="*/ 4 h 189"/>
                <a:gd name="T46" fmla="*/ 61 w 118"/>
                <a:gd name="T47" fmla="*/ 7 h 189"/>
                <a:gd name="T48" fmla="*/ 54 w 118"/>
                <a:gd name="T49" fmla="*/ 14 h 189"/>
                <a:gd name="T50" fmla="*/ 52 w 118"/>
                <a:gd name="T51" fmla="*/ 24 h 189"/>
                <a:gd name="T52" fmla="*/ 47 w 118"/>
                <a:gd name="T53" fmla="*/ 30 h 189"/>
                <a:gd name="T54" fmla="*/ 40 w 118"/>
                <a:gd name="T55" fmla="*/ 28 h 189"/>
                <a:gd name="T56" fmla="*/ 32 w 118"/>
                <a:gd name="T57" fmla="*/ 28 h 189"/>
                <a:gd name="T58" fmla="*/ 19 w 118"/>
                <a:gd name="T59" fmla="*/ 27 h 189"/>
                <a:gd name="T60" fmla="*/ 7 w 118"/>
                <a:gd name="T61" fmla="*/ 18 h 189"/>
                <a:gd name="T62" fmla="*/ 0 w 118"/>
                <a:gd name="T63" fmla="*/ 24 h 189"/>
                <a:gd name="T64" fmla="*/ 12 w 118"/>
                <a:gd name="T65" fmla="*/ 33 h 189"/>
                <a:gd name="T66" fmla="*/ 28 w 118"/>
                <a:gd name="T67" fmla="*/ 42 h 189"/>
                <a:gd name="T68" fmla="*/ 29 w 118"/>
                <a:gd name="T69" fmla="*/ 53 h 189"/>
                <a:gd name="T70" fmla="*/ 31 w 118"/>
                <a:gd name="T71" fmla="*/ 63 h 189"/>
                <a:gd name="T72" fmla="*/ 31 w 118"/>
                <a:gd name="T73" fmla="*/ 73 h 189"/>
                <a:gd name="T74" fmla="*/ 33 w 118"/>
                <a:gd name="T75" fmla="*/ 79 h 189"/>
                <a:gd name="T76" fmla="*/ 34 w 118"/>
                <a:gd name="T77" fmla="*/ 84 h 189"/>
                <a:gd name="T78" fmla="*/ 44 w 118"/>
                <a:gd name="T79" fmla="*/ 88 h 189"/>
                <a:gd name="T80" fmla="*/ 48 w 118"/>
                <a:gd name="T81" fmla="*/ 97 h 189"/>
                <a:gd name="T82" fmla="*/ 46 w 118"/>
                <a:gd name="T83" fmla="*/ 101 h 189"/>
                <a:gd name="T84" fmla="*/ 39 w 118"/>
                <a:gd name="T85" fmla="*/ 106 h 189"/>
                <a:gd name="T86" fmla="*/ 28 w 118"/>
                <a:gd name="T87" fmla="*/ 117 h 189"/>
                <a:gd name="T88" fmla="*/ 21 w 118"/>
                <a:gd name="T89" fmla="*/ 122 h 189"/>
                <a:gd name="T90" fmla="*/ 15 w 118"/>
                <a:gd name="T91" fmla="*/ 128 h 189"/>
                <a:gd name="T92" fmla="*/ 7 w 118"/>
                <a:gd name="T93" fmla="*/ 132 h 189"/>
                <a:gd name="T94" fmla="*/ 2 w 118"/>
                <a:gd name="T95" fmla="*/ 139 h 189"/>
                <a:gd name="T96" fmla="*/ 3 w 118"/>
                <a:gd name="T97" fmla="*/ 146 h 189"/>
                <a:gd name="T98" fmla="*/ 4 w 118"/>
                <a:gd name="T99" fmla="*/ 154 h 189"/>
                <a:gd name="T100" fmla="*/ 6 w 118"/>
                <a:gd name="T101" fmla="*/ 166 h 189"/>
                <a:gd name="T102" fmla="*/ 3 w 118"/>
                <a:gd name="T103" fmla="*/ 178 h 189"/>
                <a:gd name="T104" fmla="*/ 13 w 118"/>
                <a:gd name="T105" fmla="*/ 182 h 189"/>
                <a:gd name="T106" fmla="*/ 20 w 118"/>
                <a:gd name="T107" fmla="*/ 186 h 189"/>
                <a:gd name="T108" fmla="*/ 33 w 118"/>
                <a:gd name="T109" fmla="*/ 189 h 189"/>
                <a:gd name="T110" fmla="*/ 68 w 118"/>
                <a:gd name="T111" fmla="*/ 181 h 189"/>
                <a:gd name="T112" fmla="*/ 78 w 118"/>
                <a:gd name="T113" fmla="*/ 179 h 189"/>
                <a:gd name="T114" fmla="*/ 83 w 118"/>
                <a:gd name="T115" fmla="*/ 173 h 189"/>
                <a:gd name="T116" fmla="*/ 100 w 118"/>
                <a:gd name="T117" fmla="*/ 15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189">
                  <a:moveTo>
                    <a:pt x="100" y="159"/>
                  </a:moveTo>
                  <a:cubicBezTo>
                    <a:pt x="103" y="153"/>
                    <a:pt x="115" y="148"/>
                    <a:pt x="117" y="143"/>
                  </a:cubicBezTo>
                  <a:cubicBezTo>
                    <a:pt x="118" y="140"/>
                    <a:pt x="118" y="139"/>
                    <a:pt x="114" y="134"/>
                  </a:cubicBezTo>
                  <a:cubicBezTo>
                    <a:pt x="110" y="129"/>
                    <a:pt x="100" y="125"/>
                    <a:pt x="100" y="123"/>
                  </a:cubicBezTo>
                  <a:cubicBezTo>
                    <a:pt x="99" y="120"/>
                    <a:pt x="107" y="120"/>
                    <a:pt x="107" y="116"/>
                  </a:cubicBezTo>
                  <a:cubicBezTo>
                    <a:pt x="106" y="113"/>
                    <a:pt x="102" y="113"/>
                    <a:pt x="101" y="110"/>
                  </a:cubicBezTo>
                  <a:cubicBezTo>
                    <a:pt x="99" y="108"/>
                    <a:pt x="103" y="106"/>
                    <a:pt x="102" y="105"/>
                  </a:cubicBezTo>
                  <a:cubicBezTo>
                    <a:pt x="102" y="103"/>
                    <a:pt x="97" y="103"/>
                    <a:pt x="97" y="101"/>
                  </a:cubicBezTo>
                  <a:cubicBezTo>
                    <a:pt x="96" y="99"/>
                    <a:pt x="100" y="100"/>
                    <a:pt x="99" y="98"/>
                  </a:cubicBezTo>
                  <a:cubicBezTo>
                    <a:pt x="99" y="96"/>
                    <a:pt x="95" y="92"/>
                    <a:pt x="98" y="89"/>
                  </a:cubicBezTo>
                  <a:cubicBezTo>
                    <a:pt x="100" y="86"/>
                    <a:pt x="105" y="89"/>
                    <a:pt x="101" y="82"/>
                  </a:cubicBezTo>
                  <a:cubicBezTo>
                    <a:pt x="98" y="76"/>
                    <a:pt x="92" y="67"/>
                    <a:pt x="91" y="65"/>
                  </a:cubicBezTo>
                  <a:cubicBezTo>
                    <a:pt x="89" y="63"/>
                    <a:pt x="92" y="60"/>
                    <a:pt x="94" y="59"/>
                  </a:cubicBezTo>
                  <a:cubicBezTo>
                    <a:pt x="96" y="57"/>
                    <a:pt x="101" y="52"/>
                    <a:pt x="101" y="50"/>
                  </a:cubicBezTo>
                  <a:cubicBezTo>
                    <a:pt x="101" y="48"/>
                    <a:pt x="95" y="43"/>
                    <a:pt x="93" y="42"/>
                  </a:cubicBezTo>
                  <a:cubicBezTo>
                    <a:pt x="91" y="41"/>
                    <a:pt x="88" y="41"/>
                    <a:pt x="86" y="38"/>
                  </a:cubicBezTo>
                  <a:cubicBezTo>
                    <a:pt x="84" y="35"/>
                    <a:pt x="83" y="34"/>
                    <a:pt x="84" y="32"/>
                  </a:cubicBezTo>
                  <a:cubicBezTo>
                    <a:pt x="86" y="30"/>
                    <a:pt x="86" y="28"/>
                    <a:pt x="86" y="26"/>
                  </a:cubicBezTo>
                  <a:cubicBezTo>
                    <a:pt x="86" y="24"/>
                    <a:pt x="90" y="25"/>
                    <a:pt x="90" y="22"/>
                  </a:cubicBezTo>
                  <a:cubicBezTo>
                    <a:pt x="91" y="21"/>
                    <a:pt x="92" y="19"/>
                    <a:pt x="93" y="18"/>
                  </a:cubicBezTo>
                  <a:cubicBezTo>
                    <a:pt x="93" y="16"/>
                    <a:pt x="93" y="13"/>
                    <a:pt x="93" y="12"/>
                  </a:cubicBezTo>
                  <a:cubicBezTo>
                    <a:pt x="92" y="9"/>
                    <a:pt x="83" y="8"/>
                    <a:pt x="81" y="4"/>
                  </a:cubicBezTo>
                  <a:cubicBezTo>
                    <a:pt x="79" y="0"/>
                    <a:pt x="74" y="2"/>
                    <a:pt x="72" y="4"/>
                  </a:cubicBezTo>
                  <a:cubicBezTo>
                    <a:pt x="70" y="6"/>
                    <a:pt x="61" y="3"/>
                    <a:pt x="61" y="7"/>
                  </a:cubicBezTo>
                  <a:cubicBezTo>
                    <a:pt x="61" y="10"/>
                    <a:pt x="54" y="10"/>
                    <a:pt x="54" y="14"/>
                  </a:cubicBezTo>
                  <a:cubicBezTo>
                    <a:pt x="54" y="18"/>
                    <a:pt x="57" y="24"/>
                    <a:pt x="52" y="24"/>
                  </a:cubicBezTo>
                  <a:cubicBezTo>
                    <a:pt x="46" y="23"/>
                    <a:pt x="50" y="26"/>
                    <a:pt x="47" y="30"/>
                  </a:cubicBezTo>
                  <a:cubicBezTo>
                    <a:pt x="44" y="34"/>
                    <a:pt x="44" y="27"/>
                    <a:pt x="40" y="28"/>
                  </a:cubicBezTo>
                  <a:cubicBezTo>
                    <a:pt x="37" y="30"/>
                    <a:pt x="33" y="25"/>
                    <a:pt x="32" y="28"/>
                  </a:cubicBezTo>
                  <a:cubicBezTo>
                    <a:pt x="30" y="31"/>
                    <a:pt x="25" y="28"/>
                    <a:pt x="19" y="27"/>
                  </a:cubicBezTo>
                  <a:cubicBezTo>
                    <a:pt x="14" y="26"/>
                    <a:pt x="11" y="19"/>
                    <a:pt x="7" y="18"/>
                  </a:cubicBezTo>
                  <a:cubicBezTo>
                    <a:pt x="4" y="18"/>
                    <a:pt x="1" y="20"/>
                    <a:pt x="0" y="24"/>
                  </a:cubicBezTo>
                  <a:cubicBezTo>
                    <a:pt x="4" y="26"/>
                    <a:pt x="7" y="30"/>
                    <a:pt x="12" y="33"/>
                  </a:cubicBezTo>
                  <a:cubicBezTo>
                    <a:pt x="18" y="35"/>
                    <a:pt x="29" y="39"/>
                    <a:pt x="28" y="42"/>
                  </a:cubicBezTo>
                  <a:cubicBezTo>
                    <a:pt x="28" y="46"/>
                    <a:pt x="26" y="52"/>
                    <a:pt x="29" y="53"/>
                  </a:cubicBezTo>
                  <a:cubicBezTo>
                    <a:pt x="31" y="55"/>
                    <a:pt x="28" y="62"/>
                    <a:pt x="31" y="63"/>
                  </a:cubicBezTo>
                  <a:cubicBezTo>
                    <a:pt x="34" y="65"/>
                    <a:pt x="33" y="73"/>
                    <a:pt x="31" y="73"/>
                  </a:cubicBezTo>
                  <a:cubicBezTo>
                    <a:pt x="28" y="73"/>
                    <a:pt x="31" y="77"/>
                    <a:pt x="33" y="79"/>
                  </a:cubicBezTo>
                  <a:cubicBezTo>
                    <a:pt x="34" y="80"/>
                    <a:pt x="34" y="82"/>
                    <a:pt x="34" y="84"/>
                  </a:cubicBezTo>
                  <a:cubicBezTo>
                    <a:pt x="38" y="85"/>
                    <a:pt x="41" y="87"/>
                    <a:pt x="44" y="88"/>
                  </a:cubicBezTo>
                  <a:cubicBezTo>
                    <a:pt x="48" y="90"/>
                    <a:pt x="47" y="93"/>
                    <a:pt x="48" y="97"/>
                  </a:cubicBezTo>
                  <a:cubicBezTo>
                    <a:pt x="48" y="100"/>
                    <a:pt x="48" y="102"/>
                    <a:pt x="46" y="101"/>
                  </a:cubicBezTo>
                  <a:cubicBezTo>
                    <a:pt x="43" y="99"/>
                    <a:pt x="41" y="101"/>
                    <a:pt x="39" y="106"/>
                  </a:cubicBezTo>
                  <a:cubicBezTo>
                    <a:pt x="38" y="111"/>
                    <a:pt x="32" y="117"/>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2"/>
                    <a:pt x="4" y="154"/>
                  </a:cubicBezTo>
                  <a:cubicBezTo>
                    <a:pt x="5" y="156"/>
                    <a:pt x="8" y="161"/>
                    <a:pt x="6" y="166"/>
                  </a:cubicBezTo>
                  <a:cubicBezTo>
                    <a:pt x="3" y="172"/>
                    <a:pt x="1" y="179"/>
                    <a:pt x="3" y="178"/>
                  </a:cubicBezTo>
                  <a:cubicBezTo>
                    <a:pt x="5" y="177"/>
                    <a:pt x="10" y="183"/>
                    <a:pt x="13" y="182"/>
                  </a:cubicBezTo>
                  <a:cubicBezTo>
                    <a:pt x="17" y="182"/>
                    <a:pt x="17" y="187"/>
                    <a:pt x="20" y="186"/>
                  </a:cubicBezTo>
                  <a:cubicBezTo>
                    <a:pt x="23" y="185"/>
                    <a:pt x="23" y="189"/>
                    <a:pt x="33" y="189"/>
                  </a:cubicBezTo>
                  <a:cubicBezTo>
                    <a:pt x="42" y="188"/>
                    <a:pt x="60" y="181"/>
                    <a:pt x="68" y="181"/>
                  </a:cubicBezTo>
                  <a:cubicBezTo>
                    <a:pt x="72" y="181"/>
                    <a:pt x="75" y="180"/>
                    <a:pt x="78" y="179"/>
                  </a:cubicBezTo>
                  <a:cubicBezTo>
                    <a:pt x="79" y="177"/>
                    <a:pt x="81" y="175"/>
                    <a:pt x="83" y="173"/>
                  </a:cubicBezTo>
                  <a:cubicBezTo>
                    <a:pt x="88" y="168"/>
                    <a:pt x="98" y="165"/>
                    <a:pt x="100" y="15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3" name="Freeform 162">
              <a:extLst>
                <a:ext uri="{FF2B5EF4-FFF2-40B4-BE49-F238E27FC236}">
                  <a16:creationId xmlns="" xmlns:a16="http://schemas.microsoft.com/office/drawing/2014/main" id="{EFBB8963-BCB9-4A5F-B84A-971E607853B1}"/>
                </a:ext>
              </a:extLst>
            </p:cNvPr>
            <p:cNvSpPr>
              <a:spLocks/>
            </p:cNvSpPr>
            <p:nvPr/>
          </p:nvSpPr>
          <p:spPr bwMode="auto">
            <a:xfrm>
              <a:off x="5048250" y="2432051"/>
              <a:ext cx="504825" cy="404813"/>
            </a:xfrm>
            <a:custGeom>
              <a:avLst/>
              <a:gdLst>
                <a:gd name="T0" fmla="*/ 142 w 238"/>
                <a:gd name="T1" fmla="*/ 40 h 191"/>
                <a:gd name="T2" fmla="*/ 122 w 238"/>
                <a:gd name="T3" fmla="*/ 38 h 191"/>
                <a:gd name="T4" fmla="*/ 109 w 238"/>
                <a:gd name="T5" fmla="*/ 34 h 191"/>
                <a:gd name="T6" fmla="*/ 82 w 238"/>
                <a:gd name="T7" fmla="*/ 14 h 191"/>
                <a:gd name="T8" fmla="*/ 59 w 238"/>
                <a:gd name="T9" fmla="*/ 1 h 191"/>
                <a:gd name="T10" fmla="*/ 50 w 238"/>
                <a:gd name="T11" fmla="*/ 1 h 191"/>
                <a:gd name="T12" fmla="*/ 38 w 238"/>
                <a:gd name="T13" fmla="*/ 4 h 191"/>
                <a:gd name="T14" fmla="*/ 27 w 238"/>
                <a:gd name="T15" fmla="*/ 11 h 191"/>
                <a:gd name="T16" fmla="*/ 36 w 238"/>
                <a:gd name="T17" fmla="*/ 21 h 191"/>
                <a:gd name="T18" fmla="*/ 29 w 238"/>
                <a:gd name="T19" fmla="*/ 26 h 191"/>
                <a:gd name="T20" fmla="*/ 22 w 238"/>
                <a:gd name="T21" fmla="*/ 30 h 191"/>
                <a:gd name="T22" fmla="*/ 13 w 238"/>
                <a:gd name="T23" fmla="*/ 36 h 191"/>
                <a:gd name="T24" fmla="*/ 2 w 238"/>
                <a:gd name="T25" fmla="*/ 31 h 191"/>
                <a:gd name="T26" fmla="*/ 1 w 238"/>
                <a:gd name="T27" fmla="*/ 35 h 191"/>
                <a:gd name="T28" fmla="*/ 0 w 238"/>
                <a:gd name="T29" fmla="*/ 38 h 191"/>
                <a:gd name="T30" fmla="*/ 2 w 238"/>
                <a:gd name="T31" fmla="*/ 50 h 191"/>
                <a:gd name="T32" fmla="*/ 11 w 238"/>
                <a:gd name="T33" fmla="*/ 62 h 191"/>
                <a:gd name="T34" fmla="*/ 28 w 238"/>
                <a:gd name="T35" fmla="*/ 87 h 191"/>
                <a:gd name="T36" fmla="*/ 36 w 238"/>
                <a:gd name="T37" fmla="*/ 99 h 191"/>
                <a:gd name="T38" fmla="*/ 47 w 238"/>
                <a:gd name="T39" fmla="*/ 112 h 191"/>
                <a:gd name="T40" fmla="*/ 49 w 238"/>
                <a:gd name="T41" fmla="*/ 125 h 191"/>
                <a:gd name="T42" fmla="*/ 59 w 238"/>
                <a:gd name="T43" fmla="*/ 144 h 191"/>
                <a:gd name="T44" fmla="*/ 72 w 238"/>
                <a:gd name="T45" fmla="*/ 158 h 191"/>
                <a:gd name="T46" fmla="*/ 82 w 238"/>
                <a:gd name="T47" fmla="*/ 176 h 191"/>
                <a:gd name="T48" fmla="*/ 86 w 238"/>
                <a:gd name="T49" fmla="*/ 184 h 191"/>
                <a:gd name="T50" fmla="*/ 89 w 238"/>
                <a:gd name="T51" fmla="*/ 191 h 191"/>
                <a:gd name="T52" fmla="*/ 95 w 238"/>
                <a:gd name="T53" fmla="*/ 188 h 191"/>
                <a:gd name="T54" fmla="*/ 94 w 238"/>
                <a:gd name="T55" fmla="*/ 182 h 191"/>
                <a:gd name="T56" fmla="*/ 99 w 238"/>
                <a:gd name="T57" fmla="*/ 178 h 191"/>
                <a:gd name="T58" fmla="*/ 107 w 238"/>
                <a:gd name="T59" fmla="*/ 179 h 191"/>
                <a:gd name="T60" fmla="*/ 121 w 238"/>
                <a:gd name="T61" fmla="*/ 180 h 191"/>
                <a:gd name="T62" fmla="*/ 137 w 238"/>
                <a:gd name="T63" fmla="*/ 183 h 191"/>
                <a:gd name="T64" fmla="*/ 145 w 238"/>
                <a:gd name="T65" fmla="*/ 180 h 191"/>
                <a:gd name="T66" fmla="*/ 162 w 238"/>
                <a:gd name="T67" fmla="*/ 165 h 191"/>
                <a:gd name="T68" fmla="*/ 184 w 238"/>
                <a:gd name="T69" fmla="*/ 163 h 191"/>
                <a:gd name="T70" fmla="*/ 230 w 238"/>
                <a:gd name="T71" fmla="*/ 149 h 191"/>
                <a:gd name="T72" fmla="*/ 238 w 238"/>
                <a:gd name="T73" fmla="*/ 125 h 191"/>
                <a:gd name="T74" fmla="*/ 232 w 238"/>
                <a:gd name="T75" fmla="*/ 117 h 191"/>
                <a:gd name="T76" fmla="*/ 203 w 238"/>
                <a:gd name="T77" fmla="*/ 114 h 191"/>
                <a:gd name="T78" fmla="*/ 195 w 238"/>
                <a:gd name="T79" fmla="*/ 102 h 191"/>
                <a:gd name="T80" fmla="*/ 190 w 238"/>
                <a:gd name="T81" fmla="*/ 95 h 191"/>
                <a:gd name="T82" fmla="*/ 181 w 238"/>
                <a:gd name="T83" fmla="*/ 88 h 191"/>
                <a:gd name="T84" fmla="*/ 175 w 238"/>
                <a:gd name="T85" fmla="*/ 76 h 191"/>
                <a:gd name="T86" fmla="*/ 170 w 238"/>
                <a:gd name="T87" fmla="*/ 64 h 191"/>
                <a:gd name="T88" fmla="*/ 158 w 238"/>
                <a:gd name="T89" fmla="*/ 50 h 191"/>
                <a:gd name="T90" fmla="*/ 157 w 238"/>
                <a:gd name="T91" fmla="*/ 46 h 191"/>
                <a:gd name="T92" fmla="*/ 148 w 238"/>
                <a:gd name="T93" fmla="*/ 45 h 191"/>
                <a:gd name="T94" fmla="*/ 142 w 238"/>
                <a:gd name="T95" fmla="*/ 4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191">
                  <a:moveTo>
                    <a:pt x="142" y="40"/>
                  </a:moveTo>
                  <a:cubicBezTo>
                    <a:pt x="142" y="40"/>
                    <a:pt x="125" y="38"/>
                    <a:pt x="122" y="38"/>
                  </a:cubicBezTo>
                  <a:cubicBezTo>
                    <a:pt x="119" y="38"/>
                    <a:pt x="113" y="37"/>
                    <a:pt x="109" y="34"/>
                  </a:cubicBezTo>
                  <a:cubicBezTo>
                    <a:pt x="105" y="30"/>
                    <a:pt x="85" y="15"/>
                    <a:pt x="82" y="14"/>
                  </a:cubicBezTo>
                  <a:cubicBezTo>
                    <a:pt x="78" y="12"/>
                    <a:pt x="63" y="1"/>
                    <a:pt x="59" y="1"/>
                  </a:cubicBezTo>
                  <a:cubicBezTo>
                    <a:pt x="55" y="0"/>
                    <a:pt x="55" y="1"/>
                    <a:pt x="50" y="1"/>
                  </a:cubicBezTo>
                  <a:cubicBezTo>
                    <a:pt x="45" y="1"/>
                    <a:pt x="47" y="4"/>
                    <a:pt x="38" y="4"/>
                  </a:cubicBezTo>
                  <a:cubicBezTo>
                    <a:pt x="30" y="5"/>
                    <a:pt x="25" y="10"/>
                    <a:pt x="27" y="11"/>
                  </a:cubicBezTo>
                  <a:cubicBezTo>
                    <a:pt x="30" y="12"/>
                    <a:pt x="38" y="20"/>
                    <a:pt x="36" y="21"/>
                  </a:cubicBezTo>
                  <a:cubicBezTo>
                    <a:pt x="33" y="22"/>
                    <a:pt x="33" y="26"/>
                    <a:pt x="29" y="26"/>
                  </a:cubicBezTo>
                  <a:cubicBezTo>
                    <a:pt x="26" y="26"/>
                    <a:pt x="22" y="27"/>
                    <a:pt x="22" y="30"/>
                  </a:cubicBezTo>
                  <a:cubicBezTo>
                    <a:pt x="22" y="32"/>
                    <a:pt x="17" y="37"/>
                    <a:pt x="13" y="36"/>
                  </a:cubicBezTo>
                  <a:cubicBezTo>
                    <a:pt x="11" y="36"/>
                    <a:pt x="6" y="33"/>
                    <a:pt x="2" y="31"/>
                  </a:cubicBezTo>
                  <a:cubicBezTo>
                    <a:pt x="1" y="35"/>
                    <a:pt x="1" y="35"/>
                    <a:pt x="1" y="35"/>
                  </a:cubicBezTo>
                  <a:cubicBezTo>
                    <a:pt x="0" y="38"/>
                    <a:pt x="0" y="38"/>
                    <a:pt x="0" y="38"/>
                  </a:cubicBezTo>
                  <a:cubicBezTo>
                    <a:pt x="1" y="40"/>
                    <a:pt x="0" y="50"/>
                    <a:pt x="2" y="50"/>
                  </a:cubicBezTo>
                  <a:cubicBezTo>
                    <a:pt x="5" y="51"/>
                    <a:pt x="6" y="56"/>
                    <a:pt x="11" y="62"/>
                  </a:cubicBezTo>
                  <a:cubicBezTo>
                    <a:pt x="17" y="67"/>
                    <a:pt x="28" y="83"/>
                    <a:pt x="28" y="87"/>
                  </a:cubicBezTo>
                  <a:cubicBezTo>
                    <a:pt x="28" y="91"/>
                    <a:pt x="30" y="95"/>
                    <a:pt x="36" y="99"/>
                  </a:cubicBezTo>
                  <a:cubicBezTo>
                    <a:pt x="43" y="104"/>
                    <a:pt x="43" y="109"/>
                    <a:pt x="47" y="112"/>
                  </a:cubicBezTo>
                  <a:cubicBezTo>
                    <a:pt x="50" y="115"/>
                    <a:pt x="49" y="118"/>
                    <a:pt x="49" y="125"/>
                  </a:cubicBezTo>
                  <a:cubicBezTo>
                    <a:pt x="50" y="131"/>
                    <a:pt x="53" y="140"/>
                    <a:pt x="59" y="144"/>
                  </a:cubicBezTo>
                  <a:cubicBezTo>
                    <a:pt x="65" y="147"/>
                    <a:pt x="69" y="151"/>
                    <a:pt x="72" y="158"/>
                  </a:cubicBezTo>
                  <a:cubicBezTo>
                    <a:pt x="74" y="166"/>
                    <a:pt x="78" y="172"/>
                    <a:pt x="82" y="176"/>
                  </a:cubicBezTo>
                  <a:cubicBezTo>
                    <a:pt x="86" y="179"/>
                    <a:pt x="84" y="181"/>
                    <a:pt x="86" y="184"/>
                  </a:cubicBezTo>
                  <a:cubicBezTo>
                    <a:pt x="87" y="186"/>
                    <a:pt x="88" y="188"/>
                    <a:pt x="89" y="191"/>
                  </a:cubicBezTo>
                  <a:cubicBezTo>
                    <a:pt x="92" y="189"/>
                    <a:pt x="94" y="188"/>
                    <a:pt x="95" y="188"/>
                  </a:cubicBezTo>
                  <a:cubicBezTo>
                    <a:pt x="95" y="187"/>
                    <a:pt x="93" y="183"/>
                    <a:pt x="94" y="182"/>
                  </a:cubicBezTo>
                  <a:cubicBezTo>
                    <a:pt x="95" y="181"/>
                    <a:pt x="97" y="178"/>
                    <a:pt x="99" y="178"/>
                  </a:cubicBezTo>
                  <a:cubicBezTo>
                    <a:pt x="101" y="177"/>
                    <a:pt x="103" y="180"/>
                    <a:pt x="107" y="179"/>
                  </a:cubicBezTo>
                  <a:cubicBezTo>
                    <a:pt x="112" y="178"/>
                    <a:pt x="120" y="179"/>
                    <a:pt x="121" y="180"/>
                  </a:cubicBezTo>
                  <a:cubicBezTo>
                    <a:pt x="122" y="181"/>
                    <a:pt x="134" y="181"/>
                    <a:pt x="137" y="183"/>
                  </a:cubicBezTo>
                  <a:cubicBezTo>
                    <a:pt x="140" y="185"/>
                    <a:pt x="143" y="184"/>
                    <a:pt x="145" y="180"/>
                  </a:cubicBezTo>
                  <a:cubicBezTo>
                    <a:pt x="147" y="175"/>
                    <a:pt x="160" y="166"/>
                    <a:pt x="162" y="165"/>
                  </a:cubicBezTo>
                  <a:cubicBezTo>
                    <a:pt x="164" y="164"/>
                    <a:pt x="179" y="165"/>
                    <a:pt x="184" y="163"/>
                  </a:cubicBezTo>
                  <a:cubicBezTo>
                    <a:pt x="190" y="162"/>
                    <a:pt x="228" y="150"/>
                    <a:pt x="230" y="149"/>
                  </a:cubicBezTo>
                  <a:cubicBezTo>
                    <a:pt x="231" y="147"/>
                    <a:pt x="238" y="127"/>
                    <a:pt x="238" y="125"/>
                  </a:cubicBezTo>
                  <a:cubicBezTo>
                    <a:pt x="238" y="123"/>
                    <a:pt x="235" y="117"/>
                    <a:pt x="232" y="117"/>
                  </a:cubicBezTo>
                  <a:cubicBezTo>
                    <a:pt x="229" y="117"/>
                    <a:pt x="205" y="115"/>
                    <a:pt x="203" y="114"/>
                  </a:cubicBezTo>
                  <a:cubicBezTo>
                    <a:pt x="202" y="113"/>
                    <a:pt x="196" y="108"/>
                    <a:pt x="195" y="102"/>
                  </a:cubicBezTo>
                  <a:cubicBezTo>
                    <a:pt x="193" y="100"/>
                    <a:pt x="191" y="97"/>
                    <a:pt x="190" y="95"/>
                  </a:cubicBezTo>
                  <a:cubicBezTo>
                    <a:pt x="188" y="95"/>
                    <a:pt x="183" y="94"/>
                    <a:pt x="181" y="88"/>
                  </a:cubicBezTo>
                  <a:cubicBezTo>
                    <a:pt x="179" y="87"/>
                    <a:pt x="173" y="78"/>
                    <a:pt x="175" y="76"/>
                  </a:cubicBezTo>
                  <a:cubicBezTo>
                    <a:pt x="177" y="73"/>
                    <a:pt x="174" y="67"/>
                    <a:pt x="170" y="64"/>
                  </a:cubicBezTo>
                  <a:cubicBezTo>
                    <a:pt x="166" y="60"/>
                    <a:pt x="159" y="54"/>
                    <a:pt x="158" y="50"/>
                  </a:cubicBezTo>
                  <a:cubicBezTo>
                    <a:pt x="158" y="49"/>
                    <a:pt x="158" y="48"/>
                    <a:pt x="157" y="46"/>
                  </a:cubicBezTo>
                  <a:cubicBezTo>
                    <a:pt x="148" y="45"/>
                    <a:pt x="148" y="45"/>
                    <a:pt x="148" y="45"/>
                  </a:cubicBezTo>
                  <a:lnTo>
                    <a:pt x="142" y="40"/>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4" name="Freeform 163">
              <a:extLst>
                <a:ext uri="{FF2B5EF4-FFF2-40B4-BE49-F238E27FC236}">
                  <a16:creationId xmlns="" xmlns:a16="http://schemas.microsoft.com/office/drawing/2014/main" id="{2EDD55D4-8B63-4A2B-858F-3A47ACE8C7E9}"/>
                </a:ext>
              </a:extLst>
            </p:cNvPr>
            <p:cNvSpPr>
              <a:spLocks/>
            </p:cNvSpPr>
            <p:nvPr/>
          </p:nvSpPr>
          <p:spPr bwMode="auto">
            <a:xfrm>
              <a:off x="5461000" y="2617788"/>
              <a:ext cx="193675" cy="214313"/>
            </a:xfrm>
            <a:custGeom>
              <a:avLst/>
              <a:gdLst>
                <a:gd name="T0" fmla="*/ 45 w 91"/>
                <a:gd name="T1" fmla="*/ 2 h 101"/>
                <a:gd name="T2" fmla="*/ 45 w 91"/>
                <a:gd name="T3" fmla="*/ 11 h 101"/>
                <a:gd name="T4" fmla="*/ 38 w 91"/>
                <a:gd name="T5" fmla="*/ 20 h 101"/>
                <a:gd name="T6" fmla="*/ 35 w 91"/>
                <a:gd name="T7" fmla="*/ 29 h 101"/>
                <a:gd name="T8" fmla="*/ 37 w 91"/>
                <a:gd name="T9" fmla="*/ 29 h 101"/>
                <a:gd name="T10" fmla="*/ 43 w 91"/>
                <a:gd name="T11" fmla="*/ 37 h 101"/>
                <a:gd name="T12" fmla="*/ 35 w 91"/>
                <a:gd name="T13" fmla="*/ 61 h 101"/>
                <a:gd name="T14" fmla="*/ 0 w 91"/>
                <a:gd name="T15" fmla="*/ 72 h 101"/>
                <a:gd name="T16" fmla="*/ 14 w 91"/>
                <a:gd name="T17" fmla="*/ 101 h 101"/>
                <a:gd name="T18" fmla="*/ 17 w 91"/>
                <a:gd name="T19" fmla="*/ 99 h 101"/>
                <a:gd name="T20" fmla="*/ 35 w 91"/>
                <a:gd name="T21" fmla="*/ 96 h 101"/>
                <a:gd name="T22" fmla="*/ 40 w 91"/>
                <a:gd name="T23" fmla="*/ 87 h 101"/>
                <a:gd name="T24" fmla="*/ 52 w 91"/>
                <a:gd name="T25" fmla="*/ 85 h 101"/>
                <a:gd name="T26" fmla="*/ 59 w 91"/>
                <a:gd name="T27" fmla="*/ 75 h 101"/>
                <a:gd name="T28" fmla="*/ 67 w 91"/>
                <a:gd name="T29" fmla="*/ 71 h 101"/>
                <a:gd name="T30" fmla="*/ 70 w 91"/>
                <a:gd name="T31" fmla="*/ 56 h 101"/>
                <a:gd name="T32" fmla="*/ 80 w 91"/>
                <a:gd name="T33" fmla="*/ 50 h 101"/>
                <a:gd name="T34" fmla="*/ 89 w 91"/>
                <a:gd name="T35" fmla="*/ 37 h 101"/>
                <a:gd name="T36" fmla="*/ 88 w 91"/>
                <a:gd name="T37" fmla="*/ 31 h 101"/>
                <a:gd name="T38" fmla="*/ 79 w 91"/>
                <a:gd name="T39" fmla="*/ 19 h 101"/>
                <a:gd name="T40" fmla="*/ 60 w 91"/>
                <a:gd name="T41" fmla="*/ 12 h 101"/>
                <a:gd name="T42" fmla="*/ 54 w 91"/>
                <a:gd name="T43" fmla="*/ 0 h 101"/>
                <a:gd name="T44" fmla="*/ 50 w 91"/>
                <a:gd name="T45" fmla="*/ 2 h 101"/>
                <a:gd name="T46" fmla="*/ 45 w 91"/>
                <a:gd name="T4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01">
                  <a:moveTo>
                    <a:pt x="45" y="2"/>
                  </a:moveTo>
                  <a:cubicBezTo>
                    <a:pt x="45" y="11"/>
                    <a:pt x="45" y="11"/>
                    <a:pt x="45" y="11"/>
                  </a:cubicBezTo>
                  <a:cubicBezTo>
                    <a:pt x="38" y="20"/>
                    <a:pt x="38" y="20"/>
                    <a:pt x="38" y="20"/>
                  </a:cubicBezTo>
                  <a:cubicBezTo>
                    <a:pt x="35" y="29"/>
                    <a:pt x="35" y="29"/>
                    <a:pt x="35" y="29"/>
                  </a:cubicBezTo>
                  <a:cubicBezTo>
                    <a:pt x="36" y="29"/>
                    <a:pt x="36" y="29"/>
                    <a:pt x="37" y="29"/>
                  </a:cubicBezTo>
                  <a:cubicBezTo>
                    <a:pt x="40" y="29"/>
                    <a:pt x="43" y="35"/>
                    <a:pt x="43" y="37"/>
                  </a:cubicBezTo>
                  <a:cubicBezTo>
                    <a:pt x="43" y="39"/>
                    <a:pt x="36" y="59"/>
                    <a:pt x="35" y="61"/>
                  </a:cubicBezTo>
                  <a:cubicBezTo>
                    <a:pt x="34" y="62"/>
                    <a:pt x="14" y="68"/>
                    <a:pt x="0" y="72"/>
                  </a:cubicBezTo>
                  <a:cubicBezTo>
                    <a:pt x="3" y="78"/>
                    <a:pt x="9" y="90"/>
                    <a:pt x="14" y="101"/>
                  </a:cubicBezTo>
                  <a:cubicBezTo>
                    <a:pt x="15" y="100"/>
                    <a:pt x="16" y="100"/>
                    <a:pt x="17" y="99"/>
                  </a:cubicBezTo>
                  <a:cubicBezTo>
                    <a:pt x="23" y="96"/>
                    <a:pt x="31" y="98"/>
                    <a:pt x="35" y="96"/>
                  </a:cubicBezTo>
                  <a:cubicBezTo>
                    <a:pt x="40" y="95"/>
                    <a:pt x="36" y="91"/>
                    <a:pt x="40" y="87"/>
                  </a:cubicBezTo>
                  <a:cubicBezTo>
                    <a:pt x="44" y="84"/>
                    <a:pt x="50" y="87"/>
                    <a:pt x="52" y="85"/>
                  </a:cubicBezTo>
                  <a:cubicBezTo>
                    <a:pt x="54" y="84"/>
                    <a:pt x="56" y="77"/>
                    <a:pt x="59" y="75"/>
                  </a:cubicBezTo>
                  <a:cubicBezTo>
                    <a:pt x="63" y="74"/>
                    <a:pt x="67" y="75"/>
                    <a:pt x="67" y="71"/>
                  </a:cubicBezTo>
                  <a:cubicBezTo>
                    <a:pt x="66" y="68"/>
                    <a:pt x="67" y="57"/>
                    <a:pt x="70" y="56"/>
                  </a:cubicBezTo>
                  <a:cubicBezTo>
                    <a:pt x="74" y="56"/>
                    <a:pt x="79" y="52"/>
                    <a:pt x="80" y="50"/>
                  </a:cubicBezTo>
                  <a:cubicBezTo>
                    <a:pt x="80" y="48"/>
                    <a:pt x="87" y="40"/>
                    <a:pt x="89" y="37"/>
                  </a:cubicBezTo>
                  <a:cubicBezTo>
                    <a:pt x="91" y="33"/>
                    <a:pt x="91" y="31"/>
                    <a:pt x="88" y="31"/>
                  </a:cubicBezTo>
                  <a:cubicBezTo>
                    <a:pt x="85" y="30"/>
                    <a:pt x="80" y="21"/>
                    <a:pt x="79" y="19"/>
                  </a:cubicBezTo>
                  <a:cubicBezTo>
                    <a:pt x="77" y="16"/>
                    <a:pt x="68" y="18"/>
                    <a:pt x="60" y="12"/>
                  </a:cubicBezTo>
                  <a:cubicBezTo>
                    <a:pt x="57" y="9"/>
                    <a:pt x="55" y="5"/>
                    <a:pt x="54" y="0"/>
                  </a:cubicBezTo>
                  <a:cubicBezTo>
                    <a:pt x="50" y="2"/>
                    <a:pt x="50" y="2"/>
                    <a:pt x="50" y="2"/>
                  </a:cubicBezTo>
                  <a:lnTo>
                    <a:pt x="45" y="2"/>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5" name="Freeform 164">
              <a:extLst>
                <a:ext uri="{FF2B5EF4-FFF2-40B4-BE49-F238E27FC236}">
                  <a16:creationId xmlns="" xmlns:a16="http://schemas.microsoft.com/office/drawing/2014/main" id="{7CC14230-D353-49D4-BFBE-2F9FB9E4486F}"/>
                </a:ext>
              </a:extLst>
            </p:cNvPr>
            <p:cNvSpPr>
              <a:spLocks/>
            </p:cNvSpPr>
            <p:nvPr/>
          </p:nvSpPr>
          <p:spPr bwMode="auto">
            <a:xfrm>
              <a:off x="5432425" y="2592388"/>
              <a:ext cx="26988" cy="41275"/>
            </a:xfrm>
            <a:custGeom>
              <a:avLst/>
              <a:gdLst>
                <a:gd name="T0" fmla="*/ 9 w 13"/>
                <a:gd name="T1" fmla="*/ 19 h 19"/>
                <a:gd name="T2" fmla="*/ 10 w 13"/>
                <a:gd name="T3" fmla="*/ 15 h 19"/>
                <a:gd name="T4" fmla="*/ 8 w 13"/>
                <a:gd name="T5" fmla="*/ 1 h 19"/>
                <a:gd name="T6" fmla="*/ 1 w 13"/>
                <a:gd name="T7" fmla="*/ 12 h 19"/>
                <a:gd name="T8" fmla="*/ 0 w 13"/>
                <a:gd name="T9" fmla="*/ 12 h 19"/>
                <a:gd name="T10" fmla="*/ 9 w 13"/>
                <a:gd name="T11" fmla="*/ 19 h 19"/>
              </a:gdLst>
              <a:ahLst/>
              <a:cxnLst>
                <a:cxn ang="0">
                  <a:pos x="T0" y="T1"/>
                </a:cxn>
                <a:cxn ang="0">
                  <a:pos x="T2" y="T3"/>
                </a:cxn>
                <a:cxn ang="0">
                  <a:pos x="T4" y="T5"/>
                </a:cxn>
                <a:cxn ang="0">
                  <a:pos x="T6" y="T7"/>
                </a:cxn>
                <a:cxn ang="0">
                  <a:pos x="T8" y="T9"/>
                </a:cxn>
                <a:cxn ang="0">
                  <a:pos x="T10" y="T11"/>
                </a:cxn>
              </a:cxnLst>
              <a:rect l="0" t="0" r="r" b="b"/>
              <a:pathLst>
                <a:path w="13" h="19">
                  <a:moveTo>
                    <a:pt x="9" y="19"/>
                  </a:moveTo>
                  <a:cubicBezTo>
                    <a:pt x="9" y="17"/>
                    <a:pt x="9" y="16"/>
                    <a:pt x="10" y="15"/>
                  </a:cubicBezTo>
                  <a:cubicBezTo>
                    <a:pt x="12" y="12"/>
                    <a:pt x="13" y="2"/>
                    <a:pt x="8" y="1"/>
                  </a:cubicBezTo>
                  <a:cubicBezTo>
                    <a:pt x="3" y="0"/>
                    <a:pt x="1" y="9"/>
                    <a:pt x="1" y="12"/>
                  </a:cubicBezTo>
                  <a:cubicBezTo>
                    <a:pt x="1" y="12"/>
                    <a:pt x="0" y="12"/>
                    <a:pt x="0" y="12"/>
                  </a:cubicBezTo>
                  <a:cubicBezTo>
                    <a:pt x="2" y="18"/>
                    <a:pt x="7" y="19"/>
                    <a:pt x="9" y="1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6" name="Freeform 165">
              <a:extLst>
                <a:ext uri="{FF2B5EF4-FFF2-40B4-BE49-F238E27FC236}">
                  <a16:creationId xmlns="" xmlns:a16="http://schemas.microsoft.com/office/drawing/2014/main" id="{3E7B1146-C84D-4E1F-A345-89C8B7610BE8}"/>
                </a:ext>
              </a:extLst>
            </p:cNvPr>
            <p:cNvSpPr>
              <a:spLocks/>
            </p:cNvSpPr>
            <p:nvPr/>
          </p:nvSpPr>
          <p:spPr bwMode="auto">
            <a:xfrm>
              <a:off x="5461000" y="2589213"/>
              <a:ext cx="114300" cy="90488"/>
            </a:xfrm>
            <a:custGeom>
              <a:avLst/>
              <a:gdLst>
                <a:gd name="T0" fmla="*/ 8 w 54"/>
                <a:gd name="T1" fmla="*/ 40 h 43"/>
                <a:gd name="T2" fmla="*/ 35 w 54"/>
                <a:gd name="T3" fmla="*/ 43 h 43"/>
                <a:gd name="T4" fmla="*/ 38 w 54"/>
                <a:gd name="T5" fmla="*/ 34 h 43"/>
                <a:gd name="T6" fmla="*/ 45 w 54"/>
                <a:gd name="T7" fmla="*/ 25 h 43"/>
                <a:gd name="T8" fmla="*/ 45 w 54"/>
                <a:gd name="T9" fmla="*/ 16 h 43"/>
                <a:gd name="T10" fmla="*/ 50 w 54"/>
                <a:gd name="T11" fmla="*/ 16 h 43"/>
                <a:gd name="T12" fmla="*/ 54 w 54"/>
                <a:gd name="T13" fmla="*/ 14 h 43"/>
                <a:gd name="T14" fmla="*/ 51 w 54"/>
                <a:gd name="T15" fmla="*/ 0 h 43"/>
                <a:gd name="T16" fmla="*/ 37 w 54"/>
                <a:gd name="T17" fmla="*/ 15 h 43"/>
                <a:gd name="T18" fmla="*/ 16 w 54"/>
                <a:gd name="T19" fmla="*/ 25 h 43"/>
                <a:gd name="T20" fmla="*/ 2 w 54"/>
                <a:gd name="T21" fmla="*/ 28 h 43"/>
                <a:gd name="T22" fmla="*/ 0 w 54"/>
                <a:gd name="T23" fmla="*/ 28 h 43"/>
                <a:gd name="T24" fmla="*/ 8 w 54"/>
                <a:gd name="T2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3">
                  <a:moveTo>
                    <a:pt x="8" y="40"/>
                  </a:moveTo>
                  <a:cubicBezTo>
                    <a:pt x="10" y="41"/>
                    <a:pt x="28" y="43"/>
                    <a:pt x="35" y="43"/>
                  </a:cubicBezTo>
                  <a:cubicBezTo>
                    <a:pt x="38" y="34"/>
                    <a:pt x="38" y="34"/>
                    <a:pt x="38" y="34"/>
                  </a:cubicBezTo>
                  <a:cubicBezTo>
                    <a:pt x="45" y="25"/>
                    <a:pt x="45" y="25"/>
                    <a:pt x="45" y="25"/>
                  </a:cubicBezTo>
                  <a:cubicBezTo>
                    <a:pt x="45" y="16"/>
                    <a:pt x="45" y="16"/>
                    <a:pt x="45" y="16"/>
                  </a:cubicBezTo>
                  <a:cubicBezTo>
                    <a:pt x="50" y="16"/>
                    <a:pt x="50" y="16"/>
                    <a:pt x="50" y="16"/>
                  </a:cubicBezTo>
                  <a:cubicBezTo>
                    <a:pt x="54" y="14"/>
                    <a:pt x="54" y="14"/>
                    <a:pt x="54" y="14"/>
                  </a:cubicBezTo>
                  <a:cubicBezTo>
                    <a:pt x="52" y="7"/>
                    <a:pt x="52" y="0"/>
                    <a:pt x="51" y="0"/>
                  </a:cubicBezTo>
                  <a:cubicBezTo>
                    <a:pt x="49" y="0"/>
                    <a:pt x="40" y="8"/>
                    <a:pt x="37" y="15"/>
                  </a:cubicBezTo>
                  <a:cubicBezTo>
                    <a:pt x="34" y="21"/>
                    <a:pt x="24" y="26"/>
                    <a:pt x="16" y="25"/>
                  </a:cubicBezTo>
                  <a:cubicBezTo>
                    <a:pt x="7" y="23"/>
                    <a:pt x="5" y="27"/>
                    <a:pt x="2" y="28"/>
                  </a:cubicBezTo>
                  <a:cubicBezTo>
                    <a:pt x="2" y="29"/>
                    <a:pt x="1" y="29"/>
                    <a:pt x="0" y="28"/>
                  </a:cubicBezTo>
                  <a:cubicBezTo>
                    <a:pt x="1" y="34"/>
                    <a:pt x="7" y="39"/>
                    <a:pt x="8" y="4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7" name="Freeform 166">
              <a:extLst>
                <a:ext uri="{FF2B5EF4-FFF2-40B4-BE49-F238E27FC236}">
                  <a16:creationId xmlns="" xmlns:a16="http://schemas.microsoft.com/office/drawing/2014/main" id="{F4B9E75E-46BA-4755-B7D6-175525E69F77}"/>
                </a:ext>
              </a:extLst>
            </p:cNvPr>
            <p:cNvSpPr>
              <a:spLocks noEditPoints="1"/>
            </p:cNvSpPr>
            <p:nvPr/>
          </p:nvSpPr>
          <p:spPr bwMode="auto">
            <a:xfrm>
              <a:off x="6591300" y="3076576"/>
              <a:ext cx="463550" cy="142875"/>
            </a:xfrm>
            <a:custGeom>
              <a:avLst/>
              <a:gdLst>
                <a:gd name="T0" fmla="*/ 39 w 219"/>
                <a:gd name="T1" fmla="*/ 24 h 68"/>
                <a:gd name="T2" fmla="*/ 31 w 219"/>
                <a:gd name="T3" fmla="*/ 13 h 68"/>
                <a:gd name="T4" fmla="*/ 25 w 219"/>
                <a:gd name="T5" fmla="*/ 7 h 68"/>
                <a:gd name="T6" fmla="*/ 24 w 219"/>
                <a:gd name="T7" fmla="*/ 5 h 68"/>
                <a:gd name="T8" fmla="*/ 21 w 219"/>
                <a:gd name="T9" fmla="*/ 10 h 68"/>
                <a:gd name="T10" fmla="*/ 12 w 219"/>
                <a:gd name="T11" fmla="*/ 9 h 68"/>
                <a:gd name="T12" fmla="*/ 6 w 219"/>
                <a:gd name="T13" fmla="*/ 2 h 68"/>
                <a:gd name="T14" fmla="*/ 0 w 219"/>
                <a:gd name="T15" fmla="*/ 2 h 68"/>
                <a:gd name="T16" fmla="*/ 3 w 219"/>
                <a:gd name="T17" fmla="*/ 19 h 68"/>
                <a:gd name="T18" fmla="*/ 14 w 219"/>
                <a:gd name="T19" fmla="*/ 41 h 68"/>
                <a:gd name="T20" fmla="*/ 25 w 219"/>
                <a:gd name="T21" fmla="*/ 51 h 68"/>
                <a:gd name="T22" fmla="*/ 47 w 219"/>
                <a:gd name="T23" fmla="*/ 62 h 68"/>
                <a:gd name="T24" fmla="*/ 39 w 219"/>
                <a:gd name="T25" fmla="*/ 46 h 68"/>
                <a:gd name="T26" fmla="*/ 39 w 219"/>
                <a:gd name="T27" fmla="*/ 24 h 68"/>
                <a:gd name="T28" fmla="*/ 210 w 219"/>
                <a:gd name="T29" fmla="*/ 12 h 68"/>
                <a:gd name="T30" fmla="*/ 200 w 219"/>
                <a:gd name="T31" fmla="*/ 9 h 68"/>
                <a:gd name="T32" fmla="*/ 189 w 219"/>
                <a:gd name="T33" fmla="*/ 0 h 68"/>
                <a:gd name="T34" fmla="*/ 180 w 219"/>
                <a:gd name="T35" fmla="*/ 12 h 68"/>
                <a:gd name="T36" fmla="*/ 174 w 219"/>
                <a:gd name="T37" fmla="*/ 19 h 68"/>
                <a:gd name="T38" fmla="*/ 172 w 219"/>
                <a:gd name="T39" fmla="*/ 22 h 68"/>
                <a:gd name="T40" fmla="*/ 172 w 219"/>
                <a:gd name="T41" fmla="*/ 29 h 68"/>
                <a:gd name="T42" fmla="*/ 165 w 219"/>
                <a:gd name="T43" fmla="*/ 32 h 68"/>
                <a:gd name="T44" fmla="*/ 159 w 219"/>
                <a:gd name="T45" fmla="*/ 24 h 68"/>
                <a:gd name="T46" fmla="*/ 158 w 219"/>
                <a:gd name="T47" fmla="*/ 24 h 68"/>
                <a:gd name="T48" fmla="*/ 148 w 219"/>
                <a:gd name="T49" fmla="*/ 39 h 68"/>
                <a:gd name="T50" fmla="*/ 132 w 219"/>
                <a:gd name="T51" fmla="*/ 44 h 68"/>
                <a:gd name="T52" fmla="*/ 125 w 219"/>
                <a:gd name="T53" fmla="*/ 59 h 68"/>
                <a:gd name="T54" fmla="*/ 108 w 219"/>
                <a:gd name="T55" fmla="*/ 54 h 68"/>
                <a:gd name="T56" fmla="*/ 111 w 219"/>
                <a:gd name="T57" fmla="*/ 62 h 68"/>
                <a:gd name="T58" fmla="*/ 121 w 219"/>
                <a:gd name="T59" fmla="*/ 66 h 68"/>
                <a:gd name="T60" fmla="*/ 135 w 219"/>
                <a:gd name="T61" fmla="*/ 65 h 68"/>
                <a:gd name="T62" fmla="*/ 147 w 219"/>
                <a:gd name="T63" fmla="*/ 60 h 68"/>
                <a:gd name="T64" fmla="*/ 157 w 219"/>
                <a:gd name="T65" fmla="*/ 62 h 68"/>
                <a:gd name="T66" fmla="*/ 167 w 219"/>
                <a:gd name="T67" fmla="*/ 56 h 68"/>
                <a:gd name="T68" fmla="*/ 171 w 219"/>
                <a:gd name="T69" fmla="*/ 45 h 68"/>
                <a:gd name="T70" fmla="*/ 177 w 219"/>
                <a:gd name="T71" fmla="*/ 35 h 68"/>
                <a:gd name="T72" fmla="*/ 195 w 219"/>
                <a:gd name="T73" fmla="*/ 28 h 68"/>
                <a:gd name="T74" fmla="*/ 200 w 219"/>
                <a:gd name="T75" fmla="*/ 29 h 68"/>
                <a:gd name="T76" fmla="*/ 207 w 219"/>
                <a:gd name="T77" fmla="*/ 23 h 68"/>
                <a:gd name="T78" fmla="*/ 217 w 219"/>
                <a:gd name="T79" fmla="*/ 18 h 68"/>
                <a:gd name="T80" fmla="*/ 210 w 219"/>
                <a:gd name="T81"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9" h="68">
                  <a:moveTo>
                    <a:pt x="39" y="24"/>
                  </a:moveTo>
                  <a:cubicBezTo>
                    <a:pt x="39" y="17"/>
                    <a:pt x="32" y="18"/>
                    <a:pt x="31" y="13"/>
                  </a:cubicBezTo>
                  <a:cubicBezTo>
                    <a:pt x="29" y="7"/>
                    <a:pt x="26" y="10"/>
                    <a:pt x="25" y="7"/>
                  </a:cubicBezTo>
                  <a:cubicBezTo>
                    <a:pt x="25" y="7"/>
                    <a:pt x="25" y="6"/>
                    <a:pt x="24" y="5"/>
                  </a:cubicBezTo>
                  <a:cubicBezTo>
                    <a:pt x="20" y="7"/>
                    <a:pt x="22" y="10"/>
                    <a:pt x="21" y="10"/>
                  </a:cubicBezTo>
                  <a:cubicBezTo>
                    <a:pt x="19" y="10"/>
                    <a:pt x="12" y="11"/>
                    <a:pt x="12" y="9"/>
                  </a:cubicBezTo>
                  <a:cubicBezTo>
                    <a:pt x="12" y="7"/>
                    <a:pt x="11" y="3"/>
                    <a:pt x="6" y="2"/>
                  </a:cubicBezTo>
                  <a:cubicBezTo>
                    <a:pt x="4" y="2"/>
                    <a:pt x="2" y="2"/>
                    <a:pt x="0" y="2"/>
                  </a:cubicBezTo>
                  <a:cubicBezTo>
                    <a:pt x="2" y="8"/>
                    <a:pt x="3" y="14"/>
                    <a:pt x="3" y="19"/>
                  </a:cubicBezTo>
                  <a:cubicBezTo>
                    <a:pt x="3" y="26"/>
                    <a:pt x="13" y="36"/>
                    <a:pt x="14" y="41"/>
                  </a:cubicBezTo>
                  <a:cubicBezTo>
                    <a:pt x="16" y="45"/>
                    <a:pt x="19" y="46"/>
                    <a:pt x="25" y="51"/>
                  </a:cubicBezTo>
                  <a:cubicBezTo>
                    <a:pt x="32" y="56"/>
                    <a:pt x="44" y="63"/>
                    <a:pt x="47" y="62"/>
                  </a:cubicBezTo>
                  <a:cubicBezTo>
                    <a:pt x="49" y="61"/>
                    <a:pt x="43" y="50"/>
                    <a:pt x="39" y="46"/>
                  </a:cubicBezTo>
                  <a:cubicBezTo>
                    <a:pt x="36" y="42"/>
                    <a:pt x="39" y="32"/>
                    <a:pt x="39" y="24"/>
                  </a:cubicBezTo>
                  <a:close/>
                  <a:moveTo>
                    <a:pt x="210" y="12"/>
                  </a:moveTo>
                  <a:cubicBezTo>
                    <a:pt x="207" y="12"/>
                    <a:pt x="200" y="12"/>
                    <a:pt x="200" y="9"/>
                  </a:cubicBezTo>
                  <a:cubicBezTo>
                    <a:pt x="200" y="6"/>
                    <a:pt x="193" y="0"/>
                    <a:pt x="189" y="0"/>
                  </a:cubicBezTo>
                  <a:cubicBezTo>
                    <a:pt x="185" y="0"/>
                    <a:pt x="181" y="8"/>
                    <a:pt x="180" y="12"/>
                  </a:cubicBezTo>
                  <a:cubicBezTo>
                    <a:pt x="180" y="15"/>
                    <a:pt x="174" y="15"/>
                    <a:pt x="174" y="19"/>
                  </a:cubicBezTo>
                  <a:cubicBezTo>
                    <a:pt x="175" y="21"/>
                    <a:pt x="173" y="22"/>
                    <a:pt x="172" y="22"/>
                  </a:cubicBezTo>
                  <a:cubicBezTo>
                    <a:pt x="173" y="26"/>
                    <a:pt x="174" y="29"/>
                    <a:pt x="172" y="29"/>
                  </a:cubicBezTo>
                  <a:cubicBezTo>
                    <a:pt x="169" y="28"/>
                    <a:pt x="169" y="32"/>
                    <a:pt x="165" y="32"/>
                  </a:cubicBezTo>
                  <a:cubicBezTo>
                    <a:pt x="163" y="32"/>
                    <a:pt x="161" y="28"/>
                    <a:pt x="159" y="24"/>
                  </a:cubicBezTo>
                  <a:cubicBezTo>
                    <a:pt x="159" y="24"/>
                    <a:pt x="158" y="24"/>
                    <a:pt x="158" y="24"/>
                  </a:cubicBezTo>
                  <a:cubicBezTo>
                    <a:pt x="156" y="24"/>
                    <a:pt x="150" y="33"/>
                    <a:pt x="148" y="39"/>
                  </a:cubicBezTo>
                  <a:cubicBezTo>
                    <a:pt x="147" y="46"/>
                    <a:pt x="141" y="44"/>
                    <a:pt x="132" y="44"/>
                  </a:cubicBezTo>
                  <a:cubicBezTo>
                    <a:pt x="123" y="45"/>
                    <a:pt x="127" y="54"/>
                    <a:pt x="125" y="59"/>
                  </a:cubicBezTo>
                  <a:cubicBezTo>
                    <a:pt x="123" y="63"/>
                    <a:pt x="113" y="55"/>
                    <a:pt x="108" y="54"/>
                  </a:cubicBezTo>
                  <a:cubicBezTo>
                    <a:pt x="109" y="58"/>
                    <a:pt x="110" y="62"/>
                    <a:pt x="111" y="62"/>
                  </a:cubicBezTo>
                  <a:cubicBezTo>
                    <a:pt x="114" y="62"/>
                    <a:pt x="118" y="68"/>
                    <a:pt x="121" y="66"/>
                  </a:cubicBezTo>
                  <a:cubicBezTo>
                    <a:pt x="123" y="64"/>
                    <a:pt x="131" y="66"/>
                    <a:pt x="135" y="65"/>
                  </a:cubicBezTo>
                  <a:cubicBezTo>
                    <a:pt x="139" y="64"/>
                    <a:pt x="140" y="60"/>
                    <a:pt x="147" y="60"/>
                  </a:cubicBezTo>
                  <a:cubicBezTo>
                    <a:pt x="153" y="60"/>
                    <a:pt x="151" y="66"/>
                    <a:pt x="157" y="62"/>
                  </a:cubicBezTo>
                  <a:cubicBezTo>
                    <a:pt x="164" y="59"/>
                    <a:pt x="168" y="62"/>
                    <a:pt x="167" y="56"/>
                  </a:cubicBezTo>
                  <a:cubicBezTo>
                    <a:pt x="167" y="50"/>
                    <a:pt x="171" y="50"/>
                    <a:pt x="171" y="45"/>
                  </a:cubicBezTo>
                  <a:cubicBezTo>
                    <a:pt x="170" y="40"/>
                    <a:pt x="178" y="44"/>
                    <a:pt x="177" y="35"/>
                  </a:cubicBezTo>
                  <a:cubicBezTo>
                    <a:pt x="177" y="26"/>
                    <a:pt x="189" y="28"/>
                    <a:pt x="195" y="28"/>
                  </a:cubicBezTo>
                  <a:cubicBezTo>
                    <a:pt x="196" y="28"/>
                    <a:pt x="198" y="28"/>
                    <a:pt x="200" y="29"/>
                  </a:cubicBezTo>
                  <a:cubicBezTo>
                    <a:pt x="204" y="27"/>
                    <a:pt x="210" y="25"/>
                    <a:pt x="207" y="23"/>
                  </a:cubicBezTo>
                  <a:cubicBezTo>
                    <a:pt x="204" y="20"/>
                    <a:pt x="216" y="22"/>
                    <a:pt x="217" y="18"/>
                  </a:cubicBezTo>
                  <a:cubicBezTo>
                    <a:pt x="219" y="14"/>
                    <a:pt x="213" y="11"/>
                    <a:pt x="210" y="1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8" name="Freeform 167">
              <a:extLst>
                <a:ext uri="{FF2B5EF4-FFF2-40B4-BE49-F238E27FC236}">
                  <a16:creationId xmlns="" xmlns:a16="http://schemas.microsoft.com/office/drawing/2014/main" id="{30D26A40-F758-48DE-B11C-F88B825FC70F}"/>
                </a:ext>
              </a:extLst>
            </p:cNvPr>
            <p:cNvSpPr>
              <a:spLocks/>
            </p:cNvSpPr>
            <p:nvPr/>
          </p:nvSpPr>
          <p:spPr bwMode="auto">
            <a:xfrm>
              <a:off x="6927850" y="3122613"/>
              <a:ext cx="31750" cy="20638"/>
            </a:xfrm>
            <a:custGeom>
              <a:avLst/>
              <a:gdLst>
                <a:gd name="T0" fmla="*/ 6 w 15"/>
                <a:gd name="T1" fmla="*/ 10 h 10"/>
                <a:gd name="T2" fmla="*/ 13 w 15"/>
                <a:gd name="T3" fmla="*/ 7 h 10"/>
                <a:gd name="T4" fmla="*/ 13 w 15"/>
                <a:gd name="T5" fmla="*/ 0 h 10"/>
                <a:gd name="T6" fmla="*/ 7 w 15"/>
                <a:gd name="T7" fmla="*/ 3 h 10"/>
                <a:gd name="T8" fmla="*/ 0 w 15"/>
                <a:gd name="T9" fmla="*/ 2 h 10"/>
                <a:gd name="T10" fmla="*/ 6 w 15"/>
                <a:gd name="T11" fmla="*/ 10 h 10"/>
              </a:gdLst>
              <a:ahLst/>
              <a:cxnLst>
                <a:cxn ang="0">
                  <a:pos x="T0" y="T1"/>
                </a:cxn>
                <a:cxn ang="0">
                  <a:pos x="T2" y="T3"/>
                </a:cxn>
                <a:cxn ang="0">
                  <a:pos x="T4" y="T5"/>
                </a:cxn>
                <a:cxn ang="0">
                  <a:pos x="T6" y="T7"/>
                </a:cxn>
                <a:cxn ang="0">
                  <a:pos x="T8" y="T9"/>
                </a:cxn>
                <a:cxn ang="0">
                  <a:pos x="T10" y="T11"/>
                </a:cxn>
              </a:cxnLst>
              <a:rect l="0" t="0" r="r" b="b"/>
              <a:pathLst>
                <a:path w="15" h="10">
                  <a:moveTo>
                    <a:pt x="6" y="10"/>
                  </a:moveTo>
                  <a:cubicBezTo>
                    <a:pt x="10" y="10"/>
                    <a:pt x="10" y="6"/>
                    <a:pt x="13" y="7"/>
                  </a:cubicBezTo>
                  <a:cubicBezTo>
                    <a:pt x="15" y="7"/>
                    <a:pt x="14" y="4"/>
                    <a:pt x="13" y="0"/>
                  </a:cubicBezTo>
                  <a:cubicBezTo>
                    <a:pt x="11" y="1"/>
                    <a:pt x="7" y="1"/>
                    <a:pt x="7" y="3"/>
                  </a:cubicBezTo>
                  <a:cubicBezTo>
                    <a:pt x="7" y="6"/>
                    <a:pt x="2" y="2"/>
                    <a:pt x="0" y="2"/>
                  </a:cubicBezTo>
                  <a:cubicBezTo>
                    <a:pt x="2" y="6"/>
                    <a:pt x="4" y="10"/>
                    <a:pt x="6" y="1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39" name="Freeform 168">
              <a:extLst>
                <a:ext uri="{FF2B5EF4-FFF2-40B4-BE49-F238E27FC236}">
                  <a16:creationId xmlns="" xmlns:a16="http://schemas.microsoft.com/office/drawing/2014/main" id="{07ACD557-352E-4B06-A589-7C5F8D333D28}"/>
                </a:ext>
              </a:extLst>
            </p:cNvPr>
            <p:cNvSpPr>
              <a:spLocks/>
            </p:cNvSpPr>
            <p:nvPr/>
          </p:nvSpPr>
          <p:spPr bwMode="auto">
            <a:xfrm>
              <a:off x="5148262" y="2287588"/>
              <a:ext cx="233363" cy="227013"/>
            </a:xfrm>
            <a:custGeom>
              <a:avLst/>
              <a:gdLst>
                <a:gd name="T0" fmla="*/ 93 w 110"/>
                <a:gd name="T1" fmla="*/ 98 h 107"/>
                <a:gd name="T2" fmla="*/ 98 w 110"/>
                <a:gd name="T3" fmla="*/ 93 h 107"/>
                <a:gd name="T4" fmla="*/ 106 w 110"/>
                <a:gd name="T5" fmla="*/ 98 h 107"/>
                <a:gd name="T6" fmla="*/ 110 w 110"/>
                <a:gd name="T7" fmla="*/ 95 h 107"/>
                <a:gd name="T8" fmla="*/ 104 w 110"/>
                <a:gd name="T9" fmla="*/ 86 h 107"/>
                <a:gd name="T10" fmla="*/ 100 w 110"/>
                <a:gd name="T11" fmla="*/ 78 h 107"/>
                <a:gd name="T12" fmla="*/ 101 w 110"/>
                <a:gd name="T13" fmla="*/ 71 h 107"/>
                <a:gd name="T14" fmla="*/ 96 w 110"/>
                <a:gd name="T15" fmla="*/ 64 h 107"/>
                <a:gd name="T16" fmla="*/ 83 w 110"/>
                <a:gd name="T17" fmla="*/ 56 h 107"/>
                <a:gd name="T18" fmla="*/ 78 w 110"/>
                <a:gd name="T19" fmla="*/ 50 h 107"/>
                <a:gd name="T20" fmla="*/ 76 w 110"/>
                <a:gd name="T21" fmla="*/ 39 h 107"/>
                <a:gd name="T22" fmla="*/ 81 w 110"/>
                <a:gd name="T23" fmla="*/ 30 h 107"/>
                <a:gd name="T24" fmla="*/ 82 w 110"/>
                <a:gd name="T25" fmla="*/ 24 h 107"/>
                <a:gd name="T26" fmla="*/ 78 w 110"/>
                <a:gd name="T27" fmla="*/ 20 h 107"/>
                <a:gd name="T28" fmla="*/ 72 w 110"/>
                <a:gd name="T29" fmla="*/ 13 h 107"/>
                <a:gd name="T30" fmla="*/ 68 w 110"/>
                <a:gd name="T31" fmla="*/ 4 h 107"/>
                <a:gd name="T32" fmla="*/ 56 w 110"/>
                <a:gd name="T33" fmla="*/ 2 h 107"/>
                <a:gd name="T34" fmla="*/ 46 w 110"/>
                <a:gd name="T35" fmla="*/ 0 h 107"/>
                <a:gd name="T36" fmla="*/ 41 w 110"/>
                <a:gd name="T37" fmla="*/ 4 h 107"/>
                <a:gd name="T38" fmla="*/ 41 w 110"/>
                <a:gd name="T39" fmla="*/ 4 h 107"/>
                <a:gd name="T40" fmla="*/ 34 w 110"/>
                <a:gd name="T41" fmla="*/ 9 h 107"/>
                <a:gd name="T42" fmla="*/ 27 w 110"/>
                <a:gd name="T43" fmla="*/ 14 h 107"/>
                <a:gd name="T44" fmla="*/ 28 w 110"/>
                <a:gd name="T45" fmla="*/ 24 h 107"/>
                <a:gd name="T46" fmla="*/ 27 w 110"/>
                <a:gd name="T47" fmla="*/ 33 h 107"/>
                <a:gd name="T48" fmla="*/ 24 w 110"/>
                <a:gd name="T49" fmla="*/ 39 h 107"/>
                <a:gd name="T50" fmla="*/ 0 w 110"/>
                <a:gd name="T51" fmla="*/ 52 h 107"/>
                <a:gd name="T52" fmla="*/ 1 w 110"/>
                <a:gd name="T53" fmla="*/ 58 h 107"/>
                <a:gd name="T54" fmla="*/ 4 w 110"/>
                <a:gd name="T55" fmla="*/ 69 h 107"/>
                <a:gd name="T56" fmla="*/ 12 w 110"/>
                <a:gd name="T57" fmla="*/ 69 h 107"/>
                <a:gd name="T58" fmla="*/ 35 w 110"/>
                <a:gd name="T59" fmla="*/ 82 h 107"/>
                <a:gd name="T60" fmla="*/ 62 w 110"/>
                <a:gd name="T61" fmla="*/ 102 h 107"/>
                <a:gd name="T62" fmla="*/ 75 w 110"/>
                <a:gd name="T63" fmla="*/ 106 h 107"/>
                <a:gd name="T64" fmla="*/ 88 w 110"/>
                <a:gd name="T65" fmla="*/ 107 h 107"/>
                <a:gd name="T66" fmla="*/ 93 w 110"/>
                <a:gd name="T67" fmla="*/ 9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7">
                  <a:moveTo>
                    <a:pt x="93" y="98"/>
                  </a:moveTo>
                  <a:cubicBezTo>
                    <a:pt x="94" y="96"/>
                    <a:pt x="95" y="94"/>
                    <a:pt x="98" y="93"/>
                  </a:cubicBezTo>
                  <a:cubicBezTo>
                    <a:pt x="101" y="93"/>
                    <a:pt x="103" y="95"/>
                    <a:pt x="106" y="98"/>
                  </a:cubicBezTo>
                  <a:cubicBezTo>
                    <a:pt x="107" y="96"/>
                    <a:pt x="109" y="95"/>
                    <a:pt x="110" y="95"/>
                  </a:cubicBezTo>
                  <a:cubicBezTo>
                    <a:pt x="107" y="92"/>
                    <a:pt x="104" y="88"/>
                    <a:pt x="104" y="86"/>
                  </a:cubicBezTo>
                  <a:cubicBezTo>
                    <a:pt x="105" y="82"/>
                    <a:pt x="101" y="81"/>
                    <a:pt x="100" y="78"/>
                  </a:cubicBezTo>
                  <a:cubicBezTo>
                    <a:pt x="100" y="76"/>
                    <a:pt x="103" y="73"/>
                    <a:pt x="101" y="71"/>
                  </a:cubicBezTo>
                  <a:cubicBezTo>
                    <a:pt x="99" y="69"/>
                    <a:pt x="99" y="65"/>
                    <a:pt x="96" y="64"/>
                  </a:cubicBezTo>
                  <a:cubicBezTo>
                    <a:pt x="93" y="64"/>
                    <a:pt x="83" y="59"/>
                    <a:pt x="83" y="56"/>
                  </a:cubicBezTo>
                  <a:cubicBezTo>
                    <a:pt x="84" y="53"/>
                    <a:pt x="80" y="50"/>
                    <a:pt x="78" y="50"/>
                  </a:cubicBezTo>
                  <a:cubicBezTo>
                    <a:pt x="76" y="49"/>
                    <a:pt x="74" y="41"/>
                    <a:pt x="76" y="39"/>
                  </a:cubicBezTo>
                  <a:cubicBezTo>
                    <a:pt x="79" y="38"/>
                    <a:pt x="78" y="30"/>
                    <a:pt x="81" y="30"/>
                  </a:cubicBezTo>
                  <a:cubicBezTo>
                    <a:pt x="84" y="30"/>
                    <a:pt x="81" y="26"/>
                    <a:pt x="82" y="24"/>
                  </a:cubicBezTo>
                  <a:cubicBezTo>
                    <a:pt x="83" y="21"/>
                    <a:pt x="80" y="20"/>
                    <a:pt x="78" y="20"/>
                  </a:cubicBezTo>
                  <a:cubicBezTo>
                    <a:pt x="76" y="20"/>
                    <a:pt x="72" y="16"/>
                    <a:pt x="72" y="13"/>
                  </a:cubicBezTo>
                  <a:cubicBezTo>
                    <a:pt x="72" y="10"/>
                    <a:pt x="67" y="5"/>
                    <a:pt x="68" y="4"/>
                  </a:cubicBezTo>
                  <a:cubicBezTo>
                    <a:pt x="67" y="10"/>
                    <a:pt x="58" y="1"/>
                    <a:pt x="56" y="2"/>
                  </a:cubicBezTo>
                  <a:cubicBezTo>
                    <a:pt x="53" y="4"/>
                    <a:pt x="51" y="0"/>
                    <a:pt x="46" y="0"/>
                  </a:cubicBezTo>
                  <a:cubicBezTo>
                    <a:pt x="42" y="1"/>
                    <a:pt x="42" y="2"/>
                    <a:pt x="41" y="4"/>
                  </a:cubicBezTo>
                  <a:cubicBezTo>
                    <a:pt x="41" y="4"/>
                    <a:pt x="41" y="4"/>
                    <a:pt x="41" y="4"/>
                  </a:cubicBezTo>
                  <a:cubicBezTo>
                    <a:pt x="34" y="9"/>
                    <a:pt x="34" y="9"/>
                    <a:pt x="34" y="9"/>
                  </a:cubicBezTo>
                  <a:cubicBezTo>
                    <a:pt x="34" y="9"/>
                    <a:pt x="28" y="11"/>
                    <a:pt x="27" y="14"/>
                  </a:cubicBezTo>
                  <a:cubicBezTo>
                    <a:pt x="26" y="18"/>
                    <a:pt x="30" y="22"/>
                    <a:pt x="28" y="24"/>
                  </a:cubicBezTo>
                  <a:cubicBezTo>
                    <a:pt x="26" y="26"/>
                    <a:pt x="27" y="31"/>
                    <a:pt x="27" y="33"/>
                  </a:cubicBezTo>
                  <a:cubicBezTo>
                    <a:pt x="28" y="34"/>
                    <a:pt x="24" y="39"/>
                    <a:pt x="24" y="39"/>
                  </a:cubicBezTo>
                  <a:cubicBezTo>
                    <a:pt x="24" y="39"/>
                    <a:pt x="11" y="46"/>
                    <a:pt x="0" y="52"/>
                  </a:cubicBezTo>
                  <a:cubicBezTo>
                    <a:pt x="0" y="54"/>
                    <a:pt x="1" y="56"/>
                    <a:pt x="1" y="58"/>
                  </a:cubicBezTo>
                  <a:cubicBezTo>
                    <a:pt x="2" y="60"/>
                    <a:pt x="3" y="65"/>
                    <a:pt x="4" y="69"/>
                  </a:cubicBezTo>
                  <a:cubicBezTo>
                    <a:pt x="8" y="69"/>
                    <a:pt x="9" y="68"/>
                    <a:pt x="12" y="69"/>
                  </a:cubicBezTo>
                  <a:cubicBezTo>
                    <a:pt x="16" y="69"/>
                    <a:pt x="31" y="80"/>
                    <a:pt x="35" y="82"/>
                  </a:cubicBezTo>
                  <a:cubicBezTo>
                    <a:pt x="38" y="83"/>
                    <a:pt x="58" y="98"/>
                    <a:pt x="62" y="102"/>
                  </a:cubicBezTo>
                  <a:cubicBezTo>
                    <a:pt x="66" y="105"/>
                    <a:pt x="72" y="106"/>
                    <a:pt x="75" y="106"/>
                  </a:cubicBezTo>
                  <a:cubicBezTo>
                    <a:pt x="77" y="106"/>
                    <a:pt x="83" y="107"/>
                    <a:pt x="88" y="107"/>
                  </a:cubicBezTo>
                  <a:cubicBezTo>
                    <a:pt x="90" y="104"/>
                    <a:pt x="92" y="98"/>
                    <a:pt x="93" y="9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40" name="Freeform 169">
              <a:extLst>
                <a:ext uri="{FF2B5EF4-FFF2-40B4-BE49-F238E27FC236}">
                  <a16:creationId xmlns="" xmlns:a16="http://schemas.microsoft.com/office/drawing/2014/main" id="{71B51339-0487-4D41-AEB7-03EC7F855DB2}"/>
                </a:ext>
              </a:extLst>
            </p:cNvPr>
            <p:cNvSpPr>
              <a:spLocks/>
            </p:cNvSpPr>
            <p:nvPr/>
          </p:nvSpPr>
          <p:spPr bwMode="auto">
            <a:xfrm>
              <a:off x="5334000" y="2484438"/>
              <a:ext cx="47625" cy="44450"/>
            </a:xfrm>
            <a:custGeom>
              <a:avLst/>
              <a:gdLst>
                <a:gd name="T0" fmla="*/ 7 w 22"/>
                <a:gd name="T1" fmla="*/ 15 h 21"/>
                <a:gd name="T2" fmla="*/ 13 w 22"/>
                <a:gd name="T3" fmla="*/ 20 h 21"/>
                <a:gd name="T4" fmla="*/ 22 w 22"/>
                <a:gd name="T5" fmla="*/ 21 h 21"/>
                <a:gd name="T6" fmla="*/ 17 w 22"/>
                <a:gd name="T7" fmla="*/ 6 h 21"/>
                <a:gd name="T8" fmla="*/ 18 w 22"/>
                <a:gd name="T9" fmla="*/ 5 h 21"/>
                <a:gd name="T10" fmla="*/ 10 w 22"/>
                <a:gd name="T11" fmla="*/ 0 h 21"/>
                <a:gd name="T12" fmla="*/ 5 w 22"/>
                <a:gd name="T13" fmla="*/ 5 h 21"/>
                <a:gd name="T14" fmla="*/ 0 w 22"/>
                <a:gd name="T15" fmla="*/ 14 h 21"/>
                <a:gd name="T16" fmla="*/ 7 w 22"/>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7" y="15"/>
                  </a:moveTo>
                  <a:cubicBezTo>
                    <a:pt x="13" y="20"/>
                    <a:pt x="13" y="20"/>
                    <a:pt x="13" y="20"/>
                  </a:cubicBezTo>
                  <a:cubicBezTo>
                    <a:pt x="22" y="21"/>
                    <a:pt x="22" y="21"/>
                    <a:pt x="22" y="21"/>
                  </a:cubicBezTo>
                  <a:cubicBezTo>
                    <a:pt x="20" y="15"/>
                    <a:pt x="17" y="8"/>
                    <a:pt x="17" y="6"/>
                  </a:cubicBezTo>
                  <a:cubicBezTo>
                    <a:pt x="17" y="6"/>
                    <a:pt x="17" y="5"/>
                    <a:pt x="18" y="5"/>
                  </a:cubicBezTo>
                  <a:cubicBezTo>
                    <a:pt x="15" y="2"/>
                    <a:pt x="13" y="0"/>
                    <a:pt x="10" y="0"/>
                  </a:cubicBezTo>
                  <a:cubicBezTo>
                    <a:pt x="7" y="1"/>
                    <a:pt x="6" y="3"/>
                    <a:pt x="5" y="5"/>
                  </a:cubicBezTo>
                  <a:cubicBezTo>
                    <a:pt x="4" y="5"/>
                    <a:pt x="2" y="11"/>
                    <a:pt x="0" y="14"/>
                  </a:cubicBezTo>
                  <a:cubicBezTo>
                    <a:pt x="4" y="15"/>
                    <a:pt x="7" y="15"/>
                    <a:pt x="7" y="1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41" name="Freeform 170">
              <a:extLst>
                <a:ext uri="{FF2B5EF4-FFF2-40B4-BE49-F238E27FC236}">
                  <a16:creationId xmlns="" xmlns:a16="http://schemas.microsoft.com/office/drawing/2014/main" id="{CA20DD7B-5D53-4081-8C90-CB63161DC189}"/>
                </a:ext>
              </a:extLst>
            </p:cNvPr>
            <p:cNvSpPr>
              <a:spLocks noEditPoints="1"/>
            </p:cNvSpPr>
            <p:nvPr/>
          </p:nvSpPr>
          <p:spPr bwMode="auto">
            <a:xfrm>
              <a:off x="4116387" y="1882776"/>
              <a:ext cx="349250" cy="293688"/>
            </a:xfrm>
            <a:custGeom>
              <a:avLst/>
              <a:gdLst>
                <a:gd name="T0" fmla="*/ 144 w 165"/>
                <a:gd name="T1" fmla="*/ 31 h 138"/>
                <a:gd name="T2" fmla="*/ 138 w 165"/>
                <a:gd name="T3" fmla="*/ 29 h 138"/>
                <a:gd name="T4" fmla="*/ 131 w 165"/>
                <a:gd name="T5" fmla="*/ 26 h 138"/>
                <a:gd name="T6" fmla="*/ 119 w 165"/>
                <a:gd name="T7" fmla="*/ 24 h 138"/>
                <a:gd name="T8" fmla="*/ 114 w 165"/>
                <a:gd name="T9" fmla="*/ 20 h 138"/>
                <a:gd name="T10" fmla="*/ 110 w 165"/>
                <a:gd name="T11" fmla="*/ 15 h 138"/>
                <a:gd name="T12" fmla="*/ 105 w 165"/>
                <a:gd name="T13" fmla="*/ 17 h 138"/>
                <a:gd name="T14" fmla="*/ 102 w 165"/>
                <a:gd name="T15" fmla="*/ 14 h 138"/>
                <a:gd name="T16" fmla="*/ 95 w 165"/>
                <a:gd name="T17" fmla="*/ 9 h 138"/>
                <a:gd name="T18" fmla="*/ 89 w 165"/>
                <a:gd name="T19" fmla="*/ 6 h 138"/>
                <a:gd name="T20" fmla="*/ 85 w 165"/>
                <a:gd name="T21" fmla="*/ 2 h 138"/>
                <a:gd name="T22" fmla="*/ 84 w 165"/>
                <a:gd name="T23" fmla="*/ 0 h 138"/>
                <a:gd name="T24" fmla="*/ 81 w 165"/>
                <a:gd name="T25" fmla="*/ 0 h 138"/>
                <a:gd name="T26" fmla="*/ 75 w 165"/>
                <a:gd name="T27" fmla="*/ 10 h 138"/>
                <a:gd name="T28" fmla="*/ 63 w 165"/>
                <a:gd name="T29" fmla="*/ 18 h 138"/>
                <a:gd name="T30" fmla="*/ 56 w 165"/>
                <a:gd name="T31" fmla="*/ 26 h 138"/>
                <a:gd name="T32" fmla="*/ 41 w 165"/>
                <a:gd name="T33" fmla="*/ 21 h 138"/>
                <a:gd name="T34" fmla="*/ 35 w 165"/>
                <a:gd name="T35" fmla="*/ 25 h 138"/>
                <a:gd name="T36" fmla="*/ 36 w 165"/>
                <a:gd name="T37" fmla="*/ 37 h 138"/>
                <a:gd name="T38" fmla="*/ 27 w 165"/>
                <a:gd name="T39" fmla="*/ 37 h 138"/>
                <a:gd name="T40" fmla="*/ 20 w 165"/>
                <a:gd name="T41" fmla="*/ 34 h 138"/>
                <a:gd name="T42" fmla="*/ 9 w 165"/>
                <a:gd name="T43" fmla="*/ 35 h 138"/>
                <a:gd name="T44" fmla="*/ 2 w 165"/>
                <a:gd name="T45" fmla="*/ 40 h 138"/>
                <a:gd name="T46" fmla="*/ 3 w 165"/>
                <a:gd name="T47" fmla="*/ 47 h 138"/>
                <a:gd name="T48" fmla="*/ 18 w 165"/>
                <a:gd name="T49" fmla="*/ 52 h 138"/>
                <a:gd name="T50" fmla="*/ 28 w 165"/>
                <a:gd name="T51" fmla="*/ 55 h 138"/>
                <a:gd name="T52" fmla="*/ 32 w 165"/>
                <a:gd name="T53" fmla="*/ 60 h 138"/>
                <a:gd name="T54" fmla="*/ 40 w 165"/>
                <a:gd name="T55" fmla="*/ 69 h 138"/>
                <a:gd name="T56" fmla="*/ 43 w 165"/>
                <a:gd name="T57" fmla="*/ 78 h 138"/>
                <a:gd name="T58" fmla="*/ 42 w 165"/>
                <a:gd name="T59" fmla="*/ 92 h 138"/>
                <a:gd name="T60" fmla="*/ 36 w 165"/>
                <a:gd name="T61" fmla="*/ 112 h 138"/>
                <a:gd name="T62" fmla="*/ 36 w 165"/>
                <a:gd name="T63" fmla="*/ 112 h 138"/>
                <a:gd name="T64" fmla="*/ 42 w 165"/>
                <a:gd name="T65" fmla="*/ 115 h 138"/>
                <a:gd name="T66" fmla="*/ 53 w 165"/>
                <a:gd name="T67" fmla="*/ 121 h 138"/>
                <a:gd name="T68" fmla="*/ 62 w 165"/>
                <a:gd name="T69" fmla="*/ 120 h 138"/>
                <a:gd name="T70" fmla="*/ 67 w 165"/>
                <a:gd name="T71" fmla="*/ 121 h 138"/>
                <a:gd name="T72" fmla="*/ 81 w 165"/>
                <a:gd name="T73" fmla="*/ 124 h 138"/>
                <a:gd name="T74" fmla="*/ 92 w 165"/>
                <a:gd name="T75" fmla="*/ 125 h 138"/>
                <a:gd name="T76" fmla="*/ 92 w 165"/>
                <a:gd name="T77" fmla="*/ 122 h 138"/>
                <a:gd name="T78" fmla="*/ 101 w 165"/>
                <a:gd name="T79" fmla="*/ 110 h 138"/>
                <a:gd name="T80" fmla="*/ 122 w 165"/>
                <a:gd name="T81" fmla="*/ 115 h 138"/>
                <a:gd name="T82" fmla="*/ 135 w 165"/>
                <a:gd name="T83" fmla="*/ 111 h 138"/>
                <a:gd name="T84" fmla="*/ 142 w 165"/>
                <a:gd name="T85" fmla="*/ 106 h 138"/>
                <a:gd name="T86" fmla="*/ 143 w 165"/>
                <a:gd name="T87" fmla="*/ 102 h 138"/>
                <a:gd name="T88" fmla="*/ 138 w 165"/>
                <a:gd name="T89" fmla="*/ 100 h 138"/>
                <a:gd name="T90" fmla="*/ 135 w 165"/>
                <a:gd name="T91" fmla="*/ 95 h 138"/>
                <a:gd name="T92" fmla="*/ 132 w 165"/>
                <a:gd name="T93" fmla="*/ 89 h 138"/>
                <a:gd name="T94" fmla="*/ 134 w 165"/>
                <a:gd name="T95" fmla="*/ 86 h 138"/>
                <a:gd name="T96" fmla="*/ 136 w 165"/>
                <a:gd name="T97" fmla="*/ 82 h 138"/>
                <a:gd name="T98" fmla="*/ 135 w 165"/>
                <a:gd name="T99" fmla="*/ 76 h 138"/>
                <a:gd name="T100" fmla="*/ 133 w 165"/>
                <a:gd name="T101" fmla="*/ 71 h 138"/>
                <a:gd name="T102" fmla="*/ 128 w 165"/>
                <a:gd name="T103" fmla="*/ 70 h 138"/>
                <a:gd name="T104" fmla="*/ 127 w 165"/>
                <a:gd name="T105" fmla="*/ 67 h 138"/>
                <a:gd name="T106" fmla="*/ 134 w 165"/>
                <a:gd name="T107" fmla="*/ 58 h 138"/>
                <a:gd name="T108" fmla="*/ 140 w 165"/>
                <a:gd name="T109" fmla="*/ 53 h 138"/>
                <a:gd name="T110" fmla="*/ 142 w 165"/>
                <a:gd name="T111" fmla="*/ 44 h 138"/>
                <a:gd name="T112" fmla="*/ 147 w 165"/>
                <a:gd name="T113" fmla="*/ 35 h 138"/>
                <a:gd name="T114" fmla="*/ 144 w 165"/>
                <a:gd name="T115" fmla="*/ 31 h 138"/>
                <a:gd name="T116" fmla="*/ 162 w 165"/>
                <a:gd name="T117" fmla="*/ 116 h 138"/>
                <a:gd name="T118" fmla="*/ 155 w 165"/>
                <a:gd name="T119" fmla="*/ 122 h 138"/>
                <a:gd name="T120" fmla="*/ 160 w 165"/>
                <a:gd name="T121" fmla="*/ 137 h 138"/>
                <a:gd name="T122" fmla="*/ 162 w 165"/>
                <a:gd name="T123"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38">
                  <a:moveTo>
                    <a:pt x="144" y="31"/>
                  </a:moveTo>
                  <a:cubicBezTo>
                    <a:pt x="143" y="32"/>
                    <a:pt x="142" y="29"/>
                    <a:pt x="138" y="29"/>
                  </a:cubicBezTo>
                  <a:cubicBezTo>
                    <a:pt x="135" y="29"/>
                    <a:pt x="133" y="28"/>
                    <a:pt x="131" y="26"/>
                  </a:cubicBezTo>
                  <a:cubicBezTo>
                    <a:pt x="130" y="24"/>
                    <a:pt x="122" y="23"/>
                    <a:pt x="119" y="24"/>
                  </a:cubicBezTo>
                  <a:cubicBezTo>
                    <a:pt x="117" y="24"/>
                    <a:pt x="116" y="20"/>
                    <a:pt x="114" y="20"/>
                  </a:cubicBezTo>
                  <a:cubicBezTo>
                    <a:pt x="111" y="21"/>
                    <a:pt x="110" y="17"/>
                    <a:pt x="110" y="15"/>
                  </a:cubicBezTo>
                  <a:cubicBezTo>
                    <a:pt x="110" y="13"/>
                    <a:pt x="108" y="16"/>
                    <a:pt x="105" y="17"/>
                  </a:cubicBezTo>
                  <a:cubicBezTo>
                    <a:pt x="103" y="18"/>
                    <a:pt x="102" y="15"/>
                    <a:pt x="102" y="14"/>
                  </a:cubicBezTo>
                  <a:cubicBezTo>
                    <a:pt x="102" y="12"/>
                    <a:pt x="97" y="11"/>
                    <a:pt x="95" y="9"/>
                  </a:cubicBezTo>
                  <a:cubicBezTo>
                    <a:pt x="93" y="8"/>
                    <a:pt x="90" y="4"/>
                    <a:pt x="89" y="6"/>
                  </a:cubicBezTo>
                  <a:cubicBezTo>
                    <a:pt x="88" y="8"/>
                    <a:pt x="86" y="3"/>
                    <a:pt x="85" y="2"/>
                  </a:cubicBezTo>
                  <a:cubicBezTo>
                    <a:pt x="85" y="1"/>
                    <a:pt x="84" y="1"/>
                    <a:pt x="84" y="0"/>
                  </a:cubicBezTo>
                  <a:cubicBezTo>
                    <a:pt x="83" y="0"/>
                    <a:pt x="82" y="0"/>
                    <a:pt x="81" y="0"/>
                  </a:cubicBezTo>
                  <a:cubicBezTo>
                    <a:pt x="77" y="0"/>
                    <a:pt x="74" y="3"/>
                    <a:pt x="75" y="10"/>
                  </a:cubicBezTo>
                  <a:cubicBezTo>
                    <a:pt x="75" y="17"/>
                    <a:pt x="70" y="17"/>
                    <a:pt x="63" y="18"/>
                  </a:cubicBezTo>
                  <a:cubicBezTo>
                    <a:pt x="56" y="18"/>
                    <a:pt x="58" y="24"/>
                    <a:pt x="56" y="26"/>
                  </a:cubicBezTo>
                  <a:cubicBezTo>
                    <a:pt x="53" y="28"/>
                    <a:pt x="43" y="25"/>
                    <a:pt x="41" y="21"/>
                  </a:cubicBezTo>
                  <a:cubicBezTo>
                    <a:pt x="40" y="17"/>
                    <a:pt x="31" y="21"/>
                    <a:pt x="35" y="25"/>
                  </a:cubicBezTo>
                  <a:cubicBezTo>
                    <a:pt x="39" y="30"/>
                    <a:pt x="39" y="36"/>
                    <a:pt x="36" y="37"/>
                  </a:cubicBezTo>
                  <a:cubicBezTo>
                    <a:pt x="34" y="39"/>
                    <a:pt x="30" y="35"/>
                    <a:pt x="27" y="37"/>
                  </a:cubicBezTo>
                  <a:cubicBezTo>
                    <a:pt x="24" y="39"/>
                    <a:pt x="23" y="35"/>
                    <a:pt x="20" y="34"/>
                  </a:cubicBezTo>
                  <a:cubicBezTo>
                    <a:pt x="16" y="32"/>
                    <a:pt x="15" y="35"/>
                    <a:pt x="9" y="35"/>
                  </a:cubicBezTo>
                  <a:cubicBezTo>
                    <a:pt x="3" y="34"/>
                    <a:pt x="0" y="38"/>
                    <a:pt x="2" y="40"/>
                  </a:cubicBezTo>
                  <a:cubicBezTo>
                    <a:pt x="4" y="43"/>
                    <a:pt x="1" y="45"/>
                    <a:pt x="3" y="47"/>
                  </a:cubicBezTo>
                  <a:cubicBezTo>
                    <a:pt x="5" y="49"/>
                    <a:pt x="12" y="49"/>
                    <a:pt x="18" y="52"/>
                  </a:cubicBezTo>
                  <a:cubicBezTo>
                    <a:pt x="24" y="55"/>
                    <a:pt x="25" y="52"/>
                    <a:pt x="28" y="55"/>
                  </a:cubicBezTo>
                  <a:cubicBezTo>
                    <a:pt x="31" y="57"/>
                    <a:pt x="31" y="55"/>
                    <a:pt x="32" y="60"/>
                  </a:cubicBezTo>
                  <a:cubicBezTo>
                    <a:pt x="32" y="64"/>
                    <a:pt x="35" y="68"/>
                    <a:pt x="40" y="69"/>
                  </a:cubicBezTo>
                  <a:cubicBezTo>
                    <a:pt x="46" y="71"/>
                    <a:pt x="42" y="74"/>
                    <a:pt x="43" y="78"/>
                  </a:cubicBezTo>
                  <a:cubicBezTo>
                    <a:pt x="45" y="82"/>
                    <a:pt x="41" y="87"/>
                    <a:pt x="42" y="92"/>
                  </a:cubicBezTo>
                  <a:cubicBezTo>
                    <a:pt x="43" y="96"/>
                    <a:pt x="39" y="111"/>
                    <a:pt x="36" y="112"/>
                  </a:cubicBezTo>
                  <a:cubicBezTo>
                    <a:pt x="36" y="112"/>
                    <a:pt x="36" y="112"/>
                    <a:pt x="36" y="112"/>
                  </a:cubicBezTo>
                  <a:cubicBezTo>
                    <a:pt x="38" y="113"/>
                    <a:pt x="41" y="114"/>
                    <a:pt x="42" y="115"/>
                  </a:cubicBezTo>
                  <a:cubicBezTo>
                    <a:pt x="45" y="117"/>
                    <a:pt x="50" y="118"/>
                    <a:pt x="53" y="121"/>
                  </a:cubicBezTo>
                  <a:cubicBezTo>
                    <a:pt x="56" y="123"/>
                    <a:pt x="62" y="122"/>
                    <a:pt x="62" y="120"/>
                  </a:cubicBezTo>
                  <a:cubicBezTo>
                    <a:pt x="62" y="117"/>
                    <a:pt x="65" y="119"/>
                    <a:pt x="67" y="121"/>
                  </a:cubicBezTo>
                  <a:cubicBezTo>
                    <a:pt x="69" y="123"/>
                    <a:pt x="77" y="123"/>
                    <a:pt x="81" y="124"/>
                  </a:cubicBezTo>
                  <a:cubicBezTo>
                    <a:pt x="84" y="125"/>
                    <a:pt x="88" y="124"/>
                    <a:pt x="92" y="125"/>
                  </a:cubicBezTo>
                  <a:cubicBezTo>
                    <a:pt x="92" y="124"/>
                    <a:pt x="92" y="123"/>
                    <a:pt x="92" y="122"/>
                  </a:cubicBezTo>
                  <a:cubicBezTo>
                    <a:pt x="90" y="115"/>
                    <a:pt x="95" y="111"/>
                    <a:pt x="101" y="110"/>
                  </a:cubicBezTo>
                  <a:cubicBezTo>
                    <a:pt x="106" y="110"/>
                    <a:pt x="118" y="113"/>
                    <a:pt x="122" y="115"/>
                  </a:cubicBezTo>
                  <a:cubicBezTo>
                    <a:pt x="125" y="117"/>
                    <a:pt x="129" y="116"/>
                    <a:pt x="135" y="111"/>
                  </a:cubicBezTo>
                  <a:cubicBezTo>
                    <a:pt x="137" y="108"/>
                    <a:pt x="140" y="107"/>
                    <a:pt x="142" y="106"/>
                  </a:cubicBezTo>
                  <a:cubicBezTo>
                    <a:pt x="142" y="105"/>
                    <a:pt x="142" y="103"/>
                    <a:pt x="143" y="102"/>
                  </a:cubicBezTo>
                  <a:cubicBezTo>
                    <a:pt x="144" y="100"/>
                    <a:pt x="140" y="101"/>
                    <a:pt x="138" y="100"/>
                  </a:cubicBezTo>
                  <a:cubicBezTo>
                    <a:pt x="135" y="100"/>
                    <a:pt x="133" y="98"/>
                    <a:pt x="135" y="95"/>
                  </a:cubicBezTo>
                  <a:cubicBezTo>
                    <a:pt x="137" y="92"/>
                    <a:pt x="134" y="92"/>
                    <a:pt x="132" y="89"/>
                  </a:cubicBezTo>
                  <a:cubicBezTo>
                    <a:pt x="130" y="86"/>
                    <a:pt x="133" y="87"/>
                    <a:pt x="134" y="86"/>
                  </a:cubicBezTo>
                  <a:cubicBezTo>
                    <a:pt x="136" y="86"/>
                    <a:pt x="138" y="83"/>
                    <a:pt x="136" y="82"/>
                  </a:cubicBezTo>
                  <a:cubicBezTo>
                    <a:pt x="135" y="81"/>
                    <a:pt x="134" y="79"/>
                    <a:pt x="135" y="76"/>
                  </a:cubicBezTo>
                  <a:cubicBezTo>
                    <a:pt x="136" y="73"/>
                    <a:pt x="133" y="73"/>
                    <a:pt x="133" y="71"/>
                  </a:cubicBezTo>
                  <a:cubicBezTo>
                    <a:pt x="133" y="69"/>
                    <a:pt x="130" y="68"/>
                    <a:pt x="128" y="70"/>
                  </a:cubicBezTo>
                  <a:cubicBezTo>
                    <a:pt x="126" y="73"/>
                    <a:pt x="125" y="71"/>
                    <a:pt x="127" y="67"/>
                  </a:cubicBezTo>
                  <a:cubicBezTo>
                    <a:pt x="128" y="62"/>
                    <a:pt x="133" y="60"/>
                    <a:pt x="134" y="58"/>
                  </a:cubicBezTo>
                  <a:cubicBezTo>
                    <a:pt x="134" y="55"/>
                    <a:pt x="137" y="53"/>
                    <a:pt x="140" y="53"/>
                  </a:cubicBezTo>
                  <a:cubicBezTo>
                    <a:pt x="142" y="53"/>
                    <a:pt x="141" y="48"/>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8"/>
                    <a:pt x="160" y="137"/>
                  </a:cubicBezTo>
                  <a:cubicBezTo>
                    <a:pt x="165" y="137"/>
                    <a:pt x="164" y="116"/>
                    <a:pt x="162" y="11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42" name="Freeform 171">
              <a:extLst>
                <a:ext uri="{FF2B5EF4-FFF2-40B4-BE49-F238E27FC236}">
                  <a16:creationId xmlns="" xmlns:a16="http://schemas.microsoft.com/office/drawing/2014/main" id="{34AB302F-9DE6-4B71-8CD4-3AC1644FB87E}"/>
                </a:ext>
              </a:extLst>
            </p:cNvPr>
            <p:cNvSpPr>
              <a:spLocks/>
            </p:cNvSpPr>
            <p:nvPr/>
          </p:nvSpPr>
          <p:spPr bwMode="auto">
            <a:xfrm>
              <a:off x="2065337" y="2886076"/>
              <a:ext cx="57150" cy="31750"/>
            </a:xfrm>
            <a:custGeom>
              <a:avLst/>
              <a:gdLst>
                <a:gd name="T0" fmla="*/ 26 w 27"/>
                <a:gd name="T1" fmla="*/ 6 h 15"/>
                <a:gd name="T2" fmla="*/ 14 w 27"/>
                <a:gd name="T3" fmla="*/ 3 h 15"/>
                <a:gd name="T4" fmla="*/ 9 w 27"/>
                <a:gd name="T5" fmla="*/ 0 h 15"/>
                <a:gd name="T6" fmla="*/ 8 w 27"/>
                <a:gd name="T7" fmla="*/ 1 h 15"/>
                <a:gd name="T8" fmla="*/ 0 w 27"/>
                <a:gd name="T9" fmla="*/ 7 h 15"/>
                <a:gd name="T10" fmla="*/ 22 w 27"/>
                <a:gd name="T11" fmla="*/ 15 h 15"/>
                <a:gd name="T12" fmla="*/ 26 w 27"/>
                <a:gd name="T13" fmla="*/ 13 h 15"/>
                <a:gd name="T14" fmla="*/ 26 w 27"/>
                <a:gd name="T15" fmla="*/ 6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6" y="6"/>
                  </a:moveTo>
                  <a:cubicBezTo>
                    <a:pt x="24" y="3"/>
                    <a:pt x="19" y="6"/>
                    <a:pt x="14" y="3"/>
                  </a:cubicBezTo>
                  <a:cubicBezTo>
                    <a:pt x="12" y="2"/>
                    <a:pt x="10" y="1"/>
                    <a:pt x="9" y="0"/>
                  </a:cubicBezTo>
                  <a:cubicBezTo>
                    <a:pt x="9" y="0"/>
                    <a:pt x="8" y="0"/>
                    <a:pt x="8" y="1"/>
                  </a:cubicBezTo>
                  <a:cubicBezTo>
                    <a:pt x="7" y="1"/>
                    <a:pt x="4" y="4"/>
                    <a:pt x="0" y="7"/>
                  </a:cubicBezTo>
                  <a:cubicBezTo>
                    <a:pt x="4" y="10"/>
                    <a:pt x="18" y="15"/>
                    <a:pt x="22" y="15"/>
                  </a:cubicBezTo>
                  <a:cubicBezTo>
                    <a:pt x="24" y="15"/>
                    <a:pt x="25" y="14"/>
                    <a:pt x="26" y="13"/>
                  </a:cubicBezTo>
                  <a:cubicBezTo>
                    <a:pt x="26" y="10"/>
                    <a:pt x="27" y="7"/>
                    <a:pt x="26" y="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43" name="Freeform 172">
              <a:extLst>
                <a:ext uri="{FF2B5EF4-FFF2-40B4-BE49-F238E27FC236}">
                  <a16:creationId xmlns="" xmlns:a16="http://schemas.microsoft.com/office/drawing/2014/main" id="{612A3244-2DEF-4FE6-B12F-E9D3649916ED}"/>
                </a:ext>
              </a:extLst>
            </p:cNvPr>
            <p:cNvSpPr>
              <a:spLocks/>
            </p:cNvSpPr>
            <p:nvPr/>
          </p:nvSpPr>
          <p:spPr bwMode="auto">
            <a:xfrm>
              <a:off x="2084387" y="2841626"/>
              <a:ext cx="146050" cy="79375"/>
            </a:xfrm>
            <a:custGeom>
              <a:avLst/>
              <a:gdLst>
                <a:gd name="T0" fmla="*/ 29 w 69"/>
                <a:gd name="T1" fmla="*/ 34 h 38"/>
                <a:gd name="T2" fmla="*/ 32 w 69"/>
                <a:gd name="T3" fmla="*/ 27 h 38"/>
                <a:gd name="T4" fmla="*/ 45 w 69"/>
                <a:gd name="T5" fmla="*/ 22 h 38"/>
                <a:gd name="T6" fmla="*/ 55 w 69"/>
                <a:gd name="T7" fmla="*/ 20 h 38"/>
                <a:gd name="T8" fmla="*/ 69 w 69"/>
                <a:gd name="T9" fmla="*/ 14 h 38"/>
                <a:gd name="T10" fmla="*/ 56 w 69"/>
                <a:gd name="T11" fmla="*/ 5 h 38"/>
                <a:gd name="T12" fmla="*/ 32 w 69"/>
                <a:gd name="T13" fmla="*/ 5 h 38"/>
                <a:gd name="T14" fmla="*/ 11 w 69"/>
                <a:gd name="T15" fmla="*/ 6 h 38"/>
                <a:gd name="T16" fmla="*/ 11 w 69"/>
                <a:gd name="T17" fmla="*/ 6 h 38"/>
                <a:gd name="T18" fmla="*/ 5 w 69"/>
                <a:gd name="T19" fmla="*/ 13 h 38"/>
                <a:gd name="T20" fmla="*/ 0 w 69"/>
                <a:gd name="T21" fmla="*/ 21 h 38"/>
                <a:gd name="T22" fmla="*/ 5 w 69"/>
                <a:gd name="T23" fmla="*/ 24 h 38"/>
                <a:gd name="T24" fmla="*/ 17 w 69"/>
                <a:gd name="T25" fmla="*/ 27 h 38"/>
                <a:gd name="T26" fmla="*/ 17 w 69"/>
                <a:gd name="T27" fmla="*/ 34 h 38"/>
                <a:gd name="T28" fmla="*/ 20 w 69"/>
                <a:gd name="T29" fmla="*/ 34 h 38"/>
                <a:gd name="T30" fmla="*/ 21 w 69"/>
                <a:gd name="T31" fmla="*/ 38 h 38"/>
                <a:gd name="T32" fmla="*/ 25 w 69"/>
                <a:gd name="T33" fmla="*/ 37 h 38"/>
                <a:gd name="T34" fmla="*/ 29 w 69"/>
                <a:gd name="T3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8">
                  <a:moveTo>
                    <a:pt x="29" y="34"/>
                  </a:moveTo>
                  <a:cubicBezTo>
                    <a:pt x="29" y="33"/>
                    <a:pt x="26" y="28"/>
                    <a:pt x="32" y="27"/>
                  </a:cubicBezTo>
                  <a:cubicBezTo>
                    <a:pt x="39" y="27"/>
                    <a:pt x="44" y="26"/>
                    <a:pt x="45" y="22"/>
                  </a:cubicBezTo>
                  <a:cubicBezTo>
                    <a:pt x="46" y="18"/>
                    <a:pt x="53" y="20"/>
                    <a:pt x="55" y="20"/>
                  </a:cubicBezTo>
                  <a:cubicBezTo>
                    <a:pt x="57" y="19"/>
                    <a:pt x="63" y="14"/>
                    <a:pt x="69" y="14"/>
                  </a:cubicBezTo>
                  <a:cubicBezTo>
                    <a:pt x="69" y="9"/>
                    <a:pt x="61" y="11"/>
                    <a:pt x="56" y="5"/>
                  </a:cubicBezTo>
                  <a:cubicBezTo>
                    <a:pt x="51" y="0"/>
                    <a:pt x="39" y="2"/>
                    <a:pt x="32" y="5"/>
                  </a:cubicBezTo>
                  <a:cubicBezTo>
                    <a:pt x="26" y="7"/>
                    <a:pt x="18" y="2"/>
                    <a:pt x="11" y="6"/>
                  </a:cubicBezTo>
                  <a:cubicBezTo>
                    <a:pt x="11" y="6"/>
                    <a:pt x="11" y="6"/>
                    <a:pt x="11" y="6"/>
                  </a:cubicBezTo>
                  <a:cubicBezTo>
                    <a:pt x="9" y="8"/>
                    <a:pt x="7" y="11"/>
                    <a:pt x="5" y="13"/>
                  </a:cubicBezTo>
                  <a:cubicBezTo>
                    <a:pt x="0" y="16"/>
                    <a:pt x="1" y="20"/>
                    <a:pt x="0" y="21"/>
                  </a:cubicBezTo>
                  <a:cubicBezTo>
                    <a:pt x="1" y="22"/>
                    <a:pt x="3" y="23"/>
                    <a:pt x="5" y="24"/>
                  </a:cubicBezTo>
                  <a:cubicBezTo>
                    <a:pt x="10" y="27"/>
                    <a:pt x="15" y="24"/>
                    <a:pt x="17" y="27"/>
                  </a:cubicBezTo>
                  <a:cubicBezTo>
                    <a:pt x="18" y="28"/>
                    <a:pt x="17" y="31"/>
                    <a:pt x="17" y="34"/>
                  </a:cubicBezTo>
                  <a:cubicBezTo>
                    <a:pt x="18" y="33"/>
                    <a:pt x="18" y="33"/>
                    <a:pt x="20" y="34"/>
                  </a:cubicBezTo>
                  <a:cubicBezTo>
                    <a:pt x="22" y="35"/>
                    <a:pt x="21" y="37"/>
                    <a:pt x="21" y="38"/>
                  </a:cubicBezTo>
                  <a:cubicBezTo>
                    <a:pt x="25" y="37"/>
                    <a:pt x="25" y="37"/>
                    <a:pt x="25" y="37"/>
                  </a:cubicBezTo>
                  <a:cubicBezTo>
                    <a:pt x="25" y="37"/>
                    <a:pt x="28" y="35"/>
                    <a:pt x="29" y="3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44" name="Freeform 173">
              <a:extLst>
                <a:ext uri="{FF2B5EF4-FFF2-40B4-BE49-F238E27FC236}">
                  <a16:creationId xmlns="" xmlns:a16="http://schemas.microsoft.com/office/drawing/2014/main" id="{7F2CA989-6223-45A8-B004-7EBE6C752657}"/>
                </a:ext>
              </a:extLst>
            </p:cNvPr>
            <p:cNvSpPr>
              <a:spLocks/>
            </p:cNvSpPr>
            <p:nvPr/>
          </p:nvSpPr>
          <p:spPr bwMode="auto">
            <a:xfrm>
              <a:off x="1419225" y="2419351"/>
              <a:ext cx="728663" cy="454025"/>
            </a:xfrm>
            <a:custGeom>
              <a:avLst/>
              <a:gdLst>
                <a:gd name="T0" fmla="*/ 301 w 344"/>
                <a:gd name="T1" fmla="*/ 200 h 214"/>
                <a:gd name="T2" fmla="*/ 296 w 344"/>
                <a:gd name="T3" fmla="*/ 180 h 214"/>
                <a:gd name="T4" fmla="*/ 324 w 344"/>
                <a:gd name="T5" fmla="*/ 173 h 214"/>
                <a:gd name="T6" fmla="*/ 334 w 344"/>
                <a:gd name="T7" fmla="*/ 161 h 214"/>
                <a:gd name="T8" fmla="*/ 343 w 344"/>
                <a:gd name="T9" fmla="*/ 139 h 214"/>
                <a:gd name="T10" fmla="*/ 315 w 344"/>
                <a:gd name="T11" fmla="*/ 138 h 214"/>
                <a:gd name="T12" fmla="*/ 297 w 344"/>
                <a:gd name="T13" fmla="*/ 161 h 214"/>
                <a:gd name="T14" fmla="*/ 281 w 344"/>
                <a:gd name="T15" fmla="*/ 170 h 214"/>
                <a:gd name="T16" fmla="*/ 242 w 344"/>
                <a:gd name="T17" fmla="*/ 170 h 214"/>
                <a:gd name="T18" fmla="*/ 224 w 344"/>
                <a:gd name="T19" fmla="*/ 143 h 214"/>
                <a:gd name="T20" fmla="*/ 223 w 344"/>
                <a:gd name="T21" fmla="*/ 90 h 214"/>
                <a:gd name="T22" fmla="*/ 219 w 344"/>
                <a:gd name="T23" fmla="*/ 83 h 214"/>
                <a:gd name="T24" fmla="*/ 200 w 344"/>
                <a:gd name="T25" fmla="*/ 71 h 214"/>
                <a:gd name="T26" fmla="*/ 187 w 344"/>
                <a:gd name="T27" fmla="*/ 47 h 214"/>
                <a:gd name="T28" fmla="*/ 158 w 344"/>
                <a:gd name="T29" fmla="*/ 46 h 214"/>
                <a:gd name="T30" fmla="*/ 141 w 344"/>
                <a:gd name="T31" fmla="*/ 32 h 214"/>
                <a:gd name="T32" fmla="*/ 121 w 344"/>
                <a:gd name="T33" fmla="*/ 12 h 214"/>
                <a:gd name="T34" fmla="*/ 100 w 344"/>
                <a:gd name="T35" fmla="*/ 17 h 214"/>
                <a:gd name="T36" fmla="*/ 39 w 344"/>
                <a:gd name="T37" fmla="*/ 7 h 214"/>
                <a:gd name="T38" fmla="*/ 0 w 344"/>
                <a:gd name="T39" fmla="*/ 4 h 214"/>
                <a:gd name="T40" fmla="*/ 16 w 344"/>
                <a:gd name="T41" fmla="*/ 35 h 214"/>
                <a:gd name="T42" fmla="*/ 35 w 344"/>
                <a:gd name="T43" fmla="*/ 61 h 214"/>
                <a:gd name="T44" fmla="*/ 40 w 344"/>
                <a:gd name="T45" fmla="*/ 72 h 214"/>
                <a:gd name="T46" fmla="*/ 56 w 344"/>
                <a:gd name="T47" fmla="*/ 94 h 214"/>
                <a:gd name="T48" fmla="*/ 81 w 344"/>
                <a:gd name="T49" fmla="*/ 120 h 214"/>
                <a:gd name="T50" fmla="*/ 84 w 344"/>
                <a:gd name="T51" fmla="*/ 107 h 214"/>
                <a:gd name="T52" fmla="*/ 71 w 344"/>
                <a:gd name="T53" fmla="*/ 93 h 214"/>
                <a:gd name="T54" fmla="*/ 52 w 344"/>
                <a:gd name="T55" fmla="*/ 60 h 214"/>
                <a:gd name="T56" fmla="*/ 44 w 344"/>
                <a:gd name="T57" fmla="*/ 42 h 214"/>
                <a:gd name="T58" fmla="*/ 29 w 344"/>
                <a:gd name="T59" fmla="*/ 30 h 214"/>
                <a:gd name="T60" fmla="*/ 29 w 344"/>
                <a:gd name="T61" fmla="*/ 12 h 214"/>
                <a:gd name="T62" fmla="*/ 39 w 344"/>
                <a:gd name="T63" fmla="*/ 16 h 214"/>
                <a:gd name="T64" fmla="*/ 49 w 344"/>
                <a:gd name="T65" fmla="*/ 32 h 214"/>
                <a:gd name="T66" fmla="*/ 56 w 344"/>
                <a:gd name="T67" fmla="*/ 48 h 214"/>
                <a:gd name="T68" fmla="*/ 73 w 344"/>
                <a:gd name="T69" fmla="*/ 61 h 214"/>
                <a:gd name="T70" fmla="*/ 87 w 344"/>
                <a:gd name="T71" fmla="*/ 74 h 214"/>
                <a:gd name="T72" fmla="*/ 95 w 344"/>
                <a:gd name="T73" fmla="*/ 90 h 214"/>
                <a:gd name="T74" fmla="*/ 129 w 344"/>
                <a:gd name="T75" fmla="*/ 125 h 214"/>
                <a:gd name="T76" fmla="*/ 134 w 344"/>
                <a:gd name="T77" fmla="*/ 146 h 214"/>
                <a:gd name="T78" fmla="*/ 139 w 344"/>
                <a:gd name="T79" fmla="*/ 164 h 214"/>
                <a:gd name="T80" fmla="*/ 174 w 344"/>
                <a:gd name="T81" fmla="*/ 180 h 214"/>
                <a:gd name="T82" fmla="*/ 221 w 344"/>
                <a:gd name="T83" fmla="*/ 202 h 214"/>
                <a:gd name="T84" fmla="*/ 265 w 344"/>
                <a:gd name="T85" fmla="*/ 204 h 214"/>
                <a:gd name="T86" fmla="*/ 286 w 344"/>
                <a:gd name="T87" fmla="*/ 2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4" h="214">
                  <a:moveTo>
                    <a:pt x="286" y="201"/>
                  </a:moveTo>
                  <a:cubicBezTo>
                    <a:pt x="287" y="201"/>
                    <a:pt x="300" y="203"/>
                    <a:pt x="301" y="200"/>
                  </a:cubicBezTo>
                  <a:cubicBezTo>
                    <a:pt x="302" y="197"/>
                    <a:pt x="292" y="190"/>
                    <a:pt x="293" y="189"/>
                  </a:cubicBezTo>
                  <a:cubicBezTo>
                    <a:pt x="294" y="188"/>
                    <a:pt x="294" y="180"/>
                    <a:pt x="296" y="180"/>
                  </a:cubicBezTo>
                  <a:cubicBezTo>
                    <a:pt x="298" y="180"/>
                    <a:pt x="316" y="181"/>
                    <a:pt x="317" y="180"/>
                  </a:cubicBezTo>
                  <a:cubicBezTo>
                    <a:pt x="318" y="180"/>
                    <a:pt x="321" y="174"/>
                    <a:pt x="324" y="173"/>
                  </a:cubicBezTo>
                  <a:cubicBezTo>
                    <a:pt x="325" y="173"/>
                    <a:pt x="327" y="175"/>
                    <a:pt x="329" y="177"/>
                  </a:cubicBezTo>
                  <a:cubicBezTo>
                    <a:pt x="333" y="174"/>
                    <a:pt x="334" y="167"/>
                    <a:pt x="334" y="161"/>
                  </a:cubicBezTo>
                  <a:cubicBezTo>
                    <a:pt x="335" y="155"/>
                    <a:pt x="333" y="152"/>
                    <a:pt x="336" y="149"/>
                  </a:cubicBezTo>
                  <a:cubicBezTo>
                    <a:pt x="340" y="145"/>
                    <a:pt x="344" y="145"/>
                    <a:pt x="343" y="139"/>
                  </a:cubicBezTo>
                  <a:cubicBezTo>
                    <a:pt x="342" y="134"/>
                    <a:pt x="337" y="139"/>
                    <a:pt x="333" y="137"/>
                  </a:cubicBezTo>
                  <a:cubicBezTo>
                    <a:pt x="329" y="134"/>
                    <a:pt x="325" y="136"/>
                    <a:pt x="315" y="138"/>
                  </a:cubicBezTo>
                  <a:cubicBezTo>
                    <a:pt x="305" y="139"/>
                    <a:pt x="300" y="143"/>
                    <a:pt x="301" y="151"/>
                  </a:cubicBezTo>
                  <a:cubicBezTo>
                    <a:pt x="301" y="158"/>
                    <a:pt x="297" y="155"/>
                    <a:pt x="297" y="161"/>
                  </a:cubicBezTo>
                  <a:cubicBezTo>
                    <a:pt x="298" y="167"/>
                    <a:pt x="289" y="167"/>
                    <a:pt x="290" y="171"/>
                  </a:cubicBezTo>
                  <a:cubicBezTo>
                    <a:pt x="290" y="175"/>
                    <a:pt x="283" y="171"/>
                    <a:pt x="281" y="170"/>
                  </a:cubicBezTo>
                  <a:cubicBezTo>
                    <a:pt x="279" y="169"/>
                    <a:pt x="258" y="175"/>
                    <a:pt x="255" y="176"/>
                  </a:cubicBezTo>
                  <a:cubicBezTo>
                    <a:pt x="252" y="176"/>
                    <a:pt x="246" y="169"/>
                    <a:pt x="242" y="170"/>
                  </a:cubicBezTo>
                  <a:cubicBezTo>
                    <a:pt x="238" y="170"/>
                    <a:pt x="236" y="163"/>
                    <a:pt x="236" y="158"/>
                  </a:cubicBezTo>
                  <a:cubicBezTo>
                    <a:pt x="235" y="153"/>
                    <a:pt x="227" y="148"/>
                    <a:pt x="224" y="143"/>
                  </a:cubicBezTo>
                  <a:cubicBezTo>
                    <a:pt x="220" y="139"/>
                    <a:pt x="220" y="128"/>
                    <a:pt x="219" y="121"/>
                  </a:cubicBezTo>
                  <a:cubicBezTo>
                    <a:pt x="219" y="115"/>
                    <a:pt x="218" y="103"/>
                    <a:pt x="223" y="90"/>
                  </a:cubicBezTo>
                  <a:cubicBezTo>
                    <a:pt x="224" y="88"/>
                    <a:pt x="224" y="87"/>
                    <a:pt x="224" y="85"/>
                  </a:cubicBezTo>
                  <a:cubicBezTo>
                    <a:pt x="222" y="84"/>
                    <a:pt x="221" y="83"/>
                    <a:pt x="219" y="83"/>
                  </a:cubicBezTo>
                  <a:cubicBezTo>
                    <a:pt x="215" y="84"/>
                    <a:pt x="206" y="78"/>
                    <a:pt x="204" y="78"/>
                  </a:cubicBezTo>
                  <a:cubicBezTo>
                    <a:pt x="202" y="78"/>
                    <a:pt x="202" y="73"/>
                    <a:pt x="200" y="71"/>
                  </a:cubicBezTo>
                  <a:cubicBezTo>
                    <a:pt x="199" y="69"/>
                    <a:pt x="200" y="64"/>
                    <a:pt x="198" y="62"/>
                  </a:cubicBezTo>
                  <a:cubicBezTo>
                    <a:pt x="196" y="61"/>
                    <a:pt x="189" y="55"/>
                    <a:pt x="187" y="47"/>
                  </a:cubicBezTo>
                  <a:cubicBezTo>
                    <a:pt x="185" y="40"/>
                    <a:pt x="172" y="36"/>
                    <a:pt x="167" y="36"/>
                  </a:cubicBezTo>
                  <a:cubicBezTo>
                    <a:pt x="162" y="35"/>
                    <a:pt x="160" y="46"/>
                    <a:pt x="158" y="46"/>
                  </a:cubicBezTo>
                  <a:cubicBezTo>
                    <a:pt x="157" y="47"/>
                    <a:pt x="148" y="41"/>
                    <a:pt x="145" y="39"/>
                  </a:cubicBezTo>
                  <a:cubicBezTo>
                    <a:pt x="143" y="38"/>
                    <a:pt x="141" y="35"/>
                    <a:pt x="141" y="32"/>
                  </a:cubicBezTo>
                  <a:cubicBezTo>
                    <a:pt x="141" y="29"/>
                    <a:pt x="136" y="24"/>
                    <a:pt x="134" y="23"/>
                  </a:cubicBezTo>
                  <a:cubicBezTo>
                    <a:pt x="132" y="23"/>
                    <a:pt x="121" y="12"/>
                    <a:pt x="121" y="12"/>
                  </a:cubicBezTo>
                  <a:cubicBezTo>
                    <a:pt x="104" y="12"/>
                    <a:pt x="104" y="12"/>
                    <a:pt x="104" y="12"/>
                  </a:cubicBezTo>
                  <a:cubicBezTo>
                    <a:pt x="100" y="17"/>
                    <a:pt x="100" y="17"/>
                    <a:pt x="100" y="17"/>
                  </a:cubicBezTo>
                  <a:cubicBezTo>
                    <a:pt x="68" y="17"/>
                    <a:pt x="68" y="17"/>
                    <a:pt x="68" y="17"/>
                  </a:cubicBezTo>
                  <a:cubicBezTo>
                    <a:pt x="68" y="17"/>
                    <a:pt x="43" y="8"/>
                    <a:pt x="39" y="7"/>
                  </a:cubicBezTo>
                  <a:cubicBezTo>
                    <a:pt x="34" y="6"/>
                    <a:pt x="26" y="0"/>
                    <a:pt x="26" y="0"/>
                  </a:cubicBezTo>
                  <a:cubicBezTo>
                    <a:pt x="0" y="4"/>
                    <a:pt x="0" y="4"/>
                    <a:pt x="0" y="4"/>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60"/>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1"/>
                    <a:pt x="80" y="117"/>
                    <a:pt x="81" y="120"/>
                  </a:cubicBezTo>
                  <a:cubicBezTo>
                    <a:pt x="81" y="123"/>
                    <a:pt x="85" y="120"/>
                    <a:pt x="86" y="116"/>
                  </a:cubicBezTo>
                  <a:cubicBezTo>
                    <a:pt x="87" y="113"/>
                    <a:pt x="84" y="112"/>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50"/>
                    <a:pt x="43" y="48"/>
                  </a:cubicBezTo>
                  <a:cubicBezTo>
                    <a:pt x="40" y="47"/>
                    <a:pt x="46" y="44"/>
                    <a:pt x="44" y="42"/>
                  </a:cubicBezTo>
                  <a:cubicBezTo>
                    <a:pt x="42" y="40"/>
                    <a:pt x="39" y="40"/>
                    <a:pt x="35" y="38"/>
                  </a:cubicBezTo>
                  <a:cubicBezTo>
                    <a:pt x="31" y="37"/>
                    <a:pt x="29" y="34"/>
                    <a:pt x="29" y="30"/>
                  </a:cubicBezTo>
                  <a:cubicBezTo>
                    <a:pt x="29" y="26"/>
                    <a:pt x="26" y="16"/>
                    <a:pt x="25" y="13"/>
                  </a:cubicBezTo>
                  <a:cubicBezTo>
                    <a:pt x="24" y="10"/>
                    <a:pt x="28" y="10"/>
                    <a:pt x="29" y="12"/>
                  </a:cubicBezTo>
                  <a:cubicBezTo>
                    <a:pt x="30" y="13"/>
                    <a:pt x="31" y="15"/>
                    <a:pt x="33" y="14"/>
                  </a:cubicBezTo>
                  <a:cubicBezTo>
                    <a:pt x="35" y="13"/>
                    <a:pt x="38" y="13"/>
                    <a:pt x="39" y="16"/>
                  </a:cubicBezTo>
                  <a:cubicBezTo>
                    <a:pt x="40" y="19"/>
                    <a:pt x="45" y="16"/>
                    <a:pt x="47" y="18"/>
                  </a:cubicBezTo>
                  <a:cubicBezTo>
                    <a:pt x="49" y="19"/>
                    <a:pt x="42" y="20"/>
                    <a:pt x="49" y="32"/>
                  </a:cubicBezTo>
                  <a:cubicBezTo>
                    <a:pt x="55" y="43"/>
                    <a:pt x="51" y="37"/>
                    <a:pt x="51" y="45"/>
                  </a:cubicBezTo>
                  <a:cubicBezTo>
                    <a:pt x="51" y="52"/>
                    <a:pt x="55" y="49"/>
                    <a:pt x="56" y="48"/>
                  </a:cubicBezTo>
                  <a:cubicBezTo>
                    <a:pt x="57" y="46"/>
                    <a:pt x="61" y="50"/>
                    <a:pt x="64" y="54"/>
                  </a:cubicBezTo>
                  <a:cubicBezTo>
                    <a:pt x="67" y="58"/>
                    <a:pt x="73" y="58"/>
                    <a:pt x="73" y="61"/>
                  </a:cubicBezTo>
                  <a:cubicBezTo>
                    <a:pt x="73" y="63"/>
                    <a:pt x="75" y="67"/>
                    <a:pt x="79" y="68"/>
                  </a:cubicBezTo>
                  <a:cubicBezTo>
                    <a:pt x="83" y="69"/>
                    <a:pt x="84" y="74"/>
                    <a:pt x="87" y="74"/>
                  </a:cubicBezTo>
                  <a:cubicBezTo>
                    <a:pt x="89" y="75"/>
                    <a:pt x="90" y="78"/>
                    <a:pt x="88" y="81"/>
                  </a:cubicBezTo>
                  <a:cubicBezTo>
                    <a:pt x="87" y="84"/>
                    <a:pt x="88" y="87"/>
                    <a:pt x="95" y="90"/>
                  </a:cubicBezTo>
                  <a:cubicBezTo>
                    <a:pt x="102" y="92"/>
                    <a:pt x="99" y="93"/>
                    <a:pt x="105" y="98"/>
                  </a:cubicBezTo>
                  <a:cubicBezTo>
                    <a:pt x="110" y="103"/>
                    <a:pt x="126" y="120"/>
                    <a:pt x="129" y="125"/>
                  </a:cubicBezTo>
                  <a:cubicBezTo>
                    <a:pt x="132" y="130"/>
                    <a:pt x="133" y="134"/>
                    <a:pt x="134" y="137"/>
                  </a:cubicBezTo>
                  <a:cubicBezTo>
                    <a:pt x="136" y="141"/>
                    <a:pt x="132" y="143"/>
                    <a:pt x="134" y="146"/>
                  </a:cubicBezTo>
                  <a:cubicBezTo>
                    <a:pt x="136" y="149"/>
                    <a:pt x="130" y="147"/>
                    <a:pt x="130" y="150"/>
                  </a:cubicBezTo>
                  <a:cubicBezTo>
                    <a:pt x="131" y="152"/>
                    <a:pt x="134" y="163"/>
                    <a:pt x="139" y="164"/>
                  </a:cubicBezTo>
                  <a:cubicBezTo>
                    <a:pt x="145" y="164"/>
                    <a:pt x="151" y="171"/>
                    <a:pt x="156" y="175"/>
                  </a:cubicBezTo>
                  <a:cubicBezTo>
                    <a:pt x="160" y="178"/>
                    <a:pt x="167" y="178"/>
                    <a:pt x="174" y="180"/>
                  </a:cubicBezTo>
                  <a:cubicBezTo>
                    <a:pt x="180" y="183"/>
                    <a:pt x="186" y="189"/>
                    <a:pt x="196" y="191"/>
                  </a:cubicBezTo>
                  <a:cubicBezTo>
                    <a:pt x="206" y="194"/>
                    <a:pt x="215" y="198"/>
                    <a:pt x="221" y="202"/>
                  </a:cubicBezTo>
                  <a:cubicBezTo>
                    <a:pt x="228" y="206"/>
                    <a:pt x="235" y="205"/>
                    <a:pt x="244" y="201"/>
                  </a:cubicBezTo>
                  <a:cubicBezTo>
                    <a:pt x="253" y="198"/>
                    <a:pt x="260" y="202"/>
                    <a:pt x="265" y="204"/>
                  </a:cubicBezTo>
                  <a:cubicBezTo>
                    <a:pt x="267" y="205"/>
                    <a:pt x="272" y="209"/>
                    <a:pt x="277" y="214"/>
                  </a:cubicBezTo>
                  <a:cubicBezTo>
                    <a:pt x="281" y="207"/>
                    <a:pt x="285" y="202"/>
                    <a:pt x="286" y="20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51" name="Freeform 174">
              <a:extLst>
                <a:ext uri="{FF2B5EF4-FFF2-40B4-BE49-F238E27FC236}">
                  <a16:creationId xmlns="" xmlns:a16="http://schemas.microsoft.com/office/drawing/2014/main" id="{DE4D56FB-6B17-447C-938E-47A6E216F010}"/>
                </a:ext>
              </a:extLst>
            </p:cNvPr>
            <p:cNvSpPr>
              <a:spLocks/>
            </p:cNvSpPr>
            <p:nvPr/>
          </p:nvSpPr>
          <p:spPr bwMode="auto">
            <a:xfrm>
              <a:off x="2005012" y="2800351"/>
              <a:ext cx="101600" cy="100013"/>
            </a:xfrm>
            <a:custGeom>
              <a:avLst/>
              <a:gdLst>
                <a:gd name="T0" fmla="*/ 42 w 48"/>
                <a:gd name="T1" fmla="*/ 32 h 47"/>
                <a:gd name="T2" fmla="*/ 48 w 48"/>
                <a:gd name="T3" fmla="*/ 25 h 47"/>
                <a:gd name="T4" fmla="*/ 43 w 48"/>
                <a:gd name="T5" fmla="*/ 23 h 47"/>
                <a:gd name="T6" fmla="*/ 38 w 48"/>
                <a:gd name="T7" fmla="*/ 23 h 47"/>
                <a:gd name="T8" fmla="*/ 38 w 48"/>
                <a:gd name="T9" fmla="*/ 1 h 47"/>
                <a:gd name="T10" fmla="*/ 19 w 48"/>
                <a:gd name="T11" fmla="*/ 0 h 47"/>
                <a:gd name="T12" fmla="*/ 16 w 48"/>
                <a:gd name="T13" fmla="*/ 9 h 47"/>
                <a:gd name="T14" fmla="*/ 24 w 48"/>
                <a:gd name="T15" fmla="*/ 20 h 47"/>
                <a:gd name="T16" fmla="*/ 9 w 48"/>
                <a:gd name="T17" fmla="*/ 21 h 47"/>
                <a:gd name="T18" fmla="*/ 0 w 48"/>
                <a:gd name="T19" fmla="*/ 34 h 47"/>
                <a:gd name="T20" fmla="*/ 12 w 48"/>
                <a:gd name="T21" fmla="*/ 44 h 47"/>
                <a:gd name="T22" fmla="*/ 28 w 48"/>
                <a:gd name="T23" fmla="*/ 47 h 47"/>
                <a:gd name="T24" fmla="*/ 28 w 48"/>
                <a:gd name="T25" fmla="*/ 47 h 47"/>
                <a:gd name="T26" fmla="*/ 36 w 48"/>
                <a:gd name="T27" fmla="*/ 41 h 47"/>
                <a:gd name="T28" fmla="*/ 42 w 48"/>
                <a:gd name="T29"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7">
                  <a:moveTo>
                    <a:pt x="42" y="32"/>
                  </a:moveTo>
                  <a:cubicBezTo>
                    <a:pt x="44" y="30"/>
                    <a:pt x="46" y="27"/>
                    <a:pt x="48" y="25"/>
                  </a:cubicBezTo>
                  <a:cubicBezTo>
                    <a:pt x="44" y="27"/>
                    <a:pt x="43" y="25"/>
                    <a:pt x="43" y="23"/>
                  </a:cubicBezTo>
                  <a:cubicBezTo>
                    <a:pt x="38" y="23"/>
                    <a:pt x="38" y="23"/>
                    <a:pt x="38" y="23"/>
                  </a:cubicBezTo>
                  <a:cubicBezTo>
                    <a:pt x="38" y="1"/>
                    <a:pt x="38" y="1"/>
                    <a:pt x="38" y="1"/>
                  </a:cubicBezTo>
                  <a:cubicBezTo>
                    <a:pt x="34" y="1"/>
                    <a:pt x="21" y="0"/>
                    <a:pt x="19" y="0"/>
                  </a:cubicBezTo>
                  <a:cubicBezTo>
                    <a:pt x="17" y="0"/>
                    <a:pt x="17" y="8"/>
                    <a:pt x="16" y="9"/>
                  </a:cubicBezTo>
                  <a:cubicBezTo>
                    <a:pt x="15" y="10"/>
                    <a:pt x="25" y="17"/>
                    <a:pt x="24" y="20"/>
                  </a:cubicBezTo>
                  <a:cubicBezTo>
                    <a:pt x="23" y="23"/>
                    <a:pt x="10" y="21"/>
                    <a:pt x="9" y="21"/>
                  </a:cubicBezTo>
                  <a:cubicBezTo>
                    <a:pt x="8" y="22"/>
                    <a:pt x="4" y="27"/>
                    <a:pt x="0" y="34"/>
                  </a:cubicBezTo>
                  <a:cubicBezTo>
                    <a:pt x="5" y="38"/>
                    <a:pt x="10" y="43"/>
                    <a:pt x="12" y="44"/>
                  </a:cubicBezTo>
                  <a:cubicBezTo>
                    <a:pt x="17" y="47"/>
                    <a:pt x="25" y="44"/>
                    <a:pt x="28" y="47"/>
                  </a:cubicBezTo>
                  <a:cubicBezTo>
                    <a:pt x="28" y="47"/>
                    <a:pt x="28" y="47"/>
                    <a:pt x="28" y="47"/>
                  </a:cubicBezTo>
                  <a:cubicBezTo>
                    <a:pt x="32" y="44"/>
                    <a:pt x="35" y="41"/>
                    <a:pt x="36" y="41"/>
                  </a:cubicBezTo>
                  <a:cubicBezTo>
                    <a:pt x="39" y="40"/>
                    <a:pt x="37" y="36"/>
                    <a:pt x="42" y="3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52" name="Freeform 175">
              <a:extLst>
                <a:ext uri="{FF2B5EF4-FFF2-40B4-BE49-F238E27FC236}">
                  <a16:creationId xmlns="" xmlns:a16="http://schemas.microsoft.com/office/drawing/2014/main" id="{B23AED31-5B90-498C-AA1C-00FCA24C79F9}"/>
                </a:ext>
              </a:extLst>
            </p:cNvPr>
            <p:cNvSpPr>
              <a:spLocks/>
            </p:cNvSpPr>
            <p:nvPr/>
          </p:nvSpPr>
          <p:spPr bwMode="auto">
            <a:xfrm>
              <a:off x="2085975" y="2786063"/>
              <a:ext cx="30163" cy="63500"/>
            </a:xfrm>
            <a:custGeom>
              <a:avLst/>
              <a:gdLst>
                <a:gd name="T0" fmla="*/ 2 w 14"/>
                <a:gd name="T1" fmla="*/ 7 h 30"/>
                <a:gd name="T2" fmla="*/ 0 w 14"/>
                <a:gd name="T3" fmla="*/ 8 h 30"/>
                <a:gd name="T4" fmla="*/ 0 w 14"/>
                <a:gd name="T5" fmla="*/ 30 h 30"/>
                <a:gd name="T6" fmla="*/ 5 w 14"/>
                <a:gd name="T7" fmla="*/ 30 h 30"/>
                <a:gd name="T8" fmla="*/ 9 w 14"/>
                <a:gd name="T9" fmla="*/ 24 h 30"/>
                <a:gd name="T10" fmla="*/ 12 w 14"/>
                <a:gd name="T11" fmla="*/ 5 h 30"/>
                <a:gd name="T12" fmla="*/ 14 w 14"/>
                <a:gd name="T13" fmla="*/ 4 h 30"/>
                <a:gd name="T14" fmla="*/ 9 w 14"/>
                <a:gd name="T15" fmla="*/ 0 h 30"/>
                <a:gd name="T16" fmla="*/ 2 w 14"/>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0">
                  <a:moveTo>
                    <a:pt x="2" y="7"/>
                  </a:moveTo>
                  <a:cubicBezTo>
                    <a:pt x="2" y="8"/>
                    <a:pt x="1" y="8"/>
                    <a:pt x="0" y="8"/>
                  </a:cubicBezTo>
                  <a:cubicBezTo>
                    <a:pt x="0" y="30"/>
                    <a:pt x="0" y="30"/>
                    <a:pt x="0" y="30"/>
                  </a:cubicBezTo>
                  <a:cubicBezTo>
                    <a:pt x="5" y="30"/>
                    <a:pt x="5" y="30"/>
                    <a:pt x="5" y="30"/>
                  </a:cubicBezTo>
                  <a:cubicBezTo>
                    <a:pt x="6" y="28"/>
                    <a:pt x="7" y="25"/>
                    <a:pt x="9" y="24"/>
                  </a:cubicBezTo>
                  <a:cubicBezTo>
                    <a:pt x="13" y="20"/>
                    <a:pt x="7" y="6"/>
                    <a:pt x="12" y="5"/>
                  </a:cubicBezTo>
                  <a:cubicBezTo>
                    <a:pt x="13" y="5"/>
                    <a:pt x="14" y="4"/>
                    <a:pt x="14" y="4"/>
                  </a:cubicBezTo>
                  <a:cubicBezTo>
                    <a:pt x="12" y="2"/>
                    <a:pt x="10" y="0"/>
                    <a:pt x="9" y="0"/>
                  </a:cubicBezTo>
                  <a:cubicBezTo>
                    <a:pt x="6" y="1"/>
                    <a:pt x="3" y="7"/>
                    <a:pt x="2" y="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53" name="Freeform 176">
              <a:extLst>
                <a:ext uri="{FF2B5EF4-FFF2-40B4-BE49-F238E27FC236}">
                  <a16:creationId xmlns="" xmlns:a16="http://schemas.microsoft.com/office/drawing/2014/main" id="{F4B00DEC-B143-40F2-BDBE-BABD316D2FB2}"/>
                </a:ext>
              </a:extLst>
            </p:cNvPr>
            <p:cNvSpPr>
              <a:spLocks/>
            </p:cNvSpPr>
            <p:nvPr/>
          </p:nvSpPr>
          <p:spPr bwMode="auto">
            <a:xfrm>
              <a:off x="2435225" y="2741613"/>
              <a:ext cx="71438" cy="58738"/>
            </a:xfrm>
            <a:custGeom>
              <a:avLst/>
              <a:gdLst>
                <a:gd name="T0" fmla="*/ 16 w 34"/>
                <a:gd name="T1" fmla="*/ 2 h 28"/>
                <a:gd name="T2" fmla="*/ 23 w 34"/>
                <a:gd name="T3" fmla="*/ 18 h 28"/>
                <a:gd name="T4" fmla="*/ 1 w 34"/>
                <a:gd name="T5" fmla="*/ 22 h 28"/>
                <a:gd name="T6" fmla="*/ 16 w 34"/>
                <a:gd name="T7" fmla="*/ 25 h 28"/>
                <a:gd name="T8" fmla="*/ 32 w 34"/>
                <a:gd name="T9" fmla="*/ 28 h 28"/>
                <a:gd name="T10" fmla="*/ 34 w 34"/>
                <a:gd name="T11" fmla="*/ 6 h 28"/>
                <a:gd name="T12" fmla="*/ 16 w 34"/>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34" h="28">
                  <a:moveTo>
                    <a:pt x="16" y="2"/>
                  </a:moveTo>
                  <a:cubicBezTo>
                    <a:pt x="11" y="6"/>
                    <a:pt x="23" y="13"/>
                    <a:pt x="23" y="18"/>
                  </a:cubicBezTo>
                  <a:cubicBezTo>
                    <a:pt x="23" y="22"/>
                    <a:pt x="3" y="17"/>
                    <a:pt x="1" y="22"/>
                  </a:cubicBezTo>
                  <a:cubicBezTo>
                    <a:pt x="0" y="24"/>
                    <a:pt x="8" y="28"/>
                    <a:pt x="16" y="25"/>
                  </a:cubicBezTo>
                  <a:cubicBezTo>
                    <a:pt x="23" y="23"/>
                    <a:pt x="28" y="26"/>
                    <a:pt x="32" y="28"/>
                  </a:cubicBezTo>
                  <a:cubicBezTo>
                    <a:pt x="32" y="20"/>
                    <a:pt x="33" y="11"/>
                    <a:pt x="34" y="6"/>
                  </a:cubicBezTo>
                  <a:cubicBezTo>
                    <a:pt x="27" y="4"/>
                    <a:pt x="20" y="0"/>
                    <a:pt x="16" y="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54" name="Freeform 177">
              <a:extLst>
                <a:ext uri="{FF2B5EF4-FFF2-40B4-BE49-F238E27FC236}">
                  <a16:creationId xmlns="" xmlns:a16="http://schemas.microsoft.com/office/drawing/2014/main" id="{A8137001-33A8-43E6-8644-C224AF3FF828}"/>
                </a:ext>
              </a:extLst>
            </p:cNvPr>
            <p:cNvSpPr>
              <a:spLocks/>
            </p:cNvSpPr>
            <p:nvPr/>
          </p:nvSpPr>
          <p:spPr bwMode="auto">
            <a:xfrm>
              <a:off x="2503487" y="2749551"/>
              <a:ext cx="79375" cy="55563"/>
            </a:xfrm>
            <a:custGeom>
              <a:avLst/>
              <a:gdLst>
                <a:gd name="T0" fmla="*/ 14 w 38"/>
                <a:gd name="T1" fmla="*/ 19 h 26"/>
                <a:gd name="T2" fmla="*/ 38 w 38"/>
                <a:gd name="T3" fmla="*/ 14 h 26"/>
                <a:gd name="T4" fmla="*/ 8 w 38"/>
                <a:gd name="T5" fmla="*/ 2 h 26"/>
                <a:gd name="T6" fmla="*/ 2 w 38"/>
                <a:gd name="T7" fmla="*/ 2 h 26"/>
                <a:gd name="T8" fmla="*/ 0 w 38"/>
                <a:gd name="T9" fmla="*/ 24 h 26"/>
                <a:gd name="T10" fmla="*/ 0 w 38"/>
                <a:gd name="T11" fmla="*/ 24 h 26"/>
                <a:gd name="T12" fmla="*/ 14 w 38"/>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38" h="26">
                  <a:moveTo>
                    <a:pt x="14" y="19"/>
                  </a:moveTo>
                  <a:cubicBezTo>
                    <a:pt x="23" y="16"/>
                    <a:pt x="38" y="21"/>
                    <a:pt x="38" y="14"/>
                  </a:cubicBezTo>
                  <a:cubicBezTo>
                    <a:pt x="38" y="7"/>
                    <a:pt x="14" y="0"/>
                    <a:pt x="8" y="2"/>
                  </a:cubicBezTo>
                  <a:cubicBezTo>
                    <a:pt x="6" y="2"/>
                    <a:pt x="4" y="2"/>
                    <a:pt x="2" y="2"/>
                  </a:cubicBezTo>
                  <a:cubicBezTo>
                    <a:pt x="1" y="7"/>
                    <a:pt x="0" y="16"/>
                    <a:pt x="0" y="24"/>
                  </a:cubicBezTo>
                  <a:cubicBezTo>
                    <a:pt x="0" y="24"/>
                    <a:pt x="0" y="24"/>
                    <a:pt x="0" y="24"/>
                  </a:cubicBezTo>
                  <a:cubicBezTo>
                    <a:pt x="4" y="26"/>
                    <a:pt x="5" y="22"/>
                    <a:pt x="14" y="1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55" name="Freeform 178">
              <a:extLst>
                <a:ext uri="{FF2B5EF4-FFF2-40B4-BE49-F238E27FC236}">
                  <a16:creationId xmlns="" xmlns:a16="http://schemas.microsoft.com/office/drawing/2014/main" id="{C844D0A1-6702-455F-AC23-ADC59756A7F7}"/>
                </a:ext>
              </a:extLst>
            </p:cNvPr>
            <p:cNvSpPr>
              <a:spLocks/>
            </p:cNvSpPr>
            <p:nvPr/>
          </p:nvSpPr>
          <p:spPr bwMode="auto">
            <a:xfrm>
              <a:off x="2128837" y="2870201"/>
              <a:ext cx="101600" cy="106363"/>
            </a:xfrm>
            <a:custGeom>
              <a:avLst/>
              <a:gdLst>
                <a:gd name="T0" fmla="*/ 26 w 48"/>
                <a:gd name="T1" fmla="*/ 47 h 50"/>
                <a:gd name="T2" fmla="*/ 37 w 48"/>
                <a:gd name="T3" fmla="*/ 49 h 50"/>
                <a:gd name="T4" fmla="*/ 42 w 48"/>
                <a:gd name="T5" fmla="*/ 49 h 50"/>
                <a:gd name="T6" fmla="*/ 41 w 48"/>
                <a:gd name="T7" fmla="*/ 47 h 50"/>
                <a:gd name="T8" fmla="*/ 44 w 48"/>
                <a:gd name="T9" fmla="*/ 32 h 50"/>
                <a:gd name="T10" fmla="*/ 45 w 48"/>
                <a:gd name="T11" fmla="*/ 13 h 50"/>
                <a:gd name="T12" fmla="*/ 48 w 48"/>
                <a:gd name="T13" fmla="*/ 1 h 50"/>
                <a:gd name="T14" fmla="*/ 48 w 48"/>
                <a:gd name="T15" fmla="*/ 0 h 50"/>
                <a:gd name="T16" fmla="*/ 34 w 48"/>
                <a:gd name="T17" fmla="*/ 6 h 50"/>
                <a:gd name="T18" fmla="*/ 24 w 48"/>
                <a:gd name="T19" fmla="*/ 8 h 50"/>
                <a:gd name="T20" fmla="*/ 11 w 48"/>
                <a:gd name="T21" fmla="*/ 13 h 50"/>
                <a:gd name="T22" fmla="*/ 8 w 48"/>
                <a:gd name="T23" fmla="*/ 20 h 50"/>
                <a:gd name="T24" fmla="*/ 4 w 48"/>
                <a:gd name="T25" fmla="*/ 23 h 50"/>
                <a:gd name="T26" fmla="*/ 0 w 48"/>
                <a:gd name="T27" fmla="*/ 24 h 50"/>
                <a:gd name="T28" fmla="*/ 2 w 48"/>
                <a:gd name="T29" fmla="*/ 29 h 50"/>
                <a:gd name="T30" fmla="*/ 16 w 48"/>
                <a:gd name="T31" fmla="*/ 42 h 50"/>
                <a:gd name="T32" fmla="*/ 19 w 48"/>
                <a:gd name="T33" fmla="*/ 47 h 50"/>
                <a:gd name="T34" fmla="*/ 26 w 48"/>
                <a:gd name="T3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26" y="47"/>
                  </a:moveTo>
                  <a:cubicBezTo>
                    <a:pt x="28" y="48"/>
                    <a:pt x="34" y="47"/>
                    <a:pt x="37" y="49"/>
                  </a:cubicBezTo>
                  <a:cubicBezTo>
                    <a:pt x="38" y="50"/>
                    <a:pt x="40" y="50"/>
                    <a:pt x="42" y="49"/>
                  </a:cubicBezTo>
                  <a:cubicBezTo>
                    <a:pt x="42" y="48"/>
                    <a:pt x="41" y="47"/>
                    <a:pt x="41" y="47"/>
                  </a:cubicBezTo>
                  <a:cubicBezTo>
                    <a:pt x="39" y="44"/>
                    <a:pt x="42" y="37"/>
                    <a:pt x="44" y="32"/>
                  </a:cubicBezTo>
                  <a:cubicBezTo>
                    <a:pt x="45" y="28"/>
                    <a:pt x="42" y="16"/>
                    <a:pt x="45" y="13"/>
                  </a:cubicBezTo>
                  <a:cubicBezTo>
                    <a:pt x="48" y="10"/>
                    <a:pt x="46" y="8"/>
                    <a:pt x="48" y="1"/>
                  </a:cubicBezTo>
                  <a:cubicBezTo>
                    <a:pt x="48" y="1"/>
                    <a:pt x="48" y="1"/>
                    <a:pt x="48" y="0"/>
                  </a:cubicBezTo>
                  <a:cubicBezTo>
                    <a:pt x="42" y="0"/>
                    <a:pt x="36" y="5"/>
                    <a:pt x="34" y="6"/>
                  </a:cubicBezTo>
                  <a:cubicBezTo>
                    <a:pt x="32" y="6"/>
                    <a:pt x="25" y="4"/>
                    <a:pt x="24" y="8"/>
                  </a:cubicBezTo>
                  <a:cubicBezTo>
                    <a:pt x="23" y="12"/>
                    <a:pt x="18" y="13"/>
                    <a:pt x="11" y="13"/>
                  </a:cubicBezTo>
                  <a:cubicBezTo>
                    <a:pt x="5" y="14"/>
                    <a:pt x="8" y="19"/>
                    <a:pt x="8" y="20"/>
                  </a:cubicBezTo>
                  <a:cubicBezTo>
                    <a:pt x="7" y="21"/>
                    <a:pt x="4" y="23"/>
                    <a:pt x="4" y="23"/>
                  </a:cubicBezTo>
                  <a:cubicBezTo>
                    <a:pt x="0" y="24"/>
                    <a:pt x="0" y="24"/>
                    <a:pt x="0" y="24"/>
                  </a:cubicBezTo>
                  <a:cubicBezTo>
                    <a:pt x="0" y="26"/>
                    <a:pt x="0" y="28"/>
                    <a:pt x="2" y="29"/>
                  </a:cubicBezTo>
                  <a:cubicBezTo>
                    <a:pt x="6" y="31"/>
                    <a:pt x="11" y="40"/>
                    <a:pt x="16" y="42"/>
                  </a:cubicBezTo>
                  <a:cubicBezTo>
                    <a:pt x="18" y="43"/>
                    <a:pt x="19" y="45"/>
                    <a:pt x="19" y="47"/>
                  </a:cubicBezTo>
                  <a:cubicBezTo>
                    <a:pt x="22" y="46"/>
                    <a:pt x="24" y="46"/>
                    <a:pt x="26" y="4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59" name="Freeform 179">
              <a:extLst>
                <a:ext uri="{FF2B5EF4-FFF2-40B4-BE49-F238E27FC236}">
                  <a16:creationId xmlns="" xmlns:a16="http://schemas.microsoft.com/office/drawing/2014/main" id="{32EEBBB1-949F-44FB-912F-668F938B64B2}"/>
                </a:ext>
              </a:extLst>
            </p:cNvPr>
            <p:cNvSpPr>
              <a:spLocks/>
            </p:cNvSpPr>
            <p:nvPr/>
          </p:nvSpPr>
          <p:spPr bwMode="auto">
            <a:xfrm>
              <a:off x="2449512" y="3109913"/>
              <a:ext cx="954088" cy="971550"/>
            </a:xfrm>
            <a:custGeom>
              <a:avLst/>
              <a:gdLst>
                <a:gd name="T0" fmla="*/ 253 w 450"/>
                <a:gd name="T1" fmla="*/ 426 h 459"/>
                <a:gd name="T2" fmla="*/ 260 w 450"/>
                <a:gd name="T3" fmla="*/ 428 h 459"/>
                <a:gd name="T4" fmla="*/ 289 w 450"/>
                <a:gd name="T5" fmla="*/ 378 h 459"/>
                <a:gd name="T6" fmla="*/ 307 w 450"/>
                <a:gd name="T7" fmla="*/ 342 h 459"/>
                <a:gd name="T8" fmla="*/ 337 w 450"/>
                <a:gd name="T9" fmla="*/ 325 h 459"/>
                <a:gd name="T10" fmla="*/ 372 w 450"/>
                <a:gd name="T11" fmla="*/ 316 h 459"/>
                <a:gd name="T12" fmla="*/ 386 w 450"/>
                <a:gd name="T13" fmla="*/ 289 h 459"/>
                <a:gd name="T14" fmla="*/ 397 w 450"/>
                <a:gd name="T15" fmla="*/ 263 h 459"/>
                <a:gd name="T16" fmla="*/ 401 w 450"/>
                <a:gd name="T17" fmla="*/ 211 h 459"/>
                <a:gd name="T18" fmla="*/ 409 w 450"/>
                <a:gd name="T19" fmla="*/ 205 h 459"/>
                <a:gd name="T20" fmla="*/ 445 w 450"/>
                <a:gd name="T21" fmla="*/ 157 h 459"/>
                <a:gd name="T22" fmla="*/ 406 w 450"/>
                <a:gd name="T23" fmla="*/ 103 h 459"/>
                <a:gd name="T24" fmla="*/ 336 w 450"/>
                <a:gd name="T25" fmla="*/ 95 h 459"/>
                <a:gd name="T26" fmla="*/ 295 w 450"/>
                <a:gd name="T27" fmla="*/ 73 h 459"/>
                <a:gd name="T28" fmla="*/ 291 w 450"/>
                <a:gd name="T29" fmla="*/ 66 h 459"/>
                <a:gd name="T30" fmla="*/ 264 w 450"/>
                <a:gd name="T31" fmla="*/ 60 h 459"/>
                <a:gd name="T32" fmla="*/ 258 w 450"/>
                <a:gd name="T33" fmla="*/ 12 h 459"/>
                <a:gd name="T34" fmla="*/ 222 w 450"/>
                <a:gd name="T35" fmla="*/ 32 h 459"/>
                <a:gd name="T36" fmla="*/ 191 w 450"/>
                <a:gd name="T37" fmla="*/ 38 h 459"/>
                <a:gd name="T38" fmla="*/ 166 w 450"/>
                <a:gd name="T39" fmla="*/ 39 h 459"/>
                <a:gd name="T40" fmla="*/ 157 w 450"/>
                <a:gd name="T41" fmla="*/ 1 h 459"/>
                <a:gd name="T42" fmla="*/ 129 w 450"/>
                <a:gd name="T43" fmla="*/ 17 h 459"/>
                <a:gd name="T44" fmla="*/ 107 w 450"/>
                <a:gd name="T45" fmla="*/ 14 h 459"/>
                <a:gd name="T46" fmla="*/ 120 w 450"/>
                <a:gd name="T47" fmla="*/ 31 h 459"/>
                <a:gd name="T48" fmla="*/ 105 w 450"/>
                <a:gd name="T49" fmla="*/ 46 h 459"/>
                <a:gd name="T50" fmla="*/ 84 w 450"/>
                <a:gd name="T51" fmla="*/ 48 h 459"/>
                <a:gd name="T52" fmla="*/ 48 w 450"/>
                <a:gd name="T53" fmla="*/ 41 h 459"/>
                <a:gd name="T54" fmla="*/ 45 w 450"/>
                <a:gd name="T55" fmla="*/ 58 h 459"/>
                <a:gd name="T56" fmla="*/ 46 w 450"/>
                <a:gd name="T57" fmla="*/ 107 h 459"/>
                <a:gd name="T58" fmla="*/ 12 w 450"/>
                <a:gd name="T59" fmla="*/ 120 h 459"/>
                <a:gd name="T60" fmla="*/ 2 w 450"/>
                <a:gd name="T61" fmla="*/ 144 h 459"/>
                <a:gd name="T62" fmla="*/ 15 w 450"/>
                <a:gd name="T63" fmla="*/ 167 h 459"/>
                <a:gd name="T64" fmla="*/ 38 w 450"/>
                <a:gd name="T65" fmla="*/ 171 h 459"/>
                <a:gd name="T66" fmla="*/ 65 w 450"/>
                <a:gd name="T67" fmla="*/ 184 h 459"/>
                <a:gd name="T68" fmla="*/ 99 w 450"/>
                <a:gd name="T69" fmla="*/ 173 h 459"/>
                <a:gd name="T70" fmla="*/ 124 w 450"/>
                <a:gd name="T71" fmla="*/ 205 h 459"/>
                <a:gd name="T72" fmla="*/ 150 w 450"/>
                <a:gd name="T73" fmla="*/ 216 h 459"/>
                <a:gd name="T74" fmla="*/ 158 w 450"/>
                <a:gd name="T75" fmla="*/ 242 h 459"/>
                <a:gd name="T76" fmla="*/ 186 w 450"/>
                <a:gd name="T77" fmla="*/ 264 h 459"/>
                <a:gd name="T78" fmla="*/ 182 w 450"/>
                <a:gd name="T79" fmla="*/ 292 h 459"/>
                <a:gd name="T80" fmla="*/ 199 w 450"/>
                <a:gd name="T81" fmla="*/ 316 h 459"/>
                <a:gd name="T82" fmla="*/ 222 w 450"/>
                <a:gd name="T83" fmla="*/ 336 h 459"/>
                <a:gd name="T84" fmla="*/ 230 w 450"/>
                <a:gd name="T85" fmla="*/ 374 h 459"/>
                <a:gd name="T86" fmla="*/ 187 w 450"/>
                <a:gd name="T87" fmla="*/ 414 h 459"/>
                <a:gd name="T88" fmla="*/ 205 w 450"/>
                <a:gd name="T89" fmla="*/ 425 h 459"/>
                <a:gd name="T90" fmla="*/ 232 w 450"/>
                <a:gd name="T91" fmla="*/ 44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59">
                  <a:moveTo>
                    <a:pt x="238" y="454"/>
                  </a:moveTo>
                  <a:cubicBezTo>
                    <a:pt x="245" y="449"/>
                    <a:pt x="244" y="446"/>
                    <a:pt x="247" y="440"/>
                  </a:cubicBezTo>
                  <a:cubicBezTo>
                    <a:pt x="250" y="434"/>
                    <a:pt x="247" y="431"/>
                    <a:pt x="253" y="426"/>
                  </a:cubicBezTo>
                  <a:cubicBezTo>
                    <a:pt x="258" y="421"/>
                    <a:pt x="252" y="417"/>
                    <a:pt x="259" y="414"/>
                  </a:cubicBezTo>
                  <a:cubicBezTo>
                    <a:pt x="266" y="411"/>
                    <a:pt x="265" y="417"/>
                    <a:pt x="259" y="424"/>
                  </a:cubicBezTo>
                  <a:cubicBezTo>
                    <a:pt x="253" y="432"/>
                    <a:pt x="252" y="434"/>
                    <a:pt x="260" y="428"/>
                  </a:cubicBezTo>
                  <a:cubicBezTo>
                    <a:pt x="267" y="423"/>
                    <a:pt x="270" y="415"/>
                    <a:pt x="274" y="406"/>
                  </a:cubicBezTo>
                  <a:cubicBezTo>
                    <a:pt x="279" y="397"/>
                    <a:pt x="282" y="395"/>
                    <a:pt x="286" y="394"/>
                  </a:cubicBezTo>
                  <a:cubicBezTo>
                    <a:pt x="289" y="394"/>
                    <a:pt x="289" y="384"/>
                    <a:pt x="289" y="378"/>
                  </a:cubicBezTo>
                  <a:cubicBezTo>
                    <a:pt x="288" y="371"/>
                    <a:pt x="286" y="365"/>
                    <a:pt x="289" y="361"/>
                  </a:cubicBezTo>
                  <a:cubicBezTo>
                    <a:pt x="292" y="357"/>
                    <a:pt x="289" y="353"/>
                    <a:pt x="293" y="353"/>
                  </a:cubicBezTo>
                  <a:cubicBezTo>
                    <a:pt x="296" y="353"/>
                    <a:pt x="301" y="348"/>
                    <a:pt x="307" y="342"/>
                  </a:cubicBezTo>
                  <a:cubicBezTo>
                    <a:pt x="312" y="337"/>
                    <a:pt x="316" y="336"/>
                    <a:pt x="322" y="336"/>
                  </a:cubicBezTo>
                  <a:cubicBezTo>
                    <a:pt x="327" y="335"/>
                    <a:pt x="324" y="333"/>
                    <a:pt x="328" y="332"/>
                  </a:cubicBezTo>
                  <a:cubicBezTo>
                    <a:pt x="332" y="331"/>
                    <a:pt x="334" y="328"/>
                    <a:pt x="337" y="325"/>
                  </a:cubicBezTo>
                  <a:cubicBezTo>
                    <a:pt x="339" y="323"/>
                    <a:pt x="349" y="326"/>
                    <a:pt x="355" y="326"/>
                  </a:cubicBezTo>
                  <a:cubicBezTo>
                    <a:pt x="361" y="326"/>
                    <a:pt x="365" y="326"/>
                    <a:pt x="365" y="322"/>
                  </a:cubicBezTo>
                  <a:cubicBezTo>
                    <a:pt x="365" y="319"/>
                    <a:pt x="368" y="316"/>
                    <a:pt x="372" y="316"/>
                  </a:cubicBezTo>
                  <a:cubicBezTo>
                    <a:pt x="375" y="316"/>
                    <a:pt x="377" y="315"/>
                    <a:pt x="377" y="310"/>
                  </a:cubicBezTo>
                  <a:cubicBezTo>
                    <a:pt x="377" y="305"/>
                    <a:pt x="378" y="302"/>
                    <a:pt x="381" y="299"/>
                  </a:cubicBezTo>
                  <a:cubicBezTo>
                    <a:pt x="384" y="297"/>
                    <a:pt x="385" y="292"/>
                    <a:pt x="386" y="289"/>
                  </a:cubicBezTo>
                  <a:cubicBezTo>
                    <a:pt x="387" y="286"/>
                    <a:pt x="390" y="288"/>
                    <a:pt x="390" y="283"/>
                  </a:cubicBezTo>
                  <a:cubicBezTo>
                    <a:pt x="390" y="278"/>
                    <a:pt x="392" y="273"/>
                    <a:pt x="392" y="269"/>
                  </a:cubicBezTo>
                  <a:cubicBezTo>
                    <a:pt x="392" y="265"/>
                    <a:pt x="396" y="266"/>
                    <a:pt x="397" y="263"/>
                  </a:cubicBezTo>
                  <a:cubicBezTo>
                    <a:pt x="399" y="260"/>
                    <a:pt x="396" y="257"/>
                    <a:pt x="399" y="249"/>
                  </a:cubicBezTo>
                  <a:cubicBezTo>
                    <a:pt x="401" y="241"/>
                    <a:pt x="399" y="234"/>
                    <a:pt x="399" y="227"/>
                  </a:cubicBezTo>
                  <a:cubicBezTo>
                    <a:pt x="399" y="220"/>
                    <a:pt x="399" y="213"/>
                    <a:pt x="401" y="211"/>
                  </a:cubicBezTo>
                  <a:cubicBezTo>
                    <a:pt x="404" y="208"/>
                    <a:pt x="402" y="207"/>
                    <a:pt x="400" y="206"/>
                  </a:cubicBezTo>
                  <a:cubicBezTo>
                    <a:pt x="398" y="205"/>
                    <a:pt x="401" y="202"/>
                    <a:pt x="402" y="203"/>
                  </a:cubicBezTo>
                  <a:cubicBezTo>
                    <a:pt x="404" y="203"/>
                    <a:pt x="406" y="207"/>
                    <a:pt x="409" y="205"/>
                  </a:cubicBezTo>
                  <a:cubicBezTo>
                    <a:pt x="413" y="203"/>
                    <a:pt x="416" y="195"/>
                    <a:pt x="418" y="188"/>
                  </a:cubicBezTo>
                  <a:cubicBezTo>
                    <a:pt x="421" y="181"/>
                    <a:pt x="426" y="181"/>
                    <a:pt x="429" y="179"/>
                  </a:cubicBezTo>
                  <a:cubicBezTo>
                    <a:pt x="433" y="178"/>
                    <a:pt x="440" y="169"/>
                    <a:pt x="445" y="157"/>
                  </a:cubicBezTo>
                  <a:cubicBezTo>
                    <a:pt x="450" y="145"/>
                    <a:pt x="445" y="133"/>
                    <a:pt x="443" y="124"/>
                  </a:cubicBezTo>
                  <a:cubicBezTo>
                    <a:pt x="441" y="116"/>
                    <a:pt x="438" y="118"/>
                    <a:pt x="433" y="118"/>
                  </a:cubicBezTo>
                  <a:cubicBezTo>
                    <a:pt x="428" y="118"/>
                    <a:pt x="418" y="117"/>
                    <a:pt x="406" y="103"/>
                  </a:cubicBezTo>
                  <a:cubicBezTo>
                    <a:pt x="393" y="90"/>
                    <a:pt x="381" y="91"/>
                    <a:pt x="373" y="93"/>
                  </a:cubicBezTo>
                  <a:cubicBezTo>
                    <a:pt x="365" y="95"/>
                    <a:pt x="356" y="89"/>
                    <a:pt x="351" y="88"/>
                  </a:cubicBezTo>
                  <a:cubicBezTo>
                    <a:pt x="345" y="87"/>
                    <a:pt x="340" y="94"/>
                    <a:pt x="336" y="95"/>
                  </a:cubicBezTo>
                  <a:cubicBezTo>
                    <a:pt x="332" y="97"/>
                    <a:pt x="338" y="89"/>
                    <a:pt x="338" y="84"/>
                  </a:cubicBezTo>
                  <a:cubicBezTo>
                    <a:pt x="338" y="80"/>
                    <a:pt x="323" y="73"/>
                    <a:pt x="312" y="68"/>
                  </a:cubicBezTo>
                  <a:cubicBezTo>
                    <a:pt x="300" y="64"/>
                    <a:pt x="295" y="66"/>
                    <a:pt x="295" y="73"/>
                  </a:cubicBezTo>
                  <a:cubicBezTo>
                    <a:pt x="295" y="81"/>
                    <a:pt x="291" y="71"/>
                    <a:pt x="287" y="79"/>
                  </a:cubicBezTo>
                  <a:cubicBezTo>
                    <a:pt x="284" y="87"/>
                    <a:pt x="277" y="82"/>
                    <a:pt x="281" y="79"/>
                  </a:cubicBezTo>
                  <a:cubicBezTo>
                    <a:pt x="286" y="77"/>
                    <a:pt x="290" y="71"/>
                    <a:pt x="291" y="66"/>
                  </a:cubicBezTo>
                  <a:cubicBezTo>
                    <a:pt x="293" y="61"/>
                    <a:pt x="275" y="58"/>
                    <a:pt x="268" y="60"/>
                  </a:cubicBezTo>
                  <a:cubicBezTo>
                    <a:pt x="262" y="63"/>
                    <a:pt x="266" y="72"/>
                    <a:pt x="261" y="69"/>
                  </a:cubicBezTo>
                  <a:cubicBezTo>
                    <a:pt x="256" y="66"/>
                    <a:pt x="260" y="59"/>
                    <a:pt x="264" y="60"/>
                  </a:cubicBezTo>
                  <a:cubicBezTo>
                    <a:pt x="268" y="60"/>
                    <a:pt x="273" y="52"/>
                    <a:pt x="275" y="46"/>
                  </a:cubicBezTo>
                  <a:cubicBezTo>
                    <a:pt x="278" y="40"/>
                    <a:pt x="271" y="39"/>
                    <a:pt x="266" y="34"/>
                  </a:cubicBezTo>
                  <a:cubicBezTo>
                    <a:pt x="262" y="29"/>
                    <a:pt x="263" y="14"/>
                    <a:pt x="258" y="12"/>
                  </a:cubicBezTo>
                  <a:cubicBezTo>
                    <a:pt x="253" y="17"/>
                    <a:pt x="247" y="24"/>
                    <a:pt x="245" y="30"/>
                  </a:cubicBezTo>
                  <a:cubicBezTo>
                    <a:pt x="242" y="37"/>
                    <a:pt x="239" y="33"/>
                    <a:pt x="233" y="35"/>
                  </a:cubicBezTo>
                  <a:cubicBezTo>
                    <a:pt x="226" y="37"/>
                    <a:pt x="223" y="34"/>
                    <a:pt x="222" y="32"/>
                  </a:cubicBezTo>
                  <a:cubicBezTo>
                    <a:pt x="220" y="29"/>
                    <a:pt x="214" y="32"/>
                    <a:pt x="209" y="31"/>
                  </a:cubicBezTo>
                  <a:cubicBezTo>
                    <a:pt x="205" y="31"/>
                    <a:pt x="207" y="37"/>
                    <a:pt x="204" y="38"/>
                  </a:cubicBezTo>
                  <a:cubicBezTo>
                    <a:pt x="201" y="40"/>
                    <a:pt x="194" y="35"/>
                    <a:pt x="191" y="38"/>
                  </a:cubicBezTo>
                  <a:cubicBezTo>
                    <a:pt x="188" y="41"/>
                    <a:pt x="186" y="38"/>
                    <a:pt x="185" y="41"/>
                  </a:cubicBezTo>
                  <a:cubicBezTo>
                    <a:pt x="184" y="44"/>
                    <a:pt x="179" y="42"/>
                    <a:pt x="178" y="44"/>
                  </a:cubicBezTo>
                  <a:cubicBezTo>
                    <a:pt x="176" y="45"/>
                    <a:pt x="172" y="46"/>
                    <a:pt x="166" y="39"/>
                  </a:cubicBezTo>
                  <a:cubicBezTo>
                    <a:pt x="159" y="33"/>
                    <a:pt x="160" y="22"/>
                    <a:pt x="163" y="20"/>
                  </a:cubicBezTo>
                  <a:cubicBezTo>
                    <a:pt x="166" y="17"/>
                    <a:pt x="166" y="12"/>
                    <a:pt x="162" y="10"/>
                  </a:cubicBezTo>
                  <a:cubicBezTo>
                    <a:pt x="158" y="8"/>
                    <a:pt x="162" y="1"/>
                    <a:pt x="157" y="1"/>
                  </a:cubicBezTo>
                  <a:cubicBezTo>
                    <a:pt x="153" y="0"/>
                    <a:pt x="153" y="6"/>
                    <a:pt x="150" y="7"/>
                  </a:cubicBezTo>
                  <a:cubicBezTo>
                    <a:pt x="147" y="8"/>
                    <a:pt x="140" y="13"/>
                    <a:pt x="136" y="12"/>
                  </a:cubicBezTo>
                  <a:cubicBezTo>
                    <a:pt x="133" y="12"/>
                    <a:pt x="129" y="13"/>
                    <a:pt x="129" y="17"/>
                  </a:cubicBezTo>
                  <a:cubicBezTo>
                    <a:pt x="129" y="21"/>
                    <a:pt x="125" y="20"/>
                    <a:pt x="124" y="16"/>
                  </a:cubicBezTo>
                  <a:cubicBezTo>
                    <a:pt x="124" y="13"/>
                    <a:pt x="116" y="15"/>
                    <a:pt x="114" y="13"/>
                  </a:cubicBezTo>
                  <a:cubicBezTo>
                    <a:pt x="112" y="11"/>
                    <a:pt x="103" y="12"/>
                    <a:pt x="107" y="14"/>
                  </a:cubicBezTo>
                  <a:cubicBezTo>
                    <a:pt x="111" y="17"/>
                    <a:pt x="111" y="19"/>
                    <a:pt x="111" y="23"/>
                  </a:cubicBezTo>
                  <a:cubicBezTo>
                    <a:pt x="111" y="27"/>
                    <a:pt x="114" y="26"/>
                    <a:pt x="114" y="30"/>
                  </a:cubicBezTo>
                  <a:cubicBezTo>
                    <a:pt x="114" y="34"/>
                    <a:pt x="118" y="31"/>
                    <a:pt x="120" y="31"/>
                  </a:cubicBezTo>
                  <a:cubicBezTo>
                    <a:pt x="123" y="31"/>
                    <a:pt x="123" y="35"/>
                    <a:pt x="119" y="36"/>
                  </a:cubicBezTo>
                  <a:cubicBezTo>
                    <a:pt x="115" y="37"/>
                    <a:pt x="113" y="39"/>
                    <a:pt x="112" y="42"/>
                  </a:cubicBezTo>
                  <a:cubicBezTo>
                    <a:pt x="111" y="46"/>
                    <a:pt x="108" y="43"/>
                    <a:pt x="105" y="46"/>
                  </a:cubicBezTo>
                  <a:cubicBezTo>
                    <a:pt x="102" y="49"/>
                    <a:pt x="99" y="51"/>
                    <a:pt x="97" y="50"/>
                  </a:cubicBezTo>
                  <a:cubicBezTo>
                    <a:pt x="95" y="49"/>
                    <a:pt x="93" y="50"/>
                    <a:pt x="91" y="51"/>
                  </a:cubicBezTo>
                  <a:cubicBezTo>
                    <a:pt x="89" y="52"/>
                    <a:pt x="88" y="51"/>
                    <a:pt x="84" y="48"/>
                  </a:cubicBezTo>
                  <a:cubicBezTo>
                    <a:pt x="82" y="46"/>
                    <a:pt x="80" y="41"/>
                    <a:pt x="76" y="37"/>
                  </a:cubicBezTo>
                  <a:cubicBezTo>
                    <a:pt x="73" y="38"/>
                    <a:pt x="68" y="40"/>
                    <a:pt x="65" y="40"/>
                  </a:cubicBezTo>
                  <a:cubicBezTo>
                    <a:pt x="61" y="40"/>
                    <a:pt x="48" y="39"/>
                    <a:pt x="48" y="41"/>
                  </a:cubicBezTo>
                  <a:cubicBezTo>
                    <a:pt x="47" y="44"/>
                    <a:pt x="49" y="47"/>
                    <a:pt x="51" y="48"/>
                  </a:cubicBezTo>
                  <a:cubicBezTo>
                    <a:pt x="53" y="48"/>
                    <a:pt x="57" y="49"/>
                    <a:pt x="53" y="52"/>
                  </a:cubicBezTo>
                  <a:cubicBezTo>
                    <a:pt x="49" y="55"/>
                    <a:pt x="45" y="51"/>
                    <a:pt x="45" y="58"/>
                  </a:cubicBezTo>
                  <a:cubicBezTo>
                    <a:pt x="45" y="65"/>
                    <a:pt x="54" y="70"/>
                    <a:pt x="52" y="77"/>
                  </a:cubicBezTo>
                  <a:cubicBezTo>
                    <a:pt x="51" y="80"/>
                    <a:pt x="50" y="89"/>
                    <a:pt x="50" y="92"/>
                  </a:cubicBezTo>
                  <a:cubicBezTo>
                    <a:pt x="50" y="95"/>
                    <a:pt x="49" y="107"/>
                    <a:pt x="46" y="107"/>
                  </a:cubicBezTo>
                  <a:cubicBezTo>
                    <a:pt x="43" y="108"/>
                    <a:pt x="40" y="105"/>
                    <a:pt x="36" y="108"/>
                  </a:cubicBezTo>
                  <a:cubicBezTo>
                    <a:pt x="32" y="111"/>
                    <a:pt x="27" y="109"/>
                    <a:pt x="22" y="113"/>
                  </a:cubicBezTo>
                  <a:cubicBezTo>
                    <a:pt x="18" y="117"/>
                    <a:pt x="13" y="115"/>
                    <a:pt x="12" y="120"/>
                  </a:cubicBezTo>
                  <a:cubicBezTo>
                    <a:pt x="12" y="124"/>
                    <a:pt x="8" y="126"/>
                    <a:pt x="9" y="130"/>
                  </a:cubicBezTo>
                  <a:cubicBezTo>
                    <a:pt x="10" y="134"/>
                    <a:pt x="7" y="133"/>
                    <a:pt x="4" y="136"/>
                  </a:cubicBezTo>
                  <a:cubicBezTo>
                    <a:pt x="1" y="139"/>
                    <a:pt x="4" y="141"/>
                    <a:pt x="2" y="144"/>
                  </a:cubicBezTo>
                  <a:cubicBezTo>
                    <a:pt x="0" y="146"/>
                    <a:pt x="3" y="150"/>
                    <a:pt x="5" y="153"/>
                  </a:cubicBezTo>
                  <a:cubicBezTo>
                    <a:pt x="7" y="157"/>
                    <a:pt x="10" y="160"/>
                    <a:pt x="10" y="163"/>
                  </a:cubicBezTo>
                  <a:cubicBezTo>
                    <a:pt x="9" y="166"/>
                    <a:pt x="12" y="168"/>
                    <a:pt x="15" y="167"/>
                  </a:cubicBezTo>
                  <a:cubicBezTo>
                    <a:pt x="19" y="167"/>
                    <a:pt x="16" y="174"/>
                    <a:pt x="21" y="174"/>
                  </a:cubicBezTo>
                  <a:cubicBezTo>
                    <a:pt x="27" y="174"/>
                    <a:pt x="32" y="175"/>
                    <a:pt x="33" y="172"/>
                  </a:cubicBezTo>
                  <a:cubicBezTo>
                    <a:pt x="35" y="169"/>
                    <a:pt x="38" y="167"/>
                    <a:pt x="38" y="171"/>
                  </a:cubicBezTo>
                  <a:cubicBezTo>
                    <a:pt x="38" y="175"/>
                    <a:pt x="37" y="187"/>
                    <a:pt x="41" y="186"/>
                  </a:cubicBezTo>
                  <a:cubicBezTo>
                    <a:pt x="45" y="184"/>
                    <a:pt x="52" y="185"/>
                    <a:pt x="56" y="186"/>
                  </a:cubicBezTo>
                  <a:cubicBezTo>
                    <a:pt x="59" y="187"/>
                    <a:pt x="63" y="186"/>
                    <a:pt x="65" y="184"/>
                  </a:cubicBezTo>
                  <a:cubicBezTo>
                    <a:pt x="68" y="181"/>
                    <a:pt x="70" y="181"/>
                    <a:pt x="75" y="179"/>
                  </a:cubicBezTo>
                  <a:cubicBezTo>
                    <a:pt x="80" y="176"/>
                    <a:pt x="84" y="173"/>
                    <a:pt x="88" y="173"/>
                  </a:cubicBezTo>
                  <a:cubicBezTo>
                    <a:pt x="93" y="173"/>
                    <a:pt x="100" y="170"/>
                    <a:pt x="99" y="173"/>
                  </a:cubicBezTo>
                  <a:cubicBezTo>
                    <a:pt x="98" y="177"/>
                    <a:pt x="97" y="189"/>
                    <a:pt x="103" y="195"/>
                  </a:cubicBezTo>
                  <a:cubicBezTo>
                    <a:pt x="108" y="202"/>
                    <a:pt x="111" y="204"/>
                    <a:pt x="116" y="203"/>
                  </a:cubicBezTo>
                  <a:cubicBezTo>
                    <a:pt x="121" y="203"/>
                    <a:pt x="120" y="205"/>
                    <a:pt x="124" y="205"/>
                  </a:cubicBezTo>
                  <a:cubicBezTo>
                    <a:pt x="128" y="205"/>
                    <a:pt x="125" y="209"/>
                    <a:pt x="129" y="209"/>
                  </a:cubicBezTo>
                  <a:cubicBezTo>
                    <a:pt x="132" y="209"/>
                    <a:pt x="138" y="210"/>
                    <a:pt x="138" y="213"/>
                  </a:cubicBezTo>
                  <a:cubicBezTo>
                    <a:pt x="138" y="217"/>
                    <a:pt x="148" y="214"/>
                    <a:pt x="150" y="216"/>
                  </a:cubicBezTo>
                  <a:cubicBezTo>
                    <a:pt x="153" y="218"/>
                    <a:pt x="155" y="220"/>
                    <a:pt x="155" y="224"/>
                  </a:cubicBezTo>
                  <a:cubicBezTo>
                    <a:pt x="154" y="228"/>
                    <a:pt x="160" y="231"/>
                    <a:pt x="156" y="232"/>
                  </a:cubicBezTo>
                  <a:cubicBezTo>
                    <a:pt x="153" y="234"/>
                    <a:pt x="157" y="237"/>
                    <a:pt x="158" y="242"/>
                  </a:cubicBezTo>
                  <a:cubicBezTo>
                    <a:pt x="158" y="246"/>
                    <a:pt x="163" y="248"/>
                    <a:pt x="170" y="247"/>
                  </a:cubicBezTo>
                  <a:cubicBezTo>
                    <a:pt x="177" y="247"/>
                    <a:pt x="179" y="248"/>
                    <a:pt x="179" y="253"/>
                  </a:cubicBezTo>
                  <a:cubicBezTo>
                    <a:pt x="179" y="258"/>
                    <a:pt x="184" y="259"/>
                    <a:pt x="186" y="264"/>
                  </a:cubicBezTo>
                  <a:cubicBezTo>
                    <a:pt x="188" y="269"/>
                    <a:pt x="184" y="275"/>
                    <a:pt x="185" y="279"/>
                  </a:cubicBezTo>
                  <a:cubicBezTo>
                    <a:pt x="185" y="282"/>
                    <a:pt x="183" y="285"/>
                    <a:pt x="181" y="286"/>
                  </a:cubicBezTo>
                  <a:cubicBezTo>
                    <a:pt x="184" y="290"/>
                    <a:pt x="184" y="291"/>
                    <a:pt x="182" y="292"/>
                  </a:cubicBezTo>
                  <a:cubicBezTo>
                    <a:pt x="179" y="294"/>
                    <a:pt x="185" y="299"/>
                    <a:pt x="184" y="306"/>
                  </a:cubicBezTo>
                  <a:cubicBezTo>
                    <a:pt x="182" y="314"/>
                    <a:pt x="182" y="315"/>
                    <a:pt x="190" y="315"/>
                  </a:cubicBezTo>
                  <a:cubicBezTo>
                    <a:pt x="197" y="316"/>
                    <a:pt x="197" y="318"/>
                    <a:pt x="199" y="316"/>
                  </a:cubicBezTo>
                  <a:cubicBezTo>
                    <a:pt x="202" y="315"/>
                    <a:pt x="206" y="322"/>
                    <a:pt x="207" y="326"/>
                  </a:cubicBezTo>
                  <a:cubicBezTo>
                    <a:pt x="208" y="330"/>
                    <a:pt x="211" y="338"/>
                    <a:pt x="213" y="338"/>
                  </a:cubicBezTo>
                  <a:cubicBezTo>
                    <a:pt x="214" y="338"/>
                    <a:pt x="218" y="334"/>
                    <a:pt x="222" y="336"/>
                  </a:cubicBezTo>
                  <a:cubicBezTo>
                    <a:pt x="226" y="338"/>
                    <a:pt x="221" y="351"/>
                    <a:pt x="221" y="356"/>
                  </a:cubicBezTo>
                  <a:cubicBezTo>
                    <a:pt x="224" y="356"/>
                    <a:pt x="227" y="356"/>
                    <a:pt x="228" y="357"/>
                  </a:cubicBezTo>
                  <a:cubicBezTo>
                    <a:pt x="230" y="358"/>
                    <a:pt x="231" y="372"/>
                    <a:pt x="230" y="374"/>
                  </a:cubicBezTo>
                  <a:cubicBezTo>
                    <a:pt x="229" y="377"/>
                    <a:pt x="221" y="379"/>
                    <a:pt x="217" y="382"/>
                  </a:cubicBezTo>
                  <a:cubicBezTo>
                    <a:pt x="212" y="385"/>
                    <a:pt x="202" y="394"/>
                    <a:pt x="197" y="402"/>
                  </a:cubicBezTo>
                  <a:cubicBezTo>
                    <a:pt x="194" y="407"/>
                    <a:pt x="190" y="411"/>
                    <a:pt x="187" y="414"/>
                  </a:cubicBezTo>
                  <a:cubicBezTo>
                    <a:pt x="189" y="414"/>
                    <a:pt x="190" y="414"/>
                    <a:pt x="191" y="414"/>
                  </a:cubicBezTo>
                  <a:cubicBezTo>
                    <a:pt x="193" y="413"/>
                    <a:pt x="196" y="413"/>
                    <a:pt x="200" y="417"/>
                  </a:cubicBezTo>
                  <a:cubicBezTo>
                    <a:pt x="204" y="422"/>
                    <a:pt x="204" y="426"/>
                    <a:pt x="205" y="425"/>
                  </a:cubicBezTo>
                  <a:cubicBezTo>
                    <a:pt x="207" y="425"/>
                    <a:pt x="209" y="419"/>
                    <a:pt x="212" y="424"/>
                  </a:cubicBezTo>
                  <a:cubicBezTo>
                    <a:pt x="215" y="428"/>
                    <a:pt x="223" y="431"/>
                    <a:pt x="224" y="433"/>
                  </a:cubicBezTo>
                  <a:cubicBezTo>
                    <a:pt x="226" y="435"/>
                    <a:pt x="232" y="437"/>
                    <a:pt x="232" y="442"/>
                  </a:cubicBezTo>
                  <a:cubicBezTo>
                    <a:pt x="232" y="446"/>
                    <a:pt x="230" y="453"/>
                    <a:pt x="233" y="459"/>
                  </a:cubicBezTo>
                  <a:cubicBezTo>
                    <a:pt x="235" y="457"/>
                    <a:pt x="236" y="456"/>
                    <a:pt x="238" y="45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61" name="Freeform 180">
              <a:extLst>
                <a:ext uri="{FF2B5EF4-FFF2-40B4-BE49-F238E27FC236}">
                  <a16:creationId xmlns="" xmlns:a16="http://schemas.microsoft.com/office/drawing/2014/main" id="{67F6FE09-F6A6-4C92-B7C7-9FBBBB4B1E32}"/>
                </a:ext>
              </a:extLst>
            </p:cNvPr>
            <p:cNvSpPr>
              <a:spLocks/>
            </p:cNvSpPr>
            <p:nvPr/>
          </p:nvSpPr>
          <p:spPr bwMode="auto">
            <a:xfrm>
              <a:off x="2825750" y="3984626"/>
              <a:ext cx="117475" cy="128588"/>
            </a:xfrm>
            <a:custGeom>
              <a:avLst/>
              <a:gdLst>
                <a:gd name="T0" fmla="*/ 55 w 56"/>
                <a:gd name="T1" fmla="*/ 29 h 61"/>
                <a:gd name="T2" fmla="*/ 47 w 56"/>
                <a:gd name="T3" fmla="*/ 20 h 61"/>
                <a:gd name="T4" fmla="*/ 35 w 56"/>
                <a:gd name="T5" fmla="*/ 11 h 61"/>
                <a:gd name="T6" fmla="*/ 28 w 56"/>
                <a:gd name="T7" fmla="*/ 12 h 61"/>
                <a:gd name="T8" fmla="*/ 23 w 56"/>
                <a:gd name="T9" fmla="*/ 4 h 61"/>
                <a:gd name="T10" fmla="*/ 14 w 56"/>
                <a:gd name="T11" fmla="*/ 1 h 61"/>
                <a:gd name="T12" fmla="*/ 10 w 56"/>
                <a:gd name="T13" fmla="*/ 1 h 61"/>
                <a:gd name="T14" fmla="*/ 7 w 56"/>
                <a:gd name="T15" fmla="*/ 8 h 61"/>
                <a:gd name="T16" fmla="*/ 3 w 56"/>
                <a:gd name="T17" fmla="*/ 27 h 61"/>
                <a:gd name="T18" fmla="*/ 0 w 56"/>
                <a:gd name="T19" fmla="*/ 41 h 61"/>
                <a:gd name="T20" fmla="*/ 3 w 56"/>
                <a:gd name="T21" fmla="*/ 48 h 61"/>
                <a:gd name="T22" fmla="*/ 2 w 56"/>
                <a:gd name="T23" fmla="*/ 53 h 61"/>
                <a:gd name="T24" fmla="*/ 7 w 56"/>
                <a:gd name="T25" fmla="*/ 55 h 61"/>
                <a:gd name="T26" fmla="*/ 21 w 56"/>
                <a:gd name="T27" fmla="*/ 59 h 61"/>
                <a:gd name="T28" fmla="*/ 30 w 56"/>
                <a:gd name="T29" fmla="*/ 59 h 61"/>
                <a:gd name="T30" fmla="*/ 47 w 56"/>
                <a:gd name="T31" fmla="*/ 57 h 61"/>
                <a:gd name="T32" fmla="*/ 56 w 56"/>
                <a:gd name="T33" fmla="*/ 46 h 61"/>
                <a:gd name="T34" fmla="*/ 55 w 56"/>
                <a:gd name="T35"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61">
                  <a:moveTo>
                    <a:pt x="55" y="29"/>
                  </a:moveTo>
                  <a:cubicBezTo>
                    <a:pt x="55" y="24"/>
                    <a:pt x="49" y="22"/>
                    <a:pt x="47" y="20"/>
                  </a:cubicBezTo>
                  <a:cubicBezTo>
                    <a:pt x="46" y="18"/>
                    <a:pt x="38" y="15"/>
                    <a:pt x="35" y="11"/>
                  </a:cubicBezTo>
                  <a:cubicBezTo>
                    <a:pt x="32" y="6"/>
                    <a:pt x="30" y="12"/>
                    <a:pt x="28" y="12"/>
                  </a:cubicBezTo>
                  <a:cubicBezTo>
                    <a:pt x="27" y="13"/>
                    <a:pt x="27" y="9"/>
                    <a:pt x="23" y="4"/>
                  </a:cubicBezTo>
                  <a:cubicBezTo>
                    <a:pt x="19" y="0"/>
                    <a:pt x="16" y="0"/>
                    <a:pt x="14" y="1"/>
                  </a:cubicBezTo>
                  <a:cubicBezTo>
                    <a:pt x="13" y="1"/>
                    <a:pt x="12" y="1"/>
                    <a:pt x="10" y="1"/>
                  </a:cubicBezTo>
                  <a:cubicBezTo>
                    <a:pt x="8" y="3"/>
                    <a:pt x="7" y="6"/>
                    <a:pt x="7" y="8"/>
                  </a:cubicBezTo>
                  <a:cubicBezTo>
                    <a:pt x="7" y="12"/>
                    <a:pt x="3" y="18"/>
                    <a:pt x="3" y="27"/>
                  </a:cubicBezTo>
                  <a:cubicBezTo>
                    <a:pt x="3" y="36"/>
                    <a:pt x="0" y="34"/>
                    <a:pt x="0" y="41"/>
                  </a:cubicBezTo>
                  <a:cubicBezTo>
                    <a:pt x="0" y="49"/>
                    <a:pt x="2" y="47"/>
                    <a:pt x="3" y="48"/>
                  </a:cubicBezTo>
                  <a:cubicBezTo>
                    <a:pt x="4" y="49"/>
                    <a:pt x="3" y="51"/>
                    <a:pt x="2" y="53"/>
                  </a:cubicBezTo>
                  <a:cubicBezTo>
                    <a:pt x="3" y="54"/>
                    <a:pt x="5" y="55"/>
                    <a:pt x="7" y="55"/>
                  </a:cubicBezTo>
                  <a:cubicBezTo>
                    <a:pt x="11" y="55"/>
                    <a:pt x="16" y="56"/>
                    <a:pt x="21" y="59"/>
                  </a:cubicBezTo>
                  <a:cubicBezTo>
                    <a:pt x="27" y="61"/>
                    <a:pt x="25" y="58"/>
                    <a:pt x="30" y="59"/>
                  </a:cubicBezTo>
                  <a:cubicBezTo>
                    <a:pt x="35" y="60"/>
                    <a:pt x="41" y="60"/>
                    <a:pt x="47" y="57"/>
                  </a:cubicBezTo>
                  <a:cubicBezTo>
                    <a:pt x="51" y="54"/>
                    <a:pt x="53" y="50"/>
                    <a:pt x="56" y="46"/>
                  </a:cubicBezTo>
                  <a:cubicBezTo>
                    <a:pt x="53" y="40"/>
                    <a:pt x="55" y="33"/>
                    <a:pt x="55" y="2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64" name="Freeform 181">
              <a:extLst>
                <a:ext uri="{FF2B5EF4-FFF2-40B4-BE49-F238E27FC236}">
                  <a16:creationId xmlns="" xmlns:a16="http://schemas.microsoft.com/office/drawing/2014/main" id="{7A8B68DA-4BEC-4FF8-BDCC-B346741E8E83}"/>
                </a:ext>
              </a:extLst>
            </p:cNvPr>
            <p:cNvSpPr>
              <a:spLocks noEditPoints="1"/>
            </p:cNvSpPr>
            <p:nvPr/>
          </p:nvSpPr>
          <p:spPr bwMode="auto">
            <a:xfrm>
              <a:off x="2455862" y="3767138"/>
              <a:ext cx="484188" cy="954088"/>
            </a:xfrm>
            <a:custGeom>
              <a:avLst/>
              <a:gdLst>
                <a:gd name="T0" fmla="*/ 65 w 228"/>
                <a:gd name="T1" fmla="*/ 427 h 451"/>
                <a:gd name="T2" fmla="*/ 60 w 228"/>
                <a:gd name="T3" fmla="*/ 417 h 451"/>
                <a:gd name="T4" fmla="*/ 56 w 228"/>
                <a:gd name="T5" fmla="*/ 448 h 451"/>
                <a:gd name="T6" fmla="*/ 80 w 228"/>
                <a:gd name="T7" fmla="*/ 449 h 451"/>
                <a:gd name="T8" fmla="*/ 87 w 228"/>
                <a:gd name="T9" fmla="*/ 442 h 451"/>
                <a:gd name="T10" fmla="*/ 218 w 228"/>
                <a:gd name="T11" fmla="*/ 46 h 451"/>
                <a:gd name="T12" fmla="*/ 212 w 228"/>
                <a:gd name="T13" fmla="*/ 64 h 451"/>
                <a:gd name="T14" fmla="*/ 194 w 228"/>
                <a:gd name="T15" fmla="*/ 71 h 451"/>
                <a:gd name="T16" fmla="*/ 172 w 228"/>
                <a:gd name="T17" fmla="*/ 67 h 451"/>
                <a:gd name="T18" fmla="*/ 185 w 228"/>
                <a:gd name="T19" fmla="*/ 45 h 451"/>
                <a:gd name="T20" fmla="*/ 151 w 228"/>
                <a:gd name="T21" fmla="*/ 28 h 451"/>
                <a:gd name="T22" fmla="*/ 123 w 228"/>
                <a:gd name="T23" fmla="*/ 4 h 451"/>
                <a:gd name="T24" fmla="*/ 105 w 228"/>
                <a:gd name="T25" fmla="*/ 11 h 451"/>
                <a:gd name="T26" fmla="*/ 82 w 228"/>
                <a:gd name="T27" fmla="*/ 6 h 451"/>
                <a:gd name="T28" fmla="*/ 72 w 228"/>
                <a:gd name="T29" fmla="*/ 26 h 451"/>
                <a:gd name="T30" fmla="*/ 58 w 228"/>
                <a:gd name="T31" fmla="*/ 44 h 451"/>
                <a:gd name="T32" fmla="*/ 60 w 228"/>
                <a:gd name="T33" fmla="*/ 64 h 451"/>
                <a:gd name="T34" fmla="*/ 49 w 228"/>
                <a:gd name="T35" fmla="*/ 78 h 451"/>
                <a:gd name="T36" fmla="*/ 41 w 228"/>
                <a:gd name="T37" fmla="*/ 95 h 451"/>
                <a:gd name="T38" fmla="*/ 37 w 228"/>
                <a:gd name="T39" fmla="*/ 115 h 451"/>
                <a:gd name="T40" fmla="*/ 40 w 228"/>
                <a:gd name="T41" fmla="*/ 138 h 451"/>
                <a:gd name="T42" fmla="*/ 40 w 228"/>
                <a:gd name="T43" fmla="*/ 158 h 451"/>
                <a:gd name="T44" fmla="*/ 37 w 228"/>
                <a:gd name="T45" fmla="*/ 180 h 451"/>
                <a:gd name="T46" fmla="*/ 28 w 228"/>
                <a:gd name="T47" fmla="*/ 206 h 451"/>
                <a:gd name="T48" fmla="*/ 25 w 228"/>
                <a:gd name="T49" fmla="*/ 217 h 451"/>
                <a:gd name="T50" fmla="*/ 21 w 228"/>
                <a:gd name="T51" fmla="*/ 232 h 451"/>
                <a:gd name="T52" fmla="*/ 20 w 228"/>
                <a:gd name="T53" fmla="*/ 248 h 451"/>
                <a:gd name="T54" fmla="*/ 18 w 228"/>
                <a:gd name="T55" fmla="*/ 272 h 451"/>
                <a:gd name="T56" fmla="*/ 21 w 228"/>
                <a:gd name="T57" fmla="*/ 285 h 451"/>
                <a:gd name="T58" fmla="*/ 26 w 228"/>
                <a:gd name="T59" fmla="*/ 296 h 451"/>
                <a:gd name="T60" fmla="*/ 23 w 228"/>
                <a:gd name="T61" fmla="*/ 306 h 451"/>
                <a:gd name="T62" fmla="*/ 21 w 228"/>
                <a:gd name="T63" fmla="*/ 323 h 451"/>
                <a:gd name="T64" fmla="*/ 13 w 228"/>
                <a:gd name="T65" fmla="*/ 339 h 451"/>
                <a:gd name="T66" fmla="*/ 9 w 228"/>
                <a:gd name="T67" fmla="*/ 355 h 451"/>
                <a:gd name="T68" fmla="*/ 3 w 228"/>
                <a:gd name="T69" fmla="*/ 373 h 451"/>
                <a:gd name="T70" fmla="*/ 15 w 228"/>
                <a:gd name="T71" fmla="*/ 384 h 451"/>
                <a:gd name="T72" fmla="*/ 21 w 228"/>
                <a:gd name="T73" fmla="*/ 402 h 451"/>
                <a:gd name="T74" fmla="*/ 47 w 228"/>
                <a:gd name="T75" fmla="*/ 405 h 451"/>
                <a:gd name="T76" fmla="*/ 52 w 228"/>
                <a:gd name="T77" fmla="*/ 396 h 451"/>
                <a:gd name="T78" fmla="*/ 53 w 228"/>
                <a:gd name="T79" fmla="*/ 377 h 451"/>
                <a:gd name="T80" fmla="*/ 66 w 228"/>
                <a:gd name="T81" fmla="*/ 364 h 451"/>
                <a:gd name="T82" fmla="*/ 87 w 228"/>
                <a:gd name="T83" fmla="*/ 341 h 451"/>
                <a:gd name="T84" fmla="*/ 78 w 228"/>
                <a:gd name="T85" fmla="*/ 327 h 451"/>
                <a:gd name="T86" fmla="*/ 89 w 228"/>
                <a:gd name="T87" fmla="*/ 299 h 451"/>
                <a:gd name="T88" fmla="*/ 95 w 228"/>
                <a:gd name="T89" fmla="*/ 285 h 451"/>
                <a:gd name="T90" fmla="*/ 102 w 228"/>
                <a:gd name="T91" fmla="*/ 270 h 451"/>
                <a:gd name="T92" fmla="*/ 109 w 228"/>
                <a:gd name="T93" fmla="*/ 269 h 451"/>
                <a:gd name="T94" fmla="*/ 106 w 228"/>
                <a:gd name="T95" fmla="*/ 262 h 451"/>
                <a:gd name="T96" fmla="*/ 98 w 228"/>
                <a:gd name="T97" fmla="*/ 251 h 451"/>
                <a:gd name="T98" fmla="*/ 115 w 228"/>
                <a:gd name="T99" fmla="*/ 245 h 451"/>
                <a:gd name="T100" fmla="*/ 129 w 228"/>
                <a:gd name="T101" fmla="*/ 228 h 451"/>
                <a:gd name="T102" fmla="*/ 133 w 228"/>
                <a:gd name="T103" fmla="*/ 215 h 451"/>
                <a:gd name="T104" fmla="*/ 183 w 228"/>
                <a:gd name="T105" fmla="*/ 203 h 451"/>
                <a:gd name="T106" fmla="*/ 189 w 228"/>
                <a:gd name="T107" fmla="*/ 181 h 451"/>
                <a:gd name="T108" fmla="*/ 180 w 228"/>
                <a:gd name="T109" fmla="*/ 164 h 451"/>
                <a:gd name="T110" fmla="*/ 176 w 228"/>
                <a:gd name="T111" fmla="*/ 156 h 451"/>
                <a:gd name="T112" fmla="*/ 174 w 228"/>
                <a:gd name="T113" fmla="*/ 144 h 451"/>
                <a:gd name="T114" fmla="*/ 181 w 228"/>
                <a:gd name="T115" fmla="*/ 111 h 451"/>
                <a:gd name="T116" fmla="*/ 214 w 228"/>
                <a:gd name="T117" fmla="*/ 72 h 451"/>
                <a:gd name="T118" fmla="*/ 225 w 228"/>
                <a:gd name="T119" fmla="*/ 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451">
                  <a:moveTo>
                    <a:pt x="87" y="442"/>
                  </a:moveTo>
                  <a:cubicBezTo>
                    <a:pt x="81" y="441"/>
                    <a:pt x="68" y="430"/>
                    <a:pt x="65" y="427"/>
                  </a:cubicBezTo>
                  <a:cubicBezTo>
                    <a:pt x="61" y="424"/>
                    <a:pt x="64" y="421"/>
                    <a:pt x="59" y="422"/>
                  </a:cubicBezTo>
                  <a:cubicBezTo>
                    <a:pt x="55" y="422"/>
                    <a:pt x="58" y="418"/>
                    <a:pt x="60" y="417"/>
                  </a:cubicBezTo>
                  <a:cubicBezTo>
                    <a:pt x="62" y="416"/>
                    <a:pt x="59" y="412"/>
                    <a:pt x="56" y="411"/>
                  </a:cubicBezTo>
                  <a:cubicBezTo>
                    <a:pt x="56" y="418"/>
                    <a:pt x="54" y="448"/>
                    <a:pt x="56" y="448"/>
                  </a:cubicBezTo>
                  <a:cubicBezTo>
                    <a:pt x="58" y="448"/>
                    <a:pt x="71" y="446"/>
                    <a:pt x="75" y="449"/>
                  </a:cubicBezTo>
                  <a:cubicBezTo>
                    <a:pt x="77" y="449"/>
                    <a:pt x="79" y="451"/>
                    <a:pt x="80" y="449"/>
                  </a:cubicBezTo>
                  <a:cubicBezTo>
                    <a:pt x="83" y="446"/>
                    <a:pt x="90" y="448"/>
                    <a:pt x="94" y="445"/>
                  </a:cubicBezTo>
                  <a:cubicBezTo>
                    <a:pt x="98" y="443"/>
                    <a:pt x="93" y="442"/>
                    <a:pt x="87" y="442"/>
                  </a:cubicBezTo>
                  <a:close/>
                  <a:moveTo>
                    <a:pt x="225" y="47"/>
                  </a:moveTo>
                  <a:cubicBezTo>
                    <a:pt x="224" y="46"/>
                    <a:pt x="221" y="46"/>
                    <a:pt x="218" y="46"/>
                  </a:cubicBezTo>
                  <a:cubicBezTo>
                    <a:pt x="218" y="47"/>
                    <a:pt x="218" y="47"/>
                    <a:pt x="218" y="48"/>
                  </a:cubicBezTo>
                  <a:cubicBezTo>
                    <a:pt x="219" y="52"/>
                    <a:pt x="216" y="65"/>
                    <a:pt x="212" y="64"/>
                  </a:cubicBezTo>
                  <a:cubicBezTo>
                    <a:pt x="209" y="64"/>
                    <a:pt x="206" y="69"/>
                    <a:pt x="203" y="69"/>
                  </a:cubicBezTo>
                  <a:cubicBezTo>
                    <a:pt x="201" y="68"/>
                    <a:pt x="197" y="73"/>
                    <a:pt x="194" y="71"/>
                  </a:cubicBezTo>
                  <a:cubicBezTo>
                    <a:pt x="190" y="69"/>
                    <a:pt x="186" y="71"/>
                    <a:pt x="183" y="70"/>
                  </a:cubicBezTo>
                  <a:cubicBezTo>
                    <a:pt x="180" y="68"/>
                    <a:pt x="172" y="69"/>
                    <a:pt x="172" y="67"/>
                  </a:cubicBezTo>
                  <a:cubicBezTo>
                    <a:pt x="172" y="65"/>
                    <a:pt x="176" y="66"/>
                    <a:pt x="176" y="60"/>
                  </a:cubicBezTo>
                  <a:cubicBezTo>
                    <a:pt x="176" y="54"/>
                    <a:pt x="186" y="47"/>
                    <a:pt x="185" y="45"/>
                  </a:cubicBezTo>
                  <a:cubicBezTo>
                    <a:pt x="183" y="42"/>
                    <a:pt x="166" y="37"/>
                    <a:pt x="164" y="34"/>
                  </a:cubicBezTo>
                  <a:cubicBezTo>
                    <a:pt x="161" y="31"/>
                    <a:pt x="158" y="28"/>
                    <a:pt x="151" y="28"/>
                  </a:cubicBezTo>
                  <a:cubicBezTo>
                    <a:pt x="145" y="27"/>
                    <a:pt x="145" y="24"/>
                    <a:pt x="139" y="20"/>
                  </a:cubicBezTo>
                  <a:cubicBezTo>
                    <a:pt x="134" y="17"/>
                    <a:pt x="126" y="8"/>
                    <a:pt x="123" y="4"/>
                  </a:cubicBezTo>
                  <a:cubicBezTo>
                    <a:pt x="119" y="3"/>
                    <a:pt x="113" y="3"/>
                    <a:pt x="112" y="4"/>
                  </a:cubicBezTo>
                  <a:cubicBezTo>
                    <a:pt x="110" y="6"/>
                    <a:pt x="108" y="15"/>
                    <a:pt x="105" y="11"/>
                  </a:cubicBezTo>
                  <a:cubicBezTo>
                    <a:pt x="103" y="6"/>
                    <a:pt x="97" y="6"/>
                    <a:pt x="92" y="5"/>
                  </a:cubicBezTo>
                  <a:cubicBezTo>
                    <a:pt x="87" y="5"/>
                    <a:pt x="88" y="0"/>
                    <a:pt x="82" y="6"/>
                  </a:cubicBezTo>
                  <a:cubicBezTo>
                    <a:pt x="80" y="8"/>
                    <a:pt x="77" y="11"/>
                    <a:pt x="74" y="12"/>
                  </a:cubicBezTo>
                  <a:cubicBezTo>
                    <a:pt x="74" y="18"/>
                    <a:pt x="73" y="24"/>
                    <a:pt x="72" y="26"/>
                  </a:cubicBezTo>
                  <a:cubicBezTo>
                    <a:pt x="70" y="28"/>
                    <a:pt x="59" y="33"/>
                    <a:pt x="59" y="36"/>
                  </a:cubicBezTo>
                  <a:cubicBezTo>
                    <a:pt x="59" y="38"/>
                    <a:pt x="60" y="42"/>
                    <a:pt x="58" y="44"/>
                  </a:cubicBezTo>
                  <a:cubicBezTo>
                    <a:pt x="56" y="46"/>
                    <a:pt x="63" y="54"/>
                    <a:pt x="59" y="56"/>
                  </a:cubicBezTo>
                  <a:cubicBezTo>
                    <a:pt x="56" y="58"/>
                    <a:pt x="62" y="61"/>
                    <a:pt x="60" y="64"/>
                  </a:cubicBezTo>
                  <a:cubicBezTo>
                    <a:pt x="57" y="66"/>
                    <a:pt x="53" y="67"/>
                    <a:pt x="53" y="69"/>
                  </a:cubicBezTo>
                  <a:cubicBezTo>
                    <a:pt x="53" y="71"/>
                    <a:pt x="53" y="77"/>
                    <a:pt x="49" y="78"/>
                  </a:cubicBezTo>
                  <a:cubicBezTo>
                    <a:pt x="46" y="80"/>
                    <a:pt x="44" y="85"/>
                    <a:pt x="44" y="89"/>
                  </a:cubicBezTo>
                  <a:cubicBezTo>
                    <a:pt x="44" y="92"/>
                    <a:pt x="40" y="90"/>
                    <a:pt x="41" y="95"/>
                  </a:cubicBezTo>
                  <a:cubicBezTo>
                    <a:pt x="43" y="99"/>
                    <a:pt x="45" y="105"/>
                    <a:pt x="41" y="106"/>
                  </a:cubicBezTo>
                  <a:cubicBezTo>
                    <a:pt x="38" y="107"/>
                    <a:pt x="39" y="115"/>
                    <a:pt x="37" y="115"/>
                  </a:cubicBezTo>
                  <a:cubicBezTo>
                    <a:pt x="35" y="115"/>
                    <a:pt x="34" y="123"/>
                    <a:pt x="37" y="127"/>
                  </a:cubicBezTo>
                  <a:cubicBezTo>
                    <a:pt x="40" y="131"/>
                    <a:pt x="40" y="135"/>
                    <a:pt x="40" y="138"/>
                  </a:cubicBezTo>
                  <a:cubicBezTo>
                    <a:pt x="40" y="142"/>
                    <a:pt x="44" y="144"/>
                    <a:pt x="43" y="148"/>
                  </a:cubicBezTo>
                  <a:cubicBezTo>
                    <a:pt x="42" y="152"/>
                    <a:pt x="42" y="156"/>
                    <a:pt x="40" y="158"/>
                  </a:cubicBezTo>
                  <a:cubicBezTo>
                    <a:pt x="38" y="159"/>
                    <a:pt x="40" y="164"/>
                    <a:pt x="37" y="166"/>
                  </a:cubicBezTo>
                  <a:cubicBezTo>
                    <a:pt x="34" y="167"/>
                    <a:pt x="39" y="178"/>
                    <a:pt x="37" y="180"/>
                  </a:cubicBezTo>
                  <a:cubicBezTo>
                    <a:pt x="34" y="182"/>
                    <a:pt x="28" y="184"/>
                    <a:pt x="28" y="191"/>
                  </a:cubicBezTo>
                  <a:cubicBezTo>
                    <a:pt x="28" y="199"/>
                    <a:pt x="29" y="203"/>
                    <a:pt x="28" y="206"/>
                  </a:cubicBezTo>
                  <a:cubicBezTo>
                    <a:pt x="28" y="209"/>
                    <a:pt x="32" y="208"/>
                    <a:pt x="31" y="212"/>
                  </a:cubicBezTo>
                  <a:cubicBezTo>
                    <a:pt x="31" y="217"/>
                    <a:pt x="25" y="214"/>
                    <a:pt x="25" y="217"/>
                  </a:cubicBezTo>
                  <a:cubicBezTo>
                    <a:pt x="24" y="220"/>
                    <a:pt x="26" y="225"/>
                    <a:pt x="24" y="225"/>
                  </a:cubicBezTo>
                  <a:cubicBezTo>
                    <a:pt x="22" y="226"/>
                    <a:pt x="21" y="228"/>
                    <a:pt x="21" y="232"/>
                  </a:cubicBezTo>
                  <a:cubicBezTo>
                    <a:pt x="21" y="237"/>
                    <a:pt x="18" y="238"/>
                    <a:pt x="18" y="240"/>
                  </a:cubicBezTo>
                  <a:cubicBezTo>
                    <a:pt x="18" y="243"/>
                    <a:pt x="20" y="245"/>
                    <a:pt x="20" y="248"/>
                  </a:cubicBezTo>
                  <a:cubicBezTo>
                    <a:pt x="20" y="251"/>
                    <a:pt x="22" y="260"/>
                    <a:pt x="20" y="260"/>
                  </a:cubicBezTo>
                  <a:cubicBezTo>
                    <a:pt x="17" y="260"/>
                    <a:pt x="16" y="271"/>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1"/>
                    <a:pt x="27" y="304"/>
                    <a:pt x="23" y="306"/>
                  </a:cubicBezTo>
                  <a:cubicBezTo>
                    <a:pt x="19" y="308"/>
                    <a:pt x="22" y="311"/>
                    <a:pt x="21" y="315"/>
                  </a:cubicBezTo>
                  <a:cubicBezTo>
                    <a:pt x="20" y="319"/>
                    <a:pt x="24" y="322"/>
                    <a:pt x="21" y="323"/>
                  </a:cubicBezTo>
                  <a:cubicBezTo>
                    <a:pt x="18" y="324"/>
                    <a:pt x="22" y="331"/>
                    <a:pt x="18" y="331"/>
                  </a:cubicBezTo>
                  <a:cubicBezTo>
                    <a:pt x="13" y="332"/>
                    <a:pt x="16" y="336"/>
                    <a:pt x="13" y="339"/>
                  </a:cubicBezTo>
                  <a:cubicBezTo>
                    <a:pt x="10" y="341"/>
                    <a:pt x="17" y="345"/>
                    <a:pt x="13" y="347"/>
                  </a:cubicBezTo>
                  <a:cubicBezTo>
                    <a:pt x="10" y="350"/>
                    <a:pt x="12" y="355"/>
                    <a:pt x="9" y="355"/>
                  </a:cubicBezTo>
                  <a:cubicBezTo>
                    <a:pt x="5" y="355"/>
                    <a:pt x="3" y="360"/>
                    <a:pt x="2" y="363"/>
                  </a:cubicBezTo>
                  <a:cubicBezTo>
                    <a:pt x="2" y="365"/>
                    <a:pt x="0" y="370"/>
                    <a:pt x="3" y="373"/>
                  </a:cubicBezTo>
                  <a:cubicBezTo>
                    <a:pt x="6" y="377"/>
                    <a:pt x="2" y="379"/>
                    <a:pt x="5" y="381"/>
                  </a:cubicBezTo>
                  <a:cubicBezTo>
                    <a:pt x="8" y="382"/>
                    <a:pt x="17" y="380"/>
                    <a:pt x="15" y="384"/>
                  </a:cubicBezTo>
                  <a:cubicBezTo>
                    <a:pt x="14" y="388"/>
                    <a:pt x="14" y="397"/>
                    <a:pt x="16" y="397"/>
                  </a:cubicBezTo>
                  <a:cubicBezTo>
                    <a:pt x="18" y="397"/>
                    <a:pt x="19" y="402"/>
                    <a:pt x="21" y="402"/>
                  </a:cubicBezTo>
                  <a:cubicBezTo>
                    <a:pt x="24" y="401"/>
                    <a:pt x="36" y="400"/>
                    <a:pt x="41" y="401"/>
                  </a:cubicBezTo>
                  <a:cubicBezTo>
                    <a:pt x="44" y="402"/>
                    <a:pt x="46" y="403"/>
                    <a:pt x="47" y="405"/>
                  </a:cubicBezTo>
                  <a:cubicBezTo>
                    <a:pt x="50" y="403"/>
                    <a:pt x="57" y="408"/>
                    <a:pt x="58" y="406"/>
                  </a:cubicBezTo>
                  <a:cubicBezTo>
                    <a:pt x="60" y="404"/>
                    <a:pt x="52" y="398"/>
                    <a:pt x="52" y="396"/>
                  </a:cubicBezTo>
                  <a:cubicBezTo>
                    <a:pt x="52" y="393"/>
                    <a:pt x="51" y="390"/>
                    <a:pt x="51" y="387"/>
                  </a:cubicBezTo>
                  <a:cubicBezTo>
                    <a:pt x="51" y="385"/>
                    <a:pt x="50" y="379"/>
                    <a:pt x="53" y="377"/>
                  </a:cubicBezTo>
                  <a:cubicBezTo>
                    <a:pt x="57" y="374"/>
                    <a:pt x="57" y="372"/>
                    <a:pt x="59" y="372"/>
                  </a:cubicBezTo>
                  <a:cubicBezTo>
                    <a:pt x="61" y="373"/>
                    <a:pt x="66" y="370"/>
                    <a:pt x="66" y="364"/>
                  </a:cubicBezTo>
                  <a:cubicBezTo>
                    <a:pt x="66" y="358"/>
                    <a:pt x="69" y="356"/>
                    <a:pt x="74" y="352"/>
                  </a:cubicBezTo>
                  <a:cubicBezTo>
                    <a:pt x="80" y="347"/>
                    <a:pt x="89" y="343"/>
                    <a:pt x="87" y="341"/>
                  </a:cubicBezTo>
                  <a:cubicBezTo>
                    <a:pt x="86" y="339"/>
                    <a:pt x="89" y="332"/>
                    <a:pt x="89" y="330"/>
                  </a:cubicBezTo>
                  <a:cubicBezTo>
                    <a:pt x="89" y="327"/>
                    <a:pt x="81" y="328"/>
                    <a:pt x="78" y="327"/>
                  </a:cubicBezTo>
                  <a:cubicBezTo>
                    <a:pt x="75" y="326"/>
                    <a:pt x="65" y="319"/>
                    <a:pt x="70" y="309"/>
                  </a:cubicBezTo>
                  <a:cubicBezTo>
                    <a:pt x="75" y="300"/>
                    <a:pt x="86" y="299"/>
                    <a:pt x="89" y="299"/>
                  </a:cubicBezTo>
                  <a:cubicBezTo>
                    <a:pt x="92" y="299"/>
                    <a:pt x="89" y="294"/>
                    <a:pt x="92" y="293"/>
                  </a:cubicBezTo>
                  <a:cubicBezTo>
                    <a:pt x="94" y="291"/>
                    <a:pt x="95" y="289"/>
                    <a:pt x="95" y="285"/>
                  </a:cubicBezTo>
                  <a:cubicBezTo>
                    <a:pt x="95" y="281"/>
                    <a:pt x="95" y="274"/>
                    <a:pt x="99" y="274"/>
                  </a:cubicBezTo>
                  <a:cubicBezTo>
                    <a:pt x="104" y="273"/>
                    <a:pt x="105" y="271"/>
                    <a:pt x="102" y="270"/>
                  </a:cubicBezTo>
                  <a:cubicBezTo>
                    <a:pt x="99" y="269"/>
                    <a:pt x="98" y="266"/>
                    <a:pt x="103" y="265"/>
                  </a:cubicBezTo>
                  <a:cubicBezTo>
                    <a:pt x="107" y="265"/>
                    <a:pt x="106" y="269"/>
                    <a:pt x="109" y="269"/>
                  </a:cubicBezTo>
                  <a:cubicBezTo>
                    <a:pt x="112" y="269"/>
                    <a:pt x="118" y="264"/>
                    <a:pt x="113" y="260"/>
                  </a:cubicBezTo>
                  <a:cubicBezTo>
                    <a:pt x="109" y="257"/>
                    <a:pt x="108" y="262"/>
                    <a:pt x="106" y="262"/>
                  </a:cubicBezTo>
                  <a:cubicBezTo>
                    <a:pt x="103" y="263"/>
                    <a:pt x="102" y="259"/>
                    <a:pt x="99" y="259"/>
                  </a:cubicBezTo>
                  <a:cubicBezTo>
                    <a:pt x="97" y="259"/>
                    <a:pt x="99" y="253"/>
                    <a:pt x="98" y="251"/>
                  </a:cubicBezTo>
                  <a:cubicBezTo>
                    <a:pt x="97" y="249"/>
                    <a:pt x="95" y="243"/>
                    <a:pt x="97" y="240"/>
                  </a:cubicBezTo>
                  <a:cubicBezTo>
                    <a:pt x="99" y="238"/>
                    <a:pt x="108" y="245"/>
                    <a:pt x="115" y="245"/>
                  </a:cubicBezTo>
                  <a:cubicBezTo>
                    <a:pt x="123" y="246"/>
                    <a:pt x="128" y="241"/>
                    <a:pt x="128" y="239"/>
                  </a:cubicBezTo>
                  <a:cubicBezTo>
                    <a:pt x="128" y="236"/>
                    <a:pt x="125" y="231"/>
                    <a:pt x="129" y="228"/>
                  </a:cubicBezTo>
                  <a:cubicBezTo>
                    <a:pt x="134" y="225"/>
                    <a:pt x="130" y="224"/>
                    <a:pt x="129" y="220"/>
                  </a:cubicBezTo>
                  <a:cubicBezTo>
                    <a:pt x="127" y="216"/>
                    <a:pt x="131" y="213"/>
                    <a:pt x="133" y="215"/>
                  </a:cubicBezTo>
                  <a:cubicBezTo>
                    <a:pt x="135" y="217"/>
                    <a:pt x="149" y="216"/>
                    <a:pt x="162" y="214"/>
                  </a:cubicBezTo>
                  <a:cubicBezTo>
                    <a:pt x="174" y="211"/>
                    <a:pt x="182" y="207"/>
                    <a:pt x="183" y="203"/>
                  </a:cubicBezTo>
                  <a:cubicBezTo>
                    <a:pt x="184" y="200"/>
                    <a:pt x="192" y="191"/>
                    <a:pt x="193" y="188"/>
                  </a:cubicBezTo>
                  <a:cubicBezTo>
                    <a:pt x="195" y="185"/>
                    <a:pt x="194" y="182"/>
                    <a:pt x="189" y="181"/>
                  </a:cubicBezTo>
                  <a:cubicBezTo>
                    <a:pt x="184" y="180"/>
                    <a:pt x="184" y="174"/>
                    <a:pt x="187" y="171"/>
                  </a:cubicBezTo>
                  <a:cubicBezTo>
                    <a:pt x="189" y="168"/>
                    <a:pt x="185" y="165"/>
                    <a:pt x="180" y="164"/>
                  </a:cubicBezTo>
                  <a:cubicBezTo>
                    <a:pt x="176" y="164"/>
                    <a:pt x="168" y="161"/>
                    <a:pt x="172" y="157"/>
                  </a:cubicBezTo>
                  <a:cubicBezTo>
                    <a:pt x="174" y="155"/>
                    <a:pt x="175" y="155"/>
                    <a:pt x="176" y="156"/>
                  </a:cubicBezTo>
                  <a:cubicBezTo>
                    <a:pt x="177" y="154"/>
                    <a:pt x="178" y="152"/>
                    <a:pt x="177" y="151"/>
                  </a:cubicBezTo>
                  <a:cubicBezTo>
                    <a:pt x="176" y="150"/>
                    <a:pt x="174" y="152"/>
                    <a:pt x="174" y="144"/>
                  </a:cubicBezTo>
                  <a:cubicBezTo>
                    <a:pt x="174" y="137"/>
                    <a:pt x="177" y="139"/>
                    <a:pt x="177" y="130"/>
                  </a:cubicBezTo>
                  <a:cubicBezTo>
                    <a:pt x="177" y="121"/>
                    <a:pt x="181" y="115"/>
                    <a:pt x="181" y="111"/>
                  </a:cubicBezTo>
                  <a:cubicBezTo>
                    <a:pt x="181" y="106"/>
                    <a:pt x="189" y="100"/>
                    <a:pt x="194" y="92"/>
                  </a:cubicBezTo>
                  <a:cubicBezTo>
                    <a:pt x="199" y="84"/>
                    <a:pt x="209" y="75"/>
                    <a:pt x="214" y="72"/>
                  </a:cubicBezTo>
                  <a:cubicBezTo>
                    <a:pt x="218" y="69"/>
                    <a:pt x="226" y="67"/>
                    <a:pt x="227" y="64"/>
                  </a:cubicBezTo>
                  <a:cubicBezTo>
                    <a:pt x="228" y="62"/>
                    <a:pt x="227" y="48"/>
                    <a:pt x="225" y="4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65" name="Freeform 182">
              <a:extLst>
                <a:ext uri="{FF2B5EF4-FFF2-40B4-BE49-F238E27FC236}">
                  <a16:creationId xmlns="" xmlns:a16="http://schemas.microsoft.com/office/drawing/2014/main" id="{89714BF8-8FDF-4745-A817-8B06171F19FB}"/>
                </a:ext>
              </a:extLst>
            </p:cNvPr>
            <p:cNvSpPr>
              <a:spLocks/>
            </p:cNvSpPr>
            <p:nvPr/>
          </p:nvSpPr>
          <p:spPr bwMode="auto">
            <a:xfrm>
              <a:off x="2403475" y="3660776"/>
              <a:ext cx="211138" cy="1077913"/>
            </a:xfrm>
            <a:custGeom>
              <a:avLst/>
              <a:gdLst>
                <a:gd name="T0" fmla="*/ 40 w 100"/>
                <a:gd name="T1" fmla="*/ 434 h 509"/>
                <a:gd name="T2" fmla="*/ 27 w 100"/>
                <a:gd name="T3" fmla="*/ 413 h 509"/>
                <a:gd name="T4" fmla="*/ 38 w 100"/>
                <a:gd name="T5" fmla="*/ 389 h 509"/>
                <a:gd name="T6" fmla="*/ 46 w 100"/>
                <a:gd name="T7" fmla="*/ 365 h 509"/>
                <a:gd name="T8" fmla="*/ 51 w 100"/>
                <a:gd name="T9" fmla="*/ 346 h 509"/>
                <a:gd name="T10" fmla="*/ 44 w 100"/>
                <a:gd name="T11" fmla="*/ 328 h 509"/>
                <a:gd name="T12" fmla="*/ 45 w 100"/>
                <a:gd name="T13" fmla="*/ 298 h 509"/>
                <a:gd name="T14" fmla="*/ 49 w 100"/>
                <a:gd name="T15" fmla="*/ 275 h 509"/>
                <a:gd name="T16" fmla="*/ 53 w 100"/>
                <a:gd name="T17" fmla="*/ 256 h 509"/>
                <a:gd name="T18" fmla="*/ 62 w 100"/>
                <a:gd name="T19" fmla="*/ 216 h 509"/>
                <a:gd name="T20" fmla="*/ 65 w 100"/>
                <a:gd name="T21" fmla="*/ 188 h 509"/>
                <a:gd name="T22" fmla="*/ 66 w 100"/>
                <a:gd name="T23" fmla="*/ 156 h 509"/>
                <a:gd name="T24" fmla="*/ 74 w 100"/>
                <a:gd name="T25" fmla="*/ 128 h 509"/>
                <a:gd name="T26" fmla="*/ 84 w 100"/>
                <a:gd name="T27" fmla="*/ 106 h 509"/>
                <a:gd name="T28" fmla="*/ 97 w 100"/>
                <a:gd name="T29" fmla="*/ 76 h 509"/>
                <a:gd name="T30" fmla="*/ 89 w 100"/>
                <a:gd name="T31" fmla="*/ 52 h 509"/>
                <a:gd name="T32" fmla="*/ 84 w 100"/>
                <a:gd name="T33" fmla="*/ 25 h 509"/>
                <a:gd name="T34" fmla="*/ 71 w 100"/>
                <a:gd name="T35" fmla="*/ 1 h 509"/>
                <a:gd name="T36" fmla="*/ 64 w 100"/>
                <a:gd name="T37" fmla="*/ 22 h 509"/>
                <a:gd name="T38" fmla="*/ 62 w 100"/>
                <a:gd name="T39" fmla="*/ 75 h 509"/>
                <a:gd name="T40" fmla="*/ 53 w 100"/>
                <a:gd name="T41" fmla="*/ 127 h 509"/>
                <a:gd name="T42" fmla="*/ 48 w 100"/>
                <a:gd name="T43" fmla="*/ 163 h 509"/>
                <a:gd name="T44" fmla="*/ 41 w 100"/>
                <a:gd name="T45" fmla="*/ 209 h 509"/>
                <a:gd name="T46" fmla="*/ 26 w 100"/>
                <a:gd name="T47" fmla="*/ 250 h 509"/>
                <a:gd name="T48" fmla="*/ 24 w 100"/>
                <a:gd name="T49" fmla="*/ 286 h 509"/>
                <a:gd name="T50" fmla="*/ 17 w 100"/>
                <a:gd name="T51" fmla="*/ 318 h 509"/>
                <a:gd name="T52" fmla="*/ 32 w 100"/>
                <a:gd name="T53" fmla="*/ 301 h 509"/>
                <a:gd name="T54" fmla="*/ 34 w 100"/>
                <a:gd name="T55" fmla="*/ 320 h 509"/>
                <a:gd name="T56" fmla="*/ 30 w 100"/>
                <a:gd name="T57" fmla="*/ 341 h 509"/>
                <a:gd name="T58" fmla="*/ 25 w 100"/>
                <a:gd name="T59" fmla="*/ 356 h 509"/>
                <a:gd name="T60" fmla="*/ 23 w 100"/>
                <a:gd name="T61" fmla="*/ 353 h 509"/>
                <a:gd name="T62" fmla="*/ 15 w 100"/>
                <a:gd name="T63" fmla="*/ 357 h 509"/>
                <a:gd name="T64" fmla="*/ 2 w 100"/>
                <a:gd name="T65" fmla="*/ 374 h 509"/>
                <a:gd name="T66" fmla="*/ 17 w 100"/>
                <a:gd name="T67" fmla="*/ 375 h 509"/>
                <a:gd name="T68" fmla="*/ 25 w 100"/>
                <a:gd name="T69" fmla="*/ 389 h 509"/>
                <a:gd name="T70" fmla="*/ 11 w 100"/>
                <a:gd name="T71" fmla="*/ 392 h 509"/>
                <a:gd name="T72" fmla="*/ 13 w 100"/>
                <a:gd name="T73" fmla="*/ 400 h 509"/>
                <a:gd name="T74" fmla="*/ 6 w 100"/>
                <a:gd name="T75" fmla="*/ 412 h 509"/>
                <a:gd name="T76" fmla="*/ 15 w 100"/>
                <a:gd name="T77" fmla="*/ 415 h 509"/>
                <a:gd name="T78" fmla="*/ 16 w 100"/>
                <a:gd name="T79" fmla="*/ 427 h 509"/>
                <a:gd name="T80" fmla="*/ 9 w 100"/>
                <a:gd name="T81" fmla="*/ 441 h 509"/>
                <a:gd name="T82" fmla="*/ 23 w 100"/>
                <a:gd name="T83" fmla="*/ 443 h 509"/>
                <a:gd name="T84" fmla="*/ 28 w 100"/>
                <a:gd name="T85" fmla="*/ 448 h 509"/>
                <a:gd name="T86" fmla="*/ 22 w 100"/>
                <a:gd name="T87" fmla="*/ 461 h 509"/>
                <a:gd name="T88" fmla="*/ 41 w 100"/>
                <a:gd name="T89" fmla="*/ 461 h 509"/>
                <a:gd name="T90" fmla="*/ 28 w 100"/>
                <a:gd name="T91" fmla="*/ 471 h 509"/>
                <a:gd name="T92" fmla="*/ 42 w 100"/>
                <a:gd name="T93" fmla="*/ 469 h 509"/>
                <a:gd name="T94" fmla="*/ 26 w 100"/>
                <a:gd name="T95" fmla="*/ 481 h 509"/>
                <a:gd name="T96" fmla="*/ 41 w 100"/>
                <a:gd name="T97" fmla="*/ 482 h 509"/>
                <a:gd name="T98" fmla="*/ 64 w 100"/>
                <a:gd name="T99" fmla="*/ 460 h 509"/>
                <a:gd name="T100" fmla="*/ 71 w 100"/>
                <a:gd name="T101" fmla="*/ 473 h 509"/>
                <a:gd name="T102" fmla="*/ 61 w 100"/>
                <a:gd name="T103" fmla="*/ 476 h 509"/>
                <a:gd name="T104" fmla="*/ 50 w 100"/>
                <a:gd name="T105" fmla="*/ 486 h 509"/>
                <a:gd name="T106" fmla="*/ 58 w 100"/>
                <a:gd name="T107" fmla="*/ 502 h 509"/>
                <a:gd name="T108" fmla="*/ 74 w 100"/>
                <a:gd name="T109" fmla="*/ 500 h 509"/>
                <a:gd name="T110" fmla="*/ 91 w 100"/>
                <a:gd name="T111" fmla="*/ 501 h 509"/>
                <a:gd name="T112" fmla="*/ 81 w 100"/>
                <a:gd name="T113" fmla="*/ 498 h 509"/>
                <a:gd name="T114" fmla="*/ 71 w 100"/>
                <a:gd name="T115" fmla="*/ 456 h 509"/>
                <a:gd name="T116" fmla="*/ 46 w 100"/>
                <a:gd name="T117" fmla="*/ 45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509">
                  <a:moveTo>
                    <a:pt x="46" y="452"/>
                  </a:moveTo>
                  <a:cubicBezTo>
                    <a:pt x="44" y="452"/>
                    <a:pt x="43" y="447"/>
                    <a:pt x="41" y="447"/>
                  </a:cubicBezTo>
                  <a:cubicBezTo>
                    <a:pt x="39" y="447"/>
                    <a:pt x="39" y="438"/>
                    <a:pt x="40" y="434"/>
                  </a:cubicBezTo>
                  <a:cubicBezTo>
                    <a:pt x="42" y="430"/>
                    <a:pt x="33" y="432"/>
                    <a:pt x="30" y="431"/>
                  </a:cubicBezTo>
                  <a:cubicBezTo>
                    <a:pt x="27" y="429"/>
                    <a:pt x="31" y="427"/>
                    <a:pt x="28" y="423"/>
                  </a:cubicBezTo>
                  <a:cubicBezTo>
                    <a:pt x="25" y="420"/>
                    <a:pt x="27" y="415"/>
                    <a:pt x="27" y="413"/>
                  </a:cubicBezTo>
                  <a:cubicBezTo>
                    <a:pt x="28" y="410"/>
                    <a:pt x="30" y="405"/>
                    <a:pt x="34" y="405"/>
                  </a:cubicBezTo>
                  <a:cubicBezTo>
                    <a:pt x="37" y="405"/>
                    <a:pt x="35" y="400"/>
                    <a:pt x="38" y="397"/>
                  </a:cubicBezTo>
                  <a:cubicBezTo>
                    <a:pt x="42" y="395"/>
                    <a:pt x="35" y="391"/>
                    <a:pt x="38" y="389"/>
                  </a:cubicBezTo>
                  <a:cubicBezTo>
                    <a:pt x="41" y="386"/>
                    <a:pt x="38" y="382"/>
                    <a:pt x="43" y="381"/>
                  </a:cubicBezTo>
                  <a:cubicBezTo>
                    <a:pt x="47" y="381"/>
                    <a:pt x="43" y="374"/>
                    <a:pt x="46" y="373"/>
                  </a:cubicBezTo>
                  <a:cubicBezTo>
                    <a:pt x="49" y="372"/>
                    <a:pt x="45" y="369"/>
                    <a:pt x="46" y="365"/>
                  </a:cubicBezTo>
                  <a:cubicBezTo>
                    <a:pt x="47" y="361"/>
                    <a:pt x="44" y="358"/>
                    <a:pt x="48" y="356"/>
                  </a:cubicBezTo>
                  <a:cubicBezTo>
                    <a:pt x="52" y="354"/>
                    <a:pt x="49" y="351"/>
                    <a:pt x="46" y="348"/>
                  </a:cubicBezTo>
                  <a:cubicBezTo>
                    <a:pt x="43" y="346"/>
                    <a:pt x="47" y="346"/>
                    <a:pt x="51" y="346"/>
                  </a:cubicBezTo>
                  <a:cubicBezTo>
                    <a:pt x="54" y="346"/>
                    <a:pt x="52" y="340"/>
                    <a:pt x="49" y="341"/>
                  </a:cubicBezTo>
                  <a:cubicBezTo>
                    <a:pt x="45" y="342"/>
                    <a:pt x="43" y="338"/>
                    <a:pt x="46" y="335"/>
                  </a:cubicBezTo>
                  <a:cubicBezTo>
                    <a:pt x="49" y="332"/>
                    <a:pt x="43" y="330"/>
                    <a:pt x="44" y="328"/>
                  </a:cubicBezTo>
                  <a:cubicBezTo>
                    <a:pt x="45" y="326"/>
                    <a:pt x="45" y="323"/>
                    <a:pt x="43" y="322"/>
                  </a:cubicBezTo>
                  <a:cubicBezTo>
                    <a:pt x="41" y="321"/>
                    <a:pt x="42" y="310"/>
                    <a:pt x="45" y="310"/>
                  </a:cubicBezTo>
                  <a:cubicBezTo>
                    <a:pt x="47" y="310"/>
                    <a:pt x="45" y="301"/>
                    <a:pt x="45" y="298"/>
                  </a:cubicBezTo>
                  <a:cubicBezTo>
                    <a:pt x="45" y="295"/>
                    <a:pt x="43" y="293"/>
                    <a:pt x="43" y="290"/>
                  </a:cubicBezTo>
                  <a:cubicBezTo>
                    <a:pt x="43" y="288"/>
                    <a:pt x="46" y="287"/>
                    <a:pt x="46" y="282"/>
                  </a:cubicBezTo>
                  <a:cubicBezTo>
                    <a:pt x="46" y="278"/>
                    <a:pt x="47" y="276"/>
                    <a:pt x="49" y="275"/>
                  </a:cubicBezTo>
                  <a:cubicBezTo>
                    <a:pt x="51" y="275"/>
                    <a:pt x="49" y="270"/>
                    <a:pt x="50" y="267"/>
                  </a:cubicBezTo>
                  <a:cubicBezTo>
                    <a:pt x="50" y="264"/>
                    <a:pt x="56" y="267"/>
                    <a:pt x="56" y="262"/>
                  </a:cubicBezTo>
                  <a:cubicBezTo>
                    <a:pt x="57" y="258"/>
                    <a:pt x="53" y="259"/>
                    <a:pt x="53" y="256"/>
                  </a:cubicBezTo>
                  <a:cubicBezTo>
                    <a:pt x="54" y="253"/>
                    <a:pt x="53" y="249"/>
                    <a:pt x="53" y="241"/>
                  </a:cubicBezTo>
                  <a:cubicBezTo>
                    <a:pt x="53" y="234"/>
                    <a:pt x="59" y="232"/>
                    <a:pt x="62" y="230"/>
                  </a:cubicBezTo>
                  <a:cubicBezTo>
                    <a:pt x="64" y="228"/>
                    <a:pt x="59" y="217"/>
                    <a:pt x="62" y="216"/>
                  </a:cubicBezTo>
                  <a:cubicBezTo>
                    <a:pt x="65" y="214"/>
                    <a:pt x="63" y="209"/>
                    <a:pt x="65" y="208"/>
                  </a:cubicBezTo>
                  <a:cubicBezTo>
                    <a:pt x="67" y="206"/>
                    <a:pt x="67" y="202"/>
                    <a:pt x="68" y="198"/>
                  </a:cubicBezTo>
                  <a:cubicBezTo>
                    <a:pt x="69" y="194"/>
                    <a:pt x="65" y="192"/>
                    <a:pt x="65" y="188"/>
                  </a:cubicBezTo>
                  <a:cubicBezTo>
                    <a:pt x="65" y="185"/>
                    <a:pt x="65" y="181"/>
                    <a:pt x="62" y="177"/>
                  </a:cubicBezTo>
                  <a:cubicBezTo>
                    <a:pt x="59" y="173"/>
                    <a:pt x="60" y="165"/>
                    <a:pt x="62" y="165"/>
                  </a:cubicBezTo>
                  <a:cubicBezTo>
                    <a:pt x="64" y="165"/>
                    <a:pt x="63" y="157"/>
                    <a:pt x="66" y="156"/>
                  </a:cubicBezTo>
                  <a:cubicBezTo>
                    <a:pt x="70" y="155"/>
                    <a:pt x="68" y="149"/>
                    <a:pt x="66" y="145"/>
                  </a:cubicBezTo>
                  <a:cubicBezTo>
                    <a:pt x="65" y="140"/>
                    <a:pt x="69" y="142"/>
                    <a:pt x="69" y="139"/>
                  </a:cubicBezTo>
                  <a:cubicBezTo>
                    <a:pt x="69" y="135"/>
                    <a:pt x="71" y="130"/>
                    <a:pt x="74" y="128"/>
                  </a:cubicBezTo>
                  <a:cubicBezTo>
                    <a:pt x="78" y="127"/>
                    <a:pt x="78" y="121"/>
                    <a:pt x="78" y="119"/>
                  </a:cubicBezTo>
                  <a:cubicBezTo>
                    <a:pt x="78" y="117"/>
                    <a:pt x="82" y="116"/>
                    <a:pt x="85" y="114"/>
                  </a:cubicBezTo>
                  <a:cubicBezTo>
                    <a:pt x="87" y="111"/>
                    <a:pt x="81" y="108"/>
                    <a:pt x="84" y="106"/>
                  </a:cubicBezTo>
                  <a:cubicBezTo>
                    <a:pt x="88" y="104"/>
                    <a:pt x="81" y="96"/>
                    <a:pt x="83" y="94"/>
                  </a:cubicBezTo>
                  <a:cubicBezTo>
                    <a:pt x="85" y="92"/>
                    <a:pt x="84" y="88"/>
                    <a:pt x="84" y="86"/>
                  </a:cubicBezTo>
                  <a:cubicBezTo>
                    <a:pt x="84" y="83"/>
                    <a:pt x="95" y="78"/>
                    <a:pt x="97" y="76"/>
                  </a:cubicBezTo>
                  <a:cubicBezTo>
                    <a:pt x="98" y="74"/>
                    <a:pt x="99" y="68"/>
                    <a:pt x="99" y="62"/>
                  </a:cubicBezTo>
                  <a:cubicBezTo>
                    <a:pt x="96" y="65"/>
                    <a:pt x="93" y="66"/>
                    <a:pt x="92" y="65"/>
                  </a:cubicBezTo>
                  <a:cubicBezTo>
                    <a:pt x="91" y="62"/>
                    <a:pt x="92" y="55"/>
                    <a:pt x="89" y="52"/>
                  </a:cubicBezTo>
                  <a:cubicBezTo>
                    <a:pt x="86" y="49"/>
                    <a:pt x="88" y="43"/>
                    <a:pt x="85" y="42"/>
                  </a:cubicBezTo>
                  <a:cubicBezTo>
                    <a:pt x="82" y="41"/>
                    <a:pt x="79" y="35"/>
                    <a:pt x="81" y="33"/>
                  </a:cubicBezTo>
                  <a:cubicBezTo>
                    <a:pt x="84" y="31"/>
                    <a:pt x="81" y="27"/>
                    <a:pt x="84" y="25"/>
                  </a:cubicBezTo>
                  <a:cubicBezTo>
                    <a:pt x="86" y="23"/>
                    <a:pt x="82" y="22"/>
                    <a:pt x="79" y="18"/>
                  </a:cubicBezTo>
                  <a:cubicBezTo>
                    <a:pt x="76" y="14"/>
                    <a:pt x="80" y="9"/>
                    <a:pt x="76" y="6"/>
                  </a:cubicBezTo>
                  <a:cubicBezTo>
                    <a:pt x="72" y="3"/>
                    <a:pt x="72" y="0"/>
                    <a:pt x="71" y="1"/>
                  </a:cubicBezTo>
                  <a:cubicBezTo>
                    <a:pt x="70" y="3"/>
                    <a:pt x="70" y="9"/>
                    <a:pt x="67" y="10"/>
                  </a:cubicBezTo>
                  <a:cubicBezTo>
                    <a:pt x="66" y="11"/>
                    <a:pt x="65" y="11"/>
                    <a:pt x="64" y="12"/>
                  </a:cubicBezTo>
                  <a:cubicBezTo>
                    <a:pt x="64" y="15"/>
                    <a:pt x="63" y="19"/>
                    <a:pt x="64" y="22"/>
                  </a:cubicBezTo>
                  <a:cubicBezTo>
                    <a:pt x="66" y="26"/>
                    <a:pt x="67" y="44"/>
                    <a:pt x="65" y="51"/>
                  </a:cubicBezTo>
                  <a:cubicBezTo>
                    <a:pt x="64" y="58"/>
                    <a:pt x="62" y="64"/>
                    <a:pt x="61" y="68"/>
                  </a:cubicBezTo>
                  <a:cubicBezTo>
                    <a:pt x="59" y="72"/>
                    <a:pt x="64" y="73"/>
                    <a:pt x="62" y="75"/>
                  </a:cubicBezTo>
                  <a:cubicBezTo>
                    <a:pt x="60" y="77"/>
                    <a:pt x="61" y="82"/>
                    <a:pt x="61" y="90"/>
                  </a:cubicBezTo>
                  <a:cubicBezTo>
                    <a:pt x="61" y="98"/>
                    <a:pt x="56" y="111"/>
                    <a:pt x="56" y="115"/>
                  </a:cubicBezTo>
                  <a:cubicBezTo>
                    <a:pt x="56" y="120"/>
                    <a:pt x="52" y="122"/>
                    <a:pt x="53" y="127"/>
                  </a:cubicBezTo>
                  <a:cubicBezTo>
                    <a:pt x="53" y="132"/>
                    <a:pt x="51" y="135"/>
                    <a:pt x="48" y="137"/>
                  </a:cubicBezTo>
                  <a:cubicBezTo>
                    <a:pt x="45" y="139"/>
                    <a:pt x="52" y="146"/>
                    <a:pt x="52" y="150"/>
                  </a:cubicBezTo>
                  <a:cubicBezTo>
                    <a:pt x="52" y="154"/>
                    <a:pt x="47" y="156"/>
                    <a:pt x="48" y="163"/>
                  </a:cubicBezTo>
                  <a:cubicBezTo>
                    <a:pt x="49" y="171"/>
                    <a:pt x="48" y="185"/>
                    <a:pt x="48" y="187"/>
                  </a:cubicBezTo>
                  <a:cubicBezTo>
                    <a:pt x="48" y="190"/>
                    <a:pt x="45" y="190"/>
                    <a:pt x="45" y="195"/>
                  </a:cubicBezTo>
                  <a:cubicBezTo>
                    <a:pt x="46" y="200"/>
                    <a:pt x="42" y="202"/>
                    <a:pt x="41" y="209"/>
                  </a:cubicBezTo>
                  <a:cubicBezTo>
                    <a:pt x="41" y="217"/>
                    <a:pt x="35" y="227"/>
                    <a:pt x="33" y="233"/>
                  </a:cubicBezTo>
                  <a:cubicBezTo>
                    <a:pt x="30" y="239"/>
                    <a:pt x="30" y="242"/>
                    <a:pt x="27" y="242"/>
                  </a:cubicBezTo>
                  <a:cubicBezTo>
                    <a:pt x="24" y="242"/>
                    <a:pt x="24" y="245"/>
                    <a:pt x="26" y="250"/>
                  </a:cubicBezTo>
                  <a:cubicBezTo>
                    <a:pt x="28" y="255"/>
                    <a:pt x="24" y="260"/>
                    <a:pt x="27" y="265"/>
                  </a:cubicBezTo>
                  <a:cubicBezTo>
                    <a:pt x="30" y="270"/>
                    <a:pt x="29" y="271"/>
                    <a:pt x="28" y="276"/>
                  </a:cubicBezTo>
                  <a:cubicBezTo>
                    <a:pt x="26" y="281"/>
                    <a:pt x="24" y="281"/>
                    <a:pt x="24" y="286"/>
                  </a:cubicBezTo>
                  <a:cubicBezTo>
                    <a:pt x="24" y="290"/>
                    <a:pt x="21" y="294"/>
                    <a:pt x="23" y="299"/>
                  </a:cubicBezTo>
                  <a:cubicBezTo>
                    <a:pt x="25" y="304"/>
                    <a:pt x="24" y="306"/>
                    <a:pt x="22" y="306"/>
                  </a:cubicBezTo>
                  <a:cubicBezTo>
                    <a:pt x="19" y="306"/>
                    <a:pt x="18" y="310"/>
                    <a:pt x="17" y="318"/>
                  </a:cubicBezTo>
                  <a:cubicBezTo>
                    <a:pt x="16" y="326"/>
                    <a:pt x="16" y="326"/>
                    <a:pt x="22" y="325"/>
                  </a:cubicBezTo>
                  <a:cubicBezTo>
                    <a:pt x="28" y="325"/>
                    <a:pt x="24" y="305"/>
                    <a:pt x="27" y="305"/>
                  </a:cubicBezTo>
                  <a:cubicBezTo>
                    <a:pt x="31" y="305"/>
                    <a:pt x="28" y="302"/>
                    <a:pt x="32" y="301"/>
                  </a:cubicBezTo>
                  <a:cubicBezTo>
                    <a:pt x="35" y="300"/>
                    <a:pt x="32" y="304"/>
                    <a:pt x="35" y="305"/>
                  </a:cubicBezTo>
                  <a:cubicBezTo>
                    <a:pt x="37" y="306"/>
                    <a:pt x="39" y="308"/>
                    <a:pt x="35" y="310"/>
                  </a:cubicBezTo>
                  <a:cubicBezTo>
                    <a:pt x="32" y="312"/>
                    <a:pt x="36" y="317"/>
                    <a:pt x="34" y="320"/>
                  </a:cubicBezTo>
                  <a:cubicBezTo>
                    <a:pt x="33" y="322"/>
                    <a:pt x="30" y="325"/>
                    <a:pt x="32" y="329"/>
                  </a:cubicBezTo>
                  <a:cubicBezTo>
                    <a:pt x="33" y="332"/>
                    <a:pt x="30" y="332"/>
                    <a:pt x="30" y="336"/>
                  </a:cubicBezTo>
                  <a:cubicBezTo>
                    <a:pt x="29" y="340"/>
                    <a:pt x="32" y="340"/>
                    <a:pt x="30" y="341"/>
                  </a:cubicBezTo>
                  <a:cubicBezTo>
                    <a:pt x="28" y="342"/>
                    <a:pt x="32" y="346"/>
                    <a:pt x="30" y="346"/>
                  </a:cubicBezTo>
                  <a:cubicBezTo>
                    <a:pt x="27" y="347"/>
                    <a:pt x="29" y="350"/>
                    <a:pt x="30" y="353"/>
                  </a:cubicBezTo>
                  <a:cubicBezTo>
                    <a:pt x="32" y="356"/>
                    <a:pt x="27" y="354"/>
                    <a:pt x="25" y="356"/>
                  </a:cubicBezTo>
                  <a:cubicBezTo>
                    <a:pt x="22" y="358"/>
                    <a:pt x="27" y="361"/>
                    <a:pt x="26" y="364"/>
                  </a:cubicBezTo>
                  <a:cubicBezTo>
                    <a:pt x="24" y="366"/>
                    <a:pt x="20" y="362"/>
                    <a:pt x="18" y="361"/>
                  </a:cubicBezTo>
                  <a:cubicBezTo>
                    <a:pt x="17" y="359"/>
                    <a:pt x="21" y="356"/>
                    <a:pt x="23" y="353"/>
                  </a:cubicBezTo>
                  <a:cubicBezTo>
                    <a:pt x="26" y="350"/>
                    <a:pt x="21" y="343"/>
                    <a:pt x="17" y="345"/>
                  </a:cubicBezTo>
                  <a:cubicBezTo>
                    <a:pt x="14" y="346"/>
                    <a:pt x="21" y="351"/>
                    <a:pt x="21" y="354"/>
                  </a:cubicBezTo>
                  <a:cubicBezTo>
                    <a:pt x="21" y="357"/>
                    <a:pt x="15" y="353"/>
                    <a:pt x="15" y="357"/>
                  </a:cubicBezTo>
                  <a:cubicBezTo>
                    <a:pt x="15" y="360"/>
                    <a:pt x="11" y="359"/>
                    <a:pt x="9" y="361"/>
                  </a:cubicBezTo>
                  <a:cubicBezTo>
                    <a:pt x="6" y="364"/>
                    <a:pt x="12" y="366"/>
                    <a:pt x="9" y="367"/>
                  </a:cubicBezTo>
                  <a:cubicBezTo>
                    <a:pt x="7" y="368"/>
                    <a:pt x="2" y="371"/>
                    <a:pt x="2" y="374"/>
                  </a:cubicBezTo>
                  <a:cubicBezTo>
                    <a:pt x="2" y="376"/>
                    <a:pt x="5" y="377"/>
                    <a:pt x="5" y="374"/>
                  </a:cubicBezTo>
                  <a:cubicBezTo>
                    <a:pt x="5" y="372"/>
                    <a:pt x="9" y="371"/>
                    <a:pt x="10" y="374"/>
                  </a:cubicBezTo>
                  <a:cubicBezTo>
                    <a:pt x="11" y="377"/>
                    <a:pt x="13" y="374"/>
                    <a:pt x="17" y="375"/>
                  </a:cubicBezTo>
                  <a:cubicBezTo>
                    <a:pt x="20" y="376"/>
                    <a:pt x="20" y="381"/>
                    <a:pt x="18" y="381"/>
                  </a:cubicBezTo>
                  <a:cubicBezTo>
                    <a:pt x="16" y="380"/>
                    <a:pt x="14" y="384"/>
                    <a:pt x="14" y="388"/>
                  </a:cubicBezTo>
                  <a:cubicBezTo>
                    <a:pt x="15" y="391"/>
                    <a:pt x="22" y="388"/>
                    <a:pt x="25" y="389"/>
                  </a:cubicBezTo>
                  <a:cubicBezTo>
                    <a:pt x="28" y="390"/>
                    <a:pt x="27" y="395"/>
                    <a:pt x="25" y="393"/>
                  </a:cubicBezTo>
                  <a:cubicBezTo>
                    <a:pt x="23" y="391"/>
                    <a:pt x="19" y="388"/>
                    <a:pt x="17" y="391"/>
                  </a:cubicBezTo>
                  <a:cubicBezTo>
                    <a:pt x="16" y="394"/>
                    <a:pt x="13" y="393"/>
                    <a:pt x="11" y="392"/>
                  </a:cubicBezTo>
                  <a:cubicBezTo>
                    <a:pt x="8" y="391"/>
                    <a:pt x="0" y="396"/>
                    <a:pt x="3" y="398"/>
                  </a:cubicBezTo>
                  <a:cubicBezTo>
                    <a:pt x="6" y="400"/>
                    <a:pt x="6" y="403"/>
                    <a:pt x="7" y="403"/>
                  </a:cubicBezTo>
                  <a:cubicBezTo>
                    <a:pt x="9" y="403"/>
                    <a:pt x="12" y="402"/>
                    <a:pt x="13" y="400"/>
                  </a:cubicBezTo>
                  <a:cubicBezTo>
                    <a:pt x="14" y="398"/>
                    <a:pt x="17" y="396"/>
                    <a:pt x="18" y="400"/>
                  </a:cubicBezTo>
                  <a:cubicBezTo>
                    <a:pt x="18" y="405"/>
                    <a:pt x="13" y="402"/>
                    <a:pt x="12" y="405"/>
                  </a:cubicBezTo>
                  <a:cubicBezTo>
                    <a:pt x="11" y="407"/>
                    <a:pt x="9" y="409"/>
                    <a:pt x="6" y="412"/>
                  </a:cubicBezTo>
                  <a:cubicBezTo>
                    <a:pt x="3" y="414"/>
                    <a:pt x="6" y="418"/>
                    <a:pt x="8" y="416"/>
                  </a:cubicBezTo>
                  <a:cubicBezTo>
                    <a:pt x="11" y="415"/>
                    <a:pt x="8" y="419"/>
                    <a:pt x="11" y="420"/>
                  </a:cubicBezTo>
                  <a:cubicBezTo>
                    <a:pt x="14" y="420"/>
                    <a:pt x="15" y="418"/>
                    <a:pt x="15" y="415"/>
                  </a:cubicBezTo>
                  <a:cubicBezTo>
                    <a:pt x="14" y="413"/>
                    <a:pt x="16" y="407"/>
                    <a:pt x="19" y="410"/>
                  </a:cubicBezTo>
                  <a:cubicBezTo>
                    <a:pt x="22" y="413"/>
                    <a:pt x="18" y="416"/>
                    <a:pt x="18" y="418"/>
                  </a:cubicBezTo>
                  <a:cubicBezTo>
                    <a:pt x="18" y="421"/>
                    <a:pt x="16" y="424"/>
                    <a:pt x="16" y="427"/>
                  </a:cubicBezTo>
                  <a:cubicBezTo>
                    <a:pt x="16" y="429"/>
                    <a:pt x="13" y="428"/>
                    <a:pt x="13" y="431"/>
                  </a:cubicBezTo>
                  <a:cubicBezTo>
                    <a:pt x="13" y="434"/>
                    <a:pt x="6" y="432"/>
                    <a:pt x="9" y="434"/>
                  </a:cubicBezTo>
                  <a:cubicBezTo>
                    <a:pt x="13" y="436"/>
                    <a:pt x="7" y="439"/>
                    <a:pt x="9" y="441"/>
                  </a:cubicBezTo>
                  <a:cubicBezTo>
                    <a:pt x="11" y="443"/>
                    <a:pt x="12" y="438"/>
                    <a:pt x="15" y="439"/>
                  </a:cubicBezTo>
                  <a:cubicBezTo>
                    <a:pt x="18" y="440"/>
                    <a:pt x="17" y="441"/>
                    <a:pt x="21" y="439"/>
                  </a:cubicBezTo>
                  <a:cubicBezTo>
                    <a:pt x="24" y="438"/>
                    <a:pt x="26" y="442"/>
                    <a:pt x="23" y="443"/>
                  </a:cubicBezTo>
                  <a:cubicBezTo>
                    <a:pt x="20" y="444"/>
                    <a:pt x="16" y="448"/>
                    <a:pt x="18" y="448"/>
                  </a:cubicBezTo>
                  <a:cubicBezTo>
                    <a:pt x="19" y="449"/>
                    <a:pt x="24" y="446"/>
                    <a:pt x="25" y="449"/>
                  </a:cubicBezTo>
                  <a:cubicBezTo>
                    <a:pt x="26" y="452"/>
                    <a:pt x="28" y="451"/>
                    <a:pt x="28" y="448"/>
                  </a:cubicBezTo>
                  <a:cubicBezTo>
                    <a:pt x="29" y="444"/>
                    <a:pt x="35" y="447"/>
                    <a:pt x="36" y="450"/>
                  </a:cubicBezTo>
                  <a:cubicBezTo>
                    <a:pt x="37" y="453"/>
                    <a:pt x="29" y="455"/>
                    <a:pt x="26" y="454"/>
                  </a:cubicBezTo>
                  <a:cubicBezTo>
                    <a:pt x="22" y="453"/>
                    <a:pt x="20" y="458"/>
                    <a:pt x="22" y="461"/>
                  </a:cubicBezTo>
                  <a:cubicBezTo>
                    <a:pt x="25" y="464"/>
                    <a:pt x="28" y="461"/>
                    <a:pt x="31" y="458"/>
                  </a:cubicBezTo>
                  <a:cubicBezTo>
                    <a:pt x="33" y="455"/>
                    <a:pt x="47" y="456"/>
                    <a:pt x="48" y="459"/>
                  </a:cubicBezTo>
                  <a:cubicBezTo>
                    <a:pt x="49" y="462"/>
                    <a:pt x="42" y="460"/>
                    <a:pt x="41" y="461"/>
                  </a:cubicBezTo>
                  <a:cubicBezTo>
                    <a:pt x="40" y="463"/>
                    <a:pt x="35" y="465"/>
                    <a:pt x="34" y="463"/>
                  </a:cubicBezTo>
                  <a:cubicBezTo>
                    <a:pt x="33" y="461"/>
                    <a:pt x="28" y="463"/>
                    <a:pt x="28" y="467"/>
                  </a:cubicBezTo>
                  <a:cubicBezTo>
                    <a:pt x="27" y="470"/>
                    <a:pt x="23" y="470"/>
                    <a:pt x="28" y="471"/>
                  </a:cubicBezTo>
                  <a:cubicBezTo>
                    <a:pt x="32" y="472"/>
                    <a:pt x="31" y="466"/>
                    <a:pt x="38" y="467"/>
                  </a:cubicBezTo>
                  <a:cubicBezTo>
                    <a:pt x="45" y="467"/>
                    <a:pt x="49" y="460"/>
                    <a:pt x="51" y="464"/>
                  </a:cubicBezTo>
                  <a:cubicBezTo>
                    <a:pt x="53" y="468"/>
                    <a:pt x="45" y="472"/>
                    <a:pt x="42" y="469"/>
                  </a:cubicBezTo>
                  <a:cubicBezTo>
                    <a:pt x="40" y="467"/>
                    <a:pt x="36" y="471"/>
                    <a:pt x="37" y="475"/>
                  </a:cubicBezTo>
                  <a:cubicBezTo>
                    <a:pt x="37" y="478"/>
                    <a:pt x="29" y="474"/>
                    <a:pt x="25" y="473"/>
                  </a:cubicBezTo>
                  <a:cubicBezTo>
                    <a:pt x="21" y="473"/>
                    <a:pt x="22" y="477"/>
                    <a:pt x="26" y="481"/>
                  </a:cubicBezTo>
                  <a:cubicBezTo>
                    <a:pt x="29" y="484"/>
                    <a:pt x="31" y="480"/>
                    <a:pt x="36" y="483"/>
                  </a:cubicBezTo>
                  <a:cubicBezTo>
                    <a:pt x="40" y="486"/>
                    <a:pt x="40" y="489"/>
                    <a:pt x="43" y="486"/>
                  </a:cubicBezTo>
                  <a:cubicBezTo>
                    <a:pt x="46" y="483"/>
                    <a:pt x="43" y="483"/>
                    <a:pt x="41" y="482"/>
                  </a:cubicBezTo>
                  <a:cubicBezTo>
                    <a:pt x="39" y="481"/>
                    <a:pt x="41" y="477"/>
                    <a:pt x="45" y="479"/>
                  </a:cubicBezTo>
                  <a:cubicBezTo>
                    <a:pt x="50" y="481"/>
                    <a:pt x="56" y="477"/>
                    <a:pt x="54" y="471"/>
                  </a:cubicBezTo>
                  <a:cubicBezTo>
                    <a:pt x="53" y="465"/>
                    <a:pt x="58" y="462"/>
                    <a:pt x="64" y="460"/>
                  </a:cubicBezTo>
                  <a:cubicBezTo>
                    <a:pt x="70" y="458"/>
                    <a:pt x="67" y="464"/>
                    <a:pt x="63" y="466"/>
                  </a:cubicBezTo>
                  <a:cubicBezTo>
                    <a:pt x="58" y="467"/>
                    <a:pt x="58" y="469"/>
                    <a:pt x="61" y="472"/>
                  </a:cubicBezTo>
                  <a:cubicBezTo>
                    <a:pt x="64" y="476"/>
                    <a:pt x="68" y="470"/>
                    <a:pt x="71" y="473"/>
                  </a:cubicBezTo>
                  <a:cubicBezTo>
                    <a:pt x="74" y="475"/>
                    <a:pt x="66" y="475"/>
                    <a:pt x="65" y="478"/>
                  </a:cubicBezTo>
                  <a:cubicBezTo>
                    <a:pt x="64" y="480"/>
                    <a:pt x="70" y="484"/>
                    <a:pt x="65" y="486"/>
                  </a:cubicBezTo>
                  <a:cubicBezTo>
                    <a:pt x="61" y="488"/>
                    <a:pt x="63" y="477"/>
                    <a:pt x="61" y="476"/>
                  </a:cubicBezTo>
                  <a:cubicBezTo>
                    <a:pt x="58" y="475"/>
                    <a:pt x="56" y="478"/>
                    <a:pt x="58" y="483"/>
                  </a:cubicBezTo>
                  <a:cubicBezTo>
                    <a:pt x="61" y="489"/>
                    <a:pt x="55" y="484"/>
                    <a:pt x="53" y="481"/>
                  </a:cubicBezTo>
                  <a:cubicBezTo>
                    <a:pt x="50" y="479"/>
                    <a:pt x="47" y="483"/>
                    <a:pt x="50" y="486"/>
                  </a:cubicBezTo>
                  <a:cubicBezTo>
                    <a:pt x="53" y="489"/>
                    <a:pt x="44" y="485"/>
                    <a:pt x="44" y="490"/>
                  </a:cubicBezTo>
                  <a:cubicBezTo>
                    <a:pt x="44" y="495"/>
                    <a:pt x="48" y="491"/>
                    <a:pt x="52" y="492"/>
                  </a:cubicBezTo>
                  <a:cubicBezTo>
                    <a:pt x="57" y="493"/>
                    <a:pt x="55" y="499"/>
                    <a:pt x="58" y="502"/>
                  </a:cubicBezTo>
                  <a:cubicBezTo>
                    <a:pt x="61" y="504"/>
                    <a:pt x="59" y="494"/>
                    <a:pt x="62" y="493"/>
                  </a:cubicBezTo>
                  <a:cubicBezTo>
                    <a:pt x="66" y="492"/>
                    <a:pt x="62" y="501"/>
                    <a:pt x="70" y="504"/>
                  </a:cubicBezTo>
                  <a:cubicBezTo>
                    <a:pt x="78" y="506"/>
                    <a:pt x="71" y="502"/>
                    <a:pt x="74" y="500"/>
                  </a:cubicBezTo>
                  <a:cubicBezTo>
                    <a:pt x="78" y="497"/>
                    <a:pt x="82" y="507"/>
                    <a:pt x="86" y="508"/>
                  </a:cubicBezTo>
                  <a:cubicBezTo>
                    <a:pt x="90" y="509"/>
                    <a:pt x="87" y="504"/>
                    <a:pt x="84" y="501"/>
                  </a:cubicBezTo>
                  <a:cubicBezTo>
                    <a:pt x="82" y="498"/>
                    <a:pt x="87" y="499"/>
                    <a:pt x="91" y="501"/>
                  </a:cubicBezTo>
                  <a:cubicBezTo>
                    <a:pt x="95" y="502"/>
                    <a:pt x="98" y="502"/>
                    <a:pt x="98" y="500"/>
                  </a:cubicBezTo>
                  <a:cubicBezTo>
                    <a:pt x="99" y="499"/>
                    <a:pt x="99" y="499"/>
                    <a:pt x="100" y="499"/>
                  </a:cubicBezTo>
                  <a:cubicBezTo>
                    <a:pt x="96" y="496"/>
                    <a:pt x="83" y="498"/>
                    <a:pt x="81" y="498"/>
                  </a:cubicBezTo>
                  <a:cubicBezTo>
                    <a:pt x="79" y="498"/>
                    <a:pt x="81" y="468"/>
                    <a:pt x="81" y="461"/>
                  </a:cubicBezTo>
                  <a:cubicBezTo>
                    <a:pt x="81" y="461"/>
                    <a:pt x="81" y="461"/>
                    <a:pt x="80" y="461"/>
                  </a:cubicBezTo>
                  <a:cubicBezTo>
                    <a:pt x="77" y="461"/>
                    <a:pt x="70" y="461"/>
                    <a:pt x="71" y="456"/>
                  </a:cubicBezTo>
                  <a:cubicBezTo>
                    <a:pt x="71" y="456"/>
                    <a:pt x="72" y="455"/>
                    <a:pt x="72" y="455"/>
                  </a:cubicBezTo>
                  <a:cubicBezTo>
                    <a:pt x="71" y="453"/>
                    <a:pt x="69" y="452"/>
                    <a:pt x="66" y="451"/>
                  </a:cubicBezTo>
                  <a:cubicBezTo>
                    <a:pt x="61" y="450"/>
                    <a:pt x="49" y="451"/>
                    <a:pt x="46" y="45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66" name="Freeform 183">
              <a:extLst>
                <a:ext uri="{FF2B5EF4-FFF2-40B4-BE49-F238E27FC236}">
                  <a16:creationId xmlns="" xmlns:a16="http://schemas.microsoft.com/office/drawing/2014/main" id="{5B55EFE2-BF7A-4BA5-A080-933C1194B33D}"/>
                </a:ext>
              </a:extLst>
            </p:cNvPr>
            <p:cNvSpPr>
              <a:spLocks/>
            </p:cNvSpPr>
            <p:nvPr/>
          </p:nvSpPr>
          <p:spPr bwMode="auto">
            <a:xfrm>
              <a:off x="2717800" y="3706813"/>
              <a:ext cx="211138" cy="214313"/>
            </a:xfrm>
            <a:custGeom>
              <a:avLst/>
              <a:gdLst>
                <a:gd name="T0" fmla="*/ 96 w 100"/>
                <a:gd name="T1" fmla="*/ 54 h 101"/>
                <a:gd name="T2" fmla="*/ 87 w 100"/>
                <a:gd name="T3" fmla="*/ 56 h 101"/>
                <a:gd name="T4" fmla="*/ 81 w 100"/>
                <a:gd name="T5" fmla="*/ 44 h 101"/>
                <a:gd name="T6" fmla="*/ 73 w 100"/>
                <a:gd name="T7" fmla="*/ 34 h 101"/>
                <a:gd name="T8" fmla="*/ 64 w 100"/>
                <a:gd name="T9" fmla="*/ 33 h 101"/>
                <a:gd name="T10" fmla="*/ 58 w 100"/>
                <a:gd name="T11" fmla="*/ 24 h 101"/>
                <a:gd name="T12" fmla="*/ 56 w 100"/>
                <a:gd name="T13" fmla="*/ 10 h 101"/>
                <a:gd name="T14" fmla="*/ 55 w 100"/>
                <a:gd name="T15" fmla="*/ 4 h 101"/>
                <a:gd name="T16" fmla="*/ 53 w 100"/>
                <a:gd name="T17" fmla="*/ 5 h 101"/>
                <a:gd name="T18" fmla="*/ 43 w 100"/>
                <a:gd name="T19" fmla="*/ 0 h 101"/>
                <a:gd name="T20" fmla="*/ 30 w 100"/>
                <a:gd name="T21" fmla="*/ 2 h 101"/>
                <a:gd name="T22" fmla="*/ 16 w 100"/>
                <a:gd name="T23" fmla="*/ 4 h 101"/>
                <a:gd name="T24" fmla="*/ 7 w 100"/>
                <a:gd name="T25" fmla="*/ 15 h 101"/>
                <a:gd name="T26" fmla="*/ 4 w 100"/>
                <a:gd name="T27" fmla="*/ 32 h 101"/>
                <a:gd name="T28" fmla="*/ 0 w 100"/>
                <a:gd name="T29" fmla="*/ 32 h 101"/>
                <a:gd name="T30" fmla="*/ 16 w 100"/>
                <a:gd name="T31" fmla="*/ 48 h 101"/>
                <a:gd name="T32" fmla="*/ 28 w 100"/>
                <a:gd name="T33" fmla="*/ 56 h 101"/>
                <a:gd name="T34" fmla="*/ 41 w 100"/>
                <a:gd name="T35" fmla="*/ 62 h 101"/>
                <a:gd name="T36" fmla="*/ 62 w 100"/>
                <a:gd name="T37" fmla="*/ 73 h 101"/>
                <a:gd name="T38" fmla="*/ 53 w 100"/>
                <a:gd name="T39" fmla="*/ 88 h 101"/>
                <a:gd name="T40" fmla="*/ 49 w 100"/>
                <a:gd name="T41" fmla="*/ 95 h 101"/>
                <a:gd name="T42" fmla="*/ 60 w 100"/>
                <a:gd name="T43" fmla="*/ 98 h 101"/>
                <a:gd name="T44" fmla="*/ 71 w 100"/>
                <a:gd name="T45" fmla="*/ 99 h 101"/>
                <a:gd name="T46" fmla="*/ 80 w 100"/>
                <a:gd name="T47" fmla="*/ 97 h 101"/>
                <a:gd name="T48" fmla="*/ 89 w 100"/>
                <a:gd name="T49" fmla="*/ 92 h 101"/>
                <a:gd name="T50" fmla="*/ 95 w 100"/>
                <a:gd name="T51" fmla="*/ 76 h 101"/>
                <a:gd name="T52" fmla="*/ 96 w 100"/>
                <a:gd name="T5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01">
                  <a:moveTo>
                    <a:pt x="96" y="54"/>
                  </a:moveTo>
                  <a:cubicBezTo>
                    <a:pt x="92" y="52"/>
                    <a:pt x="88" y="56"/>
                    <a:pt x="87" y="56"/>
                  </a:cubicBezTo>
                  <a:cubicBezTo>
                    <a:pt x="85" y="56"/>
                    <a:pt x="82" y="48"/>
                    <a:pt x="81" y="44"/>
                  </a:cubicBezTo>
                  <a:cubicBezTo>
                    <a:pt x="80" y="40"/>
                    <a:pt x="76" y="33"/>
                    <a:pt x="73" y="34"/>
                  </a:cubicBezTo>
                  <a:cubicBezTo>
                    <a:pt x="71" y="36"/>
                    <a:pt x="71" y="34"/>
                    <a:pt x="64" y="33"/>
                  </a:cubicBezTo>
                  <a:cubicBezTo>
                    <a:pt x="56" y="33"/>
                    <a:pt x="56" y="32"/>
                    <a:pt x="58" y="24"/>
                  </a:cubicBezTo>
                  <a:cubicBezTo>
                    <a:pt x="59" y="17"/>
                    <a:pt x="53" y="12"/>
                    <a:pt x="56" y="10"/>
                  </a:cubicBezTo>
                  <a:cubicBezTo>
                    <a:pt x="58" y="9"/>
                    <a:pt x="58" y="8"/>
                    <a:pt x="55" y="4"/>
                  </a:cubicBezTo>
                  <a:cubicBezTo>
                    <a:pt x="55" y="5"/>
                    <a:pt x="54" y="5"/>
                    <a:pt x="53" y="5"/>
                  </a:cubicBezTo>
                  <a:cubicBezTo>
                    <a:pt x="51" y="5"/>
                    <a:pt x="47" y="0"/>
                    <a:pt x="43" y="0"/>
                  </a:cubicBezTo>
                  <a:cubicBezTo>
                    <a:pt x="38" y="0"/>
                    <a:pt x="33" y="0"/>
                    <a:pt x="30" y="2"/>
                  </a:cubicBezTo>
                  <a:cubicBezTo>
                    <a:pt x="26" y="3"/>
                    <a:pt x="20" y="1"/>
                    <a:pt x="16" y="4"/>
                  </a:cubicBezTo>
                  <a:cubicBezTo>
                    <a:pt x="12" y="7"/>
                    <a:pt x="7" y="12"/>
                    <a:pt x="7" y="15"/>
                  </a:cubicBezTo>
                  <a:cubicBezTo>
                    <a:pt x="8" y="17"/>
                    <a:pt x="6" y="31"/>
                    <a:pt x="4" y="32"/>
                  </a:cubicBezTo>
                  <a:cubicBezTo>
                    <a:pt x="3" y="32"/>
                    <a:pt x="2" y="32"/>
                    <a:pt x="0" y="32"/>
                  </a:cubicBezTo>
                  <a:cubicBezTo>
                    <a:pt x="3" y="36"/>
                    <a:pt x="11" y="45"/>
                    <a:pt x="16" y="48"/>
                  </a:cubicBezTo>
                  <a:cubicBezTo>
                    <a:pt x="22" y="52"/>
                    <a:pt x="22" y="55"/>
                    <a:pt x="28" y="56"/>
                  </a:cubicBezTo>
                  <a:cubicBezTo>
                    <a:pt x="35" y="56"/>
                    <a:pt x="38" y="59"/>
                    <a:pt x="41" y="62"/>
                  </a:cubicBezTo>
                  <a:cubicBezTo>
                    <a:pt x="43" y="65"/>
                    <a:pt x="60" y="70"/>
                    <a:pt x="62" y="73"/>
                  </a:cubicBezTo>
                  <a:cubicBezTo>
                    <a:pt x="63" y="75"/>
                    <a:pt x="53" y="82"/>
                    <a:pt x="53" y="88"/>
                  </a:cubicBezTo>
                  <a:cubicBezTo>
                    <a:pt x="53" y="94"/>
                    <a:pt x="49" y="93"/>
                    <a:pt x="49" y="95"/>
                  </a:cubicBezTo>
                  <a:cubicBezTo>
                    <a:pt x="49" y="97"/>
                    <a:pt x="57" y="96"/>
                    <a:pt x="60" y="98"/>
                  </a:cubicBezTo>
                  <a:cubicBezTo>
                    <a:pt x="63" y="99"/>
                    <a:pt x="67" y="97"/>
                    <a:pt x="71" y="99"/>
                  </a:cubicBezTo>
                  <a:cubicBezTo>
                    <a:pt x="74" y="101"/>
                    <a:pt x="78" y="96"/>
                    <a:pt x="80" y="97"/>
                  </a:cubicBezTo>
                  <a:cubicBezTo>
                    <a:pt x="83" y="97"/>
                    <a:pt x="86" y="92"/>
                    <a:pt x="89" y="92"/>
                  </a:cubicBezTo>
                  <a:cubicBezTo>
                    <a:pt x="93" y="93"/>
                    <a:pt x="96" y="80"/>
                    <a:pt x="95" y="76"/>
                  </a:cubicBezTo>
                  <a:cubicBezTo>
                    <a:pt x="94" y="71"/>
                    <a:pt x="100" y="56"/>
                    <a:pt x="96" y="5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68" name="Freeform 184">
              <a:extLst>
                <a:ext uri="{FF2B5EF4-FFF2-40B4-BE49-F238E27FC236}">
                  <a16:creationId xmlns="" xmlns:a16="http://schemas.microsoft.com/office/drawing/2014/main" id="{2237F980-966A-4C6F-8671-8E715BCC0A10}"/>
                </a:ext>
              </a:extLst>
            </p:cNvPr>
            <p:cNvSpPr>
              <a:spLocks/>
            </p:cNvSpPr>
            <p:nvPr/>
          </p:nvSpPr>
          <p:spPr bwMode="auto">
            <a:xfrm>
              <a:off x="2162175" y="2968626"/>
              <a:ext cx="80963" cy="65088"/>
            </a:xfrm>
            <a:custGeom>
              <a:avLst/>
              <a:gdLst>
                <a:gd name="T0" fmla="*/ 36 w 38"/>
                <a:gd name="T1" fmla="*/ 24 h 31"/>
                <a:gd name="T2" fmla="*/ 38 w 38"/>
                <a:gd name="T3" fmla="*/ 17 h 31"/>
                <a:gd name="T4" fmla="*/ 26 w 38"/>
                <a:gd name="T5" fmla="*/ 3 h 31"/>
                <a:gd name="T6" fmla="*/ 21 w 38"/>
                <a:gd name="T7" fmla="*/ 3 h 31"/>
                <a:gd name="T8" fmla="*/ 10 w 38"/>
                <a:gd name="T9" fmla="*/ 1 h 31"/>
                <a:gd name="T10" fmla="*/ 3 w 38"/>
                <a:gd name="T11" fmla="*/ 1 h 31"/>
                <a:gd name="T12" fmla="*/ 3 w 38"/>
                <a:gd name="T13" fmla="*/ 5 h 31"/>
                <a:gd name="T14" fmla="*/ 6 w 38"/>
                <a:gd name="T15" fmla="*/ 15 h 31"/>
                <a:gd name="T16" fmla="*/ 12 w 38"/>
                <a:gd name="T17" fmla="*/ 13 h 31"/>
                <a:gd name="T18" fmla="*/ 17 w 38"/>
                <a:gd name="T19" fmla="*/ 18 h 31"/>
                <a:gd name="T20" fmla="*/ 25 w 38"/>
                <a:gd name="T21" fmla="*/ 25 h 31"/>
                <a:gd name="T22" fmla="*/ 32 w 38"/>
                <a:gd name="T23" fmla="*/ 30 h 31"/>
                <a:gd name="T24" fmla="*/ 34 w 38"/>
                <a:gd name="T25" fmla="*/ 31 h 31"/>
                <a:gd name="T26" fmla="*/ 36 w 38"/>
                <a:gd name="T2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1">
                  <a:moveTo>
                    <a:pt x="36" y="24"/>
                  </a:moveTo>
                  <a:cubicBezTo>
                    <a:pt x="35" y="23"/>
                    <a:pt x="36" y="20"/>
                    <a:pt x="38" y="17"/>
                  </a:cubicBezTo>
                  <a:cubicBezTo>
                    <a:pt x="33" y="13"/>
                    <a:pt x="29" y="7"/>
                    <a:pt x="26" y="3"/>
                  </a:cubicBezTo>
                  <a:cubicBezTo>
                    <a:pt x="24" y="4"/>
                    <a:pt x="22" y="4"/>
                    <a:pt x="21" y="3"/>
                  </a:cubicBezTo>
                  <a:cubicBezTo>
                    <a:pt x="18" y="1"/>
                    <a:pt x="12" y="2"/>
                    <a:pt x="10" y="1"/>
                  </a:cubicBezTo>
                  <a:cubicBezTo>
                    <a:pt x="8" y="0"/>
                    <a:pt x="6" y="0"/>
                    <a:pt x="3" y="1"/>
                  </a:cubicBezTo>
                  <a:cubicBezTo>
                    <a:pt x="4" y="2"/>
                    <a:pt x="4" y="4"/>
                    <a:pt x="3" y="5"/>
                  </a:cubicBezTo>
                  <a:cubicBezTo>
                    <a:pt x="0" y="6"/>
                    <a:pt x="0" y="12"/>
                    <a:pt x="6" y="15"/>
                  </a:cubicBezTo>
                  <a:cubicBezTo>
                    <a:pt x="11" y="17"/>
                    <a:pt x="9" y="13"/>
                    <a:pt x="12" y="13"/>
                  </a:cubicBezTo>
                  <a:cubicBezTo>
                    <a:pt x="15" y="13"/>
                    <a:pt x="15" y="18"/>
                    <a:pt x="17" y="18"/>
                  </a:cubicBezTo>
                  <a:cubicBezTo>
                    <a:pt x="20" y="18"/>
                    <a:pt x="25" y="21"/>
                    <a:pt x="25" y="25"/>
                  </a:cubicBezTo>
                  <a:cubicBezTo>
                    <a:pt x="25" y="29"/>
                    <a:pt x="27" y="30"/>
                    <a:pt x="32" y="30"/>
                  </a:cubicBezTo>
                  <a:cubicBezTo>
                    <a:pt x="32" y="30"/>
                    <a:pt x="33" y="31"/>
                    <a:pt x="34" y="31"/>
                  </a:cubicBezTo>
                  <a:cubicBezTo>
                    <a:pt x="35" y="28"/>
                    <a:pt x="36" y="26"/>
                    <a:pt x="36" y="2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69" name="Freeform 185">
              <a:extLst>
                <a:ext uri="{FF2B5EF4-FFF2-40B4-BE49-F238E27FC236}">
                  <a16:creationId xmlns="" xmlns:a16="http://schemas.microsoft.com/office/drawing/2014/main" id="{F7F4A83A-42B4-4B31-8B10-FD6660E2AB30}"/>
                </a:ext>
              </a:extLst>
            </p:cNvPr>
            <p:cNvSpPr>
              <a:spLocks/>
            </p:cNvSpPr>
            <p:nvPr/>
          </p:nvSpPr>
          <p:spPr bwMode="auto">
            <a:xfrm>
              <a:off x="2233612" y="3000376"/>
              <a:ext cx="139700" cy="66675"/>
            </a:xfrm>
            <a:custGeom>
              <a:avLst/>
              <a:gdLst>
                <a:gd name="T0" fmla="*/ 59 w 66"/>
                <a:gd name="T1" fmla="*/ 9 h 32"/>
                <a:gd name="T2" fmla="*/ 43 w 66"/>
                <a:gd name="T3" fmla="*/ 2 h 32"/>
                <a:gd name="T4" fmla="*/ 27 w 66"/>
                <a:gd name="T5" fmla="*/ 8 h 32"/>
                <a:gd name="T6" fmla="*/ 9 w 66"/>
                <a:gd name="T7" fmla="*/ 7 h 32"/>
                <a:gd name="T8" fmla="*/ 4 w 66"/>
                <a:gd name="T9" fmla="*/ 2 h 32"/>
                <a:gd name="T10" fmla="*/ 2 w 66"/>
                <a:gd name="T11" fmla="*/ 9 h 32"/>
                <a:gd name="T12" fmla="*/ 0 w 66"/>
                <a:gd name="T13" fmla="*/ 16 h 32"/>
                <a:gd name="T14" fmla="*/ 15 w 66"/>
                <a:gd name="T15" fmla="*/ 22 h 32"/>
                <a:gd name="T16" fmla="*/ 23 w 66"/>
                <a:gd name="T17" fmla="*/ 28 h 32"/>
                <a:gd name="T18" fmla="*/ 32 w 66"/>
                <a:gd name="T19" fmla="*/ 25 h 32"/>
                <a:gd name="T20" fmla="*/ 29 w 66"/>
                <a:gd name="T21" fmla="*/ 19 h 32"/>
                <a:gd name="T22" fmla="*/ 35 w 66"/>
                <a:gd name="T23" fmla="*/ 14 h 32"/>
                <a:gd name="T24" fmla="*/ 47 w 66"/>
                <a:gd name="T25" fmla="*/ 10 h 32"/>
                <a:gd name="T26" fmla="*/ 50 w 66"/>
                <a:gd name="T27" fmla="*/ 17 h 32"/>
                <a:gd name="T28" fmla="*/ 57 w 66"/>
                <a:gd name="T29" fmla="*/ 29 h 32"/>
                <a:gd name="T30" fmla="*/ 65 w 66"/>
                <a:gd name="T31" fmla="*/ 22 h 32"/>
                <a:gd name="T32" fmla="*/ 66 w 66"/>
                <a:gd name="T33" fmla="*/ 18 h 32"/>
                <a:gd name="T34" fmla="*/ 59 w 66"/>
                <a:gd name="T3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32">
                  <a:moveTo>
                    <a:pt x="59" y="9"/>
                  </a:moveTo>
                  <a:cubicBezTo>
                    <a:pt x="55" y="3"/>
                    <a:pt x="48" y="4"/>
                    <a:pt x="43" y="2"/>
                  </a:cubicBezTo>
                  <a:cubicBezTo>
                    <a:pt x="39" y="0"/>
                    <a:pt x="33" y="3"/>
                    <a:pt x="27" y="8"/>
                  </a:cubicBezTo>
                  <a:cubicBezTo>
                    <a:pt x="22" y="13"/>
                    <a:pt x="14" y="10"/>
                    <a:pt x="9" y="7"/>
                  </a:cubicBezTo>
                  <a:cubicBezTo>
                    <a:pt x="8" y="7"/>
                    <a:pt x="6" y="5"/>
                    <a:pt x="4" y="2"/>
                  </a:cubicBezTo>
                  <a:cubicBezTo>
                    <a:pt x="2" y="5"/>
                    <a:pt x="1" y="8"/>
                    <a:pt x="2" y="9"/>
                  </a:cubicBezTo>
                  <a:cubicBezTo>
                    <a:pt x="2" y="11"/>
                    <a:pt x="1" y="13"/>
                    <a:pt x="0" y="16"/>
                  </a:cubicBezTo>
                  <a:cubicBezTo>
                    <a:pt x="5" y="16"/>
                    <a:pt x="12" y="18"/>
                    <a:pt x="15" y="22"/>
                  </a:cubicBezTo>
                  <a:cubicBezTo>
                    <a:pt x="19" y="27"/>
                    <a:pt x="21" y="24"/>
                    <a:pt x="23" y="28"/>
                  </a:cubicBezTo>
                  <a:cubicBezTo>
                    <a:pt x="25" y="32"/>
                    <a:pt x="31" y="28"/>
                    <a:pt x="32" y="25"/>
                  </a:cubicBezTo>
                  <a:cubicBezTo>
                    <a:pt x="33" y="23"/>
                    <a:pt x="29" y="22"/>
                    <a:pt x="29" y="19"/>
                  </a:cubicBezTo>
                  <a:cubicBezTo>
                    <a:pt x="28" y="16"/>
                    <a:pt x="34" y="17"/>
                    <a:pt x="35" y="14"/>
                  </a:cubicBezTo>
                  <a:cubicBezTo>
                    <a:pt x="36" y="10"/>
                    <a:pt x="44" y="8"/>
                    <a:pt x="47" y="10"/>
                  </a:cubicBezTo>
                  <a:cubicBezTo>
                    <a:pt x="51" y="11"/>
                    <a:pt x="54" y="14"/>
                    <a:pt x="50" y="17"/>
                  </a:cubicBezTo>
                  <a:cubicBezTo>
                    <a:pt x="48" y="20"/>
                    <a:pt x="53" y="25"/>
                    <a:pt x="57" y="29"/>
                  </a:cubicBezTo>
                  <a:cubicBezTo>
                    <a:pt x="60" y="26"/>
                    <a:pt x="63" y="23"/>
                    <a:pt x="65" y="22"/>
                  </a:cubicBezTo>
                  <a:cubicBezTo>
                    <a:pt x="65" y="21"/>
                    <a:pt x="66" y="20"/>
                    <a:pt x="66" y="18"/>
                  </a:cubicBezTo>
                  <a:cubicBezTo>
                    <a:pt x="64" y="17"/>
                    <a:pt x="62" y="14"/>
                    <a:pt x="59" y="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0" name="Freeform 186">
              <a:extLst>
                <a:ext uri="{FF2B5EF4-FFF2-40B4-BE49-F238E27FC236}">
                  <a16:creationId xmlns="" xmlns:a16="http://schemas.microsoft.com/office/drawing/2014/main" id="{37FC7756-924D-46CD-B30E-3912FDA14AAD}"/>
                </a:ext>
              </a:extLst>
            </p:cNvPr>
            <p:cNvSpPr>
              <a:spLocks/>
            </p:cNvSpPr>
            <p:nvPr/>
          </p:nvSpPr>
          <p:spPr bwMode="auto">
            <a:xfrm>
              <a:off x="2328862" y="2930526"/>
              <a:ext cx="285750" cy="406400"/>
            </a:xfrm>
            <a:custGeom>
              <a:avLst/>
              <a:gdLst>
                <a:gd name="T0" fmla="*/ 21 w 135"/>
                <a:gd name="T1" fmla="*/ 140 h 192"/>
                <a:gd name="T2" fmla="*/ 30 w 135"/>
                <a:gd name="T3" fmla="*/ 140 h 192"/>
                <a:gd name="T4" fmla="*/ 38 w 135"/>
                <a:gd name="T5" fmla="*/ 147 h 192"/>
                <a:gd name="T6" fmla="*/ 38 w 135"/>
                <a:gd name="T7" fmla="*/ 147 h 192"/>
                <a:gd name="T8" fmla="*/ 48 w 135"/>
                <a:gd name="T9" fmla="*/ 147 h 192"/>
                <a:gd name="T10" fmla="*/ 55 w 135"/>
                <a:gd name="T11" fmla="*/ 156 h 192"/>
                <a:gd name="T12" fmla="*/ 62 w 135"/>
                <a:gd name="T13" fmla="*/ 163 h 192"/>
                <a:gd name="T14" fmla="*/ 66 w 135"/>
                <a:gd name="T15" fmla="*/ 170 h 192"/>
                <a:gd name="T16" fmla="*/ 79 w 135"/>
                <a:gd name="T17" fmla="*/ 172 h 192"/>
                <a:gd name="T18" fmla="*/ 86 w 135"/>
                <a:gd name="T19" fmla="*/ 171 h 192"/>
                <a:gd name="T20" fmla="*/ 93 w 135"/>
                <a:gd name="T21" fmla="*/ 171 h 192"/>
                <a:gd name="T22" fmla="*/ 101 w 135"/>
                <a:gd name="T23" fmla="*/ 178 h 192"/>
                <a:gd name="T24" fmla="*/ 95 w 135"/>
                <a:gd name="T25" fmla="*/ 187 h 192"/>
                <a:gd name="T26" fmla="*/ 102 w 135"/>
                <a:gd name="T27" fmla="*/ 192 h 192"/>
                <a:gd name="T28" fmla="*/ 103 w 135"/>
                <a:gd name="T29" fmla="*/ 192 h 192"/>
                <a:gd name="T30" fmla="*/ 107 w 135"/>
                <a:gd name="T31" fmla="*/ 177 h 192"/>
                <a:gd name="T32" fmla="*/ 109 w 135"/>
                <a:gd name="T33" fmla="*/ 162 h 192"/>
                <a:gd name="T34" fmla="*/ 102 w 135"/>
                <a:gd name="T35" fmla="*/ 143 h 192"/>
                <a:gd name="T36" fmla="*/ 110 w 135"/>
                <a:gd name="T37" fmla="*/ 137 h 192"/>
                <a:gd name="T38" fmla="*/ 108 w 135"/>
                <a:gd name="T39" fmla="*/ 133 h 192"/>
                <a:gd name="T40" fmla="*/ 105 w 135"/>
                <a:gd name="T41" fmla="*/ 126 h 192"/>
                <a:gd name="T42" fmla="*/ 122 w 135"/>
                <a:gd name="T43" fmla="*/ 125 h 192"/>
                <a:gd name="T44" fmla="*/ 134 w 135"/>
                <a:gd name="T45" fmla="*/ 121 h 192"/>
                <a:gd name="T46" fmla="*/ 132 w 135"/>
                <a:gd name="T47" fmla="*/ 115 h 192"/>
                <a:gd name="T48" fmla="*/ 133 w 135"/>
                <a:gd name="T49" fmla="*/ 107 h 192"/>
                <a:gd name="T50" fmla="*/ 128 w 135"/>
                <a:gd name="T51" fmla="*/ 98 h 192"/>
                <a:gd name="T52" fmla="*/ 131 w 135"/>
                <a:gd name="T53" fmla="*/ 77 h 192"/>
                <a:gd name="T54" fmla="*/ 118 w 135"/>
                <a:gd name="T55" fmla="*/ 74 h 192"/>
                <a:gd name="T56" fmla="*/ 102 w 135"/>
                <a:gd name="T57" fmla="*/ 67 h 192"/>
                <a:gd name="T58" fmla="*/ 83 w 135"/>
                <a:gd name="T59" fmla="*/ 65 h 192"/>
                <a:gd name="T60" fmla="*/ 75 w 135"/>
                <a:gd name="T61" fmla="*/ 51 h 192"/>
                <a:gd name="T62" fmla="*/ 70 w 135"/>
                <a:gd name="T63" fmla="*/ 43 h 192"/>
                <a:gd name="T64" fmla="*/ 65 w 135"/>
                <a:gd name="T65" fmla="*/ 41 h 192"/>
                <a:gd name="T66" fmla="*/ 67 w 135"/>
                <a:gd name="T67" fmla="*/ 35 h 192"/>
                <a:gd name="T68" fmla="*/ 69 w 135"/>
                <a:gd name="T69" fmla="*/ 27 h 192"/>
                <a:gd name="T70" fmla="*/ 78 w 135"/>
                <a:gd name="T71" fmla="*/ 14 h 192"/>
                <a:gd name="T72" fmla="*/ 82 w 135"/>
                <a:gd name="T73" fmla="*/ 12 h 192"/>
                <a:gd name="T74" fmla="*/ 85 w 135"/>
                <a:gd name="T75" fmla="*/ 10 h 192"/>
                <a:gd name="T76" fmla="*/ 87 w 135"/>
                <a:gd name="T77" fmla="*/ 3 h 192"/>
                <a:gd name="T78" fmla="*/ 75 w 135"/>
                <a:gd name="T79" fmla="*/ 9 h 192"/>
                <a:gd name="T80" fmla="*/ 65 w 135"/>
                <a:gd name="T81" fmla="*/ 15 h 192"/>
                <a:gd name="T82" fmla="*/ 55 w 135"/>
                <a:gd name="T83" fmla="*/ 18 h 192"/>
                <a:gd name="T84" fmla="*/ 49 w 135"/>
                <a:gd name="T85" fmla="*/ 17 h 192"/>
                <a:gd name="T86" fmla="*/ 39 w 135"/>
                <a:gd name="T87" fmla="*/ 27 h 192"/>
                <a:gd name="T88" fmla="*/ 35 w 135"/>
                <a:gd name="T89" fmla="*/ 38 h 192"/>
                <a:gd name="T90" fmla="*/ 24 w 135"/>
                <a:gd name="T91" fmla="*/ 51 h 192"/>
                <a:gd name="T92" fmla="*/ 21 w 135"/>
                <a:gd name="T93" fmla="*/ 51 h 192"/>
                <a:gd name="T94" fmla="*/ 20 w 135"/>
                <a:gd name="T95" fmla="*/ 55 h 192"/>
                <a:gd name="T96" fmla="*/ 12 w 135"/>
                <a:gd name="T97" fmla="*/ 62 h 192"/>
                <a:gd name="T98" fmla="*/ 16 w 135"/>
                <a:gd name="T99" fmla="*/ 66 h 192"/>
                <a:gd name="T100" fmla="*/ 18 w 135"/>
                <a:gd name="T101" fmla="*/ 74 h 192"/>
                <a:gd name="T102" fmla="*/ 18 w 135"/>
                <a:gd name="T103" fmla="*/ 81 h 192"/>
                <a:gd name="T104" fmla="*/ 20 w 135"/>
                <a:gd name="T105" fmla="*/ 98 h 192"/>
                <a:gd name="T106" fmla="*/ 17 w 135"/>
                <a:gd name="T107" fmla="*/ 108 h 192"/>
                <a:gd name="T108" fmla="*/ 8 w 135"/>
                <a:gd name="T109" fmla="*/ 115 h 192"/>
                <a:gd name="T110" fmla="*/ 2 w 135"/>
                <a:gd name="T111" fmla="*/ 123 h 192"/>
                <a:gd name="T112" fmla="*/ 0 w 135"/>
                <a:gd name="T113" fmla="*/ 127 h 192"/>
                <a:gd name="T114" fmla="*/ 14 w 135"/>
                <a:gd name="T115" fmla="*/ 135 h 192"/>
                <a:gd name="T116" fmla="*/ 21 w 135"/>
                <a:gd name="T117"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192">
                  <a:moveTo>
                    <a:pt x="21" y="140"/>
                  </a:moveTo>
                  <a:cubicBezTo>
                    <a:pt x="24" y="142"/>
                    <a:pt x="29" y="142"/>
                    <a:pt x="30" y="140"/>
                  </a:cubicBezTo>
                  <a:cubicBezTo>
                    <a:pt x="31" y="139"/>
                    <a:pt x="34" y="142"/>
                    <a:pt x="38" y="147"/>
                  </a:cubicBezTo>
                  <a:cubicBezTo>
                    <a:pt x="38" y="147"/>
                    <a:pt x="38" y="147"/>
                    <a:pt x="38" y="147"/>
                  </a:cubicBezTo>
                  <a:cubicBezTo>
                    <a:pt x="42" y="146"/>
                    <a:pt x="46" y="146"/>
                    <a:pt x="48" y="147"/>
                  </a:cubicBezTo>
                  <a:cubicBezTo>
                    <a:pt x="51" y="149"/>
                    <a:pt x="50" y="156"/>
                    <a:pt x="55" y="156"/>
                  </a:cubicBezTo>
                  <a:cubicBezTo>
                    <a:pt x="59" y="157"/>
                    <a:pt x="62" y="161"/>
                    <a:pt x="62" y="163"/>
                  </a:cubicBezTo>
                  <a:cubicBezTo>
                    <a:pt x="61" y="166"/>
                    <a:pt x="66" y="167"/>
                    <a:pt x="66" y="170"/>
                  </a:cubicBezTo>
                  <a:cubicBezTo>
                    <a:pt x="66" y="174"/>
                    <a:pt x="77" y="173"/>
                    <a:pt x="79" y="172"/>
                  </a:cubicBezTo>
                  <a:cubicBezTo>
                    <a:pt x="81" y="171"/>
                    <a:pt x="84" y="170"/>
                    <a:pt x="86" y="171"/>
                  </a:cubicBezTo>
                  <a:cubicBezTo>
                    <a:pt x="88" y="172"/>
                    <a:pt x="91" y="170"/>
                    <a:pt x="93" y="171"/>
                  </a:cubicBezTo>
                  <a:cubicBezTo>
                    <a:pt x="95" y="172"/>
                    <a:pt x="103" y="175"/>
                    <a:pt x="101" y="178"/>
                  </a:cubicBezTo>
                  <a:cubicBezTo>
                    <a:pt x="100" y="180"/>
                    <a:pt x="94" y="185"/>
                    <a:pt x="95" y="187"/>
                  </a:cubicBezTo>
                  <a:cubicBezTo>
                    <a:pt x="96" y="189"/>
                    <a:pt x="100" y="190"/>
                    <a:pt x="102" y="192"/>
                  </a:cubicBezTo>
                  <a:cubicBezTo>
                    <a:pt x="102" y="192"/>
                    <a:pt x="103" y="192"/>
                    <a:pt x="103" y="192"/>
                  </a:cubicBezTo>
                  <a:cubicBezTo>
                    <a:pt x="106" y="192"/>
                    <a:pt x="107" y="180"/>
                    <a:pt x="107" y="177"/>
                  </a:cubicBezTo>
                  <a:cubicBezTo>
                    <a:pt x="107" y="174"/>
                    <a:pt x="108" y="165"/>
                    <a:pt x="109" y="162"/>
                  </a:cubicBezTo>
                  <a:cubicBezTo>
                    <a:pt x="111" y="155"/>
                    <a:pt x="102" y="150"/>
                    <a:pt x="102" y="143"/>
                  </a:cubicBezTo>
                  <a:cubicBezTo>
                    <a:pt x="102" y="136"/>
                    <a:pt x="106" y="140"/>
                    <a:pt x="110" y="137"/>
                  </a:cubicBezTo>
                  <a:cubicBezTo>
                    <a:pt x="114" y="134"/>
                    <a:pt x="110" y="133"/>
                    <a:pt x="108" y="133"/>
                  </a:cubicBezTo>
                  <a:cubicBezTo>
                    <a:pt x="106" y="132"/>
                    <a:pt x="104" y="129"/>
                    <a:pt x="105" y="126"/>
                  </a:cubicBezTo>
                  <a:cubicBezTo>
                    <a:pt x="105" y="124"/>
                    <a:pt x="118" y="125"/>
                    <a:pt x="122" y="125"/>
                  </a:cubicBezTo>
                  <a:cubicBezTo>
                    <a:pt x="126" y="125"/>
                    <a:pt x="134" y="122"/>
                    <a:pt x="134" y="121"/>
                  </a:cubicBezTo>
                  <a:cubicBezTo>
                    <a:pt x="134" y="120"/>
                    <a:pt x="135" y="118"/>
                    <a:pt x="132" y="115"/>
                  </a:cubicBezTo>
                  <a:cubicBezTo>
                    <a:pt x="129" y="113"/>
                    <a:pt x="130" y="109"/>
                    <a:pt x="133" y="107"/>
                  </a:cubicBezTo>
                  <a:cubicBezTo>
                    <a:pt x="135" y="104"/>
                    <a:pt x="131" y="101"/>
                    <a:pt x="128" y="98"/>
                  </a:cubicBezTo>
                  <a:cubicBezTo>
                    <a:pt x="125" y="95"/>
                    <a:pt x="128" y="83"/>
                    <a:pt x="131" y="77"/>
                  </a:cubicBezTo>
                  <a:cubicBezTo>
                    <a:pt x="134" y="72"/>
                    <a:pt x="124" y="73"/>
                    <a:pt x="118" y="74"/>
                  </a:cubicBezTo>
                  <a:cubicBezTo>
                    <a:pt x="111" y="75"/>
                    <a:pt x="106" y="72"/>
                    <a:pt x="102" y="67"/>
                  </a:cubicBezTo>
                  <a:cubicBezTo>
                    <a:pt x="98" y="62"/>
                    <a:pt x="92" y="65"/>
                    <a:pt x="83" y="65"/>
                  </a:cubicBezTo>
                  <a:cubicBezTo>
                    <a:pt x="73" y="66"/>
                    <a:pt x="75" y="55"/>
                    <a:pt x="75" y="51"/>
                  </a:cubicBezTo>
                  <a:cubicBezTo>
                    <a:pt x="76" y="46"/>
                    <a:pt x="70" y="46"/>
                    <a:pt x="70" y="43"/>
                  </a:cubicBezTo>
                  <a:cubicBezTo>
                    <a:pt x="70" y="40"/>
                    <a:pt x="68" y="40"/>
                    <a:pt x="65" y="41"/>
                  </a:cubicBezTo>
                  <a:cubicBezTo>
                    <a:pt x="63" y="41"/>
                    <a:pt x="65" y="38"/>
                    <a:pt x="67" y="35"/>
                  </a:cubicBezTo>
                  <a:cubicBezTo>
                    <a:pt x="69" y="33"/>
                    <a:pt x="68" y="32"/>
                    <a:pt x="69" y="27"/>
                  </a:cubicBezTo>
                  <a:cubicBezTo>
                    <a:pt x="69" y="23"/>
                    <a:pt x="75" y="19"/>
                    <a:pt x="78" y="14"/>
                  </a:cubicBezTo>
                  <a:cubicBezTo>
                    <a:pt x="79" y="13"/>
                    <a:pt x="80" y="13"/>
                    <a:pt x="82" y="12"/>
                  </a:cubicBezTo>
                  <a:cubicBezTo>
                    <a:pt x="82" y="11"/>
                    <a:pt x="83" y="10"/>
                    <a:pt x="85" y="10"/>
                  </a:cubicBezTo>
                  <a:cubicBezTo>
                    <a:pt x="90" y="9"/>
                    <a:pt x="92" y="6"/>
                    <a:pt x="87" y="3"/>
                  </a:cubicBezTo>
                  <a:cubicBezTo>
                    <a:pt x="83" y="0"/>
                    <a:pt x="80" y="8"/>
                    <a:pt x="75" y="9"/>
                  </a:cubicBezTo>
                  <a:cubicBezTo>
                    <a:pt x="69" y="10"/>
                    <a:pt x="68" y="13"/>
                    <a:pt x="65" y="15"/>
                  </a:cubicBezTo>
                  <a:cubicBezTo>
                    <a:pt x="61" y="16"/>
                    <a:pt x="55" y="15"/>
                    <a:pt x="55" y="18"/>
                  </a:cubicBezTo>
                  <a:cubicBezTo>
                    <a:pt x="54" y="21"/>
                    <a:pt x="52" y="18"/>
                    <a:pt x="49" y="17"/>
                  </a:cubicBezTo>
                  <a:cubicBezTo>
                    <a:pt x="46" y="16"/>
                    <a:pt x="39" y="23"/>
                    <a:pt x="39" y="27"/>
                  </a:cubicBezTo>
                  <a:cubicBezTo>
                    <a:pt x="39" y="31"/>
                    <a:pt x="40" y="34"/>
                    <a:pt x="35" y="38"/>
                  </a:cubicBezTo>
                  <a:cubicBezTo>
                    <a:pt x="29" y="41"/>
                    <a:pt x="26" y="48"/>
                    <a:pt x="24" y="51"/>
                  </a:cubicBezTo>
                  <a:cubicBezTo>
                    <a:pt x="23" y="52"/>
                    <a:pt x="22" y="52"/>
                    <a:pt x="21" y="51"/>
                  </a:cubicBezTo>
                  <a:cubicBezTo>
                    <a:pt x="21" y="53"/>
                    <a:pt x="20" y="54"/>
                    <a:pt x="20" y="55"/>
                  </a:cubicBezTo>
                  <a:cubicBezTo>
                    <a:pt x="18" y="56"/>
                    <a:pt x="15" y="59"/>
                    <a:pt x="12" y="62"/>
                  </a:cubicBezTo>
                  <a:cubicBezTo>
                    <a:pt x="13" y="64"/>
                    <a:pt x="15" y="65"/>
                    <a:pt x="16" y="66"/>
                  </a:cubicBezTo>
                  <a:cubicBezTo>
                    <a:pt x="19" y="69"/>
                    <a:pt x="17" y="72"/>
                    <a:pt x="18" y="74"/>
                  </a:cubicBezTo>
                  <a:cubicBezTo>
                    <a:pt x="19" y="76"/>
                    <a:pt x="20" y="79"/>
                    <a:pt x="18" y="81"/>
                  </a:cubicBezTo>
                  <a:cubicBezTo>
                    <a:pt x="16" y="82"/>
                    <a:pt x="18" y="96"/>
                    <a:pt x="20" y="98"/>
                  </a:cubicBezTo>
                  <a:cubicBezTo>
                    <a:pt x="22" y="101"/>
                    <a:pt x="20" y="103"/>
                    <a:pt x="17" y="108"/>
                  </a:cubicBezTo>
                  <a:cubicBezTo>
                    <a:pt x="15" y="113"/>
                    <a:pt x="13" y="115"/>
                    <a:pt x="8" y="115"/>
                  </a:cubicBezTo>
                  <a:cubicBezTo>
                    <a:pt x="4" y="116"/>
                    <a:pt x="4" y="123"/>
                    <a:pt x="2" y="123"/>
                  </a:cubicBezTo>
                  <a:cubicBezTo>
                    <a:pt x="1" y="123"/>
                    <a:pt x="0" y="125"/>
                    <a:pt x="0" y="127"/>
                  </a:cubicBezTo>
                  <a:cubicBezTo>
                    <a:pt x="4" y="131"/>
                    <a:pt x="12" y="135"/>
                    <a:pt x="14" y="135"/>
                  </a:cubicBezTo>
                  <a:cubicBezTo>
                    <a:pt x="16" y="135"/>
                    <a:pt x="18" y="139"/>
                    <a:pt x="21" y="14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2" name="Freeform 187">
              <a:extLst>
                <a:ext uri="{FF2B5EF4-FFF2-40B4-BE49-F238E27FC236}">
                  <a16:creationId xmlns="" xmlns:a16="http://schemas.microsoft.com/office/drawing/2014/main" id="{8509F0C9-5B1A-42DD-B92B-4CFE28D257F3}"/>
                </a:ext>
              </a:extLst>
            </p:cNvPr>
            <p:cNvSpPr>
              <a:spLocks/>
            </p:cNvSpPr>
            <p:nvPr/>
          </p:nvSpPr>
          <p:spPr bwMode="auto">
            <a:xfrm>
              <a:off x="2554287" y="3470276"/>
              <a:ext cx="293688" cy="331788"/>
            </a:xfrm>
            <a:custGeom>
              <a:avLst/>
              <a:gdLst>
                <a:gd name="T0" fmla="*/ 137 w 139"/>
                <a:gd name="T1" fmla="*/ 94 h 157"/>
                <a:gd name="T2" fmla="*/ 130 w 139"/>
                <a:gd name="T3" fmla="*/ 83 h 157"/>
                <a:gd name="T4" fmla="*/ 121 w 139"/>
                <a:gd name="T5" fmla="*/ 77 h 157"/>
                <a:gd name="T6" fmla="*/ 109 w 139"/>
                <a:gd name="T7" fmla="*/ 72 h 157"/>
                <a:gd name="T8" fmla="*/ 107 w 139"/>
                <a:gd name="T9" fmla="*/ 62 h 157"/>
                <a:gd name="T10" fmla="*/ 106 w 139"/>
                <a:gd name="T11" fmla="*/ 54 h 157"/>
                <a:gd name="T12" fmla="*/ 101 w 139"/>
                <a:gd name="T13" fmla="*/ 46 h 157"/>
                <a:gd name="T14" fmla="*/ 89 w 139"/>
                <a:gd name="T15" fmla="*/ 43 h 157"/>
                <a:gd name="T16" fmla="*/ 80 w 139"/>
                <a:gd name="T17" fmla="*/ 39 h 157"/>
                <a:gd name="T18" fmla="*/ 75 w 139"/>
                <a:gd name="T19" fmla="*/ 35 h 157"/>
                <a:gd name="T20" fmla="*/ 67 w 139"/>
                <a:gd name="T21" fmla="*/ 33 h 157"/>
                <a:gd name="T22" fmla="*/ 54 w 139"/>
                <a:gd name="T23" fmla="*/ 25 h 157"/>
                <a:gd name="T24" fmla="*/ 50 w 139"/>
                <a:gd name="T25" fmla="*/ 3 h 157"/>
                <a:gd name="T26" fmla="*/ 39 w 139"/>
                <a:gd name="T27" fmla="*/ 3 h 157"/>
                <a:gd name="T28" fmla="*/ 26 w 139"/>
                <a:gd name="T29" fmla="*/ 9 h 157"/>
                <a:gd name="T30" fmla="*/ 16 w 139"/>
                <a:gd name="T31" fmla="*/ 14 h 157"/>
                <a:gd name="T32" fmla="*/ 7 w 139"/>
                <a:gd name="T33" fmla="*/ 16 h 157"/>
                <a:gd name="T34" fmla="*/ 3 w 139"/>
                <a:gd name="T35" fmla="*/ 15 h 157"/>
                <a:gd name="T36" fmla="*/ 11 w 139"/>
                <a:gd name="T37" fmla="*/ 31 h 157"/>
                <a:gd name="T38" fmla="*/ 8 w 139"/>
                <a:gd name="T39" fmla="*/ 37 h 157"/>
                <a:gd name="T40" fmla="*/ 9 w 139"/>
                <a:gd name="T41" fmla="*/ 53 h 157"/>
                <a:gd name="T42" fmla="*/ 6 w 139"/>
                <a:gd name="T43" fmla="*/ 62 h 157"/>
                <a:gd name="T44" fmla="*/ 3 w 139"/>
                <a:gd name="T45" fmla="*/ 72 h 157"/>
                <a:gd name="T46" fmla="*/ 8 w 139"/>
                <a:gd name="T47" fmla="*/ 77 h 157"/>
                <a:gd name="T48" fmla="*/ 2 w 139"/>
                <a:gd name="T49" fmla="*/ 86 h 157"/>
                <a:gd name="T50" fmla="*/ 1 w 139"/>
                <a:gd name="T51" fmla="*/ 91 h 157"/>
                <a:gd name="T52" fmla="*/ 5 w 139"/>
                <a:gd name="T53" fmla="*/ 96 h 157"/>
                <a:gd name="T54" fmla="*/ 8 w 139"/>
                <a:gd name="T55" fmla="*/ 108 h 157"/>
                <a:gd name="T56" fmla="*/ 13 w 139"/>
                <a:gd name="T57" fmla="*/ 115 h 157"/>
                <a:gd name="T58" fmla="*/ 10 w 139"/>
                <a:gd name="T59" fmla="*/ 123 h 157"/>
                <a:gd name="T60" fmla="*/ 14 w 139"/>
                <a:gd name="T61" fmla="*/ 132 h 157"/>
                <a:gd name="T62" fmla="*/ 18 w 139"/>
                <a:gd name="T63" fmla="*/ 142 h 157"/>
                <a:gd name="T64" fmla="*/ 21 w 139"/>
                <a:gd name="T65" fmla="*/ 155 h 157"/>
                <a:gd name="T66" fmla="*/ 36 w 139"/>
                <a:gd name="T67" fmla="*/ 146 h 157"/>
                <a:gd name="T68" fmla="*/ 46 w 139"/>
                <a:gd name="T69" fmla="*/ 145 h 157"/>
                <a:gd name="T70" fmla="*/ 59 w 139"/>
                <a:gd name="T71" fmla="*/ 151 h 157"/>
                <a:gd name="T72" fmla="*/ 66 w 139"/>
                <a:gd name="T73" fmla="*/ 144 h 157"/>
                <a:gd name="T74" fmla="*/ 81 w 139"/>
                <a:gd name="T75" fmla="*/ 144 h 157"/>
                <a:gd name="T76" fmla="*/ 84 w 139"/>
                <a:gd name="T77" fmla="*/ 127 h 157"/>
                <a:gd name="T78" fmla="*/ 93 w 139"/>
                <a:gd name="T79" fmla="*/ 116 h 157"/>
                <a:gd name="T80" fmla="*/ 107 w 139"/>
                <a:gd name="T81" fmla="*/ 114 h 157"/>
                <a:gd name="T82" fmla="*/ 120 w 139"/>
                <a:gd name="T83" fmla="*/ 112 h 157"/>
                <a:gd name="T84" fmla="*/ 130 w 139"/>
                <a:gd name="T85" fmla="*/ 117 h 157"/>
                <a:gd name="T86" fmla="*/ 136 w 139"/>
                <a:gd name="T87" fmla="*/ 109 h 157"/>
                <a:gd name="T88" fmla="*/ 137 w 139"/>
                <a:gd name="T8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157">
                  <a:moveTo>
                    <a:pt x="137" y="94"/>
                  </a:moveTo>
                  <a:cubicBezTo>
                    <a:pt x="135" y="89"/>
                    <a:pt x="130" y="88"/>
                    <a:pt x="130" y="83"/>
                  </a:cubicBezTo>
                  <a:cubicBezTo>
                    <a:pt x="130" y="78"/>
                    <a:pt x="128" y="77"/>
                    <a:pt x="121" y="77"/>
                  </a:cubicBezTo>
                  <a:cubicBezTo>
                    <a:pt x="114" y="78"/>
                    <a:pt x="109" y="76"/>
                    <a:pt x="109" y="72"/>
                  </a:cubicBezTo>
                  <a:cubicBezTo>
                    <a:pt x="108" y="67"/>
                    <a:pt x="104" y="64"/>
                    <a:pt x="107" y="62"/>
                  </a:cubicBezTo>
                  <a:cubicBezTo>
                    <a:pt x="111" y="61"/>
                    <a:pt x="105" y="58"/>
                    <a:pt x="106" y="54"/>
                  </a:cubicBezTo>
                  <a:cubicBezTo>
                    <a:pt x="106" y="50"/>
                    <a:pt x="104" y="48"/>
                    <a:pt x="101" y="46"/>
                  </a:cubicBezTo>
                  <a:cubicBezTo>
                    <a:pt x="99" y="44"/>
                    <a:pt x="89" y="47"/>
                    <a:pt x="89" y="43"/>
                  </a:cubicBezTo>
                  <a:cubicBezTo>
                    <a:pt x="89" y="40"/>
                    <a:pt x="83" y="39"/>
                    <a:pt x="80" y="39"/>
                  </a:cubicBezTo>
                  <a:cubicBezTo>
                    <a:pt x="76" y="39"/>
                    <a:pt x="79" y="35"/>
                    <a:pt x="75" y="35"/>
                  </a:cubicBezTo>
                  <a:cubicBezTo>
                    <a:pt x="71" y="35"/>
                    <a:pt x="72" y="33"/>
                    <a:pt x="67" y="33"/>
                  </a:cubicBezTo>
                  <a:cubicBezTo>
                    <a:pt x="62" y="34"/>
                    <a:pt x="59" y="32"/>
                    <a:pt x="54" y="25"/>
                  </a:cubicBezTo>
                  <a:cubicBezTo>
                    <a:pt x="48" y="19"/>
                    <a:pt x="49" y="7"/>
                    <a:pt x="50" y="3"/>
                  </a:cubicBezTo>
                  <a:cubicBezTo>
                    <a:pt x="51" y="0"/>
                    <a:pt x="44" y="3"/>
                    <a:pt x="39" y="3"/>
                  </a:cubicBezTo>
                  <a:cubicBezTo>
                    <a:pt x="35" y="3"/>
                    <a:pt x="31" y="6"/>
                    <a:pt x="26" y="9"/>
                  </a:cubicBezTo>
                  <a:cubicBezTo>
                    <a:pt x="21" y="11"/>
                    <a:pt x="19" y="11"/>
                    <a:pt x="16" y="14"/>
                  </a:cubicBezTo>
                  <a:cubicBezTo>
                    <a:pt x="14" y="16"/>
                    <a:pt x="10" y="17"/>
                    <a:pt x="7" y="16"/>
                  </a:cubicBezTo>
                  <a:cubicBezTo>
                    <a:pt x="6" y="16"/>
                    <a:pt x="4" y="15"/>
                    <a:pt x="3" y="15"/>
                  </a:cubicBezTo>
                  <a:cubicBezTo>
                    <a:pt x="5" y="20"/>
                    <a:pt x="10" y="28"/>
                    <a:pt x="11" y="31"/>
                  </a:cubicBezTo>
                  <a:cubicBezTo>
                    <a:pt x="12" y="35"/>
                    <a:pt x="9" y="36"/>
                    <a:pt x="8" y="37"/>
                  </a:cubicBezTo>
                  <a:cubicBezTo>
                    <a:pt x="6" y="38"/>
                    <a:pt x="8" y="50"/>
                    <a:pt x="9" y="53"/>
                  </a:cubicBezTo>
                  <a:cubicBezTo>
                    <a:pt x="9" y="56"/>
                    <a:pt x="4" y="61"/>
                    <a:pt x="6" y="62"/>
                  </a:cubicBezTo>
                  <a:cubicBezTo>
                    <a:pt x="8" y="64"/>
                    <a:pt x="3" y="69"/>
                    <a:pt x="3" y="72"/>
                  </a:cubicBezTo>
                  <a:cubicBezTo>
                    <a:pt x="3" y="75"/>
                    <a:pt x="8" y="75"/>
                    <a:pt x="8" y="77"/>
                  </a:cubicBezTo>
                  <a:cubicBezTo>
                    <a:pt x="8" y="80"/>
                    <a:pt x="4" y="85"/>
                    <a:pt x="2" y="86"/>
                  </a:cubicBezTo>
                  <a:cubicBezTo>
                    <a:pt x="0" y="87"/>
                    <a:pt x="0" y="89"/>
                    <a:pt x="1" y="91"/>
                  </a:cubicBezTo>
                  <a:cubicBezTo>
                    <a:pt x="1" y="91"/>
                    <a:pt x="2" y="94"/>
                    <a:pt x="5" y="96"/>
                  </a:cubicBezTo>
                  <a:cubicBezTo>
                    <a:pt x="9" y="99"/>
                    <a:pt x="5" y="104"/>
                    <a:pt x="8" y="108"/>
                  </a:cubicBezTo>
                  <a:cubicBezTo>
                    <a:pt x="11" y="112"/>
                    <a:pt x="15" y="113"/>
                    <a:pt x="13" y="115"/>
                  </a:cubicBezTo>
                  <a:cubicBezTo>
                    <a:pt x="10" y="117"/>
                    <a:pt x="13" y="121"/>
                    <a:pt x="10" y="123"/>
                  </a:cubicBezTo>
                  <a:cubicBezTo>
                    <a:pt x="8" y="125"/>
                    <a:pt x="11" y="131"/>
                    <a:pt x="14" y="132"/>
                  </a:cubicBezTo>
                  <a:cubicBezTo>
                    <a:pt x="17" y="133"/>
                    <a:pt x="15" y="139"/>
                    <a:pt x="18" y="142"/>
                  </a:cubicBezTo>
                  <a:cubicBezTo>
                    <a:pt x="21" y="145"/>
                    <a:pt x="20" y="152"/>
                    <a:pt x="21" y="155"/>
                  </a:cubicBezTo>
                  <a:cubicBezTo>
                    <a:pt x="22" y="157"/>
                    <a:pt x="31" y="151"/>
                    <a:pt x="36" y="146"/>
                  </a:cubicBezTo>
                  <a:cubicBezTo>
                    <a:pt x="42" y="140"/>
                    <a:pt x="41" y="145"/>
                    <a:pt x="46" y="145"/>
                  </a:cubicBezTo>
                  <a:cubicBezTo>
                    <a:pt x="51" y="146"/>
                    <a:pt x="57" y="146"/>
                    <a:pt x="59" y="151"/>
                  </a:cubicBezTo>
                  <a:cubicBezTo>
                    <a:pt x="62" y="155"/>
                    <a:pt x="64" y="146"/>
                    <a:pt x="66" y="144"/>
                  </a:cubicBezTo>
                  <a:cubicBezTo>
                    <a:pt x="68" y="142"/>
                    <a:pt x="79" y="145"/>
                    <a:pt x="81" y="144"/>
                  </a:cubicBezTo>
                  <a:cubicBezTo>
                    <a:pt x="83" y="143"/>
                    <a:pt x="85" y="129"/>
                    <a:pt x="84" y="127"/>
                  </a:cubicBezTo>
                  <a:cubicBezTo>
                    <a:pt x="84" y="124"/>
                    <a:pt x="89" y="119"/>
                    <a:pt x="93" y="116"/>
                  </a:cubicBezTo>
                  <a:cubicBezTo>
                    <a:pt x="97" y="113"/>
                    <a:pt x="103" y="115"/>
                    <a:pt x="107" y="114"/>
                  </a:cubicBezTo>
                  <a:cubicBezTo>
                    <a:pt x="110" y="112"/>
                    <a:pt x="115" y="112"/>
                    <a:pt x="120" y="112"/>
                  </a:cubicBezTo>
                  <a:cubicBezTo>
                    <a:pt x="124" y="112"/>
                    <a:pt x="128" y="117"/>
                    <a:pt x="130" y="117"/>
                  </a:cubicBezTo>
                  <a:cubicBezTo>
                    <a:pt x="133" y="117"/>
                    <a:pt x="136" y="113"/>
                    <a:pt x="136" y="109"/>
                  </a:cubicBezTo>
                  <a:cubicBezTo>
                    <a:pt x="135" y="105"/>
                    <a:pt x="139" y="99"/>
                    <a:pt x="137" y="9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3" name="Freeform 188">
              <a:extLst>
                <a:ext uri="{FF2B5EF4-FFF2-40B4-BE49-F238E27FC236}">
                  <a16:creationId xmlns="" xmlns:a16="http://schemas.microsoft.com/office/drawing/2014/main" id="{CC58384B-8099-4F1C-AA4A-3C732AF56393}"/>
                </a:ext>
              </a:extLst>
            </p:cNvPr>
            <p:cNvSpPr>
              <a:spLocks/>
            </p:cNvSpPr>
            <p:nvPr/>
          </p:nvSpPr>
          <p:spPr bwMode="auto">
            <a:xfrm>
              <a:off x="2270125" y="3238501"/>
              <a:ext cx="309563" cy="447675"/>
            </a:xfrm>
            <a:custGeom>
              <a:avLst/>
              <a:gdLst>
                <a:gd name="T0" fmla="*/ 134 w 146"/>
                <a:gd name="T1" fmla="*/ 200 h 211"/>
                <a:gd name="T2" fmla="*/ 135 w 146"/>
                <a:gd name="T3" fmla="*/ 200 h 211"/>
                <a:gd name="T4" fmla="*/ 136 w 146"/>
                <a:gd name="T5" fmla="*/ 195 h 211"/>
                <a:gd name="T6" fmla="*/ 142 w 146"/>
                <a:gd name="T7" fmla="*/ 186 h 211"/>
                <a:gd name="T8" fmla="*/ 137 w 146"/>
                <a:gd name="T9" fmla="*/ 181 h 211"/>
                <a:gd name="T10" fmla="*/ 140 w 146"/>
                <a:gd name="T11" fmla="*/ 171 h 211"/>
                <a:gd name="T12" fmla="*/ 143 w 146"/>
                <a:gd name="T13" fmla="*/ 162 h 211"/>
                <a:gd name="T14" fmla="*/ 142 w 146"/>
                <a:gd name="T15" fmla="*/ 146 h 211"/>
                <a:gd name="T16" fmla="*/ 145 w 146"/>
                <a:gd name="T17" fmla="*/ 140 h 211"/>
                <a:gd name="T18" fmla="*/ 137 w 146"/>
                <a:gd name="T19" fmla="*/ 124 h 211"/>
                <a:gd name="T20" fmla="*/ 126 w 146"/>
                <a:gd name="T21" fmla="*/ 125 h 211"/>
                <a:gd name="T22" fmla="*/ 123 w 146"/>
                <a:gd name="T23" fmla="*/ 110 h 211"/>
                <a:gd name="T24" fmla="*/ 118 w 146"/>
                <a:gd name="T25" fmla="*/ 111 h 211"/>
                <a:gd name="T26" fmla="*/ 106 w 146"/>
                <a:gd name="T27" fmla="*/ 113 h 211"/>
                <a:gd name="T28" fmla="*/ 100 w 146"/>
                <a:gd name="T29" fmla="*/ 106 h 211"/>
                <a:gd name="T30" fmla="*/ 95 w 146"/>
                <a:gd name="T31" fmla="*/ 102 h 211"/>
                <a:gd name="T32" fmla="*/ 90 w 146"/>
                <a:gd name="T33" fmla="*/ 92 h 211"/>
                <a:gd name="T34" fmla="*/ 87 w 146"/>
                <a:gd name="T35" fmla="*/ 83 h 211"/>
                <a:gd name="T36" fmla="*/ 89 w 146"/>
                <a:gd name="T37" fmla="*/ 75 h 211"/>
                <a:gd name="T38" fmla="*/ 94 w 146"/>
                <a:gd name="T39" fmla="*/ 69 h 211"/>
                <a:gd name="T40" fmla="*/ 97 w 146"/>
                <a:gd name="T41" fmla="*/ 59 h 211"/>
                <a:gd name="T42" fmla="*/ 107 w 146"/>
                <a:gd name="T43" fmla="*/ 52 h 211"/>
                <a:gd name="T44" fmla="*/ 121 w 146"/>
                <a:gd name="T45" fmla="*/ 47 h 211"/>
                <a:gd name="T46" fmla="*/ 130 w 146"/>
                <a:gd name="T47" fmla="*/ 46 h 211"/>
                <a:gd name="T48" fmla="*/ 123 w 146"/>
                <a:gd name="T49" fmla="*/ 41 h 211"/>
                <a:gd name="T50" fmla="*/ 129 w 146"/>
                <a:gd name="T51" fmla="*/ 32 h 211"/>
                <a:gd name="T52" fmla="*/ 121 w 146"/>
                <a:gd name="T53" fmla="*/ 25 h 211"/>
                <a:gd name="T54" fmla="*/ 114 w 146"/>
                <a:gd name="T55" fmla="*/ 25 h 211"/>
                <a:gd name="T56" fmla="*/ 107 w 146"/>
                <a:gd name="T57" fmla="*/ 26 h 211"/>
                <a:gd name="T58" fmla="*/ 94 w 146"/>
                <a:gd name="T59" fmla="*/ 24 h 211"/>
                <a:gd name="T60" fmla="*/ 90 w 146"/>
                <a:gd name="T61" fmla="*/ 17 h 211"/>
                <a:gd name="T62" fmla="*/ 83 w 146"/>
                <a:gd name="T63" fmla="*/ 10 h 211"/>
                <a:gd name="T64" fmla="*/ 76 w 146"/>
                <a:gd name="T65" fmla="*/ 1 h 211"/>
                <a:gd name="T66" fmla="*/ 66 w 146"/>
                <a:gd name="T67" fmla="*/ 1 h 211"/>
                <a:gd name="T68" fmla="*/ 69 w 146"/>
                <a:gd name="T69" fmla="*/ 9 h 211"/>
                <a:gd name="T70" fmla="*/ 63 w 146"/>
                <a:gd name="T71" fmla="*/ 21 h 211"/>
                <a:gd name="T72" fmla="*/ 40 w 146"/>
                <a:gd name="T73" fmla="*/ 33 h 211"/>
                <a:gd name="T74" fmla="*/ 30 w 146"/>
                <a:gd name="T75" fmla="*/ 51 h 211"/>
                <a:gd name="T76" fmla="*/ 22 w 146"/>
                <a:gd name="T77" fmla="*/ 51 h 211"/>
                <a:gd name="T78" fmla="*/ 14 w 146"/>
                <a:gd name="T79" fmla="*/ 49 h 211"/>
                <a:gd name="T80" fmla="*/ 14 w 146"/>
                <a:gd name="T81" fmla="*/ 43 h 211"/>
                <a:gd name="T82" fmla="*/ 11 w 146"/>
                <a:gd name="T83" fmla="*/ 37 h 211"/>
                <a:gd name="T84" fmla="*/ 2 w 146"/>
                <a:gd name="T85" fmla="*/ 47 h 211"/>
                <a:gd name="T86" fmla="*/ 6 w 146"/>
                <a:gd name="T87" fmla="*/ 63 h 211"/>
                <a:gd name="T88" fmla="*/ 3 w 146"/>
                <a:gd name="T89" fmla="*/ 66 h 211"/>
                <a:gd name="T90" fmla="*/ 15 w 146"/>
                <a:gd name="T91" fmla="*/ 75 h 211"/>
                <a:gd name="T92" fmla="*/ 26 w 146"/>
                <a:gd name="T93" fmla="*/ 91 h 211"/>
                <a:gd name="T94" fmla="*/ 34 w 146"/>
                <a:gd name="T95" fmla="*/ 108 h 211"/>
                <a:gd name="T96" fmla="*/ 52 w 146"/>
                <a:gd name="T97" fmla="*/ 141 h 211"/>
                <a:gd name="T98" fmla="*/ 59 w 146"/>
                <a:gd name="T99" fmla="*/ 156 h 211"/>
                <a:gd name="T100" fmla="*/ 63 w 146"/>
                <a:gd name="T101" fmla="*/ 166 h 211"/>
                <a:gd name="T102" fmla="*/ 81 w 146"/>
                <a:gd name="T103" fmla="*/ 179 h 211"/>
                <a:gd name="T104" fmla="*/ 113 w 146"/>
                <a:gd name="T105" fmla="*/ 199 h 211"/>
                <a:gd name="T106" fmla="*/ 127 w 146"/>
                <a:gd name="T107" fmla="*/ 209 h 211"/>
                <a:gd name="T108" fmla="*/ 127 w 146"/>
                <a:gd name="T109" fmla="*/ 211 h 211"/>
                <a:gd name="T110" fmla="*/ 130 w 146"/>
                <a:gd name="T111" fmla="*/ 209 h 211"/>
                <a:gd name="T112" fmla="*/ 134 w 146"/>
                <a:gd name="T113" fmla="*/ 20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11">
                  <a:moveTo>
                    <a:pt x="134" y="200"/>
                  </a:moveTo>
                  <a:cubicBezTo>
                    <a:pt x="135" y="200"/>
                    <a:pt x="135" y="200"/>
                    <a:pt x="135" y="200"/>
                  </a:cubicBezTo>
                  <a:cubicBezTo>
                    <a:pt x="134" y="198"/>
                    <a:pt x="134" y="196"/>
                    <a:pt x="136" y="195"/>
                  </a:cubicBezTo>
                  <a:cubicBezTo>
                    <a:pt x="138" y="194"/>
                    <a:pt x="142" y="189"/>
                    <a:pt x="142" y="186"/>
                  </a:cubicBezTo>
                  <a:cubicBezTo>
                    <a:pt x="142" y="184"/>
                    <a:pt x="137" y="184"/>
                    <a:pt x="137" y="181"/>
                  </a:cubicBezTo>
                  <a:cubicBezTo>
                    <a:pt x="137" y="178"/>
                    <a:pt x="142" y="173"/>
                    <a:pt x="140" y="171"/>
                  </a:cubicBezTo>
                  <a:cubicBezTo>
                    <a:pt x="138" y="170"/>
                    <a:pt x="143" y="165"/>
                    <a:pt x="143" y="162"/>
                  </a:cubicBezTo>
                  <a:cubicBezTo>
                    <a:pt x="142" y="159"/>
                    <a:pt x="140" y="147"/>
                    <a:pt x="142" y="146"/>
                  </a:cubicBezTo>
                  <a:cubicBezTo>
                    <a:pt x="143" y="145"/>
                    <a:pt x="146" y="144"/>
                    <a:pt x="145" y="140"/>
                  </a:cubicBezTo>
                  <a:cubicBezTo>
                    <a:pt x="144" y="137"/>
                    <a:pt x="139" y="129"/>
                    <a:pt x="137" y="124"/>
                  </a:cubicBezTo>
                  <a:cubicBezTo>
                    <a:pt x="133" y="124"/>
                    <a:pt x="129" y="124"/>
                    <a:pt x="126" y="125"/>
                  </a:cubicBezTo>
                  <a:cubicBezTo>
                    <a:pt x="122" y="126"/>
                    <a:pt x="123" y="114"/>
                    <a:pt x="123" y="110"/>
                  </a:cubicBezTo>
                  <a:cubicBezTo>
                    <a:pt x="123" y="106"/>
                    <a:pt x="120" y="108"/>
                    <a:pt x="118" y="111"/>
                  </a:cubicBezTo>
                  <a:cubicBezTo>
                    <a:pt x="117" y="114"/>
                    <a:pt x="112" y="113"/>
                    <a:pt x="106" y="113"/>
                  </a:cubicBezTo>
                  <a:cubicBezTo>
                    <a:pt x="101" y="113"/>
                    <a:pt x="104" y="106"/>
                    <a:pt x="100" y="106"/>
                  </a:cubicBezTo>
                  <a:cubicBezTo>
                    <a:pt x="97" y="107"/>
                    <a:pt x="94" y="105"/>
                    <a:pt x="95" y="102"/>
                  </a:cubicBezTo>
                  <a:cubicBezTo>
                    <a:pt x="95" y="99"/>
                    <a:pt x="92" y="96"/>
                    <a:pt x="90" y="92"/>
                  </a:cubicBezTo>
                  <a:cubicBezTo>
                    <a:pt x="88" y="89"/>
                    <a:pt x="85" y="85"/>
                    <a:pt x="87" y="83"/>
                  </a:cubicBezTo>
                  <a:cubicBezTo>
                    <a:pt x="89" y="80"/>
                    <a:pt x="86" y="78"/>
                    <a:pt x="89" y="75"/>
                  </a:cubicBezTo>
                  <a:cubicBezTo>
                    <a:pt x="92" y="72"/>
                    <a:pt x="95" y="73"/>
                    <a:pt x="94" y="69"/>
                  </a:cubicBezTo>
                  <a:cubicBezTo>
                    <a:pt x="93" y="65"/>
                    <a:pt x="97" y="63"/>
                    <a:pt x="97" y="59"/>
                  </a:cubicBezTo>
                  <a:cubicBezTo>
                    <a:pt x="98" y="54"/>
                    <a:pt x="103" y="56"/>
                    <a:pt x="107" y="52"/>
                  </a:cubicBezTo>
                  <a:cubicBezTo>
                    <a:pt x="112" y="48"/>
                    <a:pt x="117" y="50"/>
                    <a:pt x="121" y="47"/>
                  </a:cubicBezTo>
                  <a:cubicBezTo>
                    <a:pt x="125" y="44"/>
                    <a:pt x="127" y="47"/>
                    <a:pt x="130" y="46"/>
                  </a:cubicBezTo>
                  <a:cubicBezTo>
                    <a:pt x="128" y="44"/>
                    <a:pt x="124" y="43"/>
                    <a:pt x="123" y="41"/>
                  </a:cubicBezTo>
                  <a:cubicBezTo>
                    <a:pt x="122" y="39"/>
                    <a:pt x="128" y="34"/>
                    <a:pt x="129" y="32"/>
                  </a:cubicBezTo>
                  <a:cubicBezTo>
                    <a:pt x="131" y="29"/>
                    <a:pt x="123" y="26"/>
                    <a:pt x="121" y="25"/>
                  </a:cubicBezTo>
                  <a:cubicBezTo>
                    <a:pt x="119" y="24"/>
                    <a:pt x="116" y="26"/>
                    <a:pt x="114" y="25"/>
                  </a:cubicBezTo>
                  <a:cubicBezTo>
                    <a:pt x="112" y="24"/>
                    <a:pt x="109" y="25"/>
                    <a:pt x="107" y="26"/>
                  </a:cubicBezTo>
                  <a:cubicBezTo>
                    <a:pt x="105" y="27"/>
                    <a:pt x="94" y="28"/>
                    <a:pt x="94" y="24"/>
                  </a:cubicBezTo>
                  <a:cubicBezTo>
                    <a:pt x="94" y="21"/>
                    <a:pt x="89" y="20"/>
                    <a:pt x="90" y="17"/>
                  </a:cubicBezTo>
                  <a:cubicBezTo>
                    <a:pt x="90" y="15"/>
                    <a:pt x="87" y="11"/>
                    <a:pt x="83" y="10"/>
                  </a:cubicBezTo>
                  <a:cubicBezTo>
                    <a:pt x="78" y="10"/>
                    <a:pt x="79" y="3"/>
                    <a:pt x="76" y="1"/>
                  </a:cubicBezTo>
                  <a:cubicBezTo>
                    <a:pt x="74" y="0"/>
                    <a:pt x="70" y="0"/>
                    <a:pt x="66" y="1"/>
                  </a:cubicBezTo>
                  <a:cubicBezTo>
                    <a:pt x="70" y="5"/>
                    <a:pt x="71" y="7"/>
                    <a:pt x="69" y="9"/>
                  </a:cubicBezTo>
                  <a:cubicBezTo>
                    <a:pt x="66" y="12"/>
                    <a:pt x="69" y="12"/>
                    <a:pt x="63" y="21"/>
                  </a:cubicBezTo>
                  <a:cubicBezTo>
                    <a:pt x="56" y="29"/>
                    <a:pt x="46" y="31"/>
                    <a:pt x="40" y="33"/>
                  </a:cubicBezTo>
                  <a:cubicBezTo>
                    <a:pt x="35" y="34"/>
                    <a:pt x="33" y="44"/>
                    <a:pt x="30" y="51"/>
                  </a:cubicBezTo>
                  <a:cubicBezTo>
                    <a:pt x="27" y="57"/>
                    <a:pt x="25" y="55"/>
                    <a:pt x="22" y="51"/>
                  </a:cubicBezTo>
                  <a:cubicBezTo>
                    <a:pt x="19" y="47"/>
                    <a:pt x="17" y="52"/>
                    <a:pt x="14" y="49"/>
                  </a:cubicBezTo>
                  <a:cubicBezTo>
                    <a:pt x="10" y="46"/>
                    <a:pt x="12" y="46"/>
                    <a:pt x="14" y="43"/>
                  </a:cubicBezTo>
                  <a:cubicBezTo>
                    <a:pt x="15" y="42"/>
                    <a:pt x="14" y="40"/>
                    <a:pt x="11" y="37"/>
                  </a:cubicBezTo>
                  <a:cubicBezTo>
                    <a:pt x="8" y="38"/>
                    <a:pt x="4" y="43"/>
                    <a:pt x="2" y="47"/>
                  </a:cubicBezTo>
                  <a:cubicBezTo>
                    <a:pt x="0" y="51"/>
                    <a:pt x="6" y="60"/>
                    <a:pt x="6" y="63"/>
                  </a:cubicBezTo>
                  <a:cubicBezTo>
                    <a:pt x="7" y="66"/>
                    <a:pt x="3" y="63"/>
                    <a:pt x="3" y="66"/>
                  </a:cubicBezTo>
                  <a:cubicBezTo>
                    <a:pt x="2" y="68"/>
                    <a:pt x="11" y="72"/>
                    <a:pt x="15" y="75"/>
                  </a:cubicBezTo>
                  <a:cubicBezTo>
                    <a:pt x="19" y="78"/>
                    <a:pt x="23" y="87"/>
                    <a:pt x="26" y="91"/>
                  </a:cubicBezTo>
                  <a:cubicBezTo>
                    <a:pt x="30" y="95"/>
                    <a:pt x="30" y="98"/>
                    <a:pt x="34" y="108"/>
                  </a:cubicBezTo>
                  <a:cubicBezTo>
                    <a:pt x="38" y="118"/>
                    <a:pt x="46" y="134"/>
                    <a:pt x="52" y="141"/>
                  </a:cubicBezTo>
                  <a:cubicBezTo>
                    <a:pt x="57" y="148"/>
                    <a:pt x="60" y="154"/>
                    <a:pt x="59" y="156"/>
                  </a:cubicBezTo>
                  <a:cubicBezTo>
                    <a:pt x="57" y="158"/>
                    <a:pt x="59" y="163"/>
                    <a:pt x="63" y="166"/>
                  </a:cubicBezTo>
                  <a:cubicBezTo>
                    <a:pt x="67" y="169"/>
                    <a:pt x="70" y="173"/>
                    <a:pt x="81" y="179"/>
                  </a:cubicBezTo>
                  <a:cubicBezTo>
                    <a:pt x="91" y="184"/>
                    <a:pt x="110" y="194"/>
                    <a:pt x="113" y="199"/>
                  </a:cubicBezTo>
                  <a:cubicBezTo>
                    <a:pt x="116" y="203"/>
                    <a:pt x="125" y="208"/>
                    <a:pt x="127" y="209"/>
                  </a:cubicBezTo>
                  <a:cubicBezTo>
                    <a:pt x="127" y="209"/>
                    <a:pt x="127" y="210"/>
                    <a:pt x="127" y="211"/>
                  </a:cubicBezTo>
                  <a:cubicBezTo>
                    <a:pt x="128" y="210"/>
                    <a:pt x="129" y="210"/>
                    <a:pt x="130" y="209"/>
                  </a:cubicBezTo>
                  <a:cubicBezTo>
                    <a:pt x="133" y="208"/>
                    <a:pt x="133" y="202"/>
                    <a:pt x="134" y="20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4" name="Freeform 189">
              <a:extLst>
                <a:ext uri="{FF2B5EF4-FFF2-40B4-BE49-F238E27FC236}">
                  <a16:creationId xmlns="" xmlns:a16="http://schemas.microsoft.com/office/drawing/2014/main" id="{67045099-0F97-4E95-8E14-065A8BEE95A3}"/>
                </a:ext>
              </a:extLst>
            </p:cNvPr>
            <p:cNvSpPr>
              <a:spLocks/>
            </p:cNvSpPr>
            <p:nvPr/>
          </p:nvSpPr>
          <p:spPr bwMode="auto">
            <a:xfrm>
              <a:off x="2462212" y="2943226"/>
              <a:ext cx="331788" cy="276225"/>
            </a:xfrm>
            <a:custGeom>
              <a:avLst/>
              <a:gdLst>
                <a:gd name="T0" fmla="*/ 15 w 156"/>
                <a:gd name="T1" fmla="*/ 8 h 131"/>
                <a:gd name="T2" fmla="*/ 6 w 156"/>
                <a:gd name="T3" fmla="*/ 21 h 131"/>
                <a:gd name="T4" fmla="*/ 4 w 156"/>
                <a:gd name="T5" fmla="*/ 29 h 131"/>
                <a:gd name="T6" fmla="*/ 2 w 156"/>
                <a:gd name="T7" fmla="*/ 35 h 131"/>
                <a:gd name="T8" fmla="*/ 7 w 156"/>
                <a:gd name="T9" fmla="*/ 37 h 131"/>
                <a:gd name="T10" fmla="*/ 12 w 156"/>
                <a:gd name="T11" fmla="*/ 45 h 131"/>
                <a:gd name="T12" fmla="*/ 20 w 156"/>
                <a:gd name="T13" fmla="*/ 59 h 131"/>
                <a:gd name="T14" fmla="*/ 39 w 156"/>
                <a:gd name="T15" fmla="*/ 61 h 131"/>
                <a:gd name="T16" fmla="*/ 55 w 156"/>
                <a:gd name="T17" fmla="*/ 68 h 131"/>
                <a:gd name="T18" fmla="*/ 68 w 156"/>
                <a:gd name="T19" fmla="*/ 71 h 131"/>
                <a:gd name="T20" fmla="*/ 65 w 156"/>
                <a:gd name="T21" fmla="*/ 92 h 131"/>
                <a:gd name="T22" fmla="*/ 70 w 156"/>
                <a:gd name="T23" fmla="*/ 101 h 131"/>
                <a:gd name="T24" fmla="*/ 69 w 156"/>
                <a:gd name="T25" fmla="*/ 109 h 131"/>
                <a:gd name="T26" fmla="*/ 71 w 156"/>
                <a:gd name="T27" fmla="*/ 115 h 131"/>
                <a:gd name="T28" fmla="*/ 70 w 156"/>
                <a:gd name="T29" fmla="*/ 116 h 131"/>
                <a:gd name="T30" fmla="*/ 78 w 156"/>
                <a:gd name="T31" fmla="*/ 127 h 131"/>
                <a:gd name="T32" fmla="*/ 85 w 156"/>
                <a:gd name="T33" fmla="*/ 130 h 131"/>
                <a:gd name="T34" fmla="*/ 91 w 156"/>
                <a:gd name="T35" fmla="*/ 129 h 131"/>
                <a:gd name="T36" fmla="*/ 99 w 156"/>
                <a:gd name="T37" fmla="*/ 125 h 131"/>
                <a:gd name="T38" fmla="*/ 106 w 156"/>
                <a:gd name="T39" fmla="*/ 121 h 131"/>
                <a:gd name="T40" fmla="*/ 113 w 156"/>
                <a:gd name="T41" fmla="*/ 115 h 131"/>
                <a:gd name="T42" fmla="*/ 114 w 156"/>
                <a:gd name="T43" fmla="*/ 110 h 131"/>
                <a:gd name="T44" fmla="*/ 108 w 156"/>
                <a:gd name="T45" fmla="*/ 109 h 131"/>
                <a:gd name="T46" fmla="*/ 105 w 156"/>
                <a:gd name="T47" fmla="*/ 102 h 131"/>
                <a:gd name="T48" fmla="*/ 101 w 156"/>
                <a:gd name="T49" fmla="*/ 93 h 131"/>
                <a:gd name="T50" fmla="*/ 108 w 156"/>
                <a:gd name="T51" fmla="*/ 92 h 131"/>
                <a:gd name="T52" fmla="*/ 118 w 156"/>
                <a:gd name="T53" fmla="*/ 95 h 131"/>
                <a:gd name="T54" fmla="*/ 123 w 156"/>
                <a:gd name="T55" fmla="*/ 96 h 131"/>
                <a:gd name="T56" fmla="*/ 130 w 156"/>
                <a:gd name="T57" fmla="*/ 91 h 131"/>
                <a:gd name="T58" fmla="*/ 144 w 156"/>
                <a:gd name="T59" fmla="*/ 86 h 131"/>
                <a:gd name="T60" fmla="*/ 147 w 156"/>
                <a:gd name="T61" fmla="*/ 82 h 131"/>
                <a:gd name="T62" fmla="*/ 140 w 156"/>
                <a:gd name="T63" fmla="*/ 73 h 131"/>
                <a:gd name="T64" fmla="*/ 141 w 156"/>
                <a:gd name="T65" fmla="*/ 67 h 131"/>
                <a:gd name="T66" fmla="*/ 146 w 156"/>
                <a:gd name="T67" fmla="*/ 62 h 131"/>
                <a:gd name="T68" fmla="*/ 148 w 156"/>
                <a:gd name="T69" fmla="*/ 55 h 131"/>
                <a:gd name="T70" fmla="*/ 152 w 156"/>
                <a:gd name="T71" fmla="*/ 48 h 131"/>
                <a:gd name="T72" fmla="*/ 156 w 156"/>
                <a:gd name="T73" fmla="*/ 42 h 131"/>
                <a:gd name="T74" fmla="*/ 140 w 156"/>
                <a:gd name="T75" fmla="*/ 41 h 131"/>
                <a:gd name="T76" fmla="*/ 143 w 156"/>
                <a:gd name="T77" fmla="*/ 31 h 131"/>
                <a:gd name="T78" fmla="*/ 126 w 156"/>
                <a:gd name="T79" fmla="*/ 25 h 131"/>
                <a:gd name="T80" fmla="*/ 128 w 156"/>
                <a:gd name="T81" fmla="*/ 19 h 131"/>
                <a:gd name="T82" fmla="*/ 118 w 156"/>
                <a:gd name="T83" fmla="*/ 16 h 131"/>
                <a:gd name="T84" fmla="*/ 96 w 156"/>
                <a:gd name="T85" fmla="*/ 24 h 131"/>
                <a:gd name="T86" fmla="*/ 75 w 156"/>
                <a:gd name="T87" fmla="*/ 18 h 131"/>
                <a:gd name="T88" fmla="*/ 60 w 156"/>
                <a:gd name="T89" fmla="*/ 15 h 131"/>
                <a:gd name="T90" fmla="*/ 52 w 156"/>
                <a:gd name="T91" fmla="*/ 6 h 131"/>
                <a:gd name="T92" fmla="*/ 42 w 156"/>
                <a:gd name="T93" fmla="*/ 0 h 131"/>
                <a:gd name="T94" fmla="*/ 39 w 156"/>
                <a:gd name="T95" fmla="*/ 7 h 131"/>
                <a:gd name="T96" fmla="*/ 24 w 156"/>
                <a:gd name="T97" fmla="*/ 16 h 131"/>
                <a:gd name="T98" fmla="*/ 27 w 156"/>
                <a:gd name="T99" fmla="*/ 33 h 131"/>
                <a:gd name="T100" fmla="*/ 15 w 156"/>
                <a:gd name="T101" fmla="*/ 29 h 131"/>
                <a:gd name="T102" fmla="*/ 20 w 156"/>
                <a:gd name="T103" fmla="*/ 14 h 131"/>
                <a:gd name="T104" fmla="*/ 19 w 156"/>
                <a:gd name="T105" fmla="*/ 6 h 131"/>
                <a:gd name="T106" fmla="*/ 15 w 156"/>
                <a:gd name="T107" fmla="*/ 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31">
                  <a:moveTo>
                    <a:pt x="15" y="8"/>
                  </a:moveTo>
                  <a:cubicBezTo>
                    <a:pt x="12" y="13"/>
                    <a:pt x="6" y="17"/>
                    <a:pt x="6" y="21"/>
                  </a:cubicBezTo>
                  <a:cubicBezTo>
                    <a:pt x="5" y="26"/>
                    <a:pt x="6" y="27"/>
                    <a:pt x="4" y="29"/>
                  </a:cubicBezTo>
                  <a:cubicBezTo>
                    <a:pt x="2" y="32"/>
                    <a:pt x="0" y="35"/>
                    <a:pt x="2" y="35"/>
                  </a:cubicBezTo>
                  <a:cubicBezTo>
                    <a:pt x="5" y="34"/>
                    <a:pt x="7" y="34"/>
                    <a:pt x="7" y="37"/>
                  </a:cubicBezTo>
                  <a:cubicBezTo>
                    <a:pt x="7" y="40"/>
                    <a:pt x="13" y="40"/>
                    <a:pt x="12" y="45"/>
                  </a:cubicBezTo>
                  <a:cubicBezTo>
                    <a:pt x="12" y="49"/>
                    <a:pt x="10" y="60"/>
                    <a:pt x="20" y="59"/>
                  </a:cubicBezTo>
                  <a:cubicBezTo>
                    <a:pt x="29" y="59"/>
                    <a:pt x="35" y="56"/>
                    <a:pt x="39" y="61"/>
                  </a:cubicBezTo>
                  <a:cubicBezTo>
                    <a:pt x="43" y="66"/>
                    <a:pt x="48" y="69"/>
                    <a:pt x="55" y="68"/>
                  </a:cubicBezTo>
                  <a:cubicBezTo>
                    <a:pt x="61" y="67"/>
                    <a:pt x="71" y="66"/>
                    <a:pt x="68" y="71"/>
                  </a:cubicBezTo>
                  <a:cubicBezTo>
                    <a:pt x="65" y="77"/>
                    <a:pt x="62" y="89"/>
                    <a:pt x="65" y="92"/>
                  </a:cubicBezTo>
                  <a:cubicBezTo>
                    <a:pt x="68" y="95"/>
                    <a:pt x="72" y="98"/>
                    <a:pt x="70" y="101"/>
                  </a:cubicBezTo>
                  <a:cubicBezTo>
                    <a:pt x="67" y="103"/>
                    <a:pt x="66" y="107"/>
                    <a:pt x="69" y="109"/>
                  </a:cubicBezTo>
                  <a:cubicBezTo>
                    <a:pt x="72" y="112"/>
                    <a:pt x="71" y="114"/>
                    <a:pt x="71" y="115"/>
                  </a:cubicBezTo>
                  <a:cubicBezTo>
                    <a:pt x="71" y="115"/>
                    <a:pt x="71" y="115"/>
                    <a:pt x="70" y="116"/>
                  </a:cubicBezTo>
                  <a:cubicBezTo>
                    <a:pt x="74" y="120"/>
                    <a:pt x="76" y="125"/>
                    <a:pt x="78" y="127"/>
                  </a:cubicBezTo>
                  <a:cubicBezTo>
                    <a:pt x="82" y="130"/>
                    <a:pt x="83" y="131"/>
                    <a:pt x="85" y="130"/>
                  </a:cubicBezTo>
                  <a:cubicBezTo>
                    <a:pt x="87" y="129"/>
                    <a:pt x="89" y="128"/>
                    <a:pt x="91" y="129"/>
                  </a:cubicBezTo>
                  <a:cubicBezTo>
                    <a:pt x="93" y="130"/>
                    <a:pt x="96" y="128"/>
                    <a:pt x="99" y="125"/>
                  </a:cubicBezTo>
                  <a:cubicBezTo>
                    <a:pt x="102" y="122"/>
                    <a:pt x="105" y="125"/>
                    <a:pt x="106" y="121"/>
                  </a:cubicBezTo>
                  <a:cubicBezTo>
                    <a:pt x="107" y="118"/>
                    <a:pt x="109" y="116"/>
                    <a:pt x="113" y="115"/>
                  </a:cubicBezTo>
                  <a:cubicBezTo>
                    <a:pt x="117" y="114"/>
                    <a:pt x="117" y="110"/>
                    <a:pt x="114" y="110"/>
                  </a:cubicBezTo>
                  <a:cubicBezTo>
                    <a:pt x="112" y="110"/>
                    <a:pt x="108" y="113"/>
                    <a:pt x="108" y="109"/>
                  </a:cubicBezTo>
                  <a:cubicBezTo>
                    <a:pt x="108" y="105"/>
                    <a:pt x="105" y="106"/>
                    <a:pt x="105" y="102"/>
                  </a:cubicBezTo>
                  <a:cubicBezTo>
                    <a:pt x="105" y="98"/>
                    <a:pt x="105" y="96"/>
                    <a:pt x="101" y="93"/>
                  </a:cubicBezTo>
                  <a:cubicBezTo>
                    <a:pt x="97" y="91"/>
                    <a:pt x="106" y="90"/>
                    <a:pt x="108" y="92"/>
                  </a:cubicBezTo>
                  <a:cubicBezTo>
                    <a:pt x="110" y="94"/>
                    <a:pt x="118" y="92"/>
                    <a:pt x="118" y="95"/>
                  </a:cubicBezTo>
                  <a:cubicBezTo>
                    <a:pt x="119" y="99"/>
                    <a:pt x="123" y="100"/>
                    <a:pt x="123" y="96"/>
                  </a:cubicBezTo>
                  <a:cubicBezTo>
                    <a:pt x="123" y="92"/>
                    <a:pt x="127" y="91"/>
                    <a:pt x="130" y="91"/>
                  </a:cubicBezTo>
                  <a:cubicBezTo>
                    <a:pt x="134" y="92"/>
                    <a:pt x="141" y="87"/>
                    <a:pt x="144" y="86"/>
                  </a:cubicBezTo>
                  <a:cubicBezTo>
                    <a:pt x="146" y="85"/>
                    <a:pt x="146" y="84"/>
                    <a:pt x="147" y="82"/>
                  </a:cubicBezTo>
                  <a:cubicBezTo>
                    <a:pt x="145" y="79"/>
                    <a:pt x="142" y="74"/>
                    <a:pt x="140" y="73"/>
                  </a:cubicBezTo>
                  <a:cubicBezTo>
                    <a:pt x="137" y="71"/>
                    <a:pt x="142" y="70"/>
                    <a:pt x="141" y="67"/>
                  </a:cubicBezTo>
                  <a:cubicBezTo>
                    <a:pt x="141" y="64"/>
                    <a:pt x="141" y="62"/>
                    <a:pt x="146" y="62"/>
                  </a:cubicBezTo>
                  <a:cubicBezTo>
                    <a:pt x="152" y="61"/>
                    <a:pt x="151" y="57"/>
                    <a:pt x="148" y="55"/>
                  </a:cubicBezTo>
                  <a:cubicBezTo>
                    <a:pt x="145" y="54"/>
                    <a:pt x="149" y="49"/>
                    <a:pt x="152" y="48"/>
                  </a:cubicBezTo>
                  <a:cubicBezTo>
                    <a:pt x="153" y="47"/>
                    <a:pt x="155" y="45"/>
                    <a:pt x="156" y="42"/>
                  </a:cubicBezTo>
                  <a:cubicBezTo>
                    <a:pt x="151" y="40"/>
                    <a:pt x="143" y="40"/>
                    <a:pt x="140" y="41"/>
                  </a:cubicBezTo>
                  <a:cubicBezTo>
                    <a:pt x="136" y="41"/>
                    <a:pt x="143" y="36"/>
                    <a:pt x="143" y="31"/>
                  </a:cubicBezTo>
                  <a:cubicBezTo>
                    <a:pt x="143" y="27"/>
                    <a:pt x="131" y="26"/>
                    <a:pt x="126" y="25"/>
                  </a:cubicBezTo>
                  <a:cubicBezTo>
                    <a:pt x="121" y="24"/>
                    <a:pt x="123" y="19"/>
                    <a:pt x="128" y="19"/>
                  </a:cubicBezTo>
                  <a:cubicBezTo>
                    <a:pt x="133" y="19"/>
                    <a:pt x="125" y="15"/>
                    <a:pt x="118" y="16"/>
                  </a:cubicBezTo>
                  <a:cubicBezTo>
                    <a:pt x="111" y="17"/>
                    <a:pt x="102" y="21"/>
                    <a:pt x="96" y="24"/>
                  </a:cubicBezTo>
                  <a:cubicBezTo>
                    <a:pt x="91" y="27"/>
                    <a:pt x="81" y="15"/>
                    <a:pt x="75" y="18"/>
                  </a:cubicBezTo>
                  <a:cubicBezTo>
                    <a:pt x="69" y="20"/>
                    <a:pt x="60" y="20"/>
                    <a:pt x="60" y="15"/>
                  </a:cubicBezTo>
                  <a:cubicBezTo>
                    <a:pt x="61" y="10"/>
                    <a:pt x="58" y="6"/>
                    <a:pt x="52" y="6"/>
                  </a:cubicBezTo>
                  <a:cubicBezTo>
                    <a:pt x="45" y="7"/>
                    <a:pt x="47" y="0"/>
                    <a:pt x="42" y="0"/>
                  </a:cubicBezTo>
                  <a:cubicBezTo>
                    <a:pt x="37" y="0"/>
                    <a:pt x="42" y="6"/>
                    <a:pt x="39" y="7"/>
                  </a:cubicBezTo>
                  <a:cubicBezTo>
                    <a:pt x="36" y="9"/>
                    <a:pt x="24" y="12"/>
                    <a:pt x="24" y="16"/>
                  </a:cubicBezTo>
                  <a:cubicBezTo>
                    <a:pt x="23" y="21"/>
                    <a:pt x="30" y="28"/>
                    <a:pt x="27" y="33"/>
                  </a:cubicBezTo>
                  <a:cubicBezTo>
                    <a:pt x="25" y="37"/>
                    <a:pt x="18" y="33"/>
                    <a:pt x="15" y="29"/>
                  </a:cubicBezTo>
                  <a:cubicBezTo>
                    <a:pt x="13" y="24"/>
                    <a:pt x="22" y="17"/>
                    <a:pt x="20" y="14"/>
                  </a:cubicBezTo>
                  <a:cubicBezTo>
                    <a:pt x="19" y="12"/>
                    <a:pt x="18" y="8"/>
                    <a:pt x="19" y="6"/>
                  </a:cubicBezTo>
                  <a:cubicBezTo>
                    <a:pt x="17" y="7"/>
                    <a:pt x="16" y="7"/>
                    <a:pt x="15" y="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5" name="Freeform 190">
              <a:extLst>
                <a:ext uri="{FF2B5EF4-FFF2-40B4-BE49-F238E27FC236}">
                  <a16:creationId xmlns="" xmlns:a16="http://schemas.microsoft.com/office/drawing/2014/main" id="{8A57FB93-B69C-4A12-8D03-45865F43710E}"/>
                </a:ext>
              </a:extLst>
            </p:cNvPr>
            <p:cNvSpPr>
              <a:spLocks/>
            </p:cNvSpPr>
            <p:nvPr/>
          </p:nvSpPr>
          <p:spPr bwMode="auto">
            <a:xfrm>
              <a:off x="2833687" y="3084513"/>
              <a:ext cx="101600" cy="107950"/>
            </a:xfrm>
            <a:custGeom>
              <a:avLst/>
              <a:gdLst>
                <a:gd name="T0" fmla="*/ 12 w 48"/>
                <a:gd name="T1" fmla="*/ 11 h 51"/>
                <a:gd name="T2" fmla="*/ 6 w 48"/>
                <a:gd name="T3" fmla="*/ 16 h 51"/>
                <a:gd name="T4" fmla="*/ 2 w 48"/>
                <a:gd name="T5" fmla="*/ 26 h 51"/>
                <a:gd name="T6" fmla="*/ 11 w 48"/>
                <a:gd name="T7" fmla="*/ 37 h 51"/>
                <a:gd name="T8" fmla="*/ 18 w 48"/>
                <a:gd name="T9" fmla="*/ 50 h 51"/>
                <a:gd name="T10" fmla="*/ 23 w 48"/>
                <a:gd name="T11" fmla="*/ 50 h 51"/>
                <a:gd name="T12" fmla="*/ 28 w 48"/>
                <a:gd name="T13" fmla="*/ 43 h 51"/>
                <a:gd name="T14" fmla="*/ 41 w 48"/>
                <a:gd name="T15" fmla="*/ 44 h 51"/>
                <a:gd name="T16" fmla="*/ 42 w 48"/>
                <a:gd name="T17" fmla="*/ 45 h 51"/>
                <a:gd name="T18" fmla="*/ 45 w 48"/>
                <a:gd name="T19" fmla="*/ 40 h 51"/>
                <a:gd name="T20" fmla="*/ 44 w 48"/>
                <a:gd name="T21" fmla="*/ 25 h 51"/>
                <a:gd name="T22" fmla="*/ 46 w 48"/>
                <a:gd name="T23" fmla="*/ 12 h 51"/>
                <a:gd name="T24" fmla="*/ 48 w 48"/>
                <a:gd name="T25" fmla="*/ 6 h 51"/>
                <a:gd name="T26" fmla="*/ 37 w 48"/>
                <a:gd name="T27" fmla="*/ 3 h 51"/>
                <a:gd name="T28" fmla="*/ 22 w 48"/>
                <a:gd name="T29" fmla="*/ 3 h 51"/>
                <a:gd name="T30" fmla="*/ 14 w 48"/>
                <a:gd name="T31" fmla="*/ 3 h 51"/>
                <a:gd name="T32" fmla="*/ 13 w 48"/>
                <a:gd name="T33" fmla="*/ 4 h 51"/>
                <a:gd name="T34" fmla="*/ 12 w 48"/>
                <a:gd name="T35"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1">
                  <a:moveTo>
                    <a:pt x="12" y="11"/>
                  </a:moveTo>
                  <a:cubicBezTo>
                    <a:pt x="13" y="14"/>
                    <a:pt x="9" y="16"/>
                    <a:pt x="6" y="16"/>
                  </a:cubicBezTo>
                  <a:cubicBezTo>
                    <a:pt x="3" y="16"/>
                    <a:pt x="4" y="24"/>
                    <a:pt x="2" y="26"/>
                  </a:cubicBezTo>
                  <a:cubicBezTo>
                    <a:pt x="0" y="28"/>
                    <a:pt x="9" y="33"/>
                    <a:pt x="11" y="37"/>
                  </a:cubicBezTo>
                  <a:cubicBezTo>
                    <a:pt x="12" y="40"/>
                    <a:pt x="15" y="46"/>
                    <a:pt x="18" y="50"/>
                  </a:cubicBezTo>
                  <a:cubicBezTo>
                    <a:pt x="20" y="51"/>
                    <a:pt x="22" y="51"/>
                    <a:pt x="23" y="50"/>
                  </a:cubicBezTo>
                  <a:cubicBezTo>
                    <a:pt x="26" y="49"/>
                    <a:pt x="24" y="43"/>
                    <a:pt x="28" y="43"/>
                  </a:cubicBezTo>
                  <a:cubicBezTo>
                    <a:pt x="33" y="44"/>
                    <a:pt x="39" y="41"/>
                    <a:pt x="41" y="44"/>
                  </a:cubicBezTo>
                  <a:cubicBezTo>
                    <a:pt x="41" y="44"/>
                    <a:pt x="41" y="45"/>
                    <a:pt x="42" y="45"/>
                  </a:cubicBezTo>
                  <a:cubicBezTo>
                    <a:pt x="43" y="43"/>
                    <a:pt x="45" y="41"/>
                    <a:pt x="45" y="40"/>
                  </a:cubicBezTo>
                  <a:cubicBezTo>
                    <a:pt x="46" y="38"/>
                    <a:pt x="46" y="30"/>
                    <a:pt x="44" y="25"/>
                  </a:cubicBezTo>
                  <a:cubicBezTo>
                    <a:pt x="42" y="20"/>
                    <a:pt x="43" y="14"/>
                    <a:pt x="46" y="12"/>
                  </a:cubicBezTo>
                  <a:cubicBezTo>
                    <a:pt x="46" y="11"/>
                    <a:pt x="47" y="9"/>
                    <a:pt x="48" y="6"/>
                  </a:cubicBezTo>
                  <a:cubicBezTo>
                    <a:pt x="44" y="4"/>
                    <a:pt x="40" y="3"/>
                    <a:pt x="37" y="3"/>
                  </a:cubicBezTo>
                  <a:cubicBezTo>
                    <a:pt x="31" y="4"/>
                    <a:pt x="25" y="7"/>
                    <a:pt x="22" y="3"/>
                  </a:cubicBezTo>
                  <a:cubicBezTo>
                    <a:pt x="20" y="0"/>
                    <a:pt x="17" y="1"/>
                    <a:pt x="14" y="3"/>
                  </a:cubicBezTo>
                  <a:cubicBezTo>
                    <a:pt x="14" y="3"/>
                    <a:pt x="13" y="4"/>
                    <a:pt x="13" y="4"/>
                  </a:cubicBezTo>
                  <a:cubicBezTo>
                    <a:pt x="12" y="6"/>
                    <a:pt x="11" y="9"/>
                    <a:pt x="12" y="1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6" name="Freeform 191">
              <a:extLst>
                <a:ext uri="{FF2B5EF4-FFF2-40B4-BE49-F238E27FC236}">
                  <a16:creationId xmlns="" xmlns:a16="http://schemas.microsoft.com/office/drawing/2014/main" id="{938EDCCB-1EFE-4868-8776-EB0D1655C28B}"/>
                </a:ext>
              </a:extLst>
            </p:cNvPr>
            <p:cNvSpPr>
              <a:spLocks/>
            </p:cNvSpPr>
            <p:nvPr/>
          </p:nvSpPr>
          <p:spPr bwMode="auto">
            <a:xfrm>
              <a:off x="2752725" y="3032126"/>
              <a:ext cx="119063" cy="174625"/>
            </a:xfrm>
            <a:custGeom>
              <a:avLst/>
              <a:gdLst>
                <a:gd name="T0" fmla="*/ 15 w 56"/>
                <a:gd name="T1" fmla="*/ 6 h 83"/>
                <a:gd name="T2" fmla="*/ 11 w 56"/>
                <a:gd name="T3" fmla="*/ 13 h 83"/>
                <a:gd name="T4" fmla="*/ 9 w 56"/>
                <a:gd name="T5" fmla="*/ 20 h 83"/>
                <a:gd name="T6" fmla="*/ 4 w 56"/>
                <a:gd name="T7" fmla="*/ 25 h 83"/>
                <a:gd name="T8" fmla="*/ 3 w 56"/>
                <a:gd name="T9" fmla="*/ 31 h 83"/>
                <a:gd name="T10" fmla="*/ 10 w 56"/>
                <a:gd name="T11" fmla="*/ 40 h 83"/>
                <a:gd name="T12" fmla="*/ 14 w 56"/>
                <a:gd name="T13" fmla="*/ 38 h 83"/>
                <a:gd name="T14" fmla="*/ 19 w 56"/>
                <a:gd name="T15" fmla="*/ 47 h 83"/>
                <a:gd name="T16" fmla="*/ 20 w 56"/>
                <a:gd name="T17" fmla="*/ 57 h 83"/>
                <a:gd name="T18" fmla="*/ 23 w 56"/>
                <a:gd name="T19" fmla="*/ 76 h 83"/>
                <a:gd name="T20" fmla="*/ 35 w 56"/>
                <a:gd name="T21" fmla="*/ 81 h 83"/>
                <a:gd name="T22" fmla="*/ 42 w 56"/>
                <a:gd name="T23" fmla="*/ 78 h 83"/>
                <a:gd name="T24" fmla="*/ 48 w 56"/>
                <a:gd name="T25" fmla="*/ 75 h 83"/>
                <a:gd name="T26" fmla="*/ 56 w 56"/>
                <a:gd name="T27" fmla="*/ 75 h 83"/>
                <a:gd name="T28" fmla="*/ 49 w 56"/>
                <a:gd name="T29" fmla="*/ 62 h 83"/>
                <a:gd name="T30" fmla="*/ 40 w 56"/>
                <a:gd name="T31" fmla="*/ 51 h 83"/>
                <a:gd name="T32" fmla="*/ 44 w 56"/>
                <a:gd name="T33" fmla="*/ 41 h 83"/>
                <a:gd name="T34" fmla="*/ 50 w 56"/>
                <a:gd name="T35" fmla="*/ 36 h 83"/>
                <a:gd name="T36" fmla="*/ 51 w 56"/>
                <a:gd name="T37" fmla="*/ 29 h 83"/>
                <a:gd name="T38" fmla="*/ 40 w 56"/>
                <a:gd name="T39" fmla="*/ 19 h 83"/>
                <a:gd name="T40" fmla="*/ 35 w 56"/>
                <a:gd name="T41" fmla="*/ 12 h 83"/>
                <a:gd name="T42" fmla="*/ 23 w 56"/>
                <a:gd name="T43" fmla="*/ 3 h 83"/>
                <a:gd name="T44" fmla="*/ 19 w 56"/>
                <a:gd name="T45" fmla="*/ 0 h 83"/>
                <a:gd name="T46" fmla="*/ 15 w 56"/>
                <a:gd name="T4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3">
                  <a:moveTo>
                    <a:pt x="15" y="6"/>
                  </a:moveTo>
                  <a:cubicBezTo>
                    <a:pt x="12" y="7"/>
                    <a:pt x="8" y="12"/>
                    <a:pt x="11" y="13"/>
                  </a:cubicBezTo>
                  <a:cubicBezTo>
                    <a:pt x="14" y="15"/>
                    <a:pt x="15" y="19"/>
                    <a:pt x="9" y="20"/>
                  </a:cubicBezTo>
                  <a:cubicBezTo>
                    <a:pt x="4" y="20"/>
                    <a:pt x="4" y="22"/>
                    <a:pt x="4" y="25"/>
                  </a:cubicBezTo>
                  <a:cubicBezTo>
                    <a:pt x="5" y="28"/>
                    <a:pt x="0" y="29"/>
                    <a:pt x="3" y="31"/>
                  </a:cubicBezTo>
                  <a:cubicBezTo>
                    <a:pt x="5" y="32"/>
                    <a:pt x="8" y="37"/>
                    <a:pt x="10" y="40"/>
                  </a:cubicBezTo>
                  <a:cubicBezTo>
                    <a:pt x="11" y="38"/>
                    <a:pt x="12" y="37"/>
                    <a:pt x="14" y="38"/>
                  </a:cubicBezTo>
                  <a:cubicBezTo>
                    <a:pt x="19" y="38"/>
                    <a:pt x="15" y="45"/>
                    <a:pt x="19" y="47"/>
                  </a:cubicBezTo>
                  <a:cubicBezTo>
                    <a:pt x="23" y="49"/>
                    <a:pt x="23" y="54"/>
                    <a:pt x="20" y="57"/>
                  </a:cubicBezTo>
                  <a:cubicBezTo>
                    <a:pt x="17" y="59"/>
                    <a:pt x="16" y="70"/>
                    <a:pt x="23" y="76"/>
                  </a:cubicBezTo>
                  <a:cubicBezTo>
                    <a:pt x="29" y="83"/>
                    <a:pt x="33" y="82"/>
                    <a:pt x="35" y="81"/>
                  </a:cubicBezTo>
                  <a:cubicBezTo>
                    <a:pt x="36" y="79"/>
                    <a:pt x="41" y="81"/>
                    <a:pt x="42" y="78"/>
                  </a:cubicBezTo>
                  <a:cubicBezTo>
                    <a:pt x="43" y="75"/>
                    <a:pt x="45" y="78"/>
                    <a:pt x="48" y="75"/>
                  </a:cubicBezTo>
                  <a:cubicBezTo>
                    <a:pt x="49" y="73"/>
                    <a:pt x="53" y="74"/>
                    <a:pt x="56" y="75"/>
                  </a:cubicBezTo>
                  <a:cubicBezTo>
                    <a:pt x="53" y="71"/>
                    <a:pt x="50" y="65"/>
                    <a:pt x="49" y="62"/>
                  </a:cubicBezTo>
                  <a:cubicBezTo>
                    <a:pt x="47" y="58"/>
                    <a:pt x="38" y="53"/>
                    <a:pt x="40" y="51"/>
                  </a:cubicBezTo>
                  <a:cubicBezTo>
                    <a:pt x="42" y="49"/>
                    <a:pt x="41" y="41"/>
                    <a:pt x="44" y="41"/>
                  </a:cubicBezTo>
                  <a:cubicBezTo>
                    <a:pt x="47" y="41"/>
                    <a:pt x="51" y="39"/>
                    <a:pt x="50" y="36"/>
                  </a:cubicBezTo>
                  <a:cubicBezTo>
                    <a:pt x="49" y="34"/>
                    <a:pt x="50" y="31"/>
                    <a:pt x="51" y="29"/>
                  </a:cubicBezTo>
                  <a:cubicBezTo>
                    <a:pt x="48" y="28"/>
                    <a:pt x="43" y="19"/>
                    <a:pt x="40" y="19"/>
                  </a:cubicBezTo>
                  <a:cubicBezTo>
                    <a:pt x="37" y="19"/>
                    <a:pt x="34" y="17"/>
                    <a:pt x="35" y="12"/>
                  </a:cubicBezTo>
                  <a:cubicBezTo>
                    <a:pt x="35" y="8"/>
                    <a:pt x="28" y="8"/>
                    <a:pt x="23" y="3"/>
                  </a:cubicBezTo>
                  <a:cubicBezTo>
                    <a:pt x="22" y="2"/>
                    <a:pt x="21" y="1"/>
                    <a:pt x="19" y="0"/>
                  </a:cubicBezTo>
                  <a:cubicBezTo>
                    <a:pt x="18" y="3"/>
                    <a:pt x="16" y="5"/>
                    <a:pt x="15" y="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7" name="Freeform 192">
              <a:extLst>
                <a:ext uri="{FF2B5EF4-FFF2-40B4-BE49-F238E27FC236}">
                  <a16:creationId xmlns="" xmlns:a16="http://schemas.microsoft.com/office/drawing/2014/main" id="{02B6ED1E-55C2-433A-90C6-42B60396E77D}"/>
                </a:ext>
              </a:extLst>
            </p:cNvPr>
            <p:cNvSpPr>
              <a:spLocks/>
            </p:cNvSpPr>
            <p:nvPr/>
          </p:nvSpPr>
          <p:spPr bwMode="auto">
            <a:xfrm>
              <a:off x="2922587" y="3097213"/>
              <a:ext cx="74613" cy="90488"/>
            </a:xfrm>
            <a:custGeom>
              <a:avLst/>
              <a:gdLst>
                <a:gd name="T0" fmla="*/ 2 w 35"/>
                <a:gd name="T1" fmla="*/ 19 h 43"/>
                <a:gd name="T2" fmla="*/ 3 w 35"/>
                <a:gd name="T3" fmla="*/ 34 h 43"/>
                <a:gd name="T4" fmla="*/ 0 w 35"/>
                <a:gd name="T5" fmla="*/ 39 h 43"/>
                <a:gd name="T6" fmla="*/ 10 w 35"/>
                <a:gd name="T7" fmla="*/ 41 h 43"/>
                <a:gd name="T8" fmla="*/ 22 w 35"/>
                <a:gd name="T9" fmla="*/ 36 h 43"/>
                <a:gd name="T10" fmla="*/ 35 w 35"/>
                <a:gd name="T11" fmla="*/ 18 h 43"/>
                <a:gd name="T12" fmla="*/ 35 w 35"/>
                <a:gd name="T13" fmla="*/ 18 h 43"/>
                <a:gd name="T14" fmla="*/ 16 w 35"/>
                <a:gd name="T15" fmla="*/ 3 h 43"/>
                <a:gd name="T16" fmla="*/ 6 w 35"/>
                <a:gd name="T17" fmla="*/ 0 h 43"/>
                <a:gd name="T18" fmla="*/ 4 w 35"/>
                <a:gd name="T19" fmla="*/ 6 h 43"/>
                <a:gd name="T20" fmla="*/ 2 w 35"/>
                <a:gd name="T21"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3">
                  <a:moveTo>
                    <a:pt x="2" y="19"/>
                  </a:moveTo>
                  <a:cubicBezTo>
                    <a:pt x="4" y="24"/>
                    <a:pt x="4" y="32"/>
                    <a:pt x="3" y="34"/>
                  </a:cubicBezTo>
                  <a:cubicBezTo>
                    <a:pt x="3" y="35"/>
                    <a:pt x="1" y="37"/>
                    <a:pt x="0" y="39"/>
                  </a:cubicBezTo>
                  <a:cubicBezTo>
                    <a:pt x="2" y="41"/>
                    <a:pt x="5" y="43"/>
                    <a:pt x="10" y="41"/>
                  </a:cubicBezTo>
                  <a:cubicBezTo>
                    <a:pt x="16" y="39"/>
                    <a:pt x="19" y="43"/>
                    <a:pt x="22" y="36"/>
                  </a:cubicBezTo>
                  <a:cubicBezTo>
                    <a:pt x="24" y="30"/>
                    <a:pt x="30" y="23"/>
                    <a:pt x="35" y="18"/>
                  </a:cubicBezTo>
                  <a:cubicBezTo>
                    <a:pt x="35" y="18"/>
                    <a:pt x="35" y="18"/>
                    <a:pt x="35" y="18"/>
                  </a:cubicBezTo>
                  <a:cubicBezTo>
                    <a:pt x="30" y="16"/>
                    <a:pt x="23" y="4"/>
                    <a:pt x="16" y="3"/>
                  </a:cubicBezTo>
                  <a:cubicBezTo>
                    <a:pt x="12" y="2"/>
                    <a:pt x="9" y="1"/>
                    <a:pt x="6" y="0"/>
                  </a:cubicBezTo>
                  <a:cubicBezTo>
                    <a:pt x="5" y="3"/>
                    <a:pt x="4" y="5"/>
                    <a:pt x="4" y="6"/>
                  </a:cubicBezTo>
                  <a:cubicBezTo>
                    <a:pt x="1" y="8"/>
                    <a:pt x="0" y="14"/>
                    <a:pt x="2" y="1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8" name="Freeform 193">
              <a:extLst>
                <a:ext uri="{FF2B5EF4-FFF2-40B4-BE49-F238E27FC236}">
                  <a16:creationId xmlns="" xmlns:a16="http://schemas.microsoft.com/office/drawing/2014/main" id="{98A49865-8628-4E8F-B75E-44568530179A}"/>
                </a:ext>
              </a:extLst>
            </p:cNvPr>
            <p:cNvSpPr>
              <a:spLocks/>
            </p:cNvSpPr>
            <p:nvPr/>
          </p:nvSpPr>
          <p:spPr bwMode="auto">
            <a:xfrm>
              <a:off x="2193925" y="2659063"/>
              <a:ext cx="252413" cy="90488"/>
            </a:xfrm>
            <a:custGeom>
              <a:avLst/>
              <a:gdLst>
                <a:gd name="T0" fmla="*/ 96 w 119"/>
                <a:gd name="T1" fmla="*/ 27 h 43"/>
                <a:gd name="T2" fmla="*/ 42 w 119"/>
                <a:gd name="T3" fmla="*/ 5 h 43"/>
                <a:gd name="T4" fmla="*/ 2 w 119"/>
                <a:gd name="T5" fmla="*/ 19 h 43"/>
                <a:gd name="T6" fmla="*/ 21 w 119"/>
                <a:gd name="T7" fmla="*/ 10 h 43"/>
                <a:gd name="T8" fmla="*/ 32 w 119"/>
                <a:gd name="T9" fmla="*/ 15 h 43"/>
                <a:gd name="T10" fmla="*/ 51 w 119"/>
                <a:gd name="T11" fmla="*/ 19 h 43"/>
                <a:gd name="T12" fmla="*/ 75 w 119"/>
                <a:gd name="T13" fmla="*/ 32 h 43"/>
                <a:gd name="T14" fmla="*/ 81 w 119"/>
                <a:gd name="T15" fmla="*/ 41 h 43"/>
                <a:gd name="T16" fmla="*/ 117 w 119"/>
                <a:gd name="T17" fmla="*/ 40 h 43"/>
                <a:gd name="T18" fmla="*/ 96 w 119"/>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43">
                  <a:moveTo>
                    <a:pt x="96" y="27"/>
                  </a:moveTo>
                  <a:cubicBezTo>
                    <a:pt x="89" y="27"/>
                    <a:pt x="64" y="10"/>
                    <a:pt x="42" y="5"/>
                  </a:cubicBezTo>
                  <a:cubicBezTo>
                    <a:pt x="19" y="0"/>
                    <a:pt x="0" y="17"/>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79" name="Freeform 194">
              <a:extLst>
                <a:ext uri="{FF2B5EF4-FFF2-40B4-BE49-F238E27FC236}">
                  <a16:creationId xmlns="" xmlns:a16="http://schemas.microsoft.com/office/drawing/2014/main" id="{3386B0A3-D2D3-4F4C-A5E6-D15F7AE9F79B}"/>
                </a:ext>
              </a:extLst>
            </p:cNvPr>
            <p:cNvSpPr>
              <a:spLocks/>
            </p:cNvSpPr>
            <p:nvPr/>
          </p:nvSpPr>
          <p:spPr bwMode="auto">
            <a:xfrm>
              <a:off x="2338387" y="2781301"/>
              <a:ext cx="58738" cy="25400"/>
            </a:xfrm>
            <a:custGeom>
              <a:avLst/>
              <a:gdLst>
                <a:gd name="T0" fmla="*/ 3 w 28"/>
                <a:gd name="T1" fmla="*/ 4 h 12"/>
                <a:gd name="T2" fmla="*/ 26 w 28"/>
                <a:gd name="T3" fmla="*/ 8 h 12"/>
                <a:gd name="T4" fmla="*/ 3 w 28"/>
                <a:gd name="T5" fmla="*/ 4 h 12"/>
              </a:gdLst>
              <a:ahLst/>
              <a:cxnLst>
                <a:cxn ang="0">
                  <a:pos x="T0" y="T1"/>
                </a:cxn>
                <a:cxn ang="0">
                  <a:pos x="T2" y="T3"/>
                </a:cxn>
                <a:cxn ang="0">
                  <a:pos x="T4" y="T5"/>
                </a:cxn>
              </a:cxnLst>
              <a:rect l="0" t="0" r="r" b="b"/>
              <a:pathLst>
                <a:path w="28" h="12">
                  <a:moveTo>
                    <a:pt x="3" y="4"/>
                  </a:moveTo>
                  <a:cubicBezTo>
                    <a:pt x="5" y="7"/>
                    <a:pt x="24" y="12"/>
                    <a:pt x="26" y="8"/>
                  </a:cubicBezTo>
                  <a:cubicBezTo>
                    <a:pt x="28" y="3"/>
                    <a:pt x="0" y="0"/>
                    <a:pt x="3" y="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0" name="Freeform 195">
              <a:extLst>
                <a:ext uri="{FF2B5EF4-FFF2-40B4-BE49-F238E27FC236}">
                  <a16:creationId xmlns="" xmlns:a16="http://schemas.microsoft.com/office/drawing/2014/main" id="{ABBBCBAF-3C93-43AC-9D5F-9D4A86BBED50}"/>
                </a:ext>
              </a:extLst>
            </p:cNvPr>
            <p:cNvSpPr>
              <a:spLocks/>
            </p:cNvSpPr>
            <p:nvPr/>
          </p:nvSpPr>
          <p:spPr bwMode="auto">
            <a:xfrm>
              <a:off x="2606675" y="2776538"/>
              <a:ext cx="52388" cy="30163"/>
            </a:xfrm>
            <a:custGeom>
              <a:avLst/>
              <a:gdLst>
                <a:gd name="T0" fmla="*/ 4 w 25"/>
                <a:gd name="T1" fmla="*/ 7 h 14"/>
                <a:gd name="T2" fmla="*/ 23 w 25"/>
                <a:gd name="T3" fmla="*/ 7 h 14"/>
                <a:gd name="T4" fmla="*/ 4 w 25"/>
                <a:gd name="T5" fmla="*/ 7 h 14"/>
              </a:gdLst>
              <a:ahLst/>
              <a:cxnLst>
                <a:cxn ang="0">
                  <a:pos x="T0" y="T1"/>
                </a:cxn>
                <a:cxn ang="0">
                  <a:pos x="T2" y="T3"/>
                </a:cxn>
                <a:cxn ang="0">
                  <a:pos x="T4" y="T5"/>
                </a:cxn>
              </a:cxnLst>
              <a:rect l="0" t="0" r="r" b="b"/>
              <a:pathLst>
                <a:path w="25" h="14">
                  <a:moveTo>
                    <a:pt x="4" y="7"/>
                  </a:moveTo>
                  <a:cubicBezTo>
                    <a:pt x="9" y="14"/>
                    <a:pt x="22" y="10"/>
                    <a:pt x="23" y="7"/>
                  </a:cubicBezTo>
                  <a:cubicBezTo>
                    <a:pt x="25" y="2"/>
                    <a:pt x="0" y="0"/>
                    <a:pt x="4" y="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1" name="Freeform 196">
              <a:extLst>
                <a:ext uri="{FF2B5EF4-FFF2-40B4-BE49-F238E27FC236}">
                  <a16:creationId xmlns="" xmlns:a16="http://schemas.microsoft.com/office/drawing/2014/main" id="{5E08EF5D-66F3-40AC-85A6-1FE4AA5C7F34}"/>
                </a:ext>
              </a:extLst>
            </p:cNvPr>
            <p:cNvSpPr>
              <a:spLocks noEditPoints="1"/>
            </p:cNvSpPr>
            <p:nvPr/>
          </p:nvSpPr>
          <p:spPr bwMode="auto">
            <a:xfrm>
              <a:off x="2755900" y="4586288"/>
              <a:ext cx="85725" cy="38100"/>
            </a:xfrm>
            <a:custGeom>
              <a:avLst/>
              <a:gdLst>
                <a:gd name="T0" fmla="*/ 39 w 41"/>
                <a:gd name="T1" fmla="*/ 8 h 18"/>
                <a:gd name="T2" fmla="*/ 21 w 41"/>
                <a:gd name="T3" fmla="*/ 16 h 18"/>
                <a:gd name="T4" fmla="*/ 39 w 41"/>
                <a:gd name="T5" fmla="*/ 8 h 18"/>
                <a:gd name="T6" fmla="*/ 19 w 41"/>
                <a:gd name="T7" fmla="*/ 2 h 18"/>
                <a:gd name="T8" fmla="*/ 6 w 41"/>
                <a:gd name="T9" fmla="*/ 15 h 18"/>
                <a:gd name="T10" fmla="*/ 19 w 41"/>
                <a:gd name="T11" fmla="*/ 2 h 18"/>
              </a:gdLst>
              <a:ahLst/>
              <a:cxnLst>
                <a:cxn ang="0">
                  <a:pos x="T0" y="T1"/>
                </a:cxn>
                <a:cxn ang="0">
                  <a:pos x="T2" y="T3"/>
                </a:cxn>
                <a:cxn ang="0">
                  <a:pos x="T4" y="T5"/>
                </a:cxn>
                <a:cxn ang="0">
                  <a:pos x="T6" y="T7"/>
                </a:cxn>
                <a:cxn ang="0">
                  <a:pos x="T8" y="T9"/>
                </a:cxn>
                <a:cxn ang="0">
                  <a:pos x="T10" y="T11"/>
                </a:cxn>
              </a:cxnLst>
              <a:rect l="0" t="0" r="r" b="b"/>
              <a:pathLst>
                <a:path w="41" h="18">
                  <a:moveTo>
                    <a:pt x="39" y="8"/>
                  </a:moveTo>
                  <a:cubicBezTo>
                    <a:pt x="35" y="0"/>
                    <a:pt x="17" y="14"/>
                    <a:pt x="21" y="16"/>
                  </a:cubicBezTo>
                  <a:cubicBezTo>
                    <a:pt x="25" y="18"/>
                    <a:pt x="41" y="12"/>
                    <a:pt x="39" y="8"/>
                  </a:cubicBezTo>
                  <a:close/>
                  <a:moveTo>
                    <a:pt x="19" y="2"/>
                  </a:moveTo>
                  <a:cubicBezTo>
                    <a:pt x="13" y="1"/>
                    <a:pt x="0" y="13"/>
                    <a:pt x="6" y="15"/>
                  </a:cubicBezTo>
                  <a:cubicBezTo>
                    <a:pt x="12" y="18"/>
                    <a:pt x="24" y="3"/>
                    <a:pt x="19" y="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2" name="Freeform 197">
              <a:extLst>
                <a:ext uri="{FF2B5EF4-FFF2-40B4-BE49-F238E27FC236}">
                  <a16:creationId xmlns="" xmlns:a16="http://schemas.microsoft.com/office/drawing/2014/main" id="{AF6D505D-5FCC-4135-89AF-E0E55351B986}"/>
                </a:ext>
              </a:extLst>
            </p:cNvPr>
            <p:cNvSpPr>
              <a:spLocks noEditPoints="1"/>
            </p:cNvSpPr>
            <p:nvPr/>
          </p:nvSpPr>
          <p:spPr bwMode="auto">
            <a:xfrm>
              <a:off x="2022475" y="3198813"/>
              <a:ext cx="398463" cy="160338"/>
            </a:xfrm>
            <a:custGeom>
              <a:avLst/>
              <a:gdLst>
                <a:gd name="T0" fmla="*/ 183 w 188"/>
                <a:gd name="T1" fmla="*/ 20 h 76"/>
                <a:gd name="T2" fmla="*/ 175 w 188"/>
                <a:gd name="T3" fmla="*/ 13 h 76"/>
                <a:gd name="T4" fmla="*/ 166 w 188"/>
                <a:gd name="T5" fmla="*/ 13 h 76"/>
                <a:gd name="T6" fmla="*/ 159 w 188"/>
                <a:gd name="T7" fmla="*/ 8 h 76"/>
                <a:gd name="T8" fmla="*/ 145 w 188"/>
                <a:gd name="T9" fmla="*/ 0 h 76"/>
                <a:gd name="T10" fmla="*/ 145 w 188"/>
                <a:gd name="T11" fmla="*/ 2 h 76"/>
                <a:gd name="T12" fmla="*/ 137 w 188"/>
                <a:gd name="T13" fmla="*/ 6 h 76"/>
                <a:gd name="T14" fmla="*/ 134 w 188"/>
                <a:gd name="T15" fmla="*/ 14 h 76"/>
                <a:gd name="T16" fmla="*/ 129 w 188"/>
                <a:gd name="T17" fmla="*/ 21 h 76"/>
                <a:gd name="T18" fmla="*/ 126 w 188"/>
                <a:gd name="T19" fmla="*/ 27 h 76"/>
                <a:gd name="T20" fmla="*/ 123 w 188"/>
                <a:gd name="T21" fmla="*/ 35 h 76"/>
                <a:gd name="T22" fmla="*/ 122 w 188"/>
                <a:gd name="T23" fmla="*/ 42 h 76"/>
                <a:gd name="T24" fmla="*/ 129 w 188"/>
                <a:gd name="T25" fmla="*/ 48 h 76"/>
                <a:gd name="T26" fmla="*/ 134 w 188"/>
                <a:gd name="T27" fmla="*/ 49 h 76"/>
                <a:gd name="T28" fmla="*/ 129 w 188"/>
                <a:gd name="T29" fmla="*/ 56 h 76"/>
                <a:gd name="T30" fmla="*/ 128 w 188"/>
                <a:gd name="T31" fmla="*/ 56 h 76"/>
                <a:gd name="T32" fmla="*/ 131 w 188"/>
                <a:gd name="T33" fmla="*/ 62 h 76"/>
                <a:gd name="T34" fmla="*/ 131 w 188"/>
                <a:gd name="T35" fmla="*/ 68 h 76"/>
                <a:gd name="T36" fmla="*/ 139 w 188"/>
                <a:gd name="T37" fmla="*/ 70 h 76"/>
                <a:gd name="T38" fmla="*/ 147 w 188"/>
                <a:gd name="T39" fmla="*/ 70 h 76"/>
                <a:gd name="T40" fmla="*/ 157 w 188"/>
                <a:gd name="T41" fmla="*/ 52 h 76"/>
                <a:gd name="T42" fmla="*/ 180 w 188"/>
                <a:gd name="T43" fmla="*/ 40 h 76"/>
                <a:gd name="T44" fmla="*/ 186 w 188"/>
                <a:gd name="T45" fmla="*/ 28 h 76"/>
                <a:gd name="T46" fmla="*/ 183 w 188"/>
                <a:gd name="T47" fmla="*/ 20 h 76"/>
                <a:gd name="T48" fmla="*/ 5 w 188"/>
                <a:gd name="T49" fmla="*/ 16 h 76"/>
                <a:gd name="T50" fmla="*/ 12 w 188"/>
                <a:gd name="T51" fmla="*/ 28 h 76"/>
                <a:gd name="T52" fmla="*/ 5 w 188"/>
                <a:gd name="T53"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8" h="76">
                  <a:moveTo>
                    <a:pt x="183" y="20"/>
                  </a:moveTo>
                  <a:cubicBezTo>
                    <a:pt x="179" y="15"/>
                    <a:pt x="176" y="12"/>
                    <a:pt x="175" y="13"/>
                  </a:cubicBezTo>
                  <a:cubicBezTo>
                    <a:pt x="174" y="15"/>
                    <a:pt x="169" y="15"/>
                    <a:pt x="166" y="13"/>
                  </a:cubicBezTo>
                  <a:cubicBezTo>
                    <a:pt x="163" y="12"/>
                    <a:pt x="161" y="8"/>
                    <a:pt x="159" y="8"/>
                  </a:cubicBezTo>
                  <a:cubicBezTo>
                    <a:pt x="157" y="8"/>
                    <a:pt x="149" y="4"/>
                    <a:pt x="145" y="0"/>
                  </a:cubicBezTo>
                  <a:cubicBezTo>
                    <a:pt x="145" y="1"/>
                    <a:pt x="145" y="1"/>
                    <a:pt x="145" y="2"/>
                  </a:cubicBezTo>
                  <a:cubicBezTo>
                    <a:pt x="145" y="4"/>
                    <a:pt x="142" y="6"/>
                    <a:pt x="137" y="6"/>
                  </a:cubicBezTo>
                  <a:cubicBezTo>
                    <a:pt x="133" y="6"/>
                    <a:pt x="134" y="11"/>
                    <a:pt x="134" y="14"/>
                  </a:cubicBezTo>
                  <a:cubicBezTo>
                    <a:pt x="134" y="17"/>
                    <a:pt x="130" y="17"/>
                    <a:pt x="129" y="21"/>
                  </a:cubicBezTo>
                  <a:cubicBezTo>
                    <a:pt x="127" y="24"/>
                    <a:pt x="129" y="25"/>
                    <a:pt x="126" y="27"/>
                  </a:cubicBezTo>
                  <a:cubicBezTo>
                    <a:pt x="122" y="29"/>
                    <a:pt x="121" y="32"/>
                    <a:pt x="123" y="35"/>
                  </a:cubicBezTo>
                  <a:cubicBezTo>
                    <a:pt x="125" y="38"/>
                    <a:pt x="123" y="40"/>
                    <a:pt x="122" y="42"/>
                  </a:cubicBezTo>
                  <a:cubicBezTo>
                    <a:pt x="122" y="44"/>
                    <a:pt x="125" y="45"/>
                    <a:pt x="129" y="48"/>
                  </a:cubicBezTo>
                  <a:cubicBezTo>
                    <a:pt x="132" y="51"/>
                    <a:pt x="133" y="47"/>
                    <a:pt x="134" y="49"/>
                  </a:cubicBezTo>
                  <a:cubicBezTo>
                    <a:pt x="136" y="52"/>
                    <a:pt x="133" y="56"/>
                    <a:pt x="129" y="56"/>
                  </a:cubicBezTo>
                  <a:cubicBezTo>
                    <a:pt x="129" y="56"/>
                    <a:pt x="129" y="56"/>
                    <a:pt x="128" y="56"/>
                  </a:cubicBezTo>
                  <a:cubicBezTo>
                    <a:pt x="131" y="59"/>
                    <a:pt x="132" y="61"/>
                    <a:pt x="131" y="62"/>
                  </a:cubicBezTo>
                  <a:cubicBezTo>
                    <a:pt x="129" y="65"/>
                    <a:pt x="127" y="65"/>
                    <a:pt x="131" y="68"/>
                  </a:cubicBezTo>
                  <a:cubicBezTo>
                    <a:pt x="134" y="71"/>
                    <a:pt x="136" y="66"/>
                    <a:pt x="139" y="70"/>
                  </a:cubicBezTo>
                  <a:cubicBezTo>
                    <a:pt x="142" y="74"/>
                    <a:pt x="144" y="76"/>
                    <a:pt x="147" y="70"/>
                  </a:cubicBezTo>
                  <a:cubicBezTo>
                    <a:pt x="150" y="63"/>
                    <a:pt x="152" y="53"/>
                    <a:pt x="157" y="52"/>
                  </a:cubicBezTo>
                  <a:cubicBezTo>
                    <a:pt x="163" y="50"/>
                    <a:pt x="173" y="48"/>
                    <a:pt x="180" y="40"/>
                  </a:cubicBezTo>
                  <a:cubicBezTo>
                    <a:pt x="186" y="31"/>
                    <a:pt x="183" y="31"/>
                    <a:pt x="186" y="28"/>
                  </a:cubicBezTo>
                  <a:cubicBezTo>
                    <a:pt x="188" y="26"/>
                    <a:pt x="187" y="24"/>
                    <a:pt x="183" y="20"/>
                  </a:cubicBezTo>
                  <a:close/>
                  <a:moveTo>
                    <a:pt x="5" y="16"/>
                  </a:moveTo>
                  <a:cubicBezTo>
                    <a:pt x="0" y="24"/>
                    <a:pt x="10" y="31"/>
                    <a:pt x="12" y="28"/>
                  </a:cubicBezTo>
                  <a:cubicBezTo>
                    <a:pt x="14" y="24"/>
                    <a:pt x="10" y="9"/>
                    <a:pt x="5" y="1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3" name="Freeform 198">
              <a:extLst>
                <a:ext uri="{FF2B5EF4-FFF2-40B4-BE49-F238E27FC236}">
                  <a16:creationId xmlns="" xmlns:a16="http://schemas.microsoft.com/office/drawing/2014/main" id="{EABC3E10-8D95-4082-94B2-0CEE4E9A6A8E}"/>
                </a:ext>
              </a:extLst>
            </p:cNvPr>
            <p:cNvSpPr>
              <a:spLocks noEditPoints="1"/>
            </p:cNvSpPr>
            <p:nvPr/>
          </p:nvSpPr>
          <p:spPr bwMode="auto">
            <a:xfrm>
              <a:off x="2481262" y="493713"/>
              <a:ext cx="1463675" cy="1093788"/>
            </a:xfrm>
            <a:custGeom>
              <a:avLst/>
              <a:gdLst>
                <a:gd name="T0" fmla="*/ 606 w 691"/>
                <a:gd name="T1" fmla="*/ 60 h 516"/>
                <a:gd name="T2" fmla="*/ 555 w 691"/>
                <a:gd name="T3" fmla="*/ 83 h 516"/>
                <a:gd name="T4" fmla="*/ 552 w 691"/>
                <a:gd name="T5" fmla="*/ 52 h 516"/>
                <a:gd name="T6" fmla="*/ 494 w 691"/>
                <a:gd name="T7" fmla="*/ 48 h 516"/>
                <a:gd name="T8" fmla="*/ 551 w 691"/>
                <a:gd name="T9" fmla="*/ 39 h 516"/>
                <a:gd name="T10" fmla="*/ 546 w 691"/>
                <a:gd name="T11" fmla="*/ 17 h 516"/>
                <a:gd name="T12" fmla="*/ 467 w 691"/>
                <a:gd name="T13" fmla="*/ 1 h 516"/>
                <a:gd name="T14" fmla="*/ 393 w 691"/>
                <a:gd name="T15" fmla="*/ 10 h 516"/>
                <a:gd name="T16" fmla="*/ 337 w 691"/>
                <a:gd name="T17" fmla="*/ 11 h 516"/>
                <a:gd name="T18" fmla="*/ 291 w 691"/>
                <a:gd name="T19" fmla="*/ 32 h 516"/>
                <a:gd name="T20" fmla="*/ 280 w 691"/>
                <a:gd name="T21" fmla="*/ 38 h 516"/>
                <a:gd name="T22" fmla="*/ 247 w 691"/>
                <a:gd name="T23" fmla="*/ 47 h 516"/>
                <a:gd name="T24" fmla="*/ 216 w 691"/>
                <a:gd name="T25" fmla="*/ 58 h 516"/>
                <a:gd name="T26" fmla="*/ 162 w 691"/>
                <a:gd name="T27" fmla="*/ 48 h 516"/>
                <a:gd name="T28" fmla="*/ 133 w 691"/>
                <a:gd name="T29" fmla="*/ 70 h 516"/>
                <a:gd name="T30" fmla="*/ 88 w 691"/>
                <a:gd name="T31" fmla="*/ 99 h 516"/>
                <a:gd name="T32" fmla="*/ 0 w 691"/>
                <a:gd name="T33" fmla="*/ 143 h 516"/>
                <a:gd name="T34" fmla="*/ 56 w 691"/>
                <a:gd name="T35" fmla="*/ 159 h 516"/>
                <a:gd name="T36" fmla="*/ 16 w 691"/>
                <a:gd name="T37" fmla="*/ 173 h 516"/>
                <a:gd name="T38" fmla="*/ 50 w 691"/>
                <a:gd name="T39" fmla="*/ 194 h 516"/>
                <a:gd name="T40" fmla="*/ 95 w 691"/>
                <a:gd name="T41" fmla="*/ 192 h 516"/>
                <a:gd name="T42" fmla="*/ 163 w 691"/>
                <a:gd name="T43" fmla="*/ 211 h 516"/>
                <a:gd name="T44" fmla="*/ 197 w 691"/>
                <a:gd name="T45" fmla="*/ 257 h 516"/>
                <a:gd name="T46" fmla="*/ 202 w 691"/>
                <a:gd name="T47" fmla="*/ 298 h 516"/>
                <a:gd name="T48" fmla="*/ 245 w 691"/>
                <a:gd name="T49" fmla="*/ 312 h 516"/>
                <a:gd name="T50" fmla="*/ 240 w 691"/>
                <a:gd name="T51" fmla="*/ 328 h 516"/>
                <a:gd name="T52" fmla="*/ 234 w 691"/>
                <a:gd name="T53" fmla="*/ 356 h 516"/>
                <a:gd name="T54" fmla="*/ 226 w 691"/>
                <a:gd name="T55" fmla="*/ 391 h 516"/>
                <a:gd name="T56" fmla="*/ 235 w 691"/>
                <a:gd name="T57" fmla="*/ 436 h 516"/>
                <a:gd name="T58" fmla="*/ 256 w 691"/>
                <a:gd name="T59" fmla="*/ 463 h 516"/>
                <a:gd name="T60" fmla="*/ 287 w 691"/>
                <a:gd name="T61" fmla="*/ 499 h 516"/>
                <a:gd name="T62" fmla="*/ 331 w 691"/>
                <a:gd name="T63" fmla="*/ 515 h 516"/>
                <a:gd name="T64" fmla="*/ 344 w 691"/>
                <a:gd name="T65" fmla="*/ 471 h 516"/>
                <a:gd name="T66" fmla="*/ 363 w 691"/>
                <a:gd name="T67" fmla="*/ 449 h 516"/>
                <a:gd name="T68" fmla="*/ 365 w 691"/>
                <a:gd name="T69" fmla="*/ 428 h 516"/>
                <a:gd name="T70" fmla="*/ 384 w 691"/>
                <a:gd name="T71" fmla="*/ 414 h 516"/>
                <a:gd name="T72" fmla="*/ 401 w 691"/>
                <a:gd name="T73" fmla="*/ 410 h 516"/>
                <a:gd name="T74" fmla="*/ 461 w 691"/>
                <a:gd name="T75" fmla="*/ 370 h 516"/>
                <a:gd name="T76" fmla="*/ 500 w 691"/>
                <a:gd name="T77" fmla="*/ 359 h 516"/>
                <a:gd name="T78" fmla="*/ 576 w 691"/>
                <a:gd name="T79" fmla="*/ 326 h 516"/>
                <a:gd name="T80" fmla="*/ 535 w 691"/>
                <a:gd name="T81" fmla="*/ 316 h 516"/>
                <a:gd name="T82" fmla="*/ 577 w 691"/>
                <a:gd name="T83" fmla="*/ 319 h 516"/>
                <a:gd name="T84" fmla="*/ 569 w 691"/>
                <a:gd name="T85" fmla="*/ 280 h 516"/>
                <a:gd name="T86" fmla="*/ 547 w 691"/>
                <a:gd name="T87" fmla="*/ 261 h 516"/>
                <a:gd name="T88" fmla="*/ 596 w 691"/>
                <a:gd name="T89" fmla="*/ 254 h 516"/>
                <a:gd name="T90" fmla="*/ 609 w 691"/>
                <a:gd name="T91" fmla="*/ 230 h 516"/>
                <a:gd name="T92" fmla="*/ 603 w 691"/>
                <a:gd name="T93" fmla="*/ 194 h 516"/>
                <a:gd name="T94" fmla="*/ 590 w 691"/>
                <a:gd name="T95" fmla="*/ 178 h 516"/>
                <a:gd name="T96" fmla="*/ 595 w 691"/>
                <a:gd name="T97" fmla="*/ 162 h 516"/>
                <a:gd name="T98" fmla="*/ 578 w 691"/>
                <a:gd name="T99" fmla="*/ 154 h 516"/>
                <a:gd name="T100" fmla="*/ 624 w 691"/>
                <a:gd name="T101" fmla="*/ 107 h 516"/>
                <a:gd name="T102" fmla="*/ 613 w 691"/>
                <a:gd name="T103" fmla="*/ 94 h 516"/>
                <a:gd name="T104" fmla="*/ 626 w 691"/>
                <a:gd name="T105" fmla="*/ 82 h 516"/>
                <a:gd name="T106" fmla="*/ 691 w 691"/>
                <a:gd name="T107" fmla="*/ 59 h 516"/>
                <a:gd name="T108" fmla="*/ 228 w 691"/>
                <a:gd name="T109" fmla="*/ 330 h 516"/>
                <a:gd name="T110" fmla="*/ 216 w 691"/>
                <a:gd name="T111" fmla="*/ 343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1" h="516">
                  <a:moveTo>
                    <a:pt x="652" y="48"/>
                  </a:moveTo>
                  <a:cubicBezTo>
                    <a:pt x="640" y="48"/>
                    <a:pt x="630" y="50"/>
                    <a:pt x="629" y="58"/>
                  </a:cubicBezTo>
                  <a:cubicBezTo>
                    <a:pt x="628" y="67"/>
                    <a:pt x="613" y="57"/>
                    <a:pt x="606" y="60"/>
                  </a:cubicBezTo>
                  <a:cubicBezTo>
                    <a:pt x="599" y="63"/>
                    <a:pt x="603" y="53"/>
                    <a:pt x="596" y="56"/>
                  </a:cubicBezTo>
                  <a:cubicBezTo>
                    <a:pt x="589" y="59"/>
                    <a:pt x="582" y="67"/>
                    <a:pt x="574" y="71"/>
                  </a:cubicBezTo>
                  <a:cubicBezTo>
                    <a:pt x="566" y="74"/>
                    <a:pt x="560" y="82"/>
                    <a:pt x="555" y="83"/>
                  </a:cubicBezTo>
                  <a:cubicBezTo>
                    <a:pt x="550" y="84"/>
                    <a:pt x="566" y="68"/>
                    <a:pt x="574" y="60"/>
                  </a:cubicBezTo>
                  <a:cubicBezTo>
                    <a:pt x="582" y="52"/>
                    <a:pt x="577" y="42"/>
                    <a:pt x="567" y="43"/>
                  </a:cubicBezTo>
                  <a:cubicBezTo>
                    <a:pt x="556" y="44"/>
                    <a:pt x="558" y="51"/>
                    <a:pt x="552" y="52"/>
                  </a:cubicBezTo>
                  <a:cubicBezTo>
                    <a:pt x="546" y="54"/>
                    <a:pt x="518" y="68"/>
                    <a:pt x="516" y="64"/>
                  </a:cubicBezTo>
                  <a:cubicBezTo>
                    <a:pt x="515" y="59"/>
                    <a:pt x="540" y="52"/>
                    <a:pt x="540" y="49"/>
                  </a:cubicBezTo>
                  <a:cubicBezTo>
                    <a:pt x="539" y="46"/>
                    <a:pt x="508" y="46"/>
                    <a:pt x="494" y="48"/>
                  </a:cubicBezTo>
                  <a:cubicBezTo>
                    <a:pt x="480" y="50"/>
                    <a:pt x="455" y="58"/>
                    <a:pt x="455" y="54"/>
                  </a:cubicBezTo>
                  <a:cubicBezTo>
                    <a:pt x="455" y="50"/>
                    <a:pt x="484" y="44"/>
                    <a:pt x="498" y="42"/>
                  </a:cubicBezTo>
                  <a:cubicBezTo>
                    <a:pt x="513" y="41"/>
                    <a:pt x="540" y="43"/>
                    <a:pt x="551" y="39"/>
                  </a:cubicBezTo>
                  <a:cubicBezTo>
                    <a:pt x="563" y="34"/>
                    <a:pt x="580" y="34"/>
                    <a:pt x="583" y="30"/>
                  </a:cubicBezTo>
                  <a:cubicBezTo>
                    <a:pt x="586" y="26"/>
                    <a:pt x="570" y="21"/>
                    <a:pt x="562" y="22"/>
                  </a:cubicBezTo>
                  <a:cubicBezTo>
                    <a:pt x="554" y="22"/>
                    <a:pt x="546" y="21"/>
                    <a:pt x="546" y="17"/>
                  </a:cubicBezTo>
                  <a:cubicBezTo>
                    <a:pt x="547" y="13"/>
                    <a:pt x="534" y="12"/>
                    <a:pt x="533" y="9"/>
                  </a:cubicBezTo>
                  <a:cubicBezTo>
                    <a:pt x="531" y="6"/>
                    <a:pt x="506" y="8"/>
                    <a:pt x="501" y="5"/>
                  </a:cubicBezTo>
                  <a:cubicBezTo>
                    <a:pt x="496" y="2"/>
                    <a:pt x="480" y="0"/>
                    <a:pt x="467" y="1"/>
                  </a:cubicBezTo>
                  <a:cubicBezTo>
                    <a:pt x="453" y="2"/>
                    <a:pt x="426" y="2"/>
                    <a:pt x="420" y="2"/>
                  </a:cubicBezTo>
                  <a:cubicBezTo>
                    <a:pt x="413" y="3"/>
                    <a:pt x="409" y="5"/>
                    <a:pt x="404" y="5"/>
                  </a:cubicBezTo>
                  <a:cubicBezTo>
                    <a:pt x="398" y="5"/>
                    <a:pt x="389" y="7"/>
                    <a:pt x="393" y="10"/>
                  </a:cubicBezTo>
                  <a:cubicBezTo>
                    <a:pt x="399" y="17"/>
                    <a:pt x="384" y="20"/>
                    <a:pt x="385" y="15"/>
                  </a:cubicBezTo>
                  <a:cubicBezTo>
                    <a:pt x="386" y="10"/>
                    <a:pt x="372" y="7"/>
                    <a:pt x="367" y="11"/>
                  </a:cubicBezTo>
                  <a:cubicBezTo>
                    <a:pt x="362" y="15"/>
                    <a:pt x="340" y="7"/>
                    <a:pt x="337" y="11"/>
                  </a:cubicBezTo>
                  <a:cubicBezTo>
                    <a:pt x="333" y="15"/>
                    <a:pt x="307" y="14"/>
                    <a:pt x="299" y="15"/>
                  </a:cubicBezTo>
                  <a:cubicBezTo>
                    <a:pt x="292" y="17"/>
                    <a:pt x="311" y="22"/>
                    <a:pt x="311" y="26"/>
                  </a:cubicBezTo>
                  <a:cubicBezTo>
                    <a:pt x="310" y="29"/>
                    <a:pt x="286" y="26"/>
                    <a:pt x="291" y="32"/>
                  </a:cubicBezTo>
                  <a:cubicBezTo>
                    <a:pt x="296" y="38"/>
                    <a:pt x="312" y="42"/>
                    <a:pt x="319" y="50"/>
                  </a:cubicBezTo>
                  <a:cubicBezTo>
                    <a:pt x="327" y="57"/>
                    <a:pt x="313" y="53"/>
                    <a:pt x="305" y="47"/>
                  </a:cubicBezTo>
                  <a:cubicBezTo>
                    <a:pt x="296" y="41"/>
                    <a:pt x="285" y="43"/>
                    <a:pt x="280" y="38"/>
                  </a:cubicBezTo>
                  <a:cubicBezTo>
                    <a:pt x="274" y="32"/>
                    <a:pt x="254" y="28"/>
                    <a:pt x="249" y="31"/>
                  </a:cubicBezTo>
                  <a:cubicBezTo>
                    <a:pt x="243" y="35"/>
                    <a:pt x="263" y="42"/>
                    <a:pt x="263" y="47"/>
                  </a:cubicBezTo>
                  <a:cubicBezTo>
                    <a:pt x="263" y="51"/>
                    <a:pt x="250" y="46"/>
                    <a:pt x="247" y="47"/>
                  </a:cubicBezTo>
                  <a:cubicBezTo>
                    <a:pt x="245" y="49"/>
                    <a:pt x="233" y="36"/>
                    <a:pt x="227" y="36"/>
                  </a:cubicBezTo>
                  <a:cubicBezTo>
                    <a:pt x="220" y="36"/>
                    <a:pt x="226" y="42"/>
                    <a:pt x="226" y="50"/>
                  </a:cubicBezTo>
                  <a:cubicBezTo>
                    <a:pt x="226" y="59"/>
                    <a:pt x="213" y="64"/>
                    <a:pt x="216" y="58"/>
                  </a:cubicBezTo>
                  <a:cubicBezTo>
                    <a:pt x="220" y="52"/>
                    <a:pt x="217" y="38"/>
                    <a:pt x="210" y="35"/>
                  </a:cubicBezTo>
                  <a:cubicBezTo>
                    <a:pt x="203" y="32"/>
                    <a:pt x="185" y="41"/>
                    <a:pt x="176" y="40"/>
                  </a:cubicBezTo>
                  <a:cubicBezTo>
                    <a:pt x="167" y="40"/>
                    <a:pt x="154" y="43"/>
                    <a:pt x="162" y="48"/>
                  </a:cubicBezTo>
                  <a:cubicBezTo>
                    <a:pt x="170" y="52"/>
                    <a:pt x="162" y="55"/>
                    <a:pt x="155" y="50"/>
                  </a:cubicBezTo>
                  <a:cubicBezTo>
                    <a:pt x="148" y="45"/>
                    <a:pt x="125" y="50"/>
                    <a:pt x="130" y="53"/>
                  </a:cubicBezTo>
                  <a:cubicBezTo>
                    <a:pt x="134" y="57"/>
                    <a:pt x="136" y="66"/>
                    <a:pt x="133" y="70"/>
                  </a:cubicBezTo>
                  <a:cubicBezTo>
                    <a:pt x="130" y="74"/>
                    <a:pt x="120" y="66"/>
                    <a:pt x="111" y="67"/>
                  </a:cubicBezTo>
                  <a:cubicBezTo>
                    <a:pt x="102" y="68"/>
                    <a:pt x="58" y="89"/>
                    <a:pt x="60" y="95"/>
                  </a:cubicBezTo>
                  <a:cubicBezTo>
                    <a:pt x="63" y="100"/>
                    <a:pt x="82" y="96"/>
                    <a:pt x="88" y="99"/>
                  </a:cubicBezTo>
                  <a:cubicBezTo>
                    <a:pt x="94" y="102"/>
                    <a:pt x="86" y="115"/>
                    <a:pt x="79" y="120"/>
                  </a:cubicBezTo>
                  <a:cubicBezTo>
                    <a:pt x="71" y="125"/>
                    <a:pt x="44" y="120"/>
                    <a:pt x="43" y="126"/>
                  </a:cubicBezTo>
                  <a:cubicBezTo>
                    <a:pt x="43" y="132"/>
                    <a:pt x="0" y="133"/>
                    <a:pt x="0" y="143"/>
                  </a:cubicBezTo>
                  <a:cubicBezTo>
                    <a:pt x="0" y="146"/>
                    <a:pt x="2" y="150"/>
                    <a:pt x="7" y="151"/>
                  </a:cubicBezTo>
                  <a:cubicBezTo>
                    <a:pt x="13" y="152"/>
                    <a:pt x="20" y="150"/>
                    <a:pt x="26" y="156"/>
                  </a:cubicBezTo>
                  <a:cubicBezTo>
                    <a:pt x="31" y="162"/>
                    <a:pt x="46" y="163"/>
                    <a:pt x="56" y="159"/>
                  </a:cubicBezTo>
                  <a:cubicBezTo>
                    <a:pt x="67" y="155"/>
                    <a:pt x="74" y="159"/>
                    <a:pt x="74" y="165"/>
                  </a:cubicBezTo>
                  <a:cubicBezTo>
                    <a:pt x="74" y="171"/>
                    <a:pt x="51" y="163"/>
                    <a:pt x="44" y="167"/>
                  </a:cubicBezTo>
                  <a:cubicBezTo>
                    <a:pt x="37" y="172"/>
                    <a:pt x="15" y="168"/>
                    <a:pt x="16" y="173"/>
                  </a:cubicBezTo>
                  <a:cubicBezTo>
                    <a:pt x="17" y="177"/>
                    <a:pt x="28" y="176"/>
                    <a:pt x="36" y="178"/>
                  </a:cubicBezTo>
                  <a:cubicBezTo>
                    <a:pt x="45" y="180"/>
                    <a:pt x="37" y="183"/>
                    <a:pt x="37" y="187"/>
                  </a:cubicBezTo>
                  <a:cubicBezTo>
                    <a:pt x="36" y="191"/>
                    <a:pt x="41" y="190"/>
                    <a:pt x="50" y="194"/>
                  </a:cubicBezTo>
                  <a:cubicBezTo>
                    <a:pt x="59" y="199"/>
                    <a:pt x="73" y="201"/>
                    <a:pt x="68" y="196"/>
                  </a:cubicBezTo>
                  <a:cubicBezTo>
                    <a:pt x="64" y="191"/>
                    <a:pt x="77" y="192"/>
                    <a:pt x="80" y="195"/>
                  </a:cubicBezTo>
                  <a:cubicBezTo>
                    <a:pt x="82" y="198"/>
                    <a:pt x="88" y="191"/>
                    <a:pt x="95" y="192"/>
                  </a:cubicBezTo>
                  <a:cubicBezTo>
                    <a:pt x="101" y="194"/>
                    <a:pt x="103" y="186"/>
                    <a:pt x="108" y="190"/>
                  </a:cubicBezTo>
                  <a:cubicBezTo>
                    <a:pt x="113" y="193"/>
                    <a:pt x="137" y="195"/>
                    <a:pt x="145" y="199"/>
                  </a:cubicBezTo>
                  <a:cubicBezTo>
                    <a:pt x="153" y="204"/>
                    <a:pt x="164" y="205"/>
                    <a:pt x="163" y="211"/>
                  </a:cubicBezTo>
                  <a:cubicBezTo>
                    <a:pt x="162" y="217"/>
                    <a:pt x="169" y="222"/>
                    <a:pt x="178" y="226"/>
                  </a:cubicBezTo>
                  <a:cubicBezTo>
                    <a:pt x="187" y="230"/>
                    <a:pt x="189" y="239"/>
                    <a:pt x="189" y="244"/>
                  </a:cubicBezTo>
                  <a:cubicBezTo>
                    <a:pt x="188" y="250"/>
                    <a:pt x="198" y="254"/>
                    <a:pt x="197" y="257"/>
                  </a:cubicBezTo>
                  <a:cubicBezTo>
                    <a:pt x="195" y="259"/>
                    <a:pt x="196" y="263"/>
                    <a:pt x="202" y="268"/>
                  </a:cubicBezTo>
                  <a:cubicBezTo>
                    <a:pt x="208" y="274"/>
                    <a:pt x="193" y="278"/>
                    <a:pt x="197" y="282"/>
                  </a:cubicBezTo>
                  <a:cubicBezTo>
                    <a:pt x="200" y="287"/>
                    <a:pt x="191" y="296"/>
                    <a:pt x="202" y="298"/>
                  </a:cubicBezTo>
                  <a:cubicBezTo>
                    <a:pt x="213" y="299"/>
                    <a:pt x="211" y="290"/>
                    <a:pt x="219" y="290"/>
                  </a:cubicBezTo>
                  <a:cubicBezTo>
                    <a:pt x="227" y="290"/>
                    <a:pt x="219" y="297"/>
                    <a:pt x="223" y="302"/>
                  </a:cubicBezTo>
                  <a:cubicBezTo>
                    <a:pt x="227" y="306"/>
                    <a:pt x="236" y="305"/>
                    <a:pt x="245" y="312"/>
                  </a:cubicBezTo>
                  <a:cubicBezTo>
                    <a:pt x="253" y="319"/>
                    <a:pt x="248" y="322"/>
                    <a:pt x="240" y="317"/>
                  </a:cubicBezTo>
                  <a:cubicBezTo>
                    <a:pt x="232" y="311"/>
                    <a:pt x="210" y="312"/>
                    <a:pt x="210" y="314"/>
                  </a:cubicBezTo>
                  <a:cubicBezTo>
                    <a:pt x="210" y="316"/>
                    <a:pt x="235" y="330"/>
                    <a:pt x="240" y="328"/>
                  </a:cubicBezTo>
                  <a:cubicBezTo>
                    <a:pt x="246" y="326"/>
                    <a:pt x="254" y="337"/>
                    <a:pt x="250" y="340"/>
                  </a:cubicBezTo>
                  <a:cubicBezTo>
                    <a:pt x="247" y="343"/>
                    <a:pt x="249" y="352"/>
                    <a:pt x="248" y="356"/>
                  </a:cubicBezTo>
                  <a:cubicBezTo>
                    <a:pt x="247" y="360"/>
                    <a:pt x="239" y="356"/>
                    <a:pt x="234" y="356"/>
                  </a:cubicBezTo>
                  <a:cubicBezTo>
                    <a:pt x="228" y="357"/>
                    <a:pt x="225" y="359"/>
                    <a:pt x="225" y="364"/>
                  </a:cubicBezTo>
                  <a:cubicBezTo>
                    <a:pt x="225" y="370"/>
                    <a:pt x="216" y="374"/>
                    <a:pt x="215" y="381"/>
                  </a:cubicBezTo>
                  <a:cubicBezTo>
                    <a:pt x="214" y="388"/>
                    <a:pt x="222" y="388"/>
                    <a:pt x="226" y="391"/>
                  </a:cubicBezTo>
                  <a:cubicBezTo>
                    <a:pt x="231" y="394"/>
                    <a:pt x="218" y="396"/>
                    <a:pt x="218" y="401"/>
                  </a:cubicBezTo>
                  <a:cubicBezTo>
                    <a:pt x="217" y="406"/>
                    <a:pt x="229" y="415"/>
                    <a:pt x="233" y="417"/>
                  </a:cubicBezTo>
                  <a:cubicBezTo>
                    <a:pt x="238" y="419"/>
                    <a:pt x="234" y="431"/>
                    <a:pt x="235" y="436"/>
                  </a:cubicBezTo>
                  <a:cubicBezTo>
                    <a:pt x="237" y="442"/>
                    <a:pt x="243" y="435"/>
                    <a:pt x="242" y="442"/>
                  </a:cubicBezTo>
                  <a:cubicBezTo>
                    <a:pt x="241" y="450"/>
                    <a:pt x="247" y="449"/>
                    <a:pt x="248" y="454"/>
                  </a:cubicBezTo>
                  <a:cubicBezTo>
                    <a:pt x="248" y="458"/>
                    <a:pt x="258" y="457"/>
                    <a:pt x="256" y="463"/>
                  </a:cubicBezTo>
                  <a:cubicBezTo>
                    <a:pt x="254" y="469"/>
                    <a:pt x="259" y="474"/>
                    <a:pt x="262" y="477"/>
                  </a:cubicBezTo>
                  <a:cubicBezTo>
                    <a:pt x="264" y="480"/>
                    <a:pt x="273" y="486"/>
                    <a:pt x="274" y="490"/>
                  </a:cubicBezTo>
                  <a:cubicBezTo>
                    <a:pt x="276" y="495"/>
                    <a:pt x="281" y="500"/>
                    <a:pt x="287" y="499"/>
                  </a:cubicBezTo>
                  <a:cubicBezTo>
                    <a:pt x="293" y="497"/>
                    <a:pt x="293" y="503"/>
                    <a:pt x="298" y="502"/>
                  </a:cubicBezTo>
                  <a:cubicBezTo>
                    <a:pt x="303" y="501"/>
                    <a:pt x="310" y="504"/>
                    <a:pt x="311" y="508"/>
                  </a:cubicBezTo>
                  <a:cubicBezTo>
                    <a:pt x="313" y="511"/>
                    <a:pt x="327" y="515"/>
                    <a:pt x="331" y="515"/>
                  </a:cubicBezTo>
                  <a:cubicBezTo>
                    <a:pt x="335" y="516"/>
                    <a:pt x="336" y="509"/>
                    <a:pt x="339" y="507"/>
                  </a:cubicBezTo>
                  <a:cubicBezTo>
                    <a:pt x="343" y="505"/>
                    <a:pt x="342" y="490"/>
                    <a:pt x="345" y="489"/>
                  </a:cubicBezTo>
                  <a:cubicBezTo>
                    <a:pt x="348" y="488"/>
                    <a:pt x="347" y="473"/>
                    <a:pt x="344" y="471"/>
                  </a:cubicBezTo>
                  <a:cubicBezTo>
                    <a:pt x="341" y="470"/>
                    <a:pt x="342" y="465"/>
                    <a:pt x="350" y="466"/>
                  </a:cubicBezTo>
                  <a:cubicBezTo>
                    <a:pt x="357" y="467"/>
                    <a:pt x="355" y="459"/>
                    <a:pt x="358" y="458"/>
                  </a:cubicBezTo>
                  <a:cubicBezTo>
                    <a:pt x="362" y="457"/>
                    <a:pt x="360" y="450"/>
                    <a:pt x="363" y="449"/>
                  </a:cubicBezTo>
                  <a:cubicBezTo>
                    <a:pt x="366" y="449"/>
                    <a:pt x="365" y="444"/>
                    <a:pt x="363" y="441"/>
                  </a:cubicBezTo>
                  <a:cubicBezTo>
                    <a:pt x="361" y="439"/>
                    <a:pt x="364" y="437"/>
                    <a:pt x="368" y="436"/>
                  </a:cubicBezTo>
                  <a:cubicBezTo>
                    <a:pt x="372" y="435"/>
                    <a:pt x="371" y="430"/>
                    <a:pt x="365" y="428"/>
                  </a:cubicBezTo>
                  <a:cubicBezTo>
                    <a:pt x="360" y="426"/>
                    <a:pt x="362" y="420"/>
                    <a:pt x="367" y="423"/>
                  </a:cubicBezTo>
                  <a:cubicBezTo>
                    <a:pt x="372" y="427"/>
                    <a:pt x="376" y="424"/>
                    <a:pt x="373" y="420"/>
                  </a:cubicBezTo>
                  <a:cubicBezTo>
                    <a:pt x="370" y="416"/>
                    <a:pt x="377" y="414"/>
                    <a:pt x="384" y="414"/>
                  </a:cubicBezTo>
                  <a:cubicBezTo>
                    <a:pt x="391" y="413"/>
                    <a:pt x="395" y="409"/>
                    <a:pt x="393" y="404"/>
                  </a:cubicBezTo>
                  <a:cubicBezTo>
                    <a:pt x="392" y="399"/>
                    <a:pt x="401" y="399"/>
                    <a:pt x="399" y="404"/>
                  </a:cubicBezTo>
                  <a:cubicBezTo>
                    <a:pt x="397" y="408"/>
                    <a:pt x="398" y="413"/>
                    <a:pt x="401" y="410"/>
                  </a:cubicBezTo>
                  <a:cubicBezTo>
                    <a:pt x="405" y="406"/>
                    <a:pt x="411" y="409"/>
                    <a:pt x="422" y="405"/>
                  </a:cubicBezTo>
                  <a:cubicBezTo>
                    <a:pt x="434" y="402"/>
                    <a:pt x="445" y="393"/>
                    <a:pt x="447" y="384"/>
                  </a:cubicBezTo>
                  <a:cubicBezTo>
                    <a:pt x="450" y="375"/>
                    <a:pt x="463" y="376"/>
                    <a:pt x="461" y="370"/>
                  </a:cubicBezTo>
                  <a:cubicBezTo>
                    <a:pt x="460" y="364"/>
                    <a:pt x="464" y="361"/>
                    <a:pt x="472" y="365"/>
                  </a:cubicBezTo>
                  <a:cubicBezTo>
                    <a:pt x="480" y="369"/>
                    <a:pt x="474" y="363"/>
                    <a:pt x="483" y="363"/>
                  </a:cubicBezTo>
                  <a:cubicBezTo>
                    <a:pt x="492" y="363"/>
                    <a:pt x="491" y="359"/>
                    <a:pt x="500" y="359"/>
                  </a:cubicBezTo>
                  <a:cubicBezTo>
                    <a:pt x="509" y="359"/>
                    <a:pt x="532" y="355"/>
                    <a:pt x="540" y="348"/>
                  </a:cubicBezTo>
                  <a:cubicBezTo>
                    <a:pt x="548" y="341"/>
                    <a:pt x="565" y="336"/>
                    <a:pt x="572" y="331"/>
                  </a:cubicBezTo>
                  <a:cubicBezTo>
                    <a:pt x="579" y="327"/>
                    <a:pt x="581" y="323"/>
                    <a:pt x="576" y="326"/>
                  </a:cubicBezTo>
                  <a:cubicBezTo>
                    <a:pt x="572" y="328"/>
                    <a:pt x="563" y="328"/>
                    <a:pt x="556" y="327"/>
                  </a:cubicBezTo>
                  <a:cubicBezTo>
                    <a:pt x="550" y="325"/>
                    <a:pt x="539" y="319"/>
                    <a:pt x="531" y="324"/>
                  </a:cubicBezTo>
                  <a:cubicBezTo>
                    <a:pt x="524" y="328"/>
                    <a:pt x="528" y="317"/>
                    <a:pt x="535" y="316"/>
                  </a:cubicBezTo>
                  <a:cubicBezTo>
                    <a:pt x="541" y="315"/>
                    <a:pt x="538" y="312"/>
                    <a:pt x="537" y="306"/>
                  </a:cubicBezTo>
                  <a:cubicBezTo>
                    <a:pt x="535" y="299"/>
                    <a:pt x="547" y="303"/>
                    <a:pt x="553" y="311"/>
                  </a:cubicBezTo>
                  <a:cubicBezTo>
                    <a:pt x="558" y="319"/>
                    <a:pt x="568" y="322"/>
                    <a:pt x="577" y="319"/>
                  </a:cubicBezTo>
                  <a:cubicBezTo>
                    <a:pt x="586" y="317"/>
                    <a:pt x="578" y="309"/>
                    <a:pt x="581" y="304"/>
                  </a:cubicBezTo>
                  <a:cubicBezTo>
                    <a:pt x="585" y="299"/>
                    <a:pt x="554" y="284"/>
                    <a:pt x="552" y="278"/>
                  </a:cubicBezTo>
                  <a:cubicBezTo>
                    <a:pt x="550" y="273"/>
                    <a:pt x="560" y="277"/>
                    <a:pt x="569" y="280"/>
                  </a:cubicBezTo>
                  <a:cubicBezTo>
                    <a:pt x="577" y="284"/>
                    <a:pt x="579" y="273"/>
                    <a:pt x="579" y="269"/>
                  </a:cubicBezTo>
                  <a:cubicBezTo>
                    <a:pt x="579" y="264"/>
                    <a:pt x="561" y="264"/>
                    <a:pt x="552" y="268"/>
                  </a:cubicBezTo>
                  <a:cubicBezTo>
                    <a:pt x="544" y="273"/>
                    <a:pt x="536" y="262"/>
                    <a:pt x="547" y="261"/>
                  </a:cubicBezTo>
                  <a:cubicBezTo>
                    <a:pt x="559" y="260"/>
                    <a:pt x="548" y="255"/>
                    <a:pt x="552" y="252"/>
                  </a:cubicBezTo>
                  <a:cubicBezTo>
                    <a:pt x="555" y="248"/>
                    <a:pt x="569" y="261"/>
                    <a:pt x="577" y="259"/>
                  </a:cubicBezTo>
                  <a:cubicBezTo>
                    <a:pt x="584" y="257"/>
                    <a:pt x="589" y="259"/>
                    <a:pt x="596" y="254"/>
                  </a:cubicBezTo>
                  <a:cubicBezTo>
                    <a:pt x="602" y="249"/>
                    <a:pt x="584" y="245"/>
                    <a:pt x="581" y="240"/>
                  </a:cubicBezTo>
                  <a:cubicBezTo>
                    <a:pt x="577" y="236"/>
                    <a:pt x="599" y="238"/>
                    <a:pt x="606" y="238"/>
                  </a:cubicBezTo>
                  <a:cubicBezTo>
                    <a:pt x="612" y="238"/>
                    <a:pt x="614" y="228"/>
                    <a:pt x="609" y="230"/>
                  </a:cubicBezTo>
                  <a:cubicBezTo>
                    <a:pt x="603" y="232"/>
                    <a:pt x="584" y="224"/>
                    <a:pt x="588" y="218"/>
                  </a:cubicBezTo>
                  <a:cubicBezTo>
                    <a:pt x="592" y="212"/>
                    <a:pt x="600" y="219"/>
                    <a:pt x="608" y="214"/>
                  </a:cubicBezTo>
                  <a:cubicBezTo>
                    <a:pt x="616" y="210"/>
                    <a:pt x="609" y="194"/>
                    <a:pt x="603" y="194"/>
                  </a:cubicBezTo>
                  <a:cubicBezTo>
                    <a:pt x="597" y="194"/>
                    <a:pt x="583" y="192"/>
                    <a:pt x="583" y="189"/>
                  </a:cubicBezTo>
                  <a:cubicBezTo>
                    <a:pt x="583" y="186"/>
                    <a:pt x="571" y="183"/>
                    <a:pt x="574" y="180"/>
                  </a:cubicBezTo>
                  <a:cubicBezTo>
                    <a:pt x="578" y="177"/>
                    <a:pt x="582" y="184"/>
                    <a:pt x="590" y="178"/>
                  </a:cubicBezTo>
                  <a:cubicBezTo>
                    <a:pt x="597" y="172"/>
                    <a:pt x="613" y="179"/>
                    <a:pt x="620" y="178"/>
                  </a:cubicBezTo>
                  <a:cubicBezTo>
                    <a:pt x="627" y="177"/>
                    <a:pt x="617" y="164"/>
                    <a:pt x="613" y="166"/>
                  </a:cubicBezTo>
                  <a:cubicBezTo>
                    <a:pt x="609" y="168"/>
                    <a:pt x="596" y="169"/>
                    <a:pt x="595" y="162"/>
                  </a:cubicBezTo>
                  <a:cubicBezTo>
                    <a:pt x="594" y="155"/>
                    <a:pt x="608" y="162"/>
                    <a:pt x="610" y="159"/>
                  </a:cubicBezTo>
                  <a:cubicBezTo>
                    <a:pt x="612" y="155"/>
                    <a:pt x="591" y="147"/>
                    <a:pt x="587" y="154"/>
                  </a:cubicBezTo>
                  <a:cubicBezTo>
                    <a:pt x="584" y="161"/>
                    <a:pt x="572" y="158"/>
                    <a:pt x="578" y="154"/>
                  </a:cubicBezTo>
                  <a:cubicBezTo>
                    <a:pt x="585" y="150"/>
                    <a:pt x="586" y="139"/>
                    <a:pt x="585" y="133"/>
                  </a:cubicBezTo>
                  <a:cubicBezTo>
                    <a:pt x="585" y="128"/>
                    <a:pt x="608" y="127"/>
                    <a:pt x="605" y="118"/>
                  </a:cubicBezTo>
                  <a:cubicBezTo>
                    <a:pt x="603" y="109"/>
                    <a:pt x="616" y="107"/>
                    <a:pt x="624" y="107"/>
                  </a:cubicBezTo>
                  <a:cubicBezTo>
                    <a:pt x="632" y="107"/>
                    <a:pt x="624" y="97"/>
                    <a:pt x="616" y="98"/>
                  </a:cubicBezTo>
                  <a:cubicBezTo>
                    <a:pt x="609" y="99"/>
                    <a:pt x="601" y="107"/>
                    <a:pt x="598" y="104"/>
                  </a:cubicBezTo>
                  <a:cubicBezTo>
                    <a:pt x="594" y="100"/>
                    <a:pt x="606" y="94"/>
                    <a:pt x="613" y="94"/>
                  </a:cubicBezTo>
                  <a:cubicBezTo>
                    <a:pt x="620" y="94"/>
                    <a:pt x="636" y="94"/>
                    <a:pt x="641" y="90"/>
                  </a:cubicBezTo>
                  <a:cubicBezTo>
                    <a:pt x="647" y="87"/>
                    <a:pt x="631" y="84"/>
                    <a:pt x="621" y="85"/>
                  </a:cubicBezTo>
                  <a:cubicBezTo>
                    <a:pt x="610" y="87"/>
                    <a:pt x="610" y="82"/>
                    <a:pt x="626" y="82"/>
                  </a:cubicBezTo>
                  <a:cubicBezTo>
                    <a:pt x="642" y="81"/>
                    <a:pt x="639" y="78"/>
                    <a:pt x="651" y="77"/>
                  </a:cubicBezTo>
                  <a:cubicBezTo>
                    <a:pt x="662" y="75"/>
                    <a:pt x="658" y="71"/>
                    <a:pt x="665" y="70"/>
                  </a:cubicBezTo>
                  <a:cubicBezTo>
                    <a:pt x="672" y="70"/>
                    <a:pt x="691" y="62"/>
                    <a:pt x="691" y="59"/>
                  </a:cubicBezTo>
                  <a:cubicBezTo>
                    <a:pt x="691" y="55"/>
                    <a:pt x="664" y="48"/>
                    <a:pt x="652" y="48"/>
                  </a:cubicBezTo>
                  <a:close/>
                  <a:moveTo>
                    <a:pt x="237" y="338"/>
                  </a:moveTo>
                  <a:cubicBezTo>
                    <a:pt x="237" y="333"/>
                    <a:pt x="231" y="336"/>
                    <a:pt x="228" y="330"/>
                  </a:cubicBezTo>
                  <a:cubicBezTo>
                    <a:pt x="224" y="323"/>
                    <a:pt x="207" y="321"/>
                    <a:pt x="206" y="326"/>
                  </a:cubicBezTo>
                  <a:cubicBezTo>
                    <a:pt x="205" y="328"/>
                    <a:pt x="200" y="331"/>
                    <a:pt x="204" y="335"/>
                  </a:cubicBezTo>
                  <a:cubicBezTo>
                    <a:pt x="208" y="340"/>
                    <a:pt x="211" y="338"/>
                    <a:pt x="216" y="343"/>
                  </a:cubicBezTo>
                  <a:cubicBezTo>
                    <a:pt x="221" y="347"/>
                    <a:pt x="236" y="343"/>
                    <a:pt x="237" y="33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4" name="Freeform 199">
              <a:extLst>
                <a:ext uri="{FF2B5EF4-FFF2-40B4-BE49-F238E27FC236}">
                  <a16:creationId xmlns="" xmlns:a16="http://schemas.microsoft.com/office/drawing/2014/main" id="{11F26E8B-1337-4ACD-93A0-253238CBA36F}"/>
                </a:ext>
              </a:extLst>
            </p:cNvPr>
            <p:cNvSpPr>
              <a:spLocks/>
            </p:cNvSpPr>
            <p:nvPr/>
          </p:nvSpPr>
          <p:spPr bwMode="auto">
            <a:xfrm>
              <a:off x="3317875" y="4681538"/>
              <a:ext cx="57150" cy="42863"/>
            </a:xfrm>
            <a:custGeom>
              <a:avLst/>
              <a:gdLst>
                <a:gd name="T0" fmla="*/ 0 w 27"/>
                <a:gd name="T1" fmla="*/ 2 h 20"/>
                <a:gd name="T2" fmla="*/ 10 w 27"/>
                <a:gd name="T3" fmla="*/ 9 h 20"/>
                <a:gd name="T4" fmla="*/ 23 w 27"/>
                <a:gd name="T5" fmla="*/ 13 h 20"/>
                <a:gd name="T6" fmla="*/ 0 w 27"/>
                <a:gd name="T7" fmla="*/ 2 h 20"/>
              </a:gdLst>
              <a:ahLst/>
              <a:cxnLst>
                <a:cxn ang="0">
                  <a:pos x="T0" y="T1"/>
                </a:cxn>
                <a:cxn ang="0">
                  <a:pos x="T2" y="T3"/>
                </a:cxn>
                <a:cxn ang="0">
                  <a:pos x="T4" y="T5"/>
                </a:cxn>
                <a:cxn ang="0">
                  <a:pos x="T6" y="T7"/>
                </a:cxn>
              </a:cxnLst>
              <a:rect l="0" t="0" r="r" b="b"/>
              <a:pathLst>
                <a:path w="27" h="20">
                  <a:moveTo>
                    <a:pt x="0" y="2"/>
                  </a:moveTo>
                  <a:cubicBezTo>
                    <a:pt x="1" y="7"/>
                    <a:pt x="6" y="5"/>
                    <a:pt x="10" y="9"/>
                  </a:cubicBezTo>
                  <a:cubicBezTo>
                    <a:pt x="14" y="13"/>
                    <a:pt x="18" y="20"/>
                    <a:pt x="23" y="13"/>
                  </a:cubicBezTo>
                  <a:cubicBezTo>
                    <a:pt x="27" y="6"/>
                    <a:pt x="0" y="0"/>
                    <a:pt x="0" y="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5" name="Freeform 200">
              <a:extLst>
                <a:ext uri="{FF2B5EF4-FFF2-40B4-BE49-F238E27FC236}">
                  <a16:creationId xmlns="" xmlns:a16="http://schemas.microsoft.com/office/drawing/2014/main" id="{AC49E971-DEF2-43D3-8588-89D0F30DE0C9}"/>
                </a:ext>
              </a:extLst>
            </p:cNvPr>
            <p:cNvSpPr>
              <a:spLocks noEditPoints="1"/>
            </p:cNvSpPr>
            <p:nvPr/>
          </p:nvSpPr>
          <p:spPr bwMode="auto">
            <a:xfrm>
              <a:off x="841375" y="512763"/>
              <a:ext cx="2127250" cy="1639888"/>
            </a:xfrm>
            <a:custGeom>
              <a:avLst/>
              <a:gdLst>
                <a:gd name="T0" fmla="*/ 205 w 1005"/>
                <a:gd name="T1" fmla="*/ 683 h 774"/>
                <a:gd name="T2" fmla="*/ 189 w 1005"/>
                <a:gd name="T3" fmla="*/ 227 h 774"/>
                <a:gd name="T4" fmla="*/ 387 w 1005"/>
                <a:gd name="T5" fmla="*/ 251 h 774"/>
                <a:gd name="T6" fmla="*/ 257 w 1005"/>
                <a:gd name="T7" fmla="*/ 269 h 774"/>
                <a:gd name="T8" fmla="*/ 386 w 1005"/>
                <a:gd name="T9" fmla="*/ 334 h 774"/>
                <a:gd name="T10" fmla="*/ 237 w 1005"/>
                <a:gd name="T11" fmla="*/ 194 h 774"/>
                <a:gd name="T12" fmla="*/ 208 w 1005"/>
                <a:gd name="T13" fmla="*/ 185 h 774"/>
                <a:gd name="T14" fmla="*/ 369 w 1005"/>
                <a:gd name="T15" fmla="*/ 213 h 774"/>
                <a:gd name="T16" fmla="*/ 297 w 1005"/>
                <a:gd name="T17" fmla="*/ 144 h 774"/>
                <a:gd name="T18" fmla="*/ 413 w 1005"/>
                <a:gd name="T19" fmla="*/ 119 h 774"/>
                <a:gd name="T20" fmla="*/ 416 w 1005"/>
                <a:gd name="T21" fmla="*/ 161 h 774"/>
                <a:gd name="T22" fmla="*/ 420 w 1005"/>
                <a:gd name="T23" fmla="*/ 185 h 774"/>
                <a:gd name="T24" fmla="*/ 543 w 1005"/>
                <a:gd name="T25" fmla="*/ 147 h 774"/>
                <a:gd name="T26" fmla="*/ 492 w 1005"/>
                <a:gd name="T27" fmla="*/ 232 h 774"/>
                <a:gd name="T28" fmla="*/ 687 w 1005"/>
                <a:gd name="T29" fmla="*/ 220 h 774"/>
                <a:gd name="T30" fmla="*/ 580 w 1005"/>
                <a:gd name="T31" fmla="*/ 151 h 774"/>
                <a:gd name="T32" fmla="*/ 598 w 1005"/>
                <a:gd name="T33" fmla="*/ 83 h 774"/>
                <a:gd name="T34" fmla="*/ 587 w 1005"/>
                <a:gd name="T35" fmla="*/ 66 h 774"/>
                <a:gd name="T36" fmla="*/ 634 w 1005"/>
                <a:gd name="T37" fmla="*/ 120 h 774"/>
                <a:gd name="T38" fmla="*/ 698 w 1005"/>
                <a:gd name="T39" fmla="*/ 180 h 774"/>
                <a:gd name="T40" fmla="*/ 795 w 1005"/>
                <a:gd name="T41" fmla="*/ 87 h 774"/>
                <a:gd name="T42" fmla="*/ 760 w 1005"/>
                <a:gd name="T43" fmla="*/ 9 h 774"/>
                <a:gd name="T44" fmla="*/ 569 w 1005"/>
                <a:gd name="T45" fmla="*/ 46 h 774"/>
                <a:gd name="T46" fmla="*/ 624 w 1005"/>
                <a:gd name="T47" fmla="*/ 440 h 774"/>
                <a:gd name="T48" fmla="*/ 827 w 1005"/>
                <a:gd name="T49" fmla="*/ 340 h 774"/>
                <a:gd name="T50" fmla="*/ 746 w 1005"/>
                <a:gd name="T51" fmla="*/ 272 h 774"/>
                <a:gd name="T52" fmla="*/ 624 w 1005"/>
                <a:gd name="T53" fmla="*/ 250 h 774"/>
                <a:gd name="T54" fmla="*/ 704 w 1005"/>
                <a:gd name="T55" fmla="*/ 309 h 774"/>
                <a:gd name="T56" fmla="*/ 736 w 1005"/>
                <a:gd name="T57" fmla="*/ 409 h 774"/>
                <a:gd name="T58" fmla="*/ 850 w 1005"/>
                <a:gd name="T59" fmla="*/ 419 h 774"/>
                <a:gd name="T60" fmla="*/ 682 w 1005"/>
                <a:gd name="T61" fmla="*/ 241 h 774"/>
                <a:gd name="T62" fmla="*/ 963 w 1005"/>
                <a:gd name="T63" fmla="*/ 642 h 774"/>
                <a:gd name="T64" fmla="*/ 110 w 1005"/>
                <a:gd name="T65" fmla="*/ 629 h 774"/>
                <a:gd name="T66" fmla="*/ 821 w 1005"/>
                <a:gd name="T67" fmla="*/ 687 h 774"/>
                <a:gd name="T68" fmla="*/ 963 w 1005"/>
                <a:gd name="T69" fmla="*/ 609 h 774"/>
                <a:gd name="T70" fmla="*/ 895 w 1005"/>
                <a:gd name="T71" fmla="*/ 560 h 774"/>
                <a:gd name="T72" fmla="*/ 844 w 1005"/>
                <a:gd name="T73" fmla="*/ 528 h 774"/>
                <a:gd name="T74" fmla="*/ 763 w 1005"/>
                <a:gd name="T75" fmla="*/ 463 h 774"/>
                <a:gd name="T76" fmla="*/ 727 w 1005"/>
                <a:gd name="T77" fmla="*/ 543 h 774"/>
                <a:gd name="T78" fmla="*/ 666 w 1005"/>
                <a:gd name="T79" fmla="*/ 618 h 774"/>
                <a:gd name="T80" fmla="*/ 538 w 1005"/>
                <a:gd name="T81" fmla="*/ 526 h 774"/>
                <a:gd name="T82" fmla="*/ 579 w 1005"/>
                <a:gd name="T83" fmla="*/ 431 h 774"/>
                <a:gd name="T84" fmla="*/ 649 w 1005"/>
                <a:gd name="T85" fmla="*/ 387 h 774"/>
                <a:gd name="T86" fmla="*/ 636 w 1005"/>
                <a:gd name="T87" fmla="*/ 340 h 774"/>
                <a:gd name="T88" fmla="*/ 580 w 1005"/>
                <a:gd name="T89" fmla="*/ 344 h 774"/>
                <a:gd name="T90" fmla="*/ 537 w 1005"/>
                <a:gd name="T91" fmla="*/ 271 h 774"/>
                <a:gd name="T92" fmla="*/ 518 w 1005"/>
                <a:gd name="T93" fmla="*/ 292 h 774"/>
                <a:gd name="T94" fmla="*/ 508 w 1005"/>
                <a:gd name="T95" fmla="*/ 364 h 774"/>
                <a:gd name="T96" fmla="*/ 492 w 1005"/>
                <a:gd name="T97" fmla="*/ 349 h 774"/>
                <a:gd name="T98" fmla="*/ 399 w 1005"/>
                <a:gd name="T99" fmla="*/ 348 h 774"/>
                <a:gd name="T100" fmla="*/ 268 w 1005"/>
                <a:gd name="T101" fmla="*/ 340 h 774"/>
                <a:gd name="T102" fmla="*/ 97 w 1005"/>
                <a:gd name="T103" fmla="*/ 341 h 774"/>
                <a:gd name="T104" fmla="*/ 47 w 1005"/>
                <a:gd name="T105" fmla="*/ 341 h 774"/>
                <a:gd name="T106" fmla="*/ 127 w 1005"/>
                <a:gd name="T107" fmla="*/ 588 h 774"/>
                <a:gd name="T108" fmla="*/ 182 w 1005"/>
                <a:gd name="T109" fmla="*/ 658 h 774"/>
                <a:gd name="T110" fmla="*/ 623 w 1005"/>
                <a:gd name="T111" fmla="*/ 689 h 774"/>
                <a:gd name="T112" fmla="*/ 701 w 1005"/>
                <a:gd name="T113" fmla="*/ 766 h 774"/>
                <a:gd name="T114" fmla="*/ 866 w 1005"/>
                <a:gd name="T115" fmla="*/ 722 h 774"/>
                <a:gd name="T116" fmla="*/ 243 w 1005"/>
                <a:gd name="T117" fmla="*/ 407 h 774"/>
                <a:gd name="T118" fmla="*/ 241 w 1005"/>
                <a:gd name="T119" fmla="*/ 392 h 774"/>
                <a:gd name="T120" fmla="*/ 503 w 1005"/>
                <a:gd name="T121" fmla="*/ 65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5" h="774">
                  <a:moveTo>
                    <a:pt x="198" y="679"/>
                  </a:moveTo>
                  <a:cubicBezTo>
                    <a:pt x="195" y="675"/>
                    <a:pt x="187" y="676"/>
                    <a:pt x="185" y="673"/>
                  </a:cubicBezTo>
                  <a:cubicBezTo>
                    <a:pt x="184" y="669"/>
                    <a:pt x="176" y="658"/>
                    <a:pt x="172" y="658"/>
                  </a:cubicBezTo>
                  <a:cubicBezTo>
                    <a:pt x="168" y="658"/>
                    <a:pt x="162" y="658"/>
                    <a:pt x="157" y="655"/>
                  </a:cubicBezTo>
                  <a:cubicBezTo>
                    <a:pt x="152" y="651"/>
                    <a:pt x="149" y="651"/>
                    <a:pt x="146" y="653"/>
                  </a:cubicBezTo>
                  <a:cubicBezTo>
                    <a:pt x="142" y="655"/>
                    <a:pt x="149" y="656"/>
                    <a:pt x="149" y="658"/>
                  </a:cubicBezTo>
                  <a:cubicBezTo>
                    <a:pt x="149" y="661"/>
                    <a:pt x="151" y="662"/>
                    <a:pt x="154" y="662"/>
                  </a:cubicBezTo>
                  <a:cubicBezTo>
                    <a:pt x="157" y="661"/>
                    <a:pt x="159" y="667"/>
                    <a:pt x="162" y="668"/>
                  </a:cubicBezTo>
                  <a:cubicBezTo>
                    <a:pt x="165" y="668"/>
                    <a:pt x="166" y="673"/>
                    <a:pt x="170" y="673"/>
                  </a:cubicBezTo>
                  <a:cubicBezTo>
                    <a:pt x="173" y="673"/>
                    <a:pt x="174" y="677"/>
                    <a:pt x="176" y="679"/>
                  </a:cubicBezTo>
                  <a:cubicBezTo>
                    <a:pt x="177" y="681"/>
                    <a:pt x="181" y="679"/>
                    <a:pt x="181" y="681"/>
                  </a:cubicBezTo>
                  <a:cubicBezTo>
                    <a:pt x="181" y="683"/>
                    <a:pt x="185" y="685"/>
                    <a:pt x="186" y="688"/>
                  </a:cubicBezTo>
                  <a:cubicBezTo>
                    <a:pt x="193" y="689"/>
                    <a:pt x="199" y="689"/>
                    <a:pt x="204" y="688"/>
                  </a:cubicBezTo>
                  <a:cubicBezTo>
                    <a:pt x="204" y="686"/>
                    <a:pt x="205" y="685"/>
                    <a:pt x="205" y="683"/>
                  </a:cubicBezTo>
                  <a:cubicBezTo>
                    <a:pt x="207" y="680"/>
                    <a:pt x="202" y="682"/>
                    <a:pt x="198" y="679"/>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1"/>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6"/>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7"/>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4"/>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4"/>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2"/>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9"/>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7"/>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1"/>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2"/>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4"/>
                    <a:pt x="996" y="690"/>
                  </a:cubicBezTo>
                  <a:cubicBezTo>
                    <a:pt x="1000" y="687"/>
                    <a:pt x="995" y="686"/>
                    <a:pt x="991" y="688"/>
                  </a:cubicBezTo>
                  <a:cubicBezTo>
                    <a:pt x="987" y="690"/>
                    <a:pt x="988" y="679"/>
                    <a:pt x="992" y="677"/>
                  </a:cubicBezTo>
                  <a:cubicBezTo>
                    <a:pt x="996" y="675"/>
                    <a:pt x="983" y="671"/>
                    <a:pt x="983" y="674"/>
                  </a:cubicBezTo>
                  <a:cubicBezTo>
                    <a:pt x="983" y="678"/>
                    <a:pt x="974" y="676"/>
                    <a:pt x="973" y="672"/>
                  </a:cubicBezTo>
                  <a:cubicBezTo>
                    <a:pt x="972" y="669"/>
                    <a:pt x="966" y="668"/>
                    <a:pt x="968" y="666"/>
                  </a:cubicBezTo>
                  <a:cubicBezTo>
                    <a:pt x="970" y="663"/>
                    <a:pt x="960" y="662"/>
                    <a:pt x="959" y="666"/>
                  </a:cubicBezTo>
                  <a:cubicBezTo>
                    <a:pt x="958" y="670"/>
                    <a:pt x="955" y="663"/>
                    <a:pt x="960" y="658"/>
                  </a:cubicBezTo>
                  <a:cubicBezTo>
                    <a:pt x="965" y="653"/>
                    <a:pt x="964" y="648"/>
                    <a:pt x="968" y="645"/>
                  </a:cubicBezTo>
                  <a:cubicBezTo>
                    <a:pt x="973" y="643"/>
                    <a:pt x="968" y="640"/>
                    <a:pt x="963" y="642"/>
                  </a:cubicBezTo>
                  <a:cubicBezTo>
                    <a:pt x="958" y="644"/>
                    <a:pt x="945" y="662"/>
                    <a:pt x="945" y="667"/>
                  </a:cubicBezTo>
                  <a:cubicBezTo>
                    <a:pt x="945" y="672"/>
                    <a:pt x="944" y="678"/>
                    <a:pt x="940" y="678"/>
                  </a:cubicBezTo>
                  <a:cubicBezTo>
                    <a:pt x="935" y="677"/>
                    <a:pt x="930" y="682"/>
                    <a:pt x="933" y="684"/>
                  </a:cubicBezTo>
                  <a:cubicBezTo>
                    <a:pt x="937" y="687"/>
                    <a:pt x="924" y="695"/>
                    <a:pt x="930" y="698"/>
                  </a:cubicBezTo>
                  <a:cubicBezTo>
                    <a:pt x="934" y="700"/>
                    <a:pt x="941" y="697"/>
                    <a:pt x="947" y="698"/>
                  </a:cubicBezTo>
                  <a:cubicBezTo>
                    <a:pt x="953" y="698"/>
                    <a:pt x="958" y="699"/>
                    <a:pt x="963" y="695"/>
                  </a:cubicBezTo>
                  <a:cubicBezTo>
                    <a:pt x="968" y="691"/>
                    <a:pt x="968" y="698"/>
                    <a:pt x="974" y="698"/>
                  </a:cubicBezTo>
                  <a:cubicBezTo>
                    <a:pt x="979" y="697"/>
                    <a:pt x="971" y="702"/>
                    <a:pt x="971" y="706"/>
                  </a:cubicBezTo>
                  <a:cubicBezTo>
                    <a:pt x="971" y="709"/>
                    <a:pt x="977" y="704"/>
                    <a:pt x="981" y="702"/>
                  </a:cubicBezTo>
                  <a:cubicBezTo>
                    <a:pt x="985" y="700"/>
                    <a:pt x="990" y="702"/>
                    <a:pt x="988" y="705"/>
                  </a:cubicBezTo>
                  <a:cubicBezTo>
                    <a:pt x="986" y="708"/>
                    <a:pt x="999" y="712"/>
                    <a:pt x="1002" y="706"/>
                  </a:cubicBezTo>
                  <a:cubicBezTo>
                    <a:pt x="1005" y="701"/>
                    <a:pt x="999" y="693"/>
                    <a:pt x="997" y="696"/>
                  </a:cubicBezTo>
                  <a:close/>
                  <a:moveTo>
                    <a:pt x="93" y="604"/>
                  </a:moveTo>
                  <a:cubicBezTo>
                    <a:pt x="84" y="609"/>
                    <a:pt x="106" y="632"/>
                    <a:pt x="110" y="629"/>
                  </a:cubicBezTo>
                  <a:cubicBezTo>
                    <a:pt x="113" y="627"/>
                    <a:pt x="105" y="618"/>
                    <a:pt x="105" y="612"/>
                  </a:cubicBezTo>
                  <a:cubicBezTo>
                    <a:pt x="105" y="606"/>
                    <a:pt x="102" y="600"/>
                    <a:pt x="93" y="604"/>
                  </a:cubicBezTo>
                  <a:close/>
                  <a:moveTo>
                    <a:pt x="917" y="718"/>
                  </a:moveTo>
                  <a:cubicBezTo>
                    <a:pt x="913" y="719"/>
                    <a:pt x="916" y="713"/>
                    <a:pt x="917" y="711"/>
                  </a:cubicBezTo>
                  <a:cubicBezTo>
                    <a:pt x="917" y="708"/>
                    <a:pt x="909" y="712"/>
                    <a:pt x="909" y="715"/>
                  </a:cubicBezTo>
                  <a:cubicBezTo>
                    <a:pt x="909" y="718"/>
                    <a:pt x="903" y="720"/>
                    <a:pt x="903" y="722"/>
                  </a:cubicBezTo>
                  <a:cubicBezTo>
                    <a:pt x="903" y="728"/>
                    <a:pt x="902" y="724"/>
                    <a:pt x="898" y="726"/>
                  </a:cubicBezTo>
                  <a:cubicBezTo>
                    <a:pt x="894" y="728"/>
                    <a:pt x="879" y="726"/>
                    <a:pt x="878" y="723"/>
                  </a:cubicBezTo>
                  <a:cubicBezTo>
                    <a:pt x="878" y="719"/>
                    <a:pt x="867" y="718"/>
                    <a:pt x="866" y="713"/>
                  </a:cubicBezTo>
                  <a:cubicBezTo>
                    <a:pt x="866" y="708"/>
                    <a:pt x="860" y="707"/>
                    <a:pt x="865" y="701"/>
                  </a:cubicBezTo>
                  <a:cubicBezTo>
                    <a:pt x="869" y="696"/>
                    <a:pt x="864" y="694"/>
                    <a:pt x="860" y="698"/>
                  </a:cubicBezTo>
                  <a:cubicBezTo>
                    <a:pt x="855" y="702"/>
                    <a:pt x="853" y="695"/>
                    <a:pt x="859" y="693"/>
                  </a:cubicBezTo>
                  <a:cubicBezTo>
                    <a:pt x="864" y="691"/>
                    <a:pt x="875" y="689"/>
                    <a:pt x="870" y="679"/>
                  </a:cubicBezTo>
                  <a:cubicBezTo>
                    <a:pt x="864" y="669"/>
                    <a:pt x="830" y="682"/>
                    <a:pt x="821" y="687"/>
                  </a:cubicBezTo>
                  <a:cubicBezTo>
                    <a:pt x="812" y="692"/>
                    <a:pt x="801" y="708"/>
                    <a:pt x="796" y="708"/>
                  </a:cubicBezTo>
                  <a:cubicBezTo>
                    <a:pt x="792" y="708"/>
                    <a:pt x="805" y="699"/>
                    <a:pt x="807" y="696"/>
                  </a:cubicBezTo>
                  <a:cubicBezTo>
                    <a:pt x="809" y="693"/>
                    <a:pt x="806" y="689"/>
                    <a:pt x="809" y="691"/>
                  </a:cubicBezTo>
                  <a:cubicBezTo>
                    <a:pt x="812" y="692"/>
                    <a:pt x="819" y="680"/>
                    <a:pt x="825" y="676"/>
                  </a:cubicBezTo>
                  <a:cubicBezTo>
                    <a:pt x="830" y="672"/>
                    <a:pt x="836" y="676"/>
                    <a:pt x="836" y="672"/>
                  </a:cubicBezTo>
                  <a:cubicBezTo>
                    <a:pt x="837" y="669"/>
                    <a:pt x="840" y="667"/>
                    <a:pt x="845" y="662"/>
                  </a:cubicBezTo>
                  <a:cubicBezTo>
                    <a:pt x="850" y="658"/>
                    <a:pt x="909" y="659"/>
                    <a:pt x="915" y="659"/>
                  </a:cubicBezTo>
                  <a:cubicBezTo>
                    <a:pt x="921" y="659"/>
                    <a:pt x="932" y="651"/>
                    <a:pt x="935" y="646"/>
                  </a:cubicBezTo>
                  <a:cubicBezTo>
                    <a:pt x="939" y="641"/>
                    <a:pt x="943" y="641"/>
                    <a:pt x="951" y="642"/>
                  </a:cubicBezTo>
                  <a:cubicBezTo>
                    <a:pt x="959" y="642"/>
                    <a:pt x="963" y="635"/>
                    <a:pt x="967" y="632"/>
                  </a:cubicBezTo>
                  <a:cubicBezTo>
                    <a:pt x="971" y="630"/>
                    <a:pt x="969" y="628"/>
                    <a:pt x="966" y="628"/>
                  </a:cubicBezTo>
                  <a:cubicBezTo>
                    <a:pt x="962" y="627"/>
                    <a:pt x="959" y="625"/>
                    <a:pt x="962" y="624"/>
                  </a:cubicBezTo>
                  <a:cubicBezTo>
                    <a:pt x="966" y="624"/>
                    <a:pt x="968" y="622"/>
                    <a:pt x="969" y="618"/>
                  </a:cubicBezTo>
                  <a:cubicBezTo>
                    <a:pt x="971" y="613"/>
                    <a:pt x="968" y="615"/>
                    <a:pt x="963" y="609"/>
                  </a:cubicBezTo>
                  <a:cubicBezTo>
                    <a:pt x="958" y="603"/>
                    <a:pt x="956" y="611"/>
                    <a:pt x="951" y="610"/>
                  </a:cubicBezTo>
                  <a:cubicBezTo>
                    <a:pt x="946" y="610"/>
                    <a:pt x="954" y="604"/>
                    <a:pt x="950" y="601"/>
                  </a:cubicBezTo>
                  <a:cubicBezTo>
                    <a:pt x="946" y="599"/>
                    <a:pt x="939" y="601"/>
                    <a:pt x="933" y="606"/>
                  </a:cubicBezTo>
                  <a:cubicBezTo>
                    <a:pt x="927" y="611"/>
                    <a:pt x="927" y="605"/>
                    <a:pt x="922" y="610"/>
                  </a:cubicBezTo>
                  <a:cubicBezTo>
                    <a:pt x="917" y="615"/>
                    <a:pt x="917" y="608"/>
                    <a:pt x="919" y="606"/>
                  </a:cubicBezTo>
                  <a:cubicBezTo>
                    <a:pt x="922" y="604"/>
                    <a:pt x="924" y="606"/>
                    <a:pt x="926" y="603"/>
                  </a:cubicBezTo>
                  <a:cubicBezTo>
                    <a:pt x="928" y="600"/>
                    <a:pt x="930" y="603"/>
                    <a:pt x="936" y="599"/>
                  </a:cubicBezTo>
                  <a:cubicBezTo>
                    <a:pt x="942" y="596"/>
                    <a:pt x="947" y="597"/>
                    <a:pt x="949" y="595"/>
                  </a:cubicBezTo>
                  <a:cubicBezTo>
                    <a:pt x="950" y="592"/>
                    <a:pt x="946" y="588"/>
                    <a:pt x="940" y="589"/>
                  </a:cubicBezTo>
                  <a:cubicBezTo>
                    <a:pt x="935" y="591"/>
                    <a:pt x="931" y="582"/>
                    <a:pt x="928" y="584"/>
                  </a:cubicBezTo>
                  <a:cubicBezTo>
                    <a:pt x="924" y="587"/>
                    <a:pt x="925" y="581"/>
                    <a:pt x="921" y="583"/>
                  </a:cubicBezTo>
                  <a:cubicBezTo>
                    <a:pt x="917" y="586"/>
                    <a:pt x="915" y="582"/>
                    <a:pt x="913" y="578"/>
                  </a:cubicBezTo>
                  <a:cubicBezTo>
                    <a:pt x="911" y="573"/>
                    <a:pt x="900" y="565"/>
                    <a:pt x="894" y="563"/>
                  </a:cubicBezTo>
                  <a:cubicBezTo>
                    <a:pt x="887" y="561"/>
                    <a:pt x="892" y="558"/>
                    <a:pt x="895" y="560"/>
                  </a:cubicBezTo>
                  <a:cubicBezTo>
                    <a:pt x="899" y="563"/>
                    <a:pt x="903" y="558"/>
                    <a:pt x="904" y="555"/>
                  </a:cubicBezTo>
                  <a:cubicBezTo>
                    <a:pt x="906" y="553"/>
                    <a:pt x="902" y="550"/>
                    <a:pt x="900" y="550"/>
                  </a:cubicBezTo>
                  <a:cubicBezTo>
                    <a:pt x="898" y="550"/>
                    <a:pt x="898" y="547"/>
                    <a:pt x="898" y="544"/>
                  </a:cubicBezTo>
                  <a:cubicBezTo>
                    <a:pt x="899" y="542"/>
                    <a:pt x="891" y="538"/>
                    <a:pt x="891" y="536"/>
                  </a:cubicBezTo>
                  <a:cubicBezTo>
                    <a:pt x="891" y="533"/>
                    <a:pt x="886" y="532"/>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8"/>
                    <a:pt x="859" y="510"/>
                  </a:cubicBezTo>
                  <a:cubicBezTo>
                    <a:pt x="862" y="514"/>
                    <a:pt x="859" y="514"/>
                    <a:pt x="857" y="516"/>
                  </a:cubicBezTo>
                  <a:cubicBezTo>
                    <a:pt x="855" y="519"/>
                    <a:pt x="859" y="523"/>
                    <a:pt x="855" y="523"/>
                  </a:cubicBezTo>
                  <a:cubicBezTo>
                    <a:pt x="851" y="523"/>
                    <a:pt x="853" y="530"/>
                    <a:pt x="851" y="527"/>
                  </a:cubicBezTo>
                  <a:cubicBezTo>
                    <a:pt x="849" y="523"/>
                    <a:pt x="844" y="524"/>
                    <a:pt x="844" y="528"/>
                  </a:cubicBezTo>
                  <a:cubicBezTo>
                    <a:pt x="844" y="531"/>
                    <a:pt x="836" y="535"/>
                    <a:pt x="833" y="534"/>
                  </a:cubicBezTo>
                  <a:cubicBezTo>
                    <a:pt x="830" y="534"/>
                    <a:pt x="830" y="527"/>
                    <a:pt x="827" y="529"/>
                  </a:cubicBezTo>
                  <a:cubicBezTo>
                    <a:pt x="824" y="531"/>
                    <a:pt x="825" y="524"/>
                    <a:pt x="820" y="524"/>
                  </a:cubicBezTo>
                  <a:cubicBezTo>
                    <a:pt x="816" y="524"/>
                    <a:pt x="813" y="524"/>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7"/>
                    <a:pt x="800" y="487"/>
                  </a:cubicBezTo>
                  <a:cubicBezTo>
                    <a:pt x="797" y="487"/>
                    <a:pt x="787" y="487"/>
                    <a:pt x="787" y="482"/>
                  </a:cubicBezTo>
                  <a:cubicBezTo>
                    <a:pt x="786" y="478"/>
                    <a:pt x="783" y="480"/>
                    <a:pt x="781" y="476"/>
                  </a:cubicBezTo>
                  <a:cubicBezTo>
                    <a:pt x="780" y="471"/>
                    <a:pt x="776" y="475"/>
                    <a:pt x="776" y="472"/>
                  </a:cubicBezTo>
                  <a:cubicBezTo>
                    <a:pt x="776" y="469"/>
                    <a:pt x="774" y="467"/>
                    <a:pt x="771" y="467"/>
                  </a:cubicBezTo>
                  <a:cubicBezTo>
                    <a:pt x="768" y="467"/>
                    <a:pt x="767" y="464"/>
                    <a:pt x="763" y="463"/>
                  </a:cubicBezTo>
                  <a:cubicBezTo>
                    <a:pt x="759" y="463"/>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6"/>
                    <a:pt x="719" y="475"/>
                    <a:pt x="720" y="478"/>
                  </a:cubicBezTo>
                  <a:cubicBezTo>
                    <a:pt x="721" y="482"/>
                    <a:pt x="718" y="480"/>
                    <a:pt x="717" y="484"/>
                  </a:cubicBezTo>
                  <a:cubicBezTo>
                    <a:pt x="717" y="487"/>
                    <a:pt x="714" y="487"/>
                    <a:pt x="714" y="489"/>
                  </a:cubicBezTo>
                  <a:cubicBezTo>
                    <a:pt x="714" y="491"/>
                    <a:pt x="716" y="491"/>
                    <a:pt x="717" y="495"/>
                  </a:cubicBezTo>
                  <a:cubicBezTo>
                    <a:pt x="719" y="500"/>
                    <a:pt x="721" y="499"/>
                    <a:pt x="722" y="505"/>
                  </a:cubicBezTo>
                  <a:cubicBezTo>
                    <a:pt x="723" y="511"/>
                    <a:pt x="720" y="510"/>
                    <a:pt x="717" y="511"/>
                  </a:cubicBezTo>
                  <a:cubicBezTo>
                    <a:pt x="715" y="512"/>
                    <a:pt x="718" y="515"/>
                    <a:pt x="714" y="519"/>
                  </a:cubicBezTo>
                  <a:cubicBezTo>
                    <a:pt x="711" y="523"/>
                    <a:pt x="708" y="527"/>
                    <a:pt x="710" y="529"/>
                  </a:cubicBezTo>
                  <a:cubicBezTo>
                    <a:pt x="713" y="532"/>
                    <a:pt x="723" y="536"/>
                    <a:pt x="727" y="543"/>
                  </a:cubicBezTo>
                  <a:cubicBezTo>
                    <a:pt x="731" y="550"/>
                    <a:pt x="731" y="560"/>
                    <a:pt x="730" y="568"/>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8"/>
                    <a:pt x="706" y="636"/>
                    <a:pt x="707" y="640"/>
                  </a:cubicBezTo>
                  <a:cubicBezTo>
                    <a:pt x="707" y="644"/>
                    <a:pt x="705" y="642"/>
                    <a:pt x="702" y="640"/>
                  </a:cubicBezTo>
                  <a:cubicBezTo>
                    <a:pt x="698" y="637"/>
                    <a:pt x="695" y="644"/>
                    <a:pt x="695" y="647"/>
                  </a:cubicBezTo>
                  <a:cubicBezTo>
                    <a:pt x="695" y="649"/>
                    <a:pt x="688" y="643"/>
                    <a:pt x="686" y="643"/>
                  </a:cubicBezTo>
                  <a:cubicBezTo>
                    <a:pt x="684" y="643"/>
                    <a:pt x="686" y="639"/>
                    <a:pt x="682" y="635"/>
                  </a:cubicBezTo>
                  <a:cubicBezTo>
                    <a:pt x="677" y="632"/>
                    <a:pt x="674" y="631"/>
                    <a:pt x="674" y="628"/>
                  </a:cubicBezTo>
                  <a:cubicBezTo>
                    <a:pt x="674" y="624"/>
                    <a:pt x="666" y="622"/>
                    <a:pt x="666" y="618"/>
                  </a:cubicBezTo>
                  <a:cubicBezTo>
                    <a:pt x="666" y="614"/>
                    <a:pt x="667" y="603"/>
                    <a:pt x="665" y="600"/>
                  </a:cubicBezTo>
                  <a:cubicBezTo>
                    <a:pt x="664" y="597"/>
                    <a:pt x="665" y="594"/>
                    <a:pt x="667" y="591"/>
                  </a:cubicBezTo>
                  <a:cubicBezTo>
                    <a:pt x="668" y="589"/>
                    <a:pt x="665" y="584"/>
                    <a:pt x="660" y="584"/>
                  </a:cubicBezTo>
                  <a:cubicBezTo>
                    <a:pt x="656" y="584"/>
                    <a:pt x="650" y="583"/>
                    <a:pt x="643" y="583"/>
                  </a:cubicBezTo>
                  <a:cubicBezTo>
                    <a:pt x="637" y="584"/>
                    <a:pt x="634" y="583"/>
                    <a:pt x="632" y="581"/>
                  </a:cubicBezTo>
                  <a:cubicBezTo>
                    <a:pt x="630" y="579"/>
                    <a:pt x="624" y="576"/>
                    <a:pt x="616" y="574"/>
                  </a:cubicBezTo>
                  <a:cubicBezTo>
                    <a:pt x="608" y="572"/>
                    <a:pt x="605" y="568"/>
                    <a:pt x="604" y="565"/>
                  </a:cubicBezTo>
                  <a:cubicBezTo>
                    <a:pt x="603" y="563"/>
                    <a:pt x="596" y="561"/>
                    <a:pt x="594" y="559"/>
                  </a:cubicBezTo>
                  <a:cubicBezTo>
                    <a:pt x="592" y="557"/>
                    <a:pt x="585" y="556"/>
                    <a:pt x="582" y="556"/>
                  </a:cubicBezTo>
                  <a:cubicBezTo>
                    <a:pt x="579" y="557"/>
                    <a:pt x="571" y="550"/>
                    <a:pt x="567" y="550"/>
                  </a:cubicBezTo>
                  <a:cubicBezTo>
                    <a:pt x="562" y="550"/>
                    <a:pt x="552" y="555"/>
                    <a:pt x="550" y="555"/>
                  </a:cubicBezTo>
                  <a:cubicBezTo>
                    <a:pt x="548" y="555"/>
                    <a:pt x="550" y="551"/>
                    <a:pt x="551" y="550"/>
                  </a:cubicBezTo>
                  <a:cubicBezTo>
                    <a:pt x="553" y="548"/>
                    <a:pt x="548" y="540"/>
                    <a:pt x="546" y="535"/>
                  </a:cubicBezTo>
                  <a:cubicBezTo>
                    <a:pt x="545" y="530"/>
                    <a:pt x="543" y="525"/>
                    <a:pt x="538" y="526"/>
                  </a:cubicBezTo>
                  <a:cubicBezTo>
                    <a:pt x="533" y="526"/>
                    <a:pt x="527" y="524"/>
                    <a:pt x="526" y="523"/>
                  </a:cubicBezTo>
                  <a:cubicBezTo>
                    <a:pt x="524" y="522"/>
                    <a:pt x="524" y="507"/>
                    <a:pt x="525" y="501"/>
                  </a:cubicBezTo>
                  <a:cubicBezTo>
                    <a:pt x="526" y="495"/>
                    <a:pt x="533" y="486"/>
                    <a:pt x="533" y="483"/>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6"/>
                    <a:pt x="558" y="456"/>
                  </a:cubicBezTo>
                  <a:cubicBezTo>
                    <a:pt x="564" y="456"/>
                    <a:pt x="572" y="454"/>
                    <a:pt x="571" y="448"/>
                  </a:cubicBezTo>
                  <a:cubicBezTo>
                    <a:pt x="570" y="442"/>
                    <a:pt x="555" y="446"/>
                    <a:pt x="555" y="442"/>
                  </a:cubicBezTo>
                  <a:cubicBezTo>
                    <a:pt x="555" y="437"/>
                    <a:pt x="536" y="437"/>
                    <a:pt x="537" y="434"/>
                  </a:cubicBezTo>
                  <a:cubicBezTo>
                    <a:pt x="538" y="431"/>
                    <a:pt x="556" y="436"/>
                    <a:pt x="563" y="438"/>
                  </a:cubicBezTo>
                  <a:cubicBezTo>
                    <a:pt x="569" y="441"/>
                    <a:pt x="571" y="441"/>
                    <a:pt x="576" y="440"/>
                  </a:cubicBezTo>
                  <a:cubicBezTo>
                    <a:pt x="581" y="440"/>
                    <a:pt x="578" y="433"/>
                    <a:pt x="579" y="431"/>
                  </a:cubicBezTo>
                  <a:cubicBezTo>
                    <a:pt x="580" y="428"/>
                    <a:pt x="590" y="435"/>
                    <a:pt x="596" y="433"/>
                  </a:cubicBezTo>
                  <a:cubicBezTo>
                    <a:pt x="601" y="432"/>
                    <a:pt x="607" y="420"/>
                    <a:pt x="612" y="417"/>
                  </a:cubicBezTo>
                  <a:cubicBezTo>
                    <a:pt x="616" y="414"/>
                    <a:pt x="612" y="411"/>
                    <a:pt x="603" y="411"/>
                  </a:cubicBezTo>
                  <a:cubicBezTo>
                    <a:pt x="594" y="412"/>
                    <a:pt x="588" y="409"/>
                    <a:pt x="583" y="405"/>
                  </a:cubicBezTo>
                  <a:cubicBezTo>
                    <a:pt x="578" y="401"/>
                    <a:pt x="579" y="398"/>
                    <a:pt x="584" y="399"/>
                  </a:cubicBezTo>
                  <a:cubicBezTo>
                    <a:pt x="589" y="399"/>
                    <a:pt x="602" y="409"/>
                    <a:pt x="607" y="410"/>
                  </a:cubicBezTo>
                  <a:cubicBezTo>
                    <a:pt x="611" y="410"/>
                    <a:pt x="620" y="400"/>
                    <a:pt x="624" y="397"/>
                  </a:cubicBezTo>
                  <a:cubicBezTo>
                    <a:pt x="628" y="394"/>
                    <a:pt x="620" y="393"/>
                    <a:pt x="617" y="391"/>
                  </a:cubicBezTo>
                  <a:cubicBezTo>
                    <a:pt x="614" y="389"/>
                    <a:pt x="622" y="387"/>
                    <a:pt x="626" y="387"/>
                  </a:cubicBezTo>
                  <a:cubicBezTo>
                    <a:pt x="630" y="387"/>
                    <a:pt x="632" y="391"/>
                    <a:pt x="633" y="392"/>
                  </a:cubicBezTo>
                  <a:cubicBezTo>
                    <a:pt x="635" y="394"/>
                    <a:pt x="642" y="391"/>
                    <a:pt x="645" y="391"/>
                  </a:cubicBezTo>
                  <a:cubicBezTo>
                    <a:pt x="649" y="391"/>
                    <a:pt x="645" y="385"/>
                    <a:pt x="639" y="383"/>
                  </a:cubicBezTo>
                  <a:cubicBezTo>
                    <a:pt x="633" y="381"/>
                    <a:pt x="639" y="377"/>
                    <a:pt x="641" y="380"/>
                  </a:cubicBezTo>
                  <a:cubicBezTo>
                    <a:pt x="643" y="384"/>
                    <a:pt x="647" y="383"/>
                    <a:pt x="649" y="387"/>
                  </a:cubicBezTo>
                  <a:cubicBezTo>
                    <a:pt x="652" y="393"/>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50"/>
                    <a:pt x="677" y="346"/>
                  </a:cubicBezTo>
                  <a:cubicBezTo>
                    <a:pt x="680" y="343"/>
                    <a:pt x="670" y="342"/>
                    <a:pt x="674" y="339"/>
                  </a:cubicBezTo>
                  <a:cubicBezTo>
                    <a:pt x="679" y="337"/>
                    <a:pt x="675" y="334"/>
                    <a:pt x="671" y="334"/>
                  </a:cubicBezTo>
                  <a:cubicBezTo>
                    <a:pt x="666" y="334"/>
                    <a:pt x="662" y="332"/>
                    <a:pt x="662" y="328"/>
                  </a:cubicBezTo>
                  <a:cubicBezTo>
                    <a:pt x="662" y="325"/>
                    <a:pt x="654" y="327"/>
                    <a:pt x="649" y="325"/>
                  </a:cubicBezTo>
                  <a:cubicBezTo>
                    <a:pt x="645" y="323"/>
                    <a:pt x="634" y="323"/>
                    <a:pt x="632" y="323"/>
                  </a:cubicBezTo>
                  <a:cubicBezTo>
                    <a:pt x="629" y="324"/>
                    <a:pt x="629" y="334"/>
                    <a:pt x="633" y="334"/>
                  </a:cubicBezTo>
                  <a:cubicBezTo>
                    <a:pt x="636" y="334"/>
                    <a:pt x="639" y="338"/>
                    <a:pt x="636" y="340"/>
                  </a:cubicBezTo>
                  <a:cubicBezTo>
                    <a:pt x="633" y="341"/>
                    <a:pt x="637" y="345"/>
                    <a:pt x="634" y="345"/>
                  </a:cubicBezTo>
                  <a:cubicBezTo>
                    <a:pt x="632" y="344"/>
                    <a:pt x="628" y="343"/>
                    <a:pt x="627" y="350"/>
                  </a:cubicBezTo>
                  <a:cubicBezTo>
                    <a:pt x="626" y="356"/>
                    <a:pt x="626" y="359"/>
                    <a:pt x="621" y="361"/>
                  </a:cubicBezTo>
                  <a:cubicBezTo>
                    <a:pt x="617" y="363"/>
                    <a:pt x="620" y="354"/>
                    <a:pt x="616" y="354"/>
                  </a:cubicBezTo>
                  <a:cubicBezTo>
                    <a:pt x="612" y="354"/>
                    <a:pt x="612" y="362"/>
                    <a:pt x="615" y="363"/>
                  </a:cubicBezTo>
                  <a:cubicBezTo>
                    <a:pt x="618" y="363"/>
                    <a:pt x="618" y="366"/>
                    <a:pt x="619" y="370"/>
                  </a:cubicBezTo>
                  <a:cubicBezTo>
                    <a:pt x="620" y="373"/>
                    <a:pt x="614" y="371"/>
                    <a:pt x="611" y="375"/>
                  </a:cubicBezTo>
                  <a:cubicBezTo>
                    <a:pt x="609" y="380"/>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6"/>
                  </a:cubicBezTo>
                  <a:cubicBezTo>
                    <a:pt x="582" y="338"/>
                    <a:pt x="583" y="342"/>
                    <a:pt x="580" y="344"/>
                  </a:cubicBezTo>
                  <a:cubicBezTo>
                    <a:pt x="576" y="345"/>
                    <a:pt x="578" y="352"/>
                    <a:pt x="575" y="353"/>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30"/>
                    <a:pt x="555" y="328"/>
                  </a:cubicBezTo>
                  <a:cubicBezTo>
                    <a:pt x="553" y="326"/>
                    <a:pt x="556" y="321"/>
                    <a:pt x="556" y="318"/>
                  </a:cubicBezTo>
                  <a:cubicBezTo>
                    <a:pt x="556" y="315"/>
                    <a:pt x="560" y="319"/>
                    <a:pt x="562" y="316"/>
                  </a:cubicBezTo>
                  <a:cubicBezTo>
                    <a:pt x="565" y="312"/>
                    <a:pt x="555" y="312"/>
                    <a:pt x="555" y="308"/>
                  </a:cubicBezTo>
                  <a:cubicBezTo>
                    <a:pt x="555" y="305"/>
                    <a:pt x="548" y="304"/>
                    <a:pt x="545" y="302"/>
                  </a:cubicBezTo>
                  <a:cubicBezTo>
                    <a:pt x="543" y="301"/>
                    <a:pt x="547" y="295"/>
                    <a:pt x="546" y="292"/>
                  </a:cubicBezTo>
                  <a:cubicBezTo>
                    <a:pt x="545" y="290"/>
                    <a:pt x="535" y="282"/>
                    <a:pt x="531" y="282"/>
                  </a:cubicBezTo>
                  <a:cubicBezTo>
                    <a:pt x="527" y="283"/>
                    <a:pt x="526" y="277"/>
                    <a:pt x="529" y="277"/>
                  </a:cubicBezTo>
                  <a:cubicBezTo>
                    <a:pt x="531" y="278"/>
                    <a:pt x="533" y="276"/>
                    <a:pt x="537" y="271"/>
                  </a:cubicBezTo>
                  <a:cubicBezTo>
                    <a:pt x="541" y="267"/>
                    <a:pt x="542" y="265"/>
                    <a:pt x="539" y="264"/>
                  </a:cubicBezTo>
                  <a:cubicBezTo>
                    <a:pt x="536" y="263"/>
                    <a:pt x="534" y="260"/>
                    <a:pt x="539" y="260"/>
                  </a:cubicBezTo>
                  <a:cubicBezTo>
                    <a:pt x="545" y="261"/>
                    <a:pt x="554" y="264"/>
                    <a:pt x="557" y="262"/>
                  </a:cubicBezTo>
                  <a:cubicBezTo>
                    <a:pt x="560" y="260"/>
                    <a:pt x="569" y="245"/>
                    <a:pt x="573" y="240"/>
                  </a:cubicBezTo>
                  <a:cubicBezTo>
                    <a:pt x="577" y="234"/>
                    <a:pt x="570" y="234"/>
                    <a:pt x="561" y="235"/>
                  </a:cubicBezTo>
                  <a:cubicBezTo>
                    <a:pt x="552" y="235"/>
                    <a:pt x="550" y="231"/>
                    <a:pt x="543" y="231"/>
                  </a:cubicBezTo>
                  <a:cubicBezTo>
                    <a:pt x="535" y="230"/>
                    <a:pt x="521" y="232"/>
                    <a:pt x="519" y="234"/>
                  </a:cubicBezTo>
                  <a:cubicBezTo>
                    <a:pt x="517" y="237"/>
                    <a:pt x="523" y="239"/>
                    <a:pt x="522" y="241"/>
                  </a:cubicBezTo>
                  <a:cubicBezTo>
                    <a:pt x="522" y="244"/>
                    <a:pt x="517" y="239"/>
                    <a:pt x="515" y="240"/>
                  </a:cubicBezTo>
                  <a:cubicBezTo>
                    <a:pt x="513" y="241"/>
                    <a:pt x="516" y="245"/>
                    <a:pt x="515" y="253"/>
                  </a:cubicBezTo>
                  <a:cubicBezTo>
                    <a:pt x="514" y="262"/>
                    <a:pt x="517" y="263"/>
                    <a:pt x="519" y="266"/>
                  </a:cubicBezTo>
                  <a:cubicBezTo>
                    <a:pt x="522" y="269"/>
                    <a:pt x="521" y="273"/>
                    <a:pt x="521" y="279"/>
                  </a:cubicBezTo>
                  <a:cubicBezTo>
                    <a:pt x="521" y="284"/>
                    <a:pt x="516" y="284"/>
                    <a:pt x="514" y="285"/>
                  </a:cubicBezTo>
                  <a:cubicBezTo>
                    <a:pt x="513" y="287"/>
                    <a:pt x="519" y="289"/>
                    <a:pt x="518" y="292"/>
                  </a:cubicBezTo>
                  <a:cubicBezTo>
                    <a:pt x="517" y="296"/>
                    <a:pt x="512" y="290"/>
                    <a:pt x="509" y="291"/>
                  </a:cubicBezTo>
                  <a:cubicBezTo>
                    <a:pt x="506" y="292"/>
                    <a:pt x="503" y="301"/>
                    <a:pt x="506" y="303"/>
                  </a:cubicBezTo>
                  <a:cubicBezTo>
                    <a:pt x="510" y="306"/>
                    <a:pt x="511" y="306"/>
                    <a:pt x="508" y="309"/>
                  </a:cubicBezTo>
                  <a:cubicBezTo>
                    <a:pt x="506" y="312"/>
                    <a:pt x="503" y="317"/>
                    <a:pt x="509" y="322"/>
                  </a:cubicBezTo>
                  <a:cubicBezTo>
                    <a:pt x="515" y="326"/>
                    <a:pt x="526" y="326"/>
                    <a:pt x="532" y="330"/>
                  </a:cubicBezTo>
                  <a:cubicBezTo>
                    <a:pt x="538" y="333"/>
                    <a:pt x="529" y="331"/>
                    <a:pt x="532" y="335"/>
                  </a:cubicBezTo>
                  <a:cubicBezTo>
                    <a:pt x="534" y="340"/>
                    <a:pt x="528" y="341"/>
                    <a:pt x="528" y="344"/>
                  </a:cubicBezTo>
                  <a:cubicBezTo>
                    <a:pt x="528" y="348"/>
                    <a:pt x="531" y="346"/>
                    <a:pt x="534" y="340"/>
                  </a:cubicBezTo>
                  <a:cubicBezTo>
                    <a:pt x="537" y="335"/>
                    <a:pt x="539" y="342"/>
                    <a:pt x="539" y="347"/>
                  </a:cubicBezTo>
                  <a:cubicBezTo>
                    <a:pt x="538" y="351"/>
                    <a:pt x="534" y="349"/>
                    <a:pt x="531" y="353"/>
                  </a:cubicBezTo>
                  <a:cubicBezTo>
                    <a:pt x="528" y="358"/>
                    <a:pt x="525" y="359"/>
                    <a:pt x="520" y="358"/>
                  </a:cubicBezTo>
                  <a:cubicBezTo>
                    <a:pt x="515" y="357"/>
                    <a:pt x="518" y="365"/>
                    <a:pt x="520" y="369"/>
                  </a:cubicBezTo>
                  <a:cubicBezTo>
                    <a:pt x="522" y="373"/>
                    <a:pt x="519" y="375"/>
                    <a:pt x="514" y="373"/>
                  </a:cubicBezTo>
                  <a:cubicBezTo>
                    <a:pt x="508" y="372"/>
                    <a:pt x="505" y="368"/>
                    <a:pt x="508" y="364"/>
                  </a:cubicBezTo>
                  <a:cubicBezTo>
                    <a:pt x="511" y="360"/>
                    <a:pt x="513" y="355"/>
                    <a:pt x="509" y="355"/>
                  </a:cubicBezTo>
                  <a:cubicBezTo>
                    <a:pt x="506" y="356"/>
                    <a:pt x="499" y="355"/>
                    <a:pt x="496" y="351"/>
                  </a:cubicBezTo>
                  <a:cubicBezTo>
                    <a:pt x="494" y="348"/>
                    <a:pt x="498" y="349"/>
                    <a:pt x="505" y="350"/>
                  </a:cubicBezTo>
                  <a:cubicBezTo>
                    <a:pt x="511" y="351"/>
                    <a:pt x="506" y="346"/>
                    <a:pt x="511" y="346"/>
                  </a:cubicBezTo>
                  <a:cubicBezTo>
                    <a:pt x="516" y="346"/>
                    <a:pt x="519" y="348"/>
                    <a:pt x="524" y="345"/>
                  </a:cubicBezTo>
                  <a:cubicBezTo>
                    <a:pt x="528" y="341"/>
                    <a:pt x="521" y="334"/>
                    <a:pt x="517" y="335"/>
                  </a:cubicBezTo>
                  <a:cubicBezTo>
                    <a:pt x="514" y="336"/>
                    <a:pt x="508" y="338"/>
                    <a:pt x="508" y="334"/>
                  </a:cubicBezTo>
                  <a:cubicBezTo>
                    <a:pt x="508" y="331"/>
                    <a:pt x="514" y="333"/>
                    <a:pt x="518" y="332"/>
                  </a:cubicBezTo>
                  <a:cubicBezTo>
                    <a:pt x="521" y="332"/>
                    <a:pt x="516" y="327"/>
                    <a:pt x="511" y="328"/>
                  </a:cubicBezTo>
                  <a:cubicBezTo>
                    <a:pt x="506" y="330"/>
                    <a:pt x="502" y="330"/>
                    <a:pt x="498" y="326"/>
                  </a:cubicBezTo>
                  <a:cubicBezTo>
                    <a:pt x="494" y="321"/>
                    <a:pt x="487" y="319"/>
                    <a:pt x="485" y="329"/>
                  </a:cubicBezTo>
                  <a:cubicBezTo>
                    <a:pt x="484" y="338"/>
                    <a:pt x="477" y="333"/>
                    <a:pt x="474" y="336"/>
                  </a:cubicBezTo>
                  <a:cubicBezTo>
                    <a:pt x="471" y="340"/>
                    <a:pt x="477" y="342"/>
                    <a:pt x="484" y="342"/>
                  </a:cubicBezTo>
                  <a:cubicBezTo>
                    <a:pt x="491" y="342"/>
                    <a:pt x="496" y="349"/>
                    <a:pt x="492" y="349"/>
                  </a:cubicBezTo>
                  <a:cubicBezTo>
                    <a:pt x="489" y="349"/>
                    <a:pt x="491" y="353"/>
                    <a:pt x="487" y="352"/>
                  </a:cubicBezTo>
                  <a:cubicBezTo>
                    <a:pt x="484" y="350"/>
                    <a:pt x="480" y="352"/>
                    <a:pt x="483" y="355"/>
                  </a:cubicBezTo>
                  <a:cubicBezTo>
                    <a:pt x="485" y="358"/>
                    <a:pt x="482" y="359"/>
                    <a:pt x="482" y="362"/>
                  </a:cubicBezTo>
                  <a:cubicBezTo>
                    <a:pt x="482" y="365"/>
                    <a:pt x="477" y="362"/>
                    <a:pt x="471" y="362"/>
                  </a:cubicBezTo>
                  <a:cubicBezTo>
                    <a:pt x="466" y="361"/>
                    <a:pt x="456" y="363"/>
                    <a:pt x="449" y="364"/>
                  </a:cubicBezTo>
                  <a:cubicBezTo>
                    <a:pt x="442" y="366"/>
                    <a:pt x="435" y="363"/>
                    <a:pt x="432" y="360"/>
                  </a:cubicBezTo>
                  <a:cubicBezTo>
                    <a:pt x="429" y="357"/>
                    <a:pt x="425" y="357"/>
                    <a:pt x="420" y="357"/>
                  </a:cubicBezTo>
                  <a:cubicBezTo>
                    <a:pt x="415" y="357"/>
                    <a:pt x="416" y="353"/>
                    <a:pt x="410" y="352"/>
                  </a:cubicBezTo>
                  <a:cubicBezTo>
                    <a:pt x="403" y="352"/>
                    <a:pt x="405" y="347"/>
                    <a:pt x="404" y="343"/>
                  </a:cubicBezTo>
                  <a:cubicBezTo>
                    <a:pt x="403" y="340"/>
                    <a:pt x="390" y="341"/>
                    <a:pt x="385" y="344"/>
                  </a:cubicBezTo>
                  <a:cubicBezTo>
                    <a:pt x="381" y="347"/>
                    <a:pt x="371" y="346"/>
                    <a:pt x="369" y="351"/>
                  </a:cubicBezTo>
                  <a:cubicBezTo>
                    <a:pt x="366" y="357"/>
                    <a:pt x="371" y="356"/>
                    <a:pt x="374" y="356"/>
                  </a:cubicBezTo>
                  <a:cubicBezTo>
                    <a:pt x="378" y="356"/>
                    <a:pt x="377" y="352"/>
                    <a:pt x="384" y="353"/>
                  </a:cubicBezTo>
                  <a:cubicBezTo>
                    <a:pt x="391" y="354"/>
                    <a:pt x="396" y="345"/>
                    <a:pt x="399" y="348"/>
                  </a:cubicBezTo>
                  <a:cubicBezTo>
                    <a:pt x="402" y="351"/>
                    <a:pt x="387" y="357"/>
                    <a:pt x="381" y="358"/>
                  </a:cubicBezTo>
                  <a:cubicBezTo>
                    <a:pt x="374" y="359"/>
                    <a:pt x="376" y="364"/>
                    <a:pt x="382" y="374"/>
                  </a:cubicBezTo>
                  <a:cubicBezTo>
                    <a:pt x="388" y="383"/>
                    <a:pt x="379" y="378"/>
                    <a:pt x="379" y="382"/>
                  </a:cubicBezTo>
                  <a:cubicBezTo>
                    <a:pt x="379" y="387"/>
                    <a:pt x="368" y="381"/>
                    <a:pt x="372" y="379"/>
                  </a:cubicBezTo>
                  <a:cubicBezTo>
                    <a:pt x="377" y="378"/>
                    <a:pt x="375" y="373"/>
                    <a:pt x="371" y="370"/>
                  </a:cubicBezTo>
                  <a:cubicBezTo>
                    <a:pt x="367" y="367"/>
                    <a:pt x="365" y="370"/>
                    <a:pt x="365" y="367"/>
                  </a:cubicBezTo>
                  <a:cubicBezTo>
                    <a:pt x="366" y="363"/>
                    <a:pt x="361" y="367"/>
                    <a:pt x="358" y="364"/>
                  </a:cubicBezTo>
                  <a:cubicBezTo>
                    <a:pt x="354" y="361"/>
                    <a:pt x="353" y="359"/>
                    <a:pt x="348" y="362"/>
                  </a:cubicBezTo>
                  <a:cubicBezTo>
                    <a:pt x="343" y="364"/>
                    <a:pt x="338" y="363"/>
                    <a:pt x="327" y="365"/>
                  </a:cubicBezTo>
                  <a:cubicBezTo>
                    <a:pt x="317" y="367"/>
                    <a:pt x="297" y="366"/>
                    <a:pt x="294" y="363"/>
                  </a:cubicBezTo>
                  <a:cubicBezTo>
                    <a:pt x="290" y="359"/>
                    <a:pt x="303" y="353"/>
                    <a:pt x="307" y="354"/>
                  </a:cubicBezTo>
                  <a:cubicBezTo>
                    <a:pt x="310" y="355"/>
                    <a:pt x="308" y="350"/>
                    <a:pt x="302" y="346"/>
                  </a:cubicBezTo>
                  <a:cubicBezTo>
                    <a:pt x="297" y="341"/>
                    <a:pt x="284" y="338"/>
                    <a:pt x="284" y="341"/>
                  </a:cubicBezTo>
                  <a:cubicBezTo>
                    <a:pt x="284" y="344"/>
                    <a:pt x="277" y="341"/>
                    <a:pt x="268" y="340"/>
                  </a:cubicBezTo>
                  <a:cubicBezTo>
                    <a:pt x="258" y="338"/>
                    <a:pt x="257" y="335"/>
                    <a:pt x="251" y="334"/>
                  </a:cubicBezTo>
                  <a:cubicBezTo>
                    <a:pt x="245" y="334"/>
                    <a:pt x="236" y="332"/>
                    <a:pt x="229" y="327"/>
                  </a:cubicBezTo>
                  <a:cubicBezTo>
                    <a:pt x="222" y="321"/>
                    <a:pt x="206" y="323"/>
                    <a:pt x="204" y="328"/>
                  </a:cubicBezTo>
                  <a:cubicBezTo>
                    <a:pt x="202" y="333"/>
                    <a:pt x="196" y="333"/>
                    <a:pt x="191" y="333"/>
                  </a:cubicBezTo>
                  <a:cubicBezTo>
                    <a:pt x="185" y="333"/>
                    <a:pt x="193" y="327"/>
                    <a:pt x="191" y="325"/>
                  </a:cubicBezTo>
                  <a:cubicBezTo>
                    <a:pt x="188" y="324"/>
                    <a:pt x="191" y="317"/>
                    <a:pt x="187" y="317"/>
                  </a:cubicBezTo>
                  <a:cubicBezTo>
                    <a:pt x="183" y="316"/>
                    <a:pt x="180" y="333"/>
                    <a:pt x="172" y="333"/>
                  </a:cubicBezTo>
                  <a:cubicBezTo>
                    <a:pt x="165" y="332"/>
                    <a:pt x="161" y="315"/>
                    <a:pt x="155" y="310"/>
                  </a:cubicBezTo>
                  <a:cubicBezTo>
                    <a:pt x="149" y="306"/>
                    <a:pt x="143" y="305"/>
                    <a:pt x="148" y="312"/>
                  </a:cubicBezTo>
                  <a:cubicBezTo>
                    <a:pt x="154" y="319"/>
                    <a:pt x="144" y="314"/>
                    <a:pt x="144" y="319"/>
                  </a:cubicBezTo>
                  <a:cubicBezTo>
                    <a:pt x="145" y="323"/>
                    <a:pt x="136" y="328"/>
                    <a:pt x="136" y="326"/>
                  </a:cubicBezTo>
                  <a:cubicBezTo>
                    <a:pt x="136" y="323"/>
                    <a:pt x="131" y="321"/>
                    <a:pt x="125" y="328"/>
                  </a:cubicBezTo>
                  <a:cubicBezTo>
                    <a:pt x="119" y="335"/>
                    <a:pt x="115" y="334"/>
                    <a:pt x="114" y="331"/>
                  </a:cubicBezTo>
                  <a:cubicBezTo>
                    <a:pt x="114" y="329"/>
                    <a:pt x="96" y="338"/>
                    <a:pt x="97" y="341"/>
                  </a:cubicBezTo>
                  <a:cubicBezTo>
                    <a:pt x="98" y="344"/>
                    <a:pt x="94" y="346"/>
                    <a:pt x="89" y="346"/>
                  </a:cubicBezTo>
                  <a:cubicBezTo>
                    <a:pt x="85" y="345"/>
                    <a:pt x="88" y="341"/>
                    <a:pt x="92" y="339"/>
                  </a:cubicBezTo>
                  <a:cubicBezTo>
                    <a:pt x="96" y="337"/>
                    <a:pt x="108" y="328"/>
                    <a:pt x="114" y="327"/>
                  </a:cubicBezTo>
                  <a:cubicBezTo>
                    <a:pt x="120" y="326"/>
                    <a:pt x="131" y="321"/>
                    <a:pt x="132" y="318"/>
                  </a:cubicBezTo>
                  <a:cubicBezTo>
                    <a:pt x="132" y="316"/>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30"/>
                    <a:pt x="74" y="332"/>
                    <a:pt x="68" y="332"/>
                  </a:cubicBezTo>
                  <a:cubicBezTo>
                    <a:pt x="62" y="332"/>
                    <a:pt x="56" y="336"/>
                    <a:pt x="60" y="339"/>
                  </a:cubicBezTo>
                  <a:cubicBezTo>
                    <a:pt x="64" y="342"/>
                    <a:pt x="66" y="344"/>
                    <a:pt x="64" y="346"/>
                  </a:cubicBezTo>
                  <a:cubicBezTo>
                    <a:pt x="62" y="348"/>
                    <a:pt x="56" y="340"/>
                    <a:pt x="47" y="341"/>
                  </a:cubicBezTo>
                  <a:cubicBezTo>
                    <a:pt x="38" y="342"/>
                    <a:pt x="21" y="331"/>
                    <a:pt x="21" y="329"/>
                  </a:cubicBezTo>
                  <a:cubicBezTo>
                    <a:pt x="21" y="327"/>
                    <a:pt x="9" y="328"/>
                    <a:pt x="0" y="327"/>
                  </a:cubicBezTo>
                  <a:cubicBezTo>
                    <a:pt x="0" y="500"/>
                    <a:pt x="0" y="500"/>
                    <a:pt x="0" y="500"/>
                  </a:cubicBezTo>
                  <a:cubicBezTo>
                    <a:pt x="0" y="500"/>
                    <a:pt x="4" y="503"/>
                    <a:pt x="6" y="501"/>
                  </a:cubicBezTo>
                  <a:cubicBezTo>
                    <a:pt x="8" y="499"/>
                    <a:pt x="11" y="502"/>
                    <a:pt x="16" y="499"/>
                  </a:cubicBezTo>
                  <a:cubicBezTo>
                    <a:pt x="22" y="497"/>
                    <a:pt x="24" y="502"/>
                    <a:pt x="24" y="505"/>
                  </a:cubicBezTo>
                  <a:cubicBezTo>
                    <a:pt x="24" y="508"/>
                    <a:pt x="32" y="512"/>
                    <a:pt x="35" y="516"/>
                  </a:cubicBezTo>
                  <a:cubicBezTo>
                    <a:pt x="39" y="521"/>
                    <a:pt x="40" y="524"/>
                    <a:pt x="44" y="522"/>
                  </a:cubicBezTo>
                  <a:cubicBezTo>
                    <a:pt x="48" y="520"/>
                    <a:pt x="54" y="518"/>
                    <a:pt x="54" y="514"/>
                  </a:cubicBezTo>
                  <a:cubicBezTo>
                    <a:pt x="54" y="510"/>
                    <a:pt x="70" y="509"/>
                    <a:pt x="70" y="515"/>
                  </a:cubicBezTo>
                  <a:cubicBezTo>
                    <a:pt x="70" y="520"/>
                    <a:pt x="85" y="527"/>
                    <a:pt x="94" y="542"/>
                  </a:cubicBezTo>
                  <a:cubicBezTo>
                    <a:pt x="103" y="558"/>
                    <a:pt x="101" y="561"/>
                    <a:pt x="114" y="566"/>
                  </a:cubicBezTo>
                  <a:cubicBezTo>
                    <a:pt x="127" y="571"/>
                    <a:pt x="126" y="574"/>
                    <a:pt x="125" y="578"/>
                  </a:cubicBezTo>
                  <a:cubicBezTo>
                    <a:pt x="123" y="582"/>
                    <a:pt x="132" y="585"/>
                    <a:pt x="127" y="588"/>
                  </a:cubicBezTo>
                  <a:cubicBezTo>
                    <a:pt x="125" y="590"/>
                    <a:pt x="122" y="592"/>
                    <a:pt x="119" y="594"/>
                  </a:cubicBezTo>
                  <a:cubicBezTo>
                    <a:pt x="120" y="596"/>
                    <a:pt x="122" y="597"/>
                    <a:pt x="124" y="599"/>
                  </a:cubicBezTo>
                  <a:cubicBezTo>
                    <a:pt x="127" y="602"/>
                    <a:pt x="119" y="602"/>
                    <a:pt x="121" y="604"/>
                  </a:cubicBezTo>
                  <a:cubicBezTo>
                    <a:pt x="124" y="606"/>
                    <a:pt x="121" y="610"/>
                    <a:pt x="123" y="613"/>
                  </a:cubicBezTo>
                  <a:cubicBezTo>
                    <a:pt x="126" y="615"/>
                    <a:pt x="130" y="614"/>
                    <a:pt x="133" y="612"/>
                  </a:cubicBezTo>
                  <a:cubicBezTo>
                    <a:pt x="136" y="610"/>
                    <a:pt x="138" y="615"/>
                    <a:pt x="135" y="619"/>
                  </a:cubicBezTo>
                  <a:cubicBezTo>
                    <a:pt x="133" y="622"/>
                    <a:pt x="138" y="625"/>
                    <a:pt x="140" y="622"/>
                  </a:cubicBezTo>
                  <a:cubicBezTo>
                    <a:pt x="142" y="620"/>
                    <a:pt x="147" y="627"/>
                    <a:pt x="149" y="628"/>
                  </a:cubicBezTo>
                  <a:cubicBezTo>
                    <a:pt x="152" y="629"/>
                    <a:pt x="154" y="633"/>
                    <a:pt x="150" y="633"/>
                  </a:cubicBezTo>
                  <a:cubicBezTo>
                    <a:pt x="146" y="633"/>
                    <a:pt x="147" y="640"/>
                    <a:pt x="150" y="640"/>
                  </a:cubicBezTo>
                  <a:cubicBezTo>
                    <a:pt x="152" y="640"/>
                    <a:pt x="152" y="644"/>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8"/>
                    <a:pt x="207" y="675"/>
                    <a:pt x="210" y="680"/>
                  </a:cubicBezTo>
                  <a:cubicBezTo>
                    <a:pt x="520" y="678"/>
                    <a:pt x="520" y="678"/>
                    <a:pt x="520" y="678"/>
                  </a:cubicBezTo>
                  <a:cubicBezTo>
                    <a:pt x="520" y="678"/>
                    <a:pt x="521" y="671"/>
                    <a:pt x="524" y="673"/>
                  </a:cubicBezTo>
                  <a:cubicBezTo>
                    <a:pt x="528" y="676"/>
                    <a:pt x="525" y="680"/>
                    <a:pt x="529" y="682"/>
                  </a:cubicBezTo>
                  <a:cubicBezTo>
                    <a:pt x="533" y="684"/>
                    <a:pt x="536" y="686"/>
                    <a:pt x="539" y="685"/>
                  </a:cubicBezTo>
                  <a:cubicBezTo>
                    <a:pt x="541" y="684"/>
                    <a:pt x="545" y="681"/>
                    <a:pt x="549" y="686"/>
                  </a:cubicBezTo>
                  <a:cubicBezTo>
                    <a:pt x="553" y="690"/>
                    <a:pt x="556" y="686"/>
                    <a:pt x="558" y="689"/>
                  </a:cubicBezTo>
                  <a:cubicBezTo>
                    <a:pt x="561" y="692"/>
                    <a:pt x="565" y="695"/>
                    <a:pt x="568" y="691"/>
                  </a:cubicBezTo>
                  <a:cubicBezTo>
                    <a:pt x="570" y="688"/>
                    <a:pt x="580" y="692"/>
                    <a:pt x="584" y="693"/>
                  </a:cubicBezTo>
                  <a:cubicBezTo>
                    <a:pt x="590" y="689"/>
                    <a:pt x="594" y="679"/>
                    <a:pt x="599" y="679"/>
                  </a:cubicBezTo>
                  <a:cubicBezTo>
                    <a:pt x="605" y="679"/>
                    <a:pt x="622" y="681"/>
                    <a:pt x="623" y="689"/>
                  </a:cubicBezTo>
                  <a:cubicBezTo>
                    <a:pt x="624" y="698"/>
                    <a:pt x="634" y="690"/>
                    <a:pt x="635" y="698"/>
                  </a:cubicBezTo>
                  <a:cubicBezTo>
                    <a:pt x="636" y="705"/>
                    <a:pt x="642" y="710"/>
                    <a:pt x="641" y="714"/>
                  </a:cubicBezTo>
                  <a:cubicBezTo>
                    <a:pt x="643" y="715"/>
                    <a:pt x="645" y="716"/>
                    <a:pt x="648" y="718"/>
                  </a:cubicBezTo>
                  <a:cubicBezTo>
                    <a:pt x="651" y="717"/>
                    <a:pt x="659" y="718"/>
                    <a:pt x="665" y="720"/>
                  </a:cubicBezTo>
                  <a:cubicBezTo>
                    <a:pt x="672" y="723"/>
                    <a:pt x="682" y="717"/>
                    <a:pt x="686" y="726"/>
                  </a:cubicBezTo>
                  <a:cubicBezTo>
                    <a:pt x="689" y="734"/>
                    <a:pt x="697" y="741"/>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2"/>
                    <a:pt x="665" y="774"/>
                  </a:cubicBezTo>
                  <a:cubicBezTo>
                    <a:pt x="669" y="771"/>
                    <a:pt x="675" y="767"/>
                    <a:pt x="679" y="767"/>
                  </a:cubicBezTo>
                  <a:cubicBezTo>
                    <a:pt x="687" y="767"/>
                    <a:pt x="689" y="772"/>
                    <a:pt x="694" y="768"/>
                  </a:cubicBezTo>
                  <a:cubicBezTo>
                    <a:pt x="699" y="765"/>
                    <a:pt x="700" y="763"/>
                    <a:pt x="701" y="766"/>
                  </a:cubicBezTo>
                  <a:cubicBezTo>
                    <a:pt x="701" y="766"/>
                    <a:pt x="701" y="767"/>
                    <a:pt x="701" y="767"/>
                  </a:cubicBezTo>
                  <a:cubicBezTo>
                    <a:pt x="703" y="766"/>
                    <a:pt x="704" y="765"/>
                    <a:pt x="704" y="764"/>
                  </a:cubicBezTo>
                  <a:cubicBezTo>
                    <a:pt x="704" y="763"/>
                    <a:pt x="704" y="761"/>
                    <a:pt x="703" y="760"/>
                  </a:cubicBezTo>
                  <a:cubicBezTo>
                    <a:pt x="698" y="761"/>
                    <a:pt x="697" y="761"/>
                    <a:pt x="695" y="757"/>
                  </a:cubicBezTo>
                  <a:cubicBezTo>
                    <a:pt x="693" y="752"/>
                    <a:pt x="710" y="747"/>
                    <a:pt x="718" y="748"/>
                  </a:cubicBezTo>
                  <a:cubicBezTo>
                    <a:pt x="726" y="749"/>
                    <a:pt x="731" y="744"/>
                    <a:pt x="734" y="747"/>
                  </a:cubicBezTo>
                  <a:cubicBezTo>
                    <a:pt x="739" y="743"/>
                    <a:pt x="747" y="736"/>
                    <a:pt x="749" y="736"/>
                  </a:cubicBezTo>
                  <a:cubicBezTo>
                    <a:pt x="752" y="736"/>
                    <a:pt x="788" y="736"/>
                    <a:pt x="788" y="736"/>
                  </a:cubicBezTo>
                  <a:cubicBezTo>
                    <a:pt x="788" y="736"/>
                    <a:pt x="800" y="728"/>
                    <a:pt x="802" y="721"/>
                  </a:cubicBezTo>
                  <a:cubicBezTo>
                    <a:pt x="803" y="714"/>
                    <a:pt x="811" y="697"/>
                    <a:pt x="816" y="701"/>
                  </a:cubicBezTo>
                  <a:cubicBezTo>
                    <a:pt x="821" y="705"/>
                    <a:pt x="831" y="702"/>
                    <a:pt x="831" y="705"/>
                  </a:cubicBezTo>
                  <a:cubicBezTo>
                    <a:pt x="831" y="708"/>
                    <a:pt x="828" y="720"/>
                    <a:pt x="841" y="737"/>
                  </a:cubicBezTo>
                  <a:cubicBezTo>
                    <a:pt x="845" y="734"/>
                    <a:pt x="850" y="732"/>
                    <a:pt x="852" y="732"/>
                  </a:cubicBezTo>
                  <a:cubicBezTo>
                    <a:pt x="857" y="732"/>
                    <a:pt x="864" y="726"/>
                    <a:pt x="866" y="722"/>
                  </a:cubicBezTo>
                  <a:cubicBezTo>
                    <a:pt x="868" y="718"/>
                    <a:pt x="870" y="726"/>
                    <a:pt x="866" y="727"/>
                  </a:cubicBezTo>
                  <a:cubicBezTo>
                    <a:pt x="862" y="728"/>
                    <a:pt x="870" y="731"/>
                    <a:pt x="877" y="731"/>
                  </a:cubicBezTo>
                  <a:cubicBezTo>
                    <a:pt x="884" y="731"/>
                    <a:pt x="873" y="733"/>
                    <a:pt x="868" y="733"/>
                  </a:cubicBezTo>
                  <a:cubicBezTo>
                    <a:pt x="863" y="733"/>
                    <a:pt x="861" y="734"/>
                    <a:pt x="854" y="741"/>
                  </a:cubicBezTo>
                  <a:cubicBezTo>
                    <a:pt x="847" y="748"/>
                    <a:pt x="848" y="750"/>
                    <a:pt x="852" y="753"/>
                  </a:cubicBezTo>
                  <a:cubicBezTo>
                    <a:pt x="856" y="757"/>
                    <a:pt x="862" y="755"/>
                    <a:pt x="867" y="750"/>
                  </a:cubicBezTo>
                  <a:cubicBezTo>
                    <a:pt x="873" y="746"/>
                    <a:pt x="872" y="741"/>
                    <a:pt x="878" y="741"/>
                  </a:cubicBezTo>
                  <a:cubicBezTo>
                    <a:pt x="883" y="741"/>
                    <a:pt x="898" y="736"/>
                    <a:pt x="904" y="734"/>
                  </a:cubicBezTo>
                  <a:cubicBezTo>
                    <a:pt x="910" y="732"/>
                    <a:pt x="906" y="731"/>
                    <a:pt x="906" y="728"/>
                  </a:cubicBezTo>
                  <a:cubicBezTo>
                    <a:pt x="906" y="726"/>
                    <a:pt x="917" y="726"/>
                    <a:pt x="921" y="723"/>
                  </a:cubicBezTo>
                  <a:cubicBezTo>
                    <a:pt x="925" y="720"/>
                    <a:pt x="920" y="718"/>
                    <a:pt x="917" y="718"/>
                  </a:cubicBezTo>
                  <a:close/>
                  <a:moveTo>
                    <a:pt x="266" y="394"/>
                  </a:moveTo>
                  <a:cubicBezTo>
                    <a:pt x="260" y="403"/>
                    <a:pt x="257" y="404"/>
                    <a:pt x="251" y="403"/>
                  </a:cubicBezTo>
                  <a:cubicBezTo>
                    <a:pt x="244" y="401"/>
                    <a:pt x="240" y="405"/>
                    <a:pt x="243" y="407"/>
                  </a:cubicBezTo>
                  <a:cubicBezTo>
                    <a:pt x="246" y="410"/>
                    <a:pt x="247" y="411"/>
                    <a:pt x="240" y="413"/>
                  </a:cubicBezTo>
                  <a:cubicBezTo>
                    <a:pt x="233" y="415"/>
                    <a:pt x="228" y="420"/>
                    <a:pt x="225" y="419"/>
                  </a:cubicBezTo>
                  <a:cubicBezTo>
                    <a:pt x="223" y="419"/>
                    <a:pt x="237" y="408"/>
                    <a:pt x="234" y="406"/>
                  </a:cubicBezTo>
                  <a:cubicBezTo>
                    <a:pt x="230" y="403"/>
                    <a:pt x="220" y="410"/>
                    <a:pt x="220" y="414"/>
                  </a:cubicBezTo>
                  <a:cubicBezTo>
                    <a:pt x="220" y="417"/>
                    <a:pt x="214" y="417"/>
                    <a:pt x="210" y="417"/>
                  </a:cubicBezTo>
                  <a:cubicBezTo>
                    <a:pt x="206" y="417"/>
                    <a:pt x="201" y="413"/>
                    <a:pt x="205" y="413"/>
                  </a:cubicBezTo>
                  <a:cubicBezTo>
                    <a:pt x="209" y="412"/>
                    <a:pt x="206" y="408"/>
                    <a:pt x="212" y="406"/>
                  </a:cubicBezTo>
                  <a:cubicBezTo>
                    <a:pt x="217" y="404"/>
                    <a:pt x="211" y="401"/>
                    <a:pt x="212" y="399"/>
                  </a:cubicBezTo>
                  <a:cubicBezTo>
                    <a:pt x="214" y="397"/>
                    <a:pt x="224" y="401"/>
                    <a:pt x="224" y="397"/>
                  </a:cubicBezTo>
                  <a:cubicBezTo>
                    <a:pt x="225" y="393"/>
                    <a:pt x="214" y="390"/>
                    <a:pt x="210" y="392"/>
                  </a:cubicBezTo>
                  <a:cubicBezTo>
                    <a:pt x="207" y="395"/>
                    <a:pt x="198" y="400"/>
                    <a:pt x="188" y="396"/>
                  </a:cubicBezTo>
                  <a:cubicBezTo>
                    <a:pt x="185" y="395"/>
                    <a:pt x="213" y="392"/>
                    <a:pt x="218" y="387"/>
                  </a:cubicBezTo>
                  <a:cubicBezTo>
                    <a:pt x="223" y="383"/>
                    <a:pt x="244" y="378"/>
                    <a:pt x="246" y="382"/>
                  </a:cubicBezTo>
                  <a:cubicBezTo>
                    <a:pt x="248" y="386"/>
                    <a:pt x="235" y="388"/>
                    <a:pt x="241" y="392"/>
                  </a:cubicBezTo>
                  <a:cubicBezTo>
                    <a:pt x="247" y="396"/>
                    <a:pt x="258" y="393"/>
                    <a:pt x="260" y="389"/>
                  </a:cubicBezTo>
                  <a:cubicBezTo>
                    <a:pt x="262" y="386"/>
                    <a:pt x="273" y="386"/>
                    <a:pt x="266" y="394"/>
                  </a:cubicBezTo>
                  <a:close/>
                  <a:moveTo>
                    <a:pt x="329" y="475"/>
                  </a:moveTo>
                  <a:cubicBezTo>
                    <a:pt x="322" y="481"/>
                    <a:pt x="322" y="480"/>
                    <a:pt x="315" y="481"/>
                  </a:cubicBezTo>
                  <a:cubicBezTo>
                    <a:pt x="309" y="482"/>
                    <a:pt x="314" y="489"/>
                    <a:pt x="306" y="489"/>
                  </a:cubicBezTo>
                  <a:cubicBezTo>
                    <a:pt x="298" y="490"/>
                    <a:pt x="278" y="491"/>
                    <a:pt x="275" y="486"/>
                  </a:cubicBezTo>
                  <a:cubicBezTo>
                    <a:pt x="274" y="485"/>
                    <a:pt x="286" y="486"/>
                    <a:pt x="287" y="482"/>
                  </a:cubicBezTo>
                  <a:cubicBezTo>
                    <a:pt x="288" y="479"/>
                    <a:pt x="291" y="474"/>
                    <a:pt x="296" y="474"/>
                  </a:cubicBezTo>
                  <a:cubicBezTo>
                    <a:pt x="301" y="474"/>
                    <a:pt x="300" y="467"/>
                    <a:pt x="292" y="463"/>
                  </a:cubicBezTo>
                  <a:cubicBezTo>
                    <a:pt x="284" y="459"/>
                    <a:pt x="304" y="457"/>
                    <a:pt x="309" y="463"/>
                  </a:cubicBezTo>
                  <a:cubicBezTo>
                    <a:pt x="313" y="469"/>
                    <a:pt x="321" y="474"/>
                    <a:pt x="326" y="469"/>
                  </a:cubicBezTo>
                  <a:cubicBezTo>
                    <a:pt x="330" y="465"/>
                    <a:pt x="356" y="452"/>
                    <a:pt x="356" y="458"/>
                  </a:cubicBezTo>
                  <a:cubicBezTo>
                    <a:pt x="356" y="464"/>
                    <a:pt x="337" y="468"/>
                    <a:pt x="329" y="475"/>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6" name="Freeform 201">
              <a:extLst>
                <a:ext uri="{FF2B5EF4-FFF2-40B4-BE49-F238E27FC236}">
                  <a16:creationId xmlns="" xmlns:a16="http://schemas.microsoft.com/office/drawing/2014/main" id="{C055FF04-ACDE-4CCD-A270-FB285057AEB4}"/>
                </a:ext>
              </a:extLst>
            </p:cNvPr>
            <p:cNvSpPr>
              <a:spLocks noEditPoints="1"/>
            </p:cNvSpPr>
            <p:nvPr/>
          </p:nvSpPr>
          <p:spPr bwMode="auto">
            <a:xfrm>
              <a:off x="192087" y="1133476"/>
              <a:ext cx="2428875" cy="1647825"/>
            </a:xfrm>
            <a:custGeom>
              <a:avLst/>
              <a:gdLst>
                <a:gd name="T0" fmla="*/ 350 w 1147"/>
                <a:gd name="T1" fmla="*/ 229 h 778"/>
                <a:gd name="T2" fmla="*/ 306 w 1147"/>
                <a:gd name="T3" fmla="*/ 34 h 778"/>
                <a:gd name="T4" fmla="*/ 185 w 1147"/>
                <a:gd name="T5" fmla="*/ 20 h 778"/>
                <a:gd name="T6" fmla="*/ 135 w 1147"/>
                <a:gd name="T7" fmla="*/ 10 h 778"/>
                <a:gd name="T8" fmla="*/ 93 w 1147"/>
                <a:gd name="T9" fmla="*/ 21 h 778"/>
                <a:gd name="T10" fmla="*/ 19 w 1147"/>
                <a:gd name="T11" fmla="*/ 58 h 778"/>
                <a:gd name="T12" fmla="*/ 71 w 1147"/>
                <a:gd name="T13" fmla="*/ 102 h 778"/>
                <a:gd name="T14" fmla="*/ 17 w 1147"/>
                <a:gd name="T15" fmla="*/ 105 h 778"/>
                <a:gd name="T16" fmla="*/ 59 w 1147"/>
                <a:gd name="T17" fmla="*/ 135 h 778"/>
                <a:gd name="T18" fmla="*/ 43 w 1147"/>
                <a:gd name="T19" fmla="*/ 157 h 778"/>
                <a:gd name="T20" fmla="*/ 45 w 1147"/>
                <a:gd name="T21" fmla="*/ 218 h 778"/>
                <a:gd name="T22" fmla="*/ 96 w 1147"/>
                <a:gd name="T23" fmla="*/ 235 h 778"/>
                <a:gd name="T24" fmla="*/ 102 w 1147"/>
                <a:gd name="T25" fmla="*/ 268 h 778"/>
                <a:gd name="T26" fmla="*/ 84 w 1147"/>
                <a:gd name="T27" fmla="*/ 286 h 778"/>
                <a:gd name="T28" fmla="*/ 147 w 1147"/>
                <a:gd name="T29" fmla="*/ 249 h 778"/>
                <a:gd name="T30" fmla="*/ 173 w 1147"/>
                <a:gd name="T31" fmla="*/ 213 h 778"/>
                <a:gd name="T32" fmla="*/ 191 w 1147"/>
                <a:gd name="T33" fmla="*/ 200 h 778"/>
                <a:gd name="T34" fmla="*/ 226 w 1147"/>
                <a:gd name="T35" fmla="*/ 214 h 778"/>
                <a:gd name="T36" fmla="*/ 248 w 1147"/>
                <a:gd name="T37" fmla="*/ 201 h 778"/>
                <a:gd name="T38" fmla="*/ 276 w 1147"/>
                <a:gd name="T39" fmla="*/ 212 h 778"/>
                <a:gd name="T40" fmla="*/ 340 w 1147"/>
                <a:gd name="T41" fmla="*/ 231 h 778"/>
                <a:gd name="T42" fmla="*/ 375 w 1147"/>
                <a:gd name="T43" fmla="*/ 247 h 778"/>
                <a:gd name="T44" fmla="*/ 376 w 1147"/>
                <a:gd name="T45" fmla="*/ 261 h 778"/>
                <a:gd name="T46" fmla="*/ 389 w 1147"/>
                <a:gd name="T47" fmla="*/ 262 h 778"/>
                <a:gd name="T48" fmla="*/ 401 w 1147"/>
                <a:gd name="T49" fmla="*/ 273 h 778"/>
                <a:gd name="T50" fmla="*/ 396 w 1147"/>
                <a:gd name="T51" fmla="*/ 299 h 778"/>
                <a:gd name="T52" fmla="*/ 421 w 1147"/>
                <a:gd name="T53" fmla="*/ 299 h 778"/>
                <a:gd name="T54" fmla="*/ 15 w 1147"/>
                <a:gd name="T55" fmla="*/ 312 h 778"/>
                <a:gd name="T56" fmla="*/ 178 w 1147"/>
                <a:gd name="T57" fmla="*/ 239 h 778"/>
                <a:gd name="T58" fmla="*/ 177 w 1147"/>
                <a:gd name="T59" fmla="*/ 255 h 778"/>
                <a:gd name="T60" fmla="*/ 25 w 1147"/>
                <a:gd name="T61" fmla="*/ 218 h 778"/>
                <a:gd name="T62" fmla="*/ 141 w 1147"/>
                <a:gd name="T63" fmla="*/ 762 h 778"/>
                <a:gd name="T64" fmla="*/ 93 w 1147"/>
                <a:gd name="T65" fmla="*/ 739 h 778"/>
                <a:gd name="T66" fmla="*/ 1108 w 1147"/>
                <a:gd name="T67" fmla="*/ 428 h 778"/>
                <a:gd name="T68" fmla="*/ 1009 w 1147"/>
                <a:gd name="T69" fmla="*/ 467 h 778"/>
                <a:gd name="T70" fmla="*/ 971 w 1147"/>
                <a:gd name="T71" fmla="*/ 481 h 778"/>
                <a:gd name="T72" fmla="*/ 929 w 1147"/>
                <a:gd name="T73" fmla="*/ 446 h 778"/>
                <a:gd name="T74" fmla="*/ 952 w 1147"/>
                <a:gd name="T75" fmla="*/ 426 h 778"/>
                <a:gd name="T76" fmla="*/ 906 w 1147"/>
                <a:gd name="T77" fmla="*/ 415 h 778"/>
                <a:gd name="T78" fmla="*/ 874 w 1147"/>
                <a:gd name="T79" fmla="*/ 398 h 778"/>
                <a:gd name="T80" fmla="*/ 826 w 1147"/>
                <a:gd name="T81" fmla="*/ 385 h 778"/>
                <a:gd name="T82" fmla="*/ 512 w 1147"/>
                <a:gd name="T83" fmla="*/ 399 h 778"/>
                <a:gd name="T84" fmla="*/ 503 w 1147"/>
                <a:gd name="T85" fmla="*/ 425 h 778"/>
                <a:gd name="T86" fmla="*/ 505 w 1147"/>
                <a:gd name="T87" fmla="*/ 528 h 778"/>
                <a:gd name="T88" fmla="*/ 543 w 1147"/>
                <a:gd name="T89" fmla="*/ 583 h 778"/>
                <a:gd name="T90" fmla="*/ 618 w 1147"/>
                <a:gd name="T91" fmla="*/ 614 h 778"/>
                <a:gd name="T92" fmla="*/ 720 w 1147"/>
                <a:gd name="T93" fmla="*/ 639 h 778"/>
                <a:gd name="T94" fmla="*/ 779 w 1147"/>
                <a:gd name="T95" fmla="*/ 678 h 778"/>
                <a:gd name="T96" fmla="*/ 811 w 1147"/>
                <a:gd name="T97" fmla="*/ 660 h 778"/>
                <a:gd name="T98" fmla="*/ 852 w 1147"/>
                <a:gd name="T99" fmla="*/ 643 h 778"/>
                <a:gd name="T100" fmla="*/ 891 w 1147"/>
                <a:gd name="T101" fmla="*/ 647 h 778"/>
                <a:gd name="T102" fmla="*/ 937 w 1147"/>
                <a:gd name="T103" fmla="*/ 643 h 778"/>
                <a:gd name="T104" fmla="*/ 976 w 1147"/>
                <a:gd name="T105" fmla="*/ 689 h 778"/>
                <a:gd name="T106" fmla="*/ 981 w 1147"/>
                <a:gd name="T107" fmla="*/ 631 h 778"/>
                <a:gd name="T108" fmla="*/ 1033 w 1147"/>
                <a:gd name="T109" fmla="*/ 575 h 778"/>
                <a:gd name="T110" fmla="*/ 1039 w 1147"/>
                <a:gd name="T111" fmla="*/ 547 h 778"/>
                <a:gd name="T112" fmla="*/ 1044 w 1147"/>
                <a:gd name="T113" fmla="*/ 544 h 778"/>
                <a:gd name="T114" fmla="*/ 1071 w 1147"/>
                <a:gd name="T115" fmla="*/ 503 h 778"/>
                <a:gd name="T116" fmla="*/ 1101 w 1147"/>
                <a:gd name="T117" fmla="*/ 480 h 778"/>
                <a:gd name="T118" fmla="*/ 1147 w 1147"/>
                <a:gd name="T119" fmla="*/ 444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7" h="778">
                  <a:moveTo>
                    <a:pt x="431" y="285"/>
                  </a:moveTo>
                  <a:cubicBezTo>
                    <a:pt x="432" y="281"/>
                    <a:pt x="433" y="278"/>
                    <a:pt x="420" y="273"/>
                  </a:cubicBezTo>
                  <a:cubicBezTo>
                    <a:pt x="407" y="268"/>
                    <a:pt x="409" y="265"/>
                    <a:pt x="400" y="249"/>
                  </a:cubicBezTo>
                  <a:cubicBezTo>
                    <a:pt x="391" y="234"/>
                    <a:pt x="376" y="227"/>
                    <a:pt x="376" y="222"/>
                  </a:cubicBezTo>
                  <a:cubicBezTo>
                    <a:pt x="376" y="216"/>
                    <a:pt x="360" y="217"/>
                    <a:pt x="360" y="221"/>
                  </a:cubicBezTo>
                  <a:cubicBezTo>
                    <a:pt x="360" y="225"/>
                    <a:pt x="354" y="227"/>
                    <a:pt x="350" y="229"/>
                  </a:cubicBezTo>
                  <a:cubicBezTo>
                    <a:pt x="346" y="231"/>
                    <a:pt x="345" y="228"/>
                    <a:pt x="341" y="223"/>
                  </a:cubicBezTo>
                  <a:cubicBezTo>
                    <a:pt x="338" y="219"/>
                    <a:pt x="330" y="215"/>
                    <a:pt x="330" y="212"/>
                  </a:cubicBezTo>
                  <a:cubicBezTo>
                    <a:pt x="330" y="209"/>
                    <a:pt x="328" y="204"/>
                    <a:pt x="322" y="206"/>
                  </a:cubicBezTo>
                  <a:cubicBezTo>
                    <a:pt x="317" y="209"/>
                    <a:pt x="314" y="206"/>
                    <a:pt x="312" y="208"/>
                  </a:cubicBezTo>
                  <a:cubicBezTo>
                    <a:pt x="310" y="210"/>
                    <a:pt x="306" y="207"/>
                    <a:pt x="306" y="207"/>
                  </a:cubicBezTo>
                  <a:cubicBezTo>
                    <a:pt x="306" y="34"/>
                    <a:pt x="306" y="34"/>
                    <a:pt x="306" y="34"/>
                  </a:cubicBezTo>
                  <a:cubicBezTo>
                    <a:pt x="304" y="34"/>
                    <a:pt x="302" y="34"/>
                    <a:pt x="301" y="33"/>
                  </a:cubicBezTo>
                  <a:cubicBezTo>
                    <a:pt x="294" y="30"/>
                    <a:pt x="283" y="25"/>
                    <a:pt x="277" y="27"/>
                  </a:cubicBezTo>
                  <a:cubicBezTo>
                    <a:pt x="271" y="28"/>
                    <a:pt x="260" y="29"/>
                    <a:pt x="256" y="27"/>
                  </a:cubicBezTo>
                  <a:cubicBezTo>
                    <a:pt x="252" y="25"/>
                    <a:pt x="246" y="24"/>
                    <a:pt x="238" y="25"/>
                  </a:cubicBezTo>
                  <a:cubicBezTo>
                    <a:pt x="230" y="26"/>
                    <a:pt x="225" y="20"/>
                    <a:pt x="214" y="18"/>
                  </a:cubicBezTo>
                  <a:cubicBezTo>
                    <a:pt x="204" y="15"/>
                    <a:pt x="189" y="19"/>
                    <a:pt x="185" y="20"/>
                  </a:cubicBezTo>
                  <a:cubicBezTo>
                    <a:pt x="182" y="21"/>
                    <a:pt x="183" y="16"/>
                    <a:pt x="178" y="17"/>
                  </a:cubicBezTo>
                  <a:cubicBezTo>
                    <a:pt x="174" y="17"/>
                    <a:pt x="177" y="15"/>
                    <a:pt x="175" y="11"/>
                  </a:cubicBezTo>
                  <a:cubicBezTo>
                    <a:pt x="172" y="7"/>
                    <a:pt x="160" y="11"/>
                    <a:pt x="155" y="11"/>
                  </a:cubicBezTo>
                  <a:cubicBezTo>
                    <a:pt x="151" y="12"/>
                    <a:pt x="149" y="9"/>
                    <a:pt x="150" y="7"/>
                  </a:cubicBezTo>
                  <a:cubicBezTo>
                    <a:pt x="150" y="4"/>
                    <a:pt x="146" y="5"/>
                    <a:pt x="144" y="8"/>
                  </a:cubicBezTo>
                  <a:cubicBezTo>
                    <a:pt x="142" y="11"/>
                    <a:pt x="137" y="12"/>
                    <a:pt x="135" y="10"/>
                  </a:cubicBezTo>
                  <a:cubicBezTo>
                    <a:pt x="133" y="8"/>
                    <a:pt x="139" y="7"/>
                    <a:pt x="140" y="5"/>
                  </a:cubicBezTo>
                  <a:cubicBezTo>
                    <a:pt x="140" y="2"/>
                    <a:pt x="133" y="1"/>
                    <a:pt x="131" y="0"/>
                  </a:cubicBezTo>
                  <a:cubicBezTo>
                    <a:pt x="128" y="0"/>
                    <a:pt x="124" y="3"/>
                    <a:pt x="119" y="8"/>
                  </a:cubicBezTo>
                  <a:cubicBezTo>
                    <a:pt x="114" y="12"/>
                    <a:pt x="106" y="12"/>
                    <a:pt x="101" y="11"/>
                  </a:cubicBezTo>
                  <a:cubicBezTo>
                    <a:pt x="96" y="11"/>
                    <a:pt x="90" y="12"/>
                    <a:pt x="91" y="15"/>
                  </a:cubicBezTo>
                  <a:cubicBezTo>
                    <a:pt x="91" y="17"/>
                    <a:pt x="97" y="17"/>
                    <a:pt x="93" y="21"/>
                  </a:cubicBezTo>
                  <a:cubicBezTo>
                    <a:pt x="90" y="24"/>
                    <a:pt x="88" y="16"/>
                    <a:pt x="85" y="20"/>
                  </a:cubicBezTo>
                  <a:cubicBezTo>
                    <a:pt x="81" y="23"/>
                    <a:pt x="71" y="23"/>
                    <a:pt x="68" y="23"/>
                  </a:cubicBezTo>
                  <a:cubicBezTo>
                    <a:pt x="66" y="22"/>
                    <a:pt x="58" y="31"/>
                    <a:pt x="55" y="34"/>
                  </a:cubicBezTo>
                  <a:cubicBezTo>
                    <a:pt x="53" y="36"/>
                    <a:pt x="57" y="38"/>
                    <a:pt x="50" y="46"/>
                  </a:cubicBezTo>
                  <a:cubicBezTo>
                    <a:pt x="44" y="53"/>
                    <a:pt x="26" y="51"/>
                    <a:pt x="22" y="51"/>
                  </a:cubicBezTo>
                  <a:cubicBezTo>
                    <a:pt x="18" y="51"/>
                    <a:pt x="21" y="56"/>
                    <a:pt x="19" y="58"/>
                  </a:cubicBezTo>
                  <a:cubicBezTo>
                    <a:pt x="17" y="61"/>
                    <a:pt x="21" y="64"/>
                    <a:pt x="31" y="66"/>
                  </a:cubicBezTo>
                  <a:cubicBezTo>
                    <a:pt x="42" y="69"/>
                    <a:pt x="49" y="83"/>
                    <a:pt x="50" y="86"/>
                  </a:cubicBezTo>
                  <a:cubicBezTo>
                    <a:pt x="51" y="89"/>
                    <a:pt x="64" y="86"/>
                    <a:pt x="69" y="86"/>
                  </a:cubicBezTo>
                  <a:cubicBezTo>
                    <a:pt x="74" y="87"/>
                    <a:pt x="68" y="94"/>
                    <a:pt x="73" y="96"/>
                  </a:cubicBezTo>
                  <a:cubicBezTo>
                    <a:pt x="77" y="98"/>
                    <a:pt x="83" y="95"/>
                    <a:pt x="85" y="99"/>
                  </a:cubicBezTo>
                  <a:cubicBezTo>
                    <a:pt x="86" y="102"/>
                    <a:pt x="76" y="99"/>
                    <a:pt x="71" y="102"/>
                  </a:cubicBezTo>
                  <a:cubicBezTo>
                    <a:pt x="66" y="106"/>
                    <a:pt x="64" y="108"/>
                    <a:pt x="62" y="105"/>
                  </a:cubicBezTo>
                  <a:cubicBezTo>
                    <a:pt x="60" y="102"/>
                    <a:pt x="51" y="104"/>
                    <a:pt x="47" y="105"/>
                  </a:cubicBezTo>
                  <a:cubicBezTo>
                    <a:pt x="43" y="105"/>
                    <a:pt x="47" y="99"/>
                    <a:pt x="47" y="97"/>
                  </a:cubicBezTo>
                  <a:cubicBezTo>
                    <a:pt x="47" y="94"/>
                    <a:pt x="41" y="93"/>
                    <a:pt x="33" y="97"/>
                  </a:cubicBezTo>
                  <a:cubicBezTo>
                    <a:pt x="25" y="102"/>
                    <a:pt x="28" y="100"/>
                    <a:pt x="27" y="104"/>
                  </a:cubicBezTo>
                  <a:cubicBezTo>
                    <a:pt x="26" y="108"/>
                    <a:pt x="22" y="102"/>
                    <a:pt x="17" y="105"/>
                  </a:cubicBezTo>
                  <a:cubicBezTo>
                    <a:pt x="12" y="108"/>
                    <a:pt x="3" y="111"/>
                    <a:pt x="2" y="114"/>
                  </a:cubicBezTo>
                  <a:cubicBezTo>
                    <a:pt x="0" y="117"/>
                    <a:pt x="13" y="119"/>
                    <a:pt x="18" y="120"/>
                  </a:cubicBezTo>
                  <a:cubicBezTo>
                    <a:pt x="23" y="121"/>
                    <a:pt x="12" y="125"/>
                    <a:pt x="16" y="126"/>
                  </a:cubicBezTo>
                  <a:cubicBezTo>
                    <a:pt x="20" y="127"/>
                    <a:pt x="18" y="131"/>
                    <a:pt x="25" y="134"/>
                  </a:cubicBezTo>
                  <a:cubicBezTo>
                    <a:pt x="31" y="137"/>
                    <a:pt x="45" y="134"/>
                    <a:pt x="49" y="134"/>
                  </a:cubicBezTo>
                  <a:cubicBezTo>
                    <a:pt x="52" y="134"/>
                    <a:pt x="56" y="139"/>
                    <a:pt x="59" y="135"/>
                  </a:cubicBezTo>
                  <a:cubicBezTo>
                    <a:pt x="62" y="132"/>
                    <a:pt x="73" y="123"/>
                    <a:pt x="79" y="128"/>
                  </a:cubicBezTo>
                  <a:cubicBezTo>
                    <a:pt x="85" y="134"/>
                    <a:pt x="73" y="133"/>
                    <a:pt x="76" y="136"/>
                  </a:cubicBezTo>
                  <a:cubicBezTo>
                    <a:pt x="79" y="139"/>
                    <a:pt x="82" y="147"/>
                    <a:pt x="77" y="151"/>
                  </a:cubicBezTo>
                  <a:cubicBezTo>
                    <a:pt x="71" y="155"/>
                    <a:pt x="66" y="152"/>
                    <a:pt x="63" y="152"/>
                  </a:cubicBezTo>
                  <a:cubicBezTo>
                    <a:pt x="60" y="152"/>
                    <a:pt x="62" y="158"/>
                    <a:pt x="57" y="161"/>
                  </a:cubicBezTo>
                  <a:cubicBezTo>
                    <a:pt x="52" y="165"/>
                    <a:pt x="49" y="157"/>
                    <a:pt x="43" y="157"/>
                  </a:cubicBezTo>
                  <a:cubicBezTo>
                    <a:pt x="37" y="157"/>
                    <a:pt x="38" y="165"/>
                    <a:pt x="38" y="169"/>
                  </a:cubicBezTo>
                  <a:cubicBezTo>
                    <a:pt x="39" y="173"/>
                    <a:pt x="29" y="168"/>
                    <a:pt x="27" y="177"/>
                  </a:cubicBezTo>
                  <a:cubicBezTo>
                    <a:pt x="25" y="186"/>
                    <a:pt x="15" y="178"/>
                    <a:pt x="22" y="187"/>
                  </a:cubicBezTo>
                  <a:cubicBezTo>
                    <a:pt x="28" y="196"/>
                    <a:pt x="27" y="190"/>
                    <a:pt x="32" y="194"/>
                  </a:cubicBezTo>
                  <a:cubicBezTo>
                    <a:pt x="37" y="197"/>
                    <a:pt x="26" y="204"/>
                    <a:pt x="31" y="205"/>
                  </a:cubicBezTo>
                  <a:cubicBezTo>
                    <a:pt x="36" y="206"/>
                    <a:pt x="42" y="215"/>
                    <a:pt x="45" y="218"/>
                  </a:cubicBezTo>
                  <a:cubicBezTo>
                    <a:pt x="49" y="221"/>
                    <a:pt x="53" y="216"/>
                    <a:pt x="59" y="216"/>
                  </a:cubicBezTo>
                  <a:cubicBezTo>
                    <a:pt x="64" y="216"/>
                    <a:pt x="61" y="208"/>
                    <a:pt x="64" y="211"/>
                  </a:cubicBezTo>
                  <a:cubicBezTo>
                    <a:pt x="67" y="214"/>
                    <a:pt x="72" y="222"/>
                    <a:pt x="69" y="224"/>
                  </a:cubicBezTo>
                  <a:cubicBezTo>
                    <a:pt x="66" y="226"/>
                    <a:pt x="68" y="232"/>
                    <a:pt x="68" y="235"/>
                  </a:cubicBezTo>
                  <a:cubicBezTo>
                    <a:pt x="67" y="238"/>
                    <a:pt x="79" y="237"/>
                    <a:pt x="80" y="234"/>
                  </a:cubicBezTo>
                  <a:cubicBezTo>
                    <a:pt x="81" y="230"/>
                    <a:pt x="90" y="229"/>
                    <a:pt x="96" y="235"/>
                  </a:cubicBezTo>
                  <a:cubicBezTo>
                    <a:pt x="101" y="241"/>
                    <a:pt x="103" y="242"/>
                    <a:pt x="103" y="237"/>
                  </a:cubicBezTo>
                  <a:cubicBezTo>
                    <a:pt x="103" y="233"/>
                    <a:pt x="107" y="228"/>
                    <a:pt x="107" y="231"/>
                  </a:cubicBezTo>
                  <a:cubicBezTo>
                    <a:pt x="108" y="235"/>
                    <a:pt x="112" y="236"/>
                    <a:pt x="120" y="233"/>
                  </a:cubicBezTo>
                  <a:cubicBezTo>
                    <a:pt x="127" y="229"/>
                    <a:pt x="124" y="233"/>
                    <a:pt x="120" y="238"/>
                  </a:cubicBezTo>
                  <a:cubicBezTo>
                    <a:pt x="114" y="245"/>
                    <a:pt x="120" y="255"/>
                    <a:pt x="116" y="256"/>
                  </a:cubicBezTo>
                  <a:cubicBezTo>
                    <a:pt x="112" y="257"/>
                    <a:pt x="109" y="267"/>
                    <a:pt x="102" y="268"/>
                  </a:cubicBezTo>
                  <a:cubicBezTo>
                    <a:pt x="96" y="269"/>
                    <a:pt x="85" y="281"/>
                    <a:pt x="83" y="283"/>
                  </a:cubicBezTo>
                  <a:cubicBezTo>
                    <a:pt x="82" y="285"/>
                    <a:pt x="68" y="279"/>
                    <a:pt x="66" y="285"/>
                  </a:cubicBezTo>
                  <a:cubicBezTo>
                    <a:pt x="64" y="290"/>
                    <a:pt x="55" y="295"/>
                    <a:pt x="57" y="297"/>
                  </a:cubicBezTo>
                  <a:cubicBezTo>
                    <a:pt x="59" y="298"/>
                    <a:pt x="70" y="293"/>
                    <a:pt x="71" y="290"/>
                  </a:cubicBezTo>
                  <a:cubicBezTo>
                    <a:pt x="71" y="287"/>
                    <a:pt x="73" y="287"/>
                    <a:pt x="75" y="289"/>
                  </a:cubicBezTo>
                  <a:cubicBezTo>
                    <a:pt x="77" y="292"/>
                    <a:pt x="82" y="288"/>
                    <a:pt x="84" y="286"/>
                  </a:cubicBezTo>
                  <a:cubicBezTo>
                    <a:pt x="86" y="284"/>
                    <a:pt x="90" y="285"/>
                    <a:pt x="92" y="285"/>
                  </a:cubicBezTo>
                  <a:cubicBezTo>
                    <a:pt x="95" y="286"/>
                    <a:pt x="96" y="283"/>
                    <a:pt x="102" y="281"/>
                  </a:cubicBezTo>
                  <a:cubicBezTo>
                    <a:pt x="109" y="280"/>
                    <a:pt x="108" y="278"/>
                    <a:pt x="109" y="275"/>
                  </a:cubicBezTo>
                  <a:cubicBezTo>
                    <a:pt x="111" y="271"/>
                    <a:pt x="127" y="264"/>
                    <a:pt x="130" y="263"/>
                  </a:cubicBezTo>
                  <a:cubicBezTo>
                    <a:pt x="133" y="262"/>
                    <a:pt x="131" y="257"/>
                    <a:pt x="134" y="257"/>
                  </a:cubicBezTo>
                  <a:cubicBezTo>
                    <a:pt x="137" y="257"/>
                    <a:pt x="142" y="253"/>
                    <a:pt x="147" y="249"/>
                  </a:cubicBezTo>
                  <a:cubicBezTo>
                    <a:pt x="151" y="246"/>
                    <a:pt x="152" y="247"/>
                    <a:pt x="155" y="246"/>
                  </a:cubicBezTo>
                  <a:cubicBezTo>
                    <a:pt x="158" y="245"/>
                    <a:pt x="156" y="238"/>
                    <a:pt x="159" y="238"/>
                  </a:cubicBezTo>
                  <a:cubicBezTo>
                    <a:pt x="162" y="237"/>
                    <a:pt x="165" y="235"/>
                    <a:pt x="165" y="232"/>
                  </a:cubicBezTo>
                  <a:cubicBezTo>
                    <a:pt x="165" y="229"/>
                    <a:pt x="157" y="229"/>
                    <a:pt x="156" y="227"/>
                  </a:cubicBezTo>
                  <a:cubicBezTo>
                    <a:pt x="155" y="226"/>
                    <a:pt x="162" y="219"/>
                    <a:pt x="165" y="219"/>
                  </a:cubicBezTo>
                  <a:cubicBezTo>
                    <a:pt x="168" y="220"/>
                    <a:pt x="172" y="217"/>
                    <a:pt x="173" y="213"/>
                  </a:cubicBezTo>
                  <a:cubicBezTo>
                    <a:pt x="173" y="209"/>
                    <a:pt x="177" y="208"/>
                    <a:pt x="180" y="204"/>
                  </a:cubicBezTo>
                  <a:cubicBezTo>
                    <a:pt x="183" y="201"/>
                    <a:pt x="183" y="198"/>
                    <a:pt x="186" y="198"/>
                  </a:cubicBezTo>
                  <a:cubicBezTo>
                    <a:pt x="189" y="197"/>
                    <a:pt x="192" y="193"/>
                    <a:pt x="196" y="191"/>
                  </a:cubicBezTo>
                  <a:cubicBezTo>
                    <a:pt x="199" y="189"/>
                    <a:pt x="196" y="193"/>
                    <a:pt x="202" y="194"/>
                  </a:cubicBezTo>
                  <a:cubicBezTo>
                    <a:pt x="209" y="194"/>
                    <a:pt x="208" y="200"/>
                    <a:pt x="203" y="198"/>
                  </a:cubicBezTo>
                  <a:cubicBezTo>
                    <a:pt x="198" y="196"/>
                    <a:pt x="195" y="196"/>
                    <a:pt x="191" y="200"/>
                  </a:cubicBezTo>
                  <a:cubicBezTo>
                    <a:pt x="186" y="204"/>
                    <a:pt x="190" y="206"/>
                    <a:pt x="186" y="210"/>
                  </a:cubicBezTo>
                  <a:cubicBezTo>
                    <a:pt x="183" y="215"/>
                    <a:pt x="183" y="218"/>
                    <a:pt x="187" y="219"/>
                  </a:cubicBezTo>
                  <a:cubicBezTo>
                    <a:pt x="192" y="219"/>
                    <a:pt x="187" y="222"/>
                    <a:pt x="183" y="224"/>
                  </a:cubicBezTo>
                  <a:cubicBezTo>
                    <a:pt x="179" y="225"/>
                    <a:pt x="182" y="227"/>
                    <a:pt x="188" y="227"/>
                  </a:cubicBezTo>
                  <a:cubicBezTo>
                    <a:pt x="193" y="227"/>
                    <a:pt x="202" y="219"/>
                    <a:pt x="210" y="215"/>
                  </a:cubicBezTo>
                  <a:cubicBezTo>
                    <a:pt x="218" y="211"/>
                    <a:pt x="224" y="215"/>
                    <a:pt x="226" y="214"/>
                  </a:cubicBezTo>
                  <a:cubicBezTo>
                    <a:pt x="228" y="214"/>
                    <a:pt x="224" y="210"/>
                    <a:pt x="226" y="209"/>
                  </a:cubicBezTo>
                  <a:cubicBezTo>
                    <a:pt x="229" y="207"/>
                    <a:pt x="223" y="207"/>
                    <a:pt x="221" y="202"/>
                  </a:cubicBezTo>
                  <a:cubicBezTo>
                    <a:pt x="220" y="197"/>
                    <a:pt x="224" y="200"/>
                    <a:pt x="225" y="196"/>
                  </a:cubicBezTo>
                  <a:cubicBezTo>
                    <a:pt x="226" y="193"/>
                    <a:pt x="229" y="194"/>
                    <a:pt x="231" y="196"/>
                  </a:cubicBezTo>
                  <a:cubicBezTo>
                    <a:pt x="234" y="198"/>
                    <a:pt x="237" y="194"/>
                    <a:pt x="240" y="199"/>
                  </a:cubicBezTo>
                  <a:cubicBezTo>
                    <a:pt x="242" y="204"/>
                    <a:pt x="244" y="198"/>
                    <a:pt x="248" y="201"/>
                  </a:cubicBezTo>
                  <a:cubicBezTo>
                    <a:pt x="252" y="204"/>
                    <a:pt x="248" y="204"/>
                    <a:pt x="243" y="205"/>
                  </a:cubicBezTo>
                  <a:cubicBezTo>
                    <a:pt x="239" y="206"/>
                    <a:pt x="241" y="211"/>
                    <a:pt x="245" y="209"/>
                  </a:cubicBezTo>
                  <a:cubicBezTo>
                    <a:pt x="248" y="206"/>
                    <a:pt x="251" y="204"/>
                    <a:pt x="254" y="207"/>
                  </a:cubicBezTo>
                  <a:cubicBezTo>
                    <a:pt x="257" y="210"/>
                    <a:pt x="258" y="208"/>
                    <a:pt x="260" y="206"/>
                  </a:cubicBezTo>
                  <a:cubicBezTo>
                    <a:pt x="263" y="203"/>
                    <a:pt x="263" y="206"/>
                    <a:pt x="263" y="208"/>
                  </a:cubicBezTo>
                  <a:cubicBezTo>
                    <a:pt x="263" y="210"/>
                    <a:pt x="268" y="211"/>
                    <a:pt x="276" y="212"/>
                  </a:cubicBezTo>
                  <a:cubicBezTo>
                    <a:pt x="283" y="213"/>
                    <a:pt x="297" y="212"/>
                    <a:pt x="300" y="211"/>
                  </a:cubicBezTo>
                  <a:cubicBezTo>
                    <a:pt x="304" y="211"/>
                    <a:pt x="302" y="217"/>
                    <a:pt x="310" y="218"/>
                  </a:cubicBezTo>
                  <a:cubicBezTo>
                    <a:pt x="318" y="220"/>
                    <a:pt x="320" y="210"/>
                    <a:pt x="324" y="214"/>
                  </a:cubicBezTo>
                  <a:cubicBezTo>
                    <a:pt x="328" y="217"/>
                    <a:pt x="324" y="218"/>
                    <a:pt x="322" y="221"/>
                  </a:cubicBezTo>
                  <a:cubicBezTo>
                    <a:pt x="319" y="223"/>
                    <a:pt x="324" y="223"/>
                    <a:pt x="327" y="225"/>
                  </a:cubicBezTo>
                  <a:cubicBezTo>
                    <a:pt x="330" y="226"/>
                    <a:pt x="337" y="228"/>
                    <a:pt x="340" y="231"/>
                  </a:cubicBezTo>
                  <a:cubicBezTo>
                    <a:pt x="344" y="234"/>
                    <a:pt x="346" y="238"/>
                    <a:pt x="354" y="242"/>
                  </a:cubicBezTo>
                  <a:cubicBezTo>
                    <a:pt x="362" y="246"/>
                    <a:pt x="354" y="232"/>
                    <a:pt x="360" y="236"/>
                  </a:cubicBezTo>
                  <a:cubicBezTo>
                    <a:pt x="366" y="241"/>
                    <a:pt x="364" y="237"/>
                    <a:pt x="369" y="241"/>
                  </a:cubicBezTo>
                  <a:cubicBezTo>
                    <a:pt x="374" y="246"/>
                    <a:pt x="372" y="239"/>
                    <a:pt x="370" y="232"/>
                  </a:cubicBezTo>
                  <a:cubicBezTo>
                    <a:pt x="368" y="224"/>
                    <a:pt x="372" y="229"/>
                    <a:pt x="375" y="233"/>
                  </a:cubicBezTo>
                  <a:cubicBezTo>
                    <a:pt x="377" y="236"/>
                    <a:pt x="377" y="243"/>
                    <a:pt x="375" y="247"/>
                  </a:cubicBezTo>
                  <a:cubicBezTo>
                    <a:pt x="374" y="252"/>
                    <a:pt x="366" y="248"/>
                    <a:pt x="367" y="246"/>
                  </a:cubicBezTo>
                  <a:cubicBezTo>
                    <a:pt x="368" y="243"/>
                    <a:pt x="360" y="244"/>
                    <a:pt x="359" y="248"/>
                  </a:cubicBezTo>
                  <a:cubicBezTo>
                    <a:pt x="359" y="251"/>
                    <a:pt x="365" y="258"/>
                    <a:pt x="369" y="259"/>
                  </a:cubicBezTo>
                  <a:cubicBezTo>
                    <a:pt x="373" y="259"/>
                    <a:pt x="370" y="266"/>
                    <a:pt x="372" y="266"/>
                  </a:cubicBezTo>
                  <a:cubicBezTo>
                    <a:pt x="376" y="267"/>
                    <a:pt x="375" y="274"/>
                    <a:pt x="377" y="273"/>
                  </a:cubicBezTo>
                  <a:cubicBezTo>
                    <a:pt x="379" y="272"/>
                    <a:pt x="379" y="264"/>
                    <a:pt x="376" y="261"/>
                  </a:cubicBezTo>
                  <a:cubicBezTo>
                    <a:pt x="374" y="257"/>
                    <a:pt x="375" y="252"/>
                    <a:pt x="378" y="253"/>
                  </a:cubicBezTo>
                  <a:cubicBezTo>
                    <a:pt x="381" y="254"/>
                    <a:pt x="378" y="259"/>
                    <a:pt x="380" y="261"/>
                  </a:cubicBezTo>
                  <a:cubicBezTo>
                    <a:pt x="381" y="263"/>
                    <a:pt x="383" y="259"/>
                    <a:pt x="386" y="257"/>
                  </a:cubicBezTo>
                  <a:cubicBezTo>
                    <a:pt x="390" y="255"/>
                    <a:pt x="385" y="250"/>
                    <a:pt x="386" y="247"/>
                  </a:cubicBezTo>
                  <a:cubicBezTo>
                    <a:pt x="387" y="244"/>
                    <a:pt x="391" y="249"/>
                    <a:pt x="393" y="254"/>
                  </a:cubicBezTo>
                  <a:cubicBezTo>
                    <a:pt x="394" y="260"/>
                    <a:pt x="389" y="259"/>
                    <a:pt x="389" y="262"/>
                  </a:cubicBezTo>
                  <a:cubicBezTo>
                    <a:pt x="389" y="265"/>
                    <a:pt x="384" y="264"/>
                    <a:pt x="383" y="265"/>
                  </a:cubicBezTo>
                  <a:cubicBezTo>
                    <a:pt x="381" y="267"/>
                    <a:pt x="382" y="277"/>
                    <a:pt x="384" y="277"/>
                  </a:cubicBezTo>
                  <a:cubicBezTo>
                    <a:pt x="386" y="277"/>
                    <a:pt x="387" y="269"/>
                    <a:pt x="389" y="273"/>
                  </a:cubicBezTo>
                  <a:cubicBezTo>
                    <a:pt x="390" y="277"/>
                    <a:pt x="395" y="267"/>
                    <a:pt x="396" y="271"/>
                  </a:cubicBezTo>
                  <a:cubicBezTo>
                    <a:pt x="397" y="275"/>
                    <a:pt x="403" y="280"/>
                    <a:pt x="405" y="279"/>
                  </a:cubicBezTo>
                  <a:cubicBezTo>
                    <a:pt x="408" y="278"/>
                    <a:pt x="404" y="274"/>
                    <a:pt x="401" y="273"/>
                  </a:cubicBezTo>
                  <a:cubicBezTo>
                    <a:pt x="397" y="273"/>
                    <a:pt x="398" y="267"/>
                    <a:pt x="401" y="267"/>
                  </a:cubicBezTo>
                  <a:cubicBezTo>
                    <a:pt x="404" y="267"/>
                    <a:pt x="410" y="275"/>
                    <a:pt x="410" y="278"/>
                  </a:cubicBezTo>
                  <a:cubicBezTo>
                    <a:pt x="410" y="281"/>
                    <a:pt x="407" y="281"/>
                    <a:pt x="404" y="284"/>
                  </a:cubicBezTo>
                  <a:cubicBezTo>
                    <a:pt x="401" y="287"/>
                    <a:pt x="398" y="279"/>
                    <a:pt x="394" y="279"/>
                  </a:cubicBezTo>
                  <a:cubicBezTo>
                    <a:pt x="391" y="280"/>
                    <a:pt x="394" y="285"/>
                    <a:pt x="396" y="288"/>
                  </a:cubicBezTo>
                  <a:cubicBezTo>
                    <a:pt x="397" y="292"/>
                    <a:pt x="392" y="296"/>
                    <a:pt x="396" y="299"/>
                  </a:cubicBezTo>
                  <a:cubicBezTo>
                    <a:pt x="400" y="302"/>
                    <a:pt x="399" y="297"/>
                    <a:pt x="400" y="295"/>
                  </a:cubicBezTo>
                  <a:cubicBezTo>
                    <a:pt x="401" y="293"/>
                    <a:pt x="404" y="296"/>
                    <a:pt x="406" y="298"/>
                  </a:cubicBezTo>
                  <a:cubicBezTo>
                    <a:pt x="408" y="299"/>
                    <a:pt x="409" y="294"/>
                    <a:pt x="409" y="291"/>
                  </a:cubicBezTo>
                  <a:cubicBezTo>
                    <a:pt x="409" y="289"/>
                    <a:pt x="412" y="290"/>
                    <a:pt x="414" y="293"/>
                  </a:cubicBezTo>
                  <a:cubicBezTo>
                    <a:pt x="416" y="296"/>
                    <a:pt x="417" y="290"/>
                    <a:pt x="420" y="291"/>
                  </a:cubicBezTo>
                  <a:cubicBezTo>
                    <a:pt x="423" y="291"/>
                    <a:pt x="421" y="296"/>
                    <a:pt x="421" y="299"/>
                  </a:cubicBezTo>
                  <a:cubicBezTo>
                    <a:pt x="421" y="301"/>
                    <a:pt x="426" y="296"/>
                    <a:pt x="425" y="299"/>
                  </a:cubicBezTo>
                  <a:cubicBezTo>
                    <a:pt x="425" y="300"/>
                    <a:pt x="425" y="300"/>
                    <a:pt x="425" y="301"/>
                  </a:cubicBezTo>
                  <a:cubicBezTo>
                    <a:pt x="428" y="299"/>
                    <a:pt x="431" y="297"/>
                    <a:pt x="433" y="295"/>
                  </a:cubicBezTo>
                  <a:cubicBezTo>
                    <a:pt x="438" y="292"/>
                    <a:pt x="429" y="289"/>
                    <a:pt x="431" y="285"/>
                  </a:cubicBezTo>
                  <a:close/>
                  <a:moveTo>
                    <a:pt x="9" y="320"/>
                  </a:moveTo>
                  <a:cubicBezTo>
                    <a:pt x="15" y="318"/>
                    <a:pt x="17" y="315"/>
                    <a:pt x="15" y="312"/>
                  </a:cubicBezTo>
                  <a:cubicBezTo>
                    <a:pt x="12" y="309"/>
                    <a:pt x="4" y="322"/>
                    <a:pt x="9" y="320"/>
                  </a:cubicBezTo>
                  <a:close/>
                  <a:moveTo>
                    <a:pt x="51" y="298"/>
                  </a:moveTo>
                  <a:cubicBezTo>
                    <a:pt x="46" y="296"/>
                    <a:pt x="31" y="305"/>
                    <a:pt x="36" y="305"/>
                  </a:cubicBezTo>
                  <a:cubicBezTo>
                    <a:pt x="40" y="306"/>
                    <a:pt x="41" y="302"/>
                    <a:pt x="45" y="302"/>
                  </a:cubicBezTo>
                  <a:cubicBezTo>
                    <a:pt x="49" y="302"/>
                    <a:pt x="57" y="300"/>
                    <a:pt x="51" y="298"/>
                  </a:cubicBezTo>
                  <a:close/>
                  <a:moveTo>
                    <a:pt x="178" y="239"/>
                  </a:moveTo>
                  <a:cubicBezTo>
                    <a:pt x="178" y="236"/>
                    <a:pt x="174" y="237"/>
                    <a:pt x="169" y="242"/>
                  </a:cubicBezTo>
                  <a:cubicBezTo>
                    <a:pt x="164" y="248"/>
                    <a:pt x="160" y="251"/>
                    <a:pt x="159" y="254"/>
                  </a:cubicBezTo>
                  <a:cubicBezTo>
                    <a:pt x="159" y="257"/>
                    <a:pt x="153" y="253"/>
                    <a:pt x="151" y="257"/>
                  </a:cubicBezTo>
                  <a:cubicBezTo>
                    <a:pt x="149" y="260"/>
                    <a:pt x="152" y="268"/>
                    <a:pt x="156" y="266"/>
                  </a:cubicBezTo>
                  <a:cubicBezTo>
                    <a:pt x="159" y="263"/>
                    <a:pt x="160" y="266"/>
                    <a:pt x="162" y="266"/>
                  </a:cubicBezTo>
                  <a:cubicBezTo>
                    <a:pt x="164" y="266"/>
                    <a:pt x="174" y="259"/>
                    <a:pt x="177" y="255"/>
                  </a:cubicBezTo>
                  <a:cubicBezTo>
                    <a:pt x="179" y="252"/>
                    <a:pt x="173" y="251"/>
                    <a:pt x="172" y="248"/>
                  </a:cubicBezTo>
                  <a:cubicBezTo>
                    <a:pt x="172" y="246"/>
                    <a:pt x="178" y="246"/>
                    <a:pt x="180" y="245"/>
                  </a:cubicBezTo>
                  <a:cubicBezTo>
                    <a:pt x="183" y="243"/>
                    <a:pt x="178" y="242"/>
                    <a:pt x="178" y="239"/>
                  </a:cubicBezTo>
                  <a:close/>
                  <a:moveTo>
                    <a:pt x="19" y="210"/>
                  </a:moveTo>
                  <a:cubicBezTo>
                    <a:pt x="18" y="206"/>
                    <a:pt x="8" y="209"/>
                    <a:pt x="9" y="213"/>
                  </a:cubicBezTo>
                  <a:cubicBezTo>
                    <a:pt x="10" y="217"/>
                    <a:pt x="20" y="219"/>
                    <a:pt x="25" y="218"/>
                  </a:cubicBezTo>
                  <a:cubicBezTo>
                    <a:pt x="28" y="217"/>
                    <a:pt x="30" y="213"/>
                    <a:pt x="27" y="210"/>
                  </a:cubicBezTo>
                  <a:cubicBezTo>
                    <a:pt x="24" y="208"/>
                    <a:pt x="19" y="214"/>
                    <a:pt x="19" y="210"/>
                  </a:cubicBezTo>
                  <a:close/>
                  <a:moveTo>
                    <a:pt x="141" y="762"/>
                  </a:moveTo>
                  <a:cubicBezTo>
                    <a:pt x="134" y="762"/>
                    <a:pt x="138" y="778"/>
                    <a:pt x="141" y="775"/>
                  </a:cubicBezTo>
                  <a:cubicBezTo>
                    <a:pt x="144" y="774"/>
                    <a:pt x="148" y="773"/>
                    <a:pt x="149" y="771"/>
                  </a:cubicBezTo>
                  <a:cubicBezTo>
                    <a:pt x="151" y="768"/>
                    <a:pt x="147" y="761"/>
                    <a:pt x="141" y="762"/>
                  </a:cubicBezTo>
                  <a:close/>
                  <a:moveTo>
                    <a:pt x="132" y="752"/>
                  </a:moveTo>
                  <a:cubicBezTo>
                    <a:pt x="129" y="753"/>
                    <a:pt x="131" y="759"/>
                    <a:pt x="134" y="758"/>
                  </a:cubicBezTo>
                  <a:cubicBezTo>
                    <a:pt x="138" y="755"/>
                    <a:pt x="136" y="752"/>
                    <a:pt x="132" y="752"/>
                  </a:cubicBezTo>
                  <a:close/>
                  <a:moveTo>
                    <a:pt x="93" y="739"/>
                  </a:moveTo>
                  <a:cubicBezTo>
                    <a:pt x="97" y="743"/>
                    <a:pt x="99" y="742"/>
                    <a:pt x="100" y="739"/>
                  </a:cubicBezTo>
                  <a:cubicBezTo>
                    <a:pt x="101" y="736"/>
                    <a:pt x="90" y="736"/>
                    <a:pt x="93" y="739"/>
                  </a:cubicBezTo>
                  <a:close/>
                  <a:moveTo>
                    <a:pt x="111" y="747"/>
                  </a:moveTo>
                  <a:cubicBezTo>
                    <a:pt x="113" y="751"/>
                    <a:pt x="116" y="751"/>
                    <a:pt x="118" y="748"/>
                  </a:cubicBezTo>
                  <a:cubicBezTo>
                    <a:pt x="120" y="745"/>
                    <a:pt x="108" y="743"/>
                    <a:pt x="111" y="747"/>
                  </a:cubicBezTo>
                  <a:close/>
                  <a:moveTo>
                    <a:pt x="1137" y="412"/>
                  </a:moveTo>
                  <a:cubicBezTo>
                    <a:pt x="1137" y="409"/>
                    <a:pt x="1127" y="412"/>
                    <a:pt x="1122" y="408"/>
                  </a:cubicBezTo>
                  <a:cubicBezTo>
                    <a:pt x="1117" y="404"/>
                    <a:pt x="1109" y="421"/>
                    <a:pt x="1108" y="428"/>
                  </a:cubicBezTo>
                  <a:cubicBezTo>
                    <a:pt x="1106" y="435"/>
                    <a:pt x="1094" y="443"/>
                    <a:pt x="1094" y="443"/>
                  </a:cubicBezTo>
                  <a:cubicBezTo>
                    <a:pt x="1094" y="443"/>
                    <a:pt x="1058" y="443"/>
                    <a:pt x="1055" y="443"/>
                  </a:cubicBezTo>
                  <a:cubicBezTo>
                    <a:pt x="1053" y="443"/>
                    <a:pt x="1045" y="450"/>
                    <a:pt x="1040" y="454"/>
                  </a:cubicBezTo>
                  <a:cubicBezTo>
                    <a:pt x="1040" y="455"/>
                    <a:pt x="1040" y="455"/>
                    <a:pt x="1040" y="455"/>
                  </a:cubicBezTo>
                  <a:cubicBezTo>
                    <a:pt x="1044" y="461"/>
                    <a:pt x="1031" y="465"/>
                    <a:pt x="1018" y="466"/>
                  </a:cubicBezTo>
                  <a:cubicBezTo>
                    <a:pt x="1015" y="466"/>
                    <a:pt x="1012" y="466"/>
                    <a:pt x="1009" y="467"/>
                  </a:cubicBezTo>
                  <a:cubicBezTo>
                    <a:pt x="1010" y="468"/>
                    <a:pt x="1010" y="470"/>
                    <a:pt x="1010" y="471"/>
                  </a:cubicBezTo>
                  <a:cubicBezTo>
                    <a:pt x="1010" y="472"/>
                    <a:pt x="1009" y="473"/>
                    <a:pt x="1007" y="474"/>
                  </a:cubicBezTo>
                  <a:cubicBezTo>
                    <a:pt x="1005" y="478"/>
                    <a:pt x="989" y="485"/>
                    <a:pt x="981" y="490"/>
                  </a:cubicBezTo>
                  <a:cubicBezTo>
                    <a:pt x="971" y="495"/>
                    <a:pt x="958" y="492"/>
                    <a:pt x="958" y="485"/>
                  </a:cubicBezTo>
                  <a:cubicBezTo>
                    <a:pt x="958" y="477"/>
                    <a:pt x="965" y="479"/>
                    <a:pt x="967" y="482"/>
                  </a:cubicBezTo>
                  <a:cubicBezTo>
                    <a:pt x="967" y="484"/>
                    <a:pt x="969" y="483"/>
                    <a:pt x="971" y="481"/>
                  </a:cubicBezTo>
                  <a:cubicBezTo>
                    <a:pt x="969" y="479"/>
                    <a:pt x="969" y="475"/>
                    <a:pt x="970" y="472"/>
                  </a:cubicBezTo>
                  <a:cubicBezTo>
                    <a:pt x="967" y="471"/>
                    <a:pt x="971" y="460"/>
                    <a:pt x="965" y="458"/>
                  </a:cubicBezTo>
                  <a:cubicBezTo>
                    <a:pt x="959" y="456"/>
                    <a:pt x="952" y="466"/>
                    <a:pt x="953" y="460"/>
                  </a:cubicBezTo>
                  <a:cubicBezTo>
                    <a:pt x="954" y="453"/>
                    <a:pt x="963" y="448"/>
                    <a:pt x="958" y="439"/>
                  </a:cubicBezTo>
                  <a:cubicBezTo>
                    <a:pt x="952" y="431"/>
                    <a:pt x="942" y="431"/>
                    <a:pt x="940" y="437"/>
                  </a:cubicBezTo>
                  <a:cubicBezTo>
                    <a:pt x="938" y="444"/>
                    <a:pt x="931" y="441"/>
                    <a:pt x="929" y="446"/>
                  </a:cubicBezTo>
                  <a:cubicBezTo>
                    <a:pt x="926" y="451"/>
                    <a:pt x="924" y="462"/>
                    <a:pt x="926" y="470"/>
                  </a:cubicBezTo>
                  <a:cubicBezTo>
                    <a:pt x="928" y="478"/>
                    <a:pt x="925" y="482"/>
                    <a:pt x="918" y="486"/>
                  </a:cubicBezTo>
                  <a:cubicBezTo>
                    <a:pt x="910" y="491"/>
                    <a:pt x="906" y="480"/>
                    <a:pt x="909" y="465"/>
                  </a:cubicBezTo>
                  <a:cubicBezTo>
                    <a:pt x="911" y="455"/>
                    <a:pt x="917" y="445"/>
                    <a:pt x="912" y="445"/>
                  </a:cubicBezTo>
                  <a:cubicBezTo>
                    <a:pt x="907" y="445"/>
                    <a:pt x="918" y="433"/>
                    <a:pt x="929" y="431"/>
                  </a:cubicBezTo>
                  <a:cubicBezTo>
                    <a:pt x="939" y="428"/>
                    <a:pt x="952" y="429"/>
                    <a:pt x="952" y="426"/>
                  </a:cubicBezTo>
                  <a:cubicBezTo>
                    <a:pt x="952" y="426"/>
                    <a:pt x="953" y="425"/>
                    <a:pt x="954" y="425"/>
                  </a:cubicBezTo>
                  <a:cubicBezTo>
                    <a:pt x="951" y="423"/>
                    <a:pt x="949" y="422"/>
                    <a:pt x="947" y="421"/>
                  </a:cubicBezTo>
                  <a:cubicBezTo>
                    <a:pt x="947" y="421"/>
                    <a:pt x="947" y="422"/>
                    <a:pt x="946" y="422"/>
                  </a:cubicBezTo>
                  <a:cubicBezTo>
                    <a:pt x="942" y="425"/>
                    <a:pt x="943" y="418"/>
                    <a:pt x="935" y="418"/>
                  </a:cubicBezTo>
                  <a:cubicBezTo>
                    <a:pt x="928" y="418"/>
                    <a:pt x="920" y="425"/>
                    <a:pt x="914" y="422"/>
                  </a:cubicBezTo>
                  <a:cubicBezTo>
                    <a:pt x="908" y="419"/>
                    <a:pt x="911" y="415"/>
                    <a:pt x="906" y="415"/>
                  </a:cubicBezTo>
                  <a:cubicBezTo>
                    <a:pt x="900" y="415"/>
                    <a:pt x="910" y="404"/>
                    <a:pt x="902" y="409"/>
                  </a:cubicBezTo>
                  <a:cubicBezTo>
                    <a:pt x="894" y="413"/>
                    <a:pt x="882" y="424"/>
                    <a:pt x="876" y="419"/>
                  </a:cubicBezTo>
                  <a:cubicBezTo>
                    <a:pt x="871" y="414"/>
                    <a:pt x="866" y="421"/>
                    <a:pt x="862" y="417"/>
                  </a:cubicBezTo>
                  <a:cubicBezTo>
                    <a:pt x="858" y="413"/>
                    <a:pt x="876" y="402"/>
                    <a:pt x="884" y="402"/>
                  </a:cubicBezTo>
                  <a:cubicBezTo>
                    <a:pt x="886" y="403"/>
                    <a:pt x="888" y="402"/>
                    <a:pt x="890" y="400"/>
                  </a:cubicBezTo>
                  <a:cubicBezTo>
                    <a:pt x="886" y="399"/>
                    <a:pt x="876" y="395"/>
                    <a:pt x="874" y="398"/>
                  </a:cubicBezTo>
                  <a:cubicBezTo>
                    <a:pt x="871" y="402"/>
                    <a:pt x="867" y="399"/>
                    <a:pt x="864" y="396"/>
                  </a:cubicBezTo>
                  <a:cubicBezTo>
                    <a:pt x="862" y="393"/>
                    <a:pt x="859" y="397"/>
                    <a:pt x="855" y="393"/>
                  </a:cubicBezTo>
                  <a:cubicBezTo>
                    <a:pt x="851" y="388"/>
                    <a:pt x="847" y="391"/>
                    <a:pt x="845" y="392"/>
                  </a:cubicBezTo>
                  <a:cubicBezTo>
                    <a:pt x="842" y="393"/>
                    <a:pt x="839" y="391"/>
                    <a:pt x="835" y="389"/>
                  </a:cubicBezTo>
                  <a:cubicBezTo>
                    <a:pt x="831" y="387"/>
                    <a:pt x="834" y="383"/>
                    <a:pt x="830" y="380"/>
                  </a:cubicBezTo>
                  <a:cubicBezTo>
                    <a:pt x="827" y="378"/>
                    <a:pt x="826" y="385"/>
                    <a:pt x="826" y="385"/>
                  </a:cubicBezTo>
                  <a:cubicBezTo>
                    <a:pt x="516" y="387"/>
                    <a:pt x="516" y="387"/>
                    <a:pt x="516" y="387"/>
                  </a:cubicBezTo>
                  <a:cubicBezTo>
                    <a:pt x="516" y="388"/>
                    <a:pt x="516" y="388"/>
                    <a:pt x="517" y="388"/>
                  </a:cubicBezTo>
                  <a:cubicBezTo>
                    <a:pt x="521" y="392"/>
                    <a:pt x="518" y="395"/>
                    <a:pt x="519" y="400"/>
                  </a:cubicBezTo>
                  <a:cubicBezTo>
                    <a:pt x="520" y="405"/>
                    <a:pt x="519" y="412"/>
                    <a:pt x="515" y="412"/>
                  </a:cubicBezTo>
                  <a:cubicBezTo>
                    <a:pt x="512" y="412"/>
                    <a:pt x="511" y="407"/>
                    <a:pt x="514" y="406"/>
                  </a:cubicBezTo>
                  <a:cubicBezTo>
                    <a:pt x="517" y="404"/>
                    <a:pt x="515" y="399"/>
                    <a:pt x="512" y="399"/>
                  </a:cubicBezTo>
                  <a:cubicBezTo>
                    <a:pt x="511" y="399"/>
                    <a:pt x="510" y="397"/>
                    <a:pt x="510" y="395"/>
                  </a:cubicBezTo>
                  <a:cubicBezTo>
                    <a:pt x="505" y="396"/>
                    <a:pt x="499" y="396"/>
                    <a:pt x="492" y="395"/>
                  </a:cubicBezTo>
                  <a:cubicBezTo>
                    <a:pt x="492" y="395"/>
                    <a:pt x="493" y="395"/>
                    <a:pt x="493" y="396"/>
                  </a:cubicBezTo>
                  <a:cubicBezTo>
                    <a:pt x="493" y="399"/>
                    <a:pt x="494" y="405"/>
                    <a:pt x="498" y="411"/>
                  </a:cubicBezTo>
                  <a:cubicBezTo>
                    <a:pt x="502" y="416"/>
                    <a:pt x="500" y="419"/>
                    <a:pt x="503" y="421"/>
                  </a:cubicBezTo>
                  <a:cubicBezTo>
                    <a:pt x="507" y="423"/>
                    <a:pt x="507" y="425"/>
                    <a:pt x="503" y="425"/>
                  </a:cubicBezTo>
                  <a:cubicBezTo>
                    <a:pt x="500" y="424"/>
                    <a:pt x="502" y="428"/>
                    <a:pt x="501" y="435"/>
                  </a:cubicBezTo>
                  <a:cubicBezTo>
                    <a:pt x="500" y="443"/>
                    <a:pt x="500" y="458"/>
                    <a:pt x="499" y="463"/>
                  </a:cubicBezTo>
                  <a:cubicBezTo>
                    <a:pt x="499" y="468"/>
                    <a:pt x="493" y="475"/>
                    <a:pt x="496" y="480"/>
                  </a:cubicBezTo>
                  <a:cubicBezTo>
                    <a:pt x="500" y="485"/>
                    <a:pt x="502" y="492"/>
                    <a:pt x="500" y="499"/>
                  </a:cubicBezTo>
                  <a:cubicBezTo>
                    <a:pt x="498" y="505"/>
                    <a:pt x="499" y="509"/>
                    <a:pt x="501" y="513"/>
                  </a:cubicBezTo>
                  <a:cubicBezTo>
                    <a:pt x="504" y="518"/>
                    <a:pt x="502" y="526"/>
                    <a:pt x="505" y="528"/>
                  </a:cubicBezTo>
                  <a:cubicBezTo>
                    <a:pt x="508" y="530"/>
                    <a:pt x="511" y="533"/>
                    <a:pt x="513" y="538"/>
                  </a:cubicBezTo>
                  <a:cubicBezTo>
                    <a:pt x="516" y="542"/>
                    <a:pt x="519" y="540"/>
                    <a:pt x="519" y="544"/>
                  </a:cubicBezTo>
                  <a:cubicBezTo>
                    <a:pt x="520" y="549"/>
                    <a:pt x="520" y="549"/>
                    <a:pt x="524" y="551"/>
                  </a:cubicBezTo>
                  <a:cubicBezTo>
                    <a:pt x="528" y="553"/>
                    <a:pt x="525" y="557"/>
                    <a:pt x="525" y="560"/>
                  </a:cubicBezTo>
                  <a:cubicBezTo>
                    <a:pt x="525" y="562"/>
                    <a:pt x="530" y="567"/>
                    <a:pt x="537" y="573"/>
                  </a:cubicBezTo>
                  <a:cubicBezTo>
                    <a:pt x="543" y="578"/>
                    <a:pt x="538" y="583"/>
                    <a:pt x="543" y="583"/>
                  </a:cubicBezTo>
                  <a:cubicBezTo>
                    <a:pt x="547" y="583"/>
                    <a:pt x="552" y="586"/>
                    <a:pt x="557" y="589"/>
                  </a:cubicBezTo>
                  <a:cubicBezTo>
                    <a:pt x="561" y="592"/>
                    <a:pt x="563" y="590"/>
                    <a:pt x="566" y="591"/>
                  </a:cubicBezTo>
                  <a:cubicBezTo>
                    <a:pt x="569" y="592"/>
                    <a:pt x="575" y="599"/>
                    <a:pt x="577" y="603"/>
                  </a:cubicBezTo>
                  <a:cubicBezTo>
                    <a:pt x="577" y="606"/>
                    <a:pt x="578" y="608"/>
                    <a:pt x="579" y="611"/>
                  </a:cubicBezTo>
                  <a:cubicBezTo>
                    <a:pt x="605" y="607"/>
                    <a:pt x="605" y="607"/>
                    <a:pt x="605" y="607"/>
                  </a:cubicBezTo>
                  <a:cubicBezTo>
                    <a:pt x="605" y="607"/>
                    <a:pt x="613" y="613"/>
                    <a:pt x="618" y="614"/>
                  </a:cubicBezTo>
                  <a:cubicBezTo>
                    <a:pt x="622" y="615"/>
                    <a:pt x="647" y="624"/>
                    <a:pt x="647" y="624"/>
                  </a:cubicBezTo>
                  <a:cubicBezTo>
                    <a:pt x="679" y="624"/>
                    <a:pt x="679" y="624"/>
                    <a:pt x="679" y="624"/>
                  </a:cubicBezTo>
                  <a:cubicBezTo>
                    <a:pt x="683" y="619"/>
                    <a:pt x="683" y="619"/>
                    <a:pt x="683" y="619"/>
                  </a:cubicBezTo>
                  <a:cubicBezTo>
                    <a:pt x="700" y="619"/>
                    <a:pt x="700" y="619"/>
                    <a:pt x="700" y="619"/>
                  </a:cubicBezTo>
                  <a:cubicBezTo>
                    <a:pt x="700" y="619"/>
                    <a:pt x="711" y="630"/>
                    <a:pt x="713" y="630"/>
                  </a:cubicBezTo>
                  <a:cubicBezTo>
                    <a:pt x="715" y="631"/>
                    <a:pt x="720" y="636"/>
                    <a:pt x="720" y="639"/>
                  </a:cubicBezTo>
                  <a:cubicBezTo>
                    <a:pt x="720" y="642"/>
                    <a:pt x="722" y="645"/>
                    <a:pt x="724" y="646"/>
                  </a:cubicBezTo>
                  <a:cubicBezTo>
                    <a:pt x="727" y="648"/>
                    <a:pt x="736" y="654"/>
                    <a:pt x="737" y="653"/>
                  </a:cubicBezTo>
                  <a:cubicBezTo>
                    <a:pt x="739" y="653"/>
                    <a:pt x="741" y="642"/>
                    <a:pt x="746" y="643"/>
                  </a:cubicBezTo>
                  <a:cubicBezTo>
                    <a:pt x="751" y="643"/>
                    <a:pt x="764" y="647"/>
                    <a:pt x="766" y="654"/>
                  </a:cubicBezTo>
                  <a:cubicBezTo>
                    <a:pt x="768" y="662"/>
                    <a:pt x="775" y="668"/>
                    <a:pt x="777" y="669"/>
                  </a:cubicBezTo>
                  <a:cubicBezTo>
                    <a:pt x="779" y="671"/>
                    <a:pt x="778" y="676"/>
                    <a:pt x="779" y="678"/>
                  </a:cubicBezTo>
                  <a:cubicBezTo>
                    <a:pt x="781" y="680"/>
                    <a:pt x="781" y="685"/>
                    <a:pt x="783" y="685"/>
                  </a:cubicBezTo>
                  <a:cubicBezTo>
                    <a:pt x="785" y="685"/>
                    <a:pt x="794" y="691"/>
                    <a:pt x="798" y="690"/>
                  </a:cubicBezTo>
                  <a:cubicBezTo>
                    <a:pt x="800" y="690"/>
                    <a:pt x="801" y="691"/>
                    <a:pt x="803" y="692"/>
                  </a:cubicBezTo>
                  <a:cubicBezTo>
                    <a:pt x="804" y="683"/>
                    <a:pt x="794" y="682"/>
                    <a:pt x="800" y="678"/>
                  </a:cubicBezTo>
                  <a:cubicBezTo>
                    <a:pt x="806" y="673"/>
                    <a:pt x="800" y="669"/>
                    <a:pt x="803" y="667"/>
                  </a:cubicBezTo>
                  <a:cubicBezTo>
                    <a:pt x="806" y="665"/>
                    <a:pt x="811" y="663"/>
                    <a:pt x="811" y="660"/>
                  </a:cubicBezTo>
                  <a:cubicBezTo>
                    <a:pt x="811" y="657"/>
                    <a:pt x="814" y="657"/>
                    <a:pt x="818" y="657"/>
                  </a:cubicBezTo>
                  <a:cubicBezTo>
                    <a:pt x="822" y="658"/>
                    <a:pt x="829" y="651"/>
                    <a:pt x="829" y="648"/>
                  </a:cubicBezTo>
                  <a:cubicBezTo>
                    <a:pt x="828" y="645"/>
                    <a:pt x="829" y="645"/>
                    <a:pt x="834" y="646"/>
                  </a:cubicBezTo>
                  <a:cubicBezTo>
                    <a:pt x="839" y="647"/>
                    <a:pt x="838" y="640"/>
                    <a:pt x="841" y="641"/>
                  </a:cubicBezTo>
                  <a:cubicBezTo>
                    <a:pt x="844" y="642"/>
                    <a:pt x="847" y="644"/>
                    <a:pt x="847" y="642"/>
                  </a:cubicBezTo>
                  <a:cubicBezTo>
                    <a:pt x="847" y="640"/>
                    <a:pt x="850" y="640"/>
                    <a:pt x="852" y="643"/>
                  </a:cubicBezTo>
                  <a:cubicBezTo>
                    <a:pt x="855" y="646"/>
                    <a:pt x="861" y="647"/>
                    <a:pt x="862" y="643"/>
                  </a:cubicBezTo>
                  <a:cubicBezTo>
                    <a:pt x="862" y="640"/>
                    <a:pt x="866" y="643"/>
                    <a:pt x="869" y="647"/>
                  </a:cubicBezTo>
                  <a:cubicBezTo>
                    <a:pt x="872" y="650"/>
                    <a:pt x="874" y="649"/>
                    <a:pt x="879" y="650"/>
                  </a:cubicBezTo>
                  <a:cubicBezTo>
                    <a:pt x="883" y="650"/>
                    <a:pt x="883" y="649"/>
                    <a:pt x="884" y="646"/>
                  </a:cubicBezTo>
                  <a:cubicBezTo>
                    <a:pt x="884" y="643"/>
                    <a:pt x="889" y="652"/>
                    <a:pt x="894" y="653"/>
                  </a:cubicBezTo>
                  <a:cubicBezTo>
                    <a:pt x="898" y="653"/>
                    <a:pt x="895" y="650"/>
                    <a:pt x="891" y="647"/>
                  </a:cubicBezTo>
                  <a:cubicBezTo>
                    <a:pt x="888" y="644"/>
                    <a:pt x="892" y="643"/>
                    <a:pt x="889" y="641"/>
                  </a:cubicBezTo>
                  <a:cubicBezTo>
                    <a:pt x="886" y="638"/>
                    <a:pt x="893" y="635"/>
                    <a:pt x="899" y="636"/>
                  </a:cubicBezTo>
                  <a:cubicBezTo>
                    <a:pt x="905" y="636"/>
                    <a:pt x="904" y="637"/>
                    <a:pt x="907" y="634"/>
                  </a:cubicBezTo>
                  <a:cubicBezTo>
                    <a:pt x="909" y="630"/>
                    <a:pt x="911" y="634"/>
                    <a:pt x="911" y="637"/>
                  </a:cubicBezTo>
                  <a:cubicBezTo>
                    <a:pt x="911" y="640"/>
                    <a:pt x="921" y="635"/>
                    <a:pt x="926" y="635"/>
                  </a:cubicBezTo>
                  <a:cubicBezTo>
                    <a:pt x="931" y="635"/>
                    <a:pt x="936" y="640"/>
                    <a:pt x="937" y="643"/>
                  </a:cubicBezTo>
                  <a:cubicBezTo>
                    <a:pt x="937" y="646"/>
                    <a:pt x="941" y="647"/>
                    <a:pt x="944" y="644"/>
                  </a:cubicBezTo>
                  <a:cubicBezTo>
                    <a:pt x="948" y="641"/>
                    <a:pt x="951" y="637"/>
                    <a:pt x="955" y="640"/>
                  </a:cubicBezTo>
                  <a:cubicBezTo>
                    <a:pt x="958" y="644"/>
                    <a:pt x="962" y="649"/>
                    <a:pt x="966" y="653"/>
                  </a:cubicBezTo>
                  <a:cubicBezTo>
                    <a:pt x="970" y="657"/>
                    <a:pt x="964" y="662"/>
                    <a:pt x="966" y="666"/>
                  </a:cubicBezTo>
                  <a:cubicBezTo>
                    <a:pt x="969" y="669"/>
                    <a:pt x="966" y="673"/>
                    <a:pt x="971" y="677"/>
                  </a:cubicBezTo>
                  <a:cubicBezTo>
                    <a:pt x="976" y="680"/>
                    <a:pt x="972" y="688"/>
                    <a:pt x="976" y="689"/>
                  </a:cubicBezTo>
                  <a:cubicBezTo>
                    <a:pt x="980" y="690"/>
                    <a:pt x="983" y="696"/>
                    <a:pt x="983" y="698"/>
                  </a:cubicBezTo>
                  <a:cubicBezTo>
                    <a:pt x="984" y="701"/>
                    <a:pt x="991" y="704"/>
                    <a:pt x="992" y="700"/>
                  </a:cubicBezTo>
                  <a:cubicBezTo>
                    <a:pt x="992" y="696"/>
                    <a:pt x="996" y="691"/>
                    <a:pt x="997" y="687"/>
                  </a:cubicBezTo>
                  <a:cubicBezTo>
                    <a:pt x="997" y="683"/>
                    <a:pt x="994" y="668"/>
                    <a:pt x="991" y="664"/>
                  </a:cubicBezTo>
                  <a:cubicBezTo>
                    <a:pt x="987" y="659"/>
                    <a:pt x="991" y="658"/>
                    <a:pt x="987" y="653"/>
                  </a:cubicBezTo>
                  <a:cubicBezTo>
                    <a:pt x="983" y="648"/>
                    <a:pt x="981" y="639"/>
                    <a:pt x="981" y="631"/>
                  </a:cubicBezTo>
                  <a:cubicBezTo>
                    <a:pt x="981" y="624"/>
                    <a:pt x="990" y="611"/>
                    <a:pt x="994" y="608"/>
                  </a:cubicBezTo>
                  <a:cubicBezTo>
                    <a:pt x="999" y="604"/>
                    <a:pt x="1003" y="606"/>
                    <a:pt x="1004" y="602"/>
                  </a:cubicBezTo>
                  <a:cubicBezTo>
                    <a:pt x="1005" y="598"/>
                    <a:pt x="1011" y="593"/>
                    <a:pt x="1014" y="593"/>
                  </a:cubicBezTo>
                  <a:cubicBezTo>
                    <a:pt x="1017" y="593"/>
                    <a:pt x="1020" y="594"/>
                    <a:pt x="1020" y="590"/>
                  </a:cubicBezTo>
                  <a:cubicBezTo>
                    <a:pt x="1021" y="587"/>
                    <a:pt x="1026" y="583"/>
                    <a:pt x="1032" y="582"/>
                  </a:cubicBezTo>
                  <a:cubicBezTo>
                    <a:pt x="1039" y="581"/>
                    <a:pt x="1035" y="578"/>
                    <a:pt x="1033" y="575"/>
                  </a:cubicBezTo>
                  <a:cubicBezTo>
                    <a:pt x="1032" y="572"/>
                    <a:pt x="1035" y="569"/>
                    <a:pt x="1036" y="571"/>
                  </a:cubicBezTo>
                  <a:cubicBezTo>
                    <a:pt x="1037" y="573"/>
                    <a:pt x="1041" y="573"/>
                    <a:pt x="1044" y="571"/>
                  </a:cubicBezTo>
                  <a:cubicBezTo>
                    <a:pt x="1046" y="569"/>
                    <a:pt x="1052" y="565"/>
                    <a:pt x="1047" y="564"/>
                  </a:cubicBezTo>
                  <a:cubicBezTo>
                    <a:pt x="1041" y="564"/>
                    <a:pt x="1040" y="562"/>
                    <a:pt x="1043" y="561"/>
                  </a:cubicBezTo>
                  <a:cubicBezTo>
                    <a:pt x="1046" y="559"/>
                    <a:pt x="1044" y="553"/>
                    <a:pt x="1039" y="553"/>
                  </a:cubicBezTo>
                  <a:cubicBezTo>
                    <a:pt x="1035" y="552"/>
                    <a:pt x="1036" y="550"/>
                    <a:pt x="1039" y="547"/>
                  </a:cubicBezTo>
                  <a:cubicBezTo>
                    <a:pt x="1042" y="545"/>
                    <a:pt x="1035" y="540"/>
                    <a:pt x="1032" y="538"/>
                  </a:cubicBezTo>
                  <a:cubicBezTo>
                    <a:pt x="1028" y="536"/>
                    <a:pt x="1034" y="534"/>
                    <a:pt x="1036" y="534"/>
                  </a:cubicBezTo>
                  <a:cubicBezTo>
                    <a:pt x="1039" y="533"/>
                    <a:pt x="1037" y="522"/>
                    <a:pt x="1038" y="519"/>
                  </a:cubicBezTo>
                  <a:cubicBezTo>
                    <a:pt x="1039" y="516"/>
                    <a:pt x="1043" y="516"/>
                    <a:pt x="1042" y="519"/>
                  </a:cubicBezTo>
                  <a:cubicBezTo>
                    <a:pt x="1040" y="522"/>
                    <a:pt x="1037" y="526"/>
                    <a:pt x="1041" y="530"/>
                  </a:cubicBezTo>
                  <a:cubicBezTo>
                    <a:pt x="1044" y="534"/>
                    <a:pt x="1045" y="538"/>
                    <a:pt x="1044" y="544"/>
                  </a:cubicBezTo>
                  <a:cubicBezTo>
                    <a:pt x="1042" y="549"/>
                    <a:pt x="1045" y="548"/>
                    <a:pt x="1049" y="540"/>
                  </a:cubicBezTo>
                  <a:cubicBezTo>
                    <a:pt x="1052" y="533"/>
                    <a:pt x="1053" y="526"/>
                    <a:pt x="1050" y="526"/>
                  </a:cubicBezTo>
                  <a:cubicBezTo>
                    <a:pt x="1048" y="525"/>
                    <a:pt x="1048" y="517"/>
                    <a:pt x="1051" y="521"/>
                  </a:cubicBezTo>
                  <a:cubicBezTo>
                    <a:pt x="1054" y="524"/>
                    <a:pt x="1055" y="525"/>
                    <a:pt x="1059" y="520"/>
                  </a:cubicBezTo>
                  <a:cubicBezTo>
                    <a:pt x="1063" y="516"/>
                    <a:pt x="1068" y="508"/>
                    <a:pt x="1065" y="506"/>
                  </a:cubicBezTo>
                  <a:cubicBezTo>
                    <a:pt x="1062" y="505"/>
                    <a:pt x="1066" y="503"/>
                    <a:pt x="1071" y="503"/>
                  </a:cubicBezTo>
                  <a:cubicBezTo>
                    <a:pt x="1076" y="503"/>
                    <a:pt x="1087" y="500"/>
                    <a:pt x="1088" y="499"/>
                  </a:cubicBezTo>
                  <a:cubicBezTo>
                    <a:pt x="1090" y="494"/>
                    <a:pt x="1070" y="501"/>
                    <a:pt x="1070" y="498"/>
                  </a:cubicBezTo>
                  <a:cubicBezTo>
                    <a:pt x="1070" y="495"/>
                    <a:pt x="1083" y="493"/>
                    <a:pt x="1089" y="492"/>
                  </a:cubicBezTo>
                  <a:cubicBezTo>
                    <a:pt x="1094" y="492"/>
                    <a:pt x="1092" y="484"/>
                    <a:pt x="1094" y="488"/>
                  </a:cubicBezTo>
                  <a:cubicBezTo>
                    <a:pt x="1097" y="491"/>
                    <a:pt x="1100" y="490"/>
                    <a:pt x="1104" y="488"/>
                  </a:cubicBezTo>
                  <a:cubicBezTo>
                    <a:pt x="1107" y="486"/>
                    <a:pt x="1104" y="481"/>
                    <a:pt x="1101" y="480"/>
                  </a:cubicBezTo>
                  <a:cubicBezTo>
                    <a:pt x="1097" y="479"/>
                    <a:pt x="1103" y="476"/>
                    <a:pt x="1102" y="474"/>
                  </a:cubicBezTo>
                  <a:cubicBezTo>
                    <a:pt x="1101" y="472"/>
                    <a:pt x="1105" y="463"/>
                    <a:pt x="1109" y="462"/>
                  </a:cubicBezTo>
                  <a:cubicBezTo>
                    <a:pt x="1114" y="461"/>
                    <a:pt x="1112" y="458"/>
                    <a:pt x="1116" y="458"/>
                  </a:cubicBezTo>
                  <a:cubicBezTo>
                    <a:pt x="1120" y="458"/>
                    <a:pt x="1121" y="453"/>
                    <a:pt x="1124" y="449"/>
                  </a:cubicBezTo>
                  <a:cubicBezTo>
                    <a:pt x="1128" y="446"/>
                    <a:pt x="1133" y="455"/>
                    <a:pt x="1138" y="450"/>
                  </a:cubicBezTo>
                  <a:cubicBezTo>
                    <a:pt x="1140" y="448"/>
                    <a:pt x="1143" y="446"/>
                    <a:pt x="1147" y="444"/>
                  </a:cubicBezTo>
                  <a:cubicBezTo>
                    <a:pt x="1134" y="427"/>
                    <a:pt x="1137" y="415"/>
                    <a:pt x="1137" y="41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7" name="Freeform 202">
              <a:extLst>
                <a:ext uri="{FF2B5EF4-FFF2-40B4-BE49-F238E27FC236}">
                  <a16:creationId xmlns="" xmlns:a16="http://schemas.microsoft.com/office/drawing/2014/main" id="{7E5F6993-DF5E-46CB-B49D-B49C1DAFD14C}"/>
                </a:ext>
              </a:extLst>
            </p:cNvPr>
            <p:cNvSpPr>
              <a:spLocks noEditPoints="1"/>
            </p:cNvSpPr>
            <p:nvPr/>
          </p:nvSpPr>
          <p:spPr bwMode="auto">
            <a:xfrm>
              <a:off x="4008437" y="2108201"/>
              <a:ext cx="307975" cy="217488"/>
            </a:xfrm>
            <a:custGeom>
              <a:avLst/>
              <a:gdLst>
                <a:gd name="T0" fmla="*/ 143 w 145"/>
                <a:gd name="T1" fmla="*/ 19 h 103"/>
                <a:gd name="T2" fmla="*/ 132 w 145"/>
                <a:gd name="T3" fmla="*/ 18 h 103"/>
                <a:gd name="T4" fmla="*/ 118 w 145"/>
                <a:gd name="T5" fmla="*/ 15 h 103"/>
                <a:gd name="T6" fmla="*/ 113 w 145"/>
                <a:gd name="T7" fmla="*/ 14 h 103"/>
                <a:gd name="T8" fmla="*/ 104 w 145"/>
                <a:gd name="T9" fmla="*/ 15 h 103"/>
                <a:gd name="T10" fmla="*/ 93 w 145"/>
                <a:gd name="T11" fmla="*/ 9 h 103"/>
                <a:gd name="T12" fmla="*/ 87 w 145"/>
                <a:gd name="T13" fmla="*/ 6 h 103"/>
                <a:gd name="T14" fmla="*/ 67 w 145"/>
                <a:gd name="T15" fmla="*/ 4 h 103"/>
                <a:gd name="T16" fmla="*/ 30 w 145"/>
                <a:gd name="T17" fmla="*/ 4 h 103"/>
                <a:gd name="T18" fmla="*/ 16 w 145"/>
                <a:gd name="T19" fmla="*/ 0 h 103"/>
                <a:gd name="T20" fmla="*/ 7 w 145"/>
                <a:gd name="T21" fmla="*/ 6 h 103"/>
                <a:gd name="T22" fmla="*/ 5 w 145"/>
                <a:gd name="T23" fmla="*/ 14 h 103"/>
                <a:gd name="T24" fmla="*/ 7 w 145"/>
                <a:gd name="T25" fmla="*/ 25 h 103"/>
                <a:gd name="T26" fmla="*/ 10 w 145"/>
                <a:gd name="T27" fmla="*/ 24 h 103"/>
                <a:gd name="T28" fmla="*/ 14 w 145"/>
                <a:gd name="T29" fmla="*/ 24 h 103"/>
                <a:gd name="T30" fmla="*/ 21 w 145"/>
                <a:gd name="T31" fmla="*/ 26 h 103"/>
                <a:gd name="T32" fmla="*/ 25 w 145"/>
                <a:gd name="T33" fmla="*/ 26 h 103"/>
                <a:gd name="T34" fmla="*/ 32 w 145"/>
                <a:gd name="T35" fmla="*/ 27 h 103"/>
                <a:gd name="T36" fmla="*/ 35 w 145"/>
                <a:gd name="T37" fmla="*/ 32 h 103"/>
                <a:gd name="T38" fmla="*/ 27 w 145"/>
                <a:gd name="T39" fmla="*/ 38 h 103"/>
                <a:gd name="T40" fmla="*/ 28 w 145"/>
                <a:gd name="T41" fmla="*/ 49 h 103"/>
                <a:gd name="T42" fmla="*/ 26 w 145"/>
                <a:gd name="T43" fmla="*/ 56 h 103"/>
                <a:gd name="T44" fmla="*/ 23 w 145"/>
                <a:gd name="T45" fmla="*/ 61 h 103"/>
                <a:gd name="T46" fmla="*/ 27 w 145"/>
                <a:gd name="T47" fmla="*/ 67 h 103"/>
                <a:gd name="T48" fmla="*/ 24 w 145"/>
                <a:gd name="T49" fmla="*/ 73 h 103"/>
                <a:gd name="T50" fmla="*/ 26 w 145"/>
                <a:gd name="T51" fmla="*/ 79 h 103"/>
                <a:gd name="T52" fmla="*/ 22 w 145"/>
                <a:gd name="T53" fmla="*/ 85 h 103"/>
                <a:gd name="T54" fmla="*/ 23 w 145"/>
                <a:gd name="T55" fmla="*/ 89 h 103"/>
                <a:gd name="T56" fmla="*/ 29 w 145"/>
                <a:gd name="T57" fmla="*/ 90 h 103"/>
                <a:gd name="T58" fmla="*/ 43 w 145"/>
                <a:gd name="T59" fmla="*/ 103 h 103"/>
                <a:gd name="T60" fmla="*/ 46 w 145"/>
                <a:gd name="T61" fmla="*/ 99 h 103"/>
                <a:gd name="T62" fmla="*/ 52 w 145"/>
                <a:gd name="T63" fmla="*/ 99 h 103"/>
                <a:gd name="T64" fmla="*/ 63 w 145"/>
                <a:gd name="T65" fmla="*/ 95 h 103"/>
                <a:gd name="T66" fmla="*/ 77 w 145"/>
                <a:gd name="T67" fmla="*/ 94 h 103"/>
                <a:gd name="T68" fmla="*/ 85 w 145"/>
                <a:gd name="T69" fmla="*/ 90 h 103"/>
                <a:gd name="T70" fmla="*/ 94 w 145"/>
                <a:gd name="T71" fmla="*/ 84 h 103"/>
                <a:gd name="T72" fmla="*/ 98 w 145"/>
                <a:gd name="T73" fmla="*/ 76 h 103"/>
                <a:gd name="T74" fmla="*/ 106 w 145"/>
                <a:gd name="T75" fmla="*/ 67 h 103"/>
                <a:gd name="T76" fmla="*/ 107 w 145"/>
                <a:gd name="T77" fmla="*/ 51 h 103"/>
                <a:gd name="T78" fmla="*/ 116 w 145"/>
                <a:gd name="T79" fmla="*/ 40 h 103"/>
                <a:gd name="T80" fmla="*/ 126 w 145"/>
                <a:gd name="T81" fmla="*/ 34 h 103"/>
                <a:gd name="T82" fmla="*/ 139 w 145"/>
                <a:gd name="T83" fmla="*/ 28 h 103"/>
                <a:gd name="T84" fmla="*/ 143 w 145"/>
                <a:gd name="T85" fmla="*/ 19 h 103"/>
                <a:gd name="T86" fmla="*/ 144 w 145"/>
                <a:gd name="T87" fmla="*/ 55 h 103"/>
                <a:gd name="T88" fmla="*/ 134 w 145"/>
                <a:gd name="T89" fmla="*/ 58 h 103"/>
                <a:gd name="T90" fmla="*/ 144 w 145"/>
                <a:gd name="T9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 h="103">
                  <a:moveTo>
                    <a:pt x="143" y="19"/>
                  </a:moveTo>
                  <a:cubicBezTo>
                    <a:pt x="139" y="18"/>
                    <a:pt x="135" y="19"/>
                    <a:pt x="132" y="18"/>
                  </a:cubicBezTo>
                  <a:cubicBezTo>
                    <a:pt x="128" y="17"/>
                    <a:pt x="120" y="17"/>
                    <a:pt x="118" y="15"/>
                  </a:cubicBezTo>
                  <a:cubicBezTo>
                    <a:pt x="116" y="13"/>
                    <a:pt x="113" y="11"/>
                    <a:pt x="113" y="14"/>
                  </a:cubicBezTo>
                  <a:cubicBezTo>
                    <a:pt x="113" y="16"/>
                    <a:pt x="107" y="17"/>
                    <a:pt x="104" y="15"/>
                  </a:cubicBezTo>
                  <a:cubicBezTo>
                    <a:pt x="101" y="12"/>
                    <a:pt x="96" y="11"/>
                    <a:pt x="93" y="9"/>
                  </a:cubicBezTo>
                  <a:cubicBezTo>
                    <a:pt x="92" y="8"/>
                    <a:pt x="89" y="7"/>
                    <a:pt x="87" y="6"/>
                  </a:cubicBezTo>
                  <a:cubicBezTo>
                    <a:pt x="83" y="7"/>
                    <a:pt x="74" y="3"/>
                    <a:pt x="67" y="4"/>
                  </a:cubicBezTo>
                  <a:cubicBezTo>
                    <a:pt x="60" y="5"/>
                    <a:pt x="39" y="3"/>
                    <a:pt x="30" y="4"/>
                  </a:cubicBezTo>
                  <a:cubicBezTo>
                    <a:pt x="22" y="4"/>
                    <a:pt x="21" y="0"/>
                    <a:pt x="16" y="0"/>
                  </a:cubicBezTo>
                  <a:cubicBezTo>
                    <a:pt x="12" y="0"/>
                    <a:pt x="14" y="6"/>
                    <a:pt x="7" y="6"/>
                  </a:cubicBezTo>
                  <a:cubicBezTo>
                    <a:pt x="0" y="6"/>
                    <a:pt x="0" y="10"/>
                    <a:pt x="5" y="14"/>
                  </a:cubicBezTo>
                  <a:cubicBezTo>
                    <a:pt x="7" y="16"/>
                    <a:pt x="7" y="21"/>
                    <a:pt x="7" y="25"/>
                  </a:cubicBezTo>
                  <a:cubicBezTo>
                    <a:pt x="8" y="25"/>
                    <a:pt x="9" y="25"/>
                    <a:pt x="10" y="24"/>
                  </a:cubicBezTo>
                  <a:cubicBezTo>
                    <a:pt x="12" y="21"/>
                    <a:pt x="14" y="22"/>
                    <a:pt x="14" y="24"/>
                  </a:cubicBezTo>
                  <a:cubicBezTo>
                    <a:pt x="14" y="27"/>
                    <a:pt x="18" y="26"/>
                    <a:pt x="21" y="26"/>
                  </a:cubicBezTo>
                  <a:cubicBezTo>
                    <a:pt x="23" y="26"/>
                    <a:pt x="22" y="28"/>
                    <a:pt x="25" y="26"/>
                  </a:cubicBezTo>
                  <a:cubicBezTo>
                    <a:pt x="28" y="24"/>
                    <a:pt x="32" y="25"/>
                    <a:pt x="32" y="27"/>
                  </a:cubicBezTo>
                  <a:cubicBezTo>
                    <a:pt x="32" y="30"/>
                    <a:pt x="38" y="28"/>
                    <a:pt x="35" y="32"/>
                  </a:cubicBezTo>
                  <a:cubicBezTo>
                    <a:pt x="31" y="35"/>
                    <a:pt x="27" y="36"/>
                    <a:pt x="27" y="38"/>
                  </a:cubicBezTo>
                  <a:cubicBezTo>
                    <a:pt x="27" y="40"/>
                    <a:pt x="31" y="46"/>
                    <a:pt x="28" y="49"/>
                  </a:cubicBezTo>
                  <a:cubicBezTo>
                    <a:pt x="25" y="51"/>
                    <a:pt x="29" y="56"/>
                    <a:pt x="26" y="56"/>
                  </a:cubicBezTo>
                  <a:cubicBezTo>
                    <a:pt x="23" y="56"/>
                    <a:pt x="20" y="58"/>
                    <a:pt x="23" y="61"/>
                  </a:cubicBezTo>
                  <a:cubicBezTo>
                    <a:pt x="27" y="64"/>
                    <a:pt x="29" y="67"/>
                    <a:pt x="27" y="67"/>
                  </a:cubicBezTo>
                  <a:cubicBezTo>
                    <a:pt x="24" y="67"/>
                    <a:pt x="23" y="72"/>
                    <a:pt x="24" y="73"/>
                  </a:cubicBezTo>
                  <a:cubicBezTo>
                    <a:pt x="25" y="74"/>
                    <a:pt x="31" y="78"/>
                    <a:pt x="26" y="79"/>
                  </a:cubicBezTo>
                  <a:cubicBezTo>
                    <a:pt x="22" y="79"/>
                    <a:pt x="22" y="83"/>
                    <a:pt x="22" y="85"/>
                  </a:cubicBezTo>
                  <a:cubicBezTo>
                    <a:pt x="22" y="86"/>
                    <a:pt x="22" y="88"/>
                    <a:pt x="23" y="89"/>
                  </a:cubicBezTo>
                  <a:cubicBezTo>
                    <a:pt x="25" y="89"/>
                    <a:pt x="27" y="89"/>
                    <a:pt x="29" y="90"/>
                  </a:cubicBezTo>
                  <a:cubicBezTo>
                    <a:pt x="34" y="92"/>
                    <a:pt x="37" y="103"/>
                    <a:pt x="43" y="103"/>
                  </a:cubicBezTo>
                  <a:cubicBezTo>
                    <a:pt x="46" y="102"/>
                    <a:pt x="44" y="100"/>
                    <a:pt x="46" y="99"/>
                  </a:cubicBezTo>
                  <a:cubicBezTo>
                    <a:pt x="47" y="98"/>
                    <a:pt x="50" y="99"/>
                    <a:pt x="52" y="99"/>
                  </a:cubicBezTo>
                  <a:cubicBezTo>
                    <a:pt x="55" y="99"/>
                    <a:pt x="56" y="95"/>
                    <a:pt x="63" y="95"/>
                  </a:cubicBezTo>
                  <a:cubicBezTo>
                    <a:pt x="69" y="94"/>
                    <a:pt x="73" y="94"/>
                    <a:pt x="77" y="94"/>
                  </a:cubicBezTo>
                  <a:cubicBezTo>
                    <a:pt x="81" y="94"/>
                    <a:pt x="84" y="93"/>
                    <a:pt x="85" y="90"/>
                  </a:cubicBezTo>
                  <a:cubicBezTo>
                    <a:pt x="86" y="87"/>
                    <a:pt x="89" y="85"/>
                    <a:pt x="94" y="84"/>
                  </a:cubicBezTo>
                  <a:cubicBezTo>
                    <a:pt x="98" y="83"/>
                    <a:pt x="98" y="79"/>
                    <a:pt x="98" y="76"/>
                  </a:cubicBezTo>
                  <a:cubicBezTo>
                    <a:pt x="98" y="73"/>
                    <a:pt x="106" y="69"/>
                    <a:pt x="106" y="67"/>
                  </a:cubicBezTo>
                  <a:cubicBezTo>
                    <a:pt x="107" y="65"/>
                    <a:pt x="102" y="58"/>
                    <a:pt x="107" y="51"/>
                  </a:cubicBezTo>
                  <a:cubicBezTo>
                    <a:pt x="111" y="44"/>
                    <a:pt x="116" y="44"/>
                    <a:pt x="116" y="40"/>
                  </a:cubicBezTo>
                  <a:cubicBezTo>
                    <a:pt x="116" y="36"/>
                    <a:pt x="121" y="35"/>
                    <a:pt x="126" y="34"/>
                  </a:cubicBezTo>
                  <a:cubicBezTo>
                    <a:pt x="132" y="34"/>
                    <a:pt x="134" y="30"/>
                    <a:pt x="139" y="28"/>
                  </a:cubicBezTo>
                  <a:cubicBezTo>
                    <a:pt x="143" y="26"/>
                    <a:pt x="144" y="23"/>
                    <a:pt x="143" y="19"/>
                  </a:cubicBezTo>
                  <a:close/>
                  <a:moveTo>
                    <a:pt x="144" y="55"/>
                  </a:moveTo>
                  <a:cubicBezTo>
                    <a:pt x="143" y="49"/>
                    <a:pt x="132" y="57"/>
                    <a:pt x="134" y="58"/>
                  </a:cubicBezTo>
                  <a:cubicBezTo>
                    <a:pt x="139" y="62"/>
                    <a:pt x="145" y="61"/>
                    <a:pt x="144" y="5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8" name="Freeform 203">
              <a:extLst>
                <a:ext uri="{FF2B5EF4-FFF2-40B4-BE49-F238E27FC236}">
                  <a16:creationId xmlns="" xmlns:a16="http://schemas.microsoft.com/office/drawing/2014/main" id="{E0B78E4C-041F-4CC5-9D83-ECB1A9485F46}"/>
                </a:ext>
              </a:extLst>
            </p:cNvPr>
            <p:cNvSpPr>
              <a:spLocks/>
            </p:cNvSpPr>
            <p:nvPr/>
          </p:nvSpPr>
          <p:spPr bwMode="auto">
            <a:xfrm>
              <a:off x="4541837" y="2012951"/>
              <a:ext cx="80963" cy="46038"/>
            </a:xfrm>
            <a:custGeom>
              <a:avLst/>
              <a:gdLst>
                <a:gd name="T0" fmla="*/ 0 w 38"/>
                <a:gd name="T1" fmla="*/ 19 h 22"/>
                <a:gd name="T2" fmla="*/ 7 w 38"/>
                <a:gd name="T3" fmla="*/ 18 h 22"/>
                <a:gd name="T4" fmla="*/ 9 w 38"/>
                <a:gd name="T5" fmla="*/ 21 h 22"/>
                <a:gd name="T6" fmla="*/ 17 w 38"/>
                <a:gd name="T7" fmla="*/ 20 h 22"/>
                <a:gd name="T8" fmla="*/ 24 w 38"/>
                <a:gd name="T9" fmla="*/ 20 h 22"/>
                <a:gd name="T10" fmla="*/ 28 w 38"/>
                <a:gd name="T11" fmla="*/ 15 h 22"/>
                <a:gd name="T12" fmla="*/ 31 w 38"/>
                <a:gd name="T13" fmla="*/ 10 h 22"/>
                <a:gd name="T14" fmla="*/ 38 w 38"/>
                <a:gd name="T15" fmla="*/ 5 h 22"/>
                <a:gd name="T16" fmla="*/ 35 w 38"/>
                <a:gd name="T17" fmla="*/ 1 h 22"/>
                <a:gd name="T18" fmla="*/ 27 w 38"/>
                <a:gd name="T19" fmla="*/ 3 h 22"/>
                <a:gd name="T20" fmla="*/ 18 w 38"/>
                <a:gd name="T21" fmla="*/ 7 h 22"/>
                <a:gd name="T22" fmla="*/ 5 w 38"/>
                <a:gd name="T23" fmla="*/ 4 h 22"/>
                <a:gd name="T24" fmla="*/ 1 w 38"/>
                <a:gd name="T25" fmla="*/ 4 h 22"/>
                <a:gd name="T26" fmla="*/ 0 w 38"/>
                <a:gd name="T2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9"/>
                  </a:moveTo>
                  <a:cubicBezTo>
                    <a:pt x="3" y="18"/>
                    <a:pt x="6" y="18"/>
                    <a:pt x="7" y="18"/>
                  </a:cubicBezTo>
                  <a:cubicBezTo>
                    <a:pt x="9" y="19"/>
                    <a:pt x="9" y="20"/>
                    <a:pt x="9" y="21"/>
                  </a:cubicBezTo>
                  <a:cubicBezTo>
                    <a:pt x="11" y="21"/>
                    <a:pt x="16" y="20"/>
                    <a:pt x="17" y="20"/>
                  </a:cubicBezTo>
                  <a:cubicBezTo>
                    <a:pt x="19" y="19"/>
                    <a:pt x="24" y="22"/>
                    <a:pt x="24" y="20"/>
                  </a:cubicBezTo>
                  <a:cubicBezTo>
                    <a:pt x="25" y="19"/>
                    <a:pt x="26" y="15"/>
                    <a:pt x="28" y="15"/>
                  </a:cubicBezTo>
                  <a:cubicBezTo>
                    <a:pt x="30" y="15"/>
                    <a:pt x="29" y="10"/>
                    <a:pt x="31" y="10"/>
                  </a:cubicBezTo>
                  <a:cubicBezTo>
                    <a:pt x="33" y="9"/>
                    <a:pt x="38" y="5"/>
                    <a:pt x="38" y="5"/>
                  </a:cubicBezTo>
                  <a:cubicBezTo>
                    <a:pt x="38" y="5"/>
                    <a:pt x="36" y="1"/>
                    <a:pt x="35" y="1"/>
                  </a:cubicBezTo>
                  <a:cubicBezTo>
                    <a:pt x="34" y="0"/>
                    <a:pt x="32" y="3"/>
                    <a:pt x="27" y="3"/>
                  </a:cubicBezTo>
                  <a:cubicBezTo>
                    <a:pt x="23" y="3"/>
                    <a:pt x="20" y="7"/>
                    <a:pt x="18" y="7"/>
                  </a:cubicBezTo>
                  <a:cubicBezTo>
                    <a:pt x="16" y="7"/>
                    <a:pt x="9" y="5"/>
                    <a:pt x="5" y="4"/>
                  </a:cubicBezTo>
                  <a:cubicBezTo>
                    <a:pt x="4" y="4"/>
                    <a:pt x="2" y="4"/>
                    <a:pt x="1" y="4"/>
                  </a:cubicBezTo>
                  <a:cubicBezTo>
                    <a:pt x="0" y="8"/>
                    <a:pt x="0" y="14"/>
                    <a:pt x="0" y="1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89" name="Freeform 204">
              <a:extLst>
                <a:ext uri="{FF2B5EF4-FFF2-40B4-BE49-F238E27FC236}">
                  <a16:creationId xmlns="" xmlns:a16="http://schemas.microsoft.com/office/drawing/2014/main" id="{82B4D31F-989A-42B0-B391-D878D57D2C5F}"/>
                </a:ext>
              </a:extLst>
            </p:cNvPr>
            <p:cNvSpPr>
              <a:spLocks noEditPoints="1"/>
            </p:cNvSpPr>
            <p:nvPr/>
          </p:nvSpPr>
          <p:spPr bwMode="auto">
            <a:xfrm>
              <a:off x="4708525" y="2165351"/>
              <a:ext cx="149225" cy="188913"/>
            </a:xfrm>
            <a:custGeom>
              <a:avLst/>
              <a:gdLst>
                <a:gd name="T0" fmla="*/ 70 w 71"/>
                <a:gd name="T1" fmla="*/ 0 h 89"/>
                <a:gd name="T2" fmla="*/ 65 w 71"/>
                <a:gd name="T3" fmla="*/ 3 h 89"/>
                <a:gd name="T4" fmla="*/ 61 w 71"/>
                <a:gd name="T5" fmla="*/ 5 h 89"/>
                <a:gd name="T6" fmla="*/ 49 w 71"/>
                <a:gd name="T7" fmla="*/ 3 h 89"/>
                <a:gd name="T8" fmla="*/ 34 w 71"/>
                <a:gd name="T9" fmla="*/ 3 h 89"/>
                <a:gd name="T10" fmla="*/ 33 w 71"/>
                <a:gd name="T11" fmla="*/ 4 h 89"/>
                <a:gd name="T12" fmla="*/ 23 w 71"/>
                <a:gd name="T13" fmla="*/ 8 h 89"/>
                <a:gd name="T14" fmla="*/ 18 w 71"/>
                <a:gd name="T15" fmla="*/ 12 h 89"/>
                <a:gd name="T16" fmla="*/ 10 w 71"/>
                <a:gd name="T17" fmla="*/ 13 h 89"/>
                <a:gd name="T18" fmla="*/ 6 w 71"/>
                <a:gd name="T19" fmla="*/ 19 h 89"/>
                <a:gd name="T20" fmla="*/ 3 w 71"/>
                <a:gd name="T21" fmla="*/ 23 h 89"/>
                <a:gd name="T22" fmla="*/ 0 w 71"/>
                <a:gd name="T23" fmla="*/ 30 h 89"/>
                <a:gd name="T24" fmla="*/ 0 w 71"/>
                <a:gd name="T25" fmla="*/ 30 h 89"/>
                <a:gd name="T26" fmla="*/ 6 w 71"/>
                <a:gd name="T27" fmla="*/ 39 h 89"/>
                <a:gd name="T28" fmla="*/ 14 w 71"/>
                <a:gd name="T29" fmla="*/ 42 h 89"/>
                <a:gd name="T30" fmla="*/ 25 w 71"/>
                <a:gd name="T31" fmla="*/ 46 h 89"/>
                <a:gd name="T32" fmla="*/ 13 w 71"/>
                <a:gd name="T33" fmla="*/ 47 h 89"/>
                <a:gd name="T34" fmla="*/ 15 w 71"/>
                <a:gd name="T35" fmla="*/ 56 h 89"/>
                <a:gd name="T36" fmla="*/ 21 w 71"/>
                <a:gd name="T37" fmla="*/ 64 h 89"/>
                <a:gd name="T38" fmla="*/ 31 w 71"/>
                <a:gd name="T39" fmla="*/ 69 h 89"/>
                <a:gd name="T40" fmla="*/ 29 w 71"/>
                <a:gd name="T41" fmla="*/ 58 h 89"/>
                <a:gd name="T42" fmla="*/ 37 w 71"/>
                <a:gd name="T43" fmla="*/ 57 h 89"/>
                <a:gd name="T44" fmla="*/ 32 w 71"/>
                <a:gd name="T45" fmla="*/ 53 h 89"/>
                <a:gd name="T46" fmla="*/ 36 w 71"/>
                <a:gd name="T47" fmla="*/ 51 h 89"/>
                <a:gd name="T48" fmla="*/ 44 w 71"/>
                <a:gd name="T49" fmla="*/ 50 h 89"/>
                <a:gd name="T50" fmla="*/ 40 w 71"/>
                <a:gd name="T51" fmla="*/ 41 h 89"/>
                <a:gd name="T52" fmla="*/ 31 w 71"/>
                <a:gd name="T53" fmla="*/ 41 h 89"/>
                <a:gd name="T54" fmla="*/ 35 w 71"/>
                <a:gd name="T55" fmla="*/ 35 h 89"/>
                <a:gd name="T56" fmla="*/ 26 w 71"/>
                <a:gd name="T57" fmla="*/ 22 h 89"/>
                <a:gd name="T58" fmla="*/ 31 w 71"/>
                <a:gd name="T59" fmla="*/ 19 h 89"/>
                <a:gd name="T60" fmla="*/ 40 w 71"/>
                <a:gd name="T61" fmla="*/ 20 h 89"/>
                <a:gd name="T62" fmla="*/ 43 w 71"/>
                <a:gd name="T63" fmla="*/ 12 h 89"/>
                <a:gd name="T64" fmla="*/ 49 w 71"/>
                <a:gd name="T65" fmla="*/ 14 h 89"/>
                <a:gd name="T66" fmla="*/ 58 w 71"/>
                <a:gd name="T67" fmla="*/ 10 h 89"/>
                <a:gd name="T68" fmla="*/ 65 w 71"/>
                <a:gd name="T69" fmla="*/ 14 h 89"/>
                <a:gd name="T70" fmla="*/ 68 w 71"/>
                <a:gd name="T71" fmla="*/ 10 h 89"/>
                <a:gd name="T72" fmla="*/ 71 w 71"/>
                <a:gd name="T73" fmla="*/ 4 h 89"/>
                <a:gd name="T74" fmla="*/ 70 w 71"/>
                <a:gd name="T75" fmla="*/ 0 h 89"/>
                <a:gd name="T76" fmla="*/ 61 w 71"/>
                <a:gd name="T77" fmla="*/ 84 h 89"/>
                <a:gd name="T78" fmla="*/ 43 w 71"/>
                <a:gd name="T79" fmla="*/ 82 h 89"/>
                <a:gd name="T80" fmla="*/ 36 w 71"/>
                <a:gd name="T81" fmla="*/ 85 h 89"/>
                <a:gd name="T82" fmla="*/ 53 w 71"/>
                <a:gd name="T83" fmla="*/ 89 h 89"/>
                <a:gd name="T84" fmla="*/ 68 w 71"/>
                <a:gd name="T85" fmla="*/ 85 h 89"/>
                <a:gd name="T86" fmla="*/ 61 w 71"/>
                <a:gd name="T8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9">
                  <a:moveTo>
                    <a:pt x="70" y="0"/>
                  </a:moveTo>
                  <a:cubicBezTo>
                    <a:pt x="68" y="0"/>
                    <a:pt x="64" y="1"/>
                    <a:pt x="65" y="3"/>
                  </a:cubicBezTo>
                  <a:cubicBezTo>
                    <a:pt x="66" y="4"/>
                    <a:pt x="63" y="5"/>
                    <a:pt x="61" y="5"/>
                  </a:cubicBezTo>
                  <a:cubicBezTo>
                    <a:pt x="61" y="5"/>
                    <a:pt x="51" y="5"/>
                    <a:pt x="49" y="3"/>
                  </a:cubicBezTo>
                  <a:cubicBezTo>
                    <a:pt x="47" y="2"/>
                    <a:pt x="38" y="3"/>
                    <a:pt x="34" y="3"/>
                  </a:cubicBezTo>
                  <a:cubicBezTo>
                    <a:pt x="34" y="3"/>
                    <a:pt x="33" y="3"/>
                    <a:pt x="33" y="4"/>
                  </a:cubicBezTo>
                  <a:cubicBezTo>
                    <a:pt x="32" y="5"/>
                    <a:pt x="24" y="9"/>
                    <a:pt x="23" y="8"/>
                  </a:cubicBezTo>
                  <a:cubicBezTo>
                    <a:pt x="21" y="8"/>
                    <a:pt x="21" y="11"/>
                    <a:pt x="18" y="12"/>
                  </a:cubicBezTo>
                  <a:cubicBezTo>
                    <a:pt x="15" y="12"/>
                    <a:pt x="10" y="11"/>
                    <a:pt x="10" y="13"/>
                  </a:cubicBezTo>
                  <a:cubicBezTo>
                    <a:pt x="10" y="14"/>
                    <a:pt x="8" y="17"/>
                    <a:pt x="6" y="19"/>
                  </a:cubicBezTo>
                  <a:cubicBezTo>
                    <a:pt x="4" y="21"/>
                    <a:pt x="6" y="23"/>
                    <a:pt x="3" y="23"/>
                  </a:cubicBezTo>
                  <a:cubicBezTo>
                    <a:pt x="1" y="24"/>
                    <a:pt x="1" y="27"/>
                    <a:pt x="0" y="30"/>
                  </a:cubicBezTo>
                  <a:cubicBezTo>
                    <a:pt x="0" y="30"/>
                    <a:pt x="0" y="30"/>
                    <a:pt x="0" y="30"/>
                  </a:cubicBezTo>
                  <a:cubicBezTo>
                    <a:pt x="4" y="31"/>
                    <a:pt x="7" y="35"/>
                    <a:pt x="6" y="39"/>
                  </a:cubicBezTo>
                  <a:cubicBezTo>
                    <a:pt x="6" y="44"/>
                    <a:pt x="12" y="45"/>
                    <a:pt x="14" y="42"/>
                  </a:cubicBezTo>
                  <a:cubicBezTo>
                    <a:pt x="17" y="39"/>
                    <a:pt x="25" y="44"/>
                    <a:pt x="25" y="46"/>
                  </a:cubicBezTo>
                  <a:cubicBezTo>
                    <a:pt x="25" y="48"/>
                    <a:pt x="17" y="44"/>
                    <a:pt x="13" y="47"/>
                  </a:cubicBezTo>
                  <a:cubicBezTo>
                    <a:pt x="8" y="50"/>
                    <a:pt x="16" y="53"/>
                    <a:pt x="15" y="56"/>
                  </a:cubicBezTo>
                  <a:cubicBezTo>
                    <a:pt x="14" y="60"/>
                    <a:pt x="17" y="64"/>
                    <a:pt x="21" y="64"/>
                  </a:cubicBezTo>
                  <a:cubicBezTo>
                    <a:pt x="25" y="64"/>
                    <a:pt x="29" y="70"/>
                    <a:pt x="31" y="69"/>
                  </a:cubicBezTo>
                  <a:cubicBezTo>
                    <a:pt x="34" y="68"/>
                    <a:pt x="28" y="59"/>
                    <a:pt x="29" y="58"/>
                  </a:cubicBezTo>
                  <a:cubicBezTo>
                    <a:pt x="30" y="56"/>
                    <a:pt x="35" y="60"/>
                    <a:pt x="37" y="57"/>
                  </a:cubicBezTo>
                  <a:cubicBezTo>
                    <a:pt x="39" y="55"/>
                    <a:pt x="35" y="53"/>
                    <a:pt x="32" y="53"/>
                  </a:cubicBezTo>
                  <a:cubicBezTo>
                    <a:pt x="28" y="53"/>
                    <a:pt x="32" y="48"/>
                    <a:pt x="36" y="51"/>
                  </a:cubicBezTo>
                  <a:cubicBezTo>
                    <a:pt x="40" y="53"/>
                    <a:pt x="42" y="50"/>
                    <a:pt x="44" y="50"/>
                  </a:cubicBezTo>
                  <a:cubicBezTo>
                    <a:pt x="46" y="49"/>
                    <a:pt x="47" y="42"/>
                    <a:pt x="40" y="41"/>
                  </a:cubicBezTo>
                  <a:cubicBezTo>
                    <a:pt x="34" y="39"/>
                    <a:pt x="35" y="45"/>
                    <a:pt x="31" y="41"/>
                  </a:cubicBezTo>
                  <a:cubicBezTo>
                    <a:pt x="27" y="37"/>
                    <a:pt x="35" y="38"/>
                    <a:pt x="35" y="35"/>
                  </a:cubicBezTo>
                  <a:cubicBezTo>
                    <a:pt x="35" y="31"/>
                    <a:pt x="29" y="26"/>
                    <a:pt x="26" y="22"/>
                  </a:cubicBezTo>
                  <a:cubicBezTo>
                    <a:pt x="23" y="18"/>
                    <a:pt x="30" y="16"/>
                    <a:pt x="31" y="19"/>
                  </a:cubicBezTo>
                  <a:cubicBezTo>
                    <a:pt x="33" y="22"/>
                    <a:pt x="38" y="22"/>
                    <a:pt x="40" y="20"/>
                  </a:cubicBezTo>
                  <a:cubicBezTo>
                    <a:pt x="43" y="19"/>
                    <a:pt x="37" y="14"/>
                    <a:pt x="43" y="12"/>
                  </a:cubicBezTo>
                  <a:cubicBezTo>
                    <a:pt x="48" y="10"/>
                    <a:pt x="48" y="13"/>
                    <a:pt x="49" y="14"/>
                  </a:cubicBezTo>
                  <a:cubicBezTo>
                    <a:pt x="51" y="15"/>
                    <a:pt x="53" y="10"/>
                    <a:pt x="58" y="10"/>
                  </a:cubicBezTo>
                  <a:cubicBezTo>
                    <a:pt x="61" y="10"/>
                    <a:pt x="63" y="12"/>
                    <a:pt x="65" y="14"/>
                  </a:cubicBezTo>
                  <a:cubicBezTo>
                    <a:pt x="67" y="12"/>
                    <a:pt x="68" y="11"/>
                    <a:pt x="68" y="10"/>
                  </a:cubicBezTo>
                  <a:cubicBezTo>
                    <a:pt x="68" y="8"/>
                    <a:pt x="71" y="7"/>
                    <a:pt x="71" y="4"/>
                  </a:cubicBezTo>
                  <a:cubicBezTo>
                    <a:pt x="71" y="3"/>
                    <a:pt x="71" y="1"/>
                    <a:pt x="70" y="0"/>
                  </a:cubicBezTo>
                  <a:close/>
                  <a:moveTo>
                    <a:pt x="61" y="84"/>
                  </a:moveTo>
                  <a:cubicBezTo>
                    <a:pt x="58" y="83"/>
                    <a:pt x="46" y="85"/>
                    <a:pt x="43" y="82"/>
                  </a:cubicBezTo>
                  <a:cubicBezTo>
                    <a:pt x="40" y="79"/>
                    <a:pt x="34" y="84"/>
                    <a:pt x="36" y="85"/>
                  </a:cubicBezTo>
                  <a:cubicBezTo>
                    <a:pt x="40" y="86"/>
                    <a:pt x="46" y="89"/>
                    <a:pt x="53" y="89"/>
                  </a:cubicBezTo>
                  <a:cubicBezTo>
                    <a:pt x="59" y="89"/>
                    <a:pt x="68" y="86"/>
                    <a:pt x="68" y="85"/>
                  </a:cubicBezTo>
                  <a:cubicBezTo>
                    <a:pt x="68" y="83"/>
                    <a:pt x="64" y="86"/>
                    <a:pt x="61" y="8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0" name="Freeform 205">
              <a:extLst>
                <a:ext uri="{FF2B5EF4-FFF2-40B4-BE49-F238E27FC236}">
                  <a16:creationId xmlns="" xmlns:a16="http://schemas.microsoft.com/office/drawing/2014/main" id="{80709955-BD7C-4CA2-9A40-2C0B29C8F3F2}"/>
                </a:ext>
              </a:extLst>
            </p:cNvPr>
            <p:cNvSpPr>
              <a:spLocks/>
            </p:cNvSpPr>
            <p:nvPr/>
          </p:nvSpPr>
          <p:spPr bwMode="auto">
            <a:xfrm>
              <a:off x="4989512" y="2328863"/>
              <a:ext cx="61913" cy="39688"/>
            </a:xfrm>
            <a:custGeom>
              <a:avLst/>
              <a:gdLst>
                <a:gd name="T0" fmla="*/ 20 w 29"/>
                <a:gd name="T1" fmla="*/ 12 h 19"/>
                <a:gd name="T2" fmla="*/ 26 w 29"/>
                <a:gd name="T3" fmla="*/ 5 h 19"/>
                <a:gd name="T4" fmla="*/ 25 w 29"/>
                <a:gd name="T5" fmla="*/ 2 h 19"/>
                <a:gd name="T6" fmla="*/ 9 w 29"/>
                <a:gd name="T7" fmla="*/ 7 h 19"/>
                <a:gd name="T8" fmla="*/ 4 w 29"/>
                <a:gd name="T9" fmla="*/ 15 h 19"/>
                <a:gd name="T10" fmla="*/ 20 w 29"/>
                <a:gd name="T11" fmla="*/ 12 h 19"/>
              </a:gdLst>
              <a:ahLst/>
              <a:cxnLst>
                <a:cxn ang="0">
                  <a:pos x="T0" y="T1"/>
                </a:cxn>
                <a:cxn ang="0">
                  <a:pos x="T2" y="T3"/>
                </a:cxn>
                <a:cxn ang="0">
                  <a:pos x="T4" y="T5"/>
                </a:cxn>
                <a:cxn ang="0">
                  <a:pos x="T6" y="T7"/>
                </a:cxn>
                <a:cxn ang="0">
                  <a:pos x="T8" y="T9"/>
                </a:cxn>
                <a:cxn ang="0">
                  <a:pos x="T10" y="T11"/>
                </a:cxn>
              </a:cxnLst>
              <a:rect l="0" t="0" r="r" b="b"/>
              <a:pathLst>
                <a:path w="29" h="19">
                  <a:moveTo>
                    <a:pt x="20" y="12"/>
                  </a:moveTo>
                  <a:cubicBezTo>
                    <a:pt x="19" y="10"/>
                    <a:pt x="22" y="6"/>
                    <a:pt x="26" y="5"/>
                  </a:cubicBezTo>
                  <a:cubicBezTo>
                    <a:pt x="29" y="3"/>
                    <a:pt x="28" y="0"/>
                    <a:pt x="25" y="2"/>
                  </a:cubicBezTo>
                  <a:cubicBezTo>
                    <a:pt x="23" y="5"/>
                    <a:pt x="17" y="7"/>
                    <a:pt x="9" y="7"/>
                  </a:cubicBezTo>
                  <a:cubicBezTo>
                    <a:pt x="2" y="8"/>
                    <a:pt x="0" y="13"/>
                    <a:pt x="4" y="15"/>
                  </a:cubicBezTo>
                  <a:cubicBezTo>
                    <a:pt x="10" y="19"/>
                    <a:pt x="20" y="14"/>
                    <a:pt x="20" y="1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1" name="Freeform 206">
              <a:extLst>
                <a:ext uri="{FF2B5EF4-FFF2-40B4-BE49-F238E27FC236}">
                  <a16:creationId xmlns="" xmlns:a16="http://schemas.microsoft.com/office/drawing/2014/main" id="{798B32F8-1962-49A9-8D13-BF157D5F7EAC}"/>
                </a:ext>
              </a:extLst>
            </p:cNvPr>
            <p:cNvSpPr>
              <a:spLocks/>
            </p:cNvSpPr>
            <p:nvPr/>
          </p:nvSpPr>
          <p:spPr bwMode="auto">
            <a:xfrm>
              <a:off x="3652837" y="1331913"/>
              <a:ext cx="257175" cy="130175"/>
            </a:xfrm>
            <a:custGeom>
              <a:avLst/>
              <a:gdLst>
                <a:gd name="T0" fmla="*/ 102 w 121"/>
                <a:gd name="T1" fmla="*/ 43 h 61"/>
                <a:gd name="T2" fmla="*/ 111 w 121"/>
                <a:gd name="T3" fmla="*/ 36 h 61"/>
                <a:gd name="T4" fmla="*/ 120 w 121"/>
                <a:gd name="T5" fmla="*/ 27 h 61"/>
                <a:gd name="T6" fmla="*/ 114 w 121"/>
                <a:gd name="T7" fmla="*/ 18 h 61"/>
                <a:gd name="T8" fmla="*/ 108 w 121"/>
                <a:gd name="T9" fmla="*/ 13 h 61"/>
                <a:gd name="T10" fmla="*/ 106 w 121"/>
                <a:gd name="T11" fmla="*/ 6 h 61"/>
                <a:gd name="T12" fmla="*/ 98 w 121"/>
                <a:gd name="T13" fmla="*/ 6 h 61"/>
                <a:gd name="T14" fmla="*/ 87 w 121"/>
                <a:gd name="T15" fmla="*/ 1 h 61"/>
                <a:gd name="T16" fmla="*/ 86 w 121"/>
                <a:gd name="T17" fmla="*/ 8 h 61"/>
                <a:gd name="T18" fmla="*/ 79 w 121"/>
                <a:gd name="T19" fmla="*/ 8 h 61"/>
                <a:gd name="T20" fmla="*/ 75 w 121"/>
                <a:gd name="T21" fmla="*/ 8 h 61"/>
                <a:gd name="T22" fmla="*/ 68 w 121"/>
                <a:gd name="T23" fmla="*/ 9 h 61"/>
                <a:gd name="T24" fmla="*/ 62 w 121"/>
                <a:gd name="T25" fmla="*/ 7 h 61"/>
                <a:gd name="T26" fmla="*/ 55 w 121"/>
                <a:gd name="T27" fmla="*/ 13 h 61"/>
                <a:gd name="T28" fmla="*/ 50 w 121"/>
                <a:gd name="T29" fmla="*/ 10 h 61"/>
                <a:gd name="T30" fmla="*/ 45 w 121"/>
                <a:gd name="T31" fmla="*/ 14 h 61"/>
                <a:gd name="T32" fmla="*/ 44 w 121"/>
                <a:gd name="T33" fmla="*/ 19 h 61"/>
                <a:gd name="T34" fmla="*/ 36 w 121"/>
                <a:gd name="T35" fmla="*/ 22 h 61"/>
                <a:gd name="T36" fmla="*/ 33 w 121"/>
                <a:gd name="T37" fmla="*/ 13 h 61"/>
                <a:gd name="T38" fmla="*/ 16 w 121"/>
                <a:gd name="T39" fmla="*/ 2 h 61"/>
                <a:gd name="T40" fmla="*/ 18 w 121"/>
                <a:gd name="T41" fmla="*/ 8 h 61"/>
                <a:gd name="T42" fmla="*/ 14 w 121"/>
                <a:gd name="T43" fmla="*/ 8 h 61"/>
                <a:gd name="T44" fmla="*/ 6 w 121"/>
                <a:gd name="T45" fmla="*/ 11 h 61"/>
                <a:gd name="T46" fmla="*/ 1 w 121"/>
                <a:gd name="T47" fmla="*/ 18 h 61"/>
                <a:gd name="T48" fmla="*/ 12 w 121"/>
                <a:gd name="T49" fmla="*/ 21 h 61"/>
                <a:gd name="T50" fmla="*/ 25 w 121"/>
                <a:gd name="T51" fmla="*/ 21 h 61"/>
                <a:gd name="T52" fmla="*/ 23 w 121"/>
                <a:gd name="T53" fmla="*/ 26 h 61"/>
                <a:gd name="T54" fmla="*/ 17 w 121"/>
                <a:gd name="T55" fmla="*/ 30 h 61"/>
                <a:gd name="T56" fmla="*/ 4 w 121"/>
                <a:gd name="T57" fmla="*/ 33 h 61"/>
                <a:gd name="T58" fmla="*/ 21 w 121"/>
                <a:gd name="T59" fmla="*/ 33 h 61"/>
                <a:gd name="T60" fmla="*/ 25 w 121"/>
                <a:gd name="T61" fmla="*/ 38 h 61"/>
                <a:gd name="T62" fmla="*/ 28 w 121"/>
                <a:gd name="T63" fmla="*/ 41 h 61"/>
                <a:gd name="T64" fmla="*/ 24 w 121"/>
                <a:gd name="T65" fmla="*/ 47 h 61"/>
                <a:gd name="T66" fmla="*/ 19 w 121"/>
                <a:gd name="T67" fmla="*/ 50 h 61"/>
                <a:gd name="T68" fmla="*/ 33 w 121"/>
                <a:gd name="T69" fmla="*/ 50 h 61"/>
                <a:gd name="T70" fmla="*/ 53 w 121"/>
                <a:gd name="T71" fmla="*/ 58 h 61"/>
                <a:gd name="T72" fmla="*/ 73 w 121"/>
                <a:gd name="T73" fmla="*/ 53 h 61"/>
                <a:gd name="T74" fmla="*/ 87 w 121"/>
                <a:gd name="T75" fmla="*/ 49 h 61"/>
                <a:gd name="T76" fmla="*/ 102 w 121"/>
                <a:gd name="T77"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61">
                  <a:moveTo>
                    <a:pt x="102" y="43"/>
                  </a:moveTo>
                  <a:cubicBezTo>
                    <a:pt x="109" y="43"/>
                    <a:pt x="108" y="35"/>
                    <a:pt x="111" y="36"/>
                  </a:cubicBezTo>
                  <a:cubicBezTo>
                    <a:pt x="114" y="36"/>
                    <a:pt x="118" y="31"/>
                    <a:pt x="120" y="27"/>
                  </a:cubicBezTo>
                  <a:cubicBezTo>
                    <a:pt x="121" y="24"/>
                    <a:pt x="118" y="18"/>
                    <a:pt x="114" y="18"/>
                  </a:cubicBezTo>
                  <a:cubicBezTo>
                    <a:pt x="110" y="18"/>
                    <a:pt x="107" y="15"/>
                    <a:pt x="108" y="13"/>
                  </a:cubicBezTo>
                  <a:cubicBezTo>
                    <a:pt x="109" y="10"/>
                    <a:pt x="106" y="7"/>
                    <a:pt x="106" y="6"/>
                  </a:cubicBezTo>
                  <a:cubicBezTo>
                    <a:pt x="106" y="4"/>
                    <a:pt x="101" y="5"/>
                    <a:pt x="98" y="6"/>
                  </a:cubicBezTo>
                  <a:cubicBezTo>
                    <a:pt x="95" y="7"/>
                    <a:pt x="90" y="0"/>
                    <a:pt x="87" y="1"/>
                  </a:cubicBezTo>
                  <a:cubicBezTo>
                    <a:pt x="85" y="2"/>
                    <a:pt x="87" y="6"/>
                    <a:pt x="86" y="8"/>
                  </a:cubicBezTo>
                  <a:cubicBezTo>
                    <a:pt x="85" y="10"/>
                    <a:pt x="79" y="6"/>
                    <a:pt x="79" y="8"/>
                  </a:cubicBezTo>
                  <a:cubicBezTo>
                    <a:pt x="79" y="11"/>
                    <a:pt x="77" y="11"/>
                    <a:pt x="75" y="8"/>
                  </a:cubicBezTo>
                  <a:cubicBezTo>
                    <a:pt x="73" y="6"/>
                    <a:pt x="68" y="7"/>
                    <a:pt x="68" y="9"/>
                  </a:cubicBezTo>
                  <a:cubicBezTo>
                    <a:pt x="68" y="11"/>
                    <a:pt x="66" y="10"/>
                    <a:pt x="62" y="7"/>
                  </a:cubicBezTo>
                  <a:cubicBezTo>
                    <a:pt x="59" y="5"/>
                    <a:pt x="55" y="10"/>
                    <a:pt x="55" y="13"/>
                  </a:cubicBezTo>
                  <a:cubicBezTo>
                    <a:pt x="55" y="15"/>
                    <a:pt x="54" y="16"/>
                    <a:pt x="50" y="10"/>
                  </a:cubicBezTo>
                  <a:cubicBezTo>
                    <a:pt x="47" y="5"/>
                    <a:pt x="44" y="11"/>
                    <a:pt x="45" y="14"/>
                  </a:cubicBezTo>
                  <a:cubicBezTo>
                    <a:pt x="47" y="17"/>
                    <a:pt x="46" y="20"/>
                    <a:pt x="44" y="19"/>
                  </a:cubicBezTo>
                  <a:cubicBezTo>
                    <a:pt x="41" y="17"/>
                    <a:pt x="38" y="20"/>
                    <a:pt x="36" y="22"/>
                  </a:cubicBezTo>
                  <a:cubicBezTo>
                    <a:pt x="35" y="25"/>
                    <a:pt x="30" y="15"/>
                    <a:pt x="33" y="13"/>
                  </a:cubicBezTo>
                  <a:cubicBezTo>
                    <a:pt x="37" y="11"/>
                    <a:pt x="21" y="2"/>
                    <a:pt x="16" y="2"/>
                  </a:cubicBezTo>
                  <a:cubicBezTo>
                    <a:pt x="11" y="2"/>
                    <a:pt x="15" y="6"/>
                    <a:pt x="18" y="8"/>
                  </a:cubicBezTo>
                  <a:cubicBezTo>
                    <a:pt x="21" y="11"/>
                    <a:pt x="16" y="10"/>
                    <a:pt x="14" y="8"/>
                  </a:cubicBezTo>
                  <a:cubicBezTo>
                    <a:pt x="12" y="6"/>
                    <a:pt x="8" y="7"/>
                    <a:pt x="6" y="11"/>
                  </a:cubicBezTo>
                  <a:cubicBezTo>
                    <a:pt x="4" y="14"/>
                    <a:pt x="1" y="16"/>
                    <a:pt x="1" y="18"/>
                  </a:cubicBezTo>
                  <a:cubicBezTo>
                    <a:pt x="0" y="21"/>
                    <a:pt x="6" y="23"/>
                    <a:pt x="12" y="21"/>
                  </a:cubicBezTo>
                  <a:cubicBezTo>
                    <a:pt x="17" y="19"/>
                    <a:pt x="23" y="18"/>
                    <a:pt x="25" y="21"/>
                  </a:cubicBezTo>
                  <a:cubicBezTo>
                    <a:pt x="28" y="23"/>
                    <a:pt x="20" y="24"/>
                    <a:pt x="23" y="26"/>
                  </a:cubicBezTo>
                  <a:cubicBezTo>
                    <a:pt x="26" y="28"/>
                    <a:pt x="24" y="30"/>
                    <a:pt x="17" y="30"/>
                  </a:cubicBezTo>
                  <a:cubicBezTo>
                    <a:pt x="11" y="29"/>
                    <a:pt x="3" y="31"/>
                    <a:pt x="4" y="33"/>
                  </a:cubicBezTo>
                  <a:cubicBezTo>
                    <a:pt x="6" y="35"/>
                    <a:pt x="21" y="31"/>
                    <a:pt x="21" y="33"/>
                  </a:cubicBezTo>
                  <a:cubicBezTo>
                    <a:pt x="21" y="36"/>
                    <a:pt x="21" y="39"/>
                    <a:pt x="25" y="38"/>
                  </a:cubicBezTo>
                  <a:cubicBezTo>
                    <a:pt x="29" y="36"/>
                    <a:pt x="26" y="41"/>
                    <a:pt x="28" y="41"/>
                  </a:cubicBezTo>
                  <a:cubicBezTo>
                    <a:pt x="30" y="42"/>
                    <a:pt x="30" y="46"/>
                    <a:pt x="24" y="47"/>
                  </a:cubicBezTo>
                  <a:cubicBezTo>
                    <a:pt x="19" y="47"/>
                    <a:pt x="16" y="48"/>
                    <a:pt x="19" y="50"/>
                  </a:cubicBezTo>
                  <a:cubicBezTo>
                    <a:pt x="21" y="53"/>
                    <a:pt x="27" y="51"/>
                    <a:pt x="33" y="50"/>
                  </a:cubicBezTo>
                  <a:cubicBezTo>
                    <a:pt x="39" y="48"/>
                    <a:pt x="47" y="55"/>
                    <a:pt x="53" y="58"/>
                  </a:cubicBezTo>
                  <a:cubicBezTo>
                    <a:pt x="60" y="61"/>
                    <a:pt x="72" y="57"/>
                    <a:pt x="73" y="53"/>
                  </a:cubicBezTo>
                  <a:cubicBezTo>
                    <a:pt x="74" y="50"/>
                    <a:pt x="83" y="51"/>
                    <a:pt x="87" y="49"/>
                  </a:cubicBezTo>
                  <a:cubicBezTo>
                    <a:pt x="91" y="46"/>
                    <a:pt x="96" y="43"/>
                    <a:pt x="102" y="4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2" name="Freeform 207">
              <a:extLst>
                <a:ext uri="{FF2B5EF4-FFF2-40B4-BE49-F238E27FC236}">
                  <a16:creationId xmlns="" xmlns:a16="http://schemas.microsoft.com/office/drawing/2014/main" id="{92382D2B-4AA2-4577-83EA-F1E99EB581CF}"/>
                </a:ext>
              </a:extLst>
            </p:cNvPr>
            <p:cNvSpPr>
              <a:spLocks/>
            </p:cNvSpPr>
            <p:nvPr/>
          </p:nvSpPr>
          <p:spPr bwMode="auto">
            <a:xfrm>
              <a:off x="3983037" y="1749426"/>
              <a:ext cx="107950" cy="120650"/>
            </a:xfrm>
            <a:custGeom>
              <a:avLst/>
              <a:gdLst>
                <a:gd name="T0" fmla="*/ 45 w 51"/>
                <a:gd name="T1" fmla="*/ 18 h 57"/>
                <a:gd name="T2" fmla="*/ 42 w 51"/>
                <a:gd name="T3" fmla="*/ 14 h 57"/>
                <a:gd name="T4" fmla="*/ 35 w 51"/>
                <a:gd name="T5" fmla="*/ 16 h 57"/>
                <a:gd name="T6" fmla="*/ 28 w 51"/>
                <a:gd name="T7" fmla="*/ 15 h 57"/>
                <a:gd name="T8" fmla="*/ 31 w 51"/>
                <a:gd name="T9" fmla="*/ 8 h 57"/>
                <a:gd name="T10" fmla="*/ 34 w 51"/>
                <a:gd name="T11" fmla="*/ 2 h 57"/>
                <a:gd name="T12" fmla="*/ 32 w 51"/>
                <a:gd name="T13" fmla="*/ 2 h 57"/>
                <a:gd name="T14" fmla="*/ 21 w 51"/>
                <a:gd name="T15" fmla="*/ 4 h 57"/>
                <a:gd name="T16" fmla="*/ 26 w 51"/>
                <a:gd name="T17" fmla="*/ 9 h 57"/>
                <a:gd name="T18" fmla="*/ 17 w 51"/>
                <a:gd name="T19" fmla="*/ 14 h 57"/>
                <a:gd name="T20" fmla="*/ 5 w 51"/>
                <a:gd name="T21" fmla="*/ 14 h 57"/>
                <a:gd name="T22" fmla="*/ 6 w 51"/>
                <a:gd name="T23" fmla="*/ 23 h 57"/>
                <a:gd name="T24" fmla="*/ 12 w 51"/>
                <a:gd name="T25" fmla="*/ 31 h 57"/>
                <a:gd name="T26" fmla="*/ 9 w 51"/>
                <a:gd name="T27" fmla="*/ 40 h 57"/>
                <a:gd name="T28" fmla="*/ 1 w 51"/>
                <a:gd name="T29" fmla="*/ 48 h 57"/>
                <a:gd name="T30" fmla="*/ 12 w 51"/>
                <a:gd name="T31" fmla="*/ 57 h 57"/>
                <a:gd name="T32" fmla="*/ 32 w 51"/>
                <a:gd name="T33" fmla="*/ 49 h 57"/>
                <a:gd name="T34" fmla="*/ 46 w 51"/>
                <a:gd name="T35" fmla="*/ 46 h 57"/>
                <a:gd name="T36" fmla="*/ 46 w 51"/>
                <a:gd name="T37" fmla="*/ 20 h 57"/>
                <a:gd name="T38" fmla="*/ 45 w 51"/>
                <a:gd name="T3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7">
                  <a:moveTo>
                    <a:pt x="45" y="18"/>
                  </a:moveTo>
                  <a:cubicBezTo>
                    <a:pt x="44" y="17"/>
                    <a:pt x="43" y="16"/>
                    <a:pt x="42" y="14"/>
                  </a:cubicBezTo>
                  <a:cubicBezTo>
                    <a:pt x="37" y="9"/>
                    <a:pt x="36" y="13"/>
                    <a:pt x="35" y="16"/>
                  </a:cubicBezTo>
                  <a:cubicBezTo>
                    <a:pt x="35" y="20"/>
                    <a:pt x="31" y="15"/>
                    <a:pt x="28" y="15"/>
                  </a:cubicBezTo>
                  <a:cubicBezTo>
                    <a:pt x="25" y="14"/>
                    <a:pt x="29" y="10"/>
                    <a:pt x="31" y="8"/>
                  </a:cubicBezTo>
                  <a:cubicBezTo>
                    <a:pt x="32" y="8"/>
                    <a:pt x="33" y="5"/>
                    <a:pt x="34" y="2"/>
                  </a:cubicBezTo>
                  <a:cubicBezTo>
                    <a:pt x="33" y="2"/>
                    <a:pt x="33" y="2"/>
                    <a:pt x="32" y="2"/>
                  </a:cubicBezTo>
                  <a:cubicBezTo>
                    <a:pt x="28" y="0"/>
                    <a:pt x="21" y="0"/>
                    <a:pt x="21" y="4"/>
                  </a:cubicBezTo>
                  <a:cubicBezTo>
                    <a:pt x="21" y="8"/>
                    <a:pt x="26" y="7"/>
                    <a:pt x="26" y="9"/>
                  </a:cubicBezTo>
                  <a:cubicBezTo>
                    <a:pt x="26" y="12"/>
                    <a:pt x="21" y="11"/>
                    <a:pt x="17" y="14"/>
                  </a:cubicBezTo>
                  <a:cubicBezTo>
                    <a:pt x="13" y="17"/>
                    <a:pt x="9" y="12"/>
                    <a:pt x="5" y="14"/>
                  </a:cubicBezTo>
                  <a:cubicBezTo>
                    <a:pt x="1" y="16"/>
                    <a:pt x="9" y="19"/>
                    <a:pt x="6" y="23"/>
                  </a:cubicBezTo>
                  <a:cubicBezTo>
                    <a:pt x="3" y="27"/>
                    <a:pt x="7" y="27"/>
                    <a:pt x="12" y="31"/>
                  </a:cubicBezTo>
                  <a:cubicBezTo>
                    <a:pt x="17" y="35"/>
                    <a:pt x="9" y="36"/>
                    <a:pt x="9" y="40"/>
                  </a:cubicBezTo>
                  <a:cubicBezTo>
                    <a:pt x="9" y="45"/>
                    <a:pt x="2" y="45"/>
                    <a:pt x="1" y="48"/>
                  </a:cubicBezTo>
                  <a:cubicBezTo>
                    <a:pt x="0" y="51"/>
                    <a:pt x="6" y="57"/>
                    <a:pt x="12" y="57"/>
                  </a:cubicBezTo>
                  <a:cubicBezTo>
                    <a:pt x="16" y="57"/>
                    <a:pt x="26" y="54"/>
                    <a:pt x="32" y="49"/>
                  </a:cubicBezTo>
                  <a:cubicBezTo>
                    <a:pt x="37" y="43"/>
                    <a:pt x="40" y="48"/>
                    <a:pt x="46" y="46"/>
                  </a:cubicBezTo>
                  <a:cubicBezTo>
                    <a:pt x="51" y="43"/>
                    <a:pt x="48" y="24"/>
                    <a:pt x="46" y="20"/>
                  </a:cubicBezTo>
                  <a:cubicBezTo>
                    <a:pt x="45" y="19"/>
                    <a:pt x="45" y="18"/>
                    <a:pt x="45" y="1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3" name="Freeform 208">
              <a:extLst>
                <a:ext uri="{FF2B5EF4-FFF2-40B4-BE49-F238E27FC236}">
                  <a16:creationId xmlns="" xmlns:a16="http://schemas.microsoft.com/office/drawing/2014/main" id="{582B5E90-B5F7-4F98-B111-844AEB097651}"/>
                </a:ext>
              </a:extLst>
            </p:cNvPr>
            <p:cNvSpPr>
              <a:spLocks noEditPoints="1"/>
            </p:cNvSpPr>
            <p:nvPr/>
          </p:nvSpPr>
          <p:spPr bwMode="auto">
            <a:xfrm>
              <a:off x="4037012" y="1555750"/>
              <a:ext cx="241299" cy="365125"/>
            </a:xfrm>
            <a:custGeom>
              <a:avLst/>
              <a:gdLst>
                <a:gd name="T0" fmla="*/ 9 w 114"/>
                <a:gd name="T1" fmla="*/ 94 h 173"/>
                <a:gd name="T2" fmla="*/ 3 w 114"/>
                <a:gd name="T3" fmla="*/ 107 h 173"/>
                <a:gd name="T4" fmla="*/ 17 w 114"/>
                <a:gd name="T5" fmla="*/ 106 h 173"/>
                <a:gd name="T6" fmla="*/ 29 w 114"/>
                <a:gd name="T7" fmla="*/ 104 h 173"/>
                <a:gd name="T8" fmla="*/ 114 w 114"/>
                <a:gd name="T9" fmla="*/ 133 h 173"/>
                <a:gd name="T10" fmla="*/ 97 w 114"/>
                <a:gd name="T11" fmla="*/ 127 h 173"/>
                <a:gd name="T12" fmla="*/ 93 w 114"/>
                <a:gd name="T13" fmla="*/ 114 h 173"/>
                <a:gd name="T14" fmla="*/ 77 w 114"/>
                <a:gd name="T15" fmla="*/ 87 h 173"/>
                <a:gd name="T16" fmla="*/ 59 w 114"/>
                <a:gd name="T17" fmla="*/ 80 h 173"/>
                <a:gd name="T18" fmla="*/ 72 w 114"/>
                <a:gd name="T19" fmla="*/ 53 h 173"/>
                <a:gd name="T20" fmla="*/ 47 w 114"/>
                <a:gd name="T21" fmla="*/ 48 h 173"/>
                <a:gd name="T22" fmla="*/ 57 w 114"/>
                <a:gd name="T23" fmla="*/ 32 h 173"/>
                <a:gd name="T24" fmla="*/ 40 w 114"/>
                <a:gd name="T25" fmla="*/ 37 h 173"/>
                <a:gd name="T26" fmla="*/ 28 w 114"/>
                <a:gd name="T27" fmla="*/ 54 h 173"/>
                <a:gd name="T28" fmla="*/ 18 w 114"/>
                <a:gd name="T29" fmla="*/ 54 h 173"/>
                <a:gd name="T30" fmla="*/ 22 w 114"/>
                <a:gd name="T31" fmla="*/ 69 h 173"/>
                <a:gd name="T32" fmla="*/ 19 w 114"/>
                <a:gd name="T33" fmla="*/ 82 h 173"/>
                <a:gd name="T34" fmla="*/ 32 w 114"/>
                <a:gd name="T35" fmla="*/ 86 h 173"/>
                <a:gd name="T36" fmla="*/ 39 w 114"/>
                <a:gd name="T37" fmla="*/ 85 h 173"/>
                <a:gd name="T38" fmla="*/ 51 w 114"/>
                <a:gd name="T39" fmla="*/ 95 h 173"/>
                <a:gd name="T40" fmla="*/ 56 w 114"/>
                <a:gd name="T41" fmla="*/ 106 h 173"/>
                <a:gd name="T42" fmla="*/ 58 w 114"/>
                <a:gd name="T43" fmla="*/ 120 h 173"/>
                <a:gd name="T44" fmla="*/ 43 w 114"/>
                <a:gd name="T45" fmla="*/ 122 h 173"/>
                <a:gd name="T46" fmla="*/ 46 w 114"/>
                <a:gd name="T47" fmla="*/ 134 h 173"/>
                <a:gd name="T48" fmla="*/ 40 w 114"/>
                <a:gd name="T49" fmla="*/ 146 h 173"/>
                <a:gd name="T50" fmla="*/ 58 w 114"/>
                <a:gd name="T51" fmla="*/ 149 h 173"/>
                <a:gd name="T52" fmla="*/ 47 w 114"/>
                <a:gd name="T53" fmla="*/ 154 h 173"/>
                <a:gd name="T54" fmla="*/ 41 w 114"/>
                <a:gd name="T55" fmla="*/ 167 h 173"/>
                <a:gd name="T56" fmla="*/ 54 w 114"/>
                <a:gd name="T57" fmla="*/ 163 h 173"/>
                <a:gd name="T58" fmla="*/ 71 w 114"/>
                <a:gd name="T59" fmla="*/ 160 h 173"/>
                <a:gd name="T60" fmla="*/ 93 w 114"/>
                <a:gd name="T61" fmla="*/ 159 h 173"/>
                <a:gd name="T62" fmla="*/ 104 w 114"/>
                <a:gd name="T63" fmla="*/ 151 h 173"/>
                <a:gd name="T64" fmla="*/ 114 w 114"/>
                <a:gd name="T65" fmla="*/ 133 h 173"/>
                <a:gd name="T66" fmla="*/ 21 w 114"/>
                <a:gd name="T67" fmla="*/ 39 h 173"/>
                <a:gd name="T68" fmla="*/ 78 w 114"/>
                <a:gd name="T69" fmla="*/ 13 h 173"/>
                <a:gd name="T70" fmla="*/ 78 w 114"/>
                <a:gd name="T71" fmla="*/ 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73">
                  <a:moveTo>
                    <a:pt x="23" y="92"/>
                  </a:moveTo>
                  <a:cubicBezTo>
                    <a:pt x="18" y="88"/>
                    <a:pt x="13" y="94"/>
                    <a:pt x="9" y="94"/>
                  </a:cubicBezTo>
                  <a:cubicBezTo>
                    <a:pt x="8" y="97"/>
                    <a:pt x="7" y="100"/>
                    <a:pt x="6" y="100"/>
                  </a:cubicBezTo>
                  <a:cubicBezTo>
                    <a:pt x="4" y="102"/>
                    <a:pt x="0" y="106"/>
                    <a:pt x="3" y="107"/>
                  </a:cubicBezTo>
                  <a:cubicBezTo>
                    <a:pt x="6" y="107"/>
                    <a:pt x="10" y="112"/>
                    <a:pt x="10" y="108"/>
                  </a:cubicBezTo>
                  <a:cubicBezTo>
                    <a:pt x="11" y="105"/>
                    <a:pt x="12" y="101"/>
                    <a:pt x="17" y="106"/>
                  </a:cubicBezTo>
                  <a:cubicBezTo>
                    <a:pt x="18" y="108"/>
                    <a:pt x="19" y="109"/>
                    <a:pt x="20" y="110"/>
                  </a:cubicBezTo>
                  <a:cubicBezTo>
                    <a:pt x="21" y="108"/>
                    <a:pt x="26" y="107"/>
                    <a:pt x="29" y="104"/>
                  </a:cubicBezTo>
                  <a:cubicBezTo>
                    <a:pt x="32" y="101"/>
                    <a:pt x="27" y="96"/>
                    <a:pt x="23" y="92"/>
                  </a:cubicBezTo>
                  <a:close/>
                  <a:moveTo>
                    <a:pt x="114" y="133"/>
                  </a:moveTo>
                  <a:cubicBezTo>
                    <a:pt x="114" y="128"/>
                    <a:pt x="103" y="125"/>
                    <a:pt x="102" y="127"/>
                  </a:cubicBezTo>
                  <a:cubicBezTo>
                    <a:pt x="101" y="130"/>
                    <a:pt x="98" y="130"/>
                    <a:pt x="97" y="127"/>
                  </a:cubicBezTo>
                  <a:cubicBezTo>
                    <a:pt x="95" y="124"/>
                    <a:pt x="98" y="121"/>
                    <a:pt x="96" y="120"/>
                  </a:cubicBezTo>
                  <a:cubicBezTo>
                    <a:pt x="95" y="120"/>
                    <a:pt x="92" y="116"/>
                    <a:pt x="93" y="114"/>
                  </a:cubicBezTo>
                  <a:cubicBezTo>
                    <a:pt x="93" y="113"/>
                    <a:pt x="90" y="102"/>
                    <a:pt x="84" y="101"/>
                  </a:cubicBezTo>
                  <a:cubicBezTo>
                    <a:pt x="79" y="99"/>
                    <a:pt x="78" y="91"/>
                    <a:pt x="77" y="87"/>
                  </a:cubicBezTo>
                  <a:cubicBezTo>
                    <a:pt x="76" y="83"/>
                    <a:pt x="72" y="85"/>
                    <a:pt x="69" y="81"/>
                  </a:cubicBezTo>
                  <a:cubicBezTo>
                    <a:pt x="66" y="78"/>
                    <a:pt x="62" y="79"/>
                    <a:pt x="59" y="80"/>
                  </a:cubicBezTo>
                  <a:cubicBezTo>
                    <a:pt x="57" y="80"/>
                    <a:pt x="59" y="75"/>
                    <a:pt x="63" y="72"/>
                  </a:cubicBezTo>
                  <a:cubicBezTo>
                    <a:pt x="67" y="70"/>
                    <a:pt x="72" y="55"/>
                    <a:pt x="72" y="53"/>
                  </a:cubicBezTo>
                  <a:cubicBezTo>
                    <a:pt x="72" y="50"/>
                    <a:pt x="54" y="50"/>
                    <a:pt x="51" y="52"/>
                  </a:cubicBezTo>
                  <a:cubicBezTo>
                    <a:pt x="48" y="53"/>
                    <a:pt x="44" y="49"/>
                    <a:pt x="47" y="48"/>
                  </a:cubicBezTo>
                  <a:cubicBezTo>
                    <a:pt x="50" y="47"/>
                    <a:pt x="56" y="41"/>
                    <a:pt x="56" y="39"/>
                  </a:cubicBezTo>
                  <a:cubicBezTo>
                    <a:pt x="55" y="36"/>
                    <a:pt x="60" y="34"/>
                    <a:pt x="57" y="32"/>
                  </a:cubicBezTo>
                  <a:cubicBezTo>
                    <a:pt x="55" y="30"/>
                    <a:pt x="54" y="35"/>
                    <a:pt x="52" y="36"/>
                  </a:cubicBezTo>
                  <a:cubicBezTo>
                    <a:pt x="50" y="38"/>
                    <a:pt x="45" y="38"/>
                    <a:pt x="40" y="37"/>
                  </a:cubicBezTo>
                  <a:cubicBezTo>
                    <a:pt x="35" y="36"/>
                    <a:pt x="33" y="43"/>
                    <a:pt x="33" y="46"/>
                  </a:cubicBezTo>
                  <a:cubicBezTo>
                    <a:pt x="33" y="49"/>
                    <a:pt x="27" y="51"/>
                    <a:pt x="28" y="54"/>
                  </a:cubicBezTo>
                  <a:cubicBezTo>
                    <a:pt x="29" y="56"/>
                    <a:pt x="27" y="58"/>
                    <a:pt x="25" y="57"/>
                  </a:cubicBezTo>
                  <a:cubicBezTo>
                    <a:pt x="24" y="55"/>
                    <a:pt x="22" y="52"/>
                    <a:pt x="18" y="54"/>
                  </a:cubicBezTo>
                  <a:cubicBezTo>
                    <a:pt x="15" y="57"/>
                    <a:pt x="22" y="61"/>
                    <a:pt x="27" y="61"/>
                  </a:cubicBezTo>
                  <a:cubicBezTo>
                    <a:pt x="31" y="62"/>
                    <a:pt x="23" y="65"/>
                    <a:pt x="22" y="69"/>
                  </a:cubicBezTo>
                  <a:cubicBezTo>
                    <a:pt x="22" y="74"/>
                    <a:pt x="28" y="72"/>
                    <a:pt x="28" y="75"/>
                  </a:cubicBezTo>
                  <a:cubicBezTo>
                    <a:pt x="29" y="79"/>
                    <a:pt x="19" y="79"/>
                    <a:pt x="19" y="82"/>
                  </a:cubicBezTo>
                  <a:cubicBezTo>
                    <a:pt x="19" y="86"/>
                    <a:pt x="25" y="81"/>
                    <a:pt x="27" y="80"/>
                  </a:cubicBezTo>
                  <a:cubicBezTo>
                    <a:pt x="30" y="78"/>
                    <a:pt x="26" y="87"/>
                    <a:pt x="32" y="86"/>
                  </a:cubicBezTo>
                  <a:cubicBezTo>
                    <a:pt x="38" y="85"/>
                    <a:pt x="36" y="77"/>
                    <a:pt x="38" y="78"/>
                  </a:cubicBezTo>
                  <a:cubicBezTo>
                    <a:pt x="40" y="78"/>
                    <a:pt x="37" y="82"/>
                    <a:pt x="39" y="85"/>
                  </a:cubicBezTo>
                  <a:cubicBezTo>
                    <a:pt x="41" y="89"/>
                    <a:pt x="35" y="94"/>
                    <a:pt x="35" y="97"/>
                  </a:cubicBezTo>
                  <a:cubicBezTo>
                    <a:pt x="35" y="99"/>
                    <a:pt x="47" y="99"/>
                    <a:pt x="51" y="95"/>
                  </a:cubicBezTo>
                  <a:cubicBezTo>
                    <a:pt x="55" y="91"/>
                    <a:pt x="57" y="96"/>
                    <a:pt x="54" y="99"/>
                  </a:cubicBezTo>
                  <a:cubicBezTo>
                    <a:pt x="52" y="102"/>
                    <a:pt x="53" y="104"/>
                    <a:pt x="56" y="106"/>
                  </a:cubicBezTo>
                  <a:cubicBezTo>
                    <a:pt x="59" y="107"/>
                    <a:pt x="61" y="107"/>
                    <a:pt x="59" y="110"/>
                  </a:cubicBezTo>
                  <a:cubicBezTo>
                    <a:pt x="58" y="112"/>
                    <a:pt x="59" y="117"/>
                    <a:pt x="58" y="120"/>
                  </a:cubicBezTo>
                  <a:cubicBezTo>
                    <a:pt x="57" y="122"/>
                    <a:pt x="47" y="122"/>
                    <a:pt x="47" y="120"/>
                  </a:cubicBezTo>
                  <a:cubicBezTo>
                    <a:pt x="46" y="119"/>
                    <a:pt x="42" y="120"/>
                    <a:pt x="43" y="122"/>
                  </a:cubicBezTo>
                  <a:cubicBezTo>
                    <a:pt x="44" y="125"/>
                    <a:pt x="39" y="127"/>
                    <a:pt x="40" y="129"/>
                  </a:cubicBezTo>
                  <a:cubicBezTo>
                    <a:pt x="40" y="131"/>
                    <a:pt x="46" y="131"/>
                    <a:pt x="46" y="134"/>
                  </a:cubicBezTo>
                  <a:cubicBezTo>
                    <a:pt x="47" y="136"/>
                    <a:pt x="42" y="139"/>
                    <a:pt x="36" y="141"/>
                  </a:cubicBezTo>
                  <a:cubicBezTo>
                    <a:pt x="29" y="143"/>
                    <a:pt x="37" y="148"/>
                    <a:pt x="40" y="146"/>
                  </a:cubicBezTo>
                  <a:cubicBezTo>
                    <a:pt x="43" y="144"/>
                    <a:pt x="42" y="147"/>
                    <a:pt x="47" y="147"/>
                  </a:cubicBezTo>
                  <a:cubicBezTo>
                    <a:pt x="51" y="147"/>
                    <a:pt x="54" y="151"/>
                    <a:pt x="58" y="149"/>
                  </a:cubicBezTo>
                  <a:cubicBezTo>
                    <a:pt x="63" y="147"/>
                    <a:pt x="63" y="149"/>
                    <a:pt x="59" y="152"/>
                  </a:cubicBezTo>
                  <a:cubicBezTo>
                    <a:pt x="56" y="155"/>
                    <a:pt x="50" y="152"/>
                    <a:pt x="47" y="154"/>
                  </a:cubicBezTo>
                  <a:cubicBezTo>
                    <a:pt x="44" y="155"/>
                    <a:pt x="30" y="168"/>
                    <a:pt x="33" y="171"/>
                  </a:cubicBezTo>
                  <a:cubicBezTo>
                    <a:pt x="34" y="173"/>
                    <a:pt x="36" y="169"/>
                    <a:pt x="41" y="167"/>
                  </a:cubicBezTo>
                  <a:cubicBezTo>
                    <a:pt x="46" y="165"/>
                    <a:pt x="47" y="168"/>
                    <a:pt x="49" y="168"/>
                  </a:cubicBezTo>
                  <a:cubicBezTo>
                    <a:pt x="52" y="169"/>
                    <a:pt x="52" y="163"/>
                    <a:pt x="54" y="163"/>
                  </a:cubicBezTo>
                  <a:cubicBezTo>
                    <a:pt x="56" y="164"/>
                    <a:pt x="58" y="161"/>
                    <a:pt x="62" y="162"/>
                  </a:cubicBezTo>
                  <a:cubicBezTo>
                    <a:pt x="66" y="163"/>
                    <a:pt x="69" y="161"/>
                    <a:pt x="71" y="160"/>
                  </a:cubicBezTo>
                  <a:cubicBezTo>
                    <a:pt x="73" y="158"/>
                    <a:pt x="79" y="163"/>
                    <a:pt x="80" y="162"/>
                  </a:cubicBezTo>
                  <a:cubicBezTo>
                    <a:pt x="82" y="161"/>
                    <a:pt x="89" y="159"/>
                    <a:pt x="93" y="159"/>
                  </a:cubicBezTo>
                  <a:cubicBezTo>
                    <a:pt x="97" y="160"/>
                    <a:pt x="106" y="155"/>
                    <a:pt x="109" y="153"/>
                  </a:cubicBezTo>
                  <a:cubicBezTo>
                    <a:pt x="111" y="151"/>
                    <a:pt x="107" y="150"/>
                    <a:pt x="104" y="151"/>
                  </a:cubicBezTo>
                  <a:cubicBezTo>
                    <a:pt x="100" y="151"/>
                    <a:pt x="101" y="147"/>
                    <a:pt x="105" y="144"/>
                  </a:cubicBezTo>
                  <a:cubicBezTo>
                    <a:pt x="108" y="141"/>
                    <a:pt x="114" y="138"/>
                    <a:pt x="114" y="133"/>
                  </a:cubicBezTo>
                  <a:close/>
                  <a:moveTo>
                    <a:pt x="14" y="49"/>
                  </a:moveTo>
                  <a:cubicBezTo>
                    <a:pt x="18" y="49"/>
                    <a:pt x="23" y="42"/>
                    <a:pt x="21" y="39"/>
                  </a:cubicBezTo>
                  <a:cubicBezTo>
                    <a:pt x="19" y="37"/>
                    <a:pt x="10" y="50"/>
                    <a:pt x="14" y="49"/>
                  </a:cubicBezTo>
                  <a:close/>
                  <a:moveTo>
                    <a:pt x="78" y="13"/>
                  </a:moveTo>
                  <a:cubicBezTo>
                    <a:pt x="81" y="10"/>
                    <a:pt x="84" y="0"/>
                    <a:pt x="80" y="1"/>
                  </a:cubicBezTo>
                  <a:cubicBezTo>
                    <a:pt x="76" y="2"/>
                    <a:pt x="77" y="15"/>
                    <a:pt x="78" y="1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4" name="Freeform 209">
              <a:extLst>
                <a:ext uri="{FF2B5EF4-FFF2-40B4-BE49-F238E27FC236}">
                  <a16:creationId xmlns="" xmlns:a16="http://schemas.microsoft.com/office/drawing/2014/main" id="{9ADB61E9-7435-41A0-A6C9-72A4585DB2D3}"/>
                </a:ext>
              </a:extLst>
            </p:cNvPr>
            <p:cNvSpPr>
              <a:spLocks noEditPoints="1"/>
            </p:cNvSpPr>
            <p:nvPr/>
          </p:nvSpPr>
          <p:spPr bwMode="auto">
            <a:xfrm>
              <a:off x="4425950" y="1660526"/>
              <a:ext cx="114300" cy="107950"/>
            </a:xfrm>
            <a:custGeom>
              <a:avLst/>
              <a:gdLst>
                <a:gd name="T0" fmla="*/ 27 w 54"/>
                <a:gd name="T1" fmla="*/ 19 h 51"/>
                <a:gd name="T2" fmla="*/ 27 w 54"/>
                <a:gd name="T3" fmla="*/ 11 h 51"/>
                <a:gd name="T4" fmla="*/ 28 w 54"/>
                <a:gd name="T5" fmla="*/ 1 h 51"/>
                <a:gd name="T6" fmla="*/ 20 w 54"/>
                <a:gd name="T7" fmla="*/ 6 h 51"/>
                <a:gd name="T8" fmla="*/ 13 w 54"/>
                <a:gd name="T9" fmla="*/ 9 h 51"/>
                <a:gd name="T10" fmla="*/ 14 w 54"/>
                <a:gd name="T11" fmla="*/ 14 h 51"/>
                <a:gd name="T12" fmla="*/ 7 w 54"/>
                <a:gd name="T13" fmla="*/ 11 h 51"/>
                <a:gd name="T14" fmla="*/ 2 w 54"/>
                <a:gd name="T15" fmla="*/ 19 h 51"/>
                <a:gd name="T16" fmla="*/ 2 w 54"/>
                <a:gd name="T17" fmla="*/ 32 h 51"/>
                <a:gd name="T18" fmla="*/ 6 w 54"/>
                <a:gd name="T19" fmla="*/ 42 h 51"/>
                <a:gd name="T20" fmla="*/ 8 w 54"/>
                <a:gd name="T21" fmla="*/ 47 h 51"/>
                <a:gd name="T22" fmla="*/ 18 w 54"/>
                <a:gd name="T23" fmla="*/ 48 h 51"/>
                <a:gd name="T24" fmla="*/ 22 w 54"/>
                <a:gd name="T25" fmla="*/ 48 h 51"/>
                <a:gd name="T26" fmla="*/ 18 w 54"/>
                <a:gd name="T27" fmla="*/ 42 h 51"/>
                <a:gd name="T28" fmla="*/ 24 w 54"/>
                <a:gd name="T29" fmla="*/ 43 h 51"/>
                <a:gd name="T30" fmla="*/ 32 w 54"/>
                <a:gd name="T31" fmla="*/ 43 h 51"/>
                <a:gd name="T32" fmla="*/ 28 w 54"/>
                <a:gd name="T33" fmla="*/ 36 h 51"/>
                <a:gd name="T34" fmla="*/ 22 w 54"/>
                <a:gd name="T35" fmla="*/ 35 h 51"/>
                <a:gd name="T36" fmla="*/ 26 w 54"/>
                <a:gd name="T37" fmla="*/ 28 h 51"/>
                <a:gd name="T38" fmla="*/ 33 w 54"/>
                <a:gd name="T39" fmla="*/ 24 h 51"/>
                <a:gd name="T40" fmla="*/ 27 w 54"/>
                <a:gd name="T41" fmla="*/ 19 h 51"/>
                <a:gd name="T42" fmla="*/ 53 w 54"/>
                <a:gd name="T43" fmla="*/ 29 h 51"/>
                <a:gd name="T44" fmla="*/ 49 w 54"/>
                <a:gd name="T45" fmla="*/ 32 h 51"/>
                <a:gd name="T46" fmla="*/ 45 w 54"/>
                <a:gd name="T47" fmla="*/ 29 h 51"/>
                <a:gd name="T48" fmla="*/ 38 w 54"/>
                <a:gd name="T49" fmla="*/ 32 h 51"/>
                <a:gd name="T50" fmla="*/ 42 w 54"/>
                <a:gd name="T51" fmla="*/ 43 h 51"/>
                <a:gd name="T52" fmla="*/ 39 w 54"/>
                <a:gd name="T53" fmla="*/ 46 h 51"/>
                <a:gd name="T54" fmla="*/ 42 w 54"/>
                <a:gd name="T55" fmla="*/ 51 h 51"/>
                <a:gd name="T56" fmla="*/ 50 w 54"/>
                <a:gd name="T57" fmla="*/ 41 h 51"/>
                <a:gd name="T58" fmla="*/ 53 w 54"/>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51">
                  <a:moveTo>
                    <a:pt x="27" y="19"/>
                  </a:moveTo>
                  <a:cubicBezTo>
                    <a:pt x="26" y="18"/>
                    <a:pt x="25" y="13"/>
                    <a:pt x="27" y="11"/>
                  </a:cubicBezTo>
                  <a:cubicBezTo>
                    <a:pt x="29" y="9"/>
                    <a:pt x="30" y="3"/>
                    <a:pt x="28" y="1"/>
                  </a:cubicBezTo>
                  <a:cubicBezTo>
                    <a:pt x="27" y="0"/>
                    <a:pt x="21" y="1"/>
                    <a:pt x="20" y="6"/>
                  </a:cubicBezTo>
                  <a:cubicBezTo>
                    <a:pt x="20" y="10"/>
                    <a:pt x="15" y="8"/>
                    <a:pt x="13" y="9"/>
                  </a:cubicBezTo>
                  <a:cubicBezTo>
                    <a:pt x="12" y="10"/>
                    <a:pt x="16" y="12"/>
                    <a:pt x="14" y="14"/>
                  </a:cubicBezTo>
                  <a:cubicBezTo>
                    <a:pt x="12" y="16"/>
                    <a:pt x="11" y="11"/>
                    <a:pt x="7" y="11"/>
                  </a:cubicBezTo>
                  <a:cubicBezTo>
                    <a:pt x="4" y="11"/>
                    <a:pt x="4" y="16"/>
                    <a:pt x="2" y="19"/>
                  </a:cubicBezTo>
                  <a:cubicBezTo>
                    <a:pt x="0" y="22"/>
                    <a:pt x="1" y="28"/>
                    <a:pt x="2" y="32"/>
                  </a:cubicBezTo>
                  <a:cubicBezTo>
                    <a:pt x="2" y="36"/>
                    <a:pt x="7" y="39"/>
                    <a:pt x="6" y="42"/>
                  </a:cubicBezTo>
                  <a:cubicBezTo>
                    <a:pt x="5" y="43"/>
                    <a:pt x="7" y="45"/>
                    <a:pt x="8" y="47"/>
                  </a:cubicBezTo>
                  <a:cubicBezTo>
                    <a:pt x="12" y="47"/>
                    <a:pt x="16" y="47"/>
                    <a:pt x="18" y="48"/>
                  </a:cubicBezTo>
                  <a:cubicBezTo>
                    <a:pt x="19" y="48"/>
                    <a:pt x="20" y="48"/>
                    <a:pt x="22" y="48"/>
                  </a:cubicBezTo>
                  <a:cubicBezTo>
                    <a:pt x="21" y="45"/>
                    <a:pt x="17" y="44"/>
                    <a:pt x="18" y="42"/>
                  </a:cubicBezTo>
                  <a:cubicBezTo>
                    <a:pt x="18" y="39"/>
                    <a:pt x="21" y="41"/>
                    <a:pt x="24" y="43"/>
                  </a:cubicBezTo>
                  <a:cubicBezTo>
                    <a:pt x="26" y="45"/>
                    <a:pt x="31" y="45"/>
                    <a:pt x="32" y="43"/>
                  </a:cubicBezTo>
                  <a:cubicBezTo>
                    <a:pt x="32" y="41"/>
                    <a:pt x="31" y="34"/>
                    <a:pt x="28" y="36"/>
                  </a:cubicBezTo>
                  <a:cubicBezTo>
                    <a:pt x="24" y="37"/>
                    <a:pt x="24" y="37"/>
                    <a:pt x="22" y="35"/>
                  </a:cubicBezTo>
                  <a:cubicBezTo>
                    <a:pt x="21" y="33"/>
                    <a:pt x="25" y="31"/>
                    <a:pt x="26" y="28"/>
                  </a:cubicBezTo>
                  <a:cubicBezTo>
                    <a:pt x="26" y="25"/>
                    <a:pt x="32" y="26"/>
                    <a:pt x="33" y="24"/>
                  </a:cubicBezTo>
                  <a:cubicBezTo>
                    <a:pt x="34" y="22"/>
                    <a:pt x="29" y="20"/>
                    <a:pt x="27" y="19"/>
                  </a:cubicBezTo>
                  <a:close/>
                  <a:moveTo>
                    <a:pt x="53" y="29"/>
                  </a:moveTo>
                  <a:cubicBezTo>
                    <a:pt x="51" y="28"/>
                    <a:pt x="50" y="31"/>
                    <a:pt x="49" y="32"/>
                  </a:cubicBezTo>
                  <a:cubicBezTo>
                    <a:pt x="47" y="32"/>
                    <a:pt x="46" y="25"/>
                    <a:pt x="45" y="29"/>
                  </a:cubicBezTo>
                  <a:cubicBezTo>
                    <a:pt x="44" y="33"/>
                    <a:pt x="41" y="28"/>
                    <a:pt x="38" y="32"/>
                  </a:cubicBezTo>
                  <a:cubicBezTo>
                    <a:pt x="34" y="37"/>
                    <a:pt x="40" y="41"/>
                    <a:pt x="42" y="43"/>
                  </a:cubicBezTo>
                  <a:cubicBezTo>
                    <a:pt x="44" y="44"/>
                    <a:pt x="42" y="46"/>
                    <a:pt x="39" y="46"/>
                  </a:cubicBezTo>
                  <a:cubicBezTo>
                    <a:pt x="36" y="45"/>
                    <a:pt x="38" y="50"/>
                    <a:pt x="42" y="51"/>
                  </a:cubicBezTo>
                  <a:cubicBezTo>
                    <a:pt x="46" y="51"/>
                    <a:pt x="50" y="43"/>
                    <a:pt x="50" y="41"/>
                  </a:cubicBezTo>
                  <a:cubicBezTo>
                    <a:pt x="49" y="39"/>
                    <a:pt x="54" y="30"/>
                    <a:pt x="53" y="2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5" name="Freeform 210">
              <a:extLst>
                <a:ext uri="{FF2B5EF4-FFF2-40B4-BE49-F238E27FC236}">
                  <a16:creationId xmlns="" xmlns:a16="http://schemas.microsoft.com/office/drawing/2014/main" id="{64977E57-17E5-4F24-9665-F67E28A722A1}"/>
                </a:ext>
              </a:extLst>
            </p:cNvPr>
            <p:cNvSpPr>
              <a:spLocks noEditPoints="1"/>
            </p:cNvSpPr>
            <p:nvPr/>
          </p:nvSpPr>
          <p:spPr bwMode="auto">
            <a:xfrm>
              <a:off x="4503737" y="1222376"/>
              <a:ext cx="296863" cy="523875"/>
            </a:xfrm>
            <a:custGeom>
              <a:avLst/>
              <a:gdLst>
                <a:gd name="T0" fmla="*/ 137 w 140"/>
                <a:gd name="T1" fmla="*/ 53 h 247"/>
                <a:gd name="T2" fmla="*/ 135 w 140"/>
                <a:gd name="T3" fmla="*/ 33 h 247"/>
                <a:gd name="T4" fmla="*/ 118 w 140"/>
                <a:gd name="T5" fmla="*/ 13 h 247"/>
                <a:gd name="T6" fmla="*/ 98 w 140"/>
                <a:gd name="T7" fmla="*/ 12 h 247"/>
                <a:gd name="T8" fmla="*/ 79 w 140"/>
                <a:gd name="T9" fmla="*/ 12 h 247"/>
                <a:gd name="T10" fmla="*/ 68 w 140"/>
                <a:gd name="T11" fmla="*/ 23 h 247"/>
                <a:gd name="T12" fmla="*/ 56 w 140"/>
                <a:gd name="T13" fmla="*/ 37 h 247"/>
                <a:gd name="T14" fmla="*/ 47 w 140"/>
                <a:gd name="T15" fmla="*/ 52 h 247"/>
                <a:gd name="T16" fmla="*/ 37 w 140"/>
                <a:gd name="T17" fmla="*/ 60 h 247"/>
                <a:gd name="T18" fmla="*/ 29 w 140"/>
                <a:gd name="T19" fmla="*/ 85 h 247"/>
                <a:gd name="T20" fmla="*/ 31 w 140"/>
                <a:gd name="T21" fmla="*/ 97 h 247"/>
                <a:gd name="T22" fmla="*/ 12 w 140"/>
                <a:gd name="T23" fmla="*/ 105 h 247"/>
                <a:gd name="T24" fmla="*/ 11 w 140"/>
                <a:gd name="T25" fmla="*/ 128 h 247"/>
                <a:gd name="T26" fmla="*/ 18 w 140"/>
                <a:gd name="T27" fmla="*/ 147 h 247"/>
                <a:gd name="T28" fmla="*/ 15 w 140"/>
                <a:gd name="T29" fmla="*/ 158 h 247"/>
                <a:gd name="T30" fmla="*/ 8 w 140"/>
                <a:gd name="T31" fmla="*/ 171 h 247"/>
                <a:gd name="T32" fmla="*/ 3 w 140"/>
                <a:gd name="T33" fmla="*/ 188 h 247"/>
                <a:gd name="T34" fmla="*/ 0 w 140"/>
                <a:gd name="T35" fmla="*/ 188 h 247"/>
                <a:gd name="T36" fmla="*/ 9 w 140"/>
                <a:gd name="T37" fmla="*/ 211 h 247"/>
                <a:gd name="T38" fmla="*/ 17 w 140"/>
                <a:gd name="T39" fmla="*/ 230 h 247"/>
                <a:gd name="T40" fmla="*/ 20 w 140"/>
                <a:gd name="T41" fmla="*/ 245 h 247"/>
                <a:gd name="T42" fmla="*/ 33 w 140"/>
                <a:gd name="T43" fmla="*/ 238 h 247"/>
                <a:gd name="T44" fmla="*/ 46 w 140"/>
                <a:gd name="T45" fmla="*/ 233 h 247"/>
                <a:gd name="T46" fmla="*/ 57 w 140"/>
                <a:gd name="T47" fmla="*/ 230 h 247"/>
                <a:gd name="T48" fmla="*/ 59 w 140"/>
                <a:gd name="T49" fmla="*/ 220 h 247"/>
                <a:gd name="T50" fmla="*/ 61 w 140"/>
                <a:gd name="T51" fmla="*/ 196 h 247"/>
                <a:gd name="T52" fmla="*/ 77 w 140"/>
                <a:gd name="T53" fmla="*/ 180 h 247"/>
                <a:gd name="T54" fmla="*/ 73 w 140"/>
                <a:gd name="T55" fmla="*/ 159 h 247"/>
                <a:gd name="T56" fmla="*/ 64 w 140"/>
                <a:gd name="T57" fmla="*/ 144 h 247"/>
                <a:gd name="T58" fmla="*/ 71 w 140"/>
                <a:gd name="T59" fmla="*/ 124 h 247"/>
                <a:gd name="T60" fmla="*/ 84 w 140"/>
                <a:gd name="T61" fmla="*/ 110 h 247"/>
                <a:gd name="T62" fmla="*/ 112 w 140"/>
                <a:gd name="T63" fmla="*/ 91 h 247"/>
                <a:gd name="T64" fmla="*/ 115 w 140"/>
                <a:gd name="T65" fmla="*/ 71 h 247"/>
                <a:gd name="T66" fmla="*/ 134 w 140"/>
                <a:gd name="T67" fmla="*/ 64 h 247"/>
                <a:gd name="T68" fmla="*/ 139 w 140"/>
                <a:gd name="T69" fmla="*/ 59 h 247"/>
                <a:gd name="T70" fmla="*/ 75 w 140"/>
                <a:gd name="T71" fmla="*/ 22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 h="247">
                  <a:moveTo>
                    <a:pt x="139" y="59"/>
                  </a:moveTo>
                  <a:cubicBezTo>
                    <a:pt x="137" y="57"/>
                    <a:pt x="134" y="53"/>
                    <a:pt x="137" y="53"/>
                  </a:cubicBezTo>
                  <a:cubicBezTo>
                    <a:pt x="139" y="53"/>
                    <a:pt x="140" y="45"/>
                    <a:pt x="137" y="43"/>
                  </a:cubicBezTo>
                  <a:cubicBezTo>
                    <a:pt x="134" y="42"/>
                    <a:pt x="137" y="35"/>
                    <a:pt x="135" y="33"/>
                  </a:cubicBezTo>
                  <a:cubicBezTo>
                    <a:pt x="132" y="32"/>
                    <a:pt x="134" y="26"/>
                    <a:pt x="134" y="22"/>
                  </a:cubicBezTo>
                  <a:cubicBezTo>
                    <a:pt x="135" y="19"/>
                    <a:pt x="124" y="15"/>
                    <a:pt x="118" y="13"/>
                  </a:cubicBezTo>
                  <a:cubicBezTo>
                    <a:pt x="112" y="10"/>
                    <a:pt x="109" y="6"/>
                    <a:pt x="105" y="3"/>
                  </a:cubicBezTo>
                  <a:cubicBezTo>
                    <a:pt x="100" y="0"/>
                    <a:pt x="98" y="7"/>
                    <a:pt x="98" y="12"/>
                  </a:cubicBezTo>
                  <a:cubicBezTo>
                    <a:pt x="98" y="16"/>
                    <a:pt x="94" y="17"/>
                    <a:pt x="91" y="14"/>
                  </a:cubicBezTo>
                  <a:cubicBezTo>
                    <a:pt x="87" y="11"/>
                    <a:pt x="84" y="14"/>
                    <a:pt x="79" y="12"/>
                  </a:cubicBezTo>
                  <a:cubicBezTo>
                    <a:pt x="74" y="10"/>
                    <a:pt x="76" y="17"/>
                    <a:pt x="76" y="20"/>
                  </a:cubicBezTo>
                  <a:cubicBezTo>
                    <a:pt x="76" y="23"/>
                    <a:pt x="71" y="23"/>
                    <a:pt x="68" y="23"/>
                  </a:cubicBezTo>
                  <a:cubicBezTo>
                    <a:pt x="64" y="23"/>
                    <a:pt x="59" y="26"/>
                    <a:pt x="59" y="29"/>
                  </a:cubicBezTo>
                  <a:cubicBezTo>
                    <a:pt x="59" y="33"/>
                    <a:pt x="54" y="35"/>
                    <a:pt x="56" y="37"/>
                  </a:cubicBezTo>
                  <a:cubicBezTo>
                    <a:pt x="57" y="40"/>
                    <a:pt x="55" y="42"/>
                    <a:pt x="53" y="43"/>
                  </a:cubicBezTo>
                  <a:cubicBezTo>
                    <a:pt x="51" y="45"/>
                    <a:pt x="49" y="50"/>
                    <a:pt x="47" y="52"/>
                  </a:cubicBezTo>
                  <a:cubicBezTo>
                    <a:pt x="46" y="53"/>
                    <a:pt x="48" y="56"/>
                    <a:pt x="45" y="58"/>
                  </a:cubicBezTo>
                  <a:cubicBezTo>
                    <a:pt x="42" y="60"/>
                    <a:pt x="38" y="59"/>
                    <a:pt x="37" y="60"/>
                  </a:cubicBezTo>
                  <a:cubicBezTo>
                    <a:pt x="35" y="62"/>
                    <a:pt x="37" y="66"/>
                    <a:pt x="36" y="71"/>
                  </a:cubicBezTo>
                  <a:cubicBezTo>
                    <a:pt x="36" y="75"/>
                    <a:pt x="32" y="81"/>
                    <a:pt x="29" y="85"/>
                  </a:cubicBezTo>
                  <a:cubicBezTo>
                    <a:pt x="25" y="89"/>
                    <a:pt x="30" y="90"/>
                    <a:pt x="31" y="91"/>
                  </a:cubicBezTo>
                  <a:cubicBezTo>
                    <a:pt x="33" y="91"/>
                    <a:pt x="33" y="94"/>
                    <a:pt x="31" y="97"/>
                  </a:cubicBezTo>
                  <a:cubicBezTo>
                    <a:pt x="30" y="101"/>
                    <a:pt x="26" y="98"/>
                    <a:pt x="24" y="98"/>
                  </a:cubicBezTo>
                  <a:cubicBezTo>
                    <a:pt x="22" y="97"/>
                    <a:pt x="16" y="100"/>
                    <a:pt x="12" y="105"/>
                  </a:cubicBezTo>
                  <a:cubicBezTo>
                    <a:pt x="9" y="111"/>
                    <a:pt x="10" y="114"/>
                    <a:pt x="11" y="117"/>
                  </a:cubicBezTo>
                  <a:cubicBezTo>
                    <a:pt x="12" y="119"/>
                    <a:pt x="9" y="123"/>
                    <a:pt x="11" y="128"/>
                  </a:cubicBezTo>
                  <a:cubicBezTo>
                    <a:pt x="14" y="133"/>
                    <a:pt x="10" y="134"/>
                    <a:pt x="11" y="139"/>
                  </a:cubicBezTo>
                  <a:cubicBezTo>
                    <a:pt x="11" y="143"/>
                    <a:pt x="18" y="142"/>
                    <a:pt x="18" y="147"/>
                  </a:cubicBezTo>
                  <a:cubicBezTo>
                    <a:pt x="19" y="151"/>
                    <a:pt x="16" y="153"/>
                    <a:pt x="14" y="153"/>
                  </a:cubicBezTo>
                  <a:cubicBezTo>
                    <a:pt x="12" y="153"/>
                    <a:pt x="12" y="157"/>
                    <a:pt x="15" y="158"/>
                  </a:cubicBezTo>
                  <a:cubicBezTo>
                    <a:pt x="17" y="159"/>
                    <a:pt x="16" y="166"/>
                    <a:pt x="15" y="169"/>
                  </a:cubicBezTo>
                  <a:cubicBezTo>
                    <a:pt x="14" y="171"/>
                    <a:pt x="7" y="169"/>
                    <a:pt x="8" y="171"/>
                  </a:cubicBezTo>
                  <a:cubicBezTo>
                    <a:pt x="8" y="174"/>
                    <a:pt x="6" y="178"/>
                    <a:pt x="6" y="180"/>
                  </a:cubicBezTo>
                  <a:cubicBezTo>
                    <a:pt x="6" y="183"/>
                    <a:pt x="6" y="189"/>
                    <a:pt x="3" y="188"/>
                  </a:cubicBezTo>
                  <a:cubicBezTo>
                    <a:pt x="3" y="187"/>
                    <a:pt x="1" y="187"/>
                    <a:pt x="0" y="187"/>
                  </a:cubicBezTo>
                  <a:cubicBezTo>
                    <a:pt x="0" y="188"/>
                    <a:pt x="0" y="188"/>
                    <a:pt x="0" y="188"/>
                  </a:cubicBezTo>
                  <a:cubicBezTo>
                    <a:pt x="0" y="193"/>
                    <a:pt x="1" y="197"/>
                    <a:pt x="5" y="200"/>
                  </a:cubicBezTo>
                  <a:cubicBezTo>
                    <a:pt x="9" y="203"/>
                    <a:pt x="6" y="207"/>
                    <a:pt x="9" y="211"/>
                  </a:cubicBezTo>
                  <a:cubicBezTo>
                    <a:pt x="12" y="216"/>
                    <a:pt x="11" y="219"/>
                    <a:pt x="15" y="222"/>
                  </a:cubicBezTo>
                  <a:cubicBezTo>
                    <a:pt x="18" y="225"/>
                    <a:pt x="18" y="226"/>
                    <a:pt x="17" y="230"/>
                  </a:cubicBezTo>
                  <a:cubicBezTo>
                    <a:pt x="15" y="234"/>
                    <a:pt x="20" y="233"/>
                    <a:pt x="20" y="235"/>
                  </a:cubicBezTo>
                  <a:cubicBezTo>
                    <a:pt x="20" y="238"/>
                    <a:pt x="19" y="242"/>
                    <a:pt x="20" y="245"/>
                  </a:cubicBezTo>
                  <a:cubicBezTo>
                    <a:pt x="21" y="247"/>
                    <a:pt x="24" y="245"/>
                    <a:pt x="29" y="245"/>
                  </a:cubicBezTo>
                  <a:cubicBezTo>
                    <a:pt x="34" y="244"/>
                    <a:pt x="33" y="241"/>
                    <a:pt x="33" y="238"/>
                  </a:cubicBezTo>
                  <a:cubicBezTo>
                    <a:pt x="33" y="235"/>
                    <a:pt x="36" y="236"/>
                    <a:pt x="37" y="234"/>
                  </a:cubicBezTo>
                  <a:cubicBezTo>
                    <a:pt x="37" y="232"/>
                    <a:pt x="42" y="232"/>
                    <a:pt x="46" y="233"/>
                  </a:cubicBezTo>
                  <a:cubicBezTo>
                    <a:pt x="50" y="235"/>
                    <a:pt x="52" y="232"/>
                    <a:pt x="53" y="228"/>
                  </a:cubicBezTo>
                  <a:cubicBezTo>
                    <a:pt x="53" y="224"/>
                    <a:pt x="55" y="229"/>
                    <a:pt x="57" y="230"/>
                  </a:cubicBezTo>
                  <a:cubicBezTo>
                    <a:pt x="58" y="231"/>
                    <a:pt x="61" y="224"/>
                    <a:pt x="63" y="219"/>
                  </a:cubicBezTo>
                  <a:cubicBezTo>
                    <a:pt x="65" y="215"/>
                    <a:pt x="63" y="216"/>
                    <a:pt x="59" y="220"/>
                  </a:cubicBezTo>
                  <a:cubicBezTo>
                    <a:pt x="55" y="224"/>
                    <a:pt x="57" y="216"/>
                    <a:pt x="59" y="212"/>
                  </a:cubicBezTo>
                  <a:cubicBezTo>
                    <a:pt x="60" y="209"/>
                    <a:pt x="60" y="198"/>
                    <a:pt x="61" y="196"/>
                  </a:cubicBezTo>
                  <a:cubicBezTo>
                    <a:pt x="61" y="194"/>
                    <a:pt x="62" y="190"/>
                    <a:pt x="67" y="189"/>
                  </a:cubicBezTo>
                  <a:cubicBezTo>
                    <a:pt x="72" y="188"/>
                    <a:pt x="78" y="182"/>
                    <a:pt x="77" y="180"/>
                  </a:cubicBezTo>
                  <a:cubicBezTo>
                    <a:pt x="76" y="177"/>
                    <a:pt x="84" y="173"/>
                    <a:pt x="84" y="171"/>
                  </a:cubicBezTo>
                  <a:cubicBezTo>
                    <a:pt x="84" y="168"/>
                    <a:pt x="76" y="160"/>
                    <a:pt x="73" y="159"/>
                  </a:cubicBezTo>
                  <a:cubicBezTo>
                    <a:pt x="70" y="157"/>
                    <a:pt x="65" y="158"/>
                    <a:pt x="65" y="157"/>
                  </a:cubicBezTo>
                  <a:cubicBezTo>
                    <a:pt x="66" y="155"/>
                    <a:pt x="64" y="148"/>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5"/>
                    <a:pt x="112" y="91"/>
                  </a:cubicBezTo>
                  <a:cubicBezTo>
                    <a:pt x="114" y="88"/>
                    <a:pt x="106" y="84"/>
                    <a:pt x="111" y="80"/>
                  </a:cubicBezTo>
                  <a:cubicBezTo>
                    <a:pt x="116" y="77"/>
                    <a:pt x="112" y="72"/>
                    <a:pt x="115" y="71"/>
                  </a:cubicBezTo>
                  <a:cubicBezTo>
                    <a:pt x="119" y="70"/>
                    <a:pt x="120" y="68"/>
                    <a:pt x="123" y="65"/>
                  </a:cubicBezTo>
                  <a:cubicBezTo>
                    <a:pt x="125" y="63"/>
                    <a:pt x="128" y="65"/>
                    <a:pt x="134" y="64"/>
                  </a:cubicBezTo>
                  <a:cubicBezTo>
                    <a:pt x="137" y="64"/>
                    <a:pt x="139" y="64"/>
                    <a:pt x="140" y="64"/>
                  </a:cubicBezTo>
                  <a:cubicBezTo>
                    <a:pt x="140" y="62"/>
                    <a:pt x="140" y="60"/>
                    <a:pt x="139" y="59"/>
                  </a:cubicBezTo>
                  <a:close/>
                  <a:moveTo>
                    <a:pt x="83" y="205"/>
                  </a:moveTo>
                  <a:cubicBezTo>
                    <a:pt x="76" y="206"/>
                    <a:pt x="73" y="218"/>
                    <a:pt x="75" y="220"/>
                  </a:cubicBezTo>
                  <a:cubicBezTo>
                    <a:pt x="76" y="222"/>
                    <a:pt x="89" y="205"/>
                    <a:pt x="83" y="20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6" name="Freeform 211">
              <a:extLst>
                <a:ext uri="{FF2B5EF4-FFF2-40B4-BE49-F238E27FC236}">
                  <a16:creationId xmlns="" xmlns:a16="http://schemas.microsoft.com/office/drawing/2014/main" id="{3929B6CD-B7A9-4F47-9C78-D5F079910D0C}"/>
                </a:ext>
              </a:extLst>
            </p:cNvPr>
            <p:cNvSpPr>
              <a:spLocks noEditPoints="1"/>
            </p:cNvSpPr>
            <p:nvPr/>
          </p:nvSpPr>
          <p:spPr bwMode="auto">
            <a:xfrm>
              <a:off x="4748212" y="1593851"/>
              <a:ext cx="150813" cy="71438"/>
            </a:xfrm>
            <a:custGeom>
              <a:avLst/>
              <a:gdLst>
                <a:gd name="T0" fmla="*/ 66 w 71"/>
                <a:gd name="T1" fmla="*/ 9 h 34"/>
                <a:gd name="T2" fmla="*/ 69 w 71"/>
                <a:gd name="T3" fmla="*/ 2 h 34"/>
                <a:gd name="T4" fmla="*/ 66 w 71"/>
                <a:gd name="T5" fmla="*/ 3 h 34"/>
                <a:gd name="T6" fmla="*/ 45 w 71"/>
                <a:gd name="T7" fmla="*/ 1 h 34"/>
                <a:gd name="T8" fmla="*/ 24 w 71"/>
                <a:gd name="T9" fmla="*/ 5 h 34"/>
                <a:gd name="T10" fmla="*/ 17 w 71"/>
                <a:gd name="T11" fmla="*/ 11 h 34"/>
                <a:gd name="T12" fmla="*/ 19 w 71"/>
                <a:gd name="T13" fmla="*/ 19 h 34"/>
                <a:gd name="T14" fmla="*/ 26 w 71"/>
                <a:gd name="T15" fmla="*/ 22 h 34"/>
                <a:gd name="T16" fmla="*/ 28 w 71"/>
                <a:gd name="T17" fmla="*/ 27 h 34"/>
                <a:gd name="T18" fmla="*/ 28 w 71"/>
                <a:gd name="T19" fmla="*/ 27 h 34"/>
                <a:gd name="T20" fmla="*/ 40 w 71"/>
                <a:gd name="T21" fmla="*/ 27 h 34"/>
                <a:gd name="T22" fmla="*/ 52 w 71"/>
                <a:gd name="T23" fmla="*/ 34 h 34"/>
                <a:gd name="T24" fmla="*/ 62 w 71"/>
                <a:gd name="T25" fmla="*/ 34 h 34"/>
                <a:gd name="T26" fmla="*/ 63 w 71"/>
                <a:gd name="T27" fmla="*/ 31 h 34"/>
                <a:gd name="T28" fmla="*/ 66 w 71"/>
                <a:gd name="T29" fmla="*/ 27 h 34"/>
                <a:gd name="T30" fmla="*/ 63 w 71"/>
                <a:gd name="T31" fmla="*/ 21 h 34"/>
                <a:gd name="T32" fmla="*/ 63 w 71"/>
                <a:gd name="T33" fmla="*/ 15 h 34"/>
                <a:gd name="T34" fmla="*/ 66 w 71"/>
                <a:gd name="T35" fmla="*/ 9 h 34"/>
                <a:gd name="T36" fmla="*/ 7 w 71"/>
                <a:gd name="T37" fmla="*/ 17 h 34"/>
                <a:gd name="T38" fmla="*/ 3 w 71"/>
                <a:gd name="T39" fmla="*/ 27 h 34"/>
                <a:gd name="T40" fmla="*/ 15 w 71"/>
                <a:gd name="T41" fmla="*/ 19 h 34"/>
                <a:gd name="T42" fmla="*/ 7 w 71"/>
                <a:gd name="T43" fmla="*/ 17 h 34"/>
                <a:gd name="T44" fmla="*/ 12 w 71"/>
                <a:gd name="T45" fmla="*/ 12 h 34"/>
                <a:gd name="T46" fmla="*/ 5 w 71"/>
                <a:gd name="T47" fmla="*/ 13 h 34"/>
                <a:gd name="T48" fmla="*/ 12 w 71"/>
                <a:gd name="T4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4">
                  <a:moveTo>
                    <a:pt x="66" y="9"/>
                  </a:moveTo>
                  <a:cubicBezTo>
                    <a:pt x="68" y="6"/>
                    <a:pt x="71" y="6"/>
                    <a:pt x="69" y="2"/>
                  </a:cubicBezTo>
                  <a:cubicBezTo>
                    <a:pt x="68" y="2"/>
                    <a:pt x="67" y="3"/>
                    <a:pt x="66" y="3"/>
                  </a:cubicBezTo>
                  <a:cubicBezTo>
                    <a:pt x="61" y="4"/>
                    <a:pt x="51" y="0"/>
                    <a:pt x="45" y="1"/>
                  </a:cubicBezTo>
                  <a:cubicBezTo>
                    <a:pt x="39" y="2"/>
                    <a:pt x="27" y="2"/>
                    <a:pt x="24" y="5"/>
                  </a:cubicBezTo>
                  <a:cubicBezTo>
                    <a:pt x="21" y="8"/>
                    <a:pt x="14" y="9"/>
                    <a:pt x="17" y="11"/>
                  </a:cubicBezTo>
                  <a:cubicBezTo>
                    <a:pt x="20" y="14"/>
                    <a:pt x="17" y="15"/>
                    <a:pt x="19" y="19"/>
                  </a:cubicBezTo>
                  <a:cubicBezTo>
                    <a:pt x="22" y="22"/>
                    <a:pt x="23" y="23"/>
                    <a:pt x="26" y="22"/>
                  </a:cubicBezTo>
                  <a:cubicBezTo>
                    <a:pt x="29" y="22"/>
                    <a:pt x="32" y="23"/>
                    <a:pt x="28" y="27"/>
                  </a:cubicBezTo>
                  <a:cubicBezTo>
                    <a:pt x="28" y="27"/>
                    <a:pt x="28" y="27"/>
                    <a:pt x="28" y="27"/>
                  </a:cubicBezTo>
                  <a:cubicBezTo>
                    <a:pt x="34" y="27"/>
                    <a:pt x="39" y="26"/>
                    <a:pt x="40" y="27"/>
                  </a:cubicBezTo>
                  <a:cubicBezTo>
                    <a:pt x="42" y="28"/>
                    <a:pt x="50" y="34"/>
                    <a:pt x="52" y="34"/>
                  </a:cubicBezTo>
                  <a:cubicBezTo>
                    <a:pt x="53" y="33"/>
                    <a:pt x="58" y="34"/>
                    <a:pt x="62" y="34"/>
                  </a:cubicBezTo>
                  <a:cubicBezTo>
                    <a:pt x="62" y="33"/>
                    <a:pt x="62" y="32"/>
                    <a:pt x="63" y="31"/>
                  </a:cubicBezTo>
                  <a:cubicBezTo>
                    <a:pt x="64" y="30"/>
                    <a:pt x="68" y="30"/>
                    <a:pt x="66" y="27"/>
                  </a:cubicBezTo>
                  <a:cubicBezTo>
                    <a:pt x="64" y="25"/>
                    <a:pt x="64" y="24"/>
                    <a:pt x="63" y="21"/>
                  </a:cubicBezTo>
                  <a:cubicBezTo>
                    <a:pt x="63" y="18"/>
                    <a:pt x="62" y="17"/>
                    <a:pt x="63" y="15"/>
                  </a:cubicBezTo>
                  <a:cubicBezTo>
                    <a:pt x="63" y="13"/>
                    <a:pt x="65" y="12"/>
                    <a:pt x="66" y="9"/>
                  </a:cubicBezTo>
                  <a:close/>
                  <a:moveTo>
                    <a:pt x="7" y="17"/>
                  </a:moveTo>
                  <a:cubicBezTo>
                    <a:pt x="1" y="19"/>
                    <a:pt x="0" y="27"/>
                    <a:pt x="3" y="27"/>
                  </a:cubicBezTo>
                  <a:cubicBezTo>
                    <a:pt x="6" y="27"/>
                    <a:pt x="13" y="21"/>
                    <a:pt x="15" y="19"/>
                  </a:cubicBezTo>
                  <a:cubicBezTo>
                    <a:pt x="16" y="18"/>
                    <a:pt x="13" y="16"/>
                    <a:pt x="7" y="17"/>
                  </a:cubicBezTo>
                  <a:close/>
                  <a:moveTo>
                    <a:pt x="12" y="12"/>
                  </a:moveTo>
                  <a:cubicBezTo>
                    <a:pt x="14" y="10"/>
                    <a:pt x="3" y="11"/>
                    <a:pt x="5" y="13"/>
                  </a:cubicBezTo>
                  <a:cubicBezTo>
                    <a:pt x="7" y="15"/>
                    <a:pt x="11" y="15"/>
                    <a:pt x="12" y="1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7" name="Freeform 212">
              <a:extLst>
                <a:ext uri="{FF2B5EF4-FFF2-40B4-BE49-F238E27FC236}">
                  <a16:creationId xmlns="" xmlns:a16="http://schemas.microsoft.com/office/drawing/2014/main" id="{576F3174-A3A3-45AA-9638-BBCF8EDE8E9B}"/>
                </a:ext>
              </a:extLst>
            </p:cNvPr>
            <p:cNvSpPr>
              <a:spLocks/>
            </p:cNvSpPr>
            <p:nvPr/>
          </p:nvSpPr>
          <p:spPr bwMode="auto">
            <a:xfrm>
              <a:off x="5026025" y="3114676"/>
              <a:ext cx="192088" cy="231775"/>
            </a:xfrm>
            <a:custGeom>
              <a:avLst/>
              <a:gdLst>
                <a:gd name="T0" fmla="*/ 80 w 91"/>
                <a:gd name="T1" fmla="*/ 25 h 110"/>
                <a:gd name="T2" fmla="*/ 85 w 91"/>
                <a:gd name="T3" fmla="*/ 17 h 110"/>
                <a:gd name="T4" fmla="*/ 91 w 91"/>
                <a:gd name="T5" fmla="*/ 9 h 110"/>
                <a:gd name="T6" fmla="*/ 85 w 91"/>
                <a:gd name="T7" fmla="*/ 11 h 110"/>
                <a:gd name="T8" fmla="*/ 80 w 91"/>
                <a:gd name="T9" fmla="*/ 9 h 110"/>
                <a:gd name="T10" fmla="*/ 70 w 91"/>
                <a:gd name="T11" fmla="*/ 11 h 110"/>
                <a:gd name="T12" fmla="*/ 62 w 91"/>
                <a:gd name="T13" fmla="*/ 17 h 110"/>
                <a:gd name="T14" fmla="*/ 49 w 91"/>
                <a:gd name="T15" fmla="*/ 14 h 110"/>
                <a:gd name="T16" fmla="*/ 36 w 91"/>
                <a:gd name="T17" fmla="*/ 7 h 110"/>
                <a:gd name="T18" fmla="*/ 25 w 91"/>
                <a:gd name="T19" fmla="*/ 5 h 110"/>
                <a:gd name="T20" fmla="*/ 18 w 91"/>
                <a:gd name="T21" fmla="*/ 1 h 110"/>
                <a:gd name="T22" fmla="*/ 12 w 91"/>
                <a:gd name="T23" fmla="*/ 1 h 110"/>
                <a:gd name="T24" fmla="*/ 3 w 91"/>
                <a:gd name="T25" fmla="*/ 7 h 110"/>
                <a:gd name="T26" fmla="*/ 1 w 91"/>
                <a:gd name="T27" fmla="*/ 9 h 110"/>
                <a:gd name="T28" fmla="*/ 6 w 91"/>
                <a:gd name="T29" fmla="*/ 13 h 110"/>
                <a:gd name="T30" fmla="*/ 7 w 91"/>
                <a:gd name="T31" fmla="*/ 21 h 110"/>
                <a:gd name="T32" fmla="*/ 12 w 91"/>
                <a:gd name="T33" fmla="*/ 25 h 110"/>
                <a:gd name="T34" fmla="*/ 11 w 91"/>
                <a:gd name="T35" fmla="*/ 35 h 110"/>
                <a:gd name="T36" fmla="*/ 4 w 91"/>
                <a:gd name="T37" fmla="*/ 48 h 110"/>
                <a:gd name="T38" fmla="*/ 1 w 91"/>
                <a:gd name="T39" fmla="*/ 55 h 110"/>
                <a:gd name="T40" fmla="*/ 8 w 91"/>
                <a:gd name="T41" fmla="*/ 59 h 110"/>
                <a:gd name="T42" fmla="*/ 0 w 91"/>
                <a:gd name="T43" fmla="*/ 66 h 110"/>
                <a:gd name="T44" fmla="*/ 0 w 91"/>
                <a:gd name="T45" fmla="*/ 67 h 110"/>
                <a:gd name="T46" fmla="*/ 43 w 91"/>
                <a:gd name="T47" fmla="*/ 90 h 110"/>
                <a:gd name="T48" fmla="*/ 42 w 91"/>
                <a:gd name="T49" fmla="*/ 97 h 110"/>
                <a:gd name="T50" fmla="*/ 61 w 91"/>
                <a:gd name="T51" fmla="*/ 110 h 110"/>
                <a:gd name="T52" fmla="*/ 72 w 91"/>
                <a:gd name="T53" fmla="*/ 86 h 110"/>
                <a:gd name="T54" fmla="*/ 79 w 91"/>
                <a:gd name="T55" fmla="*/ 80 h 110"/>
                <a:gd name="T56" fmla="*/ 85 w 91"/>
                <a:gd name="T57" fmla="*/ 76 h 110"/>
                <a:gd name="T58" fmla="*/ 86 w 91"/>
                <a:gd name="T59" fmla="*/ 75 h 110"/>
                <a:gd name="T60" fmla="*/ 81 w 91"/>
                <a:gd name="T61" fmla="*/ 66 h 110"/>
                <a:gd name="T62" fmla="*/ 80 w 91"/>
                <a:gd name="T6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10">
                  <a:moveTo>
                    <a:pt x="80" y="25"/>
                  </a:moveTo>
                  <a:cubicBezTo>
                    <a:pt x="85" y="17"/>
                    <a:pt x="85" y="17"/>
                    <a:pt x="85" y="17"/>
                  </a:cubicBezTo>
                  <a:cubicBezTo>
                    <a:pt x="91" y="9"/>
                    <a:pt x="91" y="9"/>
                    <a:pt x="91" y="9"/>
                  </a:cubicBezTo>
                  <a:cubicBezTo>
                    <a:pt x="88" y="10"/>
                    <a:pt x="86" y="11"/>
                    <a:pt x="85" y="11"/>
                  </a:cubicBezTo>
                  <a:cubicBezTo>
                    <a:pt x="83" y="12"/>
                    <a:pt x="80" y="10"/>
                    <a:pt x="80" y="9"/>
                  </a:cubicBezTo>
                  <a:cubicBezTo>
                    <a:pt x="79" y="7"/>
                    <a:pt x="74" y="8"/>
                    <a:pt x="70" y="11"/>
                  </a:cubicBezTo>
                  <a:cubicBezTo>
                    <a:pt x="66" y="13"/>
                    <a:pt x="64" y="18"/>
                    <a:pt x="62" y="17"/>
                  </a:cubicBezTo>
                  <a:cubicBezTo>
                    <a:pt x="61" y="16"/>
                    <a:pt x="52" y="14"/>
                    <a:pt x="49" y="14"/>
                  </a:cubicBezTo>
                  <a:cubicBezTo>
                    <a:pt x="47" y="14"/>
                    <a:pt x="39" y="9"/>
                    <a:pt x="36" y="7"/>
                  </a:cubicBezTo>
                  <a:cubicBezTo>
                    <a:pt x="34" y="5"/>
                    <a:pt x="27" y="6"/>
                    <a:pt x="25" y="5"/>
                  </a:cubicBezTo>
                  <a:cubicBezTo>
                    <a:pt x="23" y="4"/>
                    <a:pt x="20" y="3"/>
                    <a:pt x="18" y="1"/>
                  </a:cubicBezTo>
                  <a:cubicBezTo>
                    <a:pt x="17" y="0"/>
                    <a:pt x="14" y="0"/>
                    <a:pt x="12" y="1"/>
                  </a:cubicBezTo>
                  <a:cubicBezTo>
                    <a:pt x="9" y="1"/>
                    <a:pt x="3" y="5"/>
                    <a:pt x="3" y="7"/>
                  </a:cubicBezTo>
                  <a:cubicBezTo>
                    <a:pt x="2" y="7"/>
                    <a:pt x="2" y="8"/>
                    <a:pt x="1" y="9"/>
                  </a:cubicBezTo>
                  <a:cubicBezTo>
                    <a:pt x="6" y="13"/>
                    <a:pt x="6" y="13"/>
                    <a:pt x="6" y="13"/>
                  </a:cubicBezTo>
                  <a:cubicBezTo>
                    <a:pt x="7" y="21"/>
                    <a:pt x="7" y="21"/>
                    <a:pt x="7" y="21"/>
                  </a:cubicBezTo>
                  <a:cubicBezTo>
                    <a:pt x="12" y="25"/>
                    <a:pt x="12" y="25"/>
                    <a:pt x="12" y="25"/>
                  </a:cubicBezTo>
                  <a:cubicBezTo>
                    <a:pt x="12" y="25"/>
                    <a:pt x="12" y="30"/>
                    <a:pt x="11" y="35"/>
                  </a:cubicBezTo>
                  <a:cubicBezTo>
                    <a:pt x="11" y="39"/>
                    <a:pt x="7" y="45"/>
                    <a:pt x="4" y="48"/>
                  </a:cubicBezTo>
                  <a:cubicBezTo>
                    <a:pt x="3" y="49"/>
                    <a:pt x="2" y="51"/>
                    <a:pt x="1" y="55"/>
                  </a:cubicBezTo>
                  <a:cubicBezTo>
                    <a:pt x="5" y="56"/>
                    <a:pt x="8" y="58"/>
                    <a:pt x="8" y="59"/>
                  </a:cubicBezTo>
                  <a:cubicBezTo>
                    <a:pt x="8" y="62"/>
                    <a:pt x="0" y="60"/>
                    <a:pt x="0" y="66"/>
                  </a:cubicBezTo>
                  <a:cubicBezTo>
                    <a:pt x="0" y="67"/>
                    <a:pt x="0" y="67"/>
                    <a:pt x="0" y="67"/>
                  </a:cubicBezTo>
                  <a:cubicBezTo>
                    <a:pt x="43" y="90"/>
                    <a:pt x="43" y="90"/>
                    <a:pt x="43" y="90"/>
                  </a:cubicBezTo>
                  <a:cubicBezTo>
                    <a:pt x="42" y="97"/>
                    <a:pt x="42" y="97"/>
                    <a:pt x="42" y="97"/>
                  </a:cubicBezTo>
                  <a:cubicBezTo>
                    <a:pt x="42" y="97"/>
                    <a:pt x="52" y="104"/>
                    <a:pt x="61" y="110"/>
                  </a:cubicBezTo>
                  <a:cubicBezTo>
                    <a:pt x="65" y="100"/>
                    <a:pt x="71" y="88"/>
                    <a:pt x="72" y="86"/>
                  </a:cubicBezTo>
                  <a:cubicBezTo>
                    <a:pt x="75" y="82"/>
                    <a:pt x="77" y="83"/>
                    <a:pt x="79" y="80"/>
                  </a:cubicBezTo>
                  <a:cubicBezTo>
                    <a:pt x="81" y="77"/>
                    <a:pt x="82" y="81"/>
                    <a:pt x="85" y="76"/>
                  </a:cubicBezTo>
                  <a:cubicBezTo>
                    <a:pt x="86" y="76"/>
                    <a:pt x="86" y="75"/>
                    <a:pt x="86" y="75"/>
                  </a:cubicBezTo>
                  <a:cubicBezTo>
                    <a:pt x="81" y="66"/>
                    <a:pt x="81" y="66"/>
                    <a:pt x="81" y="66"/>
                  </a:cubicBezTo>
                  <a:lnTo>
                    <a:pt x="80" y="25"/>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8" name="Freeform 213">
              <a:extLst>
                <a:ext uri="{FF2B5EF4-FFF2-40B4-BE49-F238E27FC236}">
                  <a16:creationId xmlns="" xmlns:a16="http://schemas.microsoft.com/office/drawing/2014/main" id="{6BA20D3E-8566-4D78-BD05-02E46C1196F5}"/>
                </a:ext>
              </a:extLst>
            </p:cNvPr>
            <p:cNvSpPr>
              <a:spLocks/>
            </p:cNvSpPr>
            <p:nvPr/>
          </p:nvSpPr>
          <p:spPr bwMode="auto">
            <a:xfrm>
              <a:off x="4919662" y="3133726"/>
              <a:ext cx="131763" cy="133350"/>
            </a:xfrm>
            <a:custGeom>
              <a:avLst/>
              <a:gdLst>
                <a:gd name="T0" fmla="*/ 57 w 62"/>
                <a:gd name="T1" fmla="*/ 12 h 63"/>
                <a:gd name="T2" fmla="*/ 56 w 62"/>
                <a:gd name="T3" fmla="*/ 4 h 63"/>
                <a:gd name="T4" fmla="*/ 51 w 62"/>
                <a:gd name="T5" fmla="*/ 0 h 63"/>
                <a:gd name="T6" fmla="*/ 47 w 62"/>
                <a:gd name="T7" fmla="*/ 3 h 63"/>
                <a:gd name="T8" fmla="*/ 40 w 62"/>
                <a:gd name="T9" fmla="*/ 4 h 63"/>
                <a:gd name="T10" fmla="*/ 32 w 62"/>
                <a:gd name="T11" fmla="*/ 6 h 63"/>
                <a:gd name="T12" fmla="*/ 25 w 62"/>
                <a:gd name="T13" fmla="*/ 4 h 63"/>
                <a:gd name="T14" fmla="*/ 17 w 62"/>
                <a:gd name="T15" fmla="*/ 6 h 63"/>
                <a:gd name="T16" fmla="*/ 16 w 62"/>
                <a:gd name="T17" fmla="*/ 16 h 63"/>
                <a:gd name="T18" fmla="*/ 19 w 62"/>
                <a:gd name="T19" fmla="*/ 22 h 63"/>
                <a:gd name="T20" fmla="*/ 16 w 62"/>
                <a:gd name="T21" fmla="*/ 27 h 63"/>
                <a:gd name="T22" fmla="*/ 11 w 62"/>
                <a:gd name="T23" fmla="*/ 31 h 63"/>
                <a:gd name="T24" fmla="*/ 7 w 62"/>
                <a:gd name="T25" fmla="*/ 37 h 63"/>
                <a:gd name="T26" fmla="*/ 4 w 62"/>
                <a:gd name="T27" fmla="*/ 45 h 63"/>
                <a:gd name="T28" fmla="*/ 2 w 62"/>
                <a:gd name="T29" fmla="*/ 55 h 63"/>
                <a:gd name="T30" fmla="*/ 0 w 62"/>
                <a:gd name="T31" fmla="*/ 63 h 63"/>
                <a:gd name="T32" fmla="*/ 6 w 62"/>
                <a:gd name="T33" fmla="*/ 62 h 63"/>
                <a:gd name="T34" fmla="*/ 18 w 62"/>
                <a:gd name="T35" fmla="*/ 58 h 63"/>
                <a:gd name="T36" fmla="*/ 27 w 62"/>
                <a:gd name="T37" fmla="*/ 58 h 63"/>
                <a:gd name="T38" fmla="*/ 36 w 62"/>
                <a:gd name="T39" fmla="*/ 45 h 63"/>
                <a:gd name="T40" fmla="*/ 51 w 62"/>
                <a:gd name="T41" fmla="*/ 46 h 63"/>
                <a:gd name="T42" fmla="*/ 54 w 62"/>
                <a:gd name="T43" fmla="*/ 39 h 63"/>
                <a:gd name="T44" fmla="*/ 61 w 62"/>
                <a:gd name="T45" fmla="*/ 26 h 63"/>
                <a:gd name="T46" fmla="*/ 62 w 62"/>
                <a:gd name="T47" fmla="*/ 16 h 63"/>
                <a:gd name="T48" fmla="*/ 57 w 62"/>
                <a:gd name="T49"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57" y="12"/>
                  </a:moveTo>
                  <a:cubicBezTo>
                    <a:pt x="56" y="4"/>
                    <a:pt x="56" y="4"/>
                    <a:pt x="56" y="4"/>
                  </a:cubicBezTo>
                  <a:cubicBezTo>
                    <a:pt x="51" y="0"/>
                    <a:pt x="51" y="0"/>
                    <a:pt x="51" y="0"/>
                  </a:cubicBezTo>
                  <a:cubicBezTo>
                    <a:pt x="50" y="1"/>
                    <a:pt x="48" y="2"/>
                    <a:pt x="47" y="3"/>
                  </a:cubicBezTo>
                  <a:cubicBezTo>
                    <a:pt x="47" y="5"/>
                    <a:pt x="42" y="5"/>
                    <a:pt x="40" y="4"/>
                  </a:cubicBezTo>
                  <a:cubicBezTo>
                    <a:pt x="38" y="3"/>
                    <a:pt x="33" y="5"/>
                    <a:pt x="32" y="6"/>
                  </a:cubicBezTo>
                  <a:cubicBezTo>
                    <a:pt x="31" y="8"/>
                    <a:pt x="28" y="4"/>
                    <a:pt x="25" y="4"/>
                  </a:cubicBezTo>
                  <a:cubicBezTo>
                    <a:pt x="23" y="4"/>
                    <a:pt x="17" y="6"/>
                    <a:pt x="17" y="6"/>
                  </a:cubicBezTo>
                  <a:cubicBezTo>
                    <a:pt x="17" y="6"/>
                    <a:pt x="16" y="13"/>
                    <a:pt x="16" y="16"/>
                  </a:cubicBezTo>
                  <a:cubicBezTo>
                    <a:pt x="16" y="19"/>
                    <a:pt x="19" y="19"/>
                    <a:pt x="19" y="22"/>
                  </a:cubicBezTo>
                  <a:cubicBezTo>
                    <a:pt x="19" y="24"/>
                    <a:pt x="16" y="26"/>
                    <a:pt x="16" y="27"/>
                  </a:cubicBezTo>
                  <a:cubicBezTo>
                    <a:pt x="16" y="29"/>
                    <a:pt x="14" y="30"/>
                    <a:pt x="11" y="31"/>
                  </a:cubicBezTo>
                  <a:cubicBezTo>
                    <a:pt x="9" y="31"/>
                    <a:pt x="9" y="35"/>
                    <a:pt x="7" y="37"/>
                  </a:cubicBezTo>
                  <a:cubicBezTo>
                    <a:pt x="5" y="38"/>
                    <a:pt x="6" y="42"/>
                    <a:pt x="4" y="45"/>
                  </a:cubicBezTo>
                  <a:cubicBezTo>
                    <a:pt x="3" y="48"/>
                    <a:pt x="2" y="51"/>
                    <a:pt x="2" y="55"/>
                  </a:cubicBezTo>
                  <a:cubicBezTo>
                    <a:pt x="2" y="57"/>
                    <a:pt x="2" y="61"/>
                    <a:pt x="0" y="63"/>
                  </a:cubicBezTo>
                  <a:cubicBezTo>
                    <a:pt x="4" y="63"/>
                    <a:pt x="5" y="63"/>
                    <a:pt x="6" y="62"/>
                  </a:cubicBezTo>
                  <a:cubicBezTo>
                    <a:pt x="8" y="61"/>
                    <a:pt x="18" y="58"/>
                    <a:pt x="18" y="58"/>
                  </a:cubicBezTo>
                  <a:cubicBezTo>
                    <a:pt x="27" y="58"/>
                    <a:pt x="27" y="58"/>
                    <a:pt x="27" y="58"/>
                  </a:cubicBezTo>
                  <a:cubicBezTo>
                    <a:pt x="29" y="52"/>
                    <a:pt x="32" y="46"/>
                    <a:pt x="36" y="45"/>
                  </a:cubicBezTo>
                  <a:cubicBezTo>
                    <a:pt x="40" y="44"/>
                    <a:pt x="46" y="45"/>
                    <a:pt x="51" y="46"/>
                  </a:cubicBezTo>
                  <a:cubicBezTo>
                    <a:pt x="52" y="42"/>
                    <a:pt x="53" y="40"/>
                    <a:pt x="54" y="39"/>
                  </a:cubicBezTo>
                  <a:cubicBezTo>
                    <a:pt x="57" y="36"/>
                    <a:pt x="61" y="30"/>
                    <a:pt x="61" y="26"/>
                  </a:cubicBezTo>
                  <a:cubicBezTo>
                    <a:pt x="62" y="21"/>
                    <a:pt x="62" y="16"/>
                    <a:pt x="62" y="16"/>
                  </a:cubicBezTo>
                  <a:lnTo>
                    <a:pt x="57" y="12"/>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399" name="Freeform 214">
              <a:extLst>
                <a:ext uri="{FF2B5EF4-FFF2-40B4-BE49-F238E27FC236}">
                  <a16:creationId xmlns="" xmlns:a16="http://schemas.microsoft.com/office/drawing/2014/main" id="{BE4A61DC-CC2A-4FD9-BF3C-1A25749D1601}"/>
                </a:ext>
              </a:extLst>
            </p:cNvPr>
            <p:cNvSpPr>
              <a:spLocks/>
            </p:cNvSpPr>
            <p:nvPr/>
          </p:nvSpPr>
          <p:spPr bwMode="auto">
            <a:xfrm>
              <a:off x="5562600" y="2054226"/>
              <a:ext cx="423863" cy="249238"/>
            </a:xfrm>
            <a:custGeom>
              <a:avLst/>
              <a:gdLst>
                <a:gd name="T0" fmla="*/ 194 w 200"/>
                <a:gd name="T1" fmla="*/ 66 h 117"/>
                <a:gd name="T2" fmla="*/ 179 w 200"/>
                <a:gd name="T3" fmla="*/ 59 h 117"/>
                <a:gd name="T4" fmla="*/ 170 w 200"/>
                <a:gd name="T5" fmla="*/ 59 h 117"/>
                <a:gd name="T6" fmla="*/ 159 w 200"/>
                <a:gd name="T7" fmla="*/ 56 h 117"/>
                <a:gd name="T8" fmla="*/ 148 w 200"/>
                <a:gd name="T9" fmla="*/ 65 h 117"/>
                <a:gd name="T10" fmla="*/ 142 w 200"/>
                <a:gd name="T11" fmla="*/ 67 h 117"/>
                <a:gd name="T12" fmla="*/ 133 w 200"/>
                <a:gd name="T13" fmla="*/ 61 h 117"/>
                <a:gd name="T14" fmla="*/ 123 w 200"/>
                <a:gd name="T15" fmla="*/ 58 h 117"/>
                <a:gd name="T16" fmla="*/ 117 w 200"/>
                <a:gd name="T17" fmla="*/ 46 h 117"/>
                <a:gd name="T18" fmla="*/ 114 w 200"/>
                <a:gd name="T19" fmla="*/ 36 h 117"/>
                <a:gd name="T20" fmla="*/ 105 w 200"/>
                <a:gd name="T21" fmla="*/ 29 h 117"/>
                <a:gd name="T22" fmla="*/ 83 w 200"/>
                <a:gd name="T23" fmla="*/ 28 h 117"/>
                <a:gd name="T24" fmla="*/ 68 w 200"/>
                <a:gd name="T25" fmla="*/ 29 h 117"/>
                <a:gd name="T26" fmla="*/ 55 w 200"/>
                <a:gd name="T27" fmla="*/ 15 h 117"/>
                <a:gd name="T28" fmla="*/ 51 w 200"/>
                <a:gd name="T29" fmla="*/ 20 h 117"/>
                <a:gd name="T30" fmla="*/ 38 w 200"/>
                <a:gd name="T31" fmla="*/ 17 h 117"/>
                <a:gd name="T32" fmla="*/ 36 w 200"/>
                <a:gd name="T33" fmla="*/ 1 h 117"/>
                <a:gd name="T34" fmla="*/ 32 w 200"/>
                <a:gd name="T35" fmla="*/ 18 h 117"/>
                <a:gd name="T36" fmla="*/ 30 w 200"/>
                <a:gd name="T37" fmla="*/ 0 h 117"/>
                <a:gd name="T38" fmla="*/ 2 w 200"/>
                <a:gd name="T39" fmla="*/ 8 h 117"/>
                <a:gd name="T40" fmla="*/ 0 w 200"/>
                <a:gd name="T41" fmla="*/ 58 h 117"/>
                <a:gd name="T42" fmla="*/ 0 w 200"/>
                <a:gd name="T43" fmla="*/ 58 h 117"/>
                <a:gd name="T44" fmla="*/ 8 w 200"/>
                <a:gd name="T45" fmla="*/ 60 h 117"/>
                <a:gd name="T46" fmla="*/ 12 w 200"/>
                <a:gd name="T47" fmla="*/ 54 h 117"/>
                <a:gd name="T48" fmla="*/ 20 w 200"/>
                <a:gd name="T49" fmla="*/ 48 h 117"/>
                <a:gd name="T50" fmla="*/ 24 w 200"/>
                <a:gd name="T51" fmla="*/ 44 h 117"/>
                <a:gd name="T52" fmla="*/ 29 w 200"/>
                <a:gd name="T53" fmla="*/ 42 h 117"/>
                <a:gd name="T54" fmla="*/ 37 w 200"/>
                <a:gd name="T55" fmla="*/ 44 h 117"/>
                <a:gd name="T56" fmla="*/ 45 w 200"/>
                <a:gd name="T57" fmla="*/ 47 h 117"/>
                <a:gd name="T58" fmla="*/ 49 w 200"/>
                <a:gd name="T59" fmla="*/ 59 h 117"/>
                <a:gd name="T60" fmla="*/ 66 w 200"/>
                <a:gd name="T61" fmla="*/ 61 h 117"/>
                <a:gd name="T62" fmla="*/ 71 w 200"/>
                <a:gd name="T63" fmla="*/ 68 h 117"/>
                <a:gd name="T64" fmla="*/ 76 w 200"/>
                <a:gd name="T65" fmla="*/ 77 h 117"/>
                <a:gd name="T66" fmla="*/ 87 w 200"/>
                <a:gd name="T67" fmla="*/ 86 h 117"/>
                <a:gd name="T68" fmla="*/ 100 w 200"/>
                <a:gd name="T69" fmla="*/ 93 h 117"/>
                <a:gd name="T70" fmla="*/ 112 w 200"/>
                <a:gd name="T71" fmla="*/ 101 h 117"/>
                <a:gd name="T72" fmla="*/ 122 w 200"/>
                <a:gd name="T73" fmla="*/ 104 h 117"/>
                <a:gd name="T74" fmla="*/ 123 w 200"/>
                <a:gd name="T75" fmla="*/ 112 h 117"/>
                <a:gd name="T76" fmla="*/ 124 w 200"/>
                <a:gd name="T77" fmla="*/ 111 h 117"/>
                <a:gd name="T78" fmla="*/ 133 w 200"/>
                <a:gd name="T79" fmla="*/ 115 h 117"/>
                <a:gd name="T80" fmla="*/ 137 w 200"/>
                <a:gd name="T81" fmla="*/ 117 h 117"/>
                <a:gd name="T82" fmla="*/ 142 w 200"/>
                <a:gd name="T83" fmla="*/ 105 h 117"/>
                <a:gd name="T84" fmla="*/ 141 w 200"/>
                <a:gd name="T85" fmla="*/ 95 h 117"/>
                <a:gd name="T86" fmla="*/ 134 w 200"/>
                <a:gd name="T87" fmla="*/ 86 h 117"/>
                <a:gd name="T88" fmla="*/ 144 w 200"/>
                <a:gd name="T89" fmla="*/ 82 h 117"/>
                <a:gd name="T90" fmla="*/ 148 w 200"/>
                <a:gd name="T91" fmla="*/ 76 h 117"/>
                <a:gd name="T92" fmla="*/ 153 w 200"/>
                <a:gd name="T93" fmla="*/ 70 h 117"/>
                <a:gd name="T94" fmla="*/ 162 w 200"/>
                <a:gd name="T95" fmla="*/ 68 h 117"/>
                <a:gd name="T96" fmla="*/ 170 w 200"/>
                <a:gd name="T97" fmla="*/ 66 h 117"/>
                <a:gd name="T98" fmla="*/ 166 w 200"/>
                <a:gd name="T99" fmla="*/ 76 h 117"/>
                <a:gd name="T100" fmla="*/ 179 w 200"/>
                <a:gd name="T101" fmla="*/ 73 h 117"/>
                <a:gd name="T102" fmla="*/ 189 w 200"/>
                <a:gd name="T103" fmla="*/ 71 h 117"/>
                <a:gd name="T104" fmla="*/ 194 w 200"/>
                <a:gd name="T105"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17">
                  <a:moveTo>
                    <a:pt x="194" y="66"/>
                  </a:moveTo>
                  <a:cubicBezTo>
                    <a:pt x="189" y="61"/>
                    <a:pt x="180" y="56"/>
                    <a:pt x="179" y="59"/>
                  </a:cubicBezTo>
                  <a:cubicBezTo>
                    <a:pt x="178" y="61"/>
                    <a:pt x="172" y="62"/>
                    <a:pt x="170" y="59"/>
                  </a:cubicBezTo>
                  <a:cubicBezTo>
                    <a:pt x="168" y="56"/>
                    <a:pt x="166" y="53"/>
                    <a:pt x="159" y="56"/>
                  </a:cubicBezTo>
                  <a:cubicBezTo>
                    <a:pt x="152" y="59"/>
                    <a:pt x="148" y="62"/>
                    <a:pt x="148" y="65"/>
                  </a:cubicBezTo>
                  <a:cubicBezTo>
                    <a:pt x="147" y="67"/>
                    <a:pt x="143" y="70"/>
                    <a:pt x="142" y="67"/>
                  </a:cubicBezTo>
                  <a:cubicBezTo>
                    <a:pt x="142" y="63"/>
                    <a:pt x="136" y="62"/>
                    <a:pt x="133" y="61"/>
                  </a:cubicBezTo>
                  <a:cubicBezTo>
                    <a:pt x="129" y="60"/>
                    <a:pt x="124" y="62"/>
                    <a:pt x="123" y="58"/>
                  </a:cubicBezTo>
                  <a:cubicBezTo>
                    <a:pt x="123" y="55"/>
                    <a:pt x="117" y="50"/>
                    <a:pt x="117" y="46"/>
                  </a:cubicBezTo>
                  <a:cubicBezTo>
                    <a:pt x="116" y="42"/>
                    <a:pt x="118" y="37"/>
                    <a:pt x="114" y="36"/>
                  </a:cubicBezTo>
                  <a:cubicBezTo>
                    <a:pt x="111" y="35"/>
                    <a:pt x="108" y="29"/>
                    <a:pt x="105" y="29"/>
                  </a:cubicBezTo>
                  <a:cubicBezTo>
                    <a:pt x="102" y="29"/>
                    <a:pt x="85" y="29"/>
                    <a:pt x="83" y="28"/>
                  </a:cubicBezTo>
                  <a:cubicBezTo>
                    <a:pt x="80" y="27"/>
                    <a:pt x="69" y="32"/>
                    <a:pt x="68" y="29"/>
                  </a:cubicBezTo>
                  <a:cubicBezTo>
                    <a:pt x="67" y="27"/>
                    <a:pt x="59" y="18"/>
                    <a:pt x="55" y="15"/>
                  </a:cubicBezTo>
                  <a:cubicBezTo>
                    <a:pt x="54" y="17"/>
                    <a:pt x="53" y="18"/>
                    <a:pt x="51" y="20"/>
                  </a:cubicBezTo>
                  <a:cubicBezTo>
                    <a:pt x="43" y="26"/>
                    <a:pt x="35" y="25"/>
                    <a:pt x="38" y="17"/>
                  </a:cubicBezTo>
                  <a:cubicBezTo>
                    <a:pt x="40" y="10"/>
                    <a:pt x="41" y="1"/>
                    <a:pt x="36" y="1"/>
                  </a:cubicBezTo>
                  <a:cubicBezTo>
                    <a:pt x="32" y="1"/>
                    <a:pt x="35" y="17"/>
                    <a:pt x="32" y="18"/>
                  </a:cubicBezTo>
                  <a:cubicBezTo>
                    <a:pt x="29" y="18"/>
                    <a:pt x="28" y="6"/>
                    <a:pt x="30" y="0"/>
                  </a:cubicBezTo>
                  <a:cubicBezTo>
                    <a:pt x="2" y="8"/>
                    <a:pt x="2" y="8"/>
                    <a:pt x="2" y="8"/>
                  </a:cubicBezTo>
                  <a:cubicBezTo>
                    <a:pt x="0" y="58"/>
                    <a:pt x="0" y="58"/>
                    <a:pt x="0" y="58"/>
                  </a:cubicBezTo>
                  <a:cubicBezTo>
                    <a:pt x="0" y="58"/>
                    <a:pt x="0" y="58"/>
                    <a:pt x="0" y="58"/>
                  </a:cubicBezTo>
                  <a:cubicBezTo>
                    <a:pt x="3" y="59"/>
                    <a:pt x="6" y="59"/>
                    <a:pt x="8" y="60"/>
                  </a:cubicBezTo>
                  <a:cubicBezTo>
                    <a:pt x="12" y="60"/>
                    <a:pt x="12" y="57"/>
                    <a:pt x="12" y="54"/>
                  </a:cubicBezTo>
                  <a:cubicBezTo>
                    <a:pt x="12" y="52"/>
                    <a:pt x="17" y="48"/>
                    <a:pt x="20" y="48"/>
                  </a:cubicBezTo>
                  <a:cubicBezTo>
                    <a:pt x="23" y="49"/>
                    <a:pt x="23" y="44"/>
                    <a:pt x="24" y="44"/>
                  </a:cubicBezTo>
                  <a:cubicBezTo>
                    <a:pt x="25" y="44"/>
                    <a:pt x="28" y="43"/>
                    <a:pt x="29" y="42"/>
                  </a:cubicBezTo>
                  <a:cubicBezTo>
                    <a:pt x="30" y="40"/>
                    <a:pt x="35" y="42"/>
                    <a:pt x="37" y="44"/>
                  </a:cubicBezTo>
                  <a:cubicBezTo>
                    <a:pt x="38" y="45"/>
                    <a:pt x="42" y="46"/>
                    <a:pt x="45" y="47"/>
                  </a:cubicBezTo>
                  <a:cubicBezTo>
                    <a:pt x="48" y="47"/>
                    <a:pt x="49" y="57"/>
                    <a:pt x="49" y="59"/>
                  </a:cubicBezTo>
                  <a:cubicBezTo>
                    <a:pt x="49" y="61"/>
                    <a:pt x="64" y="60"/>
                    <a:pt x="66" y="61"/>
                  </a:cubicBezTo>
                  <a:cubicBezTo>
                    <a:pt x="68" y="61"/>
                    <a:pt x="68" y="65"/>
                    <a:pt x="71" y="68"/>
                  </a:cubicBezTo>
                  <a:cubicBezTo>
                    <a:pt x="73" y="71"/>
                    <a:pt x="75" y="75"/>
                    <a:pt x="76" y="77"/>
                  </a:cubicBezTo>
                  <a:cubicBezTo>
                    <a:pt x="77" y="80"/>
                    <a:pt x="85" y="83"/>
                    <a:pt x="87" y="86"/>
                  </a:cubicBezTo>
                  <a:cubicBezTo>
                    <a:pt x="89" y="89"/>
                    <a:pt x="95" y="92"/>
                    <a:pt x="100" y="93"/>
                  </a:cubicBezTo>
                  <a:cubicBezTo>
                    <a:pt x="105" y="95"/>
                    <a:pt x="109" y="101"/>
                    <a:pt x="112" y="101"/>
                  </a:cubicBezTo>
                  <a:cubicBezTo>
                    <a:pt x="114" y="101"/>
                    <a:pt x="122" y="104"/>
                    <a:pt x="122" y="104"/>
                  </a:cubicBezTo>
                  <a:cubicBezTo>
                    <a:pt x="123" y="112"/>
                    <a:pt x="123" y="112"/>
                    <a:pt x="123" y="112"/>
                  </a:cubicBezTo>
                  <a:cubicBezTo>
                    <a:pt x="123" y="112"/>
                    <a:pt x="123" y="112"/>
                    <a:pt x="124" y="111"/>
                  </a:cubicBezTo>
                  <a:cubicBezTo>
                    <a:pt x="128" y="110"/>
                    <a:pt x="130" y="115"/>
                    <a:pt x="133" y="115"/>
                  </a:cubicBezTo>
                  <a:cubicBezTo>
                    <a:pt x="134" y="115"/>
                    <a:pt x="136" y="116"/>
                    <a:pt x="137" y="117"/>
                  </a:cubicBezTo>
                  <a:cubicBezTo>
                    <a:pt x="137" y="110"/>
                    <a:pt x="139" y="107"/>
                    <a:pt x="142" y="105"/>
                  </a:cubicBezTo>
                  <a:cubicBezTo>
                    <a:pt x="145" y="103"/>
                    <a:pt x="140" y="99"/>
                    <a:pt x="141" y="95"/>
                  </a:cubicBezTo>
                  <a:cubicBezTo>
                    <a:pt x="141" y="91"/>
                    <a:pt x="133" y="89"/>
                    <a:pt x="134" y="86"/>
                  </a:cubicBezTo>
                  <a:cubicBezTo>
                    <a:pt x="134" y="83"/>
                    <a:pt x="141" y="84"/>
                    <a:pt x="144" y="82"/>
                  </a:cubicBezTo>
                  <a:cubicBezTo>
                    <a:pt x="147" y="81"/>
                    <a:pt x="145" y="76"/>
                    <a:pt x="148" y="76"/>
                  </a:cubicBezTo>
                  <a:cubicBezTo>
                    <a:pt x="151" y="76"/>
                    <a:pt x="152" y="73"/>
                    <a:pt x="153" y="70"/>
                  </a:cubicBezTo>
                  <a:cubicBezTo>
                    <a:pt x="154" y="67"/>
                    <a:pt x="159" y="70"/>
                    <a:pt x="162" y="68"/>
                  </a:cubicBezTo>
                  <a:cubicBezTo>
                    <a:pt x="165" y="66"/>
                    <a:pt x="169" y="65"/>
                    <a:pt x="170" y="66"/>
                  </a:cubicBezTo>
                  <a:cubicBezTo>
                    <a:pt x="170" y="68"/>
                    <a:pt x="167" y="73"/>
                    <a:pt x="166" y="76"/>
                  </a:cubicBezTo>
                  <a:cubicBezTo>
                    <a:pt x="170" y="75"/>
                    <a:pt x="177" y="75"/>
                    <a:pt x="179" y="73"/>
                  </a:cubicBezTo>
                  <a:cubicBezTo>
                    <a:pt x="180" y="71"/>
                    <a:pt x="187" y="76"/>
                    <a:pt x="189" y="71"/>
                  </a:cubicBezTo>
                  <a:cubicBezTo>
                    <a:pt x="192" y="67"/>
                    <a:pt x="200" y="70"/>
                    <a:pt x="194" y="6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0" name="Freeform 215">
              <a:extLst>
                <a:ext uri="{FF2B5EF4-FFF2-40B4-BE49-F238E27FC236}">
                  <a16:creationId xmlns="" xmlns:a16="http://schemas.microsoft.com/office/drawing/2014/main" id="{F1E0058A-A4DB-4AC9-9C2F-91A81F1790D5}"/>
                </a:ext>
              </a:extLst>
            </p:cNvPr>
            <p:cNvSpPr>
              <a:spLocks noEditPoints="1"/>
            </p:cNvSpPr>
            <p:nvPr/>
          </p:nvSpPr>
          <p:spPr bwMode="auto">
            <a:xfrm>
              <a:off x="4351337" y="673101"/>
              <a:ext cx="619125" cy="977900"/>
            </a:xfrm>
            <a:custGeom>
              <a:avLst/>
              <a:gdLst>
                <a:gd name="T0" fmla="*/ 276 w 292"/>
                <a:gd name="T1" fmla="*/ 241 h 461"/>
                <a:gd name="T2" fmla="*/ 277 w 292"/>
                <a:gd name="T3" fmla="*/ 227 h 461"/>
                <a:gd name="T4" fmla="*/ 261 w 292"/>
                <a:gd name="T5" fmla="*/ 225 h 461"/>
                <a:gd name="T6" fmla="*/ 243 w 292"/>
                <a:gd name="T7" fmla="*/ 224 h 461"/>
                <a:gd name="T8" fmla="*/ 234 w 292"/>
                <a:gd name="T9" fmla="*/ 223 h 461"/>
                <a:gd name="T10" fmla="*/ 216 w 292"/>
                <a:gd name="T11" fmla="*/ 227 h 461"/>
                <a:gd name="T12" fmla="*/ 202 w 292"/>
                <a:gd name="T13" fmla="*/ 242 h 461"/>
                <a:gd name="T14" fmla="*/ 202 w 292"/>
                <a:gd name="T15" fmla="*/ 226 h 461"/>
                <a:gd name="T16" fmla="*/ 182 w 292"/>
                <a:gd name="T17" fmla="*/ 237 h 461"/>
                <a:gd name="T18" fmla="*/ 174 w 292"/>
                <a:gd name="T19" fmla="*/ 241 h 461"/>
                <a:gd name="T20" fmla="*/ 165 w 292"/>
                <a:gd name="T21" fmla="*/ 239 h 461"/>
                <a:gd name="T22" fmla="*/ 150 w 292"/>
                <a:gd name="T23" fmla="*/ 251 h 461"/>
                <a:gd name="T24" fmla="*/ 139 w 292"/>
                <a:gd name="T25" fmla="*/ 259 h 461"/>
                <a:gd name="T26" fmla="*/ 129 w 292"/>
                <a:gd name="T27" fmla="*/ 264 h 461"/>
                <a:gd name="T28" fmla="*/ 112 w 292"/>
                <a:gd name="T29" fmla="*/ 268 h 461"/>
                <a:gd name="T30" fmla="*/ 105 w 292"/>
                <a:gd name="T31" fmla="*/ 278 h 461"/>
                <a:gd name="T32" fmla="*/ 129 w 292"/>
                <a:gd name="T33" fmla="*/ 279 h 461"/>
                <a:gd name="T34" fmla="*/ 111 w 292"/>
                <a:gd name="T35" fmla="*/ 291 h 461"/>
                <a:gd name="T36" fmla="*/ 86 w 292"/>
                <a:gd name="T37" fmla="*/ 319 h 461"/>
                <a:gd name="T38" fmla="*/ 70 w 292"/>
                <a:gd name="T39" fmla="*/ 340 h 461"/>
                <a:gd name="T40" fmla="*/ 56 w 292"/>
                <a:gd name="T41" fmla="*/ 360 h 461"/>
                <a:gd name="T42" fmla="*/ 36 w 292"/>
                <a:gd name="T43" fmla="*/ 374 h 461"/>
                <a:gd name="T44" fmla="*/ 16 w 292"/>
                <a:gd name="T45" fmla="*/ 386 h 461"/>
                <a:gd name="T46" fmla="*/ 6 w 292"/>
                <a:gd name="T47" fmla="*/ 403 h 461"/>
                <a:gd name="T48" fmla="*/ 2 w 292"/>
                <a:gd name="T49" fmla="*/ 424 h 461"/>
                <a:gd name="T50" fmla="*/ 12 w 292"/>
                <a:gd name="T51" fmla="*/ 431 h 461"/>
                <a:gd name="T52" fmla="*/ 10 w 292"/>
                <a:gd name="T53" fmla="*/ 439 h 461"/>
                <a:gd name="T54" fmla="*/ 20 w 292"/>
                <a:gd name="T55" fmla="*/ 457 h 461"/>
                <a:gd name="T56" fmla="*/ 65 w 292"/>
                <a:gd name="T57" fmla="*/ 435 h 461"/>
                <a:gd name="T58" fmla="*/ 78 w 292"/>
                <a:gd name="T59" fmla="*/ 439 h 461"/>
                <a:gd name="T60" fmla="*/ 86 w 292"/>
                <a:gd name="T61" fmla="*/ 412 h 461"/>
                <a:gd name="T62" fmla="*/ 83 w 292"/>
                <a:gd name="T63" fmla="*/ 376 h 461"/>
                <a:gd name="T64" fmla="*/ 103 w 292"/>
                <a:gd name="T65" fmla="*/ 350 h 461"/>
                <a:gd name="T66" fmla="*/ 117 w 292"/>
                <a:gd name="T67" fmla="*/ 317 h 461"/>
                <a:gd name="T68" fmla="*/ 131 w 292"/>
                <a:gd name="T69" fmla="*/ 288 h 461"/>
                <a:gd name="T70" fmla="*/ 163 w 292"/>
                <a:gd name="T71" fmla="*/ 273 h 461"/>
                <a:gd name="T72" fmla="*/ 185 w 292"/>
                <a:gd name="T73" fmla="*/ 257 h 461"/>
                <a:gd name="T74" fmla="*/ 225 w 292"/>
                <a:gd name="T75" fmla="*/ 269 h 461"/>
                <a:gd name="T76" fmla="*/ 250 w 292"/>
                <a:gd name="T77" fmla="*/ 243 h 461"/>
                <a:gd name="T78" fmla="*/ 276 w 292"/>
                <a:gd name="T79" fmla="*/ 255 h 461"/>
                <a:gd name="T80" fmla="*/ 81 w 292"/>
                <a:gd name="T81" fmla="*/ 33 h 461"/>
                <a:gd name="T82" fmla="*/ 108 w 292"/>
                <a:gd name="T83" fmla="*/ 49 h 461"/>
                <a:gd name="T84" fmla="*/ 129 w 292"/>
                <a:gd name="T85" fmla="*/ 53 h 461"/>
                <a:gd name="T86" fmla="*/ 131 w 292"/>
                <a:gd name="T87" fmla="*/ 68 h 461"/>
                <a:gd name="T88" fmla="*/ 111 w 292"/>
                <a:gd name="T89" fmla="*/ 86 h 461"/>
                <a:gd name="T90" fmla="*/ 133 w 292"/>
                <a:gd name="T91" fmla="*/ 95 h 461"/>
                <a:gd name="T92" fmla="*/ 160 w 292"/>
                <a:gd name="T93" fmla="*/ 52 h 461"/>
                <a:gd name="T94" fmla="*/ 181 w 292"/>
                <a:gd name="T95" fmla="*/ 63 h 461"/>
                <a:gd name="T96" fmla="*/ 210 w 292"/>
                <a:gd name="T97" fmla="*/ 75 h 461"/>
                <a:gd name="T98" fmla="*/ 201 w 292"/>
                <a:gd name="T99" fmla="*/ 59 h 461"/>
                <a:gd name="T100" fmla="*/ 176 w 292"/>
                <a:gd name="T101" fmla="*/ 38 h 461"/>
                <a:gd name="T102" fmla="*/ 150 w 292"/>
                <a:gd name="T103" fmla="*/ 25 h 461"/>
                <a:gd name="T104" fmla="*/ 126 w 292"/>
                <a:gd name="T105" fmla="*/ 12 h 461"/>
                <a:gd name="T106" fmla="*/ 117 w 292"/>
                <a:gd name="T107" fmla="*/ 25 h 461"/>
                <a:gd name="T108" fmla="*/ 93 w 292"/>
                <a:gd name="T109" fmla="*/ 24 h 461"/>
                <a:gd name="T110" fmla="*/ 78 w 292"/>
                <a:gd name="T111" fmla="*/ 19 h 461"/>
                <a:gd name="T112" fmla="*/ 71 w 292"/>
                <a:gd name="T113" fmla="*/ 53 h 461"/>
                <a:gd name="T114" fmla="*/ 71 w 292"/>
                <a:gd name="T115" fmla="*/ 53 h 461"/>
                <a:gd name="T116" fmla="*/ 167 w 292"/>
                <a:gd name="T117" fmla="*/ 26 h 461"/>
                <a:gd name="T118" fmla="*/ 234 w 292"/>
                <a:gd name="T119" fmla="*/ 25 h 461"/>
                <a:gd name="T120" fmla="*/ 204 w 292"/>
                <a:gd name="T121" fmla="*/ 9 h 461"/>
                <a:gd name="T122" fmla="*/ 177 w 292"/>
                <a:gd name="T123" fmla="*/ 7 h 461"/>
                <a:gd name="T124" fmla="*/ 158 w 292"/>
                <a:gd name="T125" fmla="*/ 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461">
                  <a:moveTo>
                    <a:pt x="283" y="247"/>
                  </a:moveTo>
                  <a:cubicBezTo>
                    <a:pt x="282" y="249"/>
                    <a:pt x="278" y="249"/>
                    <a:pt x="278" y="246"/>
                  </a:cubicBezTo>
                  <a:cubicBezTo>
                    <a:pt x="278" y="244"/>
                    <a:pt x="271" y="242"/>
                    <a:pt x="270" y="240"/>
                  </a:cubicBezTo>
                  <a:cubicBezTo>
                    <a:pt x="270" y="239"/>
                    <a:pt x="273" y="239"/>
                    <a:pt x="276" y="241"/>
                  </a:cubicBezTo>
                  <a:cubicBezTo>
                    <a:pt x="279" y="242"/>
                    <a:pt x="281" y="241"/>
                    <a:pt x="284" y="239"/>
                  </a:cubicBezTo>
                  <a:cubicBezTo>
                    <a:pt x="287" y="236"/>
                    <a:pt x="291" y="238"/>
                    <a:pt x="291" y="236"/>
                  </a:cubicBezTo>
                  <a:cubicBezTo>
                    <a:pt x="292" y="233"/>
                    <a:pt x="286" y="231"/>
                    <a:pt x="285" y="230"/>
                  </a:cubicBezTo>
                  <a:cubicBezTo>
                    <a:pt x="284" y="228"/>
                    <a:pt x="281" y="226"/>
                    <a:pt x="277" y="227"/>
                  </a:cubicBezTo>
                  <a:cubicBezTo>
                    <a:pt x="273" y="228"/>
                    <a:pt x="273" y="226"/>
                    <a:pt x="271" y="224"/>
                  </a:cubicBezTo>
                  <a:cubicBezTo>
                    <a:pt x="269" y="222"/>
                    <a:pt x="262" y="226"/>
                    <a:pt x="262" y="230"/>
                  </a:cubicBezTo>
                  <a:cubicBezTo>
                    <a:pt x="262" y="235"/>
                    <a:pt x="258" y="234"/>
                    <a:pt x="259" y="231"/>
                  </a:cubicBezTo>
                  <a:cubicBezTo>
                    <a:pt x="261" y="229"/>
                    <a:pt x="257" y="226"/>
                    <a:pt x="261" y="225"/>
                  </a:cubicBezTo>
                  <a:cubicBezTo>
                    <a:pt x="264" y="224"/>
                    <a:pt x="262" y="219"/>
                    <a:pt x="256" y="219"/>
                  </a:cubicBezTo>
                  <a:cubicBezTo>
                    <a:pt x="250" y="218"/>
                    <a:pt x="248" y="223"/>
                    <a:pt x="249" y="225"/>
                  </a:cubicBezTo>
                  <a:cubicBezTo>
                    <a:pt x="251" y="227"/>
                    <a:pt x="245" y="234"/>
                    <a:pt x="242" y="234"/>
                  </a:cubicBezTo>
                  <a:cubicBezTo>
                    <a:pt x="240" y="234"/>
                    <a:pt x="243" y="228"/>
                    <a:pt x="243" y="224"/>
                  </a:cubicBezTo>
                  <a:cubicBezTo>
                    <a:pt x="242" y="221"/>
                    <a:pt x="240" y="223"/>
                    <a:pt x="235" y="228"/>
                  </a:cubicBezTo>
                  <a:cubicBezTo>
                    <a:pt x="231" y="233"/>
                    <a:pt x="227" y="238"/>
                    <a:pt x="225" y="239"/>
                  </a:cubicBezTo>
                  <a:cubicBezTo>
                    <a:pt x="222" y="239"/>
                    <a:pt x="222" y="234"/>
                    <a:pt x="227" y="232"/>
                  </a:cubicBezTo>
                  <a:cubicBezTo>
                    <a:pt x="231" y="229"/>
                    <a:pt x="231" y="223"/>
                    <a:pt x="234" y="223"/>
                  </a:cubicBezTo>
                  <a:cubicBezTo>
                    <a:pt x="237" y="223"/>
                    <a:pt x="237" y="220"/>
                    <a:pt x="233" y="219"/>
                  </a:cubicBezTo>
                  <a:cubicBezTo>
                    <a:pt x="228" y="218"/>
                    <a:pt x="228" y="222"/>
                    <a:pt x="226" y="224"/>
                  </a:cubicBezTo>
                  <a:cubicBezTo>
                    <a:pt x="225" y="225"/>
                    <a:pt x="218" y="221"/>
                    <a:pt x="218" y="223"/>
                  </a:cubicBezTo>
                  <a:cubicBezTo>
                    <a:pt x="219" y="224"/>
                    <a:pt x="215" y="224"/>
                    <a:pt x="216" y="227"/>
                  </a:cubicBezTo>
                  <a:cubicBezTo>
                    <a:pt x="218" y="229"/>
                    <a:pt x="216" y="232"/>
                    <a:pt x="214" y="229"/>
                  </a:cubicBezTo>
                  <a:cubicBezTo>
                    <a:pt x="212" y="226"/>
                    <a:pt x="208" y="228"/>
                    <a:pt x="206" y="231"/>
                  </a:cubicBezTo>
                  <a:cubicBezTo>
                    <a:pt x="204" y="235"/>
                    <a:pt x="201" y="234"/>
                    <a:pt x="203" y="236"/>
                  </a:cubicBezTo>
                  <a:cubicBezTo>
                    <a:pt x="205" y="237"/>
                    <a:pt x="205" y="241"/>
                    <a:pt x="202" y="242"/>
                  </a:cubicBezTo>
                  <a:cubicBezTo>
                    <a:pt x="199" y="243"/>
                    <a:pt x="200" y="234"/>
                    <a:pt x="198" y="235"/>
                  </a:cubicBezTo>
                  <a:cubicBezTo>
                    <a:pt x="196" y="236"/>
                    <a:pt x="197" y="230"/>
                    <a:pt x="200" y="230"/>
                  </a:cubicBezTo>
                  <a:cubicBezTo>
                    <a:pt x="204" y="230"/>
                    <a:pt x="207" y="226"/>
                    <a:pt x="206" y="225"/>
                  </a:cubicBezTo>
                  <a:cubicBezTo>
                    <a:pt x="206" y="223"/>
                    <a:pt x="202" y="223"/>
                    <a:pt x="202" y="226"/>
                  </a:cubicBezTo>
                  <a:cubicBezTo>
                    <a:pt x="202" y="228"/>
                    <a:pt x="197" y="228"/>
                    <a:pt x="193" y="227"/>
                  </a:cubicBezTo>
                  <a:cubicBezTo>
                    <a:pt x="189" y="227"/>
                    <a:pt x="189" y="232"/>
                    <a:pt x="194" y="235"/>
                  </a:cubicBezTo>
                  <a:cubicBezTo>
                    <a:pt x="199" y="238"/>
                    <a:pt x="193" y="239"/>
                    <a:pt x="191" y="237"/>
                  </a:cubicBezTo>
                  <a:cubicBezTo>
                    <a:pt x="188" y="235"/>
                    <a:pt x="185" y="236"/>
                    <a:pt x="182" y="237"/>
                  </a:cubicBezTo>
                  <a:cubicBezTo>
                    <a:pt x="180" y="239"/>
                    <a:pt x="188" y="242"/>
                    <a:pt x="189" y="243"/>
                  </a:cubicBezTo>
                  <a:cubicBezTo>
                    <a:pt x="189" y="245"/>
                    <a:pt x="184" y="241"/>
                    <a:pt x="183" y="242"/>
                  </a:cubicBezTo>
                  <a:cubicBezTo>
                    <a:pt x="182" y="244"/>
                    <a:pt x="178" y="242"/>
                    <a:pt x="177" y="239"/>
                  </a:cubicBezTo>
                  <a:cubicBezTo>
                    <a:pt x="177" y="236"/>
                    <a:pt x="169" y="240"/>
                    <a:pt x="174" y="241"/>
                  </a:cubicBezTo>
                  <a:cubicBezTo>
                    <a:pt x="178" y="242"/>
                    <a:pt x="176" y="245"/>
                    <a:pt x="176" y="248"/>
                  </a:cubicBezTo>
                  <a:cubicBezTo>
                    <a:pt x="176" y="252"/>
                    <a:pt x="171" y="249"/>
                    <a:pt x="172" y="246"/>
                  </a:cubicBezTo>
                  <a:cubicBezTo>
                    <a:pt x="173" y="243"/>
                    <a:pt x="169" y="243"/>
                    <a:pt x="166" y="245"/>
                  </a:cubicBezTo>
                  <a:cubicBezTo>
                    <a:pt x="163" y="247"/>
                    <a:pt x="167" y="242"/>
                    <a:pt x="165" y="239"/>
                  </a:cubicBezTo>
                  <a:cubicBezTo>
                    <a:pt x="164" y="236"/>
                    <a:pt x="161" y="239"/>
                    <a:pt x="157" y="240"/>
                  </a:cubicBezTo>
                  <a:cubicBezTo>
                    <a:pt x="154" y="240"/>
                    <a:pt x="152" y="240"/>
                    <a:pt x="154" y="243"/>
                  </a:cubicBezTo>
                  <a:cubicBezTo>
                    <a:pt x="156" y="245"/>
                    <a:pt x="156" y="248"/>
                    <a:pt x="153" y="248"/>
                  </a:cubicBezTo>
                  <a:cubicBezTo>
                    <a:pt x="150" y="247"/>
                    <a:pt x="149" y="248"/>
                    <a:pt x="150" y="251"/>
                  </a:cubicBezTo>
                  <a:cubicBezTo>
                    <a:pt x="150" y="253"/>
                    <a:pt x="146" y="253"/>
                    <a:pt x="146" y="251"/>
                  </a:cubicBezTo>
                  <a:cubicBezTo>
                    <a:pt x="145" y="249"/>
                    <a:pt x="140" y="249"/>
                    <a:pt x="138" y="252"/>
                  </a:cubicBezTo>
                  <a:cubicBezTo>
                    <a:pt x="136" y="255"/>
                    <a:pt x="132" y="257"/>
                    <a:pt x="132" y="260"/>
                  </a:cubicBezTo>
                  <a:cubicBezTo>
                    <a:pt x="133" y="263"/>
                    <a:pt x="136" y="258"/>
                    <a:pt x="139" y="259"/>
                  </a:cubicBezTo>
                  <a:cubicBezTo>
                    <a:pt x="142" y="260"/>
                    <a:pt x="139" y="262"/>
                    <a:pt x="141" y="263"/>
                  </a:cubicBezTo>
                  <a:cubicBezTo>
                    <a:pt x="142" y="265"/>
                    <a:pt x="142" y="268"/>
                    <a:pt x="140" y="266"/>
                  </a:cubicBezTo>
                  <a:cubicBezTo>
                    <a:pt x="137" y="264"/>
                    <a:pt x="134" y="263"/>
                    <a:pt x="134" y="267"/>
                  </a:cubicBezTo>
                  <a:cubicBezTo>
                    <a:pt x="133" y="270"/>
                    <a:pt x="131" y="266"/>
                    <a:pt x="129" y="264"/>
                  </a:cubicBezTo>
                  <a:cubicBezTo>
                    <a:pt x="127" y="261"/>
                    <a:pt x="125" y="269"/>
                    <a:pt x="123" y="267"/>
                  </a:cubicBezTo>
                  <a:cubicBezTo>
                    <a:pt x="121" y="265"/>
                    <a:pt x="127" y="260"/>
                    <a:pt x="125" y="258"/>
                  </a:cubicBezTo>
                  <a:cubicBezTo>
                    <a:pt x="124" y="255"/>
                    <a:pt x="123" y="259"/>
                    <a:pt x="119" y="263"/>
                  </a:cubicBezTo>
                  <a:cubicBezTo>
                    <a:pt x="115" y="267"/>
                    <a:pt x="110" y="267"/>
                    <a:pt x="112" y="268"/>
                  </a:cubicBezTo>
                  <a:cubicBezTo>
                    <a:pt x="113" y="270"/>
                    <a:pt x="108" y="271"/>
                    <a:pt x="107" y="274"/>
                  </a:cubicBezTo>
                  <a:cubicBezTo>
                    <a:pt x="106" y="278"/>
                    <a:pt x="98" y="279"/>
                    <a:pt x="93" y="282"/>
                  </a:cubicBezTo>
                  <a:cubicBezTo>
                    <a:pt x="88" y="285"/>
                    <a:pt x="94" y="286"/>
                    <a:pt x="97" y="282"/>
                  </a:cubicBezTo>
                  <a:cubicBezTo>
                    <a:pt x="100" y="279"/>
                    <a:pt x="101" y="281"/>
                    <a:pt x="105" y="278"/>
                  </a:cubicBezTo>
                  <a:cubicBezTo>
                    <a:pt x="110" y="275"/>
                    <a:pt x="114" y="273"/>
                    <a:pt x="116" y="274"/>
                  </a:cubicBezTo>
                  <a:cubicBezTo>
                    <a:pt x="118" y="275"/>
                    <a:pt x="121" y="276"/>
                    <a:pt x="123" y="273"/>
                  </a:cubicBezTo>
                  <a:cubicBezTo>
                    <a:pt x="125" y="270"/>
                    <a:pt x="128" y="271"/>
                    <a:pt x="130" y="273"/>
                  </a:cubicBezTo>
                  <a:cubicBezTo>
                    <a:pt x="132" y="275"/>
                    <a:pt x="126" y="276"/>
                    <a:pt x="129" y="279"/>
                  </a:cubicBezTo>
                  <a:cubicBezTo>
                    <a:pt x="131" y="281"/>
                    <a:pt x="126" y="283"/>
                    <a:pt x="126" y="281"/>
                  </a:cubicBezTo>
                  <a:cubicBezTo>
                    <a:pt x="126" y="278"/>
                    <a:pt x="122" y="276"/>
                    <a:pt x="121" y="278"/>
                  </a:cubicBezTo>
                  <a:cubicBezTo>
                    <a:pt x="120" y="281"/>
                    <a:pt x="118" y="283"/>
                    <a:pt x="116" y="283"/>
                  </a:cubicBezTo>
                  <a:cubicBezTo>
                    <a:pt x="114" y="283"/>
                    <a:pt x="111" y="287"/>
                    <a:pt x="111" y="291"/>
                  </a:cubicBezTo>
                  <a:cubicBezTo>
                    <a:pt x="111" y="295"/>
                    <a:pt x="107" y="291"/>
                    <a:pt x="107" y="295"/>
                  </a:cubicBezTo>
                  <a:cubicBezTo>
                    <a:pt x="107" y="298"/>
                    <a:pt x="101" y="304"/>
                    <a:pt x="97" y="309"/>
                  </a:cubicBezTo>
                  <a:cubicBezTo>
                    <a:pt x="92" y="313"/>
                    <a:pt x="96" y="314"/>
                    <a:pt x="95" y="317"/>
                  </a:cubicBezTo>
                  <a:cubicBezTo>
                    <a:pt x="93" y="320"/>
                    <a:pt x="88" y="318"/>
                    <a:pt x="86" y="319"/>
                  </a:cubicBezTo>
                  <a:cubicBezTo>
                    <a:pt x="84" y="320"/>
                    <a:pt x="87" y="327"/>
                    <a:pt x="85" y="329"/>
                  </a:cubicBezTo>
                  <a:cubicBezTo>
                    <a:pt x="82" y="331"/>
                    <a:pt x="85" y="334"/>
                    <a:pt x="85" y="337"/>
                  </a:cubicBezTo>
                  <a:cubicBezTo>
                    <a:pt x="85" y="339"/>
                    <a:pt x="78" y="335"/>
                    <a:pt x="78" y="338"/>
                  </a:cubicBezTo>
                  <a:cubicBezTo>
                    <a:pt x="77" y="340"/>
                    <a:pt x="71" y="340"/>
                    <a:pt x="70" y="340"/>
                  </a:cubicBezTo>
                  <a:cubicBezTo>
                    <a:pt x="68" y="341"/>
                    <a:pt x="73" y="345"/>
                    <a:pt x="76" y="347"/>
                  </a:cubicBezTo>
                  <a:cubicBezTo>
                    <a:pt x="79" y="350"/>
                    <a:pt x="73" y="351"/>
                    <a:pt x="73" y="349"/>
                  </a:cubicBezTo>
                  <a:cubicBezTo>
                    <a:pt x="72" y="346"/>
                    <a:pt x="68" y="350"/>
                    <a:pt x="63" y="353"/>
                  </a:cubicBezTo>
                  <a:cubicBezTo>
                    <a:pt x="57" y="355"/>
                    <a:pt x="60" y="360"/>
                    <a:pt x="56" y="360"/>
                  </a:cubicBezTo>
                  <a:cubicBezTo>
                    <a:pt x="52" y="360"/>
                    <a:pt x="53" y="366"/>
                    <a:pt x="50" y="368"/>
                  </a:cubicBezTo>
                  <a:cubicBezTo>
                    <a:pt x="47" y="370"/>
                    <a:pt x="48" y="364"/>
                    <a:pt x="44" y="364"/>
                  </a:cubicBezTo>
                  <a:cubicBezTo>
                    <a:pt x="40" y="363"/>
                    <a:pt x="40" y="366"/>
                    <a:pt x="43" y="370"/>
                  </a:cubicBezTo>
                  <a:cubicBezTo>
                    <a:pt x="45" y="373"/>
                    <a:pt x="39" y="371"/>
                    <a:pt x="36" y="374"/>
                  </a:cubicBezTo>
                  <a:cubicBezTo>
                    <a:pt x="34" y="377"/>
                    <a:pt x="27" y="375"/>
                    <a:pt x="26" y="378"/>
                  </a:cubicBezTo>
                  <a:cubicBezTo>
                    <a:pt x="24" y="380"/>
                    <a:pt x="31" y="380"/>
                    <a:pt x="32" y="382"/>
                  </a:cubicBezTo>
                  <a:cubicBezTo>
                    <a:pt x="33" y="384"/>
                    <a:pt x="26" y="383"/>
                    <a:pt x="22" y="382"/>
                  </a:cubicBezTo>
                  <a:cubicBezTo>
                    <a:pt x="18" y="382"/>
                    <a:pt x="19" y="387"/>
                    <a:pt x="16" y="386"/>
                  </a:cubicBezTo>
                  <a:cubicBezTo>
                    <a:pt x="13" y="386"/>
                    <a:pt x="8" y="389"/>
                    <a:pt x="11" y="392"/>
                  </a:cubicBezTo>
                  <a:cubicBezTo>
                    <a:pt x="13" y="394"/>
                    <a:pt x="9" y="394"/>
                    <a:pt x="7" y="393"/>
                  </a:cubicBezTo>
                  <a:cubicBezTo>
                    <a:pt x="4" y="391"/>
                    <a:pt x="2" y="395"/>
                    <a:pt x="1" y="398"/>
                  </a:cubicBezTo>
                  <a:cubicBezTo>
                    <a:pt x="1" y="401"/>
                    <a:pt x="6" y="402"/>
                    <a:pt x="6" y="403"/>
                  </a:cubicBezTo>
                  <a:cubicBezTo>
                    <a:pt x="6" y="405"/>
                    <a:pt x="1" y="407"/>
                    <a:pt x="4" y="408"/>
                  </a:cubicBezTo>
                  <a:cubicBezTo>
                    <a:pt x="7" y="408"/>
                    <a:pt x="5" y="411"/>
                    <a:pt x="3" y="412"/>
                  </a:cubicBezTo>
                  <a:cubicBezTo>
                    <a:pt x="1" y="413"/>
                    <a:pt x="1" y="415"/>
                    <a:pt x="3" y="417"/>
                  </a:cubicBezTo>
                  <a:cubicBezTo>
                    <a:pt x="5" y="420"/>
                    <a:pt x="0" y="420"/>
                    <a:pt x="2" y="424"/>
                  </a:cubicBezTo>
                  <a:cubicBezTo>
                    <a:pt x="5" y="428"/>
                    <a:pt x="7" y="423"/>
                    <a:pt x="8" y="426"/>
                  </a:cubicBezTo>
                  <a:cubicBezTo>
                    <a:pt x="9" y="429"/>
                    <a:pt x="13" y="426"/>
                    <a:pt x="16" y="423"/>
                  </a:cubicBezTo>
                  <a:cubicBezTo>
                    <a:pt x="20" y="419"/>
                    <a:pt x="21" y="426"/>
                    <a:pt x="18" y="426"/>
                  </a:cubicBezTo>
                  <a:cubicBezTo>
                    <a:pt x="15" y="426"/>
                    <a:pt x="12" y="428"/>
                    <a:pt x="12" y="431"/>
                  </a:cubicBezTo>
                  <a:cubicBezTo>
                    <a:pt x="13" y="434"/>
                    <a:pt x="8" y="433"/>
                    <a:pt x="8" y="430"/>
                  </a:cubicBezTo>
                  <a:cubicBezTo>
                    <a:pt x="8" y="426"/>
                    <a:pt x="2" y="430"/>
                    <a:pt x="4" y="433"/>
                  </a:cubicBezTo>
                  <a:cubicBezTo>
                    <a:pt x="6" y="436"/>
                    <a:pt x="3" y="437"/>
                    <a:pt x="3" y="440"/>
                  </a:cubicBezTo>
                  <a:cubicBezTo>
                    <a:pt x="3" y="442"/>
                    <a:pt x="8" y="442"/>
                    <a:pt x="10" y="439"/>
                  </a:cubicBezTo>
                  <a:cubicBezTo>
                    <a:pt x="11" y="436"/>
                    <a:pt x="14" y="437"/>
                    <a:pt x="16" y="440"/>
                  </a:cubicBezTo>
                  <a:cubicBezTo>
                    <a:pt x="17" y="442"/>
                    <a:pt x="13" y="440"/>
                    <a:pt x="13" y="444"/>
                  </a:cubicBezTo>
                  <a:cubicBezTo>
                    <a:pt x="13" y="448"/>
                    <a:pt x="10" y="445"/>
                    <a:pt x="8" y="448"/>
                  </a:cubicBezTo>
                  <a:cubicBezTo>
                    <a:pt x="6" y="451"/>
                    <a:pt x="17" y="456"/>
                    <a:pt x="20" y="457"/>
                  </a:cubicBezTo>
                  <a:cubicBezTo>
                    <a:pt x="23" y="458"/>
                    <a:pt x="26" y="461"/>
                    <a:pt x="33" y="460"/>
                  </a:cubicBezTo>
                  <a:cubicBezTo>
                    <a:pt x="40" y="459"/>
                    <a:pt x="52" y="447"/>
                    <a:pt x="54" y="445"/>
                  </a:cubicBezTo>
                  <a:cubicBezTo>
                    <a:pt x="56" y="443"/>
                    <a:pt x="59" y="445"/>
                    <a:pt x="62" y="443"/>
                  </a:cubicBezTo>
                  <a:cubicBezTo>
                    <a:pt x="64" y="441"/>
                    <a:pt x="63" y="436"/>
                    <a:pt x="65" y="435"/>
                  </a:cubicBezTo>
                  <a:cubicBezTo>
                    <a:pt x="67" y="434"/>
                    <a:pt x="68" y="441"/>
                    <a:pt x="69" y="441"/>
                  </a:cubicBezTo>
                  <a:cubicBezTo>
                    <a:pt x="71" y="442"/>
                    <a:pt x="72" y="443"/>
                    <a:pt x="72" y="446"/>
                  </a:cubicBezTo>
                  <a:cubicBezTo>
                    <a:pt x="73" y="446"/>
                    <a:pt x="75" y="446"/>
                    <a:pt x="75" y="447"/>
                  </a:cubicBezTo>
                  <a:cubicBezTo>
                    <a:pt x="78" y="448"/>
                    <a:pt x="78" y="442"/>
                    <a:pt x="78" y="439"/>
                  </a:cubicBezTo>
                  <a:cubicBezTo>
                    <a:pt x="78" y="437"/>
                    <a:pt x="80" y="433"/>
                    <a:pt x="80" y="430"/>
                  </a:cubicBezTo>
                  <a:cubicBezTo>
                    <a:pt x="79" y="428"/>
                    <a:pt x="86" y="430"/>
                    <a:pt x="87" y="428"/>
                  </a:cubicBezTo>
                  <a:cubicBezTo>
                    <a:pt x="88" y="425"/>
                    <a:pt x="89" y="418"/>
                    <a:pt x="87" y="417"/>
                  </a:cubicBezTo>
                  <a:cubicBezTo>
                    <a:pt x="84" y="416"/>
                    <a:pt x="84" y="412"/>
                    <a:pt x="86" y="412"/>
                  </a:cubicBezTo>
                  <a:cubicBezTo>
                    <a:pt x="88" y="412"/>
                    <a:pt x="91" y="410"/>
                    <a:pt x="90" y="406"/>
                  </a:cubicBezTo>
                  <a:cubicBezTo>
                    <a:pt x="90" y="401"/>
                    <a:pt x="83" y="402"/>
                    <a:pt x="83" y="398"/>
                  </a:cubicBezTo>
                  <a:cubicBezTo>
                    <a:pt x="82" y="393"/>
                    <a:pt x="86" y="392"/>
                    <a:pt x="83" y="387"/>
                  </a:cubicBezTo>
                  <a:cubicBezTo>
                    <a:pt x="81" y="382"/>
                    <a:pt x="84" y="378"/>
                    <a:pt x="83" y="376"/>
                  </a:cubicBezTo>
                  <a:cubicBezTo>
                    <a:pt x="82" y="373"/>
                    <a:pt x="81" y="370"/>
                    <a:pt x="84" y="364"/>
                  </a:cubicBezTo>
                  <a:cubicBezTo>
                    <a:pt x="88" y="359"/>
                    <a:pt x="94" y="356"/>
                    <a:pt x="96" y="357"/>
                  </a:cubicBezTo>
                  <a:cubicBezTo>
                    <a:pt x="98" y="357"/>
                    <a:pt x="102" y="360"/>
                    <a:pt x="103" y="356"/>
                  </a:cubicBezTo>
                  <a:cubicBezTo>
                    <a:pt x="105" y="353"/>
                    <a:pt x="105" y="350"/>
                    <a:pt x="103" y="350"/>
                  </a:cubicBezTo>
                  <a:cubicBezTo>
                    <a:pt x="102" y="349"/>
                    <a:pt x="97" y="348"/>
                    <a:pt x="101" y="344"/>
                  </a:cubicBezTo>
                  <a:cubicBezTo>
                    <a:pt x="104" y="340"/>
                    <a:pt x="108" y="334"/>
                    <a:pt x="108" y="330"/>
                  </a:cubicBezTo>
                  <a:cubicBezTo>
                    <a:pt x="109" y="325"/>
                    <a:pt x="107" y="321"/>
                    <a:pt x="109" y="319"/>
                  </a:cubicBezTo>
                  <a:cubicBezTo>
                    <a:pt x="110" y="318"/>
                    <a:pt x="114" y="319"/>
                    <a:pt x="117" y="317"/>
                  </a:cubicBezTo>
                  <a:cubicBezTo>
                    <a:pt x="120" y="315"/>
                    <a:pt x="118" y="312"/>
                    <a:pt x="119" y="311"/>
                  </a:cubicBezTo>
                  <a:cubicBezTo>
                    <a:pt x="121" y="309"/>
                    <a:pt x="123" y="304"/>
                    <a:pt x="125" y="302"/>
                  </a:cubicBezTo>
                  <a:cubicBezTo>
                    <a:pt x="127" y="301"/>
                    <a:pt x="129" y="299"/>
                    <a:pt x="128" y="296"/>
                  </a:cubicBezTo>
                  <a:cubicBezTo>
                    <a:pt x="126" y="294"/>
                    <a:pt x="131" y="292"/>
                    <a:pt x="131" y="288"/>
                  </a:cubicBezTo>
                  <a:cubicBezTo>
                    <a:pt x="131" y="285"/>
                    <a:pt x="136" y="282"/>
                    <a:pt x="140" y="282"/>
                  </a:cubicBezTo>
                  <a:cubicBezTo>
                    <a:pt x="143" y="282"/>
                    <a:pt x="148" y="282"/>
                    <a:pt x="148" y="279"/>
                  </a:cubicBezTo>
                  <a:cubicBezTo>
                    <a:pt x="148" y="276"/>
                    <a:pt x="146" y="269"/>
                    <a:pt x="151" y="271"/>
                  </a:cubicBezTo>
                  <a:cubicBezTo>
                    <a:pt x="156" y="273"/>
                    <a:pt x="159" y="270"/>
                    <a:pt x="163" y="273"/>
                  </a:cubicBezTo>
                  <a:cubicBezTo>
                    <a:pt x="166" y="276"/>
                    <a:pt x="170" y="275"/>
                    <a:pt x="170" y="271"/>
                  </a:cubicBezTo>
                  <a:cubicBezTo>
                    <a:pt x="170" y="266"/>
                    <a:pt x="172" y="259"/>
                    <a:pt x="177" y="262"/>
                  </a:cubicBezTo>
                  <a:cubicBezTo>
                    <a:pt x="177" y="262"/>
                    <a:pt x="177" y="263"/>
                    <a:pt x="178" y="263"/>
                  </a:cubicBezTo>
                  <a:cubicBezTo>
                    <a:pt x="179" y="259"/>
                    <a:pt x="182" y="257"/>
                    <a:pt x="185" y="257"/>
                  </a:cubicBezTo>
                  <a:cubicBezTo>
                    <a:pt x="189" y="258"/>
                    <a:pt x="192" y="265"/>
                    <a:pt x="197" y="266"/>
                  </a:cubicBezTo>
                  <a:cubicBezTo>
                    <a:pt x="203" y="267"/>
                    <a:pt x="208" y="270"/>
                    <a:pt x="210" y="267"/>
                  </a:cubicBezTo>
                  <a:cubicBezTo>
                    <a:pt x="211" y="264"/>
                    <a:pt x="215" y="269"/>
                    <a:pt x="218" y="267"/>
                  </a:cubicBezTo>
                  <a:cubicBezTo>
                    <a:pt x="222" y="266"/>
                    <a:pt x="222" y="273"/>
                    <a:pt x="225" y="269"/>
                  </a:cubicBezTo>
                  <a:cubicBezTo>
                    <a:pt x="228" y="265"/>
                    <a:pt x="224" y="262"/>
                    <a:pt x="230" y="263"/>
                  </a:cubicBezTo>
                  <a:cubicBezTo>
                    <a:pt x="235" y="263"/>
                    <a:pt x="232" y="257"/>
                    <a:pt x="232" y="253"/>
                  </a:cubicBezTo>
                  <a:cubicBezTo>
                    <a:pt x="232" y="249"/>
                    <a:pt x="239" y="249"/>
                    <a:pt x="239" y="246"/>
                  </a:cubicBezTo>
                  <a:cubicBezTo>
                    <a:pt x="239" y="242"/>
                    <a:pt x="248" y="245"/>
                    <a:pt x="250" y="243"/>
                  </a:cubicBezTo>
                  <a:cubicBezTo>
                    <a:pt x="252" y="241"/>
                    <a:pt x="257" y="239"/>
                    <a:pt x="259" y="243"/>
                  </a:cubicBezTo>
                  <a:cubicBezTo>
                    <a:pt x="261" y="247"/>
                    <a:pt x="270" y="248"/>
                    <a:pt x="271" y="251"/>
                  </a:cubicBezTo>
                  <a:cubicBezTo>
                    <a:pt x="271" y="252"/>
                    <a:pt x="271" y="255"/>
                    <a:pt x="271" y="257"/>
                  </a:cubicBezTo>
                  <a:cubicBezTo>
                    <a:pt x="272" y="256"/>
                    <a:pt x="274" y="255"/>
                    <a:pt x="276" y="255"/>
                  </a:cubicBezTo>
                  <a:cubicBezTo>
                    <a:pt x="279" y="255"/>
                    <a:pt x="282" y="250"/>
                    <a:pt x="285" y="250"/>
                  </a:cubicBezTo>
                  <a:cubicBezTo>
                    <a:pt x="288" y="251"/>
                    <a:pt x="290" y="250"/>
                    <a:pt x="291" y="246"/>
                  </a:cubicBezTo>
                  <a:cubicBezTo>
                    <a:pt x="288" y="245"/>
                    <a:pt x="283" y="244"/>
                    <a:pt x="283" y="247"/>
                  </a:cubicBezTo>
                  <a:close/>
                  <a:moveTo>
                    <a:pt x="81" y="33"/>
                  </a:moveTo>
                  <a:cubicBezTo>
                    <a:pt x="86" y="34"/>
                    <a:pt x="76" y="39"/>
                    <a:pt x="75" y="44"/>
                  </a:cubicBezTo>
                  <a:cubicBezTo>
                    <a:pt x="73" y="49"/>
                    <a:pt x="82" y="53"/>
                    <a:pt x="86" y="56"/>
                  </a:cubicBezTo>
                  <a:cubicBezTo>
                    <a:pt x="90" y="60"/>
                    <a:pt x="99" y="59"/>
                    <a:pt x="102" y="57"/>
                  </a:cubicBezTo>
                  <a:cubicBezTo>
                    <a:pt x="105" y="55"/>
                    <a:pt x="104" y="48"/>
                    <a:pt x="108" y="49"/>
                  </a:cubicBezTo>
                  <a:cubicBezTo>
                    <a:pt x="113" y="49"/>
                    <a:pt x="110" y="45"/>
                    <a:pt x="114" y="44"/>
                  </a:cubicBezTo>
                  <a:cubicBezTo>
                    <a:pt x="117" y="42"/>
                    <a:pt x="118" y="47"/>
                    <a:pt x="115" y="50"/>
                  </a:cubicBezTo>
                  <a:cubicBezTo>
                    <a:pt x="112" y="54"/>
                    <a:pt x="120" y="54"/>
                    <a:pt x="125" y="49"/>
                  </a:cubicBezTo>
                  <a:cubicBezTo>
                    <a:pt x="129" y="45"/>
                    <a:pt x="130" y="49"/>
                    <a:pt x="129" y="53"/>
                  </a:cubicBezTo>
                  <a:cubicBezTo>
                    <a:pt x="128" y="57"/>
                    <a:pt x="119" y="55"/>
                    <a:pt x="116" y="59"/>
                  </a:cubicBezTo>
                  <a:cubicBezTo>
                    <a:pt x="112" y="64"/>
                    <a:pt x="102" y="60"/>
                    <a:pt x="98" y="65"/>
                  </a:cubicBezTo>
                  <a:cubicBezTo>
                    <a:pt x="93" y="70"/>
                    <a:pt x="102" y="71"/>
                    <a:pt x="108" y="69"/>
                  </a:cubicBezTo>
                  <a:cubicBezTo>
                    <a:pt x="114" y="68"/>
                    <a:pt x="126" y="67"/>
                    <a:pt x="131" y="68"/>
                  </a:cubicBezTo>
                  <a:cubicBezTo>
                    <a:pt x="135" y="69"/>
                    <a:pt x="128" y="71"/>
                    <a:pt x="120" y="71"/>
                  </a:cubicBezTo>
                  <a:cubicBezTo>
                    <a:pt x="113" y="71"/>
                    <a:pt x="110" y="73"/>
                    <a:pt x="111" y="75"/>
                  </a:cubicBezTo>
                  <a:cubicBezTo>
                    <a:pt x="111" y="77"/>
                    <a:pt x="100" y="73"/>
                    <a:pt x="100" y="77"/>
                  </a:cubicBezTo>
                  <a:cubicBezTo>
                    <a:pt x="99" y="82"/>
                    <a:pt x="110" y="84"/>
                    <a:pt x="111" y="86"/>
                  </a:cubicBezTo>
                  <a:cubicBezTo>
                    <a:pt x="112" y="89"/>
                    <a:pt x="119" y="87"/>
                    <a:pt x="122" y="88"/>
                  </a:cubicBezTo>
                  <a:cubicBezTo>
                    <a:pt x="125" y="89"/>
                    <a:pt x="117" y="91"/>
                    <a:pt x="116" y="92"/>
                  </a:cubicBezTo>
                  <a:cubicBezTo>
                    <a:pt x="115" y="93"/>
                    <a:pt x="124" y="95"/>
                    <a:pt x="126" y="97"/>
                  </a:cubicBezTo>
                  <a:cubicBezTo>
                    <a:pt x="127" y="100"/>
                    <a:pt x="133" y="99"/>
                    <a:pt x="133" y="95"/>
                  </a:cubicBezTo>
                  <a:cubicBezTo>
                    <a:pt x="133" y="91"/>
                    <a:pt x="139" y="78"/>
                    <a:pt x="146" y="75"/>
                  </a:cubicBezTo>
                  <a:cubicBezTo>
                    <a:pt x="154" y="72"/>
                    <a:pt x="149" y="70"/>
                    <a:pt x="150" y="65"/>
                  </a:cubicBezTo>
                  <a:cubicBezTo>
                    <a:pt x="151" y="61"/>
                    <a:pt x="157" y="65"/>
                    <a:pt x="156" y="61"/>
                  </a:cubicBezTo>
                  <a:cubicBezTo>
                    <a:pt x="154" y="58"/>
                    <a:pt x="155" y="56"/>
                    <a:pt x="160" y="52"/>
                  </a:cubicBezTo>
                  <a:cubicBezTo>
                    <a:pt x="164" y="47"/>
                    <a:pt x="167" y="50"/>
                    <a:pt x="173" y="48"/>
                  </a:cubicBezTo>
                  <a:cubicBezTo>
                    <a:pt x="179" y="45"/>
                    <a:pt x="182" y="50"/>
                    <a:pt x="175" y="50"/>
                  </a:cubicBezTo>
                  <a:cubicBezTo>
                    <a:pt x="170" y="51"/>
                    <a:pt x="173" y="57"/>
                    <a:pt x="177" y="59"/>
                  </a:cubicBezTo>
                  <a:cubicBezTo>
                    <a:pt x="182" y="60"/>
                    <a:pt x="178" y="62"/>
                    <a:pt x="181" y="63"/>
                  </a:cubicBezTo>
                  <a:cubicBezTo>
                    <a:pt x="185" y="63"/>
                    <a:pt x="184" y="69"/>
                    <a:pt x="179" y="73"/>
                  </a:cubicBezTo>
                  <a:cubicBezTo>
                    <a:pt x="175" y="78"/>
                    <a:pt x="180" y="79"/>
                    <a:pt x="190" y="76"/>
                  </a:cubicBezTo>
                  <a:cubicBezTo>
                    <a:pt x="199" y="72"/>
                    <a:pt x="193" y="79"/>
                    <a:pt x="196" y="81"/>
                  </a:cubicBezTo>
                  <a:cubicBezTo>
                    <a:pt x="199" y="84"/>
                    <a:pt x="206" y="79"/>
                    <a:pt x="210" y="75"/>
                  </a:cubicBezTo>
                  <a:cubicBezTo>
                    <a:pt x="214" y="70"/>
                    <a:pt x="220" y="71"/>
                    <a:pt x="220" y="68"/>
                  </a:cubicBezTo>
                  <a:cubicBezTo>
                    <a:pt x="220" y="65"/>
                    <a:pt x="216" y="65"/>
                    <a:pt x="212" y="66"/>
                  </a:cubicBezTo>
                  <a:cubicBezTo>
                    <a:pt x="209" y="68"/>
                    <a:pt x="200" y="67"/>
                    <a:pt x="203" y="64"/>
                  </a:cubicBezTo>
                  <a:cubicBezTo>
                    <a:pt x="206" y="61"/>
                    <a:pt x="205" y="59"/>
                    <a:pt x="201" y="59"/>
                  </a:cubicBezTo>
                  <a:cubicBezTo>
                    <a:pt x="196" y="60"/>
                    <a:pt x="188" y="58"/>
                    <a:pt x="192" y="56"/>
                  </a:cubicBezTo>
                  <a:cubicBezTo>
                    <a:pt x="196" y="55"/>
                    <a:pt x="189" y="50"/>
                    <a:pt x="186" y="50"/>
                  </a:cubicBezTo>
                  <a:cubicBezTo>
                    <a:pt x="182" y="50"/>
                    <a:pt x="183" y="46"/>
                    <a:pt x="184" y="43"/>
                  </a:cubicBezTo>
                  <a:cubicBezTo>
                    <a:pt x="184" y="41"/>
                    <a:pt x="174" y="39"/>
                    <a:pt x="176" y="38"/>
                  </a:cubicBezTo>
                  <a:cubicBezTo>
                    <a:pt x="178" y="37"/>
                    <a:pt x="171" y="35"/>
                    <a:pt x="170" y="37"/>
                  </a:cubicBezTo>
                  <a:cubicBezTo>
                    <a:pt x="168" y="39"/>
                    <a:pt x="165" y="39"/>
                    <a:pt x="165" y="36"/>
                  </a:cubicBezTo>
                  <a:cubicBezTo>
                    <a:pt x="165" y="33"/>
                    <a:pt x="158" y="33"/>
                    <a:pt x="155" y="34"/>
                  </a:cubicBezTo>
                  <a:cubicBezTo>
                    <a:pt x="152" y="34"/>
                    <a:pt x="153" y="27"/>
                    <a:pt x="150" y="25"/>
                  </a:cubicBezTo>
                  <a:cubicBezTo>
                    <a:pt x="147" y="23"/>
                    <a:pt x="143" y="29"/>
                    <a:pt x="141" y="29"/>
                  </a:cubicBezTo>
                  <a:cubicBezTo>
                    <a:pt x="139" y="28"/>
                    <a:pt x="143" y="24"/>
                    <a:pt x="144" y="21"/>
                  </a:cubicBezTo>
                  <a:cubicBezTo>
                    <a:pt x="145" y="18"/>
                    <a:pt x="134" y="14"/>
                    <a:pt x="132" y="17"/>
                  </a:cubicBezTo>
                  <a:cubicBezTo>
                    <a:pt x="131" y="20"/>
                    <a:pt x="129" y="12"/>
                    <a:pt x="126" y="12"/>
                  </a:cubicBezTo>
                  <a:cubicBezTo>
                    <a:pt x="124" y="11"/>
                    <a:pt x="126" y="17"/>
                    <a:pt x="124" y="17"/>
                  </a:cubicBezTo>
                  <a:cubicBezTo>
                    <a:pt x="121" y="18"/>
                    <a:pt x="118" y="20"/>
                    <a:pt x="122" y="22"/>
                  </a:cubicBezTo>
                  <a:cubicBezTo>
                    <a:pt x="126" y="25"/>
                    <a:pt x="130" y="37"/>
                    <a:pt x="129" y="39"/>
                  </a:cubicBezTo>
                  <a:cubicBezTo>
                    <a:pt x="129" y="41"/>
                    <a:pt x="117" y="30"/>
                    <a:pt x="117" y="25"/>
                  </a:cubicBezTo>
                  <a:cubicBezTo>
                    <a:pt x="116" y="20"/>
                    <a:pt x="110" y="16"/>
                    <a:pt x="109" y="19"/>
                  </a:cubicBezTo>
                  <a:cubicBezTo>
                    <a:pt x="107" y="23"/>
                    <a:pt x="103" y="25"/>
                    <a:pt x="104" y="28"/>
                  </a:cubicBezTo>
                  <a:cubicBezTo>
                    <a:pt x="106" y="32"/>
                    <a:pt x="101" y="33"/>
                    <a:pt x="101" y="30"/>
                  </a:cubicBezTo>
                  <a:cubicBezTo>
                    <a:pt x="101" y="27"/>
                    <a:pt x="95" y="24"/>
                    <a:pt x="93" y="24"/>
                  </a:cubicBezTo>
                  <a:cubicBezTo>
                    <a:pt x="91" y="23"/>
                    <a:pt x="99" y="22"/>
                    <a:pt x="102" y="20"/>
                  </a:cubicBezTo>
                  <a:cubicBezTo>
                    <a:pt x="106" y="18"/>
                    <a:pt x="99" y="16"/>
                    <a:pt x="96" y="18"/>
                  </a:cubicBezTo>
                  <a:cubicBezTo>
                    <a:pt x="93" y="20"/>
                    <a:pt x="88" y="17"/>
                    <a:pt x="86" y="19"/>
                  </a:cubicBezTo>
                  <a:cubicBezTo>
                    <a:pt x="84" y="22"/>
                    <a:pt x="82" y="19"/>
                    <a:pt x="78" y="19"/>
                  </a:cubicBezTo>
                  <a:cubicBezTo>
                    <a:pt x="75" y="18"/>
                    <a:pt x="72" y="24"/>
                    <a:pt x="69" y="23"/>
                  </a:cubicBezTo>
                  <a:cubicBezTo>
                    <a:pt x="67" y="22"/>
                    <a:pt x="65" y="28"/>
                    <a:pt x="69" y="34"/>
                  </a:cubicBezTo>
                  <a:cubicBezTo>
                    <a:pt x="73" y="40"/>
                    <a:pt x="76" y="32"/>
                    <a:pt x="81" y="33"/>
                  </a:cubicBezTo>
                  <a:close/>
                  <a:moveTo>
                    <a:pt x="71" y="53"/>
                  </a:moveTo>
                  <a:cubicBezTo>
                    <a:pt x="74" y="54"/>
                    <a:pt x="76" y="59"/>
                    <a:pt x="79" y="59"/>
                  </a:cubicBezTo>
                  <a:cubicBezTo>
                    <a:pt x="80" y="59"/>
                    <a:pt x="75" y="52"/>
                    <a:pt x="71" y="49"/>
                  </a:cubicBezTo>
                  <a:cubicBezTo>
                    <a:pt x="68" y="45"/>
                    <a:pt x="68" y="42"/>
                    <a:pt x="64" y="43"/>
                  </a:cubicBezTo>
                  <a:cubicBezTo>
                    <a:pt x="59" y="44"/>
                    <a:pt x="68" y="52"/>
                    <a:pt x="71" y="53"/>
                  </a:cubicBezTo>
                  <a:close/>
                  <a:moveTo>
                    <a:pt x="150" y="13"/>
                  </a:moveTo>
                  <a:cubicBezTo>
                    <a:pt x="153" y="14"/>
                    <a:pt x="147" y="14"/>
                    <a:pt x="149" y="17"/>
                  </a:cubicBezTo>
                  <a:cubicBezTo>
                    <a:pt x="157" y="24"/>
                    <a:pt x="186" y="16"/>
                    <a:pt x="190" y="18"/>
                  </a:cubicBezTo>
                  <a:cubicBezTo>
                    <a:pt x="194" y="20"/>
                    <a:pt x="165" y="23"/>
                    <a:pt x="167" y="26"/>
                  </a:cubicBezTo>
                  <a:cubicBezTo>
                    <a:pt x="168" y="29"/>
                    <a:pt x="191" y="32"/>
                    <a:pt x="193" y="30"/>
                  </a:cubicBezTo>
                  <a:cubicBezTo>
                    <a:pt x="195" y="28"/>
                    <a:pt x="199" y="34"/>
                    <a:pt x="207" y="34"/>
                  </a:cubicBezTo>
                  <a:cubicBezTo>
                    <a:pt x="214" y="35"/>
                    <a:pt x="214" y="31"/>
                    <a:pt x="219" y="31"/>
                  </a:cubicBezTo>
                  <a:cubicBezTo>
                    <a:pt x="225" y="31"/>
                    <a:pt x="234" y="28"/>
                    <a:pt x="234" y="25"/>
                  </a:cubicBezTo>
                  <a:cubicBezTo>
                    <a:pt x="234" y="21"/>
                    <a:pt x="251" y="17"/>
                    <a:pt x="249" y="12"/>
                  </a:cubicBezTo>
                  <a:cubicBezTo>
                    <a:pt x="248" y="6"/>
                    <a:pt x="232" y="10"/>
                    <a:pt x="227" y="8"/>
                  </a:cubicBezTo>
                  <a:cubicBezTo>
                    <a:pt x="223" y="6"/>
                    <a:pt x="212" y="3"/>
                    <a:pt x="210" y="6"/>
                  </a:cubicBezTo>
                  <a:cubicBezTo>
                    <a:pt x="209" y="10"/>
                    <a:pt x="206" y="11"/>
                    <a:pt x="204" y="9"/>
                  </a:cubicBezTo>
                  <a:cubicBezTo>
                    <a:pt x="203" y="8"/>
                    <a:pt x="205" y="0"/>
                    <a:pt x="198" y="2"/>
                  </a:cubicBezTo>
                  <a:cubicBezTo>
                    <a:pt x="190" y="4"/>
                    <a:pt x="197" y="12"/>
                    <a:pt x="196" y="13"/>
                  </a:cubicBezTo>
                  <a:cubicBezTo>
                    <a:pt x="194" y="14"/>
                    <a:pt x="187" y="11"/>
                    <a:pt x="187" y="8"/>
                  </a:cubicBezTo>
                  <a:cubicBezTo>
                    <a:pt x="186" y="4"/>
                    <a:pt x="178" y="12"/>
                    <a:pt x="177" y="7"/>
                  </a:cubicBezTo>
                  <a:cubicBezTo>
                    <a:pt x="176" y="3"/>
                    <a:pt x="167" y="0"/>
                    <a:pt x="165" y="0"/>
                  </a:cubicBezTo>
                  <a:cubicBezTo>
                    <a:pt x="163" y="1"/>
                    <a:pt x="167" y="3"/>
                    <a:pt x="166" y="5"/>
                  </a:cubicBezTo>
                  <a:cubicBezTo>
                    <a:pt x="165" y="7"/>
                    <a:pt x="160" y="3"/>
                    <a:pt x="158" y="3"/>
                  </a:cubicBezTo>
                  <a:cubicBezTo>
                    <a:pt x="156" y="3"/>
                    <a:pt x="159" y="7"/>
                    <a:pt x="158" y="9"/>
                  </a:cubicBezTo>
                  <a:cubicBezTo>
                    <a:pt x="157" y="11"/>
                    <a:pt x="153" y="3"/>
                    <a:pt x="149" y="3"/>
                  </a:cubicBezTo>
                  <a:cubicBezTo>
                    <a:pt x="146" y="3"/>
                    <a:pt x="147" y="7"/>
                    <a:pt x="145" y="8"/>
                  </a:cubicBezTo>
                  <a:cubicBezTo>
                    <a:pt x="142" y="8"/>
                    <a:pt x="148" y="11"/>
                    <a:pt x="150" y="1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1" name="Freeform 216">
              <a:extLst>
                <a:ext uri="{FF2B5EF4-FFF2-40B4-BE49-F238E27FC236}">
                  <a16:creationId xmlns="" xmlns:a16="http://schemas.microsoft.com/office/drawing/2014/main" id="{4EE9AC73-109A-4B7F-B9A4-77217F019718}"/>
                </a:ext>
              </a:extLst>
            </p:cNvPr>
            <p:cNvSpPr>
              <a:spLocks/>
            </p:cNvSpPr>
            <p:nvPr/>
          </p:nvSpPr>
          <p:spPr bwMode="auto">
            <a:xfrm>
              <a:off x="8716962" y="1454151"/>
              <a:ext cx="80963" cy="28575"/>
            </a:xfrm>
            <a:custGeom>
              <a:avLst/>
              <a:gdLst>
                <a:gd name="T0" fmla="*/ 17 w 38"/>
                <a:gd name="T1" fmla="*/ 2 h 14"/>
                <a:gd name="T2" fmla="*/ 3 w 38"/>
                <a:gd name="T3" fmla="*/ 6 h 14"/>
                <a:gd name="T4" fmla="*/ 24 w 38"/>
                <a:gd name="T5" fmla="*/ 11 h 14"/>
                <a:gd name="T6" fmla="*/ 38 w 38"/>
                <a:gd name="T7" fmla="*/ 9 h 14"/>
                <a:gd name="T8" fmla="*/ 17 w 38"/>
                <a:gd name="T9" fmla="*/ 2 h 14"/>
              </a:gdLst>
              <a:ahLst/>
              <a:cxnLst>
                <a:cxn ang="0">
                  <a:pos x="T0" y="T1"/>
                </a:cxn>
                <a:cxn ang="0">
                  <a:pos x="T2" y="T3"/>
                </a:cxn>
                <a:cxn ang="0">
                  <a:pos x="T4" y="T5"/>
                </a:cxn>
                <a:cxn ang="0">
                  <a:pos x="T6" y="T7"/>
                </a:cxn>
                <a:cxn ang="0">
                  <a:pos x="T8" y="T9"/>
                </a:cxn>
              </a:cxnLst>
              <a:rect l="0" t="0" r="r" b="b"/>
              <a:pathLst>
                <a:path w="38" h="14">
                  <a:moveTo>
                    <a:pt x="17" y="2"/>
                  </a:moveTo>
                  <a:cubicBezTo>
                    <a:pt x="15" y="4"/>
                    <a:pt x="0" y="3"/>
                    <a:pt x="3" y="6"/>
                  </a:cubicBezTo>
                  <a:cubicBezTo>
                    <a:pt x="6" y="9"/>
                    <a:pt x="18" y="8"/>
                    <a:pt x="24" y="11"/>
                  </a:cubicBezTo>
                  <a:cubicBezTo>
                    <a:pt x="30" y="14"/>
                    <a:pt x="38" y="12"/>
                    <a:pt x="38" y="9"/>
                  </a:cubicBezTo>
                  <a:cubicBezTo>
                    <a:pt x="38" y="6"/>
                    <a:pt x="19" y="0"/>
                    <a:pt x="17" y="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2" name="Freeform 217">
              <a:extLst>
                <a:ext uri="{FF2B5EF4-FFF2-40B4-BE49-F238E27FC236}">
                  <a16:creationId xmlns="" xmlns:a16="http://schemas.microsoft.com/office/drawing/2014/main" id="{799C4283-325E-4A18-A37A-B174DD2D388C}"/>
                </a:ext>
              </a:extLst>
            </p:cNvPr>
            <p:cNvSpPr>
              <a:spLocks noEditPoints="1"/>
            </p:cNvSpPr>
            <p:nvPr/>
          </p:nvSpPr>
          <p:spPr bwMode="auto">
            <a:xfrm>
              <a:off x="7302500" y="2057401"/>
              <a:ext cx="407988" cy="411163"/>
            </a:xfrm>
            <a:custGeom>
              <a:avLst/>
              <a:gdLst>
                <a:gd name="T0" fmla="*/ 171 w 193"/>
                <a:gd name="T1" fmla="*/ 24 h 194"/>
                <a:gd name="T2" fmla="*/ 139 w 193"/>
                <a:gd name="T3" fmla="*/ 9 h 194"/>
                <a:gd name="T4" fmla="*/ 135 w 193"/>
                <a:gd name="T5" fmla="*/ 31 h 194"/>
                <a:gd name="T6" fmla="*/ 121 w 193"/>
                <a:gd name="T7" fmla="*/ 42 h 194"/>
                <a:gd name="T8" fmla="*/ 119 w 193"/>
                <a:gd name="T9" fmla="*/ 57 h 194"/>
                <a:gd name="T10" fmla="*/ 131 w 193"/>
                <a:gd name="T11" fmla="*/ 53 h 194"/>
                <a:gd name="T12" fmla="*/ 134 w 193"/>
                <a:gd name="T13" fmla="*/ 44 h 194"/>
                <a:gd name="T14" fmla="*/ 158 w 193"/>
                <a:gd name="T15" fmla="*/ 45 h 194"/>
                <a:gd name="T16" fmla="*/ 180 w 193"/>
                <a:gd name="T17" fmla="*/ 32 h 194"/>
                <a:gd name="T18" fmla="*/ 182 w 193"/>
                <a:gd name="T19" fmla="*/ 21 h 194"/>
                <a:gd name="T20" fmla="*/ 119 w 193"/>
                <a:gd name="T21" fmla="*/ 82 h 194"/>
                <a:gd name="T22" fmla="*/ 106 w 193"/>
                <a:gd name="T23" fmla="*/ 108 h 194"/>
                <a:gd name="T24" fmla="*/ 89 w 193"/>
                <a:gd name="T25" fmla="*/ 112 h 194"/>
                <a:gd name="T26" fmla="*/ 73 w 193"/>
                <a:gd name="T27" fmla="*/ 133 h 194"/>
                <a:gd name="T28" fmla="*/ 53 w 193"/>
                <a:gd name="T29" fmla="*/ 137 h 194"/>
                <a:gd name="T30" fmla="*/ 19 w 193"/>
                <a:gd name="T31" fmla="*/ 151 h 194"/>
                <a:gd name="T32" fmla="*/ 31 w 193"/>
                <a:gd name="T33" fmla="*/ 154 h 194"/>
                <a:gd name="T34" fmla="*/ 64 w 193"/>
                <a:gd name="T35" fmla="*/ 157 h 194"/>
                <a:gd name="T36" fmla="*/ 81 w 193"/>
                <a:gd name="T37" fmla="*/ 149 h 194"/>
                <a:gd name="T38" fmla="*/ 99 w 193"/>
                <a:gd name="T39" fmla="*/ 146 h 194"/>
                <a:gd name="T40" fmla="*/ 114 w 193"/>
                <a:gd name="T41" fmla="*/ 140 h 194"/>
                <a:gd name="T42" fmla="*/ 128 w 193"/>
                <a:gd name="T43" fmla="*/ 123 h 194"/>
                <a:gd name="T44" fmla="*/ 141 w 193"/>
                <a:gd name="T45" fmla="*/ 93 h 194"/>
                <a:gd name="T46" fmla="*/ 121 w 193"/>
                <a:gd name="T47" fmla="*/ 67 h 194"/>
                <a:gd name="T48" fmla="*/ 37 w 193"/>
                <a:gd name="T49" fmla="*/ 157 h 194"/>
                <a:gd name="T50" fmla="*/ 42 w 193"/>
                <a:gd name="T51" fmla="*/ 169 h 194"/>
                <a:gd name="T52" fmla="*/ 59 w 193"/>
                <a:gd name="T53" fmla="*/ 155 h 194"/>
                <a:gd name="T54" fmla="*/ 25 w 193"/>
                <a:gd name="T55" fmla="*/ 167 h 194"/>
                <a:gd name="T56" fmla="*/ 7 w 193"/>
                <a:gd name="T57" fmla="*/ 163 h 194"/>
                <a:gd name="T58" fmla="*/ 8 w 193"/>
                <a:gd name="T59" fmla="*/ 168 h 194"/>
                <a:gd name="T60" fmla="*/ 14 w 193"/>
                <a:gd name="T61" fmla="*/ 193 h 194"/>
                <a:gd name="T62" fmla="*/ 25 w 193"/>
                <a:gd name="T63" fmla="*/ 16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4">
                  <a:moveTo>
                    <a:pt x="182" y="21"/>
                  </a:moveTo>
                  <a:cubicBezTo>
                    <a:pt x="180" y="18"/>
                    <a:pt x="176" y="23"/>
                    <a:pt x="171" y="24"/>
                  </a:cubicBezTo>
                  <a:cubicBezTo>
                    <a:pt x="166" y="25"/>
                    <a:pt x="150" y="12"/>
                    <a:pt x="146" y="6"/>
                  </a:cubicBezTo>
                  <a:cubicBezTo>
                    <a:pt x="142" y="0"/>
                    <a:pt x="136" y="5"/>
                    <a:pt x="139" y="9"/>
                  </a:cubicBezTo>
                  <a:cubicBezTo>
                    <a:pt x="142" y="14"/>
                    <a:pt x="138" y="15"/>
                    <a:pt x="138" y="21"/>
                  </a:cubicBezTo>
                  <a:cubicBezTo>
                    <a:pt x="138" y="27"/>
                    <a:pt x="134" y="27"/>
                    <a:pt x="135" y="31"/>
                  </a:cubicBezTo>
                  <a:cubicBezTo>
                    <a:pt x="136" y="35"/>
                    <a:pt x="130" y="34"/>
                    <a:pt x="126" y="35"/>
                  </a:cubicBezTo>
                  <a:cubicBezTo>
                    <a:pt x="122" y="36"/>
                    <a:pt x="126" y="40"/>
                    <a:pt x="121" y="42"/>
                  </a:cubicBezTo>
                  <a:cubicBezTo>
                    <a:pt x="117" y="44"/>
                    <a:pt x="117" y="47"/>
                    <a:pt x="119" y="48"/>
                  </a:cubicBezTo>
                  <a:cubicBezTo>
                    <a:pt x="122" y="50"/>
                    <a:pt x="120" y="54"/>
                    <a:pt x="119" y="57"/>
                  </a:cubicBezTo>
                  <a:cubicBezTo>
                    <a:pt x="119" y="60"/>
                    <a:pt x="122" y="58"/>
                    <a:pt x="125" y="55"/>
                  </a:cubicBezTo>
                  <a:cubicBezTo>
                    <a:pt x="128" y="52"/>
                    <a:pt x="130" y="56"/>
                    <a:pt x="131" y="53"/>
                  </a:cubicBezTo>
                  <a:cubicBezTo>
                    <a:pt x="132" y="50"/>
                    <a:pt x="124" y="48"/>
                    <a:pt x="124" y="45"/>
                  </a:cubicBezTo>
                  <a:cubicBezTo>
                    <a:pt x="125" y="42"/>
                    <a:pt x="130" y="46"/>
                    <a:pt x="134" y="44"/>
                  </a:cubicBezTo>
                  <a:cubicBezTo>
                    <a:pt x="138" y="42"/>
                    <a:pt x="146" y="44"/>
                    <a:pt x="151" y="48"/>
                  </a:cubicBezTo>
                  <a:cubicBezTo>
                    <a:pt x="156" y="52"/>
                    <a:pt x="157" y="51"/>
                    <a:pt x="158" y="45"/>
                  </a:cubicBezTo>
                  <a:cubicBezTo>
                    <a:pt x="159" y="40"/>
                    <a:pt x="167" y="38"/>
                    <a:pt x="174" y="38"/>
                  </a:cubicBezTo>
                  <a:cubicBezTo>
                    <a:pt x="182" y="38"/>
                    <a:pt x="183" y="34"/>
                    <a:pt x="180" y="32"/>
                  </a:cubicBezTo>
                  <a:cubicBezTo>
                    <a:pt x="178" y="31"/>
                    <a:pt x="193" y="21"/>
                    <a:pt x="193" y="18"/>
                  </a:cubicBezTo>
                  <a:cubicBezTo>
                    <a:pt x="192" y="16"/>
                    <a:pt x="185" y="24"/>
                    <a:pt x="182" y="21"/>
                  </a:cubicBezTo>
                  <a:close/>
                  <a:moveTo>
                    <a:pt x="121" y="67"/>
                  </a:moveTo>
                  <a:cubicBezTo>
                    <a:pt x="118" y="69"/>
                    <a:pt x="115" y="79"/>
                    <a:pt x="119" y="82"/>
                  </a:cubicBezTo>
                  <a:cubicBezTo>
                    <a:pt x="123" y="85"/>
                    <a:pt x="113" y="91"/>
                    <a:pt x="113" y="97"/>
                  </a:cubicBezTo>
                  <a:cubicBezTo>
                    <a:pt x="114" y="103"/>
                    <a:pt x="107" y="103"/>
                    <a:pt x="106" y="108"/>
                  </a:cubicBezTo>
                  <a:cubicBezTo>
                    <a:pt x="105" y="113"/>
                    <a:pt x="102" y="112"/>
                    <a:pt x="96" y="116"/>
                  </a:cubicBezTo>
                  <a:cubicBezTo>
                    <a:pt x="90" y="120"/>
                    <a:pt x="87" y="115"/>
                    <a:pt x="89" y="112"/>
                  </a:cubicBezTo>
                  <a:cubicBezTo>
                    <a:pt x="90" y="109"/>
                    <a:pt x="80" y="114"/>
                    <a:pt x="80" y="121"/>
                  </a:cubicBezTo>
                  <a:cubicBezTo>
                    <a:pt x="81" y="129"/>
                    <a:pt x="71" y="129"/>
                    <a:pt x="73" y="133"/>
                  </a:cubicBezTo>
                  <a:cubicBezTo>
                    <a:pt x="76" y="136"/>
                    <a:pt x="66" y="138"/>
                    <a:pt x="66" y="135"/>
                  </a:cubicBezTo>
                  <a:cubicBezTo>
                    <a:pt x="67" y="132"/>
                    <a:pt x="60" y="134"/>
                    <a:pt x="53" y="137"/>
                  </a:cubicBezTo>
                  <a:cubicBezTo>
                    <a:pt x="45" y="140"/>
                    <a:pt x="40" y="133"/>
                    <a:pt x="36" y="138"/>
                  </a:cubicBezTo>
                  <a:cubicBezTo>
                    <a:pt x="32" y="142"/>
                    <a:pt x="24" y="150"/>
                    <a:pt x="19" y="151"/>
                  </a:cubicBezTo>
                  <a:cubicBezTo>
                    <a:pt x="13" y="152"/>
                    <a:pt x="16" y="158"/>
                    <a:pt x="19" y="157"/>
                  </a:cubicBezTo>
                  <a:cubicBezTo>
                    <a:pt x="23" y="155"/>
                    <a:pt x="29" y="157"/>
                    <a:pt x="31" y="154"/>
                  </a:cubicBezTo>
                  <a:cubicBezTo>
                    <a:pt x="33" y="151"/>
                    <a:pt x="49" y="148"/>
                    <a:pt x="59" y="147"/>
                  </a:cubicBezTo>
                  <a:cubicBezTo>
                    <a:pt x="69" y="147"/>
                    <a:pt x="63" y="152"/>
                    <a:pt x="64" y="157"/>
                  </a:cubicBezTo>
                  <a:cubicBezTo>
                    <a:pt x="65" y="163"/>
                    <a:pt x="73" y="162"/>
                    <a:pt x="77" y="157"/>
                  </a:cubicBezTo>
                  <a:cubicBezTo>
                    <a:pt x="82" y="152"/>
                    <a:pt x="85" y="152"/>
                    <a:pt x="81" y="149"/>
                  </a:cubicBezTo>
                  <a:cubicBezTo>
                    <a:pt x="78" y="146"/>
                    <a:pt x="82" y="143"/>
                    <a:pt x="85" y="147"/>
                  </a:cubicBezTo>
                  <a:cubicBezTo>
                    <a:pt x="87" y="151"/>
                    <a:pt x="96" y="152"/>
                    <a:pt x="99" y="146"/>
                  </a:cubicBezTo>
                  <a:cubicBezTo>
                    <a:pt x="102" y="141"/>
                    <a:pt x="103" y="147"/>
                    <a:pt x="107" y="147"/>
                  </a:cubicBezTo>
                  <a:cubicBezTo>
                    <a:pt x="111" y="147"/>
                    <a:pt x="114" y="137"/>
                    <a:pt x="114" y="140"/>
                  </a:cubicBezTo>
                  <a:cubicBezTo>
                    <a:pt x="114" y="144"/>
                    <a:pt x="121" y="143"/>
                    <a:pt x="125" y="139"/>
                  </a:cubicBezTo>
                  <a:cubicBezTo>
                    <a:pt x="129" y="134"/>
                    <a:pt x="125" y="127"/>
                    <a:pt x="128" y="123"/>
                  </a:cubicBezTo>
                  <a:cubicBezTo>
                    <a:pt x="130" y="119"/>
                    <a:pt x="133" y="110"/>
                    <a:pt x="130" y="105"/>
                  </a:cubicBezTo>
                  <a:cubicBezTo>
                    <a:pt x="128" y="100"/>
                    <a:pt x="136" y="97"/>
                    <a:pt x="141" y="93"/>
                  </a:cubicBezTo>
                  <a:cubicBezTo>
                    <a:pt x="145" y="89"/>
                    <a:pt x="136" y="69"/>
                    <a:pt x="135" y="63"/>
                  </a:cubicBezTo>
                  <a:cubicBezTo>
                    <a:pt x="135" y="57"/>
                    <a:pt x="124" y="65"/>
                    <a:pt x="121" y="67"/>
                  </a:cubicBezTo>
                  <a:close/>
                  <a:moveTo>
                    <a:pt x="48" y="154"/>
                  </a:moveTo>
                  <a:cubicBezTo>
                    <a:pt x="46" y="157"/>
                    <a:pt x="42" y="156"/>
                    <a:pt x="37" y="157"/>
                  </a:cubicBezTo>
                  <a:cubicBezTo>
                    <a:pt x="32" y="158"/>
                    <a:pt x="32" y="170"/>
                    <a:pt x="35" y="172"/>
                  </a:cubicBezTo>
                  <a:cubicBezTo>
                    <a:pt x="38" y="173"/>
                    <a:pt x="41" y="173"/>
                    <a:pt x="42" y="169"/>
                  </a:cubicBezTo>
                  <a:cubicBezTo>
                    <a:pt x="43" y="165"/>
                    <a:pt x="48" y="163"/>
                    <a:pt x="51" y="165"/>
                  </a:cubicBezTo>
                  <a:cubicBezTo>
                    <a:pt x="55" y="167"/>
                    <a:pt x="59" y="160"/>
                    <a:pt x="59" y="155"/>
                  </a:cubicBezTo>
                  <a:cubicBezTo>
                    <a:pt x="59" y="150"/>
                    <a:pt x="49" y="150"/>
                    <a:pt x="48" y="154"/>
                  </a:cubicBezTo>
                  <a:close/>
                  <a:moveTo>
                    <a:pt x="25" y="167"/>
                  </a:moveTo>
                  <a:cubicBezTo>
                    <a:pt x="25" y="163"/>
                    <a:pt x="17" y="164"/>
                    <a:pt x="17" y="161"/>
                  </a:cubicBezTo>
                  <a:cubicBezTo>
                    <a:pt x="17" y="158"/>
                    <a:pt x="12" y="160"/>
                    <a:pt x="7" y="163"/>
                  </a:cubicBezTo>
                  <a:cubicBezTo>
                    <a:pt x="2" y="167"/>
                    <a:pt x="0" y="168"/>
                    <a:pt x="2" y="171"/>
                  </a:cubicBezTo>
                  <a:cubicBezTo>
                    <a:pt x="4" y="175"/>
                    <a:pt x="7" y="172"/>
                    <a:pt x="8" y="168"/>
                  </a:cubicBezTo>
                  <a:cubicBezTo>
                    <a:pt x="10" y="164"/>
                    <a:pt x="13" y="173"/>
                    <a:pt x="10" y="179"/>
                  </a:cubicBezTo>
                  <a:cubicBezTo>
                    <a:pt x="7" y="185"/>
                    <a:pt x="10" y="194"/>
                    <a:pt x="14" y="193"/>
                  </a:cubicBezTo>
                  <a:cubicBezTo>
                    <a:pt x="18" y="192"/>
                    <a:pt x="22" y="180"/>
                    <a:pt x="27" y="174"/>
                  </a:cubicBezTo>
                  <a:cubicBezTo>
                    <a:pt x="32" y="168"/>
                    <a:pt x="25" y="170"/>
                    <a:pt x="25" y="16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3" name="Freeform 218">
              <a:extLst>
                <a:ext uri="{FF2B5EF4-FFF2-40B4-BE49-F238E27FC236}">
                  <a16:creationId xmlns="" xmlns:a16="http://schemas.microsoft.com/office/drawing/2014/main" id="{C5CCB43B-C75C-43EC-B370-3450BBA34320}"/>
                </a:ext>
              </a:extLst>
            </p:cNvPr>
            <p:cNvSpPr>
              <a:spLocks noEditPoints="1"/>
            </p:cNvSpPr>
            <p:nvPr/>
          </p:nvSpPr>
          <p:spPr bwMode="auto">
            <a:xfrm>
              <a:off x="5997575" y="1809751"/>
              <a:ext cx="1433513" cy="992188"/>
            </a:xfrm>
            <a:custGeom>
              <a:avLst/>
              <a:gdLst>
                <a:gd name="T0" fmla="*/ 643 w 677"/>
                <a:gd name="T1" fmla="*/ 88 h 469"/>
                <a:gd name="T2" fmla="*/ 610 w 677"/>
                <a:gd name="T3" fmla="*/ 63 h 469"/>
                <a:gd name="T4" fmla="*/ 583 w 677"/>
                <a:gd name="T5" fmla="*/ 26 h 469"/>
                <a:gd name="T6" fmla="*/ 544 w 677"/>
                <a:gd name="T7" fmla="*/ 1 h 469"/>
                <a:gd name="T8" fmla="*/ 517 w 677"/>
                <a:gd name="T9" fmla="*/ 21 h 469"/>
                <a:gd name="T10" fmla="*/ 495 w 677"/>
                <a:gd name="T11" fmla="*/ 54 h 469"/>
                <a:gd name="T12" fmla="*/ 461 w 677"/>
                <a:gd name="T13" fmla="*/ 73 h 469"/>
                <a:gd name="T14" fmla="*/ 482 w 677"/>
                <a:gd name="T15" fmla="*/ 87 h 469"/>
                <a:gd name="T16" fmla="*/ 481 w 677"/>
                <a:gd name="T17" fmla="*/ 105 h 469"/>
                <a:gd name="T18" fmla="*/ 422 w 677"/>
                <a:gd name="T19" fmla="*/ 127 h 469"/>
                <a:gd name="T20" fmla="*/ 380 w 677"/>
                <a:gd name="T21" fmla="*/ 162 h 469"/>
                <a:gd name="T22" fmla="*/ 315 w 677"/>
                <a:gd name="T23" fmla="*/ 166 h 469"/>
                <a:gd name="T24" fmla="*/ 241 w 677"/>
                <a:gd name="T25" fmla="*/ 157 h 469"/>
                <a:gd name="T26" fmla="*/ 210 w 677"/>
                <a:gd name="T27" fmla="*/ 125 h 469"/>
                <a:gd name="T28" fmla="*/ 182 w 677"/>
                <a:gd name="T29" fmla="*/ 90 h 469"/>
                <a:gd name="T30" fmla="*/ 153 w 677"/>
                <a:gd name="T31" fmla="*/ 65 h 469"/>
                <a:gd name="T32" fmla="*/ 137 w 677"/>
                <a:gd name="T33" fmla="*/ 76 h 469"/>
                <a:gd name="T34" fmla="*/ 111 w 677"/>
                <a:gd name="T35" fmla="*/ 97 h 469"/>
                <a:gd name="T36" fmla="*/ 88 w 677"/>
                <a:gd name="T37" fmla="*/ 121 h 469"/>
                <a:gd name="T38" fmla="*/ 78 w 677"/>
                <a:gd name="T39" fmla="*/ 150 h 469"/>
                <a:gd name="T40" fmla="*/ 52 w 677"/>
                <a:gd name="T41" fmla="*/ 176 h 469"/>
                <a:gd name="T42" fmla="*/ 19 w 677"/>
                <a:gd name="T43" fmla="*/ 186 h 469"/>
                <a:gd name="T44" fmla="*/ 0 w 677"/>
                <a:gd name="T45" fmla="*/ 201 h 469"/>
                <a:gd name="T46" fmla="*/ 15 w 677"/>
                <a:gd name="T47" fmla="*/ 233 h 469"/>
                <a:gd name="T48" fmla="*/ 39 w 677"/>
                <a:gd name="T49" fmla="*/ 254 h 469"/>
                <a:gd name="T50" fmla="*/ 59 w 677"/>
                <a:gd name="T51" fmla="*/ 248 h 469"/>
                <a:gd name="T52" fmla="*/ 56 w 677"/>
                <a:gd name="T53" fmla="*/ 276 h 469"/>
                <a:gd name="T54" fmla="*/ 56 w 677"/>
                <a:gd name="T55" fmla="*/ 304 h 469"/>
                <a:gd name="T56" fmla="*/ 77 w 677"/>
                <a:gd name="T57" fmla="*/ 322 h 469"/>
                <a:gd name="T58" fmla="*/ 138 w 677"/>
                <a:gd name="T59" fmla="*/ 347 h 469"/>
                <a:gd name="T60" fmla="*/ 162 w 677"/>
                <a:gd name="T61" fmla="*/ 353 h 469"/>
                <a:gd name="T62" fmla="*/ 183 w 677"/>
                <a:gd name="T63" fmla="*/ 348 h 469"/>
                <a:gd name="T64" fmla="*/ 210 w 677"/>
                <a:gd name="T65" fmla="*/ 341 h 469"/>
                <a:gd name="T66" fmla="*/ 243 w 677"/>
                <a:gd name="T67" fmla="*/ 341 h 469"/>
                <a:gd name="T68" fmla="*/ 261 w 677"/>
                <a:gd name="T69" fmla="*/ 352 h 469"/>
                <a:gd name="T70" fmla="*/ 256 w 677"/>
                <a:gd name="T71" fmla="*/ 396 h 469"/>
                <a:gd name="T72" fmla="*/ 274 w 677"/>
                <a:gd name="T73" fmla="*/ 419 h 469"/>
                <a:gd name="T74" fmla="*/ 298 w 677"/>
                <a:gd name="T75" fmla="*/ 430 h 469"/>
                <a:gd name="T76" fmla="*/ 316 w 677"/>
                <a:gd name="T77" fmla="*/ 412 h 469"/>
                <a:gd name="T78" fmla="*/ 352 w 677"/>
                <a:gd name="T79" fmla="*/ 410 h 469"/>
                <a:gd name="T80" fmla="*/ 375 w 677"/>
                <a:gd name="T81" fmla="*/ 425 h 469"/>
                <a:gd name="T82" fmla="*/ 393 w 677"/>
                <a:gd name="T83" fmla="*/ 440 h 469"/>
                <a:gd name="T84" fmla="*/ 445 w 677"/>
                <a:gd name="T85" fmla="*/ 413 h 469"/>
                <a:gd name="T86" fmla="*/ 484 w 677"/>
                <a:gd name="T87" fmla="*/ 392 h 469"/>
                <a:gd name="T88" fmla="*/ 504 w 677"/>
                <a:gd name="T89" fmla="*/ 369 h 469"/>
                <a:gd name="T90" fmla="*/ 523 w 677"/>
                <a:gd name="T91" fmla="*/ 345 h 469"/>
                <a:gd name="T92" fmla="*/ 527 w 677"/>
                <a:gd name="T93" fmla="*/ 323 h 469"/>
                <a:gd name="T94" fmla="*/ 522 w 677"/>
                <a:gd name="T95" fmla="*/ 307 h 469"/>
                <a:gd name="T96" fmla="*/ 519 w 677"/>
                <a:gd name="T97" fmla="*/ 290 h 469"/>
                <a:gd name="T98" fmla="*/ 505 w 677"/>
                <a:gd name="T99" fmla="*/ 252 h 469"/>
                <a:gd name="T100" fmla="*/ 536 w 677"/>
                <a:gd name="T101" fmla="*/ 235 h 469"/>
                <a:gd name="T102" fmla="*/ 496 w 677"/>
                <a:gd name="T103" fmla="*/ 224 h 469"/>
                <a:gd name="T104" fmla="*/ 512 w 677"/>
                <a:gd name="T105" fmla="*/ 192 h 469"/>
                <a:gd name="T106" fmla="*/ 529 w 677"/>
                <a:gd name="T107" fmla="*/ 209 h 469"/>
                <a:gd name="T108" fmla="*/ 580 w 677"/>
                <a:gd name="T109" fmla="*/ 180 h 469"/>
                <a:gd name="T110" fmla="*/ 606 w 677"/>
                <a:gd name="T111" fmla="*/ 168 h 469"/>
                <a:gd name="T112" fmla="*/ 633 w 677"/>
                <a:gd name="T113" fmla="*/ 158 h 469"/>
                <a:gd name="T114" fmla="*/ 636 w 677"/>
                <a:gd name="T115" fmla="*/ 128 h 469"/>
                <a:gd name="T116" fmla="*/ 667 w 677"/>
                <a:gd name="T117" fmla="*/ 107 h 469"/>
                <a:gd name="T118" fmla="*/ 516 w 677"/>
                <a:gd name="T119" fmla="*/ 419 h 469"/>
                <a:gd name="T120" fmla="*/ 380 w 677"/>
                <a:gd name="T121" fmla="*/ 46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469">
                  <a:moveTo>
                    <a:pt x="673" y="84"/>
                  </a:moveTo>
                  <a:cubicBezTo>
                    <a:pt x="673" y="78"/>
                    <a:pt x="666" y="80"/>
                    <a:pt x="664" y="81"/>
                  </a:cubicBezTo>
                  <a:cubicBezTo>
                    <a:pt x="662" y="83"/>
                    <a:pt x="655" y="81"/>
                    <a:pt x="653" y="85"/>
                  </a:cubicBezTo>
                  <a:cubicBezTo>
                    <a:pt x="651" y="89"/>
                    <a:pt x="648" y="87"/>
                    <a:pt x="643" y="88"/>
                  </a:cubicBezTo>
                  <a:cubicBezTo>
                    <a:pt x="638" y="88"/>
                    <a:pt x="632" y="86"/>
                    <a:pt x="632" y="83"/>
                  </a:cubicBezTo>
                  <a:cubicBezTo>
                    <a:pt x="632" y="80"/>
                    <a:pt x="629" y="77"/>
                    <a:pt x="630" y="74"/>
                  </a:cubicBezTo>
                  <a:cubicBezTo>
                    <a:pt x="630" y="70"/>
                    <a:pt x="625" y="72"/>
                    <a:pt x="622" y="68"/>
                  </a:cubicBezTo>
                  <a:cubicBezTo>
                    <a:pt x="618" y="65"/>
                    <a:pt x="612" y="63"/>
                    <a:pt x="610" y="63"/>
                  </a:cubicBezTo>
                  <a:cubicBezTo>
                    <a:pt x="609" y="64"/>
                    <a:pt x="605" y="60"/>
                    <a:pt x="599" y="59"/>
                  </a:cubicBezTo>
                  <a:cubicBezTo>
                    <a:pt x="594" y="59"/>
                    <a:pt x="594" y="55"/>
                    <a:pt x="595" y="53"/>
                  </a:cubicBezTo>
                  <a:cubicBezTo>
                    <a:pt x="596" y="51"/>
                    <a:pt x="590" y="43"/>
                    <a:pt x="589" y="39"/>
                  </a:cubicBezTo>
                  <a:cubicBezTo>
                    <a:pt x="588" y="35"/>
                    <a:pt x="584" y="35"/>
                    <a:pt x="583" y="26"/>
                  </a:cubicBezTo>
                  <a:cubicBezTo>
                    <a:pt x="581" y="17"/>
                    <a:pt x="576" y="20"/>
                    <a:pt x="577" y="16"/>
                  </a:cubicBezTo>
                  <a:cubicBezTo>
                    <a:pt x="578" y="12"/>
                    <a:pt x="572" y="10"/>
                    <a:pt x="570" y="7"/>
                  </a:cubicBezTo>
                  <a:cubicBezTo>
                    <a:pt x="568" y="5"/>
                    <a:pt x="561" y="6"/>
                    <a:pt x="556" y="3"/>
                  </a:cubicBezTo>
                  <a:cubicBezTo>
                    <a:pt x="551" y="1"/>
                    <a:pt x="548" y="3"/>
                    <a:pt x="544" y="1"/>
                  </a:cubicBezTo>
                  <a:cubicBezTo>
                    <a:pt x="539" y="0"/>
                    <a:pt x="528" y="3"/>
                    <a:pt x="527" y="3"/>
                  </a:cubicBezTo>
                  <a:cubicBezTo>
                    <a:pt x="526" y="3"/>
                    <a:pt x="517" y="1"/>
                    <a:pt x="513" y="7"/>
                  </a:cubicBezTo>
                  <a:cubicBezTo>
                    <a:pt x="508" y="14"/>
                    <a:pt x="512" y="13"/>
                    <a:pt x="514" y="13"/>
                  </a:cubicBezTo>
                  <a:cubicBezTo>
                    <a:pt x="516" y="13"/>
                    <a:pt x="517" y="19"/>
                    <a:pt x="517" y="21"/>
                  </a:cubicBezTo>
                  <a:cubicBezTo>
                    <a:pt x="517" y="23"/>
                    <a:pt x="514" y="26"/>
                    <a:pt x="512" y="27"/>
                  </a:cubicBezTo>
                  <a:cubicBezTo>
                    <a:pt x="510" y="28"/>
                    <a:pt x="506" y="35"/>
                    <a:pt x="505" y="38"/>
                  </a:cubicBezTo>
                  <a:cubicBezTo>
                    <a:pt x="504" y="40"/>
                    <a:pt x="499" y="47"/>
                    <a:pt x="500" y="49"/>
                  </a:cubicBezTo>
                  <a:cubicBezTo>
                    <a:pt x="500" y="52"/>
                    <a:pt x="497" y="54"/>
                    <a:pt x="495" y="54"/>
                  </a:cubicBezTo>
                  <a:cubicBezTo>
                    <a:pt x="492" y="55"/>
                    <a:pt x="486" y="59"/>
                    <a:pt x="484" y="60"/>
                  </a:cubicBezTo>
                  <a:cubicBezTo>
                    <a:pt x="482" y="61"/>
                    <a:pt x="474" y="59"/>
                    <a:pt x="473" y="57"/>
                  </a:cubicBezTo>
                  <a:cubicBezTo>
                    <a:pt x="473" y="56"/>
                    <a:pt x="472" y="56"/>
                    <a:pt x="471" y="55"/>
                  </a:cubicBezTo>
                  <a:cubicBezTo>
                    <a:pt x="461" y="73"/>
                    <a:pt x="461" y="73"/>
                    <a:pt x="461" y="73"/>
                  </a:cubicBezTo>
                  <a:cubicBezTo>
                    <a:pt x="461" y="79"/>
                    <a:pt x="461" y="79"/>
                    <a:pt x="461" y="79"/>
                  </a:cubicBezTo>
                  <a:cubicBezTo>
                    <a:pt x="461" y="79"/>
                    <a:pt x="455" y="80"/>
                    <a:pt x="459" y="85"/>
                  </a:cubicBezTo>
                  <a:cubicBezTo>
                    <a:pt x="464" y="89"/>
                    <a:pt x="464" y="85"/>
                    <a:pt x="471" y="85"/>
                  </a:cubicBezTo>
                  <a:cubicBezTo>
                    <a:pt x="477" y="85"/>
                    <a:pt x="480" y="91"/>
                    <a:pt x="482" y="87"/>
                  </a:cubicBezTo>
                  <a:cubicBezTo>
                    <a:pt x="483" y="83"/>
                    <a:pt x="489" y="81"/>
                    <a:pt x="493" y="85"/>
                  </a:cubicBezTo>
                  <a:cubicBezTo>
                    <a:pt x="496" y="90"/>
                    <a:pt x="508" y="97"/>
                    <a:pt x="507" y="101"/>
                  </a:cubicBezTo>
                  <a:cubicBezTo>
                    <a:pt x="507" y="104"/>
                    <a:pt x="500" y="104"/>
                    <a:pt x="496" y="102"/>
                  </a:cubicBezTo>
                  <a:cubicBezTo>
                    <a:pt x="491" y="101"/>
                    <a:pt x="485" y="105"/>
                    <a:pt x="481" y="105"/>
                  </a:cubicBezTo>
                  <a:cubicBezTo>
                    <a:pt x="477" y="105"/>
                    <a:pt x="472" y="106"/>
                    <a:pt x="467" y="111"/>
                  </a:cubicBezTo>
                  <a:cubicBezTo>
                    <a:pt x="463" y="115"/>
                    <a:pt x="464" y="120"/>
                    <a:pt x="457" y="120"/>
                  </a:cubicBezTo>
                  <a:cubicBezTo>
                    <a:pt x="451" y="121"/>
                    <a:pt x="448" y="120"/>
                    <a:pt x="440" y="125"/>
                  </a:cubicBezTo>
                  <a:cubicBezTo>
                    <a:pt x="433" y="130"/>
                    <a:pt x="425" y="128"/>
                    <a:pt x="422" y="127"/>
                  </a:cubicBezTo>
                  <a:cubicBezTo>
                    <a:pt x="419" y="125"/>
                    <a:pt x="414" y="125"/>
                    <a:pt x="411" y="130"/>
                  </a:cubicBezTo>
                  <a:cubicBezTo>
                    <a:pt x="408" y="135"/>
                    <a:pt x="415" y="137"/>
                    <a:pt x="414" y="143"/>
                  </a:cubicBezTo>
                  <a:cubicBezTo>
                    <a:pt x="414" y="149"/>
                    <a:pt x="406" y="147"/>
                    <a:pt x="400" y="154"/>
                  </a:cubicBezTo>
                  <a:cubicBezTo>
                    <a:pt x="395" y="160"/>
                    <a:pt x="385" y="163"/>
                    <a:pt x="380" y="162"/>
                  </a:cubicBezTo>
                  <a:cubicBezTo>
                    <a:pt x="375" y="162"/>
                    <a:pt x="364" y="159"/>
                    <a:pt x="355" y="163"/>
                  </a:cubicBezTo>
                  <a:cubicBezTo>
                    <a:pt x="345" y="167"/>
                    <a:pt x="339" y="174"/>
                    <a:pt x="335" y="173"/>
                  </a:cubicBezTo>
                  <a:cubicBezTo>
                    <a:pt x="332" y="173"/>
                    <a:pt x="332" y="168"/>
                    <a:pt x="326" y="169"/>
                  </a:cubicBezTo>
                  <a:cubicBezTo>
                    <a:pt x="321" y="170"/>
                    <a:pt x="318" y="168"/>
                    <a:pt x="315" y="166"/>
                  </a:cubicBezTo>
                  <a:cubicBezTo>
                    <a:pt x="311" y="164"/>
                    <a:pt x="308" y="167"/>
                    <a:pt x="302" y="163"/>
                  </a:cubicBezTo>
                  <a:cubicBezTo>
                    <a:pt x="297" y="159"/>
                    <a:pt x="286" y="160"/>
                    <a:pt x="282" y="159"/>
                  </a:cubicBezTo>
                  <a:cubicBezTo>
                    <a:pt x="278" y="158"/>
                    <a:pt x="261" y="159"/>
                    <a:pt x="255" y="158"/>
                  </a:cubicBezTo>
                  <a:cubicBezTo>
                    <a:pt x="249" y="157"/>
                    <a:pt x="241" y="160"/>
                    <a:pt x="241" y="157"/>
                  </a:cubicBezTo>
                  <a:cubicBezTo>
                    <a:pt x="240" y="154"/>
                    <a:pt x="236" y="152"/>
                    <a:pt x="234" y="145"/>
                  </a:cubicBezTo>
                  <a:cubicBezTo>
                    <a:pt x="233" y="138"/>
                    <a:pt x="229" y="136"/>
                    <a:pt x="225" y="136"/>
                  </a:cubicBezTo>
                  <a:cubicBezTo>
                    <a:pt x="222" y="135"/>
                    <a:pt x="221" y="131"/>
                    <a:pt x="218" y="130"/>
                  </a:cubicBezTo>
                  <a:cubicBezTo>
                    <a:pt x="217" y="130"/>
                    <a:pt x="215" y="125"/>
                    <a:pt x="210" y="125"/>
                  </a:cubicBezTo>
                  <a:cubicBezTo>
                    <a:pt x="205" y="125"/>
                    <a:pt x="187" y="123"/>
                    <a:pt x="184" y="119"/>
                  </a:cubicBezTo>
                  <a:cubicBezTo>
                    <a:pt x="182" y="115"/>
                    <a:pt x="187" y="114"/>
                    <a:pt x="187" y="110"/>
                  </a:cubicBezTo>
                  <a:cubicBezTo>
                    <a:pt x="187" y="106"/>
                    <a:pt x="190" y="100"/>
                    <a:pt x="188" y="99"/>
                  </a:cubicBezTo>
                  <a:cubicBezTo>
                    <a:pt x="186" y="97"/>
                    <a:pt x="182" y="93"/>
                    <a:pt x="182" y="90"/>
                  </a:cubicBezTo>
                  <a:cubicBezTo>
                    <a:pt x="181" y="87"/>
                    <a:pt x="176" y="82"/>
                    <a:pt x="172" y="82"/>
                  </a:cubicBezTo>
                  <a:cubicBezTo>
                    <a:pt x="168" y="82"/>
                    <a:pt x="165" y="80"/>
                    <a:pt x="162" y="77"/>
                  </a:cubicBezTo>
                  <a:cubicBezTo>
                    <a:pt x="158" y="74"/>
                    <a:pt x="155" y="74"/>
                    <a:pt x="154" y="66"/>
                  </a:cubicBezTo>
                  <a:cubicBezTo>
                    <a:pt x="154" y="66"/>
                    <a:pt x="153" y="65"/>
                    <a:pt x="153" y="65"/>
                  </a:cubicBezTo>
                  <a:cubicBezTo>
                    <a:pt x="152" y="65"/>
                    <a:pt x="150" y="64"/>
                    <a:pt x="149" y="64"/>
                  </a:cubicBezTo>
                  <a:cubicBezTo>
                    <a:pt x="148" y="64"/>
                    <a:pt x="147" y="64"/>
                    <a:pt x="146" y="63"/>
                  </a:cubicBezTo>
                  <a:cubicBezTo>
                    <a:pt x="145" y="66"/>
                    <a:pt x="142" y="67"/>
                    <a:pt x="142" y="70"/>
                  </a:cubicBezTo>
                  <a:cubicBezTo>
                    <a:pt x="142" y="73"/>
                    <a:pt x="141" y="76"/>
                    <a:pt x="137" y="76"/>
                  </a:cubicBezTo>
                  <a:cubicBezTo>
                    <a:pt x="134" y="76"/>
                    <a:pt x="130" y="79"/>
                    <a:pt x="130" y="85"/>
                  </a:cubicBezTo>
                  <a:cubicBezTo>
                    <a:pt x="130" y="90"/>
                    <a:pt x="133" y="91"/>
                    <a:pt x="132" y="94"/>
                  </a:cubicBezTo>
                  <a:cubicBezTo>
                    <a:pt x="130" y="96"/>
                    <a:pt x="123" y="99"/>
                    <a:pt x="121" y="97"/>
                  </a:cubicBezTo>
                  <a:cubicBezTo>
                    <a:pt x="119" y="96"/>
                    <a:pt x="114" y="97"/>
                    <a:pt x="111" y="97"/>
                  </a:cubicBezTo>
                  <a:cubicBezTo>
                    <a:pt x="107" y="96"/>
                    <a:pt x="104" y="91"/>
                    <a:pt x="103" y="97"/>
                  </a:cubicBezTo>
                  <a:cubicBezTo>
                    <a:pt x="102" y="102"/>
                    <a:pt x="94" y="117"/>
                    <a:pt x="96" y="118"/>
                  </a:cubicBezTo>
                  <a:cubicBezTo>
                    <a:pt x="98" y="120"/>
                    <a:pt x="99" y="124"/>
                    <a:pt x="96" y="124"/>
                  </a:cubicBezTo>
                  <a:cubicBezTo>
                    <a:pt x="93" y="124"/>
                    <a:pt x="90" y="123"/>
                    <a:pt x="88" y="121"/>
                  </a:cubicBezTo>
                  <a:cubicBezTo>
                    <a:pt x="86" y="120"/>
                    <a:pt x="81" y="124"/>
                    <a:pt x="77" y="124"/>
                  </a:cubicBezTo>
                  <a:cubicBezTo>
                    <a:pt x="76" y="123"/>
                    <a:pt x="68" y="127"/>
                    <a:pt x="71" y="128"/>
                  </a:cubicBezTo>
                  <a:cubicBezTo>
                    <a:pt x="73" y="129"/>
                    <a:pt x="73" y="135"/>
                    <a:pt x="73" y="138"/>
                  </a:cubicBezTo>
                  <a:cubicBezTo>
                    <a:pt x="73" y="140"/>
                    <a:pt x="79" y="148"/>
                    <a:pt x="78" y="150"/>
                  </a:cubicBezTo>
                  <a:cubicBezTo>
                    <a:pt x="77" y="153"/>
                    <a:pt x="72" y="155"/>
                    <a:pt x="72" y="159"/>
                  </a:cubicBezTo>
                  <a:cubicBezTo>
                    <a:pt x="72" y="162"/>
                    <a:pt x="73" y="165"/>
                    <a:pt x="71" y="166"/>
                  </a:cubicBezTo>
                  <a:cubicBezTo>
                    <a:pt x="69" y="166"/>
                    <a:pt x="64" y="169"/>
                    <a:pt x="61" y="171"/>
                  </a:cubicBezTo>
                  <a:cubicBezTo>
                    <a:pt x="58" y="173"/>
                    <a:pt x="54" y="173"/>
                    <a:pt x="52" y="176"/>
                  </a:cubicBezTo>
                  <a:cubicBezTo>
                    <a:pt x="51" y="179"/>
                    <a:pt x="49" y="181"/>
                    <a:pt x="43" y="181"/>
                  </a:cubicBezTo>
                  <a:cubicBezTo>
                    <a:pt x="39" y="180"/>
                    <a:pt x="37" y="179"/>
                    <a:pt x="33" y="184"/>
                  </a:cubicBezTo>
                  <a:cubicBezTo>
                    <a:pt x="30" y="188"/>
                    <a:pt x="29" y="186"/>
                    <a:pt x="26" y="188"/>
                  </a:cubicBezTo>
                  <a:cubicBezTo>
                    <a:pt x="24" y="190"/>
                    <a:pt x="21" y="187"/>
                    <a:pt x="19" y="186"/>
                  </a:cubicBezTo>
                  <a:cubicBezTo>
                    <a:pt x="17" y="185"/>
                    <a:pt x="15" y="188"/>
                    <a:pt x="13" y="188"/>
                  </a:cubicBezTo>
                  <a:cubicBezTo>
                    <a:pt x="11" y="188"/>
                    <a:pt x="9" y="191"/>
                    <a:pt x="6" y="192"/>
                  </a:cubicBezTo>
                  <a:cubicBezTo>
                    <a:pt x="4" y="193"/>
                    <a:pt x="1" y="192"/>
                    <a:pt x="1" y="195"/>
                  </a:cubicBezTo>
                  <a:cubicBezTo>
                    <a:pt x="1" y="197"/>
                    <a:pt x="1" y="199"/>
                    <a:pt x="0" y="201"/>
                  </a:cubicBezTo>
                  <a:cubicBezTo>
                    <a:pt x="0" y="201"/>
                    <a:pt x="0" y="201"/>
                    <a:pt x="0" y="201"/>
                  </a:cubicBezTo>
                  <a:cubicBezTo>
                    <a:pt x="1" y="211"/>
                    <a:pt x="1" y="211"/>
                    <a:pt x="1" y="211"/>
                  </a:cubicBezTo>
                  <a:cubicBezTo>
                    <a:pt x="1" y="211"/>
                    <a:pt x="12" y="214"/>
                    <a:pt x="12" y="218"/>
                  </a:cubicBezTo>
                  <a:cubicBezTo>
                    <a:pt x="13" y="221"/>
                    <a:pt x="15" y="233"/>
                    <a:pt x="15" y="233"/>
                  </a:cubicBezTo>
                  <a:cubicBezTo>
                    <a:pt x="15" y="233"/>
                    <a:pt x="15" y="233"/>
                    <a:pt x="14" y="233"/>
                  </a:cubicBezTo>
                  <a:cubicBezTo>
                    <a:pt x="19" y="236"/>
                    <a:pt x="25" y="240"/>
                    <a:pt x="25" y="241"/>
                  </a:cubicBezTo>
                  <a:cubicBezTo>
                    <a:pt x="25" y="243"/>
                    <a:pt x="25" y="247"/>
                    <a:pt x="30" y="250"/>
                  </a:cubicBezTo>
                  <a:cubicBezTo>
                    <a:pt x="34" y="251"/>
                    <a:pt x="37" y="253"/>
                    <a:pt x="39" y="254"/>
                  </a:cubicBezTo>
                  <a:cubicBezTo>
                    <a:pt x="39" y="254"/>
                    <a:pt x="40" y="253"/>
                    <a:pt x="40" y="253"/>
                  </a:cubicBezTo>
                  <a:cubicBezTo>
                    <a:pt x="44" y="253"/>
                    <a:pt x="44" y="253"/>
                    <a:pt x="44" y="253"/>
                  </a:cubicBezTo>
                  <a:cubicBezTo>
                    <a:pt x="44" y="253"/>
                    <a:pt x="45" y="254"/>
                    <a:pt x="47" y="255"/>
                  </a:cubicBezTo>
                  <a:cubicBezTo>
                    <a:pt x="48" y="251"/>
                    <a:pt x="55" y="247"/>
                    <a:pt x="59" y="248"/>
                  </a:cubicBezTo>
                  <a:cubicBezTo>
                    <a:pt x="64" y="248"/>
                    <a:pt x="73" y="256"/>
                    <a:pt x="72" y="258"/>
                  </a:cubicBezTo>
                  <a:cubicBezTo>
                    <a:pt x="71" y="261"/>
                    <a:pt x="64" y="271"/>
                    <a:pt x="61" y="272"/>
                  </a:cubicBezTo>
                  <a:cubicBezTo>
                    <a:pt x="60" y="272"/>
                    <a:pt x="58" y="272"/>
                    <a:pt x="56" y="272"/>
                  </a:cubicBezTo>
                  <a:cubicBezTo>
                    <a:pt x="56" y="274"/>
                    <a:pt x="56" y="276"/>
                    <a:pt x="56" y="276"/>
                  </a:cubicBezTo>
                  <a:cubicBezTo>
                    <a:pt x="56" y="279"/>
                    <a:pt x="60" y="282"/>
                    <a:pt x="62" y="286"/>
                  </a:cubicBezTo>
                  <a:cubicBezTo>
                    <a:pt x="64" y="290"/>
                    <a:pt x="58" y="293"/>
                    <a:pt x="55" y="290"/>
                  </a:cubicBezTo>
                  <a:cubicBezTo>
                    <a:pt x="52" y="288"/>
                    <a:pt x="51" y="293"/>
                    <a:pt x="52" y="295"/>
                  </a:cubicBezTo>
                  <a:cubicBezTo>
                    <a:pt x="54" y="297"/>
                    <a:pt x="53" y="304"/>
                    <a:pt x="56" y="304"/>
                  </a:cubicBezTo>
                  <a:cubicBezTo>
                    <a:pt x="60" y="304"/>
                    <a:pt x="62" y="311"/>
                    <a:pt x="66" y="311"/>
                  </a:cubicBezTo>
                  <a:cubicBezTo>
                    <a:pt x="69" y="311"/>
                    <a:pt x="73" y="316"/>
                    <a:pt x="73" y="316"/>
                  </a:cubicBezTo>
                  <a:cubicBezTo>
                    <a:pt x="73" y="316"/>
                    <a:pt x="77" y="320"/>
                    <a:pt x="77" y="321"/>
                  </a:cubicBezTo>
                  <a:cubicBezTo>
                    <a:pt x="77" y="322"/>
                    <a:pt x="77" y="322"/>
                    <a:pt x="77" y="322"/>
                  </a:cubicBezTo>
                  <a:cubicBezTo>
                    <a:pt x="81" y="322"/>
                    <a:pt x="84" y="322"/>
                    <a:pt x="84" y="320"/>
                  </a:cubicBezTo>
                  <a:cubicBezTo>
                    <a:pt x="85" y="318"/>
                    <a:pt x="90" y="318"/>
                    <a:pt x="93" y="322"/>
                  </a:cubicBezTo>
                  <a:cubicBezTo>
                    <a:pt x="97" y="325"/>
                    <a:pt x="111" y="334"/>
                    <a:pt x="116" y="338"/>
                  </a:cubicBezTo>
                  <a:cubicBezTo>
                    <a:pt x="121" y="343"/>
                    <a:pt x="134" y="347"/>
                    <a:pt x="138" y="347"/>
                  </a:cubicBezTo>
                  <a:cubicBezTo>
                    <a:pt x="142" y="347"/>
                    <a:pt x="146" y="350"/>
                    <a:pt x="153" y="350"/>
                  </a:cubicBezTo>
                  <a:cubicBezTo>
                    <a:pt x="154" y="350"/>
                    <a:pt x="154" y="350"/>
                    <a:pt x="155" y="350"/>
                  </a:cubicBezTo>
                  <a:cubicBezTo>
                    <a:pt x="156" y="349"/>
                    <a:pt x="158" y="349"/>
                    <a:pt x="159" y="347"/>
                  </a:cubicBezTo>
                  <a:cubicBezTo>
                    <a:pt x="161" y="345"/>
                    <a:pt x="163" y="349"/>
                    <a:pt x="162" y="353"/>
                  </a:cubicBezTo>
                  <a:cubicBezTo>
                    <a:pt x="162" y="355"/>
                    <a:pt x="162" y="356"/>
                    <a:pt x="163" y="358"/>
                  </a:cubicBezTo>
                  <a:cubicBezTo>
                    <a:pt x="164" y="357"/>
                    <a:pt x="165" y="355"/>
                    <a:pt x="166" y="353"/>
                  </a:cubicBezTo>
                  <a:cubicBezTo>
                    <a:pt x="168" y="348"/>
                    <a:pt x="171" y="348"/>
                    <a:pt x="174" y="346"/>
                  </a:cubicBezTo>
                  <a:cubicBezTo>
                    <a:pt x="176" y="344"/>
                    <a:pt x="178" y="345"/>
                    <a:pt x="183" y="348"/>
                  </a:cubicBezTo>
                  <a:cubicBezTo>
                    <a:pt x="187" y="350"/>
                    <a:pt x="189" y="345"/>
                    <a:pt x="196" y="351"/>
                  </a:cubicBezTo>
                  <a:cubicBezTo>
                    <a:pt x="197" y="351"/>
                    <a:pt x="199" y="350"/>
                    <a:pt x="200" y="350"/>
                  </a:cubicBezTo>
                  <a:cubicBezTo>
                    <a:pt x="201" y="350"/>
                    <a:pt x="203" y="347"/>
                    <a:pt x="205" y="345"/>
                  </a:cubicBezTo>
                  <a:cubicBezTo>
                    <a:pt x="207" y="343"/>
                    <a:pt x="207" y="340"/>
                    <a:pt x="210" y="341"/>
                  </a:cubicBezTo>
                  <a:cubicBezTo>
                    <a:pt x="212" y="341"/>
                    <a:pt x="214" y="337"/>
                    <a:pt x="219" y="334"/>
                  </a:cubicBezTo>
                  <a:cubicBezTo>
                    <a:pt x="225" y="331"/>
                    <a:pt x="230" y="336"/>
                    <a:pt x="233" y="334"/>
                  </a:cubicBezTo>
                  <a:cubicBezTo>
                    <a:pt x="235" y="332"/>
                    <a:pt x="239" y="331"/>
                    <a:pt x="239" y="333"/>
                  </a:cubicBezTo>
                  <a:cubicBezTo>
                    <a:pt x="239" y="335"/>
                    <a:pt x="242" y="338"/>
                    <a:pt x="243" y="341"/>
                  </a:cubicBezTo>
                  <a:cubicBezTo>
                    <a:pt x="244" y="343"/>
                    <a:pt x="248" y="344"/>
                    <a:pt x="249" y="344"/>
                  </a:cubicBezTo>
                  <a:cubicBezTo>
                    <a:pt x="250" y="344"/>
                    <a:pt x="251" y="343"/>
                    <a:pt x="251" y="343"/>
                  </a:cubicBezTo>
                  <a:cubicBezTo>
                    <a:pt x="254" y="341"/>
                    <a:pt x="259" y="343"/>
                    <a:pt x="259" y="346"/>
                  </a:cubicBezTo>
                  <a:cubicBezTo>
                    <a:pt x="259" y="349"/>
                    <a:pt x="259" y="352"/>
                    <a:pt x="261" y="352"/>
                  </a:cubicBezTo>
                  <a:cubicBezTo>
                    <a:pt x="264" y="352"/>
                    <a:pt x="266" y="352"/>
                    <a:pt x="266" y="358"/>
                  </a:cubicBezTo>
                  <a:cubicBezTo>
                    <a:pt x="266" y="363"/>
                    <a:pt x="268" y="370"/>
                    <a:pt x="263" y="374"/>
                  </a:cubicBezTo>
                  <a:cubicBezTo>
                    <a:pt x="258" y="379"/>
                    <a:pt x="253" y="388"/>
                    <a:pt x="254" y="390"/>
                  </a:cubicBezTo>
                  <a:cubicBezTo>
                    <a:pt x="255" y="393"/>
                    <a:pt x="252" y="397"/>
                    <a:pt x="256" y="396"/>
                  </a:cubicBezTo>
                  <a:cubicBezTo>
                    <a:pt x="259" y="394"/>
                    <a:pt x="267" y="396"/>
                    <a:pt x="266" y="398"/>
                  </a:cubicBezTo>
                  <a:cubicBezTo>
                    <a:pt x="265" y="400"/>
                    <a:pt x="266" y="407"/>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30"/>
                    <a:pt x="298" y="430"/>
                  </a:cubicBezTo>
                  <a:cubicBezTo>
                    <a:pt x="301" y="431"/>
                    <a:pt x="300" y="423"/>
                    <a:pt x="298" y="422"/>
                  </a:cubicBezTo>
                  <a:cubicBezTo>
                    <a:pt x="297" y="420"/>
                    <a:pt x="299" y="414"/>
                    <a:pt x="300" y="416"/>
                  </a:cubicBezTo>
                  <a:cubicBezTo>
                    <a:pt x="301" y="417"/>
                    <a:pt x="305" y="416"/>
                    <a:pt x="308" y="413"/>
                  </a:cubicBezTo>
                  <a:cubicBezTo>
                    <a:pt x="310" y="410"/>
                    <a:pt x="314" y="415"/>
                    <a:pt x="316" y="412"/>
                  </a:cubicBezTo>
                  <a:cubicBezTo>
                    <a:pt x="318" y="409"/>
                    <a:pt x="322" y="414"/>
                    <a:pt x="326" y="412"/>
                  </a:cubicBezTo>
                  <a:cubicBezTo>
                    <a:pt x="330" y="410"/>
                    <a:pt x="332" y="414"/>
                    <a:pt x="333" y="411"/>
                  </a:cubicBezTo>
                  <a:cubicBezTo>
                    <a:pt x="335" y="408"/>
                    <a:pt x="341" y="404"/>
                    <a:pt x="342" y="405"/>
                  </a:cubicBezTo>
                  <a:cubicBezTo>
                    <a:pt x="344" y="406"/>
                    <a:pt x="344" y="409"/>
                    <a:pt x="352" y="410"/>
                  </a:cubicBezTo>
                  <a:cubicBezTo>
                    <a:pt x="359" y="411"/>
                    <a:pt x="355" y="414"/>
                    <a:pt x="355" y="417"/>
                  </a:cubicBezTo>
                  <a:cubicBezTo>
                    <a:pt x="355" y="419"/>
                    <a:pt x="363" y="425"/>
                    <a:pt x="366" y="425"/>
                  </a:cubicBezTo>
                  <a:cubicBezTo>
                    <a:pt x="366" y="425"/>
                    <a:pt x="367" y="426"/>
                    <a:pt x="368" y="427"/>
                  </a:cubicBezTo>
                  <a:cubicBezTo>
                    <a:pt x="370" y="426"/>
                    <a:pt x="374" y="428"/>
                    <a:pt x="375" y="425"/>
                  </a:cubicBezTo>
                  <a:cubicBezTo>
                    <a:pt x="376" y="422"/>
                    <a:pt x="380" y="423"/>
                    <a:pt x="381" y="425"/>
                  </a:cubicBezTo>
                  <a:cubicBezTo>
                    <a:pt x="383" y="428"/>
                    <a:pt x="384" y="428"/>
                    <a:pt x="388" y="425"/>
                  </a:cubicBezTo>
                  <a:cubicBezTo>
                    <a:pt x="391" y="422"/>
                    <a:pt x="393" y="428"/>
                    <a:pt x="391" y="430"/>
                  </a:cubicBezTo>
                  <a:cubicBezTo>
                    <a:pt x="389" y="432"/>
                    <a:pt x="390" y="437"/>
                    <a:pt x="393" y="440"/>
                  </a:cubicBezTo>
                  <a:cubicBezTo>
                    <a:pt x="396" y="443"/>
                    <a:pt x="397" y="438"/>
                    <a:pt x="396" y="435"/>
                  </a:cubicBezTo>
                  <a:cubicBezTo>
                    <a:pt x="396" y="432"/>
                    <a:pt x="402" y="429"/>
                    <a:pt x="412" y="426"/>
                  </a:cubicBezTo>
                  <a:cubicBezTo>
                    <a:pt x="423" y="422"/>
                    <a:pt x="434" y="414"/>
                    <a:pt x="434" y="413"/>
                  </a:cubicBezTo>
                  <a:cubicBezTo>
                    <a:pt x="434" y="411"/>
                    <a:pt x="442" y="416"/>
                    <a:pt x="445" y="413"/>
                  </a:cubicBezTo>
                  <a:cubicBezTo>
                    <a:pt x="449" y="410"/>
                    <a:pt x="461" y="410"/>
                    <a:pt x="465" y="410"/>
                  </a:cubicBezTo>
                  <a:cubicBezTo>
                    <a:pt x="468" y="410"/>
                    <a:pt x="468" y="407"/>
                    <a:pt x="471" y="404"/>
                  </a:cubicBezTo>
                  <a:cubicBezTo>
                    <a:pt x="475" y="401"/>
                    <a:pt x="474" y="400"/>
                    <a:pt x="478" y="399"/>
                  </a:cubicBezTo>
                  <a:cubicBezTo>
                    <a:pt x="482" y="398"/>
                    <a:pt x="484" y="394"/>
                    <a:pt x="484" y="392"/>
                  </a:cubicBezTo>
                  <a:cubicBezTo>
                    <a:pt x="484" y="390"/>
                    <a:pt x="492" y="389"/>
                    <a:pt x="492" y="387"/>
                  </a:cubicBezTo>
                  <a:cubicBezTo>
                    <a:pt x="492" y="385"/>
                    <a:pt x="498" y="384"/>
                    <a:pt x="498" y="382"/>
                  </a:cubicBezTo>
                  <a:cubicBezTo>
                    <a:pt x="498" y="379"/>
                    <a:pt x="501" y="379"/>
                    <a:pt x="503" y="377"/>
                  </a:cubicBezTo>
                  <a:cubicBezTo>
                    <a:pt x="504" y="375"/>
                    <a:pt x="501" y="370"/>
                    <a:pt x="504" y="369"/>
                  </a:cubicBezTo>
                  <a:cubicBezTo>
                    <a:pt x="507" y="368"/>
                    <a:pt x="503" y="365"/>
                    <a:pt x="503" y="363"/>
                  </a:cubicBezTo>
                  <a:cubicBezTo>
                    <a:pt x="502" y="362"/>
                    <a:pt x="508" y="361"/>
                    <a:pt x="510" y="360"/>
                  </a:cubicBezTo>
                  <a:cubicBezTo>
                    <a:pt x="513" y="358"/>
                    <a:pt x="515" y="355"/>
                    <a:pt x="516" y="352"/>
                  </a:cubicBezTo>
                  <a:cubicBezTo>
                    <a:pt x="516" y="349"/>
                    <a:pt x="521" y="346"/>
                    <a:pt x="523" y="345"/>
                  </a:cubicBezTo>
                  <a:cubicBezTo>
                    <a:pt x="525" y="344"/>
                    <a:pt x="526" y="340"/>
                    <a:pt x="525" y="336"/>
                  </a:cubicBezTo>
                  <a:cubicBezTo>
                    <a:pt x="525" y="332"/>
                    <a:pt x="529" y="333"/>
                    <a:pt x="527" y="331"/>
                  </a:cubicBezTo>
                  <a:cubicBezTo>
                    <a:pt x="525" y="330"/>
                    <a:pt x="528" y="326"/>
                    <a:pt x="532" y="325"/>
                  </a:cubicBezTo>
                  <a:cubicBezTo>
                    <a:pt x="536" y="323"/>
                    <a:pt x="529" y="322"/>
                    <a:pt x="527" y="323"/>
                  </a:cubicBezTo>
                  <a:cubicBezTo>
                    <a:pt x="525" y="325"/>
                    <a:pt x="523" y="318"/>
                    <a:pt x="521" y="321"/>
                  </a:cubicBezTo>
                  <a:cubicBezTo>
                    <a:pt x="519" y="323"/>
                    <a:pt x="513" y="319"/>
                    <a:pt x="517" y="319"/>
                  </a:cubicBezTo>
                  <a:cubicBezTo>
                    <a:pt x="520" y="318"/>
                    <a:pt x="526" y="314"/>
                    <a:pt x="529" y="313"/>
                  </a:cubicBezTo>
                  <a:cubicBezTo>
                    <a:pt x="531" y="312"/>
                    <a:pt x="525" y="306"/>
                    <a:pt x="522" y="307"/>
                  </a:cubicBezTo>
                  <a:cubicBezTo>
                    <a:pt x="519" y="307"/>
                    <a:pt x="515" y="299"/>
                    <a:pt x="512" y="299"/>
                  </a:cubicBezTo>
                  <a:cubicBezTo>
                    <a:pt x="508" y="299"/>
                    <a:pt x="514" y="297"/>
                    <a:pt x="518" y="299"/>
                  </a:cubicBezTo>
                  <a:cubicBezTo>
                    <a:pt x="522" y="301"/>
                    <a:pt x="526" y="303"/>
                    <a:pt x="528" y="301"/>
                  </a:cubicBezTo>
                  <a:cubicBezTo>
                    <a:pt x="530" y="299"/>
                    <a:pt x="522" y="293"/>
                    <a:pt x="519" y="290"/>
                  </a:cubicBezTo>
                  <a:cubicBezTo>
                    <a:pt x="516" y="288"/>
                    <a:pt x="518" y="285"/>
                    <a:pt x="517" y="283"/>
                  </a:cubicBezTo>
                  <a:cubicBezTo>
                    <a:pt x="515" y="282"/>
                    <a:pt x="511" y="274"/>
                    <a:pt x="509" y="270"/>
                  </a:cubicBezTo>
                  <a:cubicBezTo>
                    <a:pt x="508" y="266"/>
                    <a:pt x="501" y="265"/>
                    <a:pt x="499" y="263"/>
                  </a:cubicBezTo>
                  <a:cubicBezTo>
                    <a:pt x="498" y="260"/>
                    <a:pt x="500" y="254"/>
                    <a:pt x="505" y="252"/>
                  </a:cubicBezTo>
                  <a:cubicBezTo>
                    <a:pt x="510" y="250"/>
                    <a:pt x="508" y="246"/>
                    <a:pt x="510" y="246"/>
                  </a:cubicBezTo>
                  <a:cubicBezTo>
                    <a:pt x="512" y="247"/>
                    <a:pt x="514" y="246"/>
                    <a:pt x="516" y="242"/>
                  </a:cubicBezTo>
                  <a:cubicBezTo>
                    <a:pt x="518" y="238"/>
                    <a:pt x="521" y="240"/>
                    <a:pt x="523" y="238"/>
                  </a:cubicBezTo>
                  <a:cubicBezTo>
                    <a:pt x="525" y="236"/>
                    <a:pt x="533" y="237"/>
                    <a:pt x="536" y="235"/>
                  </a:cubicBezTo>
                  <a:cubicBezTo>
                    <a:pt x="539" y="233"/>
                    <a:pt x="533" y="226"/>
                    <a:pt x="529" y="227"/>
                  </a:cubicBezTo>
                  <a:cubicBezTo>
                    <a:pt x="526" y="228"/>
                    <a:pt x="521" y="227"/>
                    <a:pt x="518" y="223"/>
                  </a:cubicBezTo>
                  <a:cubicBezTo>
                    <a:pt x="516" y="219"/>
                    <a:pt x="509" y="230"/>
                    <a:pt x="503" y="233"/>
                  </a:cubicBezTo>
                  <a:cubicBezTo>
                    <a:pt x="498" y="235"/>
                    <a:pt x="495" y="228"/>
                    <a:pt x="496" y="224"/>
                  </a:cubicBezTo>
                  <a:cubicBezTo>
                    <a:pt x="498" y="219"/>
                    <a:pt x="492" y="219"/>
                    <a:pt x="485" y="220"/>
                  </a:cubicBezTo>
                  <a:cubicBezTo>
                    <a:pt x="477" y="220"/>
                    <a:pt x="480" y="206"/>
                    <a:pt x="485" y="206"/>
                  </a:cubicBezTo>
                  <a:cubicBezTo>
                    <a:pt x="489" y="205"/>
                    <a:pt x="496" y="210"/>
                    <a:pt x="499" y="202"/>
                  </a:cubicBezTo>
                  <a:cubicBezTo>
                    <a:pt x="501" y="193"/>
                    <a:pt x="505" y="200"/>
                    <a:pt x="512" y="192"/>
                  </a:cubicBezTo>
                  <a:cubicBezTo>
                    <a:pt x="518" y="185"/>
                    <a:pt x="525" y="181"/>
                    <a:pt x="531" y="185"/>
                  </a:cubicBezTo>
                  <a:cubicBezTo>
                    <a:pt x="536" y="189"/>
                    <a:pt x="525" y="196"/>
                    <a:pt x="523" y="200"/>
                  </a:cubicBezTo>
                  <a:cubicBezTo>
                    <a:pt x="521" y="204"/>
                    <a:pt x="525" y="206"/>
                    <a:pt x="522" y="209"/>
                  </a:cubicBezTo>
                  <a:cubicBezTo>
                    <a:pt x="518" y="212"/>
                    <a:pt x="523" y="213"/>
                    <a:pt x="529" y="209"/>
                  </a:cubicBezTo>
                  <a:cubicBezTo>
                    <a:pt x="536" y="205"/>
                    <a:pt x="544" y="200"/>
                    <a:pt x="550" y="197"/>
                  </a:cubicBezTo>
                  <a:cubicBezTo>
                    <a:pt x="552" y="196"/>
                    <a:pt x="554" y="196"/>
                    <a:pt x="556" y="196"/>
                  </a:cubicBezTo>
                  <a:cubicBezTo>
                    <a:pt x="557" y="194"/>
                    <a:pt x="558" y="192"/>
                    <a:pt x="559" y="191"/>
                  </a:cubicBezTo>
                  <a:cubicBezTo>
                    <a:pt x="563" y="189"/>
                    <a:pt x="578" y="183"/>
                    <a:pt x="580" y="180"/>
                  </a:cubicBezTo>
                  <a:cubicBezTo>
                    <a:pt x="582" y="177"/>
                    <a:pt x="584" y="172"/>
                    <a:pt x="587" y="172"/>
                  </a:cubicBezTo>
                  <a:cubicBezTo>
                    <a:pt x="590" y="172"/>
                    <a:pt x="590" y="175"/>
                    <a:pt x="594" y="175"/>
                  </a:cubicBezTo>
                  <a:cubicBezTo>
                    <a:pt x="599" y="175"/>
                    <a:pt x="604" y="176"/>
                    <a:pt x="602" y="173"/>
                  </a:cubicBezTo>
                  <a:cubicBezTo>
                    <a:pt x="599" y="169"/>
                    <a:pt x="601" y="169"/>
                    <a:pt x="606" y="168"/>
                  </a:cubicBezTo>
                  <a:cubicBezTo>
                    <a:pt x="611" y="167"/>
                    <a:pt x="610" y="162"/>
                    <a:pt x="614" y="162"/>
                  </a:cubicBezTo>
                  <a:cubicBezTo>
                    <a:pt x="618" y="162"/>
                    <a:pt x="617" y="154"/>
                    <a:pt x="621" y="154"/>
                  </a:cubicBezTo>
                  <a:cubicBezTo>
                    <a:pt x="624" y="154"/>
                    <a:pt x="626" y="159"/>
                    <a:pt x="630" y="157"/>
                  </a:cubicBezTo>
                  <a:cubicBezTo>
                    <a:pt x="631" y="157"/>
                    <a:pt x="632" y="157"/>
                    <a:pt x="633" y="158"/>
                  </a:cubicBezTo>
                  <a:cubicBezTo>
                    <a:pt x="634" y="157"/>
                    <a:pt x="635" y="156"/>
                    <a:pt x="636" y="156"/>
                  </a:cubicBezTo>
                  <a:cubicBezTo>
                    <a:pt x="635" y="151"/>
                    <a:pt x="636" y="147"/>
                    <a:pt x="635" y="145"/>
                  </a:cubicBezTo>
                  <a:cubicBezTo>
                    <a:pt x="633" y="141"/>
                    <a:pt x="635" y="138"/>
                    <a:pt x="634" y="136"/>
                  </a:cubicBezTo>
                  <a:cubicBezTo>
                    <a:pt x="634" y="133"/>
                    <a:pt x="633" y="128"/>
                    <a:pt x="636" y="128"/>
                  </a:cubicBezTo>
                  <a:cubicBezTo>
                    <a:pt x="639" y="128"/>
                    <a:pt x="642" y="121"/>
                    <a:pt x="645" y="123"/>
                  </a:cubicBezTo>
                  <a:cubicBezTo>
                    <a:pt x="649" y="126"/>
                    <a:pt x="655" y="126"/>
                    <a:pt x="655" y="123"/>
                  </a:cubicBezTo>
                  <a:cubicBezTo>
                    <a:pt x="655" y="120"/>
                    <a:pt x="660" y="120"/>
                    <a:pt x="661" y="116"/>
                  </a:cubicBezTo>
                  <a:cubicBezTo>
                    <a:pt x="661" y="112"/>
                    <a:pt x="666" y="111"/>
                    <a:pt x="667" y="107"/>
                  </a:cubicBezTo>
                  <a:cubicBezTo>
                    <a:pt x="668" y="104"/>
                    <a:pt x="670" y="95"/>
                    <a:pt x="673" y="93"/>
                  </a:cubicBezTo>
                  <a:cubicBezTo>
                    <a:pt x="677" y="91"/>
                    <a:pt x="673" y="90"/>
                    <a:pt x="673" y="84"/>
                  </a:cubicBezTo>
                  <a:close/>
                  <a:moveTo>
                    <a:pt x="510" y="399"/>
                  </a:moveTo>
                  <a:cubicBezTo>
                    <a:pt x="506" y="413"/>
                    <a:pt x="515" y="419"/>
                    <a:pt x="516" y="419"/>
                  </a:cubicBezTo>
                  <a:cubicBezTo>
                    <a:pt x="519" y="416"/>
                    <a:pt x="533" y="388"/>
                    <a:pt x="530" y="384"/>
                  </a:cubicBezTo>
                  <a:cubicBezTo>
                    <a:pt x="527" y="380"/>
                    <a:pt x="513" y="386"/>
                    <a:pt x="510" y="399"/>
                  </a:cubicBezTo>
                  <a:close/>
                  <a:moveTo>
                    <a:pt x="391" y="445"/>
                  </a:moveTo>
                  <a:cubicBezTo>
                    <a:pt x="386" y="445"/>
                    <a:pt x="375" y="451"/>
                    <a:pt x="380" y="460"/>
                  </a:cubicBezTo>
                  <a:cubicBezTo>
                    <a:pt x="384" y="469"/>
                    <a:pt x="398" y="463"/>
                    <a:pt x="399" y="459"/>
                  </a:cubicBezTo>
                  <a:cubicBezTo>
                    <a:pt x="399" y="455"/>
                    <a:pt x="406" y="449"/>
                    <a:pt x="405" y="446"/>
                  </a:cubicBezTo>
                  <a:cubicBezTo>
                    <a:pt x="404" y="443"/>
                    <a:pt x="395" y="445"/>
                    <a:pt x="391" y="44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4" name="Freeform 219">
              <a:extLst>
                <a:ext uri="{FF2B5EF4-FFF2-40B4-BE49-F238E27FC236}">
                  <a16:creationId xmlns="" xmlns:a16="http://schemas.microsoft.com/office/drawing/2014/main" id="{1A5DE519-EA87-46C8-A205-4277FB782633}"/>
                </a:ext>
              </a:extLst>
            </p:cNvPr>
            <p:cNvSpPr>
              <a:spLocks noEditPoints="1"/>
            </p:cNvSpPr>
            <p:nvPr/>
          </p:nvSpPr>
          <p:spPr bwMode="auto">
            <a:xfrm>
              <a:off x="7004050" y="2786063"/>
              <a:ext cx="230188" cy="322263"/>
            </a:xfrm>
            <a:custGeom>
              <a:avLst/>
              <a:gdLst>
                <a:gd name="T0" fmla="*/ 58 w 109"/>
                <a:gd name="T1" fmla="*/ 58 h 152"/>
                <a:gd name="T2" fmla="*/ 72 w 109"/>
                <a:gd name="T3" fmla="*/ 68 h 152"/>
                <a:gd name="T4" fmla="*/ 75 w 109"/>
                <a:gd name="T5" fmla="*/ 78 h 152"/>
                <a:gd name="T6" fmla="*/ 80 w 109"/>
                <a:gd name="T7" fmla="*/ 83 h 152"/>
                <a:gd name="T8" fmla="*/ 85 w 109"/>
                <a:gd name="T9" fmla="*/ 97 h 152"/>
                <a:gd name="T10" fmla="*/ 89 w 109"/>
                <a:gd name="T11" fmla="*/ 94 h 152"/>
                <a:gd name="T12" fmla="*/ 94 w 109"/>
                <a:gd name="T13" fmla="*/ 88 h 152"/>
                <a:gd name="T14" fmla="*/ 91 w 109"/>
                <a:gd name="T15" fmla="*/ 74 h 152"/>
                <a:gd name="T16" fmla="*/ 78 w 109"/>
                <a:gd name="T17" fmla="*/ 65 h 152"/>
                <a:gd name="T18" fmla="*/ 71 w 109"/>
                <a:gd name="T19" fmla="*/ 55 h 152"/>
                <a:gd name="T20" fmla="*/ 55 w 109"/>
                <a:gd name="T21" fmla="*/ 52 h 152"/>
                <a:gd name="T22" fmla="*/ 49 w 109"/>
                <a:gd name="T23" fmla="*/ 42 h 152"/>
                <a:gd name="T24" fmla="*/ 57 w 109"/>
                <a:gd name="T25" fmla="*/ 26 h 152"/>
                <a:gd name="T26" fmla="*/ 56 w 109"/>
                <a:gd name="T27" fmla="*/ 8 h 152"/>
                <a:gd name="T28" fmla="*/ 54 w 109"/>
                <a:gd name="T29" fmla="*/ 4 h 152"/>
                <a:gd name="T30" fmla="*/ 38 w 109"/>
                <a:gd name="T31" fmla="*/ 2 h 152"/>
                <a:gd name="T32" fmla="*/ 36 w 109"/>
                <a:gd name="T33" fmla="*/ 29 h 152"/>
                <a:gd name="T34" fmla="*/ 30 w 109"/>
                <a:gd name="T35" fmla="*/ 27 h 152"/>
                <a:gd name="T36" fmla="*/ 33 w 109"/>
                <a:gd name="T37" fmla="*/ 43 h 152"/>
                <a:gd name="T38" fmla="*/ 36 w 109"/>
                <a:gd name="T39" fmla="*/ 51 h 152"/>
                <a:gd name="T40" fmla="*/ 48 w 109"/>
                <a:gd name="T41" fmla="*/ 55 h 152"/>
                <a:gd name="T42" fmla="*/ 58 w 109"/>
                <a:gd name="T43" fmla="*/ 58 h 152"/>
                <a:gd name="T44" fmla="*/ 37 w 109"/>
                <a:gd name="T45" fmla="*/ 61 h 152"/>
                <a:gd name="T46" fmla="*/ 47 w 109"/>
                <a:gd name="T47" fmla="*/ 73 h 152"/>
                <a:gd name="T48" fmla="*/ 37 w 109"/>
                <a:gd name="T49" fmla="*/ 61 h 152"/>
                <a:gd name="T50" fmla="*/ 55 w 109"/>
                <a:gd name="T51" fmla="*/ 94 h 152"/>
                <a:gd name="T52" fmla="*/ 61 w 109"/>
                <a:gd name="T53" fmla="*/ 90 h 152"/>
                <a:gd name="T54" fmla="*/ 62 w 109"/>
                <a:gd name="T55" fmla="*/ 99 h 152"/>
                <a:gd name="T56" fmla="*/ 64 w 109"/>
                <a:gd name="T57" fmla="*/ 112 h 152"/>
                <a:gd name="T58" fmla="*/ 76 w 109"/>
                <a:gd name="T59" fmla="*/ 94 h 152"/>
                <a:gd name="T60" fmla="*/ 72 w 109"/>
                <a:gd name="T61" fmla="*/ 92 h 152"/>
                <a:gd name="T62" fmla="*/ 55 w 109"/>
                <a:gd name="T63" fmla="*/ 78 h 152"/>
                <a:gd name="T64" fmla="*/ 55 w 109"/>
                <a:gd name="T65" fmla="*/ 94 h 152"/>
                <a:gd name="T66" fmla="*/ 16 w 109"/>
                <a:gd name="T67" fmla="*/ 100 h 152"/>
                <a:gd name="T68" fmla="*/ 2 w 109"/>
                <a:gd name="T69" fmla="*/ 119 h 152"/>
                <a:gd name="T70" fmla="*/ 22 w 109"/>
                <a:gd name="T71" fmla="*/ 100 h 152"/>
                <a:gd name="T72" fmla="*/ 25 w 109"/>
                <a:gd name="T73" fmla="*/ 88 h 152"/>
                <a:gd name="T74" fmla="*/ 16 w 109"/>
                <a:gd name="T75" fmla="*/ 100 h 152"/>
                <a:gd name="T76" fmla="*/ 75 w 109"/>
                <a:gd name="T77" fmla="*/ 107 h 152"/>
                <a:gd name="T78" fmla="*/ 84 w 109"/>
                <a:gd name="T79" fmla="*/ 101 h 152"/>
                <a:gd name="T80" fmla="*/ 75 w 109"/>
                <a:gd name="T81" fmla="*/ 107 h 152"/>
                <a:gd name="T82" fmla="*/ 105 w 109"/>
                <a:gd name="T83" fmla="*/ 133 h 152"/>
                <a:gd name="T84" fmla="*/ 103 w 109"/>
                <a:gd name="T85" fmla="*/ 108 h 152"/>
                <a:gd name="T86" fmla="*/ 95 w 109"/>
                <a:gd name="T87" fmla="*/ 107 h 152"/>
                <a:gd name="T88" fmla="*/ 88 w 109"/>
                <a:gd name="T89" fmla="*/ 113 h 152"/>
                <a:gd name="T90" fmla="*/ 82 w 109"/>
                <a:gd name="T91" fmla="*/ 118 h 152"/>
                <a:gd name="T92" fmla="*/ 72 w 109"/>
                <a:gd name="T93" fmla="*/ 116 h 152"/>
                <a:gd name="T94" fmla="*/ 59 w 109"/>
                <a:gd name="T95" fmla="*/ 123 h 152"/>
                <a:gd name="T96" fmla="*/ 54 w 109"/>
                <a:gd name="T97" fmla="*/ 135 h 152"/>
                <a:gd name="T98" fmla="*/ 64 w 109"/>
                <a:gd name="T99" fmla="*/ 130 h 152"/>
                <a:gd name="T100" fmla="*/ 73 w 109"/>
                <a:gd name="T101" fmla="*/ 127 h 152"/>
                <a:gd name="T102" fmla="*/ 82 w 109"/>
                <a:gd name="T103" fmla="*/ 146 h 152"/>
                <a:gd name="T104" fmla="*/ 94 w 109"/>
                <a:gd name="T105" fmla="*/ 152 h 152"/>
                <a:gd name="T106" fmla="*/ 93 w 109"/>
                <a:gd name="T107" fmla="*/ 138 h 152"/>
                <a:gd name="T108" fmla="*/ 105 w 109"/>
                <a:gd name="T10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52">
                  <a:moveTo>
                    <a:pt x="58" y="58"/>
                  </a:moveTo>
                  <a:cubicBezTo>
                    <a:pt x="64" y="57"/>
                    <a:pt x="73" y="65"/>
                    <a:pt x="72" y="68"/>
                  </a:cubicBezTo>
                  <a:cubicBezTo>
                    <a:pt x="70" y="71"/>
                    <a:pt x="72" y="81"/>
                    <a:pt x="75" y="78"/>
                  </a:cubicBezTo>
                  <a:cubicBezTo>
                    <a:pt x="78" y="76"/>
                    <a:pt x="83" y="79"/>
                    <a:pt x="80" y="83"/>
                  </a:cubicBezTo>
                  <a:cubicBezTo>
                    <a:pt x="77" y="88"/>
                    <a:pt x="84" y="92"/>
                    <a:pt x="85" y="97"/>
                  </a:cubicBezTo>
                  <a:cubicBezTo>
                    <a:pt x="86" y="103"/>
                    <a:pt x="90" y="98"/>
                    <a:pt x="89" y="94"/>
                  </a:cubicBezTo>
                  <a:cubicBezTo>
                    <a:pt x="88" y="90"/>
                    <a:pt x="90" y="91"/>
                    <a:pt x="94" y="88"/>
                  </a:cubicBezTo>
                  <a:cubicBezTo>
                    <a:pt x="98" y="85"/>
                    <a:pt x="94" y="80"/>
                    <a:pt x="91" y="74"/>
                  </a:cubicBezTo>
                  <a:cubicBezTo>
                    <a:pt x="88" y="68"/>
                    <a:pt x="78" y="70"/>
                    <a:pt x="78" y="65"/>
                  </a:cubicBezTo>
                  <a:cubicBezTo>
                    <a:pt x="78" y="60"/>
                    <a:pt x="71" y="58"/>
                    <a:pt x="71" y="55"/>
                  </a:cubicBezTo>
                  <a:cubicBezTo>
                    <a:pt x="70" y="52"/>
                    <a:pt x="61" y="49"/>
                    <a:pt x="55" y="52"/>
                  </a:cubicBezTo>
                  <a:cubicBezTo>
                    <a:pt x="49" y="56"/>
                    <a:pt x="53" y="46"/>
                    <a:pt x="49" y="42"/>
                  </a:cubicBezTo>
                  <a:cubicBezTo>
                    <a:pt x="45" y="38"/>
                    <a:pt x="52" y="31"/>
                    <a:pt x="57" y="26"/>
                  </a:cubicBezTo>
                  <a:cubicBezTo>
                    <a:pt x="62" y="21"/>
                    <a:pt x="56" y="12"/>
                    <a:pt x="56" y="8"/>
                  </a:cubicBezTo>
                  <a:cubicBezTo>
                    <a:pt x="57" y="4"/>
                    <a:pt x="57" y="2"/>
                    <a:pt x="54" y="4"/>
                  </a:cubicBezTo>
                  <a:cubicBezTo>
                    <a:pt x="52" y="5"/>
                    <a:pt x="42" y="0"/>
                    <a:pt x="38" y="2"/>
                  </a:cubicBezTo>
                  <a:cubicBezTo>
                    <a:pt x="34" y="5"/>
                    <a:pt x="38" y="27"/>
                    <a:pt x="36" y="29"/>
                  </a:cubicBezTo>
                  <a:cubicBezTo>
                    <a:pt x="34" y="30"/>
                    <a:pt x="31" y="25"/>
                    <a:pt x="30" y="27"/>
                  </a:cubicBezTo>
                  <a:cubicBezTo>
                    <a:pt x="29" y="30"/>
                    <a:pt x="31" y="43"/>
                    <a:pt x="33" y="43"/>
                  </a:cubicBezTo>
                  <a:cubicBezTo>
                    <a:pt x="36" y="43"/>
                    <a:pt x="38" y="46"/>
                    <a:pt x="36" y="51"/>
                  </a:cubicBezTo>
                  <a:cubicBezTo>
                    <a:pt x="35" y="57"/>
                    <a:pt x="41" y="57"/>
                    <a:pt x="48" y="55"/>
                  </a:cubicBezTo>
                  <a:cubicBezTo>
                    <a:pt x="54" y="53"/>
                    <a:pt x="52" y="59"/>
                    <a:pt x="58" y="58"/>
                  </a:cubicBezTo>
                  <a:close/>
                  <a:moveTo>
                    <a:pt x="37" y="61"/>
                  </a:moveTo>
                  <a:cubicBezTo>
                    <a:pt x="38" y="66"/>
                    <a:pt x="40" y="76"/>
                    <a:pt x="47" y="73"/>
                  </a:cubicBezTo>
                  <a:cubicBezTo>
                    <a:pt x="55" y="71"/>
                    <a:pt x="36" y="58"/>
                    <a:pt x="37" y="61"/>
                  </a:cubicBezTo>
                  <a:close/>
                  <a:moveTo>
                    <a:pt x="55" y="94"/>
                  </a:moveTo>
                  <a:cubicBezTo>
                    <a:pt x="57" y="93"/>
                    <a:pt x="61" y="94"/>
                    <a:pt x="61" y="90"/>
                  </a:cubicBezTo>
                  <a:cubicBezTo>
                    <a:pt x="62" y="87"/>
                    <a:pt x="65" y="96"/>
                    <a:pt x="62" y="99"/>
                  </a:cubicBezTo>
                  <a:cubicBezTo>
                    <a:pt x="59" y="102"/>
                    <a:pt x="59" y="111"/>
                    <a:pt x="64" y="112"/>
                  </a:cubicBezTo>
                  <a:cubicBezTo>
                    <a:pt x="69" y="113"/>
                    <a:pt x="77" y="97"/>
                    <a:pt x="76" y="94"/>
                  </a:cubicBezTo>
                  <a:cubicBezTo>
                    <a:pt x="75" y="91"/>
                    <a:pt x="71" y="96"/>
                    <a:pt x="72" y="92"/>
                  </a:cubicBezTo>
                  <a:cubicBezTo>
                    <a:pt x="73" y="88"/>
                    <a:pt x="60" y="77"/>
                    <a:pt x="55" y="78"/>
                  </a:cubicBezTo>
                  <a:cubicBezTo>
                    <a:pt x="50" y="79"/>
                    <a:pt x="51" y="94"/>
                    <a:pt x="55" y="94"/>
                  </a:cubicBezTo>
                  <a:close/>
                  <a:moveTo>
                    <a:pt x="16" y="100"/>
                  </a:moveTo>
                  <a:cubicBezTo>
                    <a:pt x="11" y="106"/>
                    <a:pt x="0" y="116"/>
                    <a:pt x="2" y="119"/>
                  </a:cubicBezTo>
                  <a:cubicBezTo>
                    <a:pt x="4" y="122"/>
                    <a:pt x="16" y="104"/>
                    <a:pt x="22" y="100"/>
                  </a:cubicBezTo>
                  <a:cubicBezTo>
                    <a:pt x="28" y="95"/>
                    <a:pt x="27" y="92"/>
                    <a:pt x="25" y="88"/>
                  </a:cubicBezTo>
                  <a:cubicBezTo>
                    <a:pt x="23" y="84"/>
                    <a:pt x="21" y="94"/>
                    <a:pt x="16" y="100"/>
                  </a:cubicBezTo>
                  <a:close/>
                  <a:moveTo>
                    <a:pt x="75" y="107"/>
                  </a:moveTo>
                  <a:cubicBezTo>
                    <a:pt x="77" y="110"/>
                    <a:pt x="86" y="105"/>
                    <a:pt x="84" y="101"/>
                  </a:cubicBezTo>
                  <a:cubicBezTo>
                    <a:pt x="81" y="98"/>
                    <a:pt x="74" y="104"/>
                    <a:pt x="75" y="107"/>
                  </a:cubicBezTo>
                  <a:close/>
                  <a:moveTo>
                    <a:pt x="105" y="133"/>
                  </a:moveTo>
                  <a:cubicBezTo>
                    <a:pt x="109" y="128"/>
                    <a:pt x="103" y="116"/>
                    <a:pt x="103" y="108"/>
                  </a:cubicBezTo>
                  <a:cubicBezTo>
                    <a:pt x="103" y="100"/>
                    <a:pt x="92" y="102"/>
                    <a:pt x="95" y="107"/>
                  </a:cubicBezTo>
                  <a:cubicBezTo>
                    <a:pt x="98" y="112"/>
                    <a:pt x="89" y="108"/>
                    <a:pt x="88" y="113"/>
                  </a:cubicBezTo>
                  <a:cubicBezTo>
                    <a:pt x="88" y="118"/>
                    <a:pt x="81" y="114"/>
                    <a:pt x="82" y="118"/>
                  </a:cubicBezTo>
                  <a:cubicBezTo>
                    <a:pt x="82" y="122"/>
                    <a:pt x="75" y="118"/>
                    <a:pt x="72" y="116"/>
                  </a:cubicBezTo>
                  <a:cubicBezTo>
                    <a:pt x="68" y="113"/>
                    <a:pt x="64" y="122"/>
                    <a:pt x="59" y="123"/>
                  </a:cubicBezTo>
                  <a:cubicBezTo>
                    <a:pt x="54" y="125"/>
                    <a:pt x="51" y="135"/>
                    <a:pt x="54" y="135"/>
                  </a:cubicBezTo>
                  <a:cubicBezTo>
                    <a:pt x="58" y="135"/>
                    <a:pt x="60" y="129"/>
                    <a:pt x="64" y="130"/>
                  </a:cubicBezTo>
                  <a:cubicBezTo>
                    <a:pt x="68" y="130"/>
                    <a:pt x="67" y="126"/>
                    <a:pt x="73" y="127"/>
                  </a:cubicBezTo>
                  <a:cubicBezTo>
                    <a:pt x="78" y="128"/>
                    <a:pt x="74" y="145"/>
                    <a:pt x="82" y="146"/>
                  </a:cubicBezTo>
                  <a:cubicBezTo>
                    <a:pt x="90" y="147"/>
                    <a:pt x="90" y="152"/>
                    <a:pt x="94" y="152"/>
                  </a:cubicBezTo>
                  <a:cubicBezTo>
                    <a:pt x="97" y="152"/>
                    <a:pt x="93" y="141"/>
                    <a:pt x="93" y="138"/>
                  </a:cubicBezTo>
                  <a:cubicBezTo>
                    <a:pt x="94" y="134"/>
                    <a:pt x="101" y="137"/>
                    <a:pt x="105" y="13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5" name="Freeform 220">
              <a:extLst>
                <a:ext uri="{FF2B5EF4-FFF2-40B4-BE49-F238E27FC236}">
                  <a16:creationId xmlns="" xmlns:a16="http://schemas.microsoft.com/office/drawing/2014/main" id="{8C8C61CF-12A0-415C-B205-DBD7335DBDE7}"/>
                </a:ext>
              </a:extLst>
            </p:cNvPr>
            <p:cNvSpPr>
              <a:spLocks noEditPoints="1"/>
            </p:cNvSpPr>
            <p:nvPr/>
          </p:nvSpPr>
          <p:spPr bwMode="auto">
            <a:xfrm>
              <a:off x="7575550" y="3305176"/>
              <a:ext cx="303213" cy="193675"/>
            </a:xfrm>
            <a:custGeom>
              <a:avLst/>
              <a:gdLst>
                <a:gd name="T0" fmla="*/ 102 w 143"/>
                <a:gd name="T1" fmla="*/ 84 h 92"/>
                <a:gd name="T2" fmla="*/ 94 w 143"/>
                <a:gd name="T3" fmla="*/ 77 h 92"/>
                <a:gd name="T4" fmla="*/ 83 w 143"/>
                <a:gd name="T5" fmla="*/ 71 h 92"/>
                <a:gd name="T6" fmla="*/ 75 w 143"/>
                <a:gd name="T7" fmla="*/ 56 h 92"/>
                <a:gd name="T8" fmla="*/ 72 w 143"/>
                <a:gd name="T9" fmla="*/ 47 h 92"/>
                <a:gd name="T10" fmla="*/ 75 w 143"/>
                <a:gd name="T11" fmla="*/ 40 h 92"/>
                <a:gd name="T12" fmla="*/ 52 w 143"/>
                <a:gd name="T13" fmla="*/ 27 h 92"/>
                <a:gd name="T14" fmla="*/ 8 w 143"/>
                <a:gd name="T15" fmla="*/ 3 h 92"/>
                <a:gd name="T16" fmla="*/ 0 w 143"/>
                <a:gd name="T17" fmla="*/ 0 h 92"/>
                <a:gd name="T18" fmla="*/ 0 w 143"/>
                <a:gd name="T19" fmla="*/ 72 h 92"/>
                <a:gd name="T20" fmla="*/ 12 w 143"/>
                <a:gd name="T21" fmla="*/ 76 h 92"/>
                <a:gd name="T22" fmla="*/ 25 w 143"/>
                <a:gd name="T23" fmla="*/ 68 h 92"/>
                <a:gd name="T24" fmla="*/ 32 w 143"/>
                <a:gd name="T25" fmla="*/ 60 h 92"/>
                <a:gd name="T26" fmla="*/ 56 w 143"/>
                <a:gd name="T27" fmla="*/ 65 h 92"/>
                <a:gd name="T28" fmla="*/ 80 w 143"/>
                <a:gd name="T29" fmla="*/ 87 h 92"/>
                <a:gd name="T30" fmla="*/ 104 w 143"/>
                <a:gd name="T31" fmla="*/ 91 h 92"/>
                <a:gd name="T32" fmla="*/ 102 w 143"/>
                <a:gd name="T33" fmla="*/ 84 h 92"/>
                <a:gd name="T34" fmla="*/ 121 w 143"/>
                <a:gd name="T35" fmla="*/ 25 h 92"/>
                <a:gd name="T36" fmla="*/ 108 w 143"/>
                <a:gd name="T37" fmla="*/ 33 h 92"/>
                <a:gd name="T38" fmla="*/ 84 w 143"/>
                <a:gd name="T39" fmla="*/ 34 h 92"/>
                <a:gd name="T40" fmla="*/ 102 w 143"/>
                <a:gd name="T41" fmla="*/ 42 h 92"/>
                <a:gd name="T42" fmla="*/ 125 w 143"/>
                <a:gd name="T43" fmla="*/ 31 h 92"/>
                <a:gd name="T44" fmla="*/ 129 w 143"/>
                <a:gd name="T45" fmla="*/ 21 h 92"/>
                <a:gd name="T46" fmla="*/ 121 w 143"/>
                <a:gd name="T47" fmla="*/ 25 h 92"/>
                <a:gd name="T48" fmla="*/ 133 w 143"/>
                <a:gd name="T49" fmla="*/ 12 h 92"/>
                <a:gd name="T50" fmla="*/ 129 w 143"/>
                <a:gd name="T51" fmla="*/ 13 h 92"/>
                <a:gd name="T52" fmla="*/ 136 w 143"/>
                <a:gd name="T53" fmla="*/ 24 h 92"/>
                <a:gd name="T54" fmla="*/ 133 w 143"/>
                <a:gd name="T55" fmla="*/ 1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3" h="92">
                  <a:moveTo>
                    <a:pt x="102" y="84"/>
                  </a:moveTo>
                  <a:cubicBezTo>
                    <a:pt x="100" y="83"/>
                    <a:pt x="94" y="79"/>
                    <a:pt x="94" y="77"/>
                  </a:cubicBezTo>
                  <a:cubicBezTo>
                    <a:pt x="95" y="74"/>
                    <a:pt x="88" y="74"/>
                    <a:pt x="83" y="71"/>
                  </a:cubicBezTo>
                  <a:cubicBezTo>
                    <a:pt x="78" y="68"/>
                    <a:pt x="80" y="59"/>
                    <a:pt x="75" y="56"/>
                  </a:cubicBezTo>
                  <a:cubicBezTo>
                    <a:pt x="70" y="54"/>
                    <a:pt x="66" y="47"/>
                    <a:pt x="72" y="47"/>
                  </a:cubicBezTo>
                  <a:cubicBezTo>
                    <a:pt x="78" y="47"/>
                    <a:pt x="79" y="44"/>
                    <a:pt x="75" y="40"/>
                  </a:cubicBezTo>
                  <a:cubicBezTo>
                    <a:pt x="70" y="35"/>
                    <a:pt x="53" y="34"/>
                    <a:pt x="52" y="27"/>
                  </a:cubicBezTo>
                  <a:cubicBezTo>
                    <a:pt x="52" y="21"/>
                    <a:pt x="21" y="6"/>
                    <a:pt x="8" y="3"/>
                  </a:cubicBezTo>
                  <a:cubicBezTo>
                    <a:pt x="6" y="2"/>
                    <a:pt x="3" y="2"/>
                    <a:pt x="0" y="0"/>
                  </a:cubicBezTo>
                  <a:cubicBezTo>
                    <a:pt x="0" y="72"/>
                    <a:pt x="0" y="72"/>
                    <a:pt x="0" y="72"/>
                  </a:cubicBezTo>
                  <a:cubicBezTo>
                    <a:pt x="3" y="74"/>
                    <a:pt x="7" y="75"/>
                    <a:pt x="12" y="76"/>
                  </a:cubicBezTo>
                  <a:cubicBezTo>
                    <a:pt x="26" y="76"/>
                    <a:pt x="23" y="68"/>
                    <a:pt x="25" y="68"/>
                  </a:cubicBezTo>
                  <a:cubicBezTo>
                    <a:pt x="28" y="68"/>
                    <a:pt x="29" y="63"/>
                    <a:pt x="32" y="60"/>
                  </a:cubicBezTo>
                  <a:cubicBezTo>
                    <a:pt x="35" y="56"/>
                    <a:pt x="48" y="59"/>
                    <a:pt x="56" y="65"/>
                  </a:cubicBezTo>
                  <a:cubicBezTo>
                    <a:pt x="63" y="71"/>
                    <a:pt x="72" y="89"/>
                    <a:pt x="80" y="87"/>
                  </a:cubicBezTo>
                  <a:cubicBezTo>
                    <a:pt x="88" y="85"/>
                    <a:pt x="97" y="92"/>
                    <a:pt x="104" y="91"/>
                  </a:cubicBezTo>
                  <a:cubicBezTo>
                    <a:pt x="111" y="91"/>
                    <a:pt x="105" y="85"/>
                    <a:pt x="102" y="84"/>
                  </a:cubicBezTo>
                  <a:close/>
                  <a:moveTo>
                    <a:pt x="121" y="25"/>
                  </a:moveTo>
                  <a:cubicBezTo>
                    <a:pt x="121" y="28"/>
                    <a:pt x="116" y="30"/>
                    <a:pt x="108" y="33"/>
                  </a:cubicBezTo>
                  <a:cubicBezTo>
                    <a:pt x="99" y="36"/>
                    <a:pt x="84" y="29"/>
                    <a:pt x="84" y="34"/>
                  </a:cubicBezTo>
                  <a:cubicBezTo>
                    <a:pt x="83" y="37"/>
                    <a:pt x="93" y="42"/>
                    <a:pt x="102" y="42"/>
                  </a:cubicBezTo>
                  <a:cubicBezTo>
                    <a:pt x="111" y="42"/>
                    <a:pt x="125" y="33"/>
                    <a:pt x="125" y="31"/>
                  </a:cubicBezTo>
                  <a:cubicBezTo>
                    <a:pt x="125" y="28"/>
                    <a:pt x="131" y="23"/>
                    <a:pt x="129" y="21"/>
                  </a:cubicBezTo>
                  <a:cubicBezTo>
                    <a:pt x="126" y="18"/>
                    <a:pt x="121" y="22"/>
                    <a:pt x="121" y="25"/>
                  </a:cubicBezTo>
                  <a:close/>
                  <a:moveTo>
                    <a:pt x="133" y="12"/>
                  </a:moveTo>
                  <a:cubicBezTo>
                    <a:pt x="127" y="9"/>
                    <a:pt x="123" y="7"/>
                    <a:pt x="129" y="13"/>
                  </a:cubicBezTo>
                  <a:cubicBezTo>
                    <a:pt x="136" y="19"/>
                    <a:pt x="132" y="25"/>
                    <a:pt x="136" y="24"/>
                  </a:cubicBezTo>
                  <a:cubicBezTo>
                    <a:pt x="143" y="22"/>
                    <a:pt x="138" y="16"/>
                    <a:pt x="133" y="1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6" name="Freeform 221">
              <a:extLst>
                <a:ext uri="{FF2B5EF4-FFF2-40B4-BE49-F238E27FC236}">
                  <a16:creationId xmlns="" xmlns:a16="http://schemas.microsoft.com/office/drawing/2014/main" id="{742C5127-1879-46D1-9F25-47E4700B86C4}"/>
                </a:ext>
              </a:extLst>
            </p:cNvPr>
            <p:cNvSpPr>
              <a:spLocks/>
            </p:cNvSpPr>
            <p:nvPr/>
          </p:nvSpPr>
          <p:spPr bwMode="auto">
            <a:xfrm>
              <a:off x="6132512" y="3003551"/>
              <a:ext cx="50800" cy="100013"/>
            </a:xfrm>
            <a:custGeom>
              <a:avLst/>
              <a:gdLst>
                <a:gd name="T0" fmla="*/ 5 w 24"/>
                <a:gd name="T1" fmla="*/ 1 h 47"/>
                <a:gd name="T2" fmla="*/ 1 w 24"/>
                <a:gd name="T3" fmla="*/ 11 h 47"/>
                <a:gd name="T4" fmla="*/ 1 w 24"/>
                <a:gd name="T5" fmla="*/ 26 h 47"/>
                <a:gd name="T6" fmla="*/ 6 w 24"/>
                <a:gd name="T7" fmla="*/ 43 h 47"/>
                <a:gd name="T8" fmla="*/ 24 w 24"/>
                <a:gd name="T9" fmla="*/ 27 h 47"/>
                <a:gd name="T10" fmla="*/ 5 w 24"/>
                <a:gd name="T11" fmla="*/ 1 h 47"/>
              </a:gdLst>
              <a:ahLst/>
              <a:cxnLst>
                <a:cxn ang="0">
                  <a:pos x="T0" y="T1"/>
                </a:cxn>
                <a:cxn ang="0">
                  <a:pos x="T2" y="T3"/>
                </a:cxn>
                <a:cxn ang="0">
                  <a:pos x="T4" y="T5"/>
                </a:cxn>
                <a:cxn ang="0">
                  <a:pos x="T6" y="T7"/>
                </a:cxn>
                <a:cxn ang="0">
                  <a:pos x="T8" y="T9"/>
                </a:cxn>
                <a:cxn ang="0">
                  <a:pos x="T10" y="T11"/>
                </a:cxn>
              </a:cxnLst>
              <a:rect l="0" t="0" r="r" b="b"/>
              <a:pathLst>
                <a:path w="24" h="47">
                  <a:moveTo>
                    <a:pt x="5" y="1"/>
                  </a:moveTo>
                  <a:cubicBezTo>
                    <a:pt x="2" y="1"/>
                    <a:pt x="3" y="7"/>
                    <a:pt x="1" y="11"/>
                  </a:cubicBezTo>
                  <a:cubicBezTo>
                    <a:pt x="0" y="16"/>
                    <a:pt x="0" y="20"/>
                    <a:pt x="1" y="26"/>
                  </a:cubicBezTo>
                  <a:cubicBezTo>
                    <a:pt x="1" y="33"/>
                    <a:pt x="1" y="39"/>
                    <a:pt x="6" y="43"/>
                  </a:cubicBezTo>
                  <a:cubicBezTo>
                    <a:pt x="13" y="47"/>
                    <a:pt x="23" y="36"/>
                    <a:pt x="24" y="27"/>
                  </a:cubicBezTo>
                  <a:cubicBezTo>
                    <a:pt x="24" y="18"/>
                    <a:pt x="8" y="0"/>
                    <a:pt x="5" y="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7" name="Freeform 222">
              <a:extLst>
                <a:ext uri="{FF2B5EF4-FFF2-40B4-BE49-F238E27FC236}">
                  <a16:creationId xmlns="" xmlns:a16="http://schemas.microsoft.com/office/drawing/2014/main" id="{9D591D3A-D1DE-42D3-8191-67EC58C5467A}"/>
                </a:ext>
              </a:extLst>
            </p:cNvPr>
            <p:cNvSpPr>
              <a:spLocks/>
            </p:cNvSpPr>
            <p:nvPr/>
          </p:nvSpPr>
          <p:spPr bwMode="auto">
            <a:xfrm>
              <a:off x="5243512" y="3514726"/>
              <a:ext cx="177800" cy="350838"/>
            </a:xfrm>
            <a:custGeom>
              <a:avLst/>
              <a:gdLst>
                <a:gd name="T0" fmla="*/ 71 w 84"/>
                <a:gd name="T1" fmla="*/ 6 h 166"/>
                <a:gd name="T2" fmla="*/ 67 w 84"/>
                <a:gd name="T3" fmla="*/ 9 h 166"/>
                <a:gd name="T4" fmla="*/ 65 w 84"/>
                <a:gd name="T5" fmla="*/ 17 h 166"/>
                <a:gd name="T6" fmla="*/ 59 w 84"/>
                <a:gd name="T7" fmla="*/ 22 h 166"/>
                <a:gd name="T8" fmla="*/ 53 w 84"/>
                <a:gd name="T9" fmla="*/ 27 h 166"/>
                <a:gd name="T10" fmla="*/ 53 w 84"/>
                <a:gd name="T11" fmla="*/ 33 h 166"/>
                <a:gd name="T12" fmla="*/ 44 w 84"/>
                <a:gd name="T13" fmla="*/ 40 h 166"/>
                <a:gd name="T14" fmla="*/ 29 w 84"/>
                <a:gd name="T15" fmla="*/ 48 h 166"/>
                <a:gd name="T16" fmla="*/ 14 w 84"/>
                <a:gd name="T17" fmla="*/ 51 h 166"/>
                <a:gd name="T18" fmla="*/ 10 w 84"/>
                <a:gd name="T19" fmla="*/ 66 h 166"/>
                <a:gd name="T20" fmla="*/ 11 w 84"/>
                <a:gd name="T21" fmla="*/ 86 h 166"/>
                <a:gd name="T22" fmla="*/ 8 w 84"/>
                <a:gd name="T23" fmla="*/ 109 h 166"/>
                <a:gd name="T24" fmla="*/ 4 w 84"/>
                <a:gd name="T25" fmla="*/ 136 h 166"/>
                <a:gd name="T26" fmla="*/ 11 w 84"/>
                <a:gd name="T27" fmla="*/ 157 h 166"/>
                <a:gd name="T28" fmla="*/ 31 w 84"/>
                <a:gd name="T29" fmla="*/ 162 h 166"/>
                <a:gd name="T30" fmla="*/ 43 w 84"/>
                <a:gd name="T31" fmla="*/ 158 h 166"/>
                <a:gd name="T32" fmla="*/ 59 w 84"/>
                <a:gd name="T33" fmla="*/ 111 h 166"/>
                <a:gd name="T34" fmla="*/ 72 w 84"/>
                <a:gd name="T35" fmla="*/ 67 h 166"/>
                <a:gd name="T36" fmla="*/ 74 w 84"/>
                <a:gd name="T37" fmla="*/ 54 h 166"/>
                <a:gd name="T38" fmla="*/ 77 w 84"/>
                <a:gd name="T39" fmla="*/ 47 h 166"/>
                <a:gd name="T40" fmla="*/ 83 w 84"/>
                <a:gd name="T41" fmla="*/ 46 h 166"/>
                <a:gd name="T42" fmla="*/ 79 w 84"/>
                <a:gd name="T43" fmla="*/ 24 h 166"/>
                <a:gd name="T44" fmla="*/ 71 w 84"/>
                <a:gd name="T45" fmla="*/ 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166">
                  <a:moveTo>
                    <a:pt x="71" y="6"/>
                  </a:moveTo>
                  <a:cubicBezTo>
                    <a:pt x="70" y="0"/>
                    <a:pt x="68" y="8"/>
                    <a:pt x="67" y="9"/>
                  </a:cubicBezTo>
                  <a:cubicBezTo>
                    <a:pt x="66" y="10"/>
                    <a:pt x="65" y="14"/>
                    <a:pt x="65" y="17"/>
                  </a:cubicBezTo>
                  <a:cubicBezTo>
                    <a:pt x="66" y="20"/>
                    <a:pt x="61" y="22"/>
                    <a:pt x="59" y="22"/>
                  </a:cubicBezTo>
                  <a:cubicBezTo>
                    <a:pt x="56" y="22"/>
                    <a:pt x="52" y="23"/>
                    <a:pt x="53" y="27"/>
                  </a:cubicBezTo>
                  <a:cubicBezTo>
                    <a:pt x="54" y="31"/>
                    <a:pt x="51" y="30"/>
                    <a:pt x="53" y="33"/>
                  </a:cubicBezTo>
                  <a:cubicBezTo>
                    <a:pt x="54" y="36"/>
                    <a:pt x="49" y="40"/>
                    <a:pt x="44" y="40"/>
                  </a:cubicBezTo>
                  <a:cubicBezTo>
                    <a:pt x="40" y="40"/>
                    <a:pt x="34" y="49"/>
                    <a:pt x="29" y="48"/>
                  </a:cubicBezTo>
                  <a:cubicBezTo>
                    <a:pt x="24" y="47"/>
                    <a:pt x="19" y="51"/>
                    <a:pt x="14" y="51"/>
                  </a:cubicBezTo>
                  <a:cubicBezTo>
                    <a:pt x="10" y="50"/>
                    <a:pt x="13" y="60"/>
                    <a:pt x="10" y="66"/>
                  </a:cubicBezTo>
                  <a:cubicBezTo>
                    <a:pt x="6" y="72"/>
                    <a:pt x="8" y="79"/>
                    <a:pt x="11" y="86"/>
                  </a:cubicBezTo>
                  <a:cubicBezTo>
                    <a:pt x="14" y="93"/>
                    <a:pt x="16" y="99"/>
                    <a:pt x="8" y="109"/>
                  </a:cubicBezTo>
                  <a:cubicBezTo>
                    <a:pt x="0" y="119"/>
                    <a:pt x="1" y="129"/>
                    <a:pt x="4" y="136"/>
                  </a:cubicBezTo>
                  <a:cubicBezTo>
                    <a:pt x="7" y="143"/>
                    <a:pt x="7" y="153"/>
                    <a:pt x="11" y="157"/>
                  </a:cubicBezTo>
                  <a:cubicBezTo>
                    <a:pt x="16" y="162"/>
                    <a:pt x="28" y="166"/>
                    <a:pt x="31" y="162"/>
                  </a:cubicBezTo>
                  <a:cubicBezTo>
                    <a:pt x="35" y="159"/>
                    <a:pt x="39" y="163"/>
                    <a:pt x="43" y="158"/>
                  </a:cubicBezTo>
                  <a:cubicBezTo>
                    <a:pt x="47" y="153"/>
                    <a:pt x="54" y="128"/>
                    <a:pt x="59" y="111"/>
                  </a:cubicBezTo>
                  <a:cubicBezTo>
                    <a:pt x="65" y="94"/>
                    <a:pt x="72" y="71"/>
                    <a:pt x="72" y="67"/>
                  </a:cubicBezTo>
                  <a:cubicBezTo>
                    <a:pt x="71" y="62"/>
                    <a:pt x="76" y="59"/>
                    <a:pt x="74" y="54"/>
                  </a:cubicBezTo>
                  <a:cubicBezTo>
                    <a:pt x="72" y="49"/>
                    <a:pt x="74" y="43"/>
                    <a:pt x="77" y="47"/>
                  </a:cubicBezTo>
                  <a:cubicBezTo>
                    <a:pt x="79" y="51"/>
                    <a:pt x="82" y="51"/>
                    <a:pt x="83" y="46"/>
                  </a:cubicBezTo>
                  <a:cubicBezTo>
                    <a:pt x="84" y="40"/>
                    <a:pt x="79" y="32"/>
                    <a:pt x="79" y="24"/>
                  </a:cubicBezTo>
                  <a:cubicBezTo>
                    <a:pt x="79" y="17"/>
                    <a:pt x="72" y="9"/>
                    <a:pt x="71" y="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8" name="Freeform 223">
              <a:extLst>
                <a:ext uri="{FF2B5EF4-FFF2-40B4-BE49-F238E27FC236}">
                  <a16:creationId xmlns="" xmlns:a16="http://schemas.microsoft.com/office/drawing/2014/main" id="{1ADBAED7-DDFD-4E67-A685-E129879D8E37}"/>
                </a:ext>
              </a:extLst>
            </p:cNvPr>
            <p:cNvSpPr>
              <a:spLocks noEditPoints="1"/>
            </p:cNvSpPr>
            <p:nvPr/>
          </p:nvSpPr>
          <p:spPr bwMode="auto">
            <a:xfrm>
              <a:off x="5237162" y="2770188"/>
              <a:ext cx="285750" cy="174625"/>
            </a:xfrm>
            <a:custGeom>
              <a:avLst/>
              <a:gdLst>
                <a:gd name="T0" fmla="*/ 95 w 135"/>
                <a:gd name="T1" fmla="*/ 3 h 82"/>
                <a:gd name="T2" fmla="*/ 73 w 135"/>
                <a:gd name="T3" fmla="*/ 5 h 82"/>
                <a:gd name="T4" fmla="*/ 56 w 135"/>
                <a:gd name="T5" fmla="*/ 20 h 82"/>
                <a:gd name="T6" fmla="*/ 48 w 135"/>
                <a:gd name="T7" fmla="*/ 23 h 82"/>
                <a:gd name="T8" fmla="*/ 32 w 135"/>
                <a:gd name="T9" fmla="*/ 20 h 82"/>
                <a:gd name="T10" fmla="*/ 18 w 135"/>
                <a:gd name="T11" fmla="*/ 19 h 82"/>
                <a:gd name="T12" fmla="*/ 10 w 135"/>
                <a:gd name="T13" fmla="*/ 18 h 82"/>
                <a:gd name="T14" fmla="*/ 5 w 135"/>
                <a:gd name="T15" fmla="*/ 22 h 82"/>
                <a:gd name="T16" fmla="*/ 6 w 135"/>
                <a:gd name="T17" fmla="*/ 28 h 82"/>
                <a:gd name="T18" fmla="*/ 0 w 135"/>
                <a:gd name="T19" fmla="*/ 31 h 82"/>
                <a:gd name="T20" fmla="*/ 1 w 135"/>
                <a:gd name="T21" fmla="*/ 38 h 82"/>
                <a:gd name="T22" fmla="*/ 5 w 135"/>
                <a:gd name="T23" fmla="*/ 56 h 82"/>
                <a:gd name="T24" fmla="*/ 9 w 135"/>
                <a:gd name="T25" fmla="*/ 72 h 82"/>
                <a:gd name="T26" fmla="*/ 29 w 135"/>
                <a:gd name="T27" fmla="*/ 70 h 82"/>
                <a:gd name="T28" fmla="*/ 44 w 135"/>
                <a:gd name="T29" fmla="*/ 65 h 82"/>
                <a:gd name="T30" fmla="*/ 56 w 135"/>
                <a:gd name="T31" fmla="*/ 59 h 82"/>
                <a:gd name="T32" fmla="*/ 67 w 135"/>
                <a:gd name="T33" fmla="*/ 58 h 82"/>
                <a:gd name="T34" fmla="*/ 76 w 135"/>
                <a:gd name="T35" fmla="*/ 52 h 82"/>
                <a:gd name="T36" fmla="*/ 100 w 135"/>
                <a:gd name="T37" fmla="*/ 44 h 82"/>
                <a:gd name="T38" fmla="*/ 111 w 135"/>
                <a:gd name="T39" fmla="*/ 32 h 82"/>
                <a:gd name="T40" fmla="*/ 120 w 135"/>
                <a:gd name="T41" fmla="*/ 29 h 82"/>
                <a:gd name="T42" fmla="*/ 106 w 135"/>
                <a:gd name="T43" fmla="*/ 0 h 82"/>
                <a:gd name="T44" fmla="*/ 95 w 135"/>
                <a:gd name="T45" fmla="*/ 3 h 82"/>
                <a:gd name="T46" fmla="*/ 123 w 135"/>
                <a:gd name="T47" fmla="*/ 78 h 82"/>
                <a:gd name="T48" fmla="*/ 134 w 135"/>
                <a:gd name="T49" fmla="*/ 76 h 82"/>
                <a:gd name="T50" fmla="*/ 123 w 135"/>
                <a:gd name="T51"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82">
                  <a:moveTo>
                    <a:pt x="95" y="3"/>
                  </a:moveTo>
                  <a:cubicBezTo>
                    <a:pt x="90" y="5"/>
                    <a:pt x="75" y="4"/>
                    <a:pt x="73" y="5"/>
                  </a:cubicBezTo>
                  <a:cubicBezTo>
                    <a:pt x="71" y="6"/>
                    <a:pt x="58" y="15"/>
                    <a:pt x="56" y="20"/>
                  </a:cubicBezTo>
                  <a:cubicBezTo>
                    <a:pt x="54" y="24"/>
                    <a:pt x="51" y="25"/>
                    <a:pt x="48" y="23"/>
                  </a:cubicBezTo>
                  <a:cubicBezTo>
                    <a:pt x="45" y="21"/>
                    <a:pt x="33" y="21"/>
                    <a:pt x="32" y="20"/>
                  </a:cubicBezTo>
                  <a:cubicBezTo>
                    <a:pt x="31" y="19"/>
                    <a:pt x="23" y="18"/>
                    <a:pt x="18" y="19"/>
                  </a:cubicBezTo>
                  <a:cubicBezTo>
                    <a:pt x="14" y="20"/>
                    <a:pt x="12" y="17"/>
                    <a:pt x="10" y="18"/>
                  </a:cubicBezTo>
                  <a:cubicBezTo>
                    <a:pt x="8" y="18"/>
                    <a:pt x="6" y="21"/>
                    <a:pt x="5" y="22"/>
                  </a:cubicBezTo>
                  <a:cubicBezTo>
                    <a:pt x="4" y="23"/>
                    <a:pt x="6" y="27"/>
                    <a:pt x="6" y="28"/>
                  </a:cubicBezTo>
                  <a:cubicBezTo>
                    <a:pt x="5" y="28"/>
                    <a:pt x="3" y="29"/>
                    <a:pt x="0" y="31"/>
                  </a:cubicBezTo>
                  <a:cubicBezTo>
                    <a:pt x="1" y="33"/>
                    <a:pt x="2" y="36"/>
                    <a:pt x="1" y="38"/>
                  </a:cubicBezTo>
                  <a:cubicBezTo>
                    <a:pt x="0" y="42"/>
                    <a:pt x="1" y="51"/>
                    <a:pt x="5" y="56"/>
                  </a:cubicBezTo>
                  <a:cubicBezTo>
                    <a:pt x="8" y="61"/>
                    <a:pt x="7" y="70"/>
                    <a:pt x="9" y="72"/>
                  </a:cubicBezTo>
                  <a:cubicBezTo>
                    <a:pt x="10" y="74"/>
                    <a:pt x="23" y="74"/>
                    <a:pt x="29" y="70"/>
                  </a:cubicBezTo>
                  <a:cubicBezTo>
                    <a:pt x="35" y="66"/>
                    <a:pt x="39" y="65"/>
                    <a:pt x="44" y="65"/>
                  </a:cubicBezTo>
                  <a:cubicBezTo>
                    <a:pt x="48" y="65"/>
                    <a:pt x="54" y="61"/>
                    <a:pt x="56" y="59"/>
                  </a:cubicBezTo>
                  <a:cubicBezTo>
                    <a:pt x="57" y="57"/>
                    <a:pt x="64" y="57"/>
                    <a:pt x="67" y="58"/>
                  </a:cubicBezTo>
                  <a:cubicBezTo>
                    <a:pt x="70" y="58"/>
                    <a:pt x="73" y="55"/>
                    <a:pt x="76" y="52"/>
                  </a:cubicBezTo>
                  <a:cubicBezTo>
                    <a:pt x="79" y="48"/>
                    <a:pt x="89" y="47"/>
                    <a:pt x="100" y="44"/>
                  </a:cubicBezTo>
                  <a:cubicBezTo>
                    <a:pt x="110" y="40"/>
                    <a:pt x="108" y="35"/>
                    <a:pt x="111" y="32"/>
                  </a:cubicBezTo>
                  <a:cubicBezTo>
                    <a:pt x="113" y="30"/>
                    <a:pt x="116" y="31"/>
                    <a:pt x="120" y="29"/>
                  </a:cubicBezTo>
                  <a:cubicBezTo>
                    <a:pt x="115" y="18"/>
                    <a:pt x="109" y="6"/>
                    <a:pt x="106" y="0"/>
                  </a:cubicBezTo>
                  <a:cubicBezTo>
                    <a:pt x="101" y="2"/>
                    <a:pt x="97" y="3"/>
                    <a:pt x="95" y="3"/>
                  </a:cubicBezTo>
                  <a:close/>
                  <a:moveTo>
                    <a:pt x="123" y="78"/>
                  </a:moveTo>
                  <a:cubicBezTo>
                    <a:pt x="127" y="82"/>
                    <a:pt x="134" y="78"/>
                    <a:pt x="134" y="76"/>
                  </a:cubicBezTo>
                  <a:cubicBezTo>
                    <a:pt x="135" y="74"/>
                    <a:pt x="119" y="74"/>
                    <a:pt x="123" y="7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09" name="Freeform 224">
              <a:extLst>
                <a:ext uri="{FF2B5EF4-FFF2-40B4-BE49-F238E27FC236}">
                  <a16:creationId xmlns="" xmlns:a16="http://schemas.microsoft.com/office/drawing/2014/main" id="{BBC74E06-F294-451C-B1C7-BCA130D3F313}"/>
                </a:ext>
              </a:extLst>
            </p:cNvPr>
            <p:cNvSpPr>
              <a:spLocks/>
            </p:cNvSpPr>
            <p:nvPr/>
          </p:nvSpPr>
          <p:spPr bwMode="auto">
            <a:xfrm>
              <a:off x="5843587" y="4511676"/>
              <a:ext cx="63500" cy="38100"/>
            </a:xfrm>
            <a:custGeom>
              <a:avLst/>
              <a:gdLst>
                <a:gd name="T0" fmla="*/ 14 w 30"/>
                <a:gd name="T1" fmla="*/ 3 h 18"/>
                <a:gd name="T2" fmla="*/ 10 w 30"/>
                <a:gd name="T3" fmla="*/ 16 h 18"/>
                <a:gd name="T4" fmla="*/ 19 w 30"/>
                <a:gd name="T5" fmla="*/ 16 h 18"/>
                <a:gd name="T6" fmla="*/ 29 w 30"/>
                <a:gd name="T7" fmla="*/ 12 h 18"/>
                <a:gd name="T8" fmla="*/ 14 w 30"/>
                <a:gd name="T9" fmla="*/ 3 h 18"/>
              </a:gdLst>
              <a:ahLst/>
              <a:cxnLst>
                <a:cxn ang="0">
                  <a:pos x="T0" y="T1"/>
                </a:cxn>
                <a:cxn ang="0">
                  <a:pos x="T2" y="T3"/>
                </a:cxn>
                <a:cxn ang="0">
                  <a:pos x="T4" y="T5"/>
                </a:cxn>
                <a:cxn ang="0">
                  <a:pos x="T6" y="T7"/>
                </a:cxn>
                <a:cxn ang="0">
                  <a:pos x="T8" y="T9"/>
                </a:cxn>
              </a:cxnLst>
              <a:rect l="0" t="0" r="r" b="b"/>
              <a:pathLst>
                <a:path w="30" h="18">
                  <a:moveTo>
                    <a:pt x="14" y="3"/>
                  </a:moveTo>
                  <a:cubicBezTo>
                    <a:pt x="12" y="0"/>
                    <a:pt x="0" y="12"/>
                    <a:pt x="10" y="16"/>
                  </a:cubicBezTo>
                  <a:cubicBezTo>
                    <a:pt x="14" y="18"/>
                    <a:pt x="16" y="13"/>
                    <a:pt x="19" y="16"/>
                  </a:cubicBezTo>
                  <a:cubicBezTo>
                    <a:pt x="22" y="18"/>
                    <a:pt x="28" y="17"/>
                    <a:pt x="29" y="12"/>
                  </a:cubicBezTo>
                  <a:cubicBezTo>
                    <a:pt x="30" y="6"/>
                    <a:pt x="15" y="7"/>
                    <a:pt x="14" y="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0" name="Freeform 225">
              <a:extLst>
                <a:ext uri="{FF2B5EF4-FFF2-40B4-BE49-F238E27FC236}">
                  <a16:creationId xmlns="" xmlns:a16="http://schemas.microsoft.com/office/drawing/2014/main" id="{550B0F1D-C93F-4C12-8812-45C070602459}"/>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3175">
              <a:solidFill>
                <a:srgbClr val="D9D9D9"/>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1" name="Freeform 226">
              <a:extLst>
                <a:ext uri="{FF2B5EF4-FFF2-40B4-BE49-F238E27FC236}">
                  <a16:creationId xmlns="" xmlns:a16="http://schemas.microsoft.com/office/drawing/2014/main" id="{B060BBDA-4267-4530-B9FB-A41405DEDBE1}"/>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3175" cap="flat">
              <a:solidFill>
                <a:srgbClr val="D9D9D9"/>
              </a:solidFill>
              <a:prstDash val="solid"/>
              <a:miter lim="800000"/>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2" name="Freeform 227">
              <a:extLst>
                <a:ext uri="{FF2B5EF4-FFF2-40B4-BE49-F238E27FC236}">
                  <a16:creationId xmlns="" xmlns:a16="http://schemas.microsoft.com/office/drawing/2014/main" id="{4017D87A-8E35-4602-807D-A3FD8BCEBEDC}"/>
                </a:ext>
              </a:extLst>
            </p:cNvPr>
            <p:cNvSpPr>
              <a:spLocks noEditPoints="1"/>
            </p:cNvSpPr>
            <p:nvPr/>
          </p:nvSpPr>
          <p:spPr bwMode="auto">
            <a:xfrm>
              <a:off x="6899275" y="3495676"/>
              <a:ext cx="981075" cy="873125"/>
            </a:xfrm>
            <a:custGeom>
              <a:avLst/>
              <a:gdLst>
                <a:gd name="T0" fmla="*/ 457 w 463"/>
                <a:gd name="T1" fmla="*/ 180 h 412"/>
                <a:gd name="T2" fmla="*/ 438 w 463"/>
                <a:gd name="T3" fmla="*/ 160 h 412"/>
                <a:gd name="T4" fmla="*/ 424 w 463"/>
                <a:gd name="T5" fmla="*/ 140 h 412"/>
                <a:gd name="T6" fmla="*/ 410 w 463"/>
                <a:gd name="T7" fmla="*/ 124 h 412"/>
                <a:gd name="T8" fmla="*/ 378 w 463"/>
                <a:gd name="T9" fmla="*/ 93 h 412"/>
                <a:gd name="T10" fmla="*/ 367 w 463"/>
                <a:gd name="T11" fmla="*/ 54 h 412"/>
                <a:gd name="T12" fmla="*/ 347 w 463"/>
                <a:gd name="T13" fmla="*/ 34 h 412"/>
                <a:gd name="T14" fmla="*/ 329 w 463"/>
                <a:gd name="T15" fmla="*/ 10 h 412"/>
                <a:gd name="T16" fmla="*/ 324 w 463"/>
                <a:gd name="T17" fmla="*/ 52 h 412"/>
                <a:gd name="T18" fmla="*/ 297 w 463"/>
                <a:gd name="T19" fmla="*/ 76 h 412"/>
                <a:gd name="T20" fmla="*/ 265 w 463"/>
                <a:gd name="T21" fmla="*/ 59 h 412"/>
                <a:gd name="T22" fmla="*/ 259 w 463"/>
                <a:gd name="T23" fmla="*/ 35 h 412"/>
                <a:gd name="T24" fmla="*/ 268 w 463"/>
                <a:gd name="T25" fmla="*/ 17 h 412"/>
                <a:gd name="T26" fmla="*/ 251 w 463"/>
                <a:gd name="T27" fmla="*/ 19 h 412"/>
                <a:gd name="T28" fmla="*/ 222 w 463"/>
                <a:gd name="T29" fmla="*/ 13 h 412"/>
                <a:gd name="T30" fmla="*/ 194 w 463"/>
                <a:gd name="T31" fmla="*/ 32 h 412"/>
                <a:gd name="T32" fmla="*/ 184 w 463"/>
                <a:gd name="T33" fmla="*/ 51 h 412"/>
                <a:gd name="T34" fmla="*/ 167 w 463"/>
                <a:gd name="T35" fmla="*/ 44 h 412"/>
                <a:gd name="T36" fmla="*/ 147 w 463"/>
                <a:gd name="T37" fmla="*/ 46 h 412"/>
                <a:gd name="T38" fmla="*/ 131 w 463"/>
                <a:gd name="T39" fmla="*/ 55 h 412"/>
                <a:gd name="T40" fmla="*/ 123 w 463"/>
                <a:gd name="T41" fmla="*/ 74 h 412"/>
                <a:gd name="T42" fmla="*/ 106 w 463"/>
                <a:gd name="T43" fmla="*/ 75 h 412"/>
                <a:gd name="T44" fmla="*/ 69 w 463"/>
                <a:gd name="T45" fmla="*/ 110 h 412"/>
                <a:gd name="T46" fmla="*/ 34 w 463"/>
                <a:gd name="T47" fmla="*/ 122 h 412"/>
                <a:gd name="T48" fmla="*/ 13 w 463"/>
                <a:gd name="T49" fmla="*/ 131 h 412"/>
                <a:gd name="T50" fmla="*/ 6 w 463"/>
                <a:gd name="T51" fmla="*/ 170 h 412"/>
                <a:gd name="T52" fmla="*/ 9 w 463"/>
                <a:gd name="T53" fmla="*/ 187 h 412"/>
                <a:gd name="T54" fmla="*/ 22 w 463"/>
                <a:gd name="T55" fmla="*/ 228 h 412"/>
                <a:gd name="T56" fmla="*/ 23 w 463"/>
                <a:gd name="T57" fmla="*/ 278 h 412"/>
                <a:gd name="T58" fmla="*/ 56 w 463"/>
                <a:gd name="T59" fmla="*/ 295 h 412"/>
                <a:gd name="T60" fmla="*/ 104 w 463"/>
                <a:gd name="T61" fmla="*/ 281 h 412"/>
                <a:gd name="T62" fmla="*/ 157 w 463"/>
                <a:gd name="T63" fmla="*/ 260 h 412"/>
                <a:gd name="T64" fmla="*/ 219 w 463"/>
                <a:gd name="T65" fmla="*/ 257 h 412"/>
                <a:gd name="T66" fmla="*/ 240 w 463"/>
                <a:gd name="T67" fmla="*/ 269 h 412"/>
                <a:gd name="T68" fmla="*/ 262 w 463"/>
                <a:gd name="T69" fmla="*/ 287 h 412"/>
                <a:gd name="T70" fmla="*/ 278 w 463"/>
                <a:gd name="T71" fmla="*/ 285 h 412"/>
                <a:gd name="T72" fmla="*/ 288 w 463"/>
                <a:gd name="T73" fmla="*/ 289 h 412"/>
                <a:gd name="T74" fmla="*/ 304 w 463"/>
                <a:gd name="T75" fmla="*/ 317 h 412"/>
                <a:gd name="T76" fmla="*/ 344 w 463"/>
                <a:gd name="T77" fmla="*/ 344 h 412"/>
                <a:gd name="T78" fmla="*/ 365 w 463"/>
                <a:gd name="T79" fmla="*/ 341 h 412"/>
                <a:gd name="T80" fmla="*/ 379 w 463"/>
                <a:gd name="T81" fmla="*/ 349 h 412"/>
                <a:gd name="T82" fmla="*/ 419 w 463"/>
                <a:gd name="T83" fmla="*/ 330 h 412"/>
                <a:gd name="T84" fmla="*/ 443 w 463"/>
                <a:gd name="T85" fmla="*/ 266 h 412"/>
                <a:gd name="T86" fmla="*/ 458 w 463"/>
                <a:gd name="T87" fmla="*/ 228 h 412"/>
                <a:gd name="T88" fmla="*/ 210 w 463"/>
                <a:gd name="T89" fmla="*/ 11 h 412"/>
                <a:gd name="T90" fmla="*/ 266 w 463"/>
                <a:gd name="T91" fmla="*/ 307 h 412"/>
                <a:gd name="T92" fmla="*/ 379 w 463"/>
                <a:gd name="T93" fmla="*/ 377 h 412"/>
                <a:gd name="T94" fmla="*/ 380 w 463"/>
                <a:gd name="T95" fmla="*/ 411 h 412"/>
                <a:gd name="T96" fmla="*/ 395 w 463"/>
                <a:gd name="T97" fmla="*/ 402 h 412"/>
                <a:gd name="T98" fmla="*/ 379 w 463"/>
                <a:gd name="T99" fmla="*/ 37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412">
                  <a:moveTo>
                    <a:pt x="460" y="207"/>
                  </a:moveTo>
                  <a:cubicBezTo>
                    <a:pt x="462" y="205"/>
                    <a:pt x="459" y="197"/>
                    <a:pt x="457" y="199"/>
                  </a:cubicBezTo>
                  <a:cubicBezTo>
                    <a:pt x="456" y="200"/>
                    <a:pt x="456" y="186"/>
                    <a:pt x="457" y="180"/>
                  </a:cubicBezTo>
                  <a:cubicBezTo>
                    <a:pt x="458" y="174"/>
                    <a:pt x="457" y="174"/>
                    <a:pt x="454" y="178"/>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40"/>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3"/>
                    <a:pt x="385" y="102"/>
                    <a:pt x="381" y="101"/>
                  </a:cubicBezTo>
                  <a:cubicBezTo>
                    <a:pt x="376" y="100"/>
                    <a:pt x="380" y="95"/>
                    <a:pt x="378" y="93"/>
                  </a:cubicBezTo>
                  <a:cubicBezTo>
                    <a:pt x="376" y="91"/>
                    <a:pt x="375" y="85"/>
                    <a:pt x="375" y="79"/>
                  </a:cubicBezTo>
                  <a:cubicBezTo>
                    <a:pt x="375" y="74"/>
                    <a:pt x="368" y="72"/>
                    <a:pt x="368" y="67"/>
                  </a:cubicBezTo>
                  <a:cubicBezTo>
                    <a:pt x="369" y="63"/>
                    <a:pt x="366" y="59"/>
                    <a:pt x="367" y="54"/>
                  </a:cubicBezTo>
                  <a:cubicBezTo>
                    <a:pt x="367" y="49"/>
                    <a:pt x="360" y="47"/>
                    <a:pt x="359" y="45"/>
                  </a:cubicBezTo>
                  <a:cubicBezTo>
                    <a:pt x="359" y="42"/>
                    <a:pt x="355" y="44"/>
                    <a:pt x="351" y="45"/>
                  </a:cubicBezTo>
                  <a:cubicBezTo>
                    <a:pt x="346" y="45"/>
                    <a:pt x="347" y="39"/>
                    <a:pt x="347" y="34"/>
                  </a:cubicBezTo>
                  <a:cubicBezTo>
                    <a:pt x="348" y="28"/>
                    <a:pt x="345" y="18"/>
                    <a:pt x="342" y="16"/>
                  </a:cubicBezTo>
                  <a:cubicBezTo>
                    <a:pt x="338" y="13"/>
                    <a:pt x="338" y="3"/>
                    <a:pt x="336" y="2"/>
                  </a:cubicBezTo>
                  <a:cubicBezTo>
                    <a:pt x="335" y="0"/>
                    <a:pt x="329" y="7"/>
                    <a:pt x="329" y="10"/>
                  </a:cubicBezTo>
                  <a:cubicBezTo>
                    <a:pt x="329" y="13"/>
                    <a:pt x="329" y="17"/>
                    <a:pt x="326" y="19"/>
                  </a:cubicBezTo>
                  <a:cubicBezTo>
                    <a:pt x="324" y="21"/>
                    <a:pt x="328" y="29"/>
                    <a:pt x="325" y="32"/>
                  </a:cubicBezTo>
                  <a:cubicBezTo>
                    <a:pt x="322" y="34"/>
                    <a:pt x="325" y="45"/>
                    <a:pt x="324" y="52"/>
                  </a:cubicBezTo>
                  <a:cubicBezTo>
                    <a:pt x="323" y="58"/>
                    <a:pt x="323" y="65"/>
                    <a:pt x="320" y="69"/>
                  </a:cubicBezTo>
                  <a:cubicBezTo>
                    <a:pt x="317" y="73"/>
                    <a:pt x="317" y="80"/>
                    <a:pt x="311" y="82"/>
                  </a:cubicBezTo>
                  <a:cubicBezTo>
                    <a:pt x="305" y="84"/>
                    <a:pt x="297" y="80"/>
                    <a:pt x="297" y="76"/>
                  </a:cubicBezTo>
                  <a:cubicBezTo>
                    <a:pt x="297" y="73"/>
                    <a:pt x="291" y="71"/>
                    <a:pt x="287" y="72"/>
                  </a:cubicBezTo>
                  <a:cubicBezTo>
                    <a:pt x="284" y="72"/>
                    <a:pt x="282" y="67"/>
                    <a:pt x="276" y="63"/>
                  </a:cubicBezTo>
                  <a:cubicBezTo>
                    <a:pt x="271" y="59"/>
                    <a:pt x="266" y="64"/>
                    <a:pt x="265" y="59"/>
                  </a:cubicBezTo>
                  <a:cubicBezTo>
                    <a:pt x="263" y="54"/>
                    <a:pt x="261" y="53"/>
                    <a:pt x="257" y="50"/>
                  </a:cubicBezTo>
                  <a:cubicBezTo>
                    <a:pt x="253" y="48"/>
                    <a:pt x="254" y="48"/>
                    <a:pt x="258" y="45"/>
                  </a:cubicBezTo>
                  <a:cubicBezTo>
                    <a:pt x="262" y="42"/>
                    <a:pt x="261" y="39"/>
                    <a:pt x="259" y="35"/>
                  </a:cubicBezTo>
                  <a:cubicBezTo>
                    <a:pt x="257" y="32"/>
                    <a:pt x="261" y="33"/>
                    <a:pt x="266" y="30"/>
                  </a:cubicBezTo>
                  <a:cubicBezTo>
                    <a:pt x="271" y="27"/>
                    <a:pt x="266" y="24"/>
                    <a:pt x="270" y="23"/>
                  </a:cubicBezTo>
                  <a:cubicBezTo>
                    <a:pt x="274" y="21"/>
                    <a:pt x="272" y="18"/>
                    <a:pt x="268" y="17"/>
                  </a:cubicBezTo>
                  <a:cubicBezTo>
                    <a:pt x="264" y="16"/>
                    <a:pt x="265" y="21"/>
                    <a:pt x="263" y="22"/>
                  </a:cubicBezTo>
                  <a:cubicBezTo>
                    <a:pt x="262" y="22"/>
                    <a:pt x="260" y="15"/>
                    <a:pt x="259" y="16"/>
                  </a:cubicBezTo>
                  <a:cubicBezTo>
                    <a:pt x="258" y="16"/>
                    <a:pt x="253" y="22"/>
                    <a:pt x="251" y="19"/>
                  </a:cubicBezTo>
                  <a:cubicBezTo>
                    <a:pt x="248" y="16"/>
                    <a:pt x="234" y="13"/>
                    <a:pt x="229" y="12"/>
                  </a:cubicBezTo>
                  <a:cubicBezTo>
                    <a:pt x="223" y="12"/>
                    <a:pt x="221" y="5"/>
                    <a:pt x="218" y="6"/>
                  </a:cubicBezTo>
                  <a:cubicBezTo>
                    <a:pt x="215" y="7"/>
                    <a:pt x="219" y="9"/>
                    <a:pt x="222" y="13"/>
                  </a:cubicBezTo>
                  <a:cubicBezTo>
                    <a:pt x="226" y="17"/>
                    <a:pt x="210" y="20"/>
                    <a:pt x="205" y="19"/>
                  </a:cubicBezTo>
                  <a:cubicBezTo>
                    <a:pt x="200" y="17"/>
                    <a:pt x="206" y="22"/>
                    <a:pt x="202" y="22"/>
                  </a:cubicBezTo>
                  <a:cubicBezTo>
                    <a:pt x="198" y="22"/>
                    <a:pt x="197" y="29"/>
                    <a:pt x="194" y="32"/>
                  </a:cubicBezTo>
                  <a:cubicBezTo>
                    <a:pt x="191" y="36"/>
                    <a:pt x="193" y="38"/>
                    <a:pt x="189" y="40"/>
                  </a:cubicBezTo>
                  <a:cubicBezTo>
                    <a:pt x="186" y="43"/>
                    <a:pt x="186" y="45"/>
                    <a:pt x="190" y="50"/>
                  </a:cubicBezTo>
                  <a:cubicBezTo>
                    <a:pt x="194" y="55"/>
                    <a:pt x="188" y="55"/>
                    <a:pt x="184" y="51"/>
                  </a:cubicBezTo>
                  <a:cubicBezTo>
                    <a:pt x="180" y="47"/>
                    <a:pt x="177" y="47"/>
                    <a:pt x="177" y="52"/>
                  </a:cubicBezTo>
                  <a:cubicBezTo>
                    <a:pt x="177" y="56"/>
                    <a:pt x="172" y="54"/>
                    <a:pt x="173" y="49"/>
                  </a:cubicBezTo>
                  <a:cubicBezTo>
                    <a:pt x="174" y="44"/>
                    <a:pt x="168" y="47"/>
                    <a:pt x="167" y="44"/>
                  </a:cubicBezTo>
                  <a:cubicBezTo>
                    <a:pt x="166" y="41"/>
                    <a:pt x="161" y="37"/>
                    <a:pt x="157" y="37"/>
                  </a:cubicBezTo>
                  <a:cubicBezTo>
                    <a:pt x="154" y="37"/>
                    <a:pt x="154" y="41"/>
                    <a:pt x="151" y="41"/>
                  </a:cubicBezTo>
                  <a:cubicBezTo>
                    <a:pt x="148" y="41"/>
                    <a:pt x="147" y="42"/>
                    <a:pt x="147" y="46"/>
                  </a:cubicBezTo>
                  <a:cubicBezTo>
                    <a:pt x="148" y="49"/>
                    <a:pt x="142" y="46"/>
                    <a:pt x="139" y="46"/>
                  </a:cubicBezTo>
                  <a:cubicBezTo>
                    <a:pt x="135" y="47"/>
                    <a:pt x="139" y="51"/>
                    <a:pt x="137" y="51"/>
                  </a:cubicBezTo>
                  <a:cubicBezTo>
                    <a:pt x="135" y="51"/>
                    <a:pt x="135" y="55"/>
                    <a:pt x="131" y="55"/>
                  </a:cubicBezTo>
                  <a:cubicBezTo>
                    <a:pt x="128" y="55"/>
                    <a:pt x="129" y="62"/>
                    <a:pt x="129" y="66"/>
                  </a:cubicBezTo>
                  <a:cubicBezTo>
                    <a:pt x="130" y="70"/>
                    <a:pt x="124" y="64"/>
                    <a:pt x="121" y="65"/>
                  </a:cubicBezTo>
                  <a:cubicBezTo>
                    <a:pt x="118" y="66"/>
                    <a:pt x="122" y="69"/>
                    <a:pt x="123" y="74"/>
                  </a:cubicBezTo>
                  <a:cubicBezTo>
                    <a:pt x="124" y="78"/>
                    <a:pt x="121" y="78"/>
                    <a:pt x="119" y="79"/>
                  </a:cubicBezTo>
                  <a:cubicBezTo>
                    <a:pt x="117" y="81"/>
                    <a:pt x="115" y="75"/>
                    <a:pt x="115" y="71"/>
                  </a:cubicBezTo>
                  <a:cubicBezTo>
                    <a:pt x="115" y="67"/>
                    <a:pt x="110" y="71"/>
                    <a:pt x="106" y="75"/>
                  </a:cubicBezTo>
                  <a:cubicBezTo>
                    <a:pt x="101" y="80"/>
                    <a:pt x="107" y="87"/>
                    <a:pt x="105" y="89"/>
                  </a:cubicBezTo>
                  <a:cubicBezTo>
                    <a:pt x="103" y="90"/>
                    <a:pt x="94" y="98"/>
                    <a:pt x="89" y="105"/>
                  </a:cubicBezTo>
                  <a:cubicBezTo>
                    <a:pt x="84" y="111"/>
                    <a:pt x="73" y="107"/>
                    <a:pt x="69" y="110"/>
                  </a:cubicBezTo>
                  <a:cubicBezTo>
                    <a:pt x="66" y="113"/>
                    <a:pt x="62" y="111"/>
                    <a:pt x="58" y="114"/>
                  </a:cubicBezTo>
                  <a:cubicBezTo>
                    <a:pt x="55" y="116"/>
                    <a:pt x="48" y="122"/>
                    <a:pt x="48" y="118"/>
                  </a:cubicBezTo>
                  <a:cubicBezTo>
                    <a:pt x="47" y="115"/>
                    <a:pt x="38" y="118"/>
                    <a:pt x="34" y="122"/>
                  </a:cubicBezTo>
                  <a:cubicBezTo>
                    <a:pt x="30" y="126"/>
                    <a:pt x="24" y="129"/>
                    <a:pt x="20" y="129"/>
                  </a:cubicBezTo>
                  <a:cubicBezTo>
                    <a:pt x="16" y="130"/>
                    <a:pt x="16" y="136"/>
                    <a:pt x="14" y="138"/>
                  </a:cubicBezTo>
                  <a:cubicBezTo>
                    <a:pt x="12" y="139"/>
                    <a:pt x="13" y="132"/>
                    <a:pt x="13" y="131"/>
                  </a:cubicBezTo>
                  <a:cubicBezTo>
                    <a:pt x="13" y="129"/>
                    <a:pt x="9" y="134"/>
                    <a:pt x="7" y="139"/>
                  </a:cubicBezTo>
                  <a:cubicBezTo>
                    <a:pt x="5" y="144"/>
                    <a:pt x="11" y="146"/>
                    <a:pt x="8" y="152"/>
                  </a:cubicBezTo>
                  <a:cubicBezTo>
                    <a:pt x="4" y="157"/>
                    <a:pt x="0" y="163"/>
                    <a:pt x="6" y="170"/>
                  </a:cubicBezTo>
                  <a:cubicBezTo>
                    <a:pt x="11" y="177"/>
                    <a:pt x="14" y="181"/>
                    <a:pt x="12" y="185"/>
                  </a:cubicBezTo>
                  <a:cubicBezTo>
                    <a:pt x="10" y="188"/>
                    <a:pt x="7" y="178"/>
                    <a:pt x="5" y="179"/>
                  </a:cubicBezTo>
                  <a:cubicBezTo>
                    <a:pt x="4" y="180"/>
                    <a:pt x="10" y="185"/>
                    <a:pt x="9" y="187"/>
                  </a:cubicBezTo>
                  <a:cubicBezTo>
                    <a:pt x="7" y="189"/>
                    <a:pt x="2" y="178"/>
                    <a:pt x="1" y="181"/>
                  </a:cubicBezTo>
                  <a:cubicBezTo>
                    <a:pt x="0" y="183"/>
                    <a:pt x="12" y="200"/>
                    <a:pt x="12" y="206"/>
                  </a:cubicBezTo>
                  <a:cubicBezTo>
                    <a:pt x="12" y="213"/>
                    <a:pt x="22" y="219"/>
                    <a:pt x="22" y="228"/>
                  </a:cubicBezTo>
                  <a:cubicBezTo>
                    <a:pt x="21" y="237"/>
                    <a:pt x="30" y="251"/>
                    <a:pt x="32" y="253"/>
                  </a:cubicBezTo>
                  <a:cubicBezTo>
                    <a:pt x="33" y="256"/>
                    <a:pt x="28" y="262"/>
                    <a:pt x="29" y="268"/>
                  </a:cubicBezTo>
                  <a:cubicBezTo>
                    <a:pt x="30" y="275"/>
                    <a:pt x="27" y="278"/>
                    <a:pt x="23" y="278"/>
                  </a:cubicBezTo>
                  <a:cubicBezTo>
                    <a:pt x="18" y="278"/>
                    <a:pt x="21" y="285"/>
                    <a:pt x="26" y="285"/>
                  </a:cubicBezTo>
                  <a:cubicBezTo>
                    <a:pt x="30" y="286"/>
                    <a:pt x="29" y="289"/>
                    <a:pt x="34" y="292"/>
                  </a:cubicBezTo>
                  <a:cubicBezTo>
                    <a:pt x="39" y="296"/>
                    <a:pt x="52" y="295"/>
                    <a:pt x="56" y="295"/>
                  </a:cubicBezTo>
                  <a:cubicBezTo>
                    <a:pt x="60" y="295"/>
                    <a:pt x="61" y="288"/>
                    <a:pt x="67" y="288"/>
                  </a:cubicBezTo>
                  <a:cubicBezTo>
                    <a:pt x="73" y="288"/>
                    <a:pt x="72" y="286"/>
                    <a:pt x="75" y="282"/>
                  </a:cubicBezTo>
                  <a:cubicBezTo>
                    <a:pt x="78" y="279"/>
                    <a:pt x="91" y="280"/>
                    <a:pt x="104" y="281"/>
                  </a:cubicBezTo>
                  <a:cubicBezTo>
                    <a:pt x="117" y="281"/>
                    <a:pt x="123" y="277"/>
                    <a:pt x="125" y="272"/>
                  </a:cubicBezTo>
                  <a:cubicBezTo>
                    <a:pt x="127" y="267"/>
                    <a:pt x="136" y="267"/>
                    <a:pt x="140" y="263"/>
                  </a:cubicBezTo>
                  <a:cubicBezTo>
                    <a:pt x="144" y="260"/>
                    <a:pt x="147" y="260"/>
                    <a:pt x="157" y="260"/>
                  </a:cubicBezTo>
                  <a:cubicBezTo>
                    <a:pt x="167" y="261"/>
                    <a:pt x="176" y="255"/>
                    <a:pt x="182" y="253"/>
                  </a:cubicBezTo>
                  <a:cubicBezTo>
                    <a:pt x="188" y="250"/>
                    <a:pt x="200" y="251"/>
                    <a:pt x="206" y="250"/>
                  </a:cubicBezTo>
                  <a:cubicBezTo>
                    <a:pt x="212" y="248"/>
                    <a:pt x="213" y="257"/>
                    <a:pt x="219" y="257"/>
                  </a:cubicBezTo>
                  <a:cubicBezTo>
                    <a:pt x="226" y="256"/>
                    <a:pt x="229" y="259"/>
                    <a:pt x="233" y="258"/>
                  </a:cubicBezTo>
                  <a:cubicBezTo>
                    <a:pt x="236" y="258"/>
                    <a:pt x="236" y="261"/>
                    <a:pt x="239" y="262"/>
                  </a:cubicBezTo>
                  <a:cubicBezTo>
                    <a:pt x="243" y="262"/>
                    <a:pt x="242" y="265"/>
                    <a:pt x="240" y="269"/>
                  </a:cubicBezTo>
                  <a:cubicBezTo>
                    <a:pt x="238" y="272"/>
                    <a:pt x="245" y="272"/>
                    <a:pt x="250" y="278"/>
                  </a:cubicBezTo>
                  <a:cubicBezTo>
                    <a:pt x="255" y="285"/>
                    <a:pt x="250" y="286"/>
                    <a:pt x="253" y="291"/>
                  </a:cubicBezTo>
                  <a:cubicBezTo>
                    <a:pt x="255" y="296"/>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4"/>
                  </a:cubicBezTo>
                  <a:cubicBezTo>
                    <a:pt x="270" y="297"/>
                    <a:pt x="281" y="299"/>
                    <a:pt x="281" y="293"/>
                  </a:cubicBezTo>
                  <a:cubicBezTo>
                    <a:pt x="281" y="287"/>
                    <a:pt x="283" y="284"/>
                    <a:pt x="288" y="289"/>
                  </a:cubicBezTo>
                  <a:cubicBezTo>
                    <a:pt x="292" y="295"/>
                    <a:pt x="285" y="299"/>
                    <a:pt x="286" y="302"/>
                  </a:cubicBezTo>
                  <a:cubicBezTo>
                    <a:pt x="287" y="304"/>
                    <a:pt x="292" y="301"/>
                    <a:pt x="294" y="301"/>
                  </a:cubicBezTo>
                  <a:cubicBezTo>
                    <a:pt x="299" y="302"/>
                    <a:pt x="305" y="312"/>
                    <a:pt x="304" y="317"/>
                  </a:cubicBezTo>
                  <a:cubicBezTo>
                    <a:pt x="303" y="322"/>
                    <a:pt x="301" y="327"/>
                    <a:pt x="310" y="331"/>
                  </a:cubicBezTo>
                  <a:cubicBezTo>
                    <a:pt x="318" y="336"/>
                    <a:pt x="315" y="336"/>
                    <a:pt x="321" y="336"/>
                  </a:cubicBezTo>
                  <a:cubicBezTo>
                    <a:pt x="328" y="336"/>
                    <a:pt x="341" y="341"/>
                    <a:pt x="344" y="344"/>
                  </a:cubicBezTo>
                  <a:cubicBezTo>
                    <a:pt x="348" y="347"/>
                    <a:pt x="357" y="342"/>
                    <a:pt x="358" y="336"/>
                  </a:cubicBezTo>
                  <a:cubicBezTo>
                    <a:pt x="360" y="330"/>
                    <a:pt x="367" y="336"/>
                    <a:pt x="363" y="338"/>
                  </a:cubicBezTo>
                  <a:cubicBezTo>
                    <a:pt x="360" y="340"/>
                    <a:pt x="365" y="345"/>
                    <a:pt x="365" y="341"/>
                  </a:cubicBezTo>
                  <a:cubicBezTo>
                    <a:pt x="365" y="338"/>
                    <a:pt x="367" y="335"/>
                    <a:pt x="368" y="339"/>
                  </a:cubicBezTo>
                  <a:cubicBezTo>
                    <a:pt x="369" y="343"/>
                    <a:pt x="374" y="343"/>
                    <a:pt x="376" y="346"/>
                  </a:cubicBezTo>
                  <a:cubicBezTo>
                    <a:pt x="377" y="349"/>
                    <a:pt x="379" y="351"/>
                    <a:pt x="379" y="349"/>
                  </a:cubicBezTo>
                  <a:cubicBezTo>
                    <a:pt x="379" y="346"/>
                    <a:pt x="380" y="344"/>
                    <a:pt x="384" y="342"/>
                  </a:cubicBezTo>
                  <a:cubicBezTo>
                    <a:pt x="388" y="341"/>
                    <a:pt x="391" y="338"/>
                    <a:pt x="395" y="335"/>
                  </a:cubicBezTo>
                  <a:cubicBezTo>
                    <a:pt x="399" y="331"/>
                    <a:pt x="417" y="330"/>
                    <a:pt x="419" y="330"/>
                  </a:cubicBezTo>
                  <a:cubicBezTo>
                    <a:pt x="420" y="330"/>
                    <a:pt x="421" y="315"/>
                    <a:pt x="422" y="308"/>
                  </a:cubicBezTo>
                  <a:cubicBezTo>
                    <a:pt x="423" y="300"/>
                    <a:pt x="430" y="299"/>
                    <a:pt x="431" y="290"/>
                  </a:cubicBezTo>
                  <a:cubicBezTo>
                    <a:pt x="432" y="282"/>
                    <a:pt x="441" y="267"/>
                    <a:pt x="443" y="266"/>
                  </a:cubicBezTo>
                  <a:cubicBezTo>
                    <a:pt x="445" y="265"/>
                    <a:pt x="449" y="263"/>
                    <a:pt x="450" y="258"/>
                  </a:cubicBezTo>
                  <a:cubicBezTo>
                    <a:pt x="450" y="254"/>
                    <a:pt x="456" y="248"/>
                    <a:pt x="456" y="243"/>
                  </a:cubicBezTo>
                  <a:cubicBezTo>
                    <a:pt x="456" y="237"/>
                    <a:pt x="459" y="230"/>
                    <a:pt x="458" y="228"/>
                  </a:cubicBezTo>
                  <a:cubicBezTo>
                    <a:pt x="458" y="227"/>
                    <a:pt x="456" y="221"/>
                    <a:pt x="460" y="217"/>
                  </a:cubicBezTo>
                  <a:cubicBezTo>
                    <a:pt x="463" y="213"/>
                    <a:pt x="458" y="208"/>
                    <a:pt x="460" y="207"/>
                  </a:cubicBezTo>
                  <a:close/>
                  <a:moveTo>
                    <a:pt x="210" y="11"/>
                  </a:moveTo>
                  <a:cubicBezTo>
                    <a:pt x="209" y="8"/>
                    <a:pt x="191" y="12"/>
                    <a:pt x="195" y="15"/>
                  </a:cubicBezTo>
                  <a:cubicBezTo>
                    <a:pt x="198" y="17"/>
                    <a:pt x="210" y="14"/>
                    <a:pt x="210" y="11"/>
                  </a:cubicBezTo>
                  <a:close/>
                  <a:moveTo>
                    <a:pt x="266" y="307"/>
                  </a:moveTo>
                  <a:cubicBezTo>
                    <a:pt x="269" y="310"/>
                    <a:pt x="278" y="309"/>
                    <a:pt x="279" y="305"/>
                  </a:cubicBezTo>
                  <a:cubicBezTo>
                    <a:pt x="281" y="302"/>
                    <a:pt x="263" y="305"/>
                    <a:pt x="266" y="307"/>
                  </a:cubicBezTo>
                  <a:close/>
                  <a:moveTo>
                    <a:pt x="379" y="377"/>
                  </a:moveTo>
                  <a:cubicBezTo>
                    <a:pt x="372" y="377"/>
                    <a:pt x="362" y="371"/>
                    <a:pt x="360" y="371"/>
                  </a:cubicBezTo>
                  <a:cubicBezTo>
                    <a:pt x="357" y="372"/>
                    <a:pt x="368" y="389"/>
                    <a:pt x="365" y="394"/>
                  </a:cubicBezTo>
                  <a:cubicBezTo>
                    <a:pt x="361" y="398"/>
                    <a:pt x="375" y="410"/>
                    <a:pt x="380" y="411"/>
                  </a:cubicBezTo>
                  <a:cubicBezTo>
                    <a:pt x="385" y="412"/>
                    <a:pt x="383" y="406"/>
                    <a:pt x="386" y="407"/>
                  </a:cubicBezTo>
                  <a:cubicBezTo>
                    <a:pt x="389" y="407"/>
                    <a:pt x="388" y="403"/>
                    <a:pt x="389" y="401"/>
                  </a:cubicBezTo>
                  <a:cubicBezTo>
                    <a:pt x="389" y="398"/>
                    <a:pt x="392" y="404"/>
                    <a:pt x="395" y="402"/>
                  </a:cubicBezTo>
                  <a:cubicBezTo>
                    <a:pt x="398" y="401"/>
                    <a:pt x="394" y="390"/>
                    <a:pt x="398" y="390"/>
                  </a:cubicBezTo>
                  <a:cubicBezTo>
                    <a:pt x="402" y="390"/>
                    <a:pt x="399" y="377"/>
                    <a:pt x="398" y="373"/>
                  </a:cubicBezTo>
                  <a:cubicBezTo>
                    <a:pt x="397" y="368"/>
                    <a:pt x="386" y="376"/>
                    <a:pt x="379" y="37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3" name="Freeform 228">
              <a:extLst>
                <a:ext uri="{FF2B5EF4-FFF2-40B4-BE49-F238E27FC236}">
                  <a16:creationId xmlns="" xmlns:a16="http://schemas.microsoft.com/office/drawing/2014/main" id="{D0613427-E063-482B-8D33-6BD3347D22AD}"/>
                </a:ext>
              </a:extLst>
            </p:cNvPr>
            <p:cNvSpPr>
              <a:spLocks noEditPoints="1"/>
            </p:cNvSpPr>
            <p:nvPr/>
          </p:nvSpPr>
          <p:spPr bwMode="auto">
            <a:xfrm>
              <a:off x="8183562" y="4116388"/>
              <a:ext cx="298450" cy="355600"/>
            </a:xfrm>
            <a:custGeom>
              <a:avLst/>
              <a:gdLst>
                <a:gd name="T0" fmla="*/ 87 w 141"/>
                <a:gd name="T1" fmla="*/ 81 h 168"/>
                <a:gd name="T2" fmla="*/ 78 w 141"/>
                <a:gd name="T3" fmla="*/ 84 h 168"/>
                <a:gd name="T4" fmla="*/ 67 w 141"/>
                <a:gd name="T5" fmla="*/ 80 h 168"/>
                <a:gd name="T6" fmla="*/ 61 w 141"/>
                <a:gd name="T7" fmla="*/ 89 h 168"/>
                <a:gd name="T8" fmla="*/ 52 w 141"/>
                <a:gd name="T9" fmla="*/ 105 h 168"/>
                <a:gd name="T10" fmla="*/ 21 w 141"/>
                <a:gd name="T11" fmla="*/ 126 h 168"/>
                <a:gd name="T12" fmla="*/ 7 w 141"/>
                <a:gd name="T13" fmla="*/ 139 h 168"/>
                <a:gd name="T14" fmla="*/ 4 w 141"/>
                <a:gd name="T15" fmla="*/ 151 h 168"/>
                <a:gd name="T16" fmla="*/ 14 w 141"/>
                <a:gd name="T17" fmla="*/ 156 h 168"/>
                <a:gd name="T18" fmla="*/ 22 w 141"/>
                <a:gd name="T19" fmla="*/ 159 h 168"/>
                <a:gd name="T20" fmla="*/ 43 w 141"/>
                <a:gd name="T21" fmla="*/ 154 h 168"/>
                <a:gd name="T22" fmla="*/ 50 w 141"/>
                <a:gd name="T23" fmla="*/ 141 h 168"/>
                <a:gd name="T24" fmla="*/ 56 w 141"/>
                <a:gd name="T25" fmla="*/ 130 h 168"/>
                <a:gd name="T26" fmla="*/ 69 w 141"/>
                <a:gd name="T27" fmla="*/ 122 h 168"/>
                <a:gd name="T28" fmla="*/ 72 w 141"/>
                <a:gd name="T29" fmla="*/ 116 h 168"/>
                <a:gd name="T30" fmla="*/ 80 w 141"/>
                <a:gd name="T31" fmla="*/ 105 h 168"/>
                <a:gd name="T32" fmla="*/ 89 w 141"/>
                <a:gd name="T33" fmla="*/ 91 h 168"/>
                <a:gd name="T34" fmla="*/ 87 w 141"/>
                <a:gd name="T35" fmla="*/ 81 h 168"/>
                <a:gd name="T36" fmla="*/ 15 w 141"/>
                <a:gd name="T37" fmla="*/ 168 h 168"/>
                <a:gd name="T38" fmla="*/ 19 w 141"/>
                <a:gd name="T39" fmla="*/ 163 h 168"/>
                <a:gd name="T40" fmla="*/ 15 w 141"/>
                <a:gd name="T41" fmla="*/ 168 h 168"/>
                <a:gd name="T42" fmla="*/ 128 w 141"/>
                <a:gd name="T43" fmla="*/ 41 h 168"/>
                <a:gd name="T44" fmla="*/ 117 w 141"/>
                <a:gd name="T45" fmla="*/ 40 h 168"/>
                <a:gd name="T46" fmla="*/ 110 w 141"/>
                <a:gd name="T47" fmla="*/ 33 h 168"/>
                <a:gd name="T48" fmla="*/ 105 w 141"/>
                <a:gd name="T49" fmla="*/ 24 h 168"/>
                <a:gd name="T50" fmla="*/ 105 w 141"/>
                <a:gd name="T51" fmla="*/ 31 h 168"/>
                <a:gd name="T52" fmla="*/ 100 w 141"/>
                <a:gd name="T53" fmla="*/ 28 h 168"/>
                <a:gd name="T54" fmla="*/ 96 w 141"/>
                <a:gd name="T55" fmla="*/ 21 h 168"/>
                <a:gd name="T56" fmla="*/ 92 w 141"/>
                <a:gd name="T57" fmla="*/ 10 h 168"/>
                <a:gd name="T58" fmla="*/ 78 w 141"/>
                <a:gd name="T59" fmla="*/ 0 h 168"/>
                <a:gd name="T60" fmla="*/ 81 w 141"/>
                <a:gd name="T61" fmla="*/ 12 h 168"/>
                <a:gd name="T62" fmla="*/ 89 w 141"/>
                <a:gd name="T63" fmla="*/ 20 h 168"/>
                <a:gd name="T64" fmla="*/ 96 w 141"/>
                <a:gd name="T65" fmla="*/ 29 h 168"/>
                <a:gd name="T66" fmla="*/ 94 w 141"/>
                <a:gd name="T67" fmla="*/ 46 h 168"/>
                <a:gd name="T68" fmla="*/ 85 w 141"/>
                <a:gd name="T69" fmla="*/ 56 h 168"/>
                <a:gd name="T70" fmla="*/ 100 w 141"/>
                <a:gd name="T71" fmla="*/ 70 h 168"/>
                <a:gd name="T72" fmla="*/ 97 w 141"/>
                <a:gd name="T73" fmla="*/ 88 h 168"/>
                <a:gd name="T74" fmla="*/ 107 w 141"/>
                <a:gd name="T75" fmla="*/ 89 h 168"/>
                <a:gd name="T76" fmla="*/ 119 w 141"/>
                <a:gd name="T77" fmla="*/ 72 h 168"/>
                <a:gd name="T78" fmla="*/ 123 w 141"/>
                <a:gd name="T79" fmla="*/ 60 h 168"/>
                <a:gd name="T80" fmla="*/ 130 w 141"/>
                <a:gd name="T81" fmla="*/ 57 h 168"/>
                <a:gd name="T82" fmla="*/ 135 w 141"/>
                <a:gd name="T83" fmla="*/ 51 h 168"/>
                <a:gd name="T84" fmla="*/ 139 w 141"/>
                <a:gd name="T85" fmla="*/ 41 h 168"/>
                <a:gd name="T86" fmla="*/ 128 w 141"/>
                <a:gd name="T87"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8">
                  <a:moveTo>
                    <a:pt x="87" y="81"/>
                  </a:moveTo>
                  <a:cubicBezTo>
                    <a:pt x="84" y="79"/>
                    <a:pt x="82" y="82"/>
                    <a:pt x="78" y="84"/>
                  </a:cubicBezTo>
                  <a:cubicBezTo>
                    <a:pt x="74" y="86"/>
                    <a:pt x="72" y="76"/>
                    <a:pt x="67" y="80"/>
                  </a:cubicBezTo>
                  <a:cubicBezTo>
                    <a:pt x="62" y="83"/>
                    <a:pt x="67" y="85"/>
                    <a:pt x="61" y="89"/>
                  </a:cubicBezTo>
                  <a:cubicBezTo>
                    <a:pt x="56" y="94"/>
                    <a:pt x="58" y="95"/>
                    <a:pt x="52" y="105"/>
                  </a:cubicBezTo>
                  <a:cubicBezTo>
                    <a:pt x="46" y="115"/>
                    <a:pt x="24" y="120"/>
                    <a:pt x="21" y="126"/>
                  </a:cubicBezTo>
                  <a:cubicBezTo>
                    <a:pt x="18" y="131"/>
                    <a:pt x="7" y="135"/>
                    <a:pt x="7" y="139"/>
                  </a:cubicBezTo>
                  <a:cubicBezTo>
                    <a:pt x="7" y="143"/>
                    <a:pt x="0" y="146"/>
                    <a:pt x="4" y="151"/>
                  </a:cubicBezTo>
                  <a:cubicBezTo>
                    <a:pt x="7" y="156"/>
                    <a:pt x="11" y="153"/>
                    <a:pt x="14" y="156"/>
                  </a:cubicBezTo>
                  <a:cubicBezTo>
                    <a:pt x="17" y="159"/>
                    <a:pt x="21" y="156"/>
                    <a:pt x="22" y="159"/>
                  </a:cubicBezTo>
                  <a:cubicBezTo>
                    <a:pt x="24" y="162"/>
                    <a:pt x="35" y="162"/>
                    <a:pt x="43" y="154"/>
                  </a:cubicBezTo>
                  <a:cubicBezTo>
                    <a:pt x="51" y="147"/>
                    <a:pt x="47" y="143"/>
                    <a:pt x="50" y="141"/>
                  </a:cubicBezTo>
                  <a:cubicBezTo>
                    <a:pt x="54" y="139"/>
                    <a:pt x="54" y="133"/>
                    <a:pt x="56" y="130"/>
                  </a:cubicBezTo>
                  <a:cubicBezTo>
                    <a:pt x="58" y="126"/>
                    <a:pt x="60" y="122"/>
                    <a:pt x="69" y="122"/>
                  </a:cubicBezTo>
                  <a:cubicBezTo>
                    <a:pt x="78" y="122"/>
                    <a:pt x="73" y="120"/>
                    <a:pt x="72" y="116"/>
                  </a:cubicBezTo>
                  <a:cubicBezTo>
                    <a:pt x="72" y="112"/>
                    <a:pt x="80" y="111"/>
                    <a:pt x="80" y="105"/>
                  </a:cubicBezTo>
                  <a:cubicBezTo>
                    <a:pt x="80" y="100"/>
                    <a:pt x="91" y="95"/>
                    <a:pt x="89" y="91"/>
                  </a:cubicBezTo>
                  <a:cubicBezTo>
                    <a:pt x="86" y="86"/>
                    <a:pt x="91" y="84"/>
                    <a:pt x="87" y="81"/>
                  </a:cubicBezTo>
                  <a:close/>
                  <a:moveTo>
                    <a:pt x="15" y="168"/>
                  </a:moveTo>
                  <a:cubicBezTo>
                    <a:pt x="17" y="168"/>
                    <a:pt x="22" y="167"/>
                    <a:pt x="19" y="163"/>
                  </a:cubicBezTo>
                  <a:cubicBezTo>
                    <a:pt x="16" y="159"/>
                    <a:pt x="11" y="167"/>
                    <a:pt x="15" y="168"/>
                  </a:cubicBezTo>
                  <a:close/>
                  <a:moveTo>
                    <a:pt x="128" y="41"/>
                  </a:moveTo>
                  <a:cubicBezTo>
                    <a:pt x="126" y="45"/>
                    <a:pt x="121" y="40"/>
                    <a:pt x="117" y="40"/>
                  </a:cubicBezTo>
                  <a:cubicBezTo>
                    <a:pt x="113" y="40"/>
                    <a:pt x="110" y="37"/>
                    <a:pt x="110" y="33"/>
                  </a:cubicBezTo>
                  <a:cubicBezTo>
                    <a:pt x="110" y="30"/>
                    <a:pt x="109" y="24"/>
                    <a:pt x="105" y="24"/>
                  </a:cubicBezTo>
                  <a:cubicBezTo>
                    <a:pt x="101" y="25"/>
                    <a:pt x="106" y="29"/>
                    <a:pt x="105" y="31"/>
                  </a:cubicBezTo>
                  <a:cubicBezTo>
                    <a:pt x="103" y="33"/>
                    <a:pt x="102" y="28"/>
                    <a:pt x="100" y="28"/>
                  </a:cubicBezTo>
                  <a:cubicBezTo>
                    <a:pt x="98" y="28"/>
                    <a:pt x="96" y="26"/>
                    <a:pt x="96" y="21"/>
                  </a:cubicBezTo>
                  <a:cubicBezTo>
                    <a:pt x="96" y="16"/>
                    <a:pt x="92" y="16"/>
                    <a:pt x="92" y="10"/>
                  </a:cubicBezTo>
                  <a:cubicBezTo>
                    <a:pt x="92" y="5"/>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2"/>
                    <a:pt x="85" y="56"/>
                  </a:cubicBezTo>
                  <a:cubicBezTo>
                    <a:pt x="81" y="61"/>
                    <a:pt x="94" y="65"/>
                    <a:pt x="100" y="70"/>
                  </a:cubicBezTo>
                  <a:cubicBezTo>
                    <a:pt x="105" y="74"/>
                    <a:pt x="95" y="85"/>
                    <a:pt x="97" y="88"/>
                  </a:cubicBezTo>
                  <a:cubicBezTo>
                    <a:pt x="97" y="89"/>
                    <a:pt x="101" y="91"/>
                    <a:pt x="107" y="89"/>
                  </a:cubicBezTo>
                  <a:cubicBezTo>
                    <a:pt x="113" y="88"/>
                    <a:pt x="115" y="75"/>
                    <a:pt x="119" y="72"/>
                  </a:cubicBezTo>
                  <a:cubicBezTo>
                    <a:pt x="123" y="68"/>
                    <a:pt x="121" y="63"/>
                    <a:pt x="123" y="60"/>
                  </a:cubicBezTo>
                  <a:cubicBezTo>
                    <a:pt x="125" y="57"/>
                    <a:pt x="128" y="57"/>
                    <a:pt x="130" y="57"/>
                  </a:cubicBezTo>
                  <a:cubicBezTo>
                    <a:pt x="133" y="57"/>
                    <a:pt x="132" y="51"/>
                    <a:pt x="135" y="51"/>
                  </a:cubicBezTo>
                  <a:cubicBezTo>
                    <a:pt x="139" y="51"/>
                    <a:pt x="137" y="46"/>
                    <a:pt x="139" y="41"/>
                  </a:cubicBezTo>
                  <a:cubicBezTo>
                    <a:pt x="141" y="35"/>
                    <a:pt x="130" y="37"/>
                    <a:pt x="128" y="4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4" name="Freeform 229">
              <a:extLst>
                <a:ext uri="{FF2B5EF4-FFF2-40B4-BE49-F238E27FC236}">
                  <a16:creationId xmlns="" xmlns:a16="http://schemas.microsoft.com/office/drawing/2014/main" id="{54694116-A051-4BB4-9001-15CDB5E4A5A6}"/>
                </a:ext>
              </a:extLst>
            </p:cNvPr>
            <p:cNvSpPr>
              <a:spLocks noEditPoints="1"/>
            </p:cNvSpPr>
            <p:nvPr/>
          </p:nvSpPr>
          <p:spPr bwMode="auto">
            <a:xfrm>
              <a:off x="8443912" y="3633788"/>
              <a:ext cx="65088" cy="58738"/>
            </a:xfrm>
            <a:custGeom>
              <a:avLst/>
              <a:gdLst>
                <a:gd name="T0" fmla="*/ 4 w 31"/>
                <a:gd name="T1" fmla="*/ 24 h 28"/>
                <a:gd name="T2" fmla="*/ 17 w 31"/>
                <a:gd name="T3" fmla="*/ 20 h 28"/>
                <a:gd name="T4" fmla="*/ 4 w 31"/>
                <a:gd name="T5" fmla="*/ 24 h 28"/>
                <a:gd name="T6" fmla="*/ 20 w 31"/>
                <a:gd name="T7" fmla="*/ 11 h 28"/>
                <a:gd name="T8" fmla="*/ 31 w 31"/>
                <a:gd name="T9" fmla="*/ 4 h 28"/>
                <a:gd name="T10" fmla="*/ 20 w 31"/>
                <a:gd name="T11" fmla="*/ 11 h 28"/>
              </a:gdLst>
              <a:ahLst/>
              <a:cxnLst>
                <a:cxn ang="0">
                  <a:pos x="T0" y="T1"/>
                </a:cxn>
                <a:cxn ang="0">
                  <a:pos x="T2" y="T3"/>
                </a:cxn>
                <a:cxn ang="0">
                  <a:pos x="T4" y="T5"/>
                </a:cxn>
                <a:cxn ang="0">
                  <a:pos x="T6" y="T7"/>
                </a:cxn>
                <a:cxn ang="0">
                  <a:pos x="T8" y="T9"/>
                </a:cxn>
                <a:cxn ang="0">
                  <a:pos x="T10" y="T11"/>
                </a:cxn>
              </a:cxnLst>
              <a:rect l="0" t="0" r="r" b="b"/>
              <a:pathLst>
                <a:path w="31" h="28">
                  <a:moveTo>
                    <a:pt x="4" y="24"/>
                  </a:moveTo>
                  <a:cubicBezTo>
                    <a:pt x="8" y="28"/>
                    <a:pt x="17" y="28"/>
                    <a:pt x="17" y="20"/>
                  </a:cubicBezTo>
                  <a:cubicBezTo>
                    <a:pt x="17" y="13"/>
                    <a:pt x="0" y="20"/>
                    <a:pt x="4" y="24"/>
                  </a:cubicBezTo>
                  <a:close/>
                  <a:moveTo>
                    <a:pt x="20" y="11"/>
                  </a:moveTo>
                  <a:cubicBezTo>
                    <a:pt x="22" y="12"/>
                    <a:pt x="31" y="9"/>
                    <a:pt x="31" y="4"/>
                  </a:cubicBezTo>
                  <a:cubicBezTo>
                    <a:pt x="31" y="0"/>
                    <a:pt x="15" y="9"/>
                    <a:pt x="20" y="1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5" name="Freeform 230">
              <a:extLst>
                <a:ext uri="{FF2B5EF4-FFF2-40B4-BE49-F238E27FC236}">
                  <a16:creationId xmlns="" xmlns:a16="http://schemas.microsoft.com/office/drawing/2014/main" id="{553342B5-705D-46AE-B537-8D6FDED961A9}"/>
                </a:ext>
              </a:extLst>
            </p:cNvPr>
            <p:cNvSpPr>
              <a:spLocks/>
            </p:cNvSpPr>
            <p:nvPr/>
          </p:nvSpPr>
          <p:spPr bwMode="auto">
            <a:xfrm>
              <a:off x="5480050" y="2139951"/>
              <a:ext cx="344488" cy="215900"/>
            </a:xfrm>
            <a:custGeom>
              <a:avLst/>
              <a:gdLst>
                <a:gd name="T0" fmla="*/ 161 w 162"/>
                <a:gd name="T1" fmla="*/ 64 h 102"/>
                <a:gd name="T2" fmla="*/ 151 w 162"/>
                <a:gd name="T3" fmla="*/ 61 h 102"/>
                <a:gd name="T4" fmla="*/ 139 w 162"/>
                <a:gd name="T5" fmla="*/ 53 h 102"/>
                <a:gd name="T6" fmla="*/ 126 w 162"/>
                <a:gd name="T7" fmla="*/ 46 h 102"/>
                <a:gd name="T8" fmla="*/ 115 w 162"/>
                <a:gd name="T9" fmla="*/ 37 h 102"/>
                <a:gd name="T10" fmla="*/ 110 w 162"/>
                <a:gd name="T11" fmla="*/ 28 h 102"/>
                <a:gd name="T12" fmla="*/ 105 w 162"/>
                <a:gd name="T13" fmla="*/ 21 h 102"/>
                <a:gd name="T14" fmla="*/ 88 w 162"/>
                <a:gd name="T15" fmla="*/ 19 h 102"/>
                <a:gd name="T16" fmla="*/ 84 w 162"/>
                <a:gd name="T17" fmla="*/ 7 h 102"/>
                <a:gd name="T18" fmla="*/ 76 w 162"/>
                <a:gd name="T19" fmla="*/ 4 h 102"/>
                <a:gd name="T20" fmla="*/ 68 w 162"/>
                <a:gd name="T21" fmla="*/ 2 h 102"/>
                <a:gd name="T22" fmla="*/ 63 w 162"/>
                <a:gd name="T23" fmla="*/ 4 h 102"/>
                <a:gd name="T24" fmla="*/ 59 w 162"/>
                <a:gd name="T25" fmla="*/ 8 h 102"/>
                <a:gd name="T26" fmla="*/ 51 w 162"/>
                <a:gd name="T27" fmla="*/ 14 h 102"/>
                <a:gd name="T28" fmla="*/ 47 w 162"/>
                <a:gd name="T29" fmla="*/ 20 h 102"/>
                <a:gd name="T30" fmla="*/ 39 w 162"/>
                <a:gd name="T31" fmla="*/ 18 h 102"/>
                <a:gd name="T32" fmla="*/ 31 w 162"/>
                <a:gd name="T33" fmla="*/ 16 h 102"/>
                <a:gd name="T34" fmla="*/ 17 w 162"/>
                <a:gd name="T35" fmla="*/ 5 h 102"/>
                <a:gd name="T36" fmla="*/ 6 w 162"/>
                <a:gd name="T37" fmla="*/ 11 h 102"/>
                <a:gd name="T38" fmla="*/ 11 w 162"/>
                <a:gd name="T39" fmla="*/ 9 h 102"/>
                <a:gd name="T40" fmla="*/ 20 w 162"/>
                <a:gd name="T41" fmla="*/ 20 h 102"/>
                <a:gd name="T42" fmla="*/ 25 w 162"/>
                <a:gd name="T43" fmla="*/ 26 h 102"/>
                <a:gd name="T44" fmla="*/ 14 w 162"/>
                <a:gd name="T45" fmla="*/ 29 h 102"/>
                <a:gd name="T46" fmla="*/ 3 w 162"/>
                <a:gd name="T47" fmla="*/ 29 h 102"/>
                <a:gd name="T48" fmla="*/ 6 w 162"/>
                <a:gd name="T49" fmla="*/ 38 h 102"/>
                <a:gd name="T50" fmla="*/ 6 w 162"/>
                <a:gd name="T51" fmla="*/ 45 h 102"/>
                <a:gd name="T52" fmla="*/ 13 w 162"/>
                <a:gd name="T53" fmla="*/ 48 h 102"/>
                <a:gd name="T54" fmla="*/ 15 w 162"/>
                <a:gd name="T55" fmla="*/ 57 h 102"/>
                <a:gd name="T56" fmla="*/ 15 w 162"/>
                <a:gd name="T57" fmla="*/ 72 h 102"/>
                <a:gd name="T58" fmla="*/ 24 w 162"/>
                <a:gd name="T59" fmla="*/ 70 h 102"/>
                <a:gd name="T60" fmla="*/ 34 w 162"/>
                <a:gd name="T61" fmla="*/ 63 h 102"/>
                <a:gd name="T62" fmla="*/ 42 w 162"/>
                <a:gd name="T63" fmla="*/ 62 h 102"/>
                <a:gd name="T64" fmla="*/ 55 w 162"/>
                <a:gd name="T65" fmla="*/ 62 h 102"/>
                <a:gd name="T66" fmla="*/ 64 w 162"/>
                <a:gd name="T67" fmla="*/ 66 h 102"/>
                <a:gd name="T68" fmla="*/ 69 w 162"/>
                <a:gd name="T69" fmla="*/ 69 h 102"/>
                <a:gd name="T70" fmla="*/ 79 w 162"/>
                <a:gd name="T71" fmla="*/ 72 h 102"/>
                <a:gd name="T72" fmla="*/ 84 w 162"/>
                <a:gd name="T73" fmla="*/ 76 h 102"/>
                <a:gd name="T74" fmla="*/ 91 w 162"/>
                <a:gd name="T75" fmla="*/ 82 h 102"/>
                <a:gd name="T76" fmla="*/ 99 w 162"/>
                <a:gd name="T77" fmla="*/ 83 h 102"/>
                <a:gd name="T78" fmla="*/ 101 w 162"/>
                <a:gd name="T79" fmla="*/ 97 h 102"/>
                <a:gd name="T80" fmla="*/ 104 w 162"/>
                <a:gd name="T81" fmla="*/ 97 h 102"/>
                <a:gd name="T82" fmla="*/ 112 w 162"/>
                <a:gd name="T83" fmla="*/ 99 h 102"/>
                <a:gd name="T84" fmla="*/ 122 w 162"/>
                <a:gd name="T85" fmla="*/ 96 h 102"/>
                <a:gd name="T86" fmla="*/ 138 w 162"/>
                <a:gd name="T87" fmla="*/ 86 h 102"/>
                <a:gd name="T88" fmla="*/ 144 w 162"/>
                <a:gd name="T89" fmla="*/ 75 h 102"/>
                <a:gd name="T90" fmla="*/ 153 w 162"/>
                <a:gd name="T91" fmla="*/ 70 h 102"/>
                <a:gd name="T92" fmla="*/ 162 w 162"/>
                <a:gd name="T93" fmla="*/ 72 h 102"/>
                <a:gd name="T94" fmla="*/ 161 w 162"/>
                <a:gd name="T95" fmla="*/ 6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102">
                  <a:moveTo>
                    <a:pt x="161" y="64"/>
                  </a:moveTo>
                  <a:cubicBezTo>
                    <a:pt x="161" y="64"/>
                    <a:pt x="153" y="61"/>
                    <a:pt x="151" y="61"/>
                  </a:cubicBezTo>
                  <a:cubicBezTo>
                    <a:pt x="148" y="61"/>
                    <a:pt x="144" y="55"/>
                    <a:pt x="139" y="53"/>
                  </a:cubicBezTo>
                  <a:cubicBezTo>
                    <a:pt x="134" y="52"/>
                    <a:pt x="128" y="49"/>
                    <a:pt x="126" y="46"/>
                  </a:cubicBezTo>
                  <a:cubicBezTo>
                    <a:pt x="124" y="43"/>
                    <a:pt x="116" y="40"/>
                    <a:pt x="115" y="37"/>
                  </a:cubicBezTo>
                  <a:cubicBezTo>
                    <a:pt x="114" y="35"/>
                    <a:pt x="112" y="31"/>
                    <a:pt x="110" y="28"/>
                  </a:cubicBezTo>
                  <a:cubicBezTo>
                    <a:pt x="107" y="25"/>
                    <a:pt x="107" y="21"/>
                    <a:pt x="105" y="21"/>
                  </a:cubicBezTo>
                  <a:cubicBezTo>
                    <a:pt x="103" y="20"/>
                    <a:pt x="88" y="21"/>
                    <a:pt x="88" y="19"/>
                  </a:cubicBezTo>
                  <a:cubicBezTo>
                    <a:pt x="88" y="17"/>
                    <a:pt x="87" y="7"/>
                    <a:pt x="84" y="7"/>
                  </a:cubicBezTo>
                  <a:cubicBezTo>
                    <a:pt x="81" y="6"/>
                    <a:pt x="77" y="5"/>
                    <a:pt x="76" y="4"/>
                  </a:cubicBezTo>
                  <a:cubicBezTo>
                    <a:pt x="74" y="2"/>
                    <a:pt x="69" y="0"/>
                    <a:pt x="68" y="2"/>
                  </a:cubicBezTo>
                  <a:cubicBezTo>
                    <a:pt x="67" y="3"/>
                    <a:pt x="64" y="4"/>
                    <a:pt x="63" y="4"/>
                  </a:cubicBezTo>
                  <a:cubicBezTo>
                    <a:pt x="62" y="4"/>
                    <a:pt x="62" y="9"/>
                    <a:pt x="59" y="8"/>
                  </a:cubicBezTo>
                  <a:cubicBezTo>
                    <a:pt x="56" y="8"/>
                    <a:pt x="51" y="12"/>
                    <a:pt x="51" y="14"/>
                  </a:cubicBezTo>
                  <a:cubicBezTo>
                    <a:pt x="51" y="17"/>
                    <a:pt x="51" y="20"/>
                    <a:pt x="47" y="20"/>
                  </a:cubicBezTo>
                  <a:cubicBezTo>
                    <a:pt x="45" y="19"/>
                    <a:pt x="42" y="19"/>
                    <a:pt x="39" y="18"/>
                  </a:cubicBezTo>
                  <a:cubicBezTo>
                    <a:pt x="38" y="18"/>
                    <a:pt x="35" y="21"/>
                    <a:pt x="31" y="16"/>
                  </a:cubicBezTo>
                  <a:cubicBezTo>
                    <a:pt x="27" y="10"/>
                    <a:pt x="21" y="5"/>
                    <a:pt x="17" y="5"/>
                  </a:cubicBezTo>
                  <a:cubicBezTo>
                    <a:pt x="14" y="5"/>
                    <a:pt x="3" y="5"/>
                    <a:pt x="6" y="11"/>
                  </a:cubicBezTo>
                  <a:cubicBezTo>
                    <a:pt x="7" y="10"/>
                    <a:pt x="8" y="9"/>
                    <a:pt x="11" y="9"/>
                  </a:cubicBezTo>
                  <a:cubicBezTo>
                    <a:pt x="19" y="10"/>
                    <a:pt x="15" y="19"/>
                    <a:pt x="20" y="20"/>
                  </a:cubicBezTo>
                  <a:cubicBezTo>
                    <a:pt x="24" y="20"/>
                    <a:pt x="29" y="27"/>
                    <a:pt x="25" y="26"/>
                  </a:cubicBezTo>
                  <a:cubicBezTo>
                    <a:pt x="21" y="26"/>
                    <a:pt x="18" y="30"/>
                    <a:pt x="14" y="29"/>
                  </a:cubicBezTo>
                  <a:cubicBezTo>
                    <a:pt x="10" y="27"/>
                    <a:pt x="5" y="24"/>
                    <a:pt x="3" y="29"/>
                  </a:cubicBezTo>
                  <a:cubicBezTo>
                    <a:pt x="2" y="33"/>
                    <a:pt x="0" y="38"/>
                    <a:pt x="6" y="38"/>
                  </a:cubicBezTo>
                  <a:cubicBezTo>
                    <a:pt x="11" y="38"/>
                    <a:pt x="10" y="41"/>
                    <a:pt x="6" y="45"/>
                  </a:cubicBezTo>
                  <a:cubicBezTo>
                    <a:pt x="3" y="49"/>
                    <a:pt x="12" y="44"/>
                    <a:pt x="13" y="48"/>
                  </a:cubicBezTo>
                  <a:cubicBezTo>
                    <a:pt x="13" y="51"/>
                    <a:pt x="16" y="51"/>
                    <a:pt x="15" y="57"/>
                  </a:cubicBezTo>
                  <a:cubicBezTo>
                    <a:pt x="14" y="60"/>
                    <a:pt x="15" y="67"/>
                    <a:pt x="15" y="72"/>
                  </a:cubicBezTo>
                  <a:cubicBezTo>
                    <a:pt x="19" y="72"/>
                    <a:pt x="23" y="71"/>
                    <a:pt x="24" y="70"/>
                  </a:cubicBezTo>
                  <a:cubicBezTo>
                    <a:pt x="26" y="68"/>
                    <a:pt x="31" y="63"/>
                    <a:pt x="34" y="63"/>
                  </a:cubicBezTo>
                  <a:cubicBezTo>
                    <a:pt x="37" y="63"/>
                    <a:pt x="41" y="64"/>
                    <a:pt x="42" y="62"/>
                  </a:cubicBezTo>
                  <a:cubicBezTo>
                    <a:pt x="44" y="60"/>
                    <a:pt x="54" y="60"/>
                    <a:pt x="55" y="62"/>
                  </a:cubicBezTo>
                  <a:cubicBezTo>
                    <a:pt x="57" y="64"/>
                    <a:pt x="62" y="66"/>
                    <a:pt x="64" y="66"/>
                  </a:cubicBezTo>
                  <a:cubicBezTo>
                    <a:pt x="65" y="66"/>
                    <a:pt x="66" y="69"/>
                    <a:pt x="69" y="69"/>
                  </a:cubicBezTo>
                  <a:cubicBezTo>
                    <a:pt x="72" y="68"/>
                    <a:pt x="79" y="70"/>
                    <a:pt x="79" y="72"/>
                  </a:cubicBezTo>
                  <a:cubicBezTo>
                    <a:pt x="79" y="74"/>
                    <a:pt x="81" y="76"/>
                    <a:pt x="84" y="76"/>
                  </a:cubicBezTo>
                  <a:cubicBezTo>
                    <a:pt x="86" y="76"/>
                    <a:pt x="89" y="82"/>
                    <a:pt x="91" y="82"/>
                  </a:cubicBezTo>
                  <a:cubicBezTo>
                    <a:pt x="94" y="82"/>
                    <a:pt x="99" y="82"/>
                    <a:pt x="99" y="83"/>
                  </a:cubicBezTo>
                  <a:cubicBezTo>
                    <a:pt x="99" y="85"/>
                    <a:pt x="100" y="93"/>
                    <a:pt x="101" y="97"/>
                  </a:cubicBezTo>
                  <a:cubicBezTo>
                    <a:pt x="102" y="97"/>
                    <a:pt x="103" y="96"/>
                    <a:pt x="104" y="97"/>
                  </a:cubicBezTo>
                  <a:cubicBezTo>
                    <a:pt x="105" y="98"/>
                    <a:pt x="111" y="96"/>
                    <a:pt x="112" y="99"/>
                  </a:cubicBezTo>
                  <a:cubicBezTo>
                    <a:pt x="113" y="102"/>
                    <a:pt x="122" y="100"/>
                    <a:pt x="122" y="96"/>
                  </a:cubicBezTo>
                  <a:cubicBezTo>
                    <a:pt x="121" y="91"/>
                    <a:pt x="136" y="91"/>
                    <a:pt x="138" y="86"/>
                  </a:cubicBezTo>
                  <a:cubicBezTo>
                    <a:pt x="139" y="82"/>
                    <a:pt x="141" y="74"/>
                    <a:pt x="144" y="75"/>
                  </a:cubicBezTo>
                  <a:cubicBezTo>
                    <a:pt x="148" y="76"/>
                    <a:pt x="150" y="69"/>
                    <a:pt x="153" y="70"/>
                  </a:cubicBezTo>
                  <a:cubicBezTo>
                    <a:pt x="156" y="70"/>
                    <a:pt x="158" y="72"/>
                    <a:pt x="162" y="72"/>
                  </a:cubicBezTo>
                  <a:lnTo>
                    <a:pt x="161" y="64"/>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6" name="Freeform 231">
              <a:extLst>
                <a:ext uri="{FF2B5EF4-FFF2-40B4-BE49-F238E27FC236}">
                  <a16:creationId xmlns="" xmlns:a16="http://schemas.microsoft.com/office/drawing/2014/main" id="{C8155561-0508-4BFD-AE25-935DA0FF3F55}"/>
                </a:ext>
              </a:extLst>
            </p:cNvPr>
            <p:cNvSpPr>
              <a:spLocks/>
            </p:cNvSpPr>
            <p:nvPr/>
          </p:nvSpPr>
          <p:spPr bwMode="auto">
            <a:xfrm>
              <a:off x="5273675" y="2217738"/>
              <a:ext cx="471488" cy="400050"/>
            </a:xfrm>
            <a:custGeom>
              <a:avLst/>
              <a:gdLst>
                <a:gd name="T0" fmla="*/ 217 w 223"/>
                <a:gd name="T1" fmla="*/ 163 h 189"/>
                <a:gd name="T2" fmla="*/ 212 w 223"/>
                <a:gd name="T3" fmla="*/ 150 h 189"/>
                <a:gd name="T4" fmla="*/ 200 w 223"/>
                <a:gd name="T5" fmla="*/ 140 h 189"/>
                <a:gd name="T6" fmla="*/ 192 w 223"/>
                <a:gd name="T7" fmla="*/ 131 h 189"/>
                <a:gd name="T8" fmla="*/ 204 w 223"/>
                <a:gd name="T9" fmla="*/ 115 h 189"/>
                <a:gd name="T10" fmla="*/ 193 w 223"/>
                <a:gd name="T11" fmla="*/ 109 h 189"/>
                <a:gd name="T12" fmla="*/ 191 w 223"/>
                <a:gd name="T13" fmla="*/ 96 h 189"/>
                <a:gd name="T14" fmla="*/ 191 w 223"/>
                <a:gd name="T15" fmla="*/ 84 h 189"/>
                <a:gd name="T16" fmla="*/ 192 w 223"/>
                <a:gd name="T17" fmla="*/ 74 h 189"/>
                <a:gd name="T18" fmla="*/ 197 w 223"/>
                <a:gd name="T19" fmla="*/ 65 h 189"/>
                <a:gd name="T20" fmla="*/ 199 w 223"/>
                <a:gd name="T21" fmla="*/ 60 h 189"/>
                <a:gd name="T22" fmla="*/ 197 w 223"/>
                <a:gd name="T23" fmla="*/ 46 h 189"/>
                <a:gd name="T24" fmla="*/ 189 w 223"/>
                <a:gd name="T25" fmla="*/ 45 h 189"/>
                <a:gd name="T26" fmla="*/ 182 w 223"/>
                <a:gd name="T27" fmla="*/ 39 h 189"/>
                <a:gd name="T28" fmla="*/ 177 w 223"/>
                <a:gd name="T29" fmla="*/ 35 h 189"/>
                <a:gd name="T30" fmla="*/ 167 w 223"/>
                <a:gd name="T31" fmla="*/ 32 h 189"/>
                <a:gd name="T32" fmla="*/ 162 w 223"/>
                <a:gd name="T33" fmla="*/ 29 h 189"/>
                <a:gd name="T34" fmla="*/ 153 w 223"/>
                <a:gd name="T35" fmla="*/ 25 h 189"/>
                <a:gd name="T36" fmla="*/ 140 w 223"/>
                <a:gd name="T37" fmla="*/ 25 h 189"/>
                <a:gd name="T38" fmla="*/ 132 w 223"/>
                <a:gd name="T39" fmla="*/ 26 h 189"/>
                <a:gd name="T40" fmla="*/ 122 w 223"/>
                <a:gd name="T41" fmla="*/ 33 h 189"/>
                <a:gd name="T42" fmla="*/ 113 w 223"/>
                <a:gd name="T43" fmla="*/ 35 h 189"/>
                <a:gd name="T44" fmla="*/ 113 w 223"/>
                <a:gd name="T45" fmla="*/ 41 h 189"/>
                <a:gd name="T46" fmla="*/ 88 w 223"/>
                <a:gd name="T47" fmla="*/ 46 h 189"/>
                <a:gd name="T48" fmla="*/ 68 w 223"/>
                <a:gd name="T49" fmla="*/ 34 h 189"/>
                <a:gd name="T50" fmla="*/ 54 w 223"/>
                <a:gd name="T51" fmla="*/ 20 h 189"/>
                <a:gd name="T52" fmla="*/ 46 w 223"/>
                <a:gd name="T53" fmla="*/ 14 h 189"/>
                <a:gd name="T54" fmla="*/ 44 w 223"/>
                <a:gd name="T55" fmla="*/ 4 h 189"/>
                <a:gd name="T56" fmla="*/ 21 w 223"/>
                <a:gd name="T57" fmla="*/ 14 h 189"/>
                <a:gd name="T58" fmla="*/ 13 w 223"/>
                <a:gd name="T59" fmla="*/ 10 h 189"/>
                <a:gd name="T60" fmla="*/ 7 w 223"/>
                <a:gd name="T61" fmla="*/ 1 h 189"/>
                <a:gd name="T62" fmla="*/ 3 w 223"/>
                <a:gd name="T63" fmla="*/ 7 h 189"/>
                <a:gd name="T64" fmla="*/ 3 w 223"/>
                <a:gd name="T65" fmla="*/ 16 h 189"/>
                <a:gd name="T66" fmla="*/ 3 w 223"/>
                <a:gd name="T67" fmla="*/ 28 h 189"/>
                <a:gd name="T68" fmla="*/ 9 w 223"/>
                <a:gd name="T69" fmla="*/ 37 h 189"/>
                <a:gd name="T70" fmla="*/ 13 w 223"/>
                <a:gd name="T71" fmla="*/ 46 h 189"/>
                <a:gd name="T72" fmla="*/ 19 w 223"/>
                <a:gd name="T73" fmla="*/ 53 h 189"/>
                <a:gd name="T74" fmla="*/ 23 w 223"/>
                <a:gd name="T75" fmla="*/ 57 h 189"/>
                <a:gd name="T76" fmla="*/ 22 w 223"/>
                <a:gd name="T77" fmla="*/ 63 h 189"/>
                <a:gd name="T78" fmla="*/ 17 w 223"/>
                <a:gd name="T79" fmla="*/ 72 h 189"/>
                <a:gd name="T80" fmla="*/ 19 w 223"/>
                <a:gd name="T81" fmla="*/ 83 h 189"/>
                <a:gd name="T82" fmla="*/ 24 w 223"/>
                <a:gd name="T83" fmla="*/ 89 h 189"/>
                <a:gd name="T84" fmla="*/ 37 w 223"/>
                <a:gd name="T85" fmla="*/ 97 h 189"/>
                <a:gd name="T86" fmla="*/ 42 w 223"/>
                <a:gd name="T87" fmla="*/ 104 h 189"/>
                <a:gd name="T88" fmla="*/ 41 w 223"/>
                <a:gd name="T89" fmla="*/ 111 h 189"/>
                <a:gd name="T90" fmla="*/ 45 w 223"/>
                <a:gd name="T91" fmla="*/ 119 h 189"/>
                <a:gd name="T92" fmla="*/ 51 w 223"/>
                <a:gd name="T93" fmla="*/ 128 h 189"/>
                <a:gd name="T94" fmla="*/ 54 w 223"/>
                <a:gd name="T95" fmla="*/ 127 h 189"/>
                <a:gd name="T96" fmla="*/ 59 w 223"/>
                <a:gd name="T97" fmla="*/ 126 h 189"/>
                <a:gd name="T98" fmla="*/ 67 w 223"/>
                <a:gd name="T99" fmla="*/ 126 h 189"/>
                <a:gd name="T100" fmla="*/ 79 w 223"/>
                <a:gd name="T101" fmla="*/ 143 h 189"/>
                <a:gd name="T102" fmla="*/ 85 w 223"/>
                <a:gd name="T103" fmla="*/ 154 h 189"/>
                <a:gd name="T104" fmla="*/ 99 w 223"/>
                <a:gd name="T105" fmla="*/ 161 h 189"/>
                <a:gd name="T106" fmla="*/ 125 w 223"/>
                <a:gd name="T107" fmla="*/ 170 h 189"/>
                <a:gd name="T108" fmla="*/ 143 w 223"/>
                <a:gd name="T109" fmla="*/ 165 h 189"/>
                <a:gd name="T110" fmla="*/ 151 w 223"/>
                <a:gd name="T111" fmla="*/ 180 h 189"/>
                <a:gd name="T112" fmla="*/ 191 w 223"/>
                <a:gd name="T113" fmla="*/ 188 h 189"/>
                <a:gd name="T114" fmla="*/ 202 w 223"/>
                <a:gd name="T115" fmla="*/ 189 h 189"/>
                <a:gd name="T116" fmla="*/ 202 w 223"/>
                <a:gd name="T117" fmla="*/ 186 h 189"/>
                <a:gd name="T118" fmla="*/ 209 w 223"/>
                <a:gd name="T119" fmla="*/ 174 h 189"/>
                <a:gd name="T120" fmla="*/ 220 w 223"/>
                <a:gd name="T121" fmla="*/ 171 h 189"/>
                <a:gd name="T122" fmla="*/ 217 w 223"/>
                <a:gd name="T123" fmla="*/ 16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89">
                  <a:moveTo>
                    <a:pt x="217" y="163"/>
                  </a:moveTo>
                  <a:cubicBezTo>
                    <a:pt x="214" y="162"/>
                    <a:pt x="217" y="152"/>
                    <a:pt x="212" y="150"/>
                  </a:cubicBezTo>
                  <a:cubicBezTo>
                    <a:pt x="206" y="148"/>
                    <a:pt x="201" y="144"/>
                    <a:pt x="200" y="140"/>
                  </a:cubicBezTo>
                  <a:cubicBezTo>
                    <a:pt x="199" y="137"/>
                    <a:pt x="192" y="133"/>
                    <a:pt x="192" y="131"/>
                  </a:cubicBezTo>
                  <a:cubicBezTo>
                    <a:pt x="193" y="128"/>
                    <a:pt x="206" y="119"/>
                    <a:pt x="204" y="115"/>
                  </a:cubicBezTo>
                  <a:cubicBezTo>
                    <a:pt x="202" y="110"/>
                    <a:pt x="194" y="111"/>
                    <a:pt x="193" y="109"/>
                  </a:cubicBezTo>
                  <a:cubicBezTo>
                    <a:pt x="192" y="107"/>
                    <a:pt x="193" y="101"/>
                    <a:pt x="191" y="96"/>
                  </a:cubicBezTo>
                  <a:cubicBezTo>
                    <a:pt x="189" y="91"/>
                    <a:pt x="193" y="87"/>
                    <a:pt x="191" y="84"/>
                  </a:cubicBezTo>
                  <a:cubicBezTo>
                    <a:pt x="189" y="81"/>
                    <a:pt x="192" y="76"/>
                    <a:pt x="192" y="74"/>
                  </a:cubicBezTo>
                  <a:cubicBezTo>
                    <a:pt x="193" y="72"/>
                    <a:pt x="197" y="70"/>
                    <a:pt x="197" y="65"/>
                  </a:cubicBezTo>
                  <a:cubicBezTo>
                    <a:pt x="197" y="63"/>
                    <a:pt x="198" y="61"/>
                    <a:pt x="199" y="60"/>
                  </a:cubicBezTo>
                  <a:cubicBezTo>
                    <a:pt x="198" y="56"/>
                    <a:pt x="197" y="48"/>
                    <a:pt x="197" y="46"/>
                  </a:cubicBezTo>
                  <a:cubicBezTo>
                    <a:pt x="197" y="45"/>
                    <a:pt x="192" y="45"/>
                    <a:pt x="189" y="45"/>
                  </a:cubicBezTo>
                  <a:cubicBezTo>
                    <a:pt x="187" y="45"/>
                    <a:pt x="184" y="39"/>
                    <a:pt x="182" y="39"/>
                  </a:cubicBezTo>
                  <a:cubicBezTo>
                    <a:pt x="179" y="39"/>
                    <a:pt x="177" y="37"/>
                    <a:pt x="177" y="35"/>
                  </a:cubicBezTo>
                  <a:cubicBezTo>
                    <a:pt x="177" y="33"/>
                    <a:pt x="170" y="31"/>
                    <a:pt x="167" y="32"/>
                  </a:cubicBezTo>
                  <a:cubicBezTo>
                    <a:pt x="164" y="32"/>
                    <a:pt x="163" y="29"/>
                    <a:pt x="162" y="29"/>
                  </a:cubicBezTo>
                  <a:cubicBezTo>
                    <a:pt x="160" y="29"/>
                    <a:pt x="155" y="27"/>
                    <a:pt x="153" y="25"/>
                  </a:cubicBezTo>
                  <a:cubicBezTo>
                    <a:pt x="152" y="23"/>
                    <a:pt x="142" y="23"/>
                    <a:pt x="140" y="25"/>
                  </a:cubicBezTo>
                  <a:cubicBezTo>
                    <a:pt x="139" y="27"/>
                    <a:pt x="135" y="26"/>
                    <a:pt x="132" y="26"/>
                  </a:cubicBezTo>
                  <a:cubicBezTo>
                    <a:pt x="129" y="26"/>
                    <a:pt x="124" y="31"/>
                    <a:pt x="122" y="33"/>
                  </a:cubicBezTo>
                  <a:cubicBezTo>
                    <a:pt x="121" y="34"/>
                    <a:pt x="117" y="35"/>
                    <a:pt x="113" y="35"/>
                  </a:cubicBezTo>
                  <a:cubicBezTo>
                    <a:pt x="113" y="38"/>
                    <a:pt x="113" y="40"/>
                    <a:pt x="113" y="41"/>
                  </a:cubicBezTo>
                  <a:cubicBezTo>
                    <a:pt x="111" y="43"/>
                    <a:pt x="98" y="46"/>
                    <a:pt x="88" y="46"/>
                  </a:cubicBezTo>
                  <a:cubicBezTo>
                    <a:pt x="79" y="46"/>
                    <a:pt x="78" y="34"/>
                    <a:pt x="68" y="34"/>
                  </a:cubicBezTo>
                  <a:cubicBezTo>
                    <a:pt x="60" y="34"/>
                    <a:pt x="54" y="27"/>
                    <a:pt x="54" y="20"/>
                  </a:cubicBezTo>
                  <a:cubicBezTo>
                    <a:pt x="50" y="19"/>
                    <a:pt x="45" y="16"/>
                    <a:pt x="46" y="14"/>
                  </a:cubicBezTo>
                  <a:cubicBezTo>
                    <a:pt x="47" y="13"/>
                    <a:pt x="49" y="2"/>
                    <a:pt x="44" y="4"/>
                  </a:cubicBezTo>
                  <a:cubicBezTo>
                    <a:pt x="38" y="7"/>
                    <a:pt x="31" y="15"/>
                    <a:pt x="21" y="14"/>
                  </a:cubicBezTo>
                  <a:cubicBezTo>
                    <a:pt x="11" y="13"/>
                    <a:pt x="18" y="12"/>
                    <a:pt x="13" y="10"/>
                  </a:cubicBezTo>
                  <a:cubicBezTo>
                    <a:pt x="9" y="7"/>
                    <a:pt x="12" y="2"/>
                    <a:pt x="7" y="1"/>
                  </a:cubicBezTo>
                  <a:cubicBezTo>
                    <a:pt x="2" y="0"/>
                    <a:pt x="5" y="7"/>
                    <a:pt x="3" y="7"/>
                  </a:cubicBezTo>
                  <a:cubicBezTo>
                    <a:pt x="0" y="7"/>
                    <a:pt x="2" y="14"/>
                    <a:pt x="3" y="16"/>
                  </a:cubicBezTo>
                  <a:cubicBezTo>
                    <a:pt x="4" y="18"/>
                    <a:pt x="1" y="28"/>
                    <a:pt x="3" y="28"/>
                  </a:cubicBezTo>
                  <a:cubicBezTo>
                    <a:pt x="5" y="29"/>
                    <a:pt x="9" y="36"/>
                    <a:pt x="9" y="37"/>
                  </a:cubicBezTo>
                  <a:cubicBezTo>
                    <a:pt x="8" y="38"/>
                    <a:pt x="13" y="43"/>
                    <a:pt x="13" y="46"/>
                  </a:cubicBezTo>
                  <a:cubicBezTo>
                    <a:pt x="13" y="49"/>
                    <a:pt x="17" y="53"/>
                    <a:pt x="19" y="53"/>
                  </a:cubicBezTo>
                  <a:cubicBezTo>
                    <a:pt x="21" y="53"/>
                    <a:pt x="24" y="54"/>
                    <a:pt x="23" y="57"/>
                  </a:cubicBezTo>
                  <a:cubicBezTo>
                    <a:pt x="22" y="59"/>
                    <a:pt x="25" y="63"/>
                    <a:pt x="22" y="63"/>
                  </a:cubicBezTo>
                  <a:cubicBezTo>
                    <a:pt x="19" y="63"/>
                    <a:pt x="20" y="71"/>
                    <a:pt x="17" y="72"/>
                  </a:cubicBezTo>
                  <a:cubicBezTo>
                    <a:pt x="15" y="74"/>
                    <a:pt x="17" y="82"/>
                    <a:pt x="19" y="83"/>
                  </a:cubicBezTo>
                  <a:cubicBezTo>
                    <a:pt x="21" y="83"/>
                    <a:pt x="25" y="86"/>
                    <a:pt x="24" y="89"/>
                  </a:cubicBezTo>
                  <a:cubicBezTo>
                    <a:pt x="24" y="92"/>
                    <a:pt x="34" y="97"/>
                    <a:pt x="37" y="97"/>
                  </a:cubicBezTo>
                  <a:cubicBezTo>
                    <a:pt x="40" y="98"/>
                    <a:pt x="40" y="102"/>
                    <a:pt x="42" y="104"/>
                  </a:cubicBezTo>
                  <a:cubicBezTo>
                    <a:pt x="44" y="106"/>
                    <a:pt x="41" y="109"/>
                    <a:pt x="41" y="111"/>
                  </a:cubicBezTo>
                  <a:cubicBezTo>
                    <a:pt x="42" y="114"/>
                    <a:pt x="46" y="115"/>
                    <a:pt x="45" y="119"/>
                  </a:cubicBezTo>
                  <a:cubicBezTo>
                    <a:pt x="45" y="121"/>
                    <a:pt x="48" y="125"/>
                    <a:pt x="51" y="128"/>
                  </a:cubicBezTo>
                  <a:cubicBezTo>
                    <a:pt x="52" y="128"/>
                    <a:pt x="53" y="127"/>
                    <a:pt x="54" y="127"/>
                  </a:cubicBezTo>
                  <a:cubicBezTo>
                    <a:pt x="57" y="127"/>
                    <a:pt x="57" y="124"/>
                    <a:pt x="59" y="126"/>
                  </a:cubicBezTo>
                  <a:cubicBezTo>
                    <a:pt x="62" y="128"/>
                    <a:pt x="65" y="126"/>
                    <a:pt x="67" y="126"/>
                  </a:cubicBezTo>
                  <a:cubicBezTo>
                    <a:pt x="70" y="126"/>
                    <a:pt x="76" y="138"/>
                    <a:pt x="79" y="143"/>
                  </a:cubicBezTo>
                  <a:cubicBezTo>
                    <a:pt x="82" y="149"/>
                    <a:pt x="81" y="151"/>
                    <a:pt x="85" y="154"/>
                  </a:cubicBezTo>
                  <a:cubicBezTo>
                    <a:pt x="89" y="156"/>
                    <a:pt x="93" y="155"/>
                    <a:pt x="99" y="161"/>
                  </a:cubicBezTo>
                  <a:cubicBezTo>
                    <a:pt x="104" y="166"/>
                    <a:pt x="119" y="170"/>
                    <a:pt x="125" y="170"/>
                  </a:cubicBezTo>
                  <a:cubicBezTo>
                    <a:pt x="131" y="171"/>
                    <a:pt x="135" y="164"/>
                    <a:pt x="143" y="165"/>
                  </a:cubicBezTo>
                  <a:cubicBezTo>
                    <a:pt x="150" y="167"/>
                    <a:pt x="149" y="177"/>
                    <a:pt x="151" y="180"/>
                  </a:cubicBezTo>
                  <a:cubicBezTo>
                    <a:pt x="154" y="184"/>
                    <a:pt x="185" y="186"/>
                    <a:pt x="191" y="188"/>
                  </a:cubicBezTo>
                  <a:cubicBezTo>
                    <a:pt x="193" y="188"/>
                    <a:pt x="197" y="188"/>
                    <a:pt x="202" y="189"/>
                  </a:cubicBezTo>
                  <a:cubicBezTo>
                    <a:pt x="202" y="188"/>
                    <a:pt x="202" y="187"/>
                    <a:pt x="202" y="186"/>
                  </a:cubicBezTo>
                  <a:cubicBezTo>
                    <a:pt x="202" y="180"/>
                    <a:pt x="206" y="176"/>
                    <a:pt x="209" y="174"/>
                  </a:cubicBezTo>
                  <a:cubicBezTo>
                    <a:pt x="213" y="172"/>
                    <a:pt x="216" y="172"/>
                    <a:pt x="220" y="171"/>
                  </a:cubicBezTo>
                  <a:cubicBezTo>
                    <a:pt x="223" y="171"/>
                    <a:pt x="220" y="164"/>
                    <a:pt x="217" y="16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7" name="Freeform 232">
              <a:extLst>
                <a:ext uri="{FF2B5EF4-FFF2-40B4-BE49-F238E27FC236}">
                  <a16:creationId xmlns="" xmlns:a16="http://schemas.microsoft.com/office/drawing/2014/main" id="{45084A9E-F1FD-4B54-965D-EDFD949AE8D3}"/>
                </a:ext>
              </a:extLst>
            </p:cNvPr>
            <p:cNvSpPr>
              <a:spLocks noEditPoints="1"/>
            </p:cNvSpPr>
            <p:nvPr/>
          </p:nvSpPr>
          <p:spPr bwMode="auto">
            <a:xfrm>
              <a:off x="5334000" y="1746251"/>
              <a:ext cx="973138" cy="457200"/>
            </a:xfrm>
            <a:custGeom>
              <a:avLst/>
              <a:gdLst>
                <a:gd name="T0" fmla="*/ 444 w 459"/>
                <a:gd name="T1" fmla="*/ 90 h 216"/>
                <a:gd name="T2" fmla="*/ 429 w 459"/>
                <a:gd name="T3" fmla="*/ 75 h 216"/>
                <a:gd name="T4" fmla="*/ 399 w 459"/>
                <a:gd name="T5" fmla="*/ 70 h 216"/>
                <a:gd name="T6" fmla="*/ 372 w 459"/>
                <a:gd name="T7" fmla="*/ 51 h 216"/>
                <a:gd name="T8" fmla="*/ 341 w 459"/>
                <a:gd name="T9" fmla="*/ 17 h 216"/>
                <a:gd name="T10" fmla="*/ 310 w 459"/>
                <a:gd name="T11" fmla="*/ 30 h 216"/>
                <a:gd name="T12" fmla="*/ 302 w 459"/>
                <a:gd name="T13" fmla="*/ 21 h 216"/>
                <a:gd name="T14" fmla="*/ 285 w 459"/>
                <a:gd name="T15" fmla="*/ 20 h 216"/>
                <a:gd name="T16" fmla="*/ 277 w 459"/>
                <a:gd name="T17" fmla="*/ 2 h 216"/>
                <a:gd name="T18" fmla="*/ 237 w 459"/>
                <a:gd name="T19" fmla="*/ 10 h 216"/>
                <a:gd name="T20" fmla="*/ 193 w 459"/>
                <a:gd name="T21" fmla="*/ 20 h 216"/>
                <a:gd name="T22" fmla="*/ 170 w 459"/>
                <a:gd name="T23" fmla="*/ 31 h 216"/>
                <a:gd name="T24" fmla="*/ 166 w 459"/>
                <a:gd name="T25" fmla="*/ 46 h 216"/>
                <a:gd name="T26" fmla="*/ 170 w 459"/>
                <a:gd name="T27" fmla="*/ 61 h 216"/>
                <a:gd name="T28" fmla="*/ 158 w 459"/>
                <a:gd name="T29" fmla="*/ 69 h 216"/>
                <a:gd name="T30" fmla="*/ 141 w 459"/>
                <a:gd name="T31" fmla="*/ 68 h 216"/>
                <a:gd name="T32" fmla="*/ 112 w 459"/>
                <a:gd name="T33" fmla="*/ 70 h 216"/>
                <a:gd name="T34" fmla="*/ 92 w 459"/>
                <a:gd name="T35" fmla="*/ 70 h 216"/>
                <a:gd name="T36" fmla="*/ 62 w 459"/>
                <a:gd name="T37" fmla="*/ 58 h 216"/>
                <a:gd name="T38" fmla="*/ 35 w 459"/>
                <a:gd name="T39" fmla="*/ 66 h 216"/>
                <a:gd name="T40" fmla="*/ 25 w 459"/>
                <a:gd name="T41" fmla="*/ 84 h 216"/>
                <a:gd name="T42" fmla="*/ 4 w 459"/>
                <a:gd name="T43" fmla="*/ 88 h 216"/>
                <a:gd name="T44" fmla="*/ 1 w 459"/>
                <a:gd name="T45" fmla="*/ 104 h 216"/>
                <a:gd name="T46" fmla="*/ 17 w 459"/>
                <a:gd name="T47" fmla="*/ 114 h 216"/>
                <a:gd name="T48" fmla="*/ 28 w 459"/>
                <a:gd name="T49" fmla="*/ 134 h 216"/>
                <a:gd name="T50" fmla="*/ 58 w 459"/>
                <a:gd name="T51" fmla="*/ 127 h 216"/>
                <a:gd name="T52" fmla="*/ 65 w 459"/>
                <a:gd name="T53" fmla="*/ 150 h 216"/>
                <a:gd name="T54" fmla="*/ 44 w 459"/>
                <a:gd name="T55" fmla="*/ 165 h 216"/>
                <a:gd name="T56" fmla="*/ 64 w 459"/>
                <a:gd name="T57" fmla="*/ 186 h 216"/>
                <a:gd name="T58" fmla="*/ 75 w 459"/>
                <a:gd name="T59" fmla="*/ 197 h 216"/>
                <a:gd name="T60" fmla="*/ 108 w 459"/>
                <a:gd name="T61" fmla="*/ 204 h 216"/>
                <a:gd name="T62" fmla="*/ 139 w 459"/>
                <a:gd name="T63" fmla="*/ 144 h 216"/>
                <a:gd name="T64" fmla="*/ 157 w 459"/>
                <a:gd name="T65" fmla="*/ 146 h 216"/>
                <a:gd name="T66" fmla="*/ 191 w 459"/>
                <a:gd name="T67" fmla="*/ 174 h 216"/>
                <a:gd name="T68" fmla="*/ 225 w 459"/>
                <a:gd name="T69" fmla="*/ 192 h 216"/>
                <a:gd name="T70" fmla="*/ 250 w 459"/>
                <a:gd name="T71" fmla="*/ 213 h 216"/>
                <a:gd name="T72" fmla="*/ 274 w 459"/>
                <a:gd name="T73" fmla="*/ 201 h 216"/>
                <a:gd name="T74" fmla="*/ 299 w 459"/>
                <a:gd name="T75" fmla="*/ 187 h 216"/>
                <a:gd name="T76" fmla="*/ 336 w 459"/>
                <a:gd name="T77" fmla="*/ 185 h 216"/>
                <a:gd name="T78" fmla="*/ 385 w 459"/>
                <a:gd name="T79" fmla="*/ 193 h 216"/>
                <a:gd name="T80" fmla="*/ 386 w 459"/>
                <a:gd name="T81" fmla="*/ 168 h 216"/>
                <a:gd name="T82" fmla="*/ 401 w 459"/>
                <a:gd name="T83" fmla="*/ 151 h 216"/>
                <a:gd name="T84" fmla="*/ 416 w 459"/>
                <a:gd name="T85" fmla="*/ 127 h 216"/>
                <a:gd name="T86" fmla="*/ 445 w 459"/>
                <a:gd name="T87" fmla="*/ 124 h 216"/>
                <a:gd name="T88" fmla="*/ 455 w 459"/>
                <a:gd name="T89" fmla="*/ 100 h 216"/>
                <a:gd name="T90" fmla="*/ 171 w 459"/>
                <a:gd name="T91" fmla="*/ 137 h 216"/>
                <a:gd name="T92" fmla="*/ 361 w 459"/>
                <a:gd name="T93" fmla="*/ 136 h 216"/>
                <a:gd name="T94" fmla="*/ 315 w 459"/>
                <a:gd name="T95" fmla="*/ 136 h 216"/>
                <a:gd name="T96" fmla="*/ 361 w 459"/>
                <a:gd name="T97" fmla="*/ 1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216">
                  <a:moveTo>
                    <a:pt x="457" y="88"/>
                  </a:moveTo>
                  <a:cubicBezTo>
                    <a:pt x="456" y="86"/>
                    <a:pt x="454" y="87"/>
                    <a:pt x="453" y="88"/>
                  </a:cubicBezTo>
                  <a:cubicBezTo>
                    <a:pt x="451" y="89"/>
                    <a:pt x="446" y="90"/>
                    <a:pt x="444" y="90"/>
                  </a:cubicBezTo>
                  <a:cubicBezTo>
                    <a:pt x="442" y="90"/>
                    <a:pt x="438" y="87"/>
                    <a:pt x="438" y="85"/>
                  </a:cubicBezTo>
                  <a:cubicBezTo>
                    <a:pt x="438" y="83"/>
                    <a:pt x="438" y="81"/>
                    <a:pt x="436" y="81"/>
                  </a:cubicBezTo>
                  <a:cubicBezTo>
                    <a:pt x="434" y="81"/>
                    <a:pt x="431" y="80"/>
                    <a:pt x="429" y="75"/>
                  </a:cubicBezTo>
                  <a:cubicBezTo>
                    <a:pt x="427" y="70"/>
                    <a:pt x="424" y="70"/>
                    <a:pt x="421" y="69"/>
                  </a:cubicBezTo>
                  <a:cubicBezTo>
                    <a:pt x="419" y="68"/>
                    <a:pt x="413" y="71"/>
                    <a:pt x="410" y="72"/>
                  </a:cubicBezTo>
                  <a:cubicBezTo>
                    <a:pt x="407" y="73"/>
                    <a:pt x="403" y="71"/>
                    <a:pt x="399" y="70"/>
                  </a:cubicBezTo>
                  <a:cubicBezTo>
                    <a:pt x="396" y="70"/>
                    <a:pt x="394" y="63"/>
                    <a:pt x="390" y="64"/>
                  </a:cubicBezTo>
                  <a:cubicBezTo>
                    <a:pt x="387" y="65"/>
                    <a:pt x="386" y="71"/>
                    <a:pt x="384" y="71"/>
                  </a:cubicBezTo>
                  <a:cubicBezTo>
                    <a:pt x="381" y="71"/>
                    <a:pt x="377" y="58"/>
                    <a:pt x="372" y="51"/>
                  </a:cubicBezTo>
                  <a:cubicBezTo>
                    <a:pt x="367" y="44"/>
                    <a:pt x="359" y="29"/>
                    <a:pt x="351" y="27"/>
                  </a:cubicBezTo>
                  <a:cubicBezTo>
                    <a:pt x="344" y="24"/>
                    <a:pt x="346" y="20"/>
                    <a:pt x="348" y="18"/>
                  </a:cubicBezTo>
                  <a:cubicBezTo>
                    <a:pt x="350" y="16"/>
                    <a:pt x="344" y="16"/>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4"/>
                    <a:pt x="308" y="22"/>
                  </a:cubicBezTo>
                  <a:cubicBezTo>
                    <a:pt x="306" y="21"/>
                    <a:pt x="302" y="19"/>
                    <a:pt x="302" y="21"/>
                  </a:cubicBezTo>
                  <a:cubicBezTo>
                    <a:pt x="302" y="24"/>
                    <a:pt x="299" y="22"/>
                    <a:pt x="299" y="21"/>
                  </a:cubicBezTo>
                  <a:cubicBezTo>
                    <a:pt x="299" y="19"/>
                    <a:pt x="297" y="16"/>
                    <a:pt x="295" y="18"/>
                  </a:cubicBezTo>
                  <a:cubicBezTo>
                    <a:pt x="293" y="20"/>
                    <a:pt x="286" y="21"/>
                    <a:pt x="285" y="20"/>
                  </a:cubicBezTo>
                  <a:cubicBezTo>
                    <a:pt x="283" y="18"/>
                    <a:pt x="286" y="17"/>
                    <a:pt x="286" y="15"/>
                  </a:cubicBezTo>
                  <a:cubicBezTo>
                    <a:pt x="286" y="13"/>
                    <a:pt x="283" y="10"/>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6"/>
                    <a:pt x="33" y="135"/>
                    <a:pt x="34" y="135"/>
                  </a:cubicBezTo>
                  <a:cubicBezTo>
                    <a:pt x="40" y="130"/>
                    <a:pt x="50" y="125"/>
                    <a:pt x="58" y="127"/>
                  </a:cubicBezTo>
                  <a:cubicBezTo>
                    <a:pt x="65" y="129"/>
                    <a:pt x="72" y="126"/>
                    <a:pt x="75" y="130"/>
                  </a:cubicBezTo>
                  <a:cubicBezTo>
                    <a:pt x="78" y="135"/>
                    <a:pt x="75" y="144"/>
                    <a:pt x="76" y="147"/>
                  </a:cubicBezTo>
                  <a:cubicBezTo>
                    <a:pt x="78" y="150"/>
                    <a:pt x="70" y="151"/>
                    <a:pt x="65" y="150"/>
                  </a:cubicBezTo>
                  <a:cubicBezTo>
                    <a:pt x="60" y="149"/>
                    <a:pt x="50" y="152"/>
                    <a:pt x="51" y="155"/>
                  </a:cubicBezTo>
                  <a:cubicBezTo>
                    <a:pt x="53" y="158"/>
                    <a:pt x="56" y="165"/>
                    <a:pt x="50" y="161"/>
                  </a:cubicBezTo>
                  <a:cubicBezTo>
                    <a:pt x="43" y="158"/>
                    <a:pt x="40" y="165"/>
                    <a:pt x="44" y="165"/>
                  </a:cubicBezTo>
                  <a:cubicBezTo>
                    <a:pt x="48" y="165"/>
                    <a:pt x="53" y="169"/>
                    <a:pt x="53" y="172"/>
                  </a:cubicBezTo>
                  <a:cubicBezTo>
                    <a:pt x="53" y="175"/>
                    <a:pt x="53" y="182"/>
                    <a:pt x="56" y="181"/>
                  </a:cubicBezTo>
                  <a:cubicBezTo>
                    <a:pt x="60" y="180"/>
                    <a:pt x="60" y="186"/>
                    <a:pt x="64" y="186"/>
                  </a:cubicBezTo>
                  <a:cubicBezTo>
                    <a:pt x="69" y="185"/>
                    <a:pt x="73" y="187"/>
                    <a:pt x="70" y="191"/>
                  </a:cubicBezTo>
                  <a:cubicBezTo>
                    <a:pt x="66" y="196"/>
                    <a:pt x="72" y="208"/>
                    <a:pt x="73" y="205"/>
                  </a:cubicBezTo>
                  <a:cubicBezTo>
                    <a:pt x="74" y="203"/>
                    <a:pt x="73" y="200"/>
                    <a:pt x="75" y="197"/>
                  </a:cubicBezTo>
                  <a:cubicBezTo>
                    <a:pt x="72" y="191"/>
                    <a:pt x="83" y="191"/>
                    <a:pt x="86" y="191"/>
                  </a:cubicBezTo>
                  <a:cubicBezTo>
                    <a:pt x="90" y="191"/>
                    <a:pt x="96" y="196"/>
                    <a:pt x="100" y="202"/>
                  </a:cubicBezTo>
                  <a:cubicBezTo>
                    <a:pt x="104" y="207"/>
                    <a:pt x="108" y="204"/>
                    <a:pt x="108" y="204"/>
                  </a:cubicBezTo>
                  <a:cubicBezTo>
                    <a:pt x="110" y="154"/>
                    <a:pt x="110" y="154"/>
                    <a:pt x="110" y="154"/>
                  </a:cubicBezTo>
                  <a:cubicBezTo>
                    <a:pt x="138" y="146"/>
                    <a:pt x="138" y="146"/>
                    <a:pt x="138" y="146"/>
                  </a:cubicBezTo>
                  <a:cubicBezTo>
                    <a:pt x="138" y="145"/>
                    <a:pt x="139" y="145"/>
                    <a:pt x="139" y="144"/>
                  </a:cubicBezTo>
                  <a:cubicBezTo>
                    <a:pt x="143" y="139"/>
                    <a:pt x="148" y="143"/>
                    <a:pt x="149" y="145"/>
                  </a:cubicBezTo>
                  <a:cubicBezTo>
                    <a:pt x="151" y="146"/>
                    <a:pt x="150" y="139"/>
                    <a:pt x="154" y="139"/>
                  </a:cubicBezTo>
                  <a:cubicBezTo>
                    <a:pt x="158" y="140"/>
                    <a:pt x="154" y="146"/>
                    <a:pt x="157" y="146"/>
                  </a:cubicBezTo>
                  <a:cubicBezTo>
                    <a:pt x="159" y="146"/>
                    <a:pt x="164" y="154"/>
                    <a:pt x="163" y="161"/>
                  </a:cubicBezTo>
                  <a:cubicBezTo>
                    <a:pt x="167" y="164"/>
                    <a:pt x="175" y="173"/>
                    <a:pt x="176" y="175"/>
                  </a:cubicBezTo>
                  <a:cubicBezTo>
                    <a:pt x="177" y="178"/>
                    <a:pt x="188" y="173"/>
                    <a:pt x="191" y="174"/>
                  </a:cubicBezTo>
                  <a:cubicBezTo>
                    <a:pt x="193" y="175"/>
                    <a:pt x="210" y="175"/>
                    <a:pt x="213" y="175"/>
                  </a:cubicBezTo>
                  <a:cubicBezTo>
                    <a:pt x="216" y="175"/>
                    <a:pt x="219" y="181"/>
                    <a:pt x="222" y="182"/>
                  </a:cubicBezTo>
                  <a:cubicBezTo>
                    <a:pt x="226" y="183"/>
                    <a:pt x="224" y="188"/>
                    <a:pt x="225" y="192"/>
                  </a:cubicBezTo>
                  <a:cubicBezTo>
                    <a:pt x="225" y="196"/>
                    <a:pt x="231" y="201"/>
                    <a:pt x="231" y="204"/>
                  </a:cubicBezTo>
                  <a:cubicBezTo>
                    <a:pt x="232" y="208"/>
                    <a:pt x="237" y="206"/>
                    <a:pt x="241" y="207"/>
                  </a:cubicBezTo>
                  <a:cubicBezTo>
                    <a:pt x="244" y="208"/>
                    <a:pt x="250" y="209"/>
                    <a:pt x="250" y="213"/>
                  </a:cubicBezTo>
                  <a:cubicBezTo>
                    <a:pt x="251" y="216"/>
                    <a:pt x="255" y="213"/>
                    <a:pt x="256" y="211"/>
                  </a:cubicBezTo>
                  <a:cubicBezTo>
                    <a:pt x="256" y="208"/>
                    <a:pt x="260" y="205"/>
                    <a:pt x="267" y="202"/>
                  </a:cubicBezTo>
                  <a:cubicBezTo>
                    <a:pt x="270" y="201"/>
                    <a:pt x="272" y="201"/>
                    <a:pt x="274" y="201"/>
                  </a:cubicBezTo>
                  <a:cubicBezTo>
                    <a:pt x="275" y="198"/>
                    <a:pt x="276" y="195"/>
                    <a:pt x="277" y="195"/>
                  </a:cubicBezTo>
                  <a:cubicBezTo>
                    <a:pt x="279" y="194"/>
                    <a:pt x="284" y="191"/>
                    <a:pt x="284" y="187"/>
                  </a:cubicBezTo>
                  <a:cubicBezTo>
                    <a:pt x="284" y="184"/>
                    <a:pt x="293" y="184"/>
                    <a:pt x="299" y="187"/>
                  </a:cubicBezTo>
                  <a:cubicBezTo>
                    <a:pt x="305" y="190"/>
                    <a:pt x="309" y="190"/>
                    <a:pt x="309" y="185"/>
                  </a:cubicBezTo>
                  <a:cubicBezTo>
                    <a:pt x="310" y="181"/>
                    <a:pt x="318" y="179"/>
                    <a:pt x="321" y="181"/>
                  </a:cubicBezTo>
                  <a:cubicBezTo>
                    <a:pt x="324" y="182"/>
                    <a:pt x="332" y="187"/>
                    <a:pt x="336" y="185"/>
                  </a:cubicBezTo>
                  <a:cubicBezTo>
                    <a:pt x="340" y="183"/>
                    <a:pt x="360" y="185"/>
                    <a:pt x="365" y="187"/>
                  </a:cubicBezTo>
                  <a:cubicBezTo>
                    <a:pt x="370" y="188"/>
                    <a:pt x="371" y="185"/>
                    <a:pt x="376" y="190"/>
                  </a:cubicBezTo>
                  <a:cubicBezTo>
                    <a:pt x="379" y="194"/>
                    <a:pt x="381" y="190"/>
                    <a:pt x="385" y="193"/>
                  </a:cubicBezTo>
                  <a:cubicBezTo>
                    <a:pt x="385" y="192"/>
                    <a:pt x="385" y="190"/>
                    <a:pt x="385" y="189"/>
                  </a:cubicBezTo>
                  <a:cubicBezTo>
                    <a:pt x="385" y="185"/>
                    <a:pt x="390" y="183"/>
                    <a:pt x="391" y="180"/>
                  </a:cubicBezTo>
                  <a:cubicBezTo>
                    <a:pt x="392" y="178"/>
                    <a:pt x="386" y="170"/>
                    <a:pt x="386" y="168"/>
                  </a:cubicBezTo>
                  <a:cubicBezTo>
                    <a:pt x="386" y="165"/>
                    <a:pt x="386" y="159"/>
                    <a:pt x="384" y="158"/>
                  </a:cubicBezTo>
                  <a:cubicBezTo>
                    <a:pt x="381" y="157"/>
                    <a:pt x="389" y="153"/>
                    <a:pt x="390" y="154"/>
                  </a:cubicBezTo>
                  <a:cubicBezTo>
                    <a:pt x="394" y="154"/>
                    <a:pt x="399" y="150"/>
                    <a:pt x="401" y="151"/>
                  </a:cubicBezTo>
                  <a:cubicBezTo>
                    <a:pt x="403" y="153"/>
                    <a:pt x="406" y="154"/>
                    <a:pt x="409" y="154"/>
                  </a:cubicBezTo>
                  <a:cubicBezTo>
                    <a:pt x="412" y="154"/>
                    <a:pt x="411" y="150"/>
                    <a:pt x="409" y="148"/>
                  </a:cubicBezTo>
                  <a:cubicBezTo>
                    <a:pt x="407" y="147"/>
                    <a:pt x="415" y="132"/>
                    <a:pt x="416" y="127"/>
                  </a:cubicBezTo>
                  <a:cubicBezTo>
                    <a:pt x="417" y="121"/>
                    <a:pt x="420" y="126"/>
                    <a:pt x="424" y="127"/>
                  </a:cubicBezTo>
                  <a:cubicBezTo>
                    <a:pt x="427" y="127"/>
                    <a:pt x="432" y="126"/>
                    <a:pt x="434" y="127"/>
                  </a:cubicBezTo>
                  <a:cubicBezTo>
                    <a:pt x="436" y="129"/>
                    <a:pt x="443" y="126"/>
                    <a:pt x="445" y="124"/>
                  </a:cubicBezTo>
                  <a:cubicBezTo>
                    <a:pt x="446" y="121"/>
                    <a:pt x="443" y="120"/>
                    <a:pt x="443" y="115"/>
                  </a:cubicBezTo>
                  <a:cubicBezTo>
                    <a:pt x="443" y="109"/>
                    <a:pt x="447" y="106"/>
                    <a:pt x="450" y="106"/>
                  </a:cubicBezTo>
                  <a:cubicBezTo>
                    <a:pt x="454" y="106"/>
                    <a:pt x="455" y="103"/>
                    <a:pt x="455" y="100"/>
                  </a:cubicBezTo>
                  <a:cubicBezTo>
                    <a:pt x="455" y="97"/>
                    <a:pt x="458" y="96"/>
                    <a:pt x="459" y="93"/>
                  </a:cubicBezTo>
                  <a:cubicBezTo>
                    <a:pt x="458" y="91"/>
                    <a:pt x="457" y="90"/>
                    <a:pt x="457" y="88"/>
                  </a:cubicBezTo>
                  <a:close/>
                  <a:moveTo>
                    <a:pt x="171" y="137"/>
                  </a:moveTo>
                  <a:cubicBezTo>
                    <a:pt x="170" y="139"/>
                    <a:pt x="157" y="136"/>
                    <a:pt x="156" y="133"/>
                  </a:cubicBezTo>
                  <a:cubicBezTo>
                    <a:pt x="155" y="130"/>
                    <a:pt x="174" y="133"/>
                    <a:pt x="171" y="137"/>
                  </a:cubicBezTo>
                  <a:close/>
                  <a:moveTo>
                    <a:pt x="361" y="136"/>
                  </a:moveTo>
                  <a:cubicBezTo>
                    <a:pt x="351" y="136"/>
                    <a:pt x="331" y="131"/>
                    <a:pt x="322" y="140"/>
                  </a:cubicBezTo>
                  <a:cubicBezTo>
                    <a:pt x="314" y="149"/>
                    <a:pt x="320" y="154"/>
                    <a:pt x="316" y="155"/>
                  </a:cubicBezTo>
                  <a:cubicBezTo>
                    <a:pt x="312" y="155"/>
                    <a:pt x="310" y="141"/>
                    <a:pt x="315" y="136"/>
                  </a:cubicBezTo>
                  <a:cubicBezTo>
                    <a:pt x="320" y="132"/>
                    <a:pt x="335" y="130"/>
                    <a:pt x="344" y="132"/>
                  </a:cubicBezTo>
                  <a:cubicBezTo>
                    <a:pt x="353" y="134"/>
                    <a:pt x="370" y="130"/>
                    <a:pt x="372" y="131"/>
                  </a:cubicBezTo>
                  <a:cubicBezTo>
                    <a:pt x="375" y="131"/>
                    <a:pt x="370" y="136"/>
                    <a:pt x="361" y="13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8" name="Freeform 233">
              <a:extLst>
                <a:ext uri="{FF2B5EF4-FFF2-40B4-BE49-F238E27FC236}">
                  <a16:creationId xmlns="" xmlns:a16="http://schemas.microsoft.com/office/drawing/2014/main" id="{210D17A3-AAE8-47A5-9CFD-8893FA19CB3C}"/>
                </a:ext>
              </a:extLst>
            </p:cNvPr>
            <p:cNvSpPr>
              <a:spLocks noEditPoints="1"/>
            </p:cNvSpPr>
            <p:nvPr/>
          </p:nvSpPr>
          <p:spPr bwMode="auto">
            <a:xfrm>
              <a:off x="4695825" y="620713"/>
              <a:ext cx="4078288" cy="1563688"/>
            </a:xfrm>
            <a:custGeom>
              <a:avLst/>
              <a:gdLst>
                <a:gd name="T0" fmla="*/ 506 w 1926"/>
                <a:gd name="T1" fmla="*/ 14 h 738"/>
                <a:gd name="T2" fmla="*/ 856 w 1926"/>
                <a:gd name="T3" fmla="*/ 7 h 738"/>
                <a:gd name="T4" fmla="*/ 673 w 1926"/>
                <a:gd name="T5" fmla="*/ 211 h 738"/>
                <a:gd name="T6" fmla="*/ 929 w 1926"/>
                <a:gd name="T7" fmla="*/ 69 h 738"/>
                <a:gd name="T8" fmla="*/ 1406 w 1926"/>
                <a:gd name="T9" fmla="*/ 155 h 738"/>
                <a:gd name="T10" fmla="*/ 1477 w 1926"/>
                <a:gd name="T11" fmla="*/ 164 h 738"/>
                <a:gd name="T12" fmla="*/ 1376 w 1926"/>
                <a:gd name="T13" fmla="*/ 597 h 738"/>
                <a:gd name="T14" fmla="*/ 342 w 1926"/>
                <a:gd name="T15" fmla="*/ 31 h 738"/>
                <a:gd name="T16" fmla="*/ 1867 w 1926"/>
                <a:gd name="T17" fmla="*/ 339 h 738"/>
                <a:gd name="T18" fmla="*/ 1674 w 1926"/>
                <a:gd name="T19" fmla="*/ 283 h 738"/>
                <a:gd name="T20" fmla="*/ 1490 w 1926"/>
                <a:gd name="T21" fmla="*/ 248 h 738"/>
                <a:gd name="T22" fmla="*/ 1365 w 1926"/>
                <a:gd name="T23" fmla="*/ 210 h 738"/>
                <a:gd name="T24" fmla="*/ 1266 w 1926"/>
                <a:gd name="T25" fmla="*/ 235 h 738"/>
                <a:gd name="T26" fmla="*/ 1184 w 1926"/>
                <a:gd name="T27" fmla="*/ 194 h 738"/>
                <a:gd name="T28" fmla="*/ 1049 w 1926"/>
                <a:gd name="T29" fmla="*/ 191 h 738"/>
                <a:gd name="T30" fmla="*/ 1034 w 1926"/>
                <a:gd name="T31" fmla="*/ 165 h 738"/>
                <a:gd name="T32" fmla="*/ 980 w 1926"/>
                <a:gd name="T33" fmla="*/ 117 h 738"/>
                <a:gd name="T34" fmla="*/ 884 w 1926"/>
                <a:gd name="T35" fmla="*/ 134 h 738"/>
                <a:gd name="T36" fmla="*/ 766 w 1926"/>
                <a:gd name="T37" fmla="*/ 160 h 738"/>
                <a:gd name="T38" fmla="*/ 728 w 1926"/>
                <a:gd name="T39" fmla="*/ 192 h 738"/>
                <a:gd name="T40" fmla="*/ 671 w 1926"/>
                <a:gd name="T41" fmla="*/ 248 h 738"/>
                <a:gd name="T42" fmla="*/ 639 w 1926"/>
                <a:gd name="T43" fmla="*/ 286 h 738"/>
                <a:gd name="T44" fmla="*/ 591 w 1926"/>
                <a:gd name="T45" fmla="*/ 341 h 738"/>
                <a:gd name="T46" fmla="*/ 614 w 1926"/>
                <a:gd name="T47" fmla="*/ 298 h 738"/>
                <a:gd name="T48" fmla="*/ 543 w 1926"/>
                <a:gd name="T49" fmla="*/ 263 h 738"/>
                <a:gd name="T50" fmla="*/ 457 w 1926"/>
                <a:gd name="T51" fmla="*/ 274 h 738"/>
                <a:gd name="T52" fmla="*/ 377 w 1926"/>
                <a:gd name="T53" fmla="*/ 295 h 738"/>
                <a:gd name="T54" fmla="*/ 274 w 1926"/>
                <a:gd name="T55" fmla="*/ 300 h 738"/>
                <a:gd name="T56" fmla="*/ 210 w 1926"/>
                <a:gd name="T57" fmla="*/ 368 h 738"/>
                <a:gd name="T58" fmla="*/ 144 w 1926"/>
                <a:gd name="T59" fmla="*/ 327 h 738"/>
                <a:gd name="T60" fmla="*/ 150 w 1926"/>
                <a:gd name="T61" fmla="*/ 280 h 738"/>
                <a:gd name="T62" fmla="*/ 110 w 1926"/>
                <a:gd name="T63" fmla="*/ 323 h 738"/>
                <a:gd name="T64" fmla="*/ 98 w 1926"/>
                <a:gd name="T65" fmla="*/ 442 h 738"/>
                <a:gd name="T66" fmla="*/ 103 w 1926"/>
                <a:gd name="T67" fmla="*/ 518 h 738"/>
                <a:gd name="T68" fmla="*/ 160 w 1926"/>
                <a:gd name="T69" fmla="*/ 577 h 738"/>
                <a:gd name="T70" fmla="*/ 225 w 1926"/>
                <a:gd name="T71" fmla="*/ 631 h 738"/>
                <a:gd name="T72" fmla="*/ 230 w 1926"/>
                <a:gd name="T73" fmla="*/ 704 h 738"/>
                <a:gd name="T74" fmla="*/ 334 w 1926"/>
                <a:gd name="T75" fmla="*/ 667 h 738"/>
                <a:gd name="T76" fmla="*/ 331 w 1926"/>
                <a:gd name="T77" fmla="*/ 602 h 738"/>
                <a:gd name="T78" fmla="*/ 456 w 1926"/>
                <a:gd name="T79" fmla="*/ 606 h 738"/>
                <a:gd name="T80" fmla="*/ 523 w 1926"/>
                <a:gd name="T81" fmla="*/ 544 h 738"/>
                <a:gd name="T82" fmla="*/ 632 w 1926"/>
                <a:gd name="T83" fmla="*/ 554 h 738"/>
                <a:gd name="T84" fmla="*/ 759 w 1926"/>
                <a:gd name="T85" fmla="*/ 619 h 738"/>
                <a:gd name="T86" fmla="*/ 875 w 1926"/>
                <a:gd name="T87" fmla="*/ 606 h 738"/>
                <a:gd name="T88" fmla="*/ 976 w 1926"/>
                <a:gd name="T89" fmla="*/ 612 h 738"/>
                <a:gd name="T90" fmla="*/ 1127 w 1926"/>
                <a:gd name="T91" fmla="*/ 588 h 738"/>
                <a:gd name="T92" fmla="*/ 1245 w 1926"/>
                <a:gd name="T93" fmla="*/ 635 h 738"/>
                <a:gd name="T94" fmla="*/ 1260 w 1926"/>
                <a:gd name="T95" fmla="*/ 712 h 738"/>
                <a:gd name="T96" fmla="*/ 1347 w 1926"/>
                <a:gd name="T97" fmla="*/ 551 h 738"/>
                <a:gd name="T98" fmla="*/ 1359 w 1926"/>
                <a:gd name="T99" fmla="*/ 488 h 738"/>
                <a:gd name="T100" fmla="*/ 1511 w 1926"/>
                <a:gd name="T101" fmla="*/ 472 h 738"/>
                <a:gd name="T102" fmla="*/ 1615 w 1926"/>
                <a:gd name="T103" fmla="*/ 419 h 738"/>
                <a:gd name="T104" fmla="*/ 1539 w 1926"/>
                <a:gd name="T105" fmla="*/ 594 h 738"/>
                <a:gd name="T106" fmla="*/ 1613 w 1926"/>
                <a:gd name="T107" fmla="*/ 493 h 738"/>
                <a:gd name="T108" fmla="*/ 1731 w 1926"/>
                <a:gd name="T109" fmla="*/ 433 h 738"/>
                <a:gd name="T110" fmla="*/ 1811 w 1926"/>
                <a:gd name="T111" fmla="*/ 367 h 738"/>
                <a:gd name="T112" fmla="*/ 1889 w 1926"/>
                <a:gd name="T113" fmla="*/ 374 h 738"/>
                <a:gd name="T114" fmla="*/ 991 w 1926"/>
                <a:gd name="T115" fmla="*/ 549 h 738"/>
                <a:gd name="T116" fmla="*/ 387 w 1926"/>
                <a:gd name="T117" fmla="*/ 33 h 738"/>
                <a:gd name="T118" fmla="*/ 395 w 1926"/>
                <a:gd name="T119" fmla="*/ 20 h 738"/>
                <a:gd name="T120" fmla="*/ 420 w 1926"/>
                <a:gd name="T121" fmla="*/ 204 h 738"/>
                <a:gd name="T122" fmla="*/ 421 w 1926"/>
                <a:gd name="T123" fmla="*/ 155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6" h="738">
                  <a:moveTo>
                    <a:pt x="29" y="534"/>
                  </a:moveTo>
                  <a:cubicBezTo>
                    <a:pt x="28" y="534"/>
                    <a:pt x="24" y="533"/>
                    <a:pt x="23" y="531"/>
                  </a:cubicBezTo>
                  <a:cubicBezTo>
                    <a:pt x="22" y="530"/>
                    <a:pt x="18" y="530"/>
                    <a:pt x="16" y="531"/>
                  </a:cubicBezTo>
                  <a:cubicBezTo>
                    <a:pt x="16" y="531"/>
                    <a:pt x="17" y="531"/>
                    <a:pt x="18" y="532"/>
                  </a:cubicBezTo>
                  <a:cubicBezTo>
                    <a:pt x="19" y="535"/>
                    <a:pt x="12" y="535"/>
                    <a:pt x="14" y="538"/>
                  </a:cubicBezTo>
                  <a:cubicBezTo>
                    <a:pt x="16" y="542"/>
                    <a:pt x="9" y="542"/>
                    <a:pt x="9" y="538"/>
                  </a:cubicBezTo>
                  <a:cubicBezTo>
                    <a:pt x="9" y="535"/>
                    <a:pt x="1" y="537"/>
                    <a:pt x="1" y="539"/>
                  </a:cubicBezTo>
                  <a:cubicBezTo>
                    <a:pt x="1" y="540"/>
                    <a:pt x="1" y="541"/>
                    <a:pt x="0" y="542"/>
                  </a:cubicBezTo>
                  <a:cubicBezTo>
                    <a:pt x="2" y="542"/>
                    <a:pt x="5" y="543"/>
                    <a:pt x="6" y="544"/>
                  </a:cubicBezTo>
                  <a:cubicBezTo>
                    <a:pt x="7" y="544"/>
                    <a:pt x="27" y="546"/>
                    <a:pt x="35" y="545"/>
                  </a:cubicBezTo>
                  <a:cubicBezTo>
                    <a:pt x="35" y="543"/>
                    <a:pt x="36" y="539"/>
                    <a:pt x="36" y="537"/>
                  </a:cubicBezTo>
                  <a:cubicBezTo>
                    <a:pt x="36" y="535"/>
                    <a:pt x="31" y="533"/>
                    <a:pt x="29" y="534"/>
                  </a:cubicBezTo>
                  <a:close/>
                  <a:moveTo>
                    <a:pt x="512" y="20"/>
                  </a:moveTo>
                  <a:cubicBezTo>
                    <a:pt x="524" y="19"/>
                    <a:pt x="524" y="12"/>
                    <a:pt x="517" y="11"/>
                  </a:cubicBezTo>
                  <a:cubicBezTo>
                    <a:pt x="511" y="9"/>
                    <a:pt x="510" y="15"/>
                    <a:pt x="506" y="14"/>
                  </a:cubicBezTo>
                  <a:cubicBezTo>
                    <a:pt x="503" y="14"/>
                    <a:pt x="490" y="16"/>
                    <a:pt x="493" y="19"/>
                  </a:cubicBezTo>
                  <a:cubicBezTo>
                    <a:pt x="496" y="23"/>
                    <a:pt x="505" y="21"/>
                    <a:pt x="512" y="20"/>
                  </a:cubicBezTo>
                  <a:close/>
                  <a:moveTo>
                    <a:pt x="576" y="206"/>
                  </a:moveTo>
                  <a:cubicBezTo>
                    <a:pt x="580" y="206"/>
                    <a:pt x="592" y="204"/>
                    <a:pt x="593" y="202"/>
                  </a:cubicBezTo>
                  <a:cubicBezTo>
                    <a:pt x="595" y="199"/>
                    <a:pt x="589" y="197"/>
                    <a:pt x="581" y="197"/>
                  </a:cubicBezTo>
                  <a:cubicBezTo>
                    <a:pt x="573" y="197"/>
                    <a:pt x="572" y="205"/>
                    <a:pt x="576" y="206"/>
                  </a:cubicBezTo>
                  <a:close/>
                  <a:moveTo>
                    <a:pt x="822" y="35"/>
                  </a:moveTo>
                  <a:cubicBezTo>
                    <a:pt x="829" y="38"/>
                    <a:pt x="826" y="40"/>
                    <a:pt x="820" y="40"/>
                  </a:cubicBezTo>
                  <a:cubicBezTo>
                    <a:pt x="813" y="40"/>
                    <a:pt x="807" y="42"/>
                    <a:pt x="812" y="44"/>
                  </a:cubicBezTo>
                  <a:cubicBezTo>
                    <a:pt x="815" y="45"/>
                    <a:pt x="815" y="49"/>
                    <a:pt x="822" y="50"/>
                  </a:cubicBezTo>
                  <a:cubicBezTo>
                    <a:pt x="829" y="52"/>
                    <a:pt x="836" y="46"/>
                    <a:pt x="835" y="42"/>
                  </a:cubicBezTo>
                  <a:cubicBezTo>
                    <a:pt x="834" y="38"/>
                    <a:pt x="859" y="35"/>
                    <a:pt x="866" y="33"/>
                  </a:cubicBezTo>
                  <a:cubicBezTo>
                    <a:pt x="873" y="31"/>
                    <a:pt x="862" y="24"/>
                    <a:pt x="869" y="24"/>
                  </a:cubicBezTo>
                  <a:cubicBezTo>
                    <a:pt x="876" y="23"/>
                    <a:pt x="873" y="20"/>
                    <a:pt x="864" y="18"/>
                  </a:cubicBezTo>
                  <a:cubicBezTo>
                    <a:pt x="855" y="17"/>
                    <a:pt x="859" y="9"/>
                    <a:pt x="856" y="7"/>
                  </a:cubicBezTo>
                  <a:cubicBezTo>
                    <a:pt x="853" y="4"/>
                    <a:pt x="851" y="10"/>
                    <a:pt x="840" y="12"/>
                  </a:cubicBezTo>
                  <a:cubicBezTo>
                    <a:pt x="828" y="15"/>
                    <a:pt x="822" y="18"/>
                    <a:pt x="827" y="20"/>
                  </a:cubicBezTo>
                  <a:cubicBezTo>
                    <a:pt x="832" y="22"/>
                    <a:pt x="827" y="28"/>
                    <a:pt x="822" y="28"/>
                  </a:cubicBezTo>
                  <a:cubicBezTo>
                    <a:pt x="817" y="27"/>
                    <a:pt x="816" y="33"/>
                    <a:pt x="822" y="35"/>
                  </a:cubicBezTo>
                  <a:close/>
                  <a:moveTo>
                    <a:pt x="840" y="45"/>
                  </a:moveTo>
                  <a:cubicBezTo>
                    <a:pt x="840" y="48"/>
                    <a:pt x="829" y="52"/>
                    <a:pt x="832" y="55"/>
                  </a:cubicBezTo>
                  <a:cubicBezTo>
                    <a:pt x="835" y="57"/>
                    <a:pt x="837" y="56"/>
                    <a:pt x="841" y="57"/>
                  </a:cubicBezTo>
                  <a:cubicBezTo>
                    <a:pt x="844" y="58"/>
                    <a:pt x="846" y="66"/>
                    <a:pt x="852" y="65"/>
                  </a:cubicBezTo>
                  <a:cubicBezTo>
                    <a:pt x="858" y="63"/>
                    <a:pt x="874" y="71"/>
                    <a:pt x="884" y="71"/>
                  </a:cubicBezTo>
                  <a:cubicBezTo>
                    <a:pt x="893" y="71"/>
                    <a:pt x="894" y="63"/>
                    <a:pt x="891" y="63"/>
                  </a:cubicBezTo>
                  <a:cubicBezTo>
                    <a:pt x="888" y="63"/>
                    <a:pt x="891" y="58"/>
                    <a:pt x="896" y="50"/>
                  </a:cubicBezTo>
                  <a:cubicBezTo>
                    <a:pt x="902" y="43"/>
                    <a:pt x="880" y="37"/>
                    <a:pt x="880" y="43"/>
                  </a:cubicBezTo>
                  <a:cubicBezTo>
                    <a:pt x="880" y="49"/>
                    <a:pt x="873" y="42"/>
                    <a:pt x="871" y="38"/>
                  </a:cubicBezTo>
                  <a:cubicBezTo>
                    <a:pt x="869" y="34"/>
                    <a:pt x="840" y="41"/>
                    <a:pt x="840" y="45"/>
                  </a:cubicBezTo>
                  <a:close/>
                  <a:moveTo>
                    <a:pt x="673" y="211"/>
                  </a:moveTo>
                  <a:cubicBezTo>
                    <a:pt x="679" y="213"/>
                    <a:pt x="683" y="212"/>
                    <a:pt x="682" y="207"/>
                  </a:cubicBezTo>
                  <a:cubicBezTo>
                    <a:pt x="681" y="202"/>
                    <a:pt x="669" y="208"/>
                    <a:pt x="673" y="211"/>
                  </a:cubicBezTo>
                  <a:close/>
                  <a:moveTo>
                    <a:pt x="814" y="12"/>
                  </a:moveTo>
                  <a:cubicBezTo>
                    <a:pt x="815" y="7"/>
                    <a:pt x="793" y="9"/>
                    <a:pt x="799" y="14"/>
                  </a:cubicBezTo>
                  <a:cubicBezTo>
                    <a:pt x="801" y="15"/>
                    <a:pt x="812" y="17"/>
                    <a:pt x="814" y="12"/>
                  </a:cubicBezTo>
                  <a:close/>
                  <a:moveTo>
                    <a:pt x="1795" y="253"/>
                  </a:moveTo>
                  <a:cubicBezTo>
                    <a:pt x="1801" y="257"/>
                    <a:pt x="1805" y="249"/>
                    <a:pt x="1811" y="253"/>
                  </a:cubicBezTo>
                  <a:cubicBezTo>
                    <a:pt x="1816" y="257"/>
                    <a:pt x="1829" y="251"/>
                    <a:pt x="1834" y="250"/>
                  </a:cubicBezTo>
                  <a:cubicBezTo>
                    <a:pt x="1840" y="249"/>
                    <a:pt x="1837" y="243"/>
                    <a:pt x="1822" y="241"/>
                  </a:cubicBezTo>
                  <a:cubicBezTo>
                    <a:pt x="1807" y="239"/>
                    <a:pt x="1788" y="250"/>
                    <a:pt x="1795" y="253"/>
                  </a:cubicBezTo>
                  <a:close/>
                  <a:moveTo>
                    <a:pt x="892" y="92"/>
                  </a:moveTo>
                  <a:cubicBezTo>
                    <a:pt x="896" y="94"/>
                    <a:pt x="911" y="88"/>
                    <a:pt x="921" y="89"/>
                  </a:cubicBezTo>
                  <a:cubicBezTo>
                    <a:pt x="931" y="89"/>
                    <a:pt x="959" y="81"/>
                    <a:pt x="960" y="76"/>
                  </a:cubicBezTo>
                  <a:cubicBezTo>
                    <a:pt x="961" y="70"/>
                    <a:pt x="950" y="71"/>
                    <a:pt x="946" y="66"/>
                  </a:cubicBezTo>
                  <a:cubicBezTo>
                    <a:pt x="941" y="61"/>
                    <a:pt x="932" y="65"/>
                    <a:pt x="929" y="69"/>
                  </a:cubicBezTo>
                  <a:cubicBezTo>
                    <a:pt x="927" y="73"/>
                    <a:pt x="924" y="70"/>
                    <a:pt x="931" y="63"/>
                  </a:cubicBezTo>
                  <a:cubicBezTo>
                    <a:pt x="937" y="57"/>
                    <a:pt x="924" y="52"/>
                    <a:pt x="924" y="56"/>
                  </a:cubicBezTo>
                  <a:cubicBezTo>
                    <a:pt x="924" y="60"/>
                    <a:pt x="912" y="57"/>
                    <a:pt x="912" y="60"/>
                  </a:cubicBezTo>
                  <a:cubicBezTo>
                    <a:pt x="912" y="64"/>
                    <a:pt x="908" y="66"/>
                    <a:pt x="908" y="69"/>
                  </a:cubicBezTo>
                  <a:cubicBezTo>
                    <a:pt x="908" y="73"/>
                    <a:pt x="900" y="67"/>
                    <a:pt x="900" y="76"/>
                  </a:cubicBezTo>
                  <a:cubicBezTo>
                    <a:pt x="899" y="84"/>
                    <a:pt x="887" y="89"/>
                    <a:pt x="892" y="92"/>
                  </a:cubicBezTo>
                  <a:close/>
                  <a:moveTo>
                    <a:pt x="1322" y="160"/>
                  </a:moveTo>
                  <a:cubicBezTo>
                    <a:pt x="1326" y="163"/>
                    <a:pt x="1328" y="165"/>
                    <a:pt x="1331" y="168"/>
                  </a:cubicBezTo>
                  <a:cubicBezTo>
                    <a:pt x="1333" y="170"/>
                    <a:pt x="1343" y="166"/>
                    <a:pt x="1347" y="165"/>
                  </a:cubicBezTo>
                  <a:cubicBezTo>
                    <a:pt x="1351" y="164"/>
                    <a:pt x="1352" y="171"/>
                    <a:pt x="1358" y="167"/>
                  </a:cubicBezTo>
                  <a:cubicBezTo>
                    <a:pt x="1364" y="163"/>
                    <a:pt x="1371" y="165"/>
                    <a:pt x="1378" y="165"/>
                  </a:cubicBezTo>
                  <a:cubicBezTo>
                    <a:pt x="1385" y="165"/>
                    <a:pt x="1377" y="156"/>
                    <a:pt x="1377" y="152"/>
                  </a:cubicBezTo>
                  <a:cubicBezTo>
                    <a:pt x="1377" y="148"/>
                    <a:pt x="1386" y="151"/>
                    <a:pt x="1383" y="154"/>
                  </a:cubicBezTo>
                  <a:cubicBezTo>
                    <a:pt x="1380" y="157"/>
                    <a:pt x="1387" y="165"/>
                    <a:pt x="1398" y="164"/>
                  </a:cubicBezTo>
                  <a:cubicBezTo>
                    <a:pt x="1408" y="164"/>
                    <a:pt x="1400" y="157"/>
                    <a:pt x="1406" y="155"/>
                  </a:cubicBezTo>
                  <a:cubicBezTo>
                    <a:pt x="1411" y="152"/>
                    <a:pt x="1410" y="150"/>
                    <a:pt x="1403" y="145"/>
                  </a:cubicBezTo>
                  <a:cubicBezTo>
                    <a:pt x="1395" y="140"/>
                    <a:pt x="1385" y="143"/>
                    <a:pt x="1378" y="140"/>
                  </a:cubicBezTo>
                  <a:cubicBezTo>
                    <a:pt x="1371" y="137"/>
                    <a:pt x="1363" y="137"/>
                    <a:pt x="1362" y="144"/>
                  </a:cubicBezTo>
                  <a:cubicBezTo>
                    <a:pt x="1362" y="152"/>
                    <a:pt x="1348" y="136"/>
                    <a:pt x="1341" y="134"/>
                  </a:cubicBezTo>
                  <a:cubicBezTo>
                    <a:pt x="1333" y="132"/>
                    <a:pt x="1311" y="155"/>
                    <a:pt x="1322" y="160"/>
                  </a:cubicBezTo>
                  <a:close/>
                  <a:moveTo>
                    <a:pt x="1391" y="203"/>
                  </a:moveTo>
                  <a:cubicBezTo>
                    <a:pt x="1397" y="202"/>
                    <a:pt x="1387" y="191"/>
                    <a:pt x="1377" y="189"/>
                  </a:cubicBezTo>
                  <a:cubicBezTo>
                    <a:pt x="1366" y="187"/>
                    <a:pt x="1357" y="196"/>
                    <a:pt x="1358" y="198"/>
                  </a:cubicBezTo>
                  <a:cubicBezTo>
                    <a:pt x="1361" y="202"/>
                    <a:pt x="1385" y="204"/>
                    <a:pt x="1391" y="203"/>
                  </a:cubicBezTo>
                  <a:close/>
                  <a:moveTo>
                    <a:pt x="1365" y="181"/>
                  </a:moveTo>
                  <a:cubicBezTo>
                    <a:pt x="1365" y="176"/>
                    <a:pt x="1347" y="183"/>
                    <a:pt x="1354" y="185"/>
                  </a:cubicBezTo>
                  <a:cubicBezTo>
                    <a:pt x="1358" y="187"/>
                    <a:pt x="1365" y="186"/>
                    <a:pt x="1365" y="181"/>
                  </a:cubicBezTo>
                  <a:close/>
                  <a:moveTo>
                    <a:pt x="1423" y="160"/>
                  </a:moveTo>
                  <a:cubicBezTo>
                    <a:pt x="1431" y="161"/>
                    <a:pt x="1435" y="168"/>
                    <a:pt x="1450" y="169"/>
                  </a:cubicBezTo>
                  <a:cubicBezTo>
                    <a:pt x="1465" y="170"/>
                    <a:pt x="1477" y="167"/>
                    <a:pt x="1477" y="164"/>
                  </a:cubicBezTo>
                  <a:cubicBezTo>
                    <a:pt x="1477" y="161"/>
                    <a:pt x="1463" y="156"/>
                    <a:pt x="1459" y="158"/>
                  </a:cubicBezTo>
                  <a:cubicBezTo>
                    <a:pt x="1454" y="161"/>
                    <a:pt x="1451" y="154"/>
                    <a:pt x="1446" y="156"/>
                  </a:cubicBezTo>
                  <a:cubicBezTo>
                    <a:pt x="1440" y="157"/>
                    <a:pt x="1433" y="157"/>
                    <a:pt x="1430" y="152"/>
                  </a:cubicBezTo>
                  <a:cubicBezTo>
                    <a:pt x="1428" y="148"/>
                    <a:pt x="1419" y="160"/>
                    <a:pt x="1423" y="160"/>
                  </a:cubicBezTo>
                  <a:close/>
                  <a:moveTo>
                    <a:pt x="309" y="25"/>
                  </a:moveTo>
                  <a:cubicBezTo>
                    <a:pt x="317" y="18"/>
                    <a:pt x="327" y="24"/>
                    <a:pt x="328" y="21"/>
                  </a:cubicBezTo>
                  <a:cubicBezTo>
                    <a:pt x="329" y="18"/>
                    <a:pt x="314" y="17"/>
                    <a:pt x="308" y="20"/>
                  </a:cubicBezTo>
                  <a:cubicBezTo>
                    <a:pt x="302" y="23"/>
                    <a:pt x="289" y="20"/>
                    <a:pt x="291" y="24"/>
                  </a:cubicBezTo>
                  <a:cubicBezTo>
                    <a:pt x="292" y="26"/>
                    <a:pt x="301" y="32"/>
                    <a:pt x="309" y="25"/>
                  </a:cubicBezTo>
                  <a:close/>
                  <a:moveTo>
                    <a:pt x="1389" y="588"/>
                  </a:moveTo>
                  <a:cubicBezTo>
                    <a:pt x="1385" y="578"/>
                    <a:pt x="1394" y="569"/>
                    <a:pt x="1387" y="564"/>
                  </a:cubicBezTo>
                  <a:cubicBezTo>
                    <a:pt x="1381" y="559"/>
                    <a:pt x="1383" y="549"/>
                    <a:pt x="1380" y="551"/>
                  </a:cubicBezTo>
                  <a:cubicBezTo>
                    <a:pt x="1377" y="553"/>
                    <a:pt x="1380" y="562"/>
                    <a:pt x="1375" y="562"/>
                  </a:cubicBezTo>
                  <a:cubicBezTo>
                    <a:pt x="1369" y="563"/>
                    <a:pt x="1374" y="568"/>
                    <a:pt x="1372" y="575"/>
                  </a:cubicBezTo>
                  <a:cubicBezTo>
                    <a:pt x="1370" y="581"/>
                    <a:pt x="1373" y="591"/>
                    <a:pt x="1376" y="597"/>
                  </a:cubicBezTo>
                  <a:cubicBezTo>
                    <a:pt x="1379" y="603"/>
                    <a:pt x="1372" y="635"/>
                    <a:pt x="1375" y="640"/>
                  </a:cubicBezTo>
                  <a:cubicBezTo>
                    <a:pt x="1378" y="646"/>
                    <a:pt x="1371" y="669"/>
                    <a:pt x="1373" y="672"/>
                  </a:cubicBezTo>
                  <a:cubicBezTo>
                    <a:pt x="1377" y="677"/>
                    <a:pt x="1374" y="666"/>
                    <a:pt x="1380" y="665"/>
                  </a:cubicBezTo>
                  <a:cubicBezTo>
                    <a:pt x="1386" y="664"/>
                    <a:pt x="1386" y="671"/>
                    <a:pt x="1390" y="673"/>
                  </a:cubicBezTo>
                  <a:cubicBezTo>
                    <a:pt x="1394" y="675"/>
                    <a:pt x="1391" y="662"/>
                    <a:pt x="1388" y="663"/>
                  </a:cubicBezTo>
                  <a:cubicBezTo>
                    <a:pt x="1385" y="664"/>
                    <a:pt x="1382" y="655"/>
                    <a:pt x="1380" y="650"/>
                  </a:cubicBezTo>
                  <a:cubicBezTo>
                    <a:pt x="1379" y="644"/>
                    <a:pt x="1384" y="638"/>
                    <a:pt x="1384" y="631"/>
                  </a:cubicBezTo>
                  <a:cubicBezTo>
                    <a:pt x="1384" y="625"/>
                    <a:pt x="1392" y="625"/>
                    <a:pt x="1397" y="630"/>
                  </a:cubicBezTo>
                  <a:cubicBezTo>
                    <a:pt x="1402" y="635"/>
                    <a:pt x="1403" y="632"/>
                    <a:pt x="1401" y="628"/>
                  </a:cubicBezTo>
                  <a:cubicBezTo>
                    <a:pt x="1399" y="624"/>
                    <a:pt x="1392" y="598"/>
                    <a:pt x="1389" y="588"/>
                  </a:cubicBezTo>
                  <a:close/>
                  <a:moveTo>
                    <a:pt x="340" y="22"/>
                  </a:moveTo>
                  <a:cubicBezTo>
                    <a:pt x="345" y="25"/>
                    <a:pt x="327" y="24"/>
                    <a:pt x="325" y="27"/>
                  </a:cubicBezTo>
                  <a:cubicBezTo>
                    <a:pt x="323" y="31"/>
                    <a:pt x="312" y="29"/>
                    <a:pt x="314" y="33"/>
                  </a:cubicBezTo>
                  <a:cubicBezTo>
                    <a:pt x="316" y="37"/>
                    <a:pt x="333" y="38"/>
                    <a:pt x="333" y="34"/>
                  </a:cubicBezTo>
                  <a:cubicBezTo>
                    <a:pt x="333" y="31"/>
                    <a:pt x="342" y="34"/>
                    <a:pt x="342" y="31"/>
                  </a:cubicBezTo>
                  <a:cubicBezTo>
                    <a:pt x="342" y="28"/>
                    <a:pt x="346" y="25"/>
                    <a:pt x="355" y="24"/>
                  </a:cubicBezTo>
                  <a:cubicBezTo>
                    <a:pt x="365" y="23"/>
                    <a:pt x="365" y="20"/>
                    <a:pt x="356" y="16"/>
                  </a:cubicBezTo>
                  <a:cubicBezTo>
                    <a:pt x="347" y="12"/>
                    <a:pt x="336" y="18"/>
                    <a:pt x="340" y="22"/>
                  </a:cubicBezTo>
                  <a:close/>
                  <a:moveTo>
                    <a:pt x="326" y="291"/>
                  </a:moveTo>
                  <a:cubicBezTo>
                    <a:pt x="335" y="299"/>
                    <a:pt x="343" y="287"/>
                    <a:pt x="347" y="287"/>
                  </a:cubicBezTo>
                  <a:cubicBezTo>
                    <a:pt x="351" y="286"/>
                    <a:pt x="344" y="281"/>
                    <a:pt x="337" y="279"/>
                  </a:cubicBezTo>
                  <a:cubicBezTo>
                    <a:pt x="330" y="277"/>
                    <a:pt x="319" y="285"/>
                    <a:pt x="326" y="291"/>
                  </a:cubicBezTo>
                  <a:close/>
                  <a:moveTo>
                    <a:pt x="1923" y="348"/>
                  </a:moveTo>
                  <a:cubicBezTo>
                    <a:pt x="1920" y="347"/>
                    <a:pt x="1909" y="340"/>
                    <a:pt x="1906" y="336"/>
                  </a:cubicBezTo>
                  <a:cubicBezTo>
                    <a:pt x="1904" y="332"/>
                    <a:pt x="1891" y="330"/>
                    <a:pt x="1891" y="332"/>
                  </a:cubicBezTo>
                  <a:cubicBezTo>
                    <a:pt x="1891" y="334"/>
                    <a:pt x="1887" y="332"/>
                    <a:pt x="1886" y="330"/>
                  </a:cubicBezTo>
                  <a:cubicBezTo>
                    <a:pt x="1885" y="327"/>
                    <a:pt x="1871" y="327"/>
                    <a:pt x="1871" y="329"/>
                  </a:cubicBezTo>
                  <a:cubicBezTo>
                    <a:pt x="1871" y="332"/>
                    <a:pt x="1874" y="332"/>
                    <a:pt x="1876" y="335"/>
                  </a:cubicBezTo>
                  <a:cubicBezTo>
                    <a:pt x="1878" y="337"/>
                    <a:pt x="1873" y="339"/>
                    <a:pt x="1874" y="342"/>
                  </a:cubicBezTo>
                  <a:cubicBezTo>
                    <a:pt x="1875" y="345"/>
                    <a:pt x="1869" y="340"/>
                    <a:pt x="1867" y="339"/>
                  </a:cubicBezTo>
                  <a:cubicBezTo>
                    <a:pt x="1865" y="337"/>
                    <a:pt x="1866" y="330"/>
                    <a:pt x="1867" y="327"/>
                  </a:cubicBezTo>
                  <a:cubicBezTo>
                    <a:pt x="1867" y="324"/>
                    <a:pt x="1863" y="324"/>
                    <a:pt x="1862" y="321"/>
                  </a:cubicBezTo>
                  <a:cubicBezTo>
                    <a:pt x="1862" y="318"/>
                    <a:pt x="1847" y="311"/>
                    <a:pt x="1841" y="308"/>
                  </a:cubicBezTo>
                  <a:cubicBezTo>
                    <a:pt x="1834" y="306"/>
                    <a:pt x="1826" y="303"/>
                    <a:pt x="1824" y="300"/>
                  </a:cubicBezTo>
                  <a:cubicBezTo>
                    <a:pt x="1822" y="297"/>
                    <a:pt x="1810" y="296"/>
                    <a:pt x="1806" y="292"/>
                  </a:cubicBezTo>
                  <a:cubicBezTo>
                    <a:pt x="1802" y="287"/>
                    <a:pt x="1783" y="279"/>
                    <a:pt x="1775" y="279"/>
                  </a:cubicBezTo>
                  <a:cubicBezTo>
                    <a:pt x="1766" y="278"/>
                    <a:pt x="1768" y="274"/>
                    <a:pt x="1764" y="274"/>
                  </a:cubicBezTo>
                  <a:cubicBezTo>
                    <a:pt x="1760" y="275"/>
                    <a:pt x="1743" y="274"/>
                    <a:pt x="1738" y="273"/>
                  </a:cubicBezTo>
                  <a:cubicBezTo>
                    <a:pt x="1732" y="273"/>
                    <a:pt x="1731" y="277"/>
                    <a:pt x="1727" y="275"/>
                  </a:cubicBezTo>
                  <a:cubicBezTo>
                    <a:pt x="1724" y="274"/>
                    <a:pt x="1704" y="266"/>
                    <a:pt x="1701" y="269"/>
                  </a:cubicBezTo>
                  <a:cubicBezTo>
                    <a:pt x="1699" y="272"/>
                    <a:pt x="1700" y="276"/>
                    <a:pt x="1698" y="276"/>
                  </a:cubicBezTo>
                  <a:cubicBezTo>
                    <a:pt x="1695" y="277"/>
                    <a:pt x="1698" y="280"/>
                    <a:pt x="1703" y="285"/>
                  </a:cubicBezTo>
                  <a:cubicBezTo>
                    <a:pt x="1709" y="290"/>
                    <a:pt x="1705" y="294"/>
                    <a:pt x="1700" y="296"/>
                  </a:cubicBezTo>
                  <a:cubicBezTo>
                    <a:pt x="1695" y="298"/>
                    <a:pt x="1687" y="294"/>
                    <a:pt x="1685" y="290"/>
                  </a:cubicBezTo>
                  <a:cubicBezTo>
                    <a:pt x="1682" y="287"/>
                    <a:pt x="1676" y="288"/>
                    <a:pt x="1674" y="283"/>
                  </a:cubicBezTo>
                  <a:cubicBezTo>
                    <a:pt x="1672" y="278"/>
                    <a:pt x="1676" y="277"/>
                    <a:pt x="1679" y="280"/>
                  </a:cubicBezTo>
                  <a:cubicBezTo>
                    <a:pt x="1683" y="283"/>
                    <a:pt x="1687" y="281"/>
                    <a:pt x="1688" y="277"/>
                  </a:cubicBezTo>
                  <a:cubicBezTo>
                    <a:pt x="1688" y="273"/>
                    <a:pt x="1679" y="271"/>
                    <a:pt x="1673" y="271"/>
                  </a:cubicBezTo>
                  <a:cubicBezTo>
                    <a:pt x="1668" y="272"/>
                    <a:pt x="1665" y="279"/>
                    <a:pt x="1660" y="282"/>
                  </a:cubicBezTo>
                  <a:cubicBezTo>
                    <a:pt x="1655" y="285"/>
                    <a:pt x="1634" y="281"/>
                    <a:pt x="1632" y="279"/>
                  </a:cubicBezTo>
                  <a:cubicBezTo>
                    <a:pt x="1630" y="277"/>
                    <a:pt x="1601" y="279"/>
                    <a:pt x="1598" y="281"/>
                  </a:cubicBezTo>
                  <a:cubicBezTo>
                    <a:pt x="1595" y="283"/>
                    <a:pt x="1597" y="290"/>
                    <a:pt x="1596" y="291"/>
                  </a:cubicBezTo>
                  <a:cubicBezTo>
                    <a:pt x="1594" y="292"/>
                    <a:pt x="1593" y="282"/>
                    <a:pt x="1593" y="280"/>
                  </a:cubicBezTo>
                  <a:cubicBezTo>
                    <a:pt x="1593" y="278"/>
                    <a:pt x="1589" y="277"/>
                    <a:pt x="1584" y="277"/>
                  </a:cubicBezTo>
                  <a:cubicBezTo>
                    <a:pt x="1579" y="277"/>
                    <a:pt x="1576" y="277"/>
                    <a:pt x="1578" y="275"/>
                  </a:cubicBezTo>
                  <a:cubicBezTo>
                    <a:pt x="1580" y="273"/>
                    <a:pt x="1576" y="270"/>
                    <a:pt x="1580" y="268"/>
                  </a:cubicBezTo>
                  <a:cubicBezTo>
                    <a:pt x="1584" y="265"/>
                    <a:pt x="1573" y="256"/>
                    <a:pt x="1562" y="252"/>
                  </a:cubicBezTo>
                  <a:cubicBezTo>
                    <a:pt x="1551" y="247"/>
                    <a:pt x="1526" y="250"/>
                    <a:pt x="1519" y="252"/>
                  </a:cubicBezTo>
                  <a:cubicBezTo>
                    <a:pt x="1512" y="254"/>
                    <a:pt x="1499" y="253"/>
                    <a:pt x="1493" y="253"/>
                  </a:cubicBezTo>
                  <a:cubicBezTo>
                    <a:pt x="1486" y="253"/>
                    <a:pt x="1491" y="251"/>
                    <a:pt x="1490" y="248"/>
                  </a:cubicBezTo>
                  <a:cubicBezTo>
                    <a:pt x="1488" y="245"/>
                    <a:pt x="1477" y="241"/>
                    <a:pt x="1475" y="244"/>
                  </a:cubicBezTo>
                  <a:cubicBezTo>
                    <a:pt x="1474" y="246"/>
                    <a:pt x="1471" y="244"/>
                    <a:pt x="1471" y="242"/>
                  </a:cubicBezTo>
                  <a:cubicBezTo>
                    <a:pt x="1471" y="240"/>
                    <a:pt x="1461" y="236"/>
                    <a:pt x="1457" y="237"/>
                  </a:cubicBezTo>
                  <a:cubicBezTo>
                    <a:pt x="1453" y="238"/>
                    <a:pt x="1451" y="233"/>
                    <a:pt x="1456" y="233"/>
                  </a:cubicBezTo>
                  <a:cubicBezTo>
                    <a:pt x="1460" y="233"/>
                    <a:pt x="1468" y="234"/>
                    <a:pt x="1465" y="229"/>
                  </a:cubicBezTo>
                  <a:cubicBezTo>
                    <a:pt x="1461" y="224"/>
                    <a:pt x="1431" y="222"/>
                    <a:pt x="1429" y="223"/>
                  </a:cubicBezTo>
                  <a:cubicBezTo>
                    <a:pt x="1426" y="224"/>
                    <a:pt x="1428" y="228"/>
                    <a:pt x="1422" y="234"/>
                  </a:cubicBezTo>
                  <a:cubicBezTo>
                    <a:pt x="1415" y="240"/>
                    <a:pt x="1409" y="236"/>
                    <a:pt x="1410" y="233"/>
                  </a:cubicBezTo>
                  <a:cubicBezTo>
                    <a:pt x="1411" y="230"/>
                    <a:pt x="1419" y="231"/>
                    <a:pt x="1419" y="228"/>
                  </a:cubicBezTo>
                  <a:cubicBezTo>
                    <a:pt x="1419" y="225"/>
                    <a:pt x="1408" y="226"/>
                    <a:pt x="1406" y="224"/>
                  </a:cubicBezTo>
                  <a:cubicBezTo>
                    <a:pt x="1404" y="221"/>
                    <a:pt x="1408" y="220"/>
                    <a:pt x="1412" y="221"/>
                  </a:cubicBezTo>
                  <a:cubicBezTo>
                    <a:pt x="1416" y="222"/>
                    <a:pt x="1423" y="223"/>
                    <a:pt x="1424" y="221"/>
                  </a:cubicBezTo>
                  <a:cubicBezTo>
                    <a:pt x="1424" y="219"/>
                    <a:pt x="1420" y="219"/>
                    <a:pt x="1413" y="217"/>
                  </a:cubicBezTo>
                  <a:cubicBezTo>
                    <a:pt x="1406" y="216"/>
                    <a:pt x="1390" y="212"/>
                    <a:pt x="1382" y="213"/>
                  </a:cubicBezTo>
                  <a:cubicBezTo>
                    <a:pt x="1373" y="214"/>
                    <a:pt x="1369" y="210"/>
                    <a:pt x="1365" y="210"/>
                  </a:cubicBezTo>
                  <a:cubicBezTo>
                    <a:pt x="1360" y="209"/>
                    <a:pt x="1360" y="212"/>
                    <a:pt x="1362" y="215"/>
                  </a:cubicBezTo>
                  <a:cubicBezTo>
                    <a:pt x="1364" y="218"/>
                    <a:pt x="1358" y="219"/>
                    <a:pt x="1352" y="218"/>
                  </a:cubicBezTo>
                  <a:cubicBezTo>
                    <a:pt x="1347" y="218"/>
                    <a:pt x="1339" y="221"/>
                    <a:pt x="1342" y="225"/>
                  </a:cubicBezTo>
                  <a:cubicBezTo>
                    <a:pt x="1345" y="229"/>
                    <a:pt x="1348" y="224"/>
                    <a:pt x="1351" y="226"/>
                  </a:cubicBezTo>
                  <a:cubicBezTo>
                    <a:pt x="1353" y="227"/>
                    <a:pt x="1344" y="230"/>
                    <a:pt x="1348" y="232"/>
                  </a:cubicBezTo>
                  <a:cubicBezTo>
                    <a:pt x="1352" y="233"/>
                    <a:pt x="1351" y="237"/>
                    <a:pt x="1351" y="239"/>
                  </a:cubicBezTo>
                  <a:cubicBezTo>
                    <a:pt x="1351" y="241"/>
                    <a:pt x="1345" y="242"/>
                    <a:pt x="1342" y="239"/>
                  </a:cubicBezTo>
                  <a:cubicBezTo>
                    <a:pt x="1340" y="236"/>
                    <a:pt x="1336" y="239"/>
                    <a:pt x="1331" y="239"/>
                  </a:cubicBezTo>
                  <a:cubicBezTo>
                    <a:pt x="1327" y="238"/>
                    <a:pt x="1323" y="240"/>
                    <a:pt x="1328" y="241"/>
                  </a:cubicBezTo>
                  <a:cubicBezTo>
                    <a:pt x="1333" y="242"/>
                    <a:pt x="1335" y="245"/>
                    <a:pt x="1328" y="246"/>
                  </a:cubicBezTo>
                  <a:cubicBezTo>
                    <a:pt x="1322" y="246"/>
                    <a:pt x="1323" y="239"/>
                    <a:pt x="1319" y="240"/>
                  </a:cubicBezTo>
                  <a:cubicBezTo>
                    <a:pt x="1315" y="241"/>
                    <a:pt x="1307" y="237"/>
                    <a:pt x="1302" y="237"/>
                  </a:cubicBezTo>
                  <a:cubicBezTo>
                    <a:pt x="1297" y="237"/>
                    <a:pt x="1295" y="241"/>
                    <a:pt x="1289" y="242"/>
                  </a:cubicBezTo>
                  <a:cubicBezTo>
                    <a:pt x="1283" y="242"/>
                    <a:pt x="1274" y="238"/>
                    <a:pt x="1272" y="235"/>
                  </a:cubicBezTo>
                  <a:cubicBezTo>
                    <a:pt x="1269" y="232"/>
                    <a:pt x="1269" y="231"/>
                    <a:pt x="1266" y="235"/>
                  </a:cubicBezTo>
                  <a:cubicBezTo>
                    <a:pt x="1263" y="238"/>
                    <a:pt x="1262" y="246"/>
                    <a:pt x="1259" y="246"/>
                  </a:cubicBezTo>
                  <a:cubicBezTo>
                    <a:pt x="1256" y="247"/>
                    <a:pt x="1255" y="253"/>
                    <a:pt x="1252" y="255"/>
                  </a:cubicBezTo>
                  <a:cubicBezTo>
                    <a:pt x="1249" y="257"/>
                    <a:pt x="1249" y="252"/>
                    <a:pt x="1245" y="253"/>
                  </a:cubicBezTo>
                  <a:cubicBezTo>
                    <a:pt x="1241" y="253"/>
                    <a:pt x="1229" y="241"/>
                    <a:pt x="1228" y="238"/>
                  </a:cubicBezTo>
                  <a:cubicBezTo>
                    <a:pt x="1228" y="234"/>
                    <a:pt x="1220" y="227"/>
                    <a:pt x="1218" y="226"/>
                  </a:cubicBezTo>
                  <a:cubicBezTo>
                    <a:pt x="1216" y="225"/>
                    <a:pt x="1220" y="224"/>
                    <a:pt x="1223" y="226"/>
                  </a:cubicBezTo>
                  <a:cubicBezTo>
                    <a:pt x="1225" y="228"/>
                    <a:pt x="1228" y="228"/>
                    <a:pt x="1231" y="227"/>
                  </a:cubicBezTo>
                  <a:cubicBezTo>
                    <a:pt x="1233" y="226"/>
                    <a:pt x="1233" y="220"/>
                    <a:pt x="1229" y="219"/>
                  </a:cubicBezTo>
                  <a:cubicBezTo>
                    <a:pt x="1224" y="219"/>
                    <a:pt x="1226" y="216"/>
                    <a:pt x="1228" y="215"/>
                  </a:cubicBezTo>
                  <a:cubicBezTo>
                    <a:pt x="1230" y="214"/>
                    <a:pt x="1223" y="208"/>
                    <a:pt x="1226" y="207"/>
                  </a:cubicBezTo>
                  <a:cubicBezTo>
                    <a:pt x="1228" y="206"/>
                    <a:pt x="1227" y="204"/>
                    <a:pt x="1224" y="203"/>
                  </a:cubicBezTo>
                  <a:cubicBezTo>
                    <a:pt x="1220" y="203"/>
                    <a:pt x="1216" y="200"/>
                    <a:pt x="1216" y="198"/>
                  </a:cubicBezTo>
                  <a:cubicBezTo>
                    <a:pt x="1216" y="196"/>
                    <a:pt x="1200" y="195"/>
                    <a:pt x="1201" y="198"/>
                  </a:cubicBezTo>
                  <a:cubicBezTo>
                    <a:pt x="1202" y="201"/>
                    <a:pt x="1196" y="200"/>
                    <a:pt x="1197" y="198"/>
                  </a:cubicBezTo>
                  <a:cubicBezTo>
                    <a:pt x="1198" y="195"/>
                    <a:pt x="1191" y="196"/>
                    <a:pt x="1184" y="194"/>
                  </a:cubicBezTo>
                  <a:cubicBezTo>
                    <a:pt x="1177" y="192"/>
                    <a:pt x="1176" y="187"/>
                    <a:pt x="1174" y="187"/>
                  </a:cubicBezTo>
                  <a:cubicBezTo>
                    <a:pt x="1171" y="186"/>
                    <a:pt x="1172" y="194"/>
                    <a:pt x="1169" y="192"/>
                  </a:cubicBezTo>
                  <a:cubicBezTo>
                    <a:pt x="1165" y="190"/>
                    <a:pt x="1161" y="194"/>
                    <a:pt x="1163" y="198"/>
                  </a:cubicBezTo>
                  <a:cubicBezTo>
                    <a:pt x="1165" y="202"/>
                    <a:pt x="1163" y="203"/>
                    <a:pt x="1163" y="206"/>
                  </a:cubicBezTo>
                  <a:cubicBezTo>
                    <a:pt x="1162" y="210"/>
                    <a:pt x="1160" y="208"/>
                    <a:pt x="1156" y="207"/>
                  </a:cubicBezTo>
                  <a:cubicBezTo>
                    <a:pt x="1152" y="205"/>
                    <a:pt x="1152" y="211"/>
                    <a:pt x="1142" y="208"/>
                  </a:cubicBezTo>
                  <a:cubicBezTo>
                    <a:pt x="1133" y="206"/>
                    <a:pt x="1129" y="208"/>
                    <a:pt x="1127" y="205"/>
                  </a:cubicBezTo>
                  <a:cubicBezTo>
                    <a:pt x="1126" y="202"/>
                    <a:pt x="1123" y="202"/>
                    <a:pt x="1122" y="205"/>
                  </a:cubicBezTo>
                  <a:cubicBezTo>
                    <a:pt x="1122" y="207"/>
                    <a:pt x="1108" y="206"/>
                    <a:pt x="1107" y="202"/>
                  </a:cubicBezTo>
                  <a:cubicBezTo>
                    <a:pt x="1105" y="199"/>
                    <a:pt x="1109" y="198"/>
                    <a:pt x="1111" y="197"/>
                  </a:cubicBezTo>
                  <a:cubicBezTo>
                    <a:pt x="1113" y="196"/>
                    <a:pt x="1109" y="195"/>
                    <a:pt x="1101" y="195"/>
                  </a:cubicBezTo>
                  <a:cubicBezTo>
                    <a:pt x="1093" y="196"/>
                    <a:pt x="1088" y="191"/>
                    <a:pt x="1080" y="192"/>
                  </a:cubicBezTo>
                  <a:cubicBezTo>
                    <a:pt x="1072" y="193"/>
                    <a:pt x="1054" y="194"/>
                    <a:pt x="1052" y="196"/>
                  </a:cubicBezTo>
                  <a:cubicBezTo>
                    <a:pt x="1049" y="197"/>
                    <a:pt x="1054" y="201"/>
                    <a:pt x="1050" y="202"/>
                  </a:cubicBezTo>
                  <a:cubicBezTo>
                    <a:pt x="1047" y="202"/>
                    <a:pt x="1049" y="194"/>
                    <a:pt x="1049" y="191"/>
                  </a:cubicBezTo>
                  <a:cubicBezTo>
                    <a:pt x="1048" y="187"/>
                    <a:pt x="1042" y="186"/>
                    <a:pt x="1043" y="189"/>
                  </a:cubicBezTo>
                  <a:cubicBezTo>
                    <a:pt x="1044" y="192"/>
                    <a:pt x="1034" y="193"/>
                    <a:pt x="1031" y="191"/>
                  </a:cubicBezTo>
                  <a:cubicBezTo>
                    <a:pt x="1029" y="189"/>
                    <a:pt x="1025" y="186"/>
                    <a:pt x="1018" y="184"/>
                  </a:cubicBezTo>
                  <a:cubicBezTo>
                    <a:pt x="1012" y="183"/>
                    <a:pt x="1004" y="190"/>
                    <a:pt x="1006" y="192"/>
                  </a:cubicBezTo>
                  <a:cubicBezTo>
                    <a:pt x="1007" y="194"/>
                    <a:pt x="1012" y="192"/>
                    <a:pt x="1012" y="193"/>
                  </a:cubicBezTo>
                  <a:cubicBezTo>
                    <a:pt x="1013" y="196"/>
                    <a:pt x="999" y="195"/>
                    <a:pt x="999" y="197"/>
                  </a:cubicBezTo>
                  <a:cubicBezTo>
                    <a:pt x="999" y="200"/>
                    <a:pt x="985" y="203"/>
                    <a:pt x="981" y="203"/>
                  </a:cubicBezTo>
                  <a:cubicBezTo>
                    <a:pt x="970" y="205"/>
                    <a:pt x="968" y="205"/>
                    <a:pt x="963" y="209"/>
                  </a:cubicBezTo>
                  <a:cubicBezTo>
                    <a:pt x="958" y="213"/>
                    <a:pt x="962" y="205"/>
                    <a:pt x="966" y="201"/>
                  </a:cubicBezTo>
                  <a:cubicBezTo>
                    <a:pt x="970" y="197"/>
                    <a:pt x="974" y="199"/>
                    <a:pt x="976" y="196"/>
                  </a:cubicBezTo>
                  <a:cubicBezTo>
                    <a:pt x="979" y="193"/>
                    <a:pt x="982" y="193"/>
                    <a:pt x="989" y="192"/>
                  </a:cubicBezTo>
                  <a:cubicBezTo>
                    <a:pt x="995" y="191"/>
                    <a:pt x="995" y="187"/>
                    <a:pt x="998" y="186"/>
                  </a:cubicBezTo>
                  <a:cubicBezTo>
                    <a:pt x="1001" y="185"/>
                    <a:pt x="1008" y="182"/>
                    <a:pt x="1009" y="179"/>
                  </a:cubicBezTo>
                  <a:cubicBezTo>
                    <a:pt x="1011" y="176"/>
                    <a:pt x="1026" y="171"/>
                    <a:pt x="1029" y="171"/>
                  </a:cubicBezTo>
                  <a:cubicBezTo>
                    <a:pt x="1032" y="171"/>
                    <a:pt x="1032" y="165"/>
                    <a:pt x="1034" y="165"/>
                  </a:cubicBezTo>
                  <a:cubicBezTo>
                    <a:pt x="1036" y="165"/>
                    <a:pt x="1044" y="161"/>
                    <a:pt x="1048" y="160"/>
                  </a:cubicBezTo>
                  <a:cubicBezTo>
                    <a:pt x="1051" y="158"/>
                    <a:pt x="1053" y="155"/>
                    <a:pt x="1053" y="153"/>
                  </a:cubicBezTo>
                  <a:cubicBezTo>
                    <a:pt x="1053" y="151"/>
                    <a:pt x="1048" y="151"/>
                    <a:pt x="1048" y="149"/>
                  </a:cubicBezTo>
                  <a:cubicBezTo>
                    <a:pt x="1047" y="147"/>
                    <a:pt x="1050" y="148"/>
                    <a:pt x="1053" y="147"/>
                  </a:cubicBezTo>
                  <a:cubicBezTo>
                    <a:pt x="1057" y="146"/>
                    <a:pt x="1053" y="141"/>
                    <a:pt x="1051" y="142"/>
                  </a:cubicBezTo>
                  <a:cubicBezTo>
                    <a:pt x="1048" y="143"/>
                    <a:pt x="1052" y="139"/>
                    <a:pt x="1050" y="136"/>
                  </a:cubicBezTo>
                  <a:cubicBezTo>
                    <a:pt x="1047" y="133"/>
                    <a:pt x="1042" y="138"/>
                    <a:pt x="1042" y="135"/>
                  </a:cubicBezTo>
                  <a:cubicBezTo>
                    <a:pt x="1042" y="132"/>
                    <a:pt x="1042" y="128"/>
                    <a:pt x="1040" y="126"/>
                  </a:cubicBezTo>
                  <a:cubicBezTo>
                    <a:pt x="1038" y="124"/>
                    <a:pt x="1034" y="129"/>
                    <a:pt x="1030" y="126"/>
                  </a:cubicBezTo>
                  <a:cubicBezTo>
                    <a:pt x="1026" y="123"/>
                    <a:pt x="1014" y="121"/>
                    <a:pt x="1014" y="122"/>
                  </a:cubicBezTo>
                  <a:cubicBezTo>
                    <a:pt x="1014" y="124"/>
                    <a:pt x="1008" y="120"/>
                    <a:pt x="1007" y="122"/>
                  </a:cubicBezTo>
                  <a:cubicBezTo>
                    <a:pt x="1006" y="123"/>
                    <a:pt x="996" y="123"/>
                    <a:pt x="993" y="122"/>
                  </a:cubicBezTo>
                  <a:cubicBezTo>
                    <a:pt x="990" y="121"/>
                    <a:pt x="986" y="123"/>
                    <a:pt x="986" y="126"/>
                  </a:cubicBezTo>
                  <a:cubicBezTo>
                    <a:pt x="985" y="129"/>
                    <a:pt x="974" y="128"/>
                    <a:pt x="971" y="127"/>
                  </a:cubicBezTo>
                  <a:cubicBezTo>
                    <a:pt x="969" y="127"/>
                    <a:pt x="980" y="118"/>
                    <a:pt x="980" y="117"/>
                  </a:cubicBezTo>
                  <a:cubicBezTo>
                    <a:pt x="980" y="115"/>
                    <a:pt x="962" y="117"/>
                    <a:pt x="961" y="116"/>
                  </a:cubicBezTo>
                  <a:cubicBezTo>
                    <a:pt x="960" y="114"/>
                    <a:pt x="952" y="113"/>
                    <a:pt x="948" y="114"/>
                  </a:cubicBezTo>
                  <a:cubicBezTo>
                    <a:pt x="944" y="114"/>
                    <a:pt x="948" y="113"/>
                    <a:pt x="951" y="112"/>
                  </a:cubicBezTo>
                  <a:cubicBezTo>
                    <a:pt x="955" y="112"/>
                    <a:pt x="958" y="109"/>
                    <a:pt x="962" y="108"/>
                  </a:cubicBezTo>
                  <a:cubicBezTo>
                    <a:pt x="965" y="108"/>
                    <a:pt x="965" y="106"/>
                    <a:pt x="963" y="104"/>
                  </a:cubicBezTo>
                  <a:cubicBezTo>
                    <a:pt x="961" y="102"/>
                    <a:pt x="957" y="103"/>
                    <a:pt x="953" y="102"/>
                  </a:cubicBezTo>
                  <a:cubicBezTo>
                    <a:pt x="950" y="100"/>
                    <a:pt x="945" y="99"/>
                    <a:pt x="942" y="99"/>
                  </a:cubicBezTo>
                  <a:cubicBezTo>
                    <a:pt x="938" y="98"/>
                    <a:pt x="935" y="100"/>
                    <a:pt x="927" y="102"/>
                  </a:cubicBezTo>
                  <a:cubicBezTo>
                    <a:pt x="919" y="103"/>
                    <a:pt x="918" y="109"/>
                    <a:pt x="914" y="111"/>
                  </a:cubicBezTo>
                  <a:cubicBezTo>
                    <a:pt x="910" y="113"/>
                    <a:pt x="903" y="120"/>
                    <a:pt x="907" y="121"/>
                  </a:cubicBezTo>
                  <a:cubicBezTo>
                    <a:pt x="910" y="122"/>
                    <a:pt x="908" y="124"/>
                    <a:pt x="909" y="126"/>
                  </a:cubicBezTo>
                  <a:cubicBezTo>
                    <a:pt x="909" y="128"/>
                    <a:pt x="906" y="128"/>
                    <a:pt x="902" y="128"/>
                  </a:cubicBezTo>
                  <a:cubicBezTo>
                    <a:pt x="899" y="127"/>
                    <a:pt x="885" y="127"/>
                    <a:pt x="885" y="130"/>
                  </a:cubicBezTo>
                  <a:cubicBezTo>
                    <a:pt x="885" y="133"/>
                    <a:pt x="893" y="134"/>
                    <a:pt x="893" y="136"/>
                  </a:cubicBezTo>
                  <a:cubicBezTo>
                    <a:pt x="892" y="137"/>
                    <a:pt x="887" y="136"/>
                    <a:pt x="884" y="134"/>
                  </a:cubicBezTo>
                  <a:cubicBezTo>
                    <a:pt x="881" y="133"/>
                    <a:pt x="875" y="133"/>
                    <a:pt x="874" y="136"/>
                  </a:cubicBezTo>
                  <a:cubicBezTo>
                    <a:pt x="873" y="139"/>
                    <a:pt x="868" y="138"/>
                    <a:pt x="867" y="138"/>
                  </a:cubicBezTo>
                  <a:cubicBezTo>
                    <a:pt x="865" y="137"/>
                    <a:pt x="862" y="139"/>
                    <a:pt x="860" y="138"/>
                  </a:cubicBezTo>
                  <a:cubicBezTo>
                    <a:pt x="857" y="137"/>
                    <a:pt x="865" y="134"/>
                    <a:pt x="863" y="132"/>
                  </a:cubicBezTo>
                  <a:cubicBezTo>
                    <a:pt x="861" y="130"/>
                    <a:pt x="853" y="132"/>
                    <a:pt x="852" y="135"/>
                  </a:cubicBezTo>
                  <a:cubicBezTo>
                    <a:pt x="851" y="138"/>
                    <a:pt x="846" y="133"/>
                    <a:pt x="845" y="134"/>
                  </a:cubicBezTo>
                  <a:cubicBezTo>
                    <a:pt x="843" y="135"/>
                    <a:pt x="841" y="136"/>
                    <a:pt x="837" y="137"/>
                  </a:cubicBezTo>
                  <a:cubicBezTo>
                    <a:pt x="834" y="139"/>
                    <a:pt x="828" y="136"/>
                    <a:pt x="826" y="138"/>
                  </a:cubicBezTo>
                  <a:cubicBezTo>
                    <a:pt x="825" y="141"/>
                    <a:pt x="833" y="142"/>
                    <a:pt x="833" y="143"/>
                  </a:cubicBezTo>
                  <a:cubicBezTo>
                    <a:pt x="833" y="144"/>
                    <a:pt x="815" y="144"/>
                    <a:pt x="815" y="146"/>
                  </a:cubicBezTo>
                  <a:cubicBezTo>
                    <a:pt x="814" y="148"/>
                    <a:pt x="808" y="148"/>
                    <a:pt x="800" y="148"/>
                  </a:cubicBezTo>
                  <a:cubicBezTo>
                    <a:pt x="793" y="148"/>
                    <a:pt x="796" y="152"/>
                    <a:pt x="790" y="153"/>
                  </a:cubicBezTo>
                  <a:cubicBezTo>
                    <a:pt x="784" y="154"/>
                    <a:pt x="781" y="154"/>
                    <a:pt x="779" y="157"/>
                  </a:cubicBezTo>
                  <a:cubicBezTo>
                    <a:pt x="777" y="160"/>
                    <a:pt x="773" y="161"/>
                    <a:pt x="771" y="158"/>
                  </a:cubicBezTo>
                  <a:cubicBezTo>
                    <a:pt x="769" y="156"/>
                    <a:pt x="763" y="159"/>
                    <a:pt x="766" y="160"/>
                  </a:cubicBezTo>
                  <a:cubicBezTo>
                    <a:pt x="769" y="160"/>
                    <a:pt x="766" y="163"/>
                    <a:pt x="764" y="162"/>
                  </a:cubicBezTo>
                  <a:cubicBezTo>
                    <a:pt x="763" y="162"/>
                    <a:pt x="757" y="166"/>
                    <a:pt x="760" y="165"/>
                  </a:cubicBezTo>
                  <a:cubicBezTo>
                    <a:pt x="763" y="165"/>
                    <a:pt x="765" y="167"/>
                    <a:pt x="763" y="169"/>
                  </a:cubicBezTo>
                  <a:cubicBezTo>
                    <a:pt x="762" y="171"/>
                    <a:pt x="755" y="167"/>
                    <a:pt x="754" y="169"/>
                  </a:cubicBezTo>
                  <a:cubicBezTo>
                    <a:pt x="752" y="170"/>
                    <a:pt x="757" y="173"/>
                    <a:pt x="760" y="172"/>
                  </a:cubicBezTo>
                  <a:cubicBezTo>
                    <a:pt x="763" y="172"/>
                    <a:pt x="764" y="174"/>
                    <a:pt x="765" y="176"/>
                  </a:cubicBezTo>
                  <a:cubicBezTo>
                    <a:pt x="765" y="178"/>
                    <a:pt x="758" y="175"/>
                    <a:pt x="756" y="177"/>
                  </a:cubicBezTo>
                  <a:cubicBezTo>
                    <a:pt x="755" y="178"/>
                    <a:pt x="757" y="179"/>
                    <a:pt x="761" y="180"/>
                  </a:cubicBezTo>
                  <a:cubicBezTo>
                    <a:pt x="764" y="180"/>
                    <a:pt x="761" y="181"/>
                    <a:pt x="764" y="184"/>
                  </a:cubicBezTo>
                  <a:cubicBezTo>
                    <a:pt x="764" y="184"/>
                    <a:pt x="765" y="184"/>
                    <a:pt x="765" y="184"/>
                  </a:cubicBezTo>
                  <a:cubicBezTo>
                    <a:pt x="766" y="186"/>
                    <a:pt x="763" y="187"/>
                    <a:pt x="764" y="189"/>
                  </a:cubicBezTo>
                  <a:cubicBezTo>
                    <a:pt x="764" y="191"/>
                    <a:pt x="760" y="192"/>
                    <a:pt x="760" y="190"/>
                  </a:cubicBezTo>
                  <a:cubicBezTo>
                    <a:pt x="760" y="188"/>
                    <a:pt x="752" y="187"/>
                    <a:pt x="750" y="189"/>
                  </a:cubicBezTo>
                  <a:cubicBezTo>
                    <a:pt x="748" y="192"/>
                    <a:pt x="747" y="193"/>
                    <a:pt x="744" y="191"/>
                  </a:cubicBezTo>
                  <a:cubicBezTo>
                    <a:pt x="742" y="189"/>
                    <a:pt x="736" y="192"/>
                    <a:pt x="728" y="192"/>
                  </a:cubicBezTo>
                  <a:cubicBezTo>
                    <a:pt x="720" y="192"/>
                    <a:pt x="703" y="193"/>
                    <a:pt x="699" y="195"/>
                  </a:cubicBezTo>
                  <a:cubicBezTo>
                    <a:pt x="694" y="196"/>
                    <a:pt x="691" y="202"/>
                    <a:pt x="695" y="206"/>
                  </a:cubicBezTo>
                  <a:cubicBezTo>
                    <a:pt x="699" y="210"/>
                    <a:pt x="695" y="211"/>
                    <a:pt x="695" y="214"/>
                  </a:cubicBezTo>
                  <a:cubicBezTo>
                    <a:pt x="695" y="216"/>
                    <a:pt x="705" y="221"/>
                    <a:pt x="710" y="222"/>
                  </a:cubicBezTo>
                  <a:cubicBezTo>
                    <a:pt x="716" y="222"/>
                    <a:pt x="720" y="229"/>
                    <a:pt x="717" y="233"/>
                  </a:cubicBezTo>
                  <a:cubicBezTo>
                    <a:pt x="714" y="237"/>
                    <a:pt x="704" y="232"/>
                    <a:pt x="698" y="227"/>
                  </a:cubicBezTo>
                  <a:cubicBezTo>
                    <a:pt x="691" y="222"/>
                    <a:pt x="677" y="220"/>
                    <a:pt x="672" y="220"/>
                  </a:cubicBezTo>
                  <a:cubicBezTo>
                    <a:pt x="667" y="220"/>
                    <a:pt x="670" y="216"/>
                    <a:pt x="664" y="216"/>
                  </a:cubicBezTo>
                  <a:cubicBezTo>
                    <a:pt x="657" y="216"/>
                    <a:pt x="652" y="222"/>
                    <a:pt x="656" y="222"/>
                  </a:cubicBezTo>
                  <a:cubicBezTo>
                    <a:pt x="661" y="222"/>
                    <a:pt x="663" y="221"/>
                    <a:pt x="661" y="223"/>
                  </a:cubicBezTo>
                  <a:cubicBezTo>
                    <a:pt x="659" y="225"/>
                    <a:pt x="662" y="225"/>
                    <a:pt x="667" y="227"/>
                  </a:cubicBezTo>
                  <a:cubicBezTo>
                    <a:pt x="672" y="229"/>
                    <a:pt x="663" y="232"/>
                    <a:pt x="658" y="229"/>
                  </a:cubicBezTo>
                  <a:cubicBezTo>
                    <a:pt x="653" y="225"/>
                    <a:pt x="647" y="228"/>
                    <a:pt x="646" y="231"/>
                  </a:cubicBezTo>
                  <a:cubicBezTo>
                    <a:pt x="644" y="234"/>
                    <a:pt x="652" y="241"/>
                    <a:pt x="661" y="243"/>
                  </a:cubicBezTo>
                  <a:cubicBezTo>
                    <a:pt x="670" y="244"/>
                    <a:pt x="667" y="247"/>
                    <a:pt x="671" y="248"/>
                  </a:cubicBezTo>
                  <a:cubicBezTo>
                    <a:pt x="675" y="250"/>
                    <a:pt x="672" y="252"/>
                    <a:pt x="669" y="252"/>
                  </a:cubicBezTo>
                  <a:cubicBezTo>
                    <a:pt x="666" y="252"/>
                    <a:pt x="661" y="247"/>
                    <a:pt x="656" y="245"/>
                  </a:cubicBezTo>
                  <a:cubicBezTo>
                    <a:pt x="652" y="243"/>
                    <a:pt x="640" y="246"/>
                    <a:pt x="637" y="243"/>
                  </a:cubicBezTo>
                  <a:cubicBezTo>
                    <a:pt x="635" y="241"/>
                    <a:pt x="639" y="238"/>
                    <a:pt x="636" y="236"/>
                  </a:cubicBezTo>
                  <a:cubicBezTo>
                    <a:pt x="634" y="234"/>
                    <a:pt x="636" y="230"/>
                    <a:pt x="639" y="225"/>
                  </a:cubicBezTo>
                  <a:cubicBezTo>
                    <a:pt x="642" y="220"/>
                    <a:pt x="639" y="212"/>
                    <a:pt x="634" y="211"/>
                  </a:cubicBezTo>
                  <a:cubicBezTo>
                    <a:pt x="630" y="210"/>
                    <a:pt x="630" y="214"/>
                    <a:pt x="631" y="215"/>
                  </a:cubicBezTo>
                  <a:cubicBezTo>
                    <a:pt x="632" y="217"/>
                    <a:pt x="632" y="223"/>
                    <a:pt x="628" y="227"/>
                  </a:cubicBezTo>
                  <a:cubicBezTo>
                    <a:pt x="625" y="231"/>
                    <a:pt x="615" y="231"/>
                    <a:pt x="615" y="234"/>
                  </a:cubicBezTo>
                  <a:cubicBezTo>
                    <a:pt x="615" y="237"/>
                    <a:pt x="608" y="239"/>
                    <a:pt x="610" y="241"/>
                  </a:cubicBezTo>
                  <a:cubicBezTo>
                    <a:pt x="613" y="243"/>
                    <a:pt x="622" y="254"/>
                    <a:pt x="623" y="257"/>
                  </a:cubicBezTo>
                  <a:cubicBezTo>
                    <a:pt x="625" y="260"/>
                    <a:pt x="615" y="270"/>
                    <a:pt x="617" y="276"/>
                  </a:cubicBezTo>
                  <a:cubicBezTo>
                    <a:pt x="618" y="282"/>
                    <a:pt x="615" y="284"/>
                    <a:pt x="617" y="287"/>
                  </a:cubicBezTo>
                  <a:cubicBezTo>
                    <a:pt x="619" y="290"/>
                    <a:pt x="623" y="287"/>
                    <a:pt x="626" y="289"/>
                  </a:cubicBezTo>
                  <a:cubicBezTo>
                    <a:pt x="628" y="290"/>
                    <a:pt x="633" y="287"/>
                    <a:pt x="639" y="286"/>
                  </a:cubicBezTo>
                  <a:cubicBezTo>
                    <a:pt x="645" y="285"/>
                    <a:pt x="656" y="291"/>
                    <a:pt x="661" y="293"/>
                  </a:cubicBezTo>
                  <a:cubicBezTo>
                    <a:pt x="665" y="295"/>
                    <a:pt x="663" y="298"/>
                    <a:pt x="665" y="302"/>
                  </a:cubicBezTo>
                  <a:cubicBezTo>
                    <a:pt x="667" y="305"/>
                    <a:pt x="660" y="305"/>
                    <a:pt x="660" y="310"/>
                  </a:cubicBezTo>
                  <a:cubicBezTo>
                    <a:pt x="659" y="315"/>
                    <a:pt x="672" y="317"/>
                    <a:pt x="673" y="319"/>
                  </a:cubicBezTo>
                  <a:cubicBezTo>
                    <a:pt x="673" y="320"/>
                    <a:pt x="664" y="319"/>
                    <a:pt x="660" y="318"/>
                  </a:cubicBezTo>
                  <a:cubicBezTo>
                    <a:pt x="656" y="316"/>
                    <a:pt x="656" y="312"/>
                    <a:pt x="655" y="311"/>
                  </a:cubicBezTo>
                  <a:cubicBezTo>
                    <a:pt x="654" y="310"/>
                    <a:pt x="657" y="306"/>
                    <a:pt x="658" y="302"/>
                  </a:cubicBezTo>
                  <a:cubicBezTo>
                    <a:pt x="658" y="299"/>
                    <a:pt x="653" y="297"/>
                    <a:pt x="652" y="295"/>
                  </a:cubicBezTo>
                  <a:cubicBezTo>
                    <a:pt x="650" y="293"/>
                    <a:pt x="648" y="290"/>
                    <a:pt x="645" y="291"/>
                  </a:cubicBezTo>
                  <a:cubicBezTo>
                    <a:pt x="642" y="291"/>
                    <a:pt x="631" y="292"/>
                    <a:pt x="627" y="295"/>
                  </a:cubicBezTo>
                  <a:cubicBezTo>
                    <a:pt x="624" y="298"/>
                    <a:pt x="628" y="307"/>
                    <a:pt x="630" y="311"/>
                  </a:cubicBezTo>
                  <a:cubicBezTo>
                    <a:pt x="632" y="315"/>
                    <a:pt x="620" y="321"/>
                    <a:pt x="620" y="324"/>
                  </a:cubicBezTo>
                  <a:cubicBezTo>
                    <a:pt x="621" y="328"/>
                    <a:pt x="617" y="329"/>
                    <a:pt x="612" y="332"/>
                  </a:cubicBezTo>
                  <a:cubicBezTo>
                    <a:pt x="607" y="334"/>
                    <a:pt x="601" y="336"/>
                    <a:pt x="602" y="341"/>
                  </a:cubicBezTo>
                  <a:cubicBezTo>
                    <a:pt x="602" y="345"/>
                    <a:pt x="595" y="343"/>
                    <a:pt x="591" y="341"/>
                  </a:cubicBezTo>
                  <a:cubicBezTo>
                    <a:pt x="588" y="339"/>
                    <a:pt x="583" y="342"/>
                    <a:pt x="578" y="342"/>
                  </a:cubicBezTo>
                  <a:cubicBezTo>
                    <a:pt x="573" y="342"/>
                    <a:pt x="573" y="337"/>
                    <a:pt x="569" y="339"/>
                  </a:cubicBezTo>
                  <a:cubicBezTo>
                    <a:pt x="565" y="340"/>
                    <a:pt x="563" y="337"/>
                    <a:pt x="564" y="334"/>
                  </a:cubicBezTo>
                  <a:cubicBezTo>
                    <a:pt x="565" y="331"/>
                    <a:pt x="570" y="333"/>
                    <a:pt x="570" y="336"/>
                  </a:cubicBezTo>
                  <a:cubicBezTo>
                    <a:pt x="570" y="338"/>
                    <a:pt x="573" y="337"/>
                    <a:pt x="576" y="335"/>
                  </a:cubicBezTo>
                  <a:cubicBezTo>
                    <a:pt x="580" y="333"/>
                    <a:pt x="578" y="337"/>
                    <a:pt x="583" y="338"/>
                  </a:cubicBezTo>
                  <a:cubicBezTo>
                    <a:pt x="588" y="338"/>
                    <a:pt x="585" y="335"/>
                    <a:pt x="589" y="335"/>
                  </a:cubicBezTo>
                  <a:cubicBezTo>
                    <a:pt x="592" y="336"/>
                    <a:pt x="593" y="335"/>
                    <a:pt x="591" y="333"/>
                  </a:cubicBezTo>
                  <a:cubicBezTo>
                    <a:pt x="590" y="331"/>
                    <a:pt x="594" y="330"/>
                    <a:pt x="596" y="329"/>
                  </a:cubicBezTo>
                  <a:cubicBezTo>
                    <a:pt x="599" y="327"/>
                    <a:pt x="598" y="324"/>
                    <a:pt x="600" y="323"/>
                  </a:cubicBezTo>
                  <a:cubicBezTo>
                    <a:pt x="602" y="321"/>
                    <a:pt x="601" y="319"/>
                    <a:pt x="603" y="319"/>
                  </a:cubicBezTo>
                  <a:cubicBezTo>
                    <a:pt x="605" y="319"/>
                    <a:pt x="606" y="315"/>
                    <a:pt x="608" y="315"/>
                  </a:cubicBezTo>
                  <a:cubicBezTo>
                    <a:pt x="611" y="315"/>
                    <a:pt x="612" y="312"/>
                    <a:pt x="610" y="310"/>
                  </a:cubicBezTo>
                  <a:cubicBezTo>
                    <a:pt x="609" y="308"/>
                    <a:pt x="611" y="303"/>
                    <a:pt x="613" y="302"/>
                  </a:cubicBezTo>
                  <a:cubicBezTo>
                    <a:pt x="616" y="302"/>
                    <a:pt x="616" y="300"/>
                    <a:pt x="614" y="298"/>
                  </a:cubicBezTo>
                  <a:cubicBezTo>
                    <a:pt x="612" y="297"/>
                    <a:pt x="604" y="292"/>
                    <a:pt x="605" y="289"/>
                  </a:cubicBezTo>
                  <a:cubicBezTo>
                    <a:pt x="605" y="285"/>
                    <a:pt x="604" y="280"/>
                    <a:pt x="605" y="277"/>
                  </a:cubicBezTo>
                  <a:cubicBezTo>
                    <a:pt x="606" y="275"/>
                    <a:pt x="605" y="269"/>
                    <a:pt x="604" y="266"/>
                  </a:cubicBezTo>
                  <a:cubicBezTo>
                    <a:pt x="604" y="263"/>
                    <a:pt x="606" y="260"/>
                    <a:pt x="607" y="255"/>
                  </a:cubicBezTo>
                  <a:cubicBezTo>
                    <a:pt x="608" y="249"/>
                    <a:pt x="601" y="243"/>
                    <a:pt x="598" y="242"/>
                  </a:cubicBezTo>
                  <a:cubicBezTo>
                    <a:pt x="595" y="240"/>
                    <a:pt x="597" y="237"/>
                    <a:pt x="602" y="233"/>
                  </a:cubicBezTo>
                  <a:cubicBezTo>
                    <a:pt x="607" y="229"/>
                    <a:pt x="607" y="217"/>
                    <a:pt x="607" y="214"/>
                  </a:cubicBezTo>
                  <a:cubicBezTo>
                    <a:pt x="606" y="211"/>
                    <a:pt x="596" y="209"/>
                    <a:pt x="593" y="209"/>
                  </a:cubicBezTo>
                  <a:cubicBezTo>
                    <a:pt x="589" y="210"/>
                    <a:pt x="575" y="209"/>
                    <a:pt x="571" y="208"/>
                  </a:cubicBezTo>
                  <a:cubicBezTo>
                    <a:pt x="568" y="208"/>
                    <a:pt x="566" y="211"/>
                    <a:pt x="565" y="215"/>
                  </a:cubicBezTo>
                  <a:cubicBezTo>
                    <a:pt x="563" y="218"/>
                    <a:pt x="559" y="223"/>
                    <a:pt x="557" y="231"/>
                  </a:cubicBezTo>
                  <a:cubicBezTo>
                    <a:pt x="555" y="238"/>
                    <a:pt x="546" y="241"/>
                    <a:pt x="542" y="242"/>
                  </a:cubicBezTo>
                  <a:cubicBezTo>
                    <a:pt x="538" y="244"/>
                    <a:pt x="536" y="249"/>
                    <a:pt x="538" y="252"/>
                  </a:cubicBezTo>
                  <a:cubicBezTo>
                    <a:pt x="539" y="255"/>
                    <a:pt x="542" y="253"/>
                    <a:pt x="544" y="254"/>
                  </a:cubicBezTo>
                  <a:cubicBezTo>
                    <a:pt x="546" y="255"/>
                    <a:pt x="544" y="262"/>
                    <a:pt x="543" y="263"/>
                  </a:cubicBezTo>
                  <a:cubicBezTo>
                    <a:pt x="541" y="264"/>
                    <a:pt x="545" y="266"/>
                    <a:pt x="542" y="268"/>
                  </a:cubicBezTo>
                  <a:cubicBezTo>
                    <a:pt x="539" y="270"/>
                    <a:pt x="536" y="274"/>
                    <a:pt x="538" y="276"/>
                  </a:cubicBezTo>
                  <a:cubicBezTo>
                    <a:pt x="540" y="278"/>
                    <a:pt x="548" y="279"/>
                    <a:pt x="551" y="281"/>
                  </a:cubicBezTo>
                  <a:cubicBezTo>
                    <a:pt x="555" y="283"/>
                    <a:pt x="554" y="286"/>
                    <a:pt x="556" y="290"/>
                  </a:cubicBezTo>
                  <a:cubicBezTo>
                    <a:pt x="559" y="293"/>
                    <a:pt x="562" y="291"/>
                    <a:pt x="563" y="293"/>
                  </a:cubicBezTo>
                  <a:cubicBezTo>
                    <a:pt x="564" y="295"/>
                    <a:pt x="558" y="304"/>
                    <a:pt x="556" y="304"/>
                  </a:cubicBezTo>
                  <a:cubicBezTo>
                    <a:pt x="554" y="305"/>
                    <a:pt x="545" y="296"/>
                    <a:pt x="542" y="294"/>
                  </a:cubicBezTo>
                  <a:cubicBezTo>
                    <a:pt x="540" y="292"/>
                    <a:pt x="529" y="288"/>
                    <a:pt x="524" y="286"/>
                  </a:cubicBezTo>
                  <a:cubicBezTo>
                    <a:pt x="519" y="283"/>
                    <a:pt x="515" y="283"/>
                    <a:pt x="509" y="280"/>
                  </a:cubicBezTo>
                  <a:cubicBezTo>
                    <a:pt x="504" y="276"/>
                    <a:pt x="499" y="274"/>
                    <a:pt x="488" y="274"/>
                  </a:cubicBezTo>
                  <a:cubicBezTo>
                    <a:pt x="478" y="274"/>
                    <a:pt x="471" y="272"/>
                    <a:pt x="468" y="272"/>
                  </a:cubicBezTo>
                  <a:cubicBezTo>
                    <a:pt x="464" y="273"/>
                    <a:pt x="466" y="269"/>
                    <a:pt x="460" y="266"/>
                  </a:cubicBezTo>
                  <a:cubicBezTo>
                    <a:pt x="453" y="263"/>
                    <a:pt x="449" y="260"/>
                    <a:pt x="446" y="262"/>
                  </a:cubicBezTo>
                  <a:cubicBezTo>
                    <a:pt x="442" y="263"/>
                    <a:pt x="444" y="270"/>
                    <a:pt x="449" y="271"/>
                  </a:cubicBezTo>
                  <a:cubicBezTo>
                    <a:pt x="454" y="272"/>
                    <a:pt x="452" y="275"/>
                    <a:pt x="457" y="274"/>
                  </a:cubicBezTo>
                  <a:cubicBezTo>
                    <a:pt x="463" y="274"/>
                    <a:pt x="465" y="276"/>
                    <a:pt x="465" y="279"/>
                  </a:cubicBezTo>
                  <a:cubicBezTo>
                    <a:pt x="464" y="283"/>
                    <a:pt x="467" y="286"/>
                    <a:pt x="470" y="289"/>
                  </a:cubicBezTo>
                  <a:cubicBezTo>
                    <a:pt x="472" y="291"/>
                    <a:pt x="471" y="295"/>
                    <a:pt x="466" y="295"/>
                  </a:cubicBezTo>
                  <a:cubicBezTo>
                    <a:pt x="462" y="295"/>
                    <a:pt x="457" y="296"/>
                    <a:pt x="459" y="299"/>
                  </a:cubicBezTo>
                  <a:cubicBezTo>
                    <a:pt x="461" y="302"/>
                    <a:pt x="457" y="303"/>
                    <a:pt x="453" y="301"/>
                  </a:cubicBezTo>
                  <a:cubicBezTo>
                    <a:pt x="448" y="299"/>
                    <a:pt x="451" y="296"/>
                    <a:pt x="453" y="294"/>
                  </a:cubicBezTo>
                  <a:cubicBezTo>
                    <a:pt x="455" y="293"/>
                    <a:pt x="449" y="290"/>
                    <a:pt x="446" y="289"/>
                  </a:cubicBezTo>
                  <a:cubicBezTo>
                    <a:pt x="443" y="288"/>
                    <a:pt x="432" y="297"/>
                    <a:pt x="429" y="298"/>
                  </a:cubicBezTo>
                  <a:cubicBezTo>
                    <a:pt x="425" y="299"/>
                    <a:pt x="418" y="296"/>
                    <a:pt x="410" y="298"/>
                  </a:cubicBezTo>
                  <a:cubicBezTo>
                    <a:pt x="402" y="300"/>
                    <a:pt x="402" y="306"/>
                    <a:pt x="399" y="306"/>
                  </a:cubicBezTo>
                  <a:cubicBezTo>
                    <a:pt x="396" y="305"/>
                    <a:pt x="387" y="306"/>
                    <a:pt x="384" y="304"/>
                  </a:cubicBezTo>
                  <a:cubicBezTo>
                    <a:pt x="381" y="302"/>
                    <a:pt x="383" y="301"/>
                    <a:pt x="387" y="301"/>
                  </a:cubicBezTo>
                  <a:cubicBezTo>
                    <a:pt x="390" y="302"/>
                    <a:pt x="391" y="300"/>
                    <a:pt x="389" y="298"/>
                  </a:cubicBezTo>
                  <a:cubicBezTo>
                    <a:pt x="387" y="296"/>
                    <a:pt x="392" y="292"/>
                    <a:pt x="392" y="290"/>
                  </a:cubicBezTo>
                  <a:cubicBezTo>
                    <a:pt x="392" y="289"/>
                    <a:pt x="379" y="293"/>
                    <a:pt x="377" y="295"/>
                  </a:cubicBezTo>
                  <a:cubicBezTo>
                    <a:pt x="374" y="297"/>
                    <a:pt x="377" y="300"/>
                    <a:pt x="374" y="301"/>
                  </a:cubicBezTo>
                  <a:cubicBezTo>
                    <a:pt x="372" y="302"/>
                    <a:pt x="372" y="299"/>
                    <a:pt x="369" y="298"/>
                  </a:cubicBezTo>
                  <a:cubicBezTo>
                    <a:pt x="367" y="297"/>
                    <a:pt x="347" y="302"/>
                    <a:pt x="344" y="306"/>
                  </a:cubicBezTo>
                  <a:cubicBezTo>
                    <a:pt x="340" y="310"/>
                    <a:pt x="333" y="310"/>
                    <a:pt x="333" y="313"/>
                  </a:cubicBezTo>
                  <a:cubicBezTo>
                    <a:pt x="333" y="315"/>
                    <a:pt x="324" y="315"/>
                    <a:pt x="320" y="316"/>
                  </a:cubicBezTo>
                  <a:cubicBezTo>
                    <a:pt x="317" y="318"/>
                    <a:pt x="319" y="325"/>
                    <a:pt x="318" y="328"/>
                  </a:cubicBezTo>
                  <a:cubicBezTo>
                    <a:pt x="317" y="332"/>
                    <a:pt x="303" y="331"/>
                    <a:pt x="299" y="331"/>
                  </a:cubicBezTo>
                  <a:cubicBezTo>
                    <a:pt x="295" y="331"/>
                    <a:pt x="293" y="323"/>
                    <a:pt x="290" y="322"/>
                  </a:cubicBezTo>
                  <a:cubicBezTo>
                    <a:pt x="286" y="322"/>
                    <a:pt x="288" y="317"/>
                    <a:pt x="289" y="315"/>
                  </a:cubicBezTo>
                  <a:cubicBezTo>
                    <a:pt x="290" y="313"/>
                    <a:pt x="293" y="315"/>
                    <a:pt x="297" y="312"/>
                  </a:cubicBezTo>
                  <a:cubicBezTo>
                    <a:pt x="301" y="309"/>
                    <a:pt x="306" y="313"/>
                    <a:pt x="307" y="312"/>
                  </a:cubicBezTo>
                  <a:cubicBezTo>
                    <a:pt x="309" y="310"/>
                    <a:pt x="301" y="305"/>
                    <a:pt x="300" y="301"/>
                  </a:cubicBezTo>
                  <a:cubicBezTo>
                    <a:pt x="300" y="297"/>
                    <a:pt x="291" y="295"/>
                    <a:pt x="286" y="297"/>
                  </a:cubicBezTo>
                  <a:cubicBezTo>
                    <a:pt x="281" y="298"/>
                    <a:pt x="276" y="297"/>
                    <a:pt x="272" y="295"/>
                  </a:cubicBezTo>
                  <a:cubicBezTo>
                    <a:pt x="269" y="294"/>
                    <a:pt x="269" y="298"/>
                    <a:pt x="274" y="300"/>
                  </a:cubicBezTo>
                  <a:cubicBezTo>
                    <a:pt x="279" y="301"/>
                    <a:pt x="277" y="305"/>
                    <a:pt x="277" y="307"/>
                  </a:cubicBezTo>
                  <a:cubicBezTo>
                    <a:pt x="278" y="310"/>
                    <a:pt x="276" y="316"/>
                    <a:pt x="273" y="320"/>
                  </a:cubicBezTo>
                  <a:cubicBezTo>
                    <a:pt x="270" y="324"/>
                    <a:pt x="272" y="324"/>
                    <a:pt x="277" y="324"/>
                  </a:cubicBezTo>
                  <a:cubicBezTo>
                    <a:pt x="281" y="324"/>
                    <a:pt x="281" y="330"/>
                    <a:pt x="281" y="334"/>
                  </a:cubicBezTo>
                  <a:cubicBezTo>
                    <a:pt x="281" y="338"/>
                    <a:pt x="277" y="339"/>
                    <a:pt x="277" y="343"/>
                  </a:cubicBezTo>
                  <a:cubicBezTo>
                    <a:pt x="277" y="346"/>
                    <a:pt x="274" y="341"/>
                    <a:pt x="273" y="342"/>
                  </a:cubicBezTo>
                  <a:cubicBezTo>
                    <a:pt x="271" y="344"/>
                    <a:pt x="270" y="342"/>
                    <a:pt x="269" y="339"/>
                  </a:cubicBezTo>
                  <a:cubicBezTo>
                    <a:pt x="269" y="336"/>
                    <a:pt x="262" y="338"/>
                    <a:pt x="258" y="337"/>
                  </a:cubicBezTo>
                  <a:cubicBezTo>
                    <a:pt x="254" y="336"/>
                    <a:pt x="253" y="338"/>
                    <a:pt x="251" y="340"/>
                  </a:cubicBezTo>
                  <a:cubicBezTo>
                    <a:pt x="249" y="343"/>
                    <a:pt x="244" y="344"/>
                    <a:pt x="241" y="345"/>
                  </a:cubicBezTo>
                  <a:cubicBezTo>
                    <a:pt x="238" y="345"/>
                    <a:pt x="233" y="351"/>
                    <a:pt x="230" y="353"/>
                  </a:cubicBezTo>
                  <a:cubicBezTo>
                    <a:pt x="227" y="355"/>
                    <a:pt x="226" y="358"/>
                    <a:pt x="231" y="362"/>
                  </a:cubicBezTo>
                  <a:cubicBezTo>
                    <a:pt x="235" y="366"/>
                    <a:pt x="236" y="369"/>
                    <a:pt x="235" y="371"/>
                  </a:cubicBezTo>
                  <a:cubicBezTo>
                    <a:pt x="235" y="373"/>
                    <a:pt x="224" y="373"/>
                    <a:pt x="222" y="370"/>
                  </a:cubicBezTo>
                  <a:cubicBezTo>
                    <a:pt x="220" y="368"/>
                    <a:pt x="213" y="367"/>
                    <a:pt x="210" y="368"/>
                  </a:cubicBezTo>
                  <a:cubicBezTo>
                    <a:pt x="208" y="368"/>
                    <a:pt x="201" y="360"/>
                    <a:pt x="197" y="360"/>
                  </a:cubicBezTo>
                  <a:cubicBezTo>
                    <a:pt x="194" y="360"/>
                    <a:pt x="192" y="364"/>
                    <a:pt x="190" y="366"/>
                  </a:cubicBezTo>
                  <a:cubicBezTo>
                    <a:pt x="189" y="369"/>
                    <a:pt x="192" y="369"/>
                    <a:pt x="194" y="373"/>
                  </a:cubicBezTo>
                  <a:cubicBezTo>
                    <a:pt x="195" y="377"/>
                    <a:pt x="202" y="377"/>
                    <a:pt x="205" y="377"/>
                  </a:cubicBezTo>
                  <a:cubicBezTo>
                    <a:pt x="208" y="377"/>
                    <a:pt x="207" y="382"/>
                    <a:pt x="206" y="384"/>
                  </a:cubicBezTo>
                  <a:cubicBezTo>
                    <a:pt x="205" y="386"/>
                    <a:pt x="199" y="387"/>
                    <a:pt x="197" y="385"/>
                  </a:cubicBezTo>
                  <a:cubicBezTo>
                    <a:pt x="196" y="383"/>
                    <a:pt x="189" y="385"/>
                    <a:pt x="188" y="382"/>
                  </a:cubicBezTo>
                  <a:cubicBezTo>
                    <a:pt x="188" y="380"/>
                    <a:pt x="183" y="376"/>
                    <a:pt x="178" y="376"/>
                  </a:cubicBezTo>
                  <a:cubicBezTo>
                    <a:pt x="173" y="377"/>
                    <a:pt x="172" y="374"/>
                    <a:pt x="172" y="370"/>
                  </a:cubicBezTo>
                  <a:cubicBezTo>
                    <a:pt x="173" y="366"/>
                    <a:pt x="169" y="364"/>
                    <a:pt x="170" y="362"/>
                  </a:cubicBezTo>
                  <a:cubicBezTo>
                    <a:pt x="170" y="360"/>
                    <a:pt x="167" y="356"/>
                    <a:pt x="170" y="354"/>
                  </a:cubicBezTo>
                  <a:cubicBezTo>
                    <a:pt x="173" y="353"/>
                    <a:pt x="171" y="350"/>
                    <a:pt x="171" y="347"/>
                  </a:cubicBezTo>
                  <a:cubicBezTo>
                    <a:pt x="171" y="345"/>
                    <a:pt x="166" y="341"/>
                    <a:pt x="162" y="341"/>
                  </a:cubicBezTo>
                  <a:cubicBezTo>
                    <a:pt x="158" y="341"/>
                    <a:pt x="159" y="337"/>
                    <a:pt x="155" y="336"/>
                  </a:cubicBezTo>
                  <a:cubicBezTo>
                    <a:pt x="152" y="335"/>
                    <a:pt x="145" y="329"/>
                    <a:pt x="144" y="327"/>
                  </a:cubicBezTo>
                  <a:cubicBezTo>
                    <a:pt x="144" y="324"/>
                    <a:pt x="138" y="324"/>
                    <a:pt x="140" y="323"/>
                  </a:cubicBezTo>
                  <a:cubicBezTo>
                    <a:pt x="142" y="322"/>
                    <a:pt x="146" y="323"/>
                    <a:pt x="149" y="326"/>
                  </a:cubicBezTo>
                  <a:cubicBezTo>
                    <a:pt x="152" y="329"/>
                    <a:pt x="157" y="332"/>
                    <a:pt x="165" y="333"/>
                  </a:cubicBezTo>
                  <a:cubicBezTo>
                    <a:pt x="173" y="334"/>
                    <a:pt x="176" y="338"/>
                    <a:pt x="185" y="339"/>
                  </a:cubicBezTo>
                  <a:cubicBezTo>
                    <a:pt x="193" y="341"/>
                    <a:pt x="198" y="342"/>
                    <a:pt x="211" y="344"/>
                  </a:cubicBezTo>
                  <a:cubicBezTo>
                    <a:pt x="223" y="345"/>
                    <a:pt x="240" y="333"/>
                    <a:pt x="244" y="329"/>
                  </a:cubicBezTo>
                  <a:cubicBezTo>
                    <a:pt x="247" y="326"/>
                    <a:pt x="243" y="319"/>
                    <a:pt x="243" y="316"/>
                  </a:cubicBezTo>
                  <a:cubicBezTo>
                    <a:pt x="243" y="313"/>
                    <a:pt x="237" y="313"/>
                    <a:pt x="236" y="311"/>
                  </a:cubicBezTo>
                  <a:cubicBezTo>
                    <a:pt x="235" y="309"/>
                    <a:pt x="232" y="305"/>
                    <a:pt x="227" y="305"/>
                  </a:cubicBezTo>
                  <a:cubicBezTo>
                    <a:pt x="222" y="305"/>
                    <a:pt x="221" y="300"/>
                    <a:pt x="217" y="300"/>
                  </a:cubicBezTo>
                  <a:cubicBezTo>
                    <a:pt x="214" y="300"/>
                    <a:pt x="211" y="298"/>
                    <a:pt x="201" y="292"/>
                  </a:cubicBezTo>
                  <a:cubicBezTo>
                    <a:pt x="191" y="285"/>
                    <a:pt x="177" y="280"/>
                    <a:pt x="175" y="281"/>
                  </a:cubicBezTo>
                  <a:cubicBezTo>
                    <a:pt x="172" y="283"/>
                    <a:pt x="170" y="283"/>
                    <a:pt x="169" y="281"/>
                  </a:cubicBezTo>
                  <a:cubicBezTo>
                    <a:pt x="167" y="278"/>
                    <a:pt x="163" y="279"/>
                    <a:pt x="161" y="281"/>
                  </a:cubicBezTo>
                  <a:cubicBezTo>
                    <a:pt x="158" y="283"/>
                    <a:pt x="155" y="279"/>
                    <a:pt x="150" y="280"/>
                  </a:cubicBezTo>
                  <a:cubicBezTo>
                    <a:pt x="145" y="281"/>
                    <a:pt x="143" y="278"/>
                    <a:pt x="144" y="276"/>
                  </a:cubicBezTo>
                  <a:cubicBezTo>
                    <a:pt x="145" y="275"/>
                    <a:pt x="153" y="276"/>
                    <a:pt x="152" y="274"/>
                  </a:cubicBezTo>
                  <a:cubicBezTo>
                    <a:pt x="152" y="271"/>
                    <a:pt x="149" y="274"/>
                    <a:pt x="145" y="271"/>
                  </a:cubicBezTo>
                  <a:cubicBezTo>
                    <a:pt x="140" y="268"/>
                    <a:pt x="138" y="270"/>
                    <a:pt x="137" y="272"/>
                  </a:cubicBezTo>
                  <a:cubicBezTo>
                    <a:pt x="136" y="275"/>
                    <a:pt x="132" y="274"/>
                    <a:pt x="130" y="272"/>
                  </a:cubicBezTo>
                  <a:cubicBezTo>
                    <a:pt x="130" y="272"/>
                    <a:pt x="129" y="271"/>
                    <a:pt x="129" y="271"/>
                  </a:cubicBezTo>
                  <a:cubicBezTo>
                    <a:pt x="128" y="275"/>
                    <a:pt x="126" y="276"/>
                    <a:pt x="123" y="275"/>
                  </a:cubicBezTo>
                  <a:cubicBezTo>
                    <a:pt x="120" y="275"/>
                    <a:pt x="117" y="280"/>
                    <a:pt x="114" y="280"/>
                  </a:cubicBezTo>
                  <a:cubicBezTo>
                    <a:pt x="111" y="280"/>
                    <a:pt x="107" y="283"/>
                    <a:pt x="106" y="286"/>
                  </a:cubicBezTo>
                  <a:cubicBezTo>
                    <a:pt x="106" y="289"/>
                    <a:pt x="102" y="288"/>
                    <a:pt x="102" y="290"/>
                  </a:cubicBezTo>
                  <a:cubicBezTo>
                    <a:pt x="102" y="292"/>
                    <a:pt x="102" y="294"/>
                    <a:pt x="100" y="296"/>
                  </a:cubicBezTo>
                  <a:cubicBezTo>
                    <a:pt x="99" y="298"/>
                    <a:pt x="100" y="299"/>
                    <a:pt x="102" y="302"/>
                  </a:cubicBezTo>
                  <a:cubicBezTo>
                    <a:pt x="104" y="305"/>
                    <a:pt x="107" y="305"/>
                    <a:pt x="109" y="306"/>
                  </a:cubicBezTo>
                  <a:cubicBezTo>
                    <a:pt x="111" y="307"/>
                    <a:pt x="117" y="312"/>
                    <a:pt x="117" y="314"/>
                  </a:cubicBezTo>
                  <a:cubicBezTo>
                    <a:pt x="117" y="316"/>
                    <a:pt x="112" y="321"/>
                    <a:pt x="110" y="323"/>
                  </a:cubicBezTo>
                  <a:cubicBezTo>
                    <a:pt x="108" y="324"/>
                    <a:pt x="105" y="327"/>
                    <a:pt x="107" y="329"/>
                  </a:cubicBezTo>
                  <a:cubicBezTo>
                    <a:pt x="108" y="331"/>
                    <a:pt x="114" y="340"/>
                    <a:pt x="117" y="346"/>
                  </a:cubicBezTo>
                  <a:cubicBezTo>
                    <a:pt x="121" y="353"/>
                    <a:pt x="116" y="350"/>
                    <a:pt x="114" y="353"/>
                  </a:cubicBezTo>
                  <a:cubicBezTo>
                    <a:pt x="111" y="356"/>
                    <a:pt x="115" y="360"/>
                    <a:pt x="115" y="362"/>
                  </a:cubicBezTo>
                  <a:cubicBezTo>
                    <a:pt x="116" y="364"/>
                    <a:pt x="112" y="363"/>
                    <a:pt x="113" y="365"/>
                  </a:cubicBezTo>
                  <a:cubicBezTo>
                    <a:pt x="113" y="367"/>
                    <a:pt x="118" y="367"/>
                    <a:pt x="118" y="369"/>
                  </a:cubicBezTo>
                  <a:cubicBezTo>
                    <a:pt x="119" y="370"/>
                    <a:pt x="115" y="372"/>
                    <a:pt x="117" y="374"/>
                  </a:cubicBezTo>
                  <a:cubicBezTo>
                    <a:pt x="118" y="377"/>
                    <a:pt x="122" y="377"/>
                    <a:pt x="123" y="380"/>
                  </a:cubicBezTo>
                  <a:cubicBezTo>
                    <a:pt x="123" y="384"/>
                    <a:pt x="115" y="384"/>
                    <a:pt x="116" y="387"/>
                  </a:cubicBezTo>
                  <a:cubicBezTo>
                    <a:pt x="116" y="389"/>
                    <a:pt x="126" y="393"/>
                    <a:pt x="130" y="398"/>
                  </a:cubicBezTo>
                  <a:cubicBezTo>
                    <a:pt x="134" y="403"/>
                    <a:pt x="134" y="404"/>
                    <a:pt x="133" y="407"/>
                  </a:cubicBezTo>
                  <a:cubicBezTo>
                    <a:pt x="131" y="412"/>
                    <a:pt x="119" y="417"/>
                    <a:pt x="116" y="423"/>
                  </a:cubicBezTo>
                  <a:cubicBezTo>
                    <a:pt x="114" y="429"/>
                    <a:pt x="104" y="432"/>
                    <a:pt x="99" y="437"/>
                  </a:cubicBezTo>
                  <a:cubicBezTo>
                    <a:pt x="97" y="439"/>
                    <a:pt x="95" y="441"/>
                    <a:pt x="94" y="443"/>
                  </a:cubicBezTo>
                  <a:cubicBezTo>
                    <a:pt x="96" y="443"/>
                    <a:pt x="97" y="442"/>
                    <a:pt x="98" y="442"/>
                  </a:cubicBezTo>
                  <a:cubicBezTo>
                    <a:pt x="101" y="440"/>
                    <a:pt x="103" y="447"/>
                    <a:pt x="106" y="449"/>
                  </a:cubicBezTo>
                  <a:cubicBezTo>
                    <a:pt x="108" y="451"/>
                    <a:pt x="114" y="449"/>
                    <a:pt x="115" y="451"/>
                  </a:cubicBezTo>
                  <a:cubicBezTo>
                    <a:pt x="117" y="453"/>
                    <a:pt x="114" y="453"/>
                    <a:pt x="110" y="453"/>
                  </a:cubicBezTo>
                  <a:cubicBezTo>
                    <a:pt x="106" y="452"/>
                    <a:pt x="105" y="454"/>
                    <a:pt x="99" y="456"/>
                  </a:cubicBezTo>
                  <a:cubicBezTo>
                    <a:pt x="95" y="458"/>
                    <a:pt x="95" y="460"/>
                    <a:pt x="94" y="461"/>
                  </a:cubicBezTo>
                  <a:cubicBezTo>
                    <a:pt x="96" y="465"/>
                    <a:pt x="93" y="465"/>
                    <a:pt x="91" y="468"/>
                  </a:cubicBezTo>
                  <a:cubicBezTo>
                    <a:pt x="90" y="471"/>
                    <a:pt x="88" y="472"/>
                    <a:pt x="88" y="474"/>
                  </a:cubicBezTo>
                  <a:cubicBezTo>
                    <a:pt x="87" y="476"/>
                    <a:pt x="88" y="477"/>
                    <a:pt x="88" y="480"/>
                  </a:cubicBezTo>
                  <a:cubicBezTo>
                    <a:pt x="89" y="483"/>
                    <a:pt x="89" y="484"/>
                    <a:pt x="91" y="486"/>
                  </a:cubicBezTo>
                  <a:cubicBezTo>
                    <a:pt x="93" y="489"/>
                    <a:pt x="89" y="489"/>
                    <a:pt x="88" y="490"/>
                  </a:cubicBezTo>
                  <a:cubicBezTo>
                    <a:pt x="86" y="491"/>
                    <a:pt x="87" y="494"/>
                    <a:pt x="89" y="496"/>
                  </a:cubicBezTo>
                  <a:cubicBezTo>
                    <a:pt x="91" y="498"/>
                    <a:pt x="91" y="501"/>
                    <a:pt x="91" y="502"/>
                  </a:cubicBezTo>
                  <a:cubicBezTo>
                    <a:pt x="90" y="504"/>
                    <a:pt x="92" y="507"/>
                    <a:pt x="94" y="509"/>
                  </a:cubicBezTo>
                  <a:cubicBezTo>
                    <a:pt x="96" y="511"/>
                    <a:pt x="96" y="515"/>
                    <a:pt x="97" y="517"/>
                  </a:cubicBezTo>
                  <a:cubicBezTo>
                    <a:pt x="99" y="518"/>
                    <a:pt x="100" y="519"/>
                    <a:pt x="103" y="518"/>
                  </a:cubicBezTo>
                  <a:cubicBezTo>
                    <a:pt x="106" y="518"/>
                    <a:pt x="108" y="519"/>
                    <a:pt x="109" y="521"/>
                  </a:cubicBezTo>
                  <a:cubicBezTo>
                    <a:pt x="110" y="523"/>
                    <a:pt x="112" y="522"/>
                    <a:pt x="115" y="521"/>
                  </a:cubicBezTo>
                  <a:cubicBezTo>
                    <a:pt x="118" y="520"/>
                    <a:pt x="124" y="523"/>
                    <a:pt x="125" y="524"/>
                  </a:cubicBezTo>
                  <a:cubicBezTo>
                    <a:pt x="127" y="525"/>
                    <a:pt x="126" y="529"/>
                    <a:pt x="126" y="532"/>
                  </a:cubicBezTo>
                  <a:cubicBezTo>
                    <a:pt x="127" y="535"/>
                    <a:pt x="125" y="538"/>
                    <a:pt x="128" y="540"/>
                  </a:cubicBezTo>
                  <a:cubicBezTo>
                    <a:pt x="130" y="542"/>
                    <a:pt x="130" y="546"/>
                    <a:pt x="133" y="547"/>
                  </a:cubicBezTo>
                  <a:cubicBezTo>
                    <a:pt x="136" y="548"/>
                    <a:pt x="137" y="553"/>
                    <a:pt x="139" y="553"/>
                  </a:cubicBezTo>
                  <a:cubicBezTo>
                    <a:pt x="141" y="554"/>
                    <a:pt x="145" y="557"/>
                    <a:pt x="146" y="559"/>
                  </a:cubicBezTo>
                  <a:cubicBezTo>
                    <a:pt x="146" y="561"/>
                    <a:pt x="142" y="563"/>
                    <a:pt x="140" y="564"/>
                  </a:cubicBezTo>
                  <a:cubicBezTo>
                    <a:pt x="138" y="565"/>
                    <a:pt x="133" y="561"/>
                    <a:pt x="132" y="563"/>
                  </a:cubicBezTo>
                  <a:cubicBezTo>
                    <a:pt x="130" y="565"/>
                    <a:pt x="132" y="568"/>
                    <a:pt x="134" y="573"/>
                  </a:cubicBezTo>
                  <a:cubicBezTo>
                    <a:pt x="135" y="579"/>
                    <a:pt x="136" y="579"/>
                    <a:pt x="138" y="579"/>
                  </a:cubicBezTo>
                  <a:cubicBezTo>
                    <a:pt x="141" y="579"/>
                    <a:pt x="142" y="578"/>
                    <a:pt x="144" y="577"/>
                  </a:cubicBezTo>
                  <a:cubicBezTo>
                    <a:pt x="145" y="576"/>
                    <a:pt x="149" y="577"/>
                    <a:pt x="151" y="576"/>
                  </a:cubicBezTo>
                  <a:cubicBezTo>
                    <a:pt x="153" y="576"/>
                    <a:pt x="159" y="575"/>
                    <a:pt x="160" y="577"/>
                  </a:cubicBezTo>
                  <a:cubicBezTo>
                    <a:pt x="162" y="579"/>
                    <a:pt x="163" y="584"/>
                    <a:pt x="162" y="586"/>
                  </a:cubicBezTo>
                  <a:cubicBezTo>
                    <a:pt x="161" y="588"/>
                    <a:pt x="163" y="590"/>
                    <a:pt x="164" y="592"/>
                  </a:cubicBezTo>
                  <a:cubicBezTo>
                    <a:pt x="166" y="595"/>
                    <a:pt x="171" y="593"/>
                    <a:pt x="173" y="594"/>
                  </a:cubicBezTo>
                  <a:cubicBezTo>
                    <a:pt x="174" y="595"/>
                    <a:pt x="178" y="600"/>
                    <a:pt x="178" y="603"/>
                  </a:cubicBezTo>
                  <a:cubicBezTo>
                    <a:pt x="177" y="605"/>
                    <a:pt x="180" y="606"/>
                    <a:pt x="182" y="605"/>
                  </a:cubicBezTo>
                  <a:cubicBezTo>
                    <a:pt x="184" y="604"/>
                    <a:pt x="185" y="606"/>
                    <a:pt x="187" y="608"/>
                  </a:cubicBezTo>
                  <a:cubicBezTo>
                    <a:pt x="189" y="609"/>
                    <a:pt x="191" y="608"/>
                    <a:pt x="193" y="607"/>
                  </a:cubicBezTo>
                  <a:cubicBezTo>
                    <a:pt x="195" y="606"/>
                    <a:pt x="198" y="605"/>
                    <a:pt x="199" y="607"/>
                  </a:cubicBezTo>
                  <a:cubicBezTo>
                    <a:pt x="200" y="608"/>
                    <a:pt x="204" y="612"/>
                    <a:pt x="204" y="613"/>
                  </a:cubicBezTo>
                  <a:cubicBezTo>
                    <a:pt x="204" y="614"/>
                    <a:pt x="211" y="613"/>
                    <a:pt x="214" y="614"/>
                  </a:cubicBezTo>
                  <a:cubicBezTo>
                    <a:pt x="217" y="616"/>
                    <a:pt x="220" y="615"/>
                    <a:pt x="223" y="617"/>
                  </a:cubicBezTo>
                  <a:cubicBezTo>
                    <a:pt x="226" y="618"/>
                    <a:pt x="229" y="619"/>
                    <a:pt x="230" y="621"/>
                  </a:cubicBezTo>
                  <a:cubicBezTo>
                    <a:pt x="230" y="623"/>
                    <a:pt x="226" y="624"/>
                    <a:pt x="226" y="625"/>
                  </a:cubicBezTo>
                  <a:cubicBezTo>
                    <a:pt x="226" y="626"/>
                    <a:pt x="229" y="627"/>
                    <a:pt x="229" y="629"/>
                  </a:cubicBezTo>
                  <a:cubicBezTo>
                    <a:pt x="229" y="630"/>
                    <a:pt x="226" y="630"/>
                    <a:pt x="225" y="631"/>
                  </a:cubicBezTo>
                  <a:cubicBezTo>
                    <a:pt x="225" y="633"/>
                    <a:pt x="227" y="634"/>
                    <a:pt x="228" y="636"/>
                  </a:cubicBezTo>
                  <a:cubicBezTo>
                    <a:pt x="228" y="637"/>
                    <a:pt x="226" y="641"/>
                    <a:pt x="226" y="642"/>
                  </a:cubicBezTo>
                  <a:cubicBezTo>
                    <a:pt x="226" y="644"/>
                    <a:pt x="218" y="642"/>
                    <a:pt x="216" y="642"/>
                  </a:cubicBezTo>
                  <a:cubicBezTo>
                    <a:pt x="215" y="642"/>
                    <a:pt x="209" y="648"/>
                    <a:pt x="208" y="648"/>
                  </a:cubicBezTo>
                  <a:cubicBezTo>
                    <a:pt x="206" y="648"/>
                    <a:pt x="207" y="651"/>
                    <a:pt x="207" y="654"/>
                  </a:cubicBezTo>
                  <a:cubicBezTo>
                    <a:pt x="213" y="652"/>
                    <a:pt x="218" y="652"/>
                    <a:pt x="219" y="653"/>
                  </a:cubicBezTo>
                  <a:cubicBezTo>
                    <a:pt x="220" y="655"/>
                    <a:pt x="207" y="661"/>
                    <a:pt x="205" y="661"/>
                  </a:cubicBezTo>
                  <a:cubicBezTo>
                    <a:pt x="203" y="662"/>
                    <a:pt x="209" y="666"/>
                    <a:pt x="209" y="668"/>
                  </a:cubicBezTo>
                  <a:cubicBezTo>
                    <a:pt x="209" y="670"/>
                    <a:pt x="202" y="670"/>
                    <a:pt x="203" y="674"/>
                  </a:cubicBezTo>
                  <a:cubicBezTo>
                    <a:pt x="203" y="678"/>
                    <a:pt x="200" y="679"/>
                    <a:pt x="196" y="679"/>
                  </a:cubicBezTo>
                  <a:cubicBezTo>
                    <a:pt x="193" y="679"/>
                    <a:pt x="192" y="681"/>
                    <a:pt x="193" y="682"/>
                  </a:cubicBezTo>
                  <a:cubicBezTo>
                    <a:pt x="195" y="682"/>
                    <a:pt x="195" y="687"/>
                    <a:pt x="202" y="689"/>
                  </a:cubicBezTo>
                  <a:cubicBezTo>
                    <a:pt x="209" y="691"/>
                    <a:pt x="217" y="697"/>
                    <a:pt x="223" y="704"/>
                  </a:cubicBezTo>
                  <a:cubicBezTo>
                    <a:pt x="224" y="705"/>
                    <a:pt x="225" y="706"/>
                    <a:pt x="226" y="706"/>
                  </a:cubicBezTo>
                  <a:cubicBezTo>
                    <a:pt x="228" y="705"/>
                    <a:pt x="229" y="705"/>
                    <a:pt x="230" y="704"/>
                  </a:cubicBezTo>
                  <a:cubicBezTo>
                    <a:pt x="234" y="704"/>
                    <a:pt x="240" y="706"/>
                    <a:pt x="244" y="708"/>
                  </a:cubicBezTo>
                  <a:cubicBezTo>
                    <a:pt x="247" y="711"/>
                    <a:pt x="260" y="708"/>
                    <a:pt x="261" y="710"/>
                  </a:cubicBezTo>
                  <a:cubicBezTo>
                    <a:pt x="263" y="712"/>
                    <a:pt x="266" y="714"/>
                    <a:pt x="268" y="714"/>
                  </a:cubicBezTo>
                  <a:cubicBezTo>
                    <a:pt x="271" y="714"/>
                    <a:pt x="273" y="719"/>
                    <a:pt x="275" y="718"/>
                  </a:cubicBezTo>
                  <a:cubicBezTo>
                    <a:pt x="277" y="716"/>
                    <a:pt x="285" y="716"/>
                    <a:pt x="287" y="716"/>
                  </a:cubicBezTo>
                  <a:cubicBezTo>
                    <a:pt x="289" y="716"/>
                    <a:pt x="289" y="718"/>
                    <a:pt x="291" y="718"/>
                  </a:cubicBezTo>
                  <a:cubicBezTo>
                    <a:pt x="293" y="718"/>
                    <a:pt x="293" y="725"/>
                    <a:pt x="294" y="725"/>
                  </a:cubicBezTo>
                  <a:cubicBezTo>
                    <a:pt x="296" y="724"/>
                    <a:pt x="301" y="729"/>
                    <a:pt x="305" y="730"/>
                  </a:cubicBezTo>
                  <a:cubicBezTo>
                    <a:pt x="308" y="730"/>
                    <a:pt x="312" y="736"/>
                    <a:pt x="313" y="736"/>
                  </a:cubicBezTo>
                  <a:cubicBezTo>
                    <a:pt x="315" y="735"/>
                    <a:pt x="317" y="738"/>
                    <a:pt x="318" y="736"/>
                  </a:cubicBezTo>
                  <a:cubicBezTo>
                    <a:pt x="319" y="734"/>
                    <a:pt x="324" y="735"/>
                    <a:pt x="326" y="731"/>
                  </a:cubicBezTo>
                  <a:cubicBezTo>
                    <a:pt x="319" y="723"/>
                    <a:pt x="312" y="714"/>
                    <a:pt x="313" y="711"/>
                  </a:cubicBezTo>
                  <a:cubicBezTo>
                    <a:pt x="313" y="705"/>
                    <a:pt x="315" y="702"/>
                    <a:pt x="308" y="696"/>
                  </a:cubicBezTo>
                  <a:cubicBezTo>
                    <a:pt x="301" y="690"/>
                    <a:pt x="309" y="686"/>
                    <a:pt x="314" y="679"/>
                  </a:cubicBezTo>
                  <a:cubicBezTo>
                    <a:pt x="318" y="674"/>
                    <a:pt x="328" y="671"/>
                    <a:pt x="334" y="667"/>
                  </a:cubicBezTo>
                  <a:cubicBezTo>
                    <a:pt x="333" y="666"/>
                    <a:pt x="332" y="665"/>
                    <a:pt x="330" y="665"/>
                  </a:cubicBezTo>
                  <a:cubicBezTo>
                    <a:pt x="326" y="663"/>
                    <a:pt x="324" y="661"/>
                    <a:pt x="328" y="660"/>
                  </a:cubicBezTo>
                  <a:cubicBezTo>
                    <a:pt x="331" y="659"/>
                    <a:pt x="330" y="657"/>
                    <a:pt x="326" y="653"/>
                  </a:cubicBezTo>
                  <a:cubicBezTo>
                    <a:pt x="323" y="649"/>
                    <a:pt x="321" y="645"/>
                    <a:pt x="319" y="645"/>
                  </a:cubicBezTo>
                  <a:cubicBezTo>
                    <a:pt x="317" y="645"/>
                    <a:pt x="314" y="644"/>
                    <a:pt x="311" y="645"/>
                  </a:cubicBezTo>
                  <a:cubicBezTo>
                    <a:pt x="308" y="646"/>
                    <a:pt x="309" y="643"/>
                    <a:pt x="309" y="639"/>
                  </a:cubicBezTo>
                  <a:cubicBezTo>
                    <a:pt x="310" y="636"/>
                    <a:pt x="304" y="636"/>
                    <a:pt x="303" y="635"/>
                  </a:cubicBezTo>
                  <a:cubicBezTo>
                    <a:pt x="302" y="633"/>
                    <a:pt x="304" y="628"/>
                    <a:pt x="305" y="628"/>
                  </a:cubicBezTo>
                  <a:cubicBezTo>
                    <a:pt x="306" y="627"/>
                    <a:pt x="309" y="626"/>
                    <a:pt x="309" y="624"/>
                  </a:cubicBezTo>
                  <a:cubicBezTo>
                    <a:pt x="309" y="623"/>
                    <a:pt x="304" y="622"/>
                    <a:pt x="306" y="619"/>
                  </a:cubicBezTo>
                  <a:cubicBezTo>
                    <a:pt x="308" y="615"/>
                    <a:pt x="312" y="615"/>
                    <a:pt x="312" y="612"/>
                  </a:cubicBezTo>
                  <a:cubicBezTo>
                    <a:pt x="312" y="608"/>
                    <a:pt x="315" y="605"/>
                    <a:pt x="318" y="608"/>
                  </a:cubicBezTo>
                  <a:cubicBezTo>
                    <a:pt x="322" y="610"/>
                    <a:pt x="323" y="617"/>
                    <a:pt x="327" y="615"/>
                  </a:cubicBezTo>
                  <a:cubicBezTo>
                    <a:pt x="331" y="614"/>
                    <a:pt x="329" y="610"/>
                    <a:pt x="328" y="608"/>
                  </a:cubicBezTo>
                  <a:cubicBezTo>
                    <a:pt x="328" y="606"/>
                    <a:pt x="327" y="603"/>
                    <a:pt x="331" y="602"/>
                  </a:cubicBezTo>
                  <a:cubicBezTo>
                    <a:pt x="336" y="601"/>
                    <a:pt x="334" y="597"/>
                    <a:pt x="337" y="597"/>
                  </a:cubicBezTo>
                  <a:cubicBezTo>
                    <a:pt x="341" y="597"/>
                    <a:pt x="347" y="592"/>
                    <a:pt x="349" y="591"/>
                  </a:cubicBezTo>
                  <a:cubicBezTo>
                    <a:pt x="351" y="590"/>
                    <a:pt x="356" y="588"/>
                    <a:pt x="358" y="589"/>
                  </a:cubicBezTo>
                  <a:cubicBezTo>
                    <a:pt x="360" y="590"/>
                    <a:pt x="362" y="592"/>
                    <a:pt x="364" y="589"/>
                  </a:cubicBezTo>
                  <a:cubicBezTo>
                    <a:pt x="365" y="585"/>
                    <a:pt x="371" y="587"/>
                    <a:pt x="372" y="589"/>
                  </a:cubicBezTo>
                  <a:cubicBezTo>
                    <a:pt x="372" y="591"/>
                    <a:pt x="382" y="591"/>
                    <a:pt x="385" y="593"/>
                  </a:cubicBezTo>
                  <a:cubicBezTo>
                    <a:pt x="388" y="595"/>
                    <a:pt x="394" y="599"/>
                    <a:pt x="394" y="601"/>
                  </a:cubicBezTo>
                  <a:cubicBezTo>
                    <a:pt x="394" y="603"/>
                    <a:pt x="397" y="606"/>
                    <a:pt x="397" y="602"/>
                  </a:cubicBezTo>
                  <a:cubicBezTo>
                    <a:pt x="397" y="599"/>
                    <a:pt x="400" y="600"/>
                    <a:pt x="404" y="602"/>
                  </a:cubicBezTo>
                  <a:cubicBezTo>
                    <a:pt x="408" y="605"/>
                    <a:pt x="413" y="604"/>
                    <a:pt x="414" y="601"/>
                  </a:cubicBezTo>
                  <a:cubicBezTo>
                    <a:pt x="415" y="599"/>
                    <a:pt x="423" y="596"/>
                    <a:pt x="425" y="598"/>
                  </a:cubicBezTo>
                  <a:cubicBezTo>
                    <a:pt x="428" y="600"/>
                    <a:pt x="429" y="601"/>
                    <a:pt x="432" y="598"/>
                  </a:cubicBezTo>
                  <a:cubicBezTo>
                    <a:pt x="435" y="595"/>
                    <a:pt x="442" y="596"/>
                    <a:pt x="443" y="599"/>
                  </a:cubicBezTo>
                  <a:cubicBezTo>
                    <a:pt x="444" y="602"/>
                    <a:pt x="447" y="602"/>
                    <a:pt x="450" y="602"/>
                  </a:cubicBezTo>
                  <a:cubicBezTo>
                    <a:pt x="453" y="602"/>
                    <a:pt x="454" y="607"/>
                    <a:pt x="456" y="606"/>
                  </a:cubicBezTo>
                  <a:cubicBezTo>
                    <a:pt x="458" y="605"/>
                    <a:pt x="457" y="600"/>
                    <a:pt x="460" y="600"/>
                  </a:cubicBezTo>
                  <a:cubicBezTo>
                    <a:pt x="462" y="601"/>
                    <a:pt x="464" y="604"/>
                    <a:pt x="468" y="604"/>
                  </a:cubicBezTo>
                  <a:cubicBezTo>
                    <a:pt x="472" y="604"/>
                    <a:pt x="475" y="603"/>
                    <a:pt x="475" y="600"/>
                  </a:cubicBezTo>
                  <a:cubicBezTo>
                    <a:pt x="475" y="597"/>
                    <a:pt x="475" y="592"/>
                    <a:pt x="472" y="592"/>
                  </a:cubicBezTo>
                  <a:cubicBezTo>
                    <a:pt x="470" y="592"/>
                    <a:pt x="467" y="589"/>
                    <a:pt x="464" y="589"/>
                  </a:cubicBezTo>
                  <a:cubicBezTo>
                    <a:pt x="461" y="589"/>
                    <a:pt x="458" y="584"/>
                    <a:pt x="461" y="583"/>
                  </a:cubicBezTo>
                  <a:cubicBezTo>
                    <a:pt x="464" y="582"/>
                    <a:pt x="469" y="580"/>
                    <a:pt x="468" y="577"/>
                  </a:cubicBezTo>
                  <a:cubicBezTo>
                    <a:pt x="467" y="575"/>
                    <a:pt x="466" y="570"/>
                    <a:pt x="470" y="569"/>
                  </a:cubicBezTo>
                  <a:cubicBezTo>
                    <a:pt x="474" y="569"/>
                    <a:pt x="483" y="569"/>
                    <a:pt x="482" y="567"/>
                  </a:cubicBezTo>
                  <a:cubicBezTo>
                    <a:pt x="482" y="566"/>
                    <a:pt x="474" y="565"/>
                    <a:pt x="472" y="562"/>
                  </a:cubicBezTo>
                  <a:cubicBezTo>
                    <a:pt x="471" y="560"/>
                    <a:pt x="470" y="554"/>
                    <a:pt x="472" y="553"/>
                  </a:cubicBezTo>
                  <a:cubicBezTo>
                    <a:pt x="473" y="552"/>
                    <a:pt x="478" y="553"/>
                    <a:pt x="481" y="552"/>
                  </a:cubicBezTo>
                  <a:cubicBezTo>
                    <a:pt x="484" y="551"/>
                    <a:pt x="491" y="554"/>
                    <a:pt x="495" y="551"/>
                  </a:cubicBezTo>
                  <a:cubicBezTo>
                    <a:pt x="499" y="548"/>
                    <a:pt x="507" y="547"/>
                    <a:pt x="512" y="547"/>
                  </a:cubicBezTo>
                  <a:cubicBezTo>
                    <a:pt x="516" y="547"/>
                    <a:pt x="520" y="544"/>
                    <a:pt x="523" y="544"/>
                  </a:cubicBezTo>
                  <a:cubicBezTo>
                    <a:pt x="527" y="543"/>
                    <a:pt x="537" y="542"/>
                    <a:pt x="539" y="541"/>
                  </a:cubicBezTo>
                  <a:cubicBezTo>
                    <a:pt x="542" y="540"/>
                    <a:pt x="555" y="538"/>
                    <a:pt x="556" y="535"/>
                  </a:cubicBezTo>
                  <a:cubicBezTo>
                    <a:pt x="556" y="533"/>
                    <a:pt x="567" y="531"/>
                    <a:pt x="570" y="532"/>
                  </a:cubicBezTo>
                  <a:cubicBezTo>
                    <a:pt x="573" y="533"/>
                    <a:pt x="576" y="534"/>
                    <a:pt x="579" y="533"/>
                  </a:cubicBezTo>
                  <a:cubicBezTo>
                    <a:pt x="581" y="532"/>
                    <a:pt x="586" y="535"/>
                    <a:pt x="586" y="538"/>
                  </a:cubicBezTo>
                  <a:cubicBezTo>
                    <a:pt x="585" y="541"/>
                    <a:pt x="588" y="544"/>
                    <a:pt x="588" y="546"/>
                  </a:cubicBezTo>
                  <a:cubicBezTo>
                    <a:pt x="588" y="548"/>
                    <a:pt x="585" y="549"/>
                    <a:pt x="587" y="551"/>
                  </a:cubicBezTo>
                  <a:cubicBezTo>
                    <a:pt x="588" y="552"/>
                    <a:pt x="595" y="551"/>
                    <a:pt x="597" y="549"/>
                  </a:cubicBezTo>
                  <a:cubicBezTo>
                    <a:pt x="599" y="547"/>
                    <a:pt x="601" y="550"/>
                    <a:pt x="601" y="552"/>
                  </a:cubicBezTo>
                  <a:cubicBezTo>
                    <a:pt x="601" y="553"/>
                    <a:pt x="604" y="555"/>
                    <a:pt x="604" y="552"/>
                  </a:cubicBezTo>
                  <a:cubicBezTo>
                    <a:pt x="604" y="550"/>
                    <a:pt x="608" y="552"/>
                    <a:pt x="610" y="553"/>
                  </a:cubicBezTo>
                  <a:cubicBezTo>
                    <a:pt x="611" y="555"/>
                    <a:pt x="616" y="551"/>
                    <a:pt x="616" y="554"/>
                  </a:cubicBezTo>
                  <a:cubicBezTo>
                    <a:pt x="616" y="556"/>
                    <a:pt x="609" y="558"/>
                    <a:pt x="612" y="561"/>
                  </a:cubicBezTo>
                  <a:cubicBezTo>
                    <a:pt x="615" y="564"/>
                    <a:pt x="616" y="558"/>
                    <a:pt x="620" y="559"/>
                  </a:cubicBezTo>
                  <a:cubicBezTo>
                    <a:pt x="624" y="560"/>
                    <a:pt x="629" y="555"/>
                    <a:pt x="632" y="554"/>
                  </a:cubicBezTo>
                  <a:cubicBezTo>
                    <a:pt x="636" y="553"/>
                    <a:pt x="640" y="550"/>
                    <a:pt x="643" y="548"/>
                  </a:cubicBezTo>
                  <a:cubicBezTo>
                    <a:pt x="646" y="547"/>
                    <a:pt x="652" y="547"/>
                    <a:pt x="650" y="549"/>
                  </a:cubicBezTo>
                  <a:cubicBezTo>
                    <a:pt x="648" y="551"/>
                    <a:pt x="646" y="555"/>
                    <a:pt x="653" y="558"/>
                  </a:cubicBezTo>
                  <a:cubicBezTo>
                    <a:pt x="661" y="560"/>
                    <a:pt x="669" y="575"/>
                    <a:pt x="674" y="582"/>
                  </a:cubicBezTo>
                  <a:cubicBezTo>
                    <a:pt x="679" y="589"/>
                    <a:pt x="683" y="602"/>
                    <a:pt x="686" y="602"/>
                  </a:cubicBezTo>
                  <a:cubicBezTo>
                    <a:pt x="688" y="602"/>
                    <a:pt x="689" y="596"/>
                    <a:pt x="692" y="595"/>
                  </a:cubicBezTo>
                  <a:cubicBezTo>
                    <a:pt x="696" y="594"/>
                    <a:pt x="698" y="601"/>
                    <a:pt x="701" y="601"/>
                  </a:cubicBezTo>
                  <a:cubicBezTo>
                    <a:pt x="705" y="602"/>
                    <a:pt x="709" y="604"/>
                    <a:pt x="712" y="603"/>
                  </a:cubicBezTo>
                  <a:cubicBezTo>
                    <a:pt x="715" y="602"/>
                    <a:pt x="721" y="599"/>
                    <a:pt x="723" y="600"/>
                  </a:cubicBezTo>
                  <a:cubicBezTo>
                    <a:pt x="726" y="601"/>
                    <a:pt x="729" y="601"/>
                    <a:pt x="731" y="606"/>
                  </a:cubicBezTo>
                  <a:cubicBezTo>
                    <a:pt x="733" y="611"/>
                    <a:pt x="736" y="612"/>
                    <a:pt x="738" y="612"/>
                  </a:cubicBezTo>
                  <a:cubicBezTo>
                    <a:pt x="740" y="612"/>
                    <a:pt x="740" y="614"/>
                    <a:pt x="740" y="616"/>
                  </a:cubicBezTo>
                  <a:cubicBezTo>
                    <a:pt x="740" y="618"/>
                    <a:pt x="744" y="621"/>
                    <a:pt x="746" y="621"/>
                  </a:cubicBezTo>
                  <a:cubicBezTo>
                    <a:pt x="748" y="621"/>
                    <a:pt x="753" y="620"/>
                    <a:pt x="755" y="619"/>
                  </a:cubicBezTo>
                  <a:cubicBezTo>
                    <a:pt x="756" y="618"/>
                    <a:pt x="758" y="617"/>
                    <a:pt x="759" y="619"/>
                  </a:cubicBezTo>
                  <a:cubicBezTo>
                    <a:pt x="759" y="622"/>
                    <a:pt x="762" y="625"/>
                    <a:pt x="764" y="625"/>
                  </a:cubicBezTo>
                  <a:cubicBezTo>
                    <a:pt x="766" y="625"/>
                    <a:pt x="770" y="627"/>
                    <a:pt x="770" y="625"/>
                  </a:cubicBezTo>
                  <a:cubicBezTo>
                    <a:pt x="771" y="624"/>
                    <a:pt x="776" y="623"/>
                    <a:pt x="778" y="622"/>
                  </a:cubicBezTo>
                  <a:cubicBezTo>
                    <a:pt x="780" y="622"/>
                    <a:pt x="787" y="621"/>
                    <a:pt x="788" y="618"/>
                  </a:cubicBezTo>
                  <a:cubicBezTo>
                    <a:pt x="790" y="615"/>
                    <a:pt x="795" y="615"/>
                    <a:pt x="797" y="613"/>
                  </a:cubicBezTo>
                  <a:cubicBezTo>
                    <a:pt x="799" y="611"/>
                    <a:pt x="803" y="610"/>
                    <a:pt x="804" y="608"/>
                  </a:cubicBezTo>
                  <a:cubicBezTo>
                    <a:pt x="805" y="606"/>
                    <a:pt x="811" y="606"/>
                    <a:pt x="812" y="604"/>
                  </a:cubicBezTo>
                  <a:cubicBezTo>
                    <a:pt x="813" y="603"/>
                    <a:pt x="818" y="602"/>
                    <a:pt x="820" y="603"/>
                  </a:cubicBezTo>
                  <a:cubicBezTo>
                    <a:pt x="822" y="604"/>
                    <a:pt x="834" y="606"/>
                    <a:pt x="836" y="606"/>
                  </a:cubicBezTo>
                  <a:cubicBezTo>
                    <a:pt x="837" y="605"/>
                    <a:pt x="838" y="612"/>
                    <a:pt x="839" y="612"/>
                  </a:cubicBezTo>
                  <a:cubicBezTo>
                    <a:pt x="841" y="612"/>
                    <a:pt x="847" y="617"/>
                    <a:pt x="849" y="616"/>
                  </a:cubicBezTo>
                  <a:cubicBezTo>
                    <a:pt x="850" y="614"/>
                    <a:pt x="854" y="613"/>
                    <a:pt x="858" y="615"/>
                  </a:cubicBezTo>
                  <a:cubicBezTo>
                    <a:pt x="861" y="617"/>
                    <a:pt x="864" y="620"/>
                    <a:pt x="866" y="617"/>
                  </a:cubicBezTo>
                  <a:cubicBezTo>
                    <a:pt x="867" y="615"/>
                    <a:pt x="874" y="614"/>
                    <a:pt x="875" y="613"/>
                  </a:cubicBezTo>
                  <a:cubicBezTo>
                    <a:pt x="876" y="611"/>
                    <a:pt x="877" y="607"/>
                    <a:pt x="875" y="606"/>
                  </a:cubicBezTo>
                  <a:cubicBezTo>
                    <a:pt x="874" y="605"/>
                    <a:pt x="872" y="599"/>
                    <a:pt x="871" y="597"/>
                  </a:cubicBezTo>
                  <a:cubicBezTo>
                    <a:pt x="871" y="594"/>
                    <a:pt x="875" y="593"/>
                    <a:pt x="876" y="591"/>
                  </a:cubicBezTo>
                  <a:cubicBezTo>
                    <a:pt x="877" y="589"/>
                    <a:pt x="881" y="588"/>
                    <a:pt x="882" y="587"/>
                  </a:cubicBezTo>
                  <a:cubicBezTo>
                    <a:pt x="883" y="586"/>
                    <a:pt x="884" y="583"/>
                    <a:pt x="886" y="583"/>
                  </a:cubicBezTo>
                  <a:cubicBezTo>
                    <a:pt x="888" y="584"/>
                    <a:pt x="893" y="586"/>
                    <a:pt x="894" y="587"/>
                  </a:cubicBezTo>
                  <a:cubicBezTo>
                    <a:pt x="895" y="588"/>
                    <a:pt x="899" y="588"/>
                    <a:pt x="901" y="588"/>
                  </a:cubicBezTo>
                  <a:cubicBezTo>
                    <a:pt x="904" y="588"/>
                    <a:pt x="907" y="590"/>
                    <a:pt x="910" y="592"/>
                  </a:cubicBezTo>
                  <a:cubicBezTo>
                    <a:pt x="912" y="593"/>
                    <a:pt x="919" y="593"/>
                    <a:pt x="921" y="595"/>
                  </a:cubicBezTo>
                  <a:cubicBezTo>
                    <a:pt x="922" y="597"/>
                    <a:pt x="920" y="603"/>
                    <a:pt x="922" y="605"/>
                  </a:cubicBezTo>
                  <a:cubicBezTo>
                    <a:pt x="924" y="607"/>
                    <a:pt x="928" y="611"/>
                    <a:pt x="929" y="610"/>
                  </a:cubicBezTo>
                  <a:cubicBezTo>
                    <a:pt x="930" y="609"/>
                    <a:pt x="937" y="613"/>
                    <a:pt x="939" y="613"/>
                  </a:cubicBezTo>
                  <a:cubicBezTo>
                    <a:pt x="941" y="613"/>
                    <a:pt x="945" y="609"/>
                    <a:pt x="947" y="609"/>
                  </a:cubicBezTo>
                  <a:cubicBezTo>
                    <a:pt x="949" y="609"/>
                    <a:pt x="955" y="607"/>
                    <a:pt x="957" y="608"/>
                  </a:cubicBezTo>
                  <a:cubicBezTo>
                    <a:pt x="959" y="608"/>
                    <a:pt x="967" y="611"/>
                    <a:pt x="968" y="610"/>
                  </a:cubicBezTo>
                  <a:cubicBezTo>
                    <a:pt x="969" y="609"/>
                    <a:pt x="975" y="610"/>
                    <a:pt x="976" y="612"/>
                  </a:cubicBezTo>
                  <a:cubicBezTo>
                    <a:pt x="977" y="614"/>
                    <a:pt x="986" y="614"/>
                    <a:pt x="986" y="617"/>
                  </a:cubicBezTo>
                  <a:cubicBezTo>
                    <a:pt x="986" y="619"/>
                    <a:pt x="990" y="620"/>
                    <a:pt x="992" y="623"/>
                  </a:cubicBezTo>
                  <a:cubicBezTo>
                    <a:pt x="993" y="626"/>
                    <a:pt x="1004" y="624"/>
                    <a:pt x="1006" y="626"/>
                  </a:cubicBezTo>
                  <a:cubicBezTo>
                    <a:pt x="1008" y="627"/>
                    <a:pt x="1021" y="627"/>
                    <a:pt x="1021" y="626"/>
                  </a:cubicBezTo>
                  <a:cubicBezTo>
                    <a:pt x="1021" y="624"/>
                    <a:pt x="1033" y="624"/>
                    <a:pt x="1036" y="622"/>
                  </a:cubicBezTo>
                  <a:cubicBezTo>
                    <a:pt x="1038" y="620"/>
                    <a:pt x="1044" y="621"/>
                    <a:pt x="1045" y="619"/>
                  </a:cubicBezTo>
                  <a:cubicBezTo>
                    <a:pt x="1045" y="616"/>
                    <a:pt x="1051" y="615"/>
                    <a:pt x="1054" y="613"/>
                  </a:cubicBezTo>
                  <a:cubicBezTo>
                    <a:pt x="1056" y="611"/>
                    <a:pt x="1067" y="611"/>
                    <a:pt x="1068" y="613"/>
                  </a:cubicBezTo>
                  <a:cubicBezTo>
                    <a:pt x="1068" y="616"/>
                    <a:pt x="1075" y="616"/>
                    <a:pt x="1077" y="615"/>
                  </a:cubicBezTo>
                  <a:cubicBezTo>
                    <a:pt x="1080" y="614"/>
                    <a:pt x="1087" y="616"/>
                    <a:pt x="1088" y="618"/>
                  </a:cubicBezTo>
                  <a:cubicBezTo>
                    <a:pt x="1089" y="620"/>
                    <a:pt x="1097" y="622"/>
                    <a:pt x="1099" y="621"/>
                  </a:cubicBezTo>
                  <a:cubicBezTo>
                    <a:pt x="1101" y="620"/>
                    <a:pt x="1107" y="616"/>
                    <a:pt x="1110" y="615"/>
                  </a:cubicBezTo>
                  <a:cubicBezTo>
                    <a:pt x="1112" y="615"/>
                    <a:pt x="1115" y="613"/>
                    <a:pt x="1115" y="610"/>
                  </a:cubicBezTo>
                  <a:cubicBezTo>
                    <a:pt x="1114" y="608"/>
                    <a:pt x="1119" y="601"/>
                    <a:pt x="1120" y="599"/>
                  </a:cubicBezTo>
                  <a:cubicBezTo>
                    <a:pt x="1121" y="596"/>
                    <a:pt x="1125" y="589"/>
                    <a:pt x="1127" y="588"/>
                  </a:cubicBezTo>
                  <a:cubicBezTo>
                    <a:pt x="1129" y="587"/>
                    <a:pt x="1132" y="584"/>
                    <a:pt x="1132" y="582"/>
                  </a:cubicBezTo>
                  <a:cubicBezTo>
                    <a:pt x="1132" y="580"/>
                    <a:pt x="1131" y="574"/>
                    <a:pt x="1129" y="574"/>
                  </a:cubicBezTo>
                  <a:cubicBezTo>
                    <a:pt x="1127" y="574"/>
                    <a:pt x="1123" y="575"/>
                    <a:pt x="1128" y="568"/>
                  </a:cubicBezTo>
                  <a:cubicBezTo>
                    <a:pt x="1132" y="562"/>
                    <a:pt x="1141" y="564"/>
                    <a:pt x="1142" y="564"/>
                  </a:cubicBezTo>
                  <a:cubicBezTo>
                    <a:pt x="1143" y="564"/>
                    <a:pt x="1154" y="561"/>
                    <a:pt x="1159" y="562"/>
                  </a:cubicBezTo>
                  <a:cubicBezTo>
                    <a:pt x="1163" y="564"/>
                    <a:pt x="1166" y="562"/>
                    <a:pt x="1171" y="564"/>
                  </a:cubicBezTo>
                  <a:cubicBezTo>
                    <a:pt x="1176" y="567"/>
                    <a:pt x="1183" y="566"/>
                    <a:pt x="1185" y="568"/>
                  </a:cubicBezTo>
                  <a:cubicBezTo>
                    <a:pt x="1187" y="571"/>
                    <a:pt x="1193" y="573"/>
                    <a:pt x="1192" y="577"/>
                  </a:cubicBezTo>
                  <a:cubicBezTo>
                    <a:pt x="1191" y="581"/>
                    <a:pt x="1196" y="578"/>
                    <a:pt x="1198" y="587"/>
                  </a:cubicBezTo>
                  <a:cubicBezTo>
                    <a:pt x="1199" y="596"/>
                    <a:pt x="1203" y="596"/>
                    <a:pt x="1204" y="600"/>
                  </a:cubicBezTo>
                  <a:cubicBezTo>
                    <a:pt x="1205" y="604"/>
                    <a:pt x="1211" y="612"/>
                    <a:pt x="1210" y="614"/>
                  </a:cubicBezTo>
                  <a:cubicBezTo>
                    <a:pt x="1209" y="616"/>
                    <a:pt x="1209" y="620"/>
                    <a:pt x="1214" y="620"/>
                  </a:cubicBezTo>
                  <a:cubicBezTo>
                    <a:pt x="1220" y="621"/>
                    <a:pt x="1224" y="625"/>
                    <a:pt x="1225" y="624"/>
                  </a:cubicBezTo>
                  <a:cubicBezTo>
                    <a:pt x="1227" y="624"/>
                    <a:pt x="1233" y="626"/>
                    <a:pt x="1237" y="629"/>
                  </a:cubicBezTo>
                  <a:cubicBezTo>
                    <a:pt x="1240" y="633"/>
                    <a:pt x="1245" y="631"/>
                    <a:pt x="1245" y="635"/>
                  </a:cubicBezTo>
                  <a:cubicBezTo>
                    <a:pt x="1244" y="638"/>
                    <a:pt x="1247" y="641"/>
                    <a:pt x="1247" y="644"/>
                  </a:cubicBezTo>
                  <a:cubicBezTo>
                    <a:pt x="1247" y="647"/>
                    <a:pt x="1253" y="649"/>
                    <a:pt x="1258" y="649"/>
                  </a:cubicBezTo>
                  <a:cubicBezTo>
                    <a:pt x="1263" y="648"/>
                    <a:pt x="1266" y="650"/>
                    <a:pt x="1268" y="646"/>
                  </a:cubicBezTo>
                  <a:cubicBezTo>
                    <a:pt x="1270" y="642"/>
                    <a:pt x="1277" y="644"/>
                    <a:pt x="1279" y="642"/>
                  </a:cubicBezTo>
                  <a:cubicBezTo>
                    <a:pt x="1281" y="641"/>
                    <a:pt x="1288" y="639"/>
                    <a:pt x="1288" y="645"/>
                  </a:cubicBezTo>
                  <a:cubicBezTo>
                    <a:pt x="1288" y="651"/>
                    <a:pt x="1292" y="652"/>
                    <a:pt x="1288" y="654"/>
                  </a:cubicBezTo>
                  <a:cubicBezTo>
                    <a:pt x="1285" y="656"/>
                    <a:pt x="1283" y="665"/>
                    <a:pt x="1282" y="668"/>
                  </a:cubicBezTo>
                  <a:cubicBezTo>
                    <a:pt x="1281" y="672"/>
                    <a:pt x="1276" y="673"/>
                    <a:pt x="1276" y="677"/>
                  </a:cubicBezTo>
                  <a:cubicBezTo>
                    <a:pt x="1275" y="681"/>
                    <a:pt x="1270" y="681"/>
                    <a:pt x="1270" y="684"/>
                  </a:cubicBezTo>
                  <a:cubicBezTo>
                    <a:pt x="1270" y="687"/>
                    <a:pt x="1264" y="687"/>
                    <a:pt x="1260" y="684"/>
                  </a:cubicBezTo>
                  <a:cubicBezTo>
                    <a:pt x="1257" y="682"/>
                    <a:pt x="1254" y="689"/>
                    <a:pt x="1251" y="689"/>
                  </a:cubicBezTo>
                  <a:cubicBezTo>
                    <a:pt x="1248" y="689"/>
                    <a:pt x="1249" y="694"/>
                    <a:pt x="1249" y="697"/>
                  </a:cubicBezTo>
                  <a:cubicBezTo>
                    <a:pt x="1250" y="699"/>
                    <a:pt x="1248" y="702"/>
                    <a:pt x="1250" y="706"/>
                  </a:cubicBezTo>
                  <a:cubicBezTo>
                    <a:pt x="1251" y="708"/>
                    <a:pt x="1250" y="712"/>
                    <a:pt x="1251" y="717"/>
                  </a:cubicBezTo>
                  <a:cubicBezTo>
                    <a:pt x="1255" y="714"/>
                    <a:pt x="1259" y="712"/>
                    <a:pt x="1260" y="712"/>
                  </a:cubicBezTo>
                  <a:cubicBezTo>
                    <a:pt x="1264" y="712"/>
                    <a:pt x="1269" y="719"/>
                    <a:pt x="1273" y="719"/>
                  </a:cubicBezTo>
                  <a:cubicBezTo>
                    <a:pt x="1278" y="719"/>
                    <a:pt x="1299" y="705"/>
                    <a:pt x="1299" y="703"/>
                  </a:cubicBezTo>
                  <a:cubicBezTo>
                    <a:pt x="1299" y="700"/>
                    <a:pt x="1312" y="688"/>
                    <a:pt x="1318" y="682"/>
                  </a:cubicBezTo>
                  <a:cubicBezTo>
                    <a:pt x="1323" y="676"/>
                    <a:pt x="1331" y="667"/>
                    <a:pt x="1334" y="660"/>
                  </a:cubicBezTo>
                  <a:cubicBezTo>
                    <a:pt x="1336" y="656"/>
                    <a:pt x="1344" y="647"/>
                    <a:pt x="1346" y="644"/>
                  </a:cubicBezTo>
                  <a:cubicBezTo>
                    <a:pt x="1348" y="641"/>
                    <a:pt x="1349" y="640"/>
                    <a:pt x="1353" y="633"/>
                  </a:cubicBezTo>
                  <a:cubicBezTo>
                    <a:pt x="1357" y="625"/>
                    <a:pt x="1357" y="604"/>
                    <a:pt x="1358" y="603"/>
                  </a:cubicBezTo>
                  <a:cubicBezTo>
                    <a:pt x="1359" y="602"/>
                    <a:pt x="1358" y="598"/>
                    <a:pt x="1360" y="596"/>
                  </a:cubicBezTo>
                  <a:cubicBezTo>
                    <a:pt x="1362" y="594"/>
                    <a:pt x="1361" y="591"/>
                    <a:pt x="1364" y="588"/>
                  </a:cubicBezTo>
                  <a:cubicBezTo>
                    <a:pt x="1368" y="585"/>
                    <a:pt x="1367" y="583"/>
                    <a:pt x="1366" y="580"/>
                  </a:cubicBezTo>
                  <a:cubicBezTo>
                    <a:pt x="1365" y="578"/>
                    <a:pt x="1366" y="573"/>
                    <a:pt x="1365" y="572"/>
                  </a:cubicBezTo>
                  <a:cubicBezTo>
                    <a:pt x="1365" y="570"/>
                    <a:pt x="1365" y="570"/>
                    <a:pt x="1367" y="569"/>
                  </a:cubicBezTo>
                  <a:cubicBezTo>
                    <a:pt x="1369" y="567"/>
                    <a:pt x="1365" y="564"/>
                    <a:pt x="1363" y="563"/>
                  </a:cubicBezTo>
                  <a:cubicBezTo>
                    <a:pt x="1360" y="562"/>
                    <a:pt x="1356" y="561"/>
                    <a:pt x="1356" y="557"/>
                  </a:cubicBezTo>
                  <a:cubicBezTo>
                    <a:pt x="1355" y="554"/>
                    <a:pt x="1351" y="550"/>
                    <a:pt x="1347" y="551"/>
                  </a:cubicBezTo>
                  <a:cubicBezTo>
                    <a:pt x="1343" y="551"/>
                    <a:pt x="1336" y="549"/>
                    <a:pt x="1337" y="551"/>
                  </a:cubicBezTo>
                  <a:cubicBezTo>
                    <a:pt x="1338" y="553"/>
                    <a:pt x="1337" y="555"/>
                    <a:pt x="1335" y="555"/>
                  </a:cubicBezTo>
                  <a:cubicBezTo>
                    <a:pt x="1333" y="554"/>
                    <a:pt x="1332" y="556"/>
                    <a:pt x="1330" y="559"/>
                  </a:cubicBezTo>
                  <a:cubicBezTo>
                    <a:pt x="1328" y="563"/>
                    <a:pt x="1320" y="563"/>
                    <a:pt x="1324" y="560"/>
                  </a:cubicBezTo>
                  <a:cubicBezTo>
                    <a:pt x="1327" y="557"/>
                    <a:pt x="1323" y="556"/>
                    <a:pt x="1323" y="553"/>
                  </a:cubicBezTo>
                  <a:cubicBezTo>
                    <a:pt x="1324" y="550"/>
                    <a:pt x="1327" y="546"/>
                    <a:pt x="1323" y="549"/>
                  </a:cubicBezTo>
                  <a:cubicBezTo>
                    <a:pt x="1319" y="551"/>
                    <a:pt x="1319" y="556"/>
                    <a:pt x="1316" y="557"/>
                  </a:cubicBezTo>
                  <a:cubicBezTo>
                    <a:pt x="1313" y="557"/>
                    <a:pt x="1314" y="548"/>
                    <a:pt x="1315" y="545"/>
                  </a:cubicBezTo>
                  <a:cubicBezTo>
                    <a:pt x="1316" y="543"/>
                    <a:pt x="1309" y="545"/>
                    <a:pt x="1302" y="545"/>
                  </a:cubicBezTo>
                  <a:cubicBezTo>
                    <a:pt x="1295" y="544"/>
                    <a:pt x="1297" y="539"/>
                    <a:pt x="1302" y="536"/>
                  </a:cubicBezTo>
                  <a:cubicBezTo>
                    <a:pt x="1308" y="533"/>
                    <a:pt x="1307" y="531"/>
                    <a:pt x="1310" y="529"/>
                  </a:cubicBezTo>
                  <a:cubicBezTo>
                    <a:pt x="1313" y="528"/>
                    <a:pt x="1320" y="523"/>
                    <a:pt x="1324" y="521"/>
                  </a:cubicBezTo>
                  <a:cubicBezTo>
                    <a:pt x="1329" y="518"/>
                    <a:pt x="1330" y="516"/>
                    <a:pt x="1331" y="513"/>
                  </a:cubicBezTo>
                  <a:cubicBezTo>
                    <a:pt x="1332" y="510"/>
                    <a:pt x="1340" y="506"/>
                    <a:pt x="1347" y="501"/>
                  </a:cubicBezTo>
                  <a:cubicBezTo>
                    <a:pt x="1354" y="495"/>
                    <a:pt x="1357" y="491"/>
                    <a:pt x="1359" y="488"/>
                  </a:cubicBezTo>
                  <a:cubicBezTo>
                    <a:pt x="1361" y="484"/>
                    <a:pt x="1371" y="480"/>
                    <a:pt x="1372" y="477"/>
                  </a:cubicBezTo>
                  <a:cubicBezTo>
                    <a:pt x="1372" y="475"/>
                    <a:pt x="1384" y="468"/>
                    <a:pt x="1393" y="466"/>
                  </a:cubicBezTo>
                  <a:cubicBezTo>
                    <a:pt x="1401" y="465"/>
                    <a:pt x="1415" y="467"/>
                    <a:pt x="1417" y="469"/>
                  </a:cubicBezTo>
                  <a:cubicBezTo>
                    <a:pt x="1420" y="472"/>
                    <a:pt x="1422" y="471"/>
                    <a:pt x="1423" y="469"/>
                  </a:cubicBezTo>
                  <a:cubicBezTo>
                    <a:pt x="1425" y="468"/>
                    <a:pt x="1428" y="468"/>
                    <a:pt x="1434" y="469"/>
                  </a:cubicBezTo>
                  <a:cubicBezTo>
                    <a:pt x="1439" y="470"/>
                    <a:pt x="1441" y="466"/>
                    <a:pt x="1444" y="468"/>
                  </a:cubicBezTo>
                  <a:cubicBezTo>
                    <a:pt x="1448" y="469"/>
                    <a:pt x="1451" y="469"/>
                    <a:pt x="1454" y="465"/>
                  </a:cubicBezTo>
                  <a:cubicBezTo>
                    <a:pt x="1456" y="460"/>
                    <a:pt x="1467" y="461"/>
                    <a:pt x="1470" y="463"/>
                  </a:cubicBezTo>
                  <a:cubicBezTo>
                    <a:pt x="1472" y="465"/>
                    <a:pt x="1474" y="467"/>
                    <a:pt x="1478" y="465"/>
                  </a:cubicBezTo>
                  <a:cubicBezTo>
                    <a:pt x="1482" y="462"/>
                    <a:pt x="1482" y="468"/>
                    <a:pt x="1486" y="469"/>
                  </a:cubicBezTo>
                  <a:cubicBezTo>
                    <a:pt x="1490" y="469"/>
                    <a:pt x="1487" y="473"/>
                    <a:pt x="1484" y="472"/>
                  </a:cubicBezTo>
                  <a:cubicBezTo>
                    <a:pt x="1481" y="472"/>
                    <a:pt x="1476" y="474"/>
                    <a:pt x="1480" y="476"/>
                  </a:cubicBezTo>
                  <a:cubicBezTo>
                    <a:pt x="1484" y="478"/>
                    <a:pt x="1489" y="474"/>
                    <a:pt x="1492" y="474"/>
                  </a:cubicBezTo>
                  <a:cubicBezTo>
                    <a:pt x="1495" y="475"/>
                    <a:pt x="1499" y="475"/>
                    <a:pt x="1503" y="472"/>
                  </a:cubicBezTo>
                  <a:cubicBezTo>
                    <a:pt x="1508" y="470"/>
                    <a:pt x="1509" y="475"/>
                    <a:pt x="1511" y="472"/>
                  </a:cubicBezTo>
                  <a:cubicBezTo>
                    <a:pt x="1514" y="470"/>
                    <a:pt x="1520" y="469"/>
                    <a:pt x="1523" y="469"/>
                  </a:cubicBezTo>
                  <a:cubicBezTo>
                    <a:pt x="1526" y="470"/>
                    <a:pt x="1524" y="466"/>
                    <a:pt x="1519" y="466"/>
                  </a:cubicBezTo>
                  <a:cubicBezTo>
                    <a:pt x="1514" y="466"/>
                    <a:pt x="1514" y="463"/>
                    <a:pt x="1518" y="456"/>
                  </a:cubicBezTo>
                  <a:cubicBezTo>
                    <a:pt x="1522" y="450"/>
                    <a:pt x="1529" y="446"/>
                    <a:pt x="1534" y="442"/>
                  </a:cubicBezTo>
                  <a:cubicBezTo>
                    <a:pt x="1539" y="438"/>
                    <a:pt x="1543" y="440"/>
                    <a:pt x="1543" y="437"/>
                  </a:cubicBezTo>
                  <a:cubicBezTo>
                    <a:pt x="1543" y="434"/>
                    <a:pt x="1545" y="427"/>
                    <a:pt x="1549" y="427"/>
                  </a:cubicBezTo>
                  <a:cubicBezTo>
                    <a:pt x="1552" y="426"/>
                    <a:pt x="1561" y="428"/>
                    <a:pt x="1567" y="425"/>
                  </a:cubicBezTo>
                  <a:cubicBezTo>
                    <a:pt x="1573" y="422"/>
                    <a:pt x="1572" y="427"/>
                    <a:pt x="1575" y="428"/>
                  </a:cubicBezTo>
                  <a:cubicBezTo>
                    <a:pt x="1577" y="429"/>
                    <a:pt x="1580" y="423"/>
                    <a:pt x="1583" y="425"/>
                  </a:cubicBezTo>
                  <a:cubicBezTo>
                    <a:pt x="1585" y="427"/>
                    <a:pt x="1579" y="431"/>
                    <a:pt x="1577" y="435"/>
                  </a:cubicBezTo>
                  <a:cubicBezTo>
                    <a:pt x="1576" y="440"/>
                    <a:pt x="1581" y="438"/>
                    <a:pt x="1584" y="440"/>
                  </a:cubicBezTo>
                  <a:cubicBezTo>
                    <a:pt x="1586" y="441"/>
                    <a:pt x="1580" y="443"/>
                    <a:pt x="1581" y="444"/>
                  </a:cubicBezTo>
                  <a:cubicBezTo>
                    <a:pt x="1581" y="446"/>
                    <a:pt x="1587" y="446"/>
                    <a:pt x="1594" y="438"/>
                  </a:cubicBezTo>
                  <a:cubicBezTo>
                    <a:pt x="1602" y="431"/>
                    <a:pt x="1608" y="429"/>
                    <a:pt x="1613" y="430"/>
                  </a:cubicBezTo>
                  <a:cubicBezTo>
                    <a:pt x="1618" y="430"/>
                    <a:pt x="1615" y="425"/>
                    <a:pt x="1615" y="419"/>
                  </a:cubicBezTo>
                  <a:cubicBezTo>
                    <a:pt x="1616" y="412"/>
                    <a:pt x="1630" y="410"/>
                    <a:pt x="1635" y="412"/>
                  </a:cubicBezTo>
                  <a:cubicBezTo>
                    <a:pt x="1639" y="414"/>
                    <a:pt x="1639" y="416"/>
                    <a:pt x="1634" y="414"/>
                  </a:cubicBezTo>
                  <a:cubicBezTo>
                    <a:pt x="1630" y="413"/>
                    <a:pt x="1626" y="417"/>
                    <a:pt x="1626" y="423"/>
                  </a:cubicBezTo>
                  <a:cubicBezTo>
                    <a:pt x="1626" y="429"/>
                    <a:pt x="1622" y="430"/>
                    <a:pt x="1624" y="433"/>
                  </a:cubicBezTo>
                  <a:cubicBezTo>
                    <a:pt x="1626" y="435"/>
                    <a:pt x="1621" y="435"/>
                    <a:pt x="1621" y="438"/>
                  </a:cubicBezTo>
                  <a:cubicBezTo>
                    <a:pt x="1621" y="440"/>
                    <a:pt x="1621" y="442"/>
                    <a:pt x="1617" y="443"/>
                  </a:cubicBezTo>
                  <a:cubicBezTo>
                    <a:pt x="1614" y="444"/>
                    <a:pt x="1603" y="445"/>
                    <a:pt x="1603" y="449"/>
                  </a:cubicBezTo>
                  <a:cubicBezTo>
                    <a:pt x="1602" y="454"/>
                    <a:pt x="1596" y="454"/>
                    <a:pt x="1593" y="459"/>
                  </a:cubicBezTo>
                  <a:cubicBezTo>
                    <a:pt x="1591" y="465"/>
                    <a:pt x="1580" y="468"/>
                    <a:pt x="1573" y="479"/>
                  </a:cubicBezTo>
                  <a:cubicBezTo>
                    <a:pt x="1565" y="489"/>
                    <a:pt x="1554" y="489"/>
                    <a:pt x="1554" y="491"/>
                  </a:cubicBezTo>
                  <a:cubicBezTo>
                    <a:pt x="1554" y="493"/>
                    <a:pt x="1546" y="493"/>
                    <a:pt x="1544" y="493"/>
                  </a:cubicBezTo>
                  <a:cubicBezTo>
                    <a:pt x="1541" y="494"/>
                    <a:pt x="1546" y="500"/>
                    <a:pt x="1540" y="507"/>
                  </a:cubicBezTo>
                  <a:cubicBezTo>
                    <a:pt x="1533" y="514"/>
                    <a:pt x="1529" y="523"/>
                    <a:pt x="1529" y="533"/>
                  </a:cubicBezTo>
                  <a:cubicBezTo>
                    <a:pt x="1530" y="542"/>
                    <a:pt x="1533" y="570"/>
                    <a:pt x="1536" y="575"/>
                  </a:cubicBezTo>
                  <a:cubicBezTo>
                    <a:pt x="1538" y="579"/>
                    <a:pt x="1537" y="591"/>
                    <a:pt x="1539" y="594"/>
                  </a:cubicBezTo>
                  <a:cubicBezTo>
                    <a:pt x="1541" y="596"/>
                    <a:pt x="1541" y="600"/>
                    <a:pt x="1542" y="602"/>
                  </a:cubicBezTo>
                  <a:cubicBezTo>
                    <a:pt x="1544" y="603"/>
                    <a:pt x="1550" y="595"/>
                    <a:pt x="1554" y="592"/>
                  </a:cubicBezTo>
                  <a:cubicBezTo>
                    <a:pt x="1558" y="588"/>
                    <a:pt x="1557" y="587"/>
                    <a:pt x="1560" y="585"/>
                  </a:cubicBezTo>
                  <a:cubicBezTo>
                    <a:pt x="1562" y="583"/>
                    <a:pt x="1561" y="576"/>
                    <a:pt x="1562" y="574"/>
                  </a:cubicBezTo>
                  <a:cubicBezTo>
                    <a:pt x="1563" y="572"/>
                    <a:pt x="1568" y="571"/>
                    <a:pt x="1570" y="569"/>
                  </a:cubicBezTo>
                  <a:cubicBezTo>
                    <a:pt x="1571" y="566"/>
                    <a:pt x="1576" y="568"/>
                    <a:pt x="1578" y="567"/>
                  </a:cubicBezTo>
                  <a:cubicBezTo>
                    <a:pt x="1580" y="566"/>
                    <a:pt x="1578" y="561"/>
                    <a:pt x="1577" y="557"/>
                  </a:cubicBezTo>
                  <a:cubicBezTo>
                    <a:pt x="1576" y="554"/>
                    <a:pt x="1584" y="550"/>
                    <a:pt x="1588" y="547"/>
                  </a:cubicBezTo>
                  <a:cubicBezTo>
                    <a:pt x="1592" y="544"/>
                    <a:pt x="1597" y="549"/>
                    <a:pt x="1601" y="545"/>
                  </a:cubicBezTo>
                  <a:cubicBezTo>
                    <a:pt x="1606" y="541"/>
                    <a:pt x="1601" y="536"/>
                    <a:pt x="1599" y="534"/>
                  </a:cubicBezTo>
                  <a:cubicBezTo>
                    <a:pt x="1598" y="531"/>
                    <a:pt x="1604" y="521"/>
                    <a:pt x="1607" y="520"/>
                  </a:cubicBezTo>
                  <a:cubicBezTo>
                    <a:pt x="1611" y="519"/>
                    <a:pt x="1613" y="522"/>
                    <a:pt x="1616" y="519"/>
                  </a:cubicBezTo>
                  <a:cubicBezTo>
                    <a:pt x="1619" y="516"/>
                    <a:pt x="1613" y="512"/>
                    <a:pt x="1611" y="512"/>
                  </a:cubicBezTo>
                  <a:cubicBezTo>
                    <a:pt x="1608" y="512"/>
                    <a:pt x="1608" y="503"/>
                    <a:pt x="1613" y="499"/>
                  </a:cubicBezTo>
                  <a:cubicBezTo>
                    <a:pt x="1619" y="495"/>
                    <a:pt x="1616" y="494"/>
                    <a:pt x="1613" y="493"/>
                  </a:cubicBezTo>
                  <a:cubicBezTo>
                    <a:pt x="1609" y="492"/>
                    <a:pt x="1608" y="494"/>
                    <a:pt x="1606" y="494"/>
                  </a:cubicBezTo>
                  <a:cubicBezTo>
                    <a:pt x="1603" y="494"/>
                    <a:pt x="1600" y="488"/>
                    <a:pt x="1604" y="482"/>
                  </a:cubicBezTo>
                  <a:cubicBezTo>
                    <a:pt x="1609" y="476"/>
                    <a:pt x="1613" y="477"/>
                    <a:pt x="1614" y="472"/>
                  </a:cubicBezTo>
                  <a:cubicBezTo>
                    <a:pt x="1615" y="467"/>
                    <a:pt x="1621" y="460"/>
                    <a:pt x="1622" y="458"/>
                  </a:cubicBezTo>
                  <a:cubicBezTo>
                    <a:pt x="1624" y="455"/>
                    <a:pt x="1630" y="458"/>
                    <a:pt x="1632" y="457"/>
                  </a:cubicBezTo>
                  <a:cubicBezTo>
                    <a:pt x="1634" y="457"/>
                    <a:pt x="1634" y="462"/>
                    <a:pt x="1636" y="459"/>
                  </a:cubicBezTo>
                  <a:cubicBezTo>
                    <a:pt x="1639" y="457"/>
                    <a:pt x="1644" y="449"/>
                    <a:pt x="1648" y="449"/>
                  </a:cubicBezTo>
                  <a:cubicBezTo>
                    <a:pt x="1652" y="449"/>
                    <a:pt x="1649" y="455"/>
                    <a:pt x="1650" y="458"/>
                  </a:cubicBezTo>
                  <a:cubicBezTo>
                    <a:pt x="1651" y="462"/>
                    <a:pt x="1653" y="457"/>
                    <a:pt x="1661" y="452"/>
                  </a:cubicBezTo>
                  <a:cubicBezTo>
                    <a:pt x="1668" y="447"/>
                    <a:pt x="1684" y="448"/>
                    <a:pt x="1689" y="450"/>
                  </a:cubicBezTo>
                  <a:cubicBezTo>
                    <a:pt x="1694" y="453"/>
                    <a:pt x="1694" y="458"/>
                    <a:pt x="1697" y="457"/>
                  </a:cubicBezTo>
                  <a:cubicBezTo>
                    <a:pt x="1701" y="456"/>
                    <a:pt x="1698" y="452"/>
                    <a:pt x="1702" y="451"/>
                  </a:cubicBezTo>
                  <a:cubicBezTo>
                    <a:pt x="1706" y="450"/>
                    <a:pt x="1713" y="445"/>
                    <a:pt x="1718" y="442"/>
                  </a:cubicBezTo>
                  <a:cubicBezTo>
                    <a:pt x="1723" y="438"/>
                    <a:pt x="1722" y="441"/>
                    <a:pt x="1725" y="437"/>
                  </a:cubicBezTo>
                  <a:cubicBezTo>
                    <a:pt x="1728" y="434"/>
                    <a:pt x="1730" y="435"/>
                    <a:pt x="1731" y="433"/>
                  </a:cubicBezTo>
                  <a:cubicBezTo>
                    <a:pt x="1732" y="430"/>
                    <a:pt x="1740" y="427"/>
                    <a:pt x="1750" y="424"/>
                  </a:cubicBezTo>
                  <a:cubicBezTo>
                    <a:pt x="1761" y="422"/>
                    <a:pt x="1774" y="415"/>
                    <a:pt x="1774" y="413"/>
                  </a:cubicBezTo>
                  <a:cubicBezTo>
                    <a:pt x="1773" y="411"/>
                    <a:pt x="1778" y="410"/>
                    <a:pt x="1778" y="412"/>
                  </a:cubicBezTo>
                  <a:cubicBezTo>
                    <a:pt x="1779" y="414"/>
                    <a:pt x="1783" y="413"/>
                    <a:pt x="1788" y="414"/>
                  </a:cubicBezTo>
                  <a:cubicBezTo>
                    <a:pt x="1794" y="415"/>
                    <a:pt x="1796" y="418"/>
                    <a:pt x="1801" y="413"/>
                  </a:cubicBezTo>
                  <a:cubicBezTo>
                    <a:pt x="1805" y="409"/>
                    <a:pt x="1800" y="407"/>
                    <a:pt x="1800" y="404"/>
                  </a:cubicBezTo>
                  <a:cubicBezTo>
                    <a:pt x="1800" y="401"/>
                    <a:pt x="1793" y="397"/>
                    <a:pt x="1794" y="394"/>
                  </a:cubicBezTo>
                  <a:cubicBezTo>
                    <a:pt x="1795" y="390"/>
                    <a:pt x="1788" y="381"/>
                    <a:pt x="1786" y="383"/>
                  </a:cubicBezTo>
                  <a:cubicBezTo>
                    <a:pt x="1784" y="385"/>
                    <a:pt x="1779" y="381"/>
                    <a:pt x="1779" y="379"/>
                  </a:cubicBezTo>
                  <a:cubicBezTo>
                    <a:pt x="1779" y="376"/>
                    <a:pt x="1779" y="373"/>
                    <a:pt x="1776" y="375"/>
                  </a:cubicBezTo>
                  <a:cubicBezTo>
                    <a:pt x="1773" y="377"/>
                    <a:pt x="1767" y="376"/>
                    <a:pt x="1766" y="373"/>
                  </a:cubicBezTo>
                  <a:cubicBezTo>
                    <a:pt x="1765" y="370"/>
                    <a:pt x="1773" y="368"/>
                    <a:pt x="1778" y="370"/>
                  </a:cubicBezTo>
                  <a:cubicBezTo>
                    <a:pt x="1783" y="372"/>
                    <a:pt x="1781" y="374"/>
                    <a:pt x="1784" y="375"/>
                  </a:cubicBezTo>
                  <a:cubicBezTo>
                    <a:pt x="1786" y="377"/>
                    <a:pt x="1793" y="376"/>
                    <a:pt x="1796" y="374"/>
                  </a:cubicBezTo>
                  <a:cubicBezTo>
                    <a:pt x="1800" y="373"/>
                    <a:pt x="1810" y="369"/>
                    <a:pt x="1811" y="367"/>
                  </a:cubicBezTo>
                  <a:cubicBezTo>
                    <a:pt x="1813" y="364"/>
                    <a:pt x="1811" y="362"/>
                    <a:pt x="1815" y="361"/>
                  </a:cubicBezTo>
                  <a:cubicBezTo>
                    <a:pt x="1818" y="359"/>
                    <a:pt x="1815" y="356"/>
                    <a:pt x="1813" y="354"/>
                  </a:cubicBezTo>
                  <a:cubicBezTo>
                    <a:pt x="1810" y="353"/>
                    <a:pt x="1810" y="349"/>
                    <a:pt x="1813" y="349"/>
                  </a:cubicBezTo>
                  <a:cubicBezTo>
                    <a:pt x="1816" y="349"/>
                    <a:pt x="1816" y="345"/>
                    <a:pt x="1818" y="345"/>
                  </a:cubicBezTo>
                  <a:cubicBezTo>
                    <a:pt x="1820" y="345"/>
                    <a:pt x="1820" y="346"/>
                    <a:pt x="1824" y="345"/>
                  </a:cubicBezTo>
                  <a:cubicBezTo>
                    <a:pt x="1827" y="343"/>
                    <a:pt x="1824" y="347"/>
                    <a:pt x="1822" y="351"/>
                  </a:cubicBezTo>
                  <a:cubicBezTo>
                    <a:pt x="1820" y="354"/>
                    <a:pt x="1826" y="356"/>
                    <a:pt x="1826" y="358"/>
                  </a:cubicBezTo>
                  <a:cubicBezTo>
                    <a:pt x="1827" y="360"/>
                    <a:pt x="1834" y="361"/>
                    <a:pt x="1838" y="359"/>
                  </a:cubicBezTo>
                  <a:cubicBezTo>
                    <a:pt x="1842" y="356"/>
                    <a:pt x="1855" y="361"/>
                    <a:pt x="1855" y="364"/>
                  </a:cubicBezTo>
                  <a:cubicBezTo>
                    <a:pt x="1856" y="368"/>
                    <a:pt x="1858" y="371"/>
                    <a:pt x="1863" y="374"/>
                  </a:cubicBezTo>
                  <a:cubicBezTo>
                    <a:pt x="1869" y="377"/>
                    <a:pt x="1874" y="376"/>
                    <a:pt x="1875" y="378"/>
                  </a:cubicBezTo>
                  <a:cubicBezTo>
                    <a:pt x="1876" y="381"/>
                    <a:pt x="1878" y="382"/>
                    <a:pt x="1881" y="381"/>
                  </a:cubicBezTo>
                  <a:cubicBezTo>
                    <a:pt x="1884" y="381"/>
                    <a:pt x="1885" y="384"/>
                    <a:pt x="1887" y="382"/>
                  </a:cubicBezTo>
                  <a:cubicBezTo>
                    <a:pt x="1890" y="380"/>
                    <a:pt x="1891" y="383"/>
                    <a:pt x="1894" y="381"/>
                  </a:cubicBezTo>
                  <a:cubicBezTo>
                    <a:pt x="1896" y="378"/>
                    <a:pt x="1887" y="376"/>
                    <a:pt x="1889" y="374"/>
                  </a:cubicBezTo>
                  <a:cubicBezTo>
                    <a:pt x="1890" y="372"/>
                    <a:pt x="1892" y="376"/>
                    <a:pt x="1894" y="376"/>
                  </a:cubicBezTo>
                  <a:cubicBezTo>
                    <a:pt x="1897" y="376"/>
                    <a:pt x="1893" y="371"/>
                    <a:pt x="1895" y="370"/>
                  </a:cubicBezTo>
                  <a:cubicBezTo>
                    <a:pt x="1897" y="370"/>
                    <a:pt x="1896" y="360"/>
                    <a:pt x="1894" y="359"/>
                  </a:cubicBezTo>
                  <a:cubicBezTo>
                    <a:pt x="1892" y="358"/>
                    <a:pt x="1893" y="355"/>
                    <a:pt x="1897" y="358"/>
                  </a:cubicBezTo>
                  <a:cubicBezTo>
                    <a:pt x="1901" y="361"/>
                    <a:pt x="1907" y="360"/>
                    <a:pt x="1910" y="360"/>
                  </a:cubicBezTo>
                  <a:cubicBezTo>
                    <a:pt x="1913" y="360"/>
                    <a:pt x="1910" y="358"/>
                    <a:pt x="1907" y="357"/>
                  </a:cubicBezTo>
                  <a:cubicBezTo>
                    <a:pt x="1904" y="357"/>
                    <a:pt x="1908" y="354"/>
                    <a:pt x="1910" y="356"/>
                  </a:cubicBezTo>
                  <a:cubicBezTo>
                    <a:pt x="1912" y="358"/>
                    <a:pt x="1915" y="359"/>
                    <a:pt x="1916" y="357"/>
                  </a:cubicBezTo>
                  <a:cubicBezTo>
                    <a:pt x="1916" y="355"/>
                    <a:pt x="1918" y="351"/>
                    <a:pt x="1922" y="351"/>
                  </a:cubicBezTo>
                  <a:cubicBezTo>
                    <a:pt x="1925" y="351"/>
                    <a:pt x="1926" y="349"/>
                    <a:pt x="1923" y="348"/>
                  </a:cubicBezTo>
                  <a:close/>
                  <a:moveTo>
                    <a:pt x="993" y="566"/>
                  </a:moveTo>
                  <a:cubicBezTo>
                    <a:pt x="984" y="575"/>
                    <a:pt x="965" y="577"/>
                    <a:pt x="965" y="584"/>
                  </a:cubicBezTo>
                  <a:cubicBezTo>
                    <a:pt x="965" y="591"/>
                    <a:pt x="942" y="594"/>
                    <a:pt x="940" y="591"/>
                  </a:cubicBezTo>
                  <a:cubicBezTo>
                    <a:pt x="938" y="589"/>
                    <a:pt x="957" y="588"/>
                    <a:pt x="961" y="578"/>
                  </a:cubicBezTo>
                  <a:cubicBezTo>
                    <a:pt x="966" y="568"/>
                    <a:pt x="983" y="563"/>
                    <a:pt x="991" y="549"/>
                  </a:cubicBezTo>
                  <a:cubicBezTo>
                    <a:pt x="997" y="540"/>
                    <a:pt x="1002" y="525"/>
                    <a:pt x="1006" y="526"/>
                  </a:cubicBezTo>
                  <a:cubicBezTo>
                    <a:pt x="1009" y="527"/>
                    <a:pt x="1003" y="558"/>
                    <a:pt x="993" y="566"/>
                  </a:cubicBezTo>
                  <a:close/>
                  <a:moveTo>
                    <a:pt x="1036" y="175"/>
                  </a:moveTo>
                  <a:cubicBezTo>
                    <a:pt x="1034" y="178"/>
                    <a:pt x="1027" y="178"/>
                    <a:pt x="1029" y="180"/>
                  </a:cubicBezTo>
                  <a:cubicBezTo>
                    <a:pt x="1032" y="185"/>
                    <a:pt x="1049" y="182"/>
                    <a:pt x="1049" y="177"/>
                  </a:cubicBezTo>
                  <a:cubicBezTo>
                    <a:pt x="1050" y="172"/>
                    <a:pt x="1037" y="172"/>
                    <a:pt x="1036" y="175"/>
                  </a:cubicBezTo>
                  <a:close/>
                  <a:moveTo>
                    <a:pt x="429" y="10"/>
                  </a:moveTo>
                  <a:cubicBezTo>
                    <a:pt x="437" y="10"/>
                    <a:pt x="434" y="5"/>
                    <a:pt x="440" y="6"/>
                  </a:cubicBezTo>
                  <a:cubicBezTo>
                    <a:pt x="445" y="7"/>
                    <a:pt x="452" y="6"/>
                    <a:pt x="449" y="3"/>
                  </a:cubicBezTo>
                  <a:cubicBezTo>
                    <a:pt x="447" y="0"/>
                    <a:pt x="427" y="1"/>
                    <a:pt x="429" y="4"/>
                  </a:cubicBezTo>
                  <a:cubicBezTo>
                    <a:pt x="431" y="6"/>
                    <a:pt x="414" y="5"/>
                    <a:pt x="414" y="6"/>
                  </a:cubicBezTo>
                  <a:cubicBezTo>
                    <a:pt x="415" y="8"/>
                    <a:pt x="421" y="10"/>
                    <a:pt x="429" y="10"/>
                  </a:cubicBezTo>
                  <a:close/>
                  <a:moveTo>
                    <a:pt x="387" y="33"/>
                  </a:moveTo>
                  <a:cubicBezTo>
                    <a:pt x="387" y="27"/>
                    <a:pt x="370" y="33"/>
                    <a:pt x="373" y="34"/>
                  </a:cubicBezTo>
                  <a:cubicBezTo>
                    <a:pt x="376" y="35"/>
                    <a:pt x="387" y="38"/>
                    <a:pt x="387" y="33"/>
                  </a:cubicBezTo>
                  <a:close/>
                  <a:moveTo>
                    <a:pt x="430" y="28"/>
                  </a:moveTo>
                  <a:cubicBezTo>
                    <a:pt x="431" y="31"/>
                    <a:pt x="429" y="31"/>
                    <a:pt x="422" y="31"/>
                  </a:cubicBezTo>
                  <a:cubicBezTo>
                    <a:pt x="415" y="31"/>
                    <a:pt x="412" y="35"/>
                    <a:pt x="415" y="38"/>
                  </a:cubicBezTo>
                  <a:cubicBezTo>
                    <a:pt x="419" y="41"/>
                    <a:pt x="437" y="40"/>
                    <a:pt x="440" y="36"/>
                  </a:cubicBezTo>
                  <a:cubicBezTo>
                    <a:pt x="443" y="32"/>
                    <a:pt x="451" y="35"/>
                    <a:pt x="452" y="31"/>
                  </a:cubicBezTo>
                  <a:cubicBezTo>
                    <a:pt x="453" y="27"/>
                    <a:pt x="429" y="26"/>
                    <a:pt x="430" y="28"/>
                  </a:cubicBezTo>
                  <a:close/>
                  <a:moveTo>
                    <a:pt x="487" y="22"/>
                  </a:moveTo>
                  <a:cubicBezTo>
                    <a:pt x="490" y="19"/>
                    <a:pt x="483" y="19"/>
                    <a:pt x="482" y="16"/>
                  </a:cubicBezTo>
                  <a:cubicBezTo>
                    <a:pt x="482" y="13"/>
                    <a:pt x="463" y="12"/>
                    <a:pt x="464" y="16"/>
                  </a:cubicBezTo>
                  <a:cubicBezTo>
                    <a:pt x="465" y="19"/>
                    <a:pt x="451" y="23"/>
                    <a:pt x="455" y="26"/>
                  </a:cubicBezTo>
                  <a:cubicBezTo>
                    <a:pt x="463" y="32"/>
                    <a:pt x="485" y="25"/>
                    <a:pt x="487" y="22"/>
                  </a:cubicBezTo>
                  <a:close/>
                  <a:moveTo>
                    <a:pt x="434" y="17"/>
                  </a:moveTo>
                  <a:cubicBezTo>
                    <a:pt x="435" y="10"/>
                    <a:pt x="424" y="15"/>
                    <a:pt x="415" y="12"/>
                  </a:cubicBezTo>
                  <a:cubicBezTo>
                    <a:pt x="406" y="8"/>
                    <a:pt x="401" y="8"/>
                    <a:pt x="407" y="13"/>
                  </a:cubicBezTo>
                  <a:cubicBezTo>
                    <a:pt x="410" y="16"/>
                    <a:pt x="392" y="17"/>
                    <a:pt x="395" y="20"/>
                  </a:cubicBezTo>
                  <a:cubicBezTo>
                    <a:pt x="401" y="27"/>
                    <a:pt x="433" y="24"/>
                    <a:pt x="434" y="17"/>
                  </a:cubicBezTo>
                  <a:close/>
                  <a:moveTo>
                    <a:pt x="385" y="202"/>
                  </a:moveTo>
                  <a:cubicBezTo>
                    <a:pt x="385" y="205"/>
                    <a:pt x="383" y="207"/>
                    <a:pt x="377" y="207"/>
                  </a:cubicBezTo>
                  <a:cubicBezTo>
                    <a:pt x="370" y="207"/>
                    <a:pt x="380" y="211"/>
                    <a:pt x="380" y="215"/>
                  </a:cubicBezTo>
                  <a:cubicBezTo>
                    <a:pt x="381" y="219"/>
                    <a:pt x="374" y="216"/>
                    <a:pt x="374" y="222"/>
                  </a:cubicBezTo>
                  <a:cubicBezTo>
                    <a:pt x="373" y="227"/>
                    <a:pt x="361" y="222"/>
                    <a:pt x="360" y="229"/>
                  </a:cubicBezTo>
                  <a:cubicBezTo>
                    <a:pt x="358" y="236"/>
                    <a:pt x="366" y="235"/>
                    <a:pt x="371" y="236"/>
                  </a:cubicBezTo>
                  <a:cubicBezTo>
                    <a:pt x="376" y="236"/>
                    <a:pt x="369" y="241"/>
                    <a:pt x="373" y="244"/>
                  </a:cubicBezTo>
                  <a:cubicBezTo>
                    <a:pt x="377" y="247"/>
                    <a:pt x="380" y="246"/>
                    <a:pt x="377" y="240"/>
                  </a:cubicBezTo>
                  <a:cubicBezTo>
                    <a:pt x="375" y="235"/>
                    <a:pt x="391" y="242"/>
                    <a:pt x="386" y="247"/>
                  </a:cubicBezTo>
                  <a:cubicBezTo>
                    <a:pt x="381" y="251"/>
                    <a:pt x="394" y="254"/>
                    <a:pt x="401" y="255"/>
                  </a:cubicBezTo>
                  <a:cubicBezTo>
                    <a:pt x="407" y="255"/>
                    <a:pt x="429" y="260"/>
                    <a:pt x="430" y="255"/>
                  </a:cubicBezTo>
                  <a:cubicBezTo>
                    <a:pt x="430" y="251"/>
                    <a:pt x="422" y="248"/>
                    <a:pt x="415" y="241"/>
                  </a:cubicBezTo>
                  <a:cubicBezTo>
                    <a:pt x="408" y="234"/>
                    <a:pt x="403" y="222"/>
                    <a:pt x="411" y="217"/>
                  </a:cubicBezTo>
                  <a:cubicBezTo>
                    <a:pt x="419" y="212"/>
                    <a:pt x="412" y="209"/>
                    <a:pt x="420" y="204"/>
                  </a:cubicBezTo>
                  <a:cubicBezTo>
                    <a:pt x="428" y="198"/>
                    <a:pt x="423" y="193"/>
                    <a:pt x="430" y="192"/>
                  </a:cubicBezTo>
                  <a:cubicBezTo>
                    <a:pt x="436" y="191"/>
                    <a:pt x="429" y="185"/>
                    <a:pt x="436" y="184"/>
                  </a:cubicBezTo>
                  <a:cubicBezTo>
                    <a:pt x="442" y="183"/>
                    <a:pt x="444" y="176"/>
                    <a:pt x="443" y="173"/>
                  </a:cubicBezTo>
                  <a:cubicBezTo>
                    <a:pt x="442" y="171"/>
                    <a:pt x="450" y="174"/>
                    <a:pt x="453" y="170"/>
                  </a:cubicBezTo>
                  <a:cubicBezTo>
                    <a:pt x="457" y="166"/>
                    <a:pt x="466" y="168"/>
                    <a:pt x="468" y="163"/>
                  </a:cubicBezTo>
                  <a:cubicBezTo>
                    <a:pt x="471" y="157"/>
                    <a:pt x="509" y="144"/>
                    <a:pt x="531" y="139"/>
                  </a:cubicBezTo>
                  <a:cubicBezTo>
                    <a:pt x="553" y="134"/>
                    <a:pt x="568" y="125"/>
                    <a:pt x="560" y="119"/>
                  </a:cubicBezTo>
                  <a:cubicBezTo>
                    <a:pt x="552" y="113"/>
                    <a:pt x="531" y="121"/>
                    <a:pt x="525" y="126"/>
                  </a:cubicBezTo>
                  <a:cubicBezTo>
                    <a:pt x="520" y="130"/>
                    <a:pt x="512" y="127"/>
                    <a:pt x="507" y="130"/>
                  </a:cubicBezTo>
                  <a:cubicBezTo>
                    <a:pt x="502" y="133"/>
                    <a:pt x="490" y="136"/>
                    <a:pt x="485" y="132"/>
                  </a:cubicBezTo>
                  <a:cubicBezTo>
                    <a:pt x="479" y="128"/>
                    <a:pt x="472" y="136"/>
                    <a:pt x="468" y="136"/>
                  </a:cubicBezTo>
                  <a:cubicBezTo>
                    <a:pt x="464" y="136"/>
                    <a:pt x="459" y="140"/>
                    <a:pt x="454" y="140"/>
                  </a:cubicBezTo>
                  <a:cubicBezTo>
                    <a:pt x="449" y="140"/>
                    <a:pt x="440" y="144"/>
                    <a:pt x="439" y="146"/>
                  </a:cubicBezTo>
                  <a:cubicBezTo>
                    <a:pt x="439" y="149"/>
                    <a:pt x="431" y="148"/>
                    <a:pt x="431" y="152"/>
                  </a:cubicBezTo>
                  <a:cubicBezTo>
                    <a:pt x="431" y="155"/>
                    <a:pt x="424" y="158"/>
                    <a:pt x="421" y="155"/>
                  </a:cubicBezTo>
                  <a:cubicBezTo>
                    <a:pt x="418" y="152"/>
                    <a:pt x="414" y="158"/>
                    <a:pt x="418" y="163"/>
                  </a:cubicBezTo>
                  <a:cubicBezTo>
                    <a:pt x="423" y="167"/>
                    <a:pt x="410" y="167"/>
                    <a:pt x="412" y="170"/>
                  </a:cubicBezTo>
                  <a:cubicBezTo>
                    <a:pt x="414" y="173"/>
                    <a:pt x="407" y="174"/>
                    <a:pt x="409" y="177"/>
                  </a:cubicBezTo>
                  <a:cubicBezTo>
                    <a:pt x="410" y="180"/>
                    <a:pt x="404" y="181"/>
                    <a:pt x="399" y="182"/>
                  </a:cubicBezTo>
                  <a:cubicBezTo>
                    <a:pt x="394" y="183"/>
                    <a:pt x="391" y="190"/>
                    <a:pt x="398" y="190"/>
                  </a:cubicBezTo>
                  <a:cubicBezTo>
                    <a:pt x="404" y="191"/>
                    <a:pt x="394" y="192"/>
                    <a:pt x="395" y="197"/>
                  </a:cubicBezTo>
                  <a:cubicBezTo>
                    <a:pt x="395" y="202"/>
                    <a:pt x="384" y="198"/>
                    <a:pt x="385" y="20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19" name="Freeform 234">
              <a:extLst>
                <a:ext uri="{FF2B5EF4-FFF2-40B4-BE49-F238E27FC236}">
                  <a16:creationId xmlns="" xmlns:a16="http://schemas.microsoft.com/office/drawing/2014/main" id="{86C6BE4A-B6CD-4166-BA95-274B0C9EDBDF}"/>
                </a:ext>
              </a:extLst>
            </p:cNvPr>
            <p:cNvSpPr>
              <a:spLocks/>
            </p:cNvSpPr>
            <p:nvPr/>
          </p:nvSpPr>
          <p:spPr bwMode="auto">
            <a:xfrm>
              <a:off x="4522787" y="3098801"/>
              <a:ext cx="436563" cy="460375"/>
            </a:xfrm>
            <a:custGeom>
              <a:avLst/>
              <a:gdLst>
                <a:gd name="T0" fmla="*/ 184 w 206"/>
                <a:gd name="T1" fmla="*/ 101 h 217"/>
                <a:gd name="T2" fmla="*/ 184 w 206"/>
                <a:gd name="T3" fmla="*/ 94 h 217"/>
                <a:gd name="T4" fmla="*/ 181 w 206"/>
                <a:gd name="T5" fmla="*/ 90 h 217"/>
                <a:gd name="T6" fmla="*/ 186 w 206"/>
                <a:gd name="T7" fmla="*/ 80 h 217"/>
                <a:gd name="T8" fmla="*/ 189 w 206"/>
                <a:gd name="T9" fmla="*/ 71 h 217"/>
                <a:gd name="T10" fmla="*/ 194 w 206"/>
                <a:gd name="T11" fmla="*/ 53 h 217"/>
                <a:gd name="T12" fmla="*/ 203 w 206"/>
                <a:gd name="T13" fmla="*/ 43 h 217"/>
                <a:gd name="T14" fmla="*/ 203 w 206"/>
                <a:gd name="T15" fmla="*/ 32 h 217"/>
                <a:gd name="T16" fmla="*/ 204 w 206"/>
                <a:gd name="T17" fmla="*/ 22 h 217"/>
                <a:gd name="T18" fmla="*/ 185 w 206"/>
                <a:gd name="T19" fmla="*/ 13 h 217"/>
                <a:gd name="T20" fmla="*/ 172 w 206"/>
                <a:gd name="T21" fmla="*/ 12 h 217"/>
                <a:gd name="T22" fmla="*/ 164 w 206"/>
                <a:gd name="T23" fmla="*/ 4 h 217"/>
                <a:gd name="T24" fmla="*/ 156 w 206"/>
                <a:gd name="T25" fmla="*/ 5 h 217"/>
                <a:gd name="T26" fmla="*/ 134 w 206"/>
                <a:gd name="T27" fmla="*/ 5 h 217"/>
                <a:gd name="T28" fmla="*/ 114 w 206"/>
                <a:gd name="T29" fmla="*/ 9 h 217"/>
                <a:gd name="T30" fmla="*/ 89 w 206"/>
                <a:gd name="T31" fmla="*/ 12 h 217"/>
                <a:gd name="T32" fmla="*/ 68 w 206"/>
                <a:gd name="T33" fmla="*/ 15 h 217"/>
                <a:gd name="T34" fmla="*/ 66 w 206"/>
                <a:gd name="T35" fmla="*/ 34 h 217"/>
                <a:gd name="T36" fmla="*/ 53 w 206"/>
                <a:gd name="T37" fmla="*/ 70 h 217"/>
                <a:gd name="T38" fmla="*/ 43 w 206"/>
                <a:gd name="T39" fmla="*/ 101 h 217"/>
                <a:gd name="T40" fmla="*/ 32 w 206"/>
                <a:gd name="T41" fmla="*/ 116 h 217"/>
                <a:gd name="T42" fmla="*/ 18 w 206"/>
                <a:gd name="T43" fmla="*/ 116 h 217"/>
                <a:gd name="T44" fmla="*/ 0 w 206"/>
                <a:gd name="T45" fmla="*/ 121 h 217"/>
                <a:gd name="T46" fmla="*/ 4 w 206"/>
                <a:gd name="T47" fmla="*/ 134 h 217"/>
                <a:gd name="T48" fmla="*/ 47 w 206"/>
                <a:gd name="T49" fmla="*/ 131 h 217"/>
                <a:gd name="T50" fmla="*/ 53 w 206"/>
                <a:gd name="T51" fmla="*/ 149 h 217"/>
                <a:gd name="T52" fmla="*/ 76 w 206"/>
                <a:gd name="T53" fmla="*/ 154 h 217"/>
                <a:gd name="T54" fmla="*/ 89 w 206"/>
                <a:gd name="T55" fmla="*/ 144 h 217"/>
                <a:gd name="T56" fmla="*/ 102 w 206"/>
                <a:gd name="T57" fmla="*/ 148 h 217"/>
                <a:gd name="T58" fmla="*/ 103 w 206"/>
                <a:gd name="T59" fmla="*/ 173 h 217"/>
                <a:gd name="T60" fmla="*/ 108 w 206"/>
                <a:gd name="T61" fmla="*/ 191 h 217"/>
                <a:gd name="T62" fmla="*/ 124 w 206"/>
                <a:gd name="T63" fmla="*/ 187 h 217"/>
                <a:gd name="T64" fmla="*/ 130 w 206"/>
                <a:gd name="T65" fmla="*/ 190 h 217"/>
                <a:gd name="T66" fmla="*/ 140 w 206"/>
                <a:gd name="T67" fmla="*/ 192 h 217"/>
                <a:gd name="T68" fmla="*/ 153 w 206"/>
                <a:gd name="T69" fmla="*/ 200 h 217"/>
                <a:gd name="T70" fmla="*/ 162 w 206"/>
                <a:gd name="T71" fmla="*/ 197 h 217"/>
                <a:gd name="T72" fmla="*/ 177 w 206"/>
                <a:gd name="T73" fmla="*/ 205 h 217"/>
                <a:gd name="T74" fmla="*/ 189 w 206"/>
                <a:gd name="T75" fmla="*/ 215 h 217"/>
                <a:gd name="T76" fmla="*/ 190 w 206"/>
                <a:gd name="T77" fmla="*/ 202 h 217"/>
                <a:gd name="T78" fmla="*/ 175 w 206"/>
                <a:gd name="T79" fmla="*/ 195 h 217"/>
                <a:gd name="T80" fmla="*/ 178 w 206"/>
                <a:gd name="T81" fmla="*/ 172 h 217"/>
                <a:gd name="T82" fmla="*/ 182 w 206"/>
                <a:gd name="T83" fmla="*/ 159 h 217"/>
                <a:gd name="T84" fmla="*/ 196 w 206"/>
                <a:gd name="T85" fmla="*/ 156 h 217"/>
                <a:gd name="T86" fmla="*/ 189 w 206"/>
                <a:gd name="T87" fmla="*/ 14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217">
                  <a:moveTo>
                    <a:pt x="189" y="143"/>
                  </a:moveTo>
                  <a:cubicBezTo>
                    <a:pt x="183" y="140"/>
                    <a:pt x="181" y="102"/>
                    <a:pt x="184" y="101"/>
                  </a:cubicBezTo>
                  <a:cubicBezTo>
                    <a:pt x="184" y="101"/>
                    <a:pt x="185" y="102"/>
                    <a:pt x="185" y="102"/>
                  </a:cubicBezTo>
                  <a:cubicBezTo>
                    <a:pt x="184" y="94"/>
                    <a:pt x="184" y="94"/>
                    <a:pt x="184" y="94"/>
                  </a:cubicBezTo>
                  <a:cubicBezTo>
                    <a:pt x="184" y="94"/>
                    <a:pt x="184" y="94"/>
                    <a:pt x="184" y="94"/>
                  </a:cubicBezTo>
                  <a:cubicBezTo>
                    <a:pt x="183" y="93"/>
                    <a:pt x="181" y="92"/>
                    <a:pt x="181" y="90"/>
                  </a:cubicBezTo>
                  <a:cubicBezTo>
                    <a:pt x="181" y="87"/>
                    <a:pt x="184" y="87"/>
                    <a:pt x="184" y="87"/>
                  </a:cubicBezTo>
                  <a:cubicBezTo>
                    <a:pt x="184" y="87"/>
                    <a:pt x="183" y="81"/>
                    <a:pt x="186" y="80"/>
                  </a:cubicBezTo>
                  <a:cubicBezTo>
                    <a:pt x="187" y="80"/>
                    <a:pt x="187" y="79"/>
                    <a:pt x="187" y="79"/>
                  </a:cubicBezTo>
                  <a:cubicBezTo>
                    <a:pt x="189" y="77"/>
                    <a:pt x="189" y="73"/>
                    <a:pt x="189" y="71"/>
                  </a:cubicBezTo>
                  <a:cubicBezTo>
                    <a:pt x="189" y="67"/>
                    <a:pt x="190" y="64"/>
                    <a:pt x="191" y="61"/>
                  </a:cubicBezTo>
                  <a:cubicBezTo>
                    <a:pt x="193" y="58"/>
                    <a:pt x="192" y="54"/>
                    <a:pt x="194" y="53"/>
                  </a:cubicBezTo>
                  <a:cubicBezTo>
                    <a:pt x="196" y="51"/>
                    <a:pt x="196" y="47"/>
                    <a:pt x="198" y="47"/>
                  </a:cubicBezTo>
                  <a:cubicBezTo>
                    <a:pt x="201" y="46"/>
                    <a:pt x="203" y="45"/>
                    <a:pt x="203" y="43"/>
                  </a:cubicBezTo>
                  <a:cubicBezTo>
                    <a:pt x="203" y="42"/>
                    <a:pt x="206" y="40"/>
                    <a:pt x="206" y="38"/>
                  </a:cubicBezTo>
                  <a:cubicBezTo>
                    <a:pt x="206" y="35"/>
                    <a:pt x="203" y="35"/>
                    <a:pt x="203" y="32"/>
                  </a:cubicBezTo>
                  <a:cubicBezTo>
                    <a:pt x="203" y="29"/>
                    <a:pt x="204" y="22"/>
                    <a:pt x="204" y="22"/>
                  </a:cubicBezTo>
                  <a:cubicBezTo>
                    <a:pt x="204" y="22"/>
                    <a:pt x="204" y="22"/>
                    <a:pt x="204" y="22"/>
                  </a:cubicBezTo>
                  <a:cubicBezTo>
                    <a:pt x="198" y="17"/>
                    <a:pt x="192" y="12"/>
                    <a:pt x="191" y="11"/>
                  </a:cubicBezTo>
                  <a:cubicBezTo>
                    <a:pt x="189" y="10"/>
                    <a:pt x="185" y="13"/>
                    <a:pt x="185" y="13"/>
                  </a:cubicBezTo>
                  <a:cubicBezTo>
                    <a:pt x="185" y="13"/>
                    <a:pt x="182" y="9"/>
                    <a:pt x="179" y="12"/>
                  </a:cubicBezTo>
                  <a:cubicBezTo>
                    <a:pt x="176" y="15"/>
                    <a:pt x="172" y="12"/>
                    <a:pt x="172" y="12"/>
                  </a:cubicBezTo>
                  <a:cubicBezTo>
                    <a:pt x="172" y="12"/>
                    <a:pt x="168" y="10"/>
                    <a:pt x="167" y="7"/>
                  </a:cubicBezTo>
                  <a:cubicBezTo>
                    <a:pt x="166" y="5"/>
                    <a:pt x="165" y="4"/>
                    <a:pt x="164" y="4"/>
                  </a:cubicBezTo>
                  <a:cubicBezTo>
                    <a:pt x="164" y="4"/>
                    <a:pt x="164" y="4"/>
                    <a:pt x="164" y="4"/>
                  </a:cubicBezTo>
                  <a:cubicBezTo>
                    <a:pt x="156" y="5"/>
                    <a:pt x="156" y="5"/>
                    <a:pt x="156" y="5"/>
                  </a:cubicBezTo>
                  <a:cubicBezTo>
                    <a:pt x="156" y="5"/>
                    <a:pt x="146" y="0"/>
                    <a:pt x="143" y="4"/>
                  </a:cubicBezTo>
                  <a:cubicBezTo>
                    <a:pt x="141" y="8"/>
                    <a:pt x="139" y="5"/>
                    <a:pt x="134" y="5"/>
                  </a:cubicBezTo>
                  <a:cubicBezTo>
                    <a:pt x="130" y="5"/>
                    <a:pt x="125" y="7"/>
                    <a:pt x="123" y="9"/>
                  </a:cubicBezTo>
                  <a:cubicBezTo>
                    <a:pt x="120" y="10"/>
                    <a:pt x="116" y="7"/>
                    <a:pt x="114" y="9"/>
                  </a:cubicBezTo>
                  <a:cubicBezTo>
                    <a:pt x="111" y="10"/>
                    <a:pt x="110" y="17"/>
                    <a:pt x="110" y="17"/>
                  </a:cubicBezTo>
                  <a:cubicBezTo>
                    <a:pt x="89" y="12"/>
                    <a:pt x="89" y="12"/>
                    <a:pt x="89" y="12"/>
                  </a:cubicBezTo>
                  <a:cubicBezTo>
                    <a:pt x="89" y="12"/>
                    <a:pt x="84" y="6"/>
                    <a:pt x="79" y="6"/>
                  </a:cubicBezTo>
                  <a:cubicBezTo>
                    <a:pt x="75" y="6"/>
                    <a:pt x="68" y="15"/>
                    <a:pt x="68" y="15"/>
                  </a:cubicBezTo>
                  <a:cubicBezTo>
                    <a:pt x="68" y="23"/>
                    <a:pt x="68" y="23"/>
                    <a:pt x="68" y="23"/>
                  </a:cubicBezTo>
                  <a:cubicBezTo>
                    <a:pt x="69" y="27"/>
                    <a:pt x="67" y="32"/>
                    <a:pt x="66" y="34"/>
                  </a:cubicBezTo>
                  <a:cubicBezTo>
                    <a:pt x="64" y="38"/>
                    <a:pt x="62" y="39"/>
                    <a:pt x="62" y="46"/>
                  </a:cubicBezTo>
                  <a:cubicBezTo>
                    <a:pt x="62" y="53"/>
                    <a:pt x="53" y="64"/>
                    <a:pt x="53" y="70"/>
                  </a:cubicBezTo>
                  <a:cubicBezTo>
                    <a:pt x="53" y="76"/>
                    <a:pt x="44" y="79"/>
                    <a:pt x="44" y="82"/>
                  </a:cubicBezTo>
                  <a:cubicBezTo>
                    <a:pt x="44" y="86"/>
                    <a:pt x="43" y="94"/>
                    <a:pt x="43" y="101"/>
                  </a:cubicBezTo>
                  <a:cubicBezTo>
                    <a:pt x="43" y="109"/>
                    <a:pt x="39" y="103"/>
                    <a:pt x="39" y="110"/>
                  </a:cubicBezTo>
                  <a:cubicBezTo>
                    <a:pt x="39" y="117"/>
                    <a:pt x="35" y="112"/>
                    <a:pt x="32" y="116"/>
                  </a:cubicBezTo>
                  <a:cubicBezTo>
                    <a:pt x="28" y="119"/>
                    <a:pt x="27" y="120"/>
                    <a:pt x="27" y="117"/>
                  </a:cubicBezTo>
                  <a:cubicBezTo>
                    <a:pt x="27" y="113"/>
                    <a:pt x="22" y="112"/>
                    <a:pt x="18" y="116"/>
                  </a:cubicBezTo>
                  <a:cubicBezTo>
                    <a:pt x="14" y="119"/>
                    <a:pt x="12" y="116"/>
                    <a:pt x="10" y="115"/>
                  </a:cubicBezTo>
                  <a:cubicBezTo>
                    <a:pt x="9" y="115"/>
                    <a:pt x="4" y="118"/>
                    <a:pt x="0" y="121"/>
                  </a:cubicBezTo>
                  <a:cubicBezTo>
                    <a:pt x="2" y="125"/>
                    <a:pt x="3" y="129"/>
                    <a:pt x="4" y="133"/>
                  </a:cubicBezTo>
                  <a:cubicBezTo>
                    <a:pt x="4" y="134"/>
                    <a:pt x="4" y="134"/>
                    <a:pt x="4" y="134"/>
                  </a:cubicBezTo>
                  <a:cubicBezTo>
                    <a:pt x="6" y="133"/>
                    <a:pt x="9" y="131"/>
                    <a:pt x="10" y="131"/>
                  </a:cubicBezTo>
                  <a:cubicBezTo>
                    <a:pt x="14" y="130"/>
                    <a:pt x="47" y="131"/>
                    <a:pt x="47" y="131"/>
                  </a:cubicBezTo>
                  <a:cubicBezTo>
                    <a:pt x="47" y="131"/>
                    <a:pt x="50" y="136"/>
                    <a:pt x="49" y="140"/>
                  </a:cubicBezTo>
                  <a:cubicBezTo>
                    <a:pt x="48" y="145"/>
                    <a:pt x="51" y="143"/>
                    <a:pt x="53" y="149"/>
                  </a:cubicBezTo>
                  <a:cubicBezTo>
                    <a:pt x="56" y="155"/>
                    <a:pt x="58" y="157"/>
                    <a:pt x="63" y="156"/>
                  </a:cubicBezTo>
                  <a:cubicBezTo>
                    <a:pt x="68" y="154"/>
                    <a:pt x="74" y="153"/>
                    <a:pt x="76" y="154"/>
                  </a:cubicBezTo>
                  <a:cubicBezTo>
                    <a:pt x="78" y="154"/>
                    <a:pt x="77" y="145"/>
                    <a:pt x="80" y="144"/>
                  </a:cubicBezTo>
                  <a:cubicBezTo>
                    <a:pt x="83" y="142"/>
                    <a:pt x="89" y="144"/>
                    <a:pt x="89" y="144"/>
                  </a:cubicBezTo>
                  <a:cubicBezTo>
                    <a:pt x="89" y="144"/>
                    <a:pt x="90" y="146"/>
                    <a:pt x="95" y="146"/>
                  </a:cubicBezTo>
                  <a:cubicBezTo>
                    <a:pt x="100" y="146"/>
                    <a:pt x="102" y="144"/>
                    <a:pt x="102" y="148"/>
                  </a:cubicBezTo>
                  <a:cubicBezTo>
                    <a:pt x="102" y="151"/>
                    <a:pt x="103" y="155"/>
                    <a:pt x="104" y="157"/>
                  </a:cubicBezTo>
                  <a:cubicBezTo>
                    <a:pt x="106" y="158"/>
                    <a:pt x="100" y="171"/>
                    <a:pt x="103" y="173"/>
                  </a:cubicBezTo>
                  <a:cubicBezTo>
                    <a:pt x="105" y="175"/>
                    <a:pt x="109" y="179"/>
                    <a:pt x="108" y="182"/>
                  </a:cubicBezTo>
                  <a:cubicBezTo>
                    <a:pt x="108" y="184"/>
                    <a:pt x="106" y="190"/>
                    <a:pt x="108" y="191"/>
                  </a:cubicBezTo>
                  <a:cubicBezTo>
                    <a:pt x="110" y="191"/>
                    <a:pt x="111" y="188"/>
                    <a:pt x="114" y="188"/>
                  </a:cubicBezTo>
                  <a:cubicBezTo>
                    <a:pt x="118" y="188"/>
                    <a:pt x="121" y="188"/>
                    <a:pt x="124" y="187"/>
                  </a:cubicBezTo>
                  <a:cubicBezTo>
                    <a:pt x="126" y="186"/>
                    <a:pt x="127" y="187"/>
                    <a:pt x="127" y="187"/>
                  </a:cubicBezTo>
                  <a:cubicBezTo>
                    <a:pt x="129" y="188"/>
                    <a:pt x="130" y="190"/>
                    <a:pt x="130" y="190"/>
                  </a:cubicBezTo>
                  <a:cubicBezTo>
                    <a:pt x="130" y="190"/>
                    <a:pt x="131" y="193"/>
                    <a:pt x="133" y="192"/>
                  </a:cubicBezTo>
                  <a:cubicBezTo>
                    <a:pt x="135" y="191"/>
                    <a:pt x="141" y="190"/>
                    <a:pt x="140" y="192"/>
                  </a:cubicBezTo>
                  <a:cubicBezTo>
                    <a:pt x="140" y="194"/>
                    <a:pt x="142" y="198"/>
                    <a:pt x="144" y="197"/>
                  </a:cubicBezTo>
                  <a:cubicBezTo>
                    <a:pt x="146" y="196"/>
                    <a:pt x="151" y="200"/>
                    <a:pt x="153" y="200"/>
                  </a:cubicBezTo>
                  <a:cubicBezTo>
                    <a:pt x="156" y="200"/>
                    <a:pt x="158" y="200"/>
                    <a:pt x="158" y="199"/>
                  </a:cubicBezTo>
                  <a:cubicBezTo>
                    <a:pt x="158" y="197"/>
                    <a:pt x="161" y="195"/>
                    <a:pt x="162" y="197"/>
                  </a:cubicBezTo>
                  <a:cubicBezTo>
                    <a:pt x="163" y="199"/>
                    <a:pt x="166" y="203"/>
                    <a:pt x="168" y="203"/>
                  </a:cubicBezTo>
                  <a:cubicBezTo>
                    <a:pt x="171" y="203"/>
                    <a:pt x="177" y="203"/>
                    <a:pt x="177" y="205"/>
                  </a:cubicBezTo>
                  <a:cubicBezTo>
                    <a:pt x="177" y="207"/>
                    <a:pt x="179" y="213"/>
                    <a:pt x="181" y="215"/>
                  </a:cubicBezTo>
                  <a:cubicBezTo>
                    <a:pt x="184" y="217"/>
                    <a:pt x="189" y="215"/>
                    <a:pt x="189" y="215"/>
                  </a:cubicBezTo>
                  <a:cubicBezTo>
                    <a:pt x="189" y="215"/>
                    <a:pt x="191" y="213"/>
                    <a:pt x="191" y="210"/>
                  </a:cubicBezTo>
                  <a:cubicBezTo>
                    <a:pt x="191" y="206"/>
                    <a:pt x="191" y="202"/>
                    <a:pt x="190" y="202"/>
                  </a:cubicBezTo>
                  <a:cubicBezTo>
                    <a:pt x="188" y="202"/>
                    <a:pt x="186" y="205"/>
                    <a:pt x="182" y="204"/>
                  </a:cubicBezTo>
                  <a:cubicBezTo>
                    <a:pt x="179" y="203"/>
                    <a:pt x="176" y="196"/>
                    <a:pt x="175" y="195"/>
                  </a:cubicBezTo>
                  <a:cubicBezTo>
                    <a:pt x="173" y="194"/>
                    <a:pt x="177" y="188"/>
                    <a:pt x="177" y="185"/>
                  </a:cubicBezTo>
                  <a:cubicBezTo>
                    <a:pt x="177" y="182"/>
                    <a:pt x="180" y="173"/>
                    <a:pt x="178" y="172"/>
                  </a:cubicBezTo>
                  <a:cubicBezTo>
                    <a:pt x="176" y="171"/>
                    <a:pt x="177" y="168"/>
                    <a:pt x="179" y="166"/>
                  </a:cubicBezTo>
                  <a:cubicBezTo>
                    <a:pt x="182" y="164"/>
                    <a:pt x="178" y="159"/>
                    <a:pt x="182" y="159"/>
                  </a:cubicBezTo>
                  <a:cubicBezTo>
                    <a:pt x="186" y="159"/>
                    <a:pt x="194" y="159"/>
                    <a:pt x="196" y="157"/>
                  </a:cubicBezTo>
                  <a:cubicBezTo>
                    <a:pt x="196" y="157"/>
                    <a:pt x="196" y="157"/>
                    <a:pt x="196" y="156"/>
                  </a:cubicBezTo>
                  <a:cubicBezTo>
                    <a:pt x="197" y="156"/>
                    <a:pt x="197" y="155"/>
                    <a:pt x="197" y="155"/>
                  </a:cubicBezTo>
                  <a:cubicBezTo>
                    <a:pt x="195" y="150"/>
                    <a:pt x="192" y="145"/>
                    <a:pt x="189" y="14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0" name="Freeform 235">
              <a:extLst>
                <a:ext uri="{FF2B5EF4-FFF2-40B4-BE49-F238E27FC236}">
                  <a16:creationId xmlns="" xmlns:a16="http://schemas.microsoft.com/office/drawing/2014/main" id="{73E90042-86D4-457E-AB52-F4F01CD767B2}"/>
                </a:ext>
              </a:extLst>
            </p:cNvPr>
            <p:cNvSpPr>
              <a:spLocks/>
            </p:cNvSpPr>
            <p:nvPr/>
          </p:nvSpPr>
          <p:spPr bwMode="auto">
            <a:xfrm>
              <a:off x="4913312" y="3289301"/>
              <a:ext cx="38100" cy="50800"/>
            </a:xfrm>
            <a:custGeom>
              <a:avLst/>
              <a:gdLst>
                <a:gd name="T0" fmla="*/ 1 w 18"/>
                <a:gd name="T1" fmla="*/ 12 h 24"/>
                <a:gd name="T2" fmla="*/ 4 w 18"/>
                <a:gd name="T3" fmla="*/ 24 h 24"/>
                <a:gd name="T4" fmla="*/ 9 w 18"/>
                <a:gd name="T5" fmla="*/ 21 h 24"/>
                <a:gd name="T6" fmla="*/ 18 w 18"/>
                <a:gd name="T7" fmla="*/ 8 h 24"/>
                <a:gd name="T8" fmla="*/ 15 w 18"/>
                <a:gd name="T9" fmla="*/ 6 h 24"/>
                <a:gd name="T10" fmla="*/ 14 w 18"/>
                <a:gd name="T11" fmla="*/ 0 h 24"/>
                <a:gd name="T12" fmla="*/ 9 w 18"/>
                <a:gd name="T13" fmla="*/ 1 h 24"/>
                <a:gd name="T14" fmla="*/ 3 w 18"/>
                <a:gd name="T15" fmla="*/ 4 h 24"/>
                <a:gd name="T16" fmla="*/ 0 w 18"/>
                <a:gd name="T17" fmla="*/ 4 h 24"/>
                <a:gd name="T18" fmla="*/ 0 w 18"/>
                <a:gd name="T19" fmla="*/ 4 h 24"/>
                <a:gd name="T20" fmla="*/ 1 w 18"/>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1" y="12"/>
                  </a:moveTo>
                  <a:cubicBezTo>
                    <a:pt x="2" y="14"/>
                    <a:pt x="3" y="19"/>
                    <a:pt x="4" y="24"/>
                  </a:cubicBezTo>
                  <a:cubicBezTo>
                    <a:pt x="6" y="23"/>
                    <a:pt x="8" y="22"/>
                    <a:pt x="9" y="21"/>
                  </a:cubicBezTo>
                  <a:cubicBezTo>
                    <a:pt x="11" y="20"/>
                    <a:pt x="18" y="8"/>
                    <a:pt x="18" y="8"/>
                  </a:cubicBezTo>
                  <a:cubicBezTo>
                    <a:pt x="15" y="6"/>
                    <a:pt x="15" y="6"/>
                    <a:pt x="15" y="6"/>
                  </a:cubicBezTo>
                  <a:cubicBezTo>
                    <a:pt x="15" y="6"/>
                    <a:pt x="15" y="4"/>
                    <a:pt x="14" y="0"/>
                  </a:cubicBezTo>
                  <a:cubicBezTo>
                    <a:pt x="12" y="1"/>
                    <a:pt x="9" y="1"/>
                    <a:pt x="9" y="1"/>
                  </a:cubicBezTo>
                  <a:cubicBezTo>
                    <a:pt x="9" y="1"/>
                    <a:pt x="10" y="5"/>
                    <a:pt x="3" y="4"/>
                  </a:cubicBezTo>
                  <a:cubicBezTo>
                    <a:pt x="2" y="4"/>
                    <a:pt x="1" y="4"/>
                    <a:pt x="0" y="4"/>
                  </a:cubicBezTo>
                  <a:cubicBezTo>
                    <a:pt x="0" y="4"/>
                    <a:pt x="0" y="4"/>
                    <a:pt x="0" y="4"/>
                  </a:cubicBezTo>
                  <a:lnTo>
                    <a:pt x="1" y="12"/>
                  </a:ln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1" name="Freeform 236">
              <a:extLst>
                <a:ext uri="{FF2B5EF4-FFF2-40B4-BE49-F238E27FC236}">
                  <a16:creationId xmlns="" xmlns:a16="http://schemas.microsoft.com/office/drawing/2014/main" id="{7B884CD8-6B70-4BF8-8830-2DFE8F160227}"/>
                </a:ext>
              </a:extLst>
            </p:cNvPr>
            <p:cNvSpPr>
              <a:spLocks/>
            </p:cNvSpPr>
            <p:nvPr/>
          </p:nvSpPr>
          <p:spPr bwMode="auto">
            <a:xfrm>
              <a:off x="4937125" y="3489326"/>
              <a:ext cx="254000" cy="407988"/>
            </a:xfrm>
            <a:custGeom>
              <a:avLst/>
              <a:gdLst>
                <a:gd name="T0" fmla="*/ 119 w 120"/>
                <a:gd name="T1" fmla="*/ 49 h 193"/>
                <a:gd name="T2" fmla="*/ 116 w 120"/>
                <a:gd name="T3" fmla="*/ 27 h 193"/>
                <a:gd name="T4" fmla="*/ 115 w 120"/>
                <a:gd name="T5" fmla="*/ 0 h 193"/>
                <a:gd name="T6" fmla="*/ 115 w 120"/>
                <a:gd name="T7" fmla="*/ 0 h 193"/>
                <a:gd name="T8" fmla="*/ 103 w 120"/>
                <a:gd name="T9" fmla="*/ 6 h 193"/>
                <a:gd name="T10" fmla="*/ 95 w 120"/>
                <a:gd name="T11" fmla="*/ 8 h 193"/>
                <a:gd name="T12" fmla="*/ 89 w 120"/>
                <a:gd name="T13" fmla="*/ 8 h 193"/>
                <a:gd name="T14" fmla="*/ 85 w 120"/>
                <a:gd name="T15" fmla="*/ 12 h 193"/>
                <a:gd name="T16" fmla="*/ 78 w 120"/>
                <a:gd name="T17" fmla="*/ 13 h 193"/>
                <a:gd name="T18" fmla="*/ 69 w 120"/>
                <a:gd name="T19" fmla="*/ 14 h 193"/>
                <a:gd name="T20" fmla="*/ 65 w 120"/>
                <a:gd name="T21" fmla="*/ 11 h 193"/>
                <a:gd name="T22" fmla="*/ 58 w 120"/>
                <a:gd name="T23" fmla="*/ 12 h 193"/>
                <a:gd name="T24" fmla="*/ 52 w 120"/>
                <a:gd name="T25" fmla="*/ 11 h 193"/>
                <a:gd name="T26" fmla="*/ 51 w 120"/>
                <a:gd name="T27" fmla="*/ 15 h 193"/>
                <a:gd name="T28" fmla="*/ 56 w 120"/>
                <a:gd name="T29" fmla="*/ 39 h 193"/>
                <a:gd name="T30" fmla="*/ 63 w 120"/>
                <a:gd name="T31" fmla="*/ 46 h 193"/>
                <a:gd name="T32" fmla="*/ 63 w 120"/>
                <a:gd name="T33" fmla="*/ 57 h 193"/>
                <a:gd name="T34" fmla="*/ 57 w 120"/>
                <a:gd name="T35" fmla="*/ 64 h 193"/>
                <a:gd name="T36" fmla="*/ 56 w 120"/>
                <a:gd name="T37" fmla="*/ 75 h 193"/>
                <a:gd name="T38" fmla="*/ 46 w 120"/>
                <a:gd name="T39" fmla="*/ 61 h 193"/>
                <a:gd name="T40" fmla="*/ 48 w 120"/>
                <a:gd name="T41" fmla="*/ 46 h 193"/>
                <a:gd name="T42" fmla="*/ 39 w 120"/>
                <a:gd name="T43" fmla="*/ 45 h 193"/>
                <a:gd name="T44" fmla="*/ 31 w 120"/>
                <a:gd name="T45" fmla="*/ 40 h 193"/>
                <a:gd name="T46" fmla="*/ 0 w 120"/>
                <a:gd name="T47" fmla="*/ 51 h 193"/>
                <a:gd name="T48" fmla="*/ 2 w 120"/>
                <a:gd name="T49" fmla="*/ 59 h 193"/>
                <a:gd name="T50" fmla="*/ 2 w 120"/>
                <a:gd name="T51" fmla="*/ 59 h 193"/>
                <a:gd name="T52" fmla="*/ 3 w 120"/>
                <a:gd name="T53" fmla="*/ 63 h 193"/>
                <a:gd name="T54" fmla="*/ 18 w 120"/>
                <a:gd name="T55" fmla="*/ 66 h 193"/>
                <a:gd name="T56" fmla="*/ 31 w 120"/>
                <a:gd name="T57" fmla="*/ 71 h 193"/>
                <a:gd name="T58" fmla="*/ 31 w 120"/>
                <a:gd name="T59" fmla="*/ 88 h 193"/>
                <a:gd name="T60" fmla="*/ 28 w 120"/>
                <a:gd name="T61" fmla="*/ 98 h 193"/>
                <a:gd name="T62" fmla="*/ 32 w 120"/>
                <a:gd name="T63" fmla="*/ 107 h 193"/>
                <a:gd name="T64" fmla="*/ 26 w 120"/>
                <a:gd name="T65" fmla="*/ 115 h 193"/>
                <a:gd name="T66" fmla="*/ 23 w 120"/>
                <a:gd name="T67" fmla="*/ 126 h 193"/>
                <a:gd name="T68" fmla="*/ 11 w 120"/>
                <a:gd name="T69" fmla="*/ 138 h 193"/>
                <a:gd name="T70" fmla="*/ 12 w 120"/>
                <a:gd name="T71" fmla="*/ 138 h 193"/>
                <a:gd name="T72" fmla="*/ 19 w 120"/>
                <a:gd name="T73" fmla="*/ 159 h 193"/>
                <a:gd name="T74" fmla="*/ 20 w 120"/>
                <a:gd name="T75" fmla="*/ 180 h 193"/>
                <a:gd name="T76" fmla="*/ 21 w 120"/>
                <a:gd name="T77" fmla="*/ 193 h 193"/>
                <a:gd name="T78" fmla="*/ 30 w 120"/>
                <a:gd name="T79" fmla="*/ 192 h 193"/>
                <a:gd name="T80" fmla="*/ 30 w 120"/>
                <a:gd name="T81" fmla="*/ 186 h 193"/>
                <a:gd name="T82" fmla="*/ 26 w 120"/>
                <a:gd name="T83" fmla="*/ 182 h 193"/>
                <a:gd name="T84" fmla="*/ 43 w 120"/>
                <a:gd name="T85" fmla="*/ 169 h 193"/>
                <a:gd name="T86" fmla="*/ 57 w 120"/>
                <a:gd name="T87" fmla="*/ 160 h 193"/>
                <a:gd name="T88" fmla="*/ 59 w 120"/>
                <a:gd name="T89" fmla="*/ 144 h 193"/>
                <a:gd name="T90" fmla="*/ 57 w 120"/>
                <a:gd name="T91" fmla="*/ 130 h 193"/>
                <a:gd name="T92" fmla="*/ 51 w 120"/>
                <a:gd name="T93" fmla="*/ 115 h 193"/>
                <a:gd name="T94" fmla="*/ 53 w 120"/>
                <a:gd name="T95" fmla="*/ 107 h 193"/>
                <a:gd name="T96" fmla="*/ 58 w 120"/>
                <a:gd name="T97" fmla="*/ 101 h 193"/>
                <a:gd name="T98" fmla="*/ 68 w 120"/>
                <a:gd name="T99" fmla="*/ 95 h 193"/>
                <a:gd name="T100" fmla="*/ 79 w 120"/>
                <a:gd name="T101" fmla="*/ 82 h 193"/>
                <a:gd name="T102" fmla="*/ 101 w 120"/>
                <a:gd name="T103" fmla="*/ 72 h 193"/>
                <a:gd name="T104" fmla="*/ 119 w 120"/>
                <a:gd name="T105" fmla="*/ 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193">
                  <a:moveTo>
                    <a:pt x="119" y="49"/>
                  </a:moveTo>
                  <a:cubicBezTo>
                    <a:pt x="118" y="46"/>
                    <a:pt x="116" y="32"/>
                    <a:pt x="116" y="27"/>
                  </a:cubicBezTo>
                  <a:cubicBezTo>
                    <a:pt x="117" y="21"/>
                    <a:pt x="115" y="7"/>
                    <a:pt x="115" y="0"/>
                  </a:cubicBezTo>
                  <a:cubicBezTo>
                    <a:pt x="115" y="0"/>
                    <a:pt x="115" y="0"/>
                    <a:pt x="115" y="0"/>
                  </a:cubicBezTo>
                  <a:cubicBezTo>
                    <a:pt x="110" y="2"/>
                    <a:pt x="104" y="5"/>
                    <a:pt x="103" y="6"/>
                  </a:cubicBezTo>
                  <a:cubicBezTo>
                    <a:pt x="102" y="8"/>
                    <a:pt x="98" y="6"/>
                    <a:pt x="95" y="8"/>
                  </a:cubicBezTo>
                  <a:cubicBezTo>
                    <a:pt x="93" y="10"/>
                    <a:pt x="91" y="8"/>
                    <a:pt x="89" y="8"/>
                  </a:cubicBezTo>
                  <a:cubicBezTo>
                    <a:pt x="86" y="7"/>
                    <a:pt x="85" y="10"/>
                    <a:pt x="85" y="12"/>
                  </a:cubicBezTo>
                  <a:cubicBezTo>
                    <a:pt x="85" y="14"/>
                    <a:pt x="80" y="13"/>
                    <a:pt x="78" y="13"/>
                  </a:cubicBezTo>
                  <a:cubicBezTo>
                    <a:pt x="77" y="12"/>
                    <a:pt x="71" y="14"/>
                    <a:pt x="69" y="14"/>
                  </a:cubicBezTo>
                  <a:cubicBezTo>
                    <a:pt x="66" y="14"/>
                    <a:pt x="68" y="12"/>
                    <a:pt x="65" y="11"/>
                  </a:cubicBezTo>
                  <a:cubicBezTo>
                    <a:pt x="62" y="10"/>
                    <a:pt x="60" y="12"/>
                    <a:pt x="58" y="12"/>
                  </a:cubicBezTo>
                  <a:cubicBezTo>
                    <a:pt x="57" y="12"/>
                    <a:pt x="54" y="12"/>
                    <a:pt x="52" y="11"/>
                  </a:cubicBezTo>
                  <a:cubicBezTo>
                    <a:pt x="52" y="13"/>
                    <a:pt x="52" y="14"/>
                    <a:pt x="51" y="15"/>
                  </a:cubicBezTo>
                  <a:cubicBezTo>
                    <a:pt x="49" y="21"/>
                    <a:pt x="56" y="34"/>
                    <a:pt x="56" y="39"/>
                  </a:cubicBezTo>
                  <a:cubicBezTo>
                    <a:pt x="59" y="41"/>
                    <a:pt x="62" y="44"/>
                    <a:pt x="63" y="46"/>
                  </a:cubicBezTo>
                  <a:cubicBezTo>
                    <a:pt x="66" y="49"/>
                    <a:pt x="63" y="49"/>
                    <a:pt x="63" y="57"/>
                  </a:cubicBezTo>
                  <a:cubicBezTo>
                    <a:pt x="64" y="65"/>
                    <a:pt x="60" y="62"/>
                    <a:pt x="57" y="64"/>
                  </a:cubicBezTo>
                  <a:cubicBezTo>
                    <a:pt x="54" y="67"/>
                    <a:pt x="57" y="73"/>
                    <a:pt x="56" y="75"/>
                  </a:cubicBezTo>
                  <a:cubicBezTo>
                    <a:pt x="55" y="76"/>
                    <a:pt x="46" y="63"/>
                    <a:pt x="46" y="61"/>
                  </a:cubicBezTo>
                  <a:cubicBezTo>
                    <a:pt x="45" y="59"/>
                    <a:pt x="49" y="51"/>
                    <a:pt x="48" y="46"/>
                  </a:cubicBezTo>
                  <a:cubicBezTo>
                    <a:pt x="47" y="42"/>
                    <a:pt x="41" y="45"/>
                    <a:pt x="39" y="45"/>
                  </a:cubicBezTo>
                  <a:cubicBezTo>
                    <a:pt x="37" y="45"/>
                    <a:pt x="32" y="40"/>
                    <a:pt x="31" y="40"/>
                  </a:cubicBezTo>
                  <a:cubicBezTo>
                    <a:pt x="30" y="40"/>
                    <a:pt x="0" y="51"/>
                    <a:pt x="0" y="51"/>
                  </a:cubicBezTo>
                  <a:cubicBezTo>
                    <a:pt x="2" y="59"/>
                    <a:pt x="2" y="59"/>
                    <a:pt x="2" y="59"/>
                  </a:cubicBezTo>
                  <a:cubicBezTo>
                    <a:pt x="2" y="59"/>
                    <a:pt x="2" y="59"/>
                    <a:pt x="2" y="59"/>
                  </a:cubicBezTo>
                  <a:cubicBezTo>
                    <a:pt x="3" y="63"/>
                    <a:pt x="3" y="63"/>
                    <a:pt x="3" y="63"/>
                  </a:cubicBezTo>
                  <a:cubicBezTo>
                    <a:pt x="3" y="63"/>
                    <a:pt x="13" y="63"/>
                    <a:pt x="18" y="66"/>
                  </a:cubicBezTo>
                  <a:cubicBezTo>
                    <a:pt x="22" y="69"/>
                    <a:pt x="29" y="70"/>
                    <a:pt x="31" y="71"/>
                  </a:cubicBezTo>
                  <a:cubicBezTo>
                    <a:pt x="32" y="72"/>
                    <a:pt x="31" y="83"/>
                    <a:pt x="31" y="88"/>
                  </a:cubicBezTo>
                  <a:cubicBezTo>
                    <a:pt x="32" y="94"/>
                    <a:pt x="25" y="95"/>
                    <a:pt x="28" y="98"/>
                  </a:cubicBezTo>
                  <a:cubicBezTo>
                    <a:pt x="31" y="101"/>
                    <a:pt x="30" y="106"/>
                    <a:pt x="32" y="107"/>
                  </a:cubicBezTo>
                  <a:cubicBezTo>
                    <a:pt x="34" y="107"/>
                    <a:pt x="28" y="114"/>
                    <a:pt x="26" y="115"/>
                  </a:cubicBezTo>
                  <a:cubicBezTo>
                    <a:pt x="23" y="117"/>
                    <a:pt x="26" y="122"/>
                    <a:pt x="23" y="126"/>
                  </a:cubicBezTo>
                  <a:cubicBezTo>
                    <a:pt x="21" y="129"/>
                    <a:pt x="15" y="134"/>
                    <a:pt x="11" y="138"/>
                  </a:cubicBezTo>
                  <a:cubicBezTo>
                    <a:pt x="12" y="138"/>
                    <a:pt x="12" y="138"/>
                    <a:pt x="12" y="138"/>
                  </a:cubicBezTo>
                  <a:cubicBezTo>
                    <a:pt x="13" y="140"/>
                    <a:pt x="16" y="157"/>
                    <a:pt x="19" y="159"/>
                  </a:cubicBezTo>
                  <a:cubicBezTo>
                    <a:pt x="22" y="161"/>
                    <a:pt x="20" y="178"/>
                    <a:pt x="20" y="180"/>
                  </a:cubicBezTo>
                  <a:cubicBezTo>
                    <a:pt x="20" y="181"/>
                    <a:pt x="21" y="193"/>
                    <a:pt x="21" y="193"/>
                  </a:cubicBezTo>
                  <a:cubicBezTo>
                    <a:pt x="21" y="193"/>
                    <a:pt x="26" y="192"/>
                    <a:pt x="30" y="192"/>
                  </a:cubicBezTo>
                  <a:cubicBezTo>
                    <a:pt x="30" y="190"/>
                    <a:pt x="30" y="188"/>
                    <a:pt x="30" y="186"/>
                  </a:cubicBezTo>
                  <a:cubicBezTo>
                    <a:pt x="30" y="181"/>
                    <a:pt x="27" y="185"/>
                    <a:pt x="26" y="182"/>
                  </a:cubicBezTo>
                  <a:cubicBezTo>
                    <a:pt x="24" y="179"/>
                    <a:pt x="34" y="173"/>
                    <a:pt x="43" y="169"/>
                  </a:cubicBezTo>
                  <a:cubicBezTo>
                    <a:pt x="53" y="166"/>
                    <a:pt x="56" y="164"/>
                    <a:pt x="57" y="160"/>
                  </a:cubicBezTo>
                  <a:cubicBezTo>
                    <a:pt x="58" y="157"/>
                    <a:pt x="57" y="148"/>
                    <a:pt x="59" y="144"/>
                  </a:cubicBezTo>
                  <a:cubicBezTo>
                    <a:pt x="60" y="140"/>
                    <a:pt x="58" y="138"/>
                    <a:pt x="57" y="130"/>
                  </a:cubicBezTo>
                  <a:cubicBezTo>
                    <a:pt x="55" y="121"/>
                    <a:pt x="52" y="120"/>
                    <a:pt x="51" y="115"/>
                  </a:cubicBezTo>
                  <a:cubicBezTo>
                    <a:pt x="50" y="111"/>
                    <a:pt x="50" y="107"/>
                    <a:pt x="53" y="107"/>
                  </a:cubicBezTo>
                  <a:cubicBezTo>
                    <a:pt x="56" y="107"/>
                    <a:pt x="56" y="105"/>
                    <a:pt x="58" y="101"/>
                  </a:cubicBezTo>
                  <a:cubicBezTo>
                    <a:pt x="60" y="96"/>
                    <a:pt x="63" y="98"/>
                    <a:pt x="68" y="95"/>
                  </a:cubicBezTo>
                  <a:cubicBezTo>
                    <a:pt x="72" y="92"/>
                    <a:pt x="72" y="87"/>
                    <a:pt x="79" y="82"/>
                  </a:cubicBezTo>
                  <a:cubicBezTo>
                    <a:pt x="87" y="76"/>
                    <a:pt x="94" y="77"/>
                    <a:pt x="101" y="72"/>
                  </a:cubicBezTo>
                  <a:cubicBezTo>
                    <a:pt x="108" y="68"/>
                    <a:pt x="120" y="52"/>
                    <a:pt x="119" y="4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2" name="Freeform 237">
              <a:extLst>
                <a:ext uri="{FF2B5EF4-FFF2-40B4-BE49-F238E27FC236}">
                  <a16:creationId xmlns="" xmlns:a16="http://schemas.microsoft.com/office/drawing/2014/main" id="{8F5F0012-0D9C-4236-AABA-4F351F0A1EA8}"/>
                </a:ext>
              </a:extLst>
            </p:cNvPr>
            <p:cNvSpPr>
              <a:spLocks/>
            </p:cNvSpPr>
            <p:nvPr/>
          </p:nvSpPr>
          <p:spPr bwMode="auto">
            <a:xfrm>
              <a:off x="4921250" y="3255963"/>
              <a:ext cx="258763" cy="261938"/>
            </a:xfrm>
            <a:custGeom>
              <a:avLst/>
              <a:gdLst>
                <a:gd name="T0" fmla="*/ 114 w 122"/>
                <a:gd name="T1" fmla="*/ 99 h 124"/>
                <a:gd name="T2" fmla="*/ 110 w 122"/>
                <a:gd name="T3" fmla="*/ 88 h 124"/>
                <a:gd name="T4" fmla="*/ 109 w 122"/>
                <a:gd name="T5" fmla="*/ 78 h 124"/>
                <a:gd name="T6" fmla="*/ 111 w 122"/>
                <a:gd name="T7" fmla="*/ 70 h 124"/>
                <a:gd name="T8" fmla="*/ 105 w 122"/>
                <a:gd name="T9" fmla="*/ 60 h 124"/>
                <a:gd name="T10" fmla="*/ 110 w 122"/>
                <a:gd name="T11" fmla="*/ 43 h 124"/>
                <a:gd name="T12" fmla="*/ 91 w 122"/>
                <a:gd name="T13" fmla="*/ 30 h 124"/>
                <a:gd name="T14" fmla="*/ 92 w 122"/>
                <a:gd name="T15" fmla="*/ 23 h 124"/>
                <a:gd name="T16" fmla="*/ 49 w 122"/>
                <a:gd name="T17" fmla="*/ 0 h 124"/>
                <a:gd name="T18" fmla="*/ 44 w 122"/>
                <a:gd name="T19" fmla="*/ 11 h 124"/>
                <a:gd name="T20" fmla="*/ 44 w 122"/>
                <a:gd name="T21" fmla="*/ 18 h 124"/>
                <a:gd name="T22" fmla="*/ 26 w 122"/>
                <a:gd name="T23" fmla="*/ 17 h 124"/>
                <a:gd name="T24" fmla="*/ 26 w 122"/>
                <a:gd name="T25" fmla="*/ 0 h 124"/>
                <a:gd name="T26" fmla="*/ 17 w 122"/>
                <a:gd name="T27" fmla="*/ 0 h 124"/>
                <a:gd name="T28" fmla="*/ 11 w 122"/>
                <a:gd name="T29" fmla="*/ 2 h 124"/>
                <a:gd name="T30" fmla="*/ 13 w 122"/>
                <a:gd name="T31" fmla="*/ 7 h 124"/>
                <a:gd name="T32" fmla="*/ 15 w 122"/>
                <a:gd name="T33" fmla="*/ 14 h 124"/>
                <a:gd name="T34" fmla="*/ 10 w 122"/>
                <a:gd name="T35" fmla="*/ 16 h 124"/>
                <a:gd name="T36" fmla="*/ 11 w 122"/>
                <a:gd name="T37" fmla="*/ 22 h 124"/>
                <a:gd name="T38" fmla="*/ 14 w 122"/>
                <a:gd name="T39" fmla="*/ 24 h 124"/>
                <a:gd name="T40" fmla="*/ 5 w 122"/>
                <a:gd name="T41" fmla="*/ 37 h 124"/>
                <a:gd name="T42" fmla="*/ 0 w 122"/>
                <a:gd name="T43" fmla="*/ 40 h 124"/>
                <a:gd name="T44" fmla="*/ 7 w 122"/>
                <a:gd name="T45" fmla="*/ 62 h 124"/>
                <a:gd name="T46" fmla="*/ 13 w 122"/>
                <a:gd name="T47" fmla="*/ 76 h 124"/>
                <a:gd name="T48" fmla="*/ 15 w 122"/>
                <a:gd name="T49" fmla="*/ 85 h 124"/>
                <a:gd name="T50" fmla="*/ 9 w 122"/>
                <a:gd name="T51" fmla="*/ 81 h 124"/>
                <a:gd name="T52" fmla="*/ 8 w 122"/>
                <a:gd name="T53" fmla="*/ 82 h 124"/>
                <a:gd name="T54" fmla="*/ 8 w 122"/>
                <a:gd name="T55" fmla="*/ 83 h 124"/>
                <a:gd name="T56" fmla="*/ 16 w 122"/>
                <a:gd name="T57" fmla="*/ 88 h 124"/>
                <a:gd name="T58" fmla="*/ 26 w 122"/>
                <a:gd name="T59" fmla="*/ 92 h 124"/>
                <a:gd name="T60" fmla="*/ 41 w 122"/>
                <a:gd name="T61" fmla="*/ 98 h 124"/>
                <a:gd name="T62" fmla="*/ 42 w 122"/>
                <a:gd name="T63" fmla="*/ 99 h 124"/>
                <a:gd name="T64" fmla="*/ 49 w 122"/>
                <a:gd name="T65" fmla="*/ 99 h 124"/>
                <a:gd name="T66" fmla="*/ 51 w 122"/>
                <a:gd name="T67" fmla="*/ 98 h 124"/>
                <a:gd name="T68" fmla="*/ 59 w 122"/>
                <a:gd name="T69" fmla="*/ 121 h 124"/>
                <a:gd name="T70" fmla="*/ 65 w 122"/>
                <a:gd name="T71" fmla="*/ 122 h 124"/>
                <a:gd name="T72" fmla="*/ 72 w 122"/>
                <a:gd name="T73" fmla="*/ 121 h 124"/>
                <a:gd name="T74" fmla="*/ 76 w 122"/>
                <a:gd name="T75" fmla="*/ 124 h 124"/>
                <a:gd name="T76" fmla="*/ 85 w 122"/>
                <a:gd name="T77" fmla="*/ 123 h 124"/>
                <a:gd name="T78" fmla="*/ 92 w 122"/>
                <a:gd name="T79" fmla="*/ 122 h 124"/>
                <a:gd name="T80" fmla="*/ 96 w 122"/>
                <a:gd name="T81" fmla="*/ 118 h 124"/>
                <a:gd name="T82" fmla="*/ 102 w 122"/>
                <a:gd name="T83" fmla="*/ 118 h 124"/>
                <a:gd name="T84" fmla="*/ 110 w 122"/>
                <a:gd name="T85" fmla="*/ 116 h 124"/>
                <a:gd name="T86" fmla="*/ 122 w 122"/>
                <a:gd name="T87" fmla="*/ 110 h 124"/>
                <a:gd name="T88" fmla="*/ 114 w 122"/>
                <a:gd name="T89"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24">
                  <a:moveTo>
                    <a:pt x="114" y="99"/>
                  </a:moveTo>
                  <a:cubicBezTo>
                    <a:pt x="114" y="92"/>
                    <a:pt x="110" y="92"/>
                    <a:pt x="110" y="88"/>
                  </a:cubicBezTo>
                  <a:cubicBezTo>
                    <a:pt x="110" y="83"/>
                    <a:pt x="111" y="79"/>
                    <a:pt x="109" y="78"/>
                  </a:cubicBezTo>
                  <a:cubicBezTo>
                    <a:pt x="107" y="78"/>
                    <a:pt x="108" y="74"/>
                    <a:pt x="111" y="70"/>
                  </a:cubicBezTo>
                  <a:cubicBezTo>
                    <a:pt x="114" y="66"/>
                    <a:pt x="106" y="65"/>
                    <a:pt x="105" y="60"/>
                  </a:cubicBezTo>
                  <a:cubicBezTo>
                    <a:pt x="105" y="58"/>
                    <a:pt x="107" y="51"/>
                    <a:pt x="110" y="43"/>
                  </a:cubicBezTo>
                  <a:cubicBezTo>
                    <a:pt x="101" y="37"/>
                    <a:pt x="91" y="30"/>
                    <a:pt x="91" y="30"/>
                  </a:cubicBezTo>
                  <a:cubicBezTo>
                    <a:pt x="92" y="23"/>
                    <a:pt x="92" y="23"/>
                    <a:pt x="92" y="23"/>
                  </a:cubicBezTo>
                  <a:cubicBezTo>
                    <a:pt x="49" y="0"/>
                    <a:pt x="49" y="0"/>
                    <a:pt x="49" y="0"/>
                  </a:cubicBezTo>
                  <a:cubicBezTo>
                    <a:pt x="49" y="6"/>
                    <a:pt x="47" y="10"/>
                    <a:pt x="44" y="11"/>
                  </a:cubicBezTo>
                  <a:cubicBezTo>
                    <a:pt x="40" y="12"/>
                    <a:pt x="48" y="17"/>
                    <a:pt x="44" y="18"/>
                  </a:cubicBezTo>
                  <a:cubicBezTo>
                    <a:pt x="41" y="19"/>
                    <a:pt x="32" y="14"/>
                    <a:pt x="26" y="17"/>
                  </a:cubicBezTo>
                  <a:cubicBezTo>
                    <a:pt x="22" y="19"/>
                    <a:pt x="23" y="9"/>
                    <a:pt x="26" y="0"/>
                  </a:cubicBezTo>
                  <a:cubicBezTo>
                    <a:pt x="17" y="0"/>
                    <a:pt x="17" y="0"/>
                    <a:pt x="17" y="0"/>
                  </a:cubicBezTo>
                  <a:cubicBezTo>
                    <a:pt x="17" y="0"/>
                    <a:pt x="14" y="1"/>
                    <a:pt x="11" y="2"/>
                  </a:cubicBezTo>
                  <a:cubicBezTo>
                    <a:pt x="13" y="7"/>
                    <a:pt x="13" y="7"/>
                    <a:pt x="13" y="7"/>
                  </a:cubicBezTo>
                  <a:cubicBezTo>
                    <a:pt x="13" y="7"/>
                    <a:pt x="15" y="11"/>
                    <a:pt x="15" y="14"/>
                  </a:cubicBezTo>
                  <a:cubicBezTo>
                    <a:pt x="15" y="16"/>
                    <a:pt x="13" y="16"/>
                    <a:pt x="10" y="16"/>
                  </a:cubicBezTo>
                  <a:cubicBezTo>
                    <a:pt x="11" y="20"/>
                    <a:pt x="11" y="22"/>
                    <a:pt x="11" y="22"/>
                  </a:cubicBezTo>
                  <a:cubicBezTo>
                    <a:pt x="14" y="24"/>
                    <a:pt x="14" y="24"/>
                    <a:pt x="14" y="24"/>
                  </a:cubicBezTo>
                  <a:cubicBezTo>
                    <a:pt x="14" y="24"/>
                    <a:pt x="7" y="36"/>
                    <a:pt x="5" y="37"/>
                  </a:cubicBezTo>
                  <a:cubicBezTo>
                    <a:pt x="4" y="38"/>
                    <a:pt x="2" y="39"/>
                    <a:pt x="0" y="40"/>
                  </a:cubicBezTo>
                  <a:cubicBezTo>
                    <a:pt x="1" y="49"/>
                    <a:pt x="3" y="59"/>
                    <a:pt x="7" y="62"/>
                  </a:cubicBezTo>
                  <a:cubicBezTo>
                    <a:pt x="12" y="67"/>
                    <a:pt x="11" y="73"/>
                    <a:pt x="13" y="76"/>
                  </a:cubicBezTo>
                  <a:cubicBezTo>
                    <a:pt x="14" y="80"/>
                    <a:pt x="19" y="84"/>
                    <a:pt x="15" y="85"/>
                  </a:cubicBezTo>
                  <a:cubicBezTo>
                    <a:pt x="13" y="86"/>
                    <a:pt x="11" y="84"/>
                    <a:pt x="9" y="81"/>
                  </a:cubicBezTo>
                  <a:cubicBezTo>
                    <a:pt x="9" y="81"/>
                    <a:pt x="9" y="82"/>
                    <a:pt x="8" y="82"/>
                  </a:cubicBezTo>
                  <a:cubicBezTo>
                    <a:pt x="8" y="83"/>
                    <a:pt x="8" y="83"/>
                    <a:pt x="8" y="83"/>
                  </a:cubicBezTo>
                  <a:cubicBezTo>
                    <a:pt x="11" y="85"/>
                    <a:pt x="15" y="88"/>
                    <a:pt x="16" y="88"/>
                  </a:cubicBezTo>
                  <a:cubicBezTo>
                    <a:pt x="19" y="88"/>
                    <a:pt x="24" y="91"/>
                    <a:pt x="26" y="92"/>
                  </a:cubicBezTo>
                  <a:cubicBezTo>
                    <a:pt x="29" y="92"/>
                    <a:pt x="40" y="96"/>
                    <a:pt x="41" y="98"/>
                  </a:cubicBezTo>
                  <a:cubicBezTo>
                    <a:pt x="41" y="98"/>
                    <a:pt x="41" y="99"/>
                    <a:pt x="42" y="99"/>
                  </a:cubicBezTo>
                  <a:cubicBezTo>
                    <a:pt x="44" y="99"/>
                    <a:pt x="47" y="99"/>
                    <a:pt x="49" y="99"/>
                  </a:cubicBezTo>
                  <a:cubicBezTo>
                    <a:pt x="50" y="99"/>
                    <a:pt x="50" y="98"/>
                    <a:pt x="51" y="98"/>
                  </a:cubicBezTo>
                  <a:cubicBezTo>
                    <a:pt x="55" y="98"/>
                    <a:pt x="59" y="113"/>
                    <a:pt x="59" y="121"/>
                  </a:cubicBezTo>
                  <a:cubicBezTo>
                    <a:pt x="61" y="122"/>
                    <a:pt x="64" y="122"/>
                    <a:pt x="65" y="122"/>
                  </a:cubicBezTo>
                  <a:cubicBezTo>
                    <a:pt x="67" y="122"/>
                    <a:pt x="69" y="120"/>
                    <a:pt x="72" y="121"/>
                  </a:cubicBezTo>
                  <a:cubicBezTo>
                    <a:pt x="75" y="122"/>
                    <a:pt x="73" y="124"/>
                    <a:pt x="76" y="124"/>
                  </a:cubicBezTo>
                  <a:cubicBezTo>
                    <a:pt x="78" y="124"/>
                    <a:pt x="84" y="122"/>
                    <a:pt x="85" y="123"/>
                  </a:cubicBezTo>
                  <a:cubicBezTo>
                    <a:pt x="87" y="123"/>
                    <a:pt x="92" y="124"/>
                    <a:pt x="92" y="122"/>
                  </a:cubicBezTo>
                  <a:cubicBezTo>
                    <a:pt x="92" y="120"/>
                    <a:pt x="93" y="117"/>
                    <a:pt x="96" y="118"/>
                  </a:cubicBezTo>
                  <a:cubicBezTo>
                    <a:pt x="98" y="118"/>
                    <a:pt x="100" y="120"/>
                    <a:pt x="102" y="118"/>
                  </a:cubicBezTo>
                  <a:cubicBezTo>
                    <a:pt x="105" y="116"/>
                    <a:pt x="109" y="118"/>
                    <a:pt x="110" y="116"/>
                  </a:cubicBezTo>
                  <a:cubicBezTo>
                    <a:pt x="111" y="115"/>
                    <a:pt x="117" y="112"/>
                    <a:pt x="122" y="110"/>
                  </a:cubicBezTo>
                  <a:cubicBezTo>
                    <a:pt x="122" y="103"/>
                    <a:pt x="115" y="106"/>
                    <a:pt x="114" y="99"/>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3" name="Freeform 238">
              <a:extLst>
                <a:ext uri="{FF2B5EF4-FFF2-40B4-BE49-F238E27FC236}">
                  <a16:creationId xmlns="" xmlns:a16="http://schemas.microsoft.com/office/drawing/2014/main" id="{9BCE76F1-2A5A-46BF-B48A-694897DF649E}"/>
                </a:ext>
              </a:extLst>
            </p:cNvPr>
            <p:cNvSpPr>
              <a:spLocks/>
            </p:cNvSpPr>
            <p:nvPr/>
          </p:nvSpPr>
          <p:spPr bwMode="auto">
            <a:xfrm>
              <a:off x="4997450" y="3465513"/>
              <a:ext cx="79375" cy="184150"/>
            </a:xfrm>
            <a:custGeom>
              <a:avLst/>
              <a:gdLst>
                <a:gd name="T0" fmla="*/ 34 w 37"/>
                <a:gd name="T1" fmla="*/ 57 h 87"/>
                <a:gd name="T2" fmla="*/ 27 w 37"/>
                <a:gd name="T3" fmla="*/ 50 h 87"/>
                <a:gd name="T4" fmla="*/ 27 w 37"/>
                <a:gd name="T5" fmla="*/ 52 h 87"/>
                <a:gd name="T6" fmla="*/ 15 w 37"/>
                <a:gd name="T7" fmla="*/ 35 h 87"/>
                <a:gd name="T8" fmla="*/ 16 w 37"/>
                <a:gd name="T9" fmla="*/ 15 h 87"/>
                <a:gd name="T10" fmla="*/ 13 w 37"/>
                <a:gd name="T11" fmla="*/ 0 h 87"/>
                <a:gd name="T12" fmla="*/ 6 w 37"/>
                <a:gd name="T13" fmla="*/ 0 h 87"/>
                <a:gd name="T14" fmla="*/ 10 w 37"/>
                <a:gd name="T15" fmla="*/ 11 h 87"/>
                <a:gd name="T16" fmla="*/ 6 w 37"/>
                <a:gd name="T17" fmla="*/ 13 h 87"/>
                <a:gd name="T18" fmla="*/ 7 w 37"/>
                <a:gd name="T19" fmla="*/ 32 h 87"/>
                <a:gd name="T20" fmla="*/ 2 w 37"/>
                <a:gd name="T21" fmla="*/ 35 h 87"/>
                <a:gd name="T22" fmla="*/ 0 w 37"/>
                <a:gd name="T23" fmla="*/ 46 h 87"/>
                <a:gd name="T24" fmla="*/ 2 w 37"/>
                <a:gd name="T25" fmla="*/ 51 h 87"/>
                <a:gd name="T26" fmla="*/ 2 w 37"/>
                <a:gd name="T27" fmla="*/ 51 h 87"/>
                <a:gd name="T28" fmla="*/ 10 w 37"/>
                <a:gd name="T29" fmla="*/ 56 h 87"/>
                <a:gd name="T30" fmla="*/ 19 w 37"/>
                <a:gd name="T31" fmla="*/ 57 h 87"/>
                <a:gd name="T32" fmla="*/ 17 w 37"/>
                <a:gd name="T33" fmla="*/ 72 h 87"/>
                <a:gd name="T34" fmla="*/ 27 w 37"/>
                <a:gd name="T35" fmla="*/ 86 h 87"/>
                <a:gd name="T36" fmla="*/ 28 w 37"/>
                <a:gd name="T37" fmla="*/ 75 h 87"/>
                <a:gd name="T38" fmla="*/ 34 w 37"/>
                <a:gd name="T39" fmla="*/ 68 h 87"/>
                <a:gd name="T40" fmla="*/ 34 w 37"/>
                <a:gd name="T41"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87">
                  <a:moveTo>
                    <a:pt x="34" y="57"/>
                  </a:moveTo>
                  <a:cubicBezTo>
                    <a:pt x="33" y="55"/>
                    <a:pt x="30" y="52"/>
                    <a:pt x="27" y="50"/>
                  </a:cubicBezTo>
                  <a:cubicBezTo>
                    <a:pt x="27" y="51"/>
                    <a:pt x="27" y="52"/>
                    <a:pt x="27" y="52"/>
                  </a:cubicBezTo>
                  <a:cubicBezTo>
                    <a:pt x="24" y="56"/>
                    <a:pt x="16" y="43"/>
                    <a:pt x="15" y="35"/>
                  </a:cubicBezTo>
                  <a:cubicBezTo>
                    <a:pt x="14" y="26"/>
                    <a:pt x="19" y="22"/>
                    <a:pt x="16" y="15"/>
                  </a:cubicBezTo>
                  <a:cubicBezTo>
                    <a:pt x="13" y="8"/>
                    <a:pt x="11" y="2"/>
                    <a:pt x="13" y="0"/>
                  </a:cubicBezTo>
                  <a:cubicBezTo>
                    <a:pt x="11" y="0"/>
                    <a:pt x="8" y="0"/>
                    <a:pt x="6" y="0"/>
                  </a:cubicBezTo>
                  <a:cubicBezTo>
                    <a:pt x="7" y="3"/>
                    <a:pt x="10" y="9"/>
                    <a:pt x="10" y="11"/>
                  </a:cubicBezTo>
                  <a:cubicBezTo>
                    <a:pt x="10" y="13"/>
                    <a:pt x="7" y="10"/>
                    <a:pt x="6" y="13"/>
                  </a:cubicBezTo>
                  <a:cubicBezTo>
                    <a:pt x="5" y="16"/>
                    <a:pt x="4" y="30"/>
                    <a:pt x="7" y="32"/>
                  </a:cubicBezTo>
                  <a:cubicBezTo>
                    <a:pt x="9" y="34"/>
                    <a:pt x="2" y="32"/>
                    <a:pt x="2" y="35"/>
                  </a:cubicBezTo>
                  <a:cubicBezTo>
                    <a:pt x="2" y="37"/>
                    <a:pt x="1" y="45"/>
                    <a:pt x="0" y="46"/>
                  </a:cubicBezTo>
                  <a:cubicBezTo>
                    <a:pt x="0" y="46"/>
                    <a:pt x="1" y="48"/>
                    <a:pt x="2" y="51"/>
                  </a:cubicBezTo>
                  <a:cubicBezTo>
                    <a:pt x="2" y="51"/>
                    <a:pt x="2" y="51"/>
                    <a:pt x="2" y="51"/>
                  </a:cubicBezTo>
                  <a:cubicBezTo>
                    <a:pt x="3" y="51"/>
                    <a:pt x="8" y="56"/>
                    <a:pt x="10" y="56"/>
                  </a:cubicBezTo>
                  <a:cubicBezTo>
                    <a:pt x="12" y="56"/>
                    <a:pt x="18" y="53"/>
                    <a:pt x="19" y="57"/>
                  </a:cubicBezTo>
                  <a:cubicBezTo>
                    <a:pt x="20" y="62"/>
                    <a:pt x="16" y="70"/>
                    <a:pt x="17" y="72"/>
                  </a:cubicBezTo>
                  <a:cubicBezTo>
                    <a:pt x="17" y="74"/>
                    <a:pt x="26" y="87"/>
                    <a:pt x="27" y="86"/>
                  </a:cubicBezTo>
                  <a:cubicBezTo>
                    <a:pt x="28" y="84"/>
                    <a:pt x="25" y="78"/>
                    <a:pt x="28" y="75"/>
                  </a:cubicBezTo>
                  <a:cubicBezTo>
                    <a:pt x="31" y="73"/>
                    <a:pt x="35" y="76"/>
                    <a:pt x="34" y="68"/>
                  </a:cubicBezTo>
                  <a:cubicBezTo>
                    <a:pt x="34" y="60"/>
                    <a:pt x="37" y="60"/>
                    <a:pt x="34" y="5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4" name="Freeform 239">
              <a:extLst>
                <a:ext uri="{FF2B5EF4-FFF2-40B4-BE49-F238E27FC236}">
                  <a16:creationId xmlns="" xmlns:a16="http://schemas.microsoft.com/office/drawing/2014/main" id="{44223B6F-FF07-41D3-B5A2-C9021C0602CA}"/>
                </a:ext>
              </a:extLst>
            </p:cNvPr>
            <p:cNvSpPr>
              <a:spLocks/>
            </p:cNvSpPr>
            <p:nvPr/>
          </p:nvSpPr>
          <p:spPr bwMode="auto">
            <a:xfrm>
              <a:off x="8129587" y="3732213"/>
              <a:ext cx="80963" cy="61913"/>
            </a:xfrm>
            <a:custGeom>
              <a:avLst/>
              <a:gdLst>
                <a:gd name="T0" fmla="*/ 1 w 38"/>
                <a:gd name="T1" fmla="*/ 4 h 29"/>
                <a:gd name="T2" fmla="*/ 34 w 38"/>
                <a:gd name="T3" fmla="*/ 27 h 29"/>
                <a:gd name="T4" fmla="*/ 1 w 38"/>
                <a:gd name="T5" fmla="*/ 4 h 29"/>
              </a:gdLst>
              <a:ahLst/>
              <a:cxnLst>
                <a:cxn ang="0">
                  <a:pos x="T0" y="T1"/>
                </a:cxn>
                <a:cxn ang="0">
                  <a:pos x="T2" y="T3"/>
                </a:cxn>
                <a:cxn ang="0">
                  <a:pos x="T4" y="T5"/>
                </a:cxn>
              </a:cxnLst>
              <a:rect l="0" t="0" r="r" b="b"/>
              <a:pathLst>
                <a:path w="38" h="29">
                  <a:moveTo>
                    <a:pt x="1" y="4"/>
                  </a:moveTo>
                  <a:cubicBezTo>
                    <a:pt x="0" y="0"/>
                    <a:pt x="38" y="24"/>
                    <a:pt x="34" y="27"/>
                  </a:cubicBezTo>
                  <a:cubicBezTo>
                    <a:pt x="30" y="29"/>
                    <a:pt x="2" y="8"/>
                    <a:pt x="1" y="4"/>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5" name="Freeform 240">
              <a:extLst>
                <a:ext uri="{FF2B5EF4-FFF2-40B4-BE49-F238E27FC236}">
                  <a16:creationId xmlns="" xmlns:a16="http://schemas.microsoft.com/office/drawing/2014/main" id="{31AC6DAD-F24A-4231-8695-44AF3FCE11A0}"/>
                </a:ext>
              </a:extLst>
            </p:cNvPr>
            <p:cNvSpPr>
              <a:spLocks/>
            </p:cNvSpPr>
            <p:nvPr/>
          </p:nvSpPr>
          <p:spPr bwMode="auto">
            <a:xfrm>
              <a:off x="5845175" y="2192338"/>
              <a:ext cx="184150" cy="123825"/>
            </a:xfrm>
            <a:custGeom>
              <a:avLst/>
              <a:gdLst>
                <a:gd name="T0" fmla="*/ 71 w 87"/>
                <a:gd name="T1" fmla="*/ 47 h 58"/>
                <a:gd name="T2" fmla="*/ 75 w 87"/>
                <a:gd name="T3" fmla="*/ 50 h 58"/>
                <a:gd name="T4" fmla="*/ 83 w 87"/>
                <a:gd name="T5" fmla="*/ 53 h 58"/>
                <a:gd name="T6" fmla="*/ 87 w 87"/>
                <a:gd name="T7" fmla="*/ 52 h 58"/>
                <a:gd name="T8" fmla="*/ 84 w 87"/>
                <a:gd name="T9" fmla="*/ 37 h 58"/>
                <a:gd name="T10" fmla="*/ 73 w 87"/>
                <a:gd name="T11" fmla="*/ 30 h 58"/>
                <a:gd name="T12" fmla="*/ 72 w 87"/>
                <a:gd name="T13" fmla="*/ 20 h 58"/>
                <a:gd name="T14" fmla="*/ 57 w 87"/>
                <a:gd name="T15" fmla="*/ 21 h 58"/>
                <a:gd name="T16" fmla="*/ 47 w 87"/>
                <a:gd name="T17" fmla="*/ 19 h 58"/>
                <a:gd name="T18" fmla="*/ 37 w 87"/>
                <a:gd name="T19" fmla="*/ 18 h 58"/>
                <a:gd name="T20" fmla="*/ 21 w 87"/>
                <a:gd name="T21" fmla="*/ 17 h 58"/>
                <a:gd name="T22" fmla="*/ 29 w 87"/>
                <a:gd name="T23" fmla="*/ 10 h 58"/>
                <a:gd name="T24" fmla="*/ 33 w 87"/>
                <a:gd name="T25" fmla="*/ 11 h 58"/>
                <a:gd name="T26" fmla="*/ 37 w 87"/>
                <a:gd name="T27" fmla="*/ 1 h 58"/>
                <a:gd name="T28" fmla="*/ 29 w 87"/>
                <a:gd name="T29" fmla="*/ 3 h 58"/>
                <a:gd name="T30" fmla="*/ 20 w 87"/>
                <a:gd name="T31" fmla="*/ 5 h 58"/>
                <a:gd name="T32" fmla="*/ 15 w 87"/>
                <a:gd name="T33" fmla="*/ 11 h 58"/>
                <a:gd name="T34" fmla="*/ 11 w 87"/>
                <a:gd name="T35" fmla="*/ 17 h 58"/>
                <a:gd name="T36" fmla="*/ 1 w 87"/>
                <a:gd name="T37" fmla="*/ 21 h 58"/>
                <a:gd name="T38" fmla="*/ 8 w 87"/>
                <a:gd name="T39" fmla="*/ 30 h 58"/>
                <a:gd name="T40" fmla="*/ 9 w 87"/>
                <a:gd name="T41" fmla="*/ 40 h 58"/>
                <a:gd name="T42" fmla="*/ 4 w 87"/>
                <a:gd name="T43" fmla="*/ 52 h 58"/>
                <a:gd name="T44" fmla="*/ 10 w 87"/>
                <a:gd name="T45" fmla="*/ 52 h 58"/>
                <a:gd name="T46" fmla="*/ 21 w 87"/>
                <a:gd name="T47" fmla="*/ 49 h 58"/>
                <a:gd name="T48" fmla="*/ 32 w 87"/>
                <a:gd name="T49" fmla="*/ 44 h 58"/>
                <a:gd name="T50" fmla="*/ 42 w 87"/>
                <a:gd name="T51" fmla="*/ 34 h 58"/>
                <a:gd name="T52" fmla="*/ 47 w 87"/>
                <a:gd name="T53" fmla="*/ 43 h 58"/>
                <a:gd name="T54" fmla="*/ 47 w 87"/>
                <a:gd name="T55" fmla="*/ 57 h 58"/>
                <a:gd name="T56" fmla="*/ 52 w 87"/>
                <a:gd name="T57" fmla="*/ 57 h 58"/>
                <a:gd name="T58" fmla="*/ 58 w 87"/>
                <a:gd name="T59" fmla="*/ 55 h 58"/>
                <a:gd name="T60" fmla="*/ 71 w 87"/>
                <a:gd name="T61"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58">
                  <a:moveTo>
                    <a:pt x="71" y="47"/>
                  </a:moveTo>
                  <a:cubicBezTo>
                    <a:pt x="73" y="48"/>
                    <a:pt x="73" y="50"/>
                    <a:pt x="75" y="50"/>
                  </a:cubicBezTo>
                  <a:cubicBezTo>
                    <a:pt x="77" y="50"/>
                    <a:pt x="81" y="51"/>
                    <a:pt x="83" y="53"/>
                  </a:cubicBezTo>
                  <a:cubicBezTo>
                    <a:pt x="85" y="52"/>
                    <a:pt x="87" y="52"/>
                    <a:pt x="87" y="52"/>
                  </a:cubicBezTo>
                  <a:cubicBezTo>
                    <a:pt x="87" y="52"/>
                    <a:pt x="85" y="40"/>
                    <a:pt x="84" y="37"/>
                  </a:cubicBezTo>
                  <a:cubicBezTo>
                    <a:pt x="84" y="33"/>
                    <a:pt x="73" y="30"/>
                    <a:pt x="73" y="30"/>
                  </a:cubicBezTo>
                  <a:cubicBezTo>
                    <a:pt x="72" y="20"/>
                    <a:pt x="72" y="20"/>
                    <a:pt x="72" y="20"/>
                  </a:cubicBezTo>
                  <a:cubicBezTo>
                    <a:pt x="72" y="20"/>
                    <a:pt x="59" y="22"/>
                    <a:pt x="57" y="21"/>
                  </a:cubicBezTo>
                  <a:cubicBezTo>
                    <a:pt x="55" y="20"/>
                    <a:pt x="50" y="22"/>
                    <a:pt x="47" y="19"/>
                  </a:cubicBezTo>
                  <a:cubicBezTo>
                    <a:pt x="45" y="16"/>
                    <a:pt x="41" y="21"/>
                    <a:pt x="37" y="18"/>
                  </a:cubicBezTo>
                  <a:cubicBezTo>
                    <a:pt x="33" y="16"/>
                    <a:pt x="22" y="19"/>
                    <a:pt x="21" y="17"/>
                  </a:cubicBezTo>
                  <a:cubicBezTo>
                    <a:pt x="21" y="15"/>
                    <a:pt x="26" y="10"/>
                    <a:pt x="29" y="10"/>
                  </a:cubicBezTo>
                  <a:cubicBezTo>
                    <a:pt x="30" y="11"/>
                    <a:pt x="31" y="11"/>
                    <a:pt x="33" y="11"/>
                  </a:cubicBezTo>
                  <a:cubicBezTo>
                    <a:pt x="34" y="8"/>
                    <a:pt x="37" y="3"/>
                    <a:pt x="37" y="1"/>
                  </a:cubicBezTo>
                  <a:cubicBezTo>
                    <a:pt x="36" y="0"/>
                    <a:pt x="32" y="1"/>
                    <a:pt x="29" y="3"/>
                  </a:cubicBezTo>
                  <a:cubicBezTo>
                    <a:pt x="26" y="5"/>
                    <a:pt x="21" y="2"/>
                    <a:pt x="20" y="5"/>
                  </a:cubicBezTo>
                  <a:cubicBezTo>
                    <a:pt x="19" y="8"/>
                    <a:pt x="18" y="11"/>
                    <a:pt x="15" y="11"/>
                  </a:cubicBezTo>
                  <a:cubicBezTo>
                    <a:pt x="12" y="11"/>
                    <a:pt x="14" y="16"/>
                    <a:pt x="11" y="17"/>
                  </a:cubicBezTo>
                  <a:cubicBezTo>
                    <a:pt x="8" y="19"/>
                    <a:pt x="1" y="18"/>
                    <a:pt x="1" y="21"/>
                  </a:cubicBezTo>
                  <a:cubicBezTo>
                    <a:pt x="0" y="24"/>
                    <a:pt x="8" y="26"/>
                    <a:pt x="8" y="30"/>
                  </a:cubicBezTo>
                  <a:cubicBezTo>
                    <a:pt x="7" y="34"/>
                    <a:pt x="12" y="38"/>
                    <a:pt x="9" y="40"/>
                  </a:cubicBezTo>
                  <a:cubicBezTo>
                    <a:pt x="6" y="42"/>
                    <a:pt x="4" y="45"/>
                    <a:pt x="4" y="52"/>
                  </a:cubicBezTo>
                  <a:cubicBezTo>
                    <a:pt x="7" y="53"/>
                    <a:pt x="9" y="54"/>
                    <a:pt x="10" y="52"/>
                  </a:cubicBezTo>
                  <a:cubicBezTo>
                    <a:pt x="11" y="49"/>
                    <a:pt x="21" y="52"/>
                    <a:pt x="21" y="49"/>
                  </a:cubicBezTo>
                  <a:cubicBezTo>
                    <a:pt x="21" y="46"/>
                    <a:pt x="32" y="47"/>
                    <a:pt x="32" y="44"/>
                  </a:cubicBezTo>
                  <a:cubicBezTo>
                    <a:pt x="32" y="41"/>
                    <a:pt x="38" y="34"/>
                    <a:pt x="42" y="34"/>
                  </a:cubicBezTo>
                  <a:cubicBezTo>
                    <a:pt x="46" y="34"/>
                    <a:pt x="42" y="41"/>
                    <a:pt x="47" y="43"/>
                  </a:cubicBezTo>
                  <a:cubicBezTo>
                    <a:pt x="51" y="46"/>
                    <a:pt x="44" y="54"/>
                    <a:pt x="47" y="57"/>
                  </a:cubicBezTo>
                  <a:cubicBezTo>
                    <a:pt x="48" y="58"/>
                    <a:pt x="50" y="58"/>
                    <a:pt x="52" y="57"/>
                  </a:cubicBezTo>
                  <a:cubicBezTo>
                    <a:pt x="54" y="56"/>
                    <a:pt x="56" y="56"/>
                    <a:pt x="58" y="55"/>
                  </a:cubicBezTo>
                  <a:cubicBezTo>
                    <a:pt x="63" y="51"/>
                    <a:pt x="69" y="46"/>
                    <a:pt x="71" y="4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6" name="Freeform 241">
              <a:extLst>
                <a:ext uri="{FF2B5EF4-FFF2-40B4-BE49-F238E27FC236}">
                  <a16:creationId xmlns="" xmlns:a16="http://schemas.microsoft.com/office/drawing/2014/main" id="{06FB1699-385A-4106-BFC5-CD74F4373D1C}"/>
                </a:ext>
              </a:extLst>
            </p:cNvPr>
            <p:cNvSpPr>
              <a:spLocks/>
            </p:cNvSpPr>
            <p:nvPr/>
          </p:nvSpPr>
          <p:spPr bwMode="auto">
            <a:xfrm>
              <a:off x="2346325" y="2609851"/>
              <a:ext cx="20638" cy="44450"/>
            </a:xfrm>
            <a:custGeom>
              <a:avLst/>
              <a:gdLst>
                <a:gd name="T0" fmla="*/ 8 w 10"/>
                <a:gd name="T1" fmla="*/ 20 h 21"/>
                <a:gd name="T2" fmla="*/ 4 w 10"/>
                <a:gd name="T3" fmla="*/ 15 h 21"/>
                <a:gd name="T4" fmla="*/ 0 w 10"/>
                <a:gd name="T5" fmla="*/ 7 h 21"/>
                <a:gd name="T6" fmla="*/ 4 w 10"/>
                <a:gd name="T7" fmla="*/ 4 h 21"/>
                <a:gd name="T8" fmla="*/ 5 w 10"/>
                <a:gd name="T9" fmla="*/ 13 h 21"/>
                <a:gd name="T10" fmla="*/ 8 w 10"/>
                <a:gd name="T11" fmla="*/ 20 h 21"/>
              </a:gdLst>
              <a:ahLst/>
              <a:cxnLst>
                <a:cxn ang="0">
                  <a:pos x="T0" y="T1"/>
                </a:cxn>
                <a:cxn ang="0">
                  <a:pos x="T2" y="T3"/>
                </a:cxn>
                <a:cxn ang="0">
                  <a:pos x="T4" y="T5"/>
                </a:cxn>
                <a:cxn ang="0">
                  <a:pos x="T6" y="T7"/>
                </a:cxn>
                <a:cxn ang="0">
                  <a:pos x="T8" y="T9"/>
                </a:cxn>
                <a:cxn ang="0">
                  <a:pos x="T10" y="T11"/>
                </a:cxn>
              </a:cxnLst>
              <a:rect l="0" t="0" r="r" b="b"/>
              <a:pathLst>
                <a:path w="10" h="21">
                  <a:moveTo>
                    <a:pt x="8" y="20"/>
                  </a:moveTo>
                  <a:cubicBezTo>
                    <a:pt x="8" y="21"/>
                    <a:pt x="4" y="18"/>
                    <a:pt x="4" y="15"/>
                  </a:cubicBezTo>
                  <a:cubicBezTo>
                    <a:pt x="4" y="12"/>
                    <a:pt x="0" y="12"/>
                    <a:pt x="0" y="7"/>
                  </a:cubicBezTo>
                  <a:cubicBezTo>
                    <a:pt x="0" y="3"/>
                    <a:pt x="2" y="0"/>
                    <a:pt x="4" y="4"/>
                  </a:cubicBezTo>
                  <a:cubicBezTo>
                    <a:pt x="7" y="8"/>
                    <a:pt x="5" y="11"/>
                    <a:pt x="5" y="13"/>
                  </a:cubicBezTo>
                  <a:cubicBezTo>
                    <a:pt x="6" y="15"/>
                    <a:pt x="10" y="17"/>
                    <a:pt x="8" y="2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7" name="Freeform 242">
              <a:extLst>
                <a:ext uri="{FF2B5EF4-FFF2-40B4-BE49-F238E27FC236}">
                  <a16:creationId xmlns="" xmlns:a16="http://schemas.microsoft.com/office/drawing/2014/main" id="{841F5C15-3B76-4AD9-ABF3-57C528D10A5A}"/>
                </a:ext>
              </a:extLst>
            </p:cNvPr>
            <p:cNvSpPr>
              <a:spLocks/>
            </p:cNvSpPr>
            <p:nvPr/>
          </p:nvSpPr>
          <p:spPr bwMode="auto">
            <a:xfrm>
              <a:off x="2740025" y="2971801"/>
              <a:ext cx="28575" cy="23813"/>
            </a:xfrm>
            <a:custGeom>
              <a:avLst/>
              <a:gdLst>
                <a:gd name="T0" fmla="*/ 3 w 13"/>
                <a:gd name="T1" fmla="*/ 10 h 11"/>
                <a:gd name="T2" fmla="*/ 2 w 13"/>
                <a:gd name="T3" fmla="*/ 5 h 11"/>
                <a:gd name="T4" fmla="*/ 11 w 13"/>
                <a:gd name="T5" fmla="*/ 2 h 11"/>
                <a:gd name="T6" fmla="*/ 11 w 13"/>
                <a:gd name="T7" fmla="*/ 9 h 11"/>
                <a:gd name="T8" fmla="*/ 3 w 13"/>
                <a:gd name="T9" fmla="*/ 10 h 11"/>
              </a:gdLst>
              <a:ahLst/>
              <a:cxnLst>
                <a:cxn ang="0">
                  <a:pos x="T0" y="T1"/>
                </a:cxn>
                <a:cxn ang="0">
                  <a:pos x="T2" y="T3"/>
                </a:cxn>
                <a:cxn ang="0">
                  <a:pos x="T4" y="T5"/>
                </a:cxn>
                <a:cxn ang="0">
                  <a:pos x="T6" y="T7"/>
                </a:cxn>
                <a:cxn ang="0">
                  <a:pos x="T8" y="T9"/>
                </a:cxn>
              </a:cxnLst>
              <a:rect l="0" t="0" r="r" b="b"/>
              <a:pathLst>
                <a:path w="13" h="11">
                  <a:moveTo>
                    <a:pt x="3" y="10"/>
                  </a:moveTo>
                  <a:cubicBezTo>
                    <a:pt x="1" y="9"/>
                    <a:pt x="5" y="6"/>
                    <a:pt x="2" y="5"/>
                  </a:cubicBezTo>
                  <a:cubicBezTo>
                    <a:pt x="0" y="3"/>
                    <a:pt x="8" y="0"/>
                    <a:pt x="11" y="2"/>
                  </a:cubicBezTo>
                  <a:cubicBezTo>
                    <a:pt x="13" y="5"/>
                    <a:pt x="13" y="8"/>
                    <a:pt x="11" y="9"/>
                  </a:cubicBezTo>
                  <a:cubicBezTo>
                    <a:pt x="9" y="10"/>
                    <a:pt x="4" y="11"/>
                    <a:pt x="3" y="1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8" name="Freeform 243">
              <a:extLst>
                <a:ext uri="{FF2B5EF4-FFF2-40B4-BE49-F238E27FC236}">
                  <a16:creationId xmlns="" xmlns:a16="http://schemas.microsoft.com/office/drawing/2014/main" id="{38179C13-2DB3-4A45-87C2-78E94301E078}"/>
                </a:ext>
              </a:extLst>
            </p:cNvPr>
            <p:cNvSpPr>
              <a:spLocks/>
            </p:cNvSpPr>
            <p:nvPr/>
          </p:nvSpPr>
          <p:spPr bwMode="auto">
            <a:xfrm>
              <a:off x="5257800" y="2179638"/>
              <a:ext cx="79375" cy="68263"/>
            </a:xfrm>
            <a:custGeom>
              <a:avLst/>
              <a:gdLst>
                <a:gd name="T0" fmla="*/ 35 w 37"/>
                <a:gd name="T1" fmla="*/ 25 h 32"/>
                <a:gd name="T2" fmla="*/ 28 w 37"/>
                <a:gd name="T3" fmla="*/ 17 h 32"/>
                <a:gd name="T4" fmla="*/ 24 w 37"/>
                <a:gd name="T5" fmla="*/ 8 h 32"/>
                <a:gd name="T6" fmla="*/ 21 w 37"/>
                <a:gd name="T7" fmla="*/ 1 h 32"/>
                <a:gd name="T8" fmla="*/ 11 w 37"/>
                <a:gd name="T9" fmla="*/ 0 h 32"/>
                <a:gd name="T10" fmla="*/ 0 w 37"/>
                <a:gd name="T11" fmla="*/ 2 h 32"/>
                <a:gd name="T12" fmla="*/ 2 w 37"/>
                <a:gd name="T13" fmla="*/ 11 h 32"/>
                <a:gd name="T14" fmla="*/ 11 w 37"/>
                <a:gd name="T15" fmla="*/ 15 h 32"/>
                <a:gd name="T16" fmla="*/ 13 w 37"/>
                <a:gd name="T17" fmla="*/ 19 h 32"/>
                <a:gd name="T18" fmla="*/ 14 w 37"/>
                <a:gd name="T19" fmla="*/ 19 h 32"/>
                <a:gd name="T20" fmla="*/ 17 w 37"/>
                <a:gd name="T21" fmla="*/ 22 h 32"/>
                <a:gd name="T22" fmla="*/ 22 w 37"/>
                <a:gd name="T23" fmla="*/ 24 h 32"/>
                <a:gd name="T24" fmla="*/ 28 w 37"/>
                <a:gd name="T25" fmla="*/ 26 h 32"/>
                <a:gd name="T26" fmla="*/ 30 w 37"/>
                <a:gd name="T27" fmla="*/ 32 h 32"/>
                <a:gd name="T28" fmla="*/ 37 w 37"/>
                <a:gd name="T29" fmla="*/ 31 h 32"/>
                <a:gd name="T30" fmla="*/ 35 w 37"/>
                <a:gd name="T3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2">
                  <a:moveTo>
                    <a:pt x="35" y="25"/>
                  </a:moveTo>
                  <a:cubicBezTo>
                    <a:pt x="35" y="22"/>
                    <a:pt x="28" y="20"/>
                    <a:pt x="28" y="17"/>
                  </a:cubicBezTo>
                  <a:cubicBezTo>
                    <a:pt x="28" y="13"/>
                    <a:pt x="23" y="10"/>
                    <a:pt x="24" y="8"/>
                  </a:cubicBezTo>
                  <a:cubicBezTo>
                    <a:pt x="24" y="6"/>
                    <a:pt x="22" y="3"/>
                    <a:pt x="21" y="1"/>
                  </a:cubicBezTo>
                  <a:cubicBezTo>
                    <a:pt x="18" y="0"/>
                    <a:pt x="14" y="0"/>
                    <a:pt x="11" y="0"/>
                  </a:cubicBezTo>
                  <a:cubicBezTo>
                    <a:pt x="7" y="1"/>
                    <a:pt x="4" y="2"/>
                    <a:pt x="0" y="2"/>
                  </a:cubicBezTo>
                  <a:cubicBezTo>
                    <a:pt x="2" y="6"/>
                    <a:pt x="0" y="7"/>
                    <a:pt x="2" y="11"/>
                  </a:cubicBezTo>
                  <a:cubicBezTo>
                    <a:pt x="4" y="16"/>
                    <a:pt x="9" y="14"/>
                    <a:pt x="11" y="15"/>
                  </a:cubicBezTo>
                  <a:cubicBezTo>
                    <a:pt x="11" y="15"/>
                    <a:pt x="12" y="17"/>
                    <a:pt x="13" y="19"/>
                  </a:cubicBezTo>
                  <a:cubicBezTo>
                    <a:pt x="13" y="19"/>
                    <a:pt x="13" y="19"/>
                    <a:pt x="14" y="19"/>
                  </a:cubicBezTo>
                  <a:cubicBezTo>
                    <a:pt x="16" y="19"/>
                    <a:pt x="16" y="20"/>
                    <a:pt x="17" y="22"/>
                  </a:cubicBezTo>
                  <a:cubicBezTo>
                    <a:pt x="19" y="22"/>
                    <a:pt x="21" y="24"/>
                    <a:pt x="22" y="24"/>
                  </a:cubicBezTo>
                  <a:cubicBezTo>
                    <a:pt x="24" y="25"/>
                    <a:pt x="25" y="23"/>
                    <a:pt x="28" y="26"/>
                  </a:cubicBezTo>
                  <a:cubicBezTo>
                    <a:pt x="30" y="29"/>
                    <a:pt x="30" y="30"/>
                    <a:pt x="30" y="32"/>
                  </a:cubicBezTo>
                  <a:cubicBezTo>
                    <a:pt x="33" y="32"/>
                    <a:pt x="35" y="32"/>
                    <a:pt x="37" y="31"/>
                  </a:cubicBezTo>
                  <a:cubicBezTo>
                    <a:pt x="36" y="29"/>
                    <a:pt x="35" y="26"/>
                    <a:pt x="35" y="25"/>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29" name="Freeform 244">
              <a:extLst>
                <a:ext uri="{FF2B5EF4-FFF2-40B4-BE49-F238E27FC236}">
                  <a16:creationId xmlns="" xmlns:a16="http://schemas.microsoft.com/office/drawing/2014/main" id="{4030D8CE-9BEB-4D4C-B820-DCD68186C4A0}"/>
                </a:ext>
              </a:extLst>
            </p:cNvPr>
            <p:cNvSpPr>
              <a:spLocks noEditPoints="1"/>
            </p:cNvSpPr>
            <p:nvPr/>
          </p:nvSpPr>
          <p:spPr bwMode="auto">
            <a:xfrm>
              <a:off x="5294312" y="2165351"/>
              <a:ext cx="119063" cy="95250"/>
            </a:xfrm>
            <a:custGeom>
              <a:avLst/>
              <a:gdLst>
                <a:gd name="T0" fmla="*/ 53 w 56"/>
                <a:gd name="T1" fmla="*/ 15 h 45"/>
                <a:gd name="T2" fmla="*/ 43 w 56"/>
                <a:gd name="T3" fmla="*/ 2 h 45"/>
                <a:gd name="T4" fmla="*/ 35 w 56"/>
                <a:gd name="T5" fmla="*/ 7 h 45"/>
                <a:gd name="T6" fmla="*/ 30 w 56"/>
                <a:gd name="T7" fmla="*/ 7 h 45"/>
                <a:gd name="T8" fmla="*/ 22 w 56"/>
                <a:gd name="T9" fmla="*/ 1 h 45"/>
                <a:gd name="T10" fmla="*/ 18 w 56"/>
                <a:gd name="T11" fmla="*/ 0 h 45"/>
                <a:gd name="T12" fmla="*/ 16 w 56"/>
                <a:gd name="T13" fmla="*/ 4 h 45"/>
                <a:gd name="T14" fmla="*/ 20 w 56"/>
                <a:gd name="T15" fmla="*/ 9 h 45"/>
                <a:gd name="T16" fmla="*/ 11 w 56"/>
                <a:gd name="T17" fmla="*/ 8 h 45"/>
                <a:gd name="T18" fmla="*/ 3 w 56"/>
                <a:gd name="T19" fmla="*/ 6 h 45"/>
                <a:gd name="T20" fmla="*/ 7 w 56"/>
                <a:gd name="T21" fmla="*/ 15 h 45"/>
                <a:gd name="T22" fmla="*/ 11 w 56"/>
                <a:gd name="T23" fmla="*/ 24 h 45"/>
                <a:gd name="T24" fmla="*/ 18 w 56"/>
                <a:gd name="T25" fmla="*/ 32 h 45"/>
                <a:gd name="T26" fmla="*/ 20 w 56"/>
                <a:gd name="T27" fmla="*/ 38 h 45"/>
                <a:gd name="T28" fmla="*/ 34 w 56"/>
                <a:gd name="T29" fmla="*/ 29 h 45"/>
                <a:gd name="T30" fmla="*/ 36 w 56"/>
                <a:gd name="T31" fmla="*/ 39 h 45"/>
                <a:gd name="T32" fmla="*/ 44 w 56"/>
                <a:gd name="T33" fmla="*/ 45 h 45"/>
                <a:gd name="T34" fmla="*/ 46 w 56"/>
                <a:gd name="T35" fmla="*/ 39 h 45"/>
                <a:gd name="T36" fmla="*/ 53 w 56"/>
                <a:gd name="T37" fmla="*/ 15 h 45"/>
                <a:gd name="T38" fmla="*/ 5 w 56"/>
                <a:gd name="T39" fmla="*/ 31 h 45"/>
                <a:gd name="T40" fmla="*/ 0 w 56"/>
                <a:gd name="T41" fmla="*/ 29 h 45"/>
                <a:gd name="T42" fmla="*/ 3 w 56"/>
                <a:gd name="T43" fmla="*/ 35 h 45"/>
                <a:gd name="T44" fmla="*/ 11 w 56"/>
                <a:gd name="T45" fmla="*/ 39 h 45"/>
                <a:gd name="T46" fmla="*/ 13 w 56"/>
                <a:gd name="T47" fmla="*/ 39 h 45"/>
                <a:gd name="T48" fmla="*/ 11 w 56"/>
                <a:gd name="T49" fmla="*/ 33 h 45"/>
                <a:gd name="T50" fmla="*/ 5 w 56"/>
                <a:gd name="T5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45">
                  <a:moveTo>
                    <a:pt x="53" y="15"/>
                  </a:moveTo>
                  <a:cubicBezTo>
                    <a:pt x="51" y="12"/>
                    <a:pt x="47" y="7"/>
                    <a:pt x="43" y="2"/>
                  </a:cubicBezTo>
                  <a:cubicBezTo>
                    <a:pt x="41" y="6"/>
                    <a:pt x="36" y="5"/>
                    <a:pt x="35" y="7"/>
                  </a:cubicBezTo>
                  <a:cubicBezTo>
                    <a:pt x="34" y="9"/>
                    <a:pt x="32" y="6"/>
                    <a:pt x="30" y="7"/>
                  </a:cubicBezTo>
                  <a:cubicBezTo>
                    <a:pt x="29" y="7"/>
                    <a:pt x="25" y="1"/>
                    <a:pt x="22" y="1"/>
                  </a:cubicBezTo>
                  <a:cubicBezTo>
                    <a:pt x="21" y="1"/>
                    <a:pt x="20" y="0"/>
                    <a:pt x="18" y="0"/>
                  </a:cubicBezTo>
                  <a:cubicBezTo>
                    <a:pt x="17" y="1"/>
                    <a:pt x="16" y="3"/>
                    <a:pt x="16" y="4"/>
                  </a:cubicBezTo>
                  <a:cubicBezTo>
                    <a:pt x="17" y="5"/>
                    <a:pt x="21" y="7"/>
                    <a:pt x="20" y="9"/>
                  </a:cubicBezTo>
                  <a:cubicBezTo>
                    <a:pt x="18" y="10"/>
                    <a:pt x="13" y="10"/>
                    <a:pt x="11" y="8"/>
                  </a:cubicBezTo>
                  <a:cubicBezTo>
                    <a:pt x="9" y="6"/>
                    <a:pt x="4" y="4"/>
                    <a:pt x="3" y="6"/>
                  </a:cubicBezTo>
                  <a:cubicBezTo>
                    <a:pt x="2" y="8"/>
                    <a:pt x="8" y="12"/>
                    <a:pt x="7" y="15"/>
                  </a:cubicBezTo>
                  <a:cubicBezTo>
                    <a:pt x="6" y="17"/>
                    <a:pt x="11" y="20"/>
                    <a:pt x="11" y="24"/>
                  </a:cubicBezTo>
                  <a:cubicBezTo>
                    <a:pt x="11" y="27"/>
                    <a:pt x="18" y="29"/>
                    <a:pt x="18" y="32"/>
                  </a:cubicBezTo>
                  <a:cubicBezTo>
                    <a:pt x="18" y="33"/>
                    <a:pt x="19" y="36"/>
                    <a:pt x="20" y="38"/>
                  </a:cubicBezTo>
                  <a:cubicBezTo>
                    <a:pt x="26" y="35"/>
                    <a:pt x="30" y="31"/>
                    <a:pt x="34" y="29"/>
                  </a:cubicBezTo>
                  <a:cubicBezTo>
                    <a:pt x="39" y="27"/>
                    <a:pt x="37" y="38"/>
                    <a:pt x="36" y="39"/>
                  </a:cubicBezTo>
                  <a:cubicBezTo>
                    <a:pt x="35" y="41"/>
                    <a:pt x="40" y="44"/>
                    <a:pt x="44" y="45"/>
                  </a:cubicBezTo>
                  <a:cubicBezTo>
                    <a:pt x="44" y="43"/>
                    <a:pt x="44" y="41"/>
                    <a:pt x="46" y="39"/>
                  </a:cubicBezTo>
                  <a:cubicBezTo>
                    <a:pt x="52" y="32"/>
                    <a:pt x="56" y="21"/>
                    <a:pt x="53" y="15"/>
                  </a:cubicBezTo>
                  <a:close/>
                  <a:moveTo>
                    <a:pt x="5" y="31"/>
                  </a:moveTo>
                  <a:cubicBezTo>
                    <a:pt x="4" y="31"/>
                    <a:pt x="2" y="29"/>
                    <a:pt x="0" y="29"/>
                  </a:cubicBezTo>
                  <a:cubicBezTo>
                    <a:pt x="0" y="31"/>
                    <a:pt x="0" y="33"/>
                    <a:pt x="3" y="35"/>
                  </a:cubicBezTo>
                  <a:cubicBezTo>
                    <a:pt x="8" y="37"/>
                    <a:pt x="1" y="38"/>
                    <a:pt x="11" y="39"/>
                  </a:cubicBezTo>
                  <a:cubicBezTo>
                    <a:pt x="12" y="39"/>
                    <a:pt x="12" y="39"/>
                    <a:pt x="13" y="39"/>
                  </a:cubicBezTo>
                  <a:cubicBezTo>
                    <a:pt x="13" y="37"/>
                    <a:pt x="13" y="36"/>
                    <a:pt x="11" y="33"/>
                  </a:cubicBezTo>
                  <a:cubicBezTo>
                    <a:pt x="8" y="30"/>
                    <a:pt x="7" y="32"/>
                    <a:pt x="5" y="31"/>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0" name="Freeform 245">
              <a:extLst>
                <a:ext uri="{FF2B5EF4-FFF2-40B4-BE49-F238E27FC236}">
                  <a16:creationId xmlns="" xmlns:a16="http://schemas.microsoft.com/office/drawing/2014/main" id="{55192781-5E63-40C0-8753-B9801B7471CE}"/>
                </a:ext>
              </a:extLst>
            </p:cNvPr>
            <p:cNvSpPr>
              <a:spLocks/>
            </p:cNvSpPr>
            <p:nvPr/>
          </p:nvSpPr>
          <p:spPr bwMode="auto">
            <a:xfrm>
              <a:off x="5673725" y="2265363"/>
              <a:ext cx="342900" cy="244475"/>
            </a:xfrm>
            <a:custGeom>
              <a:avLst/>
              <a:gdLst>
                <a:gd name="T0" fmla="*/ 156 w 162"/>
                <a:gd name="T1" fmla="*/ 16 h 116"/>
                <a:gd name="T2" fmla="*/ 152 w 162"/>
                <a:gd name="T3" fmla="*/ 13 h 116"/>
                <a:gd name="T4" fmla="*/ 139 w 162"/>
                <a:gd name="T5" fmla="*/ 21 h 116"/>
                <a:gd name="T6" fmla="*/ 134 w 162"/>
                <a:gd name="T7" fmla="*/ 23 h 116"/>
                <a:gd name="T8" fmla="*/ 128 w 162"/>
                <a:gd name="T9" fmla="*/ 23 h 116"/>
                <a:gd name="T10" fmla="*/ 128 w 162"/>
                <a:gd name="T11" fmla="*/ 9 h 116"/>
                <a:gd name="T12" fmla="*/ 123 w 162"/>
                <a:gd name="T13" fmla="*/ 0 h 116"/>
                <a:gd name="T14" fmla="*/ 113 w 162"/>
                <a:gd name="T15" fmla="*/ 10 h 116"/>
                <a:gd name="T16" fmla="*/ 102 w 162"/>
                <a:gd name="T17" fmla="*/ 15 h 116"/>
                <a:gd name="T18" fmla="*/ 91 w 162"/>
                <a:gd name="T19" fmla="*/ 18 h 116"/>
                <a:gd name="T20" fmla="*/ 81 w 162"/>
                <a:gd name="T21" fmla="*/ 16 h 116"/>
                <a:gd name="T22" fmla="*/ 72 w 162"/>
                <a:gd name="T23" fmla="*/ 12 h 116"/>
                <a:gd name="T24" fmla="*/ 62 w 162"/>
                <a:gd name="T25" fmla="*/ 11 h 116"/>
                <a:gd name="T26" fmla="*/ 53 w 162"/>
                <a:gd name="T27" fmla="*/ 16 h 116"/>
                <a:gd name="T28" fmla="*/ 47 w 162"/>
                <a:gd name="T29" fmla="*/ 27 h 116"/>
                <a:gd name="T30" fmla="*/ 31 w 162"/>
                <a:gd name="T31" fmla="*/ 37 h 116"/>
                <a:gd name="T32" fmla="*/ 21 w 162"/>
                <a:gd name="T33" fmla="*/ 40 h 116"/>
                <a:gd name="T34" fmla="*/ 13 w 162"/>
                <a:gd name="T35" fmla="*/ 38 h 116"/>
                <a:gd name="T36" fmla="*/ 8 w 162"/>
                <a:gd name="T37" fmla="*/ 43 h 116"/>
                <a:gd name="T38" fmla="*/ 3 w 162"/>
                <a:gd name="T39" fmla="*/ 52 h 116"/>
                <a:gd name="T40" fmla="*/ 2 w 162"/>
                <a:gd name="T41" fmla="*/ 62 h 116"/>
                <a:gd name="T42" fmla="*/ 2 w 162"/>
                <a:gd name="T43" fmla="*/ 74 h 116"/>
                <a:gd name="T44" fmla="*/ 4 w 162"/>
                <a:gd name="T45" fmla="*/ 87 h 116"/>
                <a:gd name="T46" fmla="*/ 15 w 162"/>
                <a:gd name="T47" fmla="*/ 93 h 116"/>
                <a:gd name="T48" fmla="*/ 3 w 162"/>
                <a:gd name="T49" fmla="*/ 109 h 116"/>
                <a:gd name="T50" fmla="*/ 6 w 162"/>
                <a:gd name="T51" fmla="*/ 112 h 116"/>
                <a:gd name="T52" fmla="*/ 23 w 162"/>
                <a:gd name="T53" fmla="*/ 114 h 116"/>
                <a:gd name="T54" fmla="*/ 68 w 162"/>
                <a:gd name="T55" fmla="*/ 109 h 116"/>
                <a:gd name="T56" fmla="*/ 67 w 162"/>
                <a:gd name="T57" fmla="*/ 97 h 116"/>
                <a:gd name="T58" fmla="*/ 76 w 162"/>
                <a:gd name="T59" fmla="*/ 92 h 116"/>
                <a:gd name="T60" fmla="*/ 84 w 162"/>
                <a:gd name="T61" fmla="*/ 90 h 116"/>
                <a:gd name="T62" fmla="*/ 96 w 162"/>
                <a:gd name="T63" fmla="*/ 86 h 116"/>
                <a:gd name="T64" fmla="*/ 101 w 162"/>
                <a:gd name="T65" fmla="*/ 81 h 116"/>
                <a:gd name="T66" fmla="*/ 105 w 162"/>
                <a:gd name="T67" fmla="*/ 69 h 116"/>
                <a:gd name="T68" fmla="*/ 113 w 162"/>
                <a:gd name="T69" fmla="*/ 64 h 116"/>
                <a:gd name="T70" fmla="*/ 109 w 162"/>
                <a:gd name="T71" fmla="*/ 57 h 116"/>
                <a:gd name="T72" fmla="*/ 122 w 162"/>
                <a:gd name="T73" fmla="*/ 57 h 116"/>
                <a:gd name="T74" fmla="*/ 123 w 162"/>
                <a:gd name="T75" fmla="*/ 48 h 116"/>
                <a:gd name="T76" fmla="*/ 128 w 162"/>
                <a:gd name="T77" fmla="*/ 40 h 116"/>
                <a:gd name="T78" fmla="*/ 126 w 162"/>
                <a:gd name="T79" fmla="*/ 34 h 116"/>
                <a:gd name="T80" fmla="*/ 128 w 162"/>
                <a:gd name="T81" fmla="*/ 28 h 116"/>
                <a:gd name="T82" fmla="*/ 129 w 162"/>
                <a:gd name="T83" fmla="*/ 27 h 116"/>
                <a:gd name="T84" fmla="*/ 135 w 162"/>
                <a:gd name="T85" fmla="*/ 25 h 116"/>
                <a:gd name="T86" fmla="*/ 150 w 162"/>
                <a:gd name="T87" fmla="*/ 21 h 116"/>
                <a:gd name="T88" fmla="*/ 162 w 162"/>
                <a:gd name="T89" fmla="*/ 17 h 116"/>
                <a:gd name="T90" fmla="*/ 156 w 162"/>
                <a:gd name="T91"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16">
                  <a:moveTo>
                    <a:pt x="156" y="16"/>
                  </a:moveTo>
                  <a:cubicBezTo>
                    <a:pt x="154" y="16"/>
                    <a:pt x="154" y="14"/>
                    <a:pt x="152" y="13"/>
                  </a:cubicBezTo>
                  <a:cubicBezTo>
                    <a:pt x="150" y="12"/>
                    <a:pt x="144" y="17"/>
                    <a:pt x="139" y="21"/>
                  </a:cubicBezTo>
                  <a:cubicBezTo>
                    <a:pt x="137" y="22"/>
                    <a:pt x="135" y="22"/>
                    <a:pt x="134" y="23"/>
                  </a:cubicBezTo>
                  <a:cubicBezTo>
                    <a:pt x="131" y="24"/>
                    <a:pt x="129" y="24"/>
                    <a:pt x="128" y="23"/>
                  </a:cubicBezTo>
                  <a:cubicBezTo>
                    <a:pt x="125" y="20"/>
                    <a:pt x="132" y="12"/>
                    <a:pt x="128" y="9"/>
                  </a:cubicBezTo>
                  <a:cubicBezTo>
                    <a:pt x="123" y="7"/>
                    <a:pt x="127" y="0"/>
                    <a:pt x="123" y="0"/>
                  </a:cubicBezTo>
                  <a:cubicBezTo>
                    <a:pt x="119" y="0"/>
                    <a:pt x="113" y="7"/>
                    <a:pt x="113" y="10"/>
                  </a:cubicBezTo>
                  <a:cubicBezTo>
                    <a:pt x="113" y="13"/>
                    <a:pt x="102" y="12"/>
                    <a:pt x="102" y="15"/>
                  </a:cubicBezTo>
                  <a:cubicBezTo>
                    <a:pt x="102" y="18"/>
                    <a:pt x="92" y="15"/>
                    <a:pt x="91" y="18"/>
                  </a:cubicBezTo>
                  <a:cubicBezTo>
                    <a:pt x="89" y="22"/>
                    <a:pt x="84" y="16"/>
                    <a:pt x="81" y="16"/>
                  </a:cubicBezTo>
                  <a:cubicBezTo>
                    <a:pt x="78" y="16"/>
                    <a:pt x="76" y="11"/>
                    <a:pt x="72" y="12"/>
                  </a:cubicBezTo>
                  <a:cubicBezTo>
                    <a:pt x="68" y="14"/>
                    <a:pt x="65" y="11"/>
                    <a:pt x="62" y="11"/>
                  </a:cubicBezTo>
                  <a:cubicBezTo>
                    <a:pt x="59" y="10"/>
                    <a:pt x="57" y="17"/>
                    <a:pt x="53" y="16"/>
                  </a:cubicBezTo>
                  <a:cubicBezTo>
                    <a:pt x="50" y="15"/>
                    <a:pt x="48" y="23"/>
                    <a:pt x="47" y="27"/>
                  </a:cubicBezTo>
                  <a:cubicBezTo>
                    <a:pt x="45" y="32"/>
                    <a:pt x="30" y="32"/>
                    <a:pt x="31" y="37"/>
                  </a:cubicBezTo>
                  <a:cubicBezTo>
                    <a:pt x="31" y="41"/>
                    <a:pt x="22" y="43"/>
                    <a:pt x="21" y="40"/>
                  </a:cubicBezTo>
                  <a:cubicBezTo>
                    <a:pt x="20" y="37"/>
                    <a:pt x="14" y="39"/>
                    <a:pt x="13" y="38"/>
                  </a:cubicBezTo>
                  <a:cubicBezTo>
                    <a:pt x="11" y="37"/>
                    <a:pt x="7" y="39"/>
                    <a:pt x="8" y="43"/>
                  </a:cubicBezTo>
                  <a:cubicBezTo>
                    <a:pt x="8" y="48"/>
                    <a:pt x="4" y="50"/>
                    <a:pt x="3" y="52"/>
                  </a:cubicBezTo>
                  <a:cubicBezTo>
                    <a:pt x="3" y="54"/>
                    <a:pt x="0" y="59"/>
                    <a:pt x="2" y="62"/>
                  </a:cubicBezTo>
                  <a:cubicBezTo>
                    <a:pt x="4" y="65"/>
                    <a:pt x="0" y="69"/>
                    <a:pt x="2" y="74"/>
                  </a:cubicBezTo>
                  <a:cubicBezTo>
                    <a:pt x="4" y="79"/>
                    <a:pt x="3" y="85"/>
                    <a:pt x="4" y="87"/>
                  </a:cubicBezTo>
                  <a:cubicBezTo>
                    <a:pt x="5" y="89"/>
                    <a:pt x="13" y="88"/>
                    <a:pt x="15" y="93"/>
                  </a:cubicBezTo>
                  <a:cubicBezTo>
                    <a:pt x="17" y="97"/>
                    <a:pt x="4" y="106"/>
                    <a:pt x="3" y="109"/>
                  </a:cubicBezTo>
                  <a:cubicBezTo>
                    <a:pt x="3" y="110"/>
                    <a:pt x="4" y="111"/>
                    <a:pt x="6" y="112"/>
                  </a:cubicBezTo>
                  <a:cubicBezTo>
                    <a:pt x="11" y="113"/>
                    <a:pt x="17" y="113"/>
                    <a:pt x="23" y="114"/>
                  </a:cubicBezTo>
                  <a:cubicBezTo>
                    <a:pt x="30" y="116"/>
                    <a:pt x="68" y="110"/>
                    <a:pt x="68" y="109"/>
                  </a:cubicBezTo>
                  <a:cubicBezTo>
                    <a:pt x="69" y="107"/>
                    <a:pt x="67" y="99"/>
                    <a:pt x="67" y="97"/>
                  </a:cubicBezTo>
                  <a:cubicBezTo>
                    <a:pt x="68" y="96"/>
                    <a:pt x="72" y="92"/>
                    <a:pt x="76" y="92"/>
                  </a:cubicBezTo>
                  <a:cubicBezTo>
                    <a:pt x="80" y="92"/>
                    <a:pt x="84" y="93"/>
                    <a:pt x="84" y="90"/>
                  </a:cubicBezTo>
                  <a:cubicBezTo>
                    <a:pt x="84" y="87"/>
                    <a:pt x="95" y="83"/>
                    <a:pt x="96" y="86"/>
                  </a:cubicBezTo>
                  <a:cubicBezTo>
                    <a:pt x="97" y="89"/>
                    <a:pt x="101" y="88"/>
                    <a:pt x="101" y="81"/>
                  </a:cubicBezTo>
                  <a:cubicBezTo>
                    <a:pt x="102" y="74"/>
                    <a:pt x="101" y="69"/>
                    <a:pt x="105" y="69"/>
                  </a:cubicBezTo>
                  <a:cubicBezTo>
                    <a:pt x="109" y="69"/>
                    <a:pt x="113" y="66"/>
                    <a:pt x="113" y="64"/>
                  </a:cubicBezTo>
                  <a:cubicBezTo>
                    <a:pt x="112" y="62"/>
                    <a:pt x="108" y="58"/>
                    <a:pt x="109" y="57"/>
                  </a:cubicBezTo>
                  <a:cubicBezTo>
                    <a:pt x="110" y="56"/>
                    <a:pt x="120" y="60"/>
                    <a:pt x="122" y="57"/>
                  </a:cubicBezTo>
                  <a:cubicBezTo>
                    <a:pt x="123" y="54"/>
                    <a:pt x="121" y="51"/>
                    <a:pt x="123" y="48"/>
                  </a:cubicBezTo>
                  <a:cubicBezTo>
                    <a:pt x="124" y="46"/>
                    <a:pt x="128" y="43"/>
                    <a:pt x="128" y="40"/>
                  </a:cubicBezTo>
                  <a:cubicBezTo>
                    <a:pt x="128" y="38"/>
                    <a:pt x="128" y="36"/>
                    <a:pt x="126" y="34"/>
                  </a:cubicBezTo>
                  <a:cubicBezTo>
                    <a:pt x="124" y="31"/>
                    <a:pt x="125" y="28"/>
                    <a:pt x="128" y="28"/>
                  </a:cubicBezTo>
                  <a:cubicBezTo>
                    <a:pt x="128" y="28"/>
                    <a:pt x="129" y="28"/>
                    <a:pt x="129" y="27"/>
                  </a:cubicBezTo>
                  <a:cubicBezTo>
                    <a:pt x="132" y="27"/>
                    <a:pt x="134" y="26"/>
                    <a:pt x="135" y="25"/>
                  </a:cubicBezTo>
                  <a:cubicBezTo>
                    <a:pt x="139" y="22"/>
                    <a:pt x="147" y="20"/>
                    <a:pt x="150" y="21"/>
                  </a:cubicBezTo>
                  <a:cubicBezTo>
                    <a:pt x="153" y="22"/>
                    <a:pt x="158" y="21"/>
                    <a:pt x="162" y="17"/>
                  </a:cubicBezTo>
                  <a:cubicBezTo>
                    <a:pt x="160" y="16"/>
                    <a:pt x="157" y="16"/>
                    <a:pt x="156" y="16"/>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1" name="Freeform 246">
              <a:extLst>
                <a:ext uri="{FF2B5EF4-FFF2-40B4-BE49-F238E27FC236}">
                  <a16:creationId xmlns="" xmlns:a16="http://schemas.microsoft.com/office/drawing/2014/main" id="{DECDCEBC-5BA1-4265-A88E-D2E78402E5DD}"/>
                </a:ext>
              </a:extLst>
            </p:cNvPr>
            <p:cNvSpPr>
              <a:spLocks/>
            </p:cNvSpPr>
            <p:nvPr/>
          </p:nvSpPr>
          <p:spPr bwMode="auto">
            <a:xfrm>
              <a:off x="5686425" y="2300288"/>
              <a:ext cx="393700" cy="358775"/>
            </a:xfrm>
            <a:custGeom>
              <a:avLst/>
              <a:gdLst>
                <a:gd name="T0" fmla="*/ 172 w 186"/>
                <a:gd name="T1" fmla="*/ 9 h 169"/>
                <a:gd name="T2" fmla="*/ 158 w 186"/>
                <a:gd name="T3" fmla="*/ 2 h 169"/>
                <a:gd name="T4" fmla="*/ 144 w 186"/>
                <a:gd name="T5" fmla="*/ 4 h 169"/>
                <a:gd name="T6" fmla="*/ 123 w 186"/>
                <a:gd name="T7" fmla="*/ 10 h 169"/>
                <a:gd name="T8" fmla="*/ 120 w 186"/>
                <a:gd name="T9" fmla="*/ 17 h 169"/>
                <a:gd name="T10" fmla="*/ 117 w 186"/>
                <a:gd name="T11" fmla="*/ 31 h 169"/>
                <a:gd name="T12" fmla="*/ 103 w 186"/>
                <a:gd name="T13" fmla="*/ 40 h 169"/>
                <a:gd name="T14" fmla="*/ 99 w 186"/>
                <a:gd name="T15" fmla="*/ 52 h 169"/>
                <a:gd name="T16" fmla="*/ 90 w 186"/>
                <a:gd name="T17" fmla="*/ 69 h 169"/>
                <a:gd name="T18" fmla="*/ 70 w 186"/>
                <a:gd name="T19" fmla="*/ 75 h 169"/>
                <a:gd name="T20" fmla="*/ 62 w 186"/>
                <a:gd name="T21" fmla="*/ 92 h 169"/>
                <a:gd name="T22" fmla="*/ 0 w 186"/>
                <a:gd name="T23" fmla="*/ 95 h 169"/>
                <a:gd name="T24" fmla="*/ 17 w 186"/>
                <a:gd name="T25" fmla="*/ 111 h 169"/>
                <a:gd name="T26" fmla="*/ 25 w 186"/>
                <a:gd name="T27" fmla="*/ 132 h 169"/>
                <a:gd name="T28" fmla="*/ 7 w 186"/>
                <a:gd name="T29" fmla="*/ 147 h 169"/>
                <a:gd name="T30" fmla="*/ 29 w 186"/>
                <a:gd name="T31" fmla="*/ 148 h 169"/>
                <a:gd name="T32" fmla="*/ 55 w 186"/>
                <a:gd name="T33" fmla="*/ 147 h 169"/>
                <a:gd name="T34" fmla="*/ 70 w 186"/>
                <a:gd name="T35" fmla="*/ 155 h 169"/>
                <a:gd name="T36" fmla="*/ 82 w 186"/>
                <a:gd name="T37" fmla="*/ 167 h 169"/>
                <a:gd name="T38" fmla="*/ 84 w 186"/>
                <a:gd name="T39" fmla="*/ 168 h 169"/>
                <a:gd name="T40" fmla="*/ 105 w 186"/>
                <a:gd name="T41" fmla="*/ 160 h 169"/>
                <a:gd name="T42" fmla="*/ 110 w 186"/>
                <a:gd name="T43" fmla="*/ 148 h 169"/>
                <a:gd name="T44" fmla="*/ 98 w 186"/>
                <a:gd name="T45" fmla="*/ 128 h 169"/>
                <a:gd name="T46" fmla="*/ 114 w 186"/>
                <a:gd name="T47" fmla="*/ 118 h 169"/>
                <a:gd name="T48" fmla="*/ 128 w 186"/>
                <a:gd name="T49" fmla="*/ 109 h 169"/>
                <a:gd name="T50" fmla="*/ 142 w 186"/>
                <a:gd name="T51" fmla="*/ 92 h 169"/>
                <a:gd name="T52" fmla="*/ 154 w 186"/>
                <a:gd name="T53" fmla="*/ 80 h 169"/>
                <a:gd name="T54" fmla="*/ 162 w 186"/>
                <a:gd name="T55" fmla="*/ 63 h 169"/>
                <a:gd name="T56" fmla="*/ 150 w 186"/>
                <a:gd name="T57" fmla="*/ 48 h 169"/>
                <a:gd name="T58" fmla="*/ 154 w 186"/>
                <a:gd name="T59" fmla="*/ 31 h 169"/>
                <a:gd name="T60" fmla="*/ 182 w 186"/>
                <a:gd name="T61" fmla="*/ 29 h 169"/>
                <a:gd name="T62" fmla="*/ 177 w 186"/>
                <a:gd name="T63" fmla="*/ 1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69">
                  <a:moveTo>
                    <a:pt x="177" y="18"/>
                  </a:moveTo>
                  <a:cubicBezTo>
                    <a:pt x="172" y="15"/>
                    <a:pt x="172" y="11"/>
                    <a:pt x="172" y="9"/>
                  </a:cubicBezTo>
                  <a:cubicBezTo>
                    <a:pt x="172" y="8"/>
                    <a:pt x="166" y="4"/>
                    <a:pt x="161" y="1"/>
                  </a:cubicBezTo>
                  <a:cubicBezTo>
                    <a:pt x="161" y="1"/>
                    <a:pt x="159" y="1"/>
                    <a:pt x="158" y="2"/>
                  </a:cubicBezTo>
                  <a:cubicBezTo>
                    <a:pt x="157" y="1"/>
                    <a:pt x="157" y="1"/>
                    <a:pt x="156" y="0"/>
                  </a:cubicBezTo>
                  <a:cubicBezTo>
                    <a:pt x="152" y="4"/>
                    <a:pt x="147" y="5"/>
                    <a:pt x="144" y="4"/>
                  </a:cubicBezTo>
                  <a:cubicBezTo>
                    <a:pt x="141" y="3"/>
                    <a:pt x="133" y="5"/>
                    <a:pt x="129" y="8"/>
                  </a:cubicBezTo>
                  <a:cubicBezTo>
                    <a:pt x="128" y="9"/>
                    <a:pt x="126" y="10"/>
                    <a:pt x="123" y="10"/>
                  </a:cubicBezTo>
                  <a:cubicBezTo>
                    <a:pt x="123" y="11"/>
                    <a:pt x="122" y="11"/>
                    <a:pt x="122" y="11"/>
                  </a:cubicBezTo>
                  <a:cubicBezTo>
                    <a:pt x="119" y="11"/>
                    <a:pt x="118" y="14"/>
                    <a:pt x="120" y="17"/>
                  </a:cubicBezTo>
                  <a:cubicBezTo>
                    <a:pt x="122" y="19"/>
                    <a:pt x="122" y="21"/>
                    <a:pt x="122" y="23"/>
                  </a:cubicBezTo>
                  <a:cubicBezTo>
                    <a:pt x="122" y="26"/>
                    <a:pt x="118" y="29"/>
                    <a:pt x="117" y="31"/>
                  </a:cubicBezTo>
                  <a:cubicBezTo>
                    <a:pt x="115" y="34"/>
                    <a:pt x="117" y="37"/>
                    <a:pt x="116" y="40"/>
                  </a:cubicBezTo>
                  <a:cubicBezTo>
                    <a:pt x="114" y="43"/>
                    <a:pt x="104" y="39"/>
                    <a:pt x="103" y="40"/>
                  </a:cubicBezTo>
                  <a:cubicBezTo>
                    <a:pt x="102" y="41"/>
                    <a:pt x="106" y="45"/>
                    <a:pt x="107" y="47"/>
                  </a:cubicBezTo>
                  <a:cubicBezTo>
                    <a:pt x="107" y="49"/>
                    <a:pt x="103" y="52"/>
                    <a:pt x="99" y="52"/>
                  </a:cubicBezTo>
                  <a:cubicBezTo>
                    <a:pt x="95" y="52"/>
                    <a:pt x="96" y="57"/>
                    <a:pt x="95" y="64"/>
                  </a:cubicBezTo>
                  <a:cubicBezTo>
                    <a:pt x="95" y="71"/>
                    <a:pt x="91" y="72"/>
                    <a:pt x="90" y="69"/>
                  </a:cubicBezTo>
                  <a:cubicBezTo>
                    <a:pt x="89" y="66"/>
                    <a:pt x="78" y="70"/>
                    <a:pt x="78" y="73"/>
                  </a:cubicBezTo>
                  <a:cubicBezTo>
                    <a:pt x="78" y="76"/>
                    <a:pt x="74" y="75"/>
                    <a:pt x="70" y="75"/>
                  </a:cubicBezTo>
                  <a:cubicBezTo>
                    <a:pt x="66" y="75"/>
                    <a:pt x="62" y="79"/>
                    <a:pt x="61" y="80"/>
                  </a:cubicBezTo>
                  <a:cubicBezTo>
                    <a:pt x="61" y="82"/>
                    <a:pt x="63" y="90"/>
                    <a:pt x="62" y="92"/>
                  </a:cubicBezTo>
                  <a:cubicBezTo>
                    <a:pt x="62" y="93"/>
                    <a:pt x="24" y="99"/>
                    <a:pt x="17" y="97"/>
                  </a:cubicBezTo>
                  <a:cubicBezTo>
                    <a:pt x="11" y="96"/>
                    <a:pt x="5" y="96"/>
                    <a:pt x="0" y="95"/>
                  </a:cubicBezTo>
                  <a:cubicBezTo>
                    <a:pt x="2" y="97"/>
                    <a:pt x="4" y="99"/>
                    <a:pt x="5" y="101"/>
                  </a:cubicBezTo>
                  <a:cubicBezTo>
                    <a:pt x="6" y="105"/>
                    <a:pt x="11" y="109"/>
                    <a:pt x="17" y="111"/>
                  </a:cubicBezTo>
                  <a:cubicBezTo>
                    <a:pt x="22" y="113"/>
                    <a:pt x="19" y="123"/>
                    <a:pt x="22" y="124"/>
                  </a:cubicBezTo>
                  <a:cubicBezTo>
                    <a:pt x="25" y="125"/>
                    <a:pt x="28" y="132"/>
                    <a:pt x="25" y="132"/>
                  </a:cubicBezTo>
                  <a:cubicBezTo>
                    <a:pt x="21" y="133"/>
                    <a:pt x="18" y="133"/>
                    <a:pt x="14" y="135"/>
                  </a:cubicBezTo>
                  <a:cubicBezTo>
                    <a:pt x="11" y="137"/>
                    <a:pt x="7" y="141"/>
                    <a:pt x="7" y="147"/>
                  </a:cubicBezTo>
                  <a:cubicBezTo>
                    <a:pt x="7" y="148"/>
                    <a:pt x="7" y="148"/>
                    <a:pt x="7" y="150"/>
                  </a:cubicBezTo>
                  <a:cubicBezTo>
                    <a:pt x="17" y="150"/>
                    <a:pt x="27" y="149"/>
                    <a:pt x="29" y="148"/>
                  </a:cubicBezTo>
                  <a:cubicBezTo>
                    <a:pt x="30" y="146"/>
                    <a:pt x="35" y="145"/>
                    <a:pt x="37" y="147"/>
                  </a:cubicBezTo>
                  <a:cubicBezTo>
                    <a:pt x="40" y="148"/>
                    <a:pt x="51" y="149"/>
                    <a:pt x="55" y="147"/>
                  </a:cubicBezTo>
                  <a:cubicBezTo>
                    <a:pt x="61" y="144"/>
                    <a:pt x="64" y="147"/>
                    <a:pt x="64" y="149"/>
                  </a:cubicBezTo>
                  <a:cubicBezTo>
                    <a:pt x="65" y="152"/>
                    <a:pt x="67" y="153"/>
                    <a:pt x="70" y="155"/>
                  </a:cubicBezTo>
                  <a:cubicBezTo>
                    <a:pt x="72" y="158"/>
                    <a:pt x="70" y="160"/>
                    <a:pt x="72" y="163"/>
                  </a:cubicBezTo>
                  <a:cubicBezTo>
                    <a:pt x="74" y="166"/>
                    <a:pt x="77" y="165"/>
                    <a:pt x="82" y="167"/>
                  </a:cubicBezTo>
                  <a:cubicBezTo>
                    <a:pt x="82" y="168"/>
                    <a:pt x="83" y="168"/>
                    <a:pt x="83" y="169"/>
                  </a:cubicBezTo>
                  <a:cubicBezTo>
                    <a:pt x="84" y="168"/>
                    <a:pt x="84" y="168"/>
                    <a:pt x="84" y="168"/>
                  </a:cubicBezTo>
                  <a:cubicBezTo>
                    <a:pt x="87" y="165"/>
                    <a:pt x="87" y="159"/>
                    <a:pt x="94" y="161"/>
                  </a:cubicBezTo>
                  <a:cubicBezTo>
                    <a:pt x="102" y="162"/>
                    <a:pt x="101" y="159"/>
                    <a:pt x="105" y="160"/>
                  </a:cubicBezTo>
                  <a:cubicBezTo>
                    <a:pt x="109" y="161"/>
                    <a:pt x="112" y="161"/>
                    <a:pt x="114" y="158"/>
                  </a:cubicBezTo>
                  <a:cubicBezTo>
                    <a:pt x="115" y="155"/>
                    <a:pt x="112" y="150"/>
                    <a:pt x="110" y="148"/>
                  </a:cubicBezTo>
                  <a:cubicBezTo>
                    <a:pt x="107" y="145"/>
                    <a:pt x="104" y="141"/>
                    <a:pt x="105" y="136"/>
                  </a:cubicBezTo>
                  <a:cubicBezTo>
                    <a:pt x="105" y="132"/>
                    <a:pt x="98" y="132"/>
                    <a:pt x="98" y="128"/>
                  </a:cubicBezTo>
                  <a:cubicBezTo>
                    <a:pt x="98" y="125"/>
                    <a:pt x="105" y="119"/>
                    <a:pt x="106" y="117"/>
                  </a:cubicBezTo>
                  <a:cubicBezTo>
                    <a:pt x="107" y="116"/>
                    <a:pt x="113" y="121"/>
                    <a:pt x="114" y="118"/>
                  </a:cubicBezTo>
                  <a:cubicBezTo>
                    <a:pt x="116" y="116"/>
                    <a:pt x="120" y="117"/>
                    <a:pt x="122" y="118"/>
                  </a:cubicBezTo>
                  <a:cubicBezTo>
                    <a:pt x="124" y="118"/>
                    <a:pt x="128" y="113"/>
                    <a:pt x="128" y="109"/>
                  </a:cubicBezTo>
                  <a:cubicBezTo>
                    <a:pt x="129" y="105"/>
                    <a:pt x="136" y="105"/>
                    <a:pt x="138" y="104"/>
                  </a:cubicBezTo>
                  <a:cubicBezTo>
                    <a:pt x="139" y="102"/>
                    <a:pt x="141" y="93"/>
                    <a:pt x="142" y="92"/>
                  </a:cubicBezTo>
                  <a:cubicBezTo>
                    <a:pt x="143" y="90"/>
                    <a:pt x="149" y="91"/>
                    <a:pt x="149" y="86"/>
                  </a:cubicBezTo>
                  <a:cubicBezTo>
                    <a:pt x="149" y="81"/>
                    <a:pt x="151" y="80"/>
                    <a:pt x="154" y="80"/>
                  </a:cubicBezTo>
                  <a:cubicBezTo>
                    <a:pt x="157" y="80"/>
                    <a:pt x="156" y="75"/>
                    <a:pt x="156" y="72"/>
                  </a:cubicBezTo>
                  <a:cubicBezTo>
                    <a:pt x="157" y="68"/>
                    <a:pt x="159" y="64"/>
                    <a:pt x="162" y="63"/>
                  </a:cubicBezTo>
                  <a:cubicBezTo>
                    <a:pt x="166" y="62"/>
                    <a:pt x="161" y="57"/>
                    <a:pt x="157" y="58"/>
                  </a:cubicBezTo>
                  <a:cubicBezTo>
                    <a:pt x="153" y="59"/>
                    <a:pt x="150" y="48"/>
                    <a:pt x="150" y="48"/>
                  </a:cubicBezTo>
                  <a:cubicBezTo>
                    <a:pt x="150" y="48"/>
                    <a:pt x="151" y="38"/>
                    <a:pt x="148" y="37"/>
                  </a:cubicBezTo>
                  <a:cubicBezTo>
                    <a:pt x="146" y="36"/>
                    <a:pt x="149" y="31"/>
                    <a:pt x="154" y="31"/>
                  </a:cubicBezTo>
                  <a:cubicBezTo>
                    <a:pt x="159" y="31"/>
                    <a:pt x="168" y="36"/>
                    <a:pt x="171" y="34"/>
                  </a:cubicBezTo>
                  <a:cubicBezTo>
                    <a:pt x="174" y="32"/>
                    <a:pt x="180" y="30"/>
                    <a:pt x="182" y="29"/>
                  </a:cubicBezTo>
                  <a:cubicBezTo>
                    <a:pt x="183" y="29"/>
                    <a:pt x="185" y="24"/>
                    <a:pt x="186" y="22"/>
                  </a:cubicBezTo>
                  <a:cubicBezTo>
                    <a:pt x="184" y="21"/>
                    <a:pt x="181" y="19"/>
                    <a:pt x="177" y="18"/>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2" name="Freeform 247">
              <a:extLst>
                <a:ext uri="{FF2B5EF4-FFF2-40B4-BE49-F238E27FC236}">
                  <a16:creationId xmlns="" xmlns:a16="http://schemas.microsoft.com/office/drawing/2014/main" id="{1B61CE1D-E4E7-48E4-B4A7-A1F052D4BD96}"/>
                </a:ext>
              </a:extLst>
            </p:cNvPr>
            <p:cNvSpPr>
              <a:spLocks noEditPoints="1"/>
            </p:cNvSpPr>
            <p:nvPr/>
          </p:nvSpPr>
          <p:spPr bwMode="auto">
            <a:xfrm>
              <a:off x="6475412" y="3095626"/>
              <a:ext cx="1100138" cy="400050"/>
            </a:xfrm>
            <a:custGeom>
              <a:avLst/>
              <a:gdLst>
                <a:gd name="T0" fmla="*/ 38 w 519"/>
                <a:gd name="T1" fmla="*/ 81 h 189"/>
                <a:gd name="T2" fmla="*/ 147 w 519"/>
                <a:gd name="T3" fmla="*/ 101 h 189"/>
                <a:gd name="T4" fmla="*/ 22 w 519"/>
                <a:gd name="T5" fmla="*/ 52 h 189"/>
                <a:gd name="T6" fmla="*/ 278 w 519"/>
                <a:gd name="T7" fmla="*/ 134 h 189"/>
                <a:gd name="T8" fmla="*/ 290 w 519"/>
                <a:gd name="T9" fmla="*/ 107 h 189"/>
                <a:gd name="T10" fmla="*/ 306 w 519"/>
                <a:gd name="T11" fmla="*/ 111 h 189"/>
                <a:gd name="T12" fmla="*/ 317 w 519"/>
                <a:gd name="T13" fmla="*/ 76 h 189"/>
                <a:gd name="T14" fmla="*/ 318 w 519"/>
                <a:gd name="T15" fmla="*/ 64 h 189"/>
                <a:gd name="T16" fmla="*/ 297 w 519"/>
                <a:gd name="T17" fmla="*/ 54 h 189"/>
                <a:gd name="T18" fmla="*/ 266 w 519"/>
                <a:gd name="T19" fmla="*/ 98 h 189"/>
                <a:gd name="T20" fmla="*/ 123 w 519"/>
                <a:gd name="T21" fmla="*/ 106 h 189"/>
                <a:gd name="T22" fmla="*/ 118 w 519"/>
                <a:gd name="T23" fmla="*/ 87 h 189"/>
                <a:gd name="T24" fmla="*/ 114 w 519"/>
                <a:gd name="T25" fmla="*/ 96 h 189"/>
                <a:gd name="T26" fmla="*/ 95 w 519"/>
                <a:gd name="T27" fmla="*/ 72 h 189"/>
                <a:gd name="T28" fmla="*/ 78 w 519"/>
                <a:gd name="T29" fmla="*/ 51 h 189"/>
                <a:gd name="T30" fmla="*/ 52 w 519"/>
                <a:gd name="T31" fmla="*/ 34 h 189"/>
                <a:gd name="T32" fmla="*/ 2 w 519"/>
                <a:gd name="T33" fmla="*/ 5 h 189"/>
                <a:gd name="T34" fmla="*/ 45 w 519"/>
                <a:gd name="T35" fmla="*/ 65 h 189"/>
                <a:gd name="T36" fmla="*/ 99 w 519"/>
                <a:gd name="T37" fmla="*/ 128 h 189"/>
                <a:gd name="T38" fmla="*/ 121 w 519"/>
                <a:gd name="T39" fmla="*/ 118 h 189"/>
                <a:gd name="T40" fmla="*/ 373 w 519"/>
                <a:gd name="T41" fmla="*/ 53 h 189"/>
                <a:gd name="T42" fmla="*/ 376 w 519"/>
                <a:gd name="T43" fmla="*/ 64 h 189"/>
                <a:gd name="T44" fmla="*/ 348 w 519"/>
                <a:gd name="T45" fmla="*/ 106 h 189"/>
                <a:gd name="T46" fmla="*/ 277 w 519"/>
                <a:gd name="T47" fmla="*/ 167 h 189"/>
                <a:gd name="T48" fmla="*/ 322 w 519"/>
                <a:gd name="T49" fmla="*/ 162 h 189"/>
                <a:gd name="T50" fmla="*/ 387 w 519"/>
                <a:gd name="T51" fmla="*/ 108 h 189"/>
                <a:gd name="T52" fmla="*/ 218 w 519"/>
                <a:gd name="T53" fmla="*/ 159 h 189"/>
                <a:gd name="T54" fmla="*/ 196 w 519"/>
                <a:gd name="T55" fmla="*/ 148 h 189"/>
                <a:gd name="T56" fmla="*/ 122 w 519"/>
                <a:gd name="T57" fmla="*/ 138 h 189"/>
                <a:gd name="T58" fmla="*/ 131 w 519"/>
                <a:gd name="T59" fmla="*/ 153 h 189"/>
                <a:gd name="T60" fmla="*/ 201 w 519"/>
                <a:gd name="T61" fmla="*/ 165 h 189"/>
                <a:gd name="T62" fmla="*/ 218 w 519"/>
                <a:gd name="T63" fmla="*/ 159 h 189"/>
                <a:gd name="T64" fmla="*/ 452 w 519"/>
                <a:gd name="T65" fmla="*/ 107 h 189"/>
                <a:gd name="T66" fmla="*/ 404 w 519"/>
                <a:gd name="T67" fmla="*/ 83 h 189"/>
                <a:gd name="T68" fmla="*/ 435 w 519"/>
                <a:gd name="T69" fmla="*/ 94 h 189"/>
                <a:gd name="T70" fmla="*/ 417 w 519"/>
                <a:gd name="T71" fmla="*/ 101 h 189"/>
                <a:gd name="T72" fmla="*/ 444 w 519"/>
                <a:gd name="T73" fmla="*/ 114 h 189"/>
                <a:gd name="T74" fmla="*/ 492 w 519"/>
                <a:gd name="T75" fmla="*/ 144 h 189"/>
                <a:gd name="T76" fmla="*/ 507 w 519"/>
                <a:gd name="T77" fmla="*/ 161 h 189"/>
                <a:gd name="T78" fmla="*/ 480 w 519"/>
                <a:gd name="T79" fmla="*/ 86 h 189"/>
                <a:gd name="T80" fmla="*/ 330 w 519"/>
                <a:gd name="T81" fmla="*/ 175 h 189"/>
                <a:gd name="T82" fmla="*/ 336 w 519"/>
                <a:gd name="T83" fmla="*/ 178 h 189"/>
                <a:gd name="T84" fmla="*/ 339 w 519"/>
                <a:gd name="T85" fmla="*/ 174 h 189"/>
                <a:gd name="T86" fmla="*/ 250 w 519"/>
                <a:gd name="T87" fmla="*/ 67 h 189"/>
                <a:gd name="T88" fmla="*/ 255 w 519"/>
                <a:gd name="T89" fmla="*/ 40 h 189"/>
                <a:gd name="T90" fmla="*/ 254 w 519"/>
                <a:gd name="T91" fmla="*/ 20 h 189"/>
                <a:gd name="T92" fmla="*/ 225 w 519"/>
                <a:gd name="T93" fmla="*/ 36 h 189"/>
                <a:gd name="T94" fmla="*/ 201 w 519"/>
                <a:gd name="T95" fmla="*/ 51 h 189"/>
                <a:gd name="T96" fmla="*/ 165 w 519"/>
                <a:gd name="T97" fmla="*/ 53 h 189"/>
                <a:gd name="T98" fmla="*/ 153 w 519"/>
                <a:gd name="T99" fmla="*/ 61 h 189"/>
                <a:gd name="T100" fmla="*/ 180 w 519"/>
                <a:gd name="T101" fmla="*/ 103 h 189"/>
                <a:gd name="T102" fmla="*/ 218 w 519"/>
                <a:gd name="T103" fmla="*/ 112 h 189"/>
                <a:gd name="T104" fmla="*/ 268 w 519"/>
                <a:gd name="T105" fmla="*/ 178 h 189"/>
                <a:gd name="T106" fmla="*/ 268 w 519"/>
                <a:gd name="T107" fmla="*/ 178 h 189"/>
                <a:gd name="T108" fmla="*/ 236 w 519"/>
                <a:gd name="T109" fmla="*/ 169 h 189"/>
                <a:gd name="T110" fmla="*/ 251 w 519"/>
                <a:gd name="T111"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189">
                  <a:moveTo>
                    <a:pt x="38" y="81"/>
                  </a:moveTo>
                  <a:cubicBezTo>
                    <a:pt x="37" y="82"/>
                    <a:pt x="41" y="89"/>
                    <a:pt x="43" y="87"/>
                  </a:cubicBezTo>
                  <a:cubicBezTo>
                    <a:pt x="46" y="85"/>
                    <a:pt x="40" y="75"/>
                    <a:pt x="38" y="81"/>
                  </a:cubicBezTo>
                  <a:close/>
                  <a:moveTo>
                    <a:pt x="147" y="101"/>
                  </a:moveTo>
                  <a:cubicBezTo>
                    <a:pt x="147" y="98"/>
                    <a:pt x="138" y="99"/>
                    <a:pt x="141" y="104"/>
                  </a:cubicBezTo>
                  <a:cubicBezTo>
                    <a:pt x="144" y="108"/>
                    <a:pt x="147" y="104"/>
                    <a:pt x="147" y="101"/>
                  </a:cubicBezTo>
                  <a:close/>
                  <a:moveTo>
                    <a:pt x="22" y="52"/>
                  </a:moveTo>
                  <a:cubicBezTo>
                    <a:pt x="21" y="55"/>
                    <a:pt x="25" y="65"/>
                    <a:pt x="29" y="61"/>
                  </a:cubicBezTo>
                  <a:cubicBezTo>
                    <a:pt x="33" y="57"/>
                    <a:pt x="22" y="49"/>
                    <a:pt x="22" y="52"/>
                  </a:cubicBezTo>
                  <a:close/>
                  <a:moveTo>
                    <a:pt x="273" y="109"/>
                  </a:moveTo>
                  <a:cubicBezTo>
                    <a:pt x="278" y="109"/>
                    <a:pt x="278" y="117"/>
                    <a:pt x="277" y="121"/>
                  </a:cubicBezTo>
                  <a:cubicBezTo>
                    <a:pt x="276" y="125"/>
                    <a:pt x="274" y="136"/>
                    <a:pt x="278" y="134"/>
                  </a:cubicBezTo>
                  <a:cubicBezTo>
                    <a:pt x="283" y="132"/>
                    <a:pt x="287" y="125"/>
                    <a:pt x="284" y="123"/>
                  </a:cubicBezTo>
                  <a:cubicBezTo>
                    <a:pt x="281" y="121"/>
                    <a:pt x="281" y="106"/>
                    <a:pt x="282" y="102"/>
                  </a:cubicBezTo>
                  <a:cubicBezTo>
                    <a:pt x="284" y="99"/>
                    <a:pt x="293" y="101"/>
                    <a:pt x="290" y="107"/>
                  </a:cubicBezTo>
                  <a:cubicBezTo>
                    <a:pt x="287" y="113"/>
                    <a:pt x="295" y="112"/>
                    <a:pt x="295" y="118"/>
                  </a:cubicBezTo>
                  <a:cubicBezTo>
                    <a:pt x="295" y="125"/>
                    <a:pt x="300" y="121"/>
                    <a:pt x="306" y="120"/>
                  </a:cubicBezTo>
                  <a:cubicBezTo>
                    <a:pt x="311" y="118"/>
                    <a:pt x="310" y="115"/>
                    <a:pt x="306" y="111"/>
                  </a:cubicBezTo>
                  <a:cubicBezTo>
                    <a:pt x="303" y="107"/>
                    <a:pt x="309" y="101"/>
                    <a:pt x="304" y="98"/>
                  </a:cubicBezTo>
                  <a:cubicBezTo>
                    <a:pt x="299" y="95"/>
                    <a:pt x="296" y="90"/>
                    <a:pt x="300" y="89"/>
                  </a:cubicBezTo>
                  <a:cubicBezTo>
                    <a:pt x="305" y="88"/>
                    <a:pt x="319" y="80"/>
                    <a:pt x="317" y="76"/>
                  </a:cubicBezTo>
                  <a:cubicBezTo>
                    <a:pt x="316" y="73"/>
                    <a:pt x="296" y="77"/>
                    <a:pt x="294" y="83"/>
                  </a:cubicBezTo>
                  <a:cubicBezTo>
                    <a:pt x="293" y="89"/>
                    <a:pt x="279" y="82"/>
                    <a:pt x="280" y="72"/>
                  </a:cubicBezTo>
                  <a:cubicBezTo>
                    <a:pt x="282" y="62"/>
                    <a:pt x="310" y="60"/>
                    <a:pt x="318" y="64"/>
                  </a:cubicBezTo>
                  <a:cubicBezTo>
                    <a:pt x="326" y="67"/>
                    <a:pt x="334" y="58"/>
                    <a:pt x="337" y="52"/>
                  </a:cubicBezTo>
                  <a:cubicBezTo>
                    <a:pt x="340" y="46"/>
                    <a:pt x="331" y="53"/>
                    <a:pt x="325" y="57"/>
                  </a:cubicBezTo>
                  <a:cubicBezTo>
                    <a:pt x="320" y="60"/>
                    <a:pt x="305" y="56"/>
                    <a:pt x="297" y="54"/>
                  </a:cubicBezTo>
                  <a:cubicBezTo>
                    <a:pt x="289" y="51"/>
                    <a:pt x="290" y="58"/>
                    <a:pt x="283" y="59"/>
                  </a:cubicBezTo>
                  <a:cubicBezTo>
                    <a:pt x="277" y="60"/>
                    <a:pt x="278" y="74"/>
                    <a:pt x="275" y="76"/>
                  </a:cubicBezTo>
                  <a:cubicBezTo>
                    <a:pt x="272" y="78"/>
                    <a:pt x="272" y="88"/>
                    <a:pt x="266" y="98"/>
                  </a:cubicBezTo>
                  <a:cubicBezTo>
                    <a:pt x="260" y="107"/>
                    <a:pt x="268" y="109"/>
                    <a:pt x="273" y="109"/>
                  </a:cubicBezTo>
                  <a:close/>
                  <a:moveTo>
                    <a:pt x="121" y="118"/>
                  </a:moveTo>
                  <a:cubicBezTo>
                    <a:pt x="121" y="113"/>
                    <a:pt x="123" y="108"/>
                    <a:pt x="123" y="106"/>
                  </a:cubicBezTo>
                  <a:cubicBezTo>
                    <a:pt x="123" y="104"/>
                    <a:pt x="124" y="103"/>
                    <a:pt x="127" y="103"/>
                  </a:cubicBezTo>
                  <a:cubicBezTo>
                    <a:pt x="130" y="104"/>
                    <a:pt x="130" y="97"/>
                    <a:pt x="128" y="96"/>
                  </a:cubicBezTo>
                  <a:cubicBezTo>
                    <a:pt x="125" y="96"/>
                    <a:pt x="124" y="87"/>
                    <a:pt x="118" y="87"/>
                  </a:cubicBezTo>
                  <a:cubicBezTo>
                    <a:pt x="113" y="87"/>
                    <a:pt x="114" y="92"/>
                    <a:pt x="117" y="92"/>
                  </a:cubicBezTo>
                  <a:cubicBezTo>
                    <a:pt x="120" y="93"/>
                    <a:pt x="122" y="95"/>
                    <a:pt x="121" y="98"/>
                  </a:cubicBezTo>
                  <a:cubicBezTo>
                    <a:pt x="120" y="100"/>
                    <a:pt x="119" y="95"/>
                    <a:pt x="114" y="96"/>
                  </a:cubicBezTo>
                  <a:cubicBezTo>
                    <a:pt x="110" y="96"/>
                    <a:pt x="113" y="90"/>
                    <a:pt x="107" y="90"/>
                  </a:cubicBezTo>
                  <a:cubicBezTo>
                    <a:pt x="102" y="89"/>
                    <a:pt x="103" y="80"/>
                    <a:pt x="97" y="80"/>
                  </a:cubicBezTo>
                  <a:cubicBezTo>
                    <a:pt x="92" y="80"/>
                    <a:pt x="91" y="75"/>
                    <a:pt x="95" y="72"/>
                  </a:cubicBezTo>
                  <a:cubicBezTo>
                    <a:pt x="99" y="68"/>
                    <a:pt x="89" y="65"/>
                    <a:pt x="89" y="61"/>
                  </a:cubicBezTo>
                  <a:cubicBezTo>
                    <a:pt x="89" y="57"/>
                    <a:pt x="83" y="60"/>
                    <a:pt x="83" y="56"/>
                  </a:cubicBezTo>
                  <a:cubicBezTo>
                    <a:pt x="83" y="53"/>
                    <a:pt x="81" y="55"/>
                    <a:pt x="78" y="51"/>
                  </a:cubicBezTo>
                  <a:cubicBezTo>
                    <a:pt x="75" y="47"/>
                    <a:pt x="73" y="50"/>
                    <a:pt x="71" y="47"/>
                  </a:cubicBezTo>
                  <a:cubicBezTo>
                    <a:pt x="68" y="44"/>
                    <a:pt x="64" y="43"/>
                    <a:pt x="62" y="44"/>
                  </a:cubicBezTo>
                  <a:cubicBezTo>
                    <a:pt x="60" y="45"/>
                    <a:pt x="54" y="39"/>
                    <a:pt x="52" y="34"/>
                  </a:cubicBezTo>
                  <a:cubicBezTo>
                    <a:pt x="51" y="30"/>
                    <a:pt x="35" y="23"/>
                    <a:pt x="33" y="17"/>
                  </a:cubicBezTo>
                  <a:cubicBezTo>
                    <a:pt x="31" y="11"/>
                    <a:pt x="26" y="9"/>
                    <a:pt x="17" y="9"/>
                  </a:cubicBezTo>
                  <a:cubicBezTo>
                    <a:pt x="8" y="10"/>
                    <a:pt x="4" y="0"/>
                    <a:pt x="2" y="5"/>
                  </a:cubicBezTo>
                  <a:cubicBezTo>
                    <a:pt x="0" y="11"/>
                    <a:pt x="12" y="23"/>
                    <a:pt x="18" y="27"/>
                  </a:cubicBezTo>
                  <a:cubicBezTo>
                    <a:pt x="23" y="30"/>
                    <a:pt x="26" y="42"/>
                    <a:pt x="33" y="43"/>
                  </a:cubicBezTo>
                  <a:cubicBezTo>
                    <a:pt x="40" y="43"/>
                    <a:pt x="40" y="64"/>
                    <a:pt x="45" y="65"/>
                  </a:cubicBezTo>
                  <a:cubicBezTo>
                    <a:pt x="50" y="66"/>
                    <a:pt x="61" y="83"/>
                    <a:pt x="63" y="91"/>
                  </a:cubicBezTo>
                  <a:cubicBezTo>
                    <a:pt x="64" y="100"/>
                    <a:pt x="75" y="104"/>
                    <a:pt x="79" y="111"/>
                  </a:cubicBezTo>
                  <a:cubicBezTo>
                    <a:pt x="83" y="117"/>
                    <a:pt x="97" y="126"/>
                    <a:pt x="99" y="128"/>
                  </a:cubicBezTo>
                  <a:cubicBezTo>
                    <a:pt x="101" y="131"/>
                    <a:pt x="103" y="137"/>
                    <a:pt x="105" y="134"/>
                  </a:cubicBezTo>
                  <a:cubicBezTo>
                    <a:pt x="107" y="131"/>
                    <a:pt x="114" y="134"/>
                    <a:pt x="117" y="134"/>
                  </a:cubicBezTo>
                  <a:cubicBezTo>
                    <a:pt x="120" y="135"/>
                    <a:pt x="121" y="122"/>
                    <a:pt x="121" y="118"/>
                  </a:cubicBezTo>
                  <a:close/>
                  <a:moveTo>
                    <a:pt x="376" y="64"/>
                  </a:moveTo>
                  <a:cubicBezTo>
                    <a:pt x="383" y="65"/>
                    <a:pt x="380" y="61"/>
                    <a:pt x="380" y="56"/>
                  </a:cubicBezTo>
                  <a:cubicBezTo>
                    <a:pt x="380" y="51"/>
                    <a:pt x="373" y="55"/>
                    <a:pt x="373" y="53"/>
                  </a:cubicBezTo>
                  <a:cubicBezTo>
                    <a:pt x="373" y="51"/>
                    <a:pt x="371" y="41"/>
                    <a:pt x="365" y="49"/>
                  </a:cubicBezTo>
                  <a:cubicBezTo>
                    <a:pt x="360" y="56"/>
                    <a:pt x="367" y="74"/>
                    <a:pt x="371" y="73"/>
                  </a:cubicBezTo>
                  <a:cubicBezTo>
                    <a:pt x="375" y="73"/>
                    <a:pt x="368" y="64"/>
                    <a:pt x="376" y="64"/>
                  </a:cubicBezTo>
                  <a:close/>
                  <a:moveTo>
                    <a:pt x="348" y="106"/>
                  </a:moveTo>
                  <a:cubicBezTo>
                    <a:pt x="350" y="111"/>
                    <a:pt x="359" y="114"/>
                    <a:pt x="362" y="110"/>
                  </a:cubicBezTo>
                  <a:cubicBezTo>
                    <a:pt x="365" y="105"/>
                    <a:pt x="347" y="100"/>
                    <a:pt x="348" y="106"/>
                  </a:cubicBezTo>
                  <a:close/>
                  <a:moveTo>
                    <a:pt x="322" y="162"/>
                  </a:moveTo>
                  <a:cubicBezTo>
                    <a:pt x="313" y="161"/>
                    <a:pt x="307" y="168"/>
                    <a:pt x="298" y="164"/>
                  </a:cubicBezTo>
                  <a:cubicBezTo>
                    <a:pt x="289" y="161"/>
                    <a:pt x="276" y="164"/>
                    <a:pt x="277" y="167"/>
                  </a:cubicBezTo>
                  <a:cubicBezTo>
                    <a:pt x="278" y="170"/>
                    <a:pt x="286" y="170"/>
                    <a:pt x="295" y="171"/>
                  </a:cubicBezTo>
                  <a:cubicBezTo>
                    <a:pt x="304" y="171"/>
                    <a:pt x="312" y="166"/>
                    <a:pt x="318" y="166"/>
                  </a:cubicBezTo>
                  <a:cubicBezTo>
                    <a:pt x="324" y="165"/>
                    <a:pt x="331" y="164"/>
                    <a:pt x="322" y="162"/>
                  </a:cubicBezTo>
                  <a:close/>
                  <a:moveTo>
                    <a:pt x="393" y="101"/>
                  </a:moveTo>
                  <a:cubicBezTo>
                    <a:pt x="385" y="99"/>
                    <a:pt x="370" y="101"/>
                    <a:pt x="371" y="105"/>
                  </a:cubicBezTo>
                  <a:cubicBezTo>
                    <a:pt x="373" y="109"/>
                    <a:pt x="380" y="108"/>
                    <a:pt x="387" y="108"/>
                  </a:cubicBezTo>
                  <a:cubicBezTo>
                    <a:pt x="394" y="108"/>
                    <a:pt x="397" y="113"/>
                    <a:pt x="401" y="113"/>
                  </a:cubicBezTo>
                  <a:cubicBezTo>
                    <a:pt x="405" y="113"/>
                    <a:pt x="402" y="104"/>
                    <a:pt x="393" y="101"/>
                  </a:cubicBezTo>
                  <a:close/>
                  <a:moveTo>
                    <a:pt x="218" y="159"/>
                  </a:moveTo>
                  <a:cubicBezTo>
                    <a:pt x="217" y="155"/>
                    <a:pt x="204" y="158"/>
                    <a:pt x="198" y="156"/>
                  </a:cubicBezTo>
                  <a:cubicBezTo>
                    <a:pt x="192" y="153"/>
                    <a:pt x="205" y="151"/>
                    <a:pt x="209" y="148"/>
                  </a:cubicBezTo>
                  <a:cubicBezTo>
                    <a:pt x="214" y="145"/>
                    <a:pt x="207" y="144"/>
                    <a:pt x="196" y="148"/>
                  </a:cubicBezTo>
                  <a:cubicBezTo>
                    <a:pt x="185" y="151"/>
                    <a:pt x="173" y="140"/>
                    <a:pt x="173" y="145"/>
                  </a:cubicBezTo>
                  <a:cubicBezTo>
                    <a:pt x="172" y="150"/>
                    <a:pt x="153" y="143"/>
                    <a:pt x="149" y="140"/>
                  </a:cubicBezTo>
                  <a:cubicBezTo>
                    <a:pt x="144" y="136"/>
                    <a:pt x="126" y="132"/>
                    <a:pt x="122" y="138"/>
                  </a:cubicBezTo>
                  <a:cubicBezTo>
                    <a:pt x="119" y="145"/>
                    <a:pt x="116" y="139"/>
                    <a:pt x="117" y="145"/>
                  </a:cubicBezTo>
                  <a:cubicBezTo>
                    <a:pt x="118" y="149"/>
                    <a:pt x="122" y="147"/>
                    <a:pt x="125" y="147"/>
                  </a:cubicBezTo>
                  <a:cubicBezTo>
                    <a:pt x="128" y="147"/>
                    <a:pt x="127" y="152"/>
                    <a:pt x="131" y="153"/>
                  </a:cubicBezTo>
                  <a:cubicBezTo>
                    <a:pt x="136" y="154"/>
                    <a:pt x="150" y="158"/>
                    <a:pt x="151" y="155"/>
                  </a:cubicBezTo>
                  <a:cubicBezTo>
                    <a:pt x="153" y="152"/>
                    <a:pt x="166" y="155"/>
                    <a:pt x="173" y="160"/>
                  </a:cubicBezTo>
                  <a:cubicBezTo>
                    <a:pt x="179" y="165"/>
                    <a:pt x="195" y="166"/>
                    <a:pt x="201" y="165"/>
                  </a:cubicBezTo>
                  <a:cubicBezTo>
                    <a:pt x="207" y="164"/>
                    <a:pt x="213" y="169"/>
                    <a:pt x="216" y="165"/>
                  </a:cubicBezTo>
                  <a:cubicBezTo>
                    <a:pt x="218" y="162"/>
                    <a:pt x="222" y="171"/>
                    <a:pt x="229" y="166"/>
                  </a:cubicBezTo>
                  <a:cubicBezTo>
                    <a:pt x="236" y="161"/>
                    <a:pt x="218" y="163"/>
                    <a:pt x="218" y="159"/>
                  </a:cubicBezTo>
                  <a:close/>
                  <a:moveTo>
                    <a:pt x="480" y="86"/>
                  </a:moveTo>
                  <a:cubicBezTo>
                    <a:pt x="475" y="86"/>
                    <a:pt x="474" y="95"/>
                    <a:pt x="470" y="95"/>
                  </a:cubicBezTo>
                  <a:cubicBezTo>
                    <a:pt x="466" y="95"/>
                    <a:pt x="460" y="104"/>
                    <a:pt x="452" y="107"/>
                  </a:cubicBezTo>
                  <a:cubicBezTo>
                    <a:pt x="444" y="109"/>
                    <a:pt x="443" y="84"/>
                    <a:pt x="440" y="79"/>
                  </a:cubicBezTo>
                  <a:cubicBezTo>
                    <a:pt x="436" y="74"/>
                    <a:pt x="416" y="70"/>
                    <a:pt x="414" y="75"/>
                  </a:cubicBezTo>
                  <a:cubicBezTo>
                    <a:pt x="412" y="81"/>
                    <a:pt x="405" y="78"/>
                    <a:pt x="404" y="83"/>
                  </a:cubicBezTo>
                  <a:cubicBezTo>
                    <a:pt x="404" y="87"/>
                    <a:pt x="406" y="86"/>
                    <a:pt x="410" y="86"/>
                  </a:cubicBezTo>
                  <a:cubicBezTo>
                    <a:pt x="415" y="86"/>
                    <a:pt x="415" y="89"/>
                    <a:pt x="417" y="93"/>
                  </a:cubicBezTo>
                  <a:cubicBezTo>
                    <a:pt x="419" y="98"/>
                    <a:pt x="431" y="95"/>
                    <a:pt x="435" y="94"/>
                  </a:cubicBezTo>
                  <a:cubicBezTo>
                    <a:pt x="439" y="94"/>
                    <a:pt x="439" y="100"/>
                    <a:pt x="434" y="98"/>
                  </a:cubicBezTo>
                  <a:cubicBezTo>
                    <a:pt x="428" y="96"/>
                    <a:pt x="428" y="100"/>
                    <a:pt x="424" y="99"/>
                  </a:cubicBezTo>
                  <a:cubicBezTo>
                    <a:pt x="420" y="98"/>
                    <a:pt x="415" y="99"/>
                    <a:pt x="417" y="101"/>
                  </a:cubicBezTo>
                  <a:cubicBezTo>
                    <a:pt x="420" y="103"/>
                    <a:pt x="424" y="106"/>
                    <a:pt x="424" y="111"/>
                  </a:cubicBezTo>
                  <a:cubicBezTo>
                    <a:pt x="424" y="116"/>
                    <a:pt x="432" y="115"/>
                    <a:pt x="432" y="111"/>
                  </a:cubicBezTo>
                  <a:cubicBezTo>
                    <a:pt x="432" y="107"/>
                    <a:pt x="436" y="112"/>
                    <a:pt x="444" y="114"/>
                  </a:cubicBezTo>
                  <a:cubicBezTo>
                    <a:pt x="451" y="116"/>
                    <a:pt x="446" y="119"/>
                    <a:pt x="454" y="120"/>
                  </a:cubicBezTo>
                  <a:cubicBezTo>
                    <a:pt x="461" y="120"/>
                    <a:pt x="479" y="126"/>
                    <a:pt x="485" y="131"/>
                  </a:cubicBezTo>
                  <a:cubicBezTo>
                    <a:pt x="492" y="136"/>
                    <a:pt x="487" y="139"/>
                    <a:pt x="492" y="144"/>
                  </a:cubicBezTo>
                  <a:cubicBezTo>
                    <a:pt x="496" y="148"/>
                    <a:pt x="497" y="154"/>
                    <a:pt x="491" y="154"/>
                  </a:cubicBezTo>
                  <a:cubicBezTo>
                    <a:pt x="485" y="154"/>
                    <a:pt x="479" y="160"/>
                    <a:pt x="481" y="163"/>
                  </a:cubicBezTo>
                  <a:cubicBezTo>
                    <a:pt x="482" y="166"/>
                    <a:pt x="502" y="161"/>
                    <a:pt x="507" y="161"/>
                  </a:cubicBezTo>
                  <a:cubicBezTo>
                    <a:pt x="510" y="161"/>
                    <a:pt x="513" y="167"/>
                    <a:pt x="519" y="171"/>
                  </a:cubicBezTo>
                  <a:cubicBezTo>
                    <a:pt x="519" y="99"/>
                    <a:pt x="519" y="99"/>
                    <a:pt x="519" y="99"/>
                  </a:cubicBezTo>
                  <a:cubicBezTo>
                    <a:pt x="504" y="95"/>
                    <a:pt x="484" y="86"/>
                    <a:pt x="480" y="86"/>
                  </a:cubicBezTo>
                  <a:close/>
                  <a:moveTo>
                    <a:pt x="336" y="170"/>
                  </a:moveTo>
                  <a:cubicBezTo>
                    <a:pt x="335" y="171"/>
                    <a:pt x="334" y="172"/>
                    <a:pt x="332" y="172"/>
                  </a:cubicBezTo>
                  <a:cubicBezTo>
                    <a:pt x="332" y="173"/>
                    <a:pt x="331" y="175"/>
                    <a:pt x="330" y="175"/>
                  </a:cubicBezTo>
                  <a:cubicBezTo>
                    <a:pt x="329" y="176"/>
                    <a:pt x="328" y="174"/>
                    <a:pt x="327" y="173"/>
                  </a:cubicBezTo>
                  <a:cubicBezTo>
                    <a:pt x="320" y="176"/>
                    <a:pt x="317" y="184"/>
                    <a:pt x="321" y="186"/>
                  </a:cubicBezTo>
                  <a:cubicBezTo>
                    <a:pt x="326" y="188"/>
                    <a:pt x="332" y="182"/>
                    <a:pt x="336" y="178"/>
                  </a:cubicBezTo>
                  <a:cubicBezTo>
                    <a:pt x="336" y="177"/>
                    <a:pt x="337" y="176"/>
                    <a:pt x="337" y="176"/>
                  </a:cubicBezTo>
                  <a:cubicBezTo>
                    <a:pt x="337" y="176"/>
                    <a:pt x="338" y="175"/>
                    <a:pt x="338" y="175"/>
                  </a:cubicBezTo>
                  <a:cubicBezTo>
                    <a:pt x="338" y="175"/>
                    <a:pt x="339" y="174"/>
                    <a:pt x="339" y="174"/>
                  </a:cubicBezTo>
                  <a:cubicBezTo>
                    <a:pt x="338" y="173"/>
                    <a:pt x="337" y="171"/>
                    <a:pt x="336" y="170"/>
                  </a:cubicBezTo>
                  <a:close/>
                  <a:moveTo>
                    <a:pt x="243" y="85"/>
                  </a:moveTo>
                  <a:cubicBezTo>
                    <a:pt x="249" y="81"/>
                    <a:pt x="250" y="74"/>
                    <a:pt x="250" y="67"/>
                  </a:cubicBezTo>
                  <a:cubicBezTo>
                    <a:pt x="249" y="61"/>
                    <a:pt x="264" y="60"/>
                    <a:pt x="267" y="58"/>
                  </a:cubicBezTo>
                  <a:cubicBezTo>
                    <a:pt x="269" y="55"/>
                    <a:pt x="263" y="51"/>
                    <a:pt x="259" y="49"/>
                  </a:cubicBezTo>
                  <a:cubicBezTo>
                    <a:pt x="255" y="47"/>
                    <a:pt x="258" y="42"/>
                    <a:pt x="255" y="40"/>
                  </a:cubicBezTo>
                  <a:cubicBezTo>
                    <a:pt x="252" y="37"/>
                    <a:pt x="247" y="30"/>
                    <a:pt x="252" y="30"/>
                  </a:cubicBezTo>
                  <a:cubicBezTo>
                    <a:pt x="256" y="29"/>
                    <a:pt x="249" y="23"/>
                    <a:pt x="252" y="21"/>
                  </a:cubicBezTo>
                  <a:cubicBezTo>
                    <a:pt x="253" y="21"/>
                    <a:pt x="253" y="21"/>
                    <a:pt x="254" y="20"/>
                  </a:cubicBezTo>
                  <a:cubicBezTo>
                    <a:pt x="252" y="19"/>
                    <a:pt x="250" y="19"/>
                    <a:pt x="249" y="19"/>
                  </a:cubicBezTo>
                  <a:cubicBezTo>
                    <a:pt x="243" y="19"/>
                    <a:pt x="231" y="17"/>
                    <a:pt x="231" y="26"/>
                  </a:cubicBezTo>
                  <a:cubicBezTo>
                    <a:pt x="232" y="35"/>
                    <a:pt x="224" y="31"/>
                    <a:pt x="225" y="36"/>
                  </a:cubicBezTo>
                  <a:cubicBezTo>
                    <a:pt x="225" y="41"/>
                    <a:pt x="221" y="41"/>
                    <a:pt x="221" y="47"/>
                  </a:cubicBezTo>
                  <a:cubicBezTo>
                    <a:pt x="222" y="53"/>
                    <a:pt x="218" y="50"/>
                    <a:pt x="211" y="53"/>
                  </a:cubicBezTo>
                  <a:cubicBezTo>
                    <a:pt x="205" y="57"/>
                    <a:pt x="207" y="51"/>
                    <a:pt x="201" y="51"/>
                  </a:cubicBezTo>
                  <a:cubicBezTo>
                    <a:pt x="194" y="51"/>
                    <a:pt x="193" y="55"/>
                    <a:pt x="189" y="56"/>
                  </a:cubicBezTo>
                  <a:cubicBezTo>
                    <a:pt x="185" y="57"/>
                    <a:pt x="177" y="55"/>
                    <a:pt x="175" y="57"/>
                  </a:cubicBezTo>
                  <a:cubicBezTo>
                    <a:pt x="172" y="59"/>
                    <a:pt x="168" y="53"/>
                    <a:pt x="165" y="53"/>
                  </a:cubicBezTo>
                  <a:cubicBezTo>
                    <a:pt x="164" y="53"/>
                    <a:pt x="163" y="49"/>
                    <a:pt x="162" y="45"/>
                  </a:cubicBezTo>
                  <a:cubicBezTo>
                    <a:pt x="162" y="45"/>
                    <a:pt x="161" y="45"/>
                    <a:pt x="161" y="45"/>
                  </a:cubicBezTo>
                  <a:cubicBezTo>
                    <a:pt x="156" y="46"/>
                    <a:pt x="149" y="57"/>
                    <a:pt x="153" y="61"/>
                  </a:cubicBezTo>
                  <a:cubicBezTo>
                    <a:pt x="158" y="66"/>
                    <a:pt x="157" y="73"/>
                    <a:pt x="159" y="77"/>
                  </a:cubicBezTo>
                  <a:cubicBezTo>
                    <a:pt x="162" y="80"/>
                    <a:pt x="169" y="81"/>
                    <a:pt x="169" y="88"/>
                  </a:cubicBezTo>
                  <a:cubicBezTo>
                    <a:pt x="169" y="95"/>
                    <a:pt x="175" y="106"/>
                    <a:pt x="180" y="103"/>
                  </a:cubicBezTo>
                  <a:cubicBezTo>
                    <a:pt x="184" y="100"/>
                    <a:pt x="187" y="104"/>
                    <a:pt x="189" y="107"/>
                  </a:cubicBezTo>
                  <a:cubicBezTo>
                    <a:pt x="190" y="110"/>
                    <a:pt x="200" y="105"/>
                    <a:pt x="204" y="106"/>
                  </a:cubicBezTo>
                  <a:cubicBezTo>
                    <a:pt x="207" y="106"/>
                    <a:pt x="217" y="108"/>
                    <a:pt x="218" y="112"/>
                  </a:cubicBezTo>
                  <a:cubicBezTo>
                    <a:pt x="219" y="116"/>
                    <a:pt x="228" y="112"/>
                    <a:pt x="234" y="110"/>
                  </a:cubicBezTo>
                  <a:cubicBezTo>
                    <a:pt x="241" y="107"/>
                    <a:pt x="237" y="88"/>
                    <a:pt x="243" y="85"/>
                  </a:cubicBezTo>
                  <a:close/>
                  <a:moveTo>
                    <a:pt x="268" y="178"/>
                  </a:moveTo>
                  <a:cubicBezTo>
                    <a:pt x="270" y="181"/>
                    <a:pt x="276" y="181"/>
                    <a:pt x="278" y="183"/>
                  </a:cubicBezTo>
                  <a:cubicBezTo>
                    <a:pt x="280" y="185"/>
                    <a:pt x="289" y="189"/>
                    <a:pt x="289" y="184"/>
                  </a:cubicBezTo>
                  <a:cubicBezTo>
                    <a:pt x="289" y="178"/>
                    <a:pt x="266" y="175"/>
                    <a:pt x="268" y="178"/>
                  </a:cubicBezTo>
                  <a:close/>
                  <a:moveTo>
                    <a:pt x="251" y="162"/>
                  </a:moveTo>
                  <a:cubicBezTo>
                    <a:pt x="250" y="165"/>
                    <a:pt x="244" y="165"/>
                    <a:pt x="241" y="163"/>
                  </a:cubicBezTo>
                  <a:cubicBezTo>
                    <a:pt x="238" y="161"/>
                    <a:pt x="234" y="166"/>
                    <a:pt x="236" y="169"/>
                  </a:cubicBezTo>
                  <a:cubicBezTo>
                    <a:pt x="237" y="170"/>
                    <a:pt x="244" y="176"/>
                    <a:pt x="252" y="172"/>
                  </a:cubicBezTo>
                  <a:cubicBezTo>
                    <a:pt x="260" y="168"/>
                    <a:pt x="266" y="171"/>
                    <a:pt x="268" y="167"/>
                  </a:cubicBezTo>
                  <a:cubicBezTo>
                    <a:pt x="270" y="163"/>
                    <a:pt x="253" y="159"/>
                    <a:pt x="251" y="162"/>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3" name="Freeform 248">
              <a:extLst>
                <a:ext uri="{FF2B5EF4-FFF2-40B4-BE49-F238E27FC236}">
                  <a16:creationId xmlns="" xmlns:a16="http://schemas.microsoft.com/office/drawing/2014/main" id="{F8338843-8AE4-4427-814B-DCB973673281}"/>
                </a:ext>
              </a:extLst>
            </p:cNvPr>
            <p:cNvSpPr>
              <a:spLocks noEditPoints="1"/>
            </p:cNvSpPr>
            <p:nvPr/>
          </p:nvSpPr>
          <p:spPr bwMode="auto">
            <a:xfrm>
              <a:off x="7169150" y="3435351"/>
              <a:ext cx="77788" cy="31750"/>
            </a:xfrm>
            <a:custGeom>
              <a:avLst/>
              <a:gdLst>
                <a:gd name="T0" fmla="*/ 3 w 37"/>
                <a:gd name="T1" fmla="*/ 11 h 15"/>
                <a:gd name="T2" fmla="*/ 0 w 37"/>
                <a:gd name="T3" fmla="*/ 12 h 15"/>
                <a:gd name="T4" fmla="*/ 3 w 37"/>
                <a:gd name="T5" fmla="*/ 14 h 15"/>
                <a:gd name="T6" fmla="*/ 5 w 37"/>
                <a:gd name="T7" fmla="*/ 11 h 15"/>
                <a:gd name="T8" fmla="*/ 4 w 37"/>
                <a:gd name="T9" fmla="*/ 11 h 15"/>
                <a:gd name="T10" fmla="*/ 3 w 37"/>
                <a:gd name="T11" fmla="*/ 11 h 15"/>
                <a:gd name="T12" fmla="*/ 19 w 37"/>
                <a:gd name="T13" fmla="*/ 3 h 15"/>
                <a:gd name="T14" fmla="*/ 10 w 37"/>
                <a:gd name="T15" fmla="*/ 9 h 15"/>
                <a:gd name="T16" fmla="*/ 9 w 37"/>
                <a:gd name="T17" fmla="*/ 9 h 15"/>
                <a:gd name="T18" fmla="*/ 12 w 37"/>
                <a:gd name="T19" fmla="*/ 13 h 15"/>
                <a:gd name="T20" fmla="*/ 36 w 37"/>
                <a:gd name="T21" fmla="*/ 2 h 15"/>
                <a:gd name="T22" fmla="*/ 19 w 37"/>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
                  <a:moveTo>
                    <a:pt x="3" y="11"/>
                  </a:moveTo>
                  <a:cubicBezTo>
                    <a:pt x="2" y="11"/>
                    <a:pt x="1" y="12"/>
                    <a:pt x="0" y="12"/>
                  </a:cubicBezTo>
                  <a:cubicBezTo>
                    <a:pt x="1" y="13"/>
                    <a:pt x="2" y="15"/>
                    <a:pt x="3" y="14"/>
                  </a:cubicBezTo>
                  <a:cubicBezTo>
                    <a:pt x="4" y="14"/>
                    <a:pt x="5" y="12"/>
                    <a:pt x="5" y="11"/>
                  </a:cubicBezTo>
                  <a:cubicBezTo>
                    <a:pt x="5" y="11"/>
                    <a:pt x="4" y="11"/>
                    <a:pt x="4" y="11"/>
                  </a:cubicBezTo>
                  <a:cubicBezTo>
                    <a:pt x="3" y="11"/>
                    <a:pt x="3" y="11"/>
                    <a:pt x="3" y="11"/>
                  </a:cubicBezTo>
                  <a:close/>
                  <a:moveTo>
                    <a:pt x="19" y="3"/>
                  </a:moveTo>
                  <a:cubicBezTo>
                    <a:pt x="15" y="2"/>
                    <a:pt x="13" y="6"/>
                    <a:pt x="10" y="9"/>
                  </a:cubicBezTo>
                  <a:cubicBezTo>
                    <a:pt x="9" y="9"/>
                    <a:pt x="9" y="9"/>
                    <a:pt x="9" y="9"/>
                  </a:cubicBezTo>
                  <a:cubicBezTo>
                    <a:pt x="10" y="10"/>
                    <a:pt x="11" y="12"/>
                    <a:pt x="12" y="13"/>
                  </a:cubicBezTo>
                  <a:cubicBezTo>
                    <a:pt x="19" y="9"/>
                    <a:pt x="35" y="5"/>
                    <a:pt x="36" y="2"/>
                  </a:cubicBezTo>
                  <a:cubicBezTo>
                    <a:pt x="37" y="0"/>
                    <a:pt x="26" y="3"/>
                    <a:pt x="19" y="3"/>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4" name="Freeform 249">
              <a:extLst>
                <a:ext uri="{FF2B5EF4-FFF2-40B4-BE49-F238E27FC236}">
                  <a16:creationId xmlns="" xmlns:a16="http://schemas.microsoft.com/office/drawing/2014/main" id="{8DAE4594-C2CA-4963-B72F-505B0A9712E6}"/>
                </a:ext>
              </a:extLst>
            </p:cNvPr>
            <p:cNvSpPr>
              <a:spLocks noEditPoints="1"/>
            </p:cNvSpPr>
            <p:nvPr/>
          </p:nvSpPr>
          <p:spPr bwMode="auto">
            <a:xfrm>
              <a:off x="4392612" y="2008188"/>
              <a:ext cx="274638" cy="301625"/>
            </a:xfrm>
            <a:custGeom>
              <a:avLst/>
              <a:gdLst>
                <a:gd name="T0" fmla="*/ 90 w 130"/>
                <a:gd name="T1" fmla="*/ 123 h 142"/>
                <a:gd name="T2" fmla="*/ 77 w 130"/>
                <a:gd name="T3" fmla="*/ 123 h 142"/>
                <a:gd name="T4" fmla="*/ 67 w 130"/>
                <a:gd name="T5" fmla="*/ 127 h 142"/>
                <a:gd name="T6" fmla="*/ 79 w 130"/>
                <a:gd name="T7" fmla="*/ 134 h 142"/>
                <a:gd name="T8" fmla="*/ 92 w 130"/>
                <a:gd name="T9" fmla="*/ 142 h 142"/>
                <a:gd name="T10" fmla="*/ 95 w 130"/>
                <a:gd name="T11" fmla="*/ 134 h 142"/>
                <a:gd name="T12" fmla="*/ 99 w 130"/>
                <a:gd name="T13" fmla="*/ 123 h 142"/>
                <a:gd name="T14" fmla="*/ 90 w 130"/>
                <a:gd name="T15" fmla="*/ 123 h 142"/>
                <a:gd name="T16" fmla="*/ 26 w 130"/>
                <a:gd name="T17" fmla="*/ 85 h 142"/>
                <a:gd name="T18" fmla="*/ 18 w 130"/>
                <a:gd name="T19" fmla="*/ 87 h 142"/>
                <a:gd name="T20" fmla="*/ 22 w 130"/>
                <a:gd name="T21" fmla="*/ 101 h 142"/>
                <a:gd name="T22" fmla="*/ 27 w 130"/>
                <a:gd name="T23" fmla="*/ 112 h 142"/>
                <a:gd name="T24" fmla="*/ 34 w 130"/>
                <a:gd name="T25" fmla="*/ 107 h 142"/>
                <a:gd name="T26" fmla="*/ 36 w 130"/>
                <a:gd name="T27" fmla="*/ 89 h 142"/>
                <a:gd name="T28" fmla="*/ 26 w 130"/>
                <a:gd name="T29" fmla="*/ 85 h 142"/>
                <a:gd name="T30" fmla="*/ 108 w 130"/>
                <a:gd name="T31" fmla="*/ 80 h 142"/>
                <a:gd name="T32" fmla="*/ 99 w 130"/>
                <a:gd name="T33" fmla="*/ 73 h 142"/>
                <a:gd name="T34" fmla="*/ 82 w 130"/>
                <a:gd name="T35" fmla="*/ 55 h 142"/>
                <a:gd name="T36" fmla="*/ 66 w 130"/>
                <a:gd name="T37" fmla="*/ 39 h 142"/>
                <a:gd name="T38" fmla="*/ 66 w 130"/>
                <a:gd name="T39" fmla="*/ 27 h 142"/>
                <a:gd name="T40" fmla="*/ 71 w 130"/>
                <a:gd name="T41" fmla="*/ 21 h 142"/>
                <a:gd name="T42" fmla="*/ 72 w 130"/>
                <a:gd name="T43" fmla="*/ 6 h 142"/>
                <a:gd name="T44" fmla="*/ 66 w 130"/>
                <a:gd name="T45" fmla="*/ 5 h 142"/>
                <a:gd name="T46" fmla="*/ 64 w 130"/>
                <a:gd name="T47" fmla="*/ 0 h 142"/>
                <a:gd name="T48" fmla="*/ 55 w 130"/>
                <a:gd name="T49" fmla="*/ 1 h 142"/>
                <a:gd name="T50" fmla="*/ 48 w 130"/>
                <a:gd name="T51" fmla="*/ 4 h 142"/>
                <a:gd name="T52" fmla="*/ 46 w 130"/>
                <a:gd name="T53" fmla="*/ 3 h 142"/>
                <a:gd name="T54" fmla="*/ 44 w 130"/>
                <a:gd name="T55" fmla="*/ 5 h 142"/>
                <a:gd name="T56" fmla="*/ 42 w 130"/>
                <a:gd name="T57" fmla="*/ 8 h 142"/>
                <a:gd name="T58" fmla="*/ 39 w 130"/>
                <a:gd name="T59" fmla="*/ 9 h 142"/>
                <a:gd name="T60" fmla="*/ 34 w 130"/>
                <a:gd name="T61" fmla="*/ 10 h 142"/>
                <a:gd name="T62" fmla="*/ 30 w 130"/>
                <a:gd name="T63" fmla="*/ 13 h 142"/>
                <a:gd name="T64" fmla="*/ 27 w 130"/>
                <a:gd name="T65" fmla="*/ 17 h 142"/>
                <a:gd name="T66" fmla="*/ 20 w 130"/>
                <a:gd name="T67" fmla="*/ 9 h 142"/>
                <a:gd name="T68" fmla="*/ 15 w 130"/>
                <a:gd name="T69" fmla="*/ 17 h 142"/>
                <a:gd name="T70" fmla="*/ 5 w 130"/>
                <a:gd name="T71" fmla="*/ 18 h 142"/>
                <a:gd name="T72" fmla="*/ 6 w 130"/>
                <a:gd name="T73" fmla="*/ 23 h 142"/>
                <a:gd name="T74" fmla="*/ 4 w 130"/>
                <a:gd name="T75" fmla="*/ 27 h 142"/>
                <a:gd name="T76" fmla="*/ 2 w 130"/>
                <a:gd name="T77" fmla="*/ 30 h 142"/>
                <a:gd name="T78" fmla="*/ 5 w 130"/>
                <a:gd name="T79" fmla="*/ 36 h 142"/>
                <a:gd name="T80" fmla="*/ 8 w 130"/>
                <a:gd name="T81" fmla="*/ 41 h 142"/>
                <a:gd name="T82" fmla="*/ 13 w 130"/>
                <a:gd name="T83" fmla="*/ 43 h 142"/>
                <a:gd name="T84" fmla="*/ 12 w 130"/>
                <a:gd name="T85" fmla="*/ 47 h 142"/>
                <a:gd name="T86" fmla="*/ 17 w 130"/>
                <a:gd name="T87" fmla="*/ 45 h 142"/>
                <a:gd name="T88" fmla="*/ 25 w 130"/>
                <a:gd name="T89" fmla="*/ 39 h 142"/>
                <a:gd name="T90" fmla="*/ 41 w 130"/>
                <a:gd name="T91" fmla="*/ 45 h 142"/>
                <a:gd name="T92" fmla="*/ 44 w 130"/>
                <a:gd name="T93" fmla="*/ 52 h 142"/>
                <a:gd name="T94" fmla="*/ 55 w 130"/>
                <a:gd name="T95" fmla="*/ 66 h 142"/>
                <a:gd name="T96" fmla="*/ 70 w 130"/>
                <a:gd name="T97" fmla="*/ 79 h 142"/>
                <a:gd name="T98" fmla="*/ 81 w 130"/>
                <a:gd name="T99" fmla="*/ 84 h 142"/>
                <a:gd name="T100" fmla="*/ 91 w 130"/>
                <a:gd name="T101" fmla="*/ 90 h 142"/>
                <a:gd name="T102" fmla="*/ 99 w 130"/>
                <a:gd name="T103" fmla="*/ 97 h 142"/>
                <a:gd name="T104" fmla="*/ 103 w 130"/>
                <a:gd name="T105" fmla="*/ 103 h 142"/>
                <a:gd name="T106" fmla="*/ 103 w 130"/>
                <a:gd name="T107" fmla="*/ 116 h 142"/>
                <a:gd name="T108" fmla="*/ 104 w 130"/>
                <a:gd name="T109" fmla="*/ 125 h 142"/>
                <a:gd name="T110" fmla="*/ 109 w 130"/>
                <a:gd name="T111" fmla="*/ 115 h 142"/>
                <a:gd name="T112" fmla="*/ 116 w 130"/>
                <a:gd name="T113" fmla="*/ 109 h 142"/>
                <a:gd name="T114" fmla="*/ 111 w 130"/>
                <a:gd name="T115" fmla="*/ 100 h 142"/>
                <a:gd name="T116" fmla="*/ 121 w 130"/>
                <a:gd name="T117" fmla="*/ 95 h 142"/>
                <a:gd name="T118" fmla="*/ 130 w 130"/>
                <a:gd name="T119" fmla="*/ 95 h 142"/>
                <a:gd name="T120" fmla="*/ 108 w 130"/>
                <a:gd name="T12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0" y="123"/>
                  </a:moveTo>
                  <a:cubicBezTo>
                    <a:pt x="84" y="124"/>
                    <a:pt x="81" y="125"/>
                    <a:pt x="77" y="123"/>
                  </a:cubicBezTo>
                  <a:cubicBezTo>
                    <a:pt x="73" y="121"/>
                    <a:pt x="66" y="125"/>
                    <a:pt x="67" y="127"/>
                  </a:cubicBezTo>
                  <a:cubicBezTo>
                    <a:pt x="68" y="129"/>
                    <a:pt x="71" y="131"/>
                    <a:pt x="79" y="134"/>
                  </a:cubicBezTo>
                  <a:cubicBezTo>
                    <a:pt x="87" y="136"/>
                    <a:pt x="88" y="141"/>
                    <a:pt x="92" y="142"/>
                  </a:cubicBezTo>
                  <a:cubicBezTo>
                    <a:pt x="95" y="142"/>
                    <a:pt x="96" y="138"/>
                    <a:pt x="95" y="134"/>
                  </a:cubicBezTo>
                  <a:cubicBezTo>
                    <a:pt x="94" y="129"/>
                    <a:pt x="99" y="124"/>
                    <a:pt x="99" y="123"/>
                  </a:cubicBezTo>
                  <a:cubicBezTo>
                    <a:pt x="100" y="123"/>
                    <a:pt x="97" y="121"/>
                    <a:pt x="90" y="123"/>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5"/>
                    <a:pt x="35" y="94"/>
                    <a:pt x="36" y="89"/>
                  </a:cubicBezTo>
                  <a:cubicBezTo>
                    <a:pt x="38" y="84"/>
                    <a:pt x="30" y="82"/>
                    <a:pt x="26" y="85"/>
                  </a:cubicBezTo>
                  <a:close/>
                  <a:moveTo>
                    <a:pt x="108" y="80"/>
                  </a:moveTo>
                  <a:cubicBezTo>
                    <a:pt x="103" y="77"/>
                    <a:pt x="106" y="73"/>
                    <a:pt x="99" y="73"/>
                  </a:cubicBezTo>
                  <a:cubicBezTo>
                    <a:pt x="92" y="73"/>
                    <a:pt x="84" y="65"/>
                    <a:pt x="82" y="55"/>
                  </a:cubicBezTo>
                  <a:cubicBezTo>
                    <a:pt x="79" y="45"/>
                    <a:pt x="69" y="45"/>
                    <a:pt x="66" y="39"/>
                  </a:cubicBezTo>
                  <a:cubicBezTo>
                    <a:pt x="63" y="33"/>
                    <a:pt x="68" y="32"/>
                    <a:pt x="66" y="27"/>
                  </a:cubicBezTo>
                  <a:cubicBezTo>
                    <a:pt x="65" y="25"/>
                    <a:pt x="68" y="22"/>
                    <a:pt x="71" y="21"/>
                  </a:cubicBezTo>
                  <a:cubicBezTo>
                    <a:pt x="71" y="16"/>
                    <a:pt x="71" y="10"/>
                    <a:pt x="72" y="6"/>
                  </a:cubicBezTo>
                  <a:cubicBezTo>
                    <a:pt x="69" y="6"/>
                    <a:pt x="67" y="5"/>
                    <a:pt x="66" y="5"/>
                  </a:cubicBezTo>
                  <a:cubicBezTo>
                    <a:pt x="65" y="4"/>
                    <a:pt x="64" y="0"/>
                    <a:pt x="64" y="0"/>
                  </a:cubicBezTo>
                  <a:cubicBezTo>
                    <a:pt x="63" y="0"/>
                    <a:pt x="56" y="0"/>
                    <a:pt x="55" y="1"/>
                  </a:cubicBezTo>
                  <a:cubicBezTo>
                    <a:pt x="53" y="3"/>
                    <a:pt x="50" y="5"/>
                    <a:pt x="48" y="4"/>
                  </a:cubicBezTo>
                  <a:cubicBezTo>
                    <a:pt x="47" y="3"/>
                    <a:pt x="47" y="3"/>
                    <a:pt x="46" y="3"/>
                  </a:cubicBezTo>
                  <a:cubicBezTo>
                    <a:pt x="44" y="5"/>
                    <a:pt x="44" y="5"/>
                    <a:pt x="44" y="5"/>
                  </a:cubicBezTo>
                  <a:cubicBezTo>
                    <a:pt x="44" y="5"/>
                    <a:pt x="44" y="8"/>
                    <a:pt x="42" y="8"/>
                  </a:cubicBezTo>
                  <a:cubicBezTo>
                    <a:pt x="41" y="8"/>
                    <a:pt x="39" y="7"/>
                    <a:pt x="39" y="9"/>
                  </a:cubicBezTo>
                  <a:cubicBezTo>
                    <a:pt x="39" y="11"/>
                    <a:pt x="35" y="11"/>
                    <a:pt x="34" y="10"/>
                  </a:cubicBezTo>
                  <a:cubicBezTo>
                    <a:pt x="32" y="10"/>
                    <a:pt x="30" y="11"/>
                    <a:pt x="30" y="13"/>
                  </a:cubicBezTo>
                  <a:cubicBezTo>
                    <a:pt x="30" y="15"/>
                    <a:pt x="29" y="19"/>
                    <a:pt x="27" y="17"/>
                  </a:cubicBezTo>
                  <a:cubicBezTo>
                    <a:pt x="24" y="14"/>
                    <a:pt x="21" y="8"/>
                    <a:pt x="20" y="9"/>
                  </a:cubicBezTo>
                  <a:cubicBezTo>
                    <a:pt x="19" y="10"/>
                    <a:pt x="17" y="17"/>
                    <a:pt x="15" y="17"/>
                  </a:cubicBezTo>
                  <a:cubicBezTo>
                    <a:pt x="13" y="17"/>
                    <a:pt x="8" y="17"/>
                    <a:pt x="5" y="18"/>
                  </a:cubicBezTo>
                  <a:cubicBezTo>
                    <a:pt x="4" y="20"/>
                    <a:pt x="5" y="22"/>
                    <a:pt x="6" y="23"/>
                  </a:cubicBezTo>
                  <a:cubicBezTo>
                    <a:pt x="8" y="24"/>
                    <a:pt x="6" y="27"/>
                    <a:pt x="4" y="27"/>
                  </a:cubicBezTo>
                  <a:cubicBezTo>
                    <a:pt x="3" y="28"/>
                    <a:pt x="0" y="27"/>
                    <a:pt x="2" y="30"/>
                  </a:cubicBezTo>
                  <a:cubicBezTo>
                    <a:pt x="4" y="33"/>
                    <a:pt x="7" y="33"/>
                    <a:pt x="5" y="36"/>
                  </a:cubicBezTo>
                  <a:cubicBezTo>
                    <a:pt x="3" y="39"/>
                    <a:pt x="5" y="41"/>
                    <a:pt x="8" y="41"/>
                  </a:cubicBezTo>
                  <a:cubicBezTo>
                    <a:pt x="10" y="42"/>
                    <a:pt x="14" y="41"/>
                    <a:pt x="13" y="43"/>
                  </a:cubicBezTo>
                  <a:cubicBezTo>
                    <a:pt x="12" y="44"/>
                    <a:pt x="12" y="46"/>
                    <a:pt x="12" y="47"/>
                  </a:cubicBezTo>
                  <a:cubicBezTo>
                    <a:pt x="14" y="46"/>
                    <a:pt x="15" y="46"/>
                    <a:pt x="17" y="45"/>
                  </a:cubicBezTo>
                  <a:cubicBezTo>
                    <a:pt x="21" y="44"/>
                    <a:pt x="19" y="40"/>
                    <a:pt x="25" y="39"/>
                  </a:cubicBezTo>
                  <a:cubicBezTo>
                    <a:pt x="31" y="37"/>
                    <a:pt x="38" y="42"/>
                    <a:pt x="41" y="45"/>
                  </a:cubicBezTo>
                  <a:cubicBezTo>
                    <a:pt x="43" y="49"/>
                    <a:pt x="44" y="49"/>
                    <a:pt x="44" y="52"/>
                  </a:cubicBezTo>
                  <a:cubicBezTo>
                    <a:pt x="45" y="55"/>
                    <a:pt x="47" y="61"/>
                    <a:pt x="55" y="66"/>
                  </a:cubicBezTo>
                  <a:cubicBezTo>
                    <a:pt x="63" y="71"/>
                    <a:pt x="66" y="77"/>
                    <a:pt x="70" y="79"/>
                  </a:cubicBezTo>
                  <a:cubicBezTo>
                    <a:pt x="74" y="81"/>
                    <a:pt x="79" y="81"/>
                    <a:pt x="81" y="84"/>
                  </a:cubicBezTo>
                  <a:cubicBezTo>
                    <a:pt x="84" y="87"/>
                    <a:pt x="87" y="88"/>
                    <a:pt x="91" y="90"/>
                  </a:cubicBezTo>
                  <a:cubicBezTo>
                    <a:pt x="95" y="92"/>
                    <a:pt x="95" y="96"/>
                    <a:pt x="99" y="97"/>
                  </a:cubicBezTo>
                  <a:cubicBezTo>
                    <a:pt x="103" y="97"/>
                    <a:pt x="100" y="101"/>
                    <a:pt x="103" y="103"/>
                  </a:cubicBezTo>
                  <a:cubicBezTo>
                    <a:pt x="105" y="106"/>
                    <a:pt x="106" y="112"/>
                    <a:pt x="103" y="116"/>
                  </a:cubicBezTo>
                  <a:cubicBezTo>
                    <a:pt x="101" y="119"/>
                    <a:pt x="102" y="125"/>
                    <a:pt x="104" y="125"/>
                  </a:cubicBezTo>
                  <a:cubicBezTo>
                    <a:pt x="105" y="125"/>
                    <a:pt x="109" y="119"/>
                    <a:pt x="109" y="115"/>
                  </a:cubicBezTo>
                  <a:cubicBezTo>
                    <a:pt x="110" y="112"/>
                    <a:pt x="113" y="112"/>
                    <a:pt x="116" y="109"/>
                  </a:cubicBezTo>
                  <a:cubicBezTo>
                    <a:pt x="118" y="105"/>
                    <a:pt x="112" y="104"/>
                    <a:pt x="111" y="100"/>
                  </a:cubicBezTo>
                  <a:cubicBezTo>
                    <a:pt x="109" y="95"/>
                    <a:pt x="116" y="91"/>
                    <a:pt x="121" y="95"/>
                  </a:cubicBezTo>
                  <a:cubicBezTo>
                    <a:pt x="127" y="99"/>
                    <a:pt x="130" y="101"/>
                    <a:pt x="130" y="95"/>
                  </a:cubicBezTo>
                  <a:cubicBezTo>
                    <a:pt x="130" y="90"/>
                    <a:pt x="112" y="82"/>
                    <a:pt x="108" y="8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5" name="Freeform 250">
              <a:extLst>
                <a:ext uri="{FF2B5EF4-FFF2-40B4-BE49-F238E27FC236}">
                  <a16:creationId xmlns="" xmlns:a16="http://schemas.microsoft.com/office/drawing/2014/main" id="{41BBBC81-AAE3-4A71-A05A-934297C6F943}"/>
                </a:ext>
              </a:extLst>
            </p:cNvPr>
            <p:cNvSpPr>
              <a:spLocks/>
            </p:cNvSpPr>
            <p:nvPr/>
          </p:nvSpPr>
          <p:spPr bwMode="auto">
            <a:xfrm>
              <a:off x="4667250" y="2119313"/>
              <a:ext cx="30163" cy="38100"/>
            </a:xfrm>
            <a:custGeom>
              <a:avLst/>
              <a:gdLst>
                <a:gd name="T0" fmla="*/ 5 w 14"/>
                <a:gd name="T1" fmla="*/ 0 h 18"/>
                <a:gd name="T2" fmla="*/ 1 w 14"/>
                <a:gd name="T3" fmla="*/ 9 h 18"/>
                <a:gd name="T4" fmla="*/ 0 w 14"/>
                <a:gd name="T5" fmla="*/ 12 h 18"/>
                <a:gd name="T6" fmla="*/ 8 w 14"/>
                <a:gd name="T7" fmla="*/ 18 h 18"/>
                <a:gd name="T8" fmla="*/ 9 w 14"/>
                <a:gd name="T9" fmla="*/ 18 h 18"/>
                <a:gd name="T10" fmla="*/ 14 w 14"/>
                <a:gd name="T11" fmla="*/ 10 h 18"/>
                <a:gd name="T12" fmla="*/ 5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5" y="0"/>
                  </a:moveTo>
                  <a:cubicBezTo>
                    <a:pt x="3" y="3"/>
                    <a:pt x="0" y="7"/>
                    <a:pt x="1" y="9"/>
                  </a:cubicBezTo>
                  <a:cubicBezTo>
                    <a:pt x="1" y="9"/>
                    <a:pt x="0" y="10"/>
                    <a:pt x="0" y="12"/>
                  </a:cubicBezTo>
                  <a:cubicBezTo>
                    <a:pt x="3" y="14"/>
                    <a:pt x="6" y="17"/>
                    <a:pt x="8" y="18"/>
                  </a:cubicBezTo>
                  <a:cubicBezTo>
                    <a:pt x="8" y="18"/>
                    <a:pt x="8" y="18"/>
                    <a:pt x="9" y="18"/>
                  </a:cubicBezTo>
                  <a:cubicBezTo>
                    <a:pt x="9" y="15"/>
                    <a:pt x="12" y="11"/>
                    <a:pt x="14" y="10"/>
                  </a:cubicBezTo>
                  <a:cubicBezTo>
                    <a:pt x="11" y="7"/>
                    <a:pt x="7" y="3"/>
                    <a:pt x="5" y="0"/>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sp>
          <p:nvSpPr>
            <p:cNvPr id="436" name="Freeform 251">
              <a:extLst>
                <a:ext uri="{FF2B5EF4-FFF2-40B4-BE49-F238E27FC236}">
                  <a16:creationId xmlns="" xmlns:a16="http://schemas.microsoft.com/office/drawing/2014/main" id="{1873552E-0780-4F86-A491-9E9D28BBC557}"/>
                </a:ext>
              </a:extLst>
            </p:cNvPr>
            <p:cNvSpPr>
              <a:spLocks/>
            </p:cNvSpPr>
            <p:nvPr/>
          </p:nvSpPr>
          <p:spPr bwMode="auto">
            <a:xfrm>
              <a:off x="4673600" y="2033588"/>
              <a:ext cx="100013" cy="119063"/>
            </a:xfrm>
            <a:custGeom>
              <a:avLst/>
              <a:gdLst>
                <a:gd name="T0" fmla="*/ 41 w 47"/>
                <a:gd name="T1" fmla="*/ 37 h 56"/>
                <a:gd name="T2" fmla="*/ 41 w 47"/>
                <a:gd name="T3" fmla="*/ 30 h 56"/>
                <a:gd name="T4" fmla="*/ 42 w 47"/>
                <a:gd name="T5" fmla="*/ 24 h 56"/>
                <a:gd name="T6" fmla="*/ 29 w 47"/>
                <a:gd name="T7" fmla="*/ 20 h 56"/>
                <a:gd name="T8" fmla="*/ 28 w 47"/>
                <a:gd name="T9" fmla="*/ 13 h 56"/>
                <a:gd name="T10" fmla="*/ 24 w 47"/>
                <a:gd name="T11" fmla="*/ 9 h 56"/>
                <a:gd name="T12" fmla="*/ 20 w 47"/>
                <a:gd name="T13" fmla="*/ 2 h 56"/>
                <a:gd name="T14" fmla="*/ 20 w 47"/>
                <a:gd name="T15" fmla="*/ 2 h 56"/>
                <a:gd name="T16" fmla="*/ 17 w 47"/>
                <a:gd name="T17" fmla="*/ 1 h 56"/>
                <a:gd name="T18" fmla="*/ 12 w 47"/>
                <a:gd name="T19" fmla="*/ 0 h 56"/>
                <a:gd name="T20" fmla="*/ 0 w 47"/>
                <a:gd name="T21" fmla="*/ 4 h 56"/>
                <a:gd name="T22" fmla="*/ 3 w 47"/>
                <a:gd name="T23" fmla="*/ 10 h 56"/>
                <a:gd name="T24" fmla="*/ 7 w 47"/>
                <a:gd name="T25" fmla="*/ 19 h 56"/>
                <a:gd name="T26" fmla="*/ 6 w 47"/>
                <a:gd name="T27" fmla="*/ 36 h 56"/>
                <a:gd name="T28" fmla="*/ 2 w 47"/>
                <a:gd name="T29" fmla="*/ 40 h 56"/>
                <a:gd name="T30" fmla="*/ 11 w 47"/>
                <a:gd name="T31" fmla="*/ 50 h 56"/>
                <a:gd name="T32" fmla="*/ 11 w 47"/>
                <a:gd name="T33" fmla="*/ 50 h 56"/>
                <a:gd name="T34" fmla="*/ 21 w 47"/>
                <a:gd name="T35" fmla="*/ 56 h 56"/>
                <a:gd name="T36" fmla="*/ 41 w 47"/>
                <a:gd name="T37" fmla="*/ 53 h 56"/>
                <a:gd name="T38" fmla="*/ 41 w 47"/>
                <a:gd name="T39" fmla="*/ 49 h 56"/>
                <a:gd name="T40" fmla="*/ 45 w 47"/>
                <a:gd name="T41" fmla="*/ 45 h 56"/>
                <a:gd name="T42" fmla="*/ 41 w 47"/>
                <a:gd name="T43"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41" y="37"/>
                  </a:moveTo>
                  <a:cubicBezTo>
                    <a:pt x="39" y="35"/>
                    <a:pt x="39" y="31"/>
                    <a:pt x="41" y="30"/>
                  </a:cubicBezTo>
                  <a:cubicBezTo>
                    <a:pt x="44" y="28"/>
                    <a:pt x="42" y="26"/>
                    <a:pt x="42" y="24"/>
                  </a:cubicBezTo>
                  <a:cubicBezTo>
                    <a:pt x="42" y="21"/>
                    <a:pt x="31" y="20"/>
                    <a:pt x="29" y="20"/>
                  </a:cubicBezTo>
                  <a:cubicBezTo>
                    <a:pt x="27" y="19"/>
                    <a:pt x="30" y="13"/>
                    <a:pt x="28" y="13"/>
                  </a:cubicBezTo>
                  <a:cubicBezTo>
                    <a:pt x="25" y="13"/>
                    <a:pt x="24" y="11"/>
                    <a:pt x="24" y="9"/>
                  </a:cubicBezTo>
                  <a:cubicBezTo>
                    <a:pt x="24" y="7"/>
                    <a:pt x="20" y="4"/>
                    <a:pt x="20" y="2"/>
                  </a:cubicBezTo>
                  <a:cubicBezTo>
                    <a:pt x="20" y="2"/>
                    <a:pt x="20" y="2"/>
                    <a:pt x="20" y="2"/>
                  </a:cubicBezTo>
                  <a:cubicBezTo>
                    <a:pt x="19" y="2"/>
                    <a:pt x="17" y="1"/>
                    <a:pt x="17" y="1"/>
                  </a:cubicBezTo>
                  <a:cubicBezTo>
                    <a:pt x="15" y="1"/>
                    <a:pt x="12" y="0"/>
                    <a:pt x="12" y="0"/>
                  </a:cubicBezTo>
                  <a:cubicBezTo>
                    <a:pt x="12" y="0"/>
                    <a:pt x="5" y="2"/>
                    <a:pt x="0" y="4"/>
                  </a:cubicBezTo>
                  <a:cubicBezTo>
                    <a:pt x="1" y="7"/>
                    <a:pt x="2" y="10"/>
                    <a:pt x="3" y="10"/>
                  </a:cubicBezTo>
                  <a:cubicBezTo>
                    <a:pt x="7" y="12"/>
                    <a:pt x="6" y="15"/>
                    <a:pt x="7" y="19"/>
                  </a:cubicBezTo>
                  <a:cubicBezTo>
                    <a:pt x="8" y="22"/>
                    <a:pt x="8" y="36"/>
                    <a:pt x="6" y="36"/>
                  </a:cubicBezTo>
                  <a:cubicBezTo>
                    <a:pt x="5" y="36"/>
                    <a:pt x="4" y="38"/>
                    <a:pt x="2" y="40"/>
                  </a:cubicBezTo>
                  <a:cubicBezTo>
                    <a:pt x="4" y="43"/>
                    <a:pt x="8" y="47"/>
                    <a:pt x="11" y="50"/>
                  </a:cubicBezTo>
                  <a:cubicBezTo>
                    <a:pt x="11" y="50"/>
                    <a:pt x="11" y="50"/>
                    <a:pt x="11" y="50"/>
                  </a:cubicBezTo>
                  <a:cubicBezTo>
                    <a:pt x="13" y="50"/>
                    <a:pt x="21" y="56"/>
                    <a:pt x="21" y="56"/>
                  </a:cubicBezTo>
                  <a:cubicBezTo>
                    <a:pt x="21" y="56"/>
                    <a:pt x="33" y="54"/>
                    <a:pt x="41" y="53"/>
                  </a:cubicBezTo>
                  <a:cubicBezTo>
                    <a:pt x="41" y="51"/>
                    <a:pt x="41" y="50"/>
                    <a:pt x="41" y="49"/>
                  </a:cubicBezTo>
                  <a:cubicBezTo>
                    <a:pt x="41" y="48"/>
                    <a:pt x="43" y="45"/>
                    <a:pt x="45" y="45"/>
                  </a:cubicBezTo>
                  <a:cubicBezTo>
                    <a:pt x="47" y="45"/>
                    <a:pt x="44" y="40"/>
                    <a:pt x="41" y="37"/>
                  </a:cubicBezTo>
                  <a:close/>
                </a:path>
              </a:pathLst>
            </a:custGeom>
            <a:grpFill/>
            <a:ln w="3175"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kern="0" dirty="0">
                <a:solidFill>
                  <a:srgbClr val="000000"/>
                </a:solidFill>
              </a:endParaRPr>
            </a:p>
          </p:txBody>
        </p:sp>
      </p:grpSp>
      <p:grpSp>
        <p:nvGrpSpPr>
          <p:cNvPr id="437" name="Group 436">
            <a:extLst>
              <a:ext uri="{FF2B5EF4-FFF2-40B4-BE49-F238E27FC236}">
                <a16:creationId xmlns="" xmlns:a16="http://schemas.microsoft.com/office/drawing/2014/main" id="{6FF4C57A-0A60-40D9-AEB3-8FFC5C71C9AF}"/>
              </a:ext>
            </a:extLst>
          </p:cNvPr>
          <p:cNvGrpSpPr/>
          <p:nvPr/>
        </p:nvGrpSpPr>
        <p:grpSpPr>
          <a:xfrm>
            <a:off x="6288160" y="1399673"/>
            <a:ext cx="4880006" cy="2529413"/>
            <a:chOff x="6123194" y="1565862"/>
            <a:chExt cx="4880006" cy="2529413"/>
          </a:xfrm>
        </p:grpSpPr>
        <p:sp>
          <p:nvSpPr>
            <p:cNvPr id="438" name="Freeform: Shape 437">
              <a:extLst>
                <a:ext uri="{FF2B5EF4-FFF2-40B4-BE49-F238E27FC236}">
                  <a16:creationId xmlns="" xmlns:a16="http://schemas.microsoft.com/office/drawing/2014/main" id="{D4E6651D-C5E1-46F5-AFE1-61BA0B6F637D}"/>
                </a:ext>
              </a:extLst>
            </p:cNvPr>
            <p:cNvSpPr/>
            <p:nvPr/>
          </p:nvSpPr>
          <p:spPr>
            <a:xfrm>
              <a:off x="6928428" y="301146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39" name="Freeform: Shape 438">
              <a:extLst>
                <a:ext uri="{FF2B5EF4-FFF2-40B4-BE49-F238E27FC236}">
                  <a16:creationId xmlns="" xmlns:a16="http://schemas.microsoft.com/office/drawing/2014/main" id="{CD70A3C7-2FF6-43D4-840D-1D367D7A874E}"/>
                </a:ext>
              </a:extLst>
            </p:cNvPr>
            <p:cNvSpPr/>
            <p:nvPr/>
          </p:nvSpPr>
          <p:spPr>
            <a:xfrm>
              <a:off x="7408954" y="3221334"/>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0" name="Freeform: Shape 439">
              <a:extLst>
                <a:ext uri="{FF2B5EF4-FFF2-40B4-BE49-F238E27FC236}">
                  <a16:creationId xmlns="" xmlns:a16="http://schemas.microsoft.com/office/drawing/2014/main" id="{361533D7-94F1-4BEE-B9DA-0EF0E371FC27}"/>
                </a:ext>
              </a:extLst>
            </p:cNvPr>
            <p:cNvSpPr/>
            <p:nvPr/>
          </p:nvSpPr>
          <p:spPr>
            <a:xfrm>
              <a:off x="6980998" y="3733795"/>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1" name="Freeform: Shape 440">
              <a:extLst>
                <a:ext uri="{FF2B5EF4-FFF2-40B4-BE49-F238E27FC236}">
                  <a16:creationId xmlns="" xmlns:a16="http://schemas.microsoft.com/office/drawing/2014/main" id="{A49EB132-A378-4E53-B27F-90EA1B429709}"/>
                </a:ext>
              </a:extLst>
            </p:cNvPr>
            <p:cNvSpPr/>
            <p:nvPr/>
          </p:nvSpPr>
          <p:spPr>
            <a:xfrm>
              <a:off x="7066681" y="3694046"/>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2" name="Freeform: Shape 441">
              <a:extLst>
                <a:ext uri="{FF2B5EF4-FFF2-40B4-BE49-F238E27FC236}">
                  <a16:creationId xmlns="" xmlns:a16="http://schemas.microsoft.com/office/drawing/2014/main" id="{39460533-0FA2-42F6-82C1-668D11E6A4D0}"/>
                </a:ext>
              </a:extLst>
            </p:cNvPr>
            <p:cNvSpPr/>
            <p:nvPr/>
          </p:nvSpPr>
          <p:spPr>
            <a:xfrm>
              <a:off x="6383144" y="2466330"/>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3" name="Freeform: Shape 442">
              <a:extLst>
                <a:ext uri="{FF2B5EF4-FFF2-40B4-BE49-F238E27FC236}">
                  <a16:creationId xmlns="" xmlns:a16="http://schemas.microsoft.com/office/drawing/2014/main" id="{14A0713C-BFB0-4F3F-B75F-68DB62D43BE6}"/>
                </a:ext>
              </a:extLst>
            </p:cNvPr>
            <p:cNvSpPr/>
            <p:nvPr/>
          </p:nvSpPr>
          <p:spPr>
            <a:xfrm>
              <a:off x="6123194" y="179473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4" name="Freeform: Shape 443">
              <a:extLst>
                <a:ext uri="{FF2B5EF4-FFF2-40B4-BE49-F238E27FC236}">
                  <a16:creationId xmlns="" xmlns:a16="http://schemas.microsoft.com/office/drawing/2014/main" id="{6A431858-1E20-4529-861E-3E604E725BD1}"/>
                </a:ext>
              </a:extLst>
            </p:cNvPr>
            <p:cNvSpPr/>
            <p:nvPr/>
          </p:nvSpPr>
          <p:spPr>
            <a:xfrm>
              <a:off x="6318749" y="2175697"/>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5" name="Freeform: Shape 444">
              <a:extLst>
                <a:ext uri="{FF2B5EF4-FFF2-40B4-BE49-F238E27FC236}">
                  <a16:creationId xmlns="" xmlns:a16="http://schemas.microsoft.com/office/drawing/2014/main" id="{716712AF-4237-4F18-BDCE-FB0988486CE7}"/>
                </a:ext>
              </a:extLst>
            </p:cNvPr>
            <p:cNvSpPr/>
            <p:nvPr/>
          </p:nvSpPr>
          <p:spPr>
            <a:xfrm>
              <a:off x="7848094" y="156638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6" name="Freeform: Shape 445">
              <a:extLst>
                <a:ext uri="{FF2B5EF4-FFF2-40B4-BE49-F238E27FC236}">
                  <a16:creationId xmlns="" xmlns:a16="http://schemas.microsoft.com/office/drawing/2014/main" id="{F4AC4F64-D4C1-4EF5-851F-03F3AAEB12DB}"/>
                </a:ext>
              </a:extLst>
            </p:cNvPr>
            <p:cNvSpPr/>
            <p:nvPr/>
          </p:nvSpPr>
          <p:spPr>
            <a:xfrm>
              <a:off x="8001857" y="1907865"/>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7" name="Freeform: Shape 446">
              <a:extLst>
                <a:ext uri="{FF2B5EF4-FFF2-40B4-BE49-F238E27FC236}">
                  <a16:creationId xmlns="" xmlns:a16="http://schemas.microsoft.com/office/drawing/2014/main" id="{CDB1E216-13CB-4970-A000-C1A886AF3B26}"/>
                </a:ext>
              </a:extLst>
            </p:cNvPr>
            <p:cNvSpPr/>
            <p:nvPr/>
          </p:nvSpPr>
          <p:spPr>
            <a:xfrm>
              <a:off x="8119072" y="1884250"/>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8" name="Freeform: Shape 447">
              <a:extLst>
                <a:ext uri="{FF2B5EF4-FFF2-40B4-BE49-F238E27FC236}">
                  <a16:creationId xmlns="" xmlns:a16="http://schemas.microsoft.com/office/drawing/2014/main" id="{848A0A6C-853F-4D6D-93F7-1C339ECC7E35}"/>
                </a:ext>
              </a:extLst>
            </p:cNvPr>
            <p:cNvSpPr/>
            <p:nvPr/>
          </p:nvSpPr>
          <p:spPr>
            <a:xfrm>
              <a:off x="8348051" y="1593550"/>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49" name="Freeform: Shape 448">
              <a:extLst>
                <a:ext uri="{FF2B5EF4-FFF2-40B4-BE49-F238E27FC236}">
                  <a16:creationId xmlns="" xmlns:a16="http://schemas.microsoft.com/office/drawing/2014/main" id="{FA812D09-6A4E-4D4E-B31F-7BF9F70DFF5A}"/>
                </a:ext>
              </a:extLst>
            </p:cNvPr>
            <p:cNvSpPr/>
            <p:nvPr/>
          </p:nvSpPr>
          <p:spPr>
            <a:xfrm>
              <a:off x="8448821" y="157566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0" name="Freeform: Shape 449">
              <a:extLst>
                <a:ext uri="{FF2B5EF4-FFF2-40B4-BE49-F238E27FC236}">
                  <a16:creationId xmlns="" xmlns:a16="http://schemas.microsoft.com/office/drawing/2014/main" id="{D32C55A5-9098-4D9D-AE14-223ABB420F2C}"/>
                </a:ext>
              </a:extLst>
            </p:cNvPr>
            <p:cNvSpPr/>
            <p:nvPr/>
          </p:nvSpPr>
          <p:spPr>
            <a:xfrm>
              <a:off x="8637457" y="1565862"/>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1" name="Freeform: Shape 450">
              <a:extLst>
                <a:ext uri="{FF2B5EF4-FFF2-40B4-BE49-F238E27FC236}">
                  <a16:creationId xmlns="" xmlns:a16="http://schemas.microsoft.com/office/drawing/2014/main" id="{703FCF42-46E7-4054-9459-FCB276ED9580}"/>
                </a:ext>
              </a:extLst>
            </p:cNvPr>
            <p:cNvSpPr/>
            <p:nvPr/>
          </p:nvSpPr>
          <p:spPr>
            <a:xfrm>
              <a:off x="8013972" y="223811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2" name="Freeform: Shape 451">
              <a:extLst>
                <a:ext uri="{FF2B5EF4-FFF2-40B4-BE49-F238E27FC236}">
                  <a16:creationId xmlns="" xmlns:a16="http://schemas.microsoft.com/office/drawing/2014/main" id="{9EEB7775-BDB8-4B0C-A678-81052E172BD6}"/>
                </a:ext>
              </a:extLst>
            </p:cNvPr>
            <p:cNvSpPr/>
            <p:nvPr/>
          </p:nvSpPr>
          <p:spPr>
            <a:xfrm>
              <a:off x="8106104" y="2217456"/>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3" name="Freeform: Shape 452">
              <a:extLst>
                <a:ext uri="{FF2B5EF4-FFF2-40B4-BE49-F238E27FC236}">
                  <a16:creationId xmlns="" xmlns:a16="http://schemas.microsoft.com/office/drawing/2014/main" id="{7D022D90-3D06-4DA4-9080-12DDA9CC0217}"/>
                </a:ext>
              </a:extLst>
            </p:cNvPr>
            <p:cNvSpPr/>
            <p:nvPr/>
          </p:nvSpPr>
          <p:spPr>
            <a:xfrm>
              <a:off x="8160666" y="2048472"/>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4" name="Freeform: Shape 453">
              <a:extLst>
                <a:ext uri="{FF2B5EF4-FFF2-40B4-BE49-F238E27FC236}">
                  <a16:creationId xmlns="" xmlns:a16="http://schemas.microsoft.com/office/drawing/2014/main" id="{1B0B7521-66A9-4B33-B5BA-75DC308A8B4F}"/>
                </a:ext>
              </a:extLst>
            </p:cNvPr>
            <p:cNvSpPr/>
            <p:nvPr/>
          </p:nvSpPr>
          <p:spPr>
            <a:xfrm>
              <a:off x="8207992" y="195963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5" name="Freeform: Shape 454">
              <a:extLst>
                <a:ext uri="{FF2B5EF4-FFF2-40B4-BE49-F238E27FC236}">
                  <a16:creationId xmlns="" xmlns:a16="http://schemas.microsoft.com/office/drawing/2014/main" id="{DEA2CAD2-A7AD-4A3C-8BC9-EA6AE76D315B}"/>
                </a:ext>
              </a:extLst>
            </p:cNvPr>
            <p:cNvSpPr/>
            <p:nvPr/>
          </p:nvSpPr>
          <p:spPr>
            <a:xfrm>
              <a:off x="8264474" y="193332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6" name="Freeform: Shape 455">
              <a:extLst>
                <a:ext uri="{FF2B5EF4-FFF2-40B4-BE49-F238E27FC236}">
                  <a16:creationId xmlns="" xmlns:a16="http://schemas.microsoft.com/office/drawing/2014/main" id="{427A8ED3-58E0-489A-8EF9-2787ED51A307}"/>
                </a:ext>
              </a:extLst>
            </p:cNvPr>
            <p:cNvSpPr/>
            <p:nvPr/>
          </p:nvSpPr>
          <p:spPr>
            <a:xfrm>
              <a:off x="8310168" y="1852072"/>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7" name="Freeform: Shape 456">
              <a:extLst>
                <a:ext uri="{FF2B5EF4-FFF2-40B4-BE49-F238E27FC236}">
                  <a16:creationId xmlns="" xmlns:a16="http://schemas.microsoft.com/office/drawing/2014/main" id="{BA3EB580-A0CC-4258-B429-6FA351ABBE30}"/>
                </a:ext>
              </a:extLst>
            </p:cNvPr>
            <p:cNvSpPr/>
            <p:nvPr/>
          </p:nvSpPr>
          <p:spPr>
            <a:xfrm>
              <a:off x="8265346" y="205833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8" name="Freeform: Shape 457">
              <a:extLst>
                <a:ext uri="{FF2B5EF4-FFF2-40B4-BE49-F238E27FC236}">
                  <a16:creationId xmlns="" xmlns:a16="http://schemas.microsoft.com/office/drawing/2014/main" id="{894A8272-5D4D-44A9-BD20-CEA37BF4C2E3}"/>
                </a:ext>
              </a:extLst>
            </p:cNvPr>
            <p:cNvSpPr/>
            <p:nvPr/>
          </p:nvSpPr>
          <p:spPr>
            <a:xfrm>
              <a:off x="8366053" y="2163061"/>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59" name="Freeform: Shape 458">
              <a:extLst>
                <a:ext uri="{FF2B5EF4-FFF2-40B4-BE49-F238E27FC236}">
                  <a16:creationId xmlns="" xmlns:a16="http://schemas.microsoft.com/office/drawing/2014/main" id="{E1D1A67E-A603-439F-897C-4D2A3E88C5C0}"/>
                </a:ext>
              </a:extLst>
            </p:cNvPr>
            <p:cNvSpPr/>
            <p:nvPr/>
          </p:nvSpPr>
          <p:spPr>
            <a:xfrm>
              <a:off x="8324856" y="1955828"/>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0" name="Freeform: Shape 459">
              <a:extLst>
                <a:ext uri="{FF2B5EF4-FFF2-40B4-BE49-F238E27FC236}">
                  <a16:creationId xmlns="" xmlns:a16="http://schemas.microsoft.com/office/drawing/2014/main" id="{3E7CAA9F-E9D1-45E3-ACDF-F0BF8664C4E7}"/>
                </a:ext>
              </a:extLst>
            </p:cNvPr>
            <p:cNvSpPr/>
            <p:nvPr/>
          </p:nvSpPr>
          <p:spPr>
            <a:xfrm>
              <a:off x="8380144" y="2002197"/>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1" name="Freeform: Shape 460">
              <a:extLst>
                <a:ext uri="{FF2B5EF4-FFF2-40B4-BE49-F238E27FC236}">
                  <a16:creationId xmlns="" xmlns:a16="http://schemas.microsoft.com/office/drawing/2014/main" id="{40FB54D4-EEFA-4B0B-8520-BA52926E5D6F}"/>
                </a:ext>
              </a:extLst>
            </p:cNvPr>
            <p:cNvSpPr/>
            <p:nvPr/>
          </p:nvSpPr>
          <p:spPr>
            <a:xfrm>
              <a:off x="8422183" y="195680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2" name="Freeform: Shape 461">
              <a:extLst>
                <a:ext uri="{FF2B5EF4-FFF2-40B4-BE49-F238E27FC236}">
                  <a16:creationId xmlns="" xmlns:a16="http://schemas.microsoft.com/office/drawing/2014/main" id="{74D2557E-35BC-4783-A647-2F5A10C76BA3}"/>
                </a:ext>
              </a:extLst>
            </p:cNvPr>
            <p:cNvSpPr/>
            <p:nvPr/>
          </p:nvSpPr>
          <p:spPr>
            <a:xfrm>
              <a:off x="8470416" y="2040201"/>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3" name="Freeform: Shape 462">
              <a:extLst>
                <a:ext uri="{FF2B5EF4-FFF2-40B4-BE49-F238E27FC236}">
                  <a16:creationId xmlns="" xmlns:a16="http://schemas.microsoft.com/office/drawing/2014/main" id="{AC66567F-B0ED-4ACA-B3FA-A6DE0EFA85C1}"/>
                </a:ext>
              </a:extLst>
            </p:cNvPr>
            <p:cNvSpPr/>
            <p:nvPr/>
          </p:nvSpPr>
          <p:spPr>
            <a:xfrm>
              <a:off x="8558843" y="2045298"/>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4" name="Freeform: Shape 463">
              <a:extLst>
                <a:ext uri="{FF2B5EF4-FFF2-40B4-BE49-F238E27FC236}">
                  <a16:creationId xmlns="" xmlns:a16="http://schemas.microsoft.com/office/drawing/2014/main" id="{4B438C8C-6149-44F9-94FB-21F5BD352655}"/>
                </a:ext>
              </a:extLst>
            </p:cNvPr>
            <p:cNvSpPr/>
            <p:nvPr/>
          </p:nvSpPr>
          <p:spPr>
            <a:xfrm>
              <a:off x="8682748" y="223505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5" name="Freeform: Shape 464">
              <a:extLst>
                <a:ext uri="{FF2B5EF4-FFF2-40B4-BE49-F238E27FC236}">
                  <a16:creationId xmlns="" xmlns:a16="http://schemas.microsoft.com/office/drawing/2014/main" id="{C83DA2AC-2D4E-4CFB-B634-AE2C0CA0BC03}"/>
                </a:ext>
              </a:extLst>
            </p:cNvPr>
            <p:cNvSpPr/>
            <p:nvPr/>
          </p:nvSpPr>
          <p:spPr>
            <a:xfrm>
              <a:off x="8725767" y="236106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6" name="Freeform: Shape 465">
              <a:extLst>
                <a:ext uri="{FF2B5EF4-FFF2-40B4-BE49-F238E27FC236}">
                  <a16:creationId xmlns="" xmlns:a16="http://schemas.microsoft.com/office/drawing/2014/main" id="{229F372F-B760-43BC-97D3-077C5E54D9DC}"/>
                </a:ext>
              </a:extLst>
            </p:cNvPr>
            <p:cNvSpPr/>
            <p:nvPr/>
          </p:nvSpPr>
          <p:spPr>
            <a:xfrm>
              <a:off x="8858606" y="2560558"/>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7" name="Freeform: Shape 466">
              <a:extLst>
                <a:ext uri="{FF2B5EF4-FFF2-40B4-BE49-F238E27FC236}">
                  <a16:creationId xmlns="" xmlns:a16="http://schemas.microsoft.com/office/drawing/2014/main" id="{9F5D3853-DFB1-4C74-B90A-7BAF023F8FCC}"/>
                </a:ext>
              </a:extLst>
            </p:cNvPr>
            <p:cNvSpPr/>
            <p:nvPr/>
          </p:nvSpPr>
          <p:spPr>
            <a:xfrm>
              <a:off x="8517960" y="3630242"/>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8" name="Freeform: Shape 467">
              <a:extLst>
                <a:ext uri="{FF2B5EF4-FFF2-40B4-BE49-F238E27FC236}">
                  <a16:creationId xmlns="" xmlns:a16="http://schemas.microsoft.com/office/drawing/2014/main" id="{32E66579-EB85-44D0-B922-A2FF83A4A7BA}"/>
                </a:ext>
              </a:extLst>
            </p:cNvPr>
            <p:cNvSpPr/>
            <p:nvPr/>
          </p:nvSpPr>
          <p:spPr>
            <a:xfrm>
              <a:off x="9382533" y="2577518"/>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69" name="Freeform: Shape 468">
              <a:extLst>
                <a:ext uri="{FF2B5EF4-FFF2-40B4-BE49-F238E27FC236}">
                  <a16:creationId xmlns="" xmlns:a16="http://schemas.microsoft.com/office/drawing/2014/main" id="{299D1511-5B44-47FD-AF32-9B823FDD475F}"/>
                </a:ext>
              </a:extLst>
            </p:cNvPr>
            <p:cNvSpPr/>
            <p:nvPr/>
          </p:nvSpPr>
          <p:spPr>
            <a:xfrm>
              <a:off x="9729566" y="2326454"/>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0" name="Freeform: Shape 469">
              <a:extLst>
                <a:ext uri="{FF2B5EF4-FFF2-40B4-BE49-F238E27FC236}">
                  <a16:creationId xmlns="" xmlns:a16="http://schemas.microsoft.com/office/drawing/2014/main" id="{B46D327F-5223-488E-A184-4AE85B9791B4}"/>
                </a:ext>
              </a:extLst>
            </p:cNvPr>
            <p:cNvSpPr/>
            <p:nvPr/>
          </p:nvSpPr>
          <p:spPr>
            <a:xfrm>
              <a:off x="9804603" y="3039106"/>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1" name="Freeform: Shape 470">
              <a:extLst>
                <a:ext uri="{FF2B5EF4-FFF2-40B4-BE49-F238E27FC236}">
                  <a16:creationId xmlns="" xmlns:a16="http://schemas.microsoft.com/office/drawing/2014/main" id="{5823F94A-40DD-4A9E-9115-B9EE194F3AE9}"/>
                </a:ext>
              </a:extLst>
            </p:cNvPr>
            <p:cNvSpPr/>
            <p:nvPr/>
          </p:nvSpPr>
          <p:spPr>
            <a:xfrm>
              <a:off x="9747418" y="272477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2" name="Freeform: Shape 471">
              <a:extLst>
                <a:ext uri="{FF2B5EF4-FFF2-40B4-BE49-F238E27FC236}">
                  <a16:creationId xmlns="" xmlns:a16="http://schemas.microsoft.com/office/drawing/2014/main" id="{D6EE2B85-47F0-45E7-96E8-C9533DD9071D}"/>
                </a:ext>
              </a:extLst>
            </p:cNvPr>
            <p:cNvSpPr/>
            <p:nvPr/>
          </p:nvSpPr>
          <p:spPr>
            <a:xfrm>
              <a:off x="9876800" y="2759760"/>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3" name="Freeform: Shape 472">
              <a:extLst>
                <a:ext uri="{FF2B5EF4-FFF2-40B4-BE49-F238E27FC236}">
                  <a16:creationId xmlns="" xmlns:a16="http://schemas.microsoft.com/office/drawing/2014/main" id="{E21B75A3-F2DB-4839-8299-6B77A7BF66E7}"/>
                </a:ext>
              </a:extLst>
            </p:cNvPr>
            <p:cNvSpPr/>
            <p:nvPr/>
          </p:nvSpPr>
          <p:spPr>
            <a:xfrm>
              <a:off x="9807744" y="2759760"/>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4" name="Freeform: Shape 473">
              <a:extLst>
                <a:ext uri="{FF2B5EF4-FFF2-40B4-BE49-F238E27FC236}">
                  <a16:creationId xmlns="" xmlns:a16="http://schemas.microsoft.com/office/drawing/2014/main" id="{A8FE1E06-FB84-4483-851D-FBCBA15F5901}"/>
                </a:ext>
              </a:extLst>
            </p:cNvPr>
            <p:cNvSpPr/>
            <p:nvPr/>
          </p:nvSpPr>
          <p:spPr>
            <a:xfrm>
              <a:off x="9978263" y="2563380"/>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5" name="Freeform: Shape 474">
              <a:extLst>
                <a:ext uri="{FF2B5EF4-FFF2-40B4-BE49-F238E27FC236}">
                  <a16:creationId xmlns="" xmlns:a16="http://schemas.microsoft.com/office/drawing/2014/main" id="{BB2142EA-D98B-4419-8EC1-6AE2E87922CC}"/>
                </a:ext>
              </a:extLst>
            </p:cNvPr>
            <p:cNvSpPr/>
            <p:nvPr/>
          </p:nvSpPr>
          <p:spPr>
            <a:xfrm>
              <a:off x="10099002" y="2576352"/>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6" name="Freeform: Shape 475">
              <a:extLst>
                <a:ext uri="{FF2B5EF4-FFF2-40B4-BE49-F238E27FC236}">
                  <a16:creationId xmlns="" xmlns:a16="http://schemas.microsoft.com/office/drawing/2014/main" id="{CFDD02BC-095F-4756-ADEA-8641EDC62978}"/>
                </a:ext>
              </a:extLst>
            </p:cNvPr>
            <p:cNvSpPr/>
            <p:nvPr/>
          </p:nvSpPr>
          <p:spPr>
            <a:xfrm>
              <a:off x="10210222" y="230648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7" name="Freeform: Shape 476">
              <a:extLst>
                <a:ext uri="{FF2B5EF4-FFF2-40B4-BE49-F238E27FC236}">
                  <a16:creationId xmlns="" xmlns:a16="http://schemas.microsoft.com/office/drawing/2014/main" id="{A87FAE83-B262-492C-8EBA-DFDD1DFB6B7F}"/>
                </a:ext>
              </a:extLst>
            </p:cNvPr>
            <p:cNvSpPr/>
            <p:nvPr/>
          </p:nvSpPr>
          <p:spPr>
            <a:xfrm>
              <a:off x="10391236" y="2295619"/>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8" name="Freeform: Shape 477">
              <a:extLst>
                <a:ext uri="{FF2B5EF4-FFF2-40B4-BE49-F238E27FC236}">
                  <a16:creationId xmlns="" xmlns:a16="http://schemas.microsoft.com/office/drawing/2014/main" id="{30E73BA0-8FDC-421F-A1A8-DAAAC01017F1}"/>
                </a:ext>
              </a:extLst>
            </p:cNvPr>
            <p:cNvSpPr/>
            <p:nvPr/>
          </p:nvSpPr>
          <p:spPr>
            <a:xfrm>
              <a:off x="10004771" y="2973424"/>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79" name="Freeform: Shape 478">
              <a:extLst>
                <a:ext uri="{FF2B5EF4-FFF2-40B4-BE49-F238E27FC236}">
                  <a16:creationId xmlns="" xmlns:a16="http://schemas.microsoft.com/office/drawing/2014/main" id="{A81E29B4-5138-44DF-AFC2-F1EFFD478E0E}"/>
                </a:ext>
              </a:extLst>
            </p:cNvPr>
            <p:cNvSpPr/>
            <p:nvPr/>
          </p:nvSpPr>
          <p:spPr>
            <a:xfrm>
              <a:off x="10158194" y="2879015"/>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80" name="Freeform: Shape 479">
              <a:extLst>
                <a:ext uri="{FF2B5EF4-FFF2-40B4-BE49-F238E27FC236}">
                  <a16:creationId xmlns="" xmlns:a16="http://schemas.microsoft.com/office/drawing/2014/main" id="{BBC3C644-15B0-4C14-8CA0-AB7461254935}"/>
                </a:ext>
              </a:extLst>
            </p:cNvPr>
            <p:cNvSpPr/>
            <p:nvPr/>
          </p:nvSpPr>
          <p:spPr>
            <a:xfrm>
              <a:off x="10425262" y="3135563"/>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81" name="Freeform: Shape 480">
              <a:extLst>
                <a:ext uri="{FF2B5EF4-FFF2-40B4-BE49-F238E27FC236}">
                  <a16:creationId xmlns="" xmlns:a16="http://schemas.microsoft.com/office/drawing/2014/main" id="{EF997214-9F1C-4A8A-B4A9-6FE5CF73E271}"/>
                </a:ext>
              </a:extLst>
            </p:cNvPr>
            <p:cNvSpPr/>
            <p:nvPr/>
          </p:nvSpPr>
          <p:spPr>
            <a:xfrm>
              <a:off x="10345049" y="3592571"/>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sp>
          <p:nvSpPr>
            <p:cNvPr id="482" name="Freeform: Shape 481">
              <a:extLst>
                <a:ext uri="{FF2B5EF4-FFF2-40B4-BE49-F238E27FC236}">
                  <a16:creationId xmlns="" xmlns:a16="http://schemas.microsoft.com/office/drawing/2014/main" id="{2196C405-114A-4A4C-AE00-9EFA069C5F5E}"/>
                </a:ext>
              </a:extLst>
            </p:cNvPr>
            <p:cNvSpPr/>
            <p:nvPr/>
          </p:nvSpPr>
          <p:spPr>
            <a:xfrm>
              <a:off x="10935147" y="3913806"/>
              <a:ext cx="68053" cy="181469"/>
            </a:xfrm>
            <a:custGeom>
              <a:avLst/>
              <a:gdLst>
                <a:gd name="connsiteX0" fmla="*/ 48017 w 96034"/>
                <a:gd name="connsiteY0" fmla="*/ 0 h 256083"/>
                <a:gd name="connsiteX1" fmla="*/ 96034 w 96034"/>
                <a:gd name="connsiteY1" fmla="*/ 48017 h 256083"/>
                <a:gd name="connsiteX2" fmla="*/ 81970 w 96034"/>
                <a:gd name="connsiteY2" fmla="*/ 81970 h 256083"/>
                <a:gd name="connsiteX3" fmla="*/ 75266 w 96034"/>
                <a:gd name="connsiteY3" fmla="*/ 84747 h 256083"/>
                <a:gd name="connsiteX4" fmla="*/ 48017 w 96034"/>
                <a:gd name="connsiteY4" fmla="*/ 256083 h 256083"/>
                <a:gd name="connsiteX5" fmla="*/ 20770 w 96034"/>
                <a:gd name="connsiteY5" fmla="*/ 84748 h 256083"/>
                <a:gd name="connsiteX6" fmla="*/ 14064 w 96034"/>
                <a:gd name="connsiteY6" fmla="*/ 81970 h 256083"/>
                <a:gd name="connsiteX7" fmla="*/ 0 w 96034"/>
                <a:gd name="connsiteY7" fmla="*/ 48017 h 256083"/>
                <a:gd name="connsiteX8" fmla="*/ 48017 w 96034"/>
                <a:gd name="connsiteY8" fmla="*/ 0 h 25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34" h="256083">
                  <a:moveTo>
                    <a:pt x="48017" y="0"/>
                  </a:moveTo>
                  <a:cubicBezTo>
                    <a:pt x="74536" y="0"/>
                    <a:pt x="96034" y="21498"/>
                    <a:pt x="96034" y="48017"/>
                  </a:cubicBezTo>
                  <a:cubicBezTo>
                    <a:pt x="96034" y="61277"/>
                    <a:pt x="90660" y="73281"/>
                    <a:pt x="81970" y="81970"/>
                  </a:cubicBezTo>
                  <a:lnTo>
                    <a:pt x="75266" y="84747"/>
                  </a:lnTo>
                  <a:lnTo>
                    <a:pt x="48017" y="256083"/>
                  </a:lnTo>
                  <a:lnTo>
                    <a:pt x="20770" y="84748"/>
                  </a:lnTo>
                  <a:lnTo>
                    <a:pt x="14064" y="81970"/>
                  </a:lnTo>
                  <a:cubicBezTo>
                    <a:pt x="5375" y="73281"/>
                    <a:pt x="0" y="61277"/>
                    <a:pt x="0" y="48017"/>
                  </a:cubicBezTo>
                  <a:cubicBezTo>
                    <a:pt x="0" y="21498"/>
                    <a:pt x="21498" y="0"/>
                    <a:pt x="48017" y="0"/>
                  </a:cubicBezTo>
                  <a:close/>
                </a:path>
              </a:pathLst>
            </a:custGeom>
            <a:solidFill>
              <a:schemeClr val="accent4"/>
            </a:solidFill>
            <a:ln w="6350">
              <a:noFill/>
              <a:round/>
              <a:headEnd/>
              <a:tailEnd/>
            </a:ln>
          </p:spPr>
          <p:txBody>
            <a:bodyPr vert="horz" wrap="square" lIns="91440" tIns="45720" rIns="91440" bIns="45720" numCol="1" anchor="t" anchorCtr="0" compatLnSpc="1">
              <a:prstTxWarp prst="textNoShape">
                <a:avLst/>
              </a:prstTxWarp>
            </a:bodyPr>
            <a:lstStyle/>
            <a:p>
              <a:endParaRPr lang="en-GB" dirty="0" err="1">
                <a:solidFill>
                  <a:srgbClr val="000000"/>
                </a:solidFill>
              </a:endParaRPr>
            </a:p>
          </p:txBody>
        </p:sp>
      </p:grpSp>
      <p:sp>
        <p:nvSpPr>
          <p:cNvPr id="241" name="Freeform 19">
            <a:extLst>
              <a:ext uri="{FF2B5EF4-FFF2-40B4-BE49-F238E27FC236}">
                <a16:creationId xmlns="" xmlns:a16="http://schemas.microsoft.com/office/drawing/2014/main" id="{3B5A5777-86B3-4B3D-B575-2ADCEE8A36A1}"/>
              </a:ext>
            </a:extLst>
          </p:cNvPr>
          <p:cNvSpPr>
            <a:spLocks noEditPoints="1"/>
          </p:cNvSpPr>
          <p:nvPr/>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cxnSp>
        <p:nvCxnSpPr>
          <p:cNvPr id="243" name="Straight Connector 242">
            <a:extLst>
              <a:ext uri="{FF2B5EF4-FFF2-40B4-BE49-F238E27FC236}">
                <a16:creationId xmlns="" xmlns:a16="http://schemas.microsoft.com/office/drawing/2014/main" id="{519C8403-631B-4A21-BEF6-58FEB2CC5CF3}"/>
              </a:ext>
            </a:extLst>
          </p:cNvPr>
          <p:cNvCxnSpPr>
            <a:cxnSpLocks/>
          </p:cNvCxnSpPr>
          <p:nvPr/>
        </p:nvCxnSpPr>
        <p:spPr>
          <a:xfrm>
            <a:off x="114095" y="2732566"/>
            <a:ext cx="4896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 xmlns:a16="http://schemas.microsoft.com/office/drawing/2014/main" id="{519C8403-631B-4A21-BEF6-58FEB2CC5CF3}"/>
              </a:ext>
            </a:extLst>
          </p:cNvPr>
          <p:cNvCxnSpPr>
            <a:cxnSpLocks/>
          </p:cNvCxnSpPr>
          <p:nvPr/>
        </p:nvCxnSpPr>
        <p:spPr>
          <a:xfrm>
            <a:off x="114095" y="4012591"/>
            <a:ext cx="4896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870010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35" presetClass="path" presetSubtype="0" decel="100000" fill="hold" grpId="1" nodeType="withEffect">
                                  <p:stCondLst>
                                    <p:cond delay="250"/>
                                  </p:stCondLst>
                                  <p:childTnLst>
                                    <p:animMotion origin="layout" path="M 0 -1.85185E-6 L 0.00078 0.12685 " pathEditMode="relative" rAng="0" ptsTypes="AA">
                                      <p:cBhvr>
                                        <p:cTn id="9" dur="750" spd="-100000" fill="hold"/>
                                        <p:tgtEl>
                                          <p:spTgt spid="4"/>
                                        </p:tgtEl>
                                        <p:attrNameLst>
                                          <p:attrName>ppt_x</p:attrName>
                                          <p:attrName>ppt_y</p:attrName>
                                        </p:attrNameLst>
                                      </p:cBhvr>
                                      <p:rCtr x="39" y="6343"/>
                                    </p:animMotion>
                                  </p:childTnLst>
                                </p:cTn>
                              </p:par>
                              <p:par>
                                <p:cTn id="10" presetID="2" presetClass="entr" presetSubtype="4" decel="42667" fill="hold" grpId="0" nodeType="withEffect">
                                  <p:stCondLst>
                                    <p:cond delay="0"/>
                                  </p:stCondLst>
                                  <p:childTnLst>
                                    <p:set>
                                      <p:cBhvr>
                                        <p:cTn id="11" dur="1" fill="hold">
                                          <p:stCondLst>
                                            <p:cond delay="0"/>
                                          </p:stCondLst>
                                        </p:cTn>
                                        <p:tgtEl>
                                          <p:spTgt spid="248"/>
                                        </p:tgtEl>
                                        <p:attrNameLst>
                                          <p:attrName>style.visibility</p:attrName>
                                        </p:attrNameLst>
                                      </p:cBhvr>
                                      <p:to>
                                        <p:strVal val="visible"/>
                                      </p:to>
                                    </p:set>
                                    <p:anim calcmode="lin" valueType="num">
                                      <p:cBhvr additive="base">
                                        <p:cTn id="12" dur="750" fill="hold"/>
                                        <p:tgtEl>
                                          <p:spTgt spid="248"/>
                                        </p:tgtEl>
                                        <p:attrNameLst>
                                          <p:attrName>ppt_x</p:attrName>
                                        </p:attrNameLst>
                                      </p:cBhvr>
                                      <p:tavLst>
                                        <p:tav tm="0">
                                          <p:val>
                                            <p:strVal val="#ppt_x"/>
                                          </p:val>
                                        </p:tav>
                                        <p:tav tm="100000">
                                          <p:val>
                                            <p:strVal val="#ppt_x"/>
                                          </p:val>
                                        </p:tav>
                                      </p:tavLst>
                                    </p:anim>
                                    <p:anim calcmode="lin" valueType="num">
                                      <p:cBhvr additive="base">
                                        <p:cTn id="13" dur="750" fill="hold"/>
                                        <p:tgtEl>
                                          <p:spTgt spid="248"/>
                                        </p:tgtEl>
                                        <p:attrNameLst>
                                          <p:attrName>ppt_y</p:attrName>
                                        </p:attrNameLst>
                                      </p:cBhvr>
                                      <p:tavLst>
                                        <p:tav tm="0">
                                          <p:val>
                                            <p:strVal val="1+#ppt_h/2"/>
                                          </p:val>
                                        </p:tav>
                                        <p:tav tm="100000">
                                          <p:val>
                                            <p:strVal val="#ppt_y"/>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241"/>
                                        </p:tgtEl>
                                        <p:attrNameLst>
                                          <p:attrName>style.visibility</p:attrName>
                                        </p:attrNameLst>
                                      </p:cBhvr>
                                      <p:to>
                                        <p:strVal val="visible"/>
                                      </p:to>
                                    </p:set>
                                    <p:animEffect transition="in" filter="fade">
                                      <p:cBhvr>
                                        <p:cTn id="16" dur="500"/>
                                        <p:tgtEl>
                                          <p:spTgt spid="241"/>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350"/>
                                        </p:tgtEl>
                                        <p:attrNameLst>
                                          <p:attrName>style.visibility</p:attrName>
                                        </p:attrNameLst>
                                      </p:cBhvr>
                                      <p:to>
                                        <p:strVal val="visible"/>
                                      </p:to>
                                    </p:set>
                                    <p:animEffect transition="in" filter="fade">
                                      <p:cBhvr>
                                        <p:cTn id="19" dur="1000"/>
                                        <p:tgtEl>
                                          <p:spTgt spid="350"/>
                                        </p:tgtEl>
                                      </p:cBhvr>
                                    </p:animEffect>
                                  </p:childTnLst>
                                </p:cTn>
                              </p:par>
                              <p:par>
                                <p:cTn id="20" presetID="10" presetClass="entr" presetSubtype="0" fill="hold" nodeType="withEffect">
                                  <p:stCondLst>
                                    <p:cond delay="75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500"/>
                                        <p:tgtEl>
                                          <p:spTgt spid="245"/>
                                        </p:tgtEl>
                                      </p:cBhvr>
                                    </p:animEffect>
                                  </p:childTnLst>
                                </p:cTn>
                              </p:par>
                              <p:par>
                                <p:cTn id="23" presetID="42" presetClass="path" presetSubtype="0" decel="50000" fill="hold" nodeType="withEffect">
                                  <p:stCondLst>
                                    <p:cond delay="750"/>
                                  </p:stCondLst>
                                  <p:childTnLst>
                                    <p:animMotion origin="layout" path="M 1.875E-6 -1.85185E-6 L 0.06719 -1.85185E-6 " pathEditMode="relative" rAng="0" ptsTypes="AA">
                                      <p:cBhvr>
                                        <p:cTn id="24" dur="750" spd="-100000" fill="hold"/>
                                        <p:tgtEl>
                                          <p:spTgt spid="245"/>
                                        </p:tgtEl>
                                        <p:attrNameLst>
                                          <p:attrName>ppt_x</p:attrName>
                                          <p:attrName>ppt_y</p:attrName>
                                        </p:attrNameLst>
                                      </p:cBhvr>
                                      <p:rCtr x="3359" y="0"/>
                                    </p:animMotion>
                                  </p:childTnLst>
                                </p:cTn>
                              </p:par>
                              <p:par>
                                <p:cTn id="25" presetID="10" presetClass="entr" presetSubtype="0" fill="hold" nodeType="withEffect">
                                  <p:stCondLst>
                                    <p:cond delay="1250"/>
                                  </p:stCondLst>
                                  <p:childTnLst>
                                    <p:set>
                                      <p:cBhvr>
                                        <p:cTn id="26" dur="1" fill="hold">
                                          <p:stCondLst>
                                            <p:cond delay="0"/>
                                          </p:stCondLst>
                                        </p:cTn>
                                        <p:tgtEl>
                                          <p:spTgt spid="437"/>
                                        </p:tgtEl>
                                        <p:attrNameLst>
                                          <p:attrName>style.visibility</p:attrName>
                                        </p:attrNameLst>
                                      </p:cBhvr>
                                      <p:to>
                                        <p:strVal val="visible"/>
                                      </p:to>
                                    </p:set>
                                    <p:animEffect transition="in" filter="fade">
                                      <p:cBhvr>
                                        <p:cTn id="27" dur="500"/>
                                        <p:tgtEl>
                                          <p:spTgt spid="437"/>
                                        </p:tgtEl>
                                      </p:cBhvr>
                                    </p:animEffect>
                                  </p:childTnLst>
                                </p:cTn>
                              </p:par>
                              <p:par>
                                <p:cTn id="28" presetID="42" presetClass="path" presetSubtype="0" decel="50000" fill="hold" nodeType="withEffect">
                                  <p:stCondLst>
                                    <p:cond delay="1250"/>
                                  </p:stCondLst>
                                  <p:childTnLst>
                                    <p:animMotion origin="layout" path="M 4.58333E-6 4.07407E-6 L -0.00013 -0.01829 " pathEditMode="relative" rAng="0" ptsTypes="AA">
                                      <p:cBhvr>
                                        <p:cTn id="29" dur="750" spd="-100000" fill="hold"/>
                                        <p:tgtEl>
                                          <p:spTgt spid="437"/>
                                        </p:tgtEl>
                                        <p:attrNameLst>
                                          <p:attrName>ppt_x</p:attrName>
                                          <p:attrName>ppt_y</p:attrName>
                                        </p:attrNameLst>
                                      </p:cBhvr>
                                      <p:rCtr x="-13" y="-926"/>
                                    </p:animMotion>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356"/>
                                        </p:tgtEl>
                                        <p:attrNameLst>
                                          <p:attrName>style.visibility</p:attrName>
                                        </p:attrNameLst>
                                      </p:cBhvr>
                                      <p:to>
                                        <p:strVal val="visible"/>
                                      </p:to>
                                    </p:set>
                                    <p:animEffect transition="in" filter="fade">
                                      <p:cBhvr>
                                        <p:cTn id="33" dur="250"/>
                                        <p:tgtEl>
                                          <p:spTgt spid="356"/>
                                        </p:tgtEl>
                                      </p:cBhvr>
                                    </p:animEffect>
                                  </p:childTnLst>
                                </p:cTn>
                              </p:par>
                              <p:par>
                                <p:cTn id="34" presetID="42" presetClass="path" presetSubtype="0" decel="50000" fill="hold" grpId="1" nodeType="withEffect">
                                  <p:stCondLst>
                                    <p:cond delay="0"/>
                                  </p:stCondLst>
                                  <p:childTnLst>
                                    <p:animMotion origin="layout" path="M -1.875E-6 -4.81481E-6 L -0.09049 -4.81481E-6 " pathEditMode="relative" rAng="0" ptsTypes="AA">
                                      <p:cBhvr>
                                        <p:cTn id="35" dur="500" spd="-100000" fill="hold"/>
                                        <p:tgtEl>
                                          <p:spTgt spid="356"/>
                                        </p:tgtEl>
                                        <p:attrNameLst>
                                          <p:attrName>ppt_x</p:attrName>
                                          <p:attrName>ppt_y</p:attrName>
                                        </p:attrNameLst>
                                      </p:cBhvr>
                                      <p:rCtr x="-4531" y="0"/>
                                    </p:animMotion>
                                  </p:childTnLst>
                                </p:cTn>
                              </p:par>
                              <p:par>
                                <p:cTn id="36" presetID="22" presetClass="entr" presetSubtype="8" fill="hold" nodeType="withEffect">
                                  <p:stCondLst>
                                    <p:cond delay="0"/>
                                  </p:stCondLst>
                                  <p:childTnLst>
                                    <p:set>
                                      <p:cBhvr>
                                        <p:cTn id="37" dur="1" fill="hold">
                                          <p:stCondLst>
                                            <p:cond delay="0"/>
                                          </p:stCondLst>
                                        </p:cTn>
                                        <p:tgtEl>
                                          <p:spTgt spid="184"/>
                                        </p:tgtEl>
                                        <p:attrNameLst>
                                          <p:attrName>style.visibility</p:attrName>
                                        </p:attrNameLst>
                                      </p:cBhvr>
                                      <p:to>
                                        <p:strVal val="visible"/>
                                      </p:to>
                                    </p:set>
                                    <p:animEffect transition="in" filter="wipe(left)">
                                      <p:cBhvr>
                                        <p:cTn id="38" dur="750"/>
                                        <p:tgtEl>
                                          <p:spTgt spid="184"/>
                                        </p:tgtEl>
                                      </p:cBhvr>
                                    </p:animEffect>
                                  </p:childTnLst>
                                </p:cTn>
                              </p:par>
                              <p:par>
                                <p:cTn id="39" presetID="10" presetClass="entr" presetSubtype="0" fill="hold" grpId="0" nodeType="withEffect">
                                  <p:stCondLst>
                                    <p:cond delay="500"/>
                                  </p:stCondLst>
                                  <p:childTnLst>
                                    <p:set>
                                      <p:cBhvr>
                                        <p:cTn id="40" dur="1" fill="hold">
                                          <p:stCondLst>
                                            <p:cond delay="0"/>
                                          </p:stCondLst>
                                        </p:cTn>
                                        <p:tgtEl>
                                          <p:spTgt spid="346"/>
                                        </p:tgtEl>
                                        <p:attrNameLst>
                                          <p:attrName>style.visibility</p:attrName>
                                        </p:attrNameLst>
                                      </p:cBhvr>
                                      <p:to>
                                        <p:strVal val="visible"/>
                                      </p:to>
                                    </p:set>
                                    <p:animEffect transition="in" filter="fade">
                                      <p:cBhvr>
                                        <p:cTn id="41" dur="750"/>
                                        <p:tgtEl>
                                          <p:spTgt spid="346"/>
                                        </p:tgtEl>
                                      </p:cBhvr>
                                    </p:animEffect>
                                  </p:childTnLst>
                                </p:cTn>
                              </p:par>
                              <p:par>
                                <p:cTn id="42" presetID="10" presetClass="entr" presetSubtype="0" fill="hold" grpId="0" nodeType="withEffect">
                                  <p:stCondLst>
                                    <p:cond delay="500"/>
                                  </p:stCondLst>
                                  <p:childTnLst>
                                    <p:set>
                                      <p:cBhvr>
                                        <p:cTn id="43" dur="1" fill="hold">
                                          <p:stCondLst>
                                            <p:cond delay="0"/>
                                          </p:stCondLst>
                                        </p:cTn>
                                        <p:tgtEl>
                                          <p:spTgt spid="345"/>
                                        </p:tgtEl>
                                        <p:attrNameLst>
                                          <p:attrName>style.visibility</p:attrName>
                                        </p:attrNameLst>
                                      </p:cBhvr>
                                      <p:to>
                                        <p:strVal val="visible"/>
                                      </p:to>
                                    </p:set>
                                    <p:animEffect transition="in" filter="fade">
                                      <p:cBhvr>
                                        <p:cTn id="44" dur="750"/>
                                        <p:tgtEl>
                                          <p:spTgt spid="345"/>
                                        </p:tgtEl>
                                      </p:cBhvr>
                                    </p:animEffect>
                                  </p:childTnLst>
                                </p:cTn>
                              </p:par>
                              <p:par>
                                <p:cTn id="45" presetID="10" presetClass="entr" presetSubtype="0" fill="hold" grpId="0" nodeType="withEffect">
                                  <p:stCondLst>
                                    <p:cond delay="500"/>
                                  </p:stCondLst>
                                  <p:childTnLst>
                                    <p:set>
                                      <p:cBhvr>
                                        <p:cTn id="46" dur="1" fill="hold">
                                          <p:stCondLst>
                                            <p:cond delay="0"/>
                                          </p:stCondLst>
                                        </p:cTn>
                                        <p:tgtEl>
                                          <p:spTgt spid="357"/>
                                        </p:tgtEl>
                                        <p:attrNameLst>
                                          <p:attrName>style.visibility</p:attrName>
                                        </p:attrNameLst>
                                      </p:cBhvr>
                                      <p:to>
                                        <p:strVal val="visible"/>
                                      </p:to>
                                    </p:set>
                                    <p:animEffect transition="in" filter="fade">
                                      <p:cBhvr>
                                        <p:cTn id="47" dur="250"/>
                                        <p:tgtEl>
                                          <p:spTgt spid="357"/>
                                        </p:tgtEl>
                                      </p:cBhvr>
                                    </p:animEffect>
                                  </p:childTnLst>
                                </p:cTn>
                              </p:par>
                              <p:par>
                                <p:cTn id="48" presetID="42" presetClass="path" presetSubtype="0" decel="50000" fill="hold" grpId="1" nodeType="withEffect">
                                  <p:stCondLst>
                                    <p:cond delay="500"/>
                                  </p:stCondLst>
                                  <p:childTnLst>
                                    <p:animMotion origin="layout" path="M -1.45833E-6 -4.81481E-6 L -0.09049 -4.81481E-6 " pathEditMode="relative" rAng="0" ptsTypes="AA">
                                      <p:cBhvr>
                                        <p:cTn id="49" dur="500" spd="-100000" fill="hold"/>
                                        <p:tgtEl>
                                          <p:spTgt spid="357"/>
                                        </p:tgtEl>
                                        <p:attrNameLst>
                                          <p:attrName>ppt_x</p:attrName>
                                          <p:attrName>ppt_y</p:attrName>
                                        </p:attrNameLst>
                                      </p:cBhvr>
                                      <p:rCtr x="-4531" y="0"/>
                                    </p:animMotion>
                                  </p:childTnLst>
                                </p:cTn>
                              </p:par>
                              <p:par>
                                <p:cTn id="50" presetID="10" presetClass="entr" presetSubtype="0" fill="hold" grpId="0" nodeType="withEffect">
                                  <p:stCondLst>
                                    <p:cond delay="1000"/>
                                  </p:stCondLst>
                                  <p:childTnLst>
                                    <p:set>
                                      <p:cBhvr>
                                        <p:cTn id="51" dur="1" fill="hold">
                                          <p:stCondLst>
                                            <p:cond delay="0"/>
                                          </p:stCondLst>
                                        </p:cTn>
                                        <p:tgtEl>
                                          <p:spTgt spid="348"/>
                                        </p:tgtEl>
                                        <p:attrNameLst>
                                          <p:attrName>style.visibility</p:attrName>
                                        </p:attrNameLst>
                                      </p:cBhvr>
                                      <p:to>
                                        <p:strVal val="visible"/>
                                      </p:to>
                                    </p:set>
                                    <p:animEffect transition="in" filter="fade">
                                      <p:cBhvr>
                                        <p:cTn id="52" dur="750"/>
                                        <p:tgtEl>
                                          <p:spTgt spid="348"/>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47"/>
                                        </p:tgtEl>
                                        <p:attrNameLst>
                                          <p:attrName>style.visibility</p:attrName>
                                        </p:attrNameLst>
                                      </p:cBhvr>
                                      <p:to>
                                        <p:strVal val="visible"/>
                                      </p:to>
                                    </p:set>
                                    <p:animEffect transition="in" filter="fade">
                                      <p:cBhvr>
                                        <p:cTn id="55" dur="750"/>
                                        <p:tgtEl>
                                          <p:spTgt spid="347"/>
                                        </p:tgtEl>
                                      </p:cBhvr>
                                    </p:animEffect>
                                  </p:childTnLst>
                                </p:cTn>
                              </p:par>
                              <p:par>
                                <p:cTn id="56" presetID="10" presetClass="entr" presetSubtype="0" fill="hold" grpId="0" nodeType="withEffect">
                                  <p:stCondLst>
                                    <p:cond delay="1000"/>
                                  </p:stCondLst>
                                  <p:childTnLst>
                                    <p:set>
                                      <p:cBhvr>
                                        <p:cTn id="57" dur="1" fill="hold">
                                          <p:stCondLst>
                                            <p:cond delay="0"/>
                                          </p:stCondLst>
                                        </p:cTn>
                                        <p:tgtEl>
                                          <p:spTgt spid="358"/>
                                        </p:tgtEl>
                                        <p:attrNameLst>
                                          <p:attrName>style.visibility</p:attrName>
                                        </p:attrNameLst>
                                      </p:cBhvr>
                                      <p:to>
                                        <p:strVal val="visible"/>
                                      </p:to>
                                    </p:set>
                                    <p:animEffect transition="in" filter="fade">
                                      <p:cBhvr>
                                        <p:cTn id="58" dur="250"/>
                                        <p:tgtEl>
                                          <p:spTgt spid="358"/>
                                        </p:tgtEl>
                                      </p:cBhvr>
                                    </p:animEffect>
                                  </p:childTnLst>
                                </p:cTn>
                              </p:par>
                              <p:par>
                                <p:cTn id="59" presetID="42" presetClass="path" presetSubtype="0" decel="50000" fill="hold" grpId="1" nodeType="withEffect">
                                  <p:stCondLst>
                                    <p:cond delay="1000"/>
                                  </p:stCondLst>
                                  <p:childTnLst>
                                    <p:animMotion origin="layout" path="M -1.04167E-6 -4.81481E-6 L -0.09049 -4.81481E-6 " pathEditMode="relative" rAng="0" ptsTypes="AA">
                                      <p:cBhvr>
                                        <p:cTn id="60" dur="500" spd="-100000" fill="hold"/>
                                        <p:tgtEl>
                                          <p:spTgt spid="358"/>
                                        </p:tgtEl>
                                        <p:attrNameLst>
                                          <p:attrName>ppt_x</p:attrName>
                                          <p:attrName>ppt_y</p:attrName>
                                        </p:attrNameLst>
                                      </p:cBhvr>
                                      <p:rCtr x="-4531" y="0"/>
                                    </p:animMotion>
                                  </p:childTnLst>
                                </p:cTn>
                              </p:par>
                              <p:par>
                                <p:cTn id="61" presetID="10" presetClass="entr" presetSubtype="0" fill="hold" grpId="0" nodeType="withEffect">
                                  <p:stCondLst>
                                    <p:cond delay="1500"/>
                                  </p:stCondLst>
                                  <p:childTnLst>
                                    <p:set>
                                      <p:cBhvr>
                                        <p:cTn id="62" dur="1" fill="hold">
                                          <p:stCondLst>
                                            <p:cond delay="0"/>
                                          </p:stCondLst>
                                        </p:cTn>
                                        <p:tgtEl>
                                          <p:spTgt spid="349"/>
                                        </p:tgtEl>
                                        <p:attrNameLst>
                                          <p:attrName>style.visibility</p:attrName>
                                        </p:attrNameLst>
                                      </p:cBhvr>
                                      <p:to>
                                        <p:strVal val="visible"/>
                                      </p:to>
                                    </p:set>
                                    <p:animEffect transition="in" filter="fade">
                                      <p:cBhvr>
                                        <p:cTn id="63" dur="750"/>
                                        <p:tgtEl>
                                          <p:spTgt spid="349"/>
                                        </p:tgtEl>
                                      </p:cBhvr>
                                    </p:animEffect>
                                  </p:childTnLst>
                                </p:cTn>
                              </p:par>
                              <p:par>
                                <p:cTn id="64" presetID="10" presetClass="entr" presetSubtype="0" fill="hold" nodeType="withEffect">
                                  <p:stCondLst>
                                    <p:cond delay="500"/>
                                  </p:stCondLst>
                                  <p:childTnLst>
                                    <p:set>
                                      <p:cBhvr>
                                        <p:cTn id="65" dur="1" fill="hold">
                                          <p:stCondLst>
                                            <p:cond delay="0"/>
                                          </p:stCondLst>
                                        </p:cTn>
                                        <p:tgtEl>
                                          <p:spTgt spid="360"/>
                                        </p:tgtEl>
                                        <p:attrNameLst>
                                          <p:attrName>style.visibility</p:attrName>
                                        </p:attrNameLst>
                                      </p:cBhvr>
                                      <p:to>
                                        <p:strVal val="visible"/>
                                      </p:to>
                                    </p:set>
                                    <p:animEffect transition="in" filter="fade">
                                      <p:cBhvr>
                                        <p:cTn id="66" dur="500"/>
                                        <p:tgtEl>
                                          <p:spTgt spid="360"/>
                                        </p:tgtEl>
                                      </p:cBhvr>
                                    </p:animEffect>
                                  </p:childTnLst>
                                </p:cTn>
                              </p:par>
                              <p:par>
                                <p:cTn id="67" presetID="42" presetClass="path" presetSubtype="0" decel="50000" fill="hold" nodeType="withEffect">
                                  <p:stCondLst>
                                    <p:cond delay="500"/>
                                  </p:stCondLst>
                                  <p:childTnLst>
                                    <p:animMotion origin="layout" path="M -1.875E-6 -4.81481E-6 L -0.00013 -0.01828 " pathEditMode="relative" rAng="0" ptsTypes="AA">
                                      <p:cBhvr>
                                        <p:cTn id="68" dur="750" spd="-100000" fill="hold"/>
                                        <p:tgtEl>
                                          <p:spTgt spid="360"/>
                                        </p:tgtEl>
                                        <p:attrNameLst>
                                          <p:attrName>ppt_x</p:attrName>
                                          <p:attrName>ppt_y</p:attrName>
                                        </p:attrNameLst>
                                      </p:cBhvr>
                                      <p:rCtr x="-13" y="-926"/>
                                    </p:animMotion>
                                  </p:childTnLst>
                                </p:cTn>
                              </p:par>
                              <p:par>
                                <p:cTn id="69" presetID="10" presetClass="entr" presetSubtype="0" fill="hold" grpId="0" nodeType="withEffect">
                                  <p:stCondLst>
                                    <p:cond delay="1000"/>
                                  </p:stCondLst>
                                  <p:childTnLst>
                                    <p:set>
                                      <p:cBhvr>
                                        <p:cTn id="70" dur="1" fill="hold">
                                          <p:stCondLst>
                                            <p:cond delay="0"/>
                                          </p:stCondLst>
                                        </p:cTn>
                                        <p:tgtEl>
                                          <p:spTgt spid="367"/>
                                        </p:tgtEl>
                                        <p:attrNameLst>
                                          <p:attrName>style.visibility</p:attrName>
                                        </p:attrNameLst>
                                      </p:cBhvr>
                                      <p:to>
                                        <p:strVal val="visible"/>
                                      </p:to>
                                    </p:set>
                                    <p:animEffect transition="in" filter="fade">
                                      <p:cBhvr>
                                        <p:cTn id="71" dur="500"/>
                                        <p:tgtEl>
                                          <p:spTgt spid="367"/>
                                        </p:tgtEl>
                                      </p:cBhvr>
                                    </p:animEffect>
                                  </p:childTnLst>
                                </p:cTn>
                              </p:par>
                              <p:par>
                                <p:cTn id="72" presetID="42" presetClass="path" presetSubtype="0" decel="50000" fill="hold" grpId="1" nodeType="withEffect">
                                  <p:stCondLst>
                                    <p:cond delay="1000"/>
                                  </p:stCondLst>
                                  <p:childTnLst>
                                    <p:animMotion origin="layout" path="M -1.45833E-6 -3.33333E-6 L -0.00013 -0.01828 " pathEditMode="relative" rAng="0" ptsTypes="AA">
                                      <p:cBhvr>
                                        <p:cTn id="73" dur="750" spd="-100000" fill="hold"/>
                                        <p:tgtEl>
                                          <p:spTgt spid="367"/>
                                        </p:tgtEl>
                                        <p:attrNameLst>
                                          <p:attrName>ppt_x</p:attrName>
                                          <p:attrName>ppt_y</p:attrName>
                                        </p:attrNameLst>
                                      </p:cBhvr>
                                      <p:rCtr x="-13" y="-926"/>
                                    </p:animMotion>
                                  </p:childTnLst>
                                </p:cTn>
                              </p:par>
                              <p:par>
                                <p:cTn id="74" presetID="10" presetClass="entr" presetSubtype="0" fill="hold" grpId="0" nodeType="withEffect">
                                  <p:stCondLst>
                                    <p:cond delay="1500"/>
                                  </p:stCondLst>
                                  <p:childTnLst>
                                    <p:set>
                                      <p:cBhvr>
                                        <p:cTn id="75" dur="1" fill="hold">
                                          <p:stCondLst>
                                            <p:cond delay="0"/>
                                          </p:stCondLst>
                                        </p:cTn>
                                        <p:tgtEl>
                                          <p:spTgt spid="371"/>
                                        </p:tgtEl>
                                        <p:attrNameLst>
                                          <p:attrName>style.visibility</p:attrName>
                                        </p:attrNameLst>
                                      </p:cBhvr>
                                      <p:to>
                                        <p:strVal val="visible"/>
                                      </p:to>
                                    </p:set>
                                    <p:animEffect transition="in" filter="fade">
                                      <p:cBhvr>
                                        <p:cTn id="76" dur="500"/>
                                        <p:tgtEl>
                                          <p:spTgt spid="371"/>
                                        </p:tgtEl>
                                      </p:cBhvr>
                                    </p:animEffect>
                                  </p:childTnLst>
                                </p:cTn>
                              </p:par>
                              <p:par>
                                <p:cTn id="77" presetID="42" presetClass="path" presetSubtype="0" decel="50000" fill="hold" grpId="1" nodeType="withEffect">
                                  <p:stCondLst>
                                    <p:cond delay="1500"/>
                                  </p:stCondLst>
                                  <p:childTnLst>
                                    <p:animMotion origin="layout" path="M -1.04167E-6 -4.81481E-6 L -0.00013 -0.01828 " pathEditMode="relative" rAng="0" ptsTypes="AA">
                                      <p:cBhvr>
                                        <p:cTn id="78" dur="750" spd="-100000" fill="hold"/>
                                        <p:tgtEl>
                                          <p:spTgt spid="371"/>
                                        </p:tgtEl>
                                        <p:attrNameLst>
                                          <p:attrName>ppt_x</p:attrName>
                                          <p:attrName>ppt_y</p:attrName>
                                        </p:attrNameLst>
                                      </p:cBhvr>
                                      <p:rCtr x="-13" y="-926"/>
                                    </p:animMotion>
                                  </p:childTnLst>
                                </p:cTn>
                              </p:par>
                              <p:par>
                                <p:cTn id="79" presetID="22" presetClass="entr" presetSubtype="8" fill="hold" nodeType="withEffect">
                                  <p:stCondLst>
                                    <p:cond delay="0"/>
                                  </p:stCondLst>
                                  <p:childTnLst>
                                    <p:set>
                                      <p:cBhvr>
                                        <p:cTn id="80" dur="1" fill="hold">
                                          <p:stCondLst>
                                            <p:cond delay="0"/>
                                          </p:stCondLst>
                                        </p:cTn>
                                        <p:tgtEl>
                                          <p:spTgt spid="243"/>
                                        </p:tgtEl>
                                        <p:attrNameLst>
                                          <p:attrName>style.visibility</p:attrName>
                                        </p:attrNameLst>
                                      </p:cBhvr>
                                      <p:to>
                                        <p:strVal val="visible"/>
                                      </p:to>
                                    </p:set>
                                    <p:animEffect transition="in" filter="wipe(left)">
                                      <p:cBhvr>
                                        <p:cTn id="81" dur="750"/>
                                        <p:tgtEl>
                                          <p:spTgt spid="243"/>
                                        </p:tgtEl>
                                      </p:cBhvr>
                                    </p:animEffect>
                                  </p:childTnLst>
                                </p:cTn>
                              </p:par>
                              <p:par>
                                <p:cTn id="82" presetID="22" presetClass="entr" presetSubtype="8" fill="hold" nodeType="withEffect">
                                  <p:stCondLst>
                                    <p:cond delay="0"/>
                                  </p:stCondLst>
                                  <p:childTnLst>
                                    <p:set>
                                      <p:cBhvr>
                                        <p:cTn id="83" dur="1" fill="hold">
                                          <p:stCondLst>
                                            <p:cond delay="0"/>
                                          </p:stCondLst>
                                        </p:cTn>
                                        <p:tgtEl>
                                          <p:spTgt spid="244"/>
                                        </p:tgtEl>
                                        <p:attrNameLst>
                                          <p:attrName>style.visibility</p:attrName>
                                        </p:attrNameLst>
                                      </p:cBhvr>
                                      <p:to>
                                        <p:strVal val="visible"/>
                                      </p:to>
                                    </p:set>
                                    <p:animEffect transition="in" filter="wipe(left)">
                                      <p:cBhvr>
                                        <p:cTn id="84" dur="750"/>
                                        <p:tgtEl>
                                          <p:spTgt spid="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 grpId="0"/>
      <p:bldP spid="346" grpId="0"/>
      <p:bldP spid="347" grpId="0"/>
      <p:bldP spid="348" grpId="0"/>
      <p:bldP spid="349" grpId="0"/>
      <p:bldP spid="356" grpId="0" animBg="1"/>
      <p:bldP spid="356" grpId="1" animBg="1"/>
      <p:bldP spid="357" grpId="0" animBg="1"/>
      <p:bldP spid="357" grpId="1" animBg="1"/>
      <p:bldP spid="358" grpId="0" animBg="1"/>
      <p:bldP spid="358" grpId="1" animBg="1"/>
      <p:bldP spid="367" grpId="0" animBg="1"/>
      <p:bldP spid="367" grpId="1" animBg="1"/>
      <p:bldP spid="371" grpId="0" animBg="1"/>
      <p:bldP spid="371" grpId="1" animBg="1"/>
      <p:bldP spid="248" grpId="0" animBg="1"/>
      <p:bldP spid="4" grpId="0"/>
      <p:bldP spid="4" grpId="1"/>
      <p:bldP spid="350" grpId="0"/>
      <p:bldP spid="241"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6" name="Group 15"/>
          <p:cNvGrpSpPr/>
          <p:nvPr/>
        </p:nvGrpSpPr>
        <p:grpSpPr>
          <a:xfrm>
            <a:off x="849614" y="77207"/>
            <a:ext cx="10555561" cy="6568141"/>
            <a:chOff x="603491" y="1626480"/>
            <a:chExt cx="7946757" cy="4602427"/>
          </a:xfrm>
          <a:solidFill>
            <a:srgbClr val="005EB8"/>
          </a:solidFill>
        </p:grpSpPr>
        <p:sp>
          <p:nvSpPr>
            <p:cNvPr id="17" name="Freeform 314"/>
            <p:cNvSpPr>
              <a:spLocks noChangeAspect="1"/>
            </p:cNvSpPr>
            <p:nvPr/>
          </p:nvSpPr>
          <p:spPr bwMode="gray">
            <a:xfrm rot="21085610">
              <a:off x="2598117" y="4122996"/>
              <a:ext cx="16821" cy="9023"/>
            </a:xfrm>
            <a:custGeom>
              <a:avLst/>
              <a:gdLst>
                <a:gd name="T0" fmla="*/ 7 w 336"/>
                <a:gd name="T1" fmla="*/ 0 h 96"/>
                <a:gd name="T2" fmla="*/ 7 w 336"/>
                <a:gd name="T3" fmla="*/ 0 h 96"/>
                <a:gd name="T4" fmla="*/ 7 w 336"/>
                <a:gd name="T5" fmla="*/ 1 h 96"/>
                <a:gd name="T6" fmla="*/ 7 w 336"/>
                <a:gd name="T7" fmla="*/ 1 h 96"/>
                <a:gd name="T8" fmla="*/ 8 w 336"/>
                <a:gd name="T9" fmla="*/ 2 h 96"/>
                <a:gd name="T10" fmla="*/ 8 w 336"/>
                <a:gd name="T11" fmla="*/ 4 h 96"/>
                <a:gd name="T12" fmla="*/ 7 w 336"/>
                <a:gd name="T13" fmla="*/ 3 h 96"/>
                <a:gd name="T14" fmla="*/ 7 w 336"/>
                <a:gd name="T15" fmla="*/ 2 h 96"/>
                <a:gd name="T16" fmla="*/ 5 w 336"/>
                <a:gd name="T17" fmla="*/ 2 h 96"/>
                <a:gd name="T18" fmla="*/ 2 w 336"/>
                <a:gd name="T19" fmla="*/ 4 h 96"/>
                <a:gd name="T20" fmla="*/ 1 w 336"/>
                <a:gd name="T21" fmla="*/ 4 h 96"/>
                <a:gd name="T22" fmla="*/ 0 w 336"/>
                <a:gd name="T23" fmla="*/ 2 h 96"/>
                <a:gd name="T24" fmla="*/ 2 w 336"/>
                <a:gd name="T25" fmla="*/ 2 h 96"/>
                <a:gd name="T26" fmla="*/ 5 w 336"/>
                <a:gd name="T27" fmla="*/ 0 h 96"/>
                <a:gd name="T28" fmla="*/ 6 w 336"/>
                <a:gd name="T29" fmla="*/ 0 h 96"/>
                <a:gd name="T30" fmla="*/ 7 w 336"/>
                <a:gd name="T31" fmla="*/ 0 h 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6"/>
                <a:gd name="T49" fmla="*/ 0 h 96"/>
                <a:gd name="T50" fmla="*/ 336 w 336"/>
                <a:gd name="T51" fmla="*/ 96 h 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 name="Freeform 315"/>
            <p:cNvSpPr>
              <a:spLocks noChangeAspect="1"/>
            </p:cNvSpPr>
            <p:nvPr/>
          </p:nvSpPr>
          <p:spPr bwMode="gray">
            <a:xfrm rot="21085610">
              <a:off x="2625641" y="4126004"/>
              <a:ext cx="1529" cy="19549"/>
            </a:xfrm>
            <a:custGeom>
              <a:avLst/>
              <a:gdLst>
                <a:gd name="T0" fmla="*/ 1 w 86"/>
                <a:gd name="T1" fmla="*/ 4 h 232"/>
                <a:gd name="T2" fmla="*/ 1 w 86"/>
                <a:gd name="T3" fmla="*/ 0 h 232"/>
                <a:gd name="T4" fmla="*/ 1 w 86"/>
                <a:gd name="T5" fmla="*/ 3 h 232"/>
                <a:gd name="T6" fmla="*/ 1 w 86"/>
                <a:gd name="T7" fmla="*/ 6 h 232"/>
                <a:gd name="T8" fmla="*/ 0 w 86"/>
                <a:gd name="T9" fmla="*/ 10 h 232"/>
                <a:gd name="T10" fmla="*/ 0 w 86"/>
                <a:gd name="T11" fmla="*/ 7 h 232"/>
                <a:gd name="T12" fmla="*/ 0 w 86"/>
                <a:gd name="T13" fmla="*/ 7 h 232"/>
                <a:gd name="T14" fmla="*/ 0 w 86"/>
                <a:gd name="T15" fmla="*/ 6 h 232"/>
                <a:gd name="T16" fmla="*/ 0 w 86"/>
                <a:gd name="T17" fmla="*/ 4 h 232"/>
                <a:gd name="T18" fmla="*/ 0 w 86"/>
                <a:gd name="T19" fmla="*/ 0 h 232"/>
                <a:gd name="T20" fmla="*/ 1 w 86"/>
                <a:gd name="T21" fmla="*/ 0 h 232"/>
                <a:gd name="T22" fmla="*/ 1 w 86"/>
                <a:gd name="T23" fmla="*/ 2 h 232"/>
                <a:gd name="T24" fmla="*/ 1 w 86"/>
                <a:gd name="T25" fmla="*/ 4 h 2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6"/>
                <a:gd name="T40" fmla="*/ 0 h 232"/>
                <a:gd name="T41" fmla="*/ 86 w 86"/>
                <a:gd name="T42" fmla="*/ 232 h 2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 name="Freeform 316"/>
            <p:cNvSpPr>
              <a:spLocks noChangeAspect="1"/>
            </p:cNvSpPr>
            <p:nvPr/>
          </p:nvSpPr>
          <p:spPr bwMode="gray">
            <a:xfrm rot="21085610">
              <a:off x="2625641" y="4172620"/>
              <a:ext cx="3058" cy="1504"/>
            </a:xfrm>
            <a:custGeom>
              <a:avLst/>
              <a:gdLst>
                <a:gd name="T0" fmla="*/ 411534977 w 73"/>
                <a:gd name="T1" fmla="*/ 807035218 h 28"/>
                <a:gd name="T2" fmla="*/ 411534977 w 73"/>
                <a:gd name="T3" fmla="*/ 0 h 28"/>
                <a:gd name="T4" fmla="*/ 411534977 w 73"/>
                <a:gd name="T5" fmla="*/ 0 h 28"/>
                <a:gd name="T6" fmla="*/ 203958000 w 73"/>
                <a:gd name="T7" fmla="*/ 0 h 28"/>
                <a:gd name="T8" fmla="*/ 0 w 73"/>
                <a:gd name="T9" fmla="*/ 0 h 28"/>
                <a:gd name="T10" fmla="*/ 0 w 73"/>
                <a:gd name="T11" fmla="*/ 807035218 h 28"/>
                <a:gd name="T12" fmla="*/ 411534977 w 73"/>
                <a:gd name="T13" fmla="*/ 807035218 h 28"/>
                <a:gd name="T14" fmla="*/ 0 60000 65536"/>
                <a:gd name="T15" fmla="*/ 0 60000 65536"/>
                <a:gd name="T16" fmla="*/ 0 60000 65536"/>
                <a:gd name="T17" fmla="*/ 0 60000 65536"/>
                <a:gd name="T18" fmla="*/ 0 60000 65536"/>
                <a:gd name="T19" fmla="*/ 0 60000 65536"/>
                <a:gd name="T20" fmla="*/ 0 60000 65536"/>
                <a:gd name="T21" fmla="*/ 0 w 73"/>
                <a:gd name="T22" fmla="*/ 0 h 28"/>
                <a:gd name="T23" fmla="*/ 73 w 73"/>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8">
                  <a:moveTo>
                    <a:pt x="55" y="25"/>
                  </a:moveTo>
                  <a:lnTo>
                    <a:pt x="73" y="7"/>
                  </a:lnTo>
                  <a:lnTo>
                    <a:pt x="73" y="0"/>
                  </a:lnTo>
                  <a:lnTo>
                    <a:pt x="48" y="0"/>
                  </a:lnTo>
                  <a:lnTo>
                    <a:pt x="8" y="4"/>
                  </a:lnTo>
                  <a:lnTo>
                    <a:pt x="0" y="28"/>
                  </a:lnTo>
                  <a:lnTo>
                    <a:pt x="55" y="2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2" name="Freeform 317"/>
            <p:cNvSpPr>
              <a:spLocks noChangeAspect="1"/>
            </p:cNvSpPr>
            <p:nvPr/>
          </p:nvSpPr>
          <p:spPr bwMode="gray">
            <a:xfrm rot="21085610">
              <a:off x="2614938" y="4171117"/>
              <a:ext cx="7645" cy="24061"/>
            </a:xfrm>
            <a:custGeom>
              <a:avLst/>
              <a:gdLst>
                <a:gd name="T0" fmla="*/ 406203908 w 175"/>
                <a:gd name="T1" fmla="*/ 2147483647 h 291"/>
                <a:gd name="T2" fmla="*/ 406203908 w 175"/>
                <a:gd name="T3" fmla="*/ 2147483647 h 291"/>
                <a:gd name="T4" fmla="*/ 609305045 w 175"/>
                <a:gd name="T5" fmla="*/ 2147483647 h 291"/>
                <a:gd name="T6" fmla="*/ 812406364 w 175"/>
                <a:gd name="T7" fmla="*/ 2147483647 h 291"/>
                <a:gd name="T8" fmla="*/ 812406364 w 175"/>
                <a:gd name="T9" fmla="*/ 2147483647 h 291"/>
                <a:gd name="T10" fmla="*/ 812406364 w 175"/>
                <a:gd name="T11" fmla="*/ 2147483647 h 291"/>
                <a:gd name="T12" fmla="*/ 609305045 w 175"/>
                <a:gd name="T13" fmla="*/ 2147483647 h 291"/>
                <a:gd name="T14" fmla="*/ 406203908 w 175"/>
                <a:gd name="T15" fmla="*/ 2147483647 h 291"/>
                <a:gd name="T16" fmla="*/ 203101047 w 175"/>
                <a:gd name="T17" fmla="*/ 2147483647 h 291"/>
                <a:gd name="T18" fmla="*/ 0 w 175"/>
                <a:gd name="T19" fmla="*/ 2147483647 h 291"/>
                <a:gd name="T20" fmla="*/ 0 w 175"/>
                <a:gd name="T21" fmla="*/ 2147483647 h 291"/>
                <a:gd name="T22" fmla="*/ 203101047 w 175"/>
                <a:gd name="T23" fmla="*/ 2147483647 h 291"/>
                <a:gd name="T24" fmla="*/ 203101047 w 175"/>
                <a:gd name="T25" fmla="*/ 2147483647 h 291"/>
                <a:gd name="T26" fmla="*/ 203101047 w 175"/>
                <a:gd name="T27" fmla="*/ 0 h 291"/>
                <a:gd name="T28" fmla="*/ 406203908 w 175"/>
                <a:gd name="T29" fmla="*/ 0 h 291"/>
                <a:gd name="T30" fmla="*/ 406203908 w 175"/>
                <a:gd name="T31" fmla="*/ 2147483647 h 2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291"/>
                <a:gd name="T50" fmla="*/ 175 w 175"/>
                <a:gd name="T51" fmla="*/ 291 h 2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3" name="Freeform 318"/>
            <p:cNvSpPr>
              <a:spLocks noChangeAspect="1"/>
            </p:cNvSpPr>
            <p:nvPr/>
          </p:nvSpPr>
          <p:spPr bwMode="gray">
            <a:xfrm rot="21085610">
              <a:off x="2625641" y="4199689"/>
              <a:ext cx="1529" cy="12030"/>
            </a:xfrm>
            <a:custGeom>
              <a:avLst/>
              <a:gdLst>
                <a:gd name="T0" fmla="*/ 0 w 69"/>
                <a:gd name="T1" fmla="*/ 2147483647 h 144"/>
                <a:gd name="T2" fmla="*/ 8411106 w 69"/>
                <a:gd name="T3" fmla="*/ 0 h 144"/>
                <a:gd name="T4" fmla="*/ 8411106 w 69"/>
                <a:gd name="T5" fmla="*/ 2147483647 h 144"/>
                <a:gd name="T6" fmla="*/ 8411106 w 69"/>
                <a:gd name="T7" fmla="*/ 2147483647 h 144"/>
                <a:gd name="T8" fmla="*/ 0 w 69"/>
                <a:gd name="T9" fmla="*/ 2147483647 h 144"/>
                <a:gd name="T10" fmla="*/ 0 w 69"/>
                <a:gd name="T11" fmla="*/ 2147483647 h 144"/>
                <a:gd name="T12" fmla="*/ 0 60000 65536"/>
                <a:gd name="T13" fmla="*/ 0 60000 65536"/>
                <a:gd name="T14" fmla="*/ 0 60000 65536"/>
                <a:gd name="T15" fmla="*/ 0 60000 65536"/>
                <a:gd name="T16" fmla="*/ 0 60000 65536"/>
                <a:gd name="T17" fmla="*/ 0 60000 65536"/>
                <a:gd name="T18" fmla="*/ 0 w 69"/>
                <a:gd name="T19" fmla="*/ 0 h 144"/>
                <a:gd name="T20" fmla="*/ 69 w 6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9" h="144">
                  <a:moveTo>
                    <a:pt x="0" y="70"/>
                  </a:moveTo>
                  <a:lnTo>
                    <a:pt x="47" y="0"/>
                  </a:lnTo>
                  <a:lnTo>
                    <a:pt x="69" y="118"/>
                  </a:lnTo>
                  <a:lnTo>
                    <a:pt x="59" y="144"/>
                  </a:lnTo>
                  <a:lnTo>
                    <a:pt x="17" y="128"/>
                  </a:lnTo>
                  <a:lnTo>
                    <a:pt x="0" y="7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4" name="Freeform 319"/>
            <p:cNvSpPr>
              <a:spLocks noChangeAspect="1"/>
            </p:cNvSpPr>
            <p:nvPr/>
          </p:nvSpPr>
          <p:spPr bwMode="gray">
            <a:xfrm rot="21085610">
              <a:off x="2643990" y="4165102"/>
              <a:ext cx="1529" cy="16541"/>
            </a:xfrm>
            <a:custGeom>
              <a:avLst/>
              <a:gdLst>
                <a:gd name="T0" fmla="*/ 34802674 w 52"/>
                <a:gd name="T1" fmla="*/ 2147483647 h 192"/>
                <a:gd name="T2" fmla="*/ 34802674 w 52"/>
                <a:gd name="T3" fmla="*/ 0 h 192"/>
                <a:gd name="T4" fmla="*/ 34802674 w 52"/>
                <a:gd name="T5" fmla="*/ 2147483647 h 192"/>
                <a:gd name="T6" fmla="*/ 34802674 w 52"/>
                <a:gd name="T7" fmla="*/ 2147483647 h 192"/>
                <a:gd name="T8" fmla="*/ 0 w 52"/>
                <a:gd name="T9" fmla="*/ 2147483647 h 192"/>
                <a:gd name="T10" fmla="*/ 0 w 52"/>
                <a:gd name="T11" fmla="*/ 2147483647 h 192"/>
                <a:gd name="T12" fmla="*/ 0 w 52"/>
                <a:gd name="T13" fmla="*/ 2147483647 h 192"/>
                <a:gd name="T14" fmla="*/ 34802674 w 52"/>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92"/>
                <a:gd name="T26" fmla="*/ 52 w 52"/>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5" name="Freeform 320"/>
            <p:cNvSpPr>
              <a:spLocks noChangeAspect="1"/>
            </p:cNvSpPr>
            <p:nvPr/>
          </p:nvSpPr>
          <p:spPr bwMode="gray">
            <a:xfrm rot="21085610">
              <a:off x="2653165" y="4178636"/>
              <a:ext cx="6117" cy="19550"/>
            </a:xfrm>
            <a:custGeom>
              <a:avLst/>
              <a:gdLst>
                <a:gd name="T0" fmla="*/ 307703909 w 146"/>
                <a:gd name="T1" fmla="*/ 2147483647 h 212"/>
                <a:gd name="T2" fmla="*/ 461639066 w 146"/>
                <a:gd name="T3" fmla="*/ 2147483647 h 212"/>
                <a:gd name="T4" fmla="*/ 461639066 w 146"/>
                <a:gd name="T5" fmla="*/ 2147483647 h 212"/>
                <a:gd name="T6" fmla="*/ 307703909 w 146"/>
                <a:gd name="T7" fmla="*/ 2147483647 h 212"/>
                <a:gd name="T8" fmla="*/ 307703909 w 146"/>
                <a:gd name="T9" fmla="*/ 2147483647 h 212"/>
                <a:gd name="T10" fmla="*/ 307703909 w 146"/>
                <a:gd name="T11" fmla="*/ 2147483647 h 212"/>
                <a:gd name="T12" fmla="*/ 153851955 w 146"/>
                <a:gd name="T13" fmla="*/ 2147483647 h 212"/>
                <a:gd name="T14" fmla="*/ 0 w 146"/>
                <a:gd name="T15" fmla="*/ 0 h 212"/>
                <a:gd name="T16" fmla="*/ 0 w 146"/>
                <a:gd name="T17" fmla="*/ 0 h 212"/>
                <a:gd name="T18" fmla="*/ 153851955 w 146"/>
                <a:gd name="T19" fmla="*/ 2147483647 h 212"/>
                <a:gd name="T20" fmla="*/ 307703909 w 146"/>
                <a:gd name="T21" fmla="*/ 2147483647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12"/>
                <a:gd name="T35" fmla="*/ 146 w 146"/>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6" name="Freeform 321"/>
            <p:cNvSpPr>
              <a:spLocks noChangeAspect="1"/>
            </p:cNvSpPr>
            <p:nvPr/>
          </p:nvSpPr>
          <p:spPr bwMode="gray">
            <a:xfrm rot="21085610">
              <a:off x="2671514" y="4193674"/>
              <a:ext cx="4587" cy="4512"/>
            </a:xfrm>
            <a:custGeom>
              <a:avLst/>
              <a:gdLst>
                <a:gd name="T0" fmla="*/ 2147483647 w 52"/>
                <a:gd name="T1" fmla="*/ 0 h 55"/>
                <a:gd name="T2" fmla="*/ 0 w 52"/>
                <a:gd name="T3" fmla="*/ 2147483647 h 55"/>
                <a:gd name="T4" fmla="*/ 0 w 52"/>
                <a:gd name="T5" fmla="*/ 2147483647 h 55"/>
                <a:gd name="T6" fmla="*/ 2147483647 w 52"/>
                <a:gd name="T7" fmla="*/ 2147483647 h 55"/>
                <a:gd name="T8" fmla="*/ 2147483647 w 52"/>
                <a:gd name="T9" fmla="*/ 0 h 55"/>
                <a:gd name="T10" fmla="*/ 2147483647 w 52"/>
                <a:gd name="T11" fmla="*/ 0 h 55"/>
                <a:gd name="T12" fmla="*/ 0 60000 65536"/>
                <a:gd name="T13" fmla="*/ 0 60000 65536"/>
                <a:gd name="T14" fmla="*/ 0 60000 65536"/>
                <a:gd name="T15" fmla="*/ 0 60000 65536"/>
                <a:gd name="T16" fmla="*/ 0 60000 65536"/>
                <a:gd name="T17" fmla="*/ 0 60000 65536"/>
                <a:gd name="T18" fmla="*/ 0 w 52"/>
                <a:gd name="T19" fmla="*/ 0 h 55"/>
                <a:gd name="T20" fmla="*/ 52 w 52"/>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52" h="55">
                  <a:moveTo>
                    <a:pt x="20" y="0"/>
                  </a:moveTo>
                  <a:lnTo>
                    <a:pt x="3" y="28"/>
                  </a:lnTo>
                  <a:lnTo>
                    <a:pt x="0" y="55"/>
                  </a:lnTo>
                  <a:lnTo>
                    <a:pt x="35" y="52"/>
                  </a:lnTo>
                  <a:lnTo>
                    <a:pt x="52" y="0"/>
                  </a:lnTo>
                  <a:lnTo>
                    <a:pt x="20"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7" name="Freeform 322"/>
            <p:cNvSpPr>
              <a:spLocks noChangeAspect="1"/>
            </p:cNvSpPr>
            <p:nvPr/>
          </p:nvSpPr>
          <p:spPr bwMode="gray">
            <a:xfrm rot="21085610">
              <a:off x="2663870" y="4211719"/>
              <a:ext cx="6117" cy="21053"/>
            </a:xfrm>
            <a:custGeom>
              <a:avLst/>
              <a:gdLst>
                <a:gd name="T0" fmla="*/ 0 w 117"/>
                <a:gd name="T1" fmla="*/ 0 h 232"/>
                <a:gd name="T2" fmla="*/ 0 w 117"/>
                <a:gd name="T3" fmla="*/ 2147483647 h 232"/>
                <a:gd name="T4" fmla="*/ 468576256 w 117"/>
                <a:gd name="T5" fmla="*/ 2147483647 h 232"/>
                <a:gd name="T6" fmla="*/ 468576256 w 117"/>
                <a:gd name="T7" fmla="*/ 2147483647 h 232"/>
                <a:gd name="T8" fmla="*/ 937149906 w 117"/>
                <a:gd name="T9" fmla="*/ 2147483647 h 232"/>
                <a:gd name="T10" fmla="*/ 1396933205 w 117"/>
                <a:gd name="T11" fmla="*/ 2147483647 h 232"/>
                <a:gd name="T12" fmla="*/ 1396933205 w 117"/>
                <a:gd name="T13" fmla="*/ 2147483647 h 232"/>
                <a:gd name="T14" fmla="*/ 937149906 w 117"/>
                <a:gd name="T15" fmla="*/ 2147483647 h 232"/>
                <a:gd name="T16" fmla="*/ 468576256 w 117"/>
                <a:gd name="T17" fmla="*/ 2147483647 h 232"/>
                <a:gd name="T18" fmla="*/ 468576256 w 117"/>
                <a:gd name="T19" fmla="*/ 2147483647 h 232"/>
                <a:gd name="T20" fmla="*/ 468576256 w 117"/>
                <a:gd name="T21" fmla="*/ 2147483647 h 232"/>
                <a:gd name="T22" fmla="*/ 0 w 117"/>
                <a:gd name="T23" fmla="*/ 0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232"/>
                <a:gd name="T38" fmla="*/ 117 w 117"/>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8" name="Freeform 323"/>
            <p:cNvSpPr>
              <a:spLocks noChangeAspect="1"/>
            </p:cNvSpPr>
            <p:nvPr/>
          </p:nvSpPr>
          <p:spPr bwMode="gray">
            <a:xfrm rot="21085610">
              <a:off x="2682219" y="4231269"/>
              <a:ext cx="6117" cy="18045"/>
            </a:xfrm>
            <a:custGeom>
              <a:avLst/>
              <a:gdLst>
                <a:gd name="T0" fmla="*/ 280355795 w 149"/>
                <a:gd name="T1" fmla="*/ 2147483647 h 218"/>
                <a:gd name="T2" fmla="*/ 280355795 w 149"/>
                <a:gd name="T3" fmla="*/ 2147483647 h 218"/>
                <a:gd name="T4" fmla="*/ 280355795 w 149"/>
                <a:gd name="T5" fmla="*/ 2147483647 h 218"/>
                <a:gd name="T6" fmla="*/ 280355795 w 149"/>
                <a:gd name="T7" fmla="*/ 2147483647 h 218"/>
                <a:gd name="T8" fmla="*/ 138552383 w 149"/>
                <a:gd name="T9" fmla="*/ 2147483647 h 218"/>
                <a:gd name="T10" fmla="*/ 0 w 149"/>
                <a:gd name="T11" fmla="*/ 2147483647 h 218"/>
                <a:gd name="T12" fmla="*/ 0 w 149"/>
                <a:gd name="T13" fmla="*/ 2147483647 h 218"/>
                <a:gd name="T14" fmla="*/ 0 w 149"/>
                <a:gd name="T15" fmla="*/ 0 h 218"/>
                <a:gd name="T16" fmla="*/ 138552383 w 149"/>
                <a:gd name="T17" fmla="*/ 2147483647 h 218"/>
                <a:gd name="T18" fmla="*/ 280355795 w 149"/>
                <a:gd name="T19" fmla="*/ 2147483647 h 218"/>
                <a:gd name="T20" fmla="*/ 418909755 w 149"/>
                <a:gd name="T21" fmla="*/ 2147483647 h 218"/>
                <a:gd name="T22" fmla="*/ 418909755 w 149"/>
                <a:gd name="T23" fmla="*/ 2147483647 h 218"/>
                <a:gd name="T24" fmla="*/ 418909755 w 149"/>
                <a:gd name="T25" fmla="*/ 2147483647 h 218"/>
                <a:gd name="T26" fmla="*/ 280355795 w 149"/>
                <a:gd name="T27" fmla="*/ 2147483647 h 218"/>
                <a:gd name="T28" fmla="*/ 138552383 w 149"/>
                <a:gd name="T29" fmla="*/ 2147483647 h 218"/>
                <a:gd name="T30" fmla="*/ 138552383 w 149"/>
                <a:gd name="T31" fmla="*/ 2147483647 h 218"/>
                <a:gd name="T32" fmla="*/ 280355795 w 149"/>
                <a:gd name="T33" fmla="*/ 2147483647 h 218"/>
                <a:gd name="T34" fmla="*/ 280355795 w 149"/>
                <a:gd name="T35" fmla="*/ 2147483647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8"/>
                <a:gd name="T56" fmla="*/ 149 w 149"/>
                <a:gd name="T57" fmla="*/ 218 h 2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29" name="Freeform 324"/>
            <p:cNvSpPr>
              <a:spLocks noChangeAspect="1"/>
            </p:cNvSpPr>
            <p:nvPr/>
          </p:nvSpPr>
          <p:spPr bwMode="gray">
            <a:xfrm rot="21085610">
              <a:off x="2697510" y="4243299"/>
              <a:ext cx="6117" cy="1503"/>
            </a:xfrm>
            <a:custGeom>
              <a:avLst/>
              <a:gdLst>
                <a:gd name="T0" fmla="*/ 1341771012 w 118"/>
                <a:gd name="T1" fmla="*/ 303759785 h 34"/>
                <a:gd name="T2" fmla="*/ 1341771012 w 118"/>
                <a:gd name="T3" fmla="*/ 0 h 34"/>
                <a:gd name="T4" fmla="*/ 444450915 w 118"/>
                <a:gd name="T5" fmla="*/ 0 h 34"/>
                <a:gd name="T6" fmla="*/ 0 w 118"/>
                <a:gd name="T7" fmla="*/ 303759785 h 34"/>
                <a:gd name="T8" fmla="*/ 444450915 w 118"/>
                <a:gd name="T9" fmla="*/ 303759785 h 34"/>
                <a:gd name="T10" fmla="*/ 897317407 w 118"/>
                <a:gd name="T11" fmla="*/ 303759785 h 34"/>
                <a:gd name="T12" fmla="*/ 1341771012 w 118"/>
                <a:gd name="T13" fmla="*/ 303759785 h 34"/>
                <a:gd name="T14" fmla="*/ 0 60000 65536"/>
                <a:gd name="T15" fmla="*/ 0 60000 65536"/>
                <a:gd name="T16" fmla="*/ 0 60000 65536"/>
                <a:gd name="T17" fmla="*/ 0 60000 65536"/>
                <a:gd name="T18" fmla="*/ 0 60000 65536"/>
                <a:gd name="T19" fmla="*/ 0 60000 65536"/>
                <a:gd name="T20" fmla="*/ 0 60000 65536"/>
                <a:gd name="T21" fmla="*/ 0 w 118"/>
                <a:gd name="T22" fmla="*/ 0 h 34"/>
                <a:gd name="T23" fmla="*/ 118 w 118"/>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8" h="34">
                  <a:moveTo>
                    <a:pt x="118" y="34"/>
                  </a:moveTo>
                  <a:lnTo>
                    <a:pt x="100" y="3"/>
                  </a:lnTo>
                  <a:lnTo>
                    <a:pt x="56" y="0"/>
                  </a:lnTo>
                  <a:lnTo>
                    <a:pt x="0" y="24"/>
                  </a:lnTo>
                  <a:lnTo>
                    <a:pt x="52" y="17"/>
                  </a:lnTo>
                  <a:lnTo>
                    <a:pt x="90" y="34"/>
                  </a:lnTo>
                  <a:lnTo>
                    <a:pt x="118" y="3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0" name="Freeform 325"/>
            <p:cNvSpPr>
              <a:spLocks noChangeAspect="1"/>
            </p:cNvSpPr>
            <p:nvPr/>
          </p:nvSpPr>
          <p:spPr bwMode="gray">
            <a:xfrm rot="21085610">
              <a:off x="2711272" y="4250818"/>
              <a:ext cx="12232" cy="9023"/>
            </a:xfrm>
            <a:custGeom>
              <a:avLst/>
              <a:gdLst>
                <a:gd name="T0" fmla="*/ 350776474 w 248"/>
                <a:gd name="T1" fmla="*/ 2147483647 h 103"/>
                <a:gd name="T2" fmla="*/ 701416526 w 248"/>
                <a:gd name="T3" fmla="*/ 0 h 103"/>
                <a:gd name="T4" fmla="*/ 1045342888 w 248"/>
                <a:gd name="T5" fmla="*/ 2147483647 h 103"/>
                <a:gd name="T6" fmla="*/ 1746758389 w 248"/>
                <a:gd name="T7" fmla="*/ 2147483647 h 103"/>
                <a:gd name="T8" fmla="*/ 2097535581 w 248"/>
                <a:gd name="T9" fmla="*/ 2147483647 h 103"/>
                <a:gd name="T10" fmla="*/ 2097535581 w 248"/>
                <a:gd name="T11" fmla="*/ 2147483647 h 103"/>
                <a:gd name="T12" fmla="*/ 1746758389 w 248"/>
                <a:gd name="T13" fmla="*/ 2147483647 h 103"/>
                <a:gd name="T14" fmla="*/ 1396119260 w 248"/>
                <a:gd name="T15" fmla="*/ 2147483647 h 103"/>
                <a:gd name="T16" fmla="*/ 701416526 w 248"/>
                <a:gd name="T17" fmla="*/ 2147483647 h 103"/>
                <a:gd name="T18" fmla="*/ 350776474 w 248"/>
                <a:gd name="T19" fmla="*/ 2147483647 h 103"/>
                <a:gd name="T20" fmla="*/ 0 w 248"/>
                <a:gd name="T21" fmla="*/ 2147483647 h 103"/>
                <a:gd name="T22" fmla="*/ 0 w 248"/>
                <a:gd name="T23" fmla="*/ 2147483647 h 103"/>
                <a:gd name="T24" fmla="*/ 350776474 w 248"/>
                <a:gd name="T25" fmla="*/ 2147483647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8"/>
                <a:gd name="T40" fmla="*/ 0 h 103"/>
                <a:gd name="T41" fmla="*/ 248 w 248"/>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1" name="Freeform 326"/>
            <p:cNvSpPr>
              <a:spLocks noChangeAspect="1"/>
            </p:cNvSpPr>
            <p:nvPr/>
          </p:nvSpPr>
          <p:spPr bwMode="gray">
            <a:xfrm rot="21085610">
              <a:off x="2695980" y="4273375"/>
              <a:ext cx="7646" cy="13534"/>
            </a:xfrm>
            <a:custGeom>
              <a:avLst/>
              <a:gdLst>
                <a:gd name="T0" fmla="*/ 511290883 w 192"/>
                <a:gd name="T1" fmla="*/ 0 h 146"/>
                <a:gd name="T2" fmla="*/ 511290883 w 192"/>
                <a:gd name="T3" fmla="*/ 0 h 146"/>
                <a:gd name="T4" fmla="*/ 511290883 w 192"/>
                <a:gd name="T5" fmla="*/ 2147483647 h 146"/>
                <a:gd name="T6" fmla="*/ 511290883 w 192"/>
                <a:gd name="T7" fmla="*/ 2147483647 h 146"/>
                <a:gd name="T8" fmla="*/ 382744274 w 192"/>
                <a:gd name="T9" fmla="*/ 2147483647 h 146"/>
                <a:gd name="T10" fmla="*/ 0 w 192"/>
                <a:gd name="T11" fmla="*/ 2147483647 h 146"/>
                <a:gd name="T12" fmla="*/ 0 w 192"/>
                <a:gd name="T13" fmla="*/ 2147483647 h 146"/>
                <a:gd name="T14" fmla="*/ 128546649 w 192"/>
                <a:gd name="T15" fmla="*/ 2147483647 h 146"/>
                <a:gd name="T16" fmla="*/ 254195930 w 192"/>
                <a:gd name="T17" fmla="*/ 2147483647 h 146"/>
                <a:gd name="T18" fmla="*/ 511290883 w 192"/>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46"/>
                <a:gd name="T32" fmla="*/ 192 w 192"/>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2" name="Freeform 327"/>
            <p:cNvSpPr>
              <a:spLocks noChangeAspect="1"/>
            </p:cNvSpPr>
            <p:nvPr/>
          </p:nvSpPr>
          <p:spPr bwMode="gray">
            <a:xfrm rot="21085610">
              <a:off x="2622583" y="4198186"/>
              <a:ext cx="4587" cy="6015"/>
            </a:xfrm>
            <a:custGeom>
              <a:avLst/>
              <a:gdLst>
                <a:gd name="T0" fmla="*/ 1286253849 w 70"/>
                <a:gd name="T1" fmla="*/ 0 h 80"/>
                <a:gd name="T2" fmla="*/ 0 w 70"/>
                <a:gd name="T3" fmla="*/ 2147483647 h 80"/>
                <a:gd name="T4" fmla="*/ 0 w 70"/>
                <a:gd name="T5" fmla="*/ 2147483647 h 80"/>
                <a:gd name="T6" fmla="*/ 1286253849 w 70"/>
                <a:gd name="T7" fmla="*/ 2147483647 h 80"/>
                <a:gd name="T8" fmla="*/ 2147483647 w 70"/>
                <a:gd name="T9" fmla="*/ 0 h 80"/>
                <a:gd name="T10" fmla="*/ 1286253849 w 70"/>
                <a:gd name="T11" fmla="*/ 0 h 80"/>
                <a:gd name="T12" fmla="*/ 0 60000 65536"/>
                <a:gd name="T13" fmla="*/ 0 60000 65536"/>
                <a:gd name="T14" fmla="*/ 0 60000 65536"/>
                <a:gd name="T15" fmla="*/ 0 60000 65536"/>
                <a:gd name="T16" fmla="*/ 0 60000 65536"/>
                <a:gd name="T17" fmla="*/ 0 60000 65536"/>
                <a:gd name="T18" fmla="*/ 0 w 70"/>
                <a:gd name="T19" fmla="*/ 0 h 80"/>
                <a:gd name="T20" fmla="*/ 70 w 70"/>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70" h="80">
                  <a:moveTo>
                    <a:pt x="42" y="0"/>
                  </a:moveTo>
                  <a:lnTo>
                    <a:pt x="0" y="55"/>
                  </a:lnTo>
                  <a:lnTo>
                    <a:pt x="4" y="80"/>
                  </a:lnTo>
                  <a:lnTo>
                    <a:pt x="42" y="57"/>
                  </a:lnTo>
                  <a:lnTo>
                    <a:pt x="70" y="9"/>
                  </a:lnTo>
                  <a:lnTo>
                    <a:pt x="42"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3" name="Freeform 328"/>
            <p:cNvSpPr>
              <a:spLocks noChangeAspect="1"/>
            </p:cNvSpPr>
            <p:nvPr/>
          </p:nvSpPr>
          <p:spPr bwMode="gray">
            <a:xfrm rot="21085610">
              <a:off x="2582827" y="4177133"/>
              <a:ext cx="1529" cy="7518"/>
            </a:xfrm>
            <a:custGeom>
              <a:avLst/>
              <a:gdLst>
                <a:gd name="T0" fmla="*/ 6866688 w 72"/>
                <a:gd name="T1" fmla="*/ 0 h 93"/>
                <a:gd name="T2" fmla="*/ 6866688 w 72"/>
                <a:gd name="T3" fmla="*/ 0 h 93"/>
                <a:gd name="T4" fmla="*/ 0 w 72"/>
                <a:gd name="T5" fmla="*/ 2147483647 h 93"/>
                <a:gd name="T6" fmla="*/ 0 w 72"/>
                <a:gd name="T7" fmla="*/ 2147483647 h 93"/>
                <a:gd name="T8" fmla="*/ 6866688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7"/>
                  </a:moveTo>
                  <a:lnTo>
                    <a:pt x="57" y="0"/>
                  </a:lnTo>
                  <a:lnTo>
                    <a:pt x="0" y="79"/>
                  </a:lnTo>
                  <a:lnTo>
                    <a:pt x="7" y="93"/>
                  </a:lnTo>
                  <a:lnTo>
                    <a:pt x="72" y="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4" name="Freeform 329"/>
            <p:cNvSpPr>
              <a:spLocks noChangeAspect="1"/>
            </p:cNvSpPr>
            <p:nvPr/>
          </p:nvSpPr>
          <p:spPr bwMode="gray">
            <a:xfrm rot="21085610">
              <a:off x="2578240" y="4187659"/>
              <a:ext cx="4587" cy="3008"/>
            </a:xfrm>
            <a:custGeom>
              <a:avLst/>
              <a:gdLst>
                <a:gd name="T0" fmla="*/ 2147483647 w 56"/>
                <a:gd name="T1" fmla="*/ 0 h 36"/>
                <a:gd name="T2" fmla="*/ 0 w 56"/>
                <a:gd name="T3" fmla="*/ 2147483647 h 36"/>
                <a:gd name="T4" fmla="*/ 0 w 56"/>
                <a:gd name="T5" fmla="*/ 2147483647 h 36"/>
                <a:gd name="T6" fmla="*/ 2147483647 w 56"/>
                <a:gd name="T7" fmla="*/ 2147483647 h 36"/>
                <a:gd name="T8" fmla="*/ 2147483647 w 56"/>
                <a:gd name="T9" fmla="*/ 0 h 36"/>
                <a:gd name="T10" fmla="*/ 0 60000 65536"/>
                <a:gd name="T11" fmla="*/ 0 60000 65536"/>
                <a:gd name="T12" fmla="*/ 0 60000 65536"/>
                <a:gd name="T13" fmla="*/ 0 60000 65536"/>
                <a:gd name="T14" fmla="*/ 0 60000 65536"/>
                <a:gd name="T15" fmla="*/ 0 w 56"/>
                <a:gd name="T16" fmla="*/ 0 h 36"/>
                <a:gd name="T17" fmla="*/ 56 w 56"/>
                <a:gd name="T18" fmla="*/ 36 h 36"/>
              </a:gdLst>
              <a:ahLst/>
              <a:cxnLst>
                <a:cxn ang="T10">
                  <a:pos x="T0" y="T1"/>
                </a:cxn>
                <a:cxn ang="T11">
                  <a:pos x="T2" y="T3"/>
                </a:cxn>
                <a:cxn ang="T12">
                  <a:pos x="T4" y="T5"/>
                </a:cxn>
                <a:cxn ang="T13">
                  <a:pos x="T6" y="T7"/>
                </a:cxn>
                <a:cxn ang="T14">
                  <a:pos x="T8" y="T9"/>
                </a:cxn>
              </a:cxnLst>
              <a:rect l="T15" t="T16" r="T17" b="T18"/>
              <a:pathLst>
                <a:path w="56" h="36">
                  <a:moveTo>
                    <a:pt x="56" y="0"/>
                  </a:moveTo>
                  <a:lnTo>
                    <a:pt x="0" y="26"/>
                  </a:lnTo>
                  <a:lnTo>
                    <a:pt x="4" y="36"/>
                  </a:lnTo>
                  <a:lnTo>
                    <a:pt x="53" y="18"/>
                  </a:lnTo>
                  <a:lnTo>
                    <a:pt x="56"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5" name="Freeform 330"/>
            <p:cNvSpPr>
              <a:spLocks noChangeAspect="1"/>
            </p:cNvSpPr>
            <p:nvPr/>
          </p:nvSpPr>
          <p:spPr bwMode="gray">
            <a:xfrm rot="21085610">
              <a:off x="2566007" y="4190666"/>
              <a:ext cx="9175" cy="9023"/>
            </a:xfrm>
            <a:custGeom>
              <a:avLst/>
              <a:gdLst>
                <a:gd name="T0" fmla="*/ 2147483647 w 155"/>
                <a:gd name="T1" fmla="*/ 2147483647 h 70"/>
                <a:gd name="T2" fmla="*/ 2147483647 w 155"/>
                <a:gd name="T3" fmla="*/ 2147483647 h 70"/>
                <a:gd name="T4" fmla="*/ 769972429 w 155"/>
                <a:gd name="T5" fmla="*/ 2147483647 h 70"/>
                <a:gd name="T6" fmla="*/ 0 w 155"/>
                <a:gd name="T7" fmla="*/ 2147483647 h 70"/>
                <a:gd name="T8" fmla="*/ 0 w 155"/>
                <a:gd name="T9" fmla="*/ 2147483647 h 70"/>
                <a:gd name="T10" fmla="*/ 1540178866 w 155"/>
                <a:gd name="T11" fmla="*/ 2147483647 h 70"/>
                <a:gd name="T12" fmla="*/ 2147483647 w 155"/>
                <a:gd name="T13" fmla="*/ 0 h 70"/>
                <a:gd name="T14" fmla="*/ 2147483647 w 155"/>
                <a:gd name="T15" fmla="*/ 2147483647 h 70"/>
                <a:gd name="T16" fmla="*/ 2147483647 w 155"/>
                <a:gd name="T17" fmla="*/ 2147483647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5"/>
                <a:gd name="T28" fmla="*/ 0 h 70"/>
                <a:gd name="T29" fmla="*/ 155 w 155"/>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6" name="Freeform 331"/>
            <p:cNvSpPr>
              <a:spLocks noChangeAspect="1"/>
            </p:cNvSpPr>
            <p:nvPr/>
          </p:nvSpPr>
          <p:spPr bwMode="gray">
            <a:xfrm rot="20552049">
              <a:off x="2621055" y="4369618"/>
              <a:ext cx="30582" cy="22557"/>
            </a:xfrm>
            <a:custGeom>
              <a:avLst/>
              <a:gdLst>
                <a:gd name="T0" fmla="*/ 2147483647 w 642"/>
                <a:gd name="T1" fmla="*/ 2147483647 h 260"/>
                <a:gd name="T2" fmla="*/ 2147483647 w 642"/>
                <a:gd name="T3" fmla="*/ 2147483647 h 260"/>
                <a:gd name="T4" fmla="*/ 2147483647 w 642"/>
                <a:gd name="T5" fmla="*/ 2147483647 h 260"/>
                <a:gd name="T6" fmla="*/ 2147483647 w 642"/>
                <a:gd name="T7" fmla="*/ 2147483647 h 260"/>
                <a:gd name="T8" fmla="*/ 2147483647 w 642"/>
                <a:gd name="T9" fmla="*/ 2147483647 h 260"/>
                <a:gd name="T10" fmla="*/ 2147483647 w 642"/>
                <a:gd name="T11" fmla="*/ 2147483647 h 260"/>
                <a:gd name="T12" fmla="*/ 2147483647 w 642"/>
                <a:gd name="T13" fmla="*/ 2147483647 h 260"/>
                <a:gd name="T14" fmla="*/ 2147483647 w 642"/>
                <a:gd name="T15" fmla="*/ 2147483647 h 260"/>
                <a:gd name="T16" fmla="*/ 2147483647 w 642"/>
                <a:gd name="T17" fmla="*/ 2147483647 h 260"/>
                <a:gd name="T18" fmla="*/ 2147483647 w 642"/>
                <a:gd name="T19" fmla="*/ 2147483647 h 260"/>
                <a:gd name="T20" fmla="*/ 2147483647 w 642"/>
                <a:gd name="T21" fmla="*/ 2147483647 h 260"/>
                <a:gd name="T22" fmla="*/ 2051769282 w 642"/>
                <a:gd name="T23" fmla="*/ 2147483647 h 260"/>
                <a:gd name="T24" fmla="*/ 1758692957 w 642"/>
                <a:gd name="T25" fmla="*/ 2147483647 h 260"/>
                <a:gd name="T26" fmla="*/ 1465498337 w 642"/>
                <a:gd name="T27" fmla="*/ 2147483647 h 260"/>
                <a:gd name="T28" fmla="*/ 586272726 w 642"/>
                <a:gd name="T29" fmla="*/ 2147483647 h 260"/>
                <a:gd name="T30" fmla="*/ 293075237 w 642"/>
                <a:gd name="T31" fmla="*/ 2147483647 h 260"/>
                <a:gd name="T32" fmla="*/ 0 w 642"/>
                <a:gd name="T33" fmla="*/ 2147483647 h 260"/>
                <a:gd name="T34" fmla="*/ 0 w 642"/>
                <a:gd name="T35" fmla="*/ 2147483647 h 260"/>
                <a:gd name="T36" fmla="*/ 879348061 w 642"/>
                <a:gd name="T37" fmla="*/ 0 h 260"/>
                <a:gd name="T38" fmla="*/ 1465498337 w 642"/>
                <a:gd name="T39" fmla="*/ 0 h 260"/>
                <a:gd name="T40" fmla="*/ 2051769282 w 642"/>
                <a:gd name="T41" fmla="*/ 2147483647 h 260"/>
                <a:gd name="T42" fmla="*/ 2147483647 w 642"/>
                <a:gd name="T43" fmla="*/ 2147483647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42"/>
                <a:gd name="T67" fmla="*/ 0 h 260"/>
                <a:gd name="T68" fmla="*/ 642 w 642"/>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7" name="Freeform 332"/>
            <p:cNvSpPr>
              <a:spLocks noChangeAspect="1"/>
            </p:cNvSpPr>
            <p:nvPr/>
          </p:nvSpPr>
          <p:spPr bwMode="gray">
            <a:xfrm rot="20552049">
              <a:off x="2703626" y="4294428"/>
              <a:ext cx="48931" cy="69174"/>
            </a:xfrm>
            <a:custGeom>
              <a:avLst/>
              <a:gdLst>
                <a:gd name="T0" fmla="*/ 230095956 w 1080"/>
                <a:gd name="T1" fmla="*/ 2147483647 h 745"/>
                <a:gd name="T2" fmla="*/ 685291878 w 1080"/>
                <a:gd name="T3" fmla="*/ 0 h 745"/>
                <a:gd name="T4" fmla="*/ 1825882878 w 1080"/>
                <a:gd name="T5" fmla="*/ 0 h 745"/>
                <a:gd name="T6" fmla="*/ 2147483647 w 1080"/>
                <a:gd name="T7" fmla="*/ 2147483647 h 745"/>
                <a:gd name="T8" fmla="*/ 2147483647 w 1080"/>
                <a:gd name="T9" fmla="*/ 2147483647 h 745"/>
                <a:gd name="T10" fmla="*/ 2147483647 w 1080"/>
                <a:gd name="T11" fmla="*/ 2147483647 h 745"/>
                <a:gd name="T12" fmla="*/ 2147483647 w 1080"/>
                <a:gd name="T13" fmla="*/ 2147483647 h 745"/>
                <a:gd name="T14" fmla="*/ 2147483647 w 1080"/>
                <a:gd name="T15" fmla="*/ 2147483647 h 745"/>
                <a:gd name="T16" fmla="*/ 2147483647 w 1080"/>
                <a:gd name="T17" fmla="*/ 2147483647 h 745"/>
                <a:gd name="T18" fmla="*/ 2147483647 w 1080"/>
                <a:gd name="T19" fmla="*/ 2147483647 h 745"/>
                <a:gd name="T20" fmla="*/ 2147483647 w 1080"/>
                <a:gd name="T21" fmla="*/ 2147483647 h 745"/>
                <a:gd name="T22" fmla="*/ 2147483647 w 1080"/>
                <a:gd name="T23" fmla="*/ 2147483647 h 745"/>
                <a:gd name="T24" fmla="*/ 2147483647 w 1080"/>
                <a:gd name="T25" fmla="*/ 2147483647 h 745"/>
                <a:gd name="T26" fmla="*/ 2147483647 w 1080"/>
                <a:gd name="T27" fmla="*/ 2147483647 h 745"/>
                <a:gd name="T28" fmla="*/ 2147483647 w 1080"/>
                <a:gd name="T29" fmla="*/ 2147483647 h 745"/>
                <a:gd name="T30" fmla="*/ 2147483647 w 1080"/>
                <a:gd name="T31" fmla="*/ 2147483647 h 745"/>
                <a:gd name="T32" fmla="*/ 2147483647 w 1080"/>
                <a:gd name="T33" fmla="*/ 2147483647 h 745"/>
                <a:gd name="T34" fmla="*/ 2147483647 w 1080"/>
                <a:gd name="T35" fmla="*/ 2147483647 h 745"/>
                <a:gd name="T36" fmla="*/ 2055978928 w 1080"/>
                <a:gd name="T37" fmla="*/ 2147483647 h 745"/>
                <a:gd name="T38" fmla="*/ 1825882878 w 1080"/>
                <a:gd name="T39" fmla="*/ 2147483647 h 745"/>
                <a:gd name="T40" fmla="*/ 1370583757 w 1080"/>
                <a:gd name="T41" fmla="*/ 2147483647 h 745"/>
                <a:gd name="T42" fmla="*/ 1140591564 w 1080"/>
                <a:gd name="T43" fmla="*/ 2147483647 h 745"/>
                <a:gd name="T44" fmla="*/ 915387364 w 1080"/>
                <a:gd name="T45" fmla="*/ 2147483647 h 745"/>
                <a:gd name="T46" fmla="*/ 455195828 w 1080"/>
                <a:gd name="T47" fmla="*/ 2147483647 h 745"/>
                <a:gd name="T48" fmla="*/ 455195828 w 1080"/>
                <a:gd name="T49" fmla="*/ 2147483647 h 745"/>
                <a:gd name="T50" fmla="*/ 230095956 w 1080"/>
                <a:gd name="T51" fmla="*/ 2147483647 h 745"/>
                <a:gd name="T52" fmla="*/ 230095956 w 1080"/>
                <a:gd name="T53" fmla="*/ 2147483647 h 745"/>
                <a:gd name="T54" fmla="*/ 230095956 w 1080"/>
                <a:gd name="T55" fmla="*/ 2147483647 h 745"/>
                <a:gd name="T56" fmla="*/ 0 w 1080"/>
                <a:gd name="T57" fmla="*/ 2147483647 h 745"/>
                <a:gd name="T58" fmla="*/ 0 w 1080"/>
                <a:gd name="T59" fmla="*/ 2147483647 h 745"/>
                <a:gd name="T60" fmla="*/ 230095956 w 1080"/>
                <a:gd name="T61" fmla="*/ 2147483647 h 745"/>
                <a:gd name="T62" fmla="*/ 455195828 w 1080"/>
                <a:gd name="T63" fmla="*/ 2147483647 h 745"/>
                <a:gd name="T64" fmla="*/ 230095956 w 1080"/>
                <a:gd name="T65" fmla="*/ 2147483647 h 745"/>
                <a:gd name="T66" fmla="*/ 0 w 1080"/>
                <a:gd name="T67" fmla="*/ 2147483647 h 7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0"/>
                <a:gd name="T103" fmla="*/ 0 h 745"/>
                <a:gd name="T104" fmla="*/ 1080 w 1080"/>
                <a:gd name="T105" fmla="*/ 745 h 7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8" name="Freeform 333"/>
            <p:cNvSpPr>
              <a:spLocks noChangeAspect="1"/>
            </p:cNvSpPr>
            <p:nvPr/>
          </p:nvSpPr>
          <p:spPr bwMode="gray">
            <a:xfrm rot="20552049">
              <a:off x="2848891" y="4336534"/>
              <a:ext cx="3058" cy="1503"/>
            </a:xfrm>
            <a:custGeom>
              <a:avLst/>
              <a:gdLst>
                <a:gd name="T0" fmla="*/ 0 w 56"/>
                <a:gd name="T1" fmla="*/ 0 h 53"/>
                <a:gd name="T2" fmla="*/ 0 w 56"/>
                <a:gd name="T3" fmla="*/ 0 h 53"/>
                <a:gd name="T4" fmla="*/ 0 w 56"/>
                <a:gd name="T5" fmla="*/ 32968254 h 53"/>
                <a:gd name="T6" fmla="*/ 0 w 56"/>
                <a:gd name="T7" fmla="*/ 32968254 h 53"/>
                <a:gd name="T8" fmla="*/ 0 w 56"/>
                <a:gd name="T9" fmla="*/ 32968254 h 53"/>
                <a:gd name="T10" fmla="*/ 382359590 w 56"/>
                <a:gd name="T11" fmla="*/ 32968254 h 53"/>
                <a:gd name="T12" fmla="*/ 382359590 w 56"/>
                <a:gd name="T13" fmla="*/ 0 h 53"/>
                <a:gd name="T14" fmla="*/ 0 w 56"/>
                <a:gd name="T15" fmla="*/ 0 h 53"/>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53"/>
                <a:gd name="T26" fmla="*/ 56 w 56"/>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39" name="Freeform 334"/>
            <p:cNvSpPr>
              <a:spLocks noChangeAspect="1"/>
            </p:cNvSpPr>
            <p:nvPr/>
          </p:nvSpPr>
          <p:spPr bwMode="gray">
            <a:xfrm rot="20552049">
              <a:off x="2877944" y="4392174"/>
              <a:ext cx="4587" cy="13535"/>
            </a:xfrm>
            <a:custGeom>
              <a:avLst/>
              <a:gdLst>
                <a:gd name="T0" fmla="*/ 0 w 111"/>
                <a:gd name="T1" fmla="*/ 0 h 152"/>
                <a:gd name="T2" fmla="*/ 128701595 w 111"/>
                <a:gd name="T3" fmla="*/ 0 h 152"/>
                <a:gd name="T4" fmla="*/ 128701595 w 111"/>
                <a:gd name="T5" fmla="*/ 2147483647 h 152"/>
                <a:gd name="T6" fmla="*/ 257405077 w 111"/>
                <a:gd name="T7" fmla="*/ 2147483647 h 152"/>
                <a:gd name="T8" fmla="*/ 257405077 w 111"/>
                <a:gd name="T9" fmla="*/ 2147483647 h 152"/>
                <a:gd name="T10" fmla="*/ 128701595 w 111"/>
                <a:gd name="T11" fmla="*/ 2147483647 h 152"/>
                <a:gd name="T12" fmla="*/ 128701595 w 111"/>
                <a:gd name="T13" fmla="*/ 2147483647 h 152"/>
                <a:gd name="T14" fmla="*/ 0 w 111"/>
                <a:gd name="T15" fmla="*/ 2147483647 h 152"/>
                <a:gd name="T16" fmla="*/ 0 w 111"/>
                <a:gd name="T17" fmla="*/ 2147483647 h 152"/>
                <a:gd name="T18" fmla="*/ 0 w 111"/>
                <a:gd name="T19" fmla="*/ 0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152"/>
                <a:gd name="T32" fmla="*/ 111 w 111"/>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0" name="Freeform 337"/>
            <p:cNvSpPr>
              <a:spLocks noChangeAspect="1"/>
            </p:cNvSpPr>
            <p:nvPr/>
          </p:nvSpPr>
          <p:spPr bwMode="gray">
            <a:xfrm rot="20552049">
              <a:off x="2679160" y="4303451"/>
              <a:ext cx="3058" cy="3008"/>
            </a:xfrm>
            <a:custGeom>
              <a:avLst/>
              <a:gdLst>
                <a:gd name="T0" fmla="*/ 0 w 68"/>
                <a:gd name="T1" fmla="*/ 0 h 42"/>
                <a:gd name="T2" fmla="*/ 147289538 w 68"/>
                <a:gd name="T3" fmla="*/ 0 h 42"/>
                <a:gd name="T4" fmla="*/ 147289538 w 68"/>
                <a:gd name="T5" fmla="*/ 2147483647 h 42"/>
                <a:gd name="T6" fmla="*/ 147289538 w 68"/>
                <a:gd name="T7" fmla="*/ 2147483647 h 42"/>
                <a:gd name="T8" fmla="*/ 0 w 68"/>
                <a:gd name="T9" fmla="*/ 2147483647 h 42"/>
                <a:gd name="T10" fmla="*/ 0 w 68"/>
                <a:gd name="T11" fmla="*/ 2147483647 h 42"/>
                <a:gd name="T12" fmla="*/ 0 w 68"/>
                <a:gd name="T13" fmla="*/ 2147483647 h 42"/>
                <a:gd name="T14" fmla="*/ 0 w 68"/>
                <a:gd name="T15" fmla="*/ 0 h 42"/>
                <a:gd name="T16" fmla="*/ 0 w 68"/>
                <a:gd name="T17" fmla="*/ 0 h 42"/>
                <a:gd name="T18" fmla="*/ 0 w 68"/>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
                <a:gd name="T31" fmla="*/ 0 h 42"/>
                <a:gd name="T32" fmla="*/ 68 w 68"/>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grpSp>
          <p:nvGrpSpPr>
            <p:cNvPr id="41" name="Group 338"/>
            <p:cNvGrpSpPr>
              <a:grpSpLocks noChangeAspect="1"/>
            </p:cNvGrpSpPr>
            <p:nvPr/>
          </p:nvGrpSpPr>
          <p:grpSpPr bwMode="auto">
            <a:xfrm>
              <a:off x="2669874" y="4307178"/>
              <a:ext cx="36392" cy="57861"/>
              <a:chOff x="1694" y="2257"/>
              <a:chExt cx="18" cy="28"/>
            </a:xfrm>
            <a:grpFill/>
          </p:grpSpPr>
          <p:sp>
            <p:nvSpPr>
              <p:cNvPr id="363" name="Freeform 339"/>
              <p:cNvSpPr>
                <a:spLocks noChangeAspect="1"/>
              </p:cNvSpPr>
              <p:nvPr/>
            </p:nvSpPr>
            <p:spPr bwMode="gray">
              <a:xfrm rot="-1047951">
                <a:off x="1701" y="2270"/>
                <a:ext cx="3" cy="4"/>
              </a:xfrm>
              <a:custGeom>
                <a:avLst/>
                <a:gdLst>
                  <a:gd name="T0" fmla="*/ 2 w 147"/>
                  <a:gd name="T1" fmla="*/ 0 h 83"/>
                  <a:gd name="T2" fmla="*/ 3 w 147"/>
                  <a:gd name="T3" fmla="*/ 2 h 83"/>
                  <a:gd name="T4" fmla="*/ 3 w 147"/>
                  <a:gd name="T5" fmla="*/ 4 h 83"/>
                  <a:gd name="T6" fmla="*/ 2 w 147"/>
                  <a:gd name="T7" fmla="*/ 3 h 83"/>
                  <a:gd name="T8" fmla="*/ 1 w 147"/>
                  <a:gd name="T9" fmla="*/ 3 h 83"/>
                  <a:gd name="T10" fmla="*/ 0 w 147"/>
                  <a:gd name="T11" fmla="*/ 1 h 83"/>
                  <a:gd name="T12" fmla="*/ 1 w 147"/>
                  <a:gd name="T13" fmla="*/ 0 h 83"/>
                  <a:gd name="T14" fmla="*/ 2 w 147"/>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47"/>
                  <a:gd name="T25" fmla="*/ 0 h 83"/>
                  <a:gd name="T26" fmla="*/ 147 w 147"/>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64" name="Freeform 340"/>
              <p:cNvSpPr>
                <a:spLocks noChangeAspect="1"/>
              </p:cNvSpPr>
              <p:nvPr/>
            </p:nvSpPr>
            <p:spPr bwMode="gray">
              <a:xfrm rot="-1047951">
                <a:off x="1694" y="2257"/>
                <a:ext cx="18" cy="28"/>
              </a:xfrm>
              <a:custGeom>
                <a:avLst/>
                <a:gdLst>
                  <a:gd name="T0" fmla="*/ 17 w 877"/>
                  <a:gd name="T1" fmla="*/ 28 h 627"/>
                  <a:gd name="T2" fmla="*/ 17 w 877"/>
                  <a:gd name="T3" fmla="*/ 27 h 627"/>
                  <a:gd name="T4" fmla="*/ 17 w 877"/>
                  <a:gd name="T5" fmla="*/ 24 h 627"/>
                  <a:gd name="T6" fmla="*/ 17 w 877"/>
                  <a:gd name="T7" fmla="*/ 23 h 627"/>
                  <a:gd name="T8" fmla="*/ 16 w 877"/>
                  <a:gd name="T9" fmla="*/ 21 h 627"/>
                  <a:gd name="T10" fmla="*/ 16 w 877"/>
                  <a:gd name="T11" fmla="*/ 20 h 627"/>
                  <a:gd name="T12" fmla="*/ 17 w 877"/>
                  <a:gd name="T13" fmla="*/ 19 h 627"/>
                  <a:gd name="T14" fmla="*/ 17 w 877"/>
                  <a:gd name="T15" fmla="*/ 18 h 627"/>
                  <a:gd name="T16" fmla="*/ 17 w 877"/>
                  <a:gd name="T17" fmla="*/ 13 h 627"/>
                  <a:gd name="T18" fmla="*/ 18 w 877"/>
                  <a:gd name="T19" fmla="*/ 12 h 627"/>
                  <a:gd name="T20" fmla="*/ 18 w 877"/>
                  <a:gd name="T21" fmla="*/ 11 h 627"/>
                  <a:gd name="T22" fmla="*/ 17 w 877"/>
                  <a:gd name="T23" fmla="*/ 10 h 627"/>
                  <a:gd name="T24" fmla="*/ 18 w 877"/>
                  <a:gd name="T25" fmla="*/ 6 h 627"/>
                  <a:gd name="T26" fmla="*/ 17 w 877"/>
                  <a:gd name="T27" fmla="*/ 4 h 627"/>
                  <a:gd name="T28" fmla="*/ 17 w 877"/>
                  <a:gd name="T29" fmla="*/ 2 h 627"/>
                  <a:gd name="T30" fmla="*/ 17 w 877"/>
                  <a:gd name="T31" fmla="*/ 2 h 627"/>
                  <a:gd name="T32" fmla="*/ 17 w 877"/>
                  <a:gd name="T33" fmla="*/ 2 h 627"/>
                  <a:gd name="T34" fmla="*/ 16 w 877"/>
                  <a:gd name="T35" fmla="*/ 3 h 627"/>
                  <a:gd name="T36" fmla="*/ 13 w 877"/>
                  <a:gd name="T37" fmla="*/ 3 h 627"/>
                  <a:gd name="T38" fmla="*/ 12 w 877"/>
                  <a:gd name="T39" fmla="*/ 3 h 627"/>
                  <a:gd name="T40" fmla="*/ 12 w 877"/>
                  <a:gd name="T41" fmla="*/ 1 h 627"/>
                  <a:gd name="T42" fmla="*/ 11 w 877"/>
                  <a:gd name="T43" fmla="*/ 0 h 627"/>
                  <a:gd name="T44" fmla="*/ 9 w 877"/>
                  <a:gd name="T45" fmla="*/ 0 h 627"/>
                  <a:gd name="T46" fmla="*/ 7 w 877"/>
                  <a:gd name="T47" fmla="*/ 1 h 627"/>
                  <a:gd name="T48" fmla="*/ 7 w 877"/>
                  <a:gd name="T49" fmla="*/ 2 h 627"/>
                  <a:gd name="T50" fmla="*/ 6 w 877"/>
                  <a:gd name="T51" fmla="*/ 3 h 627"/>
                  <a:gd name="T52" fmla="*/ 6 w 877"/>
                  <a:gd name="T53" fmla="*/ 5 h 627"/>
                  <a:gd name="T54" fmla="*/ 7 w 877"/>
                  <a:gd name="T55" fmla="*/ 5 h 627"/>
                  <a:gd name="T56" fmla="*/ 9 w 877"/>
                  <a:gd name="T57" fmla="*/ 5 h 627"/>
                  <a:gd name="T58" fmla="*/ 10 w 877"/>
                  <a:gd name="T59" fmla="*/ 6 h 627"/>
                  <a:gd name="T60" fmla="*/ 10 w 877"/>
                  <a:gd name="T61" fmla="*/ 8 h 627"/>
                  <a:gd name="T62" fmla="*/ 10 w 877"/>
                  <a:gd name="T63" fmla="*/ 13 h 627"/>
                  <a:gd name="T64" fmla="*/ 11 w 877"/>
                  <a:gd name="T65" fmla="*/ 15 h 627"/>
                  <a:gd name="T66" fmla="*/ 12 w 877"/>
                  <a:gd name="T67" fmla="*/ 17 h 627"/>
                  <a:gd name="T68" fmla="*/ 13 w 877"/>
                  <a:gd name="T69" fmla="*/ 18 h 627"/>
                  <a:gd name="T70" fmla="*/ 13 w 877"/>
                  <a:gd name="T71" fmla="*/ 20 h 627"/>
                  <a:gd name="T72" fmla="*/ 13 w 877"/>
                  <a:gd name="T73" fmla="*/ 20 h 627"/>
                  <a:gd name="T74" fmla="*/ 12 w 877"/>
                  <a:gd name="T75" fmla="*/ 20 h 627"/>
                  <a:gd name="T76" fmla="*/ 11 w 877"/>
                  <a:gd name="T77" fmla="*/ 21 h 627"/>
                  <a:gd name="T78" fmla="*/ 8 w 877"/>
                  <a:gd name="T79" fmla="*/ 21 h 627"/>
                  <a:gd name="T80" fmla="*/ 5 w 877"/>
                  <a:gd name="T81" fmla="*/ 21 h 627"/>
                  <a:gd name="T82" fmla="*/ 4 w 877"/>
                  <a:gd name="T83" fmla="*/ 20 h 627"/>
                  <a:gd name="T84" fmla="*/ 0 w 877"/>
                  <a:gd name="T85" fmla="*/ 20 h 627"/>
                  <a:gd name="T86" fmla="*/ 0 w 877"/>
                  <a:gd name="T87" fmla="*/ 20 h 627"/>
                  <a:gd name="T88" fmla="*/ 0 w 877"/>
                  <a:gd name="T89" fmla="*/ 22 h 627"/>
                  <a:gd name="T90" fmla="*/ 1 w 877"/>
                  <a:gd name="T91" fmla="*/ 25 h 627"/>
                  <a:gd name="T92" fmla="*/ 3 w 877"/>
                  <a:gd name="T93" fmla="*/ 26 h 627"/>
                  <a:gd name="T94" fmla="*/ 3 w 877"/>
                  <a:gd name="T95" fmla="*/ 28 h 627"/>
                  <a:gd name="T96" fmla="*/ 4 w 877"/>
                  <a:gd name="T97" fmla="*/ 27 h 627"/>
                  <a:gd name="T98" fmla="*/ 4 w 877"/>
                  <a:gd name="T99" fmla="*/ 26 h 627"/>
                  <a:gd name="T100" fmla="*/ 4 w 877"/>
                  <a:gd name="T101" fmla="*/ 25 h 627"/>
                  <a:gd name="T102" fmla="*/ 5 w 877"/>
                  <a:gd name="T103" fmla="*/ 25 h 627"/>
                  <a:gd name="T104" fmla="*/ 5 w 877"/>
                  <a:gd name="T105" fmla="*/ 25 h 627"/>
                  <a:gd name="T106" fmla="*/ 7 w 877"/>
                  <a:gd name="T107" fmla="*/ 25 h 627"/>
                  <a:gd name="T108" fmla="*/ 10 w 877"/>
                  <a:gd name="T109" fmla="*/ 27 h 627"/>
                  <a:gd name="T110" fmla="*/ 11 w 877"/>
                  <a:gd name="T111" fmla="*/ 27 h 627"/>
                  <a:gd name="T112" fmla="*/ 13 w 877"/>
                  <a:gd name="T113" fmla="*/ 25 h 627"/>
                  <a:gd name="T114" fmla="*/ 14 w 877"/>
                  <a:gd name="T115" fmla="*/ 25 h 627"/>
                  <a:gd name="T116" fmla="*/ 15 w 877"/>
                  <a:gd name="T117" fmla="*/ 26 h 627"/>
                  <a:gd name="T118" fmla="*/ 16 w 877"/>
                  <a:gd name="T119" fmla="*/ 26 h 627"/>
                  <a:gd name="T120" fmla="*/ 16 w 877"/>
                  <a:gd name="T121" fmla="*/ 27 h 627"/>
                  <a:gd name="T122" fmla="*/ 17 w 877"/>
                  <a:gd name="T123" fmla="*/ 28 h 627"/>
                  <a:gd name="T124" fmla="*/ 17 w 877"/>
                  <a:gd name="T125" fmla="*/ 28 h 6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77"/>
                  <a:gd name="T190" fmla="*/ 0 h 627"/>
                  <a:gd name="T191" fmla="*/ 877 w 877"/>
                  <a:gd name="T192" fmla="*/ 627 h 62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42" name="Freeform 341"/>
            <p:cNvSpPr>
              <a:spLocks noChangeAspect="1"/>
            </p:cNvSpPr>
            <p:nvPr/>
          </p:nvSpPr>
          <p:spPr bwMode="gray">
            <a:xfrm rot="20552049">
              <a:off x="2767849" y="4319992"/>
              <a:ext cx="21407" cy="16542"/>
            </a:xfrm>
            <a:custGeom>
              <a:avLst/>
              <a:gdLst>
                <a:gd name="T0" fmla="*/ 1988059426 w 471"/>
                <a:gd name="T1" fmla="*/ 2147483647 h 180"/>
                <a:gd name="T2" fmla="*/ 2147483647 w 471"/>
                <a:gd name="T3" fmla="*/ 2147483647 h 180"/>
                <a:gd name="T4" fmla="*/ 2147483647 w 471"/>
                <a:gd name="T5" fmla="*/ 2147483647 h 180"/>
                <a:gd name="T6" fmla="*/ 1988059426 w 471"/>
                <a:gd name="T7" fmla="*/ 2147483647 h 180"/>
                <a:gd name="T8" fmla="*/ 1765005420 w 471"/>
                <a:gd name="T9" fmla="*/ 2147483647 h 180"/>
                <a:gd name="T10" fmla="*/ 1323727452 w 471"/>
                <a:gd name="T11" fmla="*/ 2147483647 h 180"/>
                <a:gd name="T12" fmla="*/ 1105610320 w 471"/>
                <a:gd name="T13" fmla="*/ 2147483647 h 180"/>
                <a:gd name="T14" fmla="*/ 664332163 w 471"/>
                <a:gd name="T15" fmla="*/ 2147483647 h 180"/>
                <a:gd name="T16" fmla="*/ 223055988 w 471"/>
                <a:gd name="T17" fmla="*/ 2147483647 h 180"/>
                <a:gd name="T18" fmla="*/ 223055988 w 471"/>
                <a:gd name="T19" fmla="*/ 2147483647 h 180"/>
                <a:gd name="T20" fmla="*/ 223055988 w 471"/>
                <a:gd name="T21" fmla="*/ 2147483647 h 180"/>
                <a:gd name="T22" fmla="*/ 0 w 471"/>
                <a:gd name="T23" fmla="*/ 2147483647 h 180"/>
                <a:gd name="T24" fmla="*/ 0 w 471"/>
                <a:gd name="T25" fmla="*/ 2147483647 h 180"/>
                <a:gd name="T26" fmla="*/ 223055988 w 471"/>
                <a:gd name="T27" fmla="*/ 0 h 180"/>
                <a:gd name="T28" fmla="*/ 1765005420 w 471"/>
                <a:gd name="T29" fmla="*/ 0 h 180"/>
                <a:gd name="T30" fmla="*/ 1988059426 w 471"/>
                <a:gd name="T31" fmla="*/ 0 h 180"/>
                <a:gd name="T32" fmla="*/ 1988059426 w 471"/>
                <a:gd name="T33" fmla="*/ 0 h 180"/>
                <a:gd name="T34" fmla="*/ 1988059426 w 471"/>
                <a:gd name="T35" fmla="*/ 2147483647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1"/>
                <a:gd name="T55" fmla="*/ 0 h 180"/>
                <a:gd name="T56" fmla="*/ 471 w 471"/>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3" name="Freeform 342"/>
            <p:cNvSpPr>
              <a:spLocks noChangeAspect="1"/>
            </p:cNvSpPr>
            <p:nvPr/>
          </p:nvSpPr>
          <p:spPr bwMode="gray">
            <a:xfrm rot="20552049">
              <a:off x="2891706" y="4438793"/>
              <a:ext cx="0" cy="6015"/>
            </a:xfrm>
            <a:custGeom>
              <a:avLst/>
              <a:gdLst>
                <a:gd name="T0" fmla="*/ 0 w 14"/>
                <a:gd name="T1" fmla="*/ 0 h 76"/>
                <a:gd name="T2" fmla="*/ 0 w 14"/>
                <a:gd name="T3" fmla="*/ 0 h 76"/>
                <a:gd name="T4" fmla="*/ 0 w 14"/>
                <a:gd name="T5" fmla="*/ 2147483647 h 76"/>
                <a:gd name="T6" fmla="*/ 0 w 14"/>
                <a:gd name="T7" fmla="*/ 2147483647 h 76"/>
                <a:gd name="T8" fmla="*/ 0 w 14"/>
                <a:gd name="T9" fmla="*/ 0 h 76"/>
                <a:gd name="T10" fmla="*/ 0 60000 65536"/>
                <a:gd name="T11" fmla="*/ 0 60000 65536"/>
                <a:gd name="T12" fmla="*/ 0 60000 65536"/>
                <a:gd name="T13" fmla="*/ 0 60000 65536"/>
                <a:gd name="T14" fmla="*/ 0 60000 65536"/>
                <a:gd name="T15" fmla="*/ 0 w 14"/>
                <a:gd name="T16" fmla="*/ 0 h 76"/>
                <a:gd name="T17" fmla="*/ 0 w 14"/>
                <a:gd name="T18" fmla="*/ 76 h 76"/>
              </a:gdLst>
              <a:ahLst/>
              <a:cxnLst>
                <a:cxn ang="T10">
                  <a:pos x="T0" y="T1"/>
                </a:cxn>
                <a:cxn ang="T11">
                  <a:pos x="T2" y="T3"/>
                </a:cxn>
                <a:cxn ang="T12">
                  <a:pos x="T4" y="T5"/>
                </a:cxn>
                <a:cxn ang="T13">
                  <a:pos x="T6" y="T7"/>
                </a:cxn>
                <a:cxn ang="T14">
                  <a:pos x="T8" y="T9"/>
                </a:cxn>
              </a:cxnLst>
              <a:rect l="T15" t="T16" r="T17" b="T18"/>
              <a:pathLst>
                <a:path w="14" h="76">
                  <a:moveTo>
                    <a:pt x="14" y="0"/>
                  </a:moveTo>
                  <a:lnTo>
                    <a:pt x="0" y="7"/>
                  </a:lnTo>
                  <a:lnTo>
                    <a:pt x="0" y="76"/>
                  </a:lnTo>
                  <a:lnTo>
                    <a:pt x="14" y="59"/>
                  </a:lnTo>
                  <a:lnTo>
                    <a:pt x="14"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4" name="Freeform 343"/>
            <p:cNvSpPr>
              <a:spLocks noChangeAspect="1"/>
            </p:cNvSpPr>
            <p:nvPr/>
          </p:nvSpPr>
          <p:spPr bwMode="gray">
            <a:xfrm rot="20552049">
              <a:off x="2858066" y="4353076"/>
              <a:ext cx="6117" cy="13535"/>
            </a:xfrm>
            <a:custGeom>
              <a:avLst/>
              <a:gdLst>
                <a:gd name="T0" fmla="*/ 132481251 w 173"/>
                <a:gd name="T1" fmla="*/ 0 h 163"/>
                <a:gd name="T2" fmla="*/ 132481251 w 173"/>
                <a:gd name="T3" fmla="*/ 0 h 163"/>
                <a:gd name="T4" fmla="*/ 65326520 w 173"/>
                <a:gd name="T5" fmla="*/ 2147483647 h 163"/>
                <a:gd name="T6" fmla="*/ 0 w 173"/>
                <a:gd name="T7" fmla="*/ 2147483647 h 163"/>
                <a:gd name="T8" fmla="*/ 0 w 173"/>
                <a:gd name="T9" fmla="*/ 2147483647 h 163"/>
                <a:gd name="T10" fmla="*/ 0 w 173"/>
                <a:gd name="T11" fmla="*/ 2147483647 h 163"/>
                <a:gd name="T12" fmla="*/ 65326520 w 173"/>
                <a:gd name="T13" fmla="*/ 2147483647 h 163"/>
                <a:gd name="T14" fmla="*/ 65326520 w 173"/>
                <a:gd name="T15" fmla="*/ 2147483647 h 163"/>
                <a:gd name="T16" fmla="*/ 65326520 w 173"/>
                <a:gd name="T17" fmla="*/ 2147483647 h 163"/>
                <a:gd name="T18" fmla="*/ 132481251 w 173"/>
                <a:gd name="T19" fmla="*/ 2147483647 h 163"/>
                <a:gd name="T20" fmla="*/ 197856313 w 173"/>
                <a:gd name="T21" fmla="*/ 2147483647 h 163"/>
                <a:gd name="T22" fmla="*/ 197856313 w 173"/>
                <a:gd name="T23" fmla="*/ 2147483647 h 163"/>
                <a:gd name="T24" fmla="*/ 132481251 w 173"/>
                <a:gd name="T25" fmla="*/ 2147483647 h 163"/>
                <a:gd name="T26" fmla="*/ 132481251 w 173"/>
                <a:gd name="T27" fmla="*/ 0 h 1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163"/>
                <a:gd name="T44" fmla="*/ 173 w 173"/>
                <a:gd name="T45" fmla="*/ 163 h 1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5" name="Freeform 344"/>
            <p:cNvSpPr>
              <a:spLocks noChangeAspect="1"/>
            </p:cNvSpPr>
            <p:nvPr/>
          </p:nvSpPr>
          <p:spPr bwMode="gray">
            <a:xfrm rot="20552049">
              <a:off x="2798431" y="4315481"/>
              <a:ext cx="0" cy="1503"/>
            </a:xfrm>
            <a:custGeom>
              <a:avLst/>
              <a:gdLst>
                <a:gd name="T0" fmla="*/ 0 w 28"/>
                <a:gd name="T1" fmla="*/ 0 h 39"/>
                <a:gd name="T2" fmla="*/ 0 w 28"/>
                <a:gd name="T3" fmla="*/ 153561437 h 39"/>
                <a:gd name="T4" fmla="*/ 0 w 28"/>
                <a:gd name="T5" fmla="*/ 153561437 h 39"/>
                <a:gd name="T6" fmla="*/ 0 w 28"/>
                <a:gd name="T7" fmla="*/ 153561437 h 39"/>
                <a:gd name="T8" fmla="*/ 0 w 28"/>
                <a:gd name="T9" fmla="*/ 0 h 39"/>
                <a:gd name="T10" fmla="*/ 0 60000 65536"/>
                <a:gd name="T11" fmla="*/ 0 60000 65536"/>
                <a:gd name="T12" fmla="*/ 0 60000 65536"/>
                <a:gd name="T13" fmla="*/ 0 60000 65536"/>
                <a:gd name="T14" fmla="*/ 0 60000 65536"/>
                <a:gd name="T15" fmla="*/ 0 w 28"/>
                <a:gd name="T16" fmla="*/ 0 h 39"/>
                <a:gd name="T17" fmla="*/ 0 w 28"/>
                <a:gd name="T18" fmla="*/ 39 h 39"/>
              </a:gdLst>
              <a:ahLst/>
              <a:cxnLst>
                <a:cxn ang="T10">
                  <a:pos x="T0" y="T1"/>
                </a:cxn>
                <a:cxn ang="T11">
                  <a:pos x="T2" y="T3"/>
                </a:cxn>
                <a:cxn ang="T12">
                  <a:pos x="T4" y="T5"/>
                </a:cxn>
                <a:cxn ang="T13">
                  <a:pos x="T6" y="T7"/>
                </a:cxn>
                <a:cxn ang="T14">
                  <a:pos x="T8" y="T9"/>
                </a:cxn>
              </a:cxnLst>
              <a:rect l="T15" t="T16" r="T17" b="T18"/>
              <a:pathLst>
                <a:path w="28" h="39">
                  <a:moveTo>
                    <a:pt x="28" y="0"/>
                  </a:moveTo>
                  <a:lnTo>
                    <a:pt x="0" y="21"/>
                  </a:lnTo>
                  <a:lnTo>
                    <a:pt x="3" y="39"/>
                  </a:lnTo>
                  <a:lnTo>
                    <a:pt x="28" y="32"/>
                  </a:lnTo>
                  <a:lnTo>
                    <a:pt x="28"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6" name="Freeform 345"/>
            <p:cNvSpPr>
              <a:spLocks noChangeAspect="1"/>
            </p:cNvSpPr>
            <p:nvPr/>
          </p:nvSpPr>
          <p:spPr bwMode="gray">
            <a:xfrm rot="20552049">
              <a:off x="2803018" y="4332023"/>
              <a:ext cx="1529" cy="4512"/>
            </a:xfrm>
            <a:custGeom>
              <a:avLst/>
              <a:gdLst>
                <a:gd name="T0" fmla="*/ 0 w 42"/>
                <a:gd name="T1" fmla="*/ 0 h 34"/>
                <a:gd name="T2" fmla="*/ 0 w 42"/>
                <a:gd name="T3" fmla="*/ 2147483647 h 34"/>
                <a:gd name="T4" fmla="*/ 0 w 42"/>
                <a:gd name="T5" fmla="*/ 2147483647 h 34"/>
                <a:gd name="T6" fmla="*/ 102156343 w 42"/>
                <a:gd name="T7" fmla="*/ 0 h 34"/>
                <a:gd name="T8" fmla="*/ 0 w 42"/>
                <a:gd name="T9" fmla="*/ 0 h 34"/>
                <a:gd name="T10" fmla="*/ 0 60000 65536"/>
                <a:gd name="T11" fmla="*/ 0 60000 65536"/>
                <a:gd name="T12" fmla="*/ 0 60000 65536"/>
                <a:gd name="T13" fmla="*/ 0 60000 65536"/>
                <a:gd name="T14" fmla="*/ 0 60000 65536"/>
                <a:gd name="T15" fmla="*/ 0 w 42"/>
                <a:gd name="T16" fmla="*/ 0 h 34"/>
                <a:gd name="T17" fmla="*/ 42 w 42"/>
                <a:gd name="T18" fmla="*/ 34 h 34"/>
              </a:gdLst>
              <a:ahLst/>
              <a:cxnLst>
                <a:cxn ang="T10">
                  <a:pos x="T0" y="T1"/>
                </a:cxn>
                <a:cxn ang="T11">
                  <a:pos x="T2" y="T3"/>
                </a:cxn>
                <a:cxn ang="T12">
                  <a:pos x="T4" y="T5"/>
                </a:cxn>
                <a:cxn ang="T13">
                  <a:pos x="T6" y="T7"/>
                </a:cxn>
                <a:cxn ang="T14">
                  <a:pos x="T8" y="T9"/>
                </a:cxn>
              </a:cxnLst>
              <a:rect l="T15" t="T16" r="T17" b="T18"/>
              <a:pathLst>
                <a:path w="42" h="34">
                  <a:moveTo>
                    <a:pt x="6" y="8"/>
                  </a:moveTo>
                  <a:lnTo>
                    <a:pt x="0" y="17"/>
                  </a:lnTo>
                  <a:lnTo>
                    <a:pt x="6" y="34"/>
                  </a:lnTo>
                  <a:lnTo>
                    <a:pt x="42" y="0"/>
                  </a:lnTo>
                  <a:lnTo>
                    <a:pt x="6" y="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7" name="Freeform 346"/>
            <p:cNvSpPr>
              <a:spLocks noChangeAspect="1"/>
            </p:cNvSpPr>
            <p:nvPr/>
          </p:nvSpPr>
          <p:spPr bwMode="gray">
            <a:xfrm rot="20552049">
              <a:off x="2867240" y="4375633"/>
              <a:ext cx="4587" cy="10526"/>
            </a:xfrm>
            <a:custGeom>
              <a:avLst/>
              <a:gdLst>
                <a:gd name="T0" fmla="*/ 2147483647 w 52"/>
                <a:gd name="T1" fmla="*/ 0 h 124"/>
                <a:gd name="T2" fmla="*/ 0 w 52"/>
                <a:gd name="T3" fmla="*/ 0 h 124"/>
                <a:gd name="T4" fmla="*/ 0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0 h 12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24"/>
                <a:gd name="T26" fmla="*/ 52 w 52"/>
                <a:gd name="T27" fmla="*/ 124 h 1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8" name="Freeform 348"/>
            <p:cNvSpPr>
              <a:spLocks noChangeAspect="1"/>
            </p:cNvSpPr>
            <p:nvPr/>
          </p:nvSpPr>
          <p:spPr bwMode="gray">
            <a:xfrm rot="20552049">
              <a:off x="2501496" y="4248461"/>
              <a:ext cx="127449" cy="86970"/>
            </a:xfrm>
            <a:custGeom>
              <a:avLst/>
              <a:gdLst>
                <a:gd name="T0" fmla="*/ 2147483647 w 3347"/>
                <a:gd name="T1" fmla="*/ 2147483647 h 1123"/>
                <a:gd name="T2" fmla="*/ 2147483647 w 3347"/>
                <a:gd name="T3" fmla="*/ 2147483647 h 1123"/>
                <a:gd name="T4" fmla="*/ 2147483647 w 3347"/>
                <a:gd name="T5" fmla="*/ 2147483647 h 1123"/>
                <a:gd name="T6" fmla="*/ 2147483647 w 3347"/>
                <a:gd name="T7" fmla="*/ 2147483647 h 1123"/>
                <a:gd name="T8" fmla="*/ 2147483647 w 3347"/>
                <a:gd name="T9" fmla="*/ 2147483647 h 1123"/>
                <a:gd name="T10" fmla="*/ 2147483647 w 3347"/>
                <a:gd name="T11" fmla="*/ 2147483647 h 1123"/>
                <a:gd name="T12" fmla="*/ 2147483647 w 3347"/>
                <a:gd name="T13" fmla="*/ 2147483647 h 1123"/>
                <a:gd name="T14" fmla="*/ 2147483647 w 3347"/>
                <a:gd name="T15" fmla="*/ 2147483647 h 1123"/>
                <a:gd name="T16" fmla="*/ 2147483647 w 3347"/>
                <a:gd name="T17" fmla="*/ 2147483647 h 1123"/>
                <a:gd name="T18" fmla="*/ 2147483647 w 3347"/>
                <a:gd name="T19" fmla="*/ 2147483647 h 1123"/>
                <a:gd name="T20" fmla="*/ 2147483647 w 3347"/>
                <a:gd name="T21" fmla="*/ 2147483647 h 1123"/>
                <a:gd name="T22" fmla="*/ 2147483647 w 3347"/>
                <a:gd name="T23" fmla="*/ 2147483647 h 1123"/>
                <a:gd name="T24" fmla="*/ 2147483647 w 3347"/>
                <a:gd name="T25" fmla="*/ 2147483647 h 1123"/>
                <a:gd name="T26" fmla="*/ 2147483647 w 3347"/>
                <a:gd name="T27" fmla="*/ 2147483647 h 1123"/>
                <a:gd name="T28" fmla="*/ 2147483647 w 3347"/>
                <a:gd name="T29" fmla="*/ 2147483647 h 1123"/>
                <a:gd name="T30" fmla="*/ 2147483647 w 3347"/>
                <a:gd name="T31" fmla="*/ 2147483647 h 1123"/>
                <a:gd name="T32" fmla="*/ 2147483647 w 3347"/>
                <a:gd name="T33" fmla="*/ 2147483647 h 1123"/>
                <a:gd name="T34" fmla="*/ 2147483647 w 3347"/>
                <a:gd name="T35" fmla="*/ 2147483647 h 1123"/>
                <a:gd name="T36" fmla="*/ 2147483647 w 3347"/>
                <a:gd name="T37" fmla="*/ 2147483647 h 1123"/>
                <a:gd name="T38" fmla="*/ 2147483647 w 3347"/>
                <a:gd name="T39" fmla="*/ 2147483647 h 1123"/>
                <a:gd name="T40" fmla="*/ 2147483647 w 3347"/>
                <a:gd name="T41" fmla="*/ 2147483647 h 1123"/>
                <a:gd name="T42" fmla="*/ 2147483647 w 3347"/>
                <a:gd name="T43" fmla="*/ 2147483647 h 1123"/>
                <a:gd name="T44" fmla="*/ 2147483647 w 3347"/>
                <a:gd name="T45" fmla="*/ 2147483647 h 1123"/>
                <a:gd name="T46" fmla="*/ 2147483647 w 3347"/>
                <a:gd name="T47" fmla="*/ 2147483647 h 1123"/>
                <a:gd name="T48" fmla="*/ 2147483647 w 3347"/>
                <a:gd name="T49" fmla="*/ 2147483647 h 1123"/>
                <a:gd name="T50" fmla="*/ 2147483647 w 3347"/>
                <a:gd name="T51" fmla="*/ 2147483647 h 1123"/>
                <a:gd name="T52" fmla="*/ 2147483647 w 3347"/>
                <a:gd name="T53" fmla="*/ 2147483647 h 1123"/>
                <a:gd name="T54" fmla="*/ 2147483647 w 3347"/>
                <a:gd name="T55" fmla="*/ 2147483647 h 1123"/>
                <a:gd name="T56" fmla="*/ 1297721767 w 3347"/>
                <a:gd name="T57" fmla="*/ 2147483647 h 1123"/>
                <a:gd name="T58" fmla="*/ 648861999 w 3347"/>
                <a:gd name="T59" fmla="*/ 2147483647 h 1123"/>
                <a:gd name="T60" fmla="*/ 434146808 w 3347"/>
                <a:gd name="T61" fmla="*/ 2147483647 h 1123"/>
                <a:gd name="T62" fmla="*/ 434146808 w 3347"/>
                <a:gd name="T63" fmla="*/ 2147483647 h 1123"/>
                <a:gd name="T64" fmla="*/ 648861999 w 3347"/>
                <a:gd name="T65" fmla="*/ 2147483647 h 1123"/>
                <a:gd name="T66" fmla="*/ 1083008807 w 3347"/>
                <a:gd name="T67" fmla="*/ 2147483647 h 1123"/>
                <a:gd name="T68" fmla="*/ 2147483647 w 3347"/>
                <a:gd name="T69" fmla="*/ 2147483647 h 1123"/>
                <a:gd name="T70" fmla="*/ 2147483647 w 3347"/>
                <a:gd name="T71" fmla="*/ 0 h 1123"/>
                <a:gd name="T72" fmla="*/ 2147483647 w 3347"/>
                <a:gd name="T73" fmla="*/ 2147483647 h 1123"/>
                <a:gd name="T74" fmla="*/ 2147483647 w 3347"/>
                <a:gd name="T75" fmla="*/ 2147483647 h 1123"/>
                <a:gd name="T76" fmla="*/ 2147483647 w 3347"/>
                <a:gd name="T77" fmla="*/ 2147483647 h 1123"/>
                <a:gd name="T78" fmla="*/ 2147483647 w 3347"/>
                <a:gd name="T79" fmla="*/ 2147483647 h 1123"/>
                <a:gd name="T80" fmla="*/ 2147483647 w 3347"/>
                <a:gd name="T81" fmla="*/ 2147483647 h 1123"/>
                <a:gd name="T82" fmla="*/ 2147483647 w 3347"/>
                <a:gd name="T83" fmla="*/ 2147483647 h 1123"/>
                <a:gd name="T84" fmla="*/ 2147483647 w 3347"/>
                <a:gd name="T85" fmla="*/ 2147483647 h 1123"/>
                <a:gd name="T86" fmla="*/ 2147483647 w 3347"/>
                <a:gd name="T87" fmla="*/ 2147483647 h 1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47"/>
                <a:gd name="T133" fmla="*/ 0 h 1123"/>
                <a:gd name="T134" fmla="*/ 3347 w 3347"/>
                <a:gd name="T135" fmla="*/ 1123 h 1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49" name="Freeform 349"/>
            <p:cNvSpPr>
              <a:spLocks noChangeAspect="1"/>
            </p:cNvSpPr>
            <p:nvPr/>
          </p:nvSpPr>
          <p:spPr bwMode="gray">
            <a:xfrm rot="20552049">
              <a:off x="2527779" y="4298939"/>
              <a:ext cx="6117" cy="12030"/>
            </a:xfrm>
            <a:custGeom>
              <a:avLst/>
              <a:gdLst>
                <a:gd name="T0" fmla="*/ 166722537 w 165"/>
                <a:gd name="T1" fmla="*/ 0 h 156"/>
                <a:gd name="T2" fmla="*/ 166722537 w 165"/>
                <a:gd name="T3" fmla="*/ 2147483647 h 156"/>
                <a:gd name="T4" fmla="*/ 250055749 w 165"/>
                <a:gd name="T5" fmla="*/ 2147483647 h 156"/>
                <a:gd name="T6" fmla="*/ 250055749 w 165"/>
                <a:gd name="T7" fmla="*/ 2147483647 h 156"/>
                <a:gd name="T8" fmla="*/ 83333174 w 165"/>
                <a:gd name="T9" fmla="*/ 2147483647 h 156"/>
                <a:gd name="T10" fmla="*/ 83333174 w 165"/>
                <a:gd name="T11" fmla="*/ 2147483647 h 156"/>
                <a:gd name="T12" fmla="*/ 0 w 165"/>
                <a:gd name="T13" fmla="*/ 2147483647 h 156"/>
                <a:gd name="T14" fmla="*/ 0 w 165"/>
                <a:gd name="T15" fmla="*/ 2147483647 h 156"/>
                <a:gd name="T16" fmla="*/ 0 w 165"/>
                <a:gd name="T17" fmla="*/ 2147483647 h 156"/>
                <a:gd name="T18" fmla="*/ 83333174 w 165"/>
                <a:gd name="T19" fmla="*/ 2147483647 h 156"/>
                <a:gd name="T20" fmla="*/ 83333174 w 165"/>
                <a:gd name="T21" fmla="*/ 2147483647 h 156"/>
                <a:gd name="T22" fmla="*/ 83333174 w 165"/>
                <a:gd name="T23" fmla="*/ 2147483647 h 156"/>
                <a:gd name="T24" fmla="*/ 83333174 w 165"/>
                <a:gd name="T25" fmla="*/ 2147483647 h 156"/>
                <a:gd name="T26" fmla="*/ 83333174 w 165"/>
                <a:gd name="T27" fmla="*/ 0 h 156"/>
                <a:gd name="T28" fmla="*/ 166722537 w 165"/>
                <a:gd name="T29" fmla="*/ 0 h 156"/>
                <a:gd name="T30" fmla="*/ 166722537 w 165"/>
                <a:gd name="T31" fmla="*/ 0 h 156"/>
                <a:gd name="T32" fmla="*/ 166722537 w 165"/>
                <a:gd name="T33" fmla="*/ 2147483647 h 156"/>
                <a:gd name="T34" fmla="*/ 166722537 w 165"/>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156"/>
                <a:gd name="T56" fmla="*/ 165 w 165"/>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50" name="Freeform 350"/>
            <p:cNvSpPr>
              <a:spLocks noChangeAspect="1"/>
            </p:cNvSpPr>
            <p:nvPr/>
          </p:nvSpPr>
          <p:spPr bwMode="gray">
            <a:xfrm rot="20552049">
              <a:off x="2582827" y="4256833"/>
              <a:ext cx="13762" cy="19550"/>
            </a:xfrm>
            <a:custGeom>
              <a:avLst/>
              <a:gdLst>
                <a:gd name="T0" fmla="*/ 957510537 w 317"/>
                <a:gd name="T1" fmla="*/ 2147483647 h 201"/>
                <a:gd name="T2" fmla="*/ 1147327220 w 317"/>
                <a:gd name="T3" fmla="*/ 2147483647 h 201"/>
                <a:gd name="T4" fmla="*/ 1337236933 w 317"/>
                <a:gd name="T5" fmla="*/ 2147483647 h 201"/>
                <a:gd name="T6" fmla="*/ 1337236933 w 317"/>
                <a:gd name="T7" fmla="*/ 2147483647 h 201"/>
                <a:gd name="T8" fmla="*/ 1147327220 w 317"/>
                <a:gd name="T9" fmla="*/ 2147483647 h 201"/>
                <a:gd name="T10" fmla="*/ 957510537 w 317"/>
                <a:gd name="T11" fmla="*/ 2147483647 h 201"/>
                <a:gd name="T12" fmla="*/ 763480834 w 317"/>
                <a:gd name="T13" fmla="*/ 2147483647 h 201"/>
                <a:gd name="T14" fmla="*/ 573664692 w 317"/>
                <a:gd name="T15" fmla="*/ 2147483647 h 201"/>
                <a:gd name="T16" fmla="*/ 189816413 w 317"/>
                <a:gd name="T17" fmla="*/ 2147483647 h 201"/>
                <a:gd name="T18" fmla="*/ 189816413 w 317"/>
                <a:gd name="T19" fmla="*/ 2147483647 h 201"/>
                <a:gd name="T20" fmla="*/ 0 w 317"/>
                <a:gd name="T21" fmla="*/ 2147483647 h 201"/>
                <a:gd name="T22" fmla="*/ 0 w 317"/>
                <a:gd name="T23" fmla="*/ 2147483647 h 201"/>
                <a:gd name="T24" fmla="*/ 0 w 317"/>
                <a:gd name="T25" fmla="*/ 0 h 201"/>
                <a:gd name="T26" fmla="*/ 383846206 w 317"/>
                <a:gd name="T27" fmla="*/ 0 h 201"/>
                <a:gd name="T28" fmla="*/ 957510537 w 317"/>
                <a:gd name="T29" fmla="*/ 2147483647 h 2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7"/>
                <a:gd name="T46" fmla="*/ 0 h 201"/>
                <a:gd name="T47" fmla="*/ 317 w 317"/>
                <a:gd name="T48" fmla="*/ 201 h 2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51" name="Freeform 351"/>
            <p:cNvSpPr>
              <a:spLocks noChangeAspect="1"/>
            </p:cNvSpPr>
            <p:nvPr/>
          </p:nvSpPr>
          <p:spPr bwMode="gray">
            <a:xfrm rot="20552049">
              <a:off x="2835129" y="4332023"/>
              <a:ext cx="0" cy="6015"/>
            </a:xfrm>
            <a:custGeom>
              <a:avLst/>
              <a:gdLst>
                <a:gd name="T0" fmla="*/ 0 w 46"/>
                <a:gd name="T1" fmla="*/ 0 h 47"/>
                <a:gd name="T2" fmla="*/ 0 w 46"/>
                <a:gd name="T3" fmla="*/ 0 h 47"/>
                <a:gd name="T4" fmla="*/ 0 w 46"/>
                <a:gd name="T5" fmla="*/ 2147483647 h 47"/>
                <a:gd name="T6" fmla="*/ 0 w 46"/>
                <a:gd name="T7" fmla="*/ 2147483647 h 47"/>
                <a:gd name="T8" fmla="*/ 0 w 46"/>
                <a:gd name="T9" fmla="*/ 2147483647 h 47"/>
                <a:gd name="T10" fmla="*/ 0 w 46"/>
                <a:gd name="T11" fmla="*/ 2147483647 h 47"/>
                <a:gd name="T12" fmla="*/ 0 w 46"/>
                <a:gd name="T13" fmla="*/ 0 h 47"/>
                <a:gd name="T14" fmla="*/ 0 60000 65536"/>
                <a:gd name="T15" fmla="*/ 0 60000 65536"/>
                <a:gd name="T16" fmla="*/ 0 60000 65536"/>
                <a:gd name="T17" fmla="*/ 0 60000 65536"/>
                <a:gd name="T18" fmla="*/ 0 60000 65536"/>
                <a:gd name="T19" fmla="*/ 0 60000 65536"/>
                <a:gd name="T20" fmla="*/ 0 60000 65536"/>
                <a:gd name="T21" fmla="*/ 0 w 46"/>
                <a:gd name="T22" fmla="*/ 0 h 47"/>
                <a:gd name="T23" fmla="*/ 0 w 46"/>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7">
                  <a:moveTo>
                    <a:pt x="34" y="2"/>
                  </a:moveTo>
                  <a:lnTo>
                    <a:pt x="0" y="0"/>
                  </a:lnTo>
                  <a:lnTo>
                    <a:pt x="11" y="30"/>
                  </a:lnTo>
                  <a:lnTo>
                    <a:pt x="31" y="47"/>
                  </a:lnTo>
                  <a:lnTo>
                    <a:pt x="46" y="42"/>
                  </a:lnTo>
                  <a:lnTo>
                    <a:pt x="46" y="10"/>
                  </a:lnTo>
                  <a:lnTo>
                    <a:pt x="34" y="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52" name="Freeform 352"/>
            <p:cNvSpPr>
              <a:spLocks noChangeAspect="1"/>
            </p:cNvSpPr>
            <p:nvPr/>
          </p:nvSpPr>
          <p:spPr bwMode="gray">
            <a:xfrm rot="20552049">
              <a:off x="2887119" y="4419243"/>
              <a:ext cx="3058" cy="7519"/>
            </a:xfrm>
            <a:custGeom>
              <a:avLst/>
              <a:gdLst>
                <a:gd name="T0" fmla="*/ 1164682456 w 45"/>
                <a:gd name="T1" fmla="*/ 0 h 103"/>
                <a:gd name="T2" fmla="*/ 0 w 45"/>
                <a:gd name="T3" fmla="*/ 2147483647 h 103"/>
                <a:gd name="T4" fmla="*/ 1164682456 w 45"/>
                <a:gd name="T5" fmla="*/ 2147483647 h 103"/>
                <a:gd name="T6" fmla="*/ 1164682456 w 45"/>
                <a:gd name="T7" fmla="*/ 2147483647 h 103"/>
                <a:gd name="T8" fmla="*/ 1164682456 w 45"/>
                <a:gd name="T9" fmla="*/ 2147483647 h 103"/>
                <a:gd name="T10" fmla="*/ 1164682456 w 45"/>
                <a:gd name="T11" fmla="*/ 2147483647 h 103"/>
                <a:gd name="T12" fmla="*/ 1164682456 w 45"/>
                <a:gd name="T13" fmla="*/ 0 h 103"/>
                <a:gd name="T14" fmla="*/ 0 60000 65536"/>
                <a:gd name="T15" fmla="*/ 0 60000 65536"/>
                <a:gd name="T16" fmla="*/ 0 60000 65536"/>
                <a:gd name="T17" fmla="*/ 0 60000 65536"/>
                <a:gd name="T18" fmla="*/ 0 60000 65536"/>
                <a:gd name="T19" fmla="*/ 0 60000 65536"/>
                <a:gd name="T20" fmla="*/ 0 60000 65536"/>
                <a:gd name="T21" fmla="*/ 0 w 45"/>
                <a:gd name="T22" fmla="*/ 0 h 103"/>
                <a:gd name="T23" fmla="*/ 45 w 4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3">
                  <a:moveTo>
                    <a:pt x="25" y="0"/>
                  </a:moveTo>
                  <a:lnTo>
                    <a:pt x="0" y="97"/>
                  </a:lnTo>
                  <a:lnTo>
                    <a:pt x="25" y="103"/>
                  </a:lnTo>
                  <a:lnTo>
                    <a:pt x="45" y="94"/>
                  </a:lnTo>
                  <a:lnTo>
                    <a:pt x="45" y="62"/>
                  </a:lnTo>
                  <a:lnTo>
                    <a:pt x="39" y="20"/>
                  </a:lnTo>
                  <a:lnTo>
                    <a:pt x="25"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53" name="Freeform 230"/>
            <p:cNvSpPr>
              <a:spLocks noChangeAspect="1"/>
            </p:cNvSpPr>
            <p:nvPr/>
          </p:nvSpPr>
          <p:spPr bwMode="gray">
            <a:xfrm>
              <a:off x="3355026" y="3082371"/>
              <a:ext cx="7645" cy="7518"/>
            </a:xfrm>
            <a:custGeom>
              <a:avLst/>
              <a:gdLst>
                <a:gd name="T0" fmla="*/ 1 w 19"/>
                <a:gd name="T1" fmla="*/ 0 h 22"/>
                <a:gd name="T2" fmla="*/ 1 w 19"/>
                <a:gd name="T3" fmla="*/ 4 h 22"/>
                <a:gd name="T4" fmla="*/ 0 w 19"/>
                <a:gd name="T5" fmla="*/ 0 h 22"/>
                <a:gd name="T6" fmla="*/ 0 w 19"/>
                <a:gd name="T7" fmla="*/ 2 h 22"/>
                <a:gd name="T8" fmla="*/ 0 w 19"/>
                <a:gd name="T9" fmla="*/ 2 h 22"/>
                <a:gd name="T10" fmla="*/ 0 w 19"/>
                <a:gd name="T11" fmla="*/ 3 h 22"/>
                <a:gd name="T12" fmla="*/ 3 w 19"/>
                <a:gd name="T13" fmla="*/ 2 h 22"/>
                <a:gd name="T14" fmla="*/ 4 w 19"/>
                <a:gd name="T15" fmla="*/ 2 h 22"/>
                <a:gd name="T16" fmla="*/ 4 w 19"/>
                <a:gd name="T17" fmla="*/ 1 h 22"/>
                <a:gd name="T18" fmla="*/ 2 w 19"/>
                <a:gd name="T19" fmla="*/ 0 h 22"/>
                <a:gd name="T20" fmla="*/ 1 w 1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2"/>
                <a:gd name="T35" fmla="*/ 19 w 1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54" name="Freeform 233"/>
            <p:cNvSpPr>
              <a:spLocks noChangeAspect="1"/>
            </p:cNvSpPr>
            <p:nvPr/>
          </p:nvSpPr>
          <p:spPr bwMode="gray">
            <a:xfrm>
              <a:off x="3356554" y="3074852"/>
              <a:ext cx="18349" cy="7519"/>
            </a:xfrm>
            <a:custGeom>
              <a:avLst/>
              <a:gdLst>
                <a:gd name="T0" fmla="*/ 9 w 44"/>
                <a:gd name="T1" fmla="*/ 1 h 15"/>
                <a:gd name="T2" fmla="*/ 8 w 44"/>
                <a:gd name="T3" fmla="*/ 1 h 15"/>
                <a:gd name="T4" fmla="*/ 3 w 44"/>
                <a:gd name="T5" fmla="*/ 0 h 15"/>
                <a:gd name="T6" fmla="*/ 1 w 44"/>
                <a:gd name="T7" fmla="*/ 0 h 15"/>
                <a:gd name="T8" fmla="*/ 0 w 44"/>
                <a:gd name="T9" fmla="*/ 1 h 15"/>
                <a:gd name="T10" fmla="*/ 0 w 44"/>
                <a:gd name="T11" fmla="*/ 2 h 15"/>
                <a:gd name="T12" fmla="*/ 1 w 44"/>
                <a:gd name="T13" fmla="*/ 3 h 15"/>
                <a:gd name="T14" fmla="*/ 3 w 44"/>
                <a:gd name="T15" fmla="*/ 3 h 15"/>
                <a:gd name="T16" fmla="*/ 5 w 44"/>
                <a:gd name="T17" fmla="*/ 3 h 15"/>
                <a:gd name="T18" fmla="*/ 5 w 44"/>
                <a:gd name="T19" fmla="*/ 2 h 15"/>
                <a:gd name="T20" fmla="*/ 6 w 44"/>
                <a:gd name="T21" fmla="*/ 1 h 15"/>
                <a:gd name="T22" fmla="*/ 8 w 44"/>
                <a:gd name="T23" fmla="*/ 1 h 15"/>
                <a:gd name="T24" fmla="*/ 9 w 44"/>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15"/>
                <a:gd name="T41" fmla="*/ 44 w 4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55" name="Freeform 266"/>
            <p:cNvSpPr>
              <a:spLocks noChangeAspect="1"/>
            </p:cNvSpPr>
            <p:nvPr/>
          </p:nvSpPr>
          <p:spPr bwMode="gray">
            <a:xfrm>
              <a:off x="2351932" y="4359091"/>
              <a:ext cx="24466" cy="60151"/>
            </a:xfrm>
            <a:custGeom>
              <a:avLst/>
              <a:gdLst>
                <a:gd name="T0" fmla="*/ 2147483647 w 62"/>
                <a:gd name="T1" fmla="*/ 0 h 145"/>
                <a:gd name="T2" fmla="*/ 2147483647 w 62"/>
                <a:gd name="T3" fmla="*/ 0 h 145"/>
                <a:gd name="T4" fmla="*/ 2147483647 w 62"/>
                <a:gd name="T5" fmla="*/ 2147483647 h 145"/>
                <a:gd name="T6" fmla="*/ 2147483647 w 62"/>
                <a:gd name="T7" fmla="*/ 2147483647 h 145"/>
                <a:gd name="T8" fmla="*/ 2147483647 w 62"/>
                <a:gd name="T9" fmla="*/ 2147483647 h 145"/>
                <a:gd name="T10" fmla="*/ 2147483647 w 62"/>
                <a:gd name="T11" fmla="*/ 2147483647 h 145"/>
                <a:gd name="T12" fmla="*/ 2147483647 w 62"/>
                <a:gd name="T13" fmla="*/ 2147483647 h 145"/>
                <a:gd name="T14" fmla="*/ 0 w 62"/>
                <a:gd name="T15" fmla="*/ 2147483647 h 145"/>
                <a:gd name="T16" fmla="*/ 0 w 62"/>
                <a:gd name="T17" fmla="*/ 2147483647 h 145"/>
                <a:gd name="T18" fmla="*/ 2147483647 w 62"/>
                <a:gd name="T19" fmla="*/ 2147483647 h 145"/>
                <a:gd name="T20" fmla="*/ 2147483647 w 62"/>
                <a:gd name="T21" fmla="*/ 2147483647 h 145"/>
                <a:gd name="T22" fmla="*/ 2147483647 w 62"/>
                <a:gd name="T23" fmla="*/ 2147483647 h 145"/>
                <a:gd name="T24" fmla="*/ 2147483647 w 62"/>
                <a:gd name="T25" fmla="*/ 2147483647 h 145"/>
                <a:gd name="T26" fmla="*/ 2147483647 w 62"/>
                <a:gd name="T27" fmla="*/ 2147483647 h 145"/>
                <a:gd name="T28" fmla="*/ 2147483647 w 62"/>
                <a:gd name="T29" fmla="*/ 2147483647 h 145"/>
                <a:gd name="T30" fmla="*/ 2147483647 w 62"/>
                <a:gd name="T31" fmla="*/ 2147483647 h 145"/>
                <a:gd name="T32" fmla="*/ 2147483647 w 62"/>
                <a:gd name="T33" fmla="*/ 2147483647 h 145"/>
                <a:gd name="T34" fmla="*/ 2147483647 w 62"/>
                <a:gd name="T35" fmla="*/ 2147483647 h 145"/>
                <a:gd name="T36" fmla="*/ 2147483647 w 62"/>
                <a:gd name="T37" fmla="*/ 2147483647 h 145"/>
                <a:gd name="T38" fmla="*/ 2147483647 w 62"/>
                <a:gd name="T39" fmla="*/ 2147483647 h 145"/>
                <a:gd name="T40" fmla="*/ 2147483647 w 62"/>
                <a:gd name="T41" fmla="*/ 2147483647 h 145"/>
                <a:gd name="T42" fmla="*/ 2147483647 w 62"/>
                <a:gd name="T43" fmla="*/ 2147483647 h 145"/>
                <a:gd name="T44" fmla="*/ 2147483647 w 62"/>
                <a:gd name="T45" fmla="*/ 2147483647 h 145"/>
                <a:gd name="T46" fmla="*/ 2147483647 w 62"/>
                <a:gd name="T47" fmla="*/ 2147483647 h 145"/>
                <a:gd name="T48" fmla="*/ 2147483647 w 62"/>
                <a:gd name="T49" fmla="*/ 2147483647 h 145"/>
                <a:gd name="T50" fmla="*/ 2147483647 w 62"/>
                <a:gd name="T51" fmla="*/ 2147483647 h 145"/>
                <a:gd name="T52" fmla="*/ 2147483647 w 62"/>
                <a:gd name="T53" fmla="*/ 2147483647 h 145"/>
                <a:gd name="T54" fmla="*/ 2147483647 w 62"/>
                <a:gd name="T55" fmla="*/ 2147483647 h 145"/>
                <a:gd name="T56" fmla="*/ 2147483647 w 62"/>
                <a:gd name="T57" fmla="*/ 0 h 1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2"/>
                <a:gd name="T88" fmla="*/ 0 h 145"/>
                <a:gd name="T89" fmla="*/ 62 w 62"/>
                <a:gd name="T90" fmla="*/ 145 h 14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56" name="Freeform 270"/>
            <p:cNvSpPr>
              <a:spLocks noChangeAspect="1"/>
            </p:cNvSpPr>
            <p:nvPr/>
          </p:nvSpPr>
          <p:spPr bwMode="gray">
            <a:xfrm>
              <a:off x="1735702" y="4002692"/>
              <a:ext cx="669748" cy="446626"/>
            </a:xfrm>
            <a:custGeom>
              <a:avLst/>
              <a:gdLst>
                <a:gd name="T0" fmla="*/ 2147483647 w 1657"/>
                <a:gd name="T1" fmla="*/ 2147483647 h 1083"/>
                <a:gd name="T2" fmla="*/ 2147483647 w 1657"/>
                <a:gd name="T3" fmla="*/ 2147483647 h 1083"/>
                <a:gd name="T4" fmla="*/ 2147483647 w 1657"/>
                <a:gd name="T5" fmla="*/ 2147483647 h 1083"/>
                <a:gd name="T6" fmla="*/ 2147483647 w 1657"/>
                <a:gd name="T7" fmla="*/ 2147483647 h 1083"/>
                <a:gd name="T8" fmla="*/ 2147483647 w 1657"/>
                <a:gd name="T9" fmla="*/ 2147483647 h 1083"/>
                <a:gd name="T10" fmla="*/ 2147483647 w 1657"/>
                <a:gd name="T11" fmla="*/ 2147483647 h 1083"/>
                <a:gd name="T12" fmla="*/ 2147483647 w 1657"/>
                <a:gd name="T13" fmla="*/ 2147483647 h 1083"/>
                <a:gd name="T14" fmla="*/ 2147483647 w 1657"/>
                <a:gd name="T15" fmla="*/ 2147483647 h 1083"/>
                <a:gd name="T16" fmla="*/ 2147483647 w 1657"/>
                <a:gd name="T17" fmla="*/ 2147483647 h 1083"/>
                <a:gd name="T18" fmla="*/ 2147483647 w 1657"/>
                <a:gd name="T19" fmla="*/ 2147483647 h 1083"/>
                <a:gd name="T20" fmla="*/ 2147483647 w 1657"/>
                <a:gd name="T21" fmla="*/ 2147483647 h 1083"/>
                <a:gd name="T22" fmla="*/ 2147483647 w 1657"/>
                <a:gd name="T23" fmla="*/ 2147483647 h 1083"/>
                <a:gd name="T24" fmla="*/ 2147483647 w 1657"/>
                <a:gd name="T25" fmla="*/ 2147483647 h 1083"/>
                <a:gd name="T26" fmla="*/ 2147483647 w 1657"/>
                <a:gd name="T27" fmla="*/ 2147483647 h 1083"/>
                <a:gd name="T28" fmla="*/ 2147483647 w 1657"/>
                <a:gd name="T29" fmla="*/ 2147483647 h 1083"/>
                <a:gd name="T30" fmla="*/ 2147483647 w 1657"/>
                <a:gd name="T31" fmla="*/ 2147483647 h 1083"/>
                <a:gd name="T32" fmla="*/ 2147483647 w 1657"/>
                <a:gd name="T33" fmla="*/ 2147483647 h 1083"/>
                <a:gd name="T34" fmla="*/ 2147483647 w 1657"/>
                <a:gd name="T35" fmla="*/ 2147483647 h 1083"/>
                <a:gd name="T36" fmla="*/ 2147483647 w 1657"/>
                <a:gd name="T37" fmla="*/ 2147483647 h 1083"/>
                <a:gd name="T38" fmla="*/ 2147483647 w 1657"/>
                <a:gd name="T39" fmla="*/ 2147483647 h 1083"/>
                <a:gd name="T40" fmla="*/ 2147483647 w 1657"/>
                <a:gd name="T41" fmla="*/ 2147483647 h 1083"/>
                <a:gd name="T42" fmla="*/ 2147483647 w 1657"/>
                <a:gd name="T43" fmla="*/ 2147483647 h 1083"/>
                <a:gd name="T44" fmla="*/ 2147483647 w 1657"/>
                <a:gd name="T45" fmla="*/ 2147483647 h 1083"/>
                <a:gd name="T46" fmla="*/ 2147483647 w 1657"/>
                <a:gd name="T47" fmla="*/ 2147483647 h 1083"/>
                <a:gd name="T48" fmla="*/ 2147483647 w 1657"/>
                <a:gd name="T49" fmla="*/ 2147483647 h 1083"/>
                <a:gd name="T50" fmla="*/ 2147483647 w 1657"/>
                <a:gd name="T51" fmla="*/ 2147483647 h 1083"/>
                <a:gd name="T52" fmla="*/ 2147483647 w 1657"/>
                <a:gd name="T53" fmla="*/ 2147483647 h 1083"/>
                <a:gd name="T54" fmla="*/ 2147483647 w 1657"/>
                <a:gd name="T55" fmla="*/ 2147483647 h 1083"/>
                <a:gd name="T56" fmla="*/ 2147483647 w 1657"/>
                <a:gd name="T57" fmla="*/ 2147483647 h 1083"/>
                <a:gd name="T58" fmla="*/ 2147483647 w 1657"/>
                <a:gd name="T59" fmla="*/ 2147483647 h 1083"/>
                <a:gd name="T60" fmla="*/ 2147483647 w 1657"/>
                <a:gd name="T61" fmla="*/ 2147483647 h 1083"/>
                <a:gd name="T62" fmla="*/ 2147483647 w 1657"/>
                <a:gd name="T63" fmla="*/ 2147483647 h 1083"/>
                <a:gd name="T64" fmla="*/ 2147483647 w 1657"/>
                <a:gd name="T65" fmla="*/ 2147483647 h 1083"/>
                <a:gd name="T66" fmla="*/ 2147483647 w 1657"/>
                <a:gd name="T67" fmla="*/ 2147483647 h 1083"/>
                <a:gd name="T68" fmla="*/ 2147483647 w 1657"/>
                <a:gd name="T69" fmla="*/ 2147483647 h 1083"/>
                <a:gd name="T70" fmla="*/ 2147483647 w 1657"/>
                <a:gd name="T71" fmla="*/ 2147483647 h 1083"/>
                <a:gd name="T72" fmla="*/ 2147483647 w 1657"/>
                <a:gd name="T73" fmla="*/ 2147483647 h 1083"/>
                <a:gd name="T74" fmla="*/ 2147483647 w 1657"/>
                <a:gd name="T75" fmla="*/ 2147483647 h 1083"/>
                <a:gd name="T76" fmla="*/ 2147483647 w 1657"/>
                <a:gd name="T77" fmla="*/ 2147483647 h 1083"/>
                <a:gd name="T78" fmla="*/ 2147483647 w 1657"/>
                <a:gd name="T79" fmla="*/ 2147483647 h 1083"/>
                <a:gd name="T80" fmla="*/ 2147483647 w 1657"/>
                <a:gd name="T81" fmla="*/ 2147483647 h 1083"/>
                <a:gd name="T82" fmla="*/ 2147483647 w 1657"/>
                <a:gd name="T83" fmla="*/ 2147483647 h 1083"/>
                <a:gd name="T84" fmla="*/ 2147483647 w 1657"/>
                <a:gd name="T85" fmla="*/ 2147483647 h 1083"/>
                <a:gd name="T86" fmla="*/ 2147483647 w 1657"/>
                <a:gd name="T87" fmla="*/ 2147483647 h 1083"/>
                <a:gd name="T88" fmla="*/ 2147483647 w 1657"/>
                <a:gd name="T89" fmla="*/ 2147483647 h 1083"/>
                <a:gd name="T90" fmla="*/ 2147483647 w 1657"/>
                <a:gd name="T91" fmla="*/ 2147483647 h 1083"/>
                <a:gd name="T92" fmla="*/ 2147483647 w 1657"/>
                <a:gd name="T93" fmla="*/ 2147483647 h 1083"/>
                <a:gd name="T94" fmla="*/ 2147483647 w 1657"/>
                <a:gd name="T95" fmla="*/ 2147483647 h 1083"/>
                <a:gd name="T96" fmla="*/ 2147483647 w 1657"/>
                <a:gd name="T97" fmla="*/ 2147483647 h 1083"/>
                <a:gd name="T98" fmla="*/ 2147483647 w 1657"/>
                <a:gd name="T99" fmla="*/ 2147483647 h 1083"/>
                <a:gd name="T100" fmla="*/ 2147483647 w 1657"/>
                <a:gd name="T101" fmla="*/ 2147483647 h 1083"/>
                <a:gd name="T102" fmla="*/ 2147483647 w 1657"/>
                <a:gd name="T103" fmla="*/ 2147483647 h 1083"/>
                <a:gd name="T104" fmla="*/ 2147483647 w 1657"/>
                <a:gd name="T105" fmla="*/ 2147483647 h 1083"/>
                <a:gd name="T106" fmla="*/ 2147483647 w 1657"/>
                <a:gd name="T107" fmla="*/ 2147483647 h 1083"/>
                <a:gd name="T108" fmla="*/ 2147483647 w 1657"/>
                <a:gd name="T109" fmla="*/ 2147483647 h 1083"/>
                <a:gd name="T110" fmla="*/ 2147483647 w 1657"/>
                <a:gd name="T111" fmla="*/ 2147483647 h 1083"/>
                <a:gd name="T112" fmla="*/ 2147483647 w 1657"/>
                <a:gd name="T113" fmla="*/ 2147483647 h 1083"/>
                <a:gd name="T114" fmla="*/ 2147483647 w 1657"/>
                <a:gd name="T115" fmla="*/ 2147483647 h 1083"/>
                <a:gd name="T116" fmla="*/ 2147483647 w 1657"/>
                <a:gd name="T117" fmla="*/ 2147483647 h 1083"/>
                <a:gd name="T118" fmla="*/ 2147483647 w 1657"/>
                <a:gd name="T119" fmla="*/ 2147483647 h 1083"/>
                <a:gd name="T120" fmla="*/ 2147483647 w 1657"/>
                <a:gd name="T121" fmla="*/ 2147483647 h 1083"/>
                <a:gd name="T122" fmla="*/ 2147483647 w 1657"/>
                <a:gd name="T123" fmla="*/ 2147483647 h 10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7"/>
                <a:gd name="T187" fmla="*/ 0 h 1083"/>
                <a:gd name="T188" fmla="*/ 1657 w 1657"/>
                <a:gd name="T189" fmla="*/ 1083 h 10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grpSp>
          <p:nvGrpSpPr>
            <p:cNvPr id="57" name="Group 237"/>
            <p:cNvGrpSpPr>
              <a:grpSpLocks noChangeAspect="1"/>
            </p:cNvGrpSpPr>
            <p:nvPr/>
          </p:nvGrpSpPr>
          <p:grpSpPr bwMode="auto">
            <a:xfrm>
              <a:off x="2527978" y="4499285"/>
              <a:ext cx="1028963" cy="1729622"/>
              <a:chOff x="1624" y="2350"/>
              <a:chExt cx="509" cy="837"/>
            </a:xfrm>
            <a:grpFill/>
          </p:grpSpPr>
          <p:sp>
            <p:nvSpPr>
              <p:cNvPr id="341" name="Freeform 239"/>
              <p:cNvSpPr>
                <a:spLocks noChangeAspect="1"/>
              </p:cNvSpPr>
              <p:nvPr/>
            </p:nvSpPr>
            <p:spPr bwMode="gray">
              <a:xfrm>
                <a:off x="1712" y="2353"/>
                <a:ext cx="148" cy="126"/>
              </a:xfrm>
              <a:custGeom>
                <a:avLst/>
                <a:gdLst>
                  <a:gd name="T0" fmla="*/ 17 w 743"/>
                  <a:gd name="T1" fmla="*/ 9 h 631"/>
                  <a:gd name="T2" fmla="*/ 19 w 743"/>
                  <a:gd name="T3" fmla="*/ 15 h 631"/>
                  <a:gd name="T4" fmla="*/ 15 w 743"/>
                  <a:gd name="T5" fmla="*/ 27 h 631"/>
                  <a:gd name="T6" fmla="*/ 20 w 743"/>
                  <a:gd name="T7" fmla="*/ 35 h 631"/>
                  <a:gd name="T8" fmla="*/ 25 w 743"/>
                  <a:gd name="T9" fmla="*/ 30 h 631"/>
                  <a:gd name="T10" fmla="*/ 22 w 743"/>
                  <a:gd name="T11" fmla="*/ 15 h 631"/>
                  <a:gd name="T12" fmla="*/ 39 w 743"/>
                  <a:gd name="T13" fmla="*/ 8 h 631"/>
                  <a:gd name="T14" fmla="*/ 34 w 743"/>
                  <a:gd name="T15" fmla="*/ 5 h 631"/>
                  <a:gd name="T16" fmla="*/ 38 w 743"/>
                  <a:gd name="T17" fmla="*/ 0 h 631"/>
                  <a:gd name="T18" fmla="*/ 48 w 743"/>
                  <a:gd name="T19" fmla="*/ 9 h 631"/>
                  <a:gd name="T20" fmla="*/ 57 w 743"/>
                  <a:gd name="T21" fmla="*/ 18 h 631"/>
                  <a:gd name="T22" fmla="*/ 73 w 743"/>
                  <a:gd name="T23" fmla="*/ 18 h 631"/>
                  <a:gd name="T24" fmla="*/ 82 w 743"/>
                  <a:gd name="T25" fmla="*/ 21 h 631"/>
                  <a:gd name="T26" fmla="*/ 99 w 743"/>
                  <a:gd name="T27" fmla="*/ 20 h 631"/>
                  <a:gd name="T28" fmla="*/ 99 w 743"/>
                  <a:gd name="T29" fmla="*/ 18 h 631"/>
                  <a:gd name="T30" fmla="*/ 124 w 743"/>
                  <a:gd name="T31" fmla="*/ 17 h 631"/>
                  <a:gd name="T32" fmla="*/ 114 w 743"/>
                  <a:gd name="T33" fmla="*/ 19 h 631"/>
                  <a:gd name="T34" fmla="*/ 118 w 743"/>
                  <a:gd name="T35" fmla="*/ 23 h 631"/>
                  <a:gd name="T36" fmla="*/ 132 w 743"/>
                  <a:gd name="T37" fmla="*/ 30 h 631"/>
                  <a:gd name="T38" fmla="*/ 137 w 743"/>
                  <a:gd name="T39" fmla="*/ 39 h 631"/>
                  <a:gd name="T40" fmla="*/ 138 w 743"/>
                  <a:gd name="T41" fmla="*/ 42 h 631"/>
                  <a:gd name="T42" fmla="*/ 147 w 743"/>
                  <a:gd name="T43" fmla="*/ 42 h 631"/>
                  <a:gd name="T44" fmla="*/ 145 w 743"/>
                  <a:gd name="T45" fmla="*/ 46 h 631"/>
                  <a:gd name="T46" fmla="*/ 137 w 743"/>
                  <a:gd name="T47" fmla="*/ 50 h 631"/>
                  <a:gd name="T48" fmla="*/ 140 w 743"/>
                  <a:gd name="T49" fmla="*/ 56 h 631"/>
                  <a:gd name="T50" fmla="*/ 134 w 743"/>
                  <a:gd name="T51" fmla="*/ 64 h 631"/>
                  <a:gd name="T52" fmla="*/ 134 w 743"/>
                  <a:gd name="T53" fmla="*/ 72 h 631"/>
                  <a:gd name="T54" fmla="*/ 139 w 743"/>
                  <a:gd name="T55" fmla="*/ 80 h 631"/>
                  <a:gd name="T56" fmla="*/ 129 w 743"/>
                  <a:gd name="T57" fmla="*/ 86 h 631"/>
                  <a:gd name="T58" fmla="*/ 113 w 743"/>
                  <a:gd name="T59" fmla="*/ 92 h 631"/>
                  <a:gd name="T60" fmla="*/ 94 w 743"/>
                  <a:gd name="T61" fmla="*/ 87 h 631"/>
                  <a:gd name="T62" fmla="*/ 99 w 743"/>
                  <a:gd name="T63" fmla="*/ 93 h 631"/>
                  <a:gd name="T64" fmla="*/ 100 w 743"/>
                  <a:gd name="T65" fmla="*/ 105 h 631"/>
                  <a:gd name="T66" fmla="*/ 109 w 743"/>
                  <a:gd name="T67" fmla="*/ 110 h 631"/>
                  <a:gd name="T68" fmla="*/ 103 w 743"/>
                  <a:gd name="T69" fmla="*/ 113 h 631"/>
                  <a:gd name="T70" fmla="*/ 97 w 743"/>
                  <a:gd name="T71" fmla="*/ 118 h 631"/>
                  <a:gd name="T72" fmla="*/ 90 w 743"/>
                  <a:gd name="T73" fmla="*/ 121 h 631"/>
                  <a:gd name="T74" fmla="*/ 80 w 743"/>
                  <a:gd name="T75" fmla="*/ 126 h 631"/>
                  <a:gd name="T76" fmla="*/ 72 w 743"/>
                  <a:gd name="T77" fmla="*/ 122 h 631"/>
                  <a:gd name="T78" fmla="*/ 64 w 743"/>
                  <a:gd name="T79" fmla="*/ 106 h 631"/>
                  <a:gd name="T80" fmla="*/ 65 w 743"/>
                  <a:gd name="T81" fmla="*/ 98 h 631"/>
                  <a:gd name="T82" fmla="*/ 63 w 743"/>
                  <a:gd name="T83" fmla="*/ 92 h 631"/>
                  <a:gd name="T84" fmla="*/ 60 w 743"/>
                  <a:gd name="T85" fmla="*/ 84 h 631"/>
                  <a:gd name="T86" fmla="*/ 63 w 743"/>
                  <a:gd name="T87" fmla="*/ 71 h 631"/>
                  <a:gd name="T88" fmla="*/ 63 w 743"/>
                  <a:gd name="T89" fmla="*/ 66 h 631"/>
                  <a:gd name="T90" fmla="*/ 50 w 743"/>
                  <a:gd name="T91" fmla="*/ 67 h 631"/>
                  <a:gd name="T92" fmla="*/ 43 w 743"/>
                  <a:gd name="T93" fmla="*/ 67 h 631"/>
                  <a:gd name="T94" fmla="*/ 34 w 743"/>
                  <a:gd name="T95" fmla="*/ 58 h 631"/>
                  <a:gd name="T96" fmla="*/ 18 w 743"/>
                  <a:gd name="T97" fmla="*/ 57 h 631"/>
                  <a:gd name="T98" fmla="*/ 10 w 743"/>
                  <a:gd name="T99" fmla="*/ 46 h 631"/>
                  <a:gd name="T100" fmla="*/ 6 w 743"/>
                  <a:gd name="T101" fmla="*/ 39 h 631"/>
                  <a:gd name="T102" fmla="*/ 3 w 743"/>
                  <a:gd name="T103" fmla="*/ 28 h 631"/>
                  <a:gd name="T104" fmla="*/ 16 w 743"/>
                  <a:gd name="T105" fmla="*/ 6 h 6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3"/>
                  <a:gd name="T160" fmla="*/ 0 h 631"/>
                  <a:gd name="T161" fmla="*/ 743 w 743"/>
                  <a:gd name="T162" fmla="*/ 631 h 63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42" name="Freeform 240"/>
              <p:cNvSpPr>
                <a:spLocks noChangeAspect="1"/>
              </p:cNvSpPr>
              <p:nvPr/>
            </p:nvSpPr>
            <p:spPr bwMode="gray">
              <a:xfrm>
                <a:off x="1629" y="2473"/>
                <a:ext cx="62" cy="69"/>
              </a:xfrm>
              <a:custGeom>
                <a:avLst/>
                <a:gdLst>
                  <a:gd name="T0" fmla="*/ 22 w 311"/>
                  <a:gd name="T1" fmla="*/ 0 h 345"/>
                  <a:gd name="T2" fmla="*/ 29 w 311"/>
                  <a:gd name="T3" fmla="*/ 4 h 345"/>
                  <a:gd name="T4" fmla="*/ 38 w 311"/>
                  <a:gd name="T5" fmla="*/ 8 h 345"/>
                  <a:gd name="T6" fmla="*/ 39 w 311"/>
                  <a:gd name="T7" fmla="*/ 11 h 345"/>
                  <a:gd name="T8" fmla="*/ 42 w 311"/>
                  <a:gd name="T9" fmla="*/ 12 h 345"/>
                  <a:gd name="T10" fmla="*/ 44 w 311"/>
                  <a:gd name="T11" fmla="*/ 12 h 345"/>
                  <a:gd name="T12" fmla="*/ 50 w 311"/>
                  <a:gd name="T13" fmla="*/ 12 h 345"/>
                  <a:gd name="T14" fmla="*/ 52 w 311"/>
                  <a:gd name="T15" fmla="*/ 11 h 345"/>
                  <a:gd name="T16" fmla="*/ 54 w 311"/>
                  <a:gd name="T17" fmla="*/ 11 h 345"/>
                  <a:gd name="T18" fmla="*/ 57 w 311"/>
                  <a:gd name="T19" fmla="*/ 13 h 345"/>
                  <a:gd name="T20" fmla="*/ 61 w 311"/>
                  <a:gd name="T21" fmla="*/ 15 h 345"/>
                  <a:gd name="T22" fmla="*/ 58 w 311"/>
                  <a:gd name="T23" fmla="*/ 16 h 345"/>
                  <a:gd name="T24" fmla="*/ 59 w 311"/>
                  <a:gd name="T25" fmla="*/ 18 h 345"/>
                  <a:gd name="T26" fmla="*/ 60 w 311"/>
                  <a:gd name="T27" fmla="*/ 21 h 345"/>
                  <a:gd name="T28" fmla="*/ 62 w 311"/>
                  <a:gd name="T29" fmla="*/ 25 h 345"/>
                  <a:gd name="T30" fmla="*/ 60 w 311"/>
                  <a:gd name="T31" fmla="*/ 25 h 345"/>
                  <a:gd name="T32" fmla="*/ 56 w 311"/>
                  <a:gd name="T33" fmla="*/ 33 h 345"/>
                  <a:gd name="T34" fmla="*/ 52 w 311"/>
                  <a:gd name="T35" fmla="*/ 37 h 345"/>
                  <a:gd name="T36" fmla="*/ 48 w 311"/>
                  <a:gd name="T37" fmla="*/ 41 h 345"/>
                  <a:gd name="T38" fmla="*/ 43 w 311"/>
                  <a:gd name="T39" fmla="*/ 44 h 345"/>
                  <a:gd name="T40" fmla="*/ 32 w 311"/>
                  <a:gd name="T41" fmla="*/ 48 h 345"/>
                  <a:gd name="T42" fmla="*/ 30 w 311"/>
                  <a:gd name="T43" fmla="*/ 49 h 345"/>
                  <a:gd name="T44" fmla="*/ 29 w 311"/>
                  <a:gd name="T45" fmla="*/ 53 h 345"/>
                  <a:gd name="T46" fmla="*/ 28 w 311"/>
                  <a:gd name="T47" fmla="*/ 54 h 345"/>
                  <a:gd name="T48" fmla="*/ 27 w 311"/>
                  <a:gd name="T49" fmla="*/ 53 h 345"/>
                  <a:gd name="T50" fmla="*/ 24 w 311"/>
                  <a:gd name="T51" fmla="*/ 57 h 345"/>
                  <a:gd name="T52" fmla="*/ 24 w 311"/>
                  <a:gd name="T53" fmla="*/ 64 h 345"/>
                  <a:gd name="T54" fmla="*/ 23 w 311"/>
                  <a:gd name="T55" fmla="*/ 66 h 345"/>
                  <a:gd name="T56" fmla="*/ 19 w 311"/>
                  <a:gd name="T57" fmla="*/ 68 h 345"/>
                  <a:gd name="T58" fmla="*/ 16 w 311"/>
                  <a:gd name="T59" fmla="*/ 69 h 345"/>
                  <a:gd name="T60" fmla="*/ 14 w 311"/>
                  <a:gd name="T61" fmla="*/ 66 h 345"/>
                  <a:gd name="T62" fmla="*/ 12 w 311"/>
                  <a:gd name="T63" fmla="*/ 64 h 345"/>
                  <a:gd name="T64" fmla="*/ 9 w 311"/>
                  <a:gd name="T65" fmla="*/ 64 h 345"/>
                  <a:gd name="T66" fmla="*/ 7 w 311"/>
                  <a:gd name="T67" fmla="*/ 63 h 345"/>
                  <a:gd name="T68" fmla="*/ 4 w 311"/>
                  <a:gd name="T69" fmla="*/ 64 h 345"/>
                  <a:gd name="T70" fmla="*/ 3 w 311"/>
                  <a:gd name="T71" fmla="*/ 61 h 345"/>
                  <a:gd name="T72" fmla="*/ 3 w 311"/>
                  <a:gd name="T73" fmla="*/ 59 h 345"/>
                  <a:gd name="T74" fmla="*/ 6 w 311"/>
                  <a:gd name="T75" fmla="*/ 58 h 345"/>
                  <a:gd name="T76" fmla="*/ 6 w 311"/>
                  <a:gd name="T77" fmla="*/ 55 h 345"/>
                  <a:gd name="T78" fmla="*/ 6 w 311"/>
                  <a:gd name="T79" fmla="*/ 53 h 345"/>
                  <a:gd name="T80" fmla="*/ 5 w 311"/>
                  <a:gd name="T81" fmla="*/ 52 h 345"/>
                  <a:gd name="T82" fmla="*/ 8 w 311"/>
                  <a:gd name="T83" fmla="*/ 51 h 345"/>
                  <a:gd name="T84" fmla="*/ 11 w 311"/>
                  <a:gd name="T85" fmla="*/ 49 h 345"/>
                  <a:gd name="T86" fmla="*/ 12 w 311"/>
                  <a:gd name="T87" fmla="*/ 43 h 345"/>
                  <a:gd name="T88" fmla="*/ 11 w 311"/>
                  <a:gd name="T89" fmla="*/ 41 h 345"/>
                  <a:gd name="T90" fmla="*/ 9 w 311"/>
                  <a:gd name="T91" fmla="*/ 39 h 345"/>
                  <a:gd name="T92" fmla="*/ 6 w 311"/>
                  <a:gd name="T93" fmla="*/ 43 h 345"/>
                  <a:gd name="T94" fmla="*/ 4 w 311"/>
                  <a:gd name="T95" fmla="*/ 42 h 345"/>
                  <a:gd name="T96" fmla="*/ 0 w 311"/>
                  <a:gd name="T97" fmla="*/ 40 h 345"/>
                  <a:gd name="T98" fmla="*/ 0 w 311"/>
                  <a:gd name="T99" fmla="*/ 33 h 345"/>
                  <a:gd name="T100" fmla="*/ 0 w 311"/>
                  <a:gd name="T101" fmla="*/ 26 h 345"/>
                  <a:gd name="T102" fmla="*/ 3 w 311"/>
                  <a:gd name="T103" fmla="*/ 24 h 345"/>
                  <a:gd name="T104" fmla="*/ 5 w 311"/>
                  <a:gd name="T105" fmla="*/ 19 h 345"/>
                  <a:gd name="T106" fmla="*/ 8 w 311"/>
                  <a:gd name="T107" fmla="*/ 14 h 345"/>
                  <a:gd name="T108" fmla="*/ 9 w 311"/>
                  <a:gd name="T109" fmla="*/ 12 h 345"/>
                  <a:gd name="T110" fmla="*/ 8 w 311"/>
                  <a:gd name="T111" fmla="*/ 7 h 345"/>
                  <a:gd name="T112" fmla="*/ 13 w 311"/>
                  <a:gd name="T113" fmla="*/ 5 h 345"/>
                  <a:gd name="T114" fmla="*/ 14 w 311"/>
                  <a:gd name="T115" fmla="*/ 5 h 345"/>
                  <a:gd name="T116" fmla="*/ 18 w 311"/>
                  <a:gd name="T117" fmla="*/ 2 h 345"/>
                  <a:gd name="T118" fmla="*/ 21 w 311"/>
                  <a:gd name="T119" fmla="*/ 1 h 345"/>
                  <a:gd name="T120" fmla="*/ 22 w 311"/>
                  <a:gd name="T121" fmla="*/ 0 h 3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1"/>
                  <a:gd name="T184" fmla="*/ 0 h 345"/>
                  <a:gd name="T185" fmla="*/ 311 w 311"/>
                  <a:gd name="T186" fmla="*/ 345 h 3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43" name="Freeform 241"/>
              <p:cNvSpPr>
                <a:spLocks noChangeAspect="1"/>
              </p:cNvSpPr>
              <p:nvPr/>
            </p:nvSpPr>
            <p:spPr bwMode="gray">
              <a:xfrm>
                <a:off x="1828" y="2701"/>
                <a:ext cx="92" cy="98"/>
              </a:xfrm>
              <a:custGeom>
                <a:avLst/>
                <a:gdLst>
                  <a:gd name="T0" fmla="*/ 2 w 459"/>
                  <a:gd name="T1" fmla="*/ 33 h 491"/>
                  <a:gd name="T2" fmla="*/ 4 w 459"/>
                  <a:gd name="T3" fmla="*/ 23 h 491"/>
                  <a:gd name="T4" fmla="*/ 4 w 459"/>
                  <a:gd name="T5" fmla="*/ 17 h 491"/>
                  <a:gd name="T6" fmla="*/ 6 w 459"/>
                  <a:gd name="T7" fmla="*/ 13 h 491"/>
                  <a:gd name="T8" fmla="*/ 9 w 459"/>
                  <a:gd name="T9" fmla="*/ 7 h 491"/>
                  <a:gd name="T10" fmla="*/ 13 w 459"/>
                  <a:gd name="T11" fmla="*/ 5 h 491"/>
                  <a:gd name="T12" fmla="*/ 24 w 459"/>
                  <a:gd name="T13" fmla="*/ 2 h 491"/>
                  <a:gd name="T14" fmla="*/ 31 w 459"/>
                  <a:gd name="T15" fmla="*/ 0 h 491"/>
                  <a:gd name="T16" fmla="*/ 42 w 459"/>
                  <a:gd name="T17" fmla="*/ 1 h 491"/>
                  <a:gd name="T18" fmla="*/ 47 w 459"/>
                  <a:gd name="T19" fmla="*/ 4 h 491"/>
                  <a:gd name="T20" fmla="*/ 50 w 459"/>
                  <a:gd name="T21" fmla="*/ 9 h 491"/>
                  <a:gd name="T22" fmla="*/ 51 w 459"/>
                  <a:gd name="T23" fmla="*/ 11 h 491"/>
                  <a:gd name="T24" fmla="*/ 52 w 459"/>
                  <a:gd name="T25" fmla="*/ 14 h 491"/>
                  <a:gd name="T26" fmla="*/ 52 w 459"/>
                  <a:gd name="T27" fmla="*/ 24 h 491"/>
                  <a:gd name="T28" fmla="*/ 53 w 459"/>
                  <a:gd name="T29" fmla="*/ 33 h 491"/>
                  <a:gd name="T30" fmla="*/ 57 w 459"/>
                  <a:gd name="T31" fmla="*/ 34 h 491"/>
                  <a:gd name="T32" fmla="*/ 62 w 459"/>
                  <a:gd name="T33" fmla="*/ 35 h 491"/>
                  <a:gd name="T34" fmla="*/ 67 w 459"/>
                  <a:gd name="T35" fmla="*/ 35 h 491"/>
                  <a:gd name="T36" fmla="*/ 70 w 459"/>
                  <a:gd name="T37" fmla="*/ 34 h 491"/>
                  <a:gd name="T38" fmla="*/ 76 w 459"/>
                  <a:gd name="T39" fmla="*/ 36 h 491"/>
                  <a:gd name="T40" fmla="*/ 77 w 459"/>
                  <a:gd name="T41" fmla="*/ 39 h 491"/>
                  <a:gd name="T42" fmla="*/ 79 w 459"/>
                  <a:gd name="T43" fmla="*/ 46 h 491"/>
                  <a:gd name="T44" fmla="*/ 79 w 459"/>
                  <a:gd name="T45" fmla="*/ 52 h 491"/>
                  <a:gd name="T46" fmla="*/ 81 w 459"/>
                  <a:gd name="T47" fmla="*/ 54 h 491"/>
                  <a:gd name="T48" fmla="*/ 84 w 459"/>
                  <a:gd name="T49" fmla="*/ 55 h 491"/>
                  <a:gd name="T50" fmla="*/ 88 w 459"/>
                  <a:gd name="T51" fmla="*/ 54 h 491"/>
                  <a:gd name="T52" fmla="*/ 91 w 459"/>
                  <a:gd name="T53" fmla="*/ 55 h 491"/>
                  <a:gd name="T54" fmla="*/ 92 w 459"/>
                  <a:gd name="T55" fmla="*/ 61 h 491"/>
                  <a:gd name="T56" fmla="*/ 91 w 459"/>
                  <a:gd name="T57" fmla="*/ 65 h 491"/>
                  <a:gd name="T58" fmla="*/ 90 w 459"/>
                  <a:gd name="T59" fmla="*/ 75 h 491"/>
                  <a:gd name="T60" fmla="*/ 89 w 459"/>
                  <a:gd name="T61" fmla="*/ 84 h 491"/>
                  <a:gd name="T62" fmla="*/ 87 w 459"/>
                  <a:gd name="T63" fmla="*/ 87 h 491"/>
                  <a:gd name="T64" fmla="*/ 82 w 459"/>
                  <a:gd name="T65" fmla="*/ 91 h 491"/>
                  <a:gd name="T66" fmla="*/ 81 w 459"/>
                  <a:gd name="T67" fmla="*/ 92 h 491"/>
                  <a:gd name="T68" fmla="*/ 78 w 459"/>
                  <a:gd name="T69" fmla="*/ 96 h 491"/>
                  <a:gd name="T70" fmla="*/ 76 w 459"/>
                  <a:gd name="T71" fmla="*/ 96 h 491"/>
                  <a:gd name="T72" fmla="*/ 71 w 459"/>
                  <a:gd name="T73" fmla="*/ 96 h 491"/>
                  <a:gd name="T74" fmla="*/ 69 w 459"/>
                  <a:gd name="T75" fmla="*/ 98 h 491"/>
                  <a:gd name="T76" fmla="*/ 67 w 459"/>
                  <a:gd name="T77" fmla="*/ 97 h 491"/>
                  <a:gd name="T78" fmla="*/ 63 w 459"/>
                  <a:gd name="T79" fmla="*/ 97 h 491"/>
                  <a:gd name="T80" fmla="*/ 58 w 459"/>
                  <a:gd name="T81" fmla="*/ 95 h 491"/>
                  <a:gd name="T82" fmla="*/ 47 w 459"/>
                  <a:gd name="T83" fmla="*/ 94 h 491"/>
                  <a:gd name="T84" fmla="*/ 47 w 459"/>
                  <a:gd name="T85" fmla="*/ 92 h 491"/>
                  <a:gd name="T86" fmla="*/ 48 w 459"/>
                  <a:gd name="T87" fmla="*/ 88 h 491"/>
                  <a:gd name="T88" fmla="*/ 53 w 459"/>
                  <a:gd name="T89" fmla="*/ 79 h 491"/>
                  <a:gd name="T90" fmla="*/ 55 w 459"/>
                  <a:gd name="T91" fmla="*/ 74 h 491"/>
                  <a:gd name="T92" fmla="*/ 54 w 459"/>
                  <a:gd name="T93" fmla="*/ 71 h 491"/>
                  <a:gd name="T94" fmla="*/ 52 w 459"/>
                  <a:gd name="T95" fmla="*/ 69 h 491"/>
                  <a:gd name="T96" fmla="*/ 48 w 459"/>
                  <a:gd name="T97" fmla="*/ 68 h 491"/>
                  <a:gd name="T98" fmla="*/ 43 w 459"/>
                  <a:gd name="T99" fmla="*/ 64 h 491"/>
                  <a:gd name="T100" fmla="*/ 35 w 459"/>
                  <a:gd name="T101" fmla="*/ 58 h 491"/>
                  <a:gd name="T102" fmla="*/ 31 w 459"/>
                  <a:gd name="T103" fmla="*/ 57 h 491"/>
                  <a:gd name="T104" fmla="*/ 24 w 459"/>
                  <a:gd name="T105" fmla="*/ 56 h 491"/>
                  <a:gd name="T106" fmla="*/ 20 w 459"/>
                  <a:gd name="T107" fmla="*/ 55 h 491"/>
                  <a:gd name="T108" fmla="*/ 18 w 459"/>
                  <a:gd name="T109" fmla="*/ 51 h 491"/>
                  <a:gd name="T110" fmla="*/ 15 w 459"/>
                  <a:gd name="T111" fmla="*/ 49 h 491"/>
                  <a:gd name="T112" fmla="*/ 9 w 459"/>
                  <a:gd name="T113" fmla="*/ 45 h 491"/>
                  <a:gd name="T114" fmla="*/ 4 w 459"/>
                  <a:gd name="T115" fmla="*/ 38 h 491"/>
                  <a:gd name="T116" fmla="*/ 0 w 459"/>
                  <a:gd name="T117" fmla="*/ 36 h 4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59"/>
                  <a:gd name="T178" fmla="*/ 0 h 491"/>
                  <a:gd name="T179" fmla="*/ 459 w 459"/>
                  <a:gd name="T180" fmla="*/ 491 h 4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44" name="Freeform 242"/>
              <p:cNvSpPr>
                <a:spLocks noChangeAspect="1"/>
              </p:cNvSpPr>
              <p:nvPr/>
            </p:nvSpPr>
            <p:spPr bwMode="gray">
              <a:xfrm>
                <a:off x="1687" y="2681"/>
                <a:ext cx="93" cy="506"/>
              </a:xfrm>
              <a:custGeom>
                <a:avLst/>
                <a:gdLst>
                  <a:gd name="T0" fmla="*/ 75 w 463"/>
                  <a:gd name="T1" fmla="*/ 19 h 2531"/>
                  <a:gd name="T2" fmla="*/ 74 w 463"/>
                  <a:gd name="T3" fmla="*/ 30 h 2531"/>
                  <a:gd name="T4" fmla="*/ 80 w 463"/>
                  <a:gd name="T5" fmla="*/ 42 h 2531"/>
                  <a:gd name="T6" fmla="*/ 86 w 463"/>
                  <a:gd name="T7" fmla="*/ 62 h 2531"/>
                  <a:gd name="T8" fmla="*/ 88 w 463"/>
                  <a:gd name="T9" fmla="*/ 77 h 2531"/>
                  <a:gd name="T10" fmla="*/ 78 w 463"/>
                  <a:gd name="T11" fmla="*/ 102 h 2531"/>
                  <a:gd name="T12" fmla="*/ 66 w 463"/>
                  <a:gd name="T13" fmla="*/ 126 h 2531"/>
                  <a:gd name="T14" fmla="*/ 60 w 463"/>
                  <a:gd name="T15" fmla="*/ 153 h 2531"/>
                  <a:gd name="T16" fmla="*/ 57 w 463"/>
                  <a:gd name="T17" fmla="*/ 173 h 2531"/>
                  <a:gd name="T18" fmla="*/ 60 w 463"/>
                  <a:gd name="T19" fmla="*/ 206 h 2531"/>
                  <a:gd name="T20" fmla="*/ 54 w 463"/>
                  <a:gd name="T21" fmla="*/ 230 h 2531"/>
                  <a:gd name="T22" fmla="*/ 49 w 463"/>
                  <a:gd name="T23" fmla="*/ 258 h 2531"/>
                  <a:gd name="T24" fmla="*/ 42 w 463"/>
                  <a:gd name="T25" fmla="*/ 288 h 2531"/>
                  <a:gd name="T26" fmla="*/ 38 w 463"/>
                  <a:gd name="T27" fmla="*/ 319 h 2531"/>
                  <a:gd name="T28" fmla="*/ 40 w 463"/>
                  <a:gd name="T29" fmla="*/ 348 h 2531"/>
                  <a:gd name="T30" fmla="*/ 43 w 463"/>
                  <a:gd name="T31" fmla="*/ 357 h 2531"/>
                  <a:gd name="T32" fmla="*/ 43 w 463"/>
                  <a:gd name="T33" fmla="*/ 383 h 2531"/>
                  <a:gd name="T34" fmla="*/ 34 w 463"/>
                  <a:gd name="T35" fmla="*/ 405 h 2531"/>
                  <a:gd name="T36" fmla="*/ 28 w 463"/>
                  <a:gd name="T37" fmla="*/ 428 h 2531"/>
                  <a:gd name="T38" fmla="*/ 26 w 463"/>
                  <a:gd name="T39" fmla="*/ 453 h 2531"/>
                  <a:gd name="T40" fmla="*/ 36 w 463"/>
                  <a:gd name="T41" fmla="*/ 456 h 2531"/>
                  <a:gd name="T42" fmla="*/ 61 w 463"/>
                  <a:gd name="T43" fmla="*/ 473 h 2531"/>
                  <a:gd name="T44" fmla="*/ 71 w 463"/>
                  <a:gd name="T45" fmla="*/ 477 h 2531"/>
                  <a:gd name="T46" fmla="*/ 54 w 463"/>
                  <a:gd name="T47" fmla="*/ 486 h 2531"/>
                  <a:gd name="T48" fmla="*/ 43 w 463"/>
                  <a:gd name="T49" fmla="*/ 505 h 2531"/>
                  <a:gd name="T50" fmla="*/ 42 w 463"/>
                  <a:gd name="T51" fmla="*/ 495 h 2531"/>
                  <a:gd name="T52" fmla="*/ 38 w 463"/>
                  <a:gd name="T53" fmla="*/ 482 h 2531"/>
                  <a:gd name="T54" fmla="*/ 34 w 463"/>
                  <a:gd name="T55" fmla="*/ 475 h 2531"/>
                  <a:gd name="T56" fmla="*/ 32 w 463"/>
                  <a:gd name="T57" fmla="*/ 469 h 2531"/>
                  <a:gd name="T58" fmla="*/ 25 w 463"/>
                  <a:gd name="T59" fmla="*/ 468 h 2531"/>
                  <a:gd name="T60" fmla="*/ 16 w 463"/>
                  <a:gd name="T61" fmla="*/ 457 h 2531"/>
                  <a:gd name="T62" fmla="*/ 16 w 463"/>
                  <a:gd name="T63" fmla="*/ 448 h 2531"/>
                  <a:gd name="T64" fmla="*/ 14 w 463"/>
                  <a:gd name="T65" fmla="*/ 434 h 2531"/>
                  <a:gd name="T66" fmla="*/ 19 w 463"/>
                  <a:gd name="T67" fmla="*/ 423 h 2531"/>
                  <a:gd name="T68" fmla="*/ 14 w 463"/>
                  <a:gd name="T69" fmla="*/ 415 h 2531"/>
                  <a:gd name="T70" fmla="*/ 12 w 463"/>
                  <a:gd name="T71" fmla="*/ 408 h 2531"/>
                  <a:gd name="T72" fmla="*/ 22 w 463"/>
                  <a:gd name="T73" fmla="*/ 406 h 2531"/>
                  <a:gd name="T74" fmla="*/ 13 w 463"/>
                  <a:gd name="T75" fmla="*/ 396 h 2531"/>
                  <a:gd name="T76" fmla="*/ 13 w 463"/>
                  <a:gd name="T77" fmla="*/ 384 h 2531"/>
                  <a:gd name="T78" fmla="*/ 3 w 463"/>
                  <a:gd name="T79" fmla="*/ 386 h 2531"/>
                  <a:gd name="T80" fmla="*/ 9 w 463"/>
                  <a:gd name="T81" fmla="*/ 374 h 2531"/>
                  <a:gd name="T82" fmla="*/ 14 w 463"/>
                  <a:gd name="T83" fmla="*/ 371 h 2531"/>
                  <a:gd name="T84" fmla="*/ 18 w 463"/>
                  <a:gd name="T85" fmla="*/ 377 h 2531"/>
                  <a:gd name="T86" fmla="*/ 24 w 463"/>
                  <a:gd name="T87" fmla="*/ 376 h 2531"/>
                  <a:gd name="T88" fmla="*/ 23 w 463"/>
                  <a:gd name="T89" fmla="*/ 370 h 2531"/>
                  <a:gd name="T90" fmla="*/ 24 w 463"/>
                  <a:gd name="T91" fmla="*/ 363 h 2531"/>
                  <a:gd name="T92" fmla="*/ 24 w 463"/>
                  <a:gd name="T93" fmla="*/ 361 h 2531"/>
                  <a:gd name="T94" fmla="*/ 30 w 463"/>
                  <a:gd name="T95" fmla="*/ 348 h 2531"/>
                  <a:gd name="T96" fmla="*/ 29 w 463"/>
                  <a:gd name="T97" fmla="*/ 338 h 2531"/>
                  <a:gd name="T98" fmla="*/ 32 w 463"/>
                  <a:gd name="T99" fmla="*/ 320 h 2531"/>
                  <a:gd name="T100" fmla="*/ 31 w 463"/>
                  <a:gd name="T101" fmla="*/ 311 h 2531"/>
                  <a:gd name="T102" fmla="*/ 28 w 463"/>
                  <a:gd name="T103" fmla="*/ 305 h 2531"/>
                  <a:gd name="T104" fmla="*/ 18 w 463"/>
                  <a:gd name="T105" fmla="*/ 301 h 2531"/>
                  <a:gd name="T106" fmla="*/ 23 w 463"/>
                  <a:gd name="T107" fmla="*/ 266 h 2531"/>
                  <a:gd name="T108" fmla="*/ 25 w 463"/>
                  <a:gd name="T109" fmla="*/ 244 h 2531"/>
                  <a:gd name="T110" fmla="*/ 33 w 463"/>
                  <a:gd name="T111" fmla="*/ 221 h 2531"/>
                  <a:gd name="T112" fmla="*/ 44 w 463"/>
                  <a:gd name="T113" fmla="*/ 186 h 2531"/>
                  <a:gd name="T114" fmla="*/ 45 w 463"/>
                  <a:gd name="T115" fmla="*/ 144 h 2531"/>
                  <a:gd name="T116" fmla="*/ 51 w 463"/>
                  <a:gd name="T117" fmla="*/ 113 h 2531"/>
                  <a:gd name="T118" fmla="*/ 55 w 463"/>
                  <a:gd name="T119" fmla="*/ 92 h 2531"/>
                  <a:gd name="T120" fmla="*/ 56 w 463"/>
                  <a:gd name="T121" fmla="*/ 63 h 2531"/>
                  <a:gd name="T122" fmla="*/ 59 w 463"/>
                  <a:gd name="T123" fmla="*/ 28 h 2531"/>
                  <a:gd name="T124" fmla="*/ 63 w 463"/>
                  <a:gd name="T125" fmla="*/ 5 h 25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3"/>
                  <a:gd name="T190" fmla="*/ 0 h 2531"/>
                  <a:gd name="T191" fmla="*/ 463 w 463"/>
                  <a:gd name="T192" fmla="*/ 2531 h 25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45" name="Freeform 244"/>
              <p:cNvSpPr>
                <a:spLocks noChangeAspect="1"/>
              </p:cNvSpPr>
              <p:nvPr/>
            </p:nvSpPr>
            <p:spPr bwMode="gray">
              <a:xfrm>
                <a:off x="1964" y="2482"/>
                <a:ext cx="6" cy="5"/>
              </a:xfrm>
              <a:custGeom>
                <a:avLst/>
                <a:gdLst>
                  <a:gd name="T0" fmla="*/ 1 w 32"/>
                  <a:gd name="T1" fmla="*/ 0 h 27"/>
                  <a:gd name="T2" fmla="*/ 0 w 32"/>
                  <a:gd name="T3" fmla="*/ 2 h 27"/>
                  <a:gd name="T4" fmla="*/ 0 w 32"/>
                  <a:gd name="T5" fmla="*/ 3 h 27"/>
                  <a:gd name="T6" fmla="*/ 1 w 32"/>
                  <a:gd name="T7" fmla="*/ 4 h 27"/>
                  <a:gd name="T8" fmla="*/ 3 w 32"/>
                  <a:gd name="T9" fmla="*/ 4 h 27"/>
                  <a:gd name="T10" fmla="*/ 4 w 32"/>
                  <a:gd name="T11" fmla="*/ 5 h 27"/>
                  <a:gd name="T12" fmla="*/ 6 w 32"/>
                  <a:gd name="T13" fmla="*/ 5 h 27"/>
                  <a:gd name="T14" fmla="*/ 6 w 32"/>
                  <a:gd name="T15" fmla="*/ 4 h 27"/>
                  <a:gd name="T16" fmla="*/ 5 w 32"/>
                  <a:gd name="T17" fmla="*/ 3 h 27"/>
                  <a:gd name="T18" fmla="*/ 4 w 32"/>
                  <a:gd name="T19" fmla="*/ 2 h 27"/>
                  <a:gd name="T20" fmla="*/ 2 w 32"/>
                  <a:gd name="T21" fmla="*/ 1 h 27"/>
                  <a:gd name="T22" fmla="*/ 1 w 32"/>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27"/>
                  <a:gd name="T38" fmla="*/ 32 w 32"/>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46" name="Freeform 245"/>
              <p:cNvSpPr>
                <a:spLocks noChangeAspect="1"/>
              </p:cNvSpPr>
              <p:nvPr/>
            </p:nvSpPr>
            <p:spPr bwMode="gray">
              <a:xfrm>
                <a:off x="1971" y="2487"/>
                <a:ext cx="4" cy="2"/>
              </a:xfrm>
              <a:custGeom>
                <a:avLst/>
                <a:gdLst>
                  <a:gd name="T0" fmla="*/ 4 w 18"/>
                  <a:gd name="T1" fmla="*/ 1 h 12"/>
                  <a:gd name="T2" fmla="*/ 2 w 18"/>
                  <a:gd name="T3" fmla="*/ 2 h 12"/>
                  <a:gd name="T4" fmla="*/ 0 w 18"/>
                  <a:gd name="T5" fmla="*/ 2 h 12"/>
                  <a:gd name="T6" fmla="*/ 0 w 18"/>
                  <a:gd name="T7" fmla="*/ 2 h 12"/>
                  <a:gd name="T8" fmla="*/ 0 w 18"/>
                  <a:gd name="T9" fmla="*/ 1 h 12"/>
                  <a:gd name="T10" fmla="*/ 0 w 18"/>
                  <a:gd name="T11" fmla="*/ 1 h 12"/>
                  <a:gd name="T12" fmla="*/ 0 w 18"/>
                  <a:gd name="T13" fmla="*/ 1 h 12"/>
                  <a:gd name="T14" fmla="*/ 2 w 18"/>
                  <a:gd name="T15" fmla="*/ 0 h 12"/>
                  <a:gd name="T16" fmla="*/ 2 w 18"/>
                  <a:gd name="T17" fmla="*/ 0 h 12"/>
                  <a:gd name="T18" fmla="*/ 3 w 18"/>
                  <a:gd name="T19" fmla="*/ 0 h 12"/>
                  <a:gd name="T20" fmla="*/ 4 w 18"/>
                  <a:gd name="T21" fmla="*/ 0 h 12"/>
                  <a:gd name="T22" fmla="*/ 4 w 18"/>
                  <a:gd name="T23" fmla="*/ 1 h 12"/>
                  <a:gd name="T24" fmla="*/ 4 w 18"/>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47" name="Freeform 246"/>
              <p:cNvSpPr>
                <a:spLocks noChangeAspect="1"/>
              </p:cNvSpPr>
              <p:nvPr/>
            </p:nvSpPr>
            <p:spPr bwMode="gray">
              <a:xfrm>
                <a:off x="1962" y="2489"/>
                <a:ext cx="23" cy="17"/>
              </a:xfrm>
              <a:custGeom>
                <a:avLst/>
                <a:gdLst>
                  <a:gd name="T0" fmla="*/ 23 w 116"/>
                  <a:gd name="T1" fmla="*/ 2 h 87"/>
                  <a:gd name="T2" fmla="*/ 23 w 116"/>
                  <a:gd name="T3" fmla="*/ 6 h 87"/>
                  <a:gd name="T4" fmla="*/ 23 w 116"/>
                  <a:gd name="T5" fmla="*/ 7 h 87"/>
                  <a:gd name="T6" fmla="*/ 19 w 116"/>
                  <a:gd name="T7" fmla="*/ 13 h 87"/>
                  <a:gd name="T8" fmla="*/ 16 w 116"/>
                  <a:gd name="T9" fmla="*/ 15 h 87"/>
                  <a:gd name="T10" fmla="*/ 14 w 116"/>
                  <a:gd name="T11" fmla="*/ 16 h 87"/>
                  <a:gd name="T12" fmla="*/ 8 w 116"/>
                  <a:gd name="T13" fmla="*/ 17 h 87"/>
                  <a:gd name="T14" fmla="*/ 7 w 116"/>
                  <a:gd name="T15" fmla="*/ 17 h 87"/>
                  <a:gd name="T16" fmla="*/ 3 w 116"/>
                  <a:gd name="T17" fmla="*/ 17 h 87"/>
                  <a:gd name="T18" fmla="*/ 1 w 116"/>
                  <a:gd name="T19" fmla="*/ 16 h 87"/>
                  <a:gd name="T20" fmla="*/ 1 w 116"/>
                  <a:gd name="T21" fmla="*/ 15 h 87"/>
                  <a:gd name="T22" fmla="*/ 1 w 116"/>
                  <a:gd name="T23" fmla="*/ 13 h 87"/>
                  <a:gd name="T24" fmla="*/ 1 w 116"/>
                  <a:gd name="T25" fmla="*/ 11 h 87"/>
                  <a:gd name="T26" fmla="*/ 1 w 116"/>
                  <a:gd name="T27" fmla="*/ 9 h 87"/>
                  <a:gd name="T28" fmla="*/ 0 w 116"/>
                  <a:gd name="T29" fmla="*/ 8 h 87"/>
                  <a:gd name="T30" fmla="*/ 0 w 116"/>
                  <a:gd name="T31" fmla="*/ 3 h 87"/>
                  <a:gd name="T32" fmla="*/ 1 w 116"/>
                  <a:gd name="T33" fmla="*/ 2 h 87"/>
                  <a:gd name="T34" fmla="*/ 3 w 116"/>
                  <a:gd name="T35" fmla="*/ 1 h 87"/>
                  <a:gd name="T36" fmla="*/ 3 w 116"/>
                  <a:gd name="T37" fmla="*/ 1 h 87"/>
                  <a:gd name="T38" fmla="*/ 5 w 116"/>
                  <a:gd name="T39" fmla="*/ 0 h 87"/>
                  <a:gd name="T40" fmla="*/ 7 w 116"/>
                  <a:gd name="T41" fmla="*/ 0 h 87"/>
                  <a:gd name="T42" fmla="*/ 9 w 116"/>
                  <a:gd name="T43" fmla="*/ 0 h 87"/>
                  <a:gd name="T44" fmla="*/ 11 w 116"/>
                  <a:gd name="T45" fmla="*/ 1 h 87"/>
                  <a:gd name="T46" fmla="*/ 12 w 116"/>
                  <a:gd name="T47" fmla="*/ 1 h 87"/>
                  <a:gd name="T48" fmla="*/ 15 w 116"/>
                  <a:gd name="T49" fmla="*/ 0 h 87"/>
                  <a:gd name="T50" fmla="*/ 19 w 116"/>
                  <a:gd name="T51" fmla="*/ 0 h 87"/>
                  <a:gd name="T52" fmla="*/ 21 w 116"/>
                  <a:gd name="T53" fmla="*/ 0 h 87"/>
                  <a:gd name="T54" fmla="*/ 22 w 116"/>
                  <a:gd name="T55" fmla="*/ 1 h 87"/>
                  <a:gd name="T56" fmla="*/ 23 w 116"/>
                  <a:gd name="T57" fmla="*/ 1 h 87"/>
                  <a:gd name="T58" fmla="*/ 23 w 116"/>
                  <a:gd name="T59" fmla="*/ 2 h 87"/>
                  <a:gd name="T60" fmla="*/ 23 w 116"/>
                  <a:gd name="T61" fmla="*/ 2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6"/>
                  <a:gd name="T94" fmla="*/ 0 h 87"/>
                  <a:gd name="T95" fmla="*/ 116 w 116"/>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48" name="Freeform 247"/>
              <p:cNvSpPr>
                <a:spLocks noChangeAspect="1"/>
              </p:cNvSpPr>
              <p:nvPr/>
            </p:nvSpPr>
            <p:spPr bwMode="gray">
              <a:xfrm>
                <a:off x="1955" y="2487"/>
                <a:ext cx="7" cy="8"/>
              </a:xfrm>
              <a:custGeom>
                <a:avLst/>
                <a:gdLst>
                  <a:gd name="T0" fmla="*/ 7 w 31"/>
                  <a:gd name="T1" fmla="*/ 3 h 38"/>
                  <a:gd name="T2" fmla="*/ 7 w 31"/>
                  <a:gd name="T3" fmla="*/ 4 h 38"/>
                  <a:gd name="T4" fmla="*/ 5 w 31"/>
                  <a:gd name="T5" fmla="*/ 5 h 38"/>
                  <a:gd name="T6" fmla="*/ 5 w 31"/>
                  <a:gd name="T7" fmla="*/ 6 h 38"/>
                  <a:gd name="T8" fmla="*/ 3 w 31"/>
                  <a:gd name="T9" fmla="*/ 8 h 38"/>
                  <a:gd name="T10" fmla="*/ 1 w 31"/>
                  <a:gd name="T11" fmla="*/ 8 h 38"/>
                  <a:gd name="T12" fmla="*/ 1 w 31"/>
                  <a:gd name="T13" fmla="*/ 7 h 38"/>
                  <a:gd name="T14" fmla="*/ 0 w 31"/>
                  <a:gd name="T15" fmla="*/ 6 h 38"/>
                  <a:gd name="T16" fmla="*/ 0 w 31"/>
                  <a:gd name="T17" fmla="*/ 6 h 38"/>
                  <a:gd name="T18" fmla="*/ 0 w 31"/>
                  <a:gd name="T19" fmla="*/ 5 h 38"/>
                  <a:gd name="T20" fmla="*/ 2 w 31"/>
                  <a:gd name="T21" fmla="*/ 3 h 38"/>
                  <a:gd name="T22" fmla="*/ 2 w 31"/>
                  <a:gd name="T23" fmla="*/ 2 h 38"/>
                  <a:gd name="T24" fmla="*/ 2 w 31"/>
                  <a:gd name="T25" fmla="*/ 1 h 38"/>
                  <a:gd name="T26" fmla="*/ 3 w 31"/>
                  <a:gd name="T27" fmla="*/ 1 h 38"/>
                  <a:gd name="T28" fmla="*/ 5 w 31"/>
                  <a:gd name="T29" fmla="*/ 1 h 38"/>
                  <a:gd name="T30" fmla="*/ 5 w 31"/>
                  <a:gd name="T31" fmla="*/ 0 h 38"/>
                  <a:gd name="T32" fmla="*/ 7 w 31"/>
                  <a:gd name="T33" fmla="*/ 0 h 38"/>
                  <a:gd name="T34" fmla="*/ 7 w 31"/>
                  <a:gd name="T35" fmla="*/ 1 h 38"/>
                  <a:gd name="T36" fmla="*/ 5 w 31"/>
                  <a:gd name="T37" fmla="*/ 1 h 38"/>
                  <a:gd name="T38" fmla="*/ 5 w 31"/>
                  <a:gd name="T39" fmla="*/ 2 h 38"/>
                  <a:gd name="T40" fmla="*/ 5 w 31"/>
                  <a:gd name="T41" fmla="*/ 3 h 38"/>
                  <a:gd name="T42" fmla="*/ 7 w 31"/>
                  <a:gd name="T43" fmla="*/ 2 h 38"/>
                  <a:gd name="T44" fmla="*/ 7 w 31"/>
                  <a:gd name="T45" fmla="*/ 3 h 38"/>
                  <a:gd name="T46" fmla="*/ 7 w 31"/>
                  <a:gd name="T47" fmla="*/ 3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38"/>
                  <a:gd name="T74" fmla="*/ 31 w 31"/>
                  <a:gd name="T75" fmla="*/ 38 h 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49" name="Freeform 248"/>
              <p:cNvSpPr>
                <a:spLocks noChangeAspect="1"/>
              </p:cNvSpPr>
              <p:nvPr/>
            </p:nvSpPr>
            <p:spPr bwMode="gray">
              <a:xfrm>
                <a:off x="1967" y="2482"/>
                <a:ext cx="1" cy="1"/>
              </a:xfrm>
              <a:custGeom>
                <a:avLst/>
                <a:gdLst>
                  <a:gd name="T0" fmla="*/ 1 w 6"/>
                  <a:gd name="T1" fmla="*/ 0 h 7"/>
                  <a:gd name="T2" fmla="*/ 1 w 6"/>
                  <a:gd name="T3" fmla="*/ 1 h 7"/>
                  <a:gd name="T4" fmla="*/ 1 w 6"/>
                  <a:gd name="T5" fmla="*/ 1 h 7"/>
                  <a:gd name="T6" fmla="*/ 1 w 6"/>
                  <a:gd name="T7" fmla="*/ 1 h 7"/>
                  <a:gd name="T8" fmla="*/ 0 w 6"/>
                  <a:gd name="T9" fmla="*/ 1 h 7"/>
                  <a:gd name="T10" fmla="*/ 0 w 6"/>
                  <a:gd name="T11" fmla="*/ 0 h 7"/>
                  <a:gd name="T12" fmla="*/ 0 w 6"/>
                  <a:gd name="T13" fmla="*/ 0 h 7"/>
                  <a:gd name="T14" fmla="*/ 1 w 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7"/>
                  <a:gd name="T26" fmla="*/ 6 w 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50" name="Freeform 249"/>
              <p:cNvSpPr>
                <a:spLocks noChangeAspect="1"/>
              </p:cNvSpPr>
              <p:nvPr/>
            </p:nvSpPr>
            <p:spPr bwMode="gray">
              <a:xfrm>
                <a:off x="1963" y="2487"/>
                <a:ext cx="2" cy="1"/>
              </a:xfrm>
              <a:custGeom>
                <a:avLst/>
                <a:gdLst>
                  <a:gd name="T0" fmla="*/ 2 w 8"/>
                  <a:gd name="T1" fmla="*/ 0 h 6"/>
                  <a:gd name="T2" fmla="*/ 2 w 8"/>
                  <a:gd name="T3" fmla="*/ 0 h 6"/>
                  <a:gd name="T4" fmla="*/ 2 w 8"/>
                  <a:gd name="T5" fmla="*/ 1 h 6"/>
                  <a:gd name="T6" fmla="*/ 1 w 8"/>
                  <a:gd name="T7" fmla="*/ 1 h 6"/>
                  <a:gd name="T8" fmla="*/ 0 w 8"/>
                  <a:gd name="T9" fmla="*/ 0 h 6"/>
                  <a:gd name="T10" fmla="*/ 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7" y="0"/>
                    </a:moveTo>
                    <a:lnTo>
                      <a:pt x="8" y="2"/>
                    </a:lnTo>
                    <a:lnTo>
                      <a:pt x="8" y="6"/>
                    </a:lnTo>
                    <a:lnTo>
                      <a:pt x="3" y="6"/>
                    </a:lnTo>
                    <a:lnTo>
                      <a:pt x="0" y="1"/>
                    </a:lnTo>
                    <a:lnTo>
                      <a:pt x="7"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51" name="Freeform 250"/>
              <p:cNvSpPr>
                <a:spLocks noChangeAspect="1"/>
              </p:cNvSpPr>
              <p:nvPr/>
            </p:nvSpPr>
            <p:spPr bwMode="gray">
              <a:xfrm>
                <a:off x="1706" y="2430"/>
                <a:ext cx="427" cy="448"/>
              </a:xfrm>
              <a:custGeom>
                <a:avLst/>
                <a:gdLst>
                  <a:gd name="T0" fmla="*/ 120 w 2135"/>
                  <a:gd name="T1" fmla="*/ 14 h 2241"/>
                  <a:gd name="T2" fmla="*/ 105 w 2135"/>
                  <a:gd name="T3" fmla="*/ 16 h 2241"/>
                  <a:gd name="T4" fmla="*/ 114 w 2135"/>
                  <a:gd name="T5" fmla="*/ 33 h 2241"/>
                  <a:gd name="T6" fmla="*/ 101 w 2135"/>
                  <a:gd name="T7" fmla="*/ 42 h 2241"/>
                  <a:gd name="T8" fmla="*/ 82 w 2135"/>
                  <a:gd name="T9" fmla="*/ 49 h 2241"/>
                  <a:gd name="T10" fmla="*/ 63 w 2135"/>
                  <a:gd name="T11" fmla="*/ 37 h 2241"/>
                  <a:gd name="T12" fmla="*/ 45 w 2135"/>
                  <a:gd name="T13" fmla="*/ 46 h 2241"/>
                  <a:gd name="T14" fmla="*/ 42 w 2135"/>
                  <a:gd name="T15" fmla="*/ 51 h 2241"/>
                  <a:gd name="T16" fmla="*/ 44 w 2135"/>
                  <a:gd name="T17" fmla="*/ 92 h 2241"/>
                  <a:gd name="T18" fmla="*/ 17 w 2135"/>
                  <a:gd name="T19" fmla="*/ 111 h 2241"/>
                  <a:gd name="T20" fmla="*/ 0 w 2135"/>
                  <a:gd name="T21" fmla="*/ 140 h 2241"/>
                  <a:gd name="T22" fmla="*/ 16 w 2135"/>
                  <a:gd name="T23" fmla="*/ 161 h 2241"/>
                  <a:gd name="T24" fmla="*/ 36 w 2135"/>
                  <a:gd name="T25" fmla="*/ 171 h 2241"/>
                  <a:gd name="T26" fmla="*/ 61 w 2135"/>
                  <a:gd name="T27" fmla="*/ 177 h 2241"/>
                  <a:gd name="T28" fmla="*/ 94 w 2135"/>
                  <a:gd name="T29" fmla="*/ 168 h 2241"/>
                  <a:gd name="T30" fmla="*/ 115 w 2135"/>
                  <a:gd name="T31" fmla="*/ 195 h 2241"/>
                  <a:gd name="T32" fmla="*/ 144 w 2135"/>
                  <a:gd name="T33" fmla="*/ 208 h 2241"/>
                  <a:gd name="T34" fmla="*/ 150 w 2135"/>
                  <a:gd name="T35" fmla="*/ 236 h 2241"/>
                  <a:gd name="T36" fmla="*/ 173 w 2135"/>
                  <a:gd name="T37" fmla="*/ 248 h 2241"/>
                  <a:gd name="T38" fmla="*/ 174 w 2135"/>
                  <a:gd name="T39" fmla="*/ 279 h 2241"/>
                  <a:gd name="T40" fmla="*/ 180 w 2135"/>
                  <a:gd name="T41" fmla="*/ 305 h 2241"/>
                  <a:gd name="T42" fmla="*/ 200 w 2135"/>
                  <a:gd name="T43" fmla="*/ 322 h 2241"/>
                  <a:gd name="T44" fmla="*/ 212 w 2135"/>
                  <a:gd name="T45" fmla="*/ 341 h 2241"/>
                  <a:gd name="T46" fmla="*/ 211 w 2135"/>
                  <a:gd name="T47" fmla="*/ 368 h 2241"/>
                  <a:gd name="T48" fmla="*/ 181 w 2135"/>
                  <a:gd name="T49" fmla="*/ 400 h 2241"/>
                  <a:gd name="T50" fmla="*/ 195 w 2135"/>
                  <a:gd name="T51" fmla="*/ 411 h 2241"/>
                  <a:gd name="T52" fmla="*/ 210 w 2135"/>
                  <a:gd name="T53" fmla="*/ 418 h 2241"/>
                  <a:gd name="T54" fmla="*/ 225 w 2135"/>
                  <a:gd name="T55" fmla="*/ 436 h 2241"/>
                  <a:gd name="T56" fmla="*/ 231 w 2135"/>
                  <a:gd name="T57" fmla="*/ 439 h 2241"/>
                  <a:gd name="T58" fmla="*/ 255 w 2135"/>
                  <a:gd name="T59" fmla="*/ 409 h 2241"/>
                  <a:gd name="T60" fmla="*/ 275 w 2135"/>
                  <a:gd name="T61" fmla="*/ 379 h 2241"/>
                  <a:gd name="T62" fmla="*/ 275 w 2135"/>
                  <a:gd name="T63" fmla="*/ 352 h 2241"/>
                  <a:gd name="T64" fmla="*/ 295 w 2135"/>
                  <a:gd name="T65" fmla="*/ 330 h 2241"/>
                  <a:gd name="T66" fmla="*/ 320 w 2135"/>
                  <a:gd name="T67" fmla="*/ 317 h 2241"/>
                  <a:gd name="T68" fmla="*/ 331 w 2135"/>
                  <a:gd name="T69" fmla="*/ 314 h 2241"/>
                  <a:gd name="T70" fmla="*/ 357 w 2135"/>
                  <a:gd name="T71" fmla="*/ 302 h 2241"/>
                  <a:gd name="T72" fmla="*/ 374 w 2135"/>
                  <a:gd name="T73" fmla="*/ 261 h 2241"/>
                  <a:gd name="T74" fmla="*/ 380 w 2135"/>
                  <a:gd name="T75" fmla="*/ 220 h 2241"/>
                  <a:gd name="T76" fmla="*/ 395 w 2135"/>
                  <a:gd name="T77" fmla="*/ 189 h 2241"/>
                  <a:gd name="T78" fmla="*/ 423 w 2135"/>
                  <a:gd name="T79" fmla="*/ 155 h 2241"/>
                  <a:gd name="T80" fmla="*/ 408 w 2135"/>
                  <a:gd name="T81" fmla="*/ 113 h 2241"/>
                  <a:gd name="T82" fmla="*/ 379 w 2135"/>
                  <a:gd name="T83" fmla="*/ 93 h 2241"/>
                  <a:gd name="T84" fmla="*/ 332 w 2135"/>
                  <a:gd name="T85" fmla="*/ 83 h 2241"/>
                  <a:gd name="T86" fmla="*/ 321 w 2135"/>
                  <a:gd name="T87" fmla="*/ 81 h 2241"/>
                  <a:gd name="T88" fmla="*/ 312 w 2135"/>
                  <a:gd name="T89" fmla="*/ 73 h 2241"/>
                  <a:gd name="T90" fmla="*/ 281 w 2135"/>
                  <a:gd name="T91" fmla="*/ 68 h 2241"/>
                  <a:gd name="T92" fmla="*/ 269 w 2135"/>
                  <a:gd name="T93" fmla="*/ 84 h 2241"/>
                  <a:gd name="T94" fmla="*/ 255 w 2135"/>
                  <a:gd name="T95" fmla="*/ 77 h 2241"/>
                  <a:gd name="T96" fmla="*/ 248 w 2135"/>
                  <a:gd name="T97" fmla="*/ 76 h 2241"/>
                  <a:gd name="T98" fmla="*/ 252 w 2135"/>
                  <a:gd name="T99" fmla="*/ 68 h 2241"/>
                  <a:gd name="T100" fmla="*/ 246 w 2135"/>
                  <a:gd name="T101" fmla="*/ 62 h 2241"/>
                  <a:gd name="T102" fmla="*/ 262 w 2135"/>
                  <a:gd name="T103" fmla="*/ 39 h 2241"/>
                  <a:gd name="T104" fmla="*/ 249 w 2135"/>
                  <a:gd name="T105" fmla="*/ 14 h 2241"/>
                  <a:gd name="T106" fmla="*/ 228 w 2135"/>
                  <a:gd name="T107" fmla="*/ 34 h 2241"/>
                  <a:gd name="T108" fmla="*/ 207 w 2135"/>
                  <a:gd name="T109" fmla="*/ 30 h 2241"/>
                  <a:gd name="T110" fmla="*/ 184 w 2135"/>
                  <a:gd name="T111" fmla="*/ 35 h 2241"/>
                  <a:gd name="T112" fmla="*/ 162 w 2135"/>
                  <a:gd name="T113" fmla="*/ 43 h 2241"/>
                  <a:gd name="T114" fmla="*/ 155 w 2135"/>
                  <a:gd name="T115" fmla="*/ 19 h 2241"/>
                  <a:gd name="T116" fmla="*/ 151 w 2135"/>
                  <a:gd name="T117" fmla="*/ 0 h 22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35"/>
                  <a:gd name="T178" fmla="*/ 0 h 2241"/>
                  <a:gd name="T179" fmla="*/ 2135 w 2135"/>
                  <a:gd name="T180" fmla="*/ 2241 h 22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52" name="Freeform 251"/>
              <p:cNvSpPr>
                <a:spLocks noChangeAspect="1"/>
              </p:cNvSpPr>
              <p:nvPr/>
            </p:nvSpPr>
            <p:spPr bwMode="gray">
              <a:xfrm>
                <a:off x="1650" y="2350"/>
                <a:ext cx="132" cy="182"/>
              </a:xfrm>
              <a:custGeom>
                <a:avLst/>
                <a:gdLst>
                  <a:gd name="T0" fmla="*/ 80 w 663"/>
                  <a:gd name="T1" fmla="*/ 0 h 909"/>
                  <a:gd name="T2" fmla="*/ 76 w 663"/>
                  <a:gd name="T3" fmla="*/ 2 h 909"/>
                  <a:gd name="T4" fmla="*/ 63 w 663"/>
                  <a:gd name="T5" fmla="*/ 12 h 909"/>
                  <a:gd name="T6" fmla="*/ 52 w 663"/>
                  <a:gd name="T7" fmla="*/ 13 h 909"/>
                  <a:gd name="T8" fmla="*/ 49 w 663"/>
                  <a:gd name="T9" fmla="*/ 16 h 909"/>
                  <a:gd name="T10" fmla="*/ 37 w 663"/>
                  <a:gd name="T11" fmla="*/ 20 h 909"/>
                  <a:gd name="T12" fmla="*/ 31 w 663"/>
                  <a:gd name="T13" fmla="*/ 34 h 909"/>
                  <a:gd name="T14" fmla="*/ 23 w 663"/>
                  <a:gd name="T15" fmla="*/ 43 h 909"/>
                  <a:gd name="T16" fmla="*/ 22 w 663"/>
                  <a:gd name="T17" fmla="*/ 48 h 909"/>
                  <a:gd name="T18" fmla="*/ 18 w 663"/>
                  <a:gd name="T19" fmla="*/ 45 h 909"/>
                  <a:gd name="T20" fmla="*/ 18 w 663"/>
                  <a:gd name="T21" fmla="*/ 50 h 909"/>
                  <a:gd name="T22" fmla="*/ 12 w 663"/>
                  <a:gd name="T23" fmla="*/ 56 h 909"/>
                  <a:gd name="T24" fmla="*/ 16 w 663"/>
                  <a:gd name="T25" fmla="*/ 64 h 909"/>
                  <a:gd name="T26" fmla="*/ 17 w 663"/>
                  <a:gd name="T27" fmla="*/ 76 h 909"/>
                  <a:gd name="T28" fmla="*/ 17 w 663"/>
                  <a:gd name="T29" fmla="*/ 93 h 909"/>
                  <a:gd name="T30" fmla="*/ 22 w 663"/>
                  <a:gd name="T31" fmla="*/ 95 h 909"/>
                  <a:gd name="T32" fmla="*/ 14 w 663"/>
                  <a:gd name="T33" fmla="*/ 107 h 909"/>
                  <a:gd name="T34" fmla="*/ 4 w 663"/>
                  <a:gd name="T35" fmla="*/ 112 h 909"/>
                  <a:gd name="T36" fmla="*/ 0 w 663"/>
                  <a:gd name="T37" fmla="*/ 119 h 909"/>
                  <a:gd name="T38" fmla="*/ 9 w 663"/>
                  <a:gd name="T39" fmla="*/ 126 h 909"/>
                  <a:gd name="T40" fmla="*/ 21 w 663"/>
                  <a:gd name="T41" fmla="*/ 135 h 909"/>
                  <a:gd name="T42" fmla="*/ 31 w 663"/>
                  <a:gd name="T43" fmla="*/ 133 h 909"/>
                  <a:gd name="T44" fmla="*/ 40 w 663"/>
                  <a:gd name="T45" fmla="*/ 138 h 909"/>
                  <a:gd name="T46" fmla="*/ 47 w 663"/>
                  <a:gd name="T47" fmla="*/ 142 h 909"/>
                  <a:gd name="T48" fmla="*/ 54 w 663"/>
                  <a:gd name="T49" fmla="*/ 149 h 909"/>
                  <a:gd name="T50" fmla="*/ 59 w 663"/>
                  <a:gd name="T51" fmla="*/ 155 h 909"/>
                  <a:gd name="T52" fmla="*/ 64 w 663"/>
                  <a:gd name="T53" fmla="*/ 162 h 909"/>
                  <a:gd name="T54" fmla="*/ 73 w 663"/>
                  <a:gd name="T55" fmla="*/ 164 h 909"/>
                  <a:gd name="T56" fmla="*/ 77 w 663"/>
                  <a:gd name="T57" fmla="*/ 162 h 909"/>
                  <a:gd name="T58" fmla="*/ 87 w 663"/>
                  <a:gd name="T59" fmla="*/ 162 h 909"/>
                  <a:gd name="T60" fmla="*/ 97 w 663"/>
                  <a:gd name="T61" fmla="*/ 169 h 909"/>
                  <a:gd name="T62" fmla="*/ 91 w 663"/>
                  <a:gd name="T63" fmla="*/ 179 h 909"/>
                  <a:gd name="T64" fmla="*/ 98 w 663"/>
                  <a:gd name="T65" fmla="*/ 182 h 909"/>
                  <a:gd name="T66" fmla="*/ 100 w 663"/>
                  <a:gd name="T67" fmla="*/ 172 h 909"/>
                  <a:gd name="T68" fmla="*/ 104 w 663"/>
                  <a:gd name="T69" fmla="*/ 151 h 909"/>
                  <a:gd name="T70" fmla="*/ 97 w 663"/>
                  <a:gd name="T71" fmla="*/ 131 h 909"/>
                  <a:gd name="T72" fmla="*/ 106 w 663"/>
                  <a:gd name="T73" fmla="*/ 131 h 909"/>
                  <a:gd name="T74" fmla="*/ 103 w 663"/>
                  <a:gd name="T75" fmla="*/ 126 h 909"/>
                  <a:gd name="T76" fmla="*/ 100 w 663"/>
                  <a:gd name="T77" fmla="*/ 124 h 909"/>
                  <a:gd name="T78" fmla="*/ 118 w 663"/>
                  <a:gd name="T79" fmla="*/ 115 h 909"/>
                  <a:gd name="T80" fmla="*/ 126 w 663"/>
                  <a:gd name="T81" fmla="*/ 115 h 909"/>
                  <a:gd name="T82" fmla="*/ 131 w 663"/>
                  <a:gd name="T83" fmla="*/ 121 h 909"/>
                  <a:gd name="T84" fmla="*/ 125 w 663"/>
                  <a:gd name="T85" fmla="*/ 103 h 909"/>
                  <a:gd name="T86" fmla="*/ 127 w 663"/>
                  <a:gd name="T87" fmla="*/ 99 h 909"/>
                  <a:gd name="T88" fmla="*/ 122 w 663"/>
                  <a:gd name="T89" fmla="*/ 91 h 909"/>
                  <a:gd name="T90" fmla="*/ 122 w 663"/>
                  <a:gd name="T91" fmla="*/ 81 h 909"/>
                  <a:gd name="T92" fmla="*/ 126 w 663"/>
                  <a:gd name="T93" fmla="*/ 71 h 909"/>
                  <a:gd name="T94" fmla="*/ 116 w 663"/>
                  <a:gd name="T95" fmla="*/ 71 h 909"/>
                  <a:gd name="T96" fmla="*/ 108 w 663"/>
                  <a:gd name="T97" fmla="*/ 70 h 909"/>
                  <a:gd name="T98" fmla="*/ 98 w 663"/>
                  <a:gd name="T99" fmla="*/ 61 h 909"/>
                  <a:gd name="T100" fmla="*/ 88 w 663"/>
                  <a:gd name="T101" fmla="*/ 59 h 909"/>
                  <a:gd name="T102" fmla="*/ 75 w 663"/>
                  <a:gd name="T103" fmla="*/ 57 h 909"/>
                  <a:gd name="T104" fmla="*/ 70 w 663"/>
                  <a:gd name="T105" fmla="*/ 45 h 909"/>
                  <a:gd name="T106" fmla="*/ 66 w 663"/>
                  <a:gd name="T107" fmla="*/ 36 h 909"/>
                  <a:gd name="T108" fmla="*/ 75 w 663"/>
                  <a:gd name="T109" fmla="*/ 12 h 9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63"/>
                  <a:gd name="T166" fmla="*/ 0 h 909"/>
                  <a:gd name="T167" fmla="*/ 663 w 663"/>
                  <a:gd name="T168" fmla="*/ 909 h 9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53" name="Freeform 252"/>
              <p:cNvSpPr>
                <a:spLocks noChangeAspect="1"/>
              </p:cNvSpPr>
              <p:nvPr/>
            </p:nvSpPr>
            <p:spPr bwMode="gray">
              <a:xfrm>
                <a:off x="1751" y="2592"/>
                <a:ext cx="132" cy="151"/>
              </a:xfrm>
              <a:custGeom>
                <a:avLst/>
                <a:gdLst>
                  <a:gd name="T0" fmla="*/ 6 w 658"/>
                  <a:gd name="T1" fmla="*/ 15 h 754"/>
                  <a:gd name="T2" fmla="*/ 22 w 658"/>
                  <a:gd name="T3" fmla="*/ 12 h 754"/>
                  <a:gd name="T4" fmla="*/ 33 w 658"/>
                  <a:gd name="T5" fmla="*/ 1 h 754"/>
                  <a:gd name="T6" fmla="*/ 47 w 658"/>
                  <a:gd name="T7" fmla="*/ 0 h 754"/>
                  <a:gd name="T8" fmla="*/ 49 w 658"/>
                  <a:gd name="T9" fmla="*/ 12 h 754"/>
                  <a:gd name="T10" fmla="*/ 47 w 658"/>
                  <a:gd name="T11" fmla="*/ 18 h 754"/>
                  <a:gd name="T12" fmla="*/ 57 w 658"/>
                  <a:gd name="T13" fmla="*/ 30 h 754"/>
                  <a:gd name="T14" fmla="*/ 70 w 658"/>
                  <a:gd name="T15" fmla="*/ 32 h 754"/>
                  <a:gd name="T16" fmla="*/ 75 w 658"/>
                  <a:gd name="T17" fmla="*/ 37 h 754"/>
                  <a:gd name="T18" fmla="*/ 88 w 658"/>
                  <a:gd name="T19" fmla="*/ 42 h 754"/>
                  <a:gd name="T20" fmla="*/ 98 w 658"/>
                  <a:gd name="T21" fmla="*/ 44 h 754"/>
                  <a:gd name="T22" fmla="*/ 102 w 658"/>
                  <a:gd name="T23" fmla="*/ 54 h 754"/>
                  <a:gd name="T24" fmla="*/ 103 w 658"/>
                  <a:gd name="T25" fmla="*/ 61 h 754"/>
                  <a:gd name="T26" fmla="*/ 103 w 658"/>
                  <a:gd name="T27" fmla="*/ 67 h 754"/>
                  <a:gd name="T28" fmla="*/ 110 w 658"/>
                  <a:gd name="T29" fmla="*/ 74 h 754"/>
                  <a:gd name="T30" fmla="*/ 124 w 658"/>
                  <a:gd name="T31" fmla="*/ 75 h 754"/>
                  <a:gd name="T32" fmla="*/ 124 w 658"/>
                  <a:gd name="T33" fmla="*/ 80 h 754"/>
                  <a:gd name="T34" fmla="*/ 129 w 658"/>
                  <a:gd name="T35" fmla="*/ 87 h 754"/>
                  <a:gd name="T36" fmla="*/ 132 w 658"/>
                  <a:gd name="T37" fmla="*/ 100 h 754"/>
                  <a:gd name="T38" fmla="*/ 129 w 658"/>
                  <a:gd name="T39" fmla="*/ 111 h 754"/>
                  <a:gd name="T40" fmla="*/ 130 w 658"/>
                  <a:gd name="T41" fmla="*/ 117 h 754"/>
                  <a:gd name="T42" fmla="*/ 127 w 658"/>
                  <a:gd name="T43" fmla="*/ 117 h 754"/>
                  <a:gd name="T44" fmla="*/ 119 w 658"/>
                  <a:gd name="T45" fmla="*/ 109 h 754"/>
                  <a:gd name="T46" fmla="*/ 101 w 658"/>
                  <a:gd name="T47" fmla="*/ 110 h 754"/>
                  <a:gd name="T48" fmla="*/ 85 w 658"/>
                  <a:gd name="T49" fmla="*/ 115 h 754"/>
                  <a:gd name="T50" fmla="*/ 80 w 658"/>
                  <a:gd name="T51" fmla="*/ 126 h 754"/>
                  <a:gd name="T52" fmla="*/ 78 w 658"/>
                  <a:gd name="T53" fmla="*/ 141 h 754"/>
                  <a:gd name="T54" fmla="*/ 73 w 658"/>
                  <a:gd name="T55" fmla="*/ 141 h 754"/>
                  <a:gd name="T56" fmla="*/ 63 w 658"/>
                  <a:gd name="T57" fmla="*/ 140 h 754"/>
                  <a:gd name="T58" fmla="*/ 60 w 658"/>
                  <a:gd name="T59" fmla="*/ 147 h 754"/>
                  <a:gd name="T60" fmla="*/ 56 w 658"/>
                  <a:gd name="T61" fmla="*/ 145 h 754"/>
                  <a:gd name="T62" fmla="*/ 50 w 658"/>
                  <a:gd name="T63" fmla="*/ 142 h 754"/>
                  <a:gd name="T64" fmla="*/ 41 w 658"/>
                  <a:gd name="T65" fmla="*/ 139 h 754"/>
                  <a:gd name="T66" fmla="*/ 35 w 658"/>
                  <a:gd name="T67" fmla="*/ 142 h 754"/>
                  <a:gd name="T68" fmla="*/ 30 w 658"/>
                  <a:gd name="T69" fmla="*/ 148 h 754"/>
                  <a:gd name="T70" fmla="*/ 25 w 658"/>
                  <a:gd name="T71" fmla="*/ 151 h 754"/>
                  <a:gd name="T72" fmla="*/ 19 w 658"/>
                  <a:gd name="T73" fmla="*/ 150 h 754"/>
                  <a:gd name="T74" fmla="*/ 17 w 658"/>
                  <a:gd name="T75" fmla="*/ 142 h 754"/>
                  <a:gd name="T76" fmla="*/ 15 w 658"/>
                  <a:gd name="T77" fmla="*/ 131 h 754"/>
                  <a:gd name="T78" fmla="*/ 12 w 658"/>
                  <a:gd name="T79" fmla="*/ 125 h 754"/>
                  <a:gd name="T80" fmla="*/ 11 w 658"/>
                  <a:gd name="T81" fmla="*/ 121 h 754"/>
                  <a:gd name="T82" fmla="*/ 10 w 658"/>
                  <a:gd name="T83" fmla="*/ 116 h 754"/>
                  <a:gd name="T84" fmla="*/ 11 w 658"/>
                  <a:gd name="T85" fmla="*/ 113 h 754"/>
                  <a:gd name="T86" fmla="*/ 11 w 658"/>
                  <a:gd name="T87" fmla="*/ 107 h 754"/>
                  <a:gd name="T88" fmla="*/ 6 w 658"/>
                  <a:gd name="T89" fmla="*/ 96 h 754"/>
                  <a:gd name="T90" fmla="*/ 1 w 658"/>
                  <a:gd name="T91" fmla="*/ 89 h 754"/>
                  <a:gd name="T92" fmla="*/ 0 w 658"/>
                  <a:gd name="T93" fmla="*/ 86 h 754"/>
                  <a:gd name="T94" fmla="*/ 7 w 658"/>
                  <a:gd name="T95" fmla="*/ 75 h 754"/>
                  <a:gd name="T96" fmla="*/ 4 w 658"/>
                  <a:gd name="T97" fmla="*/ 71 h 754"/>
                  <a:gd name="T98" fmla="*/ 3 w 658"/>
                  <a:gd name="T99" fmla="*/ 66 h 754"/>
                  <a:gd name="T100" fmla="*/ 6 w 658"/>
                  <a:gd name="T101" fmla="*/ 61 h 754"/>
                  <a:gd name="T102" fmla="*/ 4 w 658"/>
                  <a:gd name="T103" fmla="*/ 55 h 754"/>
                  <a:gd name="T104" fmla="*/ 7 w 658"/>
                  <a:gd name="T105" fmla="*/ 46 h 754"/>
                  <a:gd name="T106" fmla="*/ 8 w 658"/>
                  <a:gd name="T107" fmla="*/ 33 h 754"/>
                  <a:gd name="T108" fmla="*/ 7 w 658"/>
                  <a:gd name="T109" fmla="*/ 26 h 7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8"/>
                  <a:gd name="T166" fmla="*/ 0 h 754"/>
                  <a:gd name="T167" fmla="*/ 658 w 658"/>
                  <a:gd name="T168" fmla="*/ 754 h 7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54" name="Freeform 253"/>
              <p:cNvSpPr>
                <a:spLocks noChangeAspect="1"/>
              </p:cNvSpPr>
              <p:nvPr/>
            </p:nvSpPr>
            <p:spPr bwMode="gray">
              <a:xfrm>
                <a:off x="1874" y="2831"/>
                <a:ext cx="59" cy="63"/>
              </a:xfrm>
              <a:custGeom>
                <a:avLst/>
                <a:gdLst>
                  <a:gd name="T0" fmla="*/ 0 w 292"/>
                  <a:gd name="T1" fmla="*/ 51 h 314"/>
                  <a:gd name="T2" fmla="*/ 5 w 292"/>
                  <a:gd name="T3" fmla="*/ 55 h 314"/>
                  <a:gd name="T4" fmla="*/ 11 w 292"/>
                  <a:gd name="T5" fmla="*/ 57 h 314"/>
                  <a:gd name="T6" fmla="*/ 18 w 292"/>
                  <a:gd name="T7" fmla="*/ 60 h 314"/>
                  <a:gd name="T8" fmla="*/ 23 w 292"/>
                  <a:gd name="T9" fmla="*/ 61 h 314"/>
                  <a:gd name="T10" fmla="*/ 26 w 292"/>
                  <a:gd name="T11" fmla="*/ 62 h 314"/>
                  <a:gd name="T12" fmla="*/ 33 w 292"/>
                  <a:gd name="T13" fmla="*/ 62 h 314"/>
                  <a:gd name="T14" fmla="*/ 40 w 292"/>
                  <a:gd name="T15" fmla="*/ 63 h 314"/>
                  <a:gd name="T16" fmla="*/ 45 w 292"/>
                  <a:gd name="T17" fmla="*/ 61 h 314"/>
                  <a:gd name="T18" fmla="*/ 50 w 292"/>
                  <a:gd name="T19" fmla="*/ 57 h 314"/>
                  <a:gd name="T20" fmla="*/ 51 w 292"/>
                  <a:gd name="T21" fmla="*/ 55 h 314"/>
                  <a:gd name="T22" fmla="*/ 54 w 292"/>
                  <a:gd name="T23" fmla="*/ 51 h 314"/>
                  <a:gd name="T24" fmla="*/ 56 w 292"/>
                  <a:gd name="T25" fmla="*/ 47 h 314"/>
                  <a:gd name="T26" fmla="*/ 55 w 292"/>
                  <a:gd name="T27" fmla="*/ 46 h 314"/>
                  <a:gd name="T28" fmla="*/ 55 w 292"/>
                  <a:gd name="T29" fmla="*/ 40 h 314"/>
                  <a:gd name="T30" fmla="*/ 57 w 292"/>
                  <a:gd name="T31" fmla="*/ 37 h 314"/>
                  <a:gd name="T32" fmla="*/ 58 w 292"/>
                  <a:gd name="T33" fmla="*/ 35 h 314"/>
                  <a:gd name="T34" fmla="*/ 59 w 292"/>
                  <a:gd name="T35" fmla="*/ 35 h 314"/>
                  <a:gd name="T36" fmla="*/ 54 w 292"/>
                  <a:gd name="T37" fmla="*/ 30 h 314"/>
                  <a:gd name="T38" fmla="*/ 53 w 292"/>
                  <a:gd name="T39" fmla="*/ 25 h 314"/>
                  <a:gd name="T40" fmla="*/ 49 w 292"/>
                  <a:gd name="T41" fmla="*/ 23 h 314"/>
                  <a:gd name="T42" fmla="*/ 46 w 292"/>
                  <a:gd name="T43" fmla="*/ 22 h 314"/>
                  <a:gd name="T44" fmla="*/ 43 w 292"/>
                  <a:gd name="T45" fmla="*/ 18 h 314"/>
                  <a:gd name="T46" fmla="*/ 40 w 292"/>
                  <a:gd name="T47" fmla="*/ 17 h 314"/>
                  <a:gd name="T48" fmla="*/ 37 w 292"/>
                  <a:gd name="T49" fmla="*/ 15 h 314"/>
                  <a:gd name="T50" fmla="*/ 36 w 292"/>
                  <a:gd name="T51" fmla="*/ 15 h 314"/>
                  <a:gd name="T52" fmla="*/ 34 w 292"/>
                  <a:gd name="T53" fmla="*/ 11 h 314"/>
                  <a:gd name="T54" fmla="*/ 32 w 292"/>
                  <a:gd name="T55" fmla="*/ 10 h 314"/>
                  <a:gd name="T56" fmla="*/ 29 w 292"/>
                  <a:gd name="T57" fmla="*/ 12 h 314"/>
                  <a:gd name="T58" fmla="*/ 27 w 292"/>
                  <a:gd name="T59" fmla="*/ 10 h 314"/>
                  <a:gd name="T60" fmla="*/ 24 w 292"/>
                  <a:gd name="T61" fmla="*/ 5 h 314"/>
                  <a:gd name="T62" fmla="*/ 21 w 292"/>
                  <a:gd name="T63" fmla="*/ 2 h 314"/>
                  <a:gd name="T64" fmla="*/ 17 w 292"/>
                  <a:gd name="T65" fmla="*/ 0 h 314"/>
                  <a:gd name="T66" fmla="*/ 15 w 292"/>
                  <a:gd name="T67" fmla="*/ 0 h 314"/>
                  <a:gd name="T68" fmla="*/ 13 w 292"/>
                  <a:gd name="T69" fmla="*/ 2 h 314"/>
                  <a:gd name="T70" fmla="*/ 9 w 292"/>
                  <a:gd name="T71" fmla="*/ 3 h 314"/>
                  <a:gd name="T72" fmla="*/ 7 w 292"/>
                  <a:gd name="T73" fmla="*/ 5 h 314"/>
                  <a:gd name="T74" fmla="*/ 6 w 292"/>
                  <a:gd name="T75" fmla="*/ 14 h 314"/>
                  <a:gd name="T76" fmla="*/ 6 w 292"/>
                  <a:gd name="T77" fmla="*/ 19 h 314"/>
                  <a:gd name="T78" fmla="*/ 4 w 292"/>
                  <a:gd name="T79" fmla="*/ 35 h 314"/>
                  <a:gd name="T80" fmla="*/ 3 w 292"/>
                  <a:gd name="T81" fmla="*/ 38 h 314"/>
                  <a:gd name="T82" fmla="*/ 1 w 292"/>
                  <a:gd name="T83" fmla="*/ 42 h 314"/>
                  <a:gd name="T84" fmla="*/ 0 w 292"/>
                  <a:gd name="T85" fmla="*/ 51 h 3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2"/>
                  <a:gd name="T130" fmla="*/ 0 h 314"/>
                  <a:gd name="T131" fmla="*/ 292 w 292"/>
                  <a:gd name="T132" fmla="*/ 314 h 3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55" name="Freeform 254"/>
              <p:cNvSpPr>
                <a:spLocks noChangeAspect="1"/>
              </p:cNvSpPr>
              <p:nvPr/>
            </p:nvSpPr>
            <p:spPr bwMode="gray">
              <a:xfrm>
                <a:off x="1844" y="2396"/>
                <a:ext cx="53" cy="77"/>
              </a:xfrm>
              <a:custGeom>
                <a:avLst/>
                <a:gdLst>
                  <a:gd name="T0" fmla="*/ 18 w 265"/>
                  <a:gd name="T1" fmla="*/ 0 h 386"/>
                  <a:gd name="T2" fmla="*/ 28 w 265"/>
                  <a:gd name="T3" fmla="*/ 8 h 386"/>
                  <a:gd name="T4" fmla="*/ 30 w 265"/>
                  <a:gd name="T5" fmla="*/ 17 h 386"/>
                  <a:gd name="T6" fmla="*/ 34 w 265"/>
                  <a:gd name="T7" fmla="*/ 17 h 386"/>
                  <a:gd name="T8" fmla="*/ 39 w 265"/>
                  <a:gd name="T9" fmla="*/ 19 h 386"/>
                  <a:gd name="T10" fmla="*/ 42 w 265"/>
                  <a:gd name="T11" fmla="*/ 22 h 386"/>
                  <a:gd name="T12" fmla="*/ 46 w 265"/>
                  <a:gd name="T13" fmla="*/ 28 h 386"/>
                  <a:gd name="T14" fmla="*/ 43 w 265"/>
                  <a:gd name="T15" fmla="*/ 32 h 386"/>
                  <a:gd name="T16" fmla="*/ 44 w 265"/>
                  <a:gd name="T17" fmla="*/ 33 h 386"/>
                  <a:gd name="T18" fmla="*/ 42 w 265"/>
                  <a:gd name="T19" fmla="*/ 36 h 386"/>
                  <a:gd name="T20" fmla="*/ 38 w 265"/>
                  <a:gd name="T21" fmla="*/ 37 h 386"/>
                  <a:gd name="T22" fmla="*/ 37 w 265"/>
                  <a:gd name="T23" fmla="*/ 39 h 386"/>
                  <a:gd name="T24" fmla="*/ 35 w 265"/>
                  <a:gd name="T25" fmla="*/ 45 h 386"/>
                  <a:gd name="T26" fmla="*/ 38 w 265"/>
                  <a:gd name="T27" fmla="*/ 51 h 386"/>
                  <a:gd name="T28" fmla="*/ 40 w 265"/>
                  <a:gd name="T29" fmla="*/ 53 h 386"/>
                  <a:gd name="T30" fmla="*/ 43 w 265"/>
                  <a:gd name="T31" fmla="*/ 54 h 386"/>
                  <a:gd name="T32" fmla="*/ 45 w 265"/>
                  <a:gd name="T33" fmla="*/ 58 h 386"/>
                  <a:gd name="T34" fmla="*/ 47 w 265"/>
                  <a:gd name="T35" fmla="*/ 62 h 386"/>
                  <a:gd name="T36" fmla="*/ 53 w 265"/>
                  <a:gd name="T37" fmla="*/ 69 h 386"/>
                  <a:gd name="T38" fmla="*/ 51 w 265"/>
                  <a:gd name="T39" fmla="*/ 70 h 386"/>
                  <a:gd name="T40" fmla="*/ 47 w 265"/>
                  <a:gd name="T41" fmla="*/ 69 h 386"/>
                  <a:gd name="T42" fmla="*/ 43 w 265"/>
                  <a:gd name="T43" fmla="*/ 70 h 386"/>
                  <a:gd name="T44" fmla="*/ 37 w 265"/>
                  <a:gd name="T45" fmla="*/ 73 h 386"/>
                  <a:gd name="T46" fmla="*/ 32 w 265"/>
                  <a:gd name="T47" fmla="*/ 75 h 386"/>
                  <a:gd name="T48" fmla="*/ 27 w 265"/>
                  <a:gd name="T49" fmla="*/ 77 h 386"/>
                  <a:gd name="T50" fmla="*/ 20 w 265"/>
                  <a:gd name="T51" fmla="*/ 74 h 386"/>
                  <a:gd name="T52" fmla="*/ 18 w 265"/>
                  <a:gd name="T53" fmla="*/ 71 h 386"/>
                  <a:gd name="T54" fmla="*/ 18 w 265"/>
                  <a:gd name="T55" fmla="*/ 66 h 386"/>
                  <a:gd name="T56" fmla="*/ 15 w 265"/>
                  <a:gd name="T57" fmla="*/ 57 h 386"/>
                  <a:gd name="T58" fmla="*/ 17 w 265"/>
                  <a:gd name="T59" fmla="*/ 51 h 386"/>
                  <a:gd name="T60" fmla="*/ 19 w 265"/>
                  <a:gd name="T61" fmla="*/ 47 h 386"/>
                  <a:gd name="T62" fmla="*/ 16 w 265"/>
                  <a:gd name="T63" fmla="*/ 42 h 386"/>
                  <a:gd name="T64" fmla="*/ 14 w 265"/>
                  <a:gd name="T65" fmla="*/ 39 h 386"/>
                  <a:gd name="T66" fmla="*/ 13 w 265"/>
                  <a:gd name="T67" fmla="*/ 34 h 386"/>
                  <a:gd name="T68" fmla="*/ 7 w 265"/>
                  <a:gd name="T69" fmla="*/ 35 h 386"/>
                  <a:gd name="T70" fmla="*/ 5 w 265"/>
                  <a:gd name="T71" fmla="*/ 33 h 386"/>
                  <a:gd name="T72" fmla="*/ 0 w 265"/>
                  <a:gd name="T73" fmla="*/ 26 h 386"/>
                  <a:gd name="T74" fmla="*/ 0 w 265"/>
                  <a:gd name="T75" fmla="*/ 24 h 386"/>
                  <a:gd name="T76" fmla="*/ 2 w 265"/>
                  <a:gd name="T77" fmla="*/ 18 h 386"/>
                  <a:gd name="T78" fmla="*/ 8 w 265"/>
                  <a:gd name="T79" fmla="*/ 15 h 386"/>
                  <a:gd name="T80" fmla="*/ 8 w 265"/>
                  <a:gd name="T81" fmla="*/ 13 h 386"/>
                  <a:gd name="T82" fmla="*/ 5 w 265"/>
                  <a:gd name="T83" fmla="*/ 10 h 386"/>
                  <a:gd name="T84" fmla="*/ 6 w 265"/>
                  <a:gd name="T85" fmla="*/ 7 h 386"/>
                  <a:gd name="T86" fmla="*/ 9 w 265"/>
                  <a:gd name="T87" fmla="*/ 5 h 386"/>
                  <a:gd name="T88" fmla="*/ 14 w 265"/>
                  <a:gd name="T89" fmla="*/ 3 h 386"/>
                  <a:gd name="T90" fmla="*/ 16 w 265"/>
                  <a:gd name="T91" fmla="*/ 0 h 3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5"/>
                  <a:gd name="T139" fmla="*/ 0 h 386"/>
                  <a:gd name="T140" fmla="*/ 265 w 265"/>
                  <a:gd name="T141" fmla="*/ 386 h 3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56" name="Freeform 255"/>
              <p:cNvSpPr>
                <a:spLocks noChangeAspect="1"/>
              </p:cNvSpPr>
              <p:nvPr/>
            </p:nvSpPr>
            <p:spPr bwMode="gray">
              <a:xfrm>
                <a:off x="1919" y="2425"/>
                <a:ext cx="32" cy="40"/>
              </a:xfrm>
              <a:custGeom>
                <a:avLst/>
                <a:gdLst>
                  <a:gd name="T0" fmla="*/ 0 w 157"/>
                  <a:gd name="T1" fmla="*/ 36 h 200"/>
                  <a:gd name="T2" fmla="*/ 3 w 157"/>
                  <a:gd name="T3" fmla="*/ 34 h 200"/>
                  <a:gd name="T4" fmla="*/ 3 w 157"/>
                  <a:gd name="T5" fmla="*/ 33 h 200"/>
                  <a:gd name="T6" fmla="*/ 3 w 157"/>
                  <a:gd name="T7" fmla="*/ 29 h 200"/>
                  <a:gd name="T8" fmla="*/ 4 w 157"/>
                  <a:gd name="T9" fmla="*/ 25 h 200"/>
                  <a:gd name="T10" fmla="*/ 5 w 157"/>
                  <a:gd name="T11" fmla="*/ 22 h 200"/>
                  <a:gd name="T12" fmla="*/ 4 w 157"/>
                  <a:gd name="T13" fmla="*/ 20 h 200"/>
                  <a:gd name="T14" fmla="*/ 3 w 157"/>
                  <a:gd name="T15" fmla="*/ 20 h 200"/>
                  <a:gd name="T16" fmla="*/ 3 w 157"/>
                  <a:gd name="T17" fmla="*/ 20 h 200"/>
                  <a:gd name="T18" fmla="*/ 2 w 157"/>
                  <a:gd name="T19" fmla="*/ 17 h 200"/>
                  <a:gd name="T20" fmla="*/ 1 w 157"/>
                  <a:gd name="T21" fmla="*/ 15 h 200"/>
                  <a:gd name="T22" fmla="*/ 1 w 157"/>
                  <a:gd name="T23" fmla="*/ 11 h 200"/>
                  <a:gd name="T24" fmla="*/ 1 w 157"/>
                  <a:gd name="T25" fmla="*/ 7 h 200"/>
                  <a:gd name="T26" fmla="*/ 1 w 157"/>
                  <a:gd name="T27" fmla="*/ 5 h 200"/>
                  <a:gd name="T28" fmla="*/ 3 w 157"/>
                  <a:gd name="T29" fmla="*/ 4 h 200"/>
                  <a:gd name="T30" fmla="*/ 4 w 157"/>
                  <a:gd name="T31" fmla="*/ 2 h 200"/>
                  <a:gd name="T32" fmla="*/ 4 w 157"/>
                  <a:gd name="T33" fmla="*/ 2 h 200"/>
                  <a:gd name="T34" fmla="*/ 4 w 157"/>
                  <a:gd name="T35" fmla="*/ 1 h 200"/>
                  <a:gd name="T36" fmla="*/ 6 w 157"/>
                  <a:gd name="T37" fmla="*/ 1 h 200"/>
                  <a:gd name="T38" fmla="*/ 7 w 157"/>
                  <a:gd name="T39" fmla="*/ 0 h 200"/>
                  <a:gd name="T40" fmla="*/ 7 w 157"/>
                  <a:gd name="T41" fmla="*/ 0 h 200"/>
                  <a:gd name="T42" fmla="*/ 10 w 157"/>
                  <a:gd name="T43" fmla="*/ 2 h 200"/>
                  <a:gd name="T44" fmla="*/ 12 w 157"/>
                  <a:gd name="T45" fmla="*/ 3 h 200"/>
                  <a:gd name="T46" fmla="*/ 15 w 157"/>
                  <a:gd name="T47" fmla="*/ 4 h 200"/>
                  <a:gd name="T48" fmla="*/ 17 w 157"/>
                  <a:gd name="T49" fmla="*/ 4 h 200"/>
                  <a:gd name="T50" fmla="*/ 20 w 157"/>
                  <a:gd name="T51" fmla="*/ 6 h 200"/>
                  <a:gd name="T52" fmla="*/ 23 w 157"/>
                  <a:gd name="T53" fmla="*/ 8 h 200"/>
                  <a:gd name="T54" fmla="*/ 24 w 157"/>
                  <a:gd name="T55" fmla="*/ 8 h 200"/>
                  <a:gd name="T56" fmla="*/ 26 w 157"/>
                  <a:gd name="T57" fmla="*/ 11 h 200"/>
                  <a:gd name="T58" fmla="*/ 28 w 157"/>
                  <a:gd name="T59" fmla="*/ 12 h 200"/>
                  <a:gd name="T60" fmla="*/ 30 w 157"/>
                  <a:gd name="T61" fmla="*/ 13 h 200"/>
                  <a:gd name="T62" fmla="*/ 32 w 157"/>
                  <a:gd name="T63" fmla="*/ 15 h 200"/>
                  <a:gd name="T64" fmla="*/ 32 w 157"/>
                  <a:gd name="T65" fmla="*/ 17 h 200"/>
                  <a:gd name="T66" fmla="*/ 32 w 157"/>
                  <a:gd name="T67" fmla="*/ 17 h 200"/>
                  <a:gd name="T68" fmla="*/ 29 w 157"/>
                  <a:gd name="T69" fmla="*/ 20 h 200"/>
                  <a:gd name="T70" fmla="*/ 29 w 157"/>
                  <a:gd name="T71" fmla="*/ 21 h 200"/>
                  <a:gd name="T72" fmla="*/ 26 w 157"/>
                  <a:gd name="T73" fmla="*/ 25 h 200"/>
                  <a:gd name="T74" fmla="*/ 24 w 157"/>
                  <a:gd name="T75" fmla="*/ 27 h 200"/>
                  <a:gd name="T76" fmla="*/ 23 w 157"/>
                  <a:gd name="T77" fmla="*/ 29 h 200"/>
                  <a:gd name="T78" fmla="*/ 21 w 157"/>
                  <a:gd name="T79" fmla="*/ 33 h 200"/>
                  <a:gd name="T80" fmla="*/ 16 w 157"/>
                  <a:gd name="T81" fmla="*/ 38 h 200"/>
                  <a:gd name="T82" fmla="*/ 15 w 157"/>
                  <a:gd name="T83" fmla="*/ 39 h 200"/>
                  <a:gd name="T84" fmla="*/ 14 w 157"/>
                  <a:gd name="T85" fmla="*/ 39 h 200"/>
                  <a:gd name="T86" fmla="*/ 12 w 157"/>
                  <a:gd name="T87" fmla="*/ 39 h 200"/>
                  <a:gd name="T88" fmla="*/ 11 w 157"/>
                  <a:gd name="T89" fmla="*/ 38 h 200"/>
                  <a:gd name="T90" fmla="*/ 10 w 157"/>
                  <a:gd name="T91" fmla="*/ 38 h 200"/>
                  <a:gd name="T92" fmla="*/ 9 w 157"/>
                  <a:gd name="T93" fmla="*/ 39 h 200"/>
                  <a:gd name="T94" fmla="*/ 6 w 157"/>
                  <a:gd name="T95" fmla="*/ 40 h 200"/>
                  <a:gd name="T96" fmla="*/ 4 w 157"/>
                  <a:gd name="T97" fmla="*/ 40 h 200"/>
                  <a:gd name="T98" fmla="*/ 4 w 157"/>
                  <a:gd name="T99" fmla="*/ 40 h 200"/>
                  <a:gd name="T100" fmla="*/ 2 w 157"/>
                  <a:gd name="T101" fmla="*/ 39 h 200"/>
                  <a:gd name="T102" fmla="*/ 0 w 157"/>
                  <a:gd name="T103" fmla="*/ 36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7"/>
                  <a:gd name="T157" fmla="*/ 0 h 200"/>
                  <a:gd name="T158" fmla="*/ 157 w 157"/>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57" name="Freeform 256"/>
              <p:cNvSpPr>
                <a:spLocks noChangeAspect="1"/>
              </p:cNvSpPr>
              <p:nvPr/>
            </p:nvSpPr>
            <p:spPr bwMode="gray">
              <a:xfrm>
                <a:off x="1624" y="2488"/>
                <a:ext cx="137" cy="201"/>
              </a:xfrm>
              <a:custGeom>
                <a:avLst/>
                <a:gdLst>
                  <a:gd name="T0" fmla="*/ 64 w 686"/>
                  <a:gd name="T1" fmla="*/ 3 h 1005"/>
                  <a:gd name="T2" fmla="*/ 67 w 686"/>
                  <a:gd name="T3" fmla="*/ 10 h 1005"/>
                  <a:gd name="T4" fmla="*/ 57 w 686"/>
                  <a:gd name="T5" fmla="*/ 22 h 1005"/>
                  <a:gd name="T6" fmla="*/ 41 w 686"/>
                  <a:gd name="T7" fmla="*/ 31 h 1005"/>
                  <a:gd name="T8" fmla="*/ 34 w 686"/>
                  <a:gd name="T9" fmla="*/ 38 h 1005"/>
                  <a:gd name="T10" fmla="*/ 32 w 686"/>
                  <a:gd name="T11" fmla="*/ 38 h 1005"/>
                  <a:gd name="T12" fmla="*/ 28 w 686"/>
                  <a:gd name="T13" fmla="*/ 51 h 1005"/>
                  <a:gd name="T14" fmla="*/ 19 w 686"/>
                  <a:gd name="T15" fmla="*/ 52 h 1005"/>
                  <a:gd name="T16" fmla="*/ 14 w 686"/>
                  <a:gd name="T17" fmla="*/ 48 h 1005"/>
                  <a:gd name="T18" fmla="*/ 9 w 686"/>
                  <a:gd name="T19" fmla="*/ 48 h 1005"/>
                  <a:gd name="T20" fmla="*/ 10 w 686"/>
                  <a:gd name="T21" fmla="*/ 43 h 1005"/>
                  <a:gd name="T22" fmla="*/ 10 w 686"/>
                  <a:gd name="T23" fmla="*/ 38 h 1005"/>
                  <a:gd name="T24" fmla="*/ 1 w 686"/>
                  <a:gd name="T25" fmla="*/ 46 h 1005"/>
                  <a:gd name="T26" fmla="*/ 2 w 686"/>
                  <a:gd name="T27" fmla="*/ 54 h 1005"/>
                  <a:gd name="T28" fmla="*/ 4 w 686"/>
                  <a:gd name="T29" fmla="*/ 62 h 1005"/>
                  <a:gd name="T30" fmla="*/ 10 w 686"/>
                  <a:gd name="T31" fmla="*/ 70 h 1005"/>
                  <a:gd name="T32" fmla="*/ 18 w 686"/>
                  <a:gd name="T33" fmla="*/ 77 h 1005"/>
                  <a:gd name="T34" fmla="*/ 28 w 686"/>
                  <a:gd name="T35" fmla="*/ 96 h 1005"/>
                  <a:gd name="T36" fmla="*/ 38 w 686"/>
                  <a:gd name="T37" fmla="*/ 116 h 1005"/>
                  <a:gd name="T38" fmla="*/ 42 w 686"/>
                  <a:gd name="T39" fmla="*/ 126 h 1005"/>
                  <a:gd name="T40" fmla="*/ 51 w 686"/>
                  <a:gd name="T41" fmla="*/ 142 h 1005"/>
                  <a:gd name="T42" fmla="*/ 53 w 686"/>
                  <a:gd name="T43" fmla="*/ 153 h 1005"/>
                  <a:gd name="T44" fmla="*/ 60 w 686"/>
                  <a:gd name="T45" fmla="*/ 161 h 1005"/>
                  <a:gd name="T46" fmla="*/ 78 w 686"/>
                  <a:gd name="T47" fmla="*/ 175 h 1005"/>
                  <a:gd name="T48" fmla="*/ 96 w 686"/>
                  <a:gd name="T49" fmla="*/ 184 h 1005"/>
                  <a:gd name="T50" fmla="*/ 106 w 686"/>
                  <a:gd name="T51" fmla="*/ 191 h 1005"/>
                  <a:gd name="T52" fmla="*/ 117 w 686"/>
                  <a:gd name="T53" fmla="*/ 200 h 1005"/>
                  <a:gd name="T54" fmla="*/ 124 w 686"/>
                  <a:gd name="T55" fmla="*/ 199 h 1005"/>
                  <a:gd name="T56" fmla="*/ 127 w 686"/>
                  <a:gd name="T57" fmla="*/ 194 h 1005"/>
                  <a:gd name="T58" fmla="*/ 130 w 686"/>
                  <a:gd name="T59" fmla="*/ 187 h 1005"/>
                  <a:gd name="T60" fmla="*/ 133 w 686"/>
                  <a:gd name="T61" fmla="*/ 178 h 1005"/>
                  <a:gd name="T62" fmla="*/ 130 w 686"/>
                  <a:gd name="T63" fmla="*/ 173 h 1005"/>
                  <a:gd name="T64" fmla="*/ 133 w 686"/>
                  <a:gd name="T65" fmla="*/ 165 h 1005"/>
                  <a:gd name="T66" fmla="*/ 134 w 686"/>
                  <a:gd name="T67" fmla="*/ 159 h 1005"/>
                  <a:gd name="T68" fmla="*/ 134 w 686"/>
                  <a:gd name="T69" fmla="*/ 145 h 1005"/>
                  <a:gd name="T70" fmla="*/ 137 w 686"/>
                  <a:gd name="T71" fmla="*/ 135 h 1005"/>
                  <a:gd name="T72" fmla="*/ 122 w 686"/>
                  <a:gd name="T73" fmla="*/ 120 h 1005"/>
                  <a:gd name="T74" fmla="*/ 118 w 686"/>
                  <a:gd name="T75" fmla="*/ 113 h 1005"/>
                  <a:gd name="T76" fmla="*/ 115 w 686"/>
                  <a:gd name="T77" fmla="*/ 103 h 1005"/>
                  <a:gd name="T78" fmla="*/ 100 w 686"/>
                  <a:gd name="T79" fmla="*/ 107 h 1005"/>
                  <a:gd name="T80" fmla="*/ 93 w 686"/>
                  <a:gd name="T81" fmla="*/ 102 h 1005"/>
                  <a:gd name="T82" fmla="*/ 90 w 686"/>
                  <a:gd name="T83" fmla="*/ 96 h 1005"/>
                  <a:gd name="T84" fmla="*/ 84 w 686"/>
                  <a:gd name="T85" fmla="*/ 86 h 1005"/>
                  <a:gd name="T86" fmla="*/ 85 w 686"/>
                  <a:gd name="T87" fmla="*/ 72 h 1005"/>
                  <a:gd name="T88" fmla="*/ 90 w 686"/>
                  <a:gd name="T89" fmla="*/ 64 h 1005"/>
                  <a:gd name="T90" fmla="*/ 102 w 686"/>
                  <a:gd name="T91" fmla="*/ 51 h 1005"/>
                  <a:gd name="T92" fmla="*/ 124 w 686"/>
                  <a:gd name="T93" fmla="*/ 45 h 1005"/>
                  <a:gd name="T94" fmla="*/ 119 w 686"/>
                  <a:gd name="T95" fmla="*/ 41 h 1005"/>
                  <a:gd name="T96" fmla="*/ 118 w 686"/>
                  <a:gd name="T97" fmla="*/ 36 h 1005"/>
                  <a:gd name="T98" fmla="*/ 121 w 686"/>
                  <a:gd name="T99" fmla="*/ 27 h 1005"/>
                  <a:gd name="T100" fmla="*/ 110 w 686"/>
                  <a:gd name="T101" fmla="*/ 25 h 1005"/>
                  <a:gd name="T102" fmla="*/ 103 w 686"/>
                  <a:gd name="T103" fmla="*/ 24 h 1005"/>
                  <a:gd name="T104" fmla="*/ 100 w 686"/>
                  <a:gd name="T105" fmla="*/ 26 h 1005"/>
                  <a:gd name="T106" fmla="*/ 92 w 686"/>
                  <a:gd name="T107" fmla="*/ 26 h 1005"/>
                  <a:gd name="T108" fmla="*/ 87 w 686"/>
                  <a:gd name="T109" fmla="*/ 19 h 1005"/>
                  <a:gd name="T110" fmla="*/ 84 w 686"/>
                  <a:gd name="T111" fmla="*/ 14 h 1005"/>
                  <a:gd name="T112" fmla="*/ 79 w 686"/>
                  <a:gd name="T113" fmla="*/ 11 h 1005"/>
                  <a:gd name="T114" fmla="*/ 73 w 686"/>
                  <a:gd name="T115" fmla="*/ 4 h 1005"/>
                  <a:gd name="T116" fmla="*/ 66 w 686"/>
                  <a:gd name="T117" fmla="*/ 0 h 10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6"/>
                  <a:gd name="T178" fmla="*/ 0 h 1005"/>
                  <a:gd name="T179" fmla="*/ 686 w 686"/>
                  <a:gd name="T180" fmla="*/ 1005 h 10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58" name="Freeform 257"/>
              <p:cNvSpPr>
                <a:spLocks noChangeAspect="1"/>
              </p:cNvSpPr>
              <p:nvPr/>
            </p:nvSpPr>
            <p:spPr bwMode="gray">
              <a:xfrm>
                <a:off x="1711" y="2730"/>
                <a:ext cx="216" cy="429"/>
              </a:xfrm>
              <a:custGeom>
                <a:avLst/>
                <a:gdLst>
                  <a:gd name="T0" fmla="*/ 30 w 1080"/>
                  <a:gd name="T1" fmla="*/ 425 h 2146"/>
                  <a:gd name="T2" fmla="*/ 12 w 1080"/>
                  <a:gd name="T3" fmla="*/ 407 h 2146"/>
                  <a:gd name="T4" fmla="*/ 3 w 1080"/>
                  <a:gd name="T5" fmla="*/ 401 h 2146"/>
                  <a:gd name="T6" fmla="*/ 0 w 1080"/>
                  <a:gd name="T7" fmla="*/ 390 h 2146"/>
                  <a:gd name="T8" fmla="*/ 10 w 1080"/>
                  <a:gd name="T9" fmla="*/ 367 h 2146"/>
                  <a:gd name="T10" fmla="*/ 10 w 1080"/>
                  <a:gd name="T11" fmla="*/ 354 h 2146"/>
                  <a:gd name="T12" fmla="*/ 19 w 1080"/>
                  <a:gd name="T13" fmla="*/ 334 h 2146"/>
                  <a:gd name="T14" fmla="*/ 21 w 1080"/>
                  <a:gd name="T15" fmla="*/ 312 h 2146"/>
                  <a:gd name="T16" fmla="*/ 23 w 1080"/>
                  <a:gd name="T17" fmla="*/ 302 h 2146"/>
                  <a:gd name="T18" fmla="*/ 16 w 1080"/>
                  <a:gd name="T19" fmla="*/ 286 h 2146"/>
                  <a:gd name="T20" fmla="*/ 17 w 1080"/>
                  <a:gd name="T21" fmla="*/ 263 h 2146"/>
                  <a:gd name="T22" fmla="*/ 18 w 1080"/>
                  <a:gd name="T23" fmla="*/ 239 h 2146"/>
                  <a:gd name="T24" fmla="*/ 26 w 1080"/>
                  <a:gd name="T25" fmla="*/ 214 h 2146"/>
                  <a:gd name="T26" fmla="*/ 28 w 1080"/>
                  <a:gd name="T27" fmla="*/ 183 h 2146"/>
                  <a:gd name="T28" fmla="*/ 31 w 1080"/>
                  <a:gd name="T29" fmla="*/ 174 h 2146"/>
                  <a:gd name="T30" fmla="*/ 38 w 1080"/>
                  <a:gd name="T31" fmla="*/ 150 h 2146"/>
                  <a:gd name="T32" fmla="*/ 33 w 1080"/>
                  <a:gd name="T33" fmla="*/ 123 h 2146"/>
                  <a:gd name="T34" fmla="*/ 36 w 1080"/>
                  <a:gd name="T35" fmla="*/ 106 h 2146"/>
                  <a:gd name="T36" fmla="*/ 38 w 1080"/>
                  <a:gd name="T37" fmla="*/ 90 h 2146"/>
                  <a:gd name="T38" fmla="*/ 52 w 1080"/>
                  <a:gd name="T39" fmla="*/ 62 h 2146"/>
                  <a:gd name="T40" fmla="*/ 53 w 1080"/>
                  <a:gd name="T41" fmla="*/ 44 h 2146"/>
                  <a:gd name="T42" fmla="*/ 63 w 1080"/>
                  <a:gd name="T43" fmla="*/ 28 h 2146"/>
                  <a:gd name="T44" fmla="*/ 68 w 1080"/>
                  <a:gd name="T45" fmla="*/ 12 h 2146"/>
                  <a:gd name="T46" fmla="*/ 79 w 1080"/>
                  <a:gd name="T47" fmla="*/ 0 h 2146"/>
                  <a:gd name="T48" fmla="*/ 95 w 1080"/>
                  <a:gd name="T49" fmla="*/ 6 h 2146"/>
                  <a:gd name="T50" fmla="*/ 101 w 1080"/>
                  <a:gd name="T51" fmla="*/ 3 h 2146"/>
                  <a:gd name="T52" fmla="*/ 115 w 1080"/>
                  <a:gd name="T53" fmla="*/ 5 h 2146"/>
                  <a:gd name="T54" fmla="*/ 134 w 1080"/>
                  <a:gd name="T55" fmla="*/ 21 h 2146"/>
                  <a:gd name="T56" fmla="*/ 150 w 1080"/>
                  <a:gd name="T57" fmla="*/ 29 h 2146"/>
                  <a:gd name="T58" fmla="*/ 170 w 1080"/>
                  <a:gd name="T59" fmla="*/ 42 h 2146"/>
                  <a:gd name="T60" fmla="*/ 164 w 1080"/>
                  <a:gd name="T61" fmla="*/ 60 h 2146"/>
                  <a:gd name="T62" fmla="*/ 182 w 1080"/>
                  <a:gd name="T63" fmla="*/ 68 h 2146"/>
                  <a:gd name="T64" fmla="*/ 194 w 1080"/>
                  <a:gd name="T65" fmla="*/ 66 h 2146"/>
                  <a:gd name="T66" fmla="*/ 205 w 1080"/>
                  <a:gd name="T67" fmla="*/ 56 h 2146"/>
                  <a:gd name="T68" fmla="*/ 216 w 1080"/>
                  <a:gd name="T69" fmla="*/ 54 h 2146"/>
                  <a:gd name="T70" fmla="*/ 205 w 1080"/>
                  <a:gd name="T71" fmla="*/ 69 h 2146"/>
                  <a:gd name="T72" fmla="*/ 183 w 1080"/>
                  <a:gd name="T73" fmla="*/ 93 h 2146"/>
                  <a:gd name="T74" fmla="*/ 170 w 1080"/>
                  <a:gd name="T75" fmla="*/ 106 h 2146"/>
                  <a:gd name="T76" fmla="*/ 167 w 1080"/>
                  <a:gd name="T77" fmla="*/ 137 h 2146"/>
                  <a:gd name="T78" fmla="*/ 163 w 1080"/>
                  <a:gd name="T79" fmla="*/ 155 h 2146"/>
                  <a:gd name="T80" fmla="*/ 176 w 1080"/>
                  <a:gd name="T81" fmla="*/ 178 h 2146"/>
                  <a:gd name="T82" fmla="*/ 175 w 1080"/>
                  <a:gd name="T83" fmla="*/ 201 h 2146"/>
                  <a:gd name="T84" fmla="*/ 153 w 1080"/>
                  <a:gd name="T85" fmla="*/ 216 h 2146"/>
                  <a:gd name="T86" fmla="*/ 121 w 1080"/>
                  <a:gd name="T87" fmla="*/ 217 h 2146"/>
                  <a:gd name="T88" fmla="*/ 121 w 1080"/>
                  <a:gd name="T89" fmla="*/ 234 h 2146"/>
                  <a:gd name="T90" fmla="*/ 105 w 1080"/>
                  <a:gd name="T91" fmla="*/ 250 h 2146"/>
                  <a:gd name="T92" fmla="*/ 91 w 1080"/>
                  <a:gd name="T93" fmla="*/ 254 h 2146"/>
                  <a:gd name="T94" fmla="*/ 101 w 1080"/>
                  <a:gd name="T95" fmla="*/ 266 h 2146"/>
                  <a:gd name="T96" fmla="*/ 104 w 1080"/>
                  <a:gd name="T97" fmla="*/ 275 h 2146"/>
                  <a:gd name="T98" fmla="*/ 93 w 1080"/>
                  <a:gd name="T99" fmla="*/ 272 h 2146"/>
                  <a:gd name="T100" fmla="*/ 93 w 1080"/>
                  <a:gd name="T101" fmla="*/ 281 h 2146"/>
                  <a:gd name="T102" fmla="*/ 89 w 1080"/>
                  <a:gd name="T103" fmla="*/ 300 h 2146"/>
                  <a:gd name="T104" fmla="*/ 77 w 1080"/>
                  <a:gd name="T105" fmla="*/ 309 h 2146"/>
                  <a:gd name="T106" fmla="*/ 64 w 1080"/>
                  <a:gd name="T107" fmla="*/ 326 h 2146"/>
                  <a:gd name="T108" fmla="*/ 83 w 1080"/>
                  <a:gd name="T109" fmla="*/ 341 h 2146"/>
                  <a:gd name="T110" fmla="*/ 82 w 1080"/>
                  <a:gd name="T111" fmla="*/ 356 h 2146"/>
                  <a:gd name="T112" fmla="*/ 64 w 1080"/>
                  <a:gd name="T113" fmla="*/ 372 h 2146"/>
                  <a:gd name="T114" fmla="*/ 55 w 1080"/>
                  <a:gd name="T115" fmla="*/ 390 h 2146"/>
                  <a:gd name="T116" fmla="*/ 48 w 1080"/>
                  <a:gd name="T117" fmla="*/ 396 h 2146"/>
                  <a:gd name="T118" fmla="*/ 45 w 1080"/>
                  <a:gd name="T119" fmla="*/ 416 h 21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80"/>
                  <a:gd name="T181" fmla="*/ 0 h 2146"/>
                  <a:gd name="T182" fmla="*/ 1080 w 1080"/>
                  <a:gd name="T183" fmla="*/ 2146 h 21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59" name="Freeform 259"/>
              <p:cNvSpPr>
                <a:spLocks noChangeAspect="1"/>
              </p:cNvSpPr>
              <p:nvPr/>
            </p:nvSpPr>
            <p:spPr bwMode="gray">
              <a:xfrm>
                <a:off x="1879" y="2422"/>
                <a:ext cx="45" cy="45"/>
              </a:xfrm>
              <a:custGeom>
                <a:avLst/>
                <a:gdLst>
                  <a:gd name="T0" fmla="*/ 39 w 226"/>
                  <a:gd name="T1" fmla="*/ 40 h 221"/>
                  <a:gd name="T2" fmla="*/ 34 w 226"/>
                  <a:gd name="T3" fmla="*/ 38 h 221"/>
                  <a:gd name="T4" fmla="*/ 29 w 226"/>
                  <a:gd name="T5" fmla="*/ 39 h 221"/>
                  <a:gd name="T6" fmla="*/ 26 w 226"/>
                  <a:gd name="T7" fmla="*/ 39 h 221"/>
                  <a:gd name="T8" fmla="*/ 25 w 226"/>
                  <a:gd name="T9" fmla="*/ 44 h 221"/>
                  <a:gd name="T10" fmla="*/ 21 w 226"/>
                  <a:gd name="T11" fmla="*/ 45 h 221"/>
                  <a:gd name="T12" fmla="*/ 18 w 226"/>
                  <a:gd name="T13" fmla="*/ 44 h 221"/>
                  <a:gd name="T14" fmla="*/ 16 w 226"/>
                  <a:gd name="T15" fmla="*/ 42 h 221"/>
                  <a:gd name="T16" fmla="*/ 12 w 226"/>
                  <a:gd name="T17" fmla="*/ 36 h 221"/>
                  <a:gd name="T18" fmla="*/ 10 w 226"/>
                  <a:gd name="T19" fmla="*/ 34 h 221"/>
                  <a:gd name="T20" fmla="*/ 9 w 226"/>
                  <a:gd name="T21" fmla="*/ 31 h 221"/>
                  <a:gd name="T22" fmla="*/ 9 w 226"/>
                  <a:gd name="T23" fmla="*/ 29 h 221"/>
                  <a:gd name="T24" fmla="*/ 6 w 226"/>
                  <a:gd name="T25" fmla="*/ 28 h 221"/>
                  <a:gd name="T26" fmla="*/ 5 w 226"/>
                  <a:gd name="T27" fmla="*/ 26 h 221"/>
                  <a:gd name="T28" fmla="*/ 3 w 226"/>
                  <a:gd name="T29" fmla="*/ 25 h 221"/>
                  <a:gd name="T30" fmla="*/ 0 w 226"/>
                  <a:gd name="T31" fmla="*/ 21 h 221"/>
                  <a:gd name="T32" fmla="*/ 1 w 226"/>
                  <a:gd name="T33" fmla="*/ 17 h 221"/>
                  <a:gd name="T34" fmla="*/ 2 w 226"/>
                  <a:gd name="T35" fmla="*/ 12 h 221"/>
                  <a:gd name="T36" fmla="*/ 2 w 226"/>
                  <a:gd name="T37" fmla="*/ 11 h 221"/>
                  <a:gd name="T38" fmla="*/ 4 w 226"/>
                  <a:gd name="T39" fmla="*/ 10 h 221"/>
                  <a:gd name="T40" fmla="*/ 8 w 226"/>
                  <a:gd name="T41" fmla="*/ 10 h 221"/>
                  <a:gd name="T42" fmla="*/ 9 w 226"/>
                  <a:gd name="T43" fmla="*/ 8 h 221"/>
                  <a:gd name="T44" fmla="*/ 9 w 226"/>
                  <a:gd name="T45" fmla="*/ 7 h 221"/>
                  <a:gd name="T46" fmla="*/ 9 w 226"/>
                  <a:gd name="T47" fmla="*/ 5 h 221"/>
                  <a:gd name="T48" fmla="*/ 11 w 226"/>
                  <a:gd name="T49" fmla="*/ 2 h 221"/>
                  <a:gd name="T50" fmla="*/ 12 w 226"/>
                  <a:gd name="T51" fmla="*/ 1 h 221"/>
                  <a:gd name="T52" fmla="*/ 14 w 226"/>
                  <a:gd name="T53" fmla="*/ 0 h 221"/>
                  <a:gd name="T54" fmla="*/ 23 w 226"/>
                  <a:gd name="T55" fmla="*/ 1 h 221"/>
                  <a:gd name="T56" fmla="*/ 31 w 226"/>
                  <a:gd name="T57" fmla="*/ 1 h 221"/>
                  <a:gd name="T58" fmla="*/ 33 w 226"/>
                  <a:gd name="T59" fmla="*/ 0 h 221"/>
                  <a:gd name="T60" fmla="*/ 40 w 226"/>
                  <a:gd name="T61" fmla="*/ 1 h 221"/>
                  <a:gd name="T62" fmla="*/ 45 w 226"/>
                  <a:gd name="T63" fmla="*/ 2 h 221"/>
                  <a:gd name="T64" fmla="*/ 44 w 226"/>
                  <a:gd name="T65" fmla="*/ 5 h 221"/>
                  <a:gd name="T66" fmla="*/ 43 w 226"/>
                  <a:gd name="T67" fmla="*/ 7 h 221"/>
                  <a:gd name="T68" fmla="*/ 41 w 226"/>
                  <a:gd name="T69" fmla="*/ 10 h 221"/>
                  <a:gd name="T70" fmla="*/ 41 w 226"/>
                  <a:gd name="T71" fmla="*/ 18 h 221"/>
                  <a:gd name="T72" fmla="*/ 44 w 226"/>
                  <a:gd name="T73" fmla="*/ 23 h 221"/>
                  <a:gd name="T74" fmla="*/ 44 w 226"/>
                  <a:gd name="T75" fmla="*/ 24 h 221"/>
                  <a:gd name="T76" fmla="*/ 45 w 226"/>
                  <a:gd name="T77" fmla="*/ 29 h 221"/>
                  <a:gd name="T78" fmla="*/ 43 w 226"/>
                  <a:gd name="T79" fmla="*/ 37 h 221"/>
                  <a:gd name="T80" fmla="*/ 40 w 226"/>
                  <a:gd name="T81" fmla="*/ 40 h 2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21"/>
                  <a:gd name="T125" fmla="*/ 226 w 226"/>
                  <a:gd name="T126" fmla="*/ 221 h 2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360" name="Freeform 260"/>
              <p:cNvSpPr>
                <a:spLocks noChangeAspect="1"/>
              </p:cNvSpPr>
              <p:nvPr/>
            </p:nvSpPr>
            <p:spPr bwMode="gray">
              <a:xfrm rot="-1047951">
                <a:off x="1790" y="2357"/>
                <a:ext cx="4" cy="4"/>
              </a:xfrm>
              <a:custGeom>
                <a:avLst/>
                <a:gdLst>
                  <a:gd name="T0" fmla="*/ 3 w 183"/>
                  <a:gd name="T1" fmla="*/ 0 h 93"/>
                  <a:gd name="T2" fmla="*/ 4 w 183"/>
                  <a:gd name="T3" fmla="*/ 1 h 93"/>
                  <a:gd name="T4" fmla="*/ 4 w 183"/>
                  <a:gd name="T5" fmla="*/ 2 h 93"/>
                  <a:gd name="T6" fmla="*/ 2 w 183"/>
                  <a:gd name="T7" fmla="*/ 4 h 93"/>
                  <a:gd name="T8" fmla="*/ 2 w 183"/>
                  <a:gd name="T9" fmla="*/ 4 h 93"/>
                  <a:gd name="T10" fmla="*/ 1 w 183"/>
                  <a:gd name="T11" fmla="*/ 3 h 93"/>
                  <a:gd name="T12" fmla="*/ 0 w 183"/>
                  <a:gd name="T13" fmla="*/ 3 h 93"/>
                  <a:gd name="T14" fmla="*/ 0 w 183"/>
                  <a:gd name="T15" fmla="*/ 2 h 93"/>
                  <a:gd name="T16" fmla="*/ 1 w 183"/>
                  <a:gd name="T17" fmla="*/ 1 h 93"/>
                  <a:gd name="T18" fmla="*/ 1 w 183"/>
                  <a:gd name="T19" fmla="*/ 1 h 93"/>
                  <a:gd name="T20" fmla="*/ 2 w 183"/>
                  <a:gd name="T21" fmla="*/ 2 h 93"/>
                  <a:gd name="T22" fmla="*/ 3 w 183"/>
                  <a:gd name="T23" fmla="*/ 0 h 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3"/>
                  <a:gd name="T37" fmla="*/ 0 h 93"/>
                  <a:gd name="T38" fmla="*/ 183 w 183"/>
                  <a:gd name="T39" fmla="*/ 93 h 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61" name="Freeform 261"/>
              <p:cNvSpPr>
                <a:spLocks noChangeAspect="1"/>
              </p:cNvSpPr>
              <p:nvPr/>
            </p:nvSpPr>
            <p:spPr bwMode="gray">
              <a:xfrm rot="-1047951">
                <a:off x="1753" y="2352"/>
                <a:ext cx="3" cy="4"/>
              </a:xfrm>
              <a:custGeom>
                <a:avLst/>
                <a:gdLst>
                  <a:gd name="T0" fmla="*/ 1 w 101"/>
                  <a:gd name="T1" fmla="*/ 1 h 102"/>
                  <a:gd name="T2" fmla="*/ 0 w 101"/>
                  <a:gd name="T3" fmla="*/ 0 h 102"/>
                  <a:gd name="T4" fmla="*/ 0 w 101"/>
                  <a:gd name="T5" fmla="*/ 0 h 102"/>
                  <a:gd name="T6" fmla="*/ 0 w 101"/>
                  <a:gd name="T7" fmla="*/ 2 h 102"/>
                  <a:gd name="T8" fmla="*/ 1 w 101"/>
                  <a:gd name="T9" fmla="*/ 3 h 102"/>
                  <a:gd name="T10" fmla="*/ 3 w 101"/>
                  <a:gd name="T11" fmla="*/ 4 h 102"/>
                  <a:gd name="T12" fmla="*/ 3 w 101"/>
                  <a:gd name="T13" fmla="*/ 3 h 102"/>
                  <a:gd name="T14" fmla="*/ 2 w 101"/>
                  <a:gd name="T15" fmla="*/ 3 h 102"/>
                  <a:gd name="T16" fmla="*/ 1 w 101"/>
                  <a:gd name="T17" fmla="*/ 1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102"/>
                  <a:gd name="T29" fmla="*/ 101 w 101"/>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62" name="Freeform 262"/>
              <p:cNvSpPr>
                <a:spLocks noChangeAspect="1"/>
              </p:cNvSpPr>
              <p:nvPr/>
            </p:nvSpPr>
            <p:spPr bwMode="gray">
              <a:xfrm rot="-1047951">
                <a:off x="1758" y="2351"/>
                <a:ext cx="2" cy="4"/>
              </a:xfrm>
              <a:custGeom>
                <a:avLst/>
                <a:gdLst>
                  <a:gd name="T0" fmla="*/ 1 w 69"/>
                  <a:gd name="T1" fmla="*/ 1 h 85"/>
                  <a:gd name="T2" fmla="*/ 0 w 69"/>
                  <a:gd name="T3" fmla="*/ 0 h 85"/>
                  <a:gd name="T4" fmla="*/ 0 w 69"/>
                  <a:gd name="T5" fmla="*/ 1 h 85"/>
                  <a:gd name="T6" fmla="*/ 1 w 69"/>
                  <a:gd name="T7" fmla="*/ 2 h 85"/>
                  <a:gd name="T8" fmla="*/ 2 w 69"/>
                  <a:gd name="T9" fmla="*/ 4 h 85"/>
                  <a:gd name="T10" fmla="*/ 2 w 69"/>
                  <a:gd name="T11" fmla="*/ 4 h 85"/>
                  <a:gd name="T12" fmla="*/ 2 w 69"/>
                  <a:gd name="T13" fmla="*/ 2 h 85"/>
                  <a:gd name="T14" fmla="*/ 2 w 69"/>
                  <a:gd name="T15" fmla="*/ 1 h 85"/>
                  <a:gd name="T16" fmla="*/ 1 w 69"/>
                  <a:gd name="T17" fmla="*/ 1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85"/>
                  <a:gd name="T29" fmla="*/ 69 w 69"/>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58" name="Freeform 335"/>
            <p:cNvSpPr>
              <a:spLocks noChangeAspect="1"/>
            </p:cNvSpPr>
            <p:nvPr/>
          </p:nvSpPr>
          <p:spPr bwMode="gray">
            <a:xfrm rot="20552049">
              <a:off x="2908526" y="4492930"/>
              <a:ext cx="3058" cy="6015"/>
            </a:xfrm>
            <a:custGeom>
              <a:avLst/>
              <a:gdLst>
                <a:gd name="T0" fmla="*/ 182056429 w 86"/>
                <a:gd name="T1" fmla="*/ 0 h 63"/>
                <a:gd name="T2" fmla="*/ 91028215 w 86"/>
                <a:gd name="T3" fmla="*/ 2147483647 h 63"/>
                <a:gd name="T4" fmla="*/ 0 w 86"/>
                <a:gd name="T5" fmla="*/ 2147483647 h 63"/>
                <a:gd name="T6" fmla="*/ 0 w 86"/>
                <a:gd name="T7" fmla="*/ 2147483647 h 63"/>
                <a:gd name="T8" fmla="*/ 91028215 w 86"/>
                <a:gd name="T9" fmla="*/ 2147483647 h 63"/>
                <a:gd name="T10" fmla="*/ 182056429 w 86"/>
                <a:gd name="T11" fmla="*/ 0 h 63"/>
                <a:gd name="T12" fmla="*/ 0 60000 65536"/>
                <a:gd name="T13" fmla="*/ 0 60000 65536"/>
                <a:gd name="T14" fmla="*/ 0 60000 65536"/>
                <a:gd name="T15" fmla="*/ 0 60000 65536"/>
                <a:gd name="T16" fmla="*/ 0 60000 65536"/>
                <a:gd name="T17" fmla="*/ 0 60000 65536"/>
                <a:gd name="T18" fmla="*/ 0 w 86"/>
                <a:gd name="T19" fmla="*/ 0 h 63"/>
                <a:gd name="T20" fmla="*/ 86 w 86"/>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86" h="63">
                  <a:moveTo>
                    <a:pt x="86" y="0"/>
                  </a:moveTo>
                  <a:lnTo>
                    <a:pt x="51" y="11"/>
                  </a:lnTo>
                  <a:lnTo>
                    <a:pt x="0" y="52"/>
                  </a:lnTo>
                  <a:lnTo>
                    <a:pt x="14" y="63"/>
                  </a:lnTo>
                  <a:lnTo>
                    <a:pt x="62" y="31"/>
                  </a:lnTo>
                  <a:lnTo>
                    <a:pt x="86"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59" name="Freeform 336"/>
            <p:cNvSpPr>
              <a:spLocks noChangeAspect="1"/>
            </p:cNvSpPr>
            <p:nvPr/>
          </p:nvSpPr>
          <p:spPr bwMode="gray">
            <a:xfrm rot="20552049">
              <a:off x="2899351" y="4510975"/>
              <a:ext cx="12232" cy="21053"/>
            </a:xfrm>
            <a:custGeom>
              <a:avLst/>
              <a:gdLst>
                <a:gd name="T0" fmla="*/ 1008425592 w 287"/>
                <a:gd name="T1" fmla="*/ 2147483647 h 245"/>
                <a:gd name="T2" fmla="*/ 1008425592 w 287"/>
                <a:gd name="T3" fmla="*/ 2147483647 h 245"/>
                <a:gd name="T4" fmla="*/ 839718687 w 287"/>
                <a:gd name="T5" fmla="*/ 2147483647 h 245"/>
                <a:gd name="T6" fmla="*/ 1008425592 w 287"/>
                <a:gd name="T7" fmla="*/ 2147483647 h 245"/>
                <a:gd name="T8" fmla="*/ 1008425592 w 287"/>
                <a:gd name="T9" fmla="*/ 2147483647 h 245"/>
                <a:gd name="T10" fmla="*/ 1008425592 w 287"/>
                <a:gd name="T11" fmla="*/ 2147483647 h 245"/>
                <a:gd name="T12" fmla="*/ 839718687 w 287"/>
                <a:gd name="T13" fmla="*/ 2147483647 h 245"/>
                <a:gd name="T14" fmla="*/ 671013021 w 287"/>
                <a:gd name="T15" fmla="*/ 2147483647 h 245"/>
                <a:gd name="T16" fmla="*/ 0 w 287"/>
                <a:gd name="T17" fmla="*/ 2147483647 h 245"/>
                <a:gd name="T18" fmla="*/ 0 w 287"/>
                <a:gd name="T19" fmla="*/ 2147483647 h 245"/>
                <a:gd name="T20" fmla="*/ 337412837 w 287"/>
                <a:gd name="T21" fmla="*/ 2147483647 h 245"/>
                <a:gd name="T22" fmla="*/ 337412837 w 287"/>
                <a:gd name="T23" fmla="*/ 2147483647 h 245"/>
                <a:gd name="T24" fmla="*/ 506118061 w 287"/>
                <a:gd name="T25" fmla="*/ 2147483647 h 245"/>
                <a:gd name="T26" fmla="*/ 506118061 w 287"/>
                <a:gd name="T27" fmla="*/ 2147483647 h 245"/>
                <a:gd name="T28" fmla="*/ 337412837 w 287"/>
                <a:gd name="T29" fmla="*/ 2147483647 h 245"/>
                <a:gd name="T30" fmla="*/ 337412837 w 287"/>
                <a:gd name="T31" fmla="*/ 2147483647 h 245"/>
                <a:gd name="T32" fmla="*/ 337412837 w 287"/>
                <a:gd name="T33" fmla="*/ 2147483647 h 245"/>
                <a:gd name="T34" fmla="*/ 337412837 w 287"/>
                <a:gd name="T35" fmla="*/ 2147483647 h 245"/>
                <a:gd name="T36" fmla="*/ 337412837 w 287"/>
                <a:gd name="T37" fmla="*/ 2147483647 h 245"/>
                <a:gd name="T38" fmla="*/ 671013021 w 287"/>
                <a:gd name="T39" fmla="*/ 2147483647 h 245"/>
                <a:gd name="T40" fmla="*/ 1008425592 w 287"/>
                <a:gd name="T41" fmla="*/ 0 h 245"/>
                <a:gd name="T42" fmla="*/ 1008425592 w 287"/>
                <a:gd name="T43" fmla="*/ 0 h 245"/>
                <a:gd name="T44" fmla="*/ 1008425592 w 287"/>
                <a:gd name="T45" fmla="*/ 2147483647 h 2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7"/>
                <a:gd name="T70" fmla="*/ 0 h 245"/>
                <a:gd name="T71" fmla="*/ 287 w 287"/>
                <a:gd name="T72" fmla="*/ 245 h 2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60" name="Freeform 347"/>
            <p:cNvSpPr>
              <a:spLocks noChangeAspect="1"/>
            </p:cNvSpPr>
            <p:nvPr/>
          </p:nvSpPr>
          <p:spPr bwMode="gray">
            <a:xfrm rot="20552049">
              <a:off x="2891706" y="4471876"/>
              <a:ext cx="1529" cy="6015"/>
            </a:xfrm>
            <a:custGeom>
              <a:avLst/>
              <a:gdLst>
                <a:gd name="T0" fmla="*/ 47448923 w 49"/>
                <a:gd name="T1" fmla="*/ 0 h 62"/>
                <a:gd name="T2" fmla="*/ 0 w 49"/>
                <a:gd name="T3" fmla="*/ 2147483647 h 62"/>
                <a:gd name="T4" fmla="*/ 0 w 49"/>
                <a:gd name="T5" fmla="*/ 2147483647 h 62"/>
                <a:gd name="T6" fmla="*/ 47448923 w 49"/>
                <a:gd name="T7" fmla="*/ 2147483647 h 62"/>
                <a:gd name="T8" fmla="*/ 47448923 w 49"/>
                <a:gd name="T9" fmla="*/ 0 h 62"/>
                <a:gd name="T10" fmla="*/ 0 60000 65536"/>
                <a:gd name="T11" fmla="*/ 0 60000 65536"/>
                <a:gd name="T12" fmla="*/ 0 60000 65536"/>
                <a:gd name="T13" fmla="*/ 0 60000 65536"/>
                <a:gd name="T14" fmla="*/ 0 60000 65536"/>
                <a:gd name="T15" fmla="*/ 0 w 49"/>
                <a:gd name="T16" fmla="*/ 0 h 62"/>
                <a:gd name="T17" fmla="*/ 49 w 49"/>
                <a:gd name="T18" fmla="*/ 62 h 62"/>
              </a:gdLst>
              <a:ahLst/>
              <a:cxnLst>
                <a:cxn ang="T10">
                  <a:pos x="T0" y="T1"/>
                </a:cxn>
                <a:cxn ang="T11">
                  <a:pos x="T2" y="T3"/>
                </a:cxn>
                <a:cxn ang="T12">
                  <a:pos x="T4" y="T5"/>
                </a:cxn>
                <a:cxn ang="T13">
                  <a:pos x="T6" y="T7"/>
                </a:cxn>
                <a:cxn ang="T14">
                  <a:pos x="T8" y="T9"/>
                </a:cxn>
              </a:cxnLst>
              <a:rect l="T15" t="T16" r="T17" b="T18"/>
              <a:pathLst>
                <a:path w="49" h="62">
                  <a:moveTo>
                    <a:pt x="49" y="0"/>
                  </a:moveTo>
                  <a:lnTo>
                    <a:pt x="17" y="14"/>
                  </a:lnTo>
                  <a:lnTo>
                    <a:pt x="0" y="62"/>
                  </a:lnTo>
                  <a:lnTo>
                    <a:pt x="38" y="41"/>
                  </a:lnTo>
                  <a:lnTo>
                    <a:pt x="49"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61" name="Freeform 263"/>
            <p:cNvSpPr>
              <a:spLocks noChangeAspect="1"/>
            </p:cNvSpPr>
            <p:nvPr/>
          </p:nvSpPr>
          <p:spPr bwMode="gray">
            <a:xfrm>
              <a:off x="2388630" y="4438793"/>
              <a:ext cx="94804" cy="97746"/>
            </a:xfrm>
            <a:custGeom>
              <a:avLst/>
              <a:gdLst>
                <a:gd name="T0" fmla="*/ 2147483647 w 234"/>
                <a:gd name="T1" fmla="*/ 0 h 236"/>
                <a:gd name="T2" fmla="*/ 2147483647 w 234"/>
                <a:gd name="T3" fmla="*/ 2147483647 h 236"/>
                <a:gd name="T4" fmla="*/ 2147483647 w 234"/>
                <a:gd name="T5" fmla="*/ 2147483647 h 236"/>
                <a:gd name="T6" fmla="*/ 2147483647 w 234"/>
                <a:gd name="T7" fmla="*/ 2147483647 h 236"/>
                <a:gd name="T8" fmla="*/ 2147483647 w 234"/>
                <a:gd name="T9" fmla="*/ 2147483647 h 236"/>
                <a:gd name="T10" fmla="*/ 2147483647 w 234"/>
                <a:gd name="T11" fmla="*/ 2147483647 h 236"/>
                <a:gd name="T12" fmla="*/ 2147483647 w 234"/>
                <a:gd name="T13" fmla="*/ 2147483647 h 236"/>
                <a:gd name="T14" fmla="*/ 2147483647 w 234"/>
                <a:gd name="T15" fmla="*/ 2147483647 h 236"/>
                <a:gd name="T16" fmla="*/ 2147483647 w 234"/>
                <a:gd name="T17" fmla="*/ 2147483647 h 236"/>
                <a:gd name="T18" fmla="*/ 2147483647 w 234"/>
                <a:gd name="T19" fmla="*/ 2147483647 h 236"/>
                <a:gd name="T20" fmla="*/ 2147483647 w 234"/>
                <a:gd name="T21" fmla="*/ 2147483647 h 236"/>
                <a:gd name="T22" fmla="*/ 2147483647 w 234"/>
                <a:gd name="T23" fmla="*/ 2147483647 h 236"/>
                <a:gd name="T24" fmla="*/ 2147483647 w 234"/>
                <a:gd name="T25" fmla="*/ 2147483647 h 236"/>
                <a:gd name="T26" fmla="*/ 2147483647 w 234"/>
                <a:gd name="T27" fmla="*/ 2147483647 h 236"/>
                <a:gd name="T28" fmla="*/ 2147483647 w 234"/>
                <a:gd name="T29" fmla="*/ 2147483647 h 236"/>
                <a:gd name="T30" fmla="*/ 2147483647 w 234"/>
                <a:gd name="T31" fmla="*/ 2147483647 h 236"/>
                <a:gd name="T32" fmla="*/ 2147483647 w 234"/>
                <a:gd name="T33" fmla="*/ 2147483647 h 236"/>
                <a:gd name="T34" fmla="*/ 2147483647 w 234"/>
                <a:gd name="T35" fmla="*/ 2147483647 h 236"/>
                <a:gd name="T36" fmla="*/ 2147483647 w 234"/>
                <a:gd name="T37" fmla="*/ 2147483647 h 236"/>
                <a:gd name="T38" fmla="*/ 0 w 234"/>
                <a:gd name="T39" fmla="*/ 2147483647 h 236"/>
                <a:gd name="T40" fmla="*/ 0 w 234"/>
                <a:gd name="T41" fmla="*/ 2147483647 h 236"/>
                <a:gd name="T42" fmla="*/ 2147483647 w 234"/>
                <a:gd name="T43" fmla="*/ 2147483647 h 236"/>
                <a:gd name="T44" fmla="*/ 2147483647 w 234"/>
                <a:gd name="T45" fmla="*/ 2147483647 h 236"/>
                <a:gd name="T46" fmla="*/ 2147483647 w 234"/>
                <a:gd name="T47" fmla="*/ 2147483647 h 236"/>
                <a:gd name="T48" fmla="*/ 2147483647 w 234"/>
                <a:gd name="T49" fmla="*/ 2147483647 h 236"/>
                <a:gd name="T50" fmla="*/ 2147483647 w 234"/>
                <a:gd name="T51" fmla="*/ 2147483647 h 236"/>
                <a:gd name="T52" fmla="*/ 2147483647 w 234"/>
                <a:gd name="T53" fmla="*/ 2147483647 h 236"/>
                <a:gd name="T54" fmla="*/ 2147483647 w 234"/>
                <a:gd name="T55" fmla="*/ 2147483647 h 236"/>
                <a:gd name="T56" fmla="*/ 2147483647 w 234"/>
                <a:gd name="T57" fmla="*/ 2147483647 h 236"/>
                <a:gd name="T58" fmla="*/ 2147483647 w 234"/>
                <a:gd name="T59" fmla="*/ 2147483647 h 236"/>
                <a:gd name="T60" fmla="*/ 2147483647 w 234"/>
                <a:gd name="T61" fmla="*/ 2147483647 h 236"/>
                <a:gd name="T62" fmla="*/ 2147483647 w 234"/>
                <a:gd name="T63" fmla="*/ 2147483647 h 236"/>
                <a:gd name="T64" fmla="*/ 2147483647 w 234"/>
                <a:gd name="T65" fmla="*/ 2147483647 h 236"/>
                <a:gd name="T66" fmla="*/ 2147483647 w 234"/>
                <a:gd name="T67" fmla="*/ 2147483647 h 236"/>
                <a:gd name="T68" fmla="*/ 2147483647 w 234"/>
                <a:gd name="T69" fmla="*/ 2147483647 h 236"/>
                <a:gd name="T70" fmla="*/ 2147483647 w 234"/>
                <a:gd name="T71" fmla="*/ 2147483647 h 236"/>
                <a:gd name="T72" fmla="*/ 2147483647 w 234"/>
                <a:gd name="T73" fmla="*/ 2147483647 h 236"/>
                <a:gd name="T74" fmla="*/ 2147483647 w 234"/>
                <a:gd name="T75" fmla="*/ 2147483647 h 236"/>
                <a:gd name="T76" fmla="*/ 2147483647 w 234"/>
                <a:gd name="T77" fmla="*/ 0 h 2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4"/>
                <a:gd name="T118" fmla="*/ 0 h 236"/>
                <a:gd name="T119" fmla="*/ 234 w 234"/>
                <a:gd name="T120" fmla="*/ 236 h 2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62" name="Freeform 264"/>
            <p:cNvSpPr>
              <a:spLocks noChangeAspect="1"/>
            </p:cNvSpPr>
            <p:nvPr/>
          </p:nvSpPr>
          <p:spPr bwMode="gray">
            <a:xfrm>
              <a:off x="2489551" y="4563607"/>
              <a:ext cx="129973" cy="55641"/>
            </a:xfrm>
            <a:custGeom>
              <a:avLst/>
              <a:gdLst>
                <a:gd name="T0" fmla="*/ 2147483647 w 318"/>
                <a:gd name="T1" fmla="*/ 0 h 135"/>
                <a:gd name="T2" fmla="*/ 2147483647 w 318"/>
                <a:gd name="T3" fmla="*/ 2147483647 h 135"/>
                <a:gd name="T4" fmla="*/ 2147483647 w 318"/>
                <a:gd name="T5" fmla="*/ 2147483647 h 135"/>
                <a:gd name="T6" fmla="*/ 2147483647 w 318"/>
                <a:gd name="T7" fmla="*/ 2147483647 h 135"/>
                <a:gd name="T8" fmla="*/ 0 w 318"/>
                <a:gd name="T9" fmla="*/ 2147483647 h 135"/>
                <a:gd name="T10" fmla="*/ 2147483647 w 318"/>
                <a:gd name="T11" fmla="*/ 2147483647 h 135"/>
                <a:gd name="T12" fmla="*/ 2147483647 w 318"/>
                <a:gd name="T13" fmla="*/ 2147483647 h 135"/>
                <a:gd name="T14" fmla="*/ 2147483647 w 318"/>
                <a:gd name="T15" fmla="*/ 2147483647 h 135"/>
                <a:gd name="T16" fmla="*/ 2147483647 w 318"/>
                <a:gd name="T17" fmla="*/ 2147483647 h 135"/>
                <a:gd name="T18" fmla="*/ 2147483647 w 318"/>
                <a:gd name="T19" fmla="*/ 2147483647 h 135"/>
                <a:gd name="T20" fmla="*/ 2147483647 w 318"/>
                <a:gd name="T21" fmla="*/ 2147483647 h 135"/>
                <a:gd name="T22" fmla="*/ 2147483647 w 318"/>
                <a:gd name="T23" fmla="*/ 2147483647 h 135"/>
                <a:gd name="T24" fmla="*/ 2147483647 w 318"/>
                <a:gd name="T25" fmla="*/ 2147483647 h 135"/>
                <a:gd name="T26" fmla="*/ 2147483647 w 318"/>
                <a:gd name="T27" fmla="*/ 2147483647 h 135"/>
                <a:gd name="T28" fmla="*/ 2147483647 w 318"/>
                <a:gd name="T29" fmla="*/ 2147483647 h 135"/>
                <a:gd name="T30" fmla="*/ 2147483647 w 318"/>
                <a:gd name="T31" fmla="*/ 2147483647 h 135"/>
                <a:gd name="T32" fmla="*/ 2147483647 w 318"/>
                <a:gd name="T33" fmla="*/ 2147483647 h 135"/>
                <a:gd name="T34" fmla="*/ 2147483647 w 318"/>
                <a:gd name="T35" fmla="*/ 2147483647 h 135"/>
                <a:gd name="T36" fmla="*/ 2147483647 w 318"/>
                <a:gd name="T37" fmla="*/ 2147483647 h 135"/>
                <a:gd name="T38" fmla="*/ 2147483647 w 318"/>
                <a:gd name="T39" fmla="*/ 2147483647 h 135"/>
                <a:gd name="T40" fmla="*/ 2147483647 w 318"/>
                <a:gd name="T41" fmla="*/ 2147483647 h 135"/>
                <a:gd name="T42" fmla="*/ 2147483647 w 318"/>
                <a:gd name="T43" fmla="*/ 2147483647 h 135"/>
                <a:gd name="T44" fmla="*/ 2147483647 w 318"/>
                <a:gd name="T45" fmla="*/ 2147483647 h 135"/>
                <a:gd name="T46" fmla="*/ 2147483647 w 318"/>
                <a:gd name="T47" fmla="*/ 2147483647 h 135"/>
                <a:gd name="T48" fmla="*/ 2147483647 w 318"/>
                <a:gd name="T49" fmla="*/ 2147483647 h 135"/>
                <a:gd name="T50" fmla="*/ 2147483647 w 318"/>
                <a:gd name="T51" fmla="*/ 2147483647 h 135"/>
                <a:gd name="T52" fmla="*/ 2147483647 w 318"/>
                <a:gd name="T53" fmla="*/ 2147483647 h 135"/>
                <a:gd name="T54" fmla="*/ 2147483647 w 318"/>
                <a:gd name="T55" fmla="*/ 2147483647 h 135"/>
                <a:gd name="T56" fmla="*/ 2147483647 w 318"/>
                <a:gd name="T57" fmla="*/ 2147483647 h 135"/>
                <a:gd name="T58" fmla="*/ 2147483647 w 318"/>
                <a:gd name="T59" fmla="*/ 2147483647 h 135"/>
                <a:gd name="T60" fmla="*/ 2147483647 w 318"/>
                <a:gd name="T61" fmla="*/ 2147483647 h 135"/>
                <a:gd name="T62" fmla="*/ 2147483647 w 318"/>
                <a:gd name="T63" fmla="*/ 2147483647 h 135"/>
                <a:gd name="T64" fmla="*/ 2147483647 w 318"/>
                <a:gd name="T65" fmla="*/ 2147483647 h 135"/>
                <a:gd name="T66" fmla="*/ 2147483647 w 318"/>
                <a:gd name="T67" fmla="*/ 0 h 135"/>
                <a:gd name="T68" fmla="*/ 2147483647 w 318"/>
                <a:gd name="T69" fmla="*/ 2147483647 h 135"/>
                <a:gd name="T70" fmla="*/ 2147483647 w 318"/>
                <a:gd name="T71" fmla="*/ 2147483647 h 135"/>
                <a:gd name="T72" fmla="*/ 2147483647 w 318"/>
                <a:gd name="T73" fmla="*/ 2147483647 h 135"/>
                <a:gd name="T74" fmla="*/ 2147483647 w 318"/>
                <a:gd name="T75" fmla="*/ 2147483647 h 135"/>
                <a:gd name="T76" fmla="*/ 2147483647 w 318"/>
                <a:gd name="T77" fmla="*/ 2147483647 h 135"/>
                <a:gd name="T78" fmla="*/ 2147483647 w 318"/>
                <a:gd name="T79" fmla="*/ 2147483647 h 135"/>
                <a:gd name="T80" fmla="*/ 2147483647 w 318"/>
                <a:gd name="T81" fmla="*/ 2147483647 h 135"/>
                <a:gd name="T82" fmla="*/ 2147483647 w 318"/>
                <a:gd name="T83" fmla="*/ 2147483647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8"/>
                <a:gd name="T127" fmla="*/ 0 h 135"/>
                <a:gd name="T128" fmla="*/ 318 w 318"/>
                <a:gd name="T129" fmla="*/ 135 h 1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63" name="Freeform 265"/>
            <p:cNvSpPr>
              <a:spLocks noChangeAspect="1"/>
            </p:cNvSpPr>
            <p:nvPr/>
          </p:nvSpPr>
          <p:spPr bwMode="gray">
            <a:xfrm>
              <a:off x="2286180" y="4372626"/>
              <a:ext cx="85629" cy="97746"/>
            </a:xfrm>
            <a:custGeom>
              <a:avLst/>
              <a:gdLst>
                <a:gd name="T0" fmla="*/ 2147483647 w 212"/>
                <a:gd name="T1" fmla="*/ 0 h 235"/>
                <a:gd name="T2" fmla="*/ 2147483647 w 212"/>
                <a:gd name="T3" fmla="*/ 2147483647 h 235"/>
                <a:gd name="T4" fmla="*/ 2147483647 w 212"/>
                <a:gd name="T5" fmla="*/ 2147483647 h 235"/>
                <a:gd name="T6" fmla="*/ 2147483647 w 212"/>
                <a:gd name="T7" fmla="*/ 2147483647 h 235"/>
                <a:gd name="T8" fmla="*/ 2147483647 w 212"/>
                <a:gd name="T9" fmla="*/ 2147483647 h 235"/>
                <a:gd name="T10" fmla="*/ 2147483647 w 212"/>
                <a:gd name="T11" fmla="*/ 2147483647 h 235"/>
                <a:gd name="T12" fmla="*/ 2147483647 w 212"/>
                <a:gd name="T13" fmla="*/ 2147483647 h 235"/>
                <a:gd name="T14" fmla="*/ 2147483647 w 212"/>
                <a:gd name="T15" fmla="*/ 2147483647 h 235"/>
                <a:gd name="T16" fmla="*/ 2147483647 w 212"/>
                <a:gd name="T17" fmla="*/ 2147483647 h 235"/>
                <a:gd name="T18" fmla="*/ 2147483647 w 212"/>
                <a:gd name="T19" fmla="*/ 2147483647 h 235"/>
                <a:gd name="T20" fmla="*/ 2147483647 w 212"/>
                <a:gd name="T21" fmla="*/ 2147483647 h 235"/>
                <a:gd name="T22" fmla="*/ 0 w 212"/>
                <a:gd name="T23" fmla="*/ 2147483647 h 235"/>
                <a:gd name="T24" fmla="*/ 0 w 212"/>
                <a:gd name="T25" fmla="*/ 2147483647 h 235"/>
                <a:gd name="T26" fmla="*/ 2147483647 w 212"/>
                <a:gd name="T27" fmla="*/ 2147483647 h 235"/>
                <a:gd name="T28" fmla="*/ 2147483647 w 212"/>
                <a:gd name="T29" fmla="*/ 2147483647 h 235"/>
                <a:gd name="T30" fmla="*/ 2147483647 w 212"/>
                <a:gd name="T31" fmla="*/ 2147483647 h 235"/>
                <a:gd name="T32" fmla="*/ 2147483647 w 212"/>
                <a:gd name="T33" fmla="*/ 2147483647 h 235"/>
                <a:gd name="T34" fmla="*/ 2147483647 w 212"/>
                <a:gd name="T35" fmla="*/ 2147483647 h 235"/>
                <a:gd name="T36" fmla="*/ 2147483647 w 212"/>
                <a:gd name="T37" fmla="*/ 2147483647 h 235"/>
                <a:gd name="T38" fmla="*/ 2147483647 w 212"/>
                <a:gd name="T39" fmla="*/ 2147483647 h 235"/>
                <a:gd name="T40" fmla="*/ 2147483647 w 212"/>
                <a:gd name="T41" fmla="*/ 2147483647 h 235"/>
                <a:gd name="T42" fmla="*/ 2147483647 w 212"/>
                <a:gd name="T43" fmla="*/ 2147483647 h 235"/>
                <a:gd name="T44" fmla="*/ 2147483647 w 212"/>
                <a:gd name="T45" fmla="*/ 2147483647 h 235"/>
                <a:gd name="T46" fmla="*/ 2147483647 w 212"/>
                <a:gd name="T47" fmla="*/ 2147483647 h 235"/>
                <a:gd name="T48" fmla="*/ 2147483647 w 212"/>
                <a:gd name="T49" fmla="*/ 2147483647 h 235"/>
                <a:gd name="T50" fmla="*/ 2147483647 w 212"/>
                <a:gd name="T51" fmla="*/ 2147483647 h 235"/>
                <a:gd name="T52" fmla="*/ 2147483647 w 212"/>
                <a:gd name="T53" fmla="*/ 2147483647 h 235"/>
                <a:gd name="T54" fmla="*/ 2147483647 w 212"/>
                <a:gd name="T55" fmla="*/ 2147483647 h 235"/>
                <a:gd name="T56" fmla="*/ 2147483647 w 212"/>
                <a:gd name="T57" fmla="*/ 2147483647 h 235"/>
                <a:gd name="T58" fmla="*/ 2147483647 w 212"/>
                <a:gd name="T59" fmla="*/ 2147483647 h 235"/>
                <a:gd name="T60" fmla="*/ 2147483647 w 212"/>
                <a:gd name="T61" fmla="*/ 2147483647 h 235"/>
                <a:gd name="T62" fmla="*/ 2147483647 w 212"/>
                <a:gd name="T63" fmla="*/ 2147483647 h 235"/>
                <a:gd name="T64" fmla="*/ 2147483647 w 212"/>
                <a:gd name="T65" fmla="*/ 2147483647 h 235"/>
                <a:gd name="T66" fmla="*/ 2147483647 w 212"/>
                <a:gd name="T67" fmla="*/ 2147483647 h 235"/>
                <a:gd name="T68" fmla="*/ 2147483647 w 212"/>
                <a:gd name="T69" fmla="*/ 2147483647 h 235"/>
                <a:gd name="T70" fmla="*/ 2147483647 w 212"/>
                <a:gd name="T71" fmla="*/ 2147483647 h 235"/>
                <a:gd name="T72" fmla="*/ 2147483647 w 212"/>
                <a:gd name="T73" fmla="*/ 2147483647 h 235"/>
                <a:gd name="T74" fmla="*/ 2147483647 w 212"/>
                <a:gd name="T75" fmla="*/ 2147483647 h 2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2"/>
                <a:gd name="T115" fmla="*/ 0 h 235"/>
                <a:gd name="T116" fmla="*/ 212 w 212"/>
                <a:gd name="T117" fmla="*/ 235 h 2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64" name="Freeform 267"/>
            <p:cNvSpPr>
              <a:spLocks noChangeAspect="1"/>
            </p:cNvSpPr>
            <p:nvPr/>
          </p:nvSpPr>
          <p:spPr bwMode="gray">
            <a:xfrm>
              <a:off x="2333583" y="4453830"/>
              <a:ext cx="50460" cy="28571"/>
            </a:xfrm>
            <a:custGeom>
              <a:avLst/>
              <a:gdLst>
                <a:gd name="T0" fmla="*/ 2147483647 w 125"/>
                <a:gd name="T1" fmla="*/ 0 h 71"/>
                <a:gd name="T2" fmla="*/ 2147483647 w 125"/>
                <a:gd name="T3" fmla="*/ 2147483647 h 71"/>
                <a:gd name="T4" fmla="*/ 2147483647 w 125"/>
                <a:gd name="T5" fmla="*/ 2147483647 h 71"/>
                <a:gd name="T6" fmla="*/ 2147483647 w 125"/>
                <a:gd name="T7" fmla="*/ 2147483647 h 71"/>
                <a:gd name="T8" fmla="*/ 2147483647 w 125"/>
                <a:gd name="T9" fmla="*/ 2147483647 h 71"/>
                <a:gd name="T10" fmla="*/ 2147483647 w 125"/>
                <a:gd name="T11" fmla="*/ 2147483647 h 71"/>
                <a:gd name="T12" fmla="*/ 2147483647 w 125"/>
                <a:gd name="T13" fmla="*/ 2147483647 h 71"/>
                <a:gd name="T14" fmla="*/ 0 w 125"/>
                <a:gd name="T15" fmla="*/ 2147483647 h 71"/>
                <a:gd name="T16" fmla="*/ 0 w 125"/>
                <a:gd name="T17" fmla="*/ 2147483647 h 71"/>
                <a:gd name="T18" fmla="*/ 2147483647 w 125"/>
                <a:gd name="T19" fmla="*/ 2147483647 h 71"/>
                <a:gd name="T20" fmla="*/ 2147483647 w 125"/>
                <a:gd name="T21" fmla="*/ 2147483647 h 71"/>
                <a:gd name="T22" fmla="*/ 2147483647 w 125"/>
                <a:gd name="T23" fmla="*/ 2147483647 h 71"/>
                <a:gd name="T24" fmla="*/ 2147483647 w 125"/>
                <a:gd name="T25" fmla="*/ 2147483647 h 71"/>
                <a:gd name="T26" fmla="*/ 2147483647 w 125"/>
                <a:gd name="T27" fmla="*/ 2147483647 h 71"/>
                <a:gd name="T28" fmla="*/ 2147483647 w 125"/>
                <a:gd name="T29" fmla="*/ 2147483647 h 71"/>
                <a:gd name="T30" fmla="*/ 2147483647 w 125"/>
                <a:gd name="T31" fmla="*/ 2147483647 h 71"/>
                <a:gd name="T32" fmla="*/ 2147483647 w 125"/>
                <a:gd name="T33" fmla="*/ 2147483647 h 71"/>
                <a:gd name="T34" fmla="*/ 2147483647 w 125"/>
                <a:gd name="T35" fmla="*/ 2147483647 h 71"/>
                <a:gd name="T36" fmla="*/ 2147483647 w 125"/>
                <a:gd name="T37" fmla="*/ 2147483647 h 71"/>
                <a:gd name="T38" fmla="*/ 2147483647 w 125"/>
                <a:gd name="T39" fmla="*/ 2147483647 h 71"/>
                <a:gd name="T40" fmla="*/ 2147483647 w 125"/>
                <a:gd name="T41" fmla="*/ 2147483647 h 71"/>
                <a:gd name="T42" fmla="*/ 2147483647 w 125"/>
                <a:gd name="T43" fmla="*/ 2147483647 h 71"/>
                <a:gd name="T44" fmla="*/ 2147483647 w 125"/>
                <a:gd name="T45" fmla="*/ 2147483647 h 71"/>
                <a:gd name="T46" fmla="*/ 2147483647 w 125"/>
                <a:gd name="T47" fmla="*/ 2147483647 h 71"/>
                <a:gd name="T48" fmla="*/ 2147483647 w 125"/>
                <a:gd name="T49" fmla="*/ 2147483647 h 71"/>
                <a:gd name="T50" fmla="*/ 2147483647 w 125"/>
                <a:gd name="T51" fmla="*/ 2147483647 h 71"/>
                <a:gd name="T52" fmla="*/ 2147483647 w 125"/>
                <a:gd name="T53" fmla="*/ 2147483647 h 71"/>
                <a:gd name="T54" fmla="*/ 2147483647 w 125"/>
                <a:gd name="T55" fmla="*/ 2147483647 h 71"/>
                <a:gd name="T56" fmla="*/ 2147483647 w 125"/>
                <a:gd name="T57" fmla="*/ 2147483647 h 71"/>
                <a:gd name="T58" fmla="*/ 2147483647 w 125"/>
                <a:gd name="T59" fmla="*/ 2147483647 h 71"/>
                <a:gd name="T60" fmla="*/ 2147483647 w 125"/>
                <a:gd name="T61" fmla="*/ 2147483647 h 71"/>
                <a:gd name="T62" fmla="*/ 2147483647 w 125"/>
                <a:gd name="T63" fmla="*/ 2147483647 h 71"/>
                <a:gd name="T64" fmla="*/ 2147483647 w 125"/>
                <a:gd name="T65" fmla="*/ 2147483647 h 71"/>
                <a:gd name="T66" fmla="*/ 2147483647 w 125"/>
                <a:gd name="T67" fmla="*/ 2147483647 h 71"/>
                <a:gd name="T68" fmla="*/ 2147483647 w 125"/>
                <a:gd name="T69" fmla="*/ 2147483647 h 71"/>
                <a:gd name="T70" fmla="*/ 2147483647 w 125"/>
                <a:gd name="T71" fmla="*/ 2147483647 h 71"/>
                <a:gd name="T72" fmla="*/ 2147483647 w 125"/>
                <a:gd name="T73" fmla="*/ 2147483647 h 71"/>
                <a:gd name="T74" fmla="*/ 2147483647 w 125"/>
                <a:gd name="T75" fmla="*/ 2147483647 h 71"/>
                <a:gd name="T76" fmla="*/ 2147483647 w 125"/>
                <a:gd name="T77" fmla="*/ 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5"/>
                <a:gd name="T118" fmla="*/ 0 h 71"/>
                <a:gd name="T119" fmla="*/ 125 w 125"/>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65" name="Freeform 268"/>
            <p:cNvSpPr>
              <a:spLocks noChangeAspect="1"/>
            </p:cNvSpPr>
            <p:nvPr/>
          </p:nvSpPr>
          <p:spPr bwMode="gray">
            <a:xfrm>
              <a:off x="2426858" y="4527516"/>
              <a:ext cx="73397" cy="66167"/>
            </a:xfrm>
            <a:custGeom>
              <a:avLst/>
              <a:gdLst>
                <a:gd name="T0" fmla="*/ 2147483647 w 180"/>
                <a:gd name="T1" fmla="*/ 2147483647 h 157"/>
                <a:gd name="T2" fmla="*/ 2147483647 w 180"/>
                <a:gd name="T3" fmla="*/ 2147483647 h 157"/>
                <a:gd name="T4" fmla="*/ 2147483647 w 180"/>
                <a:gd name="T5" fmla="*/ 2147483647 h 157"/>
                <a:gd name="T6" fmla="*/ 2147483647 w 180"/>
                <a:gd name="T7" fmla="*/ 2147483647 h 157"/>
                <a:gd name="T8" fmla="*/ 2147483647 w 180"/>
                <a:gd name="T9" fmla="*/ 2147483647 h 157"/>
                <a:gd name="T10" fmla="*/ 2147483647 w 180"/>
                <a:gd name="T11" fmla="*/ 0 h 157"/>
                <a:gd name="T12" fmla="*/ 2147483647 w 180"/>
                <a:gd name="T13" fmla="*/ 2147483647 h 157"/>
                <a:gd name="T14" fmla="*/ 0 w 180"/>
                <a:gd name="T15" fmla="*/ 2147483647 h 157"/>
                <a:gd name="T16" fmla="*/ 2147483647 w 180"/>
                <a:gd name="T17" fmla="*/ 2147483647 h 157"/>
                <a:gd name="T18" fmla="*/ 0 w 180"/>
                <a:gd name="T19" fmla="*/ 2147483647 h 157"/>
                <a:gd name="T20" fmla="*/ 2147483647 w 180"/>
                <a:gd name="T21" fmla="*/ 2147483647 h 157"/>
                <a:gd name="T22" fmla="*/ 2147483647 w 180"/>
                <a:gd name="T23" fmla="*/ 2147483647 h 157"/>
                <a:gd name="T24" fmla="*/ 2147483647 w 180"/>
                <a:gd name="T25" fmla="*/ 2147483647 h 157"/>
                <a:gd name="T26" fmla="*/ 2147483647 w 180"/>
                <a:gd name="T27" fmla="*/ 2147483647 h 157"/>
                <a:gd name="T28" fmla="*/ 2147483647 w 180"/>
                <a:gd name="T29" fmla="*/ 2147483647 h 157"/>
                <a:gd name="T30" fmla="*/ 2147483647 w 180"/>
                <a:gd name="T31" fmla="*/ 2147483647 h 157"/>
                <a:gd name="T32" fmla="*/ 2147483647 w 180"/>
                <a:gd name="T33" fmla="*/ 2147483647 h 157"/>
                <a:gd name="T34" fmla="*/ 2147483647 w 180"/>
                <a:gd name="T35" fmla="*/ 2147483647 h 157"/>
                <a:gd name="T36" fmla="*/ 2147483647 w 180"/>
                <a:gd name="T37" fmla="*/ 2147483647 h 157"/>
                <a:gd name="T38" fmla="*/ 2147483647 w 180"/>
                <a:gd name="T39" fmla="*/ 2147483647 h 157"/>
                <a:gd name="T40" fmla="*/ 2147483647 w 180"/>
                <a:gd name="T41" fmla="*/ 2147483647 h 157"/>
                <a:gd name="T42" fmla="*/ 2147483647 w 180"/>
                <a:gd name="T43" fmla="*/ 2147483647 h 157"/>
                <a:gd name="T44" fmla="*/ 2147483647 w 180"/>
                <a:gd name="T45" fmla="*/ 2147483647 h 157"/>
                <a:gd name="T46" fmla="*/ 2147483647 w 180"/>
                <a:gd name="T47" fmla="*/ 2147483647 h 157"/>
                <a:gd name="T48" fmla="*/ 2147483647 w 180"/>
                <a:gd name="T49" fmla="*/ 2147483647 h 157"/>
                <a:gd name="T50" fmla="*/ 2147483647 w 180"/>
                <a:gd name="T51" fmla="*/ 2147483647 h 157"/>
                <a:gd name="T52" fmla="*/ 2147483647 w 180"/>
                <a:gd name="T53" fmla="*/ 2147483647 h 157"/>
                <a:gd name="T54" fmla="*/ 2147483647 w 180"/>
                <a:gd name="T55" fmla="*/ 2147483647 h 157"/>
                <a:gd name="T56" fmla="*/ 2147483647 w 180"/>
                <a:gd name="T57" fmla="*/ 2147483647 h 157"/>
                <a:gd name="T58" fmla="*/ 2147483647 w 180"/>
                <a:gd name="T59" fmla="*/ 2147483647 h 157"/>
                <a:gd name="T60" fmla="*/ 2147483647 w 180"/>
                <a:gd name="T61" fmla="*/ 2147483647 h 157"/>
                <a:gd name="T62" fmla="*/ 2147483647 w 180"/>
                <a:gd name="T63" fmla="*/ 2147483647 h 157"/>
                <a:gd name="T64" fmla="*/ 2147483647 w 180"/>
                <a:gd name="T65" fmla="*/ 2147483647 h 157"/>
                <a:gd name="T66" fmla="*/ 2147483647 w 180"/>
                <a:gd name="T67" fmla="*/ 2147483647 h 157"/>
                <a:gd name="T68" fmla="*/ 2147483647 w 180"/>
                <a:gd name="T69" fmla="*/ 2147483647 h 157"/>
                <a:gd name="T70" fmla="*/ 2147483647 w 180"/>
                <a:gd name="T71" fmla="*/ 2147483647 h 157"/>
                <a:gd name="T72" fmla="*/ 2147483647 w 180"/>
                <a:gd name="T73" fmla="*/ 2147483647 h 157"/>
                <a:gd name="T74" fmla="*/ 2147483647 w 180"/>
                <a:gd name="T75" fmla="*/ 2147483647 h 157"/>
                <a:gd name="T76" fmla="*/ 2147483647 w 180"/>
                <a:gd name="T77" fmla="*/ 2147483647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157"/>
                <a:gd name="T119" fmla="*/ 180 w 180"/>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66" name="Freeform 269"/>
            <p:cNvSpPr>
              <a:spLocks noChangeAspect="1"/>
            </p:cNvSpPr>
            <p:nvPr/>
          </p:nvSpPr>
          <p:spPr bwMode="gray">
            <a:xfrm>
              <a:off x="2347345" y="4416235"/>
              <a:ext cx="136091" cy="70679"/>
            </a:xfrm>
            <a:custGeom>
              <a:avLst/>
              <a:gdLst>
                <a:gd name="T0" fmla="*/ 2147483647 w 337"/>
                <a:gd name="T1" fmla="*/ 2147483647 h 166"/>
                <a:gd name="T2" fmla="*/ 2147483647 w 337"/>
                <a:gd name="T3" fmla="*/ 2147483647 h 166"/>
                <a:gd name="T4" fmla="*/ 2147483647 w 337"/>
                <a:gd name="T5" fmla="*/ 2147483647 h 166"/>
                <a:gd name="T6" fmla="*/ 2147483647 w 337"/>
                <a:gd name="T7" fmla="*/ 2147483647 h 166"/>
                <a:gd name="T8" fmla="*/ 2147483647 w 337"/>
                <a:gd name="T9" fmla="*/ 2147483647 h 166"/>
                <a:gd name="T10" fmla="*/ 2147483647 w 337"/>
                <a:gd name="T11" fmla="*/ 2147483647 h 166"/>
                <a:gd name="T12" fmla="*/ 2147483647 w 337"/>
                <a:gd name="T13" fmla="*/ 2147483647 h 166"/>
                <a:gd name="T14" fmla="*/ 2147483647 w 337"/>
                <a:gd name="T15" fmla="*/ 2147483647 h 166"/>
                <a:gd name="T16" fmla="*/ 2147483647 w 337"/>
                <a:gd name="T17" fmla="*/ 2147483647 h 166"/>
                <a:gd name="T18" fmla="*/ 2147483647 w 337"/>
                <a:gd name="T19" fmla="*/ 2147483647 h 166"/>
                <a:gd name="T20" fmla="*/ 2147483647 w 337"/>
                <a:gd name="T21" fmla="*/ 2147483647 h 166"/>
                <a:gd name="T22" fmla="*/ 2147483647 w 337"/>
                <a:gd name="T23" fmla="*/ 2147483647 h 166"/>
                <a:gd name="T24" fmla="*/ 2147483647 w 337"/>
                <a:gd name="T25" fmla="*/ 2147483647 h 166"/>
                <a:gd name="T26" fmla="*/ 2147483647 w 337"/>
                <a:gd name="T27" fmla="*/ 2147483647 h 166"/>
                <a:gd name="T28" fmla="*/ 2147483647 w 337"/>
                <a:gd name="T29" fmla="*/ 2147483647 h 166"/>
                <a:gd name="T30" fmla="*/ 2147483647 w 337"/>
                <a:gd name="T31" fmla="*/ 2147483647 h 166"/>
                <a:gd name="T32" fmla="*/ 2147483647 w 337"/>
                <a:gd name="T33" fmla="*/ 2147483647 h 166"/>
                <a:gd name="T34" fmla="*/ 2147483647 w 337"/>
                <a:gd name="T35" fmla="*/ 2147483647 h 166"/>
                <a:gd name="T36" fmla="*/ 2147483647 w 337"/>
                <a:gd name="T37" fmla="*/ 2147483647 h 166"/>
                <a:gd name="T38" fmla="*/ 2147483647 w 337"/>
                <a:gd name="T39" fmla="*/ 2147483647 h 166"/>
                <a:gd name="T40" fmla="*/ 2147483647 w 337"/>
                <a:gd name="T41" fmla="*/ 2147483647 h 166"/>
                <a:gd name="T42" fmla="*/ 2147483647 w 337"/>
                <a:gd name="T43" fmla="*/ 2147483647 h 166"/>
                <a:gd name="T44" fmla="*/ 2147483647 w 337"/>
                <a:gd name="T45" fmla="*/ 2147483647 h 166"/>
                <a:gd name="T46" fmla="*/ 2147483647 w 337"/>
                <a:gd name="T47" fmla="*/ 2147483647 h 166"/>
                <a:gd name="T48" fmla="*/ 2147483647 w 337"/>
                <a:gd name="T49" fmla="*/ 2147483647 h 166"/>
                <a:gd name="T50" fmla="*/ 2147483647 w 337"/>
                <a:gd name="T51" fmla="*/ 2147483647 h 166"/>
                <a:gd name="T52" fmla="*/ 2147483647 w 337"/>
                <a:gd name="T53" fmla="*/ 2147483647 h 166"/>
                <a:gd name="T54" fmla="*/ 2147483647 w 337"/>
                <a:gd name="T55" fmla="*/ 2147483647 h 166"/>
                <a:gd name="T56" fmla="*/ 2147483647 w 337"/>
                <a:gd name="T57" fmla="*/ 2147483647 h 166"/>
                <a:gd name="T58" fmla="*/ 2147483647 w 337"/>
                <a:gd name="T59" fmla="*/ 2147483647 h 166"/>
                <a:gd name="T60" fmla="*/ 2147483647 w 337"/>
                <a:gd name="T61" fmla="*/ 2147483647 h 166"/>
                <a:gd name="T62" fmla="*/ 2147483647 w 337"/>
                <a:gd name="T63" fmla="*/ 2147483647 h 166"/>
                <a:gd name="T64" fmla="*/ 0 w 337"/>
                <a:gd name="T65" fmla="*/ 2147483647 h 166"/>
                <a:gd name="T66" fmla="*/ 2147483647 w 337"/>
                <a:gd name="T67" fmla="*/ 2147483647 h 166"/>
                <a:gd name="T68" fmla="*/ 2147483647 w 337"/>
                <a:gd name="T69" fmla="*/ 2147483647 h 166"/>
                <a:gd name="T70" fmla="*/ 2147483647 w 337"/>
                <a:gd name="T71" fmla="*/ 2147483647 h 166"/>
                <a:gd name="T72" fmla="*/ 2147483647 w 337"/>
                <a:gd name="T73" fmla="*/ 2147483647 h 166"/>
                <a:gd name="T74" fmla="*/ 2147483647 w 337"/>
                <a:gd name="T75" fmla="*/ 2147483647 h 166"/>
                <a:gd name="T76" fmla="*/ 2147483647 w 337"/>
                <a:gd name="T77" fmla="*/ 2147483647 h 166"/>
                <a:gd name="T78" fmla="*/ 2147483647 w 337"/>
                <a:gd name="T79" fmla="*/ 2147483647 h 166"/>
                <a:gd name="T80" fmla="*/ 2147483647 w 337"/>
                <a:gd name="T81" fmla="*/ 2147483647 h 166"/>
                <a:gd name="T82" fmla="*/ 2147483647 w 337"/>
                <a:gd name="T83" fmla="*/ 2147483647 h 166"/>
                <a:gd name="T84" fmla="*/ 2147483647 w 337"/>
                <a:gd name="T85" fmla="*/ 2147483647 h 166"/>
                <a:gd name="T86" fmla="*/ 2147483647 w 337"/>
                <a:gd name="T87" fmla="*/ 2147483647 h 166"/>
                <a:gd name="T88" fmla="*/ 2147483647 w 337"/>
                <a:gd name="T89" fmla="*/ 2147483647 h 166"/>
                <a:gd name="T90" fmla="*/ 2147483647 w 337"/>
                <a:gd name="T91" fmla="*/ 0 h 166"/>
                <a:gd name="T92" fmla="*/ 2147483647 w 337"/>
                <a:gd name="T93" fmla="*/ 2147483647 h 166"/>
                <a:gd name="T94" fmla="*/ 2147483647 w 337"/>
                <a:gd name="T95" fmla="*/ 0 h 166"/>
                <a:gd name="T96" fmla="*/ 2147483647 w 337"/>
                <a:gd name="T97" fmla="*/ 0 h 166"/>
                <a:gd name="T98" fmla="*/ 2147483647 w 337"/>
                <a:gd name="T99" fmla="*/ 2147483647 h 166"/>
                <a:gd name="T100" fmla="*/ 2147483647 w 337"/>
                <a:gd name="T101" fmla="*/ 2147483647 h 166"/>
                <a:gd name="T102" fmla="*/ 2147483647 w 337"/>
                <a:gd name="T103" fmla="*/ 2147483647 h 166"/>
                <a:gd name="T104" fmla="*/ 2147483647 w 337"/>
                <a:gd name="T105" fmla="*/ 2147483647 h 1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7"/>
                <a:gd name="T160" fmla="*/ 0 h 166"/>
                <a:gd name="T161" fmla="*/ 337 w 337"/>
                <a:gd name="T162" fmla="*/ 166 h 1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67" name="Freeform 235"/>
            <p:cNvSpPr>
              <a:spLocks noChangeAspect="1"/>
            </p:cNvSpPr>
            <p:nvPr/>
          </p:nvSpPr>
          <p:spPr bwMode="gray">
            <a:xfrm>
              <a:off x="3114955" y="2515440"/>
              <a:ext cx="65752" cy="67671"/>
            </a:xfrm>
            <a:custGeom>
              <a:avLst/>
              <a:gdLst>
                <a:gd name="T0" fmla="*/ 2147483647 w 163"/>
                <a:gd name="T1" fmla="*/ 0 h 166"/>
                <a:gd name="T2" fmla="*/ 2147483647 w 163"/>
                <a:gd name="T3" fmla="*/ 2147483647 h 166"/>
                <a:gd name="T4" fmla="*/ 2147483647 w 163"/>
                <a:gd name="T5" fmla="*/ 2147483647 h 166"/>
                <a:gd name="T6" fmla="*/ 2147483647 w 163"/>
                <a:gd name="T7" fmla="*/ 2147483647 h 166"/>
                <a:gd name="T8" fmla="*/ 2147483647 w 163"/>
                <a:gd name="T9" fmla="*/ 2147483647 h 166"/>
                <a:gd name="T10" fmla="*/ 2147483647 w 163"/>
                <a:gd name="T11" fmla="*/ 2147483647 h 166"/>
                <a:gd name="T12" fmla="*/ 2147483647 w 163"/>
                <a:gd name="T13" fmla="*/ 2147483647 h 166"/>
                <a:gd name="T14" fmla="*/ 2147483647 w 163"/>
                <a:gd name="T15" fmla="*/ 2147483647 h 166"/>
                <a:gd name="T16" fmla="*/ 2147483647 w 163"/>
                <a:gd name="T17" fmla="*/ 2147483647 h 166"/>
                <a:gd name="T18" fmla="*/ 2147483647 w 163"/>
                <a:gd name="T19" fmla="*/ 2147483647 h 166"/>
                <a:gd name="T20" fmla="*/ 2147483647 w 163"/>
                <a:gd name="T21" fmla="*/ 2147483647 h 166"/>
                <a:gd name="T22" fmla="*/ 2147483647 w 163"/>
                <a:gd name="T23" fmla="*/ 2147483647 h 166"/>
                <a:gd name="T24" fmla="*/ 2147483647 w 163"/>
                <a:gd name="T25" fmla="*/ 2147483647 h 166"/>
                <a:gd name="T26" fmla="*/ 2147483647 w 163"/>
                <a:gd name="T27" fmla="*/ 2147483647 h 166"/>
                <a:gd name="T28" fmla="*/ 2147483647 w 163"/>
                <a:gd name="T29" fmla="*/ 2147483647 h 166"/>
                <a:gd name="T30" fmla="*/ 2147483647 w 163"/>
                <a:gd name="T31" fmla="*/ 2147483647 h 166"/>
                <a:gd name="T32" fmla="*/ 2147483647 w 163"/>
                <a:gd name="T33" fmla="*/ 2147483647 h 166"/>
                <a:gd name="T34" fmla="*/ 2147483647 w 163"/>
                <a:gd name="T35" fmla="*/ 2147483647 h 166"/>
                <a:gd name="T36" fmla="*/ 2147483647 w 163"/>
                <a:gd name="T37" fmla="*/ 2147483647 h 166"/>
                <a:gd name="T38" fmla="*/ 2147483647 w 163"/>
                <a:gd name="T39" fmla="*/ 2147483647 h 166"/>
                <a:gd name="T40" fmla="*/ 2147483647 w 163"/>
                <a:gd name="T41" fmla="*/ 2147483647 h 166"/>
                <a:gd name="T42" fmla="*/ 2147483647 w 163"/>
                <a:gd name="T43" fmla="*/ 2147483647 h 166"/>
                <a:gd name="T44" fmla="*/ 2147483647 w 163"/>
                <a:gd name="T45" fmla="*/ 2147483647 h 166"/>
                <a:gd name="T46" fmla="*/ 2147483647 w 163"/>
                <a:gd name="T47" fmla="*/ 2147483647 h 166"/>
                <a:gd name="T48" fmla="*/ 2147483647 w 163"/>
                <a:gd name="T49" fmla="*/ 2147483647 h 166"/>
                <a:gd name="T50" fmla="*/ 0 w 163"/>
                <a:gd name="T51" fmla="*/ 2147483647 h 166"/>
                <a:gd name="T52" fmla="*/ 0 w 163"/>
                <a:gd name="T53" fmla="*/ 2147483647 h 166"/>
                <a:gd name="T54" fmla="*/ 2147483647 w 163"/>
                <a:gd name="T55" fmla="*/ 2147483647 h 166"/>
                <a:gd name="T56" fmla="*/ 2147483647 w 163"/>
                <a:gd name="T57" fmla="*/ 2147483647 h 166"/>
                <a:gd name="T58" fmla="*/ 2147483647 w 163"/>
                <a:gd name="T59" fmla="*/ 2147483647 h 166"/>
                <a:gd name="T60" fmla="*/ 0 w 163"/>
                <a:gd name="T61" fmla="*/ 2147483647 h 166"/>
                <a:gd name="T62" fmla="*/ 2147483647 w 163"/>
                <a:gd name="T63" fmla="*/ 2147483647 h 166"/>
                <a:gd name="T64" fmla="*/ 2147483647 w 163"/>
                <a:gd name="T65" fmla="*/ 2147483647 h 166"/>
                <a:gd name="T66" fmla="*/ 2147483647 w 163"/>
                <a:gd name="T67" fmla="*/ 2147483647 h 166"/>
                <a:gd name="T68" fmla="*/ 2147483647 w 163"/>
                <a:gd name="T69" fmla="*/ 2147483647 h 166"/>
                <a:gd name="T70" fmla="*/ 2147483647 w 163"/>
                <a:gd name="T71" fmla="*/ 2147483647 h 166"/>
                <a:gd name="T72" fmla="*/ 2147483647 w 163"/>
                <a:gd name="T73" fmla="*/ 0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3"/>
                <a:gd name="T112" fmla="*/ 0 h 166"/>
                <a:gd name="T113" fmla="*/ 163 w 163"/>
                <a:gd name="T114" fmla="*/ 166 h 1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68" name="Freeform 236"/>
            <p:cNvSpPr>
              <a:spLocks noChangeAspect="1"/>
            </p:cNvSpPr>
            <p:nvPr/>
          </p:nvSpPr>
          <p:spPr bwMode="gray">
            <a:xfrm>
              <a:off x="2803018" y="1928961"/>
              <a:ext cx="67280" cy="24061"/>
            </a:xfrm>
            <a:custGeom>
              <a:avLst/>
              <a:gdLst>
                <a:gd name="T0" fmla="*/ 0 w 167"/>
                <a:gd name="T1" fmla="*/ 7 h 61"/>
                <a:gd name="T2" fmla="*/ 0 w 167"/>
                <a:gd name="T3" fmla="*/ 6 h 61"/>
                <a:gd name="T4" fmla="*/ 3 w 167"/>
                <a:gd name="T5" fmla="*/ 4 h 61"/>
                <a:gd name="T6" fmla="*/ 6 w 167"/>
                <a:gd name="T7" fmla="*/ 1 h 61"/>
                <a:gd name="T8" fmla="*/ 19 w 167"/>
                <a:gd name="T9" fmla="*/ 0 h 61"/>
                <a:gd name="T10" fmla="*/ 24 w 167"/>
                <a:gd name="T11" fmla="*/ 1 h 61"/>
                <a:gd name="T12" fmla="*/ 26 w 167"/>
                <a:gd name="T13" fmla="*/ 3 h 61"/>
                <a:gd name="T14" fmla="*/ 27 w 167"/>
                <a:gd name="T15" fmla="*/ 5 h 61"/>
                <a:gd name="T16" fmla="*/ 33 w 167"/>
                <a:gd name="T17" fmla="*/ 7 h 61"/>
                <a:gd name="T18" fmla="*/ 33 w 167"/>
                <a:gd name="T19" fmla="*/ 9 h 61"/>
                <a:gd name="T20" fmla="*/ 30 w 167"/>
                <a:gd name="T21" fmla="*/ 11 h 61"/>
                <a:gd name="T22" fmla="*/ 25 w 167"/>
                <a:gd name="T23" fmla="*/ 12 h 61"/>
                <a:gd name="T24" fmla="*/ 13 w 167"/>
                <a:gd name="T25" fmla="*/ 8 h 61"/>
                <a:gd name="T26" fmla="*/ 9 w 167"/>
                <a:gd name="T27" fmla="*/ 9 h 61"/>
                <a:gd name="T28" fmla="*/ 6 w 167"/>
                <a:gd name="T29" fmla="*/ 9 h 61"/>
                <a:gd name="T30" fmla="*/ 0 w 167"/>
                <a:gd name="T31" fmla="*/ 7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7"/>
                <a:gd name="T49" fmla="*/ 0 h 61"/>
                <a:gd name="T50" fmla="*/ 167 w 167"/>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nvGrpSpPr>
            <p:cNvPr id="69" name="Group 271"/>
            <p:cNvGrpSpPr>
              <a:grpSpLocks noChangeAspect="1"/>
            </p:cNvGrpSpPr>
            <p:nvPr/>
          </p:nvGrpSpPr>
          <p:grpSpPr bwMode="auto">
            <a:xfrm>
              <a:off x="603491" y="2445222"/>
              <a:ext cx="2247977" cy="1752350"/>
              <a:chOff x="672" y="1356"/>
              <a:chExt cx="1112" cy="848"/>
            </a:xfrm>
            <a:grpFill/>
          </p:grpSpPr>
          <p:grpSp>
            <p:nvGrpSpPr>
              <p:cNvPr id="329" name="Group 272"/>
              <p:cNvGrpSpPr>
                <a:grpSpLocks noChangeAspect="1"/>
              </p:cNvGrpSpPr>
              <p:nvPr/>
            </p:nvGrpSpPr>
            <p:grpSpPr bwMode="auto">
              <a:xfrm>
                <a:off x="672" y="1356"/>
                <a:ext cx="418" cy="413"/>
                <a:chOff x="672" y="1356"/>
                <a:chExt cx="418" cy="413"/>
              </a:xfrm>
              <a:grpFill/>
            </p:grpSpPr>
            <p:sp>
              <p:nvSpPr>
                <p:cNvPr id="336" name="Freeform 273"/>
                <p:cNvSpPr>
                  <a:spLocks noChangeAspect="1"/>
                </p:cNvSpPr>
                <p:nvPr/>
              </p:nvSpPr>
              <p:spPr bwMode="gray">
                <a:xfrm>
                  <a:off x="776" y="1738"/>
                  <a:ext cx="3" cy="7"/>
                </a:xfrm>
                <a:custGeom>
                  <a:avLst/>
                  <a:gdLst>
                    <a:gd name="T0" fmla="*/ 1 w 12"/>
                    <a:gd name="T1" fmla="*/ 0 h 33"/>
                    <a:gd name="T2" fmla="*/ 0 w 12"/>
                    <a:gd name="T3" fmla="*/ 1 h 33"/>
                    <a:gd name="T4" fmla="*/ 0 w 12"/>
                    <a:gd name="T5" fmla="*/ 1 h 33"/>
                    <a:gd name="T6" fmla="*/ 2 w 12"/>
                    <a:gd name="T7" fmla="*/ 1 h 33"/>
                    <a:gd name="T8" fmla="*/ 3 w 12"/>
                    <a:gd name="T9" fmla="*/ 1 h 33"/>
                    <a:gd name="T10" fmla="*/ 2 w 12"/>
                    <a:gd name="T11" fmla="*/ 2 h 33"/>
                    <a:gd name="T12" fmla="*/ 3 w 12"/>
                    <a:gd name="T13" fmla="*/ 3 h 33"/>
                    <a:gd name="T14" fmla="*/ 1 w 12"/>
                    <a:gd name="T15" fmla="*/ 7 h 33"/>
                    <a:gd name="T16" fmla="*/ 1 w 12"/>
                    <a:gd name="T17" fmla="*/ 6 h 33"/>
                    <a:gd name="T18" fmla="*/ 1 w 12"/>
                    <a:gd name="T19" fmla="*/ 2 h 33"/>
                    <a:gd name="T20" fmla="*/ 1 w 12"/>
                    <a:gd name="T21" fmla="*/ 1 h 33"/>
                    <a:gd name="T22" fmla="*/ 1 w 12"/>
                    <a:gd name="T23" fmla="*/ 0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33"/>
                    <a:gd name="T38" fmla="*/ 12 w 12"/>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7" name="Freeform 274"/>
                <p:cNvSpPr>
                  <a:spLocks noChangeAspect="1"/>
                </p:cNvSpPr>
                <p:nvPr/>
              </p:nvSpPr>
              <p:spPr bwMode="gray">
                <a:xfrm>
                  <a:off x="833" y="1721"/>
                  <a:ext cx="6" cy="4"/>
                </a:xfrm>
                <a:custGeom>
                  <a:avLst/>
                  <a:gdLst>
                    <a:gd name="T0" fmla="*/ 3 w 27"/>
                    <a:gd name="T1" fmla="*/ 2 h 18"/>
                    <a:gd name="T2" fmla="*/ 1 w 27"/>
                    <a:gd name="T3" fmla="*/ 4 h 18"/>
                    <a:gd name="T4" fmla="*/ 0 w 27"/>
                    <a:gd name="T5" fmla="*/ 2 h 18"/>
                    <a:gd name="T6" fmla="*/ 1 w 27"/>
                    <a:gd name="T7" fmla="*/ 0 h 18"/>
                    <a:gd name="T8" fmla="*/ 2 w 27"/>
                    <a:gd name="T9" fmla="*/ 0 h 18"/>
                    <a:gd name="T10" fmla="*/ 3 w 27"/>
                    <a:gd name="T11" fmla="*/ 0 h 18"/>
                    <a:gd name="T12" fmla="*/ 6 w 27"/>
                    <a:gd name="T13" fmla="*/ 0 h 18"/>
                    <a:gd name="T14" fmla="*/ 6 w 27"/>
                    <a:gd name="T15" fmla="*/ 1 h 18"/>
                    <a:gd name="T16" fmla="*/ 3 w 27"/>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8"/>
                    <a:gd name="T29" fmla="*/ 27 w 2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8" name="Freeform 275"/>
                <p:cNvSpPr>
                  <a:spLocks noChangeAspect="1"/>
                </p:cNvSpPr>
                <p:nvPr/>
              </p:nvSpPr>
              <p:spPr bwMode="gray">
                <a:xfrm>
                  <a:off x="817" y="1706"/>
                  <a:ext cx="29" cy="24"/>
                </a:xfrm>
                <a:custGeom>
                  <a:avLst/>
                  <a:gdLst>
                    <a:gd name="T0" fmla="*/ 0 w 145"/>
                    <a:gd name="T1" fmla="*/ 12 h 117"/>
                    <a:gd name="T2" fmla="*/ 2 w 145"/>
                    <a:gd name="T3" fmla="*/ 11 h 117"/>
                    <a:gd name="T4" fmla="*/ 4 w 145"/>
                    <a:gd name="T5" fmla="*/ 7 h 117"/>
                    <a:gd name="T6" fmla="*/ 6 w 145"/>
                    <a:gd name="T7" fmla="*/ 6 h 117"/>
                    <a:gd name="T8" fmla="*/ 9 w 145"/>
                    <a:gd name="T9" fmla="*/ 6 h 117"/>
                    <a:gd name="T10" fmla="*/ 9 w 145"/>
                    <a:gd name="T11" fmla="*/ 8 h 117"/>
                    <a:gd name="T12" fmla="*/ 10 w 145"/>
                    <a:gd name="T13" fmla="*/ 10 h 117"/>
                    <a:gd name="T14" fmla="*/ 12 w 145"/>
                    <a:gd name="T15" fmla="*/ 9 h 117"/>
                    <a:gd name="T16" fmla="*/ 12 w 145"/>
                    <a:gd name="T17" fmla="*/ 7 h 117"/>
                    <a:gd name="T18" fmla="*/ 10 w 145"/>
                    <a:gd name="T19" fmla="*/ 3 h 117"/>
                    <a:gd name="T20" fmla="*/ 11 w 145"/>
                    <a:gd name="T21" fmla="*/ 1 h 117"/>
                    <a:gd name="T22" fmla="*/ 13 w 145"/>
                    <a:gd name="T23" fmla="*/ 3 h 117"/>
                    <a:gd name="T24" fmla="*/ 14 w 145"/>
                    <a:gd name="T25" fmla="*/ 5 h 117"/>
                    <a:gd name="T26" fmla="*/ 16 w 145"/>
                    <a:gd name="T27" fmla="*/ 2 h 117"/>
                    <a:gd name="T28" fmla="*/ 19 w 145"/>
                    <a:gd name="T29" fmla="*/ 2 h 117"/>
                    <a:gd name="T30" fmla="*/ 18 w 145"/>
                    <a:gd name="T31" fmla="*/ 0 h 117"/>
                    <a:gd name="T32" fmla="*/ 20 w 145"/>
                    <a:gd name="T33" fmla="*/ 0 h 117"/>
                    <a:gd name="T34" fmla="*/ 21 w 145"/>
                    <a:gd name="T35" fmla="*/ 3 h 117"/>
                    <a:gd name="T36" fmla="*/ 23 w 145"/>
                    <a:gd name="T37" fmla="*/ 1 h 117"/>
                    <a:gd name="T38" fmla="*/ 26 w 145"/>
                    <a:gd name="T39" fmla="*/ 1 h 117"/>
                    <a:gd name="T40" fmla="*/ 25 w 145"/>
                    <a:gd name="T41" fmla="*/ 5 h 117"/>
                    <a:gd name="T42" fmla="*/ 25 w 145"/>
                    <a:gd name="T43" fmla="*/ 6 h 117"/>
                    <a:gd name="T44" fmla="*/ 29 w 145"/>
                    <a:gd name="T45" fmla="*/ 7 h 117"/>
                    <a:gd name="T46" fmla="*/ 26 w 145"/>
                    <a:gd name="T47" fmla="*/ 10 h 117"/>
                    <a:gd name="T48" fmla="*/ 21 w 145"/>
                    <a:gd name="T49" fmla="*/ 8 h 117"/>
                    <a:gd name="T50" fmla="*/ 24 w 145"/>
                    <a:gd name="T51" fmla="*/ 11 h 117"/>
                    <a:gd name="T52" fmla="*/ 24 w 145"/>
                    <a:gd name="T53" fmla="*/ 13 h 117"/>
                    <a:gd name="T54" fmla="*/ 22 w 145"/>
                    <a:gd name="T55" fmla="*/ 11 h 117"/>
                    <a:gd name="T56" fmla="*/ 21 w 145"/>
                    <a:gd name="T57" fmla="*/ 13 h 117"/>
                    <a:gd name="T58" fmla="*/ 19 w 145"/>
                    <a:gd name="T59" fmla="*/ 13 h 117"/>
                    <a:gd name="T60" fmla="*/ 19 w 145"/>
                    <a:gd name="T61" fmla="*/ 14 h 117"/>
                    <a:gd name="T62" fmla="*/ 15 w 145"/>
                    <a:gd name="T63" fmla="*/ 18 h 117"/>
                    <a:gd name="T64" fmla="*/ 13 w 145"/>
                    <a:gd name="T65" fmla="*/ 18 h 117"/>
                    <a:gd name="T66" fmla="*/ 13 w 145"/>
                    <a:gd name="T67" fmla="*/ 21 h 117"/>
                    <a:gd name="T68" fmla="*/ 9 w 145"/>
                    <a:gd name="T69" fmla="*/ 24 h 117"/>
                    <a:gd name="T70" fmla="*/ 11 w 145"/>
                    <a:gd name="T71" fmla="*/ 21 h 117"/>
                    <a:gd name="T72" fmla="*/ 9 w 145"/>
                    <a:gd name="T73" fmla="*/ 19 h 117"/>
                    <a:gd name="T74" fmla="*/ 9 w 145"/>
                    <a:gd name="T75" fmla="*/ 17 h 117"/>
                    <a:gd name="T76" fmla="*/ 6 w 145"/>
                    <a:gd name="T77" fmla="*/ 16 h 117"/>
                    <a:gd name="T78" fmla="*/ 6 w 145"/>
                    <a:gd name="T79" fmla="*/ 17 h 117"/>
                    <a:gd name="T80" fmla="*/ 7 w 145"/>
                    <a:gd name="T81" fmla="*/ 21 h 117"/>
                    <a:gd name="T82" fmla="*/ 4 w 145"/>
                    <a:gd name="T83" fmla="*/ 20 h 117"/>
                    <a:gd name="T84" fmla="*/ 3 w 145"/>
                    <a:gd name="T85" fmla="*/ 16 h 117"/>
                    <a:gd name="T86" fmla="*/ 1 w 145"/>
                    <a:gd name="T87" fmla="*/ 14 h 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5"/>
                    <a:gd name="T133" fmla="*/ 0 h 117"/>
                    <a:gd name="T134" fmla="*/ 145 w 145"/>
                    <a:gd name="T135" fmla="*/ 117 h 1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9" name="Freeform 276"/>
                <p:cNvSpPr>
                  <a:spLocks noChangeAspect="1"/>
                </p:cNvSpPr>
                <p:nvPr/>
              </p:nvSpPr>
              <p:spPr bwMode="gray">
                <a:xfrm>
                  <a:off x="672" y="1356"/>
                  <a:ext cx="328" cy="411"/>
                </a:xfrm>
                <a:custGeom>
                  <a:avLst/>
                  <a:gdLst>
                    <a:gd name="T0" fmla="*/ 286 w 1638"/>
                    <a:gd name="T1" fmla="*/ 48 h 2054"/>
                    <a:gd name="T2" fmla="*/ 251 w 1638"/>
                    <a:gd name="T3" fmla="*/ 45 h 2054"/>
                    <a:gd name="T4" fmla="*/ 196 w 1638"/>
                    <a:gd name="T5" fmla="*/ 30 h 2054"/>
                    <a:gd name="T6" fmla="*/ 169 w 1638"/>
                    <a:gd name="T7" fmla="*/ 19 h 2054"/>
                    <a:gd name="T8" fmla="*/ 142 w 1638"/>
                    <a:gd name="T9" fmla="*/ 8 h 2054"/>
                    <a:gd name="T10" fmla="*/ 135 w 1638"/>
                    <a:gd name="T11" fmla="*/ 13 h 2054"/>
                    <a:gd name="T12" fmla="*/ 121 w 1638"/>
                    <a:gd name="T13" fmla="*/ 7 h 2054"/>
                    <a:gd name="T14" fmla="*/ 93 w 1638"/>
                    <a:gd name="T15" fmla="*/ 18 h 2054"/>
                    <a:gd name="T16" fmla="*/ 88 w 1638"/>
                    <a:gd name="T17" fmla="*/ 32 h 2054"/>
                    <a:gd name="T18" fmla="*/ 71 w 1638"/>
                    <a:gd name="T19" fmla="*/ 47 h 2054"/>
                    <a:gd name="T20" fmla="*/ 54 w 1638"/>
                    <a:gd name="T21" fmla="*/ 65 h 2054"/>
                    <a:gd name="T22" fmla="*/ 20 w 1638"/>
                    <a:gd name="T23" fmla="*/ 92 h 2054"/>
                    <a:gd name="T24" fmla="*/ 47 w 1638"/>
                    <a:gd name="T25" fmla="*/ 122 h 2054"/>
                    <a:gd name="T26" fmla="*/ 64 w 1638"/>
                    <a:gd name="T27" fmla="*/ 134 h 2054"/>
                    <a:gd name="T28" fmla="*/ 87 w 1638"/>
                    <a:gd name="T29" fmla="*/ 143 h 2054"/>
                    <a:gd name="T30" fmla="*/ 78 w 1638"/>
                    <a:gd name="T31" fmla="*/ 150 h 2054"/>
                    <a:gd name="T32" fmla="*/ 79 w 1638"/>
                    <a:gd name="T33" fmla="*/ 156 h 2054"/>
                    <a:gd name="T34" fmla="*/ 58 w 1638"/>
                    <a:gd name="T35" fmla="*/ 159 h 2054"/>
                    <a:gd name="T36" fmla="*/ 32 w 1638"/>
                    <a:gd name="T37" fmla="*/ 150 h 2054"/>
                    <a:gd name="T38" fmla="*/ 7 w 1638"/>
                    <a:gd name="T39" fmla="*/ 166 h 2054"/>
                    <a:gd name="T40" fmla="*/ 14 w 1638"/>
                    <a:gd name="T41" fmla="*/ 181 h 2054"/>
                    <a:gd name="T42" fmla="*/ 54 w 1638"/>
                    <a:gd name="T43" fmla="*/ 200 h 2054"/>
                    <a:gd name="T44" fmla="*/ 81 w 1638"/>
                    <a:gd name="T45" fmla="*/ 194 h 2054"/>
                    <a:gd name="T46" fmla="*/ 79 w 1638"/>
                    <a:gd name="T47" fmla="*/ 223 h 2054"/>
                    <a:gd name="T48" fmla="*/ 51 w 1638"/>
                    <a:gd name="T49" fmla="*/ 236 h 2054"/>
                    <a:gd name="T50" fmla="*/ 25 w 1638"/>
                    <a:gd name="T51" fmla="*/ 261 h 2054"/>
                    <a:gd name="T52" fmla="*/ 31 w 1638"/>
                    <a:gd name="T53" fmla="*/ 272 h 2054"/>
                    <a:gd name="T54" fmla="*/ 39 w 1638"/>
                    <a:gd name="T55" fmla="*/ 284 h 2054"/>
                    <a:gd name="T56" fmla="*/ 44 w 1638"/>
                    <a:gd name="T57" fmla="*/ 307 h 2054"/>
                    <a:gd name="T58" fmla="*/ 63 w 1638"/>
                    <a:gd name="T59" fmla="*/ 304 h 2054"/>
                    <a:gd name="T60" fmla="*/ 70 w 1638"/>
                    <a:gd name="T61" fmla="*/ 317 h 2054"/>
                    <a:gd name="T62" fmla="*/ 69 w 1638"/>
                    <a:gd name="T63" fmla="*/ 337 h 2054"/>
                    <a:gd name="T64" fmla="*/ 92 w 1638"/>
                    <a:gd name="T65" fmla="*/ 331 h 2054"/>
                    <a:gd name="T66" fmla="*/ 110 w 1638"/>
                    <a:gd name="T67" fmla="*/ 336 h 2054"/>
                    <a:gd name="T68" fmla="*/ 110 w 1638"/>
                    <a:gd name="T69" fmla="*/ 363 h 2054"/>
                    <a:gd name="T70" fmla="*/ 83 w 1638"/>
                    <a:gd name="T71" fmla="*/ 388 h 2054"/>
                    <a:gd name="T72" fmla="*/ 65 w 1638"/>
                    <a:gd name="T73" fmla="*/ 394 h 2054"/>
                    <a:gd name="T74" fmla="*/ 53 w 1638"/>
                    <a:gd name="T75" fmla="*/ 411 h 2054"/>
                    <a:gd name="T76" fmla="*/ 67 w 1638"/>
                    <a:gd name="T77" fmla="*/ 404 h 2054"/>
                    <a:gd name="T78" fmla="*/ 87 w 1638"/>
                    <a:gd name="T79" fmla="*/ 395 h 2054"/>
                    <a:gd name="T80" fmla="*/ 103 w 1638"/>
                    <a:gd name="T81" fmla="*/ 385 h 2054"/>
                    <a:gd name="T82" fmla="*/ 115 w 1638"/>
                    <a:gd name="T83" fmla="*/ 375 h 2054"/>
                    <a:gd name="T84" fmla="*/ 132 w 1638"/>
                    <a:gd name="T85" fmla="*/ 358 h 2054"/>
                    <a:gd name="T86" fmla="*/ 154 w 1638"/>
                    <a:gd name="T87" fmla="*/ 342 h 2054"/>
                    <a:gd name="T88" fmla="*/ 157 w 1638"/>
                    <a:gd name="T89" fmla="*/ 319 h 2054"/>
                    <a:gd name="T90" fmla="*/ 166 w 1638"/>
                    <a:gd name="T91" fmla="*/ 300 h 2054"/>
                    <a:gd name="T92" fmla="*/ 197 w 1638"/>
                    <a:gd name="T93" fmla="*/ 258 h 2054"/>
                    <a:gd name="T94" fmla="*/ 209 w 1638"/>
                    <a:gd name="T95" fmla="*/ 287 h 2054"/>
                    <a:gd name="T96" fmla="*/ 179 w 1638"/>
                    <a:gd name="T97" fmla="*/ 314 h 2054"/>
                    <a:gd name="T98" fmla="*/ 179 w 1638"/>
                    <a:gd name="T99" fmla="*/ 324 h 2054"/>
                    <a:gd name="T100" fmla="*/ 200 w 1638"/>
                    <a:gd name="T101" fmla="*/ 310 h 2054"/>
                    <a:gd name="T102" fmla="*/ 218 w 1638"/>
                    <a:gd name="T103" fmla="*/ 302 h 2054"/>
                    <a:gd name="T104" fmla="*/ 213 w 1638"/>
                    <a:gd name="T105" fmla="*/ 290 h 2054"/>
                    <a:gd name="T106" fmla="*/ 223 w 1638"/>
                    <a:gd name="T107" fmla="*/ 281 h 2054"/>
                    <a:gd name="T108" fmla="*/ 234 w 1638"/>
                    <a:gd name="T109" fmla="*/ 291 h 2054"/>
                    <a:gd name="T110" fmla="*/ 253 w 1638"/>
                    <a:gd name="T111" fmla="*/ 296 h 2054"/>
                    <a:gd name="T112" fmla="*/ 277 w 1638"/>
                    <a:gd name="T113" fmla="*/ 306 h 2054"/>
                    <a:gd name="T114" fmla="*/ 315 w 1638"/>
                    <a:gd name="T115" fmla="*/ 308 h 2054"/>
                    <a:gd name="T116" fmla="*/ 313 w 1638"/>
                    <a:gd name="T117" fmla="*/ 314 h 2054"/>
                    <a:gd name="T118" fmla="*/ 326 w 1638"/>
                    <a:gd name="T119" fmla="*/ 320 h 2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38"/>
                    <a:gd name="T181" fmla="*/ 0 h 2054"/>
                    <a:gd name="T182" fmla="*/ 1638 w 1638"/>
                    <a:gd name="T183" fmla="*/ 2054 h 2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40" name="Freeform 277"/>
                <p:cNvSpPr>
                  <a:spLocks noChangeAspect="1"/>
                </p:cNvSpPr>
                <p:nvPr/>
              </p:nvSpPr>
              <p:spPr bwMode="gray">
                <a:xfrm>
                  <a:off x="999" y="1668"/>
                  <a:ext cx="91" cy="101"/>
                </a:xfrm>
                <a:custGeom>
                  <a:avLst/>
                  <a:gdLst>
                    <a:gd name="T0" fmla="*/ 8 w 456"/>
                    <a:gd name="T1" fmla="*/ 18 h 507"/>
                    <a:gd name="T2" fmla="*/ 18 w 456"/>
                    <a:gd name="T3" fmla="*/ 12 h 507"/>
                    <a:gd name="T4" fmla="*/ 21 w 456"/>
                    <a:gd name="T5" fmla="*/ 6 h 507"/>
                    <a:gd name="T6" fmla="*/ 32 w 456"/>
                    <a:gd name="T7" fmla="*/ 1 h 507"/>
                    <a:gd name="T8" fmla="*/ 38 w 456"/>
                    <a:gd name="T9" fmla="*/ 11 h 507"/>
                    <a:gd name="T10" fmla="*/ 43 w 456"/>
                    <a:gd name="T11" fmla="*/ 20 h 507"/>
                    <a:gd name="T12" fmla="*/ 58 w 456"/>
                    <a:gd name="T13" fmla="*/ 41 h 507"/>
                    <a:gd name="T14" fmla="*/ 64 w 456"/>
                    <a:gd name="T15" fmla="*/ 52 h 507"/>
                    <a:gd name="T16" fmla="*/ 67 w 456"/>
                    <a:gd name="T17" fmla="*/ 58 h 507"/>
                    <a:gd name="T18" fmla="*/ 70 w 456"/>
                    <a:gd name="T19" fmla="*/ 67 h 507"/>
                    <a:gd name="T20" fmla="*/ 90 w 456"/>
                    <a:gd name="T21" fmla="*/ 76 h 507"/>
                    <a:gd name="T22" fmla="*/ 90 w 456"/>
                    <a:gd name="T23" fmla="*/ 83 h 507"/>
                    <a:gd name="T24" fmla="*/ 90 w 456"/>
                    <a:gd name="T25" fmla="*/ 94 h 507"/>
                    <a:gd name="T26" fmla="*/ 85 w 456"/>
                    <a:gd name="T27" fmla="*/ 99 h 507"/>
                    <a:gd name="T28" fmla="*/ 81 w 456"/>
                    <a:gd name="T29" fmla="*/ 101 h 507"/>
                    <a:gd name="T30" fmla="*/ 83 w 456"/>
                    <a:gd name="T31" fmla="*/ 95 h 507"/>
                    <a:gd name="T32" fmla="*/ 84 w 456"/>
                    <a:gd name="T33" fmla="*/ 90 h 507"/>
                    <a:gd name="T34" fmla="*/ 81 w 456"/>
                    <a:gd name="T35" fmla="*/ 87 h 507"/>
                    <a:gd name="T36" fmla="*/ 79 w 456"/>
                    <a:gd name="T37" fmla="*/ 78 h 507"/>
                    <a:gd name="T38" fmla="*/ 78 w 456"/>
                    <a:gd name="T39" fmla="*/ 75 h 507"/>
                    <a:gd name="T40" fmla="*/ 72 w 456"/>
                    <a:gd name="T41" fmla="*/ 79 h 507"/>
                    <a:gd name="T42" fmla="*/ 71 w 456"/>
                    <a:gd name="T43" fmla="*/ 83 h 507"/>
                    <a:gd name="T44" fmla="*/ 67 w 456"/>
                    <a:gd name="T45" fmla="*/ 86 h 507"/>
                    <a:gd name="T46" fmla="*/ 68 w 456"/>
                    <a:gd name="T47" fmla="*/ 81 h 507"/>
                    <a:gd name="T48" fmla="*/ 74 w 456"/>
                    <a:gd name="T49" fmla="*/ 73 h 507"/>
                    <a:gd name="T50" fmla="*/ 65 w 456"/>
                    <a:gd name="T51" fmla="*/ 64 h 507"/>
                    <a:gd name="T52" fmla="*/ 60 w 456"/>
                    <a:gd name="T53" fmla="*/ 61 h 507"/>
                    <a:gd name="T54" fmla="*/ 61 w 456"/>
                    <a:gd name="T55" fmla="*/ 60 h 507"/>
                    <a:gd name="T56" fmla="*/ 57 w 456"/>
                    <a:gd name="T57" fmla="*/ 56 h 507"/>
                    <a:gd name="T58" fmla="*/ 55 w 456"/>
                    <a:gd name="T59" fmla="*/ 55 h 507"/>
                    <a:gd name="T60" fmla="*/ 56 w 456"/>
                    <a:gd name="T61" fmla="*/ 52 h 507"/>
                    <a:gd name="T62" fmla="*/ 53 w 456"/>
                    <a:gd name="T63" fmla="*/ 49 h 507"/>
                    <a:gd name="T64" fmla="*/ 53 w 456"/>
                    <a:gd name="T65" fmla="*/ 46 h 507"/>
                    <a:gd name="T66" fmla="*/ 57 w 456"/>
                    <a:gd name="T67" fmla="*/ 47 h 507"/>
                    <a:gd name="T68" fmla="*/ 55 w 456"/>
                    <a:gd name="T69" fmla="*/ 44 h 507"/>
                    <a:gd name="T70" fmla="*/ 53 w 456"/>
                    <a:gd name="T71" fmla="*/ 39 h 507"/>
                    <a:gd name="T72" fmla="*/ 51 w 456"/>
                    <a:gd name="T73" fmla="*/ 40 h 507"/>
                    <a:gd name="T74" fmla="*/ 50 w 456"/>
                    <a:gd name="T75" fmla="*/ 38 h 507"/>
                    <a:gd name="T76" fmla="*/ 51 w 456"/>
                    <a:gd name="T77" fmla="*/ 34 h 507"/>
                    <a:gd name="T78" fmla="*/ 46 w 456"/>
                    <a:gd name="T79" fmla="*/ 36 h 507"/>
                    <a:gd name="T80" fmla="*/ 44 w 456"/>
                    <a:gd name="T81" fmla="*/ 33 h 507"/>
                    <a:gd name="T82" fmla="*/ 36 w 456"/>
                    <a:gd name="T83" fmla="*/ 25 h 507"/>
                    <a:gd name="T84" fmla="*/ 31 w 456"/>
                    <a:gd name="T85" fmla="*/ 10 h 507"/>
                    <a:gd name="T86" fmla="*/ 30 w 456"/>
                    <a:gd name="T87" fmla="*/ 13 h 507"/>
                    <a:gd name="T88" fmla="*/ 34 w 456"/>
                    <a:gd name="T89" fmla="*/ 28 h 507"/>
                    <a:gd name="T90" fmla="*/ 30 w 456"/>
                    <a:gd name="T91" fmla="*/ 28 h 507"/>
                    <a:gd name="T92" fmla="*/ 27 w 456"/>
                    <a:gd name="T93" fmla="*/ 25 h 507"/>
                    <a:gd name="T94" fmla="*/ 23 w 456"/>
                    <a:gd name="T95" fmla="*/ 18 h 507"/>
                    <a:gd name="T96" fmla="*/ 18 w 456"/>
                    <a:gd name="T97" fmla="*/ 17 h 507"/>
                    <a:gd name="T98" fmla="*/ 14 w 456"/>
                    <a:gd name="T99" fmla="*/ 16 h 507"/>
                    <a:gd name="T100" fmla="*/ 15 w 456"/>
                    <a:gd name="T101" fmla="*/ 19 h 507"/>
                    <a:gd name="T102" fmla="*/ 20 w 456"/>
                    <a:gd name="T103" fmla="*/ 24 h 507"/>
                    <a:gd name="T104" fmla="*/ 23 w 456"/>
                    <a:gd name="T105" fmla="*/ 28 h 507"/>
                    <a:gd name="T106" fmla="*/ 19 w 456"/>
                    <a:gd name="T107" fmla="*/ 30 h 507"/>
                    <a:gd name="T108" fmla="*/ 10 w 456"/>
                    <a:gd name="T109" fmla="*/ 27 h 507"/>
                    <a:gd name="T110" fmla="*/ 5 w 456"/>
                    <a:gd name="T111" fmla="*/ 23 h 507"/>
                    <a:gd name="T112" fmla="*/ 1 w 456"/>
                    <a:gd name="T113" fmla="*/ 9 h 5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6"/>
                    <a:gd name="T172" fmla="*/ 0 h 507"/>
                    <a:gd name="T173" fmla="*/ 456 w 456"/>
                    <a:gd name="T174" fmla="*/ 507 h 5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grpSp>
            <p:nvGrpSpPr>
              <p:cNvPr id="330" name="Group 278"/>
              <p:cNvGrpSpPr>
                <a:grpSpLocks noChangeAspect="1"/>
              </p:cNvGrpSpPr>
              <p:nvPr/>
            </p:nvGrpSpPr>
            <p:grpSpPr bwMode="auto">
              <a:xfrm>
                <a:off x="1149" y="1865"/>
                <a:ext cx="635" cy="339"/>
                <a:chOff x="1149" y="1865"/>
                <a:chExt cx="635" cy="339"/>
              </a:xfrm>
              <a:grpFill/>
            </p:grpSpPr>
            <p:sp>
              <p:nvSpPr>
                <p:cNvPr id="331" name="Freeform 279"/>
                <p:cNvSpPr>
                  <a:spLocks noChangeAspect="1"/>
                </p:cNvSpPr>
                <p:nvPr/>
              </p:nvSpPr>
              <p:spPr bwMode="gray">
                <a:xfrm>
                  <a:off x="1782" y="1939"/>
                  <a:ext cx="2" cy="3"/>
                </a:xfrm>
                <a:custGeom>
                  <a:avLst/>
                  <a:gdLst>
                    <a:gd name="T0" fmla="*/ 1 w 10"/>
                    <a:gd name="T1" fmla="*/ 0 h 15"/>
                    <a:gd name="T2" fmla="*/ 0 w 10"/>
                    <a:gd name="T3" fmla="*/ 1 h 15"/>
                    <a:gd name="T4" fmla="*/ 0 w 10"/>
                    <a:gd name="T5" fmla="*/ 2 h 15"/>
                    <a:gd name="T6" fmla="*/ 0 w 10"/>
                    <a:gd name="T7" fmla="*/ 3 h 15"/>
                    <a:gd name="T8" fmla="*/ 1 w 10"/>
                    <a:gd name="T9" fmla="*/ 2 h 15"/>
                    <a:gd name="T10" fmla="*/ 2 w 10"/>
                    <a:gd name="T11" fmla="*/ 2 h 15"/>
                    <a:gd name="T12" fmla="*/ 2 w 10"/>
                    <a:gd name="T13" fmla="*/ 1 h 15"/>
                    <a:gd name="T14" fmla="*/ 2 w 10"/>
                    <a:gd name="T15" fmla="*/ 0 h 15"/>
                    <a:gd name="T16" fmla="*/ 1 w 10"/>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5"/>
                    <a:gd name="T29" fmla="*/ 10 w 1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2" name="Freeform 280"/>
                <p:cNvSpPr>
                  <a:spLocks noChangeAspect="1"/>
                </p:cNvSpPr>
                <p:nvPr/>
              </p:nvSpPr>
              <p:spPr bwMode="gray">
                <a:xfrm>
                  <a:off x="1782" y="1939"/>
                  <a:ext cx="2" cy="3"/>
                </a:xfrm>
                <a:custGeom>
                  <a:avLst/>
                  <a:gdLst>
                    <a:gd name="T0" fmla="*/ 1 w 10"/>
                    <a:gd name="T1" fmla="*/ 0 h 15"/>
                    <a:gd name="T2" fmla="*/ 0 w 10"/>
                    <a:gd name="T3" fmla="*/ 1 h 15"/>
                    <a:gd name="T4" fmla="*/ 0 w 10"/>
                    <a:gd name="T5" fmla="*/ 2 h 15"/>
                    <a:gd name="T6" fmla="*/ 0 w 10"/>
                    <a:gd name="T7" fmla="*/ 3 h 15"/>
                    <a:gd name="T8" fmla="*/ 1 w 10"/>
                    <a:gd name="T9" fmla="*/ 2 h 15"/>
                    <a:gd name="T10" fmla="*/ 2 w 10"/>
                    <a:gd name="T11" fmla="*/ 2 h 15"/>
                    <a:gd name="T12" fmla="*/ 2 w 10"/>
                    <a:gd name="T13" fmla="*/ 1 h 15"/>
                    <a:gd name="T14" fmla="*/ 2 w 10"/>
                    <a:gd name="T15" fmla="*/ 0 h 15"/>
                    <a:gd name="T16" fmla="*/ 1 w 10"/>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5"/>
                    <a:gd name="T29" fmla="*/ 10 w 1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3" name="Freeform 281"/>
                <p:cNvSpPr>
                  <a:spLocks noChangeAspect="1"/>
                </p:cNvSpPr>
                <p:nvPr/>
              </p:nvSpPr>
              <p:spPr bwMode="gray">
                <a:xfrm>
                  <a:off x="1671" y="2027"/>
                  <a:ext cx="1" cy="1"/>
                </a:xfrm>
                <a:custGeom>
                  <a:avLst/>
                  <a:gdLst>
                    <a:gd name="T0" fmla="*/ 0 w 1"/>
                    <a:gd name="T1" fmla="*/ 1 h 3"/>
                    <a:gd name="T2" fmla="*/ 0 w 1"/>
                    <a:gd name="T3" fmla="*/ 0 h 3"/>
                    <a:gd name="T4" fmla="*/ 0 w 1"/>
                    <a:gd name="T5" fmla="*/ 1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0" y="3"/>
                      </a:moveTo>
                      <a:lnTo>
                        <a:pt x="0" y="0"/>
                      </a:lnTo>
                      <a:lnTo>
                        <a:pt x="0" y="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4" name="Freeform 282"/>
                <p:cNvSpPr>
                  <a:spLocks noChangeAspect="1"/>
                </p:cNvSpPr>
                <p:nvPr/>
              </p:nvSpPr>
              <p:spPr bwMode="gray">
                <a:xfrm>
                  <a:off x="1670" y="2025"/>
                  <a:ext cx="1" cy="1"/>
                </a:xfrm>
                <a:custGeom>
                  <a:avLst/>
                  <a:gdLst>
                    <a:gd name="T0" fmla="*/ 1 w 5"/>
                    <a:gd name="T1" fmla="*/ 0 h 6"/>
                    <a:gd name="T2" fmla="*/ 0 w 5"/>
                    <a:gd name="T3" fmla="*/ 0 h 6"/>
                    <a:gd name="T4" fmla="*/ 1 w 5"/>
                    <a:gd name="T5" fmla="*/ 0 h 6"/>
                    <a:gd name="T6" fmla="*/ 1 w 5"/>
                    <a:gd name="T7" fmla="*/ 1 h 6"/>
                    <a:gd name="T8" fmla="*/ 1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2"/>
                      </a:moveTo>
                      <a:lnTo>
                        <a:pt x="0" y="0"/>
                      </a:lnTo>
                      <a:lnTo>
                        <a:pt x="3" y="2"/>
                      </a:lnTo>
                      <a:lnTo>
                        <a:pt x="5" y="6"/>
                      </a:lnTo>
                      <a:lnTo>
                        <a:pt x="3" y="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35" name="Freeform 283"/>
                <p:cNvSpPr>
                  <a:spLocks noChangeAspect="1"/>
                </p:cNvSpPr>
                <p:nvPr/>
              </p:nvSpPr>
              <p:spPr bwMode="gray">
                <a:xfrm>
                  <a:off x="1149" y="1865"/>
                  <a:ext cx="633" cy="339"/>
                </a:xfrm>
                <a:custGeom>
                  <a:avLst/>
                  <a:gdLst>
                    <a:gd name="T0" fmla="*/ 616 w 3166"/>
                    <a:gd name="T1" fmla="*/ 36 h 1693"/>
                    <a:gd name="T2" fmla="*/ 593 w 3166"/>
                    <a:gd name="T3" fmla="*/ 66 h 1693"/>
                    <a:gd name="T4" fmla="*/ 536 w 3166"/>
                    <a:gd name="T5" fmla="*/ 79 h 1693"/>
                    <a:gd name="T6" fmla="*/ 518 w 3166"/>
                    <a:gd name="T7" fmla="*/ 97 h 1693"/>
                    <a:gd name="T8" fmla="*/ 486 w 3166"/>
                    <a:gd name="T9" fmla="*/ 115 h 1693"/>
                    <a:gd name="T10" fmla="*/ 458 w 3166"/>
                    <a:gd name="T11" fmla="*/ 108 h 1693"/>
                    <a:gd name="T12" fmla="*/ 447 w 3166"/>
                    <a:gd name="T13" fmla="*/ 91 h 1693"/>
                    <a:gd name="T14" fmla="*/ 442 w 3166"/>
                    <a:gd name="T15" fmla="*/ 61 h 1693"/>
                    <a:gd name="T16" fmla="*/ 427 w 3166"/>
                    <a:gd name="T17" fmla="*/ 69 h 1693"/>
                    <a:gd name="T18" fmla="*/ 416 w 3166"/>
                    <a:gd name="T19" fmla="*/ 118 h 1693"/>
                    <a:gd name="T20" fmla="*/ 407 w 3166"/>
                    <a:gd name="T21" fmla="*/ 81 h 1693"/>
                    <a:gd name="T22" fmla="*/ 415 w 3166"/>
                    <a:gd name="T23" fmla="*/ 59 h 1693"/>
                    <a:gd name="T24" fmla="*/ 446 w 3166"/>
                    <a:gd name="T25" fmla="*/ 56 h 1693"/>
                    <a:gd name="T26" fmla="*/ 422 w 3166"/>
                    <a:gd name="T27" fmla="*/ 44 h 1693"/>
                    <a:gd name="T28" fmla="*/ 404 w 3166"/>
                    <a:gd name="T29" fmla="*/ 32 h 1693"/>
                    <a:gd name="T30" fmla="*/ 362 w 3166"/>
                    <a:gd name="T31" fmla="*/ 45 h 1693"/>
                    <a:gd name="T32" fmla="*/ 357 w 3166"/>
                    <a:gd name="T33" fmla="*/ 17 h 1693"/>
                    <a:gd name="T34" fmla="*/ 328 w 3166"/>
                    <a:gd name="T35" fmla="*/ 7 h 1693"/>
                    <a:gd name="T36" fmla="*/ 178 w 3166"/>
                    <a:gd name="T37" fmla="*/ 7 h 1693"/>
                    <a:gd name="T38" fmla="*/ 27 w 3166"/>
                    <a:gd name="T39" fmla="*/ 12 h 1693"/>
                    <a:gd name="T40" fmla="*/ 20 w 3166"/>
                    <a:gd name="T41" fmla="*/ 30 h 1693"/>
                    <a:gd name="T42" fmla="*/ 1 w 3166"/>
                    <a:gd name="T43" fmla="*/ 17 h 1693"/>
                    <a:gd name="T44" fmla="*/ 9 w 3166"/>
                    <a:gd name="T45" fmla="*/ 45 h 1693"/>
                    <a:gd name="T46" fmla="*/ 9 w 3166"/>
                    <a:gd name="T47" fmla="*/ 59 h 1693"/>
                    <a:gd name="T48" fmla="*/ 5 w 3166"/>
                    <a:gd name="T49" fmla="*/ 115 h 1693"/>
                    <a:gd name="T50" fmla="*/ 20 w 3166"/>
                    <a:gd name="T51" fmla="*/ 170 h 1693"/>
                    <a:gd name="T52" fmla="*/ 26 w 3166"/>
                    <a:gd name="T53" fmla="*/ 177 h 1693"/>
                    <a:gd name="T54" fmla="*/ 45 w 3166"/>
                    <a:gd name="T55" fmla="*/ 211 h 1693"/>
                    <a:gd name="T56" fmla="*/ 67 w 3166"/>
                    <a:gd name="T57" fmla="*/ 226 h 1693"/>
                    <a:gd name="T58" fmla="*/ 198 w 3166"/>
                    <a:gd name="T59" fmla="*/ 256 h 1693"/>
                    <a:gd name="T60" fmla="*/ 259 w 3166"/>
                    <a:gd name="T61" fmla="*/ 286 h 1693"/>
                    <a:gd name="T62" fmla="*/ 300 w 3166"/>
                    <a:gd name="T63" fmla="*/ 325 h 1693"/>
                    <a:gd name="T64" fmla="*/ 303 w 3166"/>
                    <a:gd name="T65" fmla="*/ 303 h 1693"/>
                    <a:gd name="T66" fmla="*/ 313 w 3166"/>
                    <a:gd name="T67" fmla="*/ 296 h 1693"/>
                    <a:gd name="T68" fmla="*/ 326 w 3166"/>
                    <a:gd name="T69" fmla="*/ 282 h 1693"/>
                    <a:gd name="T70" fmla="*/ 357 w 3166"/>
                    <a:gd name="T71" fmla="*/ 281 h 1693"/>
                    <a:gd name="T72" fmla="*/ 382 w 3166"/>
                    <a:gd name="T73" fmla="*/ 287 h 1693"/>
                    <a:gd name="T74" fmla="*/ 381 w 3166"/>
                    <a:gd name="T75" fmla="*/ 277 h 1693"/>
                    <a:gd name="T76" fmla="*/ 402 w 3166"/>
                    <a:gd name="T77" fmla="*/ 274 h 1693"/>
                    <a:gd name="T78" fmla="*/ 423 w 3166"/>
                    <a:gd name="T79" fmla="*/ 276 h 1693"/>
                    <a:gd name="T80" fmla="*/ 453 w 3166"/>
                    <a:gd name="T81" fmla="*/ 285 h 1693"/>
                    <a:gd name="T82" fmla="*/ 464 w 3166"/>
                    <a:gd name="T83" fmla="*/ 318 h 1693"/>
                    <a:gd name="T84" fmla="*/ 482 w 3166"/>
                    <a:gd name="T85" fmla="*/ 338 h 1693"/>
                    <a:gd name="T86" fmla="*/ 473 w 3166"/>
                    <a:gd name="T87" fmla="*/ 270 h 1693"/>
                    <a:gd name="T88" fmla="*/ 489 w 3166"/>
                    <a:gd name="T89" fmla="*/ 246 h 1693"/>
                    <a:gd name="T90" fmla="*/ 516 w 3166"/>
                    <a:gd name="T91" fmla="*/ 224 h 1693"/>
                    <a:gd name="T92" fmla="*/ 529 w 3166"/>
                    <a:gd name="T93" fmla="*/ 208 h 1693"/>
                    <a:gd name="T94" fmla="*/ 527 w 3166"/>
                    <a:gd name="T95" fmla="*/ 197 h 1693"/>
                    <a:gd name="T96" fmla="*/ 531 w 3166"/>
                    <a:gd name="T97" fmla="*/ 188 h 1693"/>
                    <a:gd name="T98" fmla="*/ 531 w 3166"/>
                    <a:gd name="T99" fmla="*/ 174 h 1693"/>
                    <a:gd name="T100" fmla="*/ 530 w 3166"/>
                    <a:gd name="T101" fmla="*/ 172 h 1693"/>
                    <a:gd name="T102" fmla="*/ 532 w 3166"/>
                    <a:gd name="T103" fmla="*/ 156 h 1693"/>
                    <a:gd name="T104" fmla="*/ 536 w 3166"/>
                    <a:gd name="T105" fmla="*/ 174 h 1693"/>
                    <a:gd name="T106" fmla="*/ 541 w 3166"/>
                    <a:gd name="T107" fmla="*/ 159 h 1693"/>
                    <a:gd name="T108" fmla="*/ 555 w 3166"/>
                    <a:gd name="T109" fmla="*/ 146 h 1693"/>
                    <a:gd name="T110" fmla="*/ 568 w 3166"/>
                    <a:gd name="T111" fmla="*/ 126 h 1693"/>
                    <a:gd name="T112" fmla="*/ 601 w 3166"/>
                    <a:gd name="T113" fmla="*/ 121 h 1693"/>
                    <a:gd name="T114" fmla="*/ 591 w 3166"/>
                    <a:gd name="T115" fmla="*/ 108 h 1693"/>
                    <a:gd name="T116" fmla="*/ 606 w 3166"/>
                    <a:gd name="T117" fmla="*/ 88 h 1693"/>
                    <a:gd name="T118" fmla="*/ 621 w 3166"/>
                    <a:gd name="T119" fmla="*/ 80 h 1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66"/>
                    <a:gd name="T181" fmla="*/ 0 h 1693"/>
                    <a:gd name="T182" fmla="*/ 3166 w 3166"/>
                    <a:gd name="T183" fmla="*/ 1693 h 16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grpSp>
        <p:grpSp>
          <p:nvGrpSpPr>
            <p:cNvPr id="70" name="Group 284"/>
            <p:cNvGrpSpPr>
              <a:grpSpLocks noChangeAspect="1"/>
            </p:cNvGrpSpPr>
            <p:nvPr/>
          </p:nvGrpSpPr>
          <p:grpSpPr bwMode="auto">
            <a:xfrm>
              <a:off x="1204116" y="1626480"/>
              <a:ext cx="1959115" cy="2111451"/>
              <a:chOff x="969" y="960"/>
              <a:chExt cx="969" cy="1022"/>
            </a:xfrm>
            <a:grpFill/>
          </p:grpSpPr>
          <p:sp>
            <p:nvSpPr>
              <p:cNvPr id="300" name="Freeform 285"/>
              <p:cNvSpPr>
                <a:spLocks noChangeAspect="1"/>
              </p:cNvSpPr>
              <p:nvPr/>
            </p:nvSpPr>
            <p:spPr bwMode="gray">
              <a:xfrm>
                <a:off x="1903" y="1791"/>
                <a:ext cx="1" cy="1"/>
              </a:xfrm>
              <a:custGeom>
                <a:avLst/>
                <a:gdLst>
                  <a:gd name="T0" fmla="*/ 0 w 3"/>
                  <a:gd name="T1" fmla="*/ 0 h 2"/>
                  <a:gd name="T2" fmla="*/ 0 w 3"/>
                  <a:gd name="T3" fmla="*/ 1 h 2"/>
                  <a:gd name="T4" fmla="*/ 1 w 3"/>
                  <a:gd name="T5" fmla="*/ 1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1"/>
                    </a:lnTo>
                    <a:lnTo>
                      <a:pt x="3" y="2"/>
                    </a:lnTo>
                    <a:lnTo>
                      <a:pt x="0"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1" name="Freeform 286"/>
              <p:cNvSpPr>
                <a:spLocks noChangeAspect="1"/>
              </p:cNvSpPr>
              <p:nvPr/>
            </p:nvSpPr>
            <p:spPr bwMode="gray">
              <a:xfrm>
                <a:off x="1865" y="1826"/>
                <a:ext cx="73" cy="84"/>
              </a:xfrm>
              <a:custGeom>
                <a:avLst/>
                <a:gdLst>
                  <a:gd name="T0" fmla="*/ 30 w 362"/>
                  <a:gd name="T1" fmla="*/ 5 h 420"/>
                  <a:gd name="T2" fmla="*/ 28 w 362"/>
                  <a:gd name="T3" fmla="*/ 9 h 420"/>
                  <a:gd name="T4" fmla="*/ 26 w 362"/>
                  <a:gd name="T5" fmla="*/ 10 h 420"/>
                  <a:gd name="T6" fmla="*/ 24 w 362"/>
                  <a:gd name="T7" fmla="*/ 15 h 420"/>
                  <a:gd name="T8" fmla="*/ 23 w 362"/>
                  <a:gd name="T9" fmla="*/ 18 h 420"/>
                  <a:gd name="T10" fmla="*/ 21 w 362"/>
                  <a:gd name="T11" fmla="*/ 24 h 420"/>
                  <a:gd name="T12" fmla="*/ 19 w 362"/>
                  <a:gd name="T13" fmla="*/ 28 h 420"/>
                  <a:gd name="T14" fmla="*/ 17 w 362"/>
                  <a:gd name="T15" fmla="*/ 36 h 420"/>
                  <a:gd name="T16" fmla="*/ 13 w 362"/>
                  <a:gd name="T17" fmla="*/ 39 h 420"/>
                  <a:gd name="T18" fmla="*/ 14 w 362"/>
                  <a:gd name="T19" fmla="*/ 42 h 420"/>
                  <a:gd name="T20" fmla="*/ 14 w 362"/>
                  <a:gd name="T21" fmla="*/ 44 h 420"/>
                  <a:gd name="T22" fmla="*/ 6 w 362"/>
                  <a:gd name="T23" fmla="*/ 52 h 420"/>
                  <a:gd name="T24" fmla="*/ 2 w 362"/>
                  <a:gd name="T25" fmla="*/ 53 h 420"/>
                  <a:gd name="T26" fmla="*/ 9 w 362"/>
                  <a:gd name="T27" fmla="*/ 53 h 420"/>
                  <a:gd name="T28" fmla="*/ 0 w 362"/>
                  <a:gd name="T29" fmla="*/ 64 h 420"/>
                  <a:gd name="T30" fmla="*/ 4 w 362"/>
                  <a:gd name="T31" fmla="*/ 69 h 420"/>
                  <a:gd name="T32" fmla="*/ 18 w 362"/>
                  <a:gd name="T33" fmla="*/ 68 h 420"/>
                  <a:gd name="T34" fmla="*/ 28 w 362"/>
                  <a:gd name="T35" fmla="*/ 69 h 420"/>
                  <a:gd name="T36" fmla="*/ 36 w 362"/>
                  <a:gd name="T37" fmla="*/ 66 h 420"/>
                  <a:gd name="T38" fmla="*/ 39 w 362"/>
                  <a:gd name="T39" fmla="*/ 68 h 420"/>
                  <a:gd name="T40" fmla="*/ 38 w 362"/>
                  <a:gd name="T41" fmla="*/ 70 h 420"/>
                  <a:gd name="T42" fmla="*/ 45 w 362"/>
                  <a:gd name="T43" fmla="*/ 67 h 420"/>
                  <a:gd name="T44" fmla="*/ 50 w 362"/>
                  <a:gd name="T45" fmla="*/ 69 h 420"/>
                  <a:gd name="T46" fmla="*/ 43 w 362"/>
                  <a:gd name="T47" fmla="*/ 76 h 420"/>
                  <a:gd name="T48" fmla="*/ 38 w 362"/>
                  <a:gd name="T49" fmla="*/ 79 h 420"/>
                  <a:gd name="T50" fmla="*/ 45 w 362"/>
                  <a:gd name="T51" fmla="*/ 78 h 420"/>
                  <a:gd name="T52" fmla="*/ 53 w 362"/>
                  <a:gd name="T53" fmla="*/ 71 h 420"/>
                  <a:gd name="T54" fmla="*/ 58 w 362"/>
                  <a:gd name="T55" fmla="*/ 63 h 420"/>
                  <a:gd name="T56" fmla="*/ 60 w 362"/>
                  <a:gd name="T57" fmla="*/ 72 h 420"/>
                  <a:gd name="T58" fmla="*/ 59 w 362"/>
                  <a:gd name="T59" fmla="*/ 81 h 420"/>
                  <a:gd name="T60" fmla="*/ 63 w 362"/>
                  <a:gd name="T61" fmla="*/ 78 h 420"/>
                  <a:gd name="T62" fmla="*/ 65 w 362"/>
                  <a:gd name="T63" fmla="*/ 84 h 420"/>
                  <a:gd name="T64" fmla="*/ 71 w 362"/>
                  <a:gd name="T65" fmla="*/ 79 h 420"/>
                  <a:gd name="T66" fmla="*/ 73 w 362"/>
                  <a:gd name="T67" fmla="*/ 66 h 420"/>
                  <a:gd name="T68" fmla="*/ 68 w 362"/>
                  <a:gd name="T69" fmla="*/ 69 h 420"/>
                  <a:gd name="T70" fmla="*/ 70 w 362"/>
                  <a:gd name="T71" fmla="*/ 61 h 420"/>
                  <a:gd name="T72" fmla="*/ 67 w 362"/>
                  <a:gd name="T73" fmla="*/ 61 h 420"/>
                  <a:gd name="T74" fmla="*/ 63 w 362"/>
                  <a:gd name="T75" fmla="*/ 67 h 420"/>
                  <a:gd name="T76" fmla="*/ 62 w 362"/>
                  <a:gd name="T77" fmla="*/ 64 h 420"/>
                  <a:gd name="T78" fmla="*/ 62 w 362"/>
                  <a:gd name="T79" fmla="*/ 60 h 420"/>
                  <a:gd name="T80" fmla="*/ 66 w 362"/>
                  <a:gd name="T81" fmla="*/ 55 h 420"/>
                  <a:gd name="T82" fmla="*/ 69 w 362"/>
                  <a:gd name="T83" fmla="*/ 51 h 420"/>
                  <a:gd name="T84" fmla="*/ 59 w 362"/>
                  <a:gd name="T85" fmla="*/ 54 h 420"/>
                  <a:gd name="T86" fmla="*/ 61 w 362"/>
                  <a:gd name="T87" fmla="*/ 49 h 420"/>
                  <a:gd name="T88" fmla="*/ 60 w 362"/>
                  <a:gd name="T89" fmla="*/ 45 h 420"/>
                  <a:gd name="T90" fmla="*/ 64 w 362"/>
                  <a:gd name="T91" fmla="*/ 39 h 420"/>
                  <a:gd name="T92" fmla="*/ 55 w 362"/>
                  <a:gd name="T93" fmla="*/ 38 h 420"/>
                  <a:gd name="T94" fmla="*/ 44 w 362"/>
                  <a:gd name="T95" fmla="*/ 41 h 420"/>
                  <a:gd name="T96" fmla="*/ 44 w 362"/>
                  <a:gd name="T97" fmla="*/ 37 h 420"/>
                  <a:gd name="T98" fmla="*/ 38 w 362"/>
                  <a:gd name="T99" fmla="*/ 37 h 420"/>
                  <a:gd name="T100" fmla="*/ 39 w 362"/>
                  <a:gd name="T101" fmla="*/ 31 h 420"/>
                  <a:gd name="T102" fmla="*/ 35 w 362"/>
                  <a:gd name="T103" fmla="*/ 29 h 420"/>
                  <a:gd name="T104" fmla="*/ 33 w 362"/>
                  <a:gd name="T105" fmla="*/ 30 h 420"/>
                  <a:gd name="T106" fmla="*/ 28 w 362"/>
                  <a:gd name="T107" fmla="*/ 32 h 420"/>
                  <a:gd name="T108" fmla="*/ 31 w 362"/>
                  <a:gd name="T109" fmla="*/ 24 h 420"/>
                  <a:gd name="T110" fmla="*/ 35 w 362"/>
                  <a:gd name="T111" fmla="*/ 16 h 420"/>
                  <a:gd name="T112" fmla="*/ 35 w 362"/>
                  <a:gd name="T113" fmla="*/ 14 h 420"/>
                  <a:gd name="T114" fmla="*/ 37 w 362"/>
                  <a:gd name="T115" fmla="*/ 7 h 420"/>
                  <a:gd name="T116" fmla="*/ 42 w 362"/>
                  <a:gd name="T117" fmla="*/ 2 h 420"/>
                  <a:gd name="T118" fmla="*/ 39 w 362"/>
                  <a:gd name="T119" fmla="*/ 1 h 4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2"/>
                  <a:gd name="T181" fmla="*/ 0 h 420"/>
                  <a:gd name="T182" fmla="*/ 362 w 362"/>
                  <a:gd name="T183" fmla="*/ 420 h 4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2" name="Freeform 287"/>
              <p:cNvSpPr>
                <a:spLocks noChangeAspect="1"/>
              </p:cNvSpPr>
              <p:nvPr/>
            </p:nvSpPr>
            <p:spPr bwMode="gray">
              <a:xfrm>
                <a:off x="1108" y="1839"/>
                <a:ext cx="55" cy="43"/>
              </a:xfrm>
              <a:custGeom>
                <a:avLst/>
                <a:gdLst>
                  <a:gd name="T0" fmla="*/ 10 w 275"/>
                  <a:gd name="T1" fmla="*/ 8 h 214"/>
                  <a:gd name="T2" fmla="*/ 10 w 275"/>
                  <a:gd name="T3" fmla="*/ 8 h 214"/>
                  <a:gd name="T4" fmla="*/ 9 w 275"/>
                  <a:gd name="T5" fmla="*/ 4 h 214"/>
                  <a:gd name="T6" fmla="*/ 4 w 275"/>
                  <a:gd name="T7" fmla="*/ 3 h 214"/>
                  <a:gd name="T8" fmla="*/ 3 w 275"/>
                  <a:gd name="T9" fmla="*/ 5 h 214"/>
                  <a:gd name="T10" fmla="*/ 0 w 275"/>
                  <a:gd name="T11" fmla="*/ 4 h 214"/>
                  <a:gd name="T12" fmla="*/ 0 w 275"/>
                  <a:gd name="T13" fmla="*/ 1 h 214"/>
                  <a:gd name="T14" fmla="*/ 4 w 275"/>
                  <a:gd name="T15" fmla="*/ 0 h 214"/>
                  <a:gd name="T16" fmla="*/ 8 w 275"/>
                  <a:gd name="T17" fmla="*/ 2 h 214"/>
                  <a:gd name="T18" fmla="*/ 11 w 275"/>
                  <a:gd name="T19" fmla="*/ 4 h 214"/>
                  <a:gd name="T20" fmla="*/ 24 w 275"/>
                  <a:gd name="T21" fmla="*/ 8 h 214"/>
                  <a:gd name="T22" fmla="*/ 30 w 275"/>
                  <a:gd name="T23" fmla="*/ 9 h 214"/>
                  <a:gd name="T24" fmla="*/ 31 w 275"/>
                  <a:gd name="T25" fmla="*/ 11 h 214"/>
                  <a:gd name="T26" fmla="*/ 38 w 275"/>
                  <a:gd name="T27" fmla="*/ 20 h 214"/>
                  <a:gd name="T28" fmla="*/ 38 w 275"/>
                  <a:gd name="T29" fmla="*/ 21 h 214"/>
                  <a:gd name="T30" fmla="*/ 39 w 275"/>
                  <a:gd name="T31" fmla="*/ 23 h 214"/>
                  <a:gd name="T32" fmla="*/ 43 w 275"/>
                  <a:gd name="T33" fmla="*/ 26 h 214"/>
                  <a:gd name="T34" fmla="*/ 46 w 275"/>
                  <a:gd name="T35" fmla="*/ 27 h 214"/>
                  <a:gd name="T36" fmla="*/ 50 w 275"/>
                  <a:gd name="T37" fmla="*/ 30 h 214"/>
                  <a:gd name="T38" fmla="*/ 52 w 275"/>
                  <a:gd name="T39" fmla="*/ 35 h 214"/>
                  <a:gd name="T40" fmla="*/ 53 w 275"/>
                  <a:gd name="T41" fmla="*/ 38 h 214"/>
                  <a:gd name="T42" fmla="*/ 54 w 275"/>
                  <a:gd name="T43" fmla="*/ 38 h 214"/>
                  <a:gd name="T44" fmla="*/ 54 w 275"/>
                  <a:gd name="T45" fmla="*/ 41 h 214"/>
                  <a:gd name="T46" fmla="*/ 53 w 275"/>
                  <a:gd name="T47" fmla="*/ 43 h 214"/>
                  <a:gd name="T48" fmla="*/ 48 w 275"/>
                  <a:gd name="T49" fmla="*/ 42 h 214"/>
                  <a:gd name="T50" fmla="*/ 44 w 275"/>
                  <a:gd name="T51" fmla="*/ 39 h 214"/>
                  <a:gd name="T52" fmla="*/ 42 w 275"/>
                  <a:gd name="T53" fmla="*/ 39 h 214"/>
                  <a:gd name="T54" fmla="*/ 39 w 275"/>
                  <a:gd name="T55" fmla="*/ 37 h 214"/>
                  <a:gd name="T56" fmla="*/ 40 w 275"/>
                  <a:gd name="T57" fmla="*/ 35 h 214"/>
                  <a:gd name="T58" fmla="*/ 39 w 275"/>
                  <a:gd name="T59" fmla="*/ 37 h 214"/>
                  <a:gd name="T60" fmla="*/ 36 w 275"/>
                  <a:gd name="T61" fmla="*/ 35 h 214"/>
                  <a:gd name="T62" fmla="*/ 36 w 275"/>
                  <a:gd name="T63" fmla="*/ 34 h 214"/>
                  <a:gd name="T64" fmla="*/ 38 w 275"/>
                  <a:gd name="T65" fmla="*/ 32 h 214"/>
                  <a:gd name="T66" fmla="*/ 36 w 275"/>
                  <a:gd name="T67" fmla="*/ 31 h 214"/>
                  <a:gd name="T68" fmla="*/ 33 w 275"/>
                  <a:gd name="T69" fmla="*/ 32 h 214"/>
                  <a:gd name="T70" fmla="*/ 29 w 275"/>
                  <a:gd name="T71" fmla="*/ 31 h 214"/>
                  <a:gd name="T72" fmla="*/ 31 w 275"/>
                  <a:gd name="T73" fmla="*/ 31 h 214"/>
                  <a:gd name="T74" fmla="*/ 29 w 275"/>
                  <a:gd name="T75" fmla="*/ 27 h 214"/>
                  <a:gd name="T76" fmla="*/ 26 w 275"/>
                  <a:gd name="T77" fmla="*/ 26 h 214"/>
                  <a:gd name="T78" fmla="*/ 22 w 275"/>
                  <a:gd name="T79" fmla="*/ 25 h 214"/>
                  <a:gd name="T80" fmla="*/ 20 w 275"/>
                  <a:gd name="T81" fmla="*/ 23 h 214"/>
                  <a:gd name="T82" fmla="*/ 24 w 275"/>
                  <a:gd name="T83" fmla="*/ 22 h 214"/>
                  <a:gd name="T84" fmla="*/ 24 w 275"/>
                  <a:gd name="T85" fmla="*/ 20 h 214"/>
                  <a:gd name="T86" fmla="*/ 21 w 275"/>
                  <a:gd name="T87" fmla="*/ 20 h 214"/>
                  <a:gd name="T88" fmla="*/ 20 w 275"/>
                  <a:gd name="T89" fmla="*/ 20 h 214"/>
                  <a:gd name="T90" fmla="*/ 17 w 275"/>
                  <a:gd name="T91" fmla="*/ 17 h 214"/>
                  <a:gd name="T92" fmla="*/ 16 w 275"/>
                  <a:gd name="T93" fmla="*/ 16 h 214"/>
                  <a:gd name="T94" fmla="*/ 13 w 275"/>
                  <a:gd name="T95" fmla="*/ 16 h 214"/>
                  <a:gd name="T96" fmla="*/ 14 w 275"/>
                  <a:gd name="T97" fmla="*/ 13 h 214"/>
                  <a:gd name="T98" fmla="*/ 12 w 275"/>
                  <a:gd name="T99" fmla="*/ 12 h 214"/>
                  <a:gd name="T100" fmla="*/ 10 w 275"/>
                  <a:gd name="T101" fmla="*/ 12 h 214"/>
                  <a:gd name="T102" fmla="*/ 8 w 275"/>
                  <a:gd name="T103" fmla="*/ 12 h 214"/>
                  <a:gd name="T104" fmla="*/ 6 w 275"/>
                  <a:gd name="T105" fmla="*/ 13 h 214"/>
                  <a:gd name="T106" fmla="*/ 6 w 275"/>
                  <a:gd name="T107" fmla="*/ 11 h 214"/>
                  <a:gd name="T108" fmla="*/ 5 w 275"/>
                  <a:gd name="T109" fmla="*/ 9 h 214"/>
                  <a:gd name="T110" fmla="*/ 7 w 275"/>
                  <a:gd name="T111" fmla="*/ 7 h 214"/>
                  <a:gd name="T112" fmla="*/ 9 w 275"/>
                  <a:gd name="T113" fmla="*/ 8 h 2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5"/>
                  <a:gd name="T172" fmla="*/ 0 h 214"/>
                  <a:gd name="T173" fmla="*/ 275 w 275"/>
                  <a:gd name="T174" fmla="*/ 214 h 21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3" name="Freeform 288"/>
              <p:cNvSpPr>
                <a:spLocks noChangeAspect="1"/>
              </p:cNvSpPr>
              <p:nvPr/>
            </p:nvSpPr>
            <p:spPr bwMode="gray">
              <a:xfrm>
                <a:off x="1425" y="1404"/>
                <a:ext cx="47" cy="44"/>
              </a:xfrm>
              <a:custGeom>
                <a:avLst/>
                <a:gdLst>
                  <a:gd name="T0" fmla="*/ 26 w 236"/>
                  <a:gd name="T1" fmla="*/ 8 h 221"/>
                  <a:gd name="T2" fmla="*/ 24 w 236"/>
                  <a:gd name="T3" fmla="*/ 7 h 221"/>
                  <a:gd name="T4" fmla="*/ 24 w 236"/>
                  <a:gd name="T5" fmla="*/ 4 h 221"/>
                  <a:gd name="T6" fmla="*/ 21 w 236"/>
                  <a:gd name="T7" fmla="*/ 1 h 221"/>
                  <a:gd name="T8" fmla="*/ 17 w 236"/>
                  <a:gd name="T9" fmla="*/ 0 h 221"/>
                  <a:gd name="T10" fmla="*/ 15 w 236"/>
                  <a:gd name="T11" fmla="*/ 4 h 221"/>
                  <a:gd name="T12" fmla="*/ 14 w 236"/>
                  <a:gd name="T13" fmla="*/ 10 h 221"/>
                  <a:gd name="T14" fmla="*/ 13 w 236"/>
                  <a:gd name="T15" fmla="*/ 10 h 221"/>
                  <a:gd name="T16" fmla="*/ 11 w 236"/>
                  <a:gd name="T17" fmla="*/ 11 h 221"/>
                  <a:gd name="T18" fmla="*/ 11 w 236"/>
                  <a:gd name="T19" fmla="*/ 15 h 221"/>
                  <a:gd name="T20" fmla="*/ 10 w 236"/>
                  <a:gd name="T21" fmla="*/ 20 h 221"/>
                  <a:gd name="T22" fmla="*/ 8 w 236"/>
                  <a:gd name="T23" fmla="*/ 22 h 221"/>
                  <a:gd name="T24" fmla="*/ 2 w 236"/>
                  <a:gd name="T25" fmla="*/ 24 h 221"/>
                  <a:gd name="T26" fmla="*/ 0 w 236"/>
                  <a:gd name="T27" fmla="*/ 27 h 221"/>
                  <a:gd name="T28" fmla="*/ 2 w 236"/>
                  <a:gd name="T29" fmla="*/ 32 h 221"/>
                  <a:gd name="T30" fmla="*/ 4 w 236"/>
                  <a:gd name="T31" fmla="*/ 31 h 221"/>
                  <a:gd name="T32" fmla="*/ 6 w 236"/>
                  <a:gd name="T33" fmla="*/ 30 h 221"/>
                  <a:gd name="T34" fmla="*/ 9 w 236"/>
                  <a:gd name="T35" fmla="*/ 33 h 221"/>
                  <a:gd name="T36" fmla="*/ 11 w 236"/>
                  <a:gd name="T37" fmla="*/ 35 h 221"/>
                  <a:gd name="T38" fmla="*/ 12 w 236"/>
                  <a:gd name="T39" fmla="*/ 33 h 221"/>
                  <a:gd name="T40" fmla="*/ 14 w 236"/>
                  <a:gd name="T41" fmla="*/ 36 h 221"/>
                  <a:gd name="T42" fmla="*/ 18 w 236"/>
                  <a:gd name="T43" fmla="*/ 36 h 221"/>
                  <a:gd name="T44" fmla="*/ 22 w 236"/>
                  <a:gd name="T45" fmla="*/ 40 h 221"/>
                  <a:gd name="T46" fmla="*/ 26 w 236"/>
                  <a:gd name="T47" fmla="*/ 42 h 221"/>
                  <a:gd name="T48" fmla="*/ 27 w 236"/>
                  <a:gd name="T49" fmla="*/ 40 h 221"/>
                  <a:gd name="T50" fmla="*/ 33 w 236"/>
                  <a:gd name="T51" fmla="*/ 44 h 221"/>
                  <a:gd name="T52" fmla="*/ 37 w 236"/>
                  <a:gd name="T53" fmla="*/ 39 h 221"/>
                  <a:gd name="T54" fmla="*/ 42 w 236"/>
                  <a:gd name="T55" fmla="*/ 36 h 221"/>
                  <a:gd name="T56" fmla="*/ 43 w 236"/>
                  <a:gd name="T57" fmla="*/ 37 h 221"/>
                  <a:gd name="T58" fmla="*/ 46 w 236"/>
                  <a:gd name="T59" fmla="*/ 35 h 221"/>
                  <a:gd name="T60" fmla="*/ 46 w 236"/>
                  <a:gd name="T61" fmla="*/ 32 h 221"/>
                  <a:gd name="T62" fmla="*/ 41 w 236"/>
                  <a:gd name="T63" fmla="*/ 30 h 221"/>
                  <a:gd name="T64" fmla="*/ 40 w 236"/>
                  <a:gd name="T65" fmla="*/ 26 h 221"/>
                  <a:gd name="T66" fmla="*/ 36 w 236"/>
                  <a:gd name="T67" fmla="*/ 20 h 221"/>
                  <a:gd name="T68" fmla="*/ 28 w 236"/>
                  <a:gd name="T69" fmla="*/ 12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221"/>
                  <a:gd name="T107" fmla="*/ 236 w 236"/>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4" name="Freeform 289"/>
              <p:cNvSpPr>
                <a:spLocks noChangeAspect="1"/>
              </p:cNvSpPr>
              <p:nvPr/>
            </p:nvSpPr>
            <p:spPr bwMode="gray">
              <a:xfrm>
                <a:off x="1134" y="1234"/>
                <a:ext cx="117" cy="130"/>
              </a:xfrm>
              <a:custGeom>
                <a:avLst/>
                <a:gdLst>
                  <a:gd name="T0" fmla="*/ 22 w 582"/>
                  <a:gd name="T1" fmla="*/ 27 h 653"/>
                  <a:gd name="T2" fmla="*/ 19 w 582"/>
                  <a:gd name="T3" fmla="*/ 38 h 653"/>
                  <a:gd name="T4" fmla="*/ 17 w 582"/>
                  <a:gd name="T5" fmla="*/ 42 h 653"/>
                  <a:gd name="T6" fmla="*/ 14 w 582"/>
                  <a:gd name="T7" fmla="*/ 48 h 653"/>
                  <a:gd name="T8" fmla="*/ 13 w 582"/>
                  <a:gd name="T9" fmla="*/ 54 h 653"/>
                  <a:gd name="T10" fmla="*/ 11 w 582"/>
                  <a:gd name="T11" fmla="*/ 57 h 653"/>
                  <a:gd name="T12" fmla="*/ 13 w 582"/>
                  <a:gd name="T13" fmla="*/ 61 h 653"/>
                  <a:gd name="T14" fmla="*/ 14 w 582"/>
                  <a:gd name="T15" fmla="*/ 64 h 653"/>
                  <a:gd name="T16" fmla="*/ 8 w 582"/>
                  <a:gd name="T17" fmla="*/ 66 h 653"/>
                  <a:gd name="T18" fmla="*/ 9 w 582"/>
                  <a:gd name="T19" fmla="*/ 71 h 653"/>
                  <a:gd name="T20" fmla="*/ 9 w 582"/>
                  <a:gd name="T21" fmla="*/ 76 h 653"/>
                  <a:gd name="T22" fmla="*/ 9 w 582"/>
                  <a:gd name="T23" fmla="*/ 78 h 653"/>
                  <a:gd name="T24" fmla="*/ 8 w 582"/>
                  <a:gd name="T25" fmla="*/ 81 h 653"/>
                  <a:gd name="T26" fmla="*/ 5 w 582"/>
                  <a:gd name="T27" fmla="*/ 86 h 653"/>
                  <a:gd name="T28" fmla="*/ 6 w 582"/>
                  <a:gd name="T29" fmla="*/ 89 h 653"/>
                  <a:gd name="T30" fmla="*/ 4 w 582"/>
                  <a:gd name="T31" fmla="*/ 93 h 653"/>
                  <a:gd name="T32" fmla="*/ 2 w 582"/>
                  <a:gd name="T33" fmla="*/ 95 h 653"/>
                  <a:gd name="T34" fmla="*/ 0 w 582"/>
                  <a:gd name="T35" fmla="*/ 100 h 653"/>
                  <a:gd name="T36" fmla="*/ 10 w 582"/>
                  <a:gd name="T37" fmla="*/ 100 h 653"/>
                  <a:gd name="T38" fmla="*/ 8 w 582"/>
                  <a:gd name="T39" fmla="*/ 102 h 653"/>
                  <a:gd name="T40" fmla="*/ 13 w 582"/>
                  <a:gd name="T41" fmla="*/ 103 h 653"/>
                  <a:gd name="T42" fmla="*/ 20 w 582"/>
                  <a:gd name="T43" fmla="*/ 108 h 653"/>
                  <a:gd name="T44" fmla="*/ 25 w 582"/>
                  <a:gd name="T45" fmla="*/ 116 h 653"/>
                  <a:gd name="T46" fmla="*/ 33 w 582"/>
                  <a:gd name="T47" fmla="*/ 129 h 653"/>
                  <a:gd name="T48" fmla="*/ 43 w 582"/>
                  <a:gd name="T49" fmla="*/ 120 h 653"/>
                  <a:gd name="T50" fmla="*/ 48 w 582"/>
                  <a:gd name="T51" fmla="*/ 117 h 653"/>
                  <a:gd name="T52" fmla="*/ 50 w 582"/>
                  <a:gd name="T53" fmla="*/ 120 h 653"/>
                  <a:gd name="T54" fmla="*/ 53 w 582"/>
                  <a:gd name="T55" fmla="*/ 116 h 653"/>
                  <a:gd name="T56" fmla="*/ 56 w 582"/>
                  <a:gd name="T57" fmla="*/ 117 h 653"/>
                  <a:gd name="T58" fmla="*/ 60 w 582"/>
                  <a:gd name="T59" fmla="*/ 109 h 653"/>
                  <a:gd name="T60" fmla="*/ 60 w 582"/>
                  <a:gd name="T61" fmla="*/ 102 h 653"/>
                  <a:gd name="T62" fmla="*/ 63 w 582"/>
                  <a:gd name="T63" fmla="*/ 92 h 653"/>
                  <a:gd name="T64" fmla="*/ 66 w 582"/>
                  <a:gd name="T65" fmla="*/ 91 h 653"/>
                  <a:gd name="T66" fmla="*/ 73 w 582"/>
                  <a:gd name="T67" fmla="*/ 86 h 653"/>
                  <a:gd name="T68" fmla="*/ 75 w 582"/>
                  <a:gd name="T69" fmla="*/ 76 h 653"/>
                  <a:gd name="T70" fmla="*/ 82 w 582"/>
                  <a:gd name="T71" fmla="*/ 71 h 653"/>
                  <a:gd name="T72" fmla="*/ 93 w 582"/>
                  <a:gd name="T73" fmla="*/ 62 h 653"/>
                  <a:gd name="T74" fmla="*/ 103 w 582"/>
                  <a:gd name="T75" fmla="*/ 53 h 653"/>
                  <a:gd name="T76" fmla="*/ 117 w 582"/>
                  <a:gd name="T77" fmla="*/ 40 h 653"/>
                  <a:gd name="T78" fmla="*/ 111 w 582"/>
                  <a:gd name="T79" fmla="*/ 35 h 653"/>
                  <a:gd name="T80" fmla="*/ 102 w 582"/>
                  <a:gd name="T81" fmla="*/ 24 h 653"/>
                  <a:gd name="T82" fmla="*/ 93 w 582"/>
                  <a:gd name="T83" fmla="*/ 14 h 653"/>
                  <a:gd name="T84" fmla="*/ 77 w 582"/>
                  <a:gd name="T85" fmla="*/ 16 h 653"/>
                  <a:gd name="T86" fmla="*/ 77 w 582"/>
                  <a:gd name="T87" fmla="*/ 21 h 653"/>
                  <a:gd name="T88" fmla="*/ 74 w 582"/>
                  <a:gd name="T89" fmla="*/ 22 h 653"/>
                  <a:gd name="T90" fmla="*/ 75 w 582"/>
                  <a:gd name="T91" fmla="*/ 16 h 653"/>
                  <a:gd name="T92" fmla="*/ 71 w 582"/>
                  <a:gd name="T93" fmla="*/ 17 h 653"/>
                  <a:gd name="T94" fmla="*/ 68 w 582"/>
                  <a:gd name="T95" fmla="*/ 20 h 653"/>
                  <a:gd name="T96" fmla="*/ 61 w 582"/>
                  <a:gd name="T97" fmla="*/ 10 h 653"/>
                  <a:gd name="T98" fmla="*/ 55 w 582"/>
                  <a:gd name="T99" fmla="*/ 3 h 653"/>
                  <a:gd name="T100" fmla="*/ 45 w 582"/>
                  <a:gd name="T101" fmla="*/ 3 h 653"/>
                  <a:gd name="T102" fmla="*/ 32 w 582"/>
                  <a:gd name="T103" fmla="*/ 4 h 653"/>
                  <a:gd name="T104" fmla="*/ 32 w 582"/>
                  <a:gd name="T105" fmla="*/ 9 h 653"/>
                  <a:gd name="T106" fmla="*/ 30 w 582"/>
                  <a:gd name="T107" fmla="*/ 4 h 653"/>
                  <a:gd name="T108" fmla="*/ 28 w 582"/>
                  <a:gd name="T109" fmla="*/ 5 h 653"/>
                  <a:gd name="T110" fmla="*/ 24 w 582"/>
                  <a:gd name="T111" fmla="*/ 5 h 653"/>
                  <a:gd name="T112" fmla="*/ 20 w 582"/>
                  <a:gd name="T113" fmla="*/ 6 h 653"/>
                  <a:gd name="T114" fmla="*/ 15 w 582"/>
                  <a:gd name="T115" fmla="*/ 8 h 653"/>
                  <a:gd name="T116" fmla="*/ 17 w 582"/>
                  <a:gd name="T117" fmla="*/ 16 h 6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2"/>
                  <a:gd name="T178" fmla="*/ 0 h 653"/>
                  <a:gd name="T179" fmla="*/ 582 w 582"/>
                  <a:gd name="T180" fmla="*/ 653 h 6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5" name="Freeform 290"/>
              <p:cNvSpPr>
                <a:spLocks noChangeAspect="1"/>
              </p:cNvSpPr>
              <p:nvPr/>
            </p:nvSpPr>
            <p:spPr bwMode="gray">
              <a:xfrm>
                <a:off x="1210" y="1283"/>
                <a:ext cx="200" cy="164"/>
              </a:xfrm>
              <a:custGeom>
                <a:avLst/>
                <a:gdLst>
                  <a:gd name="T0" fmla="*/ 25 w 999"/>
                  <a:gd name="T1" fmla="*/ 132 h 819"/>
                  <a:gd name="T2" fmla="*/ 34 w 999"/>
                  <a:gd name="T3" fmla="*/ 110 h 819"/>
                  <a:gd name="T4" fmla="*/ 72 w 999"/>
                  <a:gd name="T5" fmla="*/ 109 h 819"/>
                  <a:gd name="T6" fmla="*/ 74 w 999"/>
                  <a:gd name="T7" fmla="*/ 101 h 819"/>
                  <a:gd name="T8" fmla="*/ 56 w 999"/>
                  <a:gd name="T9" fmla="*/ 95 h 819"/>
                  <a:gd name="T10" fmla="*/ 20 w 999"/>
                  <a:gd name="T11" fmla="*/ 96 h 819"/>
                  <a:gd name="T12" fmla="*/ 12 w 999"/>
                  <a:gd name="T13" fmla="*/ 79 h 819"/>
                  <a:gd name="T14" fmla="*/ 36 w 999"/>
                  <a:gd name="T15" fmla="*/ 72 h 819"/>
                  <a:gd name="T16" fmla="*/ 27 w 999"/>
                  <a:gd name="T17" fmla="*/ 68 h 819"/>
                  <a:gd name="T18" fmla="*/ 16 w 999"/>
                  <a:gd name="T19" fmla="*/ 69 h 819"/>
                  <a:gd name="T20" fmla="*/ 9 w 999"/>
                  <a:gd name="T21" fmla="*/ 68 h 819"/>
                  <a:gd name="T22" fmla="*/ 6 w 999"/>
                  <a:gd name="T23" fmla="*/ 62 h 819"/>
                  <a:gd name="T24" fmla="*/ 10 w 999"/>
                  <a:gd name="T25" fmla="*/ 42 h 819"/>
                  <a:gd name="T26" fmla="*/ 9 w 999"/>
                  <a:gd name="T27" fmla="*/ 27 h 819"/>
                  <a:gd name="T28" fmla="*/ 48 w 999"/>
                  <a:gd name="T29" fmla="*/ 0 h 819"/>
                  <a:gd name="T30" fmla="*/ 54 w 999"/>
                  <a:gd name="T31" fmla="*/ 19 h 819"/>
                  <a:gd name="T32" fmla="*/ 49 w 999"/>
                  <a:gd name="T33" fmla="*/ 29 h 819"/>
                  <a:gd name="T34" fmla="*/ 60 w 999"/>
                  <a:gd name="T35" fmla="*/ 16 h 819"/>
                  <a:gd name="T36" fmla="*/ 81 w 999"/>
                  <a:gd name="T37" fmla="*/ 21 h 819"/>
                  <a:gd name="T38" fmla="*/ 83 w 999"/>
                  <a:gd name="T39" fmla="*/ 35 h 819"/>
                  <a:gd name="T40" fmla="*/ 89 w 999"/>
                  <a:gd name="T41" fmla="*/ 31 h 819"/>
                  <a:gd name="T42" fmla="*/ 97 w 999"/>
                  <a:gd name="T43" fmla="*/ 29 h 819"/>
                  <a:gd name="T44" fmla="*/ 101 w 999"/>
                  <a:gd name="T45" fmla="*/ 25 h 819"/>
                  <a:gd name="T46" fmla="*/ 101 w 999"/>
                  <a:gd name="T47" fmla="*/ 15 h 819"/>
                  <a:gd name="T48" fmla="*/ 109 w 999"/>
                  <a:gd name="T49" fmla="*/ 24 h 819"/>
                  <a:gd name="T50" fmla="*/ 114 w 999"/>
                  <a:gd name="T51" fmla="*/ 41 h 819"/>
                  <a:gd name="T52" fmla="*/ 121 w 999"/>
                  <a:gd name="T53" fmla="*/ 62 h 819"/>
                  <a:gd name="T54" fmla="*/ 126 w 999"/>
                  <a:gd name="T55" fmla="*/ 49 h 819"/>
                  <a:gd name="T56" fmla="*/ 124 w 999"/>
                  <a:gd name="T57" fmla="*/ 33 h 819"/>
                  <a:gd name="T58" fmla="*/ 120 w 999"/>
                  <a:gd name="T59" fmla="*/ 10 h 819"/>
                  <a:gd name="T60" fmla="*/ 121 w 999"/>
                  <a:gd name="T61" fmla="*/ 2 h 819"/>
                  <a:gd name="T62" fmla="*/ 134 w 999"/>
                  <a:gd name="T63" fmla="*/ 6 h 819"/>
                  <a:gd name="T64" fmla="*/ 138 w 999"/>
                  <a:gd name="T65" fmla="*/ 9 h 819"/>
                  <a:gd name="T66" fmla="*/ 150 w 999"/>
                  <a:gd name="T67" fmla="*/ 22 h 819"/>
                  <a:gd name="T68" fmla="*/ 153 w 999"/>
                  <a:gd name="T69" fmla="*/ 40 h 819"/>
                  <a:gd name="T70" fmla="*/ 161 w 999"/>
                  <a:gd name="T71" fmla="*/ 67 h 819"/>
                  <a:gd name="T72" fmla="*/ 163 w 999"/>
                  <a:gd name="T73" fmla="*/ 86 h 819"/>
                  <a:gd name="T74" fmla="*/ 176 w 999"/>
                  <a:gd name="T75" fmla="*/ 96 h 819"/>
                  <a:gd name="T76" fmla="*/ 193 w 999"/>
                  <a:gd name="T77" fmla="*/ 109 h 819"/>
                  <a:gd name="T78" fmla="*/ 200 w 999"/>
                  <a:gd name="T79" fmla="*/ 117 h 819"/>
                  <a:gd name="T80" fmla="*/ 192 w 999"/>
                  <a:gd name="T81" fmla="*/ 123 h 819"/>
                  <a:gd name="T82" fmla="*/ 187 w 999"/>
                  <a:gd name="T83" fmla="*/ 120 h 819"/>
                  <a:gd name="T84" fmla="*/ 181 w 999"/>
                  <a:gd name="T85" fmla="*/ 127 h 819"/>
                  <a:gd name="T86" fmla="*/ 176 w 999"/>
                  <a:gd name="T87" fmla="*/ 136 h 819"/>
                  <a:gd name="T88" fmla="*/ 188 w 999"/>
                  <a:gd name="T89" fmla="*/ 134 h 819"/>
                  <a:gd name="T90" fmla="*/ 187 w 999"/>
                  <a:gd name="T91" fmla="*/ 142 h 819"/>
                  <a:gd name="T92" fmla="*/ 190 w 999"/>
                  <a:gd name="T93" fmla="*/ 147 h 819"/>
                  <a:gd name="T94" fmla="*/ 179 w 999"/>
                  <a:gd name="T95" fmla="*/ 154 h 819"/>
                  <a:gd name="T96" fmla="*/ 162 w 999"/>
                  <a:gd name="T97" fmla="*/ 150 h 819"/>
                  <a:gd name="T98" fmla="*/ 152 w 999"/>
                  <a:gd name="T99" fmla="*/ 145 h 819"/>
                  <a:gd name="T100" fmla="*/ 140 w 999"/>
                  <a:gd name="T101" fmla="*/ 136 h 819"/>
                  <a:gd name="T102" fmla="*/ 131 w 999"/>
                  <a:gd name="T103" fmla="*/ 144 h 819"/>
                  <a:gd name="T104" fmla="*/ 104 w 999"/>
                  <a:gd name="T105" fmla="*/ 159 h 819"/>
                  <a:gd name="T106" fmla="*/ 85 w 999"/>
                  <a:gd name="T107" fmla="*/ 161 h 819"/>
                  <a:gd name="T108" fmla="*/ 64 w 999"/>
                  <a:gd name="T109" fmla="*/ 164 h 819"/>
                  <a:gd name="T110" fmla="*/ 60 w 999"/>
                  <a:gd name="T111" fmla="*/ 147 h 819"/>
                  <a:gd name="T112" fmla="*/ 46 w 999"/>
                  <a:gd name="T113" fmla="*/ 140 h 8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9"/>
                  <a:gd name="T172" fmla="*/ 0 h 819"/>
                  <a:gd name="T173" fmla="*/ 999 w 999"/>
                  <a:gd name="T174" fmla="*/ 819 h 8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6" name="Freeform 291"/>
              <p:cNvSpPr>
                <a:spLocks noChangeAspect="1"/>
              </p:cNvSpPr>
              <p:nvPr/>
            </p:nvSpPr>
            <p:spPr bwMode="gray">
              <a:xfrm>
                <a:off x="1342" y="1267"/>
                <a:ext cx="27" cy="34"/>
              </a:xfrm>
              <a:custGeom>
                <a:avLst/>
                <a:gdLst>
                  <a:gd name="T0" fmla="*/ 22 w 137"/>
                  <a:gd name="T1" fmla="*/ 26 h 167"/>
                  <a:gd name="T2" fmla="*/ 22 w 137"/>
                  <a:gd name="T3" fmla="*/ 25 h 167"/>
                  <a:gd name="T4" fmla="*/ 23 w 137"/>
                  <a:gd name="T5" fmla="*/ 23 h 167"/>
                  <a:gd name="T6" fmla="*/ 25 w 137"/>
                  <a:gd name="T7" fmla="*/ 19 h 167"/>
                  <a:gd name="T8" fmla="*/ 26 w 137"/>
                  <a:gd name="T9" fmla="*/ 15 h 167"/>
                  <a:gd name="T10" fmla="*/ 27 w 137"/>
                  <a:gd name="T11" fmla="*/ 12 h 167"/>
                  <a:gd name="T12" fmla="*/ 27 w 137"/>
                  <a:gd name="T13" fmla="*/ 9 h 167"/>
                  <a:gd name="T14" fmla="*/ 27 w 137"/>
                  <a:gd name="T15" fmla="*/ 8 h 167"/>
                  <a:gd name="T16" fmla="*/ 26 w 137"/>
                  <a:gd name="T17" fmla="*/ 6 h 167"/>
                  <a:gd name="T18" fmla="*/ 25 w 137"/>
                  <a:gd name="T19" fmla="*/ 6 h 167"/>
                  <a:gd name="T20" fmla="*/ 24 w 137"/>
                  <a:gd name="T21" fmla="*/ 3 h 167"/>
                  <a:gd name="T22" fmla="*/ 20 w 137"/>
                  <a:gd name="T23" fmla="*/ 0 h 167"/>
                  <a:gd name="T24" fmla="*/ 17 w 137"/>
                  <a:gd name="T25" fmla="*/ 0 h 167"/>
                  <a:gd name="T26" fmla="*/ 14 w 137"/>
                  <a:gd name="T27" fmla="*/ 1 h 167"/>
                  <a:gd name="T28" fmla="*/ 7 w 137"/>
                  <a:gd name="T29" fmla="*/ 1 h 167"/>
                  <a:gd name="T30" fmla="*/ 5 w 137"/>
                  <a:gd name="T31" fmla="*/ 2 h 167"/>
                  <a:gd name="T32" fmla="*/ 3 w 137"/>
                  <a:gd name="T33" fmla="*/ 7 h 167"/>
                  <a:gd name="T34" fmla="*/ 0 w 137"/>
                  <a:gd name="T35" fmla="*/ 10 h 167"/>
                  <a:gd name="T36" fmla="*/ 0 w 137"/>
                  <a:gd name="T37" fmla="*/ 12 h 167"/>
                  <a:gd name="T38" fmla="*/ 5 w 137"/>
                  <a:gd name="T39" fmla="*/ 14 h 167"/>
                  <a:gd name="T40" fmla="*/ 6 w 137"/>
                  <a:gd name="T41" fmla="*/ 16 h 167"/>
                  <a:gd name="T42" fmla="*/ 9 w 137"/>
                  <a:gd name="T43" fmla="*/ 19 h 167"/>
                  <a:gd name="T44" fmla="*/ 11 w 137"/>
                  <a:gd name="T45" fmla="*/ 22 h 167"/>
                  <a:gd name="T46" fmla="*/ 12 w 137"/>
                  <a:gd name="T47" fmla="*/ 23 h 167"/>
                  <a:gd name="T48" fmla="*/ 14 w 137"/>
                  <a:gd name="T49" fmla="*/ 27 h 167"/>
                  <a:gd name="T50" fmla="*/ 14 w 137"/>
                  <a:gd name="T51" fmla="*/ 29 h 167"/>
                  <a:gd name="T52" fmla="*/ 18 w 137"/>
                  <a:gd name="T53" fmla="*/ 34 h 167"/>
                  <a:gd name="T54" fmla="*/ 19 w 137"/>
                  <a:gd name="T55" fmla="*/ 33 h 167"/>
                  <a:gd name="T56" fmla="*/ 19 w 137"/>
                  <a:gd name="T57" fmla="*/ 32 h 167"/>
                  <a:gd name="T58" fmla="*/ 20 w 137"/>
                  <a:gd name="T59" fmla="*/ 32 h 167"/>
                  <a:gd name="T60" fmla="*/ 22 w 137"/>
                  <a:gd name="T61" fmla="*/ 30 h 167"/>
                  <a:gd name="T62" fmla="*/ 22 w 137"/>
                  <a:gd name="T63" fmla="*/ 28 h 167"/>
                  <a:gd name="T64" fmla="*/ 22 w 137"/>
                  <a:gd name="T65" fmla="*/ 26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67"/>
                  <a:gd name="T101" fmla="*/ 137 w 137"/>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7" name="Freeform 292"/>
              <p:cNvSpPr>
                <a:spLocks noChangeAspect="1"/>
              </p:cNvSpPr>
              <p:nvPr/>
            </p:nvSpPr>
            <p:spPr bwMode="gray">
              <a:xfrm>
                <a:off x="1392" y="1262"/>
                <a:ext cx="67" cy="97"/>
              </a:xfrm>
              <a:custGeom>
                <a:avLst/>
                <a:gdLst>
                  <a:gd name="T0" fmla="*/ 25 w 331"/>
                  <a:gd name="T1" fmla="*/ 70 h 484"/>
                  <a:gd name="T2" fmla="*/ 22 w 331"/>
                  <a:gd name="T3" fmla="*/ 67 h 484"/>
                  <a:gd name="T4" fmla="*/ 18 w 331"/>
                  <a:gd name="T5" fmla="*/ 64 h 484"/>
                  <a:gd name="T6" fmla="*/ 11 w 331"/>
                  <a:gd name="T7" fmla="*/ 65 h 484"/>
                  <a:gd name="T8" fmla="*/ 8 w 331"/>
                  <a:gd name="T9" fmla="*/ 58 h 484"/>
                  <a:gd name="T10" fmla="*/ 0 w 331"/>
                  <a:gd name="T11" fmla="*/ 49 h 484"/>
                  <a:gd name="T12" fmla="*/ 1 w 331"/>
                  <a:gd name="T13" fmla="*/ 38 h 484"/>
                  <a:gd name="T14" fmla="*/ 7 w 331"/>
                  <a:gd name="T15" fmla="*/ 38 h 484"/>
                  <a:gd name="T16" fmla="*/ 9 w 331"/>
                  <a:gd name="T17" fmla="*/ 40 h 484"/>
                  <a:gd name="T18" fmla="*/ 13 w 331"/>
                  <a:gd name="T19" fmla="*/ 43 h 484"/>
                  <a:gd name="T20" fmla="*/ 14 w 331"/>
                  <a:gd name="T21" fmla="*/ 49 h 484"/>
                  <a:gd name="T22" fmla="*/ 20 w 331"/>
                  <a:gd name="T23" fmla="*/ 47 h 484"/>
                  <a:gd name="T24" fmla="*/ 25 w 331"/>
                  <a:gd name="T25" fmla="*/ 45 h 484"/>
                  <a:gd name="T26" fmla="*/ 24 w 331"/>
                  <a:gd name="T27" fmla="*/ 39 h 484"/>
                  <a:gd name="T28" fmla="*/ 27 w 331"/>
                  <a:gd name="T29" fmla="*/ 38 h 484"/>
                  <a:gd name="T30" fmla="*/ 23 w 331"/>
                  <a:gd name="T31" fmla="*/ 34 h 484"/>
                  <a:gd name="T32" fmla="*/ 22 w 331"/>
                  <a:gd name="T33" fmla="*/ 29 h 484"/>
                  <a:gd name="T34" fmla="*/ 28 w 331"/>
                  <a:gd name="T35" fmla="*/ 30 h 484"/>
                  <a:gd name="T36" fmla="*/ 23 w 331"/>
                  <a:gd name="T37" fmla="*/ 24 h 484"/>
                  <a:gd name="T38" fmla="*/ 19 w 331"/>
                  <a:gd name="T39" fmla="*/ 27 h 484"/>
                  <a:gd name="T40" fmla="*/ 12 w 331"/>
                  <a:gd name="T41" fmla="*/ 21 h 484"/>
                  <a:gd name="T42" fmla="*/ 16 w 331"/>
                  <a:gd name="T43" fmla="*/ 16 h 484"/>
                  <a:gd name="T44" fmla="*/ 20 w 331"/>
                  <a:gd name="T45" fmla="*/ 20 h 484"/>
                  <a:gd name="T46" fmla="*/ 20 w 331"/>
                  <a:gd name="T47" fmla="*/ 14 h 484"/>
                  <a:gd name="T48" fmla="*/ 14 w 331"/>
                  <a:gd name="T49" fmla="*/ 12 h 484"/>
                  <a:gd name="T50" fmla="*/ 19 w 331"/>
                  <a:gd name="T51" fmla="*/ 4 h 484"/>
                  <a:gd name="T52" fmla="*/ 25 w 331"/>
                  <a:gd name="T53" fmla="*/ 8 h 484"/>
                  <a:gd name="T54" fmla="*/ 23 w 331"/>
                  <a:gd name="T55" fmla="*/ 4 h 484"/>
                  <a:gd name="T56" fmla="*/ 26 w 331"/>
                  <a:gd name="T57" fmla="*/ 0 h 484"/>
                  <a:gd name="T58" fmla="*/ 31 w 331"/>
                  <a:gd name="T59" fmla="*/ 4 h 484"/>
                  <a:gd name="T60" fmla="*/ 38 w 331"/>
                  <a:gd name="T61" fmla="*/ 7 h 484"/>
                  <a:gd name="T62" fmla="*/ 50 w 331"/>
                  <a:gd name="T63" fmla="*/ 2 h 484"/>
                  <a:gd name="T64" fmla="*/ 58 w 331"/>
                  <a:gd name="T65" fmla="*/ 5 h 484"/>
                  <a:gd name="T66" fmla="*/ 57 w 331"/>
                  <a:gd name="T67" fmla="*/ 13 h 484"/>
                  <a:gd name="T68" fmla="*/ 55 w 331"/>
                  <a:gd name="T69" fmla="*/ 15 h 484"/>
                  <a:gd name="T70" fmla="*/ 57 w 331"/>
                  <a:gd name="T71" fmla="*/ 22 h 484"/>
                  <a:gd name="T72" fmla="*/ 51 w 331"/>
                  <a:gd name="T73" fmla="*/ 26 h 484"/>
                  <a:gd name="T74" fmla="*/ 46 w 331"/>
                  <a:gd name="T75" fmla="*/ 33 h 484"/>
                  <a:gd name="T76" fmla="*/ 45 w 331"/>
                  <a:gd name="T77" fmla="*/ 39 h 484"/>
                  <a:gd name="T78" fmla="*/ 54 w 331"/>
                  <a:gd name="T79" fmla="*/ 35 h 484"/>
                  <a:gd name="T80" fmla="*/ 57 w 331"/>
                  <a:gd name="T81" fmla="*/ 41 h 484"/>
                  <a:gd name="T82" fmla="*/ 59 w 331"/>
                  <a:gd name="T83" fmla="*/ 44 h 484"/>
                  <a:gd name="T84" fmla="*/ 59 w 331"/>
                  <a:gd name="T85" fmla="*/ 50 h 484"/>
                  <a:gd name="T86" fmla="*/ 64 w 331"/>
                  <a:gd name="T87" fmla="*/ 44 h 484"/>
                  <a:gd name="T88" fmla="*/ 66 w 331"/>
                  <a:gd name="T89" fmla="*/ 50 h 484"/>
                  <a:gd name="T90" fmla="*/ 67 w 331"/>
                  <a:gd name="T91" fmla="*/ 58 h 484"/>
                  <a:gd name="T92" fmla="*/ 65 w 331"/>
                  <a:gd name="T93" fmla="*/ 63 h 484"/>
                  <a:gd name="T94" fmla="*/ 65 w 331"/>
                  <a:gd name="T95" fmla="*/ 69 h 484"/>
                  <a:gd name="T96" fmla="*/ 66 w 331"/>
                  <a:gd name="T97" fmla="*/ 72 h 484"/>
                  <a:gd name="T98" fmla="*/ 65 w 331"/>
                  <a:gd name="T99" fmla="*/ 78 h 484"/>
                  <a:gd name="T100" fmla="*/ 61 w 331"/>
                  <a:gd name="T101" fmla="*/ 82 h 484"/>
                  <a:gd name="T102" fmla="*/ 50 w 331"/>
                  <a:gd name="T103" fmla="*/ 85 h 484"/>
                  <a:gd name="T104" fmla="*/ 50 w 331"/>
                  <a:gd name="T105" fmla="*/ 89 h 484"/>
                  <a:gd name="T106" fmla="*/ 46 w 331"/>
                  <a:gd name="T107" fmla="*/ 95 h 484"/>
                  <a:gd name="T108" fmla="*/ 41 w 331"/>
                  <a:gd name="T109" fmla="*/ 93 h 484"/>
                  <a:gd name="T110" fmla="*/ 38 w 331"/>
                  <a:gd name="T111" fmla="*/ 95 h 484"/>
                  <a:gd name="T112" fmla="*/ 35 w 331"/>
                  <a:gd name="T113" fmla="*/ 85 h 484"/>
                  <a:gd name="T114" fmla="*/ 29 w 331"/>
                  <a:gd name="T115" fmla="*/ 77 h 4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1"/>
                  <a:gd name="T175" fmla="*/ 0 h 484"/>
                  <a:gd name="T176" fmla="*/ 331 w 331"/>
                  <a:gd name="T177" fmla="*/ 484 h 4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8" name="Freeform 293"/>
              <p:cNvSpPr>
                <a:spLocks noChangeAspect="1"/>
              </p:cNvSpPr>
              <p:nvPr/>
            </p:nvSpPr>
            <p:spPr bwMode="gray">
              <a:xfrm>
                <a:off x="1388" y="1141"/>
                <a:ext cx="59" cy="76"/>
              </a:xfrm>
              <a:custGeom>
                <a:avLst/>
                <a:gdLst>
                  <a:gd name="T0" fmla="*/ 57 w 292"/>
                  <a:gd name="T1" fmla="*/ 34 h 380"/>
                  <a:gd name="T2" fmla="*/ 54 w 292"/>
                  <a:gd name="T3" fmla="*/ 41 h 380"/>
                  <a:gd name="T4" fmla="*/ 59 w 292"/>
                  <a:gd name="T5" fmla="*/ 47 h 380"/>
                  <a:gd name="T6" fmla="*/ 56 w 292"/>
                  <a:gd name="T7" fmla="*/ 49 h 380"/>
                  <a:gd name="T8" fmla="*/ 53 w 292"/>
                  <a:gd name="T9" fmla="*/ 50 h 380"/>
                  <a:gd name="T10" fmla="*/ 54 w 292"/>
                  <a:gd name="T11" fmla="*/ 52 h 380"/>
                  <a:gd name="T12" fmla="*/ 52 w 292"/>
                  <a:gd name="T13" fmla="*/ 56 h 380"/>
                  <a:gd name="T14" fmla="*/ 51 w 292"/>
                  <a:gd name="T15" fmla="*/ 57 h 380"/>
                  <a:gd name="T16" fmla="*/ 55 w 292"/>
                  <a:gd name="T17" fmla="*/ 68 h 380"/>
                  <a:gd name="T18" fmla="*/ 52 w 292"/>
                  <a:gd name="T19" fmla="*/ 67 h 380"/>
                  <a:gd name="T20" fmla="*/ 51 w 292"/>
                  <a:gd name="T21" fmla="*/ 69 h 380"/>
                  <a:gd name="T22" fmla="*/ 46 w 292"/>
                  <a:gd name="T23" fmla="*/ 74 h 380"/>
                  <a:gd name="T24" fmla="*/ 42 w 292"/>
                  <a:gd name="T25" fmla="*/ 74 h 380"/>
                  <a:gd name="T26" fmla="*/ 38 w 292"/>
                  <a:gd name="T27" fmla="*/ 74 h 380"/>
                  <a:gd name="T28" fmla="*/ 36 w 292"/>
                  <a:gd name="T29" fmla="*/ 73 h 380"/>
                  <a:gd name="T30" fmla="*/ 26 w 292"/>
                  <a:gd name="T31" fmla="*/ 75 h 380"/>
                  <a:gd name="T32" fmla="*/ 24 w 292"/>
                  <a:gd name="T33" fmla="*/ 65 h 380"/>
                  <a:gd name="T34" fmla="*/ 27 w 292"/>
                  <a:gd name="T35" fmla="*/ 61 h 380"/>
                  <a:gd name="T36" fmla="*/ 23 w 292"/>
                  <a:gd name="T37" fmla="*/ 56 h 380"/>
                  <a:gd name="T38" fmla="*/ 28 w 292"/>
                  <a:gd name="T39" fmla="*/ 54 h 380"/>
                  <a:gd name="T40" fmla="*/ 31 w 292"/>
                  <a:gd name="T41" fmla="*/ 51 h 380"/>
                  <a:gd name="T42" fmla="*/ 34 w 292"/>
                  <a:gd name="T43" fmla="*/ 47 h 380"/>
                  <a:gd name="T44" fmla="*/ 43 w 292"/>
                  <a:gd name="T45" fmla="*/ 43 h 380"/>
                  <a:gd name="T46" fmla="*/ 35 w 292"/>
                  <a:gd name="T47" fmla="*/ 43 h 380"/>
                  <a:gd name="T48" fmla="*/ 26 w 292"/>
                  <a:gd name="T49" fmla="*/ 45 h 380"/>
                  <a:gd name="T50" fmla="*/ 12 w 292"/>
                  <a:gd name="T51" fmla="*/ 48 h 380"/>
                  <a:gd name="T52" fmla="*/ 1 w 292"/>
                  <a:gd name="T53" fmla="*/ 51 h 380"/>
                  <a:gd name="T54" fmla="*/ 2 w 292"/>
                  <a:gd name="T55" fmla="*/ 44 h 380"/>
                  <a:gd name="T56" fmla="*/ 6 w 292"/>
                  <a:gd name="T57" fmla="*/ 43 h 380"/>
                  <a:gd name="T58" fmla="*/ 8 w 292"/>
                  <a:gd name="T59" fmla="*/ 37 h 380"/>
                  <a:gd name="T60" fmla="*/ 17 w 292"/>
                  <a:gd name="T61" fmla="*/ 41 h 380"/>
                  <a:gd name="T62" fmla="*/ 14 w 292"/>
                  <a:gd name="T63" fmla="*/ 33 h 380"/>
                  <a:gd name="T64" fmla="*/ 10 w 292"/>
                  <a:gd name="T65" fmla="*/ 30 h 380"/>
                  <a:gd name="T66" fmla="*/ 7 w 292"/>
                  <a:gd name="T67" fmla="*/ 22 h 380"/>
                  <a:gd name="T68" fmla="*/ 9 w 292"/>
                  <a:gd name="T69" fmla="*/ 13 h 380"/>
                  <a:gd name="T70" fmla="*/ 16 w 292"/>
                  <a:gd name="T71" fmla="*/ 11 h 380"/>
                  <a:gd name="T72" fmla="*/ 19 w 292"/>
                  <a:gd name="T73" fmla="*/ 16 h 380"/>
                  <a:gd name="T74" fmla="*/ 23 w 292"/>
                  <a:gd name="T75" fmla="*/ 27 h 380"/>
                  <a:gd name="T76" fmla="*/ 27 w 292"/>
                  <a:gd name="T77" fmla="*/ 29 h 380"/>
                  <a:gd name="T78" fmla="*/ 35 w 292"/>
                  <a:gd name="T79" fmla="*/ 31 h 380"/>
                  <a:gd name="T80" fmla="*/ 32 w 292"/>
                  <a:gd name="T81" fmla="*/ 23 h 380"/>
                  <a:gd name="T82" fmla="*/ 25 w 292"/>
                  <a:gd name="T83" fmla="*/ 19 h 380"/>
                  <a:gd name="T84" fmla="*/ 28 w 292"/>
                  <a:gd name="T85" fmla="*/ 16 h 380"/>
                  <a:gd name="T86" fmla="*/ 19 w 292"/>
                  <a:gd name="T87" fmla="*/ 9 h 380"/>
                  <a:gd name="T88" fmla="*/ 26 w 292"/>
                  <a:gd name="T89" fmla="*/ 1 h 380"/>
                  <a:gd name="T90" fmla="*/ 37 w 292"/>
                  <a:gd name="T91" fmla="*/ 6 h 380"/>
                  <a:gd name="T92" fmla="*/ 41 w 292"/>
                  <a:gd name="T93" fmla="*/ 9 h 380"/>
                  <a:gd name="T94" fmla="*/ 44 w 292"/>
                  <a:gd name="T95" fmla="*/ 3 h 380"/>
                  <a:gd name="T96" fmla="*/ 48 w 292"/>
                  <a:gd name="T97" fmla="*/ 0 h 380"/>
                  <a:gd name="T98" fmla="*/ 50 w 292"/>
                  <a:gd name="T99" fmla="*/ 5 h 380"/>
                  <a:gd name="T100" fmla="*/ 55 w 292"/>
                  <a:gd name="T101" fmla="*/ 14 h 380"/>
                  <a:gd name="T102" fmla="*/ 57 w 292"/>
                  <a:gd name="T103" fmla="*/ 27 h 3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2"/>
                  <a:gd name="T157" fmla="*/ 0 h 380"/>
                  <a:gd name="T158" fmla="*/ 292 w 292"/>
                  <a:gd name="T159" fmla="*/ 380 h 3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09" name="Freeform 294"/>
              <p:cNvSpPr>
                <a:spLocks noChangeAspect="1"/>
              </p:cNvSpPr>
              <p:nvPr/>
            </p:nvSpPr>
            <p:spPr bwMode="gray">
              <a:xfrm>
                <a:off x="1225" y="1133"/>
                <a:ext cx="134" cy="107"/>
              </a:xfrm>
              <a:custGeom>
                <a:avLst/>
                <a:gdLst>
                  <a:gd name="T0" fmla="*/ 88 w 672"/>
                  <a:gd name="T1" fmla="*/ 14 h 534"/>
                  <a:gd name="T2" fmla="*/ 98 w 672"/>
                  <a:gd name="T3" fmla="*/ 0 h 534"/>
                  <a:gd name="T4" fmla="*/ 100 w 672"/>
                  <a:gd name="T5" fmla="*/ 14 h 534"/>
                  <a:gd name="T6" fmla="*/ 105 w 672"/>
                  <a:gd name="T7" fmla="*/ 24 h 534"/>
                  <a:gd name="T8" fmla="*/ 102 w 672"/>
                  <a:gd name="T9" fmla="*/ 34 h 534"/>
                  <a:gd name="T10" fmla="*/ 109 w 672"/>
                  <a:gd name="T11" fmla="*/ 43 h 534"/>
                  <a:gd name="T12" fmla="*/ 110 w 672"/>
                  <a:gd name="T13" fmla="*/ 44 h 534"/>
                  <a:gd name="T14" fmla="*/ 121 w 672"/>
                  <a:gd name="T15" fmla="*/ 48 h 534"/>
                  <a:gd name="T16" fmla="*/ 127 w 672"/>
                  <a:gd name="T17" fmla="*/ 38 h 534"/>
                  <a:gd name="T18" fmla="*/ 134 w 672"/>
                  <a:gd name="T19" fmla="*/ 56 h 534"/>
                  <a:gd name="T20" fmla="*/ 128 w 672"/>
                  <a:gd name="T21" fmla="*/ 77 h 534"/>
                  <a:gd name="T22" fmla="*/ 115 w 672"/>
                  <a:gd name="T23" fmla="*/ 86 h 534"/>
                  <a:gd name="T24" fmla="*/ 105 w 672"/>
                  <a:gd name="T25" fmla="*/ 85 h 534"/>
                  <a:gd name="T26" fmla="*/ 98 w 672"/>
                  <a:gd name="T27" fmla="*/ 78 h 534"/>
                  <a:gd name="T28" fmla="*/ 90 w 672"/>
                  <a:gd name="T29" fmla="*/ 87 h 534"/>
                  <a:gd name="T30" fmla="*/ 76 w 672"/>
                  <a:gd name="T31" fmla="*/ 95 h 534"/>
                  <a:gd name="T32" fmla="*/ 69 w 672"/>
                  <a:gd name="T33" fmla="*/ 101 h 534"/>
                  <a:gd name="T34" fmla="*/ 46 w 672"/>
                  <a:gd name="T35" fmla="*/ 106 h 534"/>
                  <a:gd name="T36" fmla="*/ 36 w 672"/>
                  <a:gd name="T37" fmla="*/ 93 h 534"/>
                  <a:gd name="T38" fmla="*/ 46 w 672"/>
                  <a:gd name="T39" fmla="*/ 90 h 534"/>
                  <a:gd name="T40" fmla="*/ 61 w 672"/>
                  <a:gd name="T41" fmla="*/ 82 h 534"/>
                  <a:gd name="T42" fmla="*/ 69 w 672"/>
                  <a:gd name="T43" fmla="*/ 79 h 534"/>
                  <a:gd name="T44" fmla="*/ 71 w 672"/>
                  <a:gd name="T45" fmla="*/ 71 h 534"/>
                  <a:gd name="T46" fmla="*/ 58 w 672"/>
                  <a:gd name="T47" fmla="*/ 72 h 534"/>
                  <a:gd name="T48" fmla="*/ 52 w 672"/>
                  <a:gd name="T49" fmla="*/ 78 h 534"/>
                  <a:gd name="T50" fmla="*/ 41 w 672"/>
                  <a:gd name="T51" fmla="*/ 82 h 534"/>
                  <a:gd name="T52" fmla="*/ 42 w 672"/>
                  <a:gd name="T53" fmla="*/ 72 h 534"/>
                  <a:gd name="T54" fmla="*/ 43 w 672"/>
                  <a:gd name="T55" fmla="*/ 66 h 534"/>
                  <a:gd name="T56" fmla="*/ 34 w 672"/>
                  <a:gd name="T57" fmla="*/ 69 h 534"/>
                  <a:gd name="T58" fmla="*/ 31 w 672"/>
                  <a:gd name="T59" fmla="*/ 83 h 534"/>
                  <a:gd name="T60" fmla="*/ 23 w 672"/>
                  <a:gd name="T61" fmla="*/ 78 h 534"/>
                  <a:gd name="T62" fmla="*/ 17 w 672"/>
                  <a:gd name="T63" fmla="*/ 78 h 534"/>
                  <a:gd name="T64" fmla="*/ 5 w 672"/>
                  <a:gd name="T65" fmla="*/ 76 h 534"/>
                  <a:gd name="T66" fmla="*/ 5 w 672"/>
                  <a:gd name="T67" fmla="*/ 62 h 534"/>
                  <a:gd name="T68" fmla="*/ 26 w 672"/>
                  <a:gd name="T69" fmla="*/ 55 h 534"/>
                  <a:gd name="T70" fmla="*/ 12 w 672"/>
                  <a:gd name="T71" fmla="*/ 60 h 534"/>
                  <a:gd name="T72" fmla="*/ 21 w 672"/>
                  <a:gd name="T73" fmla="*/ 46 h 534"/>
                  <a:gd name="T74" fmla="*/ 9 w 672"/>
                  <a:gd name="T75" fmla="*/ 45 h 534"/>
                  <a:gd name="T76" fmla="*/ 10 w 672"/>
                  <a:gd name="T77" fmla="*/ 36 h 534"/>
                  <a:gd name="T78" fmla="*/ 31 w 672"/>
                  <a:gd name="T79" fmla="*/ 32 h 534"/>
                  <a:gd name="T80" fmla="*/ 18 w 672"/>
                  <a:gd name="T81" fmla="*/ 26 h 534"/>
                  <a:gd name="T82" fmla="*/ 33 w 672"/>
                  <a:gd name="T83" fmla="*/ 16 h 534"/>
                  <a:gd name="T84" fmla="*/ 38 w 672"/>
                  <a:gd name="T85" fmla="*/ 29 h 534"/>
                  <a:gd name="T86" fmla="*/ 56 w 672"/>
                  <a:gd name="T87" fmla="*/ 30 h 534"/>
                  <a:gd name="T88" fmla="*/ 60 w 672"/>
                  <a:gd name="T89" fmla="*/ 45 h 534"/>
                  <a:gd name="T90" fmla="*/ 68 w 672"/>
                  <a:gd name="T91" fmla="*/ 48 h 534"/>
                  <a:gd name="T92" fmla="*/ 68 w 672"/>
                  <a:gd name="T93" fmla="*/ 58 h 534"/>
                  <a:gd name="T94" fmla="*/ 75 w 672"/>
                  <a:gd name="T95" fmla="*/ 59 h 534"/>
                  <a:gd name="T96" fmla="*/ 95 w 672"/>
                  <a:gd name="T97" fmla="*/ 60 h 534"/>
                  <a:gd name="T98" fmla="*/ 90 w 672"/>
                  <a:gd name="T99" fmla="*/ 47 h 534"/>
                  <a:gd name="T100" fmla="*/ 90 w 672"/>
                  <a:gd name="T101" fmla="*/ 41 h 534"/>
                  <a:gd name="T102" fmla="*/ 88 w 672"/>
                  <a:gd name="T103" fmla="*/ 30 h 534"/>
                  <a:gd name="T104" fmla="*/ 80 w 672"/>
                  <a:gd name="T105" fmla="*/ 20 h 5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2"/>
                  <a:gd name="T160" fmla="*/ 0 h 534"/>
                  <a:gd name="T161" fmla="*/ 672 w 672"/>
                  <a:gd name="T162" fmla="*/ 534 h 5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0" name="Freeform 295"/>
              <p:cNvSpPr>
                <a:spLocks noChangeAspect="1"/>
              </p:cNvSpPr>
              <p:nvPr/>
            </p:nvSpPr>
            <p:spPr bwMode="gray">
              <a:xfrm>
                <a:off x="1168" y="1099"/>
                <a:ext cx="80" cy="82"/>
              </a:xfrm>
              <a:custGeom>
                <a:avLst/>
                <a:gdLst>
                  <a:gd name="T0" fmla="*/ 31 w 399"/>
                  <a:gd name="T1" fmla="*/ 25 h 411"/>
                  <a:gd name="T2" fmla="*/ 35 w 399"/>
                  <a:gd name="T3" fmla="*/ 20 h 411"/>
                  <a:gd name="T4" fmla="*/ 39 w 399"/>
                  <a:gd name="T5" fmla="*/ 15 h 411"/>
                  <a:gd name="T6" fmla="*/ 45 w 399"/>
                  <a:gd name="T7" fmla="*/ 10 h 411"/>
                  <a:gd name="T8" fmla="*/ 49 w 399"/>
                  <a:gd name="T9" fmla="*/ 10 h 411"/>
                  <a:gd name="T10" fmla="*/ 54 w 399"/>
                  <a:gd name="T11" fmla="*/ 9 h 411"/>
                  <a:gd name="T12" fmla="*/ 55 w 399"/>
                  <a:gd name="T13" fmla="*/ 14 h 411"/>
                  <a:gd name="T14" fmla="*/ 57 w 399"/>
                  <a:gd name="T15" fmla="*/ 12 h 411"/>
                  <a:gd name="T16" fmla="*/ 61 w 399"/>
                  <a:gd name="T17" fmla="*/ 11 h 411"/>
                  <a:gd name="T18" fmla="*/ 66 w 399"/>
                  <a:gd name="T19" fmla="*/ 9 h 411"/>
                  <a:gd name="T20" fmla="*/ 62 w 399"/>
                  <a:gd name="T21" fmla="*/ 5 h 411"/>
                  <a:gd name="T22" fmla="*/ 69 w 399"/>
                  <a:gd name="T23" fmla="*/ 0 h 411"/>
                  <a:gd name="T24" fmla="*/ 77 w 399"/>
                  <a:gd name="T25" fmla="*/ 7 h 411"/>
                  <a:gd name="T26" fmla="*/ 80 w 399"/>
                  <a:gd name="T27" fmla="*/ 14 h 411"/>
                  <a:gd name="T28" fmla="*/ 71 w 399"/>
                  <a:gd name="T29" fmla="*/ 18 h 411"/>
                  <a:gd name="T30" fmla="*/ 71 w 399"/>
                  <a:gd name="T31" fmla="*/ 24 h 411"/>
                  <a:gd name="T32" fmla="*/ 74 w 399"/>
                  <a:gd name="T33" fmla="*/ 32 h 411"/>
                  <a:gd name="T34" fmla="*/ 71 w 399"/>
                  <a:gd name="T35" fmla="*/ 35 h 411"/>
                  <a:gd name="T36" fmla="*/ 74 w 399"/>
                  <a:gd name="T37" fmla="*/ 38 h 411"/>
                  <a:gd name="T38" fmla="*/ 70 w 399"/>
                  <a:gd name="T39" fmla="*/ 47 h 411"/>
                  <a:gd name="T40" fmla="*/ 63 w 399"/>
                  <a:gd name="T41" fmla="*/ 51 h 411"/>
                  <a:gd name="T42" fmla="*/ 60 w 399"/>
                  <a:gd name="T43" fmla="*/ 62 h 411"/>
                  <a:gd name="T44" fmla="*/ 53 w 399"/>
                  <a:gd name="T45" fmla="*/ 50 h 411"/>
                  <a:gd name="T46" fmla="*/ 55 w 399"/>
                  <a:gd name="T47" fmla="*/ 39 h 411"/>
                  <a:gd name="T48" fmla="*/ 53 w 399"/>
                  <a:gd name="T49" fmla="*/ 39 h 411"/>
                  <a:gd name="T50" fmla="*/ 49 w 399"/>
                  <a:gd name="T51" fmla="*/ 41 h 411"/>
                  <a:gd name="T52" fmla="*/ 49 w 399"/>
                  <a:gd name="T53" fmla="*/ 49 h 411"/>
                  <a:gd name="T54" fmla="*/ 43 w 399"/>
                  <a:gd name="T55" fmla="*/ 48 h 411"/>
                  <a:gd name="T56" fmla="*/ 44 w 399"/>
                  <a:gd name="T57" fmla="*/ 53 h 411"/>
                  <a:gd name="T58" fmla="*/ 46 w 399"/>
                  <a:gd name="T59" fmla="*/ 60 h 411"/>
                  <a:gd name="T60" fmla="*/ 42 w 399"/>
                  <a:gd name="T61" fmla="*/ 68 h 411"/>
                  <a:gd name="T62" fmla="*/ 39 w 399"/>
                  <a:gd name="T63" fmla="*/ 65 h 411"/>
                  <a:gd name="T64" fmla="*/ 36 w 399"/>
                  <a:gd name="T65" fmla="*/ 59 h 411"/>
                  <a:gd name="T66" fmla="*/ 35 w 399"/>
                  <a:gd name="T67" fmla="*/ 63 h 411"/>
                  <a:gd name="T68" fmla="*/ 36 w 399"/>
                  <a:gd name="T69" fmla="*/ 67 h 411"/>
                  <a:gd name="T70" fmla="*/ 36 w 399"/>
                  <a:gd name="T71" fmla="*/ 73 h 411"/>
                  <a:gd name="T72" fmla="*/ 34 w 399"/>
                  <a:gd name="T73" fmla="*/ 78 h 411"/>
                  <a:gd name="T74" fmla="*/ 29 w 399"/>
                  <a:gd name="T75" fmla="*/ 77 h 411"/>
                  <a:gd name="T76" fmla="*/ 26 w 399"/>
                  <a:gd name="T77" fmla="*/ 78 h 411"/>
                  <a:gd name="T78" fmla="*/ 23 w 399"/>
                  <a:gd name="T79" fmla="*/ 70 h 411"/>
                  <a:gd name="T80" fmla="*/ 23 w 399"/>
                  <a:gd name="T81" fmla="*/ 64 h 411"/>
                  <a:gd name="T82" fmla="*/ 20 w 399"/>
                  <a:gd name="T83" fmla="*/ 72 h 411"/>
                  <a:gd name="T84" fmla="*/ 11 w 399"/>
                  <a:gd name="T85" fmla="*/ 72 h 411"/>
                  <a:gd name="T86" fmla="*/ 12 w 399"/>
                  <a:gd name="T87" fmla="*/ 67 h 411"/>
                  <a:gd name="T88" fmla="*/ 7 w 399"/>
                  <a:gd name="T89" fmla="*/ 75 h 411"/>
                  <a:gd name="T90" fmla="*/ 2 w 399"/>
                  <a:gd name="T91" fmla="*/ 73 h 411"/>
                  <a:gd name="T92" fmla="*/ 0 w 399"/>
                  <a:gd name="T93" fmla="*/ 69 h 411"/>
                  <a:gd name="T94" fmla="*/ 3 w 399"/>
                  <a:gd name="T95" fmla="*/ 61 h 411"/>
                  <a:gd name="T96" fmla="*/ 6 w 399"/>
                  <a:gd name="T97" fmla="*/ 55 h 411"/>
                  <a:gd name="T98" fmla="*/ 12 w 399"/>
                  <a:gd name="T99" fmla="*/ 55 h 411"/>
                  <a:gd name="T100" fmla="*/ 16 w 399"/>
                  <a:gd name="T101" fmla="*/ 48 h 411"/>
                  <a:gd name="T102" fmla="*/ 18 w 399"/>
                  <a:gd name="T103" fmla="*/ 42 h 411"/>
                  <a:gd name="T104" fmla="*/ 22 w 399"/>
                  <a:gd name="T105" fmla="*/ 41 h 411"/>
                  <a:gd name="T106" fmla="*/ 27 w 399"/>
                  <a:gd name="T107" fmla="*/ 36 h 411"/>
                  <a:gd name="T108" fmla="*/ 29 w 399"/>
                  <a:gd name="T109" fmla="*/ 30 h 4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9"/>
                  <a:gd name="T166" fmla="*/ 0 h 411"/>
                  <a:gd name="T167" fmla="*/ 399 w 399"/>
                  <a:gd name="T168" fmla="*/ 411 h 41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1" name="Freeform 296"/>
              <p:cNvSpPr>
                <a:spLocks noChangeAspect="1"/>
              </p:cNvSpPr>
              <p:nvPr/>
            </p:nvSpPr>
            <p:spPr bwMode="gray">
              <a:xfrm>
                <a:off x="1271" y="1070"/>
                <a:ext cx="40" cy="39"/>
              </a:xfrm>
              <a:custGeom>
                <a:avLst/>
                <a:gdLst>
                  <a:gd name="T0" fmla="*/ 15 w 200"/>
                  <a:gd name="T1" fmla="*/ 4 h 195"/>
                  <a:gd name="T2" fmla="*/ 17 w 200"/>
                  <a:gd name="T3" fmla="*/ 5 h 195"/>
                  <a:gd name="T4" fmla="*/ 17 w 200"/>
                  <a:gd name="T5" fmla="*/ 4 h 195"/>
                  <a:gd name="T6" fmla="*/ 19 w 200"/>
                  <a:gd name="T7" fmla="*/ 3 h 195"/>
                  <a:gd name="T8" fmla="*/ 25 w 200"/>
                  <a:gd name="T9" fmla="*/ 1 h 195"/>
                  <a:gd name="T10" fmla="*/ 26 w 200"/>
                  <a:gd name="T11" fmla="*/ 3 h 195"/>
                  <a:gd name="T12" fmla="*/ 28 w 200"/>
                  <a:gd name="T13" fmla="*/ 3 h 195"/>
                  <a:gd name="T14" fmla="*/ 29 w 200"/>
                  <a:gd name="T15" fmla="*/ 1 h 195"/>
                  <a:gd name="T16" fmla="*/ 34 w 200"/>
                  <a:gd name="T17" fmla="*/ 0 h 195"/>
                  <a:gd name="T18" fmla="*/ 40 w 200"/>
                  <a:gd name="T19" fmla="*/ 2 h 195"/>
                  <a:gd name="T20" fmla="*/ 40 w 200"/>
                  <a:gd name="T21" fmla="*/ 4 h 195"/>
                  <a:gd name="T22" fmla="*/ 40 w 200"/>
                  <a:gd name="T23" fmla="*/ 7 h 195"/>
                  <a:gd name="T24" fmla="*/ 39 w 200"/>
                  <a:gd name="T25" fmla="*/ 9 h 195"/>
                  <a:gd name="T26" fmla="*/ 30 w 200"/>
                  <a:gd name="T27" fmla="*/ 12 h 195"/>
                  <a:gd name="T28" fmla="*/ 27 w 200"/>
                  <a:gd name="T29" fmla="*/ 12 h 195"/>
                  <a:gd name="T30" fmla="*/ 27 w 200"/>
                  <a:gd name="T31" fmla="*/ 13 h 195"/>
                  <a:gd name="T32" fmla="*/ 25 w 200"/>
                  <a:gd name="T33" fmla="*/ 14 h 195"/>
                  <a:gd name="T34" fmla="*/ 27 w 200"/>
                  <a:gd name="T35" fmla="*/ 15 h 195"/>
                  <a:gd name="T36" fmla="*/ 26 w 200"/>
                  <a:gd name="T37" fmla="*/ 16 h 195"/>
                  <a:gd name="T38" fmla="*/ 21 w 200"/>
                  <a:gd name="T39" fmla="*/ 16 h 195"/>
                  <a:gd name="T40" fmla="*/ 21 w 200"/>
                  <a:gd name="T41" fmla="*/ 17 h 195"/>
                  <a:gd name="T42" fmla="*/ 21 w 200"/>
                  <a:gd name="T43" fmla="*/ 19 h 195"/>
                  <a:gd name="T44" fmla="*/ 23 w 200"/>
                  <a:gd name="T45" fmla="*/ 17 h 195"/>
                  <a:gd name="T46" fmla="*/ 23 w 200"/>
                  <a:gd name="T47" fmla="*/ 19 h 195"/>
                  <a:gd name="T48" fmla="*/ 22 w 200"/>
                  <a:gd name="T49" fmla="*/ 21 h 195"/>
                  <a:gd name="T50" fmla="*/ 25 w 200"/>
                  <a:gd name="T51" fmla="*/ 18 h 195"/>
                  <a:gd name="T52" fmla="*/ 26 w 200"/>
                  <a:gd name="T53" fmla="*/ 18 h 195"/>
                  <a:gd name="T54" fmla="*/ 26 w 200"/>
                  <a:gd name="T55" fmla="*/ 21 h 195"/>
                  <a:gd name="T56" fmla="*/ 27 w 200"/>
                  <a:gd name="T57" fmla="*/ 20 h 195"/>
                  <a:gd name="T58" fmla="*/ 27 w 200"/>
                  <a:gd name="T59" fmla="*/ 17 h 195"/>
                  <a:gd name="T60" fmla="*/ 28 w 200"/>
                  <a:gd name="T61" fmla="*/ 16 h 195"/>
                  <a:gd name="T62" fmla="*/ 29 w 200"/>
                  <a:gd name="T63" fmla="*/ 18 h 195"/>
                  <a:gd name="T64" fmla="*/ 31 w 200"/>
                  <a:gd name="T65" fmla="*/ 18 h 195"/>
                  <a:gd name="T66" fmla="*/ 35 w 200"/>
                  <a:gd name="T67" fmla="*/ 17 h 195"/>
                  <a:gd name="T68" fmla="*/ 35 w 200"/>
                  <a:gd name="T69" fmla="*/ 23 h 195"/>
                  <a:gd name="T70" fmla="*/ 35 w 200"/>
                  <a:gd name="T71" fmla="*/ 30 h 195"/>
                  <a:gd name="T72" fmla="*/ 34 w 200"/>
                  <a:gd name="T73" fmla="*/ 31 h 195"/>
                  <a:gd name="T74" fmla="*/ 32 w 200"/>
                  <a:gd name="T75" fmla="*/ 33 h 195"/>
                  <a:gd name="T76" fmla="*/ 25 w 200"/>
                  <a:gd name="T77" fmla="*/ 35 h 195"/>
                  <a:gd name="T78" fmla="*/ 23 w 200"/>
                  <a:gd name="T79" fmla="*/ 34 h 195"/>
                  <a:gd name="T80" fmla="*/ 15 w 200"/>
                  <a:gd name="T81" fmla="*/ 39 h 195"/>
                  <a:gd name="T82" fmla="*/ 13 w 200"/>
                  <a:gd name="T83" fmla="*/ 39 h 195"/>
                  <a:gd name="T84" fmla="*/ 10 w 200"/>
                  <a:gd name="T85" fmla="*/ 38 h 195"/>
                  <a:gd name="T86" fmla="*/ 9 w 200"/>
                  <a:gd name="T87" fmla="*/ 36 h 195"/>
                  <a:gd name="T88" fmla="*/ 9 w 200"/>
                  <a:gd name="T89" fmla="*/ 34 h 195"/>
                  <a:gd name="T90" fmla="*/ 3 w 200"/>
                  <a:gd name="T91" fmla="*/ 32 h 195"/>
                  <a:gd name="T92" fmla="*/ 1 w 200"/>
                  <a:gd name="T93" fmla="*/ 30 h 195"/>
                  <a:gd name="T94" fmla="*/ 1 w 200"/>
                  <a:gd name="T95" fmla="*/ 27 h 195"/>
                  <a:gd name="T96" fmla="*/ 2 w 200"/>
                  <a:gd name="T97" fmla="*/ 26 h 195"/>
                  <a:gd name="T98" fmla="*/ 1 w 200"/>
                  <a:gd name="T99" fmla="*/ 24 h 195"/>
                  <a:gd name="T100" fmla="*/ 1 w 200"/>
                  <a:gd name="T101" fmla="*/ 20 h 195"/>
                  <a:gd name="T102" fmla="*/ 0 w 200"/>
                  <a:gd name="T103" fmla="*/ 17 h 195"/>
                  <a:gd name="T104" fmla="*/ 1 w 200"/>
                  <a:gd name="T105" fmla="*/ 12 h 195"/>
                  <a:gd name="T106" fmla="*/ 2 w 200"/>
                  <a:gd name="T107" fmla="*/ 11 h 195"/>
                  <a:gd name="T108" fmla="*/ 6 w 200"/>
                  <a:gd name="T109" fmla="*/ 10 h 195"/>
                  <a:gd name="T110" fmla="*/ 7 w 200"/>
                  <a:gd name="T111" fmla="*/ 8 h 195"/>
                  <a:gd name="T112" fmla="*/ 9 w 200"/>
                  <a:gd name="T113" fmla="*/ 7 h 195"/>
                  <a:gd name="T114" fmla="*/ 11 w 200"/>
                  <a:gd name="T115" fmla="*/ 7 h 195"/>
                  <a:gd name="T116" fmla="*/ 13 w 200"/>
                  <a:gd name="T117" fmla="*/ 5 h 195"/>
                  <a:gd name="T118" fmla="*/ 14 w 200"/>
                  <a:gd name="T119" fmla="*/ 5 h 195"/>
                  <a:gd name="T120" fmla="*/ 15 w 200"/>
                  <a:gd name="T121" fmla="*/ 4 h 1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195"/>
                  <a:gd name="T185" fmla="*/ 200 w 200"/>
                  <a:gd name="T186" fmla="*/ 195 h 1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2" name="Freeform 297"/>
              <p:cNvSpPr>
                <a:spLocks noChangeAspect="1"/>
              </p:cNvSpPr>
              <p:nvPr/>
            </p:nvSpPr>
            <p:spPr bwMode="gray">
              <a:xfrm>
                <a:off x="1271" y="1035"/>
                <a:ext cx="44" cy="26"/>
              </a:xfrm>
              <a:custGeom>
                <a:avLst/>
                <a:gdLst>
                  <a:gd name="T0" fmla="*/ 37 w 219"/>
                  <a:gd name="T1" fmla="*/ 6 h 133"/>
                  <a:gd name="T2" fmla="*/ 38 w 219"/>
                  <a:gd name="T3" fmla="*/ 6 h 133"/>
                  <a:gd name="T4" fmla="*/ 39 w 219"/>
                  <a:gd name="T5" fmla="*/ 9 h 133"/>
                  <a:gd name="T6" fmla="*/ 42 w 219"/>
                  <a:gd name="T7" fmla="*/ 9 h 133"/>
                  <a:gd name="T8" fmla="*/ 42 w 219"/>
                  <a:gd name="T9" fmla="*/ 11 h 133"/>
                  <a:gd name="T10" fmla="*/ 43 w 219"/>
                  <a:gd name="T11" fmla="*/ 13 h 133"/>
                  <a:gd name="T12" fmla="*/ 43 w 219"/>
                  <a:gd name="T13" fmla="*/ 14 h 133"/>
                  <a:gd name="T14" fmla="*/ 44 w 219"/>
                  <a:gd name="T15" fmla="*/ 16 h 133"/>
                  <a:gd name="T16" fmla="*/ 44 w 219"/>
                  <a:gd name="T17" fmla="*/ 20 h 133"/>
                  <a:gd name="T18" fmla="*/ 43 w 219"/>
                  <a:gd name="T19" fmla="*/ 23 h 133"/>
                  <a:gd name="T20" fmla="*/ 42 w 219"/>
                  <a:gd name="T21" fmla="*/ 24 h 133"/>
                  <a:gd name="T22" fmla="*/ 39 w 219"/>
                  <a:gd name="T23" fmla="*/ 25 h 133"/>
                  <a:gd name="T24" fmla="*/ 38 w 219"/>
                  <a:gd name="T25" fmla="*/ 24 h 133"/>
                  <a:gd name="T26" fmla="*/ 32 w 219"/>
                  <a:gd name="T27" fmla="*/ 26 h 133"/>
                  <a:gd name="T28" fmla="*/ 30 w 219"/>
                  <a:gd name="T29" fmla="*/ 25 h 133"/>
                  <a:gd name="T30" fmla="*/ 26 w 219"/>
                  <a:gd name="T31" fmla="*/ 21 h 133"/>
                  <a:gd name="T32" fmla="*/ 24 w 219"/>
                  <a:gd name="T33" fmla="*/ 20 h 133"/>
                  <a:gd name="T34" fmla="*/ 23 w 219"/>
                  <a:gd name="T35" fmla="*/ 18 h 133"/>
                  <a:gd name="T36" fmla="*/ 22 w 219"/>
                  <a:gd name="T37" fmla="*/ 19 h 133"/>
                  <a:gd name="T38" fmla="*/ 21 w 219"/>
                  <a:gd name="T39" fmla="*/ 18 h 133"/>
                  <a:gd name="T40" fmla="*/ 21 w 219"/>
                  <a:gd name="T41" fmla="*/ 21 h 133"/>
                  <a:gd name="T42" fmla="*/ 22 w 219"/>
                  <a:gd name="T43" fmla="*/ 23 h 133"/>
                  <a:gd name="T44" fmla="*/ 21 w 219"/>
                  <a:gd name="T45" fmla="*/ 23 h 133"/>
                  <a:gd name="T46" fmla="*/ 21 w 219"/>
                  <a:gd name="T47" fmla="*/ 26 h 133"/>
                  <a:gd name="T48" fmla="*/ 17 w 219"/>
                  <a:gd name="T49" fmla="*/ 26 h 133"/>
                  <a:gd name="T50" fmla="*/ 16 w 219"/>
                  <a:gd name="T51" fmla="*/ 22 h 133"/>
                  <a:gd name="T52" fmla="*/ 12 w 219"/>
                  <a:gd name="T53" fmla="*/ 21 h 133"/>
                  <a:gd name="T54" fmla="*/ 11 w 219"/>
                  <a:gd name="T55" fmla="*/ 19 h 133"/>
                  <a:gd name="T56" fmla="*/ 10 w 219"/>
                  <a:gd name="T57" fmla="*/ 20 h 133"/>
                  <a:gd name="T58" fmla="*/ 10 w 219"/>
                  <a:gd name="T59" fmla="*/ 21 h 133"/>
                  <a:gd name="T60" fmla="*/ 10 w 219"/>
                  <a:gd name="T61" fmla="*/ 22 h 133"/>
                  <a:gd name="T62" fmla="*/ 9 w 219"/>
                  <a:gd name="T63" fmla="*/ 21 h 133"/>
                  <a:gd name="T64" fmla="*/ 6 w 219"/>
                  <a:gd name="T65" fmla="*/ 22 h 133"/>
                  <a:gd name="T66" fmla="*/ 6 w 219"/>
                  <a:gd name="T67" fmla="*/ 24 h 133"/>
                  <a:gd name="T68" fmla="*/ 6 w 219"/>
                  <a:gd name="T69" fmla="*/ 26 h 133"/>
                  <a:gd name="T70" fmla="*/ 6 w 219"/>
                  <a:gd name="T71" fmla="*/ 25 h 133"/>
                  <a:gd name="T72" fmla="*/ 3 w 219"/>
                  <a:gd name="T73" fmla="*/ 26 h 133"/>
                  <a:gd name="T74" fmla="*/ 2 w 219"/>
                  <a:gd name="T75" fmla="*/ 26 h 133"/>
                  <a:gd name="T76" fmla="*/ 1 w 219"/>
                  <a:gd name="T77" fmla="*/ 23 h 133"/>
                  <a:gd name="T78" fmla="*/ 0 w 219"/>
                  <a:gd name="T79" fmla="*/ 23 h 133"/>
                  <a:gd name="T80" fmla="*/ 2 w 219"/>
                  <a:gd name="T81" fmla="*/ 18 h 133"/>
                  <a:gd name="T82" fmla="*/ 5 w 219"/>
                  <a:gd name="T83" fmla="*/ 15 h 133"/>
                  <a:gd name="T84" fmla="*/ 5 w 219"/>
                  <a:gd name="T85" fmla="*/ 16 h 133"/>
                  <a:gd name="T86" fmla="*/ 7 w 219"/>
                  <a:gd name="T87" fmla="*/ 16 h 133"/>
                  <a:gd name="T88" fmla="*/ 7 w 219"/>
                  <a:gd name="T89" fmla="*/ 15 h 133"/>
                  <a:gd name="T90" fmla="*/ 11 w 219"/>
                  <a:gd name="T91" fmla="*/ 12 h 133"/>
                  <a:gd name="T92" fmla="*/ 17 w 219"/>
                  <a:gd name="T93" fmla="*/ 11 h 133"/>
                  <a:gd name="T94" fmla="*/ 21 w 219"/>
                  <a:gd name="T95" fmla="*/ 9 h 133"/>
                  <a:gd name="T96" fmla="*/ 24 w 219"/>
                  <a:gd name="T97" fmla="*/ 4 h 133"/>
                  <a:gd name="T98" fmla="*/ 24 w 219"/>
                  <a:gd name="T99" fmla="*/ 5 h 133"/>
                  <a:gd name="T100" fmla="*/ 28 w 219"/>
                  <a:gd name="T101" fmla="*/ 1 h 133"/>
                  <a:gd name="T102" fmla="*/ 32 w 219"/>
                  <a:gd name="T103" fmla="*/ 0 h 133"/>
                  <a:gd name="T104" fmla="*/ 33 w 219"/>
                  <a:gd name="T105" fmla="*/ 1 h 133"/>
                  <a:gd name="T106" fmla="*/ 33 w 219"/>
                  <a:gd name="T107" fmla="*/ 3 h 133"/>
                  <a:gd name="T108" fmla="*/ 34 w 219"/>
                  <a:gd name="T109" fmla="*/ 3 h 133"/>
                  <a:gd name="T110" fmla="*/ 34 w 219"/>
                  <a:gd name="T111" fmla="*/ 4 h 133"/>
                  <a:gd name="T112" fmla="*/ 37 w 219"/>
                  <a:gd name="T113" fmla="*/ 5 h 133"/>
                  <a:gd name="T114" fmla="*/ 37 w 219"/>
                  <a:gd name="T115" fmla="*/ 6 h 1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9"/>
                  <a:gd name="T175" fmla="*/ 0 h 133"/>
                  <a:gd name="T176" fmla="*/ 219 w 219"/>
                  <a:gd name="T177" fmla="*/ 133 h 1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3" name="Freeform 298"/>
              <p:cNvSpPr>
                <a:spLocks noChangeAspect="1"/>
              </p:cNvSpPr>
              <p:nvPr/>
            </p:nvSpPr>
            <p:spPr bwMode="gray">
              <a:xfrm>
                <a:off x="1461" y="1086"/>
                <a:ext cx="33" cy="21"/>
              </a:xfrm>
              <a:custGeom>
                <a:avLst/>
                <a:gdLst>
                  <a:gd name="T0" fmla="*/ 12 w 164"/>
                  <a:gd name="T1" fmla="*/ 3 h 103"/>
                  <a:gd name="T2" fmla="*/ 14 w 164"/>
                  <a:gd name="T3" fmla="*/ 4 h 103"/>
                  <a:gd name="T4" fmla="*/ 15 w 164"/>
                  <a:gd name="T5" fmla="*/ 2 h 103"/>
                  <a:gd name="T6" fmla="*/ 18 w 164"/>
                  <a:gd name="T7" fmla="*/ 2 h 103"/>
                  <a:gd name="T8" fmla="*/ 18 w 164"/>
                  <a:gd name="T9" fmla="*/ 3 h 103"/>
                  <a:gd name="T10" fmla="*/ 21 w 164"/>
                  <a:gd name="T11" fmla="*/ 4 h 103"/>
                  <a:gd name="T12" fmla="*/ 21 w 164"/>
                  <a:gd name="T13" fmla="*/ 3 h 103"/>
                  <a:gd name="T14" fmla="*/ 25 w 164"/>
                  <a:gd name="T15" fmla="*/ 5 h 103"/>
                  <a:gd name="T16" fmla="*/ 27 w 164"/>
                  <a:gd name="T17" fmla="*/ 5 h 103"/>
                  <a:gd name="T18" fmla="*/ 28 w 164"/>
                  <a:gd name="T19" fmla="*/ 3 h 103"/>
                  <a:gd name="T20" fmla="*/ 30 w 164"/>
                  <a:gd name="T21" fmla="*/ 5 h 103"/>
                  <a:gd name="T22" fmla="*/ 32 w 164"/>
                  <a:gd name="T23" fmla="*/ 6 h 103"/>
                  <a:gd name="T24" fmla="*/ 33 w 164"/>
                  <a:gd name="T25" fmla="*/ 9 h 103"/>
                  <a:gd name="T26" fmla="*/ 33 w 164"/>
                  <a:gd name="T27" fmla="*/ 10 h 103"/>
                  <a:gd name="T28" fmla="*/ 30 w 164"/>
                  <a:gd name="T29" fmla="*/ 11 h 103"/>
                  <a:gd name="T30" fmla="*/ 30 w 164"/>
                  <a:gd name="T31" fmla="*/ 12 h 103"/>
                  <a:gd name="T32" fmla="*/ 30 w 164"/>
                  <a:gd name="T33" fmla="*/ 13 h 103"/>
                  <a:gd name="T34" fmla="*/ 31 w 164"/>
                  <a:gd name="T35" fmla="*/ 14 h 103"/>
                  <a:gd name="T36" fmla="*/ 30 w 164"/>
                  <a:gd name="T37" fmla="*/ 17 h 103"/>
                  <a:gd name="T38" fmla="*/ 30 w 164"/>
                  <a:gd name="T39" fmla="*/ 19 h 103"/>
                  <a:gd name="T40" fmla="*/ 29 w 164"/>
                  <a:gd name="T41" fmla="*/ 21 h 103"/>
                  <a:gd name="T42" fmla="*/ 25 w 164"/>
                  <a:gd name="T43" fmla="*/ 21 h 103"/>
                  <a:gd name="T44" fmla="*/ 21 w 164"/>
                  <a:gd name="T45" fmla="*/ 20 h 103"/>
                  <a:gd name="T46" fmla="*/ 20 w 164"/>
                  <a:gd name="T47" fmla="*/ 19 h 103"/>
                  <a:gd name="T48" fmla="*/ 17 w 164"/>
                  <a:gd name="T49" fmla="*/ 19 h 103"/>
                  <a:gd name="T50" fmla="*/ 16 w 164"/>
                  <a:gd name="T51" fmla="*/ 18 h 103"/>
                  <a:gd name="T52" fmla="*/ 13 w 164"/>
                  <a:gd name="T53" fmla="*/ 20 h 103"/>
                  <a:gd name="T54" fmla="*/ 13 w 164"/>
                  <a:gd name="T55" fmla="*/ 19 h 103"/>
                  <a:gd name="T56" fmla="*/ 11 w 164"/>
                  <a:gd name="T57" fmla="*/ 18 h 103"/>
                  <a:gd name="T58" fmla="*/ 7 w 164"/>
                  <a:gd name="T59" fmla="*/ 18 h 103"/>
                  <a:gd name="T60" fmla="*/ 5 w 164"/>
                  <a:gd name="T61" fmla="*/ 15 h 103"/>
                  <a:gd name="T62" fmla="*/ 3 w 164"/>
                  <a:gd name="T63" fmla="*/ 15 h 103"/>
                  <a:gd name="T64" fmla="*/ 1 w 164"/>
                  <a:gd name="T65" fmla="*/ 13 h 103"/>
                  <a:gd name="T66" fmla="*/ 1 w 164"/>
                  <a:gd name="T67" fmla="*/ 11 h 103"/>
                  <a:gd name="T68" fmla="*/ 1 w 164"/>
                  <a:gd name="T69" fmla="*/ 9 h 103"/>
                  <a:gd name="T70" fmla="*/ 0 w 164"/>
                  <a:gd name="T71" fmla="*/ 9 h 103"/>
                  <a:gd name="T72" fmla="*/ 0 w 164"/>
                  <a:gd name="T73" fmla="*/ 6 h 103"/>
                  <a:gd name="T74" fmla="*/ 3 w 164"/>
                  <a:gd name="T75" fmla="*/ 4 h 103"/>
                  <a:gd name="T76" fmla="*/ 6 w 164"/>
                  <a:gd name="T77" fmla="*/ 3 h 103"/>
                  <a:gd name="T78" fmla="*/ 7 w 164"/>
                  <a:gd name="T79" fmla="*/ 0 h 103"/>
                  <a:gd name="T80" fmla="*/ 8 w 164"/>
                  <a:gd name="T81" fmla="*/ 0 h 103"/>
                  <a:gd name="T82" fmla="*/ 9 w 164"/>
                  <a:gd name="T83" fmla="*/ 3 h 103"/>
                  <a:gd name="T84" fmla="*/ 10 w 164"/>
                  <a:gd name="T85" fmla="*/ 2 h 103"/>
                  <a:gd name="T86" fmla="*/ 11 w 164"/>
                  <a:gd name="T87" fmla="*/ 3 h 103"/>
                  <a:gd name="T88" fmla="*/ 12 w 164"/>
                  <a:gd name="T89" fmla="*/ 3 h 1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103"/>
                  <a:gd name="T137" fmla="*/ 164 w 164"/>
                  <a:gd name="T138" fmla="*/ 103 h 1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4" name="Freeform 299"/>
              <p:cNvSpPr>
                <a:spLocks noChangeAspect="1"/>
              </p:cNvSpPr>
              <p:nvPr/>
            </p:nvSpPr>
            <p:spPr bwMode="gray">
              <a:xfrm>
                <a:off x="1452" y="1121"/>
                <a:ext cx="189" cy="119"/>
              </a:xfrm>
              <a:custGeom>
                <a:avLst/>
                <a:gdLst>
                  <a:gd name="T0" fmla="*/ 5 w 946"/>
                  <a:gd name="T1" fmla="*/ 4 h 593"/>
                  <a:gd name="T2" fmla="*/ 4 w 946"/>
                  <a:gd name="T3" fmla="*/ 10 h 593"/>
                  <a:gd name="T4" fmla="*/ 1 w 946"/>
                  <a:gd name="T5" fmla="*/ 14 h 593"/>
                  <a:gd name="T6" fmla="*/ 7 w 946"/>
                  <a:gd name="T7" fmla="*/ 21 h 593"/>
                  <a:gd name="T8" fmla="*/ 22 w 946"/>
                  <a:gd name="T9" fmla="*/ 42 h 593"/>
                  <a:gd name="T10" fmla="*/ 34 w 946"/>
                  <a:gd name="T11" fmla="*/ 40 h 593"/>
                  <a:gd name="T12" fmla="*/ 39 w 946"/>
                  <a:gd name="T13" fmla="*/ 35 h 593"/>
                  <a:gd name="T14" fmla="*/ 46 w 946"/>
                  <a:gd name="T15" fmla="*/ 54 h 593"/>
                  <a:gd name="T16" fmla="*/ 53 w 946"/>
                  <a:gd name="T17" fmla="*/ 71 h 593"/>
                  <a:gd name="T18" fmla="*/ 49 w 946"/>
                  <a:gd name="T19" fmla="*/ 91 h 593"/>
                  <a:gd name="T20" fmla="*/ 54 w 946"/>
                  <a:gd name="T21" fmla="*/ 107 h 593"/>
                  <a:gd name="T22" fmla="*/ 61 w 946"/>
                  <a:gd name="T23" fmla="*/ 108 h 593"/>
                  <a:gd name="T24" fmla="*/ 69 w 946"/>
                  <a:gd name="T25" fmla="*/ 112 h 593"/>
                  <a:gd name="T26" fmla="*/ 79 w 946"/>
                  <a:gd name="T27" fmla="*/ 116 h 593"/>
                  <a:gd name="T28" fmla="*/ 82 w 946"/>
                  <a:gd name="T29" fmla="*/ 106 h 593"/>
                  <a:gd name="T30" fmla="*/ 89 w 946"/>
                  <a:gd name="T31" fmla="*/ 104 h 593"/>
                  <a:gd name="T32" fmla="*/ 93 w 946"/>
                  <a:gd name="T33" fmla="*/ 119 h 593"/>
                  <a:gd name="T34" fmla="*/ 103 w 946"/>
                  <a:gd name="T35" fmla="*/ 115 h 593"/>
                  <a:gd name="T36" fmla="*/ 112 w 946"/>
                  <a:gd name="T37" fmla="*/ 116 h 593"/>
                  <a:gd name="T38" fmla="*/ 118 w 946"/>
                  <a:gd name="T39" fmla="*/ 116 h 593"/>
                  <a:gd name="T40" fmla="*/ 128 w 946"/>
                  <a:gd name="T41" fmla="*/ 117 h 593"/>
                  <a:gd name="T42" fmla="*/ 131 w 946"/>
                  <a:gd name="T43" fmla="*/ 116 h 593"/>
                  <a:gd name="T44" fmla="*/ 145 w 946"/>
                  <a:gd name="T45" fmla="*/ 100 h 593"/>
                  <a:gd name="T46" fmla="*/ 155 w 946"/>
                  <a:gd name="T47" fmla="*/ 117 h 593"/>
                  <a:gd name="T48" fmla="*/ 167 w 946"/>
                  <a:gd name="T49" fmla="*/ 116 h 593"/>
                  <a:gd name="T50" fmla="*/ 182 w 946"/>
                  <a:gd name="T51" fmla="*/ 106 h 593"/>
                  <a:gd name="T52" fmla="*/ 183 w 946"/>
                  <a:gd name="T53" fmla="*/ 91 h 593"/>
                  <a:gd name="T54" fmla="*/ 187 w 946"/>
                  <a:gd name="T55" fmla="*/ 75 h 593"/>
                  <a:gd name="T56" fmla="*/ 182 w 946"/>
                  <a:gd name="T57" fmla="*/ 69 h 593"/>
                  <a:gd name="T58" fmla="*/ 172 w 946"/>
                  <a:gd name="T59" fmla="*/ 61 h 593"/>
                  <a:gd name="T60" fmla="*/ 147 w 946"/>
                  <a:gd name="T61" fmla="*/ 61 h 593"/>
                  <a:gd name="T62" fmla="*/ 134 w 946"/>
                  <a:gd name="T63" fmla="*/ 66 h 593"/>
                  <a:gd name="T64" fmla="*/ 127 w 946"/>
                  <a:gd name="T65" fmla="*/ 70 h 593"/>
                  <a:gd name="T66" fmla="*/ 122 w 946"/>
                  <a:gd name="T67" fmla="*/ 72 h 593"/>
                  <a:gd name="T68" fmla="*/ 123 w 946"/>
                  <a:gd name="T69" fmla="*/ 80 h 593"/>
                  <a:gd name="T70" fmla="*/ 112 w 946"/>
                  <a:gd name="T71" fmla="*/ 77 h 593"/>
                  <a:gd name="T72" fmla="*/ 100 w 946"/>
                  <a:gd name="T73" fmla="*/ 77 h 593"/>
                  <a:gd name="T74" fmla="*/ 93 w 946"/>
                  <a:gd name="T75" fmla="*/ 77 h 593"/>
                  <a:gd name="T76" fmla="*/ 87 w 946"/>
                  <a:gd name="T77" fmla="*/ 70 h 593"/>
                  <a:gd name="T78" fmla="*/ 81 w 946"/>
                  <a:gd name="T79" fmla="*/ 72 h 593"/>
                  <a:gd name="T80" fmla="*/ 78 w 946"/>
                  <a:gd name="T81" fmla="*/ 71 h 593"/>
                  <a:gd name="T82" fmla="*/ 76 w 946"/>
                  <a:gd name="T83" fmla="*/ 61 h 593"/>
                  <a:gd name="T84" fmla="*/ 72 w 946"/>
                  <a:gd name="T85" fmla="*/ 56 h 593"/>
                  <a:gd name="T86" fmla="*/ 65 w 946"/>
                  <a:gd name="T87" fmla="*/ 58 h 593"/>
                  <a:gd name="T88" fmla="*/ 71 w 946"/>
                  <a:gd name="T89" fmla="*/ 53 h 593"/>
                  <a:gd name="T90" fmla="*/ 65 w 946"/>
                  <a:gd name="T91" fmla="*/ 49 h 593"/>
                  <a:gd name="T92" fmla="*/ 59 w 946"/>
                  <a:gd name="T93" fmla="*/ 41 h 593"/>
                  <a:gd name="T94" fmla="*/ 69 w 946"/>
                  <a:gd name="T95" fmla="*/ 47 h 593"/>
                  <a:gd name="T96" fmla="*/ 84 w 946"/>
                  <a:gd name="T97" fmla="*/ 39 h 593"/>
                  <a:gd name="T98" fmla="*/ 69 w 946"/>
                  <a:gd name="T99" fmla="*/ 35 h 593"/>
                  <a:gd name="T100" fmla="*/ 65 w 946"/>
                  <a:gd name="T101" fmla="*/ 29 h 593"/>
                  <a:gd name="T102" fmla="*/ 70 w 946"/>
                  <a:gd name="T103" fmla="*/ 28 h 593"/>
                  <a:gd name="T104" fmla="*/ 59 w 946"/>
                  <a:gd name="T105" fmla="*/ 19 h 593"/>
                  <a:gd name="T106" fmla="*/ 46 w 946"/>
                  <a:gd name="T107" fmla="*/ 25 h 593"/>
                  <a:gd name="T108" fmla="*/ 38 w 946"/>
                  <a:gd name="T109" fmla="*/ 25 h 593"/>
                  <a:gd name="T110" fmla="*/ 35 w 946"/>
                  <a:gd name="T111" fmla="*/ 7 h 593"/>
                  <a:gd name="T112" fmla="*/ 22 w 946"/>
                  <a:gd name="T113" fmla="*/ 3 h 5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6"/>
                  <a:gd name="T172" fmla="*/ 0 h 593"/>
                  <a:gd name="T173" fmla="*/ 946 w 946"/>
                  <a:gd name="T174" fmla="*/ 593 h 5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5" name="Freeform 300"/>
              <p:cNvSpPr>
                <a:spLocks noChangeAspect="1"/>
              </p:cNvSpPr>
              <p:nvPr/>
            </p:nvSpPr>
            <p:spPr bwMode="gray">
              <a:xfrm>
                <a:off x="1457" y="1187"/>
                <a:ext cx="33" cy="46"/>
              </a:xfrm>
              <a:custGeom>
                <a:avLst/>
                <a:gdLst>
                  <a:gd name="T0" fmla="*/ 17 w 163"/>
                  <a:gd name="T1" fmla="*/ 0 h 229"/>
                  <a:gd name="T2" fmla="*/ 21 w 163"/>
                  <a:gd name="T3" fmla="*/ 4 h 229"/>
                  <a:gd name="T4" fmla="*/ 25 w 163"/>
                  <a:gd name="T5" fmla="*/ 8 h 229"/>
                  <a:gd name="T6" fmla="*/ 26 w 163"/>
                  <a:gd name="T7" fmla="*/ 10 h 229"/>
                  <a:gd name="T8" fmla="*/ 26 w 163"/>
                  <a:gd name="T9" fmla="*/ 15 h 229"/>
                  <a:gd name="T10" fmla="*/ 30 w 163"/>
                  <a:gd name="T11" fmla="*/ 15 h 229"/>
                  <a:gd name="T12" fmla="*/ 32 w 163"/>
                  <a:gd name="T13" fmla="*/ 18 h 229"/>
                  <a:gd name="T14" fmla="*/ 32 w 163"/>
                  <a:gd name="T15" fmla="*/ 22 h 229"/>
                  <a:gd name="T16" fmla="*/ 32 w 163"/>
                  <a:gd name="T17" fmla="*/ 29 h 229"/>
                  <a:gd name="T18" fmla="*/ 33 w 163"/>
                  <a:gd name="T19" fmla="*/ 42 h 229"/>
                  <a:gd name="T20" fmla="*/ 30 w 163"/>
                  <a:gd name="T21" fmla="*/ 45 h 229"/>
                  <a:gd name="T22" fmla="*/ 25 w 163"/>
                  <a:gd name="T23" fmla="*/ 46 h 229"/>
                  <a:gd name="T24" fmla="*/ 20 w 163"/>
                  <a:gd name="T25" fmla="*/ 46 h 229"/>
                  <a:gd name="T26" fmla="*/ 17 w 163"/>
                  <a:gd name="T27" fmla="*/ 42 h 229"/>
                  <a:gd name="T28" fmla="*/ 15 w 163"/>
                  <a:gd name="T29" fmla="*/ 40 h 229"/>
                  <a:gd name="T30" fmla="*/ 13 w 163"/>
                  <a:gd name="T31" fmla="*/ 37 h 229"/>
                  <a:gd name="T32" fmla="*/ 12 w 163"/>
                  <a:gd name="T33" fmla="*/ 39 h 229"/>
                  <a:gd name="T34" fmla="*/ 11 w 163"/>
                  <a:gd name="T35" fmla="*/ 39 h 229"/>
                  <a:gd name="T36" fmla="*/ 10 w 163"/>
                  <a:gd name="T37" fmla="*/ 36 h 229"/>
                  <a:gd name="T38" fmla="*/ 8 w 163"/>
                  <a:gd name="T39" fmla="*/ 37 h 229"/>
                  <a:gd name="T40" fmla="*/ 5 w 163"/>
                  <a:gd name="T41" fmla="*/ 32 h 229"/>
                  <a:gd name="T42" fmla="*/ 6 w 163"/>
                  <a:gd name="T43" fmla="*/ 29 h 229"/>
                  <a:gd name="T44" fmla="*/ 5 w 163"/>
                  <a:gd name="T45" fmla="*/ 28 h 229"/>
                  <a:gd name="T46" fmla="*/ 3 w 163"/>
                  <a:gd name="T47" fmla="*/ 32 h 229"/>
                  <a:gd name="T48" fmla="*/ 1 w 163"/>
                  <a:gd name="T49" fmla="*/ 28 h 229"/>
                  <a:gd name="T50" fmla="*/ 0 w 163"/>
                  <a:gd name="T51" fmla="*/ 23 h 229"/>
                  <a:gd name="T52" fmla="*/ 1 w 163"/>
                  <a:gd name="T53" fmla="*/ 21 h 229"/>
                  <a:gd name="T54" fmla="*/ 1 w 163"/>
                  <a:gd name="T55" fmla="*/ 18 h 229"/>
                  <a:gd name="T56" fmla="*/ 5 w 163"/>
                  <a:gd name="T57" fmla="*/ 17 h 229"/>
                  <a:gd name="T58" fmla="*/ 7 w 163"/>
                  <a:gd name="T59" fmla="*/ 15 h 229"/>
                  <a:gd name="T60" fmla="*/ 5 w 163"/>
                  <a:gd name="T61" fmla="*/ 13 h 229"/>
                  <a:gd name="T62" fmla="*/ 6 w 163"/>
                  <a:gd name="T63" fmla="*/ 13 h 229"/>
                  <a:gd name="T64" fmla="*/ 8 w 163"/>
                  <a:gd name="T65" fmla="*/ 10 h 229"/>
                  <a:gd name="T66" fmla="*/ 5 w 163"/>
                  <a:gd name="T67" fmla="*/ 12 h 229"/>
                  <a:gd name="T68" fmla="*/ 6 w 163"/>
                  <a:gd name="T69" fmla="*/ 9 h 229"/>
                  <a:gd name="T70" fmla="*/ 9 w 163"/>
                  <a:gd name="T71" fmla="*/ 9 h 229"/>
                  <a:gd name="T72" fmla="*/ 13 w 163"/>
                  <a:gd name="T73" fmla="*/ 1 h 229"/>
                  <a:gd name="T74" fmla="*/ 17 w 163"/>
                  <a:gd name="T75" fmla="*/ 1 h 2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3"/>
                  <a:gd name="T115" fmla="*/ 0 h 229"/>
                  <a:gd name="T116" fmla="*/ 163 w 163"/>
                  <a:gd name="T117" fmla="*/ 229 h 2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6" name="Freeform 301"/>
              <p:cNvSpPr>
                <a:spLocks noChangeAspect="1"/>
              </p:cNvSpPr>
              <p:nvPr/>
            </p:nvSpPr>
            <p:spPr bwMode="gray">
              <a:xfrm>
                <a:off x="1559" y="1520"/>
                <a:ext cx="77" cy="70"/>
              </a:xfrm>
              <a:custGeom>
                <a:avLst/>
                <a:gdLst>
                  <a:gd name="T0" fmla="*/ 18 w 384"/>
                  <a:gd name="T1" fmla="*/ 0 h 349"/>
                  <a:gd name="T2" fmla="*/ 22 w 384"/>
                  <a:gd name="T3" fmla="*/ 5 h 349"/>
                  <a:gd name="T4" fmla="*/ 24 w 384"/>
                  <a:gd name="T5" fmla="*/ 12 h 349"/>
                  <a:gd name="T6" fmla="*/ 27 w 384"/>
                  <a:gd name="T7" fmla="*/ 14 h 349"/>
                  <a:gd name="T8" fmla="*/ 32 w 384"/>
                  <a:gd name="T9" fmla="*/ 14 h 349"/>
                  <a:gd name="T10" fmla="*/ 36 w 384"/>
                  <a:gd name="T11" fmla="*/ 19 h 349"/>
                  <a:gd name="T12" fmla="*/ 43 w 384"/>
                  <a:gd name="T13" fmla="*/ 23 h 349"/>
                  <a:gd name="T14" fmla="*/ 49 w 384"/>
                  <a:gd name="T15" fmla="*/ 29 h 349"/>
                  <a:gd name="T16" fmla="*/ 55 w 384"/>
                  <a:gd name="T17" fmla="*/ 31 h 349"/>
                  <a:gd name="T18" fmla="*/ 59 w 384"/>
                  <a:gd name="T19" fmla="*/ 37 h 349"/>
                  <a:gd name="T20" fmla="*/ 61 w 384"/>
                  <a:gd name="T21" fmla="*/ 47 h 349"/>
                  <a:gd name="T22" fmla="*/ 66 w 384"/>
                  <a:gd name="T23" fmla="*/ 48 h 349"/>
                  <a:gd name="T24" fmla="*/ 70 w 384"/>
                  <a:gd name="T25" fmla="*/ 47 h 349"/>
                  <a:gd name="T26" fmla="*/ 73 w 384"/>
                  <a:gd name="T27" fmla="*/ 51 h 349"/>
                  <a:gd name="T28" fmla="*/ 77 w 384"/>
                  <a:gd name="T29" fmla="*/ 55 h 349"/>
                  <a:gd name="T30" fmla="*/ 70 w 384"/>
                  <a:gd name="T31" fmla="*/ 59 h 349"/>
                  <a:gd name="T32" fmla="*/ 64 w 384"/>
                  <a:gd name="T33" fmla="*/ 61 h 349"/>
                  <a:gd name="T34" fmla="*/ 62 w 384"/>
                  <a:gd name="T35" fmla="*/ 60 h 349"/>
                  <a:gd name="T36" fmla="*/ 57 w 384"/>
                  <a:gd name="T37" fmla="*/ 57 h 349"/>
                  <a:gd name="T38" fmla="*/ 53 w 384"/>
                  <a:gd name="T39" fmla="*/ 57 h 349"/>
                  <a:gd name="T40" fmla="*/ 53 w 384"/>
                  <a:gd name="T41" fmla="*/ 51 h 349"/>
                  <a:gd name="T42" fmla="*/ 47 w 384"/>
                  <a:gd name="T43" fmla="*/ 50 h 349"/>
                  <a:gd name="T44" fmla="*/ 46 w 384"/>
                  <a:gd name="T45" fmla="*/ 47 h 349"/>
                  <a:gd name="T46" fmla="*/ 43 w 384"/>
                  <a:gd name="T47" fmla="*/ 46 h 349"/>
                  <a:gd name="T48" fmla="*/ 39 w 384"/>
                  <a:gd name="T49" fmla="*/ 51 h 349"/>
                  <a:gd name="T50" fmla="*/ 38 w 384"/>
                  <a:gd name="T51" fmla="*/ 55 h 349"/>
                  <a:gd name="T52" fmla="*/ 35 w 384"/>
                  <a:gd name="T53" fmla="*/ 58 h 349"/>
                  <a:gd name="T54" fmla="*/ 31 w 384"/>
                  <a:gd name="T55" fmla="*/ 62 h 349"/>
                  <a:gd name="T56" fmla="*/ 29 w 384"/>
                  <a:gd name="T57" fmla="*/ 64 h 349"/>
                  <a:gd name="T58" fmla="*/ 22 w 384"/>
                  <a:gd name="T59" fmla="*/ 70 h 349"/>
                  <a:gd name="T60" fmla="*/ 18 w 384"/>
                  <a:gd name="T61" fmla="*/ 66 h 349"/>
                  <a:gd name="T62" fmla="*/ 17 w 384"/>
                  <a:gd name="T63" fmla="*/ 57 h 349"/>
                  <a:gd name="T64" fmla="*/ 16 w 384"/>
                  <a:gd name="T65" fmla="*/ 53 h 349"/>
                  <a:gd name="T66" fmla="*/ 13 w 384"/>
                  <a:gd name="T67" fmla="*/ 57 h 349"/>
                  <a:gd name="T68" fmla="*/ 7 w 384"/>
                  <a:gd name="T69" fmla="*/ 57 h 349"/>
                  <a:gd name="T70" fmla="*/ 1 w 384"/>
                  <a:gd name="T71" fmla="*/ 59 h 349"/>
                  <a:gd name="T72" fmla="*/ 4 w 384"/>
                  <a:gd name="T73" fmla="*/ 50 h 349"/>
                  <a:gd name="T74" fmla="*/ 10 w 384"/>
                  <a:gd name="T75" fmla="*/ 42 h 349"/>
                  <a:gd name="T76" fmla="*/ 9 w 384"/>
                  <a:gd name="T77" fmla="*/ 35 h 349"/>
                  <a:gd name="T78" fmla="*/ 11 w 384"/>
                  <a:gd name="T79" fmla="*/ 25 h 349"/>
                  <a:gd name="T80" fmla="*/ 12 w 384"/>
                  <a:gd name="T81" fmla="*/ 14 h 349"/>
                  <a:gd name="T82" fmla="*/ 13 w 384"/>
                  <a:gd name="T83" fmla="*/ 6 h 3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84"/>
                  <a:gd name="T127" fmla="*/ 0 h 349"/>
                  <a:gd name="T128" fmla="*/ 384 w 384"/>
                  <a:gd name="T129" fmla="*/ 349 h 3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7" name="Freeform 302"/>
              <p:cNvSpPr>
                <a:spLocks noChangeAspect="1"/>
              </p:cNvSpPr>
              <p:nvPr/>
            </p:nvSpPr>
            <p:spPr bwMode="gray">
              <a:xfrm>
                <a:off x="1668" y="1452"/>
                <a:ext cx="24" cy="32"/>
              </a:xfrm>
              <a:custGeom>
                <a:avLst/>
                <a:gdLst>
                  <a:gd name="T0" fmla="*/ 10 w 122"/>
                  <a:gd name="T1" fmla="*/ 1 h 161"/>
                  <a:gd name="T2" fmla="*/ 11 w 122"/>
                  <a:gd name="T3" fmla="*/ 0 h 161"/>
                  <a:gd name="T4" fmla="*/ 12 w 122"/>
                  <a:gd name="T5" fmla="*/ 1 h 161"/>
                  <a:gd name="T6" fmla="*/ 13 w 122"/>
                  <a:gd name="T7" fmla="*/ 2 h 161"/>
                  <a:gd name="T8" fmla="*/ 15 w 122"/>
                  <a:gd name="T9" fmla="*/ 1 h 161"/>
                  <a:gd name="T10" fmla="*/ 17 w 122"/>
                  <a:gd name="T11" fmla="*/ 1 h 161"/>
                  <a:gd name="T12" fmla="*/ 18 w 122"/>
                  <a:gd name="T13" fmla="*/ 3 h 161"/>
                  <a:gd name="T14" fmla="*/ 20 w 122"/>
                  <a:gd name="T15" fmla="*/ 4 h 161"/>
                  <a:gd name="T16" fmla="*/ 22 w 122"/>
                  <a:gd name="T17" fmla="*/ 3 h 161"/>
                  <a:gd name="T18" fmla="*/ 23 w 122"/>
                  <a:gd name="T19" fmla="*/ 7 h 161"/>
                  <a:gd name="T20" fmla="*/ 24 w 122"/>
                  <a:gd name="T21" fmla="*/ 10 h 161"/>
                  <a:gd name="T22" fmla="*/ 23 w 122"/>
                  <a:gd name="T23" fmla="*/ 15 h 161"/>
                  <a:gd name="T24" fmla="*/ 24 w 122"/>
                  <a:gd name="T25" fmla="*/ 19 h 161"/>
                  <a:gd name="T26" fmla="*/ 23 w 122"/>
                  <a:gd name="T27" fmla="*/ 24 h 161"/>
                  <a:gd name="T28" fmla="*/ 20 w 122"/>
                  <a:gd name="T29" fmla="*/ 28 h 161"/>
                  <a:gd name="T30" fmla="*/ 17 w 122"/>
                  <a:gd name="T31" fmla="*/ 30 h 161"/>
                  <a:gd name="T32" fmla="*/ 8 w 122"/>
                  <a:gd name="T33" fmla="*/ 32 h 161"/>
                  <a:gd name="T34" fmla="*/ 6 w 122"/>
                  <a:gd name="T35" fmla="*/ 31 h 161"/>
                  <a:gd name="T36" fmla="*/ 3 w 122"/>
                  <a:gd name="T37" fmla="*/ 30 h 161"/>
                  <a:gd name="T38" fmla="*/ 1 w 122"/>
                  <a:gd name="T39" fmla="*/ 26 h 161"/>
                  <a:gd name="T40" fmla="*/ 0 w 122"/>
                  <a:gd name="T41" fmla="*/ 22 h 161"/>
                  <a:gd name="T42" fmla="*/ 0 w 122"/>
                  <a:gd name="T43" fmla="*/ 18 h 161"/>
                  <a:gd name="T44" fmla="*/ 0 w 122"/>
                  <a:gd name="T45" fmla="*/ 14 h 161"/>
                  <a:gd name="T46" fmla="*/ 2 w 122"/>
                  <a:gd name="T47" fmla="*/ 12 h 161"/>
                  <a:gd name="T48" fmla="*/ 3 w 122"/>
                  <a:gd name="T49" fmla="*/ 9 h 161"/>
                  <a:gd name="T50" fmla="*/ 4 w 122"/>
                  <a:gd name="T51" fmla="*/ 5 h 161"/>
                  <a:gd name="T52" fmla="*/ 6 w 122"/>
                  <a:gd name="T53" fmla="*/ 3 h 161"/>
                  <a:gd name="T54" fmla="*/ 9 w 122"/>
                  <a:gd name="T55" fmla="*/ 2 h 161"/>
                  <a:gd name="T56" fmla="*/ 10 w 122"/>
                  <a:gd name="T57" fmla="*/ 1 h 1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2"/>
                  <a:gd name="T88" fmla="*/ 0 h 161"/>
                  <a:gd name="T89" fmla="*/ 122 w 122"/>
                  <a:gd name="T90" fmla="*/ 161 h 1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8" name="Freeform 303"/>
              <p:cNvSpPr>
                <a:spLocks noChangeAspect="1"/>
              </p:cNvSpPr>
              <p:nvPr/>
            </p:nvSpPr>
            <p:spPr bwMode="gray">
              <a:xfrm>
                <a:off x="1628" y="1270"/>
                <a:ext cx="53" cy="38"/>
              </a:xfrm>
              <a:custGeom>
                <a:avLst/>
                <a:gdLst>
                  <a:gd name="T0" fmla="*/ 22 w 265"/>
                  <a:gd name="T1" fmla="*/ 4 h 190"/>
                  <a:gd name="T2" fmla="*/ 26 w 265"/>
                  <a:gd name="T3" fmla="*/ 3 h 190"/>
                  <a:gd name="T4" fmla="*/ 30 w 265"/>
                  <a:gd name="T5" fmla="*/ 3 h 190"/>
                  <a:gd name="T6" fmla="*/ 40 w 265"/>
                  <a:gd name="T7" fmla="*/ 9 h 190"/>
                  <a:gd name="T8" fmla="*/ 41 w 265"/>
                  <a:gd name="T9" fmla="*/ 11 h 190"/>
                  <a:gd name="T10" fmla="*/ 42 w 265"/>
                  <a:gd name="T11" fmla="*/ 14 h 190"/>
                  <a:gd name="T12" fmla="*/ 43 w 265"/>
                  <a:gd name="T13" fmla="*/ 16 h 190"/>
                  <a:gd name="T14" fmla="*/ 45 w 265"/>
                  <a:gd name="T15" fmla="*/ 17 h 190"/>
                  <a:gd name="T16" fmla="*/ 49 w 265"/>
                  <a:gd name="T17" fmla="*/ 24 h 190"/>
                  <a:gd name="T18" fmla="*/ 51 w 265"/>
                  <a:gd name="T19" fmla="*/ 26 h 190"/>
                  <a:gd name="T20" fmla="*/ 51 w 265"/>
                  <a:gd name="T21" fmla="*/ 27 h 190"/>
                  <a:gd name="T22" fmla="*/ 51 w 265"/>
                  <a:gd name="T23" fmla="*/ 29 h 190"/>
                  <a:gd name="T24" fmla="*/ 53 w 265"/>
                  <a:gd name="T25" fmla="*/ 32 h 190"/>
                  <a:gd name="T26" fmla="*/ 51 w 265"/>
                  <a:gd name="T27" fmla="*/ 34 h 190"/>
                  <a:gd name="T28" fmla="*/ 48 w 265"/>
                  <a:gd name="T29" fmla="*/ 35 h 190"/>
                  <a:gd name="T30" fmla="*/ 43 w 265"/>
                  <a:gd name="T31" fmla="*/ 34 h 190"/>
                  <a:gd name="T32" fmla="*/ 37 w 265"/>
                  <a:gd name="T33" fmla="*/ 32 h 190"/>
                  <a:gd name="T34" fmla="*/ 30 w 265"/>
                  <a:gd name="T35" fmla="*/ 32 h 190"/>
                  <a:gd name="T36" fmla="*/ 22 w 265"/>
                  <a:gd name="T37" fmla="*/ 37 h 190"/>
                  <a:gd name="T38" fmla="*/ 17 w 265"/>
                  <a:gd name="T39" fmla="*/ 38 h 190"/>
                  <a:gd name="T40" fmla="*/ 13 w 265"/>
                  <a:gd name="T41" fmla="*/ 36 h 190"/>
                  <a:gd name="T42" fmla="*/ 10 w 265"/>
                  <a:gd name="T43" fmla="*/ 33 h 190"/>
                  <a:gd name="T44" fmla="*/ 8 w 265"/>
                  <a:gd name="T45" fmla="*/ 29 h 190"/>
                  <a:gd name="T46" fmla="*/ 8 w 265"/>
                  <a:gd name="T47" fmla="*/ 20 h 190"/>
                  <a:gd name="T48" fmla="*/ 2 w 265"/>
                  <a:gd name="T49" fmla="*/ 18 h 190"/>
                  <a:gd name="T50" fmla="*/ 0 w 265"/>
                  <a:gd name="T51" fmla="*/ 14 h 190"/>
                  <a:gd name="T52" fmla="*/ 0 w 265"/>
                  <a:gd name="T53" fmla="*/ 10 h 190"/>
                  <a:gd name="T54" fmla="*/ 1 w 265"/>
                  <a:gd name="T55" fmla="*/ 9 h 190"/>
                  <a:gd name="T56" fmla="*/ 1 w 265"/>
                  <a:gd name="T57" fmla="*/ 4 h 190"/>
                  <a:gd name="T58" fmla="*/ 3 w 265"/>
                  <a:gd name="T59" fmla="*/ 0 h 190"/>
                  <a:gd name="T60" fmla="*/ 6 w 265"/>
                  <a:gd name="T61" fmla="*/ 0 h 190"/>
                  <a:gd name="T62" fmla="*/ 8 w 265"/>
                  <a:gd name="T63" fmla="*/ 2 h 190"/>
                  <a:gd name="T64" fmla="*/ 10 w 265"/>
                  <a:gd name="T65" fmla="*/ 1 h 190"/>
                  <a:gd name="T66" fmla="*/ 15 w 265"/>
                  <a:gd name="T67" fmla="*/ 3 h 190"/>
                  <a:gd name="T68" fmla="*/ 20 w 265"/>
                  <a:gd name="T69" fmla="*/ 5 h 190"/>
                  <a:gd name="T70" fmla="*/ 22 w 265"/>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5"/>
                  <a:gd name="T109" fmla="*/ 0 h 190"/>
                  <a:gd name="T110" fmla="*/ 265 w 265"/>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19" name="Freeform 304"/>
              <p:cNvSpPr>
                <a:spLocks noChangeAspect="1"/>
              </p:cNvSpPr>
              <p:nvPr/>
            </p:nvSpPr>
            <p:spPr bwMode="gray">
              <a:xfrm>
                <a:off x="1527" y="1265"/>
                <a:ext cx="316" cy="356"/>
              </a:xfrm>
              <a:custGeom>
                <a:avLst/>
                <a:gdLst>
                  <a:gd name="T0" fmla="*/ 226 w 1581"/>
                  <a:gd name="T1" fmla="*/ 334 h 1779"/>
                  <a:gd name="T2" fmla="*/ 239 w 1581"/>
                  <a:gd name="T3" fmla="*/ 347 h 1779"/>
                  <a:gd name="T4" fmla="*/ 263 w 1581"/>
                  <a:gd name="T5" fmla="*/ 351 h 1779"/>
                  <a:gd name="T6" fmla="*/ 244 w 1581"/>
                  <a:gd name="T7" fmla="*/ 325 h 1779"/>
                  <a:gd name="T8" fmla="*/ 251 w 1581"/>
                  <a:gd name="T9" fmla="*/ 323 h 1779"/>
                  <a:gd name="T10" fmla="*/ 275 w 1581"/>
                  <a:gd name="T11" fmla="*/ 333 h 1779"/>
                  <a:gd name="T12" fmla="*/ 280 w 1581"/>
                  <a:gd name="T13" fmla="*/ 333 h 1779"/>
                  <a:gd name="T14" fmla="*/ 281 w 1581"/>
                  <a:gd name="T15" fmla="*/ 323 h 1779"/>
                  <a:gd name="T16" fmla="*/ 276 w 1581"/>
                  <a:gd name="T17" fmla="*/ 293 h 1779"/>
                  <a:gd name="T18" fmla="*/ 262 w 1581"/>
                  <a:gd name="T19" fmla="*/ 281 h 1779"/>
                  <a:gd name="T20" fmla="*/ 250 w 1581"/>
                  <a:gd name="T21" fmla="*/ 267 h 1779"/>
                  <a:gd name="T22" fmla="*/ 248 w 1581"/>
                  <a:gd name="T23" fmla="*/ 248 h 1779"/>
                  <a:gd name="T24" fmla="*/ 253 w 1581"/>
                  <a:gd name="T25" fmla="*/ 239 h 1779"/>
                  <a:gd name="T26" fmla="*/ 277 w 1581"/>
                  <a:gd name="T27" fmla="*/ 268 h 1779"/>
                  <a:gd name="T28" fmla="*/ 294 w 1581"/>
                  <a:gd name="T29" fmla="*/ 272 h 1779"/>
                  <a:gd name="T30" fmla="*/ 302 w 1581"/>
                  <a:gd name="T31" fmla="*/ 251 h 1779"/>
                  <a:gd name="T32" fmla="*/ 316 w 1581"/>
                  <a:gd name="T33" fmla="*/ 237 h 1779"/>
                  <a:gd name="T34" fmla="*/ 294 w 1581"/>
                  <a:gd name="T35" fmla="*/ 219 h 1779"/>
                  <a:gd name="T36" fmla="*/ 275 w 1581"/>
                  <a:gd name="T37" fmla="*/ 202 h 1779"/>
                  <a:gd name="T38" fmla="*/ 256 w 1581"/>
                  <a:gd name="T39" fmla="*/ 192 h 1779"/>
                  <a:gd name="T40" fmla="*/ 245 w 1581"/>
                  <a:gd name="T41" fmla="*/ 174 h 1779"/>
                  <a:gd name="T42" fmla="*/ 249 w 1581"/>
                  <a:gd name="T43" fmla="*/ 162 h 1779"/>
                  <a:gd name="T44" fmla="*/ 235 w 1581"/>
                  <a:gd name="T45" fmla="*/ 149 h 1779"/>
                  <a:gd name="T46" fmla="*/ 240 w 1581"/>
                  <a:gd name="T47" fmla="*/ 132 h 1779"/>
                  <a:gd name="T48" fmla="*/ 238 w 1581"/>
                  <a:gd name="T49" fmla="*/ 121 h 1779"/>
                  <a:gd name="T50" fmla="*/ 220 w 1581"/>
                  <a:gd name="T51" fmla="*/ 109 h 1779"/>
                  <a:gd name="T52" fmla="*/ 203 w 1581"/>
                  <a:gd name="T53" fmla="*/ 100 h 1779"/>
                  <a:gd name="T54" fmla="*/ 185 w 1581"/>
                  <a:gd name="T55" fmla="*/ 91 h 1779"/>
                  <a:gd name="T56" fmla="*/ 173 w 1581"/>
                  <a:gd name="T57" fmla="*/ 77 h 1779"/>
                  <a:gd name="T58" fmla="*/ 165 w 1581"/>
                  <a:gd name="T59" fmla="*/ 58 h 1779"/>
                  <a:gd name="T60" fmla="*/ 124 w 1581"/>
                  <a:gd name="T61" fmla="*/ 57 h 1779"/>
                  <a:gd name="T62" fmla="*/ 101 w 1581"/>
                  <a:gd name="T63" fmla="*/ 71 h 1779"/>
                  <a:gd name="T64" fmla="*/ 102 w 1581"/>
                  <a:gd name="T65" fmla="*/ 35 h 1779"/>
                  <a:gd name="T66" fmla="*/ 78 w 1581"/>
                  <a:gd name="T67" fmla="*/ 7 h 1779"/>
                  <a:gd name="T68" fmla="*/ 58 w 1581"/>
                  <a:gd name="T69" fmla="*/ 19 h 1779"/>
                  <a:gd name="T70" fmla="*/ 59 w 1581"/>
                  <a:gd name="T71" fmla="*/ 35 h 1779"/>
                  <a:gd name="T72" fmla="*/ 56 w 1581"/>
                  <a:gd name="T73" fmla="*/ 55 h 1779"/>
                  <a:gd name="T74" fmla="*/ 56 w 1581"/>
                  <a:gd name="T75" fmla="*/ 81 h 1779"/>
                  <a:gd name="T76" fmla="*/ 55 w 1581"/>
                  <a:gd name="T77" fmla="*/ 97 h 1779"/>
                  <a:gd name="T78" fmla="*/ 56 w 1581"/>
                  <a:gd name="T79" fmla="*/ 92 h 1779"/>
                  <a:gd name="T80" fmla="*/ 44 w 1581"/>
                  <a:gd name="T81" fmla="*/ 20 h 1779"/>
                  <a:gd name="T82" fmla="*/ 15 w 1581"/>
                  <a:gd name="T83" fmla="*/ 20 h 1779"/>
                  <a:gd name="T84" fmla="*/ 1 w 1581"/>
                  <a:gd name="T85" fmla="*/ 55 h 1779"/>
                  <a:gd name="T86" fmla="*/ 23 w 1581"/>
                  <a:gd name="T87" fmla="*/ 95 h 1779"/>
                  <a:gd name="T88" fmla="*/ 17 w 1581"/>
                  <a:gd name="T89" fmla="*/ 120 h 1779"/>
                  <a:gd name="T90" fmla="*/ 53 w 1581"/>
                  <a:gd name="T91" fmla="*/ 136 h 1779"/>
                  <a:gd name="T92" fmla="*/ 90 w 1581"/>
                  <a:gd name="T93" fmla="*/ 142 h 1779"/>
                  <a:gd name="T94" fmla="*/ 110 w 1581"/>
                  <a:gd name="T95" fmla="*/ 136 h 1779"/>
                  <a:gd name="T96" fmla="*/ 132 w 1581"/>
                  <a:gd name="T97" fmla="*/ 128 h 1779"/>
                  <a:gd name="T98" fmla="*/ 150 w 1581"/>
                  <a:gd name="T99" fmla="*/ 152 h 1779"/>
                  <a:gd name="T100" fmla="*/ 170 w 1581"/>
                  <a:gd name="T101" fmla="*/ 166 h 1779"/>
                  <a:gd name="T102" fmla="*/ 182 w 1581"/>
                  <a:gd name="T103" fmla="*/ 190 h 1779"/>
                  <a:gd name="T104" fmla="*/ 190 w 1581"/>
                  <a:gd name="T105" fmla="*/ 224 h 1779"/>
                  <a:gd name="T106" fmla="*/ 181 w 1581"/>
                  <a:gd name="T107" fmla="*/ 263 h 1779"/>
                  <a:gd name="T108" fmla="*/ 149 w 1581"/>
                  <a:gd name="T109" fmla="*/ 270 h 1779"/>
                  <a:gd name="T110" fmla="*/ 134 w 1581"/>
                  <a:gd name="T111" fmla="*/ 293 h 1779"/>
                  <a:gd name="T112" fmla="*/ 156 w 1581"/>
                  <a:gd name="T113" fmla="*/ 291 h 1779"/>
                  <a:gd name="T114" fmla="*/ 169 w 1581"/>
                  <a:gd name="T115" fmla="*/ 284 h 1779"/>
                  <a:gd name="T116" fmla="*/ 184 w 1581"/>
                  <a:gd name="T117" fmla="*/ 291 h 1779"/>
                  <a:gd name="T118" fmla="*/ 193 w 1581"/>
                  <a:gd name="T119" fmla="*/ 310 h 1779"/>
                  <a:gd name="T120" fmla="*/ 200 w 1581"/>
                  <a:gd name="T121" fmla="*/ 319 h 17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81"/>
                  <a:gd name="T184" fmla="*/ 0 h 1779"/>
                  <a:gd name="T185" fmla="*/ 1581 w 1581"/>
                  <a:gd name="T186" fmla="*/ 1779 h 17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0" name="Freeform 305"/>
              <p:cNvSpPr>
                <a:spLocks noChangeAspect="1"/>
              </p:cNvSpPr>
              <p:nvPr/>
            </p:nvSpPr>
            <p:spPr bwMode="gray">
              <a:xfrm>
                <a:off x="969" y="1334"/>
                <a:ext cx="937" cy="648"/>
              </a:xfrm>
              <a:custGeom>
                <a:avLst/>
                <a:gdLst>
                  <a:gd name="T0" fmla="*/ 824 w 4686"/>
                  <a:gd name="T1" fmla="*/ 516 h 3236"/>
                  <a:gd name="T2" fmla="*/ 797 w 4686"/>
                  <a:gd name="T3" fmla="*/ 544 h 3236"/>
                  <a:gd name="T4" fmla="*/ 838 w 4686"/>
                  <a:gd name="T5" fmla="*/ 580 h 3236"/>
                  <a:gd name="T6" fmla="*/ 850 w 4686"/>
                  <a:gd name="T7" fmla="*/ 609 h 3236"/>
                  <a:gd name="T8" fmla="*/ 852 w 4686"/>
                  <a:gd name="T9" fmla="*/ 597 h 3236"/>
                  <a:gd name="T10" fmla="*/ 785 w 4686"/>
                  <a:gd name="T11" fmla="*/ 564 h 3236"/>
                  <a:gd name="T12" fmla="*/ 702 w 4686"/>
                  <a:gd name="T13" fmla="*/ 619 h 3236"/>
                  <a:gd name="T14" fmla="*/ 637 w 4686"/>
                  <a:gd name="T15" fmla="*/ 642 h 3236"/>
                  <a:gd name="T16" fmla="*/ 661 w 4686"/>
                  <a:gd name="T17" fmla="*/ 606 h 3236"/>
                  <a:gd name="T18" fmla="*/ 627 w 4686"/>
                  <a:gd name="T19" fmla="*/ 582 h 3236"/>
                  <a:gd name="T20" fmla="*/ 577 w 4686"/>
                  <a:gd name="T21" fmla="*/ 547 h 3236"/>
                  <a:gd name="T22" fmla="*/ 511 w 4686"/>
                  <a:gd name="T23" fmla="*/ 543 h 3236"/>
                  <a:gd name="T24" fmla="*/ 200 w 4686"/>
                  <a:gd name="T25" fmla="*/ 535 h 3236"/>
                  <a:gd name="T26" fmla="*/ 180 w 4686"/>
                  <a:gd name="T27" fmla="*/ 516 h 3236"/>
                  <a:gd name="T28" fmla="*/ 149 w 4686"/>
                  <a:gd name="T29" fmla="*/ 497 h 3236"/>
                  <a:gd name="T30" fmla="*/ 132 w 4686"/>
                  <a:gd name="T31" fmla="*/ 462 h 3236"/>
                  <a:gd name="T32" fmla="*/ 121 w 4686"/>
                  <a:gd name="T33" fmla="*/ 413 h 3236"/>
                  <a:gd name="T34" fmla="*/ 51 w 4686"/>
                  <a:gd name="T35" fmla="*/ 338 h 3236"/>
                  <a:gd name="T36" fmla="*/ 0 w 4686"/>
                  <a:gd name="T37" fmla="*/ 205 h 3236"/>
                  <a:gd name="T38" fmla="*/ 60 w 4686"/>
                  <a:gd name="T39" fmla="*/ 100 h 3236"/>
                  <a:gd name="T40" fmla="*/ 111 w 4686"/>
                  <a:gd name="T41" fmla="*/ 63 h 3236"/>
                  <a:gd name="T42" fmla="*/ 103 w 4686"/>
                  <a:gd name="T43" fmla="*/ 87 h 3236"/>
                  <a:gd name="T44" fmla="*/ 156 w 4686"/>
                  <a:gd name="T45" fmla="*/ 75 h 3236"/>
                  <a:gd name="T46" fmla="*/ 182 w 4686"/>
                  <a:gd name="T47" fmla="*/ 62 h 3236"/>
                  <a:gd name="T48" fmla="*/ 246 w 4686"/>
                  <a:gd name="T49" fmla="*/ 92 h 3236"/>
                  <a:gd name="T50" fmla="*/ 282 w 4686"/>
                  <a:gd name="T51" fmla="*/ 126 h 3236"/>
                  <a:gd name="T52" fmla="*/ 343 w 4686"/>
                  <a:gd name="T53" fmla="*/ 131 h 3236"/>
                  <a:gd name="T54" fmla="*/ 370 w 4686"/>
                  <a:gd name="T55" fmla="*/ 152 h 3236"/>
                  <a:gd name="T56" fmla="*/ 377 w 4686"/>
                  <a:gd name="T57" fmla="*/ 113 h 3236"/>
                  <a:gd name="T58" fmla="*/ 379 w 4686"/>
                  <a:gd name="T59" fmla="*/ 99 h 3236"/>
                  <a:gd name="T60" fmla="*/ 427 w 4686"/>
                  <a:gd name="T61" fmla="*/ 134 h 3236"/>
                  <a:gd name="T62" fmla="*/ 472 w 4686"/>
                  <a:gd name="T63" fmla="*/ 130 h 3236"/>
                  <a:gd name="T64" fmla="*/ 493 w 4686"/>
                  <a:gd name="T65" fmla="*/ 124 h 3236"/>
                  <a:gd name="T66" fmla="*/ 518 w 4686"/>
                  <a:gd name="T67" fmla="*/ 101 h 3236"/>
                  <a:gd name="T68" fmla="*/ 493 w 4686"/>
                  <a:gd name="T69" fmla="*/ 72 h 3236"/>
                  <a:gd name="T70" fmla="*/ 502 w 4686"/>
                  <a:gd name="T71" fmla="*/ 0 h 3236"/>
                  <a:gd name="T72" fmla="*/ 534 w 4686"/>
                  <a:gd name="T73" fmla="*/ 60 h 3236"/>
                  <a:gd name="T74" fmla="*/ 554 w 4686"/>
                  <a:gd name="T75" fmla="*/ 103 h 3236"/>
                  <a:gd name="T76" fmla="*/ 591 w 4686"/>
                  <a:gd name="T77" fmla="*/ 147 h 3236"/>
                  <a:gd name="T78" fmla="*/ 609 w 4686"/>
                  <a:gd name="T79" fmla="*/ 80 h 3236"/>
                  <a:gd name="T80" fmla="*/ 644 w 4686"/>
                  <a:gd name="T81" fmla="*/ 113 h 3236"/>
                  <a:gd name="T82" fmla="*/ 628 w 4686"/>
                  <a:gd name="T83" fmla="*/ 177 h 3236"/>
                  <a:gd name="T84" fmla="*/ 574 w 4686"/>
                  <a:gd name="T85" fmla="*/ 191 h 3236"/>
                  <a:gd name="T86" fmla="*/ 561 w 4686"/>
                  <a:gd name="T87" fmla="*/ 234 h 3236"/>
                  <a:gd name="T88" fmla="*/ 532 w 4686"/>
                  <a:gd name="T89" fmla="*/ 241 h 3236"/>
                  <a:gd name="T90" fmla="*/ 527 w 4686"/>
                  <a:gd name="T91" fmla="*/ 280 h 3236"/>
                  <a:gd name="T92" fmla="*/ 519 w 4686"/>
                  <a:gd name="T93" fmla="*/ 355 h 3236"/>
                  <a:gd name="T94" fmla="*/ 595 w 4686"/>
                  <a:gd name="T95" fmla="*/ 416 h 3236"/>
                  <a:gd name="T96" fmla="*/ 650 w 4686"/>
                  <a:gd name="T97" fmla="*/ 482 h 3236"/>
                  <a:gd name="T98" fmla="*/ 687 w 4686"/>
                  <a:gd name="T99" fmla="*/ 483 h 3236"/>
                  <a:gd name="T100" fmla="*/ 708 w 4686"/>
                  <a:gd name="T101" fmla="*/ 402 h 3236"/>
                  <a:gd name="T102" fmla="*/ 698 w 4686"/>
                  <a:gd name="T103" fmla="*/ 332 h 3236"/>
                  <a:gd name="T104" fmla="*/ 691 w 4686"/>
                  <a:gd name="T105" fmla="*/ 276 h 3236"/>
                  <a:gd name="T106" fmla="*/ 756 w 4686"/>
                  <a:gd name="T107" fmla="*/ 293 h 3236"/>
                  <a:gd name="T108" fmla="*/ 781 w 4686"/>
                  <a:gd name="T109" fmla="*/ 329 h 3236"/>
                  <a:gd name="T110" fmla="*/ 786 w 4686"/>
                  <a:gd name="T111" fmla="*/ 353 h 3236"/>
                  <a:gd name="T112" fmla="*/ 825 w 4686"/>
                  <a:gd name="T113" fmla="*/ 349 h 3236"/>
                  <a:gd name="T114" fmla="*/ 851 w 4686"/>
                  <a:gd name="T115" fmla="*/ 345 h 3236"/>
                  <a:gd name="T116" fmla="*/ 861 w 4686"/>
                  <a:gd name="T117" fmla="*/ 368 h 3236"/>
                  <a:gd name="T118" fmla="*/ 876 w 4686"/>
                  <a:gd name="T119" fmla="*/ 413 h 3236"/>
                  <a:gd name="T120" fmla="*/ 916 w 4686"/>
                  <a:gd name="T121" fmla="*/ 442 h 3236"/>
                  <a:gd name="T122" fmla="*/ 907 w 4686"/>
                  <a:gd name="T123" fmla="*/ 446 h 3236"/>
                  <a:gd name="T124" fmla="*/ 933 w 4686"/>
                  <a:gd name="T125" fmla="*/ 480 h 32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86"/>
                  <a:gd name="T190" fmla="*/ 0 h 3236"/>
                  <a:gd name="T191" fmla="*/ 4686 w 4686"/>
                  <a:gd name="T192" fmla="*/ 3236 h 32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1" name="Freeform 306"/>
              <p:cNvSpPr>
                <a:spLocks noChangeAspect="1"/>
              </p:cNvSpPr>
              <p:nvPr/>
            </p:nvSpPr>
            <p:spPr bwMode="gray">
              <a:xfrm>
                <a:off x="1437" y="1025"/>
                <a:ext cx="39" cy="63"/>
              </a:xfrm>
              <a:custGeom>
                <a:avLst/>
                <a:gdLst>
                  <a:gd name="T0" fmla="*/ 39 w 197"/>
                  <a:gd name="T1" fmla="*/ 31 h 316"/>
                  <a:gd name="T2" fmla="*/ 36 w 197"/>
                  <a:gd name="T3" fmla="*/ 24 h 316"/>
                  <a:gd name="T4" fmla="*/ 28 w 197"/>
                  <a:gd name="T5" fmla="*/ 22 h 316"/>
                  <a:gd name="T6" fmla="*/ 25 w 197"/>
                  <a:gd name="T7" fmla="*/ 19 h 316"/>
                  <a:gd name="T8" fmla="*/ 26 w 197"/>
                  <a:gd name="T9" fmla="*/ 15 h 316"/>
                  <a:gd name="T10" fmla="*/ 24 w 197"/>
                  <a:gd name="T11" fmla="*/ 13 h 316"/>
                  <a:gd name="T12" fmla="*/ 19 w 197"/>
                  <a:gd name="T13" fmla="*/ 9 h 316"/>
                  <a:gd name="T14" fmla="*/ 4 w 197"/>
                  <a:gd name="T15" fmla="*/ 0 h 316"/>
                  <a:gd name="T16" fmla="*/ 1 w 197"/>
                  <a:gd name="T17" fmla="*/ 5 h 316"/>
                  <a:gd name="T18" fmla="*/ 1 w 197"/>
                  <a:gd name="T19" fmla="*/ 9 h 316"/>
                  <a:gd name="T20" fmla="*/ 2 w 197"/>
                  <a:gd name="T21" fmla="*/ 13 h 316"/>
                  <a:gd name="T22" fmla="*/ 4 w 197"/>
                  <a:gd name="T23" fmla="*/ 16 h 316"/>
                  <a:gd name="T24" fmla="*/ 0 w 197"/>
                  <a:gd name="T25" fmla="*/ 20 h 316"/>
                  <a:gd name="T26" fmla="*/ 4 w 197"/>
                  <a:gd name="T27" fmla="*/ 25 h 316"/>
                  <a:gd name="T28" fmla="*/ 4 w 197"/>
                  <a:gd name="T29" fmla="*/ 32 h 316"/>
                  <a:gd name="T30" fmla="*/ 7 w 197"/>
                  <a:gd name="T31" fmla="*/ 34 h 316"/>
                  <a:gd name="T32" fmla="*/ 5 w 197"/>
                  <a:gd name="T33" fmla="*/ 37 h 316"/>
                  <a:gd name="T34" fmla="*/ 11 w 197"/>
                  <a:gd name="T35" fmla="*/ 37 h 316"/>
                  <a:gd name="T36" fmla="*/ 16 w 197"/>
                  <a:gd name="T37" fmla="*/ 43 h 316"/>
                  <a:gd name="T38" fmla="*/ 16 w 197"/>
                  <a:gd name="T39" fmla="*/ 45 h 316"/>
                  <a:gd name="T40" fmla="*/ 7 w 197"/>
                  <a:gd name="T41" fmla="*/ 47 h 316"/>
                  <a:gd name="T42" fmla="*/ 12 w 197"/>
                  <a:gd name="T43" fmla="*/ 60 h 316"/>
                  <a:gd name="T44" fmla="*/ 17 w 197"/>
                  <a:gd name="T45" fmla="*/ 63 h 316"/>
                  <a:gd name="T46" fmla="*/ 19 w 197"/>
                  <a:gd name="T47" fmla="*/ 59 h 316"/>
                  <a:gd name="T48" fmla="*/ 18 w 197"/>
                  <a:gd name="T49" fmla="*/ 58 h 316"/>
                  <a:gd name="T50" fmla="*/ 24 w 197"/>
                  <a:gd name="T51" fmla="*/ 58 h 316"/>
                  <a:gd name="T52" fmla="*/ 34 w 197"/>
                  <a:gd name="T53" fmla="*/ 53 h 316"/>
                  <a:gd name="T54" fmla="*/ 37 w 197"/>
                  <a:gd name="T55" fmla="*/ 55 h 316"/>
                  <a:gd name="T56" fmla="*/ 38 w 197"/>
                  <a:gd name="T57" fmla="*/ 53 h 316"/>
                  <a:gd name="T58" fmla="*/ 39 w 197"/>
                  <a:gd name="T59" fmla="*/ 46 h 316"/>
                  <a:gd name="T60" fmla="*/ 37 w 197"/>
                  <a:gd name="T61" fmla="*/ 44 h 316"/>
                  <a:gd name="T62" fmla="*/ 37 w 197"/>
                  <a:gd name="T63" fmla="*/ 44 h 316"/>
                  <a:gd name="T64" fmla="*/ 39 w 197"/>
                  <a:gd name="T65" fmla="*/ 32 h 3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316"/>
                  <a:gd name="T101" fmla="*/ 197 w 197"/>
                  <a:gd name="T102" fmla="*/ 316 h 3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2" name="Freeform 307"/>
              <p:cNvSpPr>
                <a:spLocks noChangeAspect="1"/>
              </p:cNvSpPr>
              <p:nvPr/>
            </p:nvSpPr>
            <p:spPr bwMode="gray">
              <a:xfrm>
                <a:off x="1356" y="1000"/>
                <a:ext cx="74" cy="86"/>
              </a:xfrm>
              <a:custGeom>
                <a:avLst/>
                <a:gdLst>
                  <a:gd name="T0" fmla="*/ 64 w 368"/>
                  <a:gd name="T1" fmla="*/ 56 h 430"/>
                  <a:gd name="T2" fmla="*/ 66 w 368"/>
                  <a:gd name="T3" fmla="*/ 45 h 430"/>
                  <a:gd name="T4" fmla="*/ 67 w 368"/>
                  <a:gd name="T5" fmla="*/ 39 h 430"/>
                  <a:gd name="T6" fmla="*/ 65 w 368"/>
                  <a:gd name="T7" fmla="*/ 39 h 430"/>
                  <a:gd name="T8" fmla="*/ 60 w 368"/>
                  <a:gd name="T9" fmla="*/ 35 h 430"/>
                  <a:gd name="T10" fmla="*/ 60 w 368"/>
                  <a:gd name="T11" fmla="*/ 28 h 430"/>
                  <a:gd name="T12" fmla="*/ 49 w 368"/>
                  <a:gd name="T13" fmla="*/ 26 h 430"/>
                  <a:gd name="T14" fmla="*/ 47 w 368"/>
                  <a:gd name="T15" fmla="*/ 27 h 430"/>
                  <a:gd name="T16" fmla="*/ 47 w 368"/>
                  <a:gd name="T17" fmla="*/ 20 h 430"/>
                  <a:gd name="T18" fmla="*/ 44 w 368"/>
                  <a:gd name="T19" fmla="*/ 17 h 430"/>
                  <a:gd name="T20" fmla="*/ 42 w 368"/>
                  <a:gd name="T21" fmla="*/ 15 h 430"/>
                  <a:gd name="T22" fmla="*/ 35 w 368"/>
                  <a:gd name="T23" fmla="*/ 9 h 430"/>
                  <a:gd name="T24" fmla="*/ 30 w 368"/>
                  <a:gd name="T25" fmla="*/ 15 h 430"/>
                  <a:gd name="T26" fmla="*/ 29 w 368"/>
                  <a:gd name="T27" fmla="*/ 23 h 430"/>
                  <a:gd name="T28" fmla="*/ 26 w 368"/>
                  <a:gd name="T29" fmla="*/ 4 h 430"/>
                  <a:gd name="T30" fmla="*/ 22 w 368"/>
                  <a:gd name="T31" fmla="*/ 3 h 430"/>
                  <a:gd name="T32" fmla="*/ 17 w 368"/>
                  <a:gd name="T33" fmla="*/ 0 h 430"/>
                  <a:gd name="T34" fmla="*/ 2 w 368"/>
                  <a:gd name="T35" fmla="*/ 3 h 430"/>
                  <a:gd name="T36" fmla="*/ 1 w 368"/>
                  <a:gd name="T37" fmla="*/ 20 h 430"/>
                  <a:gd name="T38" fmla="*/ 8 w 368"/>
                  <a:gd name="T39" fmla="*/ 19 h 430"/>
                  <a:gd name="T40" fmla="*/ 8 w 368"/>
                  <a:gd name="T41" fmla="*/ 29 h 430"/>
                  <a:gd name="T42" fmla="*/ 11 w 368"/>
                  <a:gd name="T43" fmla="*/ 31 h 430"/>
                  <a:gd name="T44" fmla="*/ 16 w 368"/>
                  <a:gd name="T45" fmla="*/ 22 h 430"/>
                  <a:gd name="T46" fmla="*/ 19 w 368"/>
                  <a:gd name="T47" fmla="*/ 26 h 430"/>
                  <a:gd name="T48" fmla="*/ 16 w 368"/>
                  <a:gd name="T49" fmla="*/ 31 h 430"/>
                  <a:gd name="T50" fmla="*/ 20 w 368"/>
                  <a:gd name="T51" fmla="*/ 32 h 430"/>
                  <a:gd name="T52" fmla="*/ 25 w 368"/>
                  <a:gd name="T53" fmla="*/ 34 h 430"/>
                  <a:gd name="T54" fmla="*/ 19 w 368"/>
                  <a:gd name="T55" fmla="*/ 40 h 430"/>
                  <a:gd name="T56" fmla="*/ 24 w 368"/>
                  <a:gd name="T57" fmla="*/ 46 h 430"/>
                  <a:gd name="T58" fmla="*/ 13 w 368"/>
                  <a:gd name="T59" fmla="*/ 45 h 430"/>
                  <a:gd name="T60" fmla="*/ 8 w 368"/>
                  <a:gd name="T61" fmla="*/ 51 h 430"/>
                  <a:gd name="T62" fmla="*/ 16 w 368"/>
                  <a:gd name="T63" fmla="*/ 61 h 430"/>
                  <a:gd name="T64" fmla="*/ 24 w 368"/>
                  <a:gd name="T65" fmla="*/ 58 h 430"/>
                  <a:gd name="T66" fmla="*/ 32 w 368"/>
                  <a:gd name="T67" fmla="*/ 56 h 430"/>
                  <a:gd name="T68" fmla="*/ 36 w 368"/>
                  <a:gd name="T69" fmla="*/ 61 h 430"/>
                  <a:gd name="T70" fmla="*/ 46 w 368"/>
                  <a:gd name="T71" fmla="*/ 61 h 430"/>
                  <a:gd name="T72" fmla="*/ 50 w 368"/>
                  <a:gd name="T73" fmla="*/ 64 h 430"/>
                  <a:gd name="T74" fmla="*/ 52 w 368"/>
                  <a:gd name="T75" fmla="*/ 66 h 430"/>
                  <a:gd name="T76" fmla="*/ 56 w 368"/>
                  <a:gd name="T77" fmla="*/ 78 h 430"/>
                  <a:gd name="T78" fmla="*/ 61 w 368"/>
                  <a:gd name="T79" fmla="*/ 83 h 430"/>
                  <a:gd name="T80" fmla="*/ 66 w 368"/>
                  <a:gd name="T81" fmla="*/ 83 h 430"/>
                  <a:gd name="T82" fmla="*/ 72 w 368"/>
                  <a:gd name="T83" fmla="*/ 79 h 430"/>
                  <a:gd name="T84" fmla="*/ 68 w 368"/>
                  <a:gd name="T85" fmla="*/ 60 h 4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430"/>
                  <a:gd name="T131" fmla="*/ 368 w 368"/>
                  <a:gd name="T132" fmla="*/ 430 h 4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3" name="Freeform 308"/>
              <p:cNvSpPr>
                <a:spLocks noChangeAspect="1"/>
              </p:cNvSpPr>
              <p:nvPr/>
            </p:nvSpPr>
            <p:spPr bwMode="gray">
              <a:xfrm>
                <a:off x="1462" y="960"/>
                <a:ext cx="121" cy="112"/>
              </a:xfrm>
              <a:custGeom>
                <a:avLst/>
                <a:gdLst>
                  <a:gd name="T0" fmla="*/ 4 w 603"/>
                  <a:gd name="T1" fmla="*/ 8 h 558"/>
                  <a:gd name="T2" fmla="*/ 4 w 603"/>
                  <a:gd name="T3" fmla="*/ 14 h 558"/>
                  <a:gd name="T4" fmla="*/ 18 w 603"/>
                  <a:gd name="T5" fmla="*/ 24 h 558"/>
                  <a:gd name="T6" fmla="*/ 21 w 603"/>
                  <a:gd name="T7" fmla="*/ 29 h 558"/>
                  <a:gd name="T8" fmla="*/ 9 w 603"/>
                  <a:gd name="T9" fmla="*/ 29 h 558"/>
                  <a:gd name="T10" fmla="*/ 8 w 603"/>
                  <a:gd name="T11" fmla="*/ 36 h 558"/>
                  <a:gd name="T12" fmla="*/ 14 w 603"/>
                  <a:gd name="T13" fmla="*/ 38 h 558"/>
                  <a:gd name="T14" fmla="*/ 17 w 603"/>
                  <a:gd name="T15" fmla="*/ 47 h 558"/>
                  <a:gd name="T16" fmla="*/ 22 w 603"/>
                  <a:gd name="T17" fmla="*/ 40 h 558"/>
                  <a:gd name="T18" fmla="*/ 29 w 603"/>
                  <a:gd name="T19" fmla="*/ 39 h 558"/>
                  <a:gd name="T20" fmla="*/ 26 w 603"/>
                  <a:gd name="T21" fmla="*/ 45 h 558"/>
                  <a:gd name="T22" fmla="*/ 32 w 603"/>
                  <a:gd name="T23" fmla="*/ 41 h 558"/>
                  <a:gd name="T24" fmla="*/ 36 w 603"/>
                  <a:gd name="T25" fmla="*/ 36 h 558"/>
                  <a:gd name="T26" fmla="*/ 39 w 603"/>
                  <a:gd name="T27" fmla="*/ 39 h 558"/>
                  <a:gd name="T28" fmla="*/ 46 w 603"/>
                  <a:gd name="T29" fmla="*/ 42 h 558"/>
                  <a:gd name="T30" fmla="*/ 52 w 603"/>
                  <a:gd name="T31" fmla="*/ 43 h 558"/>
                  <a:gd name="T32" fmla="*/ 42 w 603"/>
                  <a:gd name="T33" fmla="*/ 47 h 558"/>
                  <a:gd name="T34" fmla="*/ 53 w 603"/>
                  <a:gd name="T35" fmla="*/ 47 h 558"/>
                  <a:gd name="T36" fmla="*/ 63 w 603"/>
                  <a:gd name="T37" fmla="*/ 49 h 558"/>
                  <a:gd name="T38" fmla="*/ 31 w 603"/>
                  <a:gd name="T39" fmla="*/ 59 h 558"/>
                  <a:gd name="T40" fmla="*/ 28 w 603"/>
                  <a:gd name="T41" fmla="*/ 68 h 558"/>
                  <a:gd name="T42" fmla="*/ 37 w 603"/>
                  <a:gd name="T43" fmla="*/ 77 h 558"/>
                  <a:gd name="T44" fmla="*/ 31 w 603"/>
                  <a:gd name="T45" fmla="*/ 79 h 558"/>
                  <a:gd name="T46" fmla="*/ 33 w 603"/>
                  <a:gd name="T47" fmla="*/ 83 h 558"/>
                  <a:gd name="T48" fmla="*/ 49 w 603"/>
                  <a:gd name="T49" fmla="*/ 89 h 558"/>
                  <a:gd name="T50" fmla="*/ 37 w 603"/>
                  <a:gd name="T51" fmla="*/ 98 h 558"/>
                  <a:gd name="T52" fmla="*/ 42 w 603"/>
                  <a:gd name="T53" fmla="*/ 102 h 558"/>
                  <a:gd name="T54" fmla="*/ 42 w 603"/>
                  <a:gd name="T55" fmla="*/ 103 h 558"/>
                  <a:gd name="T56" fmla="*/ 50 w 603"/>
                  <a:gd name="T57" fmla="*/ 110 h 558"/>
                  <a:gd name="T58" fmla="*/ 65 w 603"/>
                  <a:gd name="T59" fmla="*/ 110 h 558"/>
                  <a:gd name="T60" fmla="*/ 65 w 603"/>
                  <a:gd name="T61" fmla="*/ 103 h 558"/>
                  <a:gd name="T62" fmla="*/ 73 w 603"/>
                  <a:gd name="T63" fmla="*/ 111 h 558"/>
                  <a:gd name="T64" fmla="*/ 67 w 603"/>
                  <a:gd name="T65" fmla="*/ 95 h 558"/>
                  <a:gd name="T66" fmla="*/ 66 w 603"/>
                  <a:gd name="T67" fmla="*/ 86 h 558"/>
                  <a:gd name="T68" fmla="*/ 74 w 603"/>
                  <a:gd name="T69" fmla="*/ 100 h 558"/>
                  <a:gd name="T70" fmla="*/ 81 w 603"/>
                  <a:gd name="T71" fmla="*/ 107 h 558"/>
                  <a:gd name="T72" fmla="*/ 80 w 603"/>
                  <a:gd name="T73" fmla="*/ 83 h 558"/>
                  <a:gd name="T74" fmla="*/ 84 w 603"/>
                  <a:gd name="T75" fmla="*/ 93 h 558"/>
                  <a:gd name="T76" fmla="*/ 87 w 603"/>
                  <a:gd name="T77" fmla="*/ 83 h 558"/>
                  <a:gd name="T78" fmla="*/ 84 w 603"/>
                  <a:gd name="T79" fmla="*/ 72 h 558"/>
                  <a:gd name="T80" fmla="*/ 87 w 603"/>
                  <a:gd name="T81" fmla="*/ 57 h 558"/>
                  <a:gd name="T82" fmla="*/ 86 w 603"/>
                  <a:gd name="T83" fmla="*/ 64 h 558"/>
                  <a:gd name="T84" fmla="*/ 91 w 603"/>
                  <a:gd name="T85" fmla="*/ 82 h 558"/>
                  <a:gd name="T86" fmla="*/ 98 w 603"/>
                  <a:gd name="T87" fmla="*/ 61 h 558"/>
                  <a:gd name="T88" fmla="*/ 103 w 603"/>
                  <a:gd name="T89" fmla="*/ 62 h 558"/>
                  <a:gd name="T90" fmla="*/ 121 w 603"/>
                  <a:gd name="T91" fmla="*/ 46 h 558"/>
                  <a:gd name="T92" fmla="*/ 118 w 603"/>
                  <a:gd name="T93" fmla="*/ 34 h 558"/>
                  <a:gd name="T94" fmla="*/ 111 w 603"/>
                  <a:gd name="T95" fmla="*/ 27 h 558"/>
                  <a:gd name="T96" fmla="*/ 107 w 603"/>
                  <a:gd name="T97" fmla="*/ 35 h 558"/>
                  <a:gd name="T98" fmla="*/ 108 w 603"/>
                  <a:gd name="T99" fmla="*/ 28 h 558"/>
                  <a:gd name="T100" fmla="*/ 102 w 603"/>
                  <a:gd name="T101" fmla="*/ 19 h 558"/>
                  <a:gd name="T102" fmla="*/ 94 w 603"/>
                  <a:gd name="T103" fmla="*/ 25 h 558"/>
                  <a:gd name="T104" fmla="*/ 97 w 603"/>
                  <a:gd name="T105" fmla="*/ 19 h 558"/>
                  <a:gd name="T106" fmla="*/ 97 w 603"/>
                  <a:gd name="T107" fmla="*/ 7 h 558"/>
                  <a:gd name="T108" fmla="*/ 21 w 603"/>
                  <a:gd name="T109" fmla="*/ 0 h 558"/>
                  <a:gd name="T110" fmla="*/ 20 w 603"/>
                  <a:gd name="T111" fmla="*/ 0 h 558"/>
                  <a:gd name="T112" fmla="*/ 0 w 603"/>
                  <a:gd name="T113" fmla="*/ 0 h 5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3"/>
                  <a:gd name="T172" fmla="*/ 0 h 558"/>
                  <a:gd name="T173" fmla="*/ 603 w 603"/>
                  <a:gd name="T174" fmla="*/ 558 h 5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4" name="Freeform 309"/>
              <p:cNvSpPr>
                <a:spLocks noChangeAspect="1"/>
              </p:cNvSpPr>
              <p:nvPr/>
            </p:nvSpPr>
            <p:spPr bwMode="gray">
              <a:xfrm>
                <a:off x="1532" y="960"/>
                <a:ext cx="206" cy="207"/>
              </a:xfrm>
              <a:custGeom>
                <a:avLst/>
                <a:gdLst>
                  <a:gd name="T0" fmla="*/ 36 w 1028"/>
                  <a:gd name="T1" fmla="*/ 14 h 1037"/>
                  <a:gd name="T2" fmla="*/ 57 w 1028"/>
                  <a:gd name="T3" fmla="*/ 43 h 1037"/>
                  <a:gd name="T4" fmla="*/ 65 w 1028"/>
                  <a:gd name="T5" fmla="*/ 55 h 1037"/>
                  <a:gd name="T6" fmla="*/ 54 w 1028"/>
                  <a:gd name="T7" fmla="*/ 54 h 1037"/>
                  <a:gd name="T8" fmla="*/ 84 w 1028"/>
                  <a:gd name="T9" fmla="*/ 67 h 1037"/>
                  <a:gd name="T10" fmla="*/ 83 w 1028"/>
                  <a:gd name="T11" fmla="*/ 74 h 1037"/>
                  <a:gd name="T12" fmla="*/ 81 w 1028"/>
                  <a:gd name="T13" fmla="*/ 80 h 1037"/>
                  <a:gd name="T14" fmla="*/ 49 w 1028"/>
                  <a:gd name="T15" fmla="*/ 66 h 1037"/>
                  <a:gd name="T16" fmla="*/ 29 w 1028"/>
                  <a:gd name="T17" fmla="*/ 87 h 1037"/>
                  <a:gd name="T18" fmla="*/ 28 w 1028"/>
                  <a:gd name="T19" fmla="*/ 106 h 1037"/>
                  <a:gd name="T20" fmla="*/ 38 w 1028"/>
                  <a:gd name="T21" fmla="*/ 102 h 1037"/>
                  <a:gd name="T22" fmla="*/ 44 w 1028"/>
                  <a:gd name="T23" fmla="*/ 110 h 1037"/>
                  <a:gd name="T24" fmla="*/ 53 w 1028"/>
                  <a:gd name="T25" fmla="*/ 91 h 1037"/>
                  <a:gd name="T26" fmla="*/ 56 w 1028"/>
                  <a:gd name="T27" fmla="*/ 106 h 1037"/>
                  <a:gd name="T28" fmla="*/ 49 w 1028"/>
                  <a:gd name="T29" fmla="*/ 112 h 1037"/>
                  <a:gd name="T30" fmla="*/ 46 w 1028"/>
                  <a:gd name="T31" fmla="*/ 122 h 1037"/>
                  <a:gd name="T32" fmla="*/ 45 w 1028"/>
                  <a:gd name="T33" fmla="*/ 124 h 1037"/>
                  <a:gd name="T34" fmla="*/ 54 w 1028"/>
                  <a:gd name="T35" fmla="*/ 130 h 1037"/>
                  <a:gd name="T36" fmla="*/ 70 w 1028"/>
                  <a:gd name="T37" fmla="*/ 131 h 1037"/>
                  <a:gd name="T38" fmla="*/ 76 w 1028"/>
                  <a:gd name="T39" fmla="*/ 124 h 1037"/>
                  <a:gd name="T40" fmla="*/ 67 w 1028"/>
                  <a:gd name="T41" fmla="*/ 148 h 1037"/>
                  <a:gd name="T42" fmla="*/ 47 w 1028"/>
                  <a:gd name="T43" fmla="*/ 147 h 1037"/>
                  <a:gd name="T44" fmla="*/ 34 w 1028"/>
                  <a:gd name="T45" fmla="*/ 124 h 1037"/>
                  <a:gd name="T46" fmla="*/ 18 w 1028"/>
                  <a:gd name="T47" fmla="*/ 138 h 1037"/>
                  <a:gd name="T48" fmla="*/ 29 w 1028"/>
                  <a:gd name="T49" fmla="*/ 150 h 1037"/>
                  <a:gd name="T50" fmla="*/ 29 w 1028"/>
                  <a:gd name="T51" fmla="*/ 160 h 1037"/>
                  <a:gd name="T52" fmla="*/ 18 w 1028"/>
                  <a:gd name="T53" fmla="*/ 163 h 1037"/>
                  <a:gd name="T54" fmla="*/ 1 w 1028"/>
                  <a:gd name="T55" fmla="*/ 180 h 1037"/>
                  <a:gd name="T56" fmla="*/ 9 w 1028"/>
                  <a:gd name="T57" fmla="*/ 179 h 1037"/>
                  <a:gd name="T58" fmla="*/ 22 w 1028"/>
                  <a:gd name="T59" fmla="*/ 192 h 1037"/>
                  <a:gd name="T60" fmla="*/ 38 w 1028"/>
                  <a:gd name="T61" fmla="*/ 199 h 1037"/>
                  <a:gd name="T62" fmla="*/ 57 w 1028"/>
                  <a:gd name="T63" fmla="*/ 185 h 1037"/>
                  <a:gd name="T64" fmla="*/ 80 w 1028"/>
                  <a:gd name="T65" fmla="*/ 195 h 1037"/>
                  <a:gd name="T66" fmla="*/ 91 w 1028"/>
                  <a:gd name="T67" fmla="*/ 191 h 1037"/>
                  <a:gd name="T68" fmla="*/ 116 w 1028"/>
                  <a:gd name="T69" fmla="*/ 188 h 1037"/>
                  <a:gd name="T70" fmla="*/ 119 w 1028"/>
                  <a:gd name="T71" fmla="*/ 173 h 1037"/>
                  <a:gd name="T72" fmla="*/ 114 w 1028"/>
                  <a:gd name="T73" fmla="*/ 158 h 1037"/>
                  <a:gd name="T74" fmla="*/ 85 w 1028"/>
                  <a:gd name="T75" fmla="*/ 161 h 1037"/>
                  <a:gd name="T76" fmla="*/ 100 w 1028"/>
                  <a:gd name="T77" fmla="*/ 154 h 1037"/>
                  <a:gd name="T78" fmla="*/ 131 w 1028"/>
                  <a:gd name="T79" fmla="*/ 139 h 1037"/>
                  <a:gd name="T80" fmla="*/ 125 w 1028"/>
                  <a:gd name="T81" fmla="*/ 119 h 1037"/>
                  <a:gd name="T82" fmla="*/ 154 w 1028"/>
                  <a:gd name="T83" fmla="*/ 111 h 1037"/>
                  <a:gd name="T84" fmla="*/ 155 w 1028"/>
                  <a:gd name="T85" fmla="*/ 93 h 1037"/>
                  <a:gd name="T86" fmla="*/ 163 w 1028"/>
                  <a:gd name="T87" fmla="*/ 82 h 1037"/>
                  <a:gd name="T88" fmla="*/ 152 w 1028"/>
                  <a:gd name="T89" fmla="*/ 64 h 1037"/>
                  <a:gd name="T90" fmla="*/ 129 w 1028"/>
                  <a:gd name="T91" fmla="*/ 58 h 1037"/>
                  <a:gd name="T92" fmla="*/ 143 w 1028"/>
                  <a:gd name="T93" fmla="*/ 49 h 1037"/>
                  <a:gd name="T94" fmla="*/ 166 w 1028"/>
                  <a:gd name="T95" fmla="*/ 55 h 1037"/>
                  <a:gd name="T96" fmla="*/ 130 w 1028"/>
                  <a:gd name="T97" fmla="*/ 44 h 1037"/>
                  <a:gd name="T98" fmla="*/ 149 w 1028"/>
                  <a:gd name="T99" fmla="*/ 42 h 1037"/>
                  <a:gd name="T100" fmla="*/ 161 w 1028"/>
                  <a:gd name="T101" fmla="*/ 37 h 1037"/>
                  <a:gd name="T102" fmla="*/ 177 w 1028"/>
                  <a:gd name="T103" fmla="*/ 28 h 1037"/>
                  <a:gd name="T104" fmla="*/ 177 w 1028"/>
                  <a:gd name="T105" fmla="*/ 21 h 1037"/>
                  <a:gd name="T106" fmla="*/ 196 w 1028"/>
                  <a:gd name="T107" fmla="*/ 12 h 1037"/>
                  <a:gd name="T108" fmla="*/ 85 w 1028"/>
                  <a:gd name="T109" fmla="*/ 8 h 1037"/>
                  <a:gd name="T110" fmla="*/ 105 w 1028"/>
                  <a:gd name="T111" fmla="*/ 21 h 1037"/>
                  <a:gd name="T112" fmla="*/ 87 w 1028"/>
                  <a:gd name="T113" fmla="*/ 26 h 1037"/>
                  <a:gd name="T114" fmla="*/ 44 w 1028"/>
                  <a:gd name="T115" fmla="*/ 3 h 10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28"/>
                  <a:gd name="T175" fmla="*/ 0 h 1037"/>
                  <a:gd name="T176" fmla="*/ 1028 w 1028"/>
                  <a:gd name="T177" fmla="*/ 1037 h 10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5" name="Freeform 310"/>
              <p:cNvSpPr>
                <a:spLocks noChangeAspect="1"/>
              </p:cNvSpPr>
              <p:nvPr/>
            </p:nvSpPr>
            <p:spPr bwMode="gray">
              <a:xfrm>
                <a:off x="1564" y="1153"/>
                <a:ext cx="6" cy="6"/>
              </a:xfrm>
              <a:custGeom>
                <a:avLst/>
                <a:gdLst>
                  <a:gd name="T0" fmla="*/ 0 w 30"/>
                  <a:gd name="T1" fmla="*/ 3 h 30"/>
                  <a:gd name="T2" fmla="*/ 0 w 30"/>
                  <a:gd name="T3" fmla="*/ 4 h 30"/>
                  <a:gd name="T4" fmla="*/ 6 w 30"/>
                  <a:gd name="T5" fmla="*/ 6 h 30"/>
                  <a:gd name="T6" fmla="*/ 1 w 30"/>
                  <a:gd name="T7" fmla="*/ 0 h 30"/>
                  <a:gd name="T8" fmla="*/ 0 w 30"/>
                  <a:gd name="T9" fmla="*/ 3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0" y="16"/>
                    </a:moveTo>
                    <a:lnTo>
                      <a:pt x="0" y="21"/>
                    </a:lnTo>
                    <a:lnTo>
                      <a:pt x="30" y="30"/>
                    </a:lnTo>
                    <a:lnTo>
                      <a:pt x="3" y="0"/>
                    </a:lnTo>
                    <a:lnTo>
                      <a:pt x="0" y="1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6" name="Freeform 311"/>
              <p:cNvSpPr>
                <a:spLocks noChangeAspect="1"/>
              </p:cNvSpPr>
              <p:nvPr/>
            </p:nvSpPr>
            <p:spPr bwMode="gray">
              <a:xfrm>
                <a:off x="1564" y="1147"/>
                <a:ext cx="1" cy="6"/>
              </a:xfrm>
              <a:custGeom>
                <a:avLst/>
                <a:gdLst>
                  <a:gd name="T0" fmla="*/ 1 w 7"/>
                  <a:gd name="T1" fmla="*/ 2 h 31"/>
                  <a:gd name="T2" fmla="*/ 0 w 7"/>
                  <a:gd name="T3" fmla="*/ 0 h 31"/>
                  <a:gd name="T4" fmla="*/ 0 w 7"/>
                  <a:gd name="T5" fmla="*/ 5 h 31"/>
                  <a:gd name="T6" fmla="*/ 1 w 7"/>
                  <a:gd name="T7" fmla="*/ 6 h 31"/>
                  <a:gd name="T8" fmla="*/ 1 w 7"/>
                  <a:gd name="T9" fmla="*/ 5 h 31"/>
                  <a:gd name="T10" fmla="*/ 1 w 7"/>
                  <a:gd name="T11" fmla="*/ 2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5" y="11"/>
                    </a:moveTo>
                    <a:lnTo>
                      <a:pt x="0" y="0"/>
                    </a:lnTo>
                    <a:lnTo>
                      <a:pt x="0" y="24"/>
                    </a:lnTo>
                    <a:lnTo>
                      <a:pt x="5" y="31"/>
                    </a:lnTo>
                    <a:lnTo>
                      <a:pt x="7" y="27"/>
                    </a:lnTo>
                    <a:lnTo>
                      <a:pt x="5" y="1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7" name="Freeform 312"/>
              <p:cNvSpPr>
                <a:spLocks noChangeAspect="1"/>
              </p:cNvSpPr>
              <p:nvPr/>
            </p:nvSpPr>
            <p:spPr bwMode="gray">
              <a:xfrm>
                <a:off x="1031" y="1408"/>
                <a:ext cx="17" cy="23"/>
              </a:xfrm>
              <a:custGeom>
                <a:avLst/>
                <a:gdLst>
                  <a:gd name="T0" fmla="*/ 3 w 81"/>
                  <a:gd name="T1" fmla="*/ 12 h 113"/>
                  <a:gd name="T2" fmla="*/ 5 w 81"/>
                  <a:gd name="T3" fmla="*/ 12 h 113"/>
                  <a:gd name="T4" fmla="*/ 5 w 81"/>
                  <a:gd name="T5" fmla="*/ 11 h 113"/>
                  <a:gd name="T6" fmla="*/ 4 w 81"/>
                  <a:gd name="T7" fmla="*/ 9 h 113"/>
                  <a:gd name="T8" fmla="*/ 5 w 81"/>
                  <a:gd name="T9" fmla="*/ 9 h 113"/>
                  <a:gd name="T10" fmla="*/ 6 w 81"/>
                  <a:gd name="T11" fmla="*/ 11 h 113"/>
                  <a:gd name="T12" fmla="*/ 7 w 81"/>
                  <a:gd name="T13" fmla="*/ 10 h 113"/>
                  <a:gd name="T14" fmla="*/ 8 w 81"/>
                  <a:gd name="T15" fmla="*/ 11 h 113"/>
                  <a:gd name="T16" fmla="*/ 10 w 81"/>
                  <a:gd name="T17" fmla="*/ 9 h 113"/>
                  <a:gd name="T18" fmla="*/ 10 w 81"/>
                  <a:gd name="T19" fmla="*/ 8 h 113"/>
                  <a:gd name="T20" fmla="*/ 9 w 81"/>
                  <a:gd name="T21" fmla="*/ 8 h 113"/>
                  <a:gd name="T22" fmla="*/ 8 w 81"/>
                  <a:gd name="T23" fmla="*/ 8 h 113"/>
                  <a:gd name="T24" fmla="*/ 9 w 81"/>
                  <a:gd name="T25" fmla="*/ 7 h 113"/>
                  <a:gd name="T26" fmla="*/ 10 w 81"/>
                  <a:gd name="T27" fmla="*/ 4 h 113"/>
                  <a:gd name="T28" fmla="*/ 9 w 81"/>
                  <a:gd name="T29" fmla="*/ 2 h 113"/>
                  <a:gd name="T30" fmla="*/ 9 w 81"/>
                  <a:gd name="T31" fmla="*/ 1 h 113"/>
                  <a:gd name="T32" fmla="*/ 10 w 81"/>
                  <a:gd name="T33" fmla="*/ 0 h 113"/>
                  <a:gd name="T34" fmla="*/ 10 w 81"/>
                  <a:gd name="T35" fmla="*/ 2 h 113"/>
                  <a:gd name="T36" fmla="*/ 12 w 81"/>
                  <a:gd name="T37" fmla="*/ 4 h 113"/>
                  <a:gd name="T38" fmla="*/ 12 w 81"/>
                  <a:gd name="T39" fmla="*/ 5 h 113"/>
                  <a:gd name="T40" fmla="*/ 13 w 81"/>
                  <a:gd name="T41" fmla="*/ 7 h 113"/>
                  <a:gd name="T42" fmla="*/ 14 w 81"/>
                  <a:gd name="T43" fmla="*/ 7 h 113"/>
                  <a:gd name="T44" fmla="*/ 16 w 81"/>
                  <a:gd name="T45" fmla="*/ 5 h 113"/>
                  <a:gd name="T46" fmla="*/ 17 w 81"/>
                  <a:gd name="T47" fmla="*/ 6 h 113"/>
                  <a:gd name="T48" fmla="*/ 17 w 81"/>
                  <a:gd name="T49" fmla="*/ 8 h 113"/>
                  <a:gd name="T50" fmla="*/ 17 w 81"/>
                  <a:gd name="T51" fmla="*/ 10 h 113"/>
                  <a:gd name="T52" fmla="*/ 15 w 81"/>
                  <a:gd name="T53" fmla="*/ 12 h 113"/>
                  <a:gd name="T54" fmla="*/ 10 w 81"/>
                  <a:gd name="T55" fmla="*/ 19 h 113"/>
                  <a:gd name="T56" fmla="*/ 7 w 81"/>
                  <a:gd name="T57" fmla="*/ 22 h 113"/>
                  <a:gd name="T58" fmla="*/ 5 w 81"/>
                  <a:gd name="T59" fmla="*/ 22 h 113"/>
                  <a:gd name="T60" fmla="*/ 5 w 81"/>
                  <a:gd name="T61" fmla="*/ 22 h 113"/>
                  <a:gd name="T62" fmla="*/ 5 w 81"/>
                  <a:gd name="T63" fmla="*/ 23 h 113"/>
                  <a:gd name="T64" fmla="*/ 3 w 81"/>
                  <a:gd name="T65" fmla="*/ 22 h 113"/>
                  <a:gd name="T66" fmla="*/ 4 w 81"/>
                  <a:gd name="T67" fmla="*/ 21 h 113"/>
                  <a:gd name="T68" fmla="*/ 6 w 81"/>
                  <a:gd name="T69" fmla="*/ 21 h 113"/>
                  <a:gd name="T70" fmla="*/ 7 w 81"/>
                  <a:gd name="T71" fmla="*/ 20 h 113"/>
                  <a:gd name="T72" fmla="*/ 8 w 81"/>
                  <a:gd name="T73" fmla="*/ 17 h 113"/>
                  <a:gd name="T74" fmla="*/ 5 w 81"/>
                  <a:gd name="T75" fmla="*/ 20 h 113"/>
                  <a:gd name="T76" fmla="*/ 3 w 81"/>
                  <a:gd name="T77" fmla="*/ 18 h 113"/>
                  <a:gd name="T78" fmla="*/ 2 w 81"/>
                  <a:gd name="T79" fmla="*/ 15 h 113"/>
                  <a:gd name="T80" fmla="*/ 1 w 81"/>
                  <a:gd name="T81" fmla="*/ 12 h 113"/>
                  <a:gd name="T82" fmla="*/ 0 w 81"/>
                  <a:gd name="T83" fmla="*/ 12 h 113"/>
                  <a:gd name="T84" fmla="*/ 0 w 81"/>
                  <a:gd name="T85" fmla="*/ 11 h 113"/>
                  <a:gd name="T86" fmla="*/ 1 w 81"/>
                  <a:gd name="T87" fmla="*/ 9 h 113"/>
                  <a:gd name="T88" fmla="*/ 1 w 81"/>
                  <a:gd name="T89" fmla="*/ 9 h 113"/>
                  <a:gd name="T90" fmla="*/ 3 w 81"/>
                  <a:gd name="T91" fmla="*/ 1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
                  <a:gd name="T139" fmla="*/ 0 h 113"/>
                  <a:gd name="T140" fmla="*/ 81 w 81"/>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328" name="Freeform 313"/>
              <p:cNvSpPr>
                <a:spLocks noChangeAspect="1"/>
              </p:cNvSpPr>
              <p:nvPr/>
            </p:nvSpPr>
            <p:spPr bwMode="gray">
              <a:xfrm>
                <a:off x="1024" y="1423"/>
                <a:ext cx="11" cy="11"/>
              </a:xfrm>
              <a:custGeom>
                <a:avLst/>
                <a:gdLst>
                  <a:gd name="T0" fmla="*/ 0 w 54"/>
                  <a:gd name="T1" fmla="*/ 1 h 58"/>
                  <a:gd name="T2" fmla="*/ 0 w 54"/>
                  <a:gd name="T3" fmla="*/ 1 h 58"/>
                  <a:gd name="T4" fmla="*/ 0 w 54"/>
                  <a:gd name="T5" fmla="*/ 2 h 58"/>
                  <a:gd name="T6" fmla="*/ 0 w 54"/>
                  <a:gd name="T7" fmla="*/ 4 h 58"/>
                  <a:gd name="T8" fmla="*/ 2 w 54"/>
                  <a:gd name="T9" fmla="*/ 5 h 58"/>
                  <a:gd name="T10" fmla="*/ 2 w 54"/>
                  <a:gd name="T11" fmla="*/ 7 h 58"/>
                  <a:gd name="T12" fmla="*/ 5 w 54"/>
                  <a:gd name="T13" fmla="*/ 7 h 58"/>
                  <a:gd name="T14" fmla="*/ 7 w 54"/>
                  <a:gd name="T15" fmla="*/ 9 h 58"/>
                  <a:gd name="T16" fmla="*/ 8 w 54"/>
                  <a:gd name="T17" fmla="*/ 9 h 58"/>
                  <a:gd name="T18" fmla="*/ 9 w 54"/>
                  <a:gd name="T19" fmla="*/ 10 h 58"/>
                  <a:gd name="T20" fmla="*/ 10 w 54"/>
                  <a:gd name="T21" fmla="*/ 11 h 58"/>
                  <a:gd name="T22" fmla="*/ 11 w 54"/>
                  <a:gd name="T23" fmla="*/ 11 h 58"/>
                  <a:gd name="T24" fmla="*/ 11 w 54"/>
                  <a:gd name="T25" fmla="*/ 9 h 58"/>
                  <a:gd name="T26" fmla="*/ 9 w 54"/>
                  <a:gd name="T27" fmla="*/ 7 h 58"/>
                  <a:gd name="T28" fmla="*/ 6 w 54"/>
                  <a:gd name="T29" fmla="*/ 5 h 58"/>
                  <a:gd name="T30" fmla="*/ 7 w 54"/>
                  <a:gd name="T31" fmla="*/ 4 h 58"/>
                  <a:gd name="T32" fmla="*/ 4 w 54"/>
                  <a:gd name="T33" fmla="*/ 3 h 58"/>
                  <a:gd name="T34" fmla="*/ 3 w 54"/>
                  <a:gd name="T35" fmla="*/ 1 h 58"/>
                  <a:gd name="T36" fmla="*/ 2 w 54"/>
                  <a:gd name="T37" fmla="*/ 0 h 58"/>
                  <a:gd name="T38" fmla="*/ 1 w 54"/>
                  <a:gd name="T39" fmla="*/ 0 h 58"/>
                  <a:gd name="T40" fmla="*/ 0 w 54"/>
                  <a:gd name="T41" fmla="*/ 1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58"/>
                  <a:gd name="T65" fmla="*/ 54 w 54"/>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71" name="Freeform 4"/>
            <p:cNvSpPr>
              <a:spLocks noChangeAspect="1"/>
            </p:cNvSpPr>
            <p:nvPr/>
          </p:nvSpPr>
          <p:spPr bwMode="gray">
            <a:xfrm>
              <a:off x="4260255" y="4527516"/>
              <a:ext cx="99391" cy="148876"/>
            </a:xfrm>
            <a:custGeom>
              <a:avLst/>
              <a:gdLst>
                <a:gd name="T0" fmla="*/ 2147483647 w 242"/>
                <a:gd name="T1" fmla="*/ 2147483647 h 356"/>
                <a:gd name="T2" fmla="*/ 2147483647 w 242"/>
                <a:gd name="T3" fmla="*/ 2147483647 h 356"/>
                <a:gd name="T4" fmla="*/ 2147483647 w 242"/>
                <a:gd name="T5" fmla="*/ 2147483647 h 356"/>
                <a:gd name="T6" fmla="*/ 2147483647 w 242"/>
                <a:gd name="T7" fmla="*/ 2147483647 h 356"/>
                <a:gd name="T8" fmla="*/ 2147483647 w 242"/>
                <a:gd name="T9" fmla="*/ 2147483647 h 356"/>
                <a:gd name="T10" fmla="*/ 2147483647 w 242"/>
                <a:gd name="T11" fmla="*/ 2147483647 h 356"/>
                <a:gd name="T12" fmla="*/ 2147483647 w 242"/>
                <a:gd name="T13" fmla="*/ 2147483647 h 356"/>
                <a:gd name="T14" fmla="*/ 2147483647 w 242"/>
                <a:gd name="T15" fmla="*/ 2147483647 h 356"/>
                <a:gd name="T16" fmla="*/ 2147483647 w 242"/>
                <a:gd name="T17" fmla="*/ 2147483647 h 356"/>
                <a:gd name="T18" fmla="*/ 2147483647 w 242"/>
                <a:gd name="T19" fmla="*/ 2147483647 h 356"/>
                <a:gd name="T20" fmla="*/ 2147483647 w 242"/>
                <a:gd name="T21" fmla="*/ 2147483647 h 356"/>
                <a:gd name="T22" fmla="*/ 2147483647 w 242"/>
                <a:gd name="T23" fmla="*/ 2147483647 h 356"/>
                <a:gd name="T24" fmla="*/ 2147483647 w 242"/>
                <a:gd name="T25" fmla="*/ 2147483647 h 356"/>
                <a:gd name="T26" fmla="*/ 2147483647 w 242"/>
                <a:gd name="T27" fmla="*/ 2147483647 h 356"/>
                <a:gd name="T28" fmla="*/ 2147483647 w 242"/>
                <a:gd name="T29" fmla="*/ 2147483647 h 356"/>
                <a:gd name="T30" fmla="*/ 2147483647 w 242"/>
                <a:gd name="T31" fmla="*/ 2147483647 h 356"/>
                <a:gd name="T32" fmla="*/ 2147483647 w 242"/>
                <a:gd name="T33" fmla="*/ 2147483647 h 356"/>
                <a:gd name="T34" fmla="*/ 2147483647 w 242"/>
                <a:gd name="T35" fmla="*/ 2147483647 h 356"/>
                <a:gd name="T36" fmla="*/ 2147483647 w 242"/>
                <a:gd name="T37" fmla="*/ 2147483647 h 356"/>
                <a:gd name="T38" fmla="*/ 2147483647 w 242"/>
                <a:gd name="T39" fmla="*/ 2147483647 h 356"/>
                <a:gd name="T40" fmla="*/ 2147483647 w 242"/>
                <a:gd name="T41" fmla="*/ 2147483647 h 356"/>
                <a:gd name="T42" fmla="*/ 2147483647 w 242"/>
                <a:gd name="T43" fmla="*/ 2147483647 h 356"/>
                <a:gd name="T44" fmla="*/ 2147483647 w 242"/>
                <a:gd name="T45" fmla="*/ 2147483647 h 356"/>
                <a:gd name="T46" fmla="*/ 2147483647 w 242"/>
                <a:gd name="T47" fmla="*/ 2147483647 h 356"/>
                <a:gd name="T48" fmla="*/ 2147483647 w 242"/>
                <a:gd name="T49" fmla="*/ 2147483647 h 356"/>
                <a:gd name="T50" fmla="*/ 2147483647 w 242"/>
                <a:gd name="T51" fmla="*/ 2147483647 h 356"/>
                <a:gd name="T52" fmla="*/ 2147483647 w 242"/>
                <a:gd name="T53" fmla="*/ 2147483647 h 356"/>
                <a:gd name="T54" fmla="*/ 2147483647 w 242"/>
                <a:gd name="T55" fmla="*/ 2147483647 h 356"/>
                <a:gd name="T56" fmla="*/ 2147483647 w 242"/>
                <a:gd name="T57" fmla="*/ 2147483647 h 356"/>
                <a:gd name="T58" fmla="*/ 2147483647 w 242"/>
                <a:gd name="T59" fmla="*/ 2147483647 h 356"/>
                <a:gd name="T60" fmla="*/ 2147483647 w 242"/>
                <a:gd name="T61" fmla="*/ 2147483647 h 356"/>
                <a:gd name="T62" fmla="*/ 2147483647 w 242"/>
                <a:gd name="T63" fmla="*/ 2147483647 h 356"/>
                <a:gd name="T64" fmla="*/ 2147483647 w 242"/>
                <a:gd name="T65" fmla="*/ 2147483647 h 356"/>
                <a:gd name="T66" fmla="*/ 0 w 242"/>
                <a:gd name="T67" fmla="*/ 2147483647 h 356"/>
                <a:gd name="T68" fmla="*/ 0 w 242"/>
                <a:gd name="T69" fmla="*/ 2147483647 h 356"/>
                <a:gd name="T70" fmla="*/ 2147483647 w 242"/>
                <a:gd name="T71" fmla="*/ 2147483647 h 356"/>
                <a:gd name="T72" fmla="*/ 2147483647 w 242"/>
                <a:gd name="T73" fmla="*/ 2147483647 h 356"/>
                <a:gd name="T74" fmla="*/ 2147483647 w 242"/>
                <a:gd name="T75" fmla="*/ 2147483647 h 356"/>
                <a:gd name="T76" fmla="*/ 2147483647 w 242"/>
                <a:gd name="T77" fmla="*/ 2147483647 h 356"/>
                <a:gd name="T78" fmla="*/ 2147483647 w 242"/>
                <a:gd name="T79" fmla="*/ 2147483647 h 356"/>
                <a:gd name="T80" fmla="*/ 2147483647 w 242"/>
                <a:gd name="T81" fmla="*/ 2147483647 h 356"/>
                <a:gd name="T82" fmla="*/ 2147483647 w 242"/>
                <a:gd name="T83" fmla="*/ 2147483647 h 356"/>
                <a:gd name="T84" fmla="*/ 2147483647 w 242"/>
                <a:gd name="T85" fmla="*/ 2147483647 h 356"/>
                <a:gd name="T86" fmla="*/ 2147483647 w 242"/>
                <a:gd name="T87" fmla="*/ 2147483647 h 356"/>
                <a:gd name="T88" fmla="*/ 2147483647 w 242"/>
                <a:gd name="T89" fmla="*/ 2147483647 h 356"/>
                <a:gd name="T90" fmla="*/ 2147483647 w 242"/>
                <a:gd name="T91" fmla="*/ 2147483647 h 356"/>
                <a:gd name="T92" fmla="*/ 2147483647 w 242"/>
                <a:gd name="T93" fmla="*/ 2147483647 h 356"/>
                <a:gd name="T94" fmla="*/ 2147483647 w 242"/>
                <a:gd name="T95" fmla="*/ 2147483647 h 3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
                <a:gd name="T145" fmla="*/ 0 h 356"/>
                <a:gd name="T146" fmla="*/ 242 w 242"/>
                <a:gd name="T147" fmla="*/ 356 h 3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2" name="Freeform 5"/>
            <p:cNvSpPr>
              <a:spLocks noChangeAspect="1"/>
            </p:cNvSpPr>
            <p:nvPr/>
          </p:nvSpPr>
          <p:spPr bwMode="gray">
            <a:xfrm>
              <a:off x="4215911" y="4438793"/>
              <a:ext cx="168202" cy="129327"/>
            </a:xfrm>
            <a:custGeom>
              <a:avLst/>
              <a:gdLst>
                <a:gd name="T0" fmla="*/ 2147483647 w 417"/>
                <a:gd name="T1" fmla="*/ 2147483647 h 307"/>
                <a:gd name="T2" fmla="*/ 2147483647 w 417"/>
                <a:gd name="T3" fmla="*/ 2147483647 h 307"/>
                <a:gd name="T4" fmla="*/ 2147483647 w 417"/>
                <a:gd name="T5" fmla="*/ 2147483647 h 307"/>
                <a:gd name="T6" fmla="*/ 2147483647 w 417"/>
                <a:gd name="T7" fmla="*/ 2147483647 h 307"/>
                <a:gd name="T8" fmla="*/ 2147483647 w 417"/>
                <a:gd name="T9" fmla="*/ 2147483647 h 307"/>
                <a:gd name="T10" fmla="*/ 2147483647 w 417"/>
                <a:gd name="T11" fmla="*/ 2147483647 h 307"/>
                <a:gd name="T12" fmla="*/ 2147483647 w 417"/>
                <a:gd name="T13" fmla="*/ 2147483647 h 307"/>
                <a:gd name="T14" fmla="*/ 0 w 417"/>
                <a:gd name="T15" fmla="*/ 2147483647 h 307"/>
                <a:gd name="T16" fmla="*/ 0 w 417"/>
                <a:gd name="T17" fmla="*/ 2147483647 h 307"/>
                <a:gd name="T18" fmla="*/ 2147483647 w 417"/>
                <a:gd name="T19" fmla="*/ 2147483647 h 307"/>
                <a:gd name="T20" fmla="*/ 2147483647 w 417"/>
                <a:gd name="T21" fmla="*/ 2147483647 h 307"/>
                <a:gd name="T22" fmla="*/ 2147483647 w 417"/>
                <a:gd name="T23" fmla="*/ 2147483647 h 307"/>
                <a:gd name="T24" fmla="*/ 2147483647 w 417"/>
                <a:gd name="T25" fmla="*/ 2147483647 h 307"/>
                <a:gd name="T26" fmla="*/ 2147483647 w 417"/>
                <a:gd name="T27" fmla="*/ 2147483647 h 307"/>
                <a:gd name="T28" fmla="*/ 2147483647 w 417"/>
                <a:gd name="T29" fmla="*/ 2147483647 h 307"/>
                <a:gd name="T30" fmla="*/ 2147483647 w 417"/>
                <a:gd name="T31" fmla="*/ 2147483647 h 307"/>
                <a:gd name="T32" fmla="*/ 2147483647 w 417"/>
                <a:gd name="T33" fmla="*/ 2147483647 h 307"/>
                <a:gd name="T34" fmla="*/ 2147483647 w 417"/>
                <a:gd name="T35" fmla="*/ 2147483647 h 307"/>
                <a:gd name="T36" fmla="*/ 2147483647 w 417"/>
                <a:gd name="T37" fmla="*/ 2147483647 h 307"/>
                <a:gd name="T38" fmla="*/ 2147483647 w 417"/>
                <a:gd name="T39" fmla="*/ 2147483647 h 307"/>
                <a:gd name="T40" fmla="*/ 2147483647 w 417"/>
                <a:gd name="T41" fmla="*/ 2147483647 h 307"/>
                <a:gd name="T42" fmla="*/ 2147483647 w 417"/>
                <a:gd name="T43" fmla="*/ 2147483647 h 307"/>
                <a:gd name="T44" fmla="*/ 2147483647 w 417"/>
                <a:gd name="T45" fmla="*/ 2147483647 h 307"/>
                <a:gd name="T46" fmla="*/ 2147483647 w 417"/>
                <a:gd name="T47" fmla="*/ 2147483647 h 307"/>
                <a:gd name="T48" fmla="*/ 2147483647 w 417"/>
                <a:gd name="T49" fmla="*/ 2147483647 h 307"/>
                <a:gd name="T50" fmla="*/ 2147483647 w 417"/>
                <a:gd name="T51" fmla="*/ 2147483647 h 307"/>
                <a:gd name="T52" fmla="*/ 2147483647 w 417"/>
                <a:gd name="T53" fmla="*/ 2147483647 h 307"/>
                <a:gd name="T54" fmla="*/ 2147483647 w 417"/>
                <a:gd name="T55" fmla="*/ 2147483647 h 307"/>
                <a:gd name="T56" fmla="*/ 2147483647 w 417"/>
                <a:gd name="T57" fmla="*/ 2147483647 h 307"/>
                <a:gd name="T58" fmla="*/ 2147483647 w 417"/>
                <a:gd name="T59" fmla="*/ 2147483647 h 307"/>
                <a:gd name="T60" fmla="*/ 2147483647 w 417"/>
                <a:gd name="T61" fmla="*/ 2147483647 h 307"/>
                <a:gd name="T62" fmla="*/ 2147483647 w 417"/>
                <a:gd name="T63" fmla="*/ 2147483647 h 307"/>
                <a:gd name="T64" fmla="*/ 2147483647 w 417"/>
                <a:gd name="T65" fmla="*/ 2147483647 h 307"/>
                <a:gd name="T66" fmla="*/ 2147483647 w 417"/>
                <a:gd name="T67" fmla="*/ 2147483647 h 307"/>
                <a:gd name="T68" fmla="*/ 2147483647 w 417"/>
                <a:gd name="T69" fmla="*/ 2147483647 h 307"/>
                <a:gd name="T70" fmla="*/ 2147483647 w 417"/>
                <a:gd name="T71" fmla="*/ 2147483647 h 307"/>
                <a:gd name="T72" fmla="*/ 2147483647 w 417"/>
                <a:gd name="T73" fmla="*/ 2147483647 h 307"/>
                <a:gd name="T74" fmla="*/ 2147483647 w 417"/>
                <a:gd name="T75" fmla="*/ 2147483647 h 307"/>
                <a:gd name="T76" fmla="*/ 2147483647 w 417"/>
                <a:gd name="T77" fmla="*/ 2147483647 h 307"/>
                <a:gd name="T78" fmla="*/ 2147483647 w 417"/>
                <a:gd name="T79" fmla="*/ 2147483647 h 307"/>
                <a:gd name="T80" fmla="*/ 2147483647 w 417"/>
                <a:gd name="T81" fmla="*/ 2147483647 h 307"/>
                <a:gd name="T82" fmla="*/ 2147483647 w 417"/>
                <a:gd name="T83" fmla="*/ 2147483647 h 307"/>
                <a:gd name="T84" fmla="*/ 2147483647 w 417"/>
                <a:gd name="T85" fmla="*/ 2147483647 h 307"/>
                <a:gd name="T86" fmla="*/ 2147483647 w 417"/>
                <a:gd name="T87" fmla="*/ 2147483647 h 307"/>
                <a:gd name="T88" fmla="*/ 2147483647 w 417"/>
                <a:gd name="T89" fmla="*/ 2147483647 h 307"/>
                <a:gd name="T90" fmla="*/ 2147483647 w 417"/>
                <a:gd name="T91" fmla="*/ 2147483647 h 307"/>
                <a:gd name="T92" fmla="*/ 2147483647 w 417"/>
                <a:gd name="T93" fmla="*/ 0 h 3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7"/>
                <a:gd name="T142" fmla="*/ 0 h 307"/>
                <a:gd name="T143" fmla="*/ 417 w 417"/>
                <a:gd name="T144" fmla="*/ 307 h 3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3" name="Freeform 6"/>
            <p:cNvSpPr>
              <a:spLocks noChangeAspect="1"/>
            </p:cNvSpPr>
            <p:nvPr/>
          </p:nvSpPr>
          <p:spPr bwMode="gray">
            <a:xfrm>
              <a:off x="4517146" y="4491425"/>
              <a:ext cx="169730" cy="254142"/>
            </a:xfrm>
            <a:custGeom>
              <a:avLst/>
              <a:gdLst>
                <a:gd name="T0" fmla="*/ 2147483647 w 420"/>
                <a:gd name="T1" fmla="*/ 2147483647 h 615"/>
                <a:gd name="T2" fmla="*/ 2147483647 w 420"/>
                <a:gd name="T3" fmla="*/ 2147483647 h 615"/>
                <a:gd name="T4" fmla="*/ 2147483647 w 420"/>
                <a:gd name="T5" fmla="*/ 2147483647 h 615"/>
                <a:gd name="T6" fmla="*/ 2147483647 w 420"/>
                <a:gd name="T7" fmla="*/ 2147483647 h 615"/>
                <a:gd name="T8" fmla="*/ 2147483647 w 420"/>
                <a:gd name="T9" fmla="*/ 2147483647 h 615"/>
                <a:gd name="T10" fmla="*/ 2147483647 w 420"/>
                <a:gd name="T11" fmla="*/ 2147483647 h 615"/>
                <a:gd name="T12" fmla="*/ 2147483647 w 420"/>
                <a:gd name="T13" fmla="*/ 2147483647 h 615"/>
                <a:gd name="T14" fmla="*/ 2147483647 w 420"/>
                <a:gd name="T15" fmla="*/ 2147483647 h 615"/>
                <a:gd name="T16" fmla="*/ 2147483647 w 420"/>
                <a:gd name="T17" fmla="*/ 2147483647 h 615"/>
                <a:gd name="T18" fmla="*/ 2147483647 w 420"/>
                <a:gd name="T19" fmla="*/ 2147483647 h 615"/>
                <a:gd name="T20" fmla="*/ 2147483647 w 420"/>
                <a:gd name="T21" fmla="*/ 2147483647 h 615"/>
                <a:gd name="T22" fmla="*/ 2147483647 w 420"/>
                <a:gd name="T23" fmla="*/ 2147483647 h 615"/>
                <a:gd name="T24" fmla="*/ 2147483647 w 420"/>
                <a:gd name="T25" fmla="*/ 2147483647 h 615"/>
                <a:gd name="T26" fmla="*/ 2147483647 w 420"/>
                <a:gd name="T27" fmla="*/ 2147483647 h 615"/>
                <a:gd name="T28" fmla="*/ 2147483647 w 420"/>
                <a:gd name="T29" fmla="*/ 2147483647 h 615"/>
                <a:gd name="T30" fmla="*/ 2147483647 w 420"/>
                <a:gd name="T31" fmla="*/ 2147483647 h 615"/>
                <a:gd name="T32" fmla="*/ 2147483647 w 420"/>
                <a:gd name="T33" fmla="*/ 2147483647 h 615"/>
                <a:gd name="T34" fmla="*/ 2147483647 w 420"/>
                <a:gd name="T35" fmla="*/ 2147483647 h 615"/>
                <a:gd name="T36" fmla="*/ 2147483647 w 420"/>
                <a:gd name="T37" fmla="*/ 2147483647 h 615"/>
                <a:gd name="T38" fmla="*/ 2147483647 w 420"/>
                <a:gd name="T39" fmla="*/ 2147483647 h 615"/>
                <a:gd name="T40" fmla="*/ 2147483647 w 420"/>
                <a:gd name="T41" fmla="*/ 2147483647 h 615"/>
                <a:gd name="T42" fmla="*/ 2147483647 w 420"/>
                <a:gd name="T43" fmla="*/ 2147483647 h 615"/>
                <a:gd name="T44" fmla="*/ 2147483647 w 420"/>
                <a:gd name="T45" fmla="*/ 2147483647 h 615"/>
                <a:gd name="T46" fmla="*/ 2147483647 w 420"/>
                <a:gd name="T47" fmla="*/ 2147483647 h 615"/>
                <a:gd name="T48" fmla="*/ 2147483647 w 420"/>
                <a:gd name="T49" fmla="*/ 2147483647 h 615"/>
                <a:gd name="T50" fmla="*/ 2147483647 w 420"/>
                <a:gd name="T51" fmla="*/ 2147483647 h 615"/>
                <a:gd name="T52" fmla="*/ 2147483647 w 420"/>
                <a:gd name="T53" fmla="*/ 2147483647 h 615"/>
                <a:gd name="T54" fmla="*/ 2147483647 w 420"/>
                <a:gd name="T55" fmla="*/ 2147483647 h 615"/>
                <a:gd name="T56" fmla="*/ 2147483647 w 420"/>
                <a:gd name="T57" fmla="*/ 2147483647 h 615"/>
                <a:gd name="T58" fmla="*/ 2147483647 w 420"/>
                <a:gd name="T59" fmla="*/ 0 h 615"/>
                <a:gd name="T60" fmla="*/ 2147483647 w 420"/>
                <a:gd name="T61" fmla="*/ 2147483647 h 615"/>
                <a:gd name="T62" fmla="*/ 2147483647 w 420"/>
                <a:gd name="T63" fmla="*/ 2147483647 h 615"/>
                <a:gd name="T64" fmla="*/ 2147483647 w 420"/>
                <a:gd name="T65" fmla="*/ 2147483647 h 615"/>
                <a:gd name="T66" fmla="*/ 2147483647 w 420"/>
                <a:gd name="T67" fmla="*/ 2147483647 h 615"/>
                <a:gd name="T68" fmla="*/ 2147483647 w 420"/>
                <a:gd name="T69" fmla="*/ 2147483647 h 615"/>
                <a:gd name="T70" fmla="*/ 2147483647 w 420"/>
                <a:gd name="T71" fmla="*/ 2147483647 h 615"/>
                <a:gd name="T72" fmla="*/ 2147483647 w 420"/>
                <a:gd name="T73" fmla="*/ 2147483647 h 615"/>
                <a:gd name="T74" fmla="*/ 2147483647 w 420"/>
                <a:gd name="T75" fmla="*/ 2147483647 h 615"/>
                <a:gd name="T76" fmla="*/ 2147483647 w 420"/>
                <a:gd name="T77" fmla="*/ 2147483647 h 615"/>
                <a:gd name="T78" fmla="*/ 2147483647 w 420"/>
                <a:gd name="T79" fmla="*/ 2147483647 h 615"/>
                <a:gd name="T80" fmla="*/ 2147483647 w 420"/>
                <a:gd name="T81" fmla="*/ 2147483647 h 615"/>
                <a:gd name="T82" fmla="*/ 2147483647 w 420"/>
                <a:gd name="T83" fmla="*/ 2147483647 h 615"/>
                <a:gd name="T84" fmla="*/ 2147483647 w 420"/>
                <a:gd name="T85" fmla="*/ 2147483647 h 615"/>
                <a:gd name="T86" fmla="*/ 2147483647 w 420"/>
                <a:gd name="T87" fmla="*/ 2147483647 h 615"/>
                <a:gd name="T88" fmla="*/ 2147483647 w 420"/>
                <a:gd name="T89" fmla="*/ 2147483647 h 615"/>
                <a:gd name="T90" fmla="*/ 2147483647 w 420"/>
                <a:gd name="T91" fmla="*/ 2147483647 h 615"/>
                <a:gd name="T92" fmla="*/ 2147483647 w 420"/>
                <a:gd name="T93" fmla="*/ 2147483647 h 615"/>
                <a:gd name="T94" fmla="*/ 2147483647 w 420"/>
                <a:gd name="T95" fmla="*/ 2147483647 h 615"/>
                <a:gd name="T96" fmla="*/ 2147483647 w 420"/>
                <a:gd name="T97" fmla="*/ 2147483647 h 615"/>
                <a:gd name="T98" fmla="*/ 2147483647 w 420"/>
                <a:gd name="T99" fmla="*/ 2147483647 h 6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0"/>
                <a:gd name="T151" fmla="*/ 0 h 615"/>
                <a:gd name="T152" fmla="*/ 420 w 420"/>
                <a:gd name="T153" fmla="*/ 615 h 6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4" name="Freeform 7"/>
            <p:cNvSpPr>
              <a:spLocks noChangeAspect="1"/>
            </p:cNvSpPr>
            <p:nvPr/>
          </p:nvSpPr>
          <p:spPr bwMode="gray">
            <a:xfrm>
              <a:off x="4347414" y="4498944"/>
              <a:ext cx="67280" cy="141357"/>
            </a:xfrm>
            <a:custGeom>
              <a:avLst/>
              <a:gdLst>
                <a:gd name="T0" fmla="*/ 2147483647 w 166"/>
                <a:gd name="T1" fmla="*/ 2147483647 h 340"/>
                <a:gd name="T2" fmla="*/ 2147483647 w 166"/>
                <a:gd name="T3" fmla="*/ 2147483647 h 340"/>
                <a:gd name="T4" fmla="*/ 2147483647 w 166"/>
                <a:gd name="T5" fmla="*/ 0 h 340"/>
                <a:gd name="T6" fmla="*/ 2147483647 w 166"/>
                <a:gd name="T7" fmla="*/ 2147483647 h 340"/>
                <a:gd name="T8" fmla="*/ 2147483647 w 166"/>
                <a:gd name="T9" fmla="*/ 2147483647 h 340"/>
                <a:gd name="T10" fmla="*/ 2147483647 w 166"/>
                <a:gd name="T11" fmla="*/ 2147483647 h 340"/>
                <a:gd name="T12" fmla="*/ 2147483647 w 166"/>
                <a:gd name="T13" fmla="*/ 2147483647 h 340"/>
                <a:gd name="T14" fmla="*/ 2147483647 w 166"/>
                <a:gd name="T15" fmla="*/ 2147483647 h 340"/>
                <a:gd name="T16" fmla="*/ 2147483647 w 166"/>
                <a:gd name="T17" fmla="*/ 2147483647 h 340"/>
                <a:gd name="T18" fmla="*/ 2147483647 w 166"/>
                <a:gd name="T19" fmla="*/ 2147483647 h 340"/>
                <a:gd name="T20" fmla="*/ 2147483647 w 166"/>
                <a:gd name="T21" fmla="*/ 2147483647 h 340"/>
                <a:gd name="T22" fmla="*/ 2147483647 w 166"/>
                <a:gd name="T23" fmla="*/ 2147483647 h 340"/>
                <a:gd name="T24" fmla="*/ 2147483647 w 166"/>
                <a:gd name="T25" fmla="*/ 2147483647 h 340"/>
                <a:gd name="T26" fmla="*/ 2147483647 w 166"/>
                <a:gd name="T27" fmla="*/ 2147483647 h 340"/>
                <a:gd name="T28" fmla="*/ 2147483647 w 166"/>
                <a:gd name="T29" fmla="*/ 2147483647 h 340"/>
                <a:gd name="T30" fmla="*/ 2147483647 w 166"/>
                <a:gd name="T31" fmla="*/ 2147483647 h 340"/>
                <a:gd name="T32" fmla="*/ 2147483647 w 166"/>
                <a:gd name="T33" fmla="*/ 2147483647 h 340"/>
                <a:gd name="T34" fmla="*/ 0 w 166"/>
                <a:gd name="T35" fmla="*/ 2147483647 h 340"/>
                <a:gd name="T36" fmla="*/ 0 w 166"/>
                <a:gd name="T37" fmla="*/ 2147483647 h 340"/>
                <a:gd name="T38" fmla="*/ 2147483647 w 166"/>
                <a:gd name="T39" fmla="*/ 2147483647 h 340"/>
                <a:gd name="T40" fmla="*/ 2147483647 w 166"/>
                <a:gd name="T41" fmla="*/ 2147483647 h 340"/>
                <a:gd name="T42" fmla="*/ 2147483647 w 166"/>
                <a:gd name="T43" fmla="*/ 2147483647 h 340"/>
                <a:gd name="T44" fmla="*/ 2147483647 w 166"/>
                <a:gd name="T45" fmla="*/ 2147483647 h 340"/>
                <a:gd name="T46" fmla="*/ 2147483647 w 166"/>
                <a:gd name="T47" fmla="*/ 2147483647 h 340"/>
                <a:gd name="T48" fmla="*/ 2147483647 w 166"/>
                <a:gd name="T49" fmla="*/ 2147483647 h 340"/>
                <a:gd name="T50" fmla="*/ 2147483647 w 166"/>
                <a:gd name="T51" fmla="*/ 2147483647 h 340"/>
                <a:gd name="T52" fmla="*/ 2147483647 w 166"/>
                <a:gd name="T53" fmla="*/ 2147483647 h 340"/>
                <a:gd name="T54" fmla="*/ 2147483647 w 166"/>
                <a:gd name="T55" fmla="*/ 2147483647 h 340"/>
                <a:gd name="T56" fmla="*/ 2147483647 w 166"/>
                <a:gd name="T57" fmla="*/ 2147483647 h 340"/>
                <a:gd name="T58" fmla="*/ 2147483647 w 166"/>
                <a:gd name="T59" fmla="*/ 2147483647 h 340"/>
                <a:gd name="T60" fmla="*/ 2147483647 w 166"/>
                <a:gd name="T61" fmla="*/ 2147483647 h 340"/>
                <a:gd name="T62" fmla="*/ 2147483647 w 166"/>
                <a:gd name="T63" fmla="*/ 2147483647 h 340"/>
                <a:gd name="T64" fmla="*/ 2147483647 w 166"/>
                <a:gd name="T65" fmla="*/ 2147483647 h 340"/>
                <a:gd name="T66" fmla="*/ 2147483647 w 166"/>
                <a:gd name="T67" fmla="*/ 2147483647 h 340"/>
                <a:gd name="T68" fmla="*/ 2147483647 w 166"/>
                <a:gd name="T69" fmla="*/ 2147483647 h 340"/>
                <a:gd name="T70" fmla="*/ 2147483647 w 166"/>
                <a:gd name="T71" fmla="*/ 2147483647 h 340"/>
                <a:gd name="T72" fmla="*/ 2147483647 w 166"/>
                <a:gd name="T73" fmla="*/ 2147483647 h 340"/>
                <a:gd name="T74" fmla="*/ 2147483647 w 166"/>
                <a:gd name="T75" fmla="*/ 2147483647 h 340"/>
                <a:gd name="T76" fmla="*/ 2147483647 w 166"/>
                <a:gd name="T77" fmla="*/ 2147483647 h 340"/>
                <a:gd name="T78" fmla="*/ 2147483647 w 166"/>
                <a:gd name="T79" fmla="*/ 2147483647 h 340"/>
                <a:gd name="T80" fmla="*/ 2147483647 w 166"/>
                <a:gd name="T81" fmla="*/ 2147483647 h 340"/>
                <a:gd name="T82" fmla="*/ 2147483647 w 166"/>
                <a:gd name="T83" fmla="*/ 2147483647 h 340"/>
                <a:gd name="T84" fmla="*/ 2147483647 w 166"/>
                <a:gd name="T85" fmla="*/ 2147483647 h 3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340"/>
                <a:gd name="T131" fmla="*/ 166 w 166"/>
                <a:gd name="T132" fmla="*/ 340 h 3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5" name="Freeform 8"/>
            <p:cNvSpPr>
              <a:spLocks noChangeAspect="1"/>
            </p:cNvSpPr>
            <p:nvPr/>
          </p:nvSpPr>
          <p:spPr bwMode="gray">
            <a:xfrm>
              <a:off x="4625712" y="4238788"/>
              <a:ext cx="238540" cy="374445"/>
            </a:xfrm>
            <a:custGeom>
              <a:avLst/>
              <a:gdLst>
                <a:gd name="T0" fmla="*/ 2147483647 w 588"/>
                <a:gd name="T1" fmla="*/ 2147483647 h 905"/>
                <a:gd name="T2" fmla="*/ 2147483647 w 588"/>
                <a:gd name="T3" fmla="*/ 2147483647 h 905"/>
                <a:gd name="T4" fmla="*/ 2147483647 w 588"/>
                <a:gd name="T5" fmla="*/ 2147483647 h 905"/>
                <a:gd name="T6" fmla="*/ 2147483647 w 588"/>
                <a:gd name="T7" fmla="*/ 2147483647 h 905"/>
                <a:gd name="T8" fmla="*/ 2147483647 w 588"/>
                <a:gd name="T9" fmla="*/ 2147483647 h 905"/>
                <a:gd name="T10" fmla="*/ 2147483647 w 588"/>
                <a:gd name="T11" fmla="*/ 2147483647 h 905"/>
                <a:gd name="T12" fmla="*/ 2147483647 w 588"/>
                <a:gd name="T13" fmla="*/ 2147483647 h 905"/>
                <a:gd name="T14" fmla="*/ 2147483647 w 588"/>
                <a:gd name="T15" fmla="*/ 2147483647 h 905"/>
                <a:gd name="T16" fmla="*/ 2147483647 w 588"/>
                <a:gd name="T17" fmla="*/ 2147483647 h 905"/>
                <a:gd name="T18" fmla="*/ 2147483647 w 588"/>
                <a:gd name="T19" fmla="*/ 2147483647 h 905"/>
                <a:gd name="T20" fmla="*/ 2147483647 w 588"/>
                <a:gd name="T21" fmla="*/ 2147483647 h 905"/>
                <a:gd name="T22" fmla="*/ 2147483647 w 588"/>
                <a:gd name="T23" fmla="*/ 2147483647 h 905"/>
                <a:gd name="T24" fmla="*/ 2147483647 w 588"/>
                <a:gd name="T25" fmla="*/ 2147483647 h 905"/>
                <a:gd name="T26" fmla="*/ 2147483647 w 588"/>
                <a:gd name="T27" fmla="*/ 2147483647 h 905"/>
                <a:gd name="T28" fmla="*/ 2147483647 w 588"/>
                <a:gd name="T29" fmla="*/ 2147483647 h 905"/>
                <a:gd name="T30" fmla="*/ 2147483647 w 588"/>
                <a:gd name="T31" fmla="*/ 2147483647 h 905"/>
                <a:gd name="T32" fmla="*/ 2147483647 w 588"/>
                <a:gd name="T33" fmla="*/ 2147483647 h 905"/>
                <a:gd name="T34" fmla="*/ 2147483647 w 588"/>
                <a:gd name="T35" fmla="*/ 2147483647 h 905"/>
                <a:gd name="T36" fmla="*/ 2147483647 w 588"/>
                <a:gd name="T37" fmla="*/ 2147483647 h 905"/>
                <a:gd name="T38" fmla="*/ 2147483647 w 588"/>
                <a:gd name="T39" fmla="*/ 2147483647 h 905"/>
                <a:gd name="T40" fmla="*/ 2147483647 w 588"/>
                <a:gd name="T41" fmla="*/ 2147483647 h 905"/>
                <a:gd name="T42" fmla="*/ 2147483647 w 588"/>
                <a:gd name="T43" fmla="*/ 2147483647 h 905"/>
                <a:gd name="T44" fmla="*/ 2147483647 w 588"/>
                <a:gd name="T45" fmla="*/ 2147483647 h 905"/>
                <a:gd name="T46" fmla="*/ 2147483647 w 588"/>
                <a:gd name="T47" fmla="*/ 2147483647 h 905"/>
                <a:gd name="T48" fmla="*/ 2147483647 w 588"/>
                <a:gd name="T49" fmla="*/ 2147483647 h 905"/>
                <a:gd name="T50" fmla="*/ 2147483647 w 588"/>
                <a:gd name="T51" fmla="*/ 2147483647 h 905"/>
                <a:gd name="T52" fmla="*/ 2147483647 w 588"/>
                <a:gd name="T53" fmla="*/ 2147483647 h 905"/>
                <a:gd name="T54" fmla="*/ 2147483647 w 588"/>
                <a:gd name="T55" fmla="*/ 2147483647 h 905"/>
                <a:gd name="T56" fmla="*/ 2147483647 w 588"/>
                <a:gd name="T57" fmla="*/ 2147483647 h 905"/>
                <a:gd name="T58" fmla="*/ 2147483647 w 588"/>
                <a:gd name="T59" fmla="*/ 2147483647 h 905"/>
                <a:gd name="T60" fmla="*/ 2147483647 w 588"/>
                <a:gd name="T61" fmla="*/ 2147483647 h 905"/>
                <a:gd name="T62" fmla="*/ 2147483647 w 588"/>
                <a:gd name="T63" fmla="*/ 2147483647 h 905"/>
                <a:gd name="T64" fmla="*/ 2147483647 w 588"/>
                <a:gd name="T65" fmla="*/ 2147483647 h 905"/>
                <a:gd name="T66" fmla="*/ 2147483647 w 588"/>
                <a:gd name="T67" fmla="*/ 2147483647 h 905"/>
                <a:gd name="T68" fmla="*/ 2147483647 w 588"/>
                <a:gd name="T69" fmla="*/ 2147483647 h 905"/>
                <a:gd name="T70" fmla="*/ 2147483647 w 588"/>
                <a:gd name="T71" fmla="*/ 2147483647 h 905"/>
                <a:gd name="T72" fmla="*/ 2147483647 w 588"/>
                <a:gd name="T73" fmla="*/ 2147483647 h 905"/>
                <a:gd name="T74" fmla="*/ 2147483647 w 588"/>
                <a:gd name="T75" fmla="*/ 2147483647 h 905"/>
                <a:gd name="T76" fmla="*/ 2147483647 w 588"/>
                <a:gd name="T77" fmla="*/ 2147483647 h 905"/>
                <a:gd name="T78" fmla="*/ 2147483647 w 588"/>
                <a:gd name="T79" fmla="*/ 2147483647 h 905"/>
                <a:gd name="T80" fmla="*/ 2147483647 w 588"/>
                <a:gd name="T81" fmla="*/ 2147483647 h 905"/>
                <a:gd name="T82" fmla="*/ 2147483647 w 588"/>
                <a:gd name="T83" fmla="*/ 2147483647 h 905"/>
                <a:gd name="T84" fmla="*/ 2147483647 w 588"/>
                <a:gd name="T85" fmla="*/ 2147483647 h 905"/>
                <a:gd name="T86" fmla="*/ 2147483647 w 588"/>
                <a:gd name="T87" fmla="*/ 2147483647 h 905"/>
                <a:gd name="T88" fmla="*/ 2147483647 w 588"/>
                <a:gd name="T89" fmla="*/ 2147483647 h 905"/>
                <a:gd name="T90" fmla="*/ 2147483647 w 588"/>
                <a:gd name="T91" fmla="*/ 2147483647 h 905"/>
                <a:gd name="T92" fmla="*/ 2147483647 w 588"/>
                <a:gd name="T93" fmla="*/ 2147483647 h 905"/>
                <a:gd name="T94" fmla="*/ 2147483647 w 588"/>
                <a:gd name="T95" fmla="*/ 2147483647 h 905"/>
                <a:gd name="T96" fmla="*/ 2147483647 w 588"/>
                <a:gd name="T97" fmla="*/ 2147483647 h 905"/>
                <a:gd name="T98" fmla="*/ 2147483647 w 588"/>
                <a:gd name="T99" fmla="*/ 2147483647 h 905"/>
                <a:gd name="T100" fmla="*/ 2147483647 w 588"/>
                <a:gd name="T101" fmla="*/ 2147483647 h 905"/>
                <a:gd name="T102" fmla="*/ 2147483647 w 588"/>
                <a:gd name="T103" fmla="*/ 2147483647 h 905"/>
                <a:gd name="T104" fmla="*/ 2147483647 w 588"/>
                <a:gd name="T105" fmla="*/ 2147483647 h 905"/>
                <a:gd name="T106" fmla="*/ 2147483647 w 588"/>
                <a:gd name="T107" fmla="*/ 2147483647 h 905"/>
                <a:gd name="T108" fmla="*/ 2147483647 w 588"/>
                <a:gd name="T109" fmla="*/ 2147483647 h 905"/>
                <a:gd name="T110" fmla="*/ 2147483647 w 588"/>
                <a:gd name="T111" fmla="*/ 2147483647 h 905"/>
                <a:gd name="T112" fmla="*/ 2147483647 w 588"/>
                <a:gd name="T113" fmla="*/ 2147483647 h 905"/>
                <a:gd name="T114" fmla="*/ 2147483647 w 588"/>
                <a:gd name="T115" fmla="*/ 2147483647 h 905"/>
                <a:gd name="T116" fmla="*/ 2147483647 w 588"/>
                <a:gd name="T117" fmla="*/ 2147483647 h 905"/>
                <a:gd name="T118" fmla="*/ 2147483647 w 588"/>
                <a:gd name="T119" fmla="*/ 2147483647 h 905"/>
                <a:gd name="T120" fmla="*/ 2147483647 w 588"/>
                <a:gd name="T121" fmla="*/ 2147483647 h 905"/>
                <a:gd name="T122" fmla="*/ 2147483647 w 588"/>
                <a:gd name="T123" fmla="*/ 0 h 905"/>
                <a:gd name="T124" fmla="*/ 2147483647 w 588"/>
                <a:gd name="T125" fmla="*/ 2147483647 h 9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8"/>
                <a:gd name="T190" fmla="*/ 0 h 905"/>
                <a:gd name="T191" fmla="*/ 588 w 588"/>
                <a:gd name="T192" fmla="*/ 905 h 9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6" name="Freeform 9"/>
            <p:cNvSpPr>
              <a:spLocks noChangeAspect="1"/>
            </p:cNvSpPr>
            <p:nvPr/>
          </p:nvSpPr>
          <p:spPr bwMode="gray">
            <a:xfrm>
              <a:off x="5139491" y="4366611"/>
              <a:ext cx="145266" cy="135341"/>
            </a:xfrm>
            <a:custGeom>
              <a:avLst/>
              <a:gdLst>
                <a:gd name="T0" fmla="*/ 2147483647 w 360"/>
                <a:gd name="T1" fmla="*/ 2147483647 h 324"/>
                <a:gd name="T2" fmla="*/ 2147483647 w 360"/>
                <a:gd name="T3" fmla="*/ 2147483647 h 324"/>
                <a:gd name="T4" fmla="*/ 2147483647 w 360"/>
                <a:gd name="T5" fmla="*/ 2147483647 h 324"/>
                <a:gd name="T6" fmla="*/ 2147483647 w 360"/>
                <a:gd name="T7" fmla="*/ 2147483647 h 324"/>
                <a:gd name="T8" fmla="*/ 2147483647 w 360"/>
                <a:gd name="T9" fmla="*/ 2147483647 h 324"/>
                <a:gd name="T10" fmla="*/ 2147483647 w 360"/>
                <a:gd name="T11" fmla="*/ 2147483647 h 324"/>
                <a:gd name="T12" fmla="*/ 2147483647 w 360"/>
                <a:gd name="T13" fmla="*/ 2147483647 h 324"/>
                <a:gd name="T14" fmla="*/ 2147483647 w 360"/>
                <a:gd name="T15" fmla="*/ 2147483647 h 324"/>
                <a:gd name="T16" fmla="*/ 2147483647 w 360"/>
                <a:gd name="T17" fmla="*/ 2147483647 h 324"/>
                <a:gd name="T18" fmla="*/ 2147483647 w 360"/>
                <a:gd name="T19" fmla="*/ 2147483647 h 324"/>
                <a:gd name="T20" fmla="*/ 2147483647 w 360"/>
                <a:gd name="T21" fmla="*/ 2147483647 h 324"/>
                <a:gd name="T22" fmla="*/ 2147483647 w 360"/>
                <a:gd name="T23" fmla="*/ 2147483647 h 324"/>
                <a:gd name="T24" fmla="*/ 2147483647 w 360"/>
                <a:gd name="T25" fmla="*/ 2147483647 h 324"/>
                <a:gd name="T26" fmla="*/ 2147483647 w 360"/>
                <a:gd name="T27" fmla="*/ 2147483647 h 324"/>
                <a:gd name="T28" fmla="*/ 2147483647 w 360"/>
                <a:gd name="T29" fmla="*/ 2147483647 h 324"/>
                <a:gd name="T30" fmla="*/ 2147483647 w 360"/>
                <a:gd name="T31" fmla="*/ 2147483647 h 324"/>
                <a:gd name="T32" fmla="*/ 2147483647 w 360"/>
                <a:gd name="T33" fmla="*/ 2147483647 h 324"/>
                <a:gd name="T34" fmla="*/ 2147483647 w 360"/>
                <a:gd name="T35" fmla="*/ 2147483647 h 324"/>
                <a:gd name="T36" fmla="*/ 2147483647 w 360"/>
                <a:gd name="T37" fmla="*/ 2147483647 h 324"/>
                <a:gd name="T38" fmla="*/ 2147483647 w 360"/>
                <a:gd name="T39" fmla="*/ 2147483647 h 324"/>
                <a:gd name="T40" fmla="*/ 2147483647 w 360"/>
                <a:gd name="T41" fmla="*/ 2147483647 h 324"/>
                <a:gd name="T42" fmla="*/ 2147483647 w 360"/>
                <a:gd name="T43" fmla="*/ 2147483647 h 324"/>
                <a:gd name="T44" fmla="*/ 2147483647 w 360"/>
                <a:gd name="T45" fmla="*/ 2147483647 h 324"/>
                <a:gd name="T46" fmla="*/ 2147483647 w 360"/>
                <a:gd name="T47" fmla="*/ 2147483647 h 324"/>
                <a:gd name="T48" fmla="*/ 2147483647 w 360"/>
                <a:gd name="T49" fmla="*/ 2147483647 h 324"/>
                <a:gd name="T50" fmla="*/ 2147483647 w 360"/>
                <a:gd name="T51" fmla="*/ 2147483647 h 324"/>
                <a:gd name="T52" fmla="*/ 2147483647 w 360"/>
                <a:gd name="T53" fmla="*/ 2147483647 h 324"/>
                <a:gd name="T54" fmla="*/ 2147483647 w 360"/>
                <a:gd name="T55" fmla="*/ 2147483647 h 324"/>
                <a:gd name="T56" fmla="*/ 2147483647 w 360"/>
                <a:gd name="T57" fmla="*/ 2147483647 h 324"/>
                <a:gd name="T58" fmla="*/ 2147483647 w 360"/>
                <a:gd name="T59" fmla="*/ 2147483647 h 324"/>
                <a:gd name="T60" fmla="*/ 2147483647 w 360"/>
                <a:gd name="T61" fmla="*/ 2147483647 h 324"/>
                <a:gd name="T62" fmla="*/ 2147483647 w 360"/>
                <a:gd name="T63" fmla="*/ 2147483647 h 324"/>
                <a:gd name="T64" fmla="*/ 2147483647 w 360"/>
                <a:gd name="T65" fmla="*/ 2147483647 h 324"/>
                <a:gd name="T66" fmla="*/ 2147483647 w 360"/>
                <a:gd name="T67" fmla="*/ 2147483647 h 324"/>
                <a:gd name="T68" fmla="*/ 2147483647 w 360"/>
                <a:gd name="T69" fmla="*/ 2147483647 h 324"/>
                <a:gd name="T70" fmla="*/ 2147483647 w 360"/>
                <a:gd name="T71" fmla="*/ 2147483647 h 324"/>
                <a:gd name="T72" fmla="*/ 2147483647 w 360"/>
                <a:gd name="T73" fmla="*/ 2147483647 h 324"/>
                <a:gd name="T74" fmla="*/ 2147483647 w 360"/>
                <a:gd name="T75" fmla="*/ 2147483647 h 324"/>
                <a:gd name="T76" fmla="*/ 2147483647 w 360"/>
                <a:gd name="T77" fmla="*/ 2147483647 h 324"/>
                <a:gd name="T78" fmla="*/ 2147483647 w 360"/>
                <a:gd name="T79" fmla="*/ 2147483647 h 324"/>
                <a:gd name="T80" fmla="*/ 2147483647 w 360"/>
                <a:gd name="T81" fmla="*/ 2147483647 h 324"/>
                <a:gd name="T82" fmla="*/ 2147483647 w 360"/>
                <a:gd name="T83" fmla="*/ 2147483647 h 324"/>
                <a:gd name="T84" fmla="*/ 2147483647 w 360"/>
                <a:gd name="T85" fmla="*/ 2147483647 h 324"/>
                <a:gd name="T86" fmla="*/ 2147483647 w 360"/>
                <a:gd name="T87" fmla="*/ 2147483647 h 324"/>
                <a:gd name="T88" fmla="*/ 2147483647 w 360"/>
                <a:gd name="T89" fmla="*/ 2147483647 h 324"/>
                <a:gd name="T90" fmla="*/ 2147483647 w 360"/>
                <a:gd name="T91" fmla="*/ 2147483647 h 324"/>
                <a:gd name="T92" fmla="*/ 2147483647 w 360"/>
                <a:gd name="T93" fmla="*/ 2147483647 h 324"/>
                <a:gd name="T94" fmla="*/ 2147483647 w 360"/>
                <a:gd name="T95" fmla="*/ 2147483647 h 324"/>
                <a:gd name="T96" fmla="*/ 2147483647 w 360"/>
                <a:gd name="T97" fmla="*/ 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0"/>
                <a:gd name="T148" fmla="*/ 0 h 324"/>
                <a:gd name="T149" fmla="*/ 360 w 360"/>
                <a:gd name="T150" fmla="*/ 324 h 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7" name="Freeform 10"/>
            <p:cNvSpPr>
              <a:spLocks noChangeAspect="1"/>
            </p:cNvSpPr>
            <p:nvPr/>
          </p:nvSpPr>
          <p:spPr bwMode="gray">
            <a:xfrm>
              <a:off x="4063001" y="4199689"/>
              <a:ext cx="359341" cy="351887"/>
            </a:xfrm>
            <a:custGeom>
              <a:avLst/>
              <a:gdLst>
                <a:gd name="T0" fmla="*/ 2147483647 w 891"/>
                <a:gd name="T1" fmla="*/ 2147483647 h 851"/>
                <a:gd name="T2" fmla="*/ 2147483647 w 891"/>
                <a:gd name="T3" fmla="*/ 2147483647 h 851"/>
                <a:gd name="T4" fmla="*/ 2147483647 w 891"/>
                <a:gd name="T5" fmla="*/ 2147483647 h 851"/>
                <a:gd name="T6" fmla="*/ 2147483647 w 891"/>
                <a:gd name="T7" fmla="*/ 2147483647 h 851"/>
                <a:gd name="T8" fmla="*/ 2147483647 w 891"/>
                <a:gd name="T9" fmla="*/ 2147483647 h 851"/>
                <a:gd name="T10" fmla="*/ 2147483647 w 891"/>
                <a:gd name="T11" fmla="*/ 2147483647 h 851"/>
                <a:gd name="T12" fmla="*/ 2147483647 w 891"/>
                <a:gd name="T13" fmla="*/ 2147483647 h 851"/>
                <a:gd name="T14" fmla="*/ 2147483647 w 891"/>
                <a:gd name="T15" fmla="*/ 2147483647 h 851"/>
                <a:gd name="T16" fmla="*/ 2147483647 w 891"/>
                <a:gd name="T17" fmla="*/ 2147483647 h 851"/>
                <a:gd name="T18" fmla="*/ 2147483647 w 891"/>
                <a:gd name="T19" fmla="*/ 2147483647 h 851"/>
                <a:gd name="T20" fmla="*/ 2147483647 w 891"/>
                <a:gd name="T21" fmla="*/ 2147483647 h 851"/>
                <a:gd name="T22" fmla="*/ 2147483647 w 891"/>
                <a:gd name="T23" fmla="*/ 2147483647 h 851"/>
                <a:gd name="T24" fmla="*/ 2147483647 w 891"/>
                <a:gd name="T25" fmla="*/ 2147483647 h 851"/>
                <a:gd name="T26" fmla="*/ 2147483647 w 891"/>
                <a:gd name="T27" fmla="*/ 2147483647 h 851"/>
                <a:gd name="T28" fmla="*/ 2147483647 w 891"/>
                <a:gd name="T29" fmla="*/ 2147483647 h 851"/>
                <a:gd name="T30" fmla="*/ 2147483647 w 891"/>
                <a:gd name="T31" fmla="*/ 2147483647 h 851"/>
                <a:gd name="T32" fmla="*/ 2147483647 w 891"/>
                <a:gd name="T33" fmla="*/ 2147483647 h 851"/>
                <a:gd name="T34" fmla="*/ 2147483647 w 891"/>
                <a:gd name="T35" fmla="*/ 2147483647 h 851"/>
                <a:gd name="T36" fmla="*/ 2147483647 w 891"/>
                <a:gd name="T37" fmla="*/ 2147483647 h 851"/>
                <a:gd name="T38" fmla="*/ 2147483647 w 891"/>
                <a:gd name="T39" fmla="*/ 2147483647 h 851"/>
                <a:gd name="T40" fmla="*/ 2147483647 w 891"/>
                <a:gd name="T41" fmla="*/ 2147483647 h 851"/>
                <a:gd name="T42" fmla="*/ 2147483647 w 891"/>
                <a:gd name="T43" fmla="*/ 2147483647 h 851"/>
                <a:gd name="T44" fmla="*/ 2147483647 w 891"/>
                <a:gd name="T45" fmla="*/ 2147483647 h 851"/>
                <a:gd name="T46" fmla="*/ 2147483647 w 891"/>
                <a:gd name="T47" fmla="*/ 2147483647 h 851"/>
                <a:gd name="T48" fmla="*/ 2147483647 w 891"/>
                <a:gd name="T49" fmla="*/ 2147483647 h 851"/>
                <a:gd name="T50" fmla="*/ 2147483647 w 891"/>
                <a:gd name="T51" fmla="*/ 2147483647 h 851"/>
                <a:gd name="T52" fmla="*/ 2147483647 w 891"/>
                <a:gd name="T53" fmla="*/ 2147483647 h 851"/>
                <a:gd name="T54" fmla="*/ 2147483647 w 891"/>
                <a:gd name="T55" fmla="*/ 2147483647 h 851"/>
                <a:gd name="T56" fmla="*/ 2147483647 w 891"/>
                <a:gd name="T57" fmla="*/ 2147483647 h 851"/>
                <a:gd name="T58" fmla="*/ 2147483647 w 891"/>
                <a:gd name="T59" fmla="*/ 2147483647 h 851"/>
                <a:gd name="T60" fmla="*/ 2147483647 w 891"/>
                <a:gd name="T61" fmla="*/ 2147483647 h 851"/>
                <a:gd name="T62" fmla="*/ 2147483647 w 891"/>
                <a:gd name="T63" fmla="*/ 2147483647 h 851"/>
                <a:gd name="T64" fmla="*/ 2147483647 w 891"/>
                <a:gd name="T65" fmla="*/ 2147483647 h 851"/>
                <a:gd name="T66" fmla="*/ 2147483647 w 891"/>
                <a:gd name="T67" fmla="*/ 2147483647 h 851"/>
                <a:gd name="T68" fmla="*/ 2147483647 w 891"/>
                <a:gd name="T69" fmla="*/ 2147483647 h 851"/>
                <a:gd name="T70" fmla="*/ 2147483647 w 891"/>
                <a:gd name="T71" fmla="*/ 2147483647 h 851"/>
                <a:gd name="T72" fmla="*/ 2147483647 w 891"/>
                <a:gd name="T73" fmla="*/ 2147483647 h 851"/>
                <a:gd name="T74" fmla="*/ 2147483647 w 891"/>
                <a:gd name="T75" fmla="*/ 2147483647 h 851"/>
                <a:gd name="T76" fmla="*/ 2147483647 w 891"/>
                <a:gd name="T77" fmla="*/ 2147483647 h 851"/>
                <a:gd name="T78" fmla="*/ 2147483647 w 891"/>
                <a:gd name="T79" fmla="*/ 2147483647 h 851"/>
                <a:gd name="T80" fmla="*/ 2147483647 w 891"/>
                <a:gd name="T81" fmla="*/ 2147483647 h 851"/>
                <a:gd name="T82" fmla="*/ 2147483647 w 891"/>
                <a:gd name="T83" fmla="*/ 2147483647 h 851"/>
                <a:gd name="T84" fmla="*/ 2147483647 w 891"/>
                <a:gd name="T85" fmla="*/ 2147483647 h 851"/>
                <a:gd name="T86" fmla="*/ 2147483647 w 891"/>
                <a:gd name="T87" fmla="*/ 2147483647 h 851"/>
                <a:gd name="T88" fmla="*/ 2147483647 w 891"/>
                <a:gd name="T89" fmla="*/ 2147483647 h 851"/>
                <a:gd name="T90" fmla="*/ 2147483647 w 891"/>
                <a:gd name="T91" fmla="*/ 2147483647 h 851"/>
                <a:gd name="T92" fmla="*/ 2147483647 w 891"/>
                <a:gd name="T93" fmla="*/ 2147483647 h 851"/>
                <a:gd name="T94" fmla="*/ 0 w 891"/>
                <a:gd name="T95" fmla="*/ 2147483647 h 851"/>
                <a:gd name="T96" fmla="*/ 2147483647 w 891"/>
                <a:gd name="T97" fmla="*/ 2147483647 h 851"/>
                <a:gd name="T98" fmla="*/ 2147483647 w 891"/>
                <a:gd name="T99" fmla="*/ 2147483647 h 851"/>
                <a:gd name="T100" fmla="*/ 2147483647 w 891"/>
                <a:gd name="T101" fmla="*/ 2147483647 h 851"/>
                <a:gd name="T102" fmla="*/ 2147483647 w 891"/>
                <a:gd name="T103" fmla="*/ 2147483647 h 851"/>
                <a:gd name="T104" fmla="*/ 2147483647 w 891"/>
                <a:gd name="T105" fmla="*/ 2147483647 h 851"/>
                <a:gd name="T106" fmla="*/ 2147483647 w 891"/>
                <a:gd name="T107" fmla="*/ 2147483647 h 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1"/>
                <a:gd name="T163" fmla="*/ 0 h 851"/>
                <a:gd name="T164" fmla="*/ 891 w 891"/>
                <a:gd name="T165" fmla="*/ 851 h 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8" name="Freeform 11"/>
            <p:cNvSpPr>
              <a:spLocks noChangeAspect="1"/>
            </p:cNvSpPr>
            <p:nvPr/>
          </p:nvSpPr>
          <p:spPr bwMode="gray">
            <a:xfrm>
              <a:off x="4492680" y="3873367"/>
              <a:ext cx="88688" cy="192486"/>
            </a:xfrm>
            <a:custGeom>
              <a:avLst/>
              <a:gdLst>
                <a:gd name="T0" fmla="*/ 2147483647 w 218"/>
                <a:gd name="T1" fmla="*/ 2147483647 h 462"/>
                <a:gd name="T2" fmla="*/ 2147483647 w 218"/>
                <a:gd name="T3" fmla="*/ 2147483647 h 462"/>
                <a:gd name="T4" fmla="*/ 2147483647 w 218"/>
                <a:gd name="T5" fmla="*/ 2147483647 h 462"/>
                <a:gd name="T6" fmla="*/ 2147483647 w 218"/>
                <a:gd name="T7" fmla="*/ 2147483647 h 462"/>
                <a:gd name="T8" fmla="*/ 2147483647 w 218"/>
                <a:gd name="T9" fmla="*/ 2147483647 h 462"/>
                <a:gd name="T10" fmla="*/ 2147483647 w 218"/>
                <a:gd name="T11" fmla="*/ 2147483647 h 462"/>
                <a:gd name="T12" fmla="*/ 2147483647 w 218"/>
                <a:gd name="T13" fmla="*/ 2147483647 h 462"/>
                <a:gd name="T14" fmla="*/ 2147483647 w 218"/>
                <a:gd name="T15" fmla="*/ 2147483647 h 462"/>
                <a:gd name="T16" fmla="*/ 2147483647 w 218"/>
                <a:gd name="T17" fmla="*/ 2147483647 h 462"/>
                <a:gd name="T18" fmla="*/ 2147483647 w 218"/>
                <a:gd name="T19" fmla="*/ 2147483647 h 462"/>
                <a:gd name="T20" fmla="*/ 2147483647 w 218"/>
                <a:gd name="T21" fmla="*/ 2147483647 h 462"/>
                <a:gd name="T22" fmla="*/ 2147483647 w 218"/>
                <a:gd name="T23" fmla="*/ 2147483647 h 462"/>
                <a:gd name="T24" fmla="*/ 2147483647 w 218"/>
                <a:gd name="T25" fmla="*/ 2147483647 h 462"/>
                <a:gd name="T26" fmla="*/ 2147483647 w 218"/>
                <a:gd name="T27" fmla="*/ 2147483647 h 462"/>
                <a:gd name="T28" fmla="*/ 2147483647 w 218"/>
                <a:gd name="T29" fmla="*/ 2147483647 h 462"/>
                <a:gd name="T30" fmla="*/ 2147483647 w 218"/>
                <a:gd name="T31" fmla="*/ 2147483647 h 462"/>
                <a:gd name="T32" fmla="*/ 2147483647 w 218"/>
                <a:gd name="T33" fmla="*/ 2147483647 h 462"/>
                <a:gd name="T34" fmla="*/ 2147483647 w 218"/>
                <a:gd name="T35" fmla="*/ 2147483647 h 462"/>
                <a:gd name="T36" fmla="*/ 2147483647 w 218"/>
                <a:gd name="T37" fmla="*/ 2147483647 h 462"/>
                <a:gd name="T38" fmla="*/ 2147483647 w 218"/>
                <a:gd name="T39" fmla="*/ 2147483647 h 462"/>
                <a:gd name="T40" fmla="*/ 2147483647 w 218"/>
                <a:gd name="T41" fmla="*/ 2147483647 h 462"/>
                <a:gd name="T42" fmla="*/ 2147483647 w 218"/>
                <a:gd name="T43" fmla="*/ 2147483647 h 462"/>
                <a:gd name="T44" fmla="*/ 2147483647 w 218"/>
                <a:gd name="T45" fmla="*/ 2147483647 h 462"/>
                <a:gd name="T46" fmla="*/ 2147483647 w 218"/>
                <a:gd name="T47" fmla="*/ 2147483647 h 462"/>
                <a:gd name="T48" fmla="*/ 2147483647 w 218"/>
                <a:gd name="T49" fmla="*/ 2147483647 h 462"/>
                <a:gd name="T50" fmla="*/ 2147483647 w 218"/>
                <a:gd name="T51" fmla="*/ 2147483647 h 462"/>
                <a:gd name="T52" fmla="*/ 2147483647 w 218"/>
                <a:gd name="T53" fmla="*/ 2147483647 h 462"/>
                <a:gd name="T54" fmla="*/ 2147483647 w 218"/>
                <a:gd name="T55" fmla="*/ 2147483647 h 462"/>
                <a:gd name="T56" fmla="*/ 2147483647 w 218"/>
                <a:gd name="T57" fmla="*/ 2147483647 h 462"/>
                <a:gd name="T58" fmla="*/ 2147483647 w 218"/>
                <a:gd name="T59" fmla="*/ 2147483647 h 462"/>
                <a:gd name="T60" fmla="*/ 2147483647 w 218"/>
                <a:gd name="T61" fmla="*/ 2147483647 h 462"/>
                <a:gd name="T62" fmla="*/ 2147483647 w 218"/>
                <a:gd name="T63" fmla="*/ 2147483647 h 462"/>
                <a:gd name="T64" fmla="*/ 2147483647 w 218"/>
                <a:gd name="T65" fmla="*/ 0 h 462"/>
                <a:gd name="T66" fmla="*/ 2147483647 w 218"/>
                <a:gd name="T67" fmla="*/ 0 h 462"/>
                <a:gd name="T68" fmla="*/ 2147483647 w 218"/>
                <a:gd name="T69" fmla="*/ 2147483647 h 462"/>
                <a:gd name="T70" fmla="*/ 2147483647 w 218"/>
                <a:gd name="T71" fmla="*/ 2147483647 h 462"/>
                <a:gd name="T72" fmla="*/ 2147483647 w 218"/>
                <a:gd name="T73" fmla="*/ 2147483647 h 462"/>
                <a:gd name="T74" fmla="*/ 2147483647 w 218"/>
                <a:gd name="T75" fmla="*/ 2147483647 h 462"/>
                <a:gd name="T76" fmla="*/ 2147483647 w 218"/>
                <a:gd name="T77" fmla="*/ 2147483647 h 462"/>
                <a:gd name="T78" fmla="*/ 2147483647 w 218"/>
                <a:gd name="T79" fmla="*/ 2147483647 h 462"/>
                <a:gd name="T80" fmla="*/ 2147483647 w 218"/>
                <a:gd name="T81" fmla="*/ 2147483647 h 462"/>
                <a:gd name="T82" fmla="*/ 2147483647 w 218"/>
                <a:gd name="T83" fmla="*/ 2147483647 h 462"/>
                <a:gd name="T84" fmla="*/ 2147483647 w 218"/>
                <a:gd name="T85" fmla="*/ 2147483647 h 462"/>
                <a:gd name="T86" fmla="*/ 2147483647 w 218"/>
                <a:gd name="T87" fmla="*/ 2147483647 h 462"/>
                <a:gd name="T88" fmla="*/ 2147483647 w 218"/>
                <a:gd name="T89" fmla="*/ 2147483647 h 462"/>
                <a:gd name="T90" fmla="*/ 2147483647 w 218"/>
                <a:gd name="T91" fmla="*/ 2147483647 h 462"/>
                <a:gd name="T92" fmla="*/ 2147483647 w 218"/>
                <a:gd name="T93" fmla="*/ 2147483647 h 462"/>
                <a:gd name="T94" fmla="*/ 2147483647 w 218"/>
                <a:gd name="T95" fmla="*/ 2147483647 h 462"/>
                <a:gd name="T96" fmla="*/ 2147483647 w 218"/>
                <a:gd name="T97" fmla="*/ 2147483647 h 462"/>
                <a:gd name="T98" fmla="*/ 2147483647 w 218"/>
                <a:gd name="T99" fmla="*/ 2147483647 h 462"/>
                <a:gd name="T100" fmla="*/ 2147483647 w 218"/>
                <a:gd name="T101" fmla="*/ 2147483647 h 462"/>
                <a:gd name="T102" fmla="*/ 2147483647 w 218"/>
                <a:gd name="T103" fmla="*/ 2147483647 h 462"/>
                <a:gd name="T104" fmla="*/ 2147483647 w 218"/>
                <a:gd name="T105" fmla="*/ 2147483647 h 462"/>
                <a:gd name="T106" fmla="*/ 2147483647 w 218"/>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8"/>
                <a:gd name="T163" fmla="*/ 0 h 462"/>
                <a:gd name="T164" fmla="*/ 218 w 218"/>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79" name="Freeform 12"/>
            <p:cNvSpPr>
              <a:spLocks noChangeAspect="1"/>
            </p:cNvSpPr>
            <p:nvPr/>
          </p:nvSpPr>
          <p:spPr bwMode="gray">
            <a:xfrm>
              <a:off x="4874956" y="4029761"/>
              <a:ext cx="249243" cy="251133"/>
            </a:xfrm>
            <a:custGeom>
              <a:avLst/>
              <a:gdLst>
                <a:gd name="T0" fmla="*/ 2147483647 w 612"/>
                <a:gd name="T1" fmla="*/ 2147483647 h 605"/>
                <a:gd name="T2" fmla="*/ 2147483647 w 612"/>
                <a:gd name="T3" fmla="*/ 2147483647 h 605"/>
                <a:gd name="T4" fmla="*/ 2147483647 w 612"/>
                <a:gd name="T5" fmla="*/ 2147483647 h 605"/>
                <a:gd name="T6" fmla="*/ 0 w 612"/>
                <a:gd name="T7" fmla="*/ 2147483647 h 605"/>
                <a:gd name="T8" fmla="*/ 2147483647 w 612"/>
                <a:gd name="T9" fmla="*/ 2147483647 h 605"/>
                <a:gd name="T10" fmla="*/ 2147483647 w 612"/>
                <a:gd name="T11" fmla="*/ 2147483647 h 605"/>
                <a:gd name="T12" fmla="*/ 2147483647 w 612"/>
                <a:gd name="T13" fmla="*/ 2147483647 h 605"/>
                <a:gd name="T14" fmla="*/ 2147483647 w 612"/>
                <a:gd name="T15" fmla="*/ 0 h 605"/>
                <a:gd name="T16" fmla="*/ 2147483647 w 612"/>
                <a:gd name="T17" fmla="*/ 2147483647 h 605"/>
                <a:gd name="T18" fmla="*/ 2147483647 w 612"/>
                <a:gd name="T19" fmla="*/ 2147483647 h 605"/>
                <a:gd name="T20" fmla="*/ 2147483647 w 612"/>
                <a:gd name="T21" fmla="*/ 2147483647 h 605"/>
                <a:gd name="T22" fmla="*/ 2147483647 w 612"/>
                <a:gd name="T23" fmla="*/ 2147483647 h 605"/>
                <a:gd name="T24" fmla="*/ 2147483647 w 612"/>
                <a:gd name="T25" fmla="*/ 2147483647 h 605"/>
                <a:gd name="T26" fmla="*/ 2147483647 w 612"/>
                <a:gd name="T27" fmla="*/ 2147483647 h 605"/>
                <a:gd name="T28" fmla="*/ 2147483647 w 612"/>
                <a:gd name="T29" fmla="*/ 2147483647 h 605"/>
                <a:gd name="T30" fmla="*/ 2147483647 w 612"/>
                <a:gd name="T31" fmla="*/ 2147483647 h 605"/>
                <a:gd name="T32" fmla="*/ 2147483647 w 612"/>
                <a:gd name="T33" fmla="*/ 2147483647 h 605"/>
                <a:gd name="T34" fmla="*/ 2147483647 w 612"/>
                <a:gd name="T35" fmla="*/ 2147483647 h 605"/>
                <a:gd name="T36" fmla="*/ 2147483647 w 612"/>
                <a:gd name="T37" fmla="*/ 2147483647 h 605"/>
                <a:gd name="T38" fmla="*/ 2147483647 w 612"/>
                <a:gd name="T39" fmla="*/ 2147483647 h 605"/>
                <a:gd name="T40" fmla="*/ 2147483647 w 612"/>
                <a:gd name="T41" fmla="*/ 2147483647 h 605"/>
                <a:gd name="T42" fmla="*/ 2147483647 w 612"/>
                <a:gd name="T43" fmla="*/ 2147483647 h 605"/>
                <a:gd name="T44" fmla="*/ 2147483647 w 612"/>
                <a:gd name="T45" fmla="*/ 2147483647 h 605"/>
                <a:gd name="T46" fmla="*/ 2147483647 w 612"/>
                <a:gd name="T47" fmla="*/ 2147483647 h 605"/>
                <a:gd name="T48" fmla="*/ 2147483647 w 612"/>
                <a:gd name="T49" fmla="*/ 2147483647 h 605"/>
                <a:gd name="T50" fmla="*/ 2147483647 w 612"/>
                <a:gd name="T51" fmla="*/ 2147483647 h 605"/>
                <a:gd name="T52" fmla="*/ 2147483647 w 612"/>
                <a:gd name="T53" fmla="*/ 2147483647 h 605"/>
                <a:gd name="T54" fmla="*/ 2147483647 w 612"/>
                <a:gd name="T55" fmla="*/ 2147483647 h 605"/>
                <a:gd name="T56" fmla="*/ 2147483647 w 612"/>
                <a:gd name="T57" fmla="*/ 2147483647 h 605"/>
                <a:gd name="T58" fmla="*/ 2147483647 w 612"/>
                <a:gd name="T59" fmla="*/ 2147483647 h 605"/>
                <a:gd name="T60" fmla="*/ 2147483647 w 612"/>
                <a:gd name="T61" fmla="*/ 2147483647 h 605"/>
                <a:gd name="T62" fmla="*/ 2147483647 w 612"/>
                <a:gd name="T63" fmla="*/ 2147483647 h 605"/>
                <a:gd name="T64" fmla="*/ 2147483647 w 612"/>
                <a:gd name="T65" fmla="*/ 2147483647 h 605"/>
                <a:gd name="T66" fmla="*/ 2147483647 w 612"/>
                <a:gd name="T67" fmla="*/ 2147483647 h 605"/>
                <a:gd name="T68" fmla="*/ 2147483647 w 612"/>
                <a:gd name="T69" fmla="*/ 2147483647 h 605"/>
                <a:gd name="T70" fmla="*/ 2147483647 w 612"/>
                <a:gd name="T71" fmla="*/ 2147483647 h 605"/>
                <a:gd name="T72" fmla="*/ 2147483647 w 612"/>
                <a:gd name="T73" fmla="*/ 2147483647 h 605"/>
                <a:gd name="T74" fmla="*/ 2147483647 w 612"/>
                <a:gd name="T75" fmla="*/ 2147483647 h 605"/>
                <a:gd name="T76" fmla="*/ 2147483647 w 612"/>
                <a:gd name="T77" fmla="*/ 2147483647 h 605"/>
                <a:gd name="T78" fmla="*/ 2147483647 w 612"/>
                <a:gd name="T79" fmla="*/ 2147483647 h 605"/>
                <a:gd name="T80" fmla="*/ 2147483647 w 612"/>
                <a:gd name="T81" fmla="*/ 2147483647 h 605"/>
                <a:gd name="T82" fmla="*/ 2147483647 w 612"/>
                <a:gd name="T83" fmla="*/ 2147483647 h 605"/>
                <a:gd name="T84" fmla="*/ 2147483647 w 612"/>
                <a:gd name="T85" fmla="*/ 2147483647 h 605"/>
                <a:gd name="T86" fmla="*/ 2147483647 w 612"/>
                <a:gd name="T87" fmla="*/ 2147483647 h 605"/>
                <a:gd name="T88" fmla="*/ 2147483647 w 612"/>
                <a:gd name="T89" fmla="*/ 2147483647 h 605"/>
                <a:gd name="T90" fmla="*/ 2147483647 w 612"/>
                <a:gd name="T91" fmla="*/ 2147483647 h 605"/>
                <a:gd name="T92" fmla="*/ 2147483647 w 612"/>
                <a:gd name="T93" fmla="*/ 2147483647 h 605"/>
                <a:gd name="T94" fmla="*/ 2147483647 w 612"/>
                <a:gd name="T95" fmla="*/ 2147483647 h 605"/>
                <a:gd name="T96" fmla="*/ 2147483647 w 612"/>
                <a:gd name="T97" fmla="*/ 2147483647 h 605"/>
                <a:gd name="T98" fmla="*/ 2147483647 w 612"/>
                <a:gd name="T99" fmla="*/ 2147483647 h 605"/>
                <a:gd name="T100" fmla="*/ 2147483647 w 612"/>
                <a:gd name="T101" fmla="*/ 2147483647 h 605"/>
                <a:gd name="T102" fmla="*/ 2147483647 w 612"/>
                <a:gd name="T103" fmla="*/ 2147483647 h 605"/>
                <a:gd name="T104" fmla="*/ 2147483647 w 612"/>
                <a:gd name="T105" fmla="*/ 2147483647 h 605"/>
                <a:gd name="T106" fmla="*/ 2147483647 w 612"/>
                <a:gd name="T107" fmla="*/ 2147483647 h 60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12"/>
                <a:gd name="T163" fmla="*/ 0 h 605"/>
                <a:gd name="T164" fmla="*/ 612 w 612"/>
                <a:gd name="T165" fmla="*/ 605 h 60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80" name="Freeform 13"/>
            <p:cNvSpPr>
              <a:spLocks noChangeAspect="1"/>
            </p:cNvSpPr>
            <p:nvPr/>
          </p:nvSpPr>
          <p:spPr bwMode="gray">
            <a:xfrm>
              <a:off x="4140985" y="3879381"/>
              <a:ext cx="449557" cy="467679"/>
            </a:xfrm>
            <a:custGeom>
              <a:avLst/>
              <a:gdLst>
                <a:gd name="T0" fmla="*/ 0 w 1112"/>
                <a:gd name="T1" fmla="*/ 2147483647 h 1129"/>
                <a:gd name="T2" fmla="*/ 2147483647 w 1112"/>
                <a:gd name="T3" fmla="*/ 2147483647 h 1129"/>
                <a:gd name="T4" fmla="*/ 2147483647 w 1112"/>
                <a:gd name="T5" fmla="*/ 2147483647 h 1129"/>
                <a:gd name="T6" fmla="*/ 2147483647 w 1112"/>
                <a:gd name="T7" fmla="*/ 2147483647 h 1129"/>
                <a:gd name="T8" fmla="*/ 2147483647 w 1112"/>
                <a:gd name="T9" fmla="*/ 2147483647 h 1129"/>
                <a:gd name="T10" fmla="*/ 2147483647 w 1112"/>
                <a:gd name="T11" fmla="*/ 2147483647 h 1129"/>
                <a:gd name="T12" fmla="*/ 2147483647 w 1112"/>
                <a:gd name="T13" fmla="*/ 2147483647 h 1129"/>
                <a:gd name="T14" fmla="*/ 2147483647 w 1112"/>
                <a:gd name="T15" fmla="*/ 2147483647 h 1129"/>
                <a:gd name="T16" fmla="*/ 2147483647 w 1112"/>
                <a:gd name="T17" fmla="*/ 2147483647 h 1129"/>
                <a:gd name="T18" fmla="*/ 2147483647 w 1112"/>
                <a:gd name="T19" fmla="*/ 2147483647 h 1129"/>
                <a:gd name="T20" fmla="*/ 2147483647 w 1112"/>
                <a:gd name="T21" fmla="*/ 2147483647 h 1129"/>
                <a:gd name="T22" fmla="*/ 2147483647 w 1112"/>
                <a:gd name="T23" fmla="*/ 2147483647 h 1129"/>
                <a:gd name="T24" fmla="*/ 2147483647 w 1112"/>
                <a:gd name="T25" fmla="*/ 2147483647 h 1129"/>
                <a:gd name="T26" fmla="*/ 2147483647 w 1112"/>
                <a:gd name="T27" fmla="*/ 2147483647 h 1129"/>
                <a:gd name="T28" fmla="*/ 2147483647 w 1112"/>
                <a:gd name="T29" fmla="*/ 2147483647 h 1129"/>
                <a:gd name="T30" fmla="*/ 2147483647 w 1112"/>
                <a:gd name="T31" fmla="*/ 2147483647 h 1129"/>
                <a:gd name="T32" fmla="*/ 2147483647 w 1112"/>
                <a:gd name="T33" fmla="*/ 2147483647 h 1129"/>
                <a:gd name="T34" fmla="*/ 2147483647 w 1112"/>
                <a:gd name="T35" fmla="*/ 2147483647 h 1129"/>
                <a:gd name="T36" fmla="*/ 2147483647 w 1112"/>
                <a:gd name="T37" fmla="*/ 2147483647 h 1129"/>
                <a:gd name="T38" fmla="*/ 2147483647 w 1112"/>
                <a:gd name="T39" fmla="*/ 2147483647 h 1129"/>
                <a:gd name="T40" fmla="*/ 2147483647 w 1112"/>
                <a:gd name="T41" fmla="*/ 2147483647 h 1129"/>
                <a:gd name="T42" fmla="*/ 2147483647 w 1112"/>
                <a:gd name="T43" fmla="*/ 2147483647 h 1129"/>
                <a:gd name="T44" fmla="*/ 2147483647 w 1112"/>
                <a:gd name="T45" fmla="*/ 2147483647 h 1129"/>
                <a:gd name="T46" fmla="*/ 2147483647 w 1112"/>
                <a:gd name="T47" fmla="*/ 2147483647 h 1129"/>
                <a:gd name="T48" fmla="*/ 2147483647 w 1112"/>
                <a:gd name="T49" fmla="*/ 2147483647 h 1129"/>
                <a:gd name="T50" fmla="*/ 2147483647 w 1112"/>
                <a:gd name="T51" fmla="*/ 2147483647 h 1129"/>
                <a:gd name="T52" fmla="*/ 2147483647 w 1112"/>
                <a:gd name="T53" fmla="*/ 2147483647 h 1129"/>
                <a:gd name="T54" fmla="*/ 2147483647 w 1112"/>
                <a:gd name="T55" fmla="*/ 0 h 1129"/>
                <a:gd name="T56" fmla="*/ 2147483647 w 1112"/>
                <a:gd name="T57" fmla="*/ 2147483647 h 1129"/>
                <a:gd name="T58" fmla="*/ 2147483647 w 1112"/>
                <a:gd name="T59" fmla="*/ 2147483647 h 1129"/>
                <a:gd name="T60" fmla="*/ 2147483647 w 1112"/>
                <a:gd name="T61" fmla="*/ 2147483647 h 1129"/>
                <a:gd name="T62" fmla="*/ 2147483647 w 1112"/>
                <a:gd name="T63" fmla="*/ 2147483647 h 1129"/>
                <a:gd name="T64" fmla="*/ 2147483647 w 1112"/>
                <a:gd name="T65" fmla="*/ 2147483647 h 1129"/>
                <a:gd name="T66" fmla="*/ 2147483647 w 1112"/>
                <a:gd name="T67" fmla="*/ 2147483647 h 1129"/>
                <a:gd name="T68" fmla="*/ 2147483647 w 1112"/>
                <a:gd name="T69" fmla="*/ 2147483647 h 1129"/>
                <a:gd name="T70" fmla="*/ 2147483647 w 1112"/>
                <a:gd name="T71" fmla="*/ 2147483647 h 1129"/>
                <a:gd name="T72" fmla="*/ 2147483647 w 1112"/>
                <a:gd name="T73" fmla="*/ 2147483647 h 1129"/>
                <a:gd name="T74" fmla="*/ 2147483647 w 1112"/>
                <a:gd name="T75" fmla="*/ 2147483647 h 1129"/>
                <a:gd name="T76" fmla="*/ 2147483647 w 1112"/>
                <a:gd name="T77" fmla="*/ 2147483647 h 1129"/>
                <a:gd name="T78" fmla="*/ 2147483647 w 1112"/>
                <a:gd name="T79" fmla="*/ 2147483647 h 1129"/>
                <a:gd name="T80" fmla="*/ 2147483647 w 1112"/>
                <a:gd name="T81" fmla="*/ 2147483647 h 1129"/>
                <a:gd name="T82" fmla="*/ 2147483647 w 1112"/>
                <a:gd name="T83" fmla="*/ 2147483647 h 1129"/>
                <a:gd name="T84" fmla="*/ 2147483647 w 1112"/>
                <a:gd name="T85" fmla="*/ 2147483647 h 1129"/>
                <a:gd name="T86" fmla="*/ 2147483647 w 1112"/>
                <a:gd name="T87" fmla="*/ 2147483647 h 1129"/>
                <a:gd name="T88" fmla="*/ 2147483647 w 1112"/>
                <a:gd name="T89" fmla="*/ 2147483647 h 1129"/>
                <a:gd name="T90" fmla="*/ 2147483647 w 1112"/>
                <a:gd name="T91" fmla="*/ 2147483647 h 1129"/>
                <a:gd name="T92" fmla="*/ 2147483647 w 1112"/>
                <a:gd name="T93" fmla="*/ 2147483647 h 1129"/>
                <a:gd name="T94" fmla="*/ 2147483647 w 1112"/>
                <a:gd name="T95" fmla="*/ 2147483647 h 1129"/>
                <a:gd name="T96" fmla="*/ 2147483647 w 1112"/>
                <a:gd name="T97" fmla="*/ 2147483647 h 1129"/>
                <a:gd name="T98" fmla="*/ 2147483647 w 1112"/>
                <a:gd name="T99" fmla="*/ 2147483647 h 1129"/>
                <a:gd name="T100" fmla="*/ 2147483647 w 1112"/>
                <a:gd name="T101" fmla="*/ 2147483647 h 1129"/>
                <a:gd name="T102" fmla="*/ 2147483647 w 1112"/>
                <a:gd name="T103" fmla="*/ 2147483647 h 1129"/>
                <a:gd name="T104" fmla="*/ 2147483647 w 1112"/>
                <a:gd name="T105" fmla="*/ 2147483647 h 1129"/>
                <a:gd name="T106" fmla="*/ 2147483647 w 1112"/>
                <a:gd name="T107" fmla="*/ 2147483647 h 1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12"/>
                <a:gd name="T163" fmla="*/ 0 h 1129"/>
                <a:gd name="T164" fmla="*/ 1112 w 1112"/>
                <a:gd name="T165" fmla="*/ 1129 h 1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1" name="Freeform 14"/>
            <p:cNvSpPr>
              <a:spLocks noChangeAspect="1"/>
            </p:cNvSpPr>
            <p:nvPr/>
          </p:nvSpPr>
          <p:spPr bwMode="gray">
            <a:xfrm>
              <a:off x="3955963" y="4144049"/>
              <a:ext cx="266064" cy="300758"/>
            </a:xfrm>
            <a:custGeom>
              <a:avLst/>
              <a:gdLst>
                <a:gd name="T0" fmla="*/ 2147483647 w 661"/>
                <a:gd name="T1" fmla="*/ 2147483647 h 727"/>
                <a:gd name="T2" fmla="*/ 2147483647 w 661"/>
                <a:gd name="T3" fmla="*/ 2147483647 h 727"/>
                <a:gd name="T4" fmla="*/ 2147483647 w 661"/>
                <a:gd name="T5" fmla="*/ 2147483647 h 727"/>
                <a:gd name="T6" fmla="*/ 0 w 661"/>
                <a:gd name="T7" fmla="*/ 2147483647 h 727"/>
                <a:gd name="T8" fmla="*/ 2147483647 w 661"/>
                <a:gd name="T9" fmla="*/ 2147483647 h 727"/>
                <a:gd name="T10" fmla="*/ 2147483647 w 661"/>
                <a:gd name="T11" fmla="*/ 2147483647 h 727"/>
                <a:gd name="T12" fmla="*/ 2147483647 w 661"/>
                <a:gd name="T13" fmla="*/ 2147483647 h 727"/>
                <a:gd name="T14" fmla="*/ 2147483647 w 661"/>
                <a:gd name="T15" fmla="*/ 2147483647 h 727"/>
                <a:gd name="T16" fmla="*/ 2147483647 w 661"/>
                <a:gd name="T17" fmla="*/ 2147483647 h 727"/>
                <a:gd name="T18" fmla="*/ 2147483647 w 661"/>
                <a:gd name="T19" fmla="*/ 2147483647 h 727"/>
                <a:gd name="T20" fmla="*/ 2147483647 w 661"/>
                <a:gd name="T21" fmla="*/ 2147483647 h 727"/>
                <a:gd name="T22" fmla="*/ 2147483647 w 661"/>
                <a:gd name="T23" fmla="*/ 2147483647 h 727"/>
                <a:gd name="T24" fmla="*/ 2147483647 w 661"/>
                <a:gd name="T25" fmla="*/ 2147483647 h 727"/>
                <a:gd name="T26" fmla="*/ 2147483647 w 661"/>
                <a:gd name="T27" fmla="*/ 2147483647 h 727"/>
                <a:gd name="T28" fmla="*/ 2147483647 w 661"/>
                <a:gd name="T29" fmla="*/ 2147483647 h 727"/>
                <a:gd name="T30" fmla="*/ 2147483647 w 661"/>
                <a:gd name="T31" fmla="*/ 2147483647 h 727"/>
                <a:gd name="T32" fmla="*/ 2147483647 w 661"/>
                <a:gd name="T33" fmla="*/ 2147483647 h 727"/>
                <a:gd name="T34" fmla="*/ 2147483647 w 661"/>
                <a:gd name="T35" fmla="*/ 2147483647 h 727"/>
                <a:gd name="T36" fmla="*/ 2147483647 w 661"/>
                <a:gd name="T37" fmla="*/ 2147483647 h 727"/>
                <a:gd name="T38" fmla="*/ 2147483647 w 661"/>
                <a:gd name="T39" fmla="*/ 2147483647 h 727"/>
                <a:gd name="T40" fmla="*/ 2147483647 w 661"/>
                <a:gd name="T41" fmla="*/ 2147483647 h 727"/>
                <a:gd name="T42" fmla="*/ 2147483647 w 661"/>
                <a:gd name="T43" fmla="*/ 2147483647 h 727"/>
                <a:gd name="T44" fmla="*/ 2147483647 w 661"/>
                <a:gd name="T45" fmla="*/ 2147483647 h 727"/>
                <a:gd name="T46" fmla="*/ 2147483647 w 661"/>
                <a:gd name="T47" fmla="*/ 2147483647 h 727"/>
                <a:gd name="T48" fmla="*/ 2147483647 w 661"/>
                <a:gd name="T49" fmla="*/ 2147483647 h 727"/>
                <a:gd name="T50" fmla="*/ 2147483647 w 661"/>
                <a:gd name="T51" fmla="*/ 2147483647 h 727"/>
                <a:gd name="T52" fmla="*/ 2147483647 w 661"/>
                <a:gd name="T53" fmla="*/ 2147483647 h 727"/>
                <a:gd name="T54" fmla="*/ 2147483647 w 661"/>
                <a:gd name="T55" fmla="*/ 2147483647 h 727"/>
                <a:gd name="T56" fmla="*/ 2147483647 w 661"/>
                <a:gd name="T57" fmla="*/ 2147483647 h 727"/>
                <a:gd name="T58" fmla="*/ 2147483647 w 661"/>
                <a:gd name="T59" fmla="*/ 2147483647 h 727"/>
                <a:gd name="T60" fmla="*/ 2147483647 w 661"/>
                <a:gd name="T61" fmla="*/ 2147483647 h 727"/>
                <a:gd name="T62" fmla="*/ 2147483647 w 661"/>
                <a:gd name="T63" fmla="*/ 2147483647 h 727"/>
                <a:gd name="T64" fmla="*/ 2147483647 w 661"/>
                <a:gd name="T65" fmla="*/ 2147483647 h 727"/>
                <a:gd name="T66" fmla="*/ 2147483647 w 661"/>
                <a:gd name="T67" fmla="*/ 2147483647 h 727"/>
                <a:gd name="T68" fmla="*/ 2147483647 w 661"/>
                <a:gd name="T69" fmla="*/ 2147483647 h 727"/>
                <a:gd name="T70" fmla="*/ 2147483647 w 661"/>
                <a:gd name="T71" fmla="*/ 2147483647 h 727"/>
                <a:gd name="T72" fmla="*/ 2147483647 w 661"/>
                <a:gd name="T73" fmla="*/ 2147483647 h 727"/>
                <a:gd name="T74" fmla="*/ 2147483647 w 661"/>
                <a:gd name="T75" fmla="*/ 2147483647 h 727"/>
                <a:gd name="T76" fmla="*/ 2147483647 w 661"/>
                <a:gd name="T77" fmla="*/ 2147483647 h 727"/>
                <a:gd name="T78" fmla="*/ 2147483647 w 661"/>
                <a:gd name="T79" fmla="*/ 2147483647 h 727"/>
                <a:gd name="T80" fmla="*/ 2147483647 w 661"/>
                <a:gd name="T81" fmla="*/ 2147483647 h 727"/>
                <a:gd name="T82" fmla="*/ 2147483647 w 661"/>
                <a:gd name="T83" fmla="*/ 2147483647 h 727"/>
                <a:gd name="T84" fmla="*/ 2147483647 w 661"/>
                <a:gd name="T85" fmla="*/ 2147483647 h 727"/>
                <a:gd name="T86" fmla="*/ 2147483647 w 661"/>
                <a:gd name="T87" fmla="*/ 2147483647 h 727"/>
                <a:gd name="T88" fmla="*/ 2147483647 w 661"/>
                <a:gd name="T89" fmla="*/ 2147483647 h 727"/>
                <a:gd name="T90" fmla="*/ 2147483647 w 661"/>
                <a:gd name="T91" fmla="*/ 2147483647 h 727"/>
                <a:gd name="T92" fmla="*/ 2147483647 w 661"/>
                <a:gd name="T93" fmla="*/ 2147483647 h 727"/>
                <a:gd name="T94" fmla="*/ 2147483647 w 661"/>
                <a:gd name="T95" fmla="*/ 2147483647 h 7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1"/>
                <a:gd name="T145" fmla="*/ 0 h 727"/>
                <a:gd name="T146" fmla="*/ 661 w 661"/>
                <a:gd name="T147" fmla="*/ 727 h 7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2" name="Freeform 15"/>
            <p:cNvSpPr>
              <a:spLocks noChangeAspect="1"/>
            </p:cNvSpPr>
            <p:nvPr/>
          </p:nvSpPr>
          <p:spPr bwMode="gray">
            <a:xfrm>
              <a:off x="4044652" y="3913968"/>
              <a:ext cx="264536" cy="218050"/>
            </a:xfrm>
            <a:custGeom>
              <a:avLst/>
              <a:gdLst>
                <a:gd name="T0" fmla="*/ 2147483647 w 656"/>
                <a:gd name="T1" fmla="*/ 2147483647 h 526"/>
                <a:gd name="T2" fmla="*/ 2147483647 w 656"/>
                <a:gd name="T3" fmla="*/ 2147483647 h 526"/>
                <a:gd name="T4" fmla="*/ 0 w 656"/>
                <a:gd name="T5" fmla="*/ 2147483647 h 526"/>
                <a:gd name="T6" fmla="*/ 2147483647 w 656"/>
                <a:gd name="T7" fmla="*/ 2147483647 h 526"/>
                <a:gd name="T8" fmla="*/ 2147483647 w 656"/>
                <a:gd name="T9" fmla="*/ 2147483647 h 526"/>
                <a:gd name="T10" fmla="*/ 2147483647 w 656"/>
                <a:gd name="T11" fmla="*/ 2147483647 h 526"/>
                <a:gd name="T12" fmla="*/ 2147483647 w 656"/>
                <a:gd name="T13" fmla="*/ 2147483647 h 526"/>
                <a:gd name="T14" fmla="*/ 2147483647 w 656"/>
                <a:gd name="T15" fmla="*/ 2147483647 h 526"/>
                <a:gd name="T16" fmla="*/ 2147483647 w 656"/>
                <a:gd name="T17" fmla="*/ 2147483647 h 526"/>
                <a:gd name="T18" fmla="*/ 2147483647 w 656"/>
                <a:gd name="T19" fmla="*/ 2147483647 h 526"/>
                <a:gd name="T20" fmla="*/ 2147483647 w 656"/>
                <a:gd name="T21" fmla="*/ 2147483647 h 526"/>
                <a:gd name="T22" fmla="*/ 2147483647 w 656"/>
                <a:gd name="T23" fmla="*/ 2147483647 h 526"/>
                <a:gd name="T24" fmla="*/ 2147483647 w 656"/>
                <a:gd name="T25" fmla="*/ 2147483647 h 526"/>
                <a:gd name="T26" fmla="*/ 2147483647 w 656"/>
                <a:gd name="T27" fmla="*/ 2147483647 h 526"/>
                <a:gd name="T28" fmla="*/ 2147483647 w 656"/>
                <a:gd name="T29" fmla="*/ 2147483647 h 526"/>
                <a:gd name="T30" fmla="*/ 2147483647 w 656"/>
                <a:gd name="T31" fmla="*/ 2147483647 h 526"/>
                <a:gd name="T32" fmla="*/ 2147483647 w 656"/>
                <a:gd name="T33" fmla="*/ 0 h 526"/>
                <a:gd name="T34" fmla="*/ 2147483647 w 656"/>
                <a:gd name="T35" fmla="*/ 2147483647 h 526"/>
                <a:gd name="T36" fmla="*/ 2147483647 w 656"/>
                <a:gd name="T37" fmla="*/ 2147483647 h 526"/>
                <a:gd name="T38" fmla="*/ 2147483647 w 656"/>
                <a:gd name="T39" fmla="*/ 2147483647 h 526"/>
                <a:gd name="T40" fmla="*/ 2147483647 w 656"/>
                <a:gd name="T41" fmla="*/ 2147483647 h 526"/>
                <a:gd name="T42" fmla="*/ 2147483647 w 656"/>
                <a:gd name="T43" fmla="*/ 2147483647 h 526"/>
                <a:gd name="T44" fmla="*/ 2147483647 w 656"/>
                <a:gd name="T45" fmla="*/ 2147483647 h 526"/>
                <a:gd name="T46" fmla="*/ 2147483647 w 656"/>
                <a:gd name="T47" fmla="*/ 2147483647 h 526"/>
                <a:gd name="T48" fmla="*/ 2147483647 w 656"/>
                <a:gd name="T49" fmla="*/ 2147483647 h 526"/>
                <a:gd name="T50" fmla="*/ 2147483647 w 656"/>
                <a:gd name="T51" fmla="*/ 2147483647 h 526"/>
                <a:gd name="T52" fmla="*/ 2147483647 w 656"/>
                <a:gd name="T53" fmla="*/ 2147483647 h 526"/>
                <a:gd name="T54" fmla="*/ 2147483647 w 656"/>
                <a:gd name="T55" fmla="*/ 2147483647 h 526"/>
                <a:gd name="T56" fmla="*/ 2147483647 w 656"/>
                <a:gd name="T57" fmla="*/ 2147483647 h 526"/>
                <a:gd name="T58" fmla="*/ 2147483647 w 656"/>
                <a:gd name="T59" fmla="*/ 2147483647 h 526"/>
                <a:gd name="T60" fmla="*/ 2147483647 w 656"/>
                <a:gd name="T61" fmla="*/ 2147483647 h 526"/>
                <a:gd name="T62" fmla="*/ 2147483647 w 656"/>
                <a:gd name="T63" fmla="*/ 2147483647 h 526"/>
                <a:gd name="T64" fmla="*/ 2147483647 w 656"/>
                <a:gd name="T65" fmla="*/ 2147483647 h 526"/>
                <a:gd name="T66" fmla="*/ 2147483647 w 656"/>
                <a:gd name="T67" fmla="*/ 2147483647 h 526"/>
                <a:gd name="T68" fmla="*/ 2147483647 w 656"/>
                <a:gd name="T69" fmla="*/ 2147483647 h 526"/>
                <a:gd name="T70" fmla="*/ 2147483647 w 656"/>
                <a:gd name="T71" fmla="*/ 2147483647 h 526"/>
                <a:gd name="T72" fmla="*/ 2147483647 w 656"/>
                <a:gd name="T73" fmla="*/ 2147483647 h 526"/>
                <a:gd name="T74" fmla="*/ 2147483647 w 656"/>
                <a:gd name="T75" fmla="*/ 2147483647 h 526"/>
                <a:gd name="T76" fmla="*/ 2147483647 w 656"/>
                <a:gd name="T77" fmla="*/ 2147483647 h 526"/>
                <a:gd name="T78" fmla="*/ 2147483647 w 656"/>
                <a:gd name="T79" fmla="*/ 2147483647 h 526"/>
                <a:gd name="T80" fmla="*/ 2147483647 w 656"/>
                <a:gd name="T81" fmla="*/ 2147483647 h 526"/>
                <a:gd name="T82" fmla="*/ 2147483647 w 656"/>
                <a:gd name="T83" fmla="*/ 2147483647 h 526"/>
                <a:gd name="T84" fmla="*/ 2147483647 w 656"/>
                <a:gd name="T85" fmla="*/ 2147483647 h 526"/>
                <a:gd name="T86" fmla="*/ 2147483647 w 656"/>
                <a:gd name="T87" fmla="*/ 2147483647 h 526"/>
                <a:gd name="T88" fmla="*/ 2147483647 w 656"/>
                <a:gd name="T89" fmla="*/ 2147483647 h 526"/>
                <a:gd name="T90" fmla="*/ 2147483647 w 656"/>
                <a:gd name="T91" fmla="*/ 2147483647 h 526"/>
                <a:gd name="T92" fmla="*/ 2147483647 w 656"/>
                <a:gd name="T93" fmla="*/ 2147483647 h 526"/>
                <a:gd name="T94" fmla="*/ 2147483647 w 656"/>
                <a:gd name="T95" fmla="*/ 2147483647 h 526"/>
                <a:gd name="T96" fmla="*/ 2147483647 w 656"/>
                <a:gd name="T97" fmla="*/ 2147483647 h 526"/>
                <a:gd name="T98" fmla="*/ 2147483647 w 656"/>
                <a:gd name="T99" fmla="*/ 2147483647 h 526"/>
                <a:gd name="T100" fmla="*/ 2147483647 w 656"/>
                <a:gd name="T101" fmla="*/ 2147483647 h 526"/>
                <a:gd name="T102" fmla="*/ 2147483647 w 656"/>
                <a:gd name="T103" fmla="*/ 2147483647 h 526"/>
                <a:gd name="T104" fmla="*/ 2147483647 w 656"/>
                <a:gd name="T105" fmla="*/ 2147483647 h 526"/>
                <a:gd name="T106" fmla="*/ 2147483647 w 656"/>
                <a:gd name="T107" fmla="*/ 2147483647 h 5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6"/>
                <a:gd name="T163" fmla="*/ 0 h 526"/>
                <a:gd name="T164" fmla="*/ 656 w 656"/>
                <a:gd name="T165" fmla="*/ 526 h 5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3" name="Freeform 16"/>
            <p:cNvSpPr>
              <a:spLocks noChangeAspect="1"/>
            </p:cNvSpPr>
            <p:nvPr/>
          </p:nvSpPr>
          <p:spPr bwMode="gray">
            <a:xfrm>
              <a:off x="5240411" y="4510975"/>
              <a:ext cx="226308" cy="306774"/>
            </a:xfrm>
            <a:custGeom>
              <a:avLst/>
              <a:gdLst>
                <a:gd name="T0" fmla="*/ 2147483647 w 561"/>
                <a:gd name="T1" fmla="*/ 2147483647 h 740"/>
                <a:gd name="T2" fmla="*/ 0 w 561"/>
                <a:gd name="T3" fmla="*/ 2147483647 h 740"/>
                <a:gd name="T4" fmla="*/ 2147483647 w 561"/>
                <a:gd name="T5" fmla="*/ 2147483647 h 740"/>
                <a:gd name="T6" fmla="*/ 2147483647 w 561"/>
                <a:gd name="T7" fmla="*/ 2147483647 h 740"/>
                <a:gd name="T8" fmla="*/ 2147483647 w 561"/>
                <a:gd name="T9" fmla="*/ 2147483647 h 740"/>
                <a:gd name="T10" fmla="*/ 2147483647 w 561"/>
                <a:gd name="T11" fmla="*/ 2147483647 h 740"/>
                <a:gd name="T12" fmla="*/ 2147483647 w 561"/>
                <a:gd name="T13" fmla="*/ 2147483647 h 740"/>
                <a:gd name="T14" fmla="*/ 2147483647 w 561"/>
                <a:gd name="T15" fmla="*/ 2147483647 h 740"/>
                <a:gd name="T16" fmla="*/ 2147483647 w 561"/>
                <a:gd name="T17" fmla="*/ 2147483647 h 740"/>
                <a:gd name="T18" fmla="*/ 2147483647 w 561"/>
                <a:gd name="T19" fmla="*/ 2147483647 h 740"/>
                <a:gd name="T20" fmla="*/ 2147483647 w 561"/>
                <a:gd name="T21" fmla="*/ 2147483647 h 740"/>
                <a:gd name="T22" fmla="*/ 2147483647 w 561"/>
                <a:gd name="T23" fmla="*/ 2147483647 h 740"/>
                <a:gd name="T24" fmla="*/ 2147483647 w 561"/>
                <a:gd name="T25" fmla="*/ 2147483647 h 740"/>
                <a:gd name="T26" fmla="*/ 2147483647 w 561"/>
                <a:gd name="T27" fmla="*/ 2147483647 h 740"/>
                <a:gd name="T28" fmla="*/ 2147483647 w 561"/>
                <a:gd name="T29" fmla="*/ 2147483647 h 740"/>
                <a:gd name="T30" fmla="*/ 2147483647 w 561"/>
                <a:gd name="T31" fmla="*/ 2147483647 h 740"/>
                <a:gd name="T32" fmla="*/ 2147483647 w 561"/>
                <a:gd name="T33" fmla="*/ 2147483647 h 740"/>
                <a:gd name="T34" fmla="*/ 2147483647 w 561"/>
                <a:gd name="T35" fmla="*/ 2147483647 h 740"/>
                <a:gd name="T36" fmla="*/ 2147483647 w 561"/>
                <a:gd name="T37" fmla="*/ 2147483647 h 740"/>
                <a:gd name="T38" fmla="*/ 2147483647 w 561"/>
                <a:gd name="T39" fmla="*/ 2147483647 h 740"/>
                <a:gd name="T40" fmla="*/ 2147483647 w 561"/>
                <a:gd name="T41" fmla="*/ 2147483647 h 740"/>
                <a:gd name="T42" fmla="*/ 2147483647 w 561"/>
                <a:gd name="T43" fmla="*/ 2147483647 h 740"/>
                <a:gd name="T44" fmla="*/ 2147483647 w 561"/>
                <a:gd name="T45" fmla="*/ 2147483647 h 740"/>
                <a:gd name="T46" fmla="*/ 2147483647 w 561"/>
                <a:gd name="T47" fmla="*/ 2147483647 h 740"/>
                <a:gd name="T48" fmla="*/ 2147483647 w 561"/>
                <a:gd name="T49" fmla="*/ 2147483647 h 740"/>
                <a:gd name="T50" fmla="*/ 2147483647 w 561"/>
                <a:gd name="T51" fmla="*/ 2147483647 h 740"/>
                <a:gd name="T52" fmla="*/ 2147483647 w 561"/>
                <a:gd name="T53" fmla="*/ 2147483647 h 740"/>
                <a:gd name="T54" fmla="*/ 2147483647 w 561"/>
                <a:gd name="T55" fmla="*/ 2147483647 h 740"/>
                <a:gd name="T56" fmla="*/ 2147483647 w 561"/>
                <a:gd name="T57" fmla="*/ 2147483647 h 740"/>
                <a:gd name="T58" fmla="*/ 2147483647 w 561"/>
                <a:gd name="T59" fmla="*/ 2147483647 h 740"/>
                <a:gd name="T60" fmla="*/ 2147483647 w 561"/>
                <a:gd name="T61" fmla="*/ 0 h 740"/>
                <a:gd name="T62" fmla="*/ 2147483647 w 561"/>
                <a:gd name="T63" fmla="*/ 2147483647 h 740"/>
                <a:gd name="T64" fmla="*/ 2147483647 w 561"/>
                <a:gd name="T65" fmla="*/ 2147483647 h 740"/>
                <a:gd name="T66" fmla="*/ 2147483647 w 561"/>
                <a:gd name="T67" fmla="*/ 2147483647 h 740"/>
                <a:gd name="T68" fmla="*/ 2147483647 w 561"/>
                <a:gd name="T69" fmla="*/ 2147483647 h 740"/>
                <a:gd name="T70" fmla="*/ 2147483647 w 561"/>
                <a:gd name="T71" fmla="*/ 2147483647 h 740"/>
                <a:gd name="T72" fmla="*/ 2147483647 w 561"/>
                <a:gd name="T73" fmla="*/ 2147483647 h 740"/>
                <a:gd name="T74" fmla="*/ 2147483647 w 561"/>
                <a:gd name="T75" fmla="*/ 2147483647 h 740"/>
                <a:gd name="T76" fmla="*/ 2147483647 w 561"/>
                <a:gd name="T77" fmla="*/ 2147483647 h 740"/>
                <a:gd name="T78" fmla="*/ 2147483647 w 561"/>
                <a:gd name="T79" fmla="*/ 2147483647 h 740"/>
                <a:gd name="T80" fmla="*/ 2147483647 w 561"/>
                <a:gd name="T81" fmla="*/ 2147483647 h 740"/>
                <a:gd name="T82" fmla="*/ 2147483647 w 561"/>
                <a:gd name="T83" fmla="*/ 2147483647 h 740"/>
                <a:gd name="T84" fmla="*/ 2147483647 w 561"/>
                <a:gd name="T85" fmla="*/ 2147483647 h 740"/>
                <a:gd name="T86" fmla="*/ 2147483647 w 561"/>
                <a:gd name="T87" fmla="*/ 2147483647 h 740"/>
                <a:gd name="T88" fmla="*/ 2147483647 w 561"/>
                <a:gd name="T89" fmla="*/ 2147483647 h 740"/>
                <a:gd name="T90" fmla="*/ 2147483647 w 561"/>
                <a:gd name="T91" fmla="*/ 2147483647 h 740"/>
                <a:gd name="T92" fmla="*/ 2147483647 w 561"/>
                <a:gd name="T93" fmla="*/ 2147483647 h 740"/>
                <a:gd name="T94" fmla="*/ 2147483647 w 561"/>
                <a:gd name="T95" fmla="*/ 2147483647 h 740"/>
                <a:gd name="T96" fmla="*/ 2147483647 w 561"/>
                <a:gd name="T97" fmla="*/ 2147483647 h 740"/>
                <a:gd name="T98" fmla="*/ 2147483647 w 561"/>
                <a:gd name="T99" fmla="*/ 2147483647 h 740"/>
                <a:gd name="T100" fmla="*/ 2147483647 w 561"/>
                <a:gd name="T101" fmla="*/ 2147483647 h 740"/>
                <a:gd name="T102" fmla="*/ 2147483647 w 561"/>
                <a:gd name="T103" fmla="*/ 2147483647 h 740"/>
                <a:gd name="T104" fmla="*/ 2147483647 w 561"/>
                <a:gd name="T105" fmla="*/ 2147483647 h 740"/>
                <a:gd name="T106" fmla="*/ 2147483647 w 561"/>
                <a:gd name="T107" fmla="*/ 2147483647 h 740"/>
                <a:gd name="T108" fmla="*/ 2147483647 w 561"/>
                <a:gd name="T109" fmla="*/ 2147483647 h 740"/>
                <a:gd name="T110" fmla="*/ 2147483647 w 561"/>
                <a:gd name="T111" fmla="*/ 2147483647 h 740"/>
                <a:gd name="T112" fmla="*/ 2147483647 w 561"/>
                <a:gd name="T113" fmla="*/ 2147483647 h 740"/>
                <a:gd name="T114" fmla="*/ 2147483647 w 561"/>
                <a:gd name="T115" fmla="*/ 2147483647 h 740"/>
                <a:gd name="T116" fmla="*/ 2147483647 w 561"/>
                <a:gd name="T117" fmla="*/ 2147483647 h 740"/>
                <a:gd name="T118" fmla="*/ 2147483647 w 561"/>
                <a:gd name="T119" fmla="*/ 2147483647 h 740"/>
                <a:gd name="T120" fmla="*/ 2147483647 w 561"/>
                <a:gd name="T121" fmla="*/ 2147483647 h 740"/>
                <a:gd name="T122" fmla="*/ 2147483647 w 561"/>
                <a:gd name="T123" fmla="*/ 2147483647 h 740"/>
                <a:gd name="T124" fmla="*/ 2147483647 w 561"/>
                <a:gd name="T125" fmla="*/ 2147483647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1"/>
                <a:gd name="T190" fmla="*/ 0 h 740"/>
                <a:gd name="T191" fmla="*/ 561 w 561"/>
                <a:gd name="T192" fmla="*/ 740 h 7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4" name="Freeform 17"/>
            <p:cNvSpPr>
              <a:spLocks noChangeAspect="1"/>
            </p:cNvSpPr>
            <p:nvPr/>
          </p:nvSpPr>
          <p:spPr bwMode="gray">
            <a:xfrm>
              <a:off x="4816850" y="4247810"/>
              <a:ext cx="365455" cy="452643"/>
            </a:xfrm>
            <a:custGeom>
              <a:avLst/>
              <a:gdLst>
                <a:gd name="T0" fmla="*/ 2147483647 w 907"/>
                <a:gd name="T1" fmla="*/ 2147483647 h 1097"/>
                <a:gd name="T2" fmla="*/ 2147483647 w 907"/>
                <a:gd name="T3" fmla="*/ 2147483647 h 1097"/>
                <a:gd name="T4" fmla="*/ 2147483647 w 907"/>
                <a:gd name="T5" fmla="*/ 2147483647 h 1097"/>
                <a:gd name="T6" fmla="*/ 2147483647 w 907"/>
                <a:gd name="T7" fmla="*/ 2147483647 h 1097"/>
                <a:gd name="T8" fmla="*/ 2147483647 w 907"/>
                <a:gd name="T9" fmla="*/ 2147483647 h 1097"/>
                <a:gd name="T10" fmla="*/ 2147483647 w 907"/>
                <a:gd name="T11" fmla="*/ 2147483647 h 1097"/>
                <a:gd name="T12" fmla="*/ 2147483647 w 907"/>
                <a:gd name="T13" fmla="*/ 2147483647 h 1097"/>
                <a:gd name="T14" fmla="*/ 2147483647 w 907"/>
                <a:gd name="T15" fmla="*/ 2147483647 h 1097"/>
                <a:gd name="T16" fmla="*/ 2147483647 w 907"/>
                <a:gd name="T17" fmla="*/ 2147483647 h 1097"/>
                <a:gd name="T18" fmla="*/ 2147483647 w 907"/>
                <a:gd name="T19" fmla="*/ 2147483647 h 1097"/>
                <a:gd name="T20" fmla="*/ 2147483647 w 907"/>
                <a:gd name="T21" fmla="*/ 2147483647 h 1097"/>
                <a:gd name="T22" fmla="*/ 2147483647 w 907"/>
                <a:gd name="T23" fmla="*/ 2147483647 h 1097"/>
                <a:gd name="T24" fmla="*/ 2147483647 w 907"/>
                <a:gd name="T25" fmla="*/ 2147483647 h 1097"/>
                <a:gd name="T26" fmla="*/ 2147483647 w 907"/>
                <a:gd name="T27" fmla="*/ 2147483647 h 1097"/>
                <a:gd name="T28" fmla="*/ 2147483647 w 907"/>
                <a:gd name="T29" fmla="*/ 2147483647 h 1097"/>
                <a:gd name="T30" fmla="*/ 2147483647 w 907"/>
                <a:gd name="T31" fmla="*/ 2147483647 h 1097"/>
                <a:gd name="T32" fmla="*/ 2147483647 w 907"/>
                <a:gd name="T33" fmla="*/ 2147483647 h 1097"/>
                <a:gd name="T34" fmla="*/ 2147483647 w 907"/>
                <a:gd name="T35" fmla="*/ 2147483647 h 1097"/>
                <a:gd name="T36" fmla="*/ 2147483647 w 907"/>
                <a:gd name="T37" fmla="*/ 2147483647 h 1097"/>
                <a:gd name="T38" fmla="*/ 2147483647 w 907"/>
                <a:gd name="T39" fmla="*/ 2147483647 h 1097"/>
                <a:gd name="T40" fmla="*/ 2147483647 w 907"/>
                <a:gd name="T41" fmla="*/ 2147483647 h 1097"/>
                <a:gd name="T42" fmla="*/ 2147483647 w 907"/>
                <a:gd name="T43" fmla="*/ 2147483647 h 1097"/>
                <a:gd name="T44" fmla="*/ 2147483647 w 907"/>
                <a:gd name="T45" fmla="*/ 2147483647 h 1097"/>
                <a:gd name="T46" fmla="*/ 2147483647 w 907"/>
                <a:gd name="T47" fmla="*/ 2147483647 h 1097"/>
                <a:gd name="T48" fmla="*/ 2147483647 w 907"/>
                <a:gd name="T49" fmla="*/ 2147483647 h 1097"/>
                <a:gd name="T50" fmla="*/ 2147483647 w 907"/>
                <a:gd name="T51" fmla="*/ 2147483647 h 1097"/>
                <a:gd name="T52" fmla="*/ 2147483647 w 907"/>
                <a:gd name="T53" fmla="*/ 2147483647 h 1097"/>
                <a:gd name="T54" fmla="*/ 2147483647 w 907"/>
                <a:gd name="T55" fmla="*/ 2147483647 h 1097"/>
                <a:gd name="T56" fmla="*/ 2147483647 w 907"/>
                <a:gd name="T57" fmla="*/ 2147483647 h 1097"/>
                <a:gd name="T58" fmla="*/ 2147483647 w 907"/>
                <a:gd name="T59" fmla="*/ 2147483647 h 1097"/>
                <a:gd name="T60" fmla="*/ 2147483647 w 907"/>
                <a:gd name="T61" fmla="*/ 2147483647 h 1097"/>
                <a:gd name="T62" fmla="*/ 2147483647 w 907"/>
                <a:gd name="T63" fmla="*/ 2147483647 h 1097"/>
                <a:gd name="T64" fmla="*/ 2147483647 w 907"/>
                <a:gd name="T65" fmla="*/ 2147483647 h 1097"/>
                <a:gd name="T66" fmla="*/ 2147483647 w 907"/>
                <a:gd name="T67" fmla="*/ 2147483647 h 1097"/>
                <a:gd name="T68" fmla="*/ 2147483647 w 907"/>
                <a:gd name="T69" fmla="*/ 2147483647 h 1097"/>
                <a:gd name="T70" fmla="*/ 2147483647 w 907"/>
                <a:gd name="T71" fmla="*/ 2147483647 h 1097"/>
                <a:gd name="T72" fmla="*/ 2147483647 w 907"/>
                <a:gd name="T73" fmla="*/ 2147483647 h 1097"/>
                <a:gd name="T74" fmla="*/ 2147483647 w 907"/>
                <a:gd name="T75" fmla="*/ 2147483647 h 1097"/>
                <a:gd name="T76" fmla="*/ 2147483647 w 907"/>
                <a:gd name="T77" fmla="*/ 2147483647 h 1097"/>
                <a:gd name="T78" fmla="*/ 2147483647 w 907"/>
                <a:gd name="T79" fmla="*/ 2147483647 h 1097"/>
                <a:gd name="T80" fmla="*/ 2147483647 w 907"/>
                <a:gd name="T81" fmla="*/ 2147483647 h 1097"/>
                <a:gd name="T82" fmla="*/ 2147483647 w 907"/>
                <a:gd name="T83" fmla="*/ 2147483647 h 1097"/>
                <a:gd name="T84" fmla="*/ 2147483647 w 907"/>
                <a:gd name="T85" fmla="*/ 2147483647 h 1097"/>
                <a:gd name="T86" fmla="*/ 2147483647 w 907"/>
                <a:gd name="T87" fmla="*/ 2147483647 h 1097"/>
                <a:gd name="T88" fmla="*/ 2147483647 w 907"/>
                <a:gd name="T89" fmla="*/ 2147483647 h 1097"/>
                <a:gd name="T90" fmla="*/ 2147483647 w 907"/>
                <a:gd name="T91" fmla="*/ 2147483647 h 1097"/>
                <a:gd name="T92" fmla="*/ 2147483647 w 907"/>
                <a:gd name="T93" fmla="*/ 2147483647 h 1097"/>
                <a:gd name="T94" fmla="*/ 2147483647 w 907"/>
                <a:gd name="T95" fmla="*/ 2147483647 h 1097"/>
                <a:gd name="T96" fmla="*/ 2147483647 w 907"/>
                <a:gd name="T97" fmla="*/ 0 h 1097"/>
                <a:gd name="T98" fmla="*/ 2147483647 w 907"/>
                <a:gd name="T99" fmla="*/ 2147483647 h 1097"/>
                <a:gd name="T100" fmla="*/ 2147483647 w 907"/>
                <a:gd name="T101" fmla="*/ 2147483647 h 1097"/>
                <a:gd name="T102" fmla="*/ 2147483647 w 907"/>
                <a:gd name="T103" fmla="*/ 2147483647 h 1097"/>
                <a:gd name="T104" fmla="*/ 2147483647 w 907"/>
                <a:gd name="T105" fmla="*/ 2147483647 h 1097"/>
                <a:gd name="T106" fmla="*/ 2147483647 w 907"/>
                <a:gd name="T107" fmla="*/ 2147483647 h 1097"/>
                <a:gd name="T108" fmla="*/ 2147483647 w 907"/>
                <a:gd name="T109" fmla="*/ 2147483647 h 10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7"/>
                <a:gd name="T166" fmla="*/ 0 h 1097"/>
                <a:gd name="T167" fmla="*/ 907 w 907"/>
                <a:gd name="T168" fmla="*/ 1097 h 10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7" h="1097">
                  <a:moveTo>
                    <a:pt x="118" y="210"/>
                  </a:moveTo>
                  <a:lnTo>
                    <a:pt x="118" y="266"/>
                  </a:lnTo>
                  <a:lnTo>
                    <a:pt x="118" y="320"/>
                  </a:lnTo>
                  <a:lnTo>
                    <a:pt x="118" y="375"/>
                  </a:lnTo>
                  <a:lnTo>
                    <a:pt x="116" y="424"/>
                  </a:lnTo>
                  <a:lnTo>
                    <a:pt x="110" y="425"/>
                  </a:lnTo>
                  <a:lnTo>
                    <a:pt x="81" y="425"/>
                  </a:lnTo>
                  <a:lnTo>
                    <a:pt x="72" y="426"/>
                  </a:lnTo>
                  <a:lnTo>
                    <a:pt x="60" y="428"/>
                  </a:lnTo>
                  <a:lnTo>
                    <a:pt x="59" y="429"/>
                  </a:lnTo>
                  <a:lnTo>
                    <a:pt x="56" y="438"/>
                  </a:lnTo>
                  <a:lnTo>
                    <a:pt x="55" y="449"/>
                  </a:lnTo>
                  <a:lnTo>
                    <a:pt x="51" y="460"/>
                  </a:lnTo>
                  <a:lnTo>
                    <a:pt x="39" y="477"/>
                  </a:lnTo>
                  <a:lnTo>
                    <a:pt x="23" y="495"/>
                  </a:lnTo>
                  <a:lnTo>
                    <a:pt x="23" y="508"/>
                  </a:lnTo>
                  <a:lnTo>
                    <a:pt x="24" y="516"/>
                  </a:lnTo>
                  <a:lnTo>
                    <a:pt x="23" y="521"/>
                  </a:lnTo>
                  <a:lnTo>
                    <a:pt x="22" y="522"/>
                  </a:lnTo>
                  <a:lnTo>
                    <a:pt x="14" y="527"/>
                  </a:lnTo>
                  <a:lnTo>
                    <a:pt x="11" y="531"/>
                  </a:lnTo>
                  <a:lnTo>
                    <a:pt x="9" y="541"/>
                  </a:lnTo>
                  <a:lnTo>
                    <a:pt x="9" y="555"/>
                  </a:lnTo>
                  <a:lnTo>
                    <a:pt x="7" y="564"/>
                  </a:lnTo>
                  <a:lnTo>
                    <a:pt x="1" y="575"/>
                  </a:lnTo>
                  <a:lnTo>
                    <a:pt x="0" y="580"/>
                  </a:lnTo>
                  <a:lnTo>
                    <a:pt x="0" y="596"/>
                  </a:lnTo>
                  <a:lnTo>
                    <a:pt x="3" y="596"/>
                  </a:lnTo>
                  <a:lnTo>
                    <a:pt x="8" y="595"/>
                  </a:lnTo>
                  <a:lnTo>
                    <a:pt x="24" y="591"/>
                  </a:lnTo>
                  <a:lnTo>
                    <a:pt x="23" y="607"/>
                  </a:lnTo>
                  <a:lnTo>
                    <a:pt x="28" y="623"/>
                  </a:lnTo>
                  <a:lnTo>
                    <a:pt x="40" y="657"/>
                  </a:lnTo>
                  <a:lnTo>
                    <a:pt x="41" y="659"/>
                  </a:lnTo>
                  <a:lnTo>
                    <a:pt x="48" y="662"/>
                  </a:lnTo>
                  <a:lnTo>
                    <a:pt x="51" y="667"/>
                  </a:lnTo>
                  <a:lnTo>
                    <a:pt x="54" y="676"/>
                  </a:lnTo>
                  <a:lnTo>
                    <a:pt x="54" y="684"/>
                  </a:lnTo>
                  <a:lnTo>
                    <a:pt x="45" y="688"/>
                  </a:lnTo>
                  <a:lnTo>
                    <a:pt x="55" y="703"/>
                  </a:lnTo>
                  <a:lnTo>
                    <a:pt x="72" y="722"/>
                  </a:lnTo>
                  <a:lnTo>
                    <a:pt x="88" y="743"/>
                  </a:lnTo>
                  <a:lnTo>
                    <a:pt x="93" y="759"/>
                  </a:lnTo>
                  <a:lnTo>
                    <a:pt x="88" y="777"/>
                  </a:lnTo>
                  <a:lnTo>
                    <a:pt x="86" y="793"/>
                  </a:lnTo>
                  <a:lnTo>
                    <a:pt x="88" y="806"/>
                  </a:lnTo>
                  <a:lnTo>
                    <a:pt x="98" y="816"/>
                  </a:lnTo>
                  <a:lnTo>
                    <a:pt x="109" y="817"/>
                  </a:lnTo>
                  <a:lnTo>
                    <a:pt x="122" y="821"/>
                  </a:lnTo>
                  <a:lnTo>
                    <a:pt x="127" y="836"/>
                  </a:lnTo>
                  <a:lnTo>
                    <a:pt x="138" y="840"/>
                  </a:lnTo>
                  <a:lnTo>
                    <a:pt x="161" y="840"/>
                  </a:lnTo>
                  <a:lnTo>
                    <a:pt x="169" y="847"/>
                  </a:lnTo>
                  <a:lnTo>
                    <a:pt x="179" y="854"/>
                  </a:lnTo>
                  <a:lnTo>
                    <a:pt x="180" y="859"/>
                  </a:lnTo>
                  <a:lnTo>
                    <a:pt x="179" y="869"/>
                  </a:lnTo>
                  <a:lnTo>
                    <a:pt x="185" y="880"/>
                  </a:lnTo>
                  <a:lnTo>
                    <a:pt x="204" y="892"/>
                  </a:lnTo>
                  <a:lnTo>
                    <a:pt x="222" y="904"/>
                  </a:lnTo>
                  <a:lnTo>
                    <a:pt x="229" y="914"/>
                  </a:lnTo>
                  <a:lnTo>
                    <a:pt x="240" y="920"/>
                  </a:lnTo>
                  <a:lnTo>
                    <a:pt x="245" y="930"/>
                  </a:lnTo>
                  <a:lnTo>
                    <a:pt x="249" y="941"/>
                  </a:lnTo>
                  <a:lnTo>
                    <a:pt x="256" y="950"/>
                  </a:lnTo>
                  <a:lnTo>
                    <a:pt x="258" y="961"/>
                  </a:lnTo>
                  <a:lnTo>
                    <a:pt x="267" y="964"/>
                  </a:lnTo>
                  <a:lnTo>
                    <a:pt x="297" y="984"/>
                  </a:lnTo>
                  <a:lnTo>
                    <a:pt x="303" y="993"/>
                  </a:lnTo>
                  <a:lnTo>
                    <a:pt x="304" y="1004"/>
                  </a:lnTo>
                  <a:lnTo>
                    <a:pt x="310" y="1011"/>
                  </a:lnTo>
                  <a:lnTo>
                    <a:pt x="317" y="1022"/>
                  </a:lnTo>
                  <a:lnTo>
                    <a:pt x="329" y="1031"/>
                  </a:lnTo>
                  <a:lnTo>
                    <a:pt x="335" y="1039"/>
                  </a:lnTo>
                  <a:lnTo>
                    <a:pt x="340" y="1049"/>
                  </a:lnTo>
                  <a:lnTo>
                    <a:pt x="363" y="1058"/>
                  </a:lnTo>
                  <a:lnTo>
                    <a:pt x="369" y="1055"/>
                  </a:lnTo>
                  <a:lnTo>
                    <a:pt x="376" y="1047"/>
                  </a:lnTo>
                  <a:lnTo>
                    <a:pt x="403" y="1053"/>
                  </a:lnTo>
                  <a:lnTo>
                    <a:pt x="414" y="1052"/>
                  </a:lnTo>
                  <a:lnTo>
                    <a:pt x="426" y="1042"/>
                  </a:lnTo>
                  <a:lnTo>
                    <a:pt x="437" y="1048"/>
                  </a:lnTo>
                  <a:lnTo>
                    <a:pt x="461" y="1074"/>
                  </a:lnTo>
                  <a:lnTo>
                    <a:pt x="475" y="1082"/>
                  </a:lnTo>
                  <a:lnTo>
                    <a:pt x="484" y="1091"/>
                  </a:lnTo>
                  <a:lnTo>
                    <a:pt x="490" y="1096"/>
                  </a:lnTo>
                  <a:lnTo>
                    <a:pt x="496" y="1096"/>
                  </a:lnTo>
                  <a:lnTo>
                    <a:pt x="503" y="1091"/>
                  </a:lnTo>
                  <a:lnTo>
                    <a:pt x="517" y="1090"/>
                  </a:lnTo>
                  <a:lnTo>
                    <a:pt x="528" y="1093"/>
                  </a:lnTo>
                  <a:lnTo>
                    <a:pt x="538" y="1091"/>
                  </a:lnTo>
                  <a:lnTo>
                    <a:pt x="550" y="1090"/>
                  </a:lnTo>
                  <a:lnTo>
                    <a:pt x="556" y="1097"/>
                  </a:lnTo>
                  <a:lnTo>
                    <a:pt x="573" y="1093"/>
                  </a:lnTo>
                  <a:lnTo>
                    <a:pt x="587" y="1092"/>
                  </a:lnTo>
                  <a:lnTo>
                    <a:pt x="600" y="1087"/>
                  </a:lnTo>
                  <a:lnTo>
                    <a:pt x="616" y="1089"/>
                  </a:lnTo>
                  <a:lnTo>
                    <a:pt x="635" y="1089"/>
                  </a:lnTo>
                  <a:lnTo>
                    <a:pt x="662" y="1071"/>
                  </a:lnTo>
                  <a:lnTo>
                    <a:pt x="662" y="1068"/>
                  </a:lnTo>
                  <a:lnTo>
                    <a:pt x="662" y="1071"/>
                  </a:lnTo>
                  <a:lnTo>
                    <a:pt x="678" y="1052"/>
                  </a:lnTo>
                  <a:lnTo>
                    <a:pt x="690" y="1044"/>
                  </a:lnTo>
                  <a:lnTo>
                    <a:pt x="701" y="1043"/>
                  </a:lnTo>
                  <a:lnTo>
                    <a:pt x="731" y="1046"/>
                  </a:lnTo>
                  <a:lnTo>
                    <a:pt x="744" y="1046"/>
                  </a:lnTo>
                  <a:lnTo>
                    <a:pt x="765" y="1043"/>
                  </a:lnTo>
                  <a:lnTo>
                    <a:pt x="766" y="1021"/>
                  </a:lnTo>
                  <a:lnTo>
                    <a:pt x="767" y="1011"/>
                  </a:lnTo>
                  <a:lnTo>
                    <a:pt x="766" y="1004"/>
                  </a:lnTo>
                  <a:lnTo>
                    <a:pt x="759" y="999"/>
                  </a:lnTo>
                  <a:lnTo>
                    <a:pt x="735" y="994"/>
                  </a:lnTo>
                  <a:lnTo>
                    <a:pt x="727" y="988"/>
                  </a:lnTo>
                  <a:lnTo>
                    <a:pt x="722" y="979"/>
                  </a:lnTo>
                  <a:lnTo>
                    <a:pt x="712" y="952"/>
                  </a:lnTo>
                  <a:lnTo>
                    <a:pt x="707" y="940"/>
                  </a:lnTo>
                  <a:lnTo>
                    <a:pt x="702" y="930"/>
                  </a:lnTo>
                  <a:lnTo>
                    <a:pt x="680" y="917"/>
                  </a:lnTo>
                  <a:lnTo>
                    <a:pt x="673" y="909"/>
                  </a:lnTo>
                  <a:lnTo>
                    <a:pt x="667" y="901"/>
                  </a:lnTo>
                  <a:lnTo>
                    <a:pt x="665" y="891"/>
                  </a:lnTo>
                  <a:lnTo>
                    <a:pt x="657" y="881"/>
                  </a:lnTo>
                  <a:lnTo>
                    <a:pt x="648" y="876"/>
                  </a:lnTo>
                  <a:lnTo>
                    <a:pt x="637" y="872"/>
                  </a:lnTo>
                  <a:lnTo>
                    <a:pt x="629" y="874"/>
                  </a:lnTo>
                  <a:lnTo>
                    <a:pt x="621" y="867"/>
                  </a:lnTo>
                  <a:lnTo>
                    <a:pt x="615" y="867"/>
                  </a:lnTo>
                  <a:lnTo>
                    <a:pt x="609" y="863"/>
                  </a:lnTo>
                  <a:lnTo>
                    <a:pt x="614" y="855"/>
                  </a:lnTo>
                  <a:lnTo>
                    <a:pt x="620" y="850"/>
                  </a:lnTo>
                  <a:lnTo>
                    <a:pt x="620" y="836"/>
                  </a:lnTo>
                  <a:lnTo>
                    <a:pt x="630" y="832"/>
                  </a:lnTo>
                  <a:lnTo>
                    <a:pt x="652" y="834"/>
                  </a:lnTo>
                  <a:lnTo>
                    <a:pt x="663" y="829"/>
                  </a:lnTo>
                  <a:lnTo>
                    <a:pt x="670" y="823"/>
                  </a:lnTo>
                  <a:lnTo>
                    <a:pt x="672" y="808"/>
                  </a:lnTo>
                  <a:lnTo>
                    <a:pt x="672" y="763"/>
                  </a:lnTo>
                  <a:lnTo>
                    <a:pt x="676" y="747"/>
                  </a:lnTo>
                  <a:lnTo>
                    <a:pt x="678" y="736"/>
                  </a:lnTo>
                  <a:lnTo>
                    <a:pt x="676" y="730"/>
                  </a:lnTo>
                  <a:lnTo>
                    <a:pt x="676" y="719"/>
                  </a:lnTo>
                  <a:lnTo>
                    <a:pt x="680" y="721"/>
                  </a:lnTo>
                  <a:lnTo>
                    <a:pt x="683" y="714"/>
                  </a:lnTo>
                  <a:lnTo>
                    <a:pt x="690" y="702"/>
                  </a:lnTo>
                  <a:lnTo>
                    <a:pt x="697" y="697"/>
                  </a:lnTo>
                  <a:lnTo>
                    <a:pt x="708" y="697"/>
                  </a:lnTo>
                  <a:lnTo>
                    <a:pt x="713" y="692"/>
                  </a:lnTo>
                  <a:lnTo>
                    <a:pt x="718" y="665"/>
                  </a:lnTo>
                  <a:lnTo>
                    <a:pt x="723" y="651"/>
                  </a:lnTo>
                  <a:lnTo>
                    <a:pt x="758" y="602"/>
                  </a:lnTo>
                  <a:lnTo>
                    <a:pt x="767" y="592"/>
                  </a:lnTo>
                  <a:lnTo>
                    <a:pt x="776" y="590"/>
                  </a:lnTo>
                  <a:lnTo>
                    <a:pt x="783" y="582"/>
                  </a:lnTo>
                  <a:lnTo>
                    <a:pt x="801" y="525"/>
                  </a:lnTo>
                  <a:lnTo>
                    <a:pt x="801" y="509"/>
                  </a:lnTo>
                  <a:lnTo>
                    <a:pt x="798" y="493"/>
                  </a:lnTo>
                  <a:lnTo>
                    <a:pt x="798" y="473"/>
                  </a:lnTo>
                  <a:lnTo>
                    <a:pt x="802" y="456"/>
                  </a:lnTo>
                  <a:lnTo>
                    <a:pt x="809" y="442"/>
                  </a:lnTo>
                  <a:lnTo>
                    <a:pt x="818" y="408"/>
                  </a:lnTo>
                  <a:lnTo>
                    <a:pt x="821" y="387"/>
                  </a:lnTo>
                  <a:lnTo>
                    <a:pt x="821" y="379"/>
                  </a:lnTo>
                  <a:lnTo>
                    <a:pt x="825" y="358"/>
                  </a:lnTo>
                  <a:lnTo>
                    <a:pt x="829" y="349"/>
                  </a:lnTo>
                  <a:lnTo>
                    <a:pt x="842" y="348"/>
                  </a:lnTo>
                  <a:lnTo>
                    <a:pt x="851" y="343"/>
                  </a:lnTo>
                  <a:lnTo>
                    <a:pt x="856" y="336"/>
                  </a:lnTo>
                  <a:lnTo>
                    <a:pt x="877" y="326"/>
                  </a:lnTo>
                  <a:lnTo>
                    <a:pt x="885" y="323"/>
                  </a:lnTo>
                  <a:lnTo>
                    <a:pt x="898" y="317"/>
                  </a:lnTo>
                  <a:lnTo>
                    <a:pt x="905" y="302"/>
                  </a:lnTo>
                  <a:lnTo>
                    <a:pt x="907" y="293"/>
                  </a:lnTo>
                  <a:lnTo>
                    <a:pt x="904" y="284"/>
                  </a:lnTo>
                  <a:lnTo>
                    <a:pt x="899" y="284"/>
                  </a:lnTo>
                  <a:lnTo>
                    <a:pt x="896" y="280"/>
                  </a:lnTo>
                  <a:lnTo>
                    <a:pt x="891" y="282"/>
                  </a:lnTo>
                  <a:lnTo>
                    <a:pt x="887" y="270"/>
                  </a:lnTo>
                  <a:lnTo>
                    <a:pt x="880" y="264"/>
                  </a:lnTo>
                  <a:lnTo>
                    <a:pt x="873" y="263"/>
                  </a:lnTo>
                  <a:lnTo>
                    <a:pt x="858" y="257"/>
                  </a:lnTo>
                  <a:lnTo>
                    <a:pt x="852" y="252"/>
                  </a:lnTo>
                  <a:lnTo>
                    <a:pt x="847" y="245"/>
                  </a:lnTo>
                  <a:lnTo>
                    <a:pt x="840" y="214"/>
                  </a:lnTo>
                  <a:lnTo>
                    <a:pt x="837" y="191"/>
                  </a:lnTo>
                  <a:lnTo>
                    <a:pt x="837" y="157"/>
                  </a:lnTo>
                  <a:lnTo>
                    <a:pt x="836" y="117"/>
                  </a:lnTo>
                  <a:lnTo>
                    <a:pt x="839" y="118"/>
                  </a:lnTo>
                  <a:lnTo>
                    <a:pt x="836" y="111"/>
                  </a:lnTo>
                  <a:lnTo>
                    <a:pt x="821" y="94"/>
                  </a:lnTo>
                  <a:lnTo>
                    <a:pt x="820" y="81"/>
                  </a:lnTo>
                  <a:lnTo>
                    <a:pt x="819" y="65"/>
                  </a:lnTo>
                  <a:lnTo>
                    <a:pt x="808" y="49"/>
                  </a:lnTo>
                  <a:lnTo>
                    <a:pt x="798" y="44"/>
                  </a:lnTo>
                  <a:lnTo>
                    <a:pt x="787" y="31"/>
                  </a:lnTo>
                  <a:lnTo>
                    <a:pt x="776" y="25"/>
                  </a:lnTo>
                  <a:lnTo>
                    <a:pt x="761" y="19"/>
                  </a:lnTo>
                  <a:lnTo>
                    <a:pt x="749" y="0"/>
                  </a:lnTo>
                  <a:lnTo>
                    <a:pt x="727" y="20"/>
                  </a:lnTo>
                  <a:lnTo>
                    <a:pt x="713" y="15"/>
                  </a:lnTo>
                  <a:lnTo>
                    <a:pt x="701" y="46"/>
                  </a:lnTo>
                  <a:lnTo>
                    <a:pt x="672" y="53"/>
                  </a:lnTo>
                  <a:lnTo>
                    <a:pt x="664" y="78"/>
                  </a:lnTo>
                  <a:lnTo>
                    <a:pt x="637" y="80"/>
                  </a:lnTo>
                  <a:lnTo>
                    <a:pt x="619" y="67"/>
                  </a:lnTo>
                  <a:lnTo>
                    <a:pt x="522" y="65"/>
                  </a:lnTo>
                  <a:lnTo>
                    <a:pt x="527" y="54"/>
                  </a:lnTo>
                  <a:lnTo>
                    <a:pt x="524" y="54"/>
                  </a:lnTo>
                  <a:lnTo>
                    <a:pt x="522" y="53"/>
                  </a:lnTo>
                  <a:lnTo>
                    <a:pt x="519" y="53"/>
                  </a:lnTo>
                  <a:lnTo>
                    <a:pt x="512" y="65"/>
                  </a:lnTo>
                  <a:lnTo>
                    <a:pt x="484" y="65"/>
                  </a:lnTo>
                  <a:lnTo>
                    <a:pt x="431" y="65"/>
                  </a:lnTo>
                  <a:lnTo>
                    <a:pt x="379" y="65"/>
                  </a:lnTo>
                  <a:lnTo>
                    <a:pt x="326" y="65"/>
                  </a:lnTo>
                  <a:lnTo>
                    <a:pt x="275" y="65"/>
                  </a:lnTo>
                  <a:lnTo>
                    <a:pt x="223" y="65"/>
                  </a:lnTo>
                  <a:lnTo>
                    <a:pt x="170" y="65"/>
                  </a:lnTo>
                  <a:lnTo>
                    <a:pt x="170" y="118"/>
                  </a:lnTo>
                  <a:lnTo>
                    <a:pt x="170" y="177"/>
                  </a:lnTo>
                  <a:lnTo>
                    <a:pt x="118" y="177"/>
                  </a:lnTo>
                  <a:lnTo>
                    <a:pt x="118" y="21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5" name="Freeform 18"/>
            <p:cNvSpPr>
              <a:spLocks noChangeAspect="1"/>
            </p:cNvSpPr>
            <p:nvPr/>
          </p:nvSpPr>
          <p:spPr bwMode="gray">
            <a:xfrm>
              <a:off x="4333652" y="4234276"/>
              <a:ext cx="351695" cy="281209"/>
            </a:xfrm>
            <a:custGeom>
              <a:avLst/>
              <a:gdLst>
                <a:gd name="T0" fmla="*/ 2147483647 w 872"/>
                <a:gd name="T1" fmla="*/ 2147483647 h 678"/>
                <a:gd name="T2" fmla="*/ 2147483647 w 872"/>
                <a:gd name="T3" fmla="*/ 2147483647 h 678"/>
                <a:gd name="T4" fmla="*/ 2147483647 w 872"/>
                <a:gd name="T5" fmla="*/ 2147483647 h 678"/>
                <a:gd name="T6" fmla="*/ 2147483647 w 872"/>
                <a:gd name="T7" fmla="*/ 2147483647 h 678"/>
                <a:gd name="T8" fmla="*/ 2147483647 w 872"/>
                <a:gd name="T9" fmla="*/ 2147483647 h 678"/>
                <a:gd name="T10" fmla="*/ 2147483647 w 872"/>
                <a:gd name="T11" fmla="*/ 2147483647 h 678"/>
                <a:gd name="T12" fmla="*/ 2147483647 w 872"/>
                <a:gd name="T13" fmla="*/ 2147483647 h 678"/>
                <a:gd name="T14" fmla="*/ 2147483647 w 872"/>
                <a:gd name="T15" fmla="*/ 2147483647 h 678"/>
                <a:gd name="T16" fmla="*/ 2147483647 w 872"/>
                <a:gd name="T17" fmla="*/ 2147483647 h 678"/>
                <a:gd name="T18" fmla="*/ 2147483647 w 872"/>
                <a:gd name="T19" fmla="*/ 2147483647 h 678"/>
                <a:gd name="T20" fmla="*/ 2147483647 w 872"/>
                <a:gd name="T21" fmla="*/ 2147483647 h 678"/>
                <a:gd name="T22" fmla="*/ 2147483647 w 872"/>
                <a:gd name="T23" fmla="*/ 2147483647 h 678"/>
                <a:gd name="T24" fmla="*/ 2147483647 w 872"/>
                <a:gd name="T25" fmla="*/ 2147483647 h 678"/>
                <a:gd name="T26" fmla="*/ 2147483647 w 872"/>
                <a:gd name="T27" fmla="*/ 2147483647 h 678"/>
                <a:gd name="T28" fmla="*/ 2147483647 w 872"/>
                <a:gd name="T29" fmla="*/ 2147483647 h 678"/>
                <a:gd name="T30" fmla="*/ 2147483647 w 872"/>
                <a:gd name="T31" fmla="*/ 2147483647 h 678"/>
                <a:gd name="T32" fmla="*/ 2147483647 w 872"/>
                <a:gd name="T33" fmla="*/ 2147483647 h 678"/>
                <a:gd name="T34" fmla="*/ 2147483647 w 872"/>
                <a:gd name="T35" fmla="*/ 2147483647 h 678"/>
                <a:gd name="T36" fmla="*/ 2147483647 w 872"/>
                <a:gd name="T37" fmla="*/ 2147483647 h 678"/>
                <a:gd name="T38" fmla="*/ 2147483647 w 872"/>
                <a:gd name="T39" fmla="*/ 2147483647 h 678"/>
                <a:gd name="T40" fmla="*/ 2147483647 w 872"/>
                <a:gd name="T41" fmla="*/ 2147483647 h 678"/>
                <a:gd name="T42" fmla="*/ 2147483647 w 872"/>
                <a:gd name="T43" fmla="*/ 2147483647 h 678"/>
                <a:gd name="T44" fmla="*/ 2147483647 w 872"/>
                <a:gd name="T45" fmla="*/ 2147483647 h 678"/>
                <a:gd name="T46" fmla="*/ 2147483647 w 872"/>
                <a:gd name="T47" fmla="*/ 2147483647 h 678"/>
                <a:gd name="T48" fmla="*/ 2147483647 w 872"/>
                <a:gd name="T49" fmla="*/ 2147483647 h 678"/>
                <a:gd name="T50" fmla="*/ 2147483647 w 872"/>
                <a:gd name="T51" fmla="*/ 2147483647 h 678"/>
                <a:gd name="T52" fmla="*/ 2147483647 w 872"/>
                <a:gd name="T53" fmla="*/ 2147483647 h 678"/>
                <a:gd name="T54" fmla="*/ 2147483647 w 872"/>
                <a:gd name="T55" fmla="*/ 2147483647 h 678"/>
                <a:gd name="T56" fmla="*/ 2147483647 w 872"/>
                <a:gd name="T57" fmla="*/ 2147483647 h 678"/>
                <a:gd name="T58" fmla="*/ 2147483647 w 872"/>
                <a:gd name="T59" fmla="*/ 2147483647 h 678"/>
                <a:gd name="T60" fmla="*/ 2147483647 w 872"/>
                <a:gd name="T61" fmla="*/ 2147483647 h 678"/>
                <a:gd name="T62" fmla="*/ 2147483647 w 872"/>
                <a:gd name="T63" fmla="*/ 2147483647 h 678"/>
                <a:gd name="T64" fmla="*/ 2147483647 w 872"/>
                <a:gd name="T65" fmla="*/ 2147483647 h 678"/>
                <a:gd name="T66" fmla="*/ 2147483647 w 872"/>
                <a:gd name="T67" fmla="*/ 2147483647 h 678"/>
                <a:gd name="T68" fmla="*/ 2147483647 w 872"/>
                <a:gd name="T69" fmla="*/ 2147483647 h 678"/>
                <a:gd name="T70" fmla="*/ 2147483647 w 872"/>
                <a:gd name="T71" fmla="*/ 2147483647 h 678"/>
                <a:gd name="T72" fmla="*/ 2147483647 w 872"/>
                <a:gd name="T73" fmla="*/ 2147483647 h 678"/>
                <a:gd name="T74" fmla="*/ 2147483647 w 872"/>
                <a:gd name="T75" fmla="*/ 2147483647 h 678"/>
                <a:gd name="T76" fmla="*/ 2147483647 w 872"/>
                <a:gd name="T77" fmla="*/ 2147483647 h 678"/>
                <a:gd name="T78" fmla="*/ 2147483647 w 872"/>
                <a:gd name="T79" fmla="*/ 2147483647 h 678"/>
                <a:gd name="T80" fmla="*/ 2147483647 w 872"/>
                <a:gd name="T81" fmla="*/ 2147483647 h 678"/>
                <a:gd name="T82" fmla="*/ 2147483647 w 872"/>
                <a:gd name="T83" fmla="*/ 2147483647 h 678"/>
                <a:gd name="T84" fmla="*/ 2147483647 w 872"/>
                <a:gd name="T85" fmla="*/ 2147483647 h 678"/>
                <a:gd name="T86" fmla="*/ 2147483647 w 872"/>
                <a:gd name="T87" fmla="*/ 2147483647 h 678"/>
                <a:gd name="T88" fmla="*/ 2147483647 w 872"/>
                <a:gd name="T89" fmla="*/ 2147483647 h 678"/>
                <a:gd name="T90" fmla="*/ 2147483647 w 872"/>
                <a:gd name="T91" fmla="*/ 2147483647 h 678"/>
                <a:gd name="T92" fmla="*/ 2147483647 w 872"/>
                <a:gd name="T93" fmla="*/ 2147483647 h 678"/>
                <a:gd name="T94" fmla="*/ 2147483647 w 872"/>
                <a:gd name="T95" fmla="*/ 2147483647 h 678"/>
                <a:gd name="T96" fmla="*/ 2147483647 w 872"/>
                <a:gd name="T97" fmla="*/ 0 h 678"/>
                <a:gd name="T98" fmla="*/ 2147483647 w 872"/>
                <a:gd name="T99" fmla="*/ 0 h 678"/>
                <a:gd name="T100" fmla="*/ 2147483647 w 872"/>
                <a:gd name="T101" fmla="*/ 2147483647 h 678"/>
                <a:gd name="T102" fmla="*/ 2147483647 w 872"/>
                <a:gd name="T103" fmla="*/ 2147483647 h 678"/>
                <a:gd name="T104" fmla="*/ 2147483647 w 872"/>
                <a:gd name="T105" fmla="*/ 2147483647 h 678"/>
                <a:gd name="T106" fmla="*/ 2147483647 w 872"/>
                <a:gd name="T107" fmla="*/ 2147483647 h 678"/>
                <a:gd name="T108" fmla="*/ 2147483647 w 872"/>
                <a:gd name="T109" fmla="*/ 2147483647 h 6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2"/>
                <a:gd name="T166" fmla="*/ 0 h 678"/>
                <a:gd name="T167" fmla="*/ 872 w 872"/>
                <a:gd name="T168" fmla="*/ 678 h 6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6" name="Freeform 19"/>
            <p:cNvSpPr>
              <a:spLocks noChangeAspect="1"/>
            </p:cNvSpPr>
            <p:nvPr/>
          </p:nvSpPr>
          <p:spPr bwMode="gray">
            <a:xfrm>
              <a:off x="5063036" y="4443303"/>
              <a:ext cx="333345" cy="258652"/>
            </a:xfrm>
            <a:custGeom>
              <a:avLst/>
              <a:gdLst>
                <a:gd name="T0" fmla="*/ 2147483647 w 824"/>
                <a:gd name="T1" fmla="*/ 2147483647 h 626"/>
                <a:gd name="T2" fmla="*/ 2147483647 w 824"/>
                <a:gd name="T3" fmla="*/ 2147483647 h 626"/>
                <a:gd name="T4" fmla="*/ 2147483647 w 824"/>
                <a:gd name="T5" fmla="*/ 2147483647 h 626"/>
                <a:gd name="T6" fmla="*/ 2147483647 w 824"/>
                <a:gd name="T7" fmla="*/ 2147483647 h 626"/>
                <a:gd name="T8" fmla="*/ 2147483647 w 824"/>
                <a:gd name="T9" fmla="*/ 2147483647 h 626"/>
                <a:gd name="T10" fmla="*/ 2147483647 w 824"/>
                <a:gd name="T11" fmla="*/ 2147483647 h 626"/>
                <a:gd name="T12" fmla="*/ 2147483647 w 824"/>
                <a:gd name="T13" fmla="*/ 2147483647 h 626"/>
                <a:gd name="T14" fmla="*/ 2147483647 w 824"/>
                <a:gd name="T15" fmla="*/ 2147483647 h 626"/>
                <a:gd name="T16" fmla="*/ 2147483647 w 824"/>
                <a:gd name="T17" fmla="*/ 2147483647 h 626"/>
                <a:gd name="T18" fmla="*/ 2147483647 w 824"/>
                <a:gd name="T19" fmla="*/ 2147483647 h 626"/>
                <a:gd name="T20" fmla="*/ 2147483647 w 824"/>
                <a:gd name="T21" fmla="*/ 2147483647 h 626"/>
                <a:gd name="T22" fmla="*/ 2147483647 w 824"/>
                <a:gd name="T23" fmla="*/ 2147483647 h 626"/>
                <a:gd name="T24" fmla="*/ 2147483647 w 824"/>
                <a:gd name="T25" fmla="*/ 2147483647 h 626"/>
                <a:gd name="T26" fmla="*/ 2147483647 w 824"/>
                <a:gd name="T27" fmla="*/ 2147483647 h 626"/>
                <a:gd name="T28" fmla="*/ 2147483647 w 824"/>
                <a:gd name="T29" fmla="*/ 2147483647 h 626"/>
                <a:gd name="T30" fmla="*/ 2147483647 w 824"/>
                <a:gd name="T31" fmla="*/ 2147483647 h 626"/>
                <a:gd name="T32" fmla="*/ 2147483647 w 824"/>
                <a:gd name="T33" fmla="*/ 2147483647 h 626"/>
                <a:gd name="T34" fmla="*/ 2147483647 w 824"/>
                <a:gd name="T35" fmla="*/ 2147483647 h 626"/>
                <a:gd name="T36" fmla="*/ 2147483647 w 824"/>
                <a:gd name="T37" fmla="*/ 2147483647 h 626"/>
                <a:gd name="T38" fmla="*/ 2147483647 w 824"/>
                <a:gd name="T39" fmla="*/ 2147483647 h 626"/>
                <a:gd name="T40" fmla="*/ 2147483647 w 824"/>
                <a:gd name="T41" fmla="*/ 2147483647 h 626"/>
                <a:gd name="T42" fmla="*/ 2147483647 w 824"/>
                <a:gd name="T43" fmla="*/ 2147483647 h 626"/>
                <a:gd name="T44" fmla="*/ 2147483647 w 824"/>
                <a:gd name="T45" fmla="*/ 2147483647 h 626"/>
                <a:gd name="T46" fmla="*/ 2147483647 w 824"/>
                <a:gd name="T47" fmla="*/ 2147483647 h 626"/>
                <a:gd name="T48" fmla="*/ 2147483647 w 824"/>
                <a:gd name="T49" fmla="*/ 2147483647 h 626"/>
                <a:gd name="T50" fmla="*/ 2147483647 w 824"/>
                <a:gd name="T51" fmla="*/ 2147483647 h 626"/>
                <a:gd name="T52" fmla="*/ 2147483647 w 824"/>
                <a:gd name="T53" fmla="*/ 2147483647 h 626"/>
                <a:gd name="T54" fmla="*/ 2147483647 w 824"/>
                <a:gd name="T55" fmla="*/ 2147483647 h 626"/>
                <a:gd name="T56" fmla="*/ 2147483647 w 824"/>
                <a:gd name="T57" fmla="*/ 2147483647 h 626"/>
                <a:gd name="T58" fmla="*/ 2147483647 w 824"/>
                <a:gd name="T59" fmla="*/ 2147483647 h 626"/>
                <a:gd name="T60" fmla="*/ 2147483647 w 824"/>
                <a:gd name="T61" fmla="*/ 2147483647 h 626"/>
                <a:gd name="T62" fmla="*/ 2147483647 w 824"/>
                <a:gd name="T63" fmla="*/ 2147483647 h 626"/>
                <a:gd name="T64" fmla="*/ 2147483647 w 824"/>
                <a:gd name="T65" fmla="*/ 2147483647 h 626"/>
                <a:gd name="T66" fmla="*/ 2147483647 w 824"/>
                <a:gd name="T67" fmla="*/ 2147483647 h 626"/>
                <a:gd name="T68" fmla="*/ 2147483647 w 824"/>
                <a:gd name="T69" fmla="*/ 2147483647 h 626"/>
                <a:gd name="T70" fmla="*/ 2147483647 w 824"/>
                <a:gd name="T71" fmla="*/ 2147483647 h 626"/>
                <a:gd name="T72" fmla="*/ 2147483647 w 824"/>
                <a:gd name="T73" fmla="*/ 2147483647 h 626"/>
                <a:gd name="T74" fmla="*/ 2147483647 w 824"/>
                <a:gd name="T75" fmla="*/ 2147483647 h 626"/>
                <a:gd name="T76" fmla="*/ 2147483647 w 824"/>
                <a:gd name="T77" fmla="*/ 2147483647 h 626"/>
                <a:gd name="T78" fmla="*/ 2147483647 w 824"/>
                <a:gd name="T79" fmla="*/ 2147483647 h 626"/>
                <a:gd name="T80" fmla="*/ 2147483647 w 824"/>
                <a:gd name="T81" fmla="*/ 2147483647 h 626"/>
                <a:gd name="T82" fmla="*/ 2147483647 w 824"/>
                <a:gd name="T83" fmla="*/ 2147483647 h 626"/>
                <a:gd name="T84" fmla="*/ 2147483647 w 824"/>
                <a:gd name="T85" fmla="*/ 2147483647 h 626"/>
                <a:gd name="T86" fmla="*/ 2147483647 w 824"/>
                <a:gd name="T87" fmla="*/ 2147483647 h 626"/>
                <a:gd name="T88" fmla="*/ 2147483647 w 824"/>
                <a:gd name="T89" fmla="*/ 2147483647 h 626"/>
                <a:gd name="T90" fmla="*/ 2147483647 w 824"/>
                <a:gd name="T91" fmla="*/ 2147483647 h 626"/>
                <a:gd name="T92" fmla="*/ 2147483647 w 824"/>
                <a:gd name="T93" fmla="*/ 2147483647 h 626"/>
                <a:gd name="T94" fmla="*/ 2147483647 w 824"/>
                <a:gd name="T95" fmla="*/ 2147483647 h 626"/>
                <a:gd name="T96" fmla="*/ 2147483647 w 824"/>
                <a:gd name="T97" fmla="*/ 2147483647 h 626"/>
                <a:gd name="T98" fmla="*/ 2147483647 w 824"/>
                <a:gd name="T99" fmla="*/ 2147483647 h 626"/>
                <a:gd name="T100" fmla="*/ 2147483647 w 824"/>
                <a:gd name="T101" fmla="*/ 2147483647 h 626"/>
                <a:gd name="T102" fmla="*/ 2147483647 w 824"/>
                <a:gd name="T103" fmla="*/ 2147483647 h 626"/>
                <a:gd name="T104" fmla="*/ 2147483647 w 824"/>
                <a:gd name="T105" fmla="*/ 2147483647 h 626"/>
                <a:gd name="T106" fmla="*/ 2147483647 w 824"/>
                <a:gd name="T107" fmla="*/ 2147483647 h 6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4"/>
                <a:gd name="T163" fmla="*/ 0 h 626"/>
                <a:gd name="T164" fmla="*/ 824 w 824"/>
                <a:gd name="T165" fmla="*/ 626 h 6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7" name="Freeform 20"/>
            <p:cNvSpPr>
              <a:spLocks noChangeAspect="1"/>
            </p:cNvSpPr>
            <p:nvPr/>
          </p:nvSpPr>
          <p:spPr bwMode="gray">
            <a:xfrm>
              <a:off x="4533965" y="3989158"/>
              <a:ext cx="351695" cy="344369"/>
            </a:xfrm>
            <a:custGeom>
              <a:avLst/>
              <a:gdLst>
                <a:gd name="T0" fmla="*/ 2147483647 w 871"/>
                <a:gd name="T1" fmla="*/ 2147483647 h 832"/>
                <a:gd name="T2" fmla="*/ 2147483647 w 871"/>
                <a:gd name="T3" fmla="*/ 2147483647 h 832"/>
                <a:gd name="T4" fmla="*/ 2147483647 w 871"/>
                <a:gd name="T5" fmla="*/ 2147483647 h 832"/>
                <a:gd name="T6" fmla="*/ 2147483647 w 871"/>
                <a:gd name="T7" fmla="*/ 2147483647 h 832"/>
                <a:gd name="T8" fmla="*/ 2147483647 w 871"/>
                <a:gd name="T9" fmla="*/ 2147483647 h 832"/>
                <a:gd name="T10" fmla="*/ 2147483647 w 871"/>
                <a:gd name="T11" fmla="*/ 2147483647 h 832"/>
                <a:gd name="T12" fmla="*/ 2147483647 w 871"/>
                <a:gd name="T13" fmla="*/ 2147483647 h 832"/>
                <a:gd name="T14" fmla="*/ 2147483647 w 871"/>
                <a:gd name="T15" fmla="*/ 2147483647 h 832"/>
                <a:gd name="T16" fmla="*/ 2147483647 w 871"/>
                <a:gd name="T17" fmla="*/ 2147483647 h 832"/>
                <a:gd name="T18" fmla="*/ 2147483647 w 871"/>
                <a:gd name="T19" fmla="*/ 2147483647 h 832"/>
                <a:gd name="T20" fmla="*/ 2147483647 w 871"/>
                <a:gd name="T21" fmla="*/ 2147483647 h 832"/>
                <a:gd name="T22" fmla="*/ 2147483647 w 871"/>
                <a:gd name="T23" fmla="*/ 2147483647 h 832"/>
                <a:gd name="T24" fmla="*/ 2147483647 w 871"/>
                <a:gd name="T25" fmla="*/ 2147483647 h 832"/>
                <a:gd name="T26" fmla="*/ 2147483647 w 871"/>
                <a:gd name="T27" fmla="*/ 2147483647 h 832"/>
                <a:gd name="T28" fmla="*/ 2147483647 w 871"/>
                <a:gd name="T29" fmla="*/ 0 h 832"/>
                <a:gd name="T30" fmla="*/ 2147483647 w 871"/>
                <a:gd name="T31" fmla="*/ 2147483647 h 832"/>
                <a:gd name="T32" fmla="*/ 2147483647 w 871"/>
                <a:gd name="T33" fmla="*/ 2147483647 h 832"/>
                <a:gd name="T34" fmla="*/ 2147483647 w 871"/>
                <a:gd name="T35" fmla="*/ 2147483647 h 832"/>
                <a:gd name="T36" fmla="*/ 2147483647 w 871"/>
                <a:gd name="T37" fmla="*/ 2147483647 h 832"/>
                <a:gd name="T38" fmla="*/ 2147483647 w 871"/>
                <a:gd name="T39" fmla="*/ 2147483647 h 832"/>
                <a:gd name="T40" fmla="*/ 2147483647 w 871"/>
                <a:gd name="T41" fmla="*/ 2147483647 h 832"/>
                <a:gd name="T42" fmla="*/ 2147483647 w 871"/>
                <a:gd name="T43" fmla="*/ 2147483647 h 832"/>
                <a:gd name="T44" fmla="*/ 2147483647 w 871"/>
                <a:gd name="T45" fmla="*/ 2147483647 h 832"/>
                <a:gd name="T46" fmla="*/ 2147483647 w 871"/>
                <a:gd name="T47" fmla="*/ 2147483647 h 832"/>
                <a:gd name="T48" fmla="*/ 2147483647 w 871"/>
                <a:gd name="T49" fmla="*/ 2147483647 h 832"/>
                <a:gd name="T50" fmla="*/ 2147483647 w 871"/>
                <a:gd name="T51" fmla="*/ 2147483647 h 832"/>
                <a:gd name="T52" fmla="*/ 2147483647 w 871"/>
                <a:gd name="T53" fmla="*/ 2147483647 h 832"/>
                <a:gd name="T54" fmla="*/ 2147483647 w 871"/>
                <a:gd name="T55" fmla="*/ 2147483647 h 832"/>
                <a:gd name="T56" fmla="*/ 2147483647 w 871"/>
                <a:gd name="T57" fmla="*/ 2147483647 h 832"/>
                <a:gd name="T58" fmla="*/ 2147483647 w 871"/>
                <a:gd name="T59" fmla="*/ 2147483647 h 832"/>
                <a:gd name="T60" fmla="*/ 2147483647 w 871"/>
                <a:gd name="T61" fmla="*/ 2147483647 h 832"/>
                <a:gd name="T62" fmla="*/ 2147483647 w 871"/>
                <a:gd name="T63" fmla="*/ 2147483647 h 832"/>
                <a:gd name="T64" fmla="*/ 2147483647 w 871"/>
                <a:gd name="T65" fmla="*/ 2147483647 h 832"/>
                <a:gd name="T66" fmla="*/ 2147483647 w 871"/>
                <a:gd name="T67" fmla="*/ 2147483647 h 832"/>
                <a:gd name="T68" fmla="*/ 2147483647 w 871"/>
                <a:gd name="T69" fmla="*/ 2147483647 h 832"/>
                <a:gd name="T70" fmla="*/ 2147483647 w 871"/>
                <a:gd name="T71" fmla="*/ 2147483647 h 832"/>
                <a:gd name="T72" fmla="*/ 2147483647 w 871"/>
                <a:gd name="T73" fmla="*/ 2147483647 h 832"/>
                <a:gd name="T74" fmla="*/ 2147483647 w 871"/>
                <a:gd name="T75" fmla="*/ 2147483647 h 832"/>
                <a:gd name="T76" fmla="*/ 2147483647 w 871"/>
                <a:gd name="T77" fmla="*/ 2147483647 h 832"/>
                <a:gd name="T78" fmla="*/ 2147483647 w 871"/>
                <a:gd name="T79" fmla="*/ 2147483647 h 832"/>
                <a:gd name="T80" fmla="*/ 2147483647 w 871"/>
                <a:gd name="T81" fmla="*/ 2147483647 h 832"/>
                <a:gd name="T82" fmla="*/ 2147483647 w 871"/>
                <a:gd name="T83" fmla="*/ 2147483647 h 832"/>
                <a:gd name="T84" fmla="*/ 2147483647 w 871"/>
                <a:gd name="T85" fmla="*/ 2147483647 h 832"/>
                <a:gd name="T86" fmla="*/ 2147483647 w 871"/>
                <a:gd name="T87" fmla="*/ 2147483647 h 832"/>
                <a:gd name="T88" fmla="*/ 2147483647 w 871"/>
                <a:gd name="T89" fmla="*/ 2147483647 h 832"/>
                <a:gd name="T90" fmla="*/ 2147483647 w 871"/>
                <a:gd name="T91" fmla="*/ 2147483647 h 832"/>
                <a:gd name="T92" fmla="*/ 2147483647 w 871"/>
                <a:gd name="T93" fmla="*/ 2147483647 h 832"/>
                <a:gd name="T94" fmla="*/ 2147483647 w 871"/>
                <a:gd name="T95" fmla="*/ 2147483647 h 832"/>
                <a:gd name="T96" fmla="*/ 2147483647 w 871"/>
                <a:gd name="T97" fmla="*/ 2147483647 h 832"/>
                <a:gd name="T98" fmla="*/ 2147483647 w 871"/>
                <a:gd name="T99" fmla="*/ 2147483647 h 832"/>
                <a:gd name="T100" fmla="*/ 2147483647 w 871"/>
                <a:gd name="T101" fmla="*/ 2147483647 h 832"/>
                <a:gd name="T102" fmla="*/ 2147483647 w 871"/>
                <a:gd name="T103" fmla="*/ 2147483647 h 832"/>
                <a:gd name="T104" fmla="*/ 2147483647 w 871"/>
                <a:gd name="T105" fmla="*/ 2147483647 h 832"/>
                <a:gd name="T106" fmla="*/ 2147483647 w 871"/>
                <a:gd name="T107" fmla="*/ 2147483647 h 832"/>
                <a:gd name="T108" fmla="*/ 2147483647 w 871"/>
                <a:gd name="T109" fmla="*/ 2147483647 h 8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1"/>
                <a:gd name="T166" fmla="*/ 0 h 832"/>
                <a:gd name="T167" fmla="*/ 871 w 871"/>
                <a:gd name="T168" fmla="*/ 832 h 8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8" name="Freeform 21"/>
            <p:cNvSpPr>
              <a:spLocks noChangeAspect="1"/>
            </p:cNvSpPr>
            <p:nvPr/>
          </p:nvSpPr>
          <p:spPr bwMode="gray">
            <a:xfrm>
              <a:off x="3955963" y="4132019"/>
              <a:ext cx="185022" cy="165417"/>
            </a:xfrm>
            <a:custGeom>
              <a:avLst/>
              <a:gdLst>
                <a:gd name="T0" fmla="*/ 2147483647 w 459"/>
                <a:gd name="T1" fmla="*/ 2147483647 h 401"/>
                <a:gd name="T2" fmla="*/ 2147483647 w 459"/>
                <a:gd name="T3" fmla="*/ 2147483647 h 401"/>
                <a:gd name="T4" fmla="*/ 2147483647 w 459"/>
                <a:gd name="T5" fmla="*/ 2147483647 h 401"/>
                <a:gd name="T6" fmla="*/ 2147483647 w 459"/>
                <a:gd name="T7" fmla="*/ 2147483647 h 401"/>
                <a:gd name="T8" fmla="*/ 2147483647 w 459"/>
                <a:gd name="T9" fmla="*/ 2147483647 h 401"/>
                <a:gd name="T10" fmla="*/ 2147483647 w 459"/>
                <a:gd name="T11" fmla="*/ 2147483647 h 401"/>
                <a:gd name="T12" fmla="*/ 2147483647 w 459"/>
                <a:gd name="T13" fmla="*/ 2147483647 h 401"/>
                <a:gd name="T14" fmla="*/ 0 w 459"/>
                <a:gd name="T15" fmla="*/ 2147483647 h 401"/>
                <a:gd name="T16" fmla="*/ 2147483647 w 459"/>
                <a:gd name="T17" fmla="*/ 2147483647 h 401"/>
                <a:gd name="T18" fmla="*/ 0 w 459"/>
                <a:gd name="T19" fmla="*/ 2147483647 h 401"/>
                <a:gd name="T20" fmla="*/ 0 w 459"/>
                <a:gd name="T21" fmla="*/ 2147483647 h 401"/>
                <a:gd name="T22" fmla="*/ 2147483647 w 459"/>
                <a:gd name="T23" fmla="*/ 2147483647 h 401"/>
                <a:gd name="T24" fmla="*/ 2147483647 w 459"/>
                <a:gd name="T25" fmla="*/ 2147483647 h 401"/>
                <a:gd name="T26" fmla="*/ 2147483647 w 459"/>
                <a:gd name="T27" fmla="*/ 2147483647 h 401"/>
                <a:gd name="T28" fmla="*/ 2147483647 w 459"/>
                <a:gd name="T29" fmla="*/ 2147483647 h 401"/>
                <a:gd name="T30" fmla="*/ 2147483647 w 459"/>
                <a:gd name="T31" fmla="*/ 2147483647 h 401"/>
                <a:gd name="T32" fmla="*/ 2147483647 w 459"/>
                <a:gd name="T33" fmla="*/ 2147483647 h 401"/>
                <a:gd name="T34" fmla="*/ 2147483647 w 459"/>
                <a:gd name="T35" fmla="*/ 2147483647 h 401"/>
                <a:gd name="T36" fmla="*/ 2147483647 w 459"/>
                <a:gd name="T37" fmla="*/ 2147483647 h 401"/>
                <a:gd name="T38" fmla="*/ 2147483647 w 459"/>
                <a:gd name="T39" fmla="*/ 2147483647 h 401"/>
                <a:gd name="T40" fmla="*/ 2147483647 w 459"/>
                <a:gd name="T41" fmla="*/ 2147483647 h 401"/>
                <a:gd name="T42" fmla="*/ 2147483647 w 459"/>
                <a:gd name="T43" fmla="*/ 2147483647 h 401"/>
                <a:gd name="T44" fmla="*/ 2147483647 w 459"/>
                <a:gd name="T45" fmla="*/ 2147483647 h 401"/>
                <a:gd name="T46" fmla="*/ 2147483647 w 459"/>
                <a:gd name="T47" fmla="*/ 2147483647 h 401"/>
                <a:gd name="T48" fmla="*/ 2147483647 w 459"/>
                <a:gd name="T49" fmla="*/ 2147483647 h 401"/>
                <a:gd name="T50" fmla="*/ 2147483647 w 459"/>
                <a:gd name="T51" fmla="*/ 2147483647 h 401"/>
                <a:gd name="T52" fmla="*/ 2147483647 w 459"/>
                <a:gd name="T53" fmla="*/ 2147483647 h 401"/>
                <a:gd name="T54" fmla="*/ 2147483647 w 459"/>
                <a:gd name="T55" fmla="*/ 2147483647 h 401"/>
                <a:gd name="T56" fmla="*/ 2147483647 w 459"/>
                <a:gd name="T57" fmla="*/ 2147483647 h 401"/>
                <a:gd name="T58" fmla="*/ 2147483647 w 459"/>
                <a:gd name="T59" fmla="*/ 2147483647 h 401"/>
                <a:gd name="T60" fmla="*/ 2147483647 w 459"/>
                <a:gd name="T61" fmla="*/ 2147483647 h 401"/>
                <a:gd name="T62" fmla="*/ 2147483647 w 459"/>
                <a:gd name="T63" fmla="*/ 2147483647 h 401"/>
                <a:gd name="T64" fmla="*/ 2147483647 w 459"/>
                <a:gd name="T65" fmla="*/ 2147483647 h 401"/>
                <a:gd name="T66" fmla="*/ 2147483647 w 459"/>
                <a:gd name="T67" fmla="*/ 0 h 401"/>
                <a:gd name="T68" fmla="*/ 2147483647 w 459"/>
                <a:gd name="T69" fmla="*/ 0 h 401"/>
                <a:gd name="T70" fmla="*/ 2147483647 w 459"/>
                <a:gd name="T71" fmla="*/ 0 h 401"/>
                <a:gd name="T72" fmla="*/ 2147483647 w 459"/>
                <a:gd name="T73" fmla="*/ 0 h 401"/>
                <a:gd name="T74" fmla="*/ 2147483647 w 459"/>
                <a:gd name="T75" fmla="*/ 0 h 401"/>
                <a:gd name="T76" fmla="*/ 2147483647 w 459"/>
                <a:gd name="T77" fmla="*/ 0 h 401"/>
                <a:gd name="T78" fmla="*/ 2147483647 w 459"/>
                <a:gd name="T79" fmla="*/ 0 h 401"/>
                <a:gd name="T80" fmla="*/ 2147483647 w 459"/>
                <a:gd name="T81" fmla="*/ 0 h 401"/>
                <a:gd name="T82" fmla="*/ 2147483647 w 459"/>
                <a:gd name="T83" fmla="*/ 2147483647 h 401"/>
                <a:gd name="T84" fmla="*/ 2147483647 w 459"/>
                <a:gd name="T85" fmla="*/ 2147483647 h 401"/>
                <a:gd name="T86" fmla="*/ 2147483647 w 459"/>
                <a:gd name="T87" fmla="*/ 2147483647 h 401"/>
                <a:gd name="T88" fmla="*/ 2147483647 w 459"/>
                <a:gd name="T89" fmla="*/ 2147483647 h 401"/>
                <a:gd name="T90" fmla="*/ 2147483647 w 459"/>
                <a:gd name="T91" fmla="*/ 2147483647 h 401"/>
                <a:gd name="T92" fmla="*/ 2147483647 w 459"/>
                <a:gd name="T93" fmla="*/ 2147483647 h 401"/>
                <a:gd name="T94" fmla="*/ 2147483647 w 459"/>
                <a:gd name="T95" fmla="*/ 2147483647 h 401"/>
                <a:gd name="T96" fmla="*/ 2147483647 w 459"/>
                <a:gd name="T97" fmla="*/ 2147483647 h 401"/>
                <a:gd name="T98" fmla="*/ 2147483647 w 459"/>
                <a:gd name="T99" fmla="*/ 2147483647 h 401"/>
                <a:gd name="T100" fmla="*/ 2147483647 w 459"/>
                <a:gd name="T101" fmla="*/ 2147483647 h 401"/>
                <a:gd name="T102" fmla="*/ 2147483647 w 459"/>
                <a:gd name="T103" fmla="*/ 2147483647 h 401"/>
                <a:gd name="T104" fmla="*/ 2147483647 w 459"/>
                <a:gd name="T105" fmla="*/ 2147483647 h 401"/>
                <a:gd name="T106" fmla="*/ 2147483647 w 459"/>
                <a:gd name="T107" fmla="*/ 2147483647 h 401"/>
                <a:gd name="T108" fmla="*/ 2147483647 w 459"/>
                <a:gd name="T109" fmla="*/ 2147483647 h 401"/>
                <a:gd name="T110" fmla="*/ 2147483647 w 459"/>
                <a:gd name="T111" fmla="*/ 2147483647 h 401"/>
                <a:gd name="T112" fmla="*/ 2147483647 w 459"/>
                <a:gd name="T113" fmla="*/ 2147483647 h 401"/>
                <a:gd name="T114" fmla="*/ 2147483647 w 459"/>
                <a:gd name="T115" fmla="*/ 2147483647 h 401"/>
                <a:gd name="T116" fmla="*/ 2147483647 w 459"/>
                <a:gd name="T117" fmla="*/ 2147483647 h 401"/>
                <a:gd name="T118" fmla="*/ 2147483647 w 459"/>
                <a:gd name="T119" fmla="*/ 2147483647 h 401"/>
                <a:gd name="T120" fmla="*/ 2147483647 w 459"/>
                <a:gd name="T121" fmla="*/ 2147483647 h 401"/>
                <a:gd name="T122" fmla="*/ 2147483647 w 459"/>
                <a:gd name="T123" fmla="*/ 2147483647 h 4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9"/>
                <a:gd name="T187" fmla="*/ 0 h 401"/>
                <a:gd name="T188" fmla="*/ 459 w 459"/>
                <a:gd name="T189" fmla="*/ 401 h 4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89" name="Freeform 22"/>
            <p:cNvSpPr>
              <a:spLocks noChangeAspect="1"/>
            </p:cNvSpPr>
            <p:nvPr/>
          </p:nvSpPr>
          <p:spPr bwMode="gray">
            <a:xfrm>
              <a:off x="5014104" y="5381671"/>
              <a:ext cx="25995" cy="37595"/>
            </a:xfrm>
            <a:custGeom>
              <a:avLst/>
              <a:gdLst>
                <a:gd name="T0" fmla="*/ 2147483647 w 67"/>
                <a:gd name="T1" fmla="*/ 2147483647 h 90"/>
                <a:gd name="T2" fmla="*/ 2147483647 w 67"/>
                <a:gd name="T3" fmla="*/ 2147483647 h 90"/>
                <a:gd name="T4" fmla="*/ 2147483647 w 67"/>
                <a:gd name="T5" fmla="*/ 2147483647 h 90"/>
                <a:gd name="T6" fmla="*/ 2147483647 w 67"/>
                <a:gd name="T7" fmla="*/ 2147483647 h 90"/>
                <a:gd name="T8" fmla="*/ 2147483647 w 67"/>
                <a:gd name="T9" fmla="*/ 2147483647 h 90"/>
                <a:gd name="T10" fmla="*/ 2147483647 w 67"/>
                <a:gd name="T11" fmla="*/ 0 h 90"/>
                <a:gd name="T12" fmla="*/ 2147483647 w 67"/>
                <a:gd name="T13" fmla="*/ 2147483647 h 90"/>
                <a:gd name="T14" fmla="*/ 2147483647 w 67"/>
                <a:gd name="T15" fmla="*/ 2147483647 h 90"/>
                <a:gd name="T16" fmla="*/ 2147483647 w 67"/>
                <a:gd name="T17" fmla="*/ 2147483647 h 90"/>
                <a:gd name="T18" fmla="*/ 0 w 67"/>
                <a:gd name="T19" fmla="*/ 2147483647 h 90"/>
                <a:gd name="T20" fmla="*/ 0 w 67"/>
                <a:gd name="T21" fmla="*/ 2147483647 h 90"/>
                <a:gd name="T22" fmla="*/ 2147483647 w 67"/>
                <a:gd name="T23" fmla="*/ 2147483647 h 90"/>
                <a:gd name="T24" fmla="*/ 2147483647 w 67"/>
                <a:gd name="T25" fmla="*/ 2147483647 h 90"/>
                <a:gd name="T26" fmla="*/ 2147483647 w 67"/>
                <a:gd name="T27" fmla="*/ 2147483647 h 90"/>
                <a:gd name="T28" fmla="*/ 2147483647 w 67"/>
                <a:gd name="T29" fmla="*/ 2147483647 h 90"/>
                <a:gd name="T30" fmla="*/ 2147483647 w 67"/>
                <a:gd name="T31" fmla="*/ 2147483647 h 90"/>
                <a:gd name="T32" fmla="*/ 2147483647 w 67"/>
                <a:gd name="T33" fmla="*/ 214748364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90"/>
                <a:gd name="T53" fmla="*/ 67 w 67"/>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0" name="Freeform 23"/>
            <p:cNvSpPr>
              <a:spLocks noChangeAspect="1"/>
            </p:cNvSpPr>
            <p:nvPr/>
          </p:nvSpPr>
          <p:spPr bwMode="gray">
            <a:xfrm>
              <a:off x="4694521" y="5291443"/>
              <a:ext cx="363927" cy="326324"/>
            </a:xfrm>
            <a:custGeom>
              <a:avLst/>
              <a:gdLst>
                <a:gd name="T0" fmla="*/ 2147483647 w 898"/>
                <a:gd name="T1" fmla="*/ 2147483647 h 791"/>
                <a:gd name="T2" fmla="*/ 2147483647 w 898"/>
                <a:gd name="T3" fmla="*/ 2147483647 h 791"/>
                <a:gd name="T4" fmla="*/ 2147483647 w 898"/>
                <a:gd name="T5" fmla="*/ 2147483647 h 791"/>
                <a:gd name="T6" fmla="*/ 2147483647 w 898"/>
                <a:gd name="T7" fmla="*/ 2147483647 h 791"/>
                <a:gd name="T8" fmla="*/ 2147483647 w 898"/>
                <a:gd name="T9" fmla="*/ 2147483647 h 791"/>
                <a:gd name="T10" fmla="*/ 0 w 898"/>
                <a:gd name="T11" fmla="*/ 2147483647 h 791"/>
                <a:gd name="T12" fmla="*/ 2147483647 w 898"/>
                <a:gd name="T13" fmla="*/ 2147483647 h 791"/>
                <a:gd name="T14" fmla="*/ 2147483647 w 898"/>
                <a:gd name="T15" fmla="*/ 2147483647 h 791"/>
                <a:gd name="T16" fmla="*/ 2147483647 w 898"/>
                <a:gd name="T17" fmla="*/ 2147483647 h 791"/>
                <a:gd name="T18" fmla="*/ 2147483647 w 898"/>
                <a:gd name="T19" fmla="*/ 2147483647 h 791"/>
                <a:gd name="T20" fmla="*/ 2147483647 w 898"/>
                <a:gd name="T21" fmla="*/ 2147483647 h 791"/>
                <a:gd name="T22" fmla="*/ 2147483647 w 898"/>
                <a:gd name="T23" fmla="*/ 2147483647 h 791"/>
                <a:gd name="T24" fmla="*/ 2147483647 w 898"/>
                <a:gd name="T25" fmla="*/ 2147483647 h 791"/>
                <a:gd name="T26" fmla="*/ 2147483647 w 898"/>
                <a:gd name="T27" fmla="*/ 2147483647 h 791"/>
                <a:gd name="T28" fmla="*/ 2147483647 w 898"/>
                <a:gd name="T29" fmla="*/ 2147483647 h 791"/>
                <a:gd name="T30" fmla="*/ 2147483647 w 898"/>
                <a:gd name="T31" fmla="*/ 2147483647 h 791"/>
                <a:gd name="T32" fmla="*/ 2147483647 w 898"/>
                <a:gd name="T33" fmla="*/ 2147483647 h 791"/>
                <a:gd name="T34" fmla="*/ 2147483647 w 898"/>
                <a:gd name="T35" fmla="*/ 2147483647 h 791"/>
                <a:gd name="T36" fmla="*/ 2147483647 w 898"/>
                <a:gd name="T37" fmla="*/ 2147483647 h 791"/>
                <a:gd name="T38" fmla="*/ 2147483647 w 898"/>
                <a:gd name="T39" fmla="*/ 2147483647 h 791"/>
                <a:gd name="T40" fmla="*/ 2147483647 w 898"/>
                <a:gd name="T41" fmla="*/ 2147483647 h 791"/>
                <a:gd name="T42" fmla="*/ 2147483647 w 898"/>
                <a:gd name="T43" fmla="*/ 2147483647 h 791"/>
                <a:gd name="T44" fmla="*/ 2147483647 w 898"/>
                <a:gd name="T45" fmla="*/ 2147483647 h 791"/>
                <a:gd name="T46" fmla="*/ 2147483647 w 898"/>
                <a:gd name="T47" fmla="*/ 2147483647 h 791"/>
                <a:gd name="T48" fmla="*/ 2147483647 w 898"/>
                <a:gd name="T49" fmla="*/ 2147483647 h 791"/>
                <a:gd name="T50" fmla="*/ 2147483647 w 898"/>
                <a:gd name="T51" fmla="*/ 2147483647 h 791"/>
                <a:gd name="T52" fmla="*/ 2147483647 w 898"/>
                <a:gd name="T53" fmla="*/ 2147483647 h 791"/>
                <a:gd name="T54" fmla="*/ 2147483647 w 898"/>
                <a:gd name="T55" fmla="*/ 2147483647 h 791"/>
                <a:gd name="T56" fmla="*/ 2147483647 w 898"/>
                <a:gd name="T57" fmla="*/ 2147483647 h 791"/>
                <a:gd name="T58" fmla="*/ 2147483647 w 898"/>
                <a:gd name="T59" fmla="*/ 2147483647 h 791"/>
                <a:gd name="T60" fmla="*/ 2147483647 w 898"/>
                <a:gd name="T61" fmla="*/ 2147483647 h 791"/>
                <a:gd name="T62" fmla="*/ 2147483647 w 898"/>
                <a:gd name="T63" fmla="*/ 2147483647 h 791"/>
                <a:gd name="T64" fmla="*/ 2147483647 w 898"/>
                <a:gd name="T65" fmla="*/ 2147483647 h 791"/>
                <a:gd name="T66" fmla="*/ 2147483647 w 898"/>
                <a:gd name="T67" fmla="*/ 2147483647 h 791"/>
                <a:gd name="T68" fmla="*/ 2147483647 w 898"/>
                <a:gd name="T69" fmla="*/ 2147483647 h 791"/>
                <a:gd name="T70" fmla="*/ 2147483647 w 898"/>
                <a:gd name="T71" fmla="*/ 2147483647 h 791"/>
                <a:gd name="T72" fmla="*/ 2147483647 w 898"/>
                <a:gd name="T73" fmla="*/ 2147483647 h 791"/>
                <a:gd name="T74" fmla="*/ 2147483647 w 898"/>
                <a:gd name="T75" fmla="*/ 2147483647 h 791"/>
                <a:gd name="T76" fmla="*/ 2147483647 w 898"/>
                <a:gd name="T77" fmla="*/ 2147483647 h 791"/>
                <a:gd name="T78" fmla="*/ 2147483647 w 898"/>
                <a:gd name="T79" fmla="*/ 2147483647 h 791"/>
                <a:gd name="T80" fmla="*/ 2147483647 w 898"/>
                <a:gd name="T81" fmla="*/ 2147483647 h 791"/>
                <a:gd name="T82" fmla="*/ 2147483647 w 898"/>
                <a:gd name="T83" fmla="*/ 2147483647 h 791"/>
                <a:gd name="T84" fmla="*/ 2147483647 w 898"/>
                <a:gd name="T85" fmla="*/ 2147483647 h 791"/>
                <a:gd name="T86" fmla="*/ 2147483647 w 898"/>
                <a:gd name="T87" fmla="*/ 2147483647 h 791"/>
                <a:gd name="T88" fmla="*/ 2147483647 w 898"/>
                <a:gd name="T89" fmla="*/ 2147483647 h 791"/>
                <a:gd name="T90" fmla="*/ 2147483647 w 898"/>
                <a:gd name="T91" fmla="*/ 2147483647 h 791"/>
                <a:gd name="T92" fmla="*/ 2147483647 w 898"/>
                <a:gd name="T93" fmla="*/ 2147483647 h 791"/>
                <a:gd name="T94" fmla="*/ 2147483647 w 898"/>
                <a:gd name="T95" fmla="*/ 2147483647 h 791"/>
                <a:gd name="T96" fmla="*/ 2147483647 w 898"/>
                <a:gd name="T97" fmla="*/ 2147483647 h 791"/>
                <a:gd name="T98" fmla="*/ 2147483647 w 898"/>
                <a:gd name="T99" fmla="*/ 2147483647 h 7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98"/>
                <a:gd name="T151" fmla="*/ 0 h 791"/>
                <a:gd name="T152" fmla="*/ 898 w 898"/>
                <a:gd name="T153" fmla="*/ 791 h 7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91" name="Freeform 24"/>
            <p:cNvSpPr>
              <a:spLocks noChangeAspect="1"/>
            </p:cNvSpPr>
            <p:nvPr/>
          </p:nvSpPr>
          <p:spPr bwMode="gray">
            <a:xfrm>
              <a:off x="5056919" y="4993692"/>
              <a:ext cx="70339" cy="178952"/>
            </a:xfrm>
            <a:custGeom>
              <a:avLst/>
              <a:gdLst>
                <a:gd name="T0" fmla="*/ 2147483647 w 175"/>
                <a:gd name="T1" fmla="*/ 2147483647 h 431"/>
                <a:gd name="T2" fmla="*/ 2147483647 w 175"/>
                <a:gd name="T3" fmla="*/ 2147483647 h 431"/>
                <a:gd name="T4" fmla="*/ 2147483647 w 175"/>
                <a:gd name="T5" fmla="*/ 2147483647 h 431"/>
                <a:gd name="T6" fmla="*/ 2147483647 w 175"/>
                <a:gd name="T7" fmla="*/ 2147483647 h 431"/>
                <a:gd name="T8" fmla="*/ 2147483647 w 175"/>
                <a:gd name="T9" fmla="*/ 2147483647 h 431"/>
                <a:gd name="T10" fmla="*/ 2147483647 w 175"/>
                <a:gd name="T11" fmla="*/ 2147483647 h 431"/>
                <a:gd name="T12" fmla="*/ 2147483647 w 175"/>
                <a:gd name="T13" fmla="*/ 2147483647 h 431"/>
                <a:gd name="T14" fmla="*/ 2147483647 w 175"/>
                <a:gd name="T15" fmla="*/ 2147483647 h 431"/>
                <a:gd name="T16" fmla="*/ 2147483647 w 175"/>
                <a:gd name="T17" fmla="*/ 2147483647 h 431"/>
                <a:gd name="T18" fmla="*/ 2147483647 w 175"/>
                <a:gd name="T19" fmla="*/ 2147483647 h 431"/>
                <a:gd name="T20" fmla="*/ 2147483647 w 175"/>
                <a:gd name="T21" fmla="*/ 2147483647 h 431"/>
                <a:gd name="T22" fmla="*/ 2147483647 w 175"/>
                <a:gd name="T23" fmla="*/ 2147483647 h 431"/>
                <a:gd name="T24" fmla="*/ 2147483647 w 175"/>
                <a:gd name="T25" fmla="*/ 2147483647 h 431"/>
                <a:gd name="T26" fmla="*/ 2147483647 w 175"/>
                <a:gd name="T27" fmla="*/ 2147483647 h 431"/>
                <a:gd name="T28" fmla="*/ 0 w 175"/>
                <a:gd name="T29" fmla="*/ 2147483647 h 431"/>
                <a:gd name="T30" fmla="*/ 2147483647 w 175"/>
                <a:gd name="T31" fmla="*/ 2147483647 h 431"/>
                <a:gd name="T32" fmla="*/ 2147483647 w 175"/>
                <a:gd name="T33" fmla="*/ 2147483647 h 431"/>
                <a:gd name="T34" fmla="*/ 2147483647 w 175"/>
                <a:gd name="T35" fmla="*/ 2147483647 h 431"/>
                <a:gd name="T36" fmla="*/ 2147483647 w 175"/>
                <a:gd name="T37" fmla="*/ 2147483647 h 431"/>
                <a:gd name="T38" fmla="*/ 2147483647 w 175"/>
                <a:gd name="T39" fmla="*/ 2147483647 h 431"/>
                <a:gd name="T40" fmla="*/ 2147483647 w 175"/>
                <a:gd name="T41" fmla="*/ 2147483647 h 431"/>
                <a:gd name="T42" fmla="*/ 2147483647 w 175"/>
                <a:gd name="T43" fmla="*/ 2147483647 h 431"/>
                <a:gd name="T44" fmla="*/ 2147483647 w 175"/>
                <a:gd name="T45" fmla="*/ 2147483647 h 431"/>
                <a:gd name="T46" fmla="*/ 2147483647 w 175"/>
                <a:gd name="T47" fmla="*/ 2147483647 h 431"/>
                <a:gd name="T48" fmla="*/ 2147483647 w 175"/>
                <a:gd name="T49" fmla="*/ 2147483647 h 431"/>
                <a:gd name="T50" fmla="*/ 2147483647 w 175"/>
                <a:gd name="T51" fmla="*/ 2147483647 h 431"/>
                <a:gd name="T52" fmla="*/ 2147483647 w 175"/>
                <a:gd name="T53" fmla="*/ 2147483647 h 431"/>
                <a:gd name="T54" fmla="*/ 2147483647 w 175"/>
                <a:gd name="T55" fmla="*/ 2147483647 h 431"/>
                <a:gd name="T56" fmla="*/ 2147483647 w 175"/>
                <a:gd name="T57" fmla="*/ 2147483647 h 431"/>
                <a:gd name="T58" fmla="*/ 2147483647 w 175"/>
                <a:gd name="T59" fmla="*/ 2147483647 h 431"/>
                <a:gd name="T60" fmla="*/ 2147483647 w 175"/>
                <a:gd name="T61" fmla="*/ 2147483647 h 431"/>
                <a:gd name="T62" fmla="*/ 2147483647 w 175"/>
                <a:gd name="T63" fmla="*/ 2147483647 h 431"/>
                <a:gd name="T64" fmla="*/ 2147483647 w 175"/>
                <a:gd name="T65" fmla="*/ 2147483647 h 431"/>
                <a:gd name="T66" fmla="*/ 2147483647 w 175"/>
                <a:gd name="T67" fmla="*/ 2147483647 h 431"/>
                <a:gd name="T68" fmla="*/ 2147483647 w 175"/>
                <a:gd name="T69" fmla="*/ 2147483647 h 431"/>
                <a:gd name="T70" fmla="*/ 2147483647 w 175"/>
                <a:gd name="T71" fmla="*/ 2147483647 h 431"/>
                <a:gd name="T72" fmla="*/ 2147483647 w 175"/>
                <a:gd name="T73" fmla="*/ 2147483647 h 431"/>
                <a:gd name="T74" fmla="*/ 2147483647 w 175"/>
                <a:gd name="T75" fmla="*/ 2147483647 h 431"/>
                <a:gd name="T76" fmla="*/ 2147483647 w 175"/>
                <a:gd name="T77" fmla="*/ 2147483647 h 431"/>
                <a:gd name="T78" fmla="*/ 2147483647 w 175"/>
                <a:gd name="T79" fmla="*/ 2147483647 h 431"/>
                <a:gd name="T80" fmla="*/ 2147483647 w 175"/>
                <a:gd name="T81" fmla="*/ 2147483647 h 431"/>
                <a:gd name="T82" fmla="*/ 2147483647 w 175"/>
                <a:gd name="T83" fmla="*/ 2147483647 h 431"/>
                <a:gd name="T84" fmla="*/ 2147483647 w 175"/>
                <a:gd name="T85" fmla="*/ 2147483647 h 431"/>
                <a:gd name="T86" fmla="*/ 2147483647 w 175"/>
                <a:gd name="T87" fmla="*/ 2147483647 h 431"/>
                <a:gd name="T88" fmla="*/ 2147483647 w 175"/>
                <a:gd name="T89" fmla="*/ 2147483647 h 431"/>
                <a:gd name="T90" fmla="*/ 2147483647 w 175"/>
                <a:gd name="T91" fmla="*/ 2147483647 h 431"/>
                <a:gd name="T92" fmla="*/ 2147483647 w 175"/>
                <a:gd name="T93" fmla="*/ 2147483647 h 431"/>
                <a:gd name="T94" fmla="*/ 2147483647 w 175"/>
                <a:gd name="T95" fmla="*/ 2147483647 h 431"/>
                <a:gd name="T96" fmla="*/ 2147483647 w 175"/>
                <a:gd name="T97" fmla="*/ 2147483647 h 431"/>
                <a:gd name="T98" fmla="*/ 2147483647 w 175"/>
                <a:gd name="T99" fmla="*/ 2147483647 h 431"/>
                <a:gd name="T100" fmla="*/ 2147483647 w 175"/>
                <a:gd name="T101" fmla="*/ 2147483647 h 431"/>
                <a:gd name="T102" fmla="*/ 2147483647 w 175"/>
                <a:gd name="T103" fmla="*/ 2147483647 h 4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5"/>
                <a:gd name="T157" fmla="*/ 0 h 431"/>
                <a:gd name="T158" fmla="*/ 175 w 175"/>
                <a:gd name="T159" fmla="*/ 431 h 4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2" name="Freeform 25"/>
            <p:cNvSpPr>
              <a:spLocks noChangeAspect="1"/>
            </p:cNvSpPr>
            <p:nvPr/>
          </p:nvSpPr>
          <p:spPr bwMode="gray">
            <a:xfrm>
              <a:off x="5287814" y="5056851"/>
              <a:ext cx="157497" cy="323316"/>
            </a:xfrm>
            <a:custGeom>
              <a:avLst/>
              <a:gdLst>
                <a:gd name="T0" fmla="*/ 2147483647 w 391"/>
                <a:gd name="T1" fmla="*/ 2147483647 h 776"/>
                <a:gd name="T2" fmla="*/ 2147483647 w 391"/>
                <a:gd name="T3" fmla="*/ 2147483647 h 776"/>
                <a:gd name="T4" fmla="*/ 2147483647 w 391"/>
                <a:gd name="T5" fmla="*/ 2147483647 h 776"/>
                <a:gd name="T6" fmla="*/ 2147483647 w 391"/>
                <a:gd name="T7" fmla="*/ 2147483647 h 776"/>
                <a:gd name="T8" fmla="*/ 2147483647 w 391"/>
                <a:gd name="T9" fmla="*/ 2147483647 h 776"/>
                <a:gd name="T10" fmla="*/ 2147483647 w 391"/>
                <a:gd name="T11" fmla="*/ 2147483647 h 776"/>
                <a:gd name="T12" fmla="*/ 2147483647 w 391"/>
                <a:gd name="T13" fmla="*/ 2147483647 h 776"/>
                <a:gd name="T14" fmla="*/ 2147483647 w 391"/>
                <a:gd name="T15" fmla="*/ 2147483647 h 776"/>
                <a:gd name="T16" fmla="*/ 2147483647 w 391"/>
                <a:gd name="T17" fmla="*/ 2147483647 h 776"/>
                <a:gd name="T18" fmla="*/ 2147483647 w 391"/>
                <a:gd name="T19" fmla="*/ 2147483647 h 776"/>
                <a:gd name="T20" fmla="*/ 2147483647 w 391"/>
                <a:gd name="T21" fmla="*/ 2147483647 h 776"/>
                <a:gd name="T22" fmla="*/ 2147483647 w 391"/>
                <a:gd name="T23" fmla="*/ 2147483647 h 776"/>
                <a:gd name="T24" fmla="*/ 2147483647 w 391"/>
                <a:gd name="T25" fmla="*/ 2147483647 h 776"/>
                <a:gd name="T26" fmla="*/ 2147483647 w 391"/>
                <a:gd name="T27" fmla="*/ 2147483647 h 776"/>
                <a:gd name="T28" fmla="*/ 2147483647 w 391"/>
                <a:gd name="T29" fmla="*/ 2147483647 h 776"/>
                <a:gd name="T30" fmla="*/ 2147483647 w 391"/>
                <a:gd name="T31" fmla="*/ 2147483647 h 776"/>
                <a:gd name="T32" fmla="*/ 2147483647 w 391"/>
                <a:gd name="T33" fmla="*/ 2147483647 h 776"/>
                <a:gd name="T34" fmla="*/ 2147483647 w 391"/>
                <a:gd name="T35" fmla="*/ 2147483647 h 776"/>
                <a:gd name="T36" fmla="*/ 2147483647 w 391"/>
                <a:gd name="T37" fmla="*/ 2147483647 h 776"/>
                <a:gd name="T38" fmla="*/ 2147483647 w 391"/>
                <a:gd name="T39" fmla="*/ 2147483647 h 776"/>
                <a:gd name="T40" fmla="*/ 2147483647 w 391"/>
                <a:gd name="T41" fmla="*/ 2147483647 h 776"/>
                <a:gd name="T42" fmla="*/ 2147483647 w 391"/>
                <a:gd name="T43" fmla="*/ 2147483647 h 776"/>
                <a:gd name="T44" fmla="*/ 2147483647 w 391"/>
                <a:gd name="T45" fmla="*/ 2147483647 h 776"/>
                <a:gd name="T46" fmla="*/ 2147483647 w 391"/>
                <a:gd name="T47" fmla="*/ 2147483647 h 776"/>
                <a:gd name="T48" fmla="*/ 2147483647 w 391"/>
                <a:gd name="T49" fmla="*/ 2147483647 h 776"/>
                <a:gd name="T50" fmla="*/ 2147483647 w 391"/>
                <a:gd name="T51" fmla="*/ 2147483647 h 776"/>
                <a:gd name="T52" fmla="*/ 2147483647 w 391"/>
                <a:gd name="T53" fmla="*/ 2147483647 h 776"/>
                <a:gd name="T54" fmla="*/ 2147483647 w 391"/>
                <a:gd name="T55" fmla="*/ 2147483647 h 776"/>
                <a:gd name="T56" fmla="*/ 2147483647 w 391"/>
                <a:gd name="T57" fmla="*/ 2147483647 h 776"/>
                <a:gd name="T58" fmla="*/ 2147483647 w 391"/>
                <a:gd name="T59" fmla="*/ 2147483647 h 776"/>
                <a:gd name="T60" fmla="*/ 2147483647 w 391"/>
                <a:gd name="T61" fmla="*/ 2147483647 h 776"/>
                <a:gd name="T62" fmla="*/ 2147483647 w 391"/>
                <a:gd name="T63" fmla="*/ 2147483647 h 776"/>
                <a:gd name="T64" fmla="*/ 2147483647 w 391"/>
                <a:gd name="T65" fmla="*/ 2147483647 h 776"/>
                <a:gd name="T66" fmla="*/ 2147483647 w 391"/>
                <a:gd name="T67" fmla="*/ 2147483647 h 776"/>
                <a:gd name="T68" fmla="*/ 2147483647 w 391"/>
                <a:gd name="T69" fmla="*/ 2147483647 h 776"/>
                <a:gd name="T70" fmla="*/ 2147483647 w 391"/>
                <a:gd name="T71" fmla="*/ 2147483647 h 776"/>
                <a:gd name="T72" fmla="*/ 2147483647 w 391"/>
                <a:gd name="T73" fmla="*/ 2147483647 h 776"/>
                <a:gd name="T74" fmla="*/ 2147483647 w 391"/>
                <a:gd name="T75" fmla="*/ 2147483647 h 776"/>
                <a:gd name="T76" fmla="*/ 2147483647 w 391"/>
                <a:gd name="T77" fmla="*/ 2147483647 h 776"/>
                <a:gd name="T78" fmla="*/ 2147483647 w 391"/>
                <a:gd name="T79" fmla="*/ 2147483647 h 776"/>
                <a:gd name="T80" fmla="*/ 2147483647 w 391"/>
                <a:gd name="T81" fmla="*/ 2147483647 h 776"/>
                <a:gd name="T82" fmla="*/ 0 w 391"/>
                <a:gd name="T83" fmla="*/ 2147483647 h 776"/>
                <a:gd name="T84" fmla="*/ 2147483647 w 391"/>
                <a:gd name="T85" fmla="*/ 2147483647 h 776"/>
                <a:gd name="T86" fmla="*/ 2147483647 w 391"/>
                <a:gd name="T87" fmla="*/ 2147483647 h 776"/>
                <a:gd name="T88" fmla="*/ 2147483647 w 391"/>
                <a:gd name="T89" fmla="*/ 2147483647 h 776"/>
                <a:gd name="T90" fmla="*/ 2147483647 w 391"/>
                <a:gd name="T91" fmla="*/ 2147483647 h 776"/>
                <a:gd name="T92" fmla="*/ 2147483647 w 391"/>
                <a:gd name="T93" fmla="*/ 2147483647 h 776"/>
                <a:gd name="T94" fmla="*/ 2147483647 w 391"/>
                <a:gd name="T95" fmla="*/ 2147483647 h 7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1"/>
                <a:gd name="T145" fmla="*/ 0 h 776"/>
                <a:gd name="T146" fmla="*/ 391 w 391"/>
                <a:gd name="T147" fmla="*/ 776 h 7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nvGrpSpPr>
            <p:cNvPr id="93" name="Group 26"/>
            <p:cNvGrpSpPr>
              <a:grpSpLocks noChangeAspect="1"/>
            </p:cNvGrpSpPr>
            <p:nvPr/>
          </p:nvGrpSpPr>
          <p:grpSpPr bwMode="auto">
            <a:xfrm>
              <a:off x="4587990" y="4881576"/>
              <a:ext cx="278976" cy="312034"/>
              <a:chOff x="2643" y="2535"/>
              <a:chExt cx="138" cy="151"/>
            </a:xfrm>
            <a:grpFill/>
          </p:grpSpPr>
          <p:sp>
            <p:nvSpPr>
              <p:cNvPr id="298" name="Freeform 27"/>
              <p:cNvSpPr>
                <a:spLocks noChangeAspect="1"/>
              </p:cNvSpPr>
              <p:nvPr/>
            </p:nvSpPr>
            <p:spPr bwMode="gray">
              <a:xfrm>
                <a:off x="2643" y="2550"/>
                <a:ext cx="138" cy="136"/>
              </a:xfrm>
              <a:custGeom>
                <a:avLst/>
                <a:gdLst>
                  <a:gd name="T0" fmla="*/ 3 w 692"/>
                  <a:gd name="T1" fmla="*/ 111 h 684"/>
                  <a:gd name="T2" fmla="*/ 6 w 692"/>
                  <a:gd name="T3" fmla="*/ 99 h 684"/>
                  <a:gd name="T4" fmla="*/ 9 w 692"/>
                  <a:gd name="T5" fmla="*/ 90 h 684"/>
                  <a:gd name="T6" fmla="*/ 11 w 692"/>
                  <a:gd name="T7" fmla="*/ 83 h 684"/>
                  <a:gd name="T8" fmla="*/ 18 w 692"/>
                  <a:gd name="T9" fmla="*/ 76 h 684"/>
                  <a:gd name="T10" fmla="*/ 23 w 692"/>
                  <a:gd name="T11" fmla="*/ 66 h 684"/>
                  <a:gd name="T12" fmla="*/ 24 w 692"/>
                  <a:gd name="T13" fmla="*/ 56 h 684"/>
                  <a:gd name="T14" fmla="*/ 19 w 692"/>
                  <a:gd name="T15" fmla="*/ 47 h 684"/>
                  <a:gd name="T16" fmla="*/ 17 w 692"/>
                  <a:gd name="T17" fmla="*/ 35 h 684"/>
                  <a:gd name="T18" fmla="*/ 17 w 692"/>
                  <a:gd name="T19" fmla="*/ 25 h 684"/>
                  <a:gd name="T20" fmla="*/ 11 w 692"/>
                  <a:gd name="T21" fmla="*/ 11 h 684"/>
                  <a:gd name="T22" fmla="*/ 8 w 692"/>
                  <a:gd name="T23" fmla="*/ 5 h 684"/>
                  <a:gd name="T24" fmla="*/ 16 w 692"/>
                  <a:gd name="T25" fmla="*/ 2 h 684"/>
                  <a:gd name="T26" fmla="*/ 26 w 692"/>
                  <a:gd name="T27" fmla="*/ 1 h 684"/>
                  <a:gd name="T28" fmla="*/ 38 w 692"/>
                  <a:gd name="T29" fmla="*/ 1 h 684"/>
                  <a:gd name="T30" fmla="*/ 51 w 692"/>
                  <a:gd name="T31" fmla="*/ 1 h 684"/>
                  <a:gd name="T32" fmla="*/ 55 w 692"/>
                  <a:gd name="T33" fmla="*/ 4 h 684"/>
                  <a:gd name="T34" fmla="*/ 58 w 692"/>
                  <a:gd name="T35" fmla="*/ 14 h 684"/>
                  <a:gd name="T36" fmla="*/ 68 w 692"/>
                  <a:gd name="T37" fmla="*/ 26 h 684"/>
                  <a:gd name="T38" fmla="*/ 81 w 692"/>
                  <a:gd name="T39" fmla="*/ 24 h 684"/>
                  <a:gd name="T40" fmla="*/ 86 w 692"/>
                  <a:gd name="T41" fmla="*/ 19 h 684"/>
                  <a:gd name="T42" fmla="*/ 87 w 692"/>
                  <a:gd name="T43" fmla="*/ 13 h 684"/>
                  <a:gd name="T44" fmla="*/ 101 w 692"/>
                  <a:gd name="T45" fmla="*/ 17 h 684"/>
                  <a:gd name="T46" fmla="*/ 112 w 692"/>
                  <a:gd name="T47" fmla="*/ 25 h 684"/>
                  <a:gd name="T48" fmla="*/ 113 w 692"/>
                  <a:gd name="T49" fmla="*/ 35 h 684"/>
                  <a:gd name="T50" fmla="*/ 114 w 692"/>
                  <a:gd name="T51" fmla="*/ 45 h 684"/>
                  <a:gd name="T52" fmla="*/ 116 w 692"/>
                  <a:gd name="T53" fmla="*/ 55 h 684"/>
                  <a:gd name="T54" fmla="*/ 114 w 692"/>
                  <a:gd name="T55" fmla="*/ 59 h 684"/>
                  <a:gd name="T56" fmla="*/ 118 w 692"/>
                  <a:gd name="T57" fmla="*/ 60 h 684"/>
                  <a:gd name="T58" fmla="*/ 130 w 692"/>
                  <a:gd name="T59" fmla="*/ 57 h 684"/>
                  <a:gd name="T60" fmla="*/ 136 w 692"/>
                  <a:gd name="T61" fmla="*/ 55 h 684"/>
                  <a:gd name="T62" fmla="*/ 137 w 692"/>
                  <a:gd name="T63" fmla="*/ 57 h 684"/>
                  <a:gd name="T64" fmla="*/ 136 w 692"/>
                  <a:gd name="T65" fmla="*/ 62 h 684"/>
                  <a:gd name="T66" fmla="*/ 136 w 692"/>
                  <a:gd name="T67" fmla="*/ 72 h 684"/>
                  <a:gd name="T68" fmla="*/ 136 w 692"/>
                  <a:gd name="T69" fmla="*/ 79 h 684"/>
                  <a:gd name="T70" fmla="*/ 114 w 692"/>
                  <a:gd name="T71" fmla="*/ 90 h 684"/>
                  <a:gd name="T72" fmla="*/ 114 w 692"/>
                  <a:gd name="T73" fmla="*/ 119 h 684"/>
                  <a:gd name="T74" fmla="*/ 120 w 692"/>
                  <a:gd name="T75" fmla="*/ 125 h 684"/>
                  <a:gd name="T76" fmla="*/ 126 w 692"/>
                  <a:gd name="T77" fmla="*/ 130 h 684"/>
                  <a:gd name="T78" fmla="*/ 109 w 692"/>
                  <a:gd name="T79" fmla="*/ 136 h 684"/>
                  <a:gd name="T80" fmla="*/ 102 w 692"/>
                  <a:gd name="T81" fmla="*/ 135 h 684"/>
                  <a:gd name="T82" fmla="*/ 83 w 692"/>
                  <a:gd name="T83" fmla="*/ 133 h 684"/>
                  <a:gd name="T84" fmla="*/ 74 w 692"/>
                  <a:gd name="T85" fmla="*/ 128 h 684"/>
                  <a:gd name="T86" fmla="*/ 40 w 692"/>
                  <a:gd name="T87" fmla="*/ 128 h 684"/>
                  <a:gd name="T88" fmla="*/ 22 w 692"/>
                  <a:gd name="T89" fmla="*/ 126 h 684"/>
                  <a:gd name="T90" fmla="*/ 12 w 692"/>
                  <a:gd name="T91" fmla="*/ 123 h 684"/>
                  <a:gd name="T92" fmla="*/ 5 w 692"/>
                  <a:gd name="T93" fmla="*/ 125 h 684"/>
                  <a:gd name="T94" fmla="*/ 0 w 692"/>
                  <a:gd name="T95" fmla="*/ 123 h 6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2"/>
                  <a:gd name="T145" fmla="*/ 0 h 684"/>
                  <a:gd name="T146" fmla="*/ 692 w 692"/>
                  <a:gd name="T147" fmla="*/ 684 h 6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299" name="Freeform 28"/>
              <p:cNvSpPr>
                <a:spLocks noChangeAspect="1"/>
              </p:cNvSpPr>
              <p:nvPr/>
            </p:nvSpPr>
            <p:spPr bwMode="gray">
              <a:xfrm>
                <a:off x="2647" y="2535"/>
                <a:ext cx="11" cy="16"/>
              </a:xfrm>
              <a:custGeom>
                <a:avLst/>
                <a:gdLst>
                  <a:gd name="T0" fmla="*/ 11 w 56"/>
                  <a:gd name="T1" fmla="*/ 3 h 78"/>
                  <a:gd name="T2" fmla="*/ 10 w 56"/>
                  <a:gd name="T3" fmla="*/ 1 h 78"/>
                  <a:gd name="T4" fmla="*/ 8 w 56"/>
                  <a:gd name="T5" fmla="*/ 0 h 78"/>
                  <a:gd name="T6" fmla="*/ 6 w 56"/>
                  <a:gd name="T7" fmla="*/ 1 h 78"/>
                  <a:gd name="T8" fmla="*/ 5 w 56"/>
                  <a:gd name="T9" fmla="*/ 4 h 78"/>
                  <a:gd name="T10" fmla="*/ 3 w 56"/>
                  <a:gd name="T11" fmla="*/ 5 h 78"/>
                  <a:gd name="T12" fmla="*/ 0 w 56"/>
                  <a:gd name="T13" fmla="*/ 7 h 78"/>
                  <a:gd name="T14" fmla="*/ 1 w 56"/>
                  <a:gd name="T15" fmla="*/ 8 h 78"/>
                  <a:gd name="T16" fmla="*/ 2 w 56"/>
                  <a:gd name="T17" fmla="*/ 11 h 78"/>
                  <a:gd name="T18" fmla="*/ 2 w 56"/>
                  <a:gd name="T19" fmla="*/ 13 h 78"/>
                  <a:gd name="T20" fmla="*/ 2 w 56"/>
                  <a:gd name="T21" fmla="*/ 15 h 78"/>
                  <a:gd name="T22" fmla="*/ 4 w 56"/>
                  <a:gd name="T23" fmla="*/ 16 h 78"/>
                  <a:gd name="T24" fmla="*/ 5 w 56"/>
                  <a:gd name="T25" fmla="*/ 15 h 78"/>
                  <a:gd name="T26" fmla="*/ 5 w 56"/>
                  <a:gd name="T27" fmla="*/ 13 h 78"/>
                  <a:gd name="T28" fmla="*/ 6 w 56"/>
                  <a:gd name="T29" fmla="*/ 9 h 78"/>
                  <a:gd name="T30" fmla="*/ 7 w 56"/>
                  <a:gd name="T31" fmla="*/ 6 h 78"/>
                  <a:gd name="T32" fmla="*/ 8 w 56"/>
                  <a:gd name="T33" fmla="*/ 5 h 78"/>
                  <a:gd name="T34" fmla="*/ 10 w 56"/>
                  <a:gd name="T35" fmla="*/ 3 h 78"/>
                  <a:gd name="T36" fmla="*/ 11 w 56"/>
                  <a:gd name="T37" fmla="*/ 3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78"/>
                  <a:gd name="T59" fmla="*/ 56 w 56"/>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94" name="Freeform 29"/>
            <p:cNvSpPr>
              <a:spLocks noChangeAspect="1"/>
            </p:cNvSpPr>
            <p:nvPr/>
          </p:nvSpPr>
          <p:spPr bwMode="gray">
            <a:xfrm>
              <a:off x="4931532" y="5452349"/>
              <a:ext cx="50461" cy="52632"/>
            </a:xfrm>
            <a:custGeom>
              <a:avLst/>
              <a:gdLst>
                <a:gd name="T0" fmla="*/ 2147483647 w 127"/>
                <a:gd name="T1" fmla="*/ 2147483647 h 131"/>
                <a:gd name="T2" fmla="*/ 2147483647 w 127"/>
                <a:gd name="T3" fmla="*/ 2147483647 h 131"/>
                <a:gd name="T4" fmla="*/ 2147483647 w 127"/>
                <a:gd name="T5" fmla="*/ 2147483647 h 131"/>
                <a:gd name="T6" fmla="*/ 2147483647 w 127"/>
                <a:gd name="T7" fmla="*/ 2147483647 h 131"/>
                <a:gd name="T8" fmla="*/ 2147483647 w 127"/>
                <a:gd name="T9" fmla="*/ 2147483647 h 131"/>
                <a:gd name="T10" fmla="*/ 2147483647 w 127"/>
                <a:gd name="T11" fmla="*/ 2147483647 h 131"/>
                <a:gd name="T12" fmla="*/ 2147483647 w 127"/>
                <a:gd name="T13" fmla="*/ 2147483647 h 131"/>
                <a:gd name="T14" fmla="*/ 2147483647 w 127"/>
                <a:gd name="T15" fmla="*/ 2147483647 h 131"/>
                <a:gd name="T16" fmla="*/ 2147483647 w 127"/>
                <a:gd name="T17" fmla="*/ 2147483647 h 131"/>
                <a:gd name="T18" fmla="*/ 2147483647 w 127"/>
                <a:gd name="T19" fmla="*/ 2147483647 h 131"/>
                <a:gd name="T20" fmla="*/ 2147483647 w 127"/>
                <a:gd name="T21" fmla="*/ 2147483647 h 131"/>
                <a:gd name="T22" fmla="*/ 0 w 127"/>
                <a:gd name="T23" fmla="*/ 2147483647 h 131"/>
                <a:gd name="T24" fmla="*/ 0 w 127"/>
                <a:gd name="T25" fmla="*/ 2147483647 h 131"/>
                <a:gd name="T26" fmla="*/ 2147483647 w 127"/>
                <a:gd name="T27" fmla="*/ 2147483647 h 131"/>
                <a:gd name="T28" fmla="*/ 2147483647 w 127"/>
                <a:gd name="T29" fmla="*/ 2147483647 h 131"/>
                <a:gd name="T30" fmla="*/ 2147483647 w 127"/>
                <a:gd name="T31" fmla="*/ 0 h 131"/>
                <a:gd name="T32" fmla="*/ 2147483647 w 127"/>
                <a:gd name="T33" fmla="*/ 0 h 131"/>
                <a:gd name="T34" fmla="*/ 2147483647 w 127"/>
                <a:gd name="T35" fmla="*/ 2147483647 h 131"/>
                <a:gd name="T36" fmla="*/ 2147483647 w 127"/>
                <a:gd name="T37" fmla="*/ 2147483647 h 131"/>
                <a:gd name="T38" fmla="*/ 2147483647 w 127"/>
                <a:gd name="T39" fmla="*/ 2147483647 h 131"/>
                <a:gd name="T40" fmla="*/ 2147483647 w 127"/>
                <a:gd name="T41" fmla="*/ 2147483647 h 131"/>
                <a:gd name="T42" fmla="*/ 2147483647 w 127"/>
                <a:gd name="T43" fmla="*/ 2147483647 h 1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
                <a:gd name="T67" fmla="*/ 0 h 131"/>
                <a:gd name="T68" fmla="*/ 127 w 127"/>
                <a:gd name="T69" fmla="*/ 131 h 1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5" name="Freeform 30"/>
            <p:cNvSpPr>
              <a:spLocks noChangeAspect="1"/>
            </p:cNvSpPr>
            <p:nvPr/>
          </p:nvSpPr>
          <p:spPr bwMode="gray">
            <a:xfrm>
              <a:off x="4818379" y="4966623"/>
              <a:ext cx="258419" cy="227073"/>
            </a:xfrm>
            <a:custGeom>
              <a:avLst/>
              <a:gdLst>
                <a:gd name="T0" fmla="*/ 0 w 640"/>
                <a:gd name="T1" fmla="*/ 2147483647 h 552"/>
                <a:gd name="T2" fmla="*/ 2147483647 w 640"/>
                <a:gd name="T3" fmla="*/ 2147483647 h 552"/>
                <a:gd name="T4" fmla="*/ 2147483647 w 640"/>
                <a:gd name="T5" fmla="*/ 2147483647 h 552"/>
                <a:gd name="T6" fmla="*/ 2147483647 w 640"/>
                <a:gd name="T7" fmla="*/ 2147483647 h 552"/>
                <a:gd name="T8" fmla="*/ 2147483647 w 640"/>
                <a:gd name="T9" fmla="*/ 2147483647 h 552"/>
                <a:gd name="T10" fmla="*/ 2147483647 w 640"/>
                <a:gd name="T11" fmla="*/ 2147483647 h 552"/>
                <a:gd name="T12" fmla="*/ 2147483647 w 640"/>
                <a:gd name="T13" fmla="*/ 2147483647 h 552"/>
                <a:gd name="T14" fmla="*/ 2147483647 w 640"/>
                <a:gd name="T15" fmla="*/ 2147483647 h 552"/>
                <a:gd name="T16" fmla="*/ 2147483647 w 640"/>
                <a:gd name="T17" fmla="*/ 2147483647 h 552"/>
                <a:gd name="T18" fmla="*/ 2147483647 w 640"/>
                <a:gd name="T19" fmla="*/ 2147483647 h 552"/>
                <a:gd name="T20" fmla="*/ 2147483647 w 640"/>
                <a:gd name="T21" fmla="*/ 2147483647 h 552"/>
                <a:gd name="T22" fmla="*/ 2147483647 w 640"/>
                <a:gd name="T23" fmla="*/ 2147483647 h 552"/>
                <a:gd name="T24" fmla="*/ 2147483647 w 640"/>
                <a:gd name="T25" fmla="*/ 2147483647 h 552"/>
                <a:gd name="T26" fmla="*/ 2147483647 w 640"/>
                <a:gd name="T27" fmla="*/ 2147483647 h 552"/>
                <a:gd name="T28" fmla="*/ 2147483647 w 640"/>
                <a:gd name="T29" fmla="*/ 2147483647 h 552"/>
                <a:gd name="T30" fmla="*/ 2147483647 w 640"/>
                <a:gd name="T31" fmla="*/ 2147483647 h 552"/>
                <a:gd name="T32" fmla="*/ 2147483647 w 640"/>
                <a:gd name="T33" fmla="*/ 2147483647 h 552"/>
                <a:gd name="T34" fmla="*/ 2147483647 w 640"/>
                <a:gd name="T35" fmla="*/ 2147483647 h 552"/>
                <a:gd name="T36" fmla="*/ 2147483647 w 640"/>
                <a:gd name="T37" fmla="*/ 2147483647 h 552"/>
                <a:gd name="T38" fmla="*/ 2147483647 w 640"/>
                <a:gd name="T39" fmla="*/ 2147483647 h 552"/>
                <a:gd name="T40" fmla="*/ 2147483647 w 640"/>
                <a:gd name="T41" fmla="*/ 2147483647 h 552"/>
                <a:gd name="T42" fmla="*/ 2147483647 w 640"/>
                <a:gd name="T43" fmla="*/ 2147483647 h 552"/>
                <a:gd name="T44" fmla="*/ 2147483647 w 640"/>
                <a:gd name="T45" fmla="*/ 2147483647 h 552"/>
                <a:gd name="T46" fmla="*/ 2147483647 w 640"/>
                <a:gd name="T47" fmla="*/ 2147483647 h 552"/>
                <a:gd name="T48" fmla="*/ 2147483647 w 640"/>
                <a:gd name="T49" fmla="*/ 2147483647 h 552"/>
                <a:gd name="T50" fmla="*/ 2147483647 w 640"/>
                <a:gd name="T51" fmla="*/ 2147483647 h 552"/>
                <a:gd name="T52" fmla="*/ 2147483647 w 640"/>
                <a:gd name="T53" fmla="*/ 2147483647 h 552"/>
                <a:gd name="T54" fmla="*/ 2147483647 w 640"/>
                <a:gd name="T55" fmla="*/ 2147483647 h 552"/>
                <a:gd name="T56" fmla="*/ 2147483647 w 640"/>
                <a:gd name="T57" fmla="*/ 2147483647 h 552"/>
                <a:gd name="T58" fmla="*/ 2147483647 w 640"/>
                <a:gd name="T59" fmla="*/ 2147483647 h 552"/>
                <a:gd name="T60" fmla="*/ 2147483647 w 640"/>
                <a:gd name="T61" fmla="*/ 2147483647 h 552"/>
                <a:gd name="T62" fmla="*/ 2147483647 w 640"/>
                <a:gd name="T63" fmla="*/ 2147483647 h 552"/>
                <a:gd name="T64" fmla="*/ 2147483647 w 640"/>
                <a:gd name="T65" fmla="*/ 2147483647 h 552"/>
                <a:gd name="T66" fmla="*/ 2147483647 w 640"/>
                <a:gd name="T67" fmla="*/ 2147483647 h 552"/>
                <a:gd name="T68" fmla="*/ 2147483647 w 640"/>
                <a:gd name="T69" fmla="*/ 2147483647 h 552"/>
                <a:gd name="T70" fmla="*/ 2147483647 w 640"/>
                <a:gd name="T71" fmla="*/ 2147483647 h 552"/>
                <a:gd name="T72" fmla="*/ 2147483647 w 640"/>
                <a:gd name="T73" fmla="*/ 2147483647 h 552"/>
                <a:gd name="T74" fmla="*/ 2147483647 w 640"/>
                <a:gd name="T75" fmla="*/ 2147483647 h 552"/>
                <a:gd name="T76" fmla="*/ 2147483647 w 640"/>
                <a:gd name="T77" fmla="*/ 2147483647 h 552"/>
                <a:gd name="T78" fmla="*/ 2147483647 w 640"/>
                <a:gd name="T79" fmla="*/ 2147483647 h 552"/>
                <a:gd name="T80" fmla="*/ 2147483647 w 640"/>
                <a:gd name="T81" fmla="*/ 2147483647 h 552"/>
                <a:gd name="T82" fmla="*/ 2147483647 w 640"/>
                <a:gd name="T83" fmla="*/ 2147483647 h 552"/>
                <a:gd name="T84" fmla="*/ 2147483647 w 640"/>
                <a:gd name="T85" fmla="*/ 2147483647 h 552"/>
                <a:gd name="T86" fmla="*/ 2147483647 w 640"/>
                <a:gd name="T87" fmla="*/ 2147483647 h 552"/>
                <a:gd name="T88" fmla="*/ 2147483647 w 640"/>
                <a:gd name="T89" fmla="*/ 2147483647 h 552"/>
                <a:gd name="T90" fmla="*/ 2147483647 w 640"/>
                <a:gd name="T91" fmla="*/ 2147483647 h 552"/>
                <a:gd name="T92" fmla="*/ 2147483647 w 640"/>
                <a:gd name="T93" fmla="*/ 2147483647 h 552"/>
                <a:gd name="T94" fmla="*/ 2147483647 w 640"/>
                <a:gd name="T95" fmla="*/ 2147483647 h 552"/>
                <a:gd name="T96" fmla="*/ 2147483647 w 640"/>
                <a:gd name="T97" fmla="*/ 2147483647 h 552"/>
                <a:gd name="T98" fmla="*/ 2147483647 w 640"/>
                <a:gd name="T99" fmla="*/ 2147483647 h 552"/>
                <a:gd name="T100" fmla="*/ 2147483647 w 640"/>
                <a:gd name="T101" fmla="*/ 2147483647 h 552"/>
                <a:gd name="T102" fmla="*/ 2147483647 w 640"/>
                <a:gd name="T103" fmla="*/ 2147483647 h 552"/>
                <a:gd name="T104" fmla="*/ 2147483647 w 640"/>
                <a:gd name="T105" fmla="*/ 2147483647 h 552"/>
                <a:gd name="T106" fmla="*/ 2147483647 w 640"/>
                <a:gd name="T107" fmla="*/ 2147483647 h 552"/>
                <a:gd name="T108" fmla="*/ 2147483647 w 640"/>
                <a:gd name="T109" fmla="*/ 2147483647 h 552"/>
                <a:gd name="T110" fmla="*/ 2147483647 w 640"/>
                <a:gd name="T111" fmla="*/ 2147483647 h 55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0"/>
                <a:gd name="T169" fmla="*/ 0 h 552"/>
                <a:gd name="T170" fmla="*/ 640 w 640"/>
                <a:gd name="T171" fmla="*/ 552 h 55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6" name="Freeform 31"/>
            <p:cNvSpPr>
              <a:spLocks noChangeAspect="1"/>
            </p:cNvSpPr>
            <p:nvPr/>
          </p:nvSpPr>
          <p:spPr bwMode="gray">
            <a:xfrm>
              <a:off x="4888717" y="5138056"/>
              <a:ext cx="172789" cy="166922"/>
            </a:xfrm>
            <a:custGeom>
              <a:avLst/>
              <a:gdLst>
                <a:gd name="T0" fmla="*/ 2147483647 w 428"/>
                <a:gd name="T1" fmla="*/ 2147483647 h 405"/>
                <a:gd name="T2" fmla="*/ 2147483647 w 428"/>
                <a:gd name="T3" fmla="*/ 2147483647 h 405"/>
                <a:gd name="T4" fmla="*/ 2147483647 w 428"/>
                <a:gd name="T5" fmla="*/ 2147483647 h 405"/>
                <a:gd name="T6" fmla="*/ 2147483647 w 428"/>
                <a:gd name="T7" fmla="*/ 2147483647 h 405"/>
                <a:gd name="T8" fmla="*/ 2147483647 w 428"/>
                <a:gd name="T9" fmla="*/ 2147483647 h 405"/>
                <a:gd name="T10" fmla="*/ 2147483647 w 428"/>
                <a:gd name="T11" fmla="*/ 2147483647 h 405"/>
                <a:gd name="T12" fmla="*/ 2147483647 w 428"/>
                <a:gd name="T13" fmla="*/ 2147483647 h 405"/>
                <a:gd name="T14" fmla="*/ 2147483647 w 428"/>
                <a:gd name="T15" fmla="*/ 2147483647 h 405"/>
                <a:gd name="T16" fmla="*/ 2147483647 w 428"/>
                <a:gd name="T17" fmla="*/ 2147483647 h 405"/>
                <a:gd name="T18" fmla="*/ 2147483647 w 428"/>
                <a:gd name="T19" fmla="*/ 2147483647 h 405"/>
                <a:gd name="T20" fmla="*/ 2147483647 w 428"/>
                <a:gd name="T21" fmla="*/ 2147483647 h 405"/>
                <a:gd name="T22" fmla="*/ 2147483647 w 428"/>
                <a:gd name="T23" fmla="*/ 2147483647 h 405"/>
                <a:gd name="T24" fmla="*/ 2147483647 w 428"/>
                <a:gd name="T25" fmla="*/ 2147483647 h 405"/>
                <a:gd name="T26" fmla="*/ 2147483647 w 428"/>
                <a:gd name="T27" fmla="*/ 2147483647 h 405"/>
                <a:gd name="T28" fmla="*/ 2147483647 w 428"/>
                <a:gd name="T29" fmla="*/ 2147483647 h 405"/>
                <a:gd name="T30" fmla="*/ 2147483647 w 428"/>
                <a:gd name="T31" fmla="*/ 2147483647 h 405"/>
                <a:gd name="T32" fmla="*/ 2147483647 w 428"/>
                <a:gd name="T33" fmla="*/ 2147483647 h 405"/>
                <a:gd name="T34" fmla="*/ 2147483647 w 428"/>
                <a:gd name="T35" fmla="*/ 2147483647 h 405"/>
                <a:gd name="T36" fmla="*/ 2147483647 w 428"/>
                <a:gd name="T37" fmla="*/ 2147483647 h 405"/>
                <a:gd name="T38" fmla="*/ 2147483647 w 428"/>
                <a:gd name="T39" fmla="*/ 2147483647 h 405"/>
                <a:gd name="T40" fmla="*/ 2147483647 w 428"/>
                <a:gd name="T41" fmla="*/ 2147483647 h 405"/>
                <a:gd name="T42" fmla="*/ 2147483647 w 428"/>
                <a:gd name="T43" fmla="*/ 2147483647 h 405"/>
                <a:gd name="T44" fmla="*/ 0 w 428"/>
                <a:gd name="T45" fmla="*/ 2147483647 h 405"/>
                <a:gd name="T46" fmla="*/ 2147483647 w 428"/>
                <a:gd name="T47" fmla="*/ 2147483647 h 405"/>
                <a:gd name="T48" fmla="*/ 2147483647 w 428"/>
                <a:gd name="T49" fmla="*/ 2147483647 h 405"/>
                <a:gd name="T50" fmla="*/ 2147483647 w 428"/>
                <a:gd name="T51" fmla="*/ 2147483647 h 405"/>
                <a:gd name="T52" fmla="*/ 2147483647 w 428"/>
                <a:gd name="T53" fmla="*/ 2147483647 h 405"/>
                <a:gd name="T54" fmla="*/ 2147483647 w 428"/>
                <a:gd name="T55" fmla="*/ 2147483647 h 405"/>
                <a:gd name="T56" fmla="*/ 2147483647 w 428"/>
                <a:gd name="T57" fmla="*/ 2147483647 h 405"/>
                <a:gd name="T58" fmla="*/ 2147483647 w 428"/>
                <a:gd name="T59" fmla="*/ 2147483647 h 405"/>
                <a:gd name="T60" fmla="*/ 2147483647 w 428"/>
                <a:gd name="T61" fmla="*/ 2147483647 h 405"/>
                <a:gd name="T62" fmla="*/ 2147483647 w 428"/>
                <a:gd name="T63" fmla="*/ 2147483647 h 405"/>
                <a:gd name="T64" fmla="*/ 2147483647 w 428"/>
                <a:gd name="T65" fmla="*/ 2147483647 h 405"/>
                <a:gd name="T66" fmla="*/ 2147483647 w 428"/>
                <a:gd name="T67" fmla="*/ 2147483647 h 405"/>
                <a:gd name="T68" fmla="*/ 2147483647 w 428"/>
                <a:gd name="T69" fmla="*/ 2147483647 h 405"/>
                <a:gd name="T70" fmla="*/ 2147483647 w 428"/>
                <a:gd name="T71" fmla="*/ 2147483647 h 405"/>
                <a:gd name="T72" fmla="*/ 2147483647 w 428"/>
                <a:gd name="T73" fmla="*/ 2147483647 h 405"/>
                <a:gd name="T74" fmla="*/ 2147483647 w 428"/>
                <a:gd name="T75" fmla="*/ 2147483647 h 405"/>
                <a:gd name="T76" fmla="*/ 2147483647 w 428"/>
                <a:gd name="T77" fmla="*/ 2147483647 h 405"/>
                <a:gd name="T78" fmla="*/ 2147483647 w 428"/>
                <a:gd name="T79" fmla="*/ 2147483647 h 405"/>
                <a:gd name="T80" fmla="*/ 2147483647 w 428"/>
                <a:gd name="T81" fmla="*/ 2147483647 h 405"/>
                <a:gd name="T82" fmla="*/ 2147483647 w 428"/>
                <a:gd name="T83" fmla="*/ 2147483647 h 405"/>
                <a:gd name="T84" fmla="*/ 2147483647 w 428"/>
                <a:gd name="T85" fmla="*/ 2147483647 h 405"/>
                <a:gd name="T86" fmla="*/ 2147483647 w 428"/>
                <a:gd name="T87" fmla="*/ 2147483647 h 405"/>
                <a:gd name="T88" fmla="*/ 2147483647 w 428"/>
                <a:gd name="T89" fmla="*/ 2147483647 h 405"/>
                <a:gd name="T90" fmla="*/ 2147483647 w 428"/>
                <a:gd name="T91" fmla="*/ 2147483647 h 405"/>
                <a:gd name="T92" fmla="*/ 2147483647 w 428"/>
                <a:gd name="T93" fmla="*/ 2147483647 h 405"/>
                <a:gd name="T94" fmla="*/ 2147483647 w 428"/>
                <a:gd name="T95" fmla="*/ 2147483647 h 405"/>
                <a:gd name="T96" fmla="*/ 2147483647 w 428"/>
                <a:gd name="T97" fmla="*/ 2147483647 h 405"/>
                <a:gd name="T98" fmla="*/ 2147483647 w 428"/>
                <a:gd name="T99" fmla="*/ 2147483647 h 405"/>
                <a:gd name="T100" fmla="*/ 2147483647 w 428"/>
                <a:gd name="T101" fmla="*/ 2147483647 h 405"/>
                <a:gd name="T102" fmla="*/ 2147483647 w 428"/>
                <a:gd name="T103" fmla="*/ 2147483647 h 405"/>
                <a:gd name="T104" fmla="*/ 2147483647 w 428"/>
                <a:gd name="T105" fmla="*/ 2147483647 h 405"/>
                <a:gd name="T106" fmla="*/ 2147483647 w 428"/>
                <a:gd name="T107" fmla="*/ 0 h 405"/>
                <a:gd name="T108" fmla="*/ 2147483647 w 428"/>
                <a:gd name="T109" fmla="*/ 2147483647 h 405"/>
                <a:gd name="T110" fmla="*/ 2147483647 w 428"/>
                <a:gd name="T111" fmla="*/ 0 h 405"/>
                <a:gd name="T112" fmla="*/ 2147483647 w 428"/>
                <a:gd name="T113" fmla="*/ 2147483647 h 405"/>
                <a:gd name="T114" fmla="*/ 2147483647 w 428"/>
                <a:gd name="T115" fmla="*/ 2147483647 h 405"/>
                <a:gd name="T116" fmla="*/ 2147483647 w 428"/>
                <a:gd name="T117" fmla="*/ 2147483647 h 405"/>
                <a:gd name="T118" fmla="*/ 2147483647 w 428"/>
                <a:gd name="T119" fmla="*/ 2147483647 h 405"/>
                <a:gd name="T120" fmla="*/ 2147483647 w 428"/>
                <a:gd name="T121" fmla="*/ 2147483647 h 405"/>
                <a:gd name="T122" fmla="*/ 2147483647 w 428"/>
                <a:gd name="T123" fmla="*/ 2147483647 h 4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8"/>
                <a:gd name="T187" fmla="*/ 0 h 405"/>
                <a:gd name="T188" fmla="*/ 428 w 428"/>
                <a:gd name="T189" fmla="*/ 405 h 4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7" name="Freeform 32"/>
            <p:cNvSpPr>
              <a:spLocks noChangeAspect="1"/>
            </p:cNvSpPr>
            <p:nvPr/>
          </p:nvSpPr>
          <p:spPr bwMode="gray">
            <a:xfrm>
              <a:off x="4587484" y="5166628"/>
              <a:ext cx="298175" cy="299254"/>
            </a:xfrm>
            <a:custGeom>
              <a:avLst/>
              <a:gdLst>
                <a:gd name="T0" fmla="*/ 2147483647 w 734"/>
                <a:gd name="T1" fmla="*/ 2147483647 h 722"/>
                <a:gd name="T2" fmla="*/ 2147483647 w 734"/>
                <a:gd name="T3" fmla="*/ 2147483647 h 722"/>
                <a:gd name="T4" fmla="*/ 2147483647 w 734"/>
                <a:gd name="T5" fmla="*/ 2147483647 h 722"/>
                <a:gd name="T6" fmla="*/ 2147483647 w 734"/>
                <a:gd name="T7" fmla="*/ 0 h 722"/>
                <a:gd name="T8" fmla="*/ 2147483647 w 734"/>
                <a:gd name="T9" fmla="*/ 2147483647 h 722"/>
                <a:gd name="T10" fmla="*/ 0 w 734"/>
                <a:gd name="T11" fmla="*/ 2147483647 h 722"/>
                <a:gd name="T12" fmla="*/ 2147483647 w 734"/>
                <a:gd name="T13" fmla="*/ 2147483647 h 722"/>
                <a:gd name="T14" fmla="*/ 2147483647 w 734"/>
                <a:gd name="T15" fmla="*/ 2147483647 h 722"/>
                <a:gd name="T16" fmla="*/ 2147483647 w 734"/>
                <a:gd name="T17" fmla="*/ 2147483647 h 722"/>
                <a:gd name="T18" fmla="*/ 2147483647 w 734"/>
                <a:gd name="T19" fmla="*/ 2147483647 h 722"/>
                <a:gd name="T20" fmla="*/ 2147483647 w 734"/>
                <a:gd name="T21" fmla="*/ 2147483647 h 722"/>
                <a:gd name="T22" fmla="*/ 2147483647 w 734"/>
                <a:gd name="T23" fmla="*/ 2147483647 h 722"/>
                <a:gd name="T24" fmla="*/ 2147483647 w 734"/>
                <a:gd name="T25" fmla="*/ 2147483647 h 722"/>
                <a:gd name="T26" fmla="*/ 2147483647 w 734"/>
                <a:gd name="T27" fmla="*/ 2147483647 h 722"/>
                <a:gd name="T28" fmla="*/ 2147483647 w 734"/>
                <a:gd name="T29" fmla="*/ 2147483647 h 722"/>
                <a:gd name="T30" fmla="*/ 2147483647 w 734"/>
                <a:gd name="T31" fmla="*/ 2147483647 h 722"/>
                <a:gd name="T32" fmla="*/ 2147483647 w 734"/>
                <a:gd name="T33" fmla="*/ 2147483647 h 722"/>
                <a:gd name="T34" fmla="*/ 2147483647 w 734"/>
                <a:gd name="T35" fmla="*/ 2147483647 h 722"/>
                <a:gd name="T36" fmla="*/ 2147483647 w 734"/>
                <a:gd name="T37" fmla="*/ 2147483647 h 722"/>
                <a:gd name="T38" fmla="*/ 2147483647 w 734"/>
                <a:gd name="T39" fmla="*/ 2147483647 h 722"/>
                <a:gd name="T40" fmla="*/ 2147483647 w 734"/>
                <a:gd name="T41" fmla="*/ 2147483647 h 722"/>
                <a:gd name="T42" fmla="*/ 2147483647 w 734"/>
                <a:gd name="T43" fmla="*/ 2147483647 h 722"/>
                <a:gd name="T44" fmla="*/ 2147483647 w 734"/>
                <a:gd name="T45" fmla="*/ 2147483647 h 722"/>
                <a:gd name="T46" fmla="*/ 2147483647 w 734"/>
                <a:gd name="T47" fmla="*/ 2147483647 h 722"/>
                <a:gd name="T48" fmla="*/ 2147483647 w 734"/>
                <a:gd name="T49" fmla="*/ 2147483647 h 722"/>
                <a:gd name="T50" fmla="*/ 2147483647 w 734"/>
                <a:gd name="T51" fmla="*/ 2147483647 h 722"/>
                <a:gd name="T52" fmla="*/ 2147483647 w 734"/>
                <a:gd name="T53" fmla="*/ 2147483647 h 722"/>
                <a:gd name="T54" fmla="*/ 2147483647 w 734"/>
                <a:gd name="T55" fmla="*/ 2147483647 h 722"/>
                <a:gd name="T56" fmla="*/ 2147483647 w 734"/>
                <a:gd name="T57" fmla="*/ 2147483647 h 722"/>
                <a:gd name="T58" fmla="*/ 2147483647 w 734"/>
                <a:gd name="T59" fmla="*/ 2147483647 h 722"/>
                <a:gd name="T60" fmla="*/ 2147483647 w 734"/>
                <a:gd name="T61" fmla="*/ 2147483647 h 722"/>
                <a:gd name="T62" fmla="*/ 2147483647 w 734"/>
                <a:gd name="T63" fmla="*/ 2147483647 h 722"/>
                <a:gd name="T64" fmla="*/ 2147483647 w 734"/>
                <a:gd name="T65" fmla="*/ 2147483647 h 722"/>
                <a:gd name="T66" fmla="*/ 2147483647 w 734"/>
                <a:gd name="T67" fmla="*/ 2147483647 h 722"/>
                <a:gd name="T68" fmla="*/ 2147483647 w 734"/>
                <a:gd name="T69" fmla="*/ 2147483647 h 722"/>
                <a:gd name="T70" fmla="*/ 2147483647 w 734"/>
                <a:gd name="T71" fmla="*/ 2147483647 h 722"/>
                <a:gd name="T72" fmla="*/ 2147483647 w 734"/>
                <a:gd name="T73" fmla="*/ 2147483647 h 722"/>
                <a:gd name="T74" fmla="*/ 2147483647 w 734"/>
                <a:gd name="T75" fmla="*/ 2147483647 h 722"/>
                <a:gd name="T76" fmla="*/ 2147483647 w 734"/>
                <a:gd name="T77" fmla="*/ 2147483647 h 722"/>
                <a:gd name="T78" fmla="*/ 2147483647 w 734"/>
                <a:gd name="T79" fmla="*/ 2147483647 h 722"/>
                <a:gd name="T80" fmla="*/ 2147483647 w 734"/>
                <a:gd name="T81" fmla="*/ 2147483647 h 722"/>
                <a:gd name="T82" fmla="*/ 2147483647 w 734"/>
                <a:gd name="T83" fmla="*/ 2147483647 h 722"/>
                <a:gd name="T84" fmla="*/ 2147483647 w 734"/>
                <a:gd name="T85" fmla="*/ 2147483647 h 722"/>
                <a:gd name="T86" fmla="*/ 2147483647 w 734"/>
                <a:gd name="T87" fmla="*/ 2147483647 h 722"/>
                <a:gd name="T88" fmla="*/ 2147483647 w 734"/>
                <a:gd name="T89" fmla="*/ 2147483647 h 722"/>
                <a:gd name="T90" fmla="*/ 2147483647 w 734"/>
                <a:gd name="T91" fmla="*/ 2147483647 h 7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4"/>
                <a:gd name="T139" fmla="*/ 0 h 722"/>
                <a:gd name="T140" fmla="*/ 734 w 734"/>
                <a:gd name="T141" fmla="*/ 722 h 7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8" name="Freeform 33"/>
            <p:cNvSpPr>
              <a:spLocks noChangeAspect="1"/>
            </p:cNvSpPr>
            <p:nvPr/>
          </p:nvSpPr>
          <p:spPr bwMode="gray">
            <a:xfrm>
              <a:off x="4995755" y="5020760"/>
              <a:ext cx="237012" cy="384971"/>
            </a:xfrm>
            <a:custGeom>
              <a:avLst/>
              <a:gdLst>
                <a:gd name="T0" fmla="*/ 2147483647 w 586"/>
                <a:gd name="T1" fmla="*/ 2147483647 h 937"/>
                <a:gd name="T2" fmla="*/ 2147483647 w 586"/>
                <a:gd name="T3" fmla="*/ 2147483647 h 937"/>
                <a:gd name="T4" fmla="*/ 2147483647 w 586"/>
                <a:gd name="T5" fmla="*/ 2147483647 h 937"/>
                <a:gd name="T6" fmla="*/ 2147483647 w 586"/>
                <a:gd name="T7" fmla="*/ 2147483647 h 937"/>
                <a:gd name="T8" fmla="*/ 2147483647 w 586"/>
                <a:gd name="T9" fmla="*/ 2147483647 h 937"/>
                <a:gd name="T10" fmla="*/ 2147483647 w 586"/>
                <a:gd name="T11" fmla="*/ 2147483647 h 937"/>
                <a:gd name="T12" fmla="*/ 2147483647 w 586"/>
                <a:gd name="T13" fmla="*/ 2147483647 h 937"/>
                <a:gd name="T14" fmla="*/ 2147483647 w 586"/>
                <a:gd name="T15" fmla="*/ 2147483647 h 937"/>
                <a:gd name="T16" fmla="*/ 2147483647 w 586"/>
                <a:gd name="T17" fmla="*/ 2147483647 h 937"/>
                <a:gd name="T18" fmla="*/ 2147483647 w 586"/>
                <a:gd name="T19" fmla="*/ 2147483647 h 937"/>
                <a:gd name="T20" fmla="*/ 2147483647 w 586"/>
                <a:gd name="T21" fmla="*/ 2147483647 h 937"/>
                <a:gd name="T22" fmla="*/ 2147483647 w 586"/>
                <a:gd name="T23" fmla="*/ 2147483647 h 937"/>
                <a:gd name="T24" fmla="*/ 2147483647 w 586"/>
                <a:gd name="T25" fmla="*/ 2147483647 h 937"/>
                <a:gd name="T26" fmla="*/ 2147483647 w 586"/>
                <a:gd name="T27" fmla="*/ 2147483647 h 937"/>
                <a:gd name="T28" fmla="*/ 2147483647 w 586"/>
                <a:gd name="T29" fmla="*/ 2147483647 h 937"/>
                <a:gd name="T30" fmla="*/ 2147483647 w 586"/>
                <a:gd name="T31" fmla="*/ 2147483647 h 937"/>
                <a:gd name="T32" fmla="*/ 2147483647 w 586"/>
                <a:gd name="T33" fmla="*/ 2147483647 h 937"/>
                <a:gd name="T34" fmla="*/ 2147483647 w 586"/>
                <a:gd name="T35" fmla="*/ 2147483647 h 937"/>
                <a:gd name="T36" fmla="*/ 2147483647 w 586"/>
                <a:gd name="T37" fmla="*/ 2147483647 h 937"/>
                <a:gd name="T38" fmla="*/ 2147483647 w 586"/>
                <a:gd name="T39" fmla="*/ 2147483647 h 937"/>
                <a:gd name="T40" fmla="*/ 2147483647 w 586"/>
                <a:gd name="T41" fmla="*/ 2147483647 h 937"/>
                <a:gd name="T42" fmla="*/ 2147483647 w 586"/>
                <a:gd name="T43" fmla="*/ 2147483647 h 937"/>
                <a:gd name="T44" fmla="*/ 2147483647 w 586"/>
                <a:gd name="T45" fmla="*/ 2147483647 h 937"/>
                <a:gd name="T46" fmla="*/ 2147483647 w 586"/>
                <a:gd name="T47" fmla="*/ 2147483647 h 937"/>
                <a:gd name="T48" fmla="*/ 2147483647 w 586"/>
                <a:gd name="T49" fmla="*/ 2147483647 h 937"/>
                <a:gd name="T50" fmla="*/ 2147483647 w 586"/>
                <a:gd name="T51" fmla="*/ 2147483647 h 937"/>
                <a:gd name="T52" fmla="*/ 2147483647 w 586"/>
                <a:gd name="T53" fmla="*/ 2147483647 h 937"/>
                <a:gd name="T54" fmla="*/ 2147483647 w 586"/>
                <a:gd name="T55" fmla="*/ 2147483647 h 937"/>
                <a:gd name="T56" fmla="*/ 2147483647 w 586"/>
                <a:gd name="T57" fmla="*/ 2147483647 h 937"/>
                <a:gd name="T58" fmla="*/ 2147483647 w 586"/>
                <a:gd name="T59" fmla="*/ 2147483647 h 937"/>
                <a:gd name="T60" fmla="*/ 2147483647 w 586"/>
                <a:gd name="T61" fmla="*/ 2147483647 h 937"/>
                <a:gd name="T62" fmla="*/ 2147483647 w 586"/>
                <a:gd name="T63" fmla="*/ 2147483647 h 937"/>
                <a:gd name="T64" fmla="*/ 2147483647 w 586"/>
                <a:gd name="T65" fmla="*/ 2147483647 h 937"/>
                <a:gd name="T66" fmla="*/ 2147483647 w 586"/>
                <a:gd name="T67" fmla="*/ 2147483647 h 937"/>
                <a:gd name="T68" fmla="*/ 2147483647 w 586"/>
                <a:gd name="T69" fmla="*/ 2147483647 h 937"/>
                <a:gd name="T70" fmla="*/ 2147483647 w 586"/>
                <a:gd name="T71" fmla="*/ 2147483647 h 937"/>
                <a:gd name="T72" fmla="*/ 2147483647 w 586"/>
                <a:gd name="T73" fmla="*/ 2147483647 h 937"/>
                <a:gd name="T74" fmla="*/ 2147483647 w 586"/>
                <a:gd name="T75" fmla="*/ 2147483647 h 937"/>
                <a:gd name="T76" fmla="*/ 2147483647 w 586"/>
                <a:gd name="T77" fmla="*/ 2147483647 h 937"/>
                <a:gd name="T78" fmla="*/ 2147483647 w 586"/>
                <a:gd name="T79" fmla="*/ 2147483647 h 937"/>
                <a:gd name="T80" fmla="*/ 2147483647 w 586"/>
                <a:gd name="T81" fmla="*/ 2147483647 h 937"/>
                <a:gd name="T82" fmla="*/ 2147483647 w 586"/>
                <a:gd name="T83" fmla="*/ 2147483647 h 937"/>
                <a:gd name="T84" fmla="*/ 2147483647 w 586"/>
                <a:gd name="T85" fmla="*/ 2147483647 h 937"/>
                <a:gd name="T86" fmla="*/ 2147483647 w 586"/>
                <a:gd name="T87" fmla="*/ 2147483647 h 937"/>
                <a:gd name="T88" fmla="*/ 2147483647 w 586"/>
                <a:gd name="T89" fmla="*/ 2147483647 h 937"/>
                <a:gd name="T90" fmla="*/ 2147483647 w 586"/>
                <a:gd name="T91" fmla="*/ 2147483647 h 937"/>
                <a:gd name="T92" fmla="*/ 2147483647 w 586"/>
                <a:gd name="T93" fmla="*/ 2147483647 h 937"/>
                <a:gd name="T94" fmla="*/ 2147483647 w 586"/>
                <a:gd name="T95" fmla="*/ 2147483647 h 937"/>
                <a:gd name="T96" fmla="*/ 2147483647 w 586"/>
                <a:gd name="T97" fmla="*/ 2147483647 h 937"/>
                <a:gd name="T98" fmla="*/ 2147483647 w 586"/>
                <a:gd name="T99" fmla="*/ 2147483647 h 937"/>
                <a:gd name="T100" fmla="*/ 2147483647 w 586"/>
                <a:gd name="T101" fmla="*/ 2147483647 h 937"/>
                <a:gd name="T102" fmla="*/ 2147483647 w 586"/>
                <a:gd name="T103" fmla="*/ 2147483647 h 937"/>
                <a:gd name="T104" fmla="*/ 2147483647 w 586"/>
                <a:gd name="T105" fmla="*/ 2147483647 h 937"/>
                <a:gd name="T106" fmla="*/ 2147483647 w 586"/>
                <a:gd name="T107" fmla="*/ 2147483647 h 937"/>
                <a:gd name="T108" fmla="*/ 2147483647 w 586"/>
                <a:gd name="T109" fmla="*/ 2147483647 h 937"/>
                <a:gd name="T110" fmla="*/ 2147483647 w 586"/>
                <a:gd name="T111" fmla="*/ 2147483647 h 937"/>
                <a:gd name="T112" fmla="*/ 2147483647 w 586"/>
                <a:gd name="T113" fmla="*/ 2147483647 h 937"/>
                <a:gd name="T114" fmla="*/ 2147483647 w 586"/>
                <a:gd name="T115" fmla="*/ 2147483647 h 9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6"/>
                <a:gd name="T175" fmla="*/ 0 h 937"/>
                <a:gd name="T176" fmla="*/ 586 w 586"/>
                <a:gd name="T177" fmla="*/ 937 h 9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99" name="Freeform 34"/>
            <p:cNvSpPr>
              <a:spLocks noChangeAspect="1"/>
            </p:cNvSpPr>
            <p:nvPr/>
          </p:nvSpPr>
          <p:spPr bwMode="gray">
            <a:xfrm>
              <a:off x="4769447" y="5187681"/>
              <a:ext cx="211016" cy="221057"/>
            </a:xfrm>
            <a:custGeom>
              <a:avLst/>
              <a:gdLst>
                <a:gd name="T0" fmla="*/ 0 w 518"/>
                <a:gd name="T1" fmla="*/ 2147483647 h 534"/>
                <a:gd name="T2" fmla="*/ 0 w 518"/>
                <a:gd name="T3" fmla="*/ 2147483647 h 534"/>
                <a:gd name="T4" fmla="*/ 2147483647 w 518"/>
                <a:gd name="T5" fmla="*/ 2147483647 h 534"/>
                <a:gd name="T6" fmla="*/ 2147483647 w 518"/>
                <a:gd name="T7" fmla="*/ 2147483647 h 534"/>
                <a:gd name="T8" fmla="*/ 2147483647 w 518"/>
                <a:gd name="T9" fmla="*/ 2147483647 h 534"/>
                <a:gd name="T10" fmla="*/ 2147483647 w 518"/>
                <a:gd name="T11" fmla="*/ 2147483647 h 534"/>
                <a:gd name="T12" fmla="*/ 2147483647 w 518"/>
                <a:gd name="T13" fmla="*/ 2147483647 h 534"/>
                <a:gd name="T14" fmla="*/ 2147483647 w 518"/>
                <a:gd name="T15" fmla="*/ 2147483647 h 534"/>
                <a:gd name="T16" fmla="*/ 2147483647 w 518"/>
                <a:gd name="T17" fmla="*/ 2147483647 h 534"/>
                <a:gd name="T18" fmla="*/ 2147483647 w 518"/>
                <a:gd name="T19" fmla="*/ 2147483647 h 534"/>
                <a:gd name="T20" fmla="*/ 2147483647 w 518"/>
                <a:gd name="T21" fmla="*/ 2147483647 h 534"/>
                <a:gd name="T22" fmla="*/ 2147483647 w 518"/>
                <a:gd name="T23" fmla="*/ 0 h 534"/>
                <a:gd name="T24" fmla="*/ 2147483647 w 518"/>
                <a:gd name="T25" fmla="*/ 2147483647 h 534"/>
                <a:gd name="T26" fmla="*/ 2147483647 w 518"/>
                <a:gd name="T27" fmla="*/ 2147483647 h 534"/>
                <a:gd name="T28" fmla="*/ 2147483647 w 518"/>
                <a:gd name="T29" fmla="*/ 2147483647 h 534"/>
                <a:gd name="T30" fmla="*/ 2147483647 w 518"/>
                <a:gd name="T31" fmla="*/ 2147483647 h 534"/>
                <a:gd name="T32" fmla="*/ 2147483647 w 518"/>
                <a:gd name="T33" fmla="*/ 2147483647 h 534"/>
                <a:gd name="T34" fmla="*/ 2147483647 w 518"/>
                <a:gd name="T35" fmla="*/ 2147483647 h 534"/>
                <a:gd name="T36" fmla="*/ 2147483647 w 518"/>
                <a:gd name="T37" fmla="*/ 2147483647 h 534"/>
                <a:gd name="T38" fmla="*/ 2147483647 w 518"/>
                <a:gd name="T39" fmla="*/ 2147483647 h 534"/>
                <a:gd name="T40" fmla="*/ 2147483647 w 518"/>
                <a:gd name="T41" fmla="*/ 2147483647 h 534"/>
                <a:gd name="T42" fmla="*/ 2147483647 w 518"/>
                <a:gd name="T43" fmla="*/ 2147483647 h 534"/>
                <a:gd name="T44" fmla="*/ 2147483647 w 518"/>
                <a:gd name="T45" fmla="*/ 2147483647 h 534"/>
                <a:gd name="T46" fmla="*/ 2147483647 w 518"/>
                <a:gd name="T47" fmla="*/ 2147483647 h 534"/>
                <a:gd name="T48" fmla="*/ 2147483647 w 518"/>
                <a:gd name="T49" fmla="*/ 2147483647 h 534"/>
                <a:gd name="T50" fmla="*/ 2147483647 w 518"/>
                <a:gd name="T51" fmla="*/ 2147483647 h 534"/>
                <a:gd name="T52" fmla="*/ 2147483647 w 518"/>
                <a:gd name="T53" fmla="*/ 2147483647 h 534"/>
                <a:gd name="T54" fmla="*/ 2147483647 w 518"/>
                <a:gd name="T55" fmla="*/ 2147483647 h 534"/>
                <a:gd name="T56" fmla="*/ 2147483647 w 518"/>
                <a:gd name="T57" fmla="*/ 2147483647 h 534"/>
                <a:gd name="T58" fmla="*/ 2147483647 w 518"/>
                <a:gd name="T59" fmla="*/ 2147483647 h 534"/>
                <a:gd name="T60" fmla="*/ 2147483647 w 518"/>
                <a:gd name="T61" fmla="*/ 2147483647 h 534"/>
                <a:gd name="T62" fmla="*/ 2147483647 w 518"/>
                <a:gd name="T63" fmla="*/ 2147483647 h 534"/>
                <a:gd name="T64" fmla="*/ 2147483647 w 518"/>
                <a:gd name="T65" fmla="*/ 2147483647 h 534"/>
                <a:gd name="T66" fmla="*/ 2147483647 w 518"/>
                <a:gd name="T67" fmla="*/ 2147483647 h 534"/>
                <a:gd name="T68" fmla="*/ 2147483647 w 518"/>
                <a:gd name="T69" fmla="*/ 2147483647 h 534"/>
                <a:gd name="T70" fmla="*/ 2147483647 w 518"/>
                <a:gd name="T71" fmla="*/ 2147483647 h 534"/>
                <a:gd name="T72" fmla="*/ 2147483647 w 518"/>
                <a:gd name="T73" fmla="*/ 2147483647 h 534"/>
                <a:gd name="T74" fmla="*/ 2147483647 w 518"/>
                <a:gd name="T75" fmla="*/ 2147483647 h 534"/>
                <a:gd name="T76" fmla="*/ 2147483647 w 518"/>
                <a:gd name="T77" fmla="*/ 2147483647 h 534"/>
                <a:gd name="T78" fmla="*/ 2147483647 w 518"/>
                <a:gd name="T79" fmla="*/ 2147483647 h 534"/>
                <a:gd name="T80" fmla="*/ 2147483647 w 518"/>
                <a:gd name="T81" fmla="*/ 2147483647 h 534"/>
                <a:gd name="T82" fmla="*/ 2147483647 w 518"/>
                <a:gd name="T83" fmla="*/ 2147483647 h 534"/>
                <a:gd name="T84" fmla="*/ 2147483647 w 518"/>
                <a:gd name="T85" fmla="*/ 2147483647 h 534"/>
                <a:gd name="T86" fmla="*/ 2147483647 w 518"/>
                <a:gd name="T87" fmla="*/ 2147483647 h 534"/>
                <a:gd name="T88" fmla="*/ 2147483647 w 518"/>
                <a:gd name="T89" fmla="*/ 2147483647 h 534"/>
                <a:gd name="T90" fmla="*/ 0 w 518"/>
                <a:gd name="T91" fmla="*/ 2147483647 h 5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8"/>
                <a:gd name="T139" fmla="*/ 0 h 534"/>
                <a:gd name="T140" fmla="*/ 518 w 518"/>
                <a:gd name="T141" fmla="*/ 534 h 5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0" name="Freeform 35"/>
            <p:cNvSpPr>
              <a:spLocks noChangeAspect="1"/>
            </p:cNvSpPr>
            <p:nvPr/>
          </p:nvSpPr>
          <p:spPr bwMode="gray">
            <a:xfrm>
              <a:off x="3997249" y="4492930"/>
              <a:ext cx="163614" cy="126319"/>
            </a:xfrm>
            <a:custGeom>
              <a:avLst/>
              <a:gdLst>
                <a:gd name="T0" fmla="*/ 2147483647 w 404"/>
                <a:gd name="T1" fmla="*/ 2147483647 h 307"/>
                <a:gd name="T2" fmla="*/ 2147483647 w 404"/>
                <a:gd name="T3" fmla="*/ 2147483647 h 307"/>
                <a:gd name="T4" fmla="*/ 2147483647 w 404"/>
                <a:gd name="T5" fmla="*/ 2147483647 h 307"/>
                <a:gd name="T6" fmla="*/ 2147483647 w 404"/>
                <a:gd name="T7" fmla="*/ 2147483647 h 307"/>
                <a:gd name="T8" fmla="*/ 2147483647 w 404"/>
                <a:gd name="T9" fmla="*/ 2147483647 h 307"/>
                <a:gd name="T10" fmla="*/ 2147483647 w 404"/>
                <a:gd name="T11" fmla="*/ 2147483647 h 307"/>
                <a:gd name="T12" fmla="*/ 2147483647 w 404"/>
                <a:gd name="T13" fmla="*/ 2147483647 h 307"/>
                <a:gd name="T14" fmla="*/ 2147483647 w 404"/>
                <a:gd name="T15" fmla="*/ 2147483647 h 307"/>
                <a:gd name="T16" fmla="*/ 0 w 404"/>
                <a:gd name="T17" fmla="*/ 2147483647 h 307"/>
                <a:gd name="T18" fmla="*/ 2147483647 w 404"/>
                <a:gd name="T19" fmla="*/ 2147483647 h 307"/>
                <a:gd name="T20" fmla="*/ 2147483647 w 404"/>
                <a:gd name="T21" fmla="*/ 2147483647 h 307"/>
                <a:gd name="T22" fmla="*/ 2147483647 w 404"/>
                <a:gd name="T23" fmla="*/ 2147483647 h 307"/>
                <a:gd name="T24" fmla="*/ 2147483647 w 404"/>
                <a:gd name="T25" fmla="*/ 2147483647 h 307"/>
                <a:gd name="T26" fmla="*/ 2147483647 w 404"/>
                <a:gd name="T27" fmla="*/ 2147483647 h 307"/>
                <a:gd name="T28" fmla="*/ 2147483647 w 404"/>
                <a:gd name="T29" fmla="*/ 2147483647 h 307"/>
                <a:gd name="T30" fmla="*/ 2147483647 w 404"/>
                <a:gd name="T31" fmla="*/ 2147483647 h 307"/>
                <a:gd name="T32" fmla="*/ 2147483647 w 404"/>
                <a:gd name="T33" fmla="*/ 2147483647 h 307"/>
                <a:gd name="T34" fmla="*/ 2147483647 w 404"/>
                <a:gd name="T35" fmla="*/ 2147483647 h 307"/>
                <a:gd name="T36" fmla="*/ 2147483647 w 404"/>
                <a:gd name="T37" fmla="*/ 2147483647 h 307"/>
                <a:gd name="T38" fmla="*/ 2147483647 w 404"/>
                <a:gd name="T39" fmla="*/ 2147483647 h 307"/>
                <a:gd name="T40" fmla="*/ 2147483647 w 404"/>
                <a:gd name="T41" fmla="*/ 2147483647 h 307"/>
                <a:gd name="T42" fmla="*/ 2147483647 w 404"/>
                <a:gd name="T43" fmla="*/ 2147483647 h 307"/>
                <a:gd name="T44" fmla="*/ 2147483647 w 404"/>
                <a:gd name="T45" fmla="*/ 2147483647 h 307"/>
                <a:gd name="T46" fmla="*/ 2147483647 w 404"/>
                <a:gd name="T47" fmla="*/ 2147483647 h 307"/>
                <a:gd name="T48" fmla="*/ 2147483647 w 404"/>
                <a:gd name="T49" fmla="*/ 2147483647 h 307"/>
                <a:gd name="T50" fmla="*/ 2147483647 w 404"/>
                <a:gd name="T51" fmla="*/ 2147483647 h 307"/>
                <a:gd name="T52" fmla="*/ 2147483647 w 404"/>
                <a:gd name="T53" fmla="*/ 2147483647 h 307"/>
                <a:gd name="T54" fmla="*/ 2147483647 w 404"/>
                <a:gd name="T55" fmla="*/ 2147483647 h 307"/>
                <a:gd name="T56" fmla="*/ 2147483647 w 404"/>
                <a:gd name="T57" fmla="*/ 2147483647 h 307"/>
                <a:gd name="T58" fmla="*/ 2147483647 w 404"/>
                <a:gd name="T59" fmla="*/ 2147483647 h 307"/>
                <a:gd name="T60" fmla="*/ 2147483647 w 404"/>
                <a:gd name="T61" fmla="*/ 2147483647 h 307"/>
                <a:gd name="T62" fmla="*/ 2147483647 w 404"/>
                <a:gd name="T63" fmla="*/ 2147483647 h 307"/>
                <a:gd name="T64" fmla="*/ 2147483647 w 404"/>
                <a:gd name="T65" fmla="*/ 2147483647 h 307"/>
                <a:gd name="T66" fmla="*/ 2147483647 w 404"/>
                <a:gd name="T67" fmla="*/ 2147483647 h 307"/>
                <a:gd name="T68" fmla="*/ 2147483647 w 404"/>
                <a:gd name="T69" fmla="*/ 2147483647 h 307"/>
                <a:gd name="T70" fmla="*/ 2147483647 w 404"/>
                <a:gd name="T71" fmla="*/ 2147483647 h 307"/>
                <a:gd name="T72" fmla="*/ 2147483647 w 404"/>
                <a:gd name="T73" fmla="*/ 2147483647 h 307"/>
                <a:gd name="T74" fmla="*/ 2147483647 w 404"/>
                <a:gd name="T75" fmla="*/ 2147483647 h 307"/>
                <a:gd name="T76" fmla="*/ 2147483647 w 404"/>
                <a:gd name="T77" fmla="*/ 2147483647 h 307"/>
                <a:gd name="T78" fmla="*/ 2147483647 w 404"/>
                <a:gd name="T79" fmla="*/ 2147483647 h 307"/>
                <a:gd name="T80" fmla="*/ 2147483647 w 404"/>
                <a:gd name="T81" fmla="*/ 2147483647 h 307"/>
                <a:gd name="T82" fmla="*/ 2147483647 w 404"/>
                <a:gd name="T83" fmla="*/ 2147483647 h 307"/>
                <a:gd name="T84" fmla="*/ 2147483647 w 404"/>
                <a:gd name="T85" fmla="*/ 2147483647 h 307"/>
                <a:gd name="T86" fmla="*/ 2147483647 w 404"/>
                <a:gd name="T87" fmla="*/ 2147483647 h 307"/>
                <a:gd name="T88" fmla="*/ 2147483647 w 404"/>
                <a:gd name="T89" fmla="*/ 2147483647 h 307"/>
                <a:gd name="T90" fmla="*/ 2147483647 w 404"/>
                <a:gd name="T91" fmla="*/ 2147483647 h 307"/>
                <a:gd name="T92" fmla="*/ 2147483647 w 404"/>
                <a:gd name="T93" fmla="*/ 2147483647 h 307"/>
                <a:gd name="T94" fmla="*/ 2147483647 w 404"/>
                <a:gd name="T95" fmla="*/ 2147483647 h 307"/>
                <a:gd name="T96" fmla="*/ 2147483647 w 404"/>
                <a:gd name="T97" fmla="*/ 2147483647 h 307"/>
                <a:gd name="T98" fmla="*/ 2147483647 w 404"/>
                <a:gd name="T99" fmla="*/ 2147483647 h 307"/>
                <a:gd name="T100" fmla="*/ 2147483647 w 404"/>
                <a:gd name="T101" fmla="*/ 2147483647 h 307"/>
                <a:gd name="T102" fmla="*/ 2147483647 w 404"/>
                <a:gd name="T103" fmla="*/ 2147483647 h 307"/>
                <a:gd name="T104" fmla="*/ 2147483647 w 404"/>
                <a:gd name="T105" fmla="*/ 2147483647 h 307"/>
                <a:gd name="T106" fmla="*/ 2147483647 w 404"/>
                <a:gd name="T107" fmla="*/ 2147483647 h 3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04"/>
                <a:gd name="T163" fmla="*/ 0 h 307"/>
                <a:gd name="T164" fmla="*/ 404 w 404"/>
                <a:gd name="T165" fmla="*/ 307 h 30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1" name="Freeform 36"/>
            <p:cNvSpPr>
              <a:spLocks noChangeAspect="1"/>
            </p:cNvSpPr>
            <p:nvPr/>
          </p:nvSpPr>
          <p:spPr bwMode="gray">
            <a:xfrm>
              <a:off x="4650177" y="4530523"/>
              <a:ext cx="292059" cy="187975"/>
            </a:xfrm>
            <a:custGeom>
              <a:avLst/>
              <a:gdLst>
                <a:gd name="T0" fmla="*/ 2147483647 w 718"/>
                <a:gd name="T1" fmla="*/ 2147483647 h 451"/>
                <a:gd name="T2" fmla="*/ 2147483647 w 718"/>
                <a:gd name="T3" fmla="*/ 2147483647 h 451"/>
                <a:gd name="T4" fmla="*/ 2147483647 w 718"/>
                <a:gd name="T5" fmla="*/ 2147483647 h 451"/>
                <a:gd name="T6" fmla="*/ 2147483647 w 718"/>
                <a:gd name="T7" fmla="*/ 2147483647 h 451"/>
                <a:gd name="T8" fmla="*/ 2147483647 w 718"/>
                <a:gd name="T9" fmla="*/ 2147483647 h 451"/>
                <a:gd name="T10" fmla="*/ 2147483647 w 718"/>
                <a:gd name="T11" fmla="*/ 2147483647 h 451"/>
                <a:gd name="T12" fmla="*/ 2147483647 w 718"/>
                <a:gd name="T13" fmla="*/ 2147483647 h 451"/>
                <a:gd name="T14" fmla="*/ 2147483647 w 718"/>
                <a:gd name="T15" fmla="*/ 2147483647 h 451"/>
                <a:gd name="T16" fmla="*/ 2147483647 w 718"/>
                <a:gd name="T17" fmla="*/ 2147483647 h 451"/>
                <a:gd name="T18" fmla="*/ 2147483647 w 718"/>
                <a:gd name="T19" fmla="*/ 2147483647 h 451"/>
                <a:gd name="T20" fmla="*/ 2147483647 w 718"/>
                <a:gd name="T21" fmla="*/ 2147483647 h 451"/>
                <a:gd name="T22" fmla="*/ 2147483647 w 718"/>
                <a:gd name="T23" fmla="*/ 2147483647 h 451"/>
                <a:gd name="T24" fmla="*/ 2147483647 w 718"/>
                <a:gd name="T25" fmla="*/ 2147483647 h 451"/>
                <a:gd name="T26" fmla="*/ 2147483647 w 718"/>
                <a:gd name="T27" fmla="*/ 2147483647 h 451"/>
                <a:gd name="T28" fmla="*/ 2147483647 w 718"/>
                <a:gd name="T29" fmla="*/ 2147483647 h 451"/>
                <a:gd name="T30" fmla="*/ 2147483647 w 718"/>
                <a:gd name="T31" fmla="*/ 2147483647 h 451"/>
                <a:gd name="T32" fmla="*/ 2147483647 w 718"/>
                <a:gd name="T33" fmla="*/ 2147483647 h 451"/>
                <a:gd name="T34" fmla="*/ 2147483647 w 718"/>
                <a:gd name="T35" fmla="*/ 2147483647 h 451"/>
                <a:gd name="T36" fmla="*/ 2147483647 w 718"/>
                <a:gd name="T37" fmla="*/ 2147483647 h 451"/>
                <a:gd name="T38" fmla="*/ 2147483647 w 718"/>
                <a:gd name="T39" fmla="*/ 2147483647 h 451"/>
                <a:gd name="T40" fmla="*/ 2147483647 w 718"/>
                <a:gd name="T41" fmla="*/ 2147483647 h 451"/>
                <a:gd name="T42" fmla="*/ 2147483647 w 718"/>
                <a:gd name="T43" fmla="*/ 2147483647 h 451"/>
                <a:gd name="T44" fmla="*/ 2147483647 w 718"/>
                <a:gd name="T45" fmla="*/ 2147483647 h 451"/>
                <a:gd name="T46" fmla="*/ 2147483647 w 718"/>
                <a:gd name="T47" fmla="*/ 2147483647 h 451"/>
                <a:gd name="T48" fmla="*/ 2147483647 w 718"/>
                <a:gd name="T49" fmla="*/ 2147483647 h 451"/>
                <a:gd name="T50" fmla="*/ 2147483647 w 718"/>
                <a:gd name="T51" fmla="*/ 2147483647 h 451"/>
                <a:gd name="T52" fmla="*/ 2147483647 w 718"/>
                <a:gd name="T53" fmla="*/ 2147483647 h 451"/>
                <a:gd name="T54" fmla="*/ 2147483647 w 718"/>
                <a:gd name="T55" fmla="*/ 2147483647 h 451"/>
                <a:gd name="T56" fmla="*/ 2147483647 w 718"/>
                <a:gd name="T57" fmla="*/ 2147483647 h 451"/>
                <a:gd name="T58" fmla="*/ 2147483647 w 718"/>
                <a:gd name="T59" fmla="*/ 2147483647 h 451"/>
                <a:gd name="T60" fmla="*/ 2147483647 w 718"/>
                <a:gd name="T61" fmla="*/ 2147483647 h 451"/>
                <a:gd name="T62" fmla="*/ 2147483647 w 718"/>
                <a:gd name="T63" fmla="*/ 2147483647 h 451"/>
                <a:gd name="T64" fmla="*/ 2147483647 w 718"/>
                <a:gd name="T65" fmla="*/ 2147483647 h 451"/>
                <a:gd name="T66" fmla="*/ 2147483647 w 718"/>
                <a:gd name="T67" fmla="*/ 2147483647 h 451"/>
                <a:gd name="T68" fmla="*/ 2147483647 w 718"/>
                <a:gd name="T69" fmla="*/ 2147483647 h 451"/>
                <a:gd name="T70" fmla="*/ 2147483647 w 718"/>
                <a:gd name="T71" fmla="*/ 2147483647 h 451"/>
                <a:gd name="T72" fmla="*/ 2147483647 w 718"/>
                <a:gd name="T73" fmla="*/ 2147483647 h 451"/>
                <a:gd name="T74" fmla="*/ 2147483647 w 718"/>
                <a:gd name="T75" fmla="*/ 2147483647 h 451"/>
                <a:gd name="T76" fmla="*/ 2147483647 w 718"/>
                <a:gd name="T77" fmla="*/ 2147483647 h 451"/>
                <a:gd name="T78" fmla="*/ 2147483647 w 718"/>
                <a:gd name="T79" fmla="*/ 2147483647 h 451"/>
                <a:gd name="T80" fmla="*/ 2147483647 w 718"/>
                <a:gd name="T81" fmla="*/ 2147483647 h 451"/>
                <a:gd name="T82" fmla="*/ 2147483647 w 718"/>
                <a:gd name="T83" fmla="*/ 2147483647 h 451"/>
                <a:gd name="T84" fmla="*/ 2147483647 w 718"/>
                <a:gd name="T85" fmla="*/ 2147483647 h 451"/>
                <a:gd name="T86" fmla="*/ 2147483647 w 718"/>
                <a:gd name="T87" fmla="*/ 2147483647 h 451"/>
                <a:gd name="T88" fmla="*/ 2147483647 w 718"/>
                <a:gd name="T89" fmla="*/ 2147483647 h 451"/>
                <a:gd name="T90" fmla="*/ 2147483647 w 718"/>
                <a:gd name="T91" fmla="*/ 2147483647 h 451"/>
                <a:gd name="T92" fmla="*/ 2147483647 w 718"/>
                <a:gd name="T93" fmla="*/ 2147483647 h 451"/>
                <a:gd name="T94" fmla="*/ 2147483647 w 718"/>
                <a:gd name="T95" fmla="*/ 2147483647 h 451"/>
                <a:gd name="T96" fmla="*/ 2147483647 w 718"/>
                <a:gd name="T97" fmla="*/ 2147483647 h 451"/>
                <a:gd name="T98" fmla="*/ 2147483647 w 718"/>
                <a:gd name="T99" fmla="*/ 2147483647 h 451"/>
                <a:gd name="T100" fmla="*/ 2147483647 w 718"/>
                <a:gd name="T101" fmla="*/ 2147483647 h 451"/>
                <a:gd name="T102" fmla="*/ 2147483647 w 718"/>
                <a:gd name="T103" fmla="*/ 2147483647 h 451"/>
                <a:gd name="T104" fmla="*/ 2147483647 w 718"/>
                <a:gd name="T105" fmla="*/ 2147483647 h 451"/>
                <a:gd name="T106" fmla="*/ 2147483647 w 718"/>
                <a:gd name="T107" fmla="*/ 2147483647 h 451"/>
                <a:gd name="T108" fmla="*/ 2147483647 w 718"/>
                <a:gd name="T109" fmla="*/ 0 h 4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18"/>
                <a:gd name="T166" fmla="*/ 0 h 451"/>
                <a:gd name="T167" fmla="*/ 718 w 718"/>
                <a:gd name="T168" fmla="*/ 451 h 4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2" name="Freeform 37"/>
            <p:cNvSpPr>
              <a:spLocks noChangeAspect="1"/>
            </p:cNvSpPr>
            <p:nvPr/>
          </p:nvSpPr>
          <p:spPr bwMode="gray">
            <a:xfrm>
              <a:off x="4524790" y="4729024"/>
              <a:ext cx="123858" cy="142861"/>
            </a:xfrm>
            <a:custGeom>
              <a:avLst/>
              <a:gdLst>
                <a:gd name="T0" fmla="*/ 2147483647 w 304"/>
                <a:gd name="T1" fmla="*/ 2147483647 h 343"/>
                <a:gd name="T2" fmla="*/ 2147483647 w 304"/>
                <a:gd name="T3" fmla="*/ 2147483647 h 343"/>
                <a:gd name="T4" fmla="*/ 2147483647 w 304"/>
                <a:gd name="T5" fmla="*/ 2147483647 h 343"/>
                <a:gd name="T6" fmla="*/ 2147483647 w 304"/>
                <a:gd name="T7" fmla="*/ 2147483647 h 343"/>
                <a:gd name="T8" fmla="*/ 2147483647 w 304"/>
                <a:gd name="T9" fmla="*/ 2147483647 h 343"/>
                <a:gd name="T10" fmla="*/ 2147483647 w 304"/>
                <a:gd name="T11" fmla="*/ 2147483647 h 343"/>
                <a:gd name="T12" fmla="*/ 2147483647 w 304"/>
                <a:gd name="T13" fmla="*/ 2147483647 h 343"/>
                <a:gd name="T14" fmla="*/ 2147483647 w 304"/>
                <a:gd name="T15" fmla="*/ 2147483647 h 343"/>
                <a:gd name="T16" fmla="*/ 2147483647 w 304"/>
                <a:gd name="T17" fmla="*/ 2147483647 h 343"/>
                <a:gd name="T18" fmla="*/ 2147483647 w 304"/>
                <a:gd name="T19" fmla="*/ 2147483647 h 343"/>
                <a:gd name="T20" fmla="*/ 2147483647 w 304"/>
                <a:gd name="T21" fmla="*/ 2147483647 h 343"/>
                <a:gd name="T22" fmla="*/ 2147483647 w 304"/>
                <a:gd name="T23" fmla="*/ 2147483647 h 343"/>
                <a:gd name="T24" fmla="*/ 2147483647 w 304"/>
                <a:gd name="T25" fmla="*/ 2147483647 h 343"/>
                <a:gd name="T26" fmla="*/ 2147483647 w 304"/>
                <a:gd name="T27" fmla="*/ 2147483647 h 343"/>
                <a:gd name="T28" fmla="*/ 2147483647 w 304"/>
                <a:gd name="T29" fmla="*/ 2147483647 h 343"/>
                <a:gd name="T30" fmla="*/ 2147483647 w 304"/>
                <a:gd name="T31" fmla="*/ 2147483647 h 343"/>
                <a:gd name="T32" fmla="*/ 2147483647 w 304"/>
                <a:gd name="T33" fmla="*/ 2147483647 h 343"/>
                <a:gd name="T34" fmla="*/ 2147483647 w 304"/>
                <a:gd name="T35" fmla="*/ 2147483647 h 343"/>
                <a:gd name="T36" fmla="*/ 2147483647 w 304"/>
                <a:gd name="T37" fmla="*/ 2147483647 h 343"/>
                <a:gd name="T38" fmla="*/ 2147483647 w 304"/>
                <a:gd name="T39" fmla="*/ 0 h 343"/>
                <a:gd name="T40" fmla="*/ 2147483647 w 304"/>
                <a:gd name="T41" fmla="*/ 0 h 343"/>
                <a:gd name="T42" fmla="*/ 2147483647 w 304"/>
                <a:gd name="T43" fmla="*/ 2147483647 h 343"/>
                <a:gd name="T44" fmla="*/ 2147483647 w 304"/>
                <a:gd name="T45" fmla="*/ 2147483647 h 343"/>
                <a:gd name="T46" fmla="*/ 2147483647 w 304"/>
                <a:gd name="T47" fmla="*/ 2147483647 h 343"/>
                <a:gd name="T48" fmla="*/ 2147483647 w 304"/>
                <a:gd name="T49" fmla="*/ 2147483647 h 343"/>
                <a:gd name="T50" fmla="*/ 2147483647 w 304"/>
                <a:gd name="T51" fmla="*/ 2147483647 h 343"/>
                <a:gd name="T52" fmla="*/ 2147483647 w 304"/>
                <a:gd name="T53" fmla="*/ 2147483647 h 343"/>
                <a:gd name="T54" fmla="*/ 2147483647 w 304"/>
                <a:gd name="T55" fmla="*/ 2147483647 h 343"/>
                <a:gd name="T56" fmla="*/ 2147483647 w 304"/>
                <a:gd name="T57" fmla="*/ 2147483647 h 343"/>
                <a:gd name="T58" fmla="*/ 2147483647 w 304"/>
                <a:gd name="T59" fmla="*/ 2147483647 h 343"/>
                <a:gd name="T60" fmla="*/ 2147483647 w 304"/>
                <a:gd name="T61" fmla="*/ 2147483647 h 343"/>
                <a:gd name="T62" fmla="*/ 2147483647 w 304"/>
                <a:gd name="T63" fmla="*/ 2147483647 h 343"/>
                <a:gd name="T64" fmla="*/ 2147483647 w 304"/>
                <a:gd name="T65" fmla="*/ 2147483647 h 343"/>
                <a:gd name="T66" fmla="*/ 2147483647 w 304"/>
                <a:gd name="T67" fmla="*/ 2147483647 h 343"/>
                <a:gd name="T68" fmla="*/ 2147483647 w 304"/>
                <a:gd name="T69" fmla="*/ 2147483647 h 343"/>
                <a:gd name="T70" fmla="*/ 2147483647 w 304"/>
                <a:gd name="T71" fmla="*/ 2147483647 h 343"/>
                <a:gd name="T72" fmla="*/ 2147483647 w 304"/>
                <a:gd name="T73" fmla="*/ 2147483647 h 343"/>
                <a:gd name="T74" fmla="*/ 2147483647 w 304"/>
                <a:gd name="T75" fmla="*/ 2147483647 h 343"/>
                <a:gd name="T76" fmla="*/ 2147483647 w 304"/>
                <a:gd name="T77" fmla="*/ 2147483647 h 3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4"/>
                <a:gd name="T118" fmla="*/ 0 h 343"/>
                <a:gd name="T119" fmla="*/ 304 w 304"/>
                <a:gd name="T120" fmla="*/ 343 h 3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3" name="Freeform 38"/>
            <p:cNvSpPr>
              <a:spLocks noChangeAspect="1"/>
            </p:cNvSpPr>
            <p:nvPr/>
          </p:nvSpPr>
          <p:spPr bwMode="gray">
            <a:xfrm>
              <a:off x="3957493" y="4465861"/>
              <a:ext cx="68810" cy="19549"/>
            </a:xfrm>
            <a:custGeom>
              <a:avLst/>
              <a:gdLst>
                <a:gd name="T0" fmla="*/ 2147483647 w 168"/>
                <a:gd name="T1" fmla="*/ 2147483647 h 45"/>
                <a:gd name="T2" fmla="*/ 2147483647 w 168"/>
                <a:gd name="T3" fmla="*/ 2147483647 h 45"/>
                <a:gd name="T4" fmla="*/ 2147483647 w 168"/>
                <a:gd name="T5" fmla="*/ 2147483647 h 45"/>
                <a:gd name="T6" fmla="*/ 2147483647 w 168"/>
                <a:gd name="T7" fmla="*/ 2147483647 h 45"/>
                <a:gd name="T8" fmla="*/ 2147483647 w 168"/>
                <a:gd name="T9" fmla="*/ 2147483647 h 45"/>
                <a:gd name="T10" fmla="*/ 2147483647 w 168"/>
                <a:gd name="T11" fmla="*/ 2147483647 h 45"/>
                <a:gd name="T12" fmla="*/ 2147483647 w 168"/>
                <a:gd name="T13" fmla="*/ 2147483647 h 45"/>
                <a:gd name="T14" fmla="*/ 2147483647 w 168"/>
                <a:gd name="T15" fmla="*/ 2147483647 h 45"/>
                <a:gd name="T16" fmla="*/ 2147483647 w 168"/>
                <a:gd name="T17" fmla="*/ 2147483647 h 45"/>
                <a:gd name="T18" fmla="*/ 2147483647 w 168"/>
                <a:gd name="T19" fmla="*/ 2147483647 h 45"/>
                <a:gd name="T20" fmla="*/ 2147483647 w 168"/>
                <a:gd name="T21" fmla="*/ 2147483647 h 45"/>
                <a:gd name="T22" fmla="*/ 2147483647 w 168"/>
                <a:gd name="T23" fmla="*/ 2147483647 h 45"/>
                <a:gd name="T24" fmla="*/ 2147483647 w 168"/>
                <a:gd name="T25" fmla="*/ 2147483647 h 45"/>
                <a:gd name="T26" fmla="*/ 2147483647 w 168"/>
                <a:gd name="T27" fmla="*/ 2147483647 h 45"/>
                <a:gd name="T28" fmla="*/ 2147483647 w 168"/>
                <a:gd name="T29" fmla="*/ 2147483647 h 45"/>
                <a:gd name="T30" fmla="*/ 2147483647 w 168"/>
                <a:gd name="T31" fmla="*/ 2147483647 h 45"/>
                <a:gd name="T32" fmla="*/ 2147483647 w 168"/>
                <a:gd name="T33" fmla="*/ 2147483647 h 45"/>
                <a:gd name="T34" fmla="*/ 2147483647 w 168"/>
                <a:gd name="T35" fmla="*/ 2147483647 h 45"/>
                <a:gd name="T36" fmla="*/ 2147483647 w 168"/>
                <a:gd name="T37" fmla="*/ 2147483647 h 45"/>
                <a:gd name="T38" fmla="*/ 2147483647 w 168"/>
                <a:gd name="T39" fmla="*/ 2147483647 h 45"/>
                <a:gd name="T40" fmla="*/ 2147483647 w 168"/>
                <a:gd name="T41" fmla="*/ 2147483647 h 45"/>
                <a:gd name="T42" fmla="*/ 2147483647 w 168"/>
                <a:gd name="T43" fmla="*/ 2147483647 h 45"/>
                <a:gd name="T44" fmla="*/ 2147483647 w 168"/>
                <a:gd name="T45" fmla="*/ 2147483647 h 45"/>
                <a:gd name="T46" fmla="*/ 2147483647 w 168"/>
                <a:gd name="T47" fmla="*/ 2147483647 h 45"/>
                <a:gd name="T48" fmla="*/ 2147483647 w 168"/>
                <a:gd name="T49" fmla="*/ 2147483647 h 45"/>
                <a:gd name="T50" fmla="*/ 2147483647 w 168"/>
                <a:gd name="T51" fmla="*/ 2147483647 h 45"/>
                <a:gd name="T52" fmla="*/ 2147483647 w 168"/>
                <a:gd name="T53" fmla="*/ 2147483647 h 45"/>
                <a:gd name="T54" fmla="*/ 2147483647 w 168"/>
                <a:gd name="T55" fmla="*/ 2147483647 h 45"/>
                <a:gd name="T56" fmla="*/ 2147483647 w 168"/>
                <a:gd name="T57" fmla="*/ 2147483647 h 45"/>
                <a:gd name="T58" fmla="*/ 2147483647 w 168"/>
                <a:gd name="T59" fmla="*/ 2147483647 h 45"/>
                <a:gd name="T60" fmla="*/ 2147483647 w 168"/>
                <a:gd name="T61" fmla="*/ 2147483647 h 45"/>
                <a:gd name="T62" fmla="*/ 2147483647 w 168"/>
                <a:gd name="T63" fmla="*/ 2147483647 h 45"/>
                <a:gd name="T64" fmla="*/ 2147483647 w 168"/>
                <a:gd name="T65" fmla="*/ 2147483647 h 45"/>
                <a:gd name="T66" fmla="*/ 2147483647 w 168"/>
                <a:gd name="T67" fmla="*/ 2147483647 h 45"/>
                <a:gd name="T68" fmla="*/ 2147483647 w 168"/>
                <a:gd name="T69" fmla="*/ 2147483647 h 45"/>
                <a:gd name="T70" fmla="*/ 2147483647 w 168"/>
                <a:gd name="T71" fmla="*/ 2147483647 h 45"/>
                <a:gd name="T72" fmla="*/ 2147483647 w 168"/>
                <a:gd name="T73" fmla="*/ 0 h 45"/>
                <a:gd name="T74" fmla="*/ 2147483647 w 168"/>
                <a:gd name="T75" fmla="*/ 0 h 45"/>
                <a:gd name="T76" fmla="*/ 2147483647 w 168"/>
                <a:gd name="T77" fmla="*/ 0 h 45"/>
                <a:gd name="T78" fmla="*/ 2147483647 w 168"/>
                <a:gd name="T79" fmla="*/ 0 h 45"/>
                <a:gd name="T80" fmla="*/ 2147483647 w 168"/>
                <a:gd name="T81" fmla="*/ 2147483647 h 45"/>
                <a:gd name="T82" fmla="*/ 2147483647 w 168"/>
                <a:gd name="T83" fmla="*/ 0 h 45"/>
                <a:gd name="T84" fmla="*/ 2147483647 w 168"/>
                <a:gd name="T85" fmla="*/ 2147483647 h 45"/>
                <a:gd name="T86" fmla="*/ 2147483647 w 168"/>
                <a:gd name="T87" fmla="*/ 2147483647 h 45"/>
                <a:gd name="T88" fmla="*/ 2147483647 w 168"/>
                <a:gd name="T89" fmla="*/ 2147483647 h 45"/>
                <a:gd name="T90" fmla="*/ 2147483647 w 168"/>
                <a:gd name="T91" fmla="*/ 2147483647 h 45"/>
                <a:gd name="T92" fmla="*/ 2147483647 w 168"/>
                <a:gd name="T93" fmla="*/ 2147483647 h 45"/>
                <a:gd name="T94" fmla="*/ 2147483647 w 168"/>
                <a:gd name="T95" fmla="*/ 2147483647 h 45"/>
                <a:gd name="T96" fmla="*/ 2147483647 w 168"/>
                <a:gd name="T97" fmla="*/ 2147483647 h 45"/>
                <a:gd name="T98" fmla="*/ 2147483647 w 168"/>
                <a:gd name="T99" fmla="*/ 2147483647 h 45"/>
                <a:gd name="T100" fmla="*/ 2147483647 w 168"/>
                <a:gd name="T101" fmla="*/ 2147483647 h 45"/>
                <a:gd name="T102" fmla="*/ 0 w 168"/>
                <a:gd name="T103" fmla="*/ 2147483647 h 45"/>
                <a:gd name="T104" fmla="*/ 0 w 168"/>
                <a:gd name="T105" fmla="*/ 2147483647 h 45"/>
                <a:gd name="T106" fmla="*/ 0 w 168"/>
                <a:gd name="T107" fmla="*/ 2147483647 h 45"/>
                <a:gd name="T108" fmla="*/ 0 w 168"/>
                <a:gd name="T109" fmla="*/ 2147483647 h 45"/>
                <a:gd name="T110" fmla="*/ 2147483647 w 168"/>
                <a:gd name="T111" fmla="*/ 2147483647 h 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8"/>
                <a:gd name="T169" fmla="*/ 0 h 45"/>
                <a:gd name="T170" fmla="*/ 168 w 168"/>
                <a:gd name="T171" fmla="*/ 45 h 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04" name="Freeform 39"/>
            <p:cNvSpPr>
              <a:spLocks noChangeAspect="1"/>
            </p:cNvSpPr>
            <p:nvPr/>
          </p:nvSpPr>
          <p:spPr bwMode="gray">
            <a:xfrm>
              <a:off x="3959021" y="4492930"/>
              <a:ext cx="70339" cy="39098"/>
            </a:xfrm>
            <a:custGeom>
              <a:avLst/>
              <a:gdLst>
                <a:gd name="T0" fmla="*/ 2147483647 w 173"/>
                <a:gd name="T1" fmla="*/ 0 h 99"/>
                <a:gd name="T2" fmla="*/ 2147483647 w 173"/>
                <a:gd name="T3" fmla="*/ 2147483647 h 99"/>
                <a:gd name="T4" fmla="*/ 2147483647 w 173"/>
                <a:gd name="T5" fmla="*/ 2147483647 h 99"/>
                <a:gd name="T6" fmla="*/ 2147483647 w 173"/>
                <a:gd name="T7" fmla="*/ 2147483647 h 99"/>
                <a:gd name="T8" fmla="*/ 2147483647 w 173"/>
                <a:gd name="T9" fmla="*/ 2147483647 h 99"/>
                <a:gd name="T10" fmla="*/ 2147483647 w 173"/>
                <a:gd name="T11" fmla="*/ 2147483647 h 99"/>
                <a:gd name="T12" fmla="*/ 2147483647 w 173"/>
                <a:gd name="T13" fmla="*/ 2147483647 h 99"/>
                <a:gd name="T14" fmla="*/ 2147483647 w 173"/>
                <a:gd name="T15" fmla="*/ 2147483647 h 99"/>
                <a:gd name="T16" fmla="*/ 2147483647 w 173"/>
                <a:gd name="T17" fmla="*/ 2147483647 h 99"/>
                <a:gd name="T18" fmla="*/ 2147483647 w 173"/>
                <a:gd name="T19" fmla="*/ 2147483647 h 99"/>
                <a:gd name="T20" fmla="*/ 2147483647 w 173"/>
                <a:gd name="T21" fmla="*/ 2147483647 h 99"/>
                <a:gd name="T22" fmla="*/ 2147483647 w 173"/>
                <a:gd name="T23" fmla="*/ 2147483647 h 99"/>
                <a:gd name="T24" fmla="*/ 2147483647 w 173"/>
                <a:gd name="T25" fmla="*/ 2147483647 h 99"/>
                <a:gd name="T26" fmla="*/ 2147483647 w 173"/>
                <a:gd name="T27" fmla="*/ 2147483647 h 99"/>
                <a:gd name="T28" fmla="*/ 2147483647 w 173"/>
                <a:gd name="T29" fmla="*/ 2147483647 h 99"/>
                <a:gd name="T30" fmla="*/ 2147483647 w 173"/>
                <a:gd name="T31" fmla="*/ 2147483647 h 99"/>
                <a:gd name="T32" fmla="*/ 2147483647 w 173"/>
                <a:gd name="T33" fmla="*/ 2147483647 h 99"/>
                <a:gd name="T34" fmla="*/ 2147483647 w 173"/>
                <a:gd name="T35" fmla="*/ 2147483647 h 99"/>
                <a:gd name="T36" fmla="*/ 2147483647 w 173"/>
                <a:gd name="T37" fmla="*/ 2147483647 h 99"/>
                <a:gd name="T38" fmla="*/ 2147483647 w 173"/>
                <a:gd name="T39" fmla="*/ 2147483647 h 99"/>
                <a:gd name="T40" fmla="*/ 2147483647 w 173"/>
                <a:gd name="T41" fmla="*/ 2147483647 h 99"/>
                <a:gd name="T42" fmla="*/ 2147483647 w 173"/>
                <a:gd name="T43" fmla="*/ 2147483647 h 99"/>
                <a:gd name="T44" fmla="*/ 2147483647 w 173"/>
                <a:gd name="T45" fmla="*/ 2147483647 h 99"/>
                <a:gd name="T46" fmla="*/ 2147483647 w 173"/>
                <a:gd name="T47" fmla="*/ 2147483647 h 99"/>
                <a:gd name="T48" fmla="*/ 2147483647 w 173"/>
                <a:gd name="T49" fmla="*/ 2147483647 h 99"/>
                <a:gd name="T50" fmla="*/ 2147483647 w 173"/>
                <a:gd name="T51" fmla="*/ 2147483647 h 99"/>
                <a:gd name="T52" fmla="*/ 2147483647 w 173"/>
                <a:gd name="T53" fmla="*/ 2147483647 h 99"/>
                <a:gd name="T54" fmla="*/ 2147483647 w 173"/>
                <a:gd name="T55" fmla="*/ 2147483647 h 99"/>
                <a:gd name="T56" fmla="*/ 2147483647 w 173"/>
                <a:gd name="T57" fmla="*/ 2147483647 h 99"/>
                <a:gd name="T58" fmla="*/ 2147483647 w 173"/>
                <a:gd name="T59" fmla="*/ 2147483647 h 99"/>
                <a:gd name="T60" fmla="*/ 2147483647 w 173"/>
                <a:gd name="T61" fmla="*/ 2147483647 h 99"/>
                <a:gd name="T62" fmla="*/ 2147483647 w 173"/>
                <a:gd name="T63" fmla="*/ 2147483647 h 99"/>
                <a:gd name="T64" fmla="*/ 2147483647 w 173"/>
                <a:gd name="T65" fmla="*/ 2147483647 h 99"/>
                <a:gd name="T66" fmla="*/ 2147483647 w 173"/>
                <a:gd name="T67" fmla="*/ 2147483647 h 99"/>
                <a:gd name="T68" fmla="*/ 2147483647 w 173"/>
                <a:gd name="T69" fmla="*/ 2147483647 h 99"/>
                <a:gd name="T70" fmla="*/ 2147483647 w 173"/>
                <a:gd name="T71" fmla="*/ 2147483647 h 99"/>
                <a:gd name="T72" fmla="*/ 2147483647 w 173"/>
                <a:gd name="T73" fmla="*/ 2147483647 h 99"/>
                <a:gd name="T74" fmla="*/ 2147483647 w 173"/>
                <a:gd name="T75" fmla="*/ 2147483647 h 99"/>
                <a:gd name="T76" fmla="*/ 2147483647 w 173"/>
                <a:gd name="T77" fmla="*/ 2147483647 h 99"/>
                <a:gd name="T78" fmla="*/ 2147483647 w 173"/>
                <a:gd name="T79" fmla="*/ 2147483647 h 99"/>
                <a:gd name="T80" fmla="*/ 2147483647 w 173"/>
                <a:gd name="T81" fmla="*/ 2147483647 h 99"/>
                <a:gd name="T82" fmla="*/ 2147483647 w 173"/>
                <a:gd name="T83" fmla="*/ 2147483647 h 99"/>
                <a:gd name="T84" fmla="*/ 2147483647 w 173"/>
                <a:gd name="T85" fmla="*/ 2147483647 h 99"/>
                <a:gd name="T86" fmla="*/ 2147483647 w 173"/>
                <a:gd name="T87" fmla="*/ 2147483647 h 99"/>
                <a:gd name="T88" fmla="*/ 2147483647 w 173"/>
                <a:gd name="T89" fmla="*/ 2147483647 h 99"/>
                <a:gd name="T90" fmla="*/ 0 w 173"/>
                <a:gd name="T91" fmla="*/ 2147483647 h 99"/>
                <a:gd name="T92" fmla="*/ 0 w 173"/>
                <a:gd name="T93" fmla="*/ 2147483647 h 99"/>
                <a:gd name="T94" fmla="*/ 2147483647 w 173"/>
                <a:gd name="T95" fmla="*/ 2147483647 h 99"/>
                <a:gd name="T96" fmla="*/ 2147483647 w 173"/>
                <a:gd name="T97" fmla="*/ 2147483647 h 99"/>
                <a:gd name="T98" fmla="*/ 2147483647 w 173"/>
                <a:gd name="T99" fmla="*/ 2147483647 h 99"/>
                <a:gd name="T100" fmla="*/ 2147483647 w 173"/>
                <a:gd name="T101" fmla="*/ 2147483647 h 99"/>
                <a:gd name="T102" fmla="*/ 2147483647 w 173"/>
                <a:gd name="T103" fmla="*/ 2147483647 h 99"/>
                <a:gd name="T104" fmla="*/ 2147483647 w 173"/>
                <a:gd name="T105" fmla="*/ 2147483647 h 99"/>
                <a:gd name="T106" fmla="*/ 2147483647 w 173"/>
                <a:gd name="T107" fmla="*/ 2147483647 h 99"/>
                <a:gd name="T108" fmla="*/ 2147483647 w 173"/>
                <a:gd name="T109" fmla="*/ 2147483647 h 99"/>
                <a:gd name="T110" fmla="*/ 2147483647 w 173"/>
                <a:gd name="T111" fmla="*/ 0 h 99"/>
                <a:gd name="T112" fmla="*/ 2147483647 w 173"/>
                <a:gd name="T113" fmla="*/ 0 h 99"/>
                <a:gd name="T114" fmla="*/ 2147483647 w 173"/>
                <a:gd name="T115" fmla="*/ 0 h 99"/>
                <a:gd name="T116" fmla="*/ 2147483647 w 173"/>
                <a:gd name="T117" fmla="*/ 0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3"/>
                <a:gd name="T178" fmla="*/ 0 h 99"/>
                <a:gd name="T179" fmla="*/ 173 w 173"/>
                <a:gd name="T180" fmla="*/ 99 h 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5" name="Freeform 40"/>
            <p:cNvSpPr>
              <a:spLocks noChangeAspect="1"/>
            </p:cNvSpPr>
            <p:nvPr/>
          </p:nvSpPr>
          <p:spPr bwMode="gray">
            <a:xfrm>
              <a:off x="4076763" y="4587668"/>
              <a:ext cx="90217" cy="96243"/>
            </a:xfrm>
            <a:custGeom>
              <a:avLst/>
              <a:gdLst>
                <a:gd name="T0" fmla="*/ 2147483647 w 227"/>
                <a:gd name="T1" fmla="*/ 2147483647 h 228"/>
                <a:gd name="T2" fmla="*/ 2147483647 w 227"/>
                <a:gd name="T3" fmla="*/ 2147483647 h 228"/>
                <a:gd name="T4" fmla="*/ 2147483647 w 227"/>
                <a:gd name="T5" fmla="*/ 2147483647 h 228"/>
                <a:gd name="T6" fmla="*/ 2147483647 w 227"/>
                <a:gd name="T7" fmla="*/ 2147483647 h 228"/>
                <a:gd name="T8" fmla="*/ 2147483647 w 227"/>
                <a:gd name="T9" fmla="*/ 2147483647 h 228"/>
                <a:gd name="T10" fmla="*/ 2147483647 w 227"/>
                <a:gd name="T11" fmla="*/ 2147483647 h 228"/>
                <a:gd name="T12" fmla="*/ 2147483647 w 227"/>
                <a:gd name="T13" fmla="*/ 2147483647 h 228"/>
                <a:gd name="T14" fmla="*/ 2147483647 w 227"/>
                <a:gd name="T15" fmla="*/ 2147483647 h 228"/>
                <a:gd name="T16" fmla="*/ 2147483647 w 227"/>
                <a:gd name="T17" fmla="*/ 2147483647 h 228"/>
                <a:gd name="T18" fmla="*/ 2147483647 w 227"/>
                <a:gd name="T19" fmla="*/ 2147483647 h 228"/>
                <a:gd name="T20" fmla="*/ 2147483647 w 227"/>
                <a:gd name="T21" fmla="*/ 2147483647 h 228"/>
                <a:gd name="T22" fmla="*/ 2147483647 w 227"/>
                <a:gd name="T23" fmla="*/ 0 h 228"/>
                <a:gd name="T24" fmla="*/ 2147483647 w 227"/>
                <a:gd name="T25" fmla="*/ 0 h 228"/>
                <a:gd name="T26" fmla="*/ 2147483647 w 227"/>
                <a:gd name="T27" fmla="*/ 2147483647 h 228"/>
                <a:gd name="T28" fmla="*/ 2147483647 w 227"/>
                <a:gd name="T29" fmla="*/ 0 h 228"/>
                <a:gd name="T30" fmla="*/ 2147483647 w 227"/>
                <a:gd name="T31" fmla="*/ 2147483647 h 228"/>
                <a:gd name="T32" fmla="*/ 2147483647 w 227"/>
                <a:gd name="T33" fmla="*/ 2147483647 h 228"/>
                <a:gd name="T34" fmla="*/ 2147483647 w 227"/>
                <a:gd name="T35" fmla="*/ 2147483647 h 228"/>
                <a:gd name="T36" fmla="*/ 2147483647 w 227"/>
                <a:gd name="T37" fmla="*/ 2147483647 h 228"/>
                <a:gd name="T38" fmla="*/ 2147483647 w 227"/>
                <a:gd name="T39" fmla="*/ 2147483647 h 228"/>
                <a:gd name="T40" fmla="*/ 2147483647 w 227"/>
                <a:gd name="T41" fmla="*/ 2147483647 h 228"/>
                <a:gd name="T42" fmla="*/ 2147483647 w 227"/>
                <a:gd name="T43" fmla="*/ 2147483647 h 228"/>
                <a:gd name="T44" fmla="*/ 2147483647 w 227"/>
                <a:gd name="T45" fmla="*/ 2147483647 h 228"/>
                <a:gd name="T46" fmla="*/ 2147483647 w 227"/>
                <a:gd name="T47" fmla="*/ 2147483647 h 228"/>
                <a:gd name="T48" fmla="*/ 2147483647 w 227"/>
                <a:gd name="T49" fmla="*/ 2147483647 h 228"/>
                <a:gd name="T50" fmla="*/ 2147483647 w 227"/>
                <a:gd name="T51" fmla="*/ 2147483647 h 228"/>
                <a:gd name="T52" fmla="*/ 2147483647 w 227"/>
                <a:gd name="T53" fmla="*/ 2147483647 h 228"/>
                <a:gd name="T54" fmla="*/ 2147483647 w 227"/>
                <a:gd name="T55" fmla="*/ 2147483647 h 228"/>
                <a:gd name="T56" fmla="*/ 2147483647 w 227"/>
                <a:gd name="T57" fmla="*/ 2147483647 h 228"/>
                <a:gd name="T58" fmla="*/ 2147483647 w 227"/>
                <a:gd name="T59" fmla="*/ 2147483647 h 228"/>
                <a:gd name="T60" fmla="*/ 2147483647 w 227"/>
                <a:gd name="T61" fmla="*/ 2147483647 h 228"/>
                <a:gd name="T62" fmla="*/ 2147483647 w 227"/>
                <a:gd name="T63" fmla="*/ 2147483647 h 228"/>
                <a:gd name="T64" fmla="*/ 2147483647 w 227"/>
                <a:gd name="T65" fmla="*/ 2147483647 h 228"/>
                <a:gd name="T66" fmla="*/ 2147483647 w 227"/>
                <a:gd name="T67" fmla="*/ 2147483647 h 228"/>
                <a:gd name="T68" fmla="*/ 2147483647 w 227"/>
                <a:gd name="T69" fmla="*/ 2147483647 h 228"/>
                <a:gd name="T70" fmla="*/ 2147483647 w 227"/>
                <a:gd name="T71" fmla="*/ 2147483647 h 228"/>
                <a:gd name="T72" fmla="*/ 2147483647 w 227"/>
                <a:gd name="T73" fmla="*/ 2147483647 h 228"/>
                <a:gd name="T74" fmla="*/ 2147483647 w 227"/>
                <a:gd name="T75" fmla="*/ 2147483647 h 228"/>
                <a:gd name="T76" fmla="*/ 2147483647 w 227"/>
                <a:gd name="T77" fmla="*/ 2147483647 h 228"/>
                <a:gd name="T78" fmla="*/ 2147483647 w 227"/>
                <a:gd name="T79" fmla="*/ 2147483647 h 228"/>
                <a:gd name="T80" fmla="*/ 2147483647 w 227"/>
                <a:gd name="T81" fmla="*/ 2147483647 h 228"/>
                <a:gd name="T82" fmla="*/ 2147483647 w 227"/>
                <a:gd name="T83" fmla="*/ 2147483647 h 228"/>
                <a:gd name="T84" fmla="*/ 2147483647 w 227"/>
                <a:gd name="T85" fmla="*/ 2147483647 h 228"/>
                <a:gd name="T86" fmla="*/ 2147483647 w 227"/>
                <a:gd name="T87" fmla="*/ 2147483647 h 228"/>
                <a:gd name="T88" fmla="*/ 2147483647 w 227"/>
                <a:gd name="T89" fmla="*/ 2147483647 h 228"/>
                <a:gd name="T90" fmla="*/ 2147483647 w 227"/>
                <a:gd name="T91" fmla="*/ 2147483647 h 228"/>
                <a:gd name="T92" fmla="*/ 2147483647 w 227"/>
                <a:gd name="T93" fmla="*/ 2147483647 h 228"/>
                <a:gd name="T94" fmla="*/ 2147483647 w 227"/>
                <a:gd name="T95" fmla="*/ 2147483647 h 228"/>
                <a:gd name="T96" fmla="*/ 2147483647 w 227"/>
                <a:gd name="T97" fmla="*/ 2147483647 h 228"/>
                <a:gd name="T98" fmla="*/ 2147483647 w 227"/>
                <a:gd name="T99" fmla="*/ 2147483647 h 228"/>
                <a:gd name="T100" fmla="*/ 2147483647 w 227"/>
                <a:gd name="T101" fmla="*/ 2147483647 h 228"/>
                <a:gd name="T102" fmla="*/ 2147483647 w 227"/>
                <a:gd name="T103" fmla="*/ 2147483647 h 228"/>
                <a:gd name="T104" fmla="*/ 2147483647 w 227"/>
                <a:gd name="T105" fmla="*/ 2147483647 h 228"/>
                <a:gd name="T106" fmla="*/ 2147483647 w 227"/>
                <a:gd name="T107" fmla="*/ 2147483647 h 228"/>
                <a:gd name="T108" fmla="*/ 2147483647 w 227"/>
                <a:gd name="T109" fmla="*/ 2147483647 h 228"/>
                <a:gd name="T110" fmla="*/ 2147483647 w 227"/>
                <a:gd name="T111" fmla="*/ 2147483647 h 228"/>
                <a:gd name="T112" fmla="*/ 2147483647 w 227"/>
                <a:gd name="T113" fmla="*/ 2147483647 h 228"/>
                <a:gd name="T114" fmla="*/ 2147483647 w 227"/>
                <a:gd name="T115" fmla="*/ 2147483647 h 228"/>
                <a:gd name="T116" fmla="*/ 2147483647 w 227"/>
                <a:gd name="T117" fmla="*/ 2147483647 h 228"/>
                <a:gd name="T118" fmla="*/ 2147483647 w 227"/>
                <a:gd name="T119" fmla="*/ 2147483647 h 228"/>
                <a:gd name="T120" fmla="*/ 2147483647 w 227"/>
                <a:gd name="T121" fmla="*/ 2147483647 h 228"/>
                <a:gd name="T122" fmla="*/ 2147483647 w 227"/>
                <a:gd name="T123" fmla="*/ 2147483647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7"/>
                <a:gd name="T187" fmla="*/ 0 h 228"/>
                <a:gd name="T188" fmla="*/ 227 w 22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6" name="Freeform 41"/>
            <p:cNvSpPr>
              <a:spLocks noChangeAspect="1"/>
            </p:cNvSpPr>
            <p:nvPr/>
          </p:nvSpPr>
          <p:spPr bwMode="gray">
            <a:xfrm>
              <a:off x="4390229" y="4465861"/>
              <a:ext cx="259948" cy="221057"/>
            </a:xfrm>
            <a:custGeom>
              <a:avLst/>
              <a:gdLst>
                <a:gd name="T0" fmla="*/ 2147483647 w 642"/>
                <a:gd name="T1" fmla="*/ 2147483647 h 532"/>
                <a:gd name="T2" fmla="*/ 2147483647 w 642"/>
                <a:gd name="T3" fmla="*/ 2147483647 h 532"/>
                <a:gd name="T4" fmla="*/ 2147483647 w 642"/>
                <a:gd name="T5" fmla="*/ 2147483647 h 532"/>
                <a:gd name="T6" fmla="*/ 2147483647 w 642"/>
                <a:gd name="T7" fmla="*/ 2147483647 h 532"/>
                <a:gd name="T8" fmla="*/ 2147483647 w 642"/>
                <a:gd name="T9" fmla="*/ 2147483647 h 532"/>
                <a:gd name="T10" fmla="*/ 2147483647 w 642"/>
                <a:gd name="T11" fmla="*/ 2147483647 h 532"/>
                <a:gd name="T12" fmla="*/ 2147483647 w 642"/>
                <a:gd name="T13" fmla="*/ 2147483647 h 532"/>
                <a:gd name="T14" fmla="*/ 2147483647 w 642"/>
                <a:gd name="T15" fmla="*/ 2147483647 h 532"/>
                <a:gd name="T16" fmla="*/ 2147483647 w 642"/>
                <a:gd name="T17" fmla="*/ 2147483647 h 532"/>
                <a:gd name="T18" fmla="*/ 2147483647 w 642"/>
                <a:gd name="T19" fmla="*/ 2147483647 h 532"/>
                <a:gd name="T20" fmla="*/ 2147483647 w 642"/>
                <a:gd name="T21" fmla="*/ 2147483647 h 532"/>
                <a:gd name="T22" fmla="*/ 2147483647 w 642"/>
                <a:gd name="T23" fmla="*/ 2147483647 h 532"/>
                <a:gd name="T24" fmla="*/ 2147483647 w 642"/>
                <a:gd name="T25" fmla="*/ 2147483647 h 532"/>
                <a:gd name="T26" fmla="*/ 2147483647 w 642"/>
                <a:gd name="T27" fmla="*/ 2147483647 h 532"/>
                <a:gd name="T28" fmla="*/ 2147483647 w 642"/>
                <a:gd name="T29" fmla="*/ 2147483647 h 532"/>
                <a:gd name="T30" fmla="*/ 2147483647 w 642"/>
                <a:gd name="T31" fmla="*/ 2147483647 h 532"/>
                <a:gd name="T32" fmla="*/ 2147483647 w 642"/>
                <a:gd name="T33" fmla="*/ 2147483647 h 532"/>
                <a:gd name="T34" fmla="*/ 2147483647 w 642"/>
                <a:gd name="T35" fmla="*/ 2147483647 h 532"/>
                <a:gd name="T36" fmla="*/ 2147483647 w 642"/>
                <a:gd name="T37" fmla="*/ 2147483647 h 532"/>
                <a:gd name="T38" fmla="*/ 2147483647 w 642"/>
                <a:gd name="T39" fmla="*/ 2147483647 h 532"/>
                <a:gd name="T40" fmla="*/ 2147483647 w 642"/>
                <a:gd name="T41" fmla="*/ 2147483647 h 532"/>
                <a:gd name="T42" fmla="*/ 2147483647 w 642"/>
                <a:gd name="T43" fmla="*/ 2147483647 h 532"/>
                <a:gd name="T44" fmla="*/ 2147483647 w 642"/>
                <a:gd name="T45" fmla="*/ 2147483647 h 532"/>
                <a:gd name="T46" fmla="*/ 2147483647 w 642"/>
                <a:gd name="T47" fmla="*/ 2147483647 h 532"/>
                <a:gd name="T48" fmla="*/ 2147483647 w 642"/>
                <a:gd name="T49" fmla="*/ 2147483647 h 532"/>
                <a:gd name="T50" fmla="*/ 2147483647 w 642"/>
                <a:gd name="T51" fmla="*/ 2147483647 h 532"/>
                <a:gd name="T52" fmla="*/ 2147483647 w 642"/>
                <a:gd name="T53" fmla="*/ 2147483647 h 532"/>
                <a:gd name="T54" fmla="*/ 2147483647 w 642"/>
                <a:gd name="T55" fmla="*/ 2147483647 h 532"/>
                <a:gd name="T56" fmla="*/ 2147483647 w 642"/>
                <a:gd name="T57" fmla="*/ 2147483647 h 532"/>
                <a:gd name="T58" fmla="*/ 2147483647 w 642"/>
                <a:gd name="T59" fmla="*/ 2147483647 h 532"/>
                <a:gd name="T60" fmla="*/ 2147483647 w 642"/>
                <a:gd name="T61" fmla="*/ 2147483647 h 532"/>
                <a:gd name="T62" fmla="*/ 2147483647 w 642"/>
                <a:gd name="T63" fmla="*/ 2147483647 h 532"/>
                <a:gd name="T64" fmla="*/ 2147483647 w 642"/>
                <a:gd name="T65" fmla="*/ 2147483647 h 532"/>
                <a:gd name="T66" fmla="*/ 2147483647 w 642"/>
                <a:gd name="T67" fmla="*/ 2147483647 h 532"/>
                <a:gd name="T68" fmla="*/ 2147483647 w 642"/>
                <a:gd name="T69" fmla="*/ 2147483647 h 532"/>
                <a:gd name="T70" fmla="*/ 2147483647 w 642"/>
                <a:gd name="T71" fmla="*/ 2147483647 h 532"/>
                <a:gd name="T72" fmla="*/ 2147483647 w 642"/>
                <a:gd name="T73" fmla="*/ 2147483647 h 532"/>
                <a:gd name="T74" fmla="*/ 2147483647 w 642"/>
                <a:gd name="T75" fmla="*/ 2147483647 h 532"/>
                <a:gd name="T76" fmla="*/ 2147483647 w 642"/>
                <a:gd name="T77" fmla="*/ 2147483647 h 532"/>
                <a:gd name="T78" fmla="*/ 2147483647 w 642"/>
                <a:gd name="T79" fmla="*/ 2147483647 h 532"/>
                <a:gd name="T80" fmla="*/ 2147483647 w 642"/>
                <a:gd name="T81" fmla="*/ 2147483647 h 532"/>
                <a:gd name="T82" fmla="*/ 2147483647 w 642"/>
                <a:gd name="T83" fmla="*/ 2147483647 h 532"/>
                <a:gd name="T84" fmla="*/ 2147483647 w 642"/>
                <a:gd name="T85" fmla="*/ 2147483647 h 532"/>
                <a:gd name="T86" fmla="*/ 2147483647 w 642"/>
                <a:gd name="T87" fmla="*/ 2147483647 h 532"/>
                <a:gd name="T88" fmla="*/ 2147483647 w 642"/>
                <a:gd name="T89" fmla="*/ 2147483647 h 532"/>
                <a:gd name="T90" fmla="*/ 2147483647 w 642"/>
                <a:gd name="T91" fmla="*/ 2147483647 h 532"/>
                <a:gd name="T92" fmla="*/ 2147483647 w 642"/>
                <a:gd name="T93" fmla="*/ 2147483647 h 532"/>
                <a:gd name="T94" fmla="*/ 2147483647 w 642"/>
                <a:gd name="T95" fmla="*/ 2147483647 h 532"/>
                <a:gd name="T96" fmla="*/ 2147483647 w 642"/>
                <a:gd name="T97" fmla="*/ 2147483647 h 532"/>
                <a:gd name="T98" fmla="*/ 2147483647 w 642"/>
                <a:gd name="T99" fmla="*/ 2147483647 h 532"/>
                <a:gd name="T100" fmla="*/ 0 w 642"/>
                <a:gd name="T101" fmla="*/ 2147483647 h 532"/>
                <a:gd name="T102" fmla="*/ 2147483647 w 642"/>
                <a:gd name="T103" fmla="*/ 2147483647 h 532"/>
                <a:gd name="T104" fmla="*/ 2147483647 w 642"/>
                <a:gd name="T105" fmla="*/ 2147483647 h 532"/>
                <a:gd name="T106" fmla="*/ 2147483647 w 642"/>
                <a:gd name="T107" fmla="*/ 2147483647 h 532"/>
                <a:gd name="T108" fmla="*/ 2147483647 w 642"/>
                <a:gd name="T109" fmla="*/ 2147483647 h 532"/>
                <a:gd name="T110" fmla="*/ 2147483647 w 642"/>
                <a:gd name="T111" fmla="*/ 2147483647 h 532"/>
                <a:gd name="T112" fmla="*/ 2147483647 w 642"/>
                <a:gd name="T113" fmla="*/ 2147483647 h 532"/>
                <a:gd name="T114" fmla="*/ 2147483647 w 642"/>
                <a:gd name="T115" fmla="*/ 2147483647 h 532"/>
                <a:gd name="T116" fmla="*/ 2147483647 w 642"/>
                <a:gd name="T117" fmla="*/ 2147483647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2"/>
                <a:gd name="T178" fmla="*/ 0 h 532"/>
                <a:gd name="T179" fmla="*/ 642 w 642"/>
                <a:gd name="T180" fmla="*/ 532 h 53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07" name="Freeform 42"/>
            <p:cNvSpPr>
              <a:spLocks noChangeAspect="1"/>
            </p:cNvSpPr>
            <p:nvPr/>
          </p:nvSpPr>
          <p:spPr bwMode="gray">
            <a:xfrm>
              <a:off x="4575251" y="4697445"/>
              <a:ext cx="169730" cy="198501"/>
            </a:xfrm>
            <a:custGeom>
              <a:avLst/>
              <a:gdLst>
                <a:gd name="T0" fmla="*/ 2147483647 w 417"/>
                <a:gd name="T1" fmla="*/ 2147483647 h 479"/>
                <a:gd name="T2" fmla="*/ 2147483647 w 417"/>
                <a:gd name="T3" fmla="*/ 2147483647 h 479"/>
                <a:gd name="T4" fmla="*/ 2147483647 w 417"/>
                <a:gd name="T5" fmla="*/ 0 h 479"/>
                <a:gd name="T6" fmla="*/ 2147483647 w 417"/>
                <a:gd name="T7" fmla="*/ 2147483647 h 479"/>
                <a:gd name="T8" fmla="*/ 2147483647 w 417"/>
                <a:gd name="T9" fmla="*/ 2147483647 h 479"/>
                <a:gd name="T10" fmla="*/ 2147483647 w 417"/>
                <a:gd name="T11" fmla="*/ 2147483647 h 479"/>
                <a:gd name="T12" fmla="*/ 2147483647 w 417"/>
                <a:gd name="T13" fmla="*/ 2147483647 h 479"/>
                <a:gd name="T14" fmla="*/ 2147483647 w 417"/>
                <a:gd name="T15" fmla="*/ 2147483647 h 479"/>
                <a:gd name="T16" fmla="*/ 2147483647 w 417"/>
                <a:gd name="T17" fmla="*/ 2147483647 h 479"/>
                <a:gd name="T18" fmla="*/ 2147483647 w 417"/>
                <a:gd name="T19" fmla="*/ 2147483647 h 479"/>
                <a:gd name="T20" fmla="*/ 2147483647 w 417"/>
                <a:gd name="T21" fmla="*/ 2147483647 h 479"/>
                <a:gd name="T22" fmla="*/ 2147483647 w 417"/>
                <a:gd name="T23" fmla="*/ 2147483647 h 479"/>
                <a:gd name="T24" fmla="*/ 2147483647 w 417"/>
                <a:gd name="T25" fmla="*/ 2147483647 h 479"/>
                <a:gd name="T26" fmla="*/ 2147483647 w 417"/>
                <a:gd name="T27" fmla="*/ 2147483647 h 479"/>
                <a:gd name="T28" fmla="*/ 2147483647 w 417"/>
                <a:gd name="T29" fmla="*/ 2147483647 h 479"/>
                <a:gd name="T30" fmla="*/ 2147483647 w 417"/>
                <a:gd name="T31" fmla="*/ 2147483647 h 479"/>
                <a:gd name="T32" fmla="*/ 2147483647 w 417"/>
                <a:gd name="T33" fmla="*/ 2147483647 h 479"/>
                <a:gd name="T34" fmla="*/ 2147483647 w 417"/>
                <a:gd name="T35" fmla="*/ 2147483647 h 479"/>
                <a:gd name="T36" fmla="*/ 2147483647 w 417"/>
                <a:gd name="T37" fmla="*/ 2147483647 h 479"/>
                <a:gd name="T38" fmla="*/ 2147483647 w 417"/>
                <a:gd name="T39" fmla="*/ 2147483647 h 479"/>
                <a:gd name="T40" fmla="*/ 2147483647 w 417"/>
                <a:gd name="T41" fmla="*/ 2147483647 h 479"/>
                <a:gd name="T42" fmla="*/ 2147483647 w 417"/>
                <a:gd name="T43" fmla="*/ 2147483647 h 479"/>
                <a:gd name="T44" fmla="*/ 2147483647 w 417"/>
                <a:gd name="T45" fmla="*/ 2147483647 h 479"/>
                <a:gd name="T46" fmla="*/ 2147483647 w 417"/>
                <a:gd name="T47" fmla="*/ 2147483647 h 479"/>
                <a:gd name="T48" fmla="*/ 2147483647 w 417"/>
                <a:gd name="T49" fmla="*/ 2147483647 h 479"/>
                <a:gd name="T50" fmla="*/ 2147483647 w 417"/>
                <a:gd name="T51" fmla="*/ 2147483647 h 479"/>
                <a:gd name="T52" fmla="*/ 0 w 417"/>
                <a:gd name="T53" fmla="*/ 2147483647 h 479"/>
                <a:gd name="T54" fmla="*/ 2147483647 w 417"/>
                <a:gd name="T55" fmla="*/ 2147483647 h 479"/>
                <a:gd name="T56" fmla="*/ 2147483647 w 417"/>
                <a:gd name="T57" fmla="*/ 2147483647 h 479"/>
                <a:gd name="T58" fmla="*/ 2147483647 w 417"/>
                <a:gd name="T59" fmla="*/ 2147483647 h 479"/>
                <a:gd name="T60" fmla="*/ 2147483647 w 417"/>
                <a:gd name="T61" fmla="*/ 2147483647 h 479"/>
                <a:gd name="T62" fmla="*/ 2147483647 w 417"/>
                <a:gd name="T63" fmla="*/ 2147483647 h 479"/>
                <a:gd name="T64" fmla="*/ 2147483647 w 417"/>
                <a:gd name="T65" fmla="*/ 2147483647 h 479"/>
                <a:gd name="T66" fmla="*/ 2147483647 w 417"/>
                <a:gd name="T67" fmla="*/ 2147483647 h 479"/>
                <a:gd name="T68" fmla="*/ 2147483647 w 417"/>
                <a:gd name="T69" fmla="*/ 2147483647 h 479"/>
                <a:gd name="T70" fmla="*/ 2147483647 w 417"/>
                <a:gd name="T71" fmla="*/ 2147483647 h 479"/>
                <a:gd name="T72" fmla="*/ 2147483647 w 417"/>
                <a:gd name="T73" fmla="*/ 2147483647 h 479"/>
                <a:gd name="T74" fmla="*/ 2147483647 w 417"/>
                <a:gd name="T75" fmla="*/ 2147483647 h 479"/>
                <a:gd name="T76" fmla="*/ 2147483647 w 417"/>
                <a:gd name="T77" fmla="*/ 2147483647 h 479"/>
                <a:gd name="T78" fmla="*/ 2147483647 w 417"/>
                <a:gd name="T79" fmla="*/ 2147483647 h 479"/>
                <a:gd name="T80" fmla="*/ 2147483647 w 417"/>
                <a:gd name="T81" fmla="*/ 2147483647 h 479"/>
                <a:gd name="T82" fmla="*/ 2147483647 w 417"/>
                <a:gd name="T83" fmla="*/ 2147483647 h 479"/>
                <a:gd name="T84" fmla="*/ 2147483647 w 417"/>
                <a:gd name="T85" fmla="*/ 2147483647 h 479"/>
                <a:gd name="T86" fmla="*/ 2147483647 w 417"/>
                <a:gd name="T87" fmla="*/ 2147483647 h 479"/>
                <a:gd name="T88" fmla="*/ 2147483647 w 417"/>
                <a:gd name="T89" fmla="*/ 2147483647 h 479"/>
                <a:gd name="T90" fmla="*/ 2147483647 w 417"/>
                <a:gd name="T91" fmla="*/ 2147483647 h 479"/>
                <a:gd name="T92" fmla="*/ 2147483647 w 417"/>
                <a:gd name="T93" fmla="*/ 2147483647 h 4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7"/>
                <a:gd name="T142" fmla="*/ 0 h 479"/>
                <a:gd name="T143" fmla="*/ 417 w 417"/>
                <a:gd name="T144" fmla="*/ 479 h 4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08" name="Freeform 43"/>
            <p:cNvSpPr>
              <a:spLocks noChangeAspect="1"/>
            </p:cNvSpPr>
            <p:nvPr/>
          </p:nvSpPr>
          <p:spPr bwMode="gray">
            <a:xfrm>
              <a:off x="4537023" y="4730529"/>
              <a:ext cx="42815" cy="28571"/>
            </a:xfrm>
            <a:custGeom>
              <a:avLst/>
              <a:gdLst>
                <a:gd name="T0" fmla="*/ 2147483647 w 107"/>
                <a:gd name="T1" fmla="*/ 0 h 69"/>
                <a:gd name="T2" fmla="*/ 2147483647 w 107"/>
                <a:gd name="T3" fmla="*/ 0 h 69"/>
                <a:gd name="T4" fmla="*/ 2147483647 w 107"/>
                <a:gd name="T5" fmla="*/ 2147483647 h 69"/>
                <a:gd name="T6" fmla="*/ 2147483647 w 107"/>
                <a:gd name="T7" fmla="*/ 2147483647 h 69"/>
                <a:gd name="T8" fmla="*/ 2147483647 w 107"/>
                <a:gd name="T9" fmla="*/ 2147483647 h 69"/>
                <a:gd name="T10" fmla="*/ 2147483647 w 107"/>
                <a:gd name="T11" fmla="*/ 2147483647 h 69"/>
                <a:gd name="T12" fmla="*/ 2147483647 w 107"/>
                <a:gd name="T13" fmla="*/ 2147483647 h 69"/>
                <a:gd name="T14" fmla="*/ 0 w 107"/>
                <a:gd name="T15" fmla="*/ 2147483647 h 69"/>
                <a:gd name="T16" fmla="*/ 2147483647 w 107"/>
                <a:gd name="T17" fmla="*/ 2147483647 h 69"/>
                <a:gd name="T18" fmla="*/ 2147483647 w 107"/>
                <a:gd name="T19" fmla="*/ 2147483647 h 69"/>
                <a:gd name="T20" fmla="*/ 2147483647 w 107"/>
                <a:gd name="T21" fmla="*/ 2147483647 h 69"/>
                <a:gd name="T22" fmla="*/ 2147483647 w 107"/>
                <a:gd name="T23" fmla="*/ 2147483647 h 69"/>
                <a:gd name="T24" fmla="*/ 2147483647 w 107"/>
                <a:gd name="T25" fmla="*/ 2147483647 h 69"/>
                <a:gd name="T26" fmla="*/ 2147483647 w 107"/>
                <a:gd name="T27" fmla="*/ 2147483647 h 69"/>
                <a:gd name="T28" fmla="*/ 2147483647 w 107"/>
                <a:gd name="T29" fmla="*/ 2147483647 h 69"/>
                <a:gd name="T30" fmla="*/ 2147483647 w 107"/>
                <a:gd name="T31" fmla="*/ 2147483647 h 69"/>
                <a:gd name="T32" fmla="*/ 2147483647 w 107"/>
                <a:gd name="T33" fmla="*/ 2147483647 h 69"/>
                <a:gd name="T34" fmla="*/ 2147483647 w 107"/>
                <a:gd name="T35" fmla="*/ 0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7"/>
                <a:gd name="T55" fmla="*/ 0 h 69"/>
                <a:gd name="T56" fmla="*/ 107 w 107"/>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09" name="Freeform 44"/>
            <p:cNvSpPr>
              <a:spLocks noChangeAspect="1"/>
            </p:cNvSpPr>
            <p:nvPr/>
          </p:nvSpPr>
          <p:spPr bwMode="gray">
            <a:xfrm>
              <a:off x="4977405" y="4834290"/>
              <a:ext cx="36698" cy="45114"/>
            </a:xfrm>
            <a:custGeom>
              <a:avLst/>
              <a:gdLst>
                <a:gd name="T0" fmla="*/ 2147483647 w 93"/>
                <a:gd name="T1" fmla="*/ 2147483647 h 114"/>
                <a:gd name="T2" fmla="*/ 2147483647 w 93"/>
                <a:gd name="T3" fmla="*/ 0 h 114"/>
                <a:gd name="T4" fmla="*/ 2147483647 w 93"/>
                <a:gd name="T5" fmla="*/ 0 h 114"/>
                <a:gd name="T6" fmla="*/ 2147483647 w 93"/>
                <a:gd name="T7" fmla="*/ 0 h 114"/>
                <a:gd name="T8" fmla="*/ 2147483647 w 93"/>
                <a:gd name="T9" fmla="*/ 0 h 114"/>
                <a:gd name="T10" fmla="*/ 2147483647 w 93"/>
                <a:gd name="T11" fmla="*/ 2147483647 h 114"/>
                <a:gd name="T12" fmla="*/ 2147483647 w 93"/>
                <a:gd name="T13" fmla="*/ 2147483647 h 114"/>
                <a:gd name="T14" fmla="*/ 2147483647 w 93"/>
                <a:gd name="T15" fmla="*/ 2147483647 h 114"/>
                <a:gd name="T16" fmla="*/ 2147483647 w 93"/>
                <a:gd name="T17" fmla="*/ 2147483647 h 114"/>
                <a:gd name="T18" fmla="*/ 2147483647 w 93"/>
                <a:gd name="T19" fmla="*/ 2147483647 h 114"/>
                <a:gd name="T20" fmla="*/ 2147483647 w 93"/>
                <a:gd name="T21" fmla="*/ 2147483647 h 114"/>
                <a:gd name="T22" fmla="*/ 2147483647 w 93"/>
                <a:gd name="T23" fmla="*/ 2147483647 h 114"/>
                <a:gd name="T24" fmla="*/ 2147483647 w 93"/>
                <a:gd name="T25" fmla="*/ 2147483647 h 114"/>
                <a:gd name="T26" fmla="*/ 2147483647 w 93"/>
                <a:gd name="T27" fmla="*/ 2147483647 h 114"/>
                <a:gd name="T28" fmla="*/ 2147483647 w 93"/>
                <a:gd name="T29" fmla="*/ 2147483647 h 114"/>
                <a:gd name="T30" fmla="*/ 2147483647 w 93"/>
                <a:gd name="T31" fmla="*/ 2147483647 h 114"/>
                <a:gd name="T32" fmla="*/ 2147483647 w 93"/>
                <a:gd name="T33" fmla="*/ 2147483647 h 114"/>
                <a:gd name="T34" fmla="*/ 2147483647 w 93"/>
                <a:gd name="T35" fmla="*/ 2147483647 h 114"/>
                <a:gd name="T36" fmla="*/ 2147483647 w 93"/>
                <a:gd name="T37" fmla="*/ 2147483647 h 114"/>
                <a:gd name="T38" fmla="*/ 0 w 93"/>
                <a:gd name="T39" fmla="*/ 2147483647 h 114"/>
                <a:gd name="T40" fmla="*/ 0 w 93"/>
                <a:gd name="T41" fmla="*/ 2147483647 h 114"/>
                <a:gd name="T42" fmla="*/ 0 w 93"/>
                <a:gd name="T43" fmla="*/ 2147483647 h 114"/>
                <a:gd name="T44" fmla="*/ 2147483647 w 93"/>
                <a:gd name="T45" fmla="*/ 2147483647 h 114"/>
                <a:gd name="T46" fmla="*/ 2147483647 w 93"/>
                <a:gd name="T47" fmla="*/ 2147483647 h 114"/>
                <a:gd name="T48" fmla="*/ 2147483647 w 93"/>
                <a:gd name="T49" fmla="*/ 2147483647 h 114"/>
                <a:gd name="T50" fmla="*/ 2147483647 w 93"/>
                <a:gd name="T51" fmla="*/ 2147483647 h 114"/>
                <a:gd name="T52" fmla="*/ 2147483647 w 93"/>
                <a:gd name="T53" fmla="*/ 2147483647 h 114"/>
                <a:gd name="T54" fmla="*/ 2147483647 w 93"/>
                <a:gd name="T55" fmla="*/ 2147483647 h 114"/>
                <a:gd name="T56" fmla="*/ 2147483647 w 93"/>
                <a:gd name="T57" fmla="*/ 2147483647 h 114"/>
                <a:gd name="T58" fmla="*/ 2147483647 w 93"/>
                <a:gd name="T59" fmla="*/ 2147483647 h 114"/>
                <a:gd name="T60" fmla="*/ 2147483647 w 93"/>
                <a:gd name="T61" fmla="*/ 2147483647 h 114"/>
                <a:gd name="T62" fmla="*/ 2147483647 w 93"/>
                <a:gd name="T63" fmla="*/ 2147483647 h 114"/>
                <a:gd name="T64" fmla="*/ 2147483647 w 93"/>
                <a:gd name="T65" fmla="*/ 2147483647 h 114"/>
                <a:gd name="T66" fmla="*/ 2147483647 w 93"/>
                <a:gd name="T67" fmla="*/ 2147483647 h 114"/>
                <a:gd name="T68" fmla="*/ 2147483647 w 93"/>
                <a:gd name="T69" fmla="*/ 2147483647 h 114"/>
                <a:gd name="T70" fmla="*/ 2147483647 w 93"/>
                <a:gd name="T71" fmla="*/ 2147483647 h 114"/>
                <a:gd name="T72" fmla="*/ 2147483647 w 93"/>
                <a:gd name="T73" fmla="*/ 2147483647 h 114"/>
                <a:gd name="T74" fmla="*/ 2147483647 w 93"/>
                <a:gd name="T75" fmla="*/ 2147483647 h 114"/>
                <a:gd name="T76" fmla="*/ 2147483647 w 93"/>
                <a:gd name="T77" fmla="*/ 2147483647 h 114"/>
                <a:gd name="T78" fmla="*/ 2147483647 w 93"/>
                <a:gd name="T79" fmla="*/ 2147483647 h 114"/>
                <a:gd name="T80" fmla="*/ 2147483647 w 93"/>
                <a:gd name="T81" fmla="*/ 2147483647 h 114"/>
                <a:gd name="T82" fmla="*/ 2147483647 w 93"/>
                <a:gd name="T83" fmla="*/ 2147483647 h 114"/>
                <a:gd name="T84" fmla="*/ 2147483647 w 93"/>
                <a:gd name="T85" fmla="*/ 2147483647 h 114"/>
                <a:gd name="T86" fmla="*/ 2147483647 w 93"/>
                <a:gd name="T87" fmla="*/ 2147483647 h 114"/>
                <a:gd name="T88" fmla="*/ 2147483647 w 93"/>
                <a:gd name="T89" fmla="*/ 2147483647 h 114"/>
                <a:gd name="T90" fmla="*/ 2147483647 w 93"/>
                <a:gd name="T91" fmla="*/ 2147483647 h 114"/>
                <a:gd name="T92" fmla="*/ 2147483647 w 93"/>
                <a:gd name="T93" fmla="*/ 2147483647 h 114"/>
                <a:gd name="T94" fmla="*/ 2147483647 w 93"/>
                <a:gd name="T95" fmla="*/ 2147483647 h 114"/>
                <a:gd name="T96" fmla="*/ 2147483647 w 93"/>
                <a:gd name="T97" fmla="*/ 2147483647 h 1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114"/>
                <a:gd name="T149" fmla="*/ 93 w 93"/>
                <a:gd name="T150" fmla="*/ 114 h 1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0" name="Freeform 45"/>
            <p:cNvSpPr>
              <a:spLocks noChangeAspect="1"/>
            </p:cNvSpPr>
            <p:nvPr/>
          </p:nvSpPr>
          <p:spPr bwMode="gray">
            <a:xfrm>
              <a:off x="4989639" y="4686918"/>
              <a:ext cx="117742" cy="126319"/>
            </a:xfrm>
            <a:custGeom>
              <a:avLst/>
              <a:gdLst>
                <a:gd name="T0" fmla="*/ 2147483647 w 289"/>
                <a:gd name="T1" fmla="*/ 0 h 302"/>
                <a:gd name="T2" fmla="*/ 2147483647 w 289"/>
                <a:gd name="T3" fmla="*/ 2147483647 h 302"/>
                <a:gd name="T4" fmla="*/ 2147483647 w 289"/>
                <a:gd name="T5" fmla="*/ 2147483647 h 302"/>
                <a:gd name="T6" fmla="*/ 2147483647 w 289"/>
                <a:gd name="T7" fmla="*/ 2147483647 h 302"/>
                <a:gd name="T8" fmla="*/ 2147483647 w 289"/>
                <a:gd name="T9" fmla="*/ 2147483647 h 302"/>
                <a:gd name="T10" fmla="*/ 2147483647 w 289"/>
                <a:gd name="T11" fmla="*/ 2147483647 h 302"/>
                <a:gd name="T12" fmla="*/ 2147483647 w 289"/>
                <a:gd name="T13" fmla="*/ 2147483647 h 302"/>
                <a:gd name="T14" fmla="*/ 2147483647 w 289"/>
                <a:gd name="T15" fmla="*/ 2147483647 h 302"/>
                <a:gd name="T16" fmla="*/ 2147483647 w 289"/>
                <a:gd name="T17" fmla="*/ 2147483647 h 302"/>
                <a:gd name="T18" fmla="*/ 2147483647 w 289"/>
                <a:gd name="T19" fmla="*/ 2147483647 h 302"/>
                <a:gd name="T20" fmla="*/ 2147483647 w 289"/>
                <a:gd name="T21" fmla="*/ 2147483647 h 302"/>
                <a:gd name="T22" fmla="*/ 2147483647 w 289"/>
                <a:gd name="T23" fmla="*/ 2147483647 h 302"/>
                <a:gd name="T24" fmla="*/ 2147483647 w 289"/>
                <a:gd name="T25" fmla="*/ 2147483647 h 302"/>
                <a:gd name="T26" fmla="*/ 2147483647 w 289"/>
                <a:gd name="T27" fmla="*/ 2147483647 h 302"/>
                <a:gd name="T28" fmla="*/ 2147483647 w 289"/>
                <a:gd name="T29" fmla="*/ 2147483647 h 302"/>
                <a:gd name="T30" fmla="*/ 2147483647 w 289"/>
                <a:gd name="T31" fmla="*/ 2147483647 h 302"/>
                <a:gd name="T32" fmla="*/ 2147483647 w 289"/>
                <a:gd name="T33" fmla="*/ 2147483647 h 302"/>
                <a:gd name="T34" fmla="*/ 2147483647 w 289"/>
                <a:gd name="T35" fmla="*/ 2147483647 h 302"/>
                <a:gd name="T36" fmla="*/ 2147483647 w 289"/>
                <a:gd name="T37" fmla="*/ 2147483647 h 302"/>
                <a:gd name="T38" fmla="*/ 0 w 289"/>
                <a:gd name="T39" fmla="*/ 2147483647 h 302"/>
                <a:gd name="T40" fmla="*/ 2147483647 w 289"/>
                <a:gd name="T41" fmla="*/ 2147483647 h 302"/>
                <a:gd name="T42" fmla="*/ 2147483647 w 289"/>
                <a:gd name="T43" fmla="*/ 2147483647 h 302"/>
                <a:gd name="T44" fmla="*/ 2147483647 w 289"/>
                <a:gd name="T45" fmla="*/ 2147483647 h 302"/>
                <a:gd name="T46" fmla="*/ 2147483647 w 289"/>
                <a:gd name="T47" fmla="*/ 2147483647 h 302"/>
                <a:gd name="T48" fmla="*/ 2147483647 w 289"/>
                <a:gd name="T49" fmla="*/ 2147483647 h 302"/>
                <a:gd name="T50" fmla="*/ 2147483647 w 289"/>
                <a:gd name="T51" fmla="*/ 2147483647 h 302"/>
                <a:gd name="T52" fmla="*/ 2147483647 w 289"/>
                <a:gd name="T53" fmla="*/ 2147483647 h 302"/>
                <a:gd name="T54" fmla="*/ 2147483647 w 289"/>
                <a:gd name="T55" fmla="*/ 2147483647 h 302"/>
                <a:gd name="T56" fmla="*/ 2147483647 w 289"/>
                <a:gd name="T57" fmla="*/ 2147483647 h 302"/>
                <a:gd name="T58" fmla="*/ 2147483647 w 289"/>
                <a:gd name="T59" fmla="*/ 2147483647 h 302"/>
                <a:gd name="T60" fmla="*/ 2147483647 w 289"/>
                <a:gd name="T61" fmla="*/ 2147483647 h 302"/>
                <a:gd name="T62" fmla="*/ 2147483647 w 289"/>
                <a:gd name="T63" fmla="*/ 2147483647 h 302"/>
                <a:gd name="T64" fmla="*/ 2147483647 w 289"/>
                <a:gd name="T65" fmla="*/ 2147483647 h 302"/>
                <a:gd name="T66" fmla="*/ 2147483647 w 289"/>
                <a:gd name="T67" fmla="*/ 2147483647 h 302"/>
                <a:gd name="T68" fmla="*/ 2147483647 w 289"/>
                <a:gd name="T69" fmla="*/ 2147483647 h 302"/>
                <a:gd name="T70" fmla="*/ 2147483647 w 289"/>
                <a:gd name="T71" fmla="*/ 2147483647 h 302"/>
                <a:gd name="T72" fmla="*/ 2147483647 w 289"/>
                <a:gd name="T73" fmla="*/ 2147483647 h 302"/>
                <a:gd name="T74" fmla="*/ 2147483647 w 289"/>
                <a:gd name="T75" fmla="*/ 2147483647 h 302"/>
                <a:gd name="T76" fmla="*/ 2147483647 w 289"/>
                <a:gd name="T77" fmla="*/ 2147483647 h 302"/>
                <a:gd name="T78" fmla="*/ 2147483647 w 289"/>
                <a:gd name="T79" fmla="*/ 2147483647 h 302"/>
                <a:gd name="T80" fmla="*/ 2147483647 w 289"/>
                <a:gd name="T81" fmla="*/ 2147483647 h 302"/>
                <a:gd name="T82" fmla="*/ 2147483647 w 289"/>
                <a:gd name="T83" fmla="*/ 2147483647 h 302"/>
                <a:gd name="T84" fmla="*/ 2147483647 w 289"/>
                <a:gd name="T85" fmla="*/ 2147483647 h 302"/>
                <a:gd name="T86" fmla="*/ 2147483647 w 289"/>
                <a:gd name="T87" fmla="*/ 2147483647 h 302"/>
                <a:gd name="T88" fmla="*/ 2147483647 w 289"/>
                <a:gd name="T89" fmla="*/ 2147483647 h 302"/>
                <a:gd name="T90" fmla="*/ 2147483647 w 289"/>
                <a:gd name="T91" fmla="*/ 2147483647 h 302"/>
                <a:gd name="T92" fmla="*/ 2147483647 w 289"/>
                <a:gd name="T93" fmla="*/ 2147483647 h 3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9"/>
                <a:gd name="T142" fmla="*/ 0 h 302"/>
                <a:gd name="T143" fmla="*/ 289 w 289"/>
                <a:gd name="T144" fmla="*/ 302 h 3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1" name="Freeform 46"/>
            <p:cNvSpPr>
              <a:spLocks noChangeAspect="1"/>
            </p:cNvSpPr>
            <p:nvPr/>
          </p:nvSpPr>
          <p:spPr bwMode="gray">
            <a:xfrm>
              <a:off x="4974347" y="4805718"/>
              <a:ext cx="42815" cy="39098"/>
            </a:xfrm>
            <a:custGeom>
              <a:avLst/>
              <a:gdLst>
                <a:gd name="T0" fmla="*/ 2147483647 w 104"/>
                <a:gd name="T1" fmla="*/ 2147483647 h 96"/>
                <a:gd name="T2" fmla="*/ 2147483647 w 104"/>
                <a:gd name="T3" fmla="*/ 2147483647 h 96"/>
                <a:gd name="T4" fmla="*/ 2147483647 w 104"/>
                <a:gd name="T5" fmla="*/ 2147483647 h 96"/>
                <a:gd name="T6" fmla="*/ 2147483647 w 104"/>
                <a:gd name="T7" fmla="*/ 2147483647 h 96"/>
                <a:gd name="T8" fmla="*/ 2147483647 w 104"/>
                <a:gd name="T9" fmla="*/ 2147483647 h 96"/>
                <a:gd name="T10" fmla="*/ 2147483647 w 104"/>
                <a:gd name="T11" fmla="*/ 2147483647 h 96"/>
                <a:gd name="T12" fmla="*/ 2147483647 w 104"/>
                <a:gd name="T13" fmla="*/ 2147483647 h 96"/>
                <a:gd name="T14" fmla="*/ 2147483647 w 104"/>
                <a:gd name="T15" fmla="*/ 2147483647 h 96"/>
                <a:gd name="T16" fmla="*/ 2147483647 w 104"/>
                <a:gd name="T17" fmla="*/ 2147483647 h 96"/>
                <a:gd name="T18" fmla="*/ 2147483647 w 104"/>
                <a:gd name="T19" fmla="*/ 2147483647 h 96"/>
                <a:gd name="T20" fmla="*/ 2147483647 w 104"/>
                <a:gd name="T21" fmla="*/ 2147483647 h 96"/>
                <a:gd name="T22" fmla="*/ 2147483647 w 104"/>
                <a:gd name="T23" fmla="*/ 2147483647 h 96"/>
                <a:gd name="T24" fmla="*/ 2147483647 w 104"/>
                <a:gd name="T25" fmla="*/ 2147483647 h 96"/>
                <a:gd name="T26" fmla="*/ 2147483647 w 104"/>
                <a:gd name="T27" fmla="*/ 2147483647 h 96"/>
                <a:gd name="T28" fmla="*/ 2147483647 w 104"/>
                <a:gd name="T29" fmla="*/ 2147483647 h 96"/>
                <a:gd name="T30" fmla="*/ 2147483647 w 104"/>
                <a:gd name="T31" fmla="*/ 2147483647 h 96"/>
                <a:gd name="T32" fmla="*/ 2147483647 w 104"/>
                <a:gd name="T33" fmla="*/ 2147483647 h 96"/>
                <a:gd name="T34" fmla="*/ 2147483647 w 104"/>
                <a:gd name="T35" fmla="*/ 2147483647 h 96"/>
                <a:gd name="T36" fmla="*/ 2147483647 w 104"/>
                <a:gd name="T37" fmla="*/ 2147483647 h 96"/>
                <a:gd name="T38" fmla="*/ 2147483647 w 104"/>
                <a:gd name="T39" fmla="*/ 2147483647 h 96"/>
                <a:gd name="T40" fmla="*/ 2147483647 w 104"/>
                <a:gd name="T41" fmla="*/ 2147483647 h 96"/>
                <a:gd name="T42" fmla="*/ 2147483647 w 104"/>
                <a:gd name="T43" fmla="*/ 2147483647 h 96"/>
                <a:gd name="T44" fmla="*/ 2147483647 w 104"/>
                <a:gd name="T45" fmla="*/ 2147483647 h 96"/>
                <a:gd name="T46" fmla="*/ 2147483647 w 104"/>
                <a:gd name="T47" fmla="*/ 2147483647 h 96"/>
                <a:gd name="T48" fmla="*/ 2147483647 w 104"/>
                <a:gd name="T49" fmla="*/ 2147483647 h 96"/>
                <a:gd name="T50" fmla="*/ 2147483647 w 104"/>
                <a:gd name="T51" fmla="*/ 2147483647 h 96"/>
                <a:gd name="T52" fmla="*/ 2147483647 w 104"/>
                <a:gd name="T53" fmla="*/ 2147483647 h 96"/>
                <a:gd name="T54" fmla="*/ 2147483647 w 104"/>
                <a:gd name="T55" fmla="*/ 0 h 96"/>
                <a:gd name="T56" fmla="*/ 2147483647 w 104"/>
                <a:gd name="T57" fmla="*/ 2147483647 h 96"/>
                <a:gd name="T58" fmla="*/ 2147483647 w 104"/>
                <a:gd name="T59" fmla="*/ 2147483647 h 96"/>
                <a:gd name="T60" fmla="*/ 2147483647 w 104"/>
                <a:gd name="T61" fmla="*/ 2147483647 h 96"/>
                <a:gd name="T62" fmla="*/ 2147483647 w 104"/>
                <a:gd name="T63" fmla="*/ 2147483647 h 96"/>
                <a:gd name="T64" fmla="*/ 2147483647 w 104"/>
                <a:gd name="T65" fmla="*/ 2147483647 h 96"/>
                <a:gd name="T66" fmla="*/ 2147483647 w 104"/>
                <a:gd name="T67" fmla="*/ 2147483647 h 96"/>
                <a:gd name="T68" fmla="*/ 2147483647 w 104"/>
                <a:gd name="T69" fmla="*/ 2147483647 h 96"/>
                <a:gd name="T70" fmla="*/ 2147483647 w 104"/>
                <a:gd name="T71" fmla="*/ 2147483647 h 96"/>
                <a:gd name="T72" fmla="*/ 2147483647 w 104"/>
                <a:gd name="T73" fmla="*/ 2147483647 h 96"/>
                <a:gd name="T74" fmla="*/ 2147483647 w 104"/>
                <a:gd name="T75" fmla="*/ 2147483647 h 96"/>
                <a:gd name="T76" fmla="*/ 2147483647 w 104"/>
                <a:gd name="T77" fmla="*/ 2147483647 h 96"/>
                <a:gd name="T78" fmla="*/ 2147483647 w 104"/>
                <a:gd name="T79" fmla="*/ 2147483647 h 96"/>
                <a:gd name="T80" fmla="*/ 0 w 104"/>
                <a:gd name="T81" fmla="*/ 2147483647 h 96"/>
                <a:gd name="T82" fmla="*/ 0 w 104"/>
                <a:gd name="T83" fmla="*/ 2147483647 h 96"/>
                <a:gd name="T84" fmla="*/ 0 w 104"/>
                <a:gd name="T85" fmla="*/ 2147483647 h 96"/>
                <a:gd name="T86" fmla="*/ 2147483647 w 104"/>
                <a:gd name="T87" fmla="*/ 2147483647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6"/>
                <a:gd name="T134" fmla="*/ 104 w 10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2" name="Freeform 47"/>
            <p:cNvSpPr>
              <a:spLocks noChangeAspect="1"/>
            </p:cNvSpPr>
            <p:nvPr/>
          </p:nvSpPr>
          <p:spPr bwMode="gray">
            <a:xfrm>
              <a:off x="5082914" y="4676392"/>
              <a:ext cx="175846" cy="209027"/>
            </a:xfrm>
            <a:custGeom>
              <a:avLst/>
              <a:gdLst>
                <a:gd name="T0" fmla="*/ 2147483647 w 435"/>
                <a:gd name="T1" fmla="*/ 2147483647 h 504"/>
                <a:gd name="T2" fmla="*/ 2147483647 w 435"/>
                <a:gd name="T3" fmla="*/ 2147483647 h 504"/>
                <a:gd name="T4" fmla="*/ 2147483647 w 435"/>
                <a:gd name="T5" fmla="*/ 2147483647 h 504"/>
                <a:gd name="T6" fmla="*/ 2147483647 w 435"/>
                <a:gd name="T7" fmla="*/ 2147483647 h 504"/>
                <a:gd name="T8" fmla="*/ 2147483647 w 435"/>
                <a:gd name="T9" fmla="*/ 2147483647 h 504"/>
                <a:gd name="T10" fmla="*/ 2147483647 w 435"/>
                <a:gd name="T11" fmla="*/ 2147483647 h 504"/>
                <a:gd name="T12" fmla="*/ 2147483647 w 435"/>
                <a:gd name="T13" fmla="*/ 2147483647 h 504"/>
                <a:gd name="T14" fmla="*/ 2147483647 w 435"/>
                <a:gd name="T15" fmla="*/ 2147483647 h 504"/>
                <a:gd name="T16" fmla="*/ 2147483647 w 435"/>
                <a:gd name="T17" fmla="*/ 2147483647 h 504"/>
                <a:gd name="T18" fmla="*/ 2147483647 w 435"/>
                <a:gd name="T19" fmla="*/ 2147483647 h 504"/>
                <a:gd name="T20" fmla="*/ 2147483647 w 435"/>
                <a:gd name="T21" fmla="*/ 2147483647 h 504"/>
                <a:gd name="T22" fmla="*/ 2147483647 w 435"/>
                <a:gd name="T23" fmla="*/ 2147483647 h 504"/>
                <a:gd name="T24" fmla="*/ 2147483647 w 435"/>
                <a:gd name="T25" fmla="*/ 0 h 504"/>
                <a:gd name="T26" fmla="*/ 2147483647 w 435"/>
                <a:gd name="T27" fmla="*/ 2147483647 h 504"/>
                <a:gd name="T28" fmla="*/ 2147483647 w 435"/>
                <a:gd name="T29" fmla="*/ 0 h 504"/>
                <a:gd name="T30" fmla="*/ 0 w 435"/>
                <a:gd name="T31" fmla="*/ 2147483647 h 504"/>
                <a:gd name="T32" fmla="*/ 2147483647 w 435"/>
                <a:gd name="T33" fmla="*/ 2147483647 h 504"/>
                <a:gd name="T34" fmla="*/ 2147483647 w 435"/>
                <a:gd name="T35" fmla="*/ 2147483647 h 504"/>
                <a:gd name="T36" fmla="*/ 2147483647 w 435"/>
                <a:gd name="T37" fmla="*/ 2147483647 h 504"/>
                <a:gd name="T38" fmla="*/ 2147483647 w 435"/>
                <a:gd name="T39" fmla="*/ 2147483647 h 504"/>
                <a:gd name="T40" fmla="*/ 2147483647 w 435"/>
                <a:gd name="T41" fmla="*/ 2147483647 h 504"/>
                <a:gd name="T42" fmla="*/ 2147483647 w 435"/>
                <a:gd name="T43" fmla="*/ 2147483647 h 504"/>
                <a:gd name="T44" fmla="*/ 2147483647 w 435"/>
                <a:gd name="T45" fmla="*/ 2147483647 h 504"/>
                <a:gd name="T46" fmla="*/ 2147483647 w 435"/>
                <a:gd name="T47" fmla="*/ 2147483647 h 504"/>
                <a:gd name="T48" fmla="*/ 2147483647 w 435"/>
                <a:gd name="T49" fmla="*/ 2147483647 h 504"/>
                <a:gd name="T50" fmla="*/ 2147483647 w 435"/>
                <a:gd name="T51" fmla="*/ 2147483647 h 504"/>
                <a:gd name="T52" fmla="*/ 2147483647 w 435"/>
                <a:gd name="T53" fmla="*/ 2147483647 h 504"/>
                <a:gd name="T54" fmla="*/ 0 w 435"/>
                <a:gd name="T55" fmla="*/ 2147483647 h 504"/>
                <a:gd name="T56" fmla="*/ 2147483647 w 435"/>
                <a:gd name="T57" fmla="*/ 2147483647 h 504"/>
                <a:gd name="T58" fmla="*/ 2147483647 w 435"/>
                <a:gd name="T59" fmla="*/ 2147483647 h 504"/>
                <a:gd name="T60" fmla="*/ 2147483647 w 435"/>
                <a:gd name="T61" fmla="*/ 2147483647 h 504"/>
                <a:gd name="T62" fmla="*/ 2147483647 w 435"/>
                <a:gd name="T63" fmla="*/ 2147483647 h 504"/>
                <a:gd name="T64" fmla="*/ 2147483647 w 435"/>
                <a:gd name="T65" fmla="*/ 2147483647 h 504"/>
                <a:gd name="T66" fmla="*/ 2147483647 w 435"/>
                <a:gd name="T67" fmla="*/ 2147483647 h 504"/>
                <a:gd name="T68" fmla="*/ 2147483647 w 435"/>
                <a:gd name="T69" fmla="*/ 2147483647 h 504"/>
                <a:gd name="T70" fmla="*/ 2147483647 w 435"/>
                <a:gd name="T71" fmla="*/ 2147483647 h 504"/>
                <a:gd name="T72" fmla="*/ 2147483647 w 435"/>
                <a:gd name="T73" fmla="*/ 2147483647 h 504"/>
                <a:gd name="T74" fmla="*/ 2147483647 w 435"/>
                <a:gd name="T75" fmla="*/ 2147483647 h 504"/>
                <a:gd name="T76" fmla="*/ 2147483647 w 435"/>
                <a:gd name="T77" fmla="*/ 2147483647 h 504"/>
                <a:gd name="T78" fmla="*/ 2147483647 w 435"/>
                <a:gd name="T79" fmla="*/ 2147483647 h 504"/>
                <a:gd name="T80" fmla="*/ 2147483647 w 435"/>
                <a:gd name="T81" fmla="*/ 2147483647 h 504"/>
                <a:gd name="T82" fmla="*/ 2147483647 w 435"/>
                <a:gd name="T83" fmla="*/ 2147483647 h 504"/>
                <a:gd name="T84" fmla="*/ 2147483647 w 435"/>
                <a:gd name="T85" fmla="*/ 2147483647 h 504"/>
                <a:gd name="T86" fmla="*/ 2147483647 w 435"/>
                <a:gd name="T87" fmla="*/ 2147483647 h 504"/>
                <a:gd name="T88" fmla="*/ 2147483647 w 435"/>
                <a:gd name="T89" fmla="*/ 2147483647 h 504"/>
                <a:gd name="T90" fmla="*/ 2147483647 w 435"/>
                <a:gd name="T91" fmla="*/ 2147483647 h 504"/>
                <a:gd name="T92" fmla="*/ 2147483647 w 435"/>
                <a:gd name="T93" fmla="*/ 2147483647 h 504"/>
                <a:gd name="T94" fmla="*/ 2147483647 w 435"/>
                <a:gd name="T95" fmla="*/ 2147483647 h 504"/>
                <a:gd name="T96" fmla="*/ 2147483647 w 435"/>
                <a:gd name="T97" fmla="*/ 2147483647 h 5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5"/>
                <a:gd name="T148" fmla="*/ 0 h 504"/>
                <a:gd name="T149" fmla="*/ 435 w 435"/>
                <a:gd name="T150" fmla="*/ 504 h 50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13" name="Freeform 48"/>
            <p:cNvSpPr>
              <a:spLocks noChangeAspect="1"/>
            </p:cNvSpPr>
            <p:nvPr/>
          </p:nvSpPr>
          <p:spPr bwMode="gray">
            <a:xfrm>
              <a:off x="3943730" y="4399693"/>
              <a:ext cx="136091" cy="102258"/>
            </a:xfrm>
            <a:custGeom>
              <a:avLst/>
              <a:gdLst>
                <a:gd name="T0" fmla="*/ 2147483647 w 344"/>
                <a:gd name="T1" fmla="*/ 2147483647 h 244"/>
                <a:gd name="T2" fmla="*/ 2147483647 w 344"/>
                <a:gd name="T3" fmla="*/ 2147483647 h 244"/>
                <a:gd name="T4" fmla="*/ 2147483647 w 344"/>
                <a:gd name="T5" fmla="*/ 2147483647 h 244"/>
                <a:gd name="T6" fmla="*/ 0 w 344"/>
                <a:gd name="T7" fmla="*/ 2147483647 h 244"/>
                <a:gd name="T8" fmla="*/ 2147483647 w 344"/>
                <a:gd name="T9" fmla="*/ 2147483647 h 244"/>
                <a:gd name="T10" fmla="*/ 2147483647 w 344"/>
                <a:gd name="T11" fmla="*/ 2147483647 h 244"/>
                <a:gd name="T12" fmla="*/ 2147483647 w 344"/>
                <a:gd name="T13" fmla="*/ 2147483647 h 244"/>
                <a:gd name="T14" fmla="*/ 2147483647 w 344"/>
                <a:gd name="T15" fmla="*/ 2147483647 h 244"/>
                <a:gd name="T16" fmla="*/ 2147483647 w 344"/>
                <a:gd name="T17" fmla="*/ 2147483647 h 244"/>
                <a:gd name="T18" fmla="*/ 2147483647 w 344"/>
                <a:gd name="T19" fmla="*/ 0 h 244"/>
                <a:gd name="T20" fmla="*/ 2147483647 w 344"/>
                <a:gd name="T21" fmla="*/ 0 h 244"/>
                <a:gd name="T22" fmla="*/ 2147483647 w 344"/>
                <a:gd name="T23" fmla="*/ 2147483647 h 244"/>
                <a:gd name="T24" fmla="*/ 2147483647 w 344"/>
                <a:gd name="T25" fmla="*/ 2147483647 h 244"/>
                <a:gd name="T26" fmla="*/ 2147483647 w 344"/>
                <a:gd name="T27" fmla="*/ 2147483647 h 244"/>
                <a:gd name="T28" fmla="*/ 2147483647 w 344"/>
                <a:gd name="T29" fmla="*/ 2147483647 h 244"/>
                <a:gd name="T30" fmla="*/ 2147483647 w 344"/>
                <a:gd name="T31" fmla="*/ 2147483647 h 244"/>
                <a:gd name="T32" fmla="*/ 2147483647 w 344"/>
                <a:gd name="T33" fmla="*/ 2147483647 h 244"/>
                <a:gd name="T34" fmla="*/ 2147483647 w 344"/>
                <a:gd name="T35" fmla="*/ 2147483647 h 244"/>
                <a:gd name="T36" fmla="*/ 2147483647 w 344"/>
                <a:gd name="T37" fmla="*/ 2147483647 h 244"/>
                <a:gd name="T38" fmla="*/ 2147483647 w 344"/>
                <a:gd name="T39" fmla="*/ 2147483647 h 244"/>
                <a:gd name="T40" fmla="*/ 2147483647 w 344"/>
                <a:gd name="T41" fmla="*/ 2147483647 h 244"/>
                <a:gd name="T42" fmla="*/ 2147483647 w 344"/>
                <a:gd name="T43" fmla="*/ 2147483647 h 244"/>
                <a:gd name="T44" fmla="*/ 2147483647 w 344"/>
                <a:gd name="T45" fmla="*/ 2147483647 h 244"/>
                <a:gd name="T46" fmla="*/ 2147483647 w 344"/>
                <a:gd name="T47" fmla="*/ 2147483647 h 244"/>
                <a:gd name="T48" fmla="*/ 2147483647 w 344"/>
                <a:gd name="T49" fmla="*/ 2147483647 h 244"/>
                <a:gd name="T50" fmla="*/ 2147483647 w 344"/>
                <a:gd name="T51" fmla="*/ 2147483647 h 244"/>
                <a:gd name="T52" fmla="*/ 2147483647 w 344"/>
                <a:gd name="T53" fmla="*/ 2147483647 h 244"/>
                <a:gd name="T54" fmla="*/ 2147483647 w 344"/>
                <a:gd name="T55" fmla="*/ 2147483647 h 244"/>
                <a:gd name="T56" fmla="*/ 2147483647 w 344"/>
                <a:gd name="T57" fmla="*/ 2147483647 h 244"/>
                <a:gd name="T58" fmla="*/ 2147483647 w 344"/>
                <a:gd name="T59" fmla="*/ 2147483647 h 244"/>
                <a:gd name="T60" fmla="*/ 2147483647 w 344"/>
                <a:gd name="T61" fmla="*/ 2147483647 h 244"/>
                <a:gd name="T62" fmla="*/ 2147483647 w 344"/>
                <a:gd name="T63" fmla="*/ 2147483647 h 244"/>
                <a:gd name="T64" fmla="*/ 2147483647 w 344"/>
                <a:gd name="T65" fmla="*/ 2147483647 h 244"/>
                <a:gd name="T66" fmla="*/ 2147483647 w 344"/>
                <a:gd name="T67" fmla="*/ 2147483647 h 244"/>
                <a:gd name="T68" fmla="*/ 2147483647 w 344"/>
                <a:gd name="T69" fmla="*/ 2147483647 h 244"/>
                <a:gd name="T70" fmla="*/ 2147483647 w 344"/>
                <a:gd name="T71" fmla="*/ 2147483647 h 244"/>
                <a:gd name="T72" fmla="*/ 2147483647 w 344"/>
                <a:gd name="T73" fmla="*/ 2147483647 h 244"/>
                <a:gd name="T74" fmla="*/ 2147483647 w 344"/>
                <a:gd name="T75" fmla="*/ 2147483647 h 244"/>
                <a:gd name="T76" fmla="*/ 2147483647 w 344"/>
                <a:gd name="T77" fmla="*/ 2147483647 h 244"/>
                <a:gd name="T78" fmla="*/ 2147483647 w 344"/>
                <a:gd name="T79" fmla="*/ 2147483647 h 244"/>
                <a:gd name="T80" fmla="*/ 2147483647 w 344"/>
                <a:gd name="T81" fmla="*/ 2147483647 h 244"/>
                <a:gd name="T82" fmla="*/ 2147483647 w 344"/>
                <a:gd name="T83" fmla="*/ 2147483647 h 244"/>
                <a:gd name="T84" fmla="*/ 2147483647 w 344"/>
                <a:gd name="T85" fmla="*/ 2147483647 h 244"/>
                <a:gd name="T86" fmla="*/ 2147483647 w 344"/>
                <a:gd name="T87" fmla="*/ 2147483647 h 244"/>
                <a:gd name="T88" fmla="*/ 2147483647 w 344"/>
                <a:gd name="T89" fmla="*/ 2147483647 h 244"/>
                <a:gd name="T90" fmla="*/ 2147483647 w 344"/>
                <a:gd name="T91" fmla="*/ 2147483647 h 244"/>
                <a:gd name="T92" fmla="*/ 2147483647 w 344"/>
                <a:gd name="T93" fmla="*/ 2147483647 h 244"/>
                <a:gd name="T94" fmla="*/ 2147483647 w 344"/>
                <a:gd name="T95" fmla="*/ 2147483647 h 244"/>
                <a:gd name="T96" fmla="*/ 2147483647 w 344"/>
                <a:gd name="T97" fmla="*/ 2147483647 h 2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4"/>
                <a:gd name="T148" fmla="*/ 0 h 244"/>
                <a:gd name="T149" fmla="*/ 344 w 344"/>
                <a:gd name="T150" fmla="*/ 244 h 2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4" name="Freeform 49"/>
            <p:cNvSpPr>
              <a:spLocks noChangeAspect="1"/>
            </p:cNvSpPr>
            <p:nvPr/>
          </p:nvSpPr>
          <p:spPr bwMode="gray">
            <a:xfrm>
              <a:off x="4988109" y="4802711"/>
              <a:ext cx="243127" cy="243615"/>
            </a:xfrm>
            <a:custGeom>
              <a:avLst/>
              <a:gdLst>
                <a:gd name="T0" fmla="*/ 2147483647 w 596"/>
                <a:gd name="T1" fmla="*/ 2147483647 h 591"/>
                <a:gd name="T2" fmla="*/ 2147483647 w 596"/>
                <a:gd name="T3" fmla="*/ 2147483647 h 591"/>
                <a:gd name="T4" fmla="*/ 2147483647 w 596"/>
                <a:gd name="T5" fmla="*/ 2147483647 h 591"/>
                <a:gd name="T6" fmla="*/ 2147483647 w 596"/>
                <a:gd name="T7" fmla="*/ 2147483647 h 591"/>
                <a:gd name="T8" fmla="*/ 2147483647 w 596"/>
                <a:gd name="T9" fmla="*/ 2147483647 h 591"/>
                <a:gd name="T10" fmla="*/ 2147483647 w 596"/>
                <a:gd name="T11" fmla="*/ 2147483647 h 591"/>
                <a:gd name="T12" fmla="*/ 2147483647 w 596"/>
                <a:gd name="T13" fmla="*/ 2147483647 h 591"/>
                <a:gd name="T14" fmla="*/ 2147483647 w 596"/>
                <a:gd name="T15" fmla="*/ 2147483647 h 591"/>
                <a:gd name="T16" fmla="*/ 2147483647 w 596"/>
                <a:gd name="T17" fmla="*/ 2147483647 h 591"/>
                <a:gd name="T18" fmla="*/ 2147483647 w 596"/>
                <a:gd name="T19" fmla="*/ 2147483647 h 591"/>
                <a:gd name="T20" fmla="*/ 2147483647 w 596"/>
                <a:gd name="T21" fmla="*/ 2147483647 h 591"/>
                <a:gd name="T22" fmla="*/ 2147483647 w 596"/>
                <a:gd name="T23" fmla="*/ 2147483647 h 591"/>
                <a:gd name="T24" fmla="*/ 2147483647 w 596"/>
                <a:gd name="T25" fmla="*/ 2147483647 h 591"/>
                <a:gd name="T26" fmla="*/ 2147483647 w 596"/>
                <a:gd name="T27" fmla="*/ 2147483647 h 591"/>
                <a:gd name="T28" fmla="*/ 2147483647 w 596"/>
                <a:gd name="T29" fmla="*/ 2147483647 h 591"/>
                <a:gd name="T30" fmla="*/ 2147483647 w 596"/>
                <a:gd name="T31" fmla="*/ 2147483647 h 591"/>
                <a:gd name="T32" fmla="*/ 2147483647 w 596"/>
                <a:gd name="T33" fmla="*/ 2147483647 h 591"/>
                <a:gd name="T34" fmla="*/ 2147483647 w 596"/>
                <a:gd name="T35" fmla="*/ 2147483647 h 591"/>
                <a:gd name="T36" fmla="*/ 2147483647 w 596"/>
                <a:gd name="T37" fmla="*/ 2147483647 h 591"/>
                <a:gd name="T38" fmla="*/ 2147483647 w 596"/>
                <a:gd name="T39" fmla="*/ 2147483647 h 591"/>
                <a:gd name="T40" fmla="*/ 2147483647 w 596"/>
                <a:gd name="T41" fmla="*/ 2147483647 h 591"/>
                <a:gd name="T42" fmla="*/ 2147483647 w 596"/>
                <a:gd name="T43" fmla="*/ 2147483647 h 591"/>
                <a:gd name="T44" fmla="*/ 2147483647 w 596"/>
                <a:gd name="T45" fmla="*/ 2147483647 h 591"/>
                <a:gd name="T46" fmla="*/ 2147483647 w 596"/>
                <a:gd name="T47" fmla="*/ 2147483647 h 591"/>
                <a:gd name="T48" fmla="*/ 2147483647 w 596"/>
                <a:gd name="T49" fmla="*/ 2147483647 h 591"/>
                <a:gd name="T50" fmla="*/ 2147483647 w 596"/>
                <a:gd name="T51" fmla="*/ 2147483647 h 591"/>
                <a:gd name="T52" fmla="*/ 2147483647 w 596"/>
                <a:gd name="T53" fmla="*/ 2147483647 h 591"/>
                <a:gd name="T54" fmla="*/ 2147483647 w 596"/>
                <a:gd name="T55" fmla="*/ 2147483647 h 591"/>
                <a:gd name="T56" fmla="*/ 2147483647 w 596"/>
                <a:gd name="T57" fmla="*/ 2147483647 h 591"/>
                <a:gd name="T58" fmla="*/ 2147483647 w 596"/>
                <a:gd name="T59" fmla="*/ 2147483647 h 591"/>
                <a:gd name="T60" fmla="*/ 0 w 596"/>
                <a:gd name="T61" fmla="*/ 2147483647 h 591"/>
                <a:gd name="T62" fmla="*/ 2147483647 w 596"/>
                <a:gd name="T63" fmla="*/ 2147483647 h 591"/>
                <a:gd name="T64" fmla="*/ 2147483647 w 596"/>
                <a:gd name="T65" fmla="*/ 2147483647 h 591"/>
                <a:gd name="T66" fmla="*/ 2147483647 w 596"/>
                <a:gd name="T67" fmla="*/ 2147483647 h 591"/>
                <a:gd name="T68" fmla="*/ 2147483647 w 596"/>
                <a:gd name="T69" fmla="*/ 2147483647 h 591"/>
                <a:gd name="T70" fmla="*/ 2147483647 w 596"/>
                <a:gd name="T71" fmla="*/ 2147483647 h 591"/>
                <a:gd name="T72" fmla="*/ 2147483647 w 596"/>
                <a:gd name="T73" fmla="*/ 2147483647 h 591"/>
                <a:gd name="T74" fmla="*/ 2147483647 w 596"/>
                <a:gd name="T75" fmla="*/ 2147483647 h 591"/>
                <a:gd name="T76" fmla="*/ 2147483647 w 596"/>
                <a:gd name="T77" fmla="*/ 2147483647 h 591"/>
                <a:gd name="T78" fmla="*/ 2147483647 w 596"/>
                <a:gd name="T79" fmla="*/ 2147483647 h 591"/>
                <a:gd name="T80" fmla="*/ 2147483647 w 596"/>
                <a:gd name="T81" fmla="*/ 2147483647 h 591"/>
                <a:gd name="T82" fmla="*/ 2147483647 w 596"/>
                <a:gd name="T83" fmla="*/ 2147483647 h 591"/>
                <a:gd name="T84" fmla="*/ 2147483647 w 596"/>
                <a:gd name="T85" fmla="*/ 2147483647 h 591"/>
                <a:gd name="T86" fmla="*/ 2147483647 w 596"/>
                <a:gd name="T87" fmla="*/ 2147483647 h 591"/>
                <a:gd name="T88" fmla="*/ 2147483647 w 596"/>
                <a:gd name="T89" fmla="*/ 2147483647 h 591"/>
                <a:gd name="T90" fmla="*/ 2147483647 w 596"/>
                <a:gd name="T91" fmla="*/ 2147483647 h 591"/>
                <a:gd name="T92" fmla="*/ 2147483647 w 596"/>
                <a:gd name="T93" fmla="*/ 2147483647 h 591"/>
                <a:gd name="T94" fmla="*/ 2147483647 w 596"/>
                <a:gd name="T95" fmla="*/ 2147483647 h 591"/>
                <a:gd name="T96" fmla="*/ 2147483647 w 596"/>
                <a:gd name="T97" fmla="*/ 0 h 5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6"/>
                <a:gd name="T148" fmla="*/ 0 h 591"/>
                <a:gd name="T149" fmla="*/ 596 w 596"/>
                <a:gd name="T150" fmla="*/ 591 h 5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5" name="Freeform 50"/>
            <p:cNvSpPr>
              <a:spLocks noChangeAspect="1"/>
            </p:cNvSpPr>
            <p:nvPr/>
          </p:nvSpPr>
          <p:spPr bwMode="gray">
            <a:xfrm>
              <a:off x="4035477" y="4554584"/>
              <a:ext cx="67280" cy="69174"/>
            </a:xfrm>
            <a:custGeom>
              <a:avLst/>
              <a:gdLst>
                <a:gd name="T0" fmla="*/ 2147483647 w 167"/>
                <a:gd name="T1" fmla="*/ 2147483647 h 166"/>
                <a:gd name="T2" fmla="*/ 2147483647 w 167"/>
                <a:gd name="T3" fmla="*/ 2147483647 h 166"/>
                <a:gd name="T4" fmla="*/ 2147483647 w 167"/>
                <a:gd name="T5" fmla="*/ 2147483647 h 166"/>
                <a:gd name="T6" fmla="*/ 2147483647 w 167"/>
                <a:gd name="T7" fmla="*/ 2147483647 h 166"/>
                <a:gd name="T8" fmla="*/ 2147483647 w 167"/>
                <a:gd name="T9" fmla="*/ 2147483647 h 166"/>
                <a:gd name="T10" fmla="*/ 2147483647 w 167"/>
                <a:gd name="T11" fmla="*/ 2147483647 h 166"/>
                <a:gd name="T12" fmla="*/ 2147483647 w 167"/>
                <a:gd name="T13" fmla="*/ 2147483647 h 166"/>
                <a:gd name="T14" fmla="*/ 2147483647 w 167"/>
                <a:gd name="T15" fmla="*/ 2147483647 h 166"/>
                <a:gd name="T16" fmla="*/ 2147483647 w 167"/>
                <a:gd name="T17" fmla="*/ 2147483647 h 166"/>
                <a:gd name="T18" fmla="*/ 2147483647 w 167"/>
                <a:gd name="T19" fmla="*/ 0 h 166"/>
                <a:gd name="T20" fmla="*/ 2147483647 w 167"/>
                <a:gd name="T21" fmla="*/ 0 h 166"/>
                <a:gd name="T22" fmla="*/ 2147483647 w 167"/>
                <a:gd name="T23" fmla="*/ 2147483647 h 166"/>
                <a:gd name="T24" fmla="*/ 2147483647 w 167"/>
                <a:gd name="T25" fmla="*/ 2147483647 h 166"/>
                <a:gd name="T26" fmla="*/ 2147483647 w 167"/>
                <a:gd name="T27" fmla="*/ 2147483647 h 166"/>
                <a:gd name="T28" fmla="*/ 2147483647 w 167"/>
                <a:gd name="T29" fmla="*/ 2147483647 h 166"/>
                <a:gd name="T30" fmla="*/ 2147483647 w 167"/>
                <a:gd name="T31" fmla="*/ 2147483647 h 166"/>
                <a:gd name="T32" fmla="*/ 2147483647 w 167"/>
                <a:gd name="T33" fmla="*/ 2147483647 h 166"/>
                <a:gd name="T34" fmla="*/ 2147483647 w 167"/>
                <a:gd name="T35" fmla="*/ 2147483647 h 166"/>
                <a:gd name="T36" fmla="*/ 2147483647 w 167"/>
                <a:gd name="T37" fmla="*/ 2147483647 h 166"/>
                <a:gd name="T38" fmla="*/ 2147483647 w 167"/>
                <a:gd name="T39" fmla="*/ 2147483647 h 166"/>
                <a:gd name="T40" fmla="*/ 2147483647 w 167"/>
                <a:gd name="T41" fmla="*/ 2147483647 h 166"/>
                <a:gd name="T42" fmla="*/ 2147483647 w 167"/>
                <a:gd name="T43" fmla="*/ 2147483647 h 166"/>
                <a:gd name="T44" fmla="*/ 2147483647 w 167"/>
                <a:gd name="T45" fmla="*/ 2147483647 h 166"/>
                <a:gd name="T46" fmla="*/ 2147483647 w 167"/>
                <a:gd name="T47" fmla="*/ 2147483647 h 166"/>
                <a:gd name="T48" fmla="*/ 2147483647 w 167"/>
                <a:gd name="T49" fmla="*/ 2147483647 h 166"/>
                <a:gd name="T50" fmla="*/ 2147483647 w 167"/>
                <a:gd name="T51" fmla="*/ 2147483647 h 166"/>
                <a:gd name="T52" fmla="*/ 2147483647 w 167"/>
                <a:gd name="T53" fmla="*/ 2147483647 h 166"/>
                <a:gd name="T54" fmla="*/ 2147483647 w 167"/>
                <a:gd name="T55" fmla="*/ 2147483647 h 166"/>
                <a:gd name="T56" fmla="*/ 2147483647 w 167"/>
                <a:gd name="T57" fmla="*/ 2147483647 h 166"/>
                <a:gd name="T58" fmla="*/ 2147483647 w 167"/>
                <a:gd name="T59" fmla="*/ 2147483647 h 166"/>
                <a:gd name="T60" fmla="*/ 2147483647 w 167"/>
                <a:gd name="T61" fmla="*/ 2147483647 h 166"/>
                <a:gd name="T62" fmla="*/ 2147483647 w 167"/>
                <a:gd name="T63" fmla="*/ 2147483647 h 166"/>
                <a:gd name="T64" fmla="*/ 2147483647 w 167"/>
                <a:gd name="T65" fmla="*/ 2147483647 h 166"/>
                <a:gd name="T66" fmla="*/ 2147483647 w 167"/>
                <a:gd name="T67" fmla="*/ 2147483647 h 166"/>
                <a:gd name="T68" fmla="*/ 2147483647 w 167"/>
                <a:gd name="T69" fmla="*/ 2147483647 h 166"/>
                <a:gd name="T70" fmla="*/ 2147483647 w 167"/>
                <a:gd name="T71" fmla="*/ 2147483647 h 166"/>
                <a:gd name="T72" fmla="*/ 2147483647 w 167"/>
                <a:gd name="T73" fmla="*/ 2147483647 h 166"/>
                <a:gd name="T74" fmla="*/ 2147483647 w 167"/>
                <a:gd name="T75" fmla="*/ 2147483647 h 166"/>
                <a:gd name="T76" fmla="*/ 2147483647 w 167"/>
                <a:gd name="T77" fmla="*/ 2147483647 h 166"/>
                <a:gd name="T78" fmla="*/ 2147483647 w 167"/>
                <a:gd name="T79" fmla="*/ 2147483647 h 166"/>
                <a:gd name="T80" fmla="*/ 2147483647 w 167"/>
                <a:gd name="T81" fmla="*/ 2147483647 h 166"/>
                <a:gd name="T82" fmla="*/ 2147483647 w 167"/>
                <a:gd name="T83" fmla="*/ 2147483647 h 166"/>
                <a:gd name="T84" fmla="*/ 2147483647 w 167"/>
                <a:gd name="T85" fmla="*/ 2147483647 h 166"/>
                <a:gd name="T86" fmla="*/ 2147483647 w 167"/>
                <a:gd name="T87" fmla="*/ 2147483647 h 166"/>
                <a:gd name="T88" fmla="*/ 2147483647 w 167"/>
                <a:gd name="T89" fmla="*/ 2147483647 h 166"/>
                <a:gd name="T90" fmla="*/ 2147483647 w 167"/>
                <a:gd name="T91" fmla="*/ 2147483647 h 166"/>
                <a:gd name="T92" fmla="*/ 2147483647 w 167"/>
                <a:gd name="T93" fmla="*/ 2147483647 h 166"/>
                <a:gd name="T94" fmla="*/ 2147483647 w 167"/>
                <a:gd name="T95" fmla="*/ 2147483647 h 166"/>
                <a:gd name="T96" fmla="*/ 0 w 167"/>
                <a:gd name="T97" fmla="*/ 2147483647 h 166"/>
                <a:gd name="T98" fmla="*/ 0 w 167"/>
                <a:gd name="T99" fmla="*/ 2147483647 h 1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
                <a:gd name="T151" fmla="*/ 0 h 166"/>
                <a:gd name="T152" fmla="*/ 167 w 167"/>
                <a:gd name="T153" fmla="*/ 166 h 1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6" name="Freeform 51"/>
            <p:cNvSpPr>
              <a:spLocks noChangeAspect="1"/>
            </p:cNvSpPr>
            <p:nvPr/>
          </p:nvSpPr>
          <p:spPr bwMode="gray">
            <a:xfrm>
              <a:off x="4140985" y="4538043"/>
              <a:ext cx="136090" cy="145867"/>
            </a:xfrm>
            <a:custGeom>
              <a:avLst/>
              <a:gdLst>
                <a:gd name="T0" fmla="*/ 2147483647 w 337"/>
                <a:gd name="T1" fmla="*/ 2147483647 h 354"/>
                <a:gd name="T2" fmla="*/ 2147483647 w 337"/>
                <a:gd name="T3" fmla="*/ 2147483647 h 354"/>
                <a:gd name="T4" fmla="*/ 2147483647 w 337"/>
                <a:gd name="T5" fmla="*/ 2147483647 h 354"/>
                <a:gd name="T6" fmla="*/ 2147483647 w 337"/>
                <a:gd name="T7" fmla="*/ 2147483647 h 354"/>
                <a:gd name="T8" fmla="*/ 2147483647 w 337"/>
                <a:gd name="T9" fmla="*/ 2147483647 h 354"/>
                <a:gd name="T10" fmla="*/ 2147483647 w 337"/>
                <a:gd name="T11" fmla="*/ 2147483647 h 354"/>
                <a:gd name="T12" fmla="*/ 2147483647 w 337"/>
                <a:gd name="T13" fmla="*/ 2147483647 h 354"/>
                <a:gd name="T14" fmla="*/ 2147483647 w 337"/>
                <a:gd name="T15" fmla="*/ 2147483647 h 354"/>
                <a:gd name="T16" fmla="*/ 2147483647 w 337"/>
                <a:gd name="T17" fmla="*/ 2147483647 h 354"/>
                <a:gd name="T18" fmla="*/ 2147483647 w 337"/>
                <a:gd name="T19" fmla="*/ 2147483647 h 354"/>
                <a:gd name="T20" fmla="*/ 2147483647 w 337"/>
                <a:gd name="T21" fmla="*/ 2147483647 h 354"/>
                <a:gd name="T22" fmla="*/ 2147483647 w 337"/>
                <a:gd name="T23" fmla="*/ 2147483647 h 354"/>
                <a:gd name="T24" fmla="*/ 2147483647 w 337"/>
                <a:gd name="T25" fmla="*/ 2147483647 h 354"/>
                <a:gd name="T26" fmla="*/ 2147483647 w 337"/>
                <a:gd name="T27" fmla="*/ 2147483647 h 354"/>
                <a:gd name="T28" fmla="*/ 2147483647 w 337"/>
                <a:gd name="T29" fmla="*/ 2147483647 h 354"/>
                <a:gd name="T30" fmla="*/ 2147483647 w 337"/>
                <a:gd name="T31" fmla="*/ 2147483647 h 354"/>
                <a:gd name="T32" fmla="*/ 2147483647 w 337"/>
                <a:gd name="T33" fmla="*/ 2147483647 h 354"/>
                <a:gd name="T34" fmla="*/ 2147483647 w 337"/>
                <a:gd name="T35" fmla="*/ 2147483647 h 354"/>
                <a:gd name="T36" fmla="*/ 2147483647 w 337"/>
                <a:gd name="T37" fmla="*/ 2147483647 h 354"/>
                <a:gd name="T38" fmla="*/ 2147483647 w 337"/>
                <a:gd name="T39" fmla="*/ 2147483647 h 354"/>
                <a:gd name="T40" fmla="*/ 2147483647 w 337"/>
                <a:gd name="T41" fmla="*/ 2147483647 h 354"/>
                <a:gd name="T42" fmla="*/ 2147483647 w 337"/>
                <a:gd name="T43" fmla="*/ 2147483647 h 354"/>
                <a:gd name="T44" fmla="*/ 2147483647 w 337"/>
                <a:gd name="T45" fmla="*/ 2147483647 h 354"/>
                <a:gd name="T46" fmla="*/ 2147483647 w 337"/>
                <a:gd name="T47" fmla="*/ 2147483647 h 354"/>
                <a:gd name="T48" fmla="*/ 2147483647 w 337"/>
                <a:gd name="T49" fmla="*/ 2147483647 h 354"/>
                <a:gd name="T50" fmla="*/ 2147483647 w 337"/>
                <a:gd name="T51" fmla="*/ 0 h 354"/>
                <a:gd name="T52" fmla="*/ 2147483647 w 337"/>
                <a:gd name="T53" fmla="*/ 2147483647 h 354"/>
                <a:gd name="T54" fmla="*/ 2147483647 w 337"/>
                <a:gd name="T55" fmla="*/ 2147483647 h 354"/>
                <a:gd name="T56" fmla="*/ 2147483647 w 337"/>
                <a:gd name="T57" fmla="*/ 2147483647 h 354"/>
                <a:gd name="T58" fmla="*/ 2147483647 w 337"/>
                <a:gd name="T59" fmla="*/ 2147483647 h 354"/>
                <a:gd name="T60" fmla="*/ 2147483647 w 337"/>
                <a:gd name="T61" fmla="*/ 2147483647 h 354"/>
                <a:gd name="T62" fmla="*/ 2147483647 w 337"/>
                <a:gd name="T63" fmla="*/ 2147483647 h 354"/>
                <a:gd name="T64" fmla="*/ 2147483647 w 337"/>
                <a:gd name="T65" fmla="*/ 2147483647 h 354"/>
                <a:gd name="T66" fmla="*/ 2147483647 w 337"/>
                <a:gd name="T67" fmla="*/ 2147483647 h 354"/>
                <a:gd name="T68" fmla="*/ 2147483647 w 337"/>
                <a:gd name="T69" fmla="*/ 2147483647 h 354"/>
                <a:gd name="T70" fmla="*/ 2147483647 w 337"/>
                <a:gd name="T71" fmla="*/ 2147483647 h 354"/>
                <a:gd name="T72" fmla="*/ 2147483647 w 337"/>
                <a:gd name="T73" fmla="*/ 2147483647 h 354"/>
                <a:gd name="T74" fmla="*/ 2147483647 w 337"/>
                <a:gd name="T75" fmla="*/ 2147483647 h 354"/>
                <a:gd name="T76" fmla="*/ 2147483647 w 337"/>
                <a:gd name="T77" fmla="*/ 2147483647 h 354"/>
                <a:gd name="T78" fmla="*/ 2147483647 w 337"/>
                <a:gd name="T79" fmla="*/ 2147483647 h 354"/>
                <a:gd name="T80" fmla="*/ 2147483647 w 337"/>
                <a:gd name="T81" fmla="*/ 2147483647 h 354"/>
                <a:gd name="T82" fmla="*/ 2147483647 w 337"/>
                <a:gd name="T83" fmla="*/ 2147483647 h 354"/>
                <a:gd name="T84" fmla="*/ 2147483647 w 337"/>
                <a:gd name="T85" fmla="*/ 2147483647 h 354"/>
                <a:gd name="T86" fmla="*/ 2147483647 w 337"/>
                <a:gd name="T87" fmla="*/ 2147483647 h 354"/>
                <a:gd name="T88" fmla="*/ 2147483647 w 337"/>
                <a:gd name="T89" fmla="*/ 2147483647 h 354"/>
                <a:gd name="T90" fmla="*/ 2147483647 w 337"/>
                <a:gd name="T91" fmla="*/ 2147483647 h 354"/>
                <a:gd name="T92" fmla="*/ 2147483647 w 337"/>
                <a:gd name="T93" fmla="*/ 2147483647 h 354"/>
                <a:gd name="T94" fmla="*/ 0 w 337"/>
                <a:gd name="T95" fmla="*/ 2147483647 h 354"/>
                <a:gd name="T96" fmla="*/ 2147483647 w 337"/>
                <a:gd name="T97" fmla="*/ 2147483647 h 354"/>
                <a:gd name="T98" fmla="*/ 2147483647 w 337"/>
                <a:gd name="T99" fmla="*/ 2147483647 h 354"/>
                <a:gd name="T100" fmla="*/ 2147483647 w 337"/>
                <a:gd name="T101" fmla="*/ 2147483647 h 354"/>
                <a:gd name="T102" fmla="*/ 2147483647 w 337"/>
                <a:gd name="T103" fmla="*/ 2147483647 h 354"/>
                <a:gd name="T104" fmla="*/ 2147483647 w 337"/>
                <a:gd name="T105" fmla="*/ 2147483647 h 354"/>
                <a:gd name="T106" fmla="*/ 2147483647 w 337"/>
                <a:gd name="T107" fmla="*/ 2147483647 h 354"/>
                <a:gd name="T108" fmla="*/ 2147483647 w 337"/>
                <a:gd name="T109" fmla="*/ 2147483647 h 354"/>
                <a:gd name="T110" fmla="*/ 2147483647 w 337"/>
                <a:gd name="T111" fmla="*/ 2147483647 h 3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7"/>
                <a:gd name="T169" fmla="*/ 0 h 354"/>
                <a:gd name="T170" fmla="*/ 337 w 337"/>
                <a:gd name="T171" fmla="*/ 354 h 3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7" name="Freeform 52"/>
            <p:cNvSpPr>
              <a:spLocks noChangeAspect="1"/>
            </p:cNvSpPr>
            <p:nvPr/>
          </p:nvSpPr>
          <p:spPr bwMode="gray">
            <a:xfrm>
              <a:off x="4327537" y="4527516"/>
              <a:ext cx="48931" cy="118801"/>
            </a:xfrm>
            <a:custGeom>
              <a:avLst/>
              <a:gdLst>
                <a:gd name="T0" fmla="*/ 2147483647 w 120"/>
                <a:gd name="T1" fmla="*/ 2147483647 h 281"/>
                <a:gd name="T2" fmla="*/ 2147483647 w 120"/>
                <a:gd name="T3" fmla="*/ 2147483647 h 281"/>
                <a:gd name="T4" fmla="*/ 2147483647 w 120"/>
                <a:gd name="T5" fmla="*/ 2147483647 h 281"/>
                <a:gd name="T6" fmla="*/ 2147483647 w 120"/>
                <a:gd name="T7" fmla="*/ 2147483647 h 281"/>
                <a:gd name="T8" fmla="*/ 2147483647 w 120"/>
                <a:gd name="T9" fmla="*/ 2147483647 h 281"/>
                <a:gd name="T10" fmla="*/ 2147483647 w 120"/>
                <a:gd name="T11" fmla="*/ 2147483647 h 281"/>
                <a:gd name="T12" fmla="*/ 2147483647 w 120"/>
                <a:gd name="T13" fmla="*/ 2147483647 h 281"/>
                <a:gd name="T14" fmla="*/ 2147483647 w 120"/>
                <a:gd name="T15" fmla="*/ 2147483647 h 281"/>
                <a:gd name="T16" fmla="*/ 2147483647 w 120"/>
                <a:gd name="T17" fmla="*/ 2147483647 h 281"/>
                <a:gd name="T18" fmla="*/ 2147483647 w 120"/>
                <a:gd name="T19" fmla="*/ 2147483647 h 281"/>
                <a:gd name="T20" fmla="*/ 2147483647 w 120"/>
                <a:gd name="T21" fmla="*/ 2147483647 h 281"/>
                <a:gd name="T22" fmla="*/ 2147483647 w 120"/>
                <a:gd name="T23" fmla="*/ 2147483647 h 281"/>
                <a:gd name="T24" fmla="*/ 2147483647 w 120"/>
                <a:gd name="T25" fmla="*/ 2147483647 h 281"/>
                <a:gd name="T26" fmla="*/ 2147483647 w 120"/>
                <a:gd name="T27" fmla="*/ 2147483647 h 281"/>
                <a:gd name="T28" fmla="*/ 2147483647 w 120"/>
                <a:gd name="T29" fmla="*/ 2147483647 h 281"/>
                <a:gd name="T30" fmla="*/ 2147483647 w 120"/>
                <a:gd name="T31" fmla="*/ 2147483647 h 281"/>
                <a:gd name="T32" fmla="*/ 2147483647 w 120"/>
                <a:gd name="T33" fmla="*/ 2147483647 h 281"/>
                <a:gd name="T34" fmla="*/ 2147483647 w 120"/>
                <a:gd name="T35" fmla="*/ 2147483647 h 281"/>
                <a:gd name="T36" fmla="*/ 2147483647 w 120"/>
                <a:gd name="T37" fmla="*/ 2147483647 h 281"/>
                <a:gd name="T38" fmla="*/ 2147483647 w 120"/>
                <a:gd name="T39" fmla="*/ 2147483647 h 281"/>
                <a:gd name="T40" fmla="*/ 2147483647 w 120"/>
                <a:gd name="T41" fmla="*/ 2147483647 h 281"/>
                <a:gd name="T42" fmla="*/ 2147483647 w 120"/>
                <a:gd name="T43" fmla="*/ 2147483647 h 281"/>
                <a:gd name="T44" fmla="*/ 2147483647 w 120"/>
                <a:gd name="T45" fmla="*/ 2147483647 h 281"/>
                <a:gd name="T46" fmla="*/ 2147483647 w 120"/>
                <a:gd name="T47" fmla="*/ 2147483647 h 281"/>
                <a:gd name="T48" fmla="*/ 0 w 120"/>
                <a:gd name="T49" fmla="*/ 2147483647 h 281"/>
                <a:gd name="T50" fmla="*/ 0 w 120"/>
                <a:gd name="T51" fmla="*/ 2147483647 h 281"/>
                <a:gd name="T52" fmla="*/ 0 w 120"/>
                <a:gd name="T53" fmla="*/ 0 h 281"/>
                <a:gd name="T54" fmla="*/ 0 w 120"/>
                <a:gd name="T55" fmla="*/ 0 h 281"/>
                <a:gd name="T56" fmla="*/ 2147483647 w 120"/>
                <a:gd name="T57" fmla="*/ 2147483647 h 281"/>
                <a:gd name="T58" fmla="*/ 2147483647 w 120"/>
                <a:gd name="T59" fmla="*/ 2147483647 h 281"/>
                <a:gd name="T60" fmla="*/ 2147483647 w 120"/>
                <a:gd name="T61" fmla="*/ 2147483647 h 281"/>
                <a:gd name="T62" fmla="*/ 2147483647 w 120"/>
                <a:gd name="T63" fmla="*/ 2147483647 h 281"/>
                <a:gd name="T64" fmla="*/ 2147483647 w 120"/>
                <a:gd name="T65" fmla="*/ 2147483647 h 281"/>
                <a:gd name="T66" fmla="*/ 2147483647 w 120"/>
                <a:gd name="T67" fmla="*/ 2147483647 h 281"/>
                <a:gd name="T68" fmla="*/ 2147483647 w 120"/>
                <a:gd name="T69" fmla="*/ 2147483647 h 281"/>
                <a:gd name="T70" fmla="*/ 2147483647 w 120"/>
                <a:gd name="T71" fmla="*/ 2147483647 h 281"/>
                <a:gd name="T72" fmla="*/ 2147483647 w 120"/>
                <a:gd name="T73" fmla="*/ 2147483647 h 281"/>
                <a:gd name="T74" fmla="*/ 2147483647 w 120"/>
                <a:gd name="T75" fmla="*/ 2147483647 h 281"/>
                <a:gd name="T76" fmla="*/ 2147483647 w 120"/>
                <a:gd name="T77" fmla="*/ 2147483647 h 281"/>
                <a:gd name="T78" fmla="*/ 2147483647 w 120"/>
                <a:gd name="T79" fmla="*/ 2147483647 h 281"/>
                <a:gd name="T80" fmla="*/ 2147483647 w 120"/>
                <a:gd name="T81" fmla="*/ 2147483647 h 281"/>
                <a:gd name="T82" fmla="*/ 2147483647 w 120"/>
                <a:gd name="T83" fmla="*/ 2147483647 h 281"/>
                <a:gd name="T84" fmla="*/ 2147483647 w 120"/>
                <a:gd name="T85" fmla="*/ 2147483647 h 281"/>
                <a:gd name="T86" fmla="*/ 2147483647 w 120"/>
                <a:gd name="T87" fmla="*/ 2147483647 h 281"/>
                <a:gd name="T88" fmla="*/ 2147483647 w 120"/>
                <a:gd name="T89" fmla="*/ 2147483647 h 281"/>
                <a:gd name="T90" fmla="*/ 2147483647 w 120"/>
                <a:gd name="T91" fmla="*/ 2147483647 h 281"/>
                <a:gd name="T92" fmla="*/ 2147483647 w 120"/>
                <a:gd name="T93" fmla="*/ 2147483647 h 281"/>
                <a:gd name="T94" fmla="*/ 2147483647 w 120"/>
                <a:gd name="T95" fmla="*/ 2147483647 h 281"/>
                <a:gd name="T96" fmla="*/ 2147483647 w 120"/>
                <a:gd name="T97" fmla="*/ 2147483647 h 281"/>
                <a:gd name="T98" fmla="*/ 2147483647 w 120"/>
                <a:gd name="T99" fmla="*/ 2147483647 h 281"/>
                <a:gd name="T100" fmla="*/ 2147483647 w 120"/>
                <a:gd name="T101" fmla="*/ 2147483647 h 281"/>
                <a:gd name="T102" fmla="*/ 2147483647 w 120"/>
                <a:gd name="T103" fmla="*/ 2147483647 h 281"/>
                <a:gd name="T104" fmla="*/ 2147483647 w 120"/>
                <a:gd name="T105" fmla="*/ 2147483647 h 281"/>
                <a:gd name="T106" fmla="*/ 2147483647 w 120"/>
                <a:gd name="T107" fmla="*/ 2147483647 h 281"/>
                <a:gd name="T108" fmla="*/ 2147483647 w 120"/>
                <a:gd name="T109" fmla="*/ 2147483647 h 281"/>
                <a:gd name="T110" fmla="*/ 2147483647 w 120"/>
                <a:gd name="T111" fmla="*/ 2147483647 h 281"/>
                <a:gd name="T112" fmla="*/ 2147483647 w 120"/>
                <a:gd name="T113" fmla="*/ 2147483647 h 281"/>
                <a:gd name="T114" fmla="*/ 2147483647 w 120"/>
                <a:gd name="T115" fmla="*/ 2147483647 h 281"/>
                <a:gd name="T116" fmla="*/ 2147483647 w 120"/>
                <a:gd name="T117" fmla="*/ 2147483647 h 281"/>
                <a:gd name="T118" fmla="*/ 2147483647 w 120"/>
                <a:gd name="T119" fmla="*/ 2147483647 h 2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281"/>
                <a:gd name="T182" fmla="*/ 120 w 120"/>
                <a:gd name="T183" fmla="*/ 281 h 2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8" name="Freeform 53"/>
            <p:cNvSpPr>
              <a:spLocks noChangeAspect="1"/>
            </p:cNvSpPr>
            <p:nvPr/>
          </p:nvSpPr>
          <p:spPr bwMode="gray">
            <a:xfrm>
              <a:off x="4602775" y="4662857"/>
              <a:ext cx="422033" cy="421062"/>
            </a:xfrm>
            <a:custGeom>
              <a:avLst/>
              <a:gdLst>
                <a:gd name="T0" fmla="*/ 2147483647 w 1045"/>
                <a:gd name="T1" fmla="*/ 2147483647 h 1018"/>
                <a:gd name="T2" fmla="*/ 2147483647 w 1045"/>
                <a:gd name="T3" fmla="*/ 2147483647 h 1018"/>
                <a:gd name="T4" fmla="*/ 2147483647 w 1045"/>
                <a:gd name="T5" fmla="*/ 2147483647 h 1018"/>
                <a:gd name="T6" fmla="*/ 2147483647 w 1045"/>
                <a:gd name="T7" fmla="*/ 2147483647 h 1018"/>
                <a:gd name="T8" fmla="*/ 2147483647 w 1045"/>
                <a:gd name="T9" fmla="*/ 2147483647 h 1018"/>
                <a:gd name="T10" fmla="*/ 2147483647 w 1045"/>
                <a:gd name="T11" fmla="*/ 2147483647 h 1018"/>
                <a:gd name="T12" fmla="*/ 2147483647 w 1045"/>
                <a:gd name="T13" fmla="*/ 2147483647 h 1018"/>
                <a:gd name="T14" fmla="*/ 2147483647 w 1045"/>
                <a:gd name="T15" fmla="*/ 2147483647 h 1018"/>
                <a:gd name="T16" fmla="*/ 2147483647 w 1045"/>
                <a:gd name="T17" fmla="*/ 2147483647 h 1018"/>
                <a:gd name="T18" fmla="*/ 2147483647 w 1045"/>
                <a:gd name="T19" fmla="*/ 2147483647 h 1018"/>
                <a:gd name="T20" fmla="*/ 2147483647 w 1045"/>
                <a:gd name="T21" fmla="*/ 2147483647 h 1018"/>
                <a:gd name="T22" fmla="*/ 2147483647 w 1045"/>
                <a:gd name="T23" fmla="*/ 2147483647 h 1018"/>
                <a:gd name="T24" fmla="*/ 2147483647 w 1045"/>
                <a:gd name="T25" fmla="*/ 2147483647 h 1018"/>
                <a:gd name="T26" fmla="*/ 2147483647 w 1045"/>
                <a:gd name="T27" fmla="*/ 2147483647 h 1018"/>
                <a:gd name="T28" fmla="*/ 2147483647 w 1045"/>
                <a:gd name="T29" fmla="*/ 2147483647 h 1018"/>
                <a:gd name="T30" fmla="*/ 2147483647 w 1045"/>
                <a:gd name="T31" fmla="*/ 0 h 1018"/>
                <a:gd name="T32" fmla="*/ 2147483647 w 1045"/>
                <a:gd name="T33" fmla="*/ 2147483647 h 1018"/>
                <a:gd name="T34" fmla="*/ 2147483647 w 1045"/>
                <a:gd name="T35" fmla="*/ 2147483647 h 1018"/>
                <a:gd name="T36" fmla="*/ 2147483647 w 1045"/>
                <a:gd name="T37" fmla="*/ 2147483647 h 1018"/>
                <a:gd name="T38" fmla="*/ 2147483647 w 1045"/>
                <a:gd name="T39" fmla="*/ 2147483647 h 1018"/>
                <a:gd name="T40" fmla="*/ 2147483647 w 1045"/>
                <a:gd name="T41" fmla="*/ 2147483647 h 1018"/>
                <a:gd name="T42" fmla="*/ 2147483647 w 1045"/>
                <a:gd name="T43" fmla="*/ 2147483647 h 1018"/>
                <a:gd name="T44" fmla="*/ 2147483647 w 1045"/>
                <a:gd name="T45" fmla="*/ 2147483647 h 1018"/>
                <a:gd name="T46" fmla="*/ 2147483647 w 1045"/>
                <a:gd name="T47" fmla="*/ 2147483647 h 1018"/>
                <a:gd name="T48" fmla="*/ 2147483647 w 1045"/>
                <a:gd name="T49" fmla="*/ 2147483647 h 1018"/>
                <a:gd name="T50" fmla="*/ 2147483647 w 1045"/>
                <a:gd name="T51" fmla="*/ 2147483647 h 1018"/>
                <a:gd name="T52" fmla="*/ 2147483647 w 1045"/>
                <a:gd name="T53" fmla="*/ 2147483647 h 1018"/>
                <a:gd name="T54" fmla="*/ 2147483647 w 1045"/>
                <a:gd name="T55" fmla="*/ 2147483647 h 1018"/>
                <a:gd name="T56" fmla="*/ 2147483647 w 1045"/>
                <a:gd name="T57" fmla="*/ 2147483647 h 1018"/>
                <a:gd name="T58" fmla="*/ 2147483647 w 1045"/>
                <a:gd name="T59" fmla="*/ 2147483647 h 1018"/>
                <a:gd name="T60" fmla="*/ 2147483647 w 1045"/>
                <a:gd name="T61" fmla="*/ 2147483647 h 1018"/>
                <a:gd name="T62" fmla="*/ 2147483647 w 1045"/>
                <a:gd name="T63" fmla="*/ 2147483647 h 1018"/>
                <a:gd name="T64" fmla="*/ 2147483647 w 1045"/>
                <a:gd name="T65" fmla="*/ 2147483647 h 1018"/>
                <a:gd name="T66" fmla="*/ 2147483647 w 1045"/>
                <a:gd name="T67" fmla="*/ 2147483647 h 1018"/>
                <a:gd name="T68" fmla="*/ 2147483647 w 1045"/>
                <a:gd name="T69" fmla="*/ 2147483647 h 1018"/>
                <a:gd name="T70" fmla="*/ 2147483647 w 1045"/>
                <a:gd name="T71" fmla="*/ 2147483647 h 1018"/>
                <a:gd name="T72" fmla="*/ 2147483647 w 1045"/>
                <a:gd name="T73" fmla="*/ 2147483647 h 1018"/>
                <a:gd name="T74" fmla="*/ 2147483647 w 1045"/>
                <a:gd name="T75" fmla="*/ 2147483647 h 1018"/>
                <a:gd name="T76" fmla="*/ 2147483647 w 1045"/>
                <a:gd name="T77" fmla="*/ 2147483647 h 1018"/>
                <a:gd name="T78" fmla="*/ 2147483647 w 1045"/>
                <a:gd name="T79" fmla="*/ 2147483647 h 1018"/>
                <a:gd name="T80" fmla="*/ 2147483647 w 1045"/>
                <a:gd name="T81" fmla="*/ 2147483647 h 1018"/>
                <a:gd name="T82" fmla="*/ 2147483647 w 1045"/>
                <a:gd name="T83" fmla="*/ 2147483647 h 1018"/>
                <a:gd name="T84" fmla="*/ 2147483647 w 1045"/>
                <a:gd name="T85" fmla="*/ 2147483647 h 1018"/>
                <a:gd name="T86" fmla="*/ 2147483647 w 1045"/>
                <a:gd name="T87" fmla="*/ 2147483647 h 1018"/>
                <a:gd name="T88" fmla="*/ 2147483647 w 1045"/>
                <a:gd name="T89" fmla="*/ 2147483647 h 1018"/>
                <a:gd name="T90" fmla="*/ 2147483647 w 1045"/>
                <a:gd name="T91" fmla="*/ 2147483647 h 1018"/>
                <a:gd name="T92" fmla="*/ 2147483647 w 1045"/>
                <a:gd name="T93" fmla="*/ 2147483647 h 1018"/>
                <a:gd name="T94" fmla="*/ 2147483647 w 1045"/>
                <a:gd name="T95" fmla="*/ 2147483647 h 1018"/>
                <a:gd name="T96" fmla="*/ 2147483647 w 1045"/>
                <a:gd name="T97" fmla="*/ 2147483647 h 1018"/>
                <a:gd name="T98" fmla="*/ 2147483647 w 1045"/>
                <a:gd name="T99" fmla="*/ 2147483647 h 1018"/>
                <a:gd name="T100" fmla="*/ 2147483647 w 1045"/>
                <a:gd name="T101" fmla="*/ 2147483647 h 1018"/>
                <a:gd name="T102" fmla="*/ 2147483647 w 1045"/>
                <a:gd name="T103" fmla="*/ 2147483647 h 1018"/>
                <a:gd name="T104" fmla="*/ 2147483647 w 1045"/>
                <a:gd name="T105" fmla="*/ 2147483647 h 1018"/>
                <a:gd name="T106" fmla="*/ 2147483647 w 1045"/>
                <a:gd name="T107" fmla="*/ 2147483647 h 1018"/>
                <a:gd name="T108" fmla="*/ 2147483647 w 1045"/>
                <a:gd name="T109" fmla="*/ 2147483647 h 1018"/>
                <a:gd name="T110" fmla="*/ 2147483647 w 1045"/>
                <a:gd name="T111" fmla="*/ 2147483647 h 1018"/>
                <a:gd name="T112" fmla="*/ 2147483647 w 1045"/>
                <a:gd name="T113" fmla="*/ 2147483647 h 1018"/>
                <a:gd name="T114" fmla="*/ 2147483647 w 1045"/>
                <a:gd name="T115" fmla="*/ 2147483647 h 1018"/>
                <a:gd name="T116" fmla="*/ 2147483647 w 1045"/>
                <a:gd name="T117" fmla="*/ 2147483647 h 1018"/>
                <a:gd name="T118" fmla="*/ 2147483647 w 1045"/>
                <a:gd name="T119" fmla="*/ 2147483647 h 1018"/>
                <a:gd name="T120" fmla="*/ 2147483647 w 1045"/>
                <a:gd name="T121" fmla="*/ 2147483647 h 1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5"/>
                <a:gd name="T184" fmla="*/ 0 h 1018"/>
                <a:gd name="T185" fmla="*/ 1045 w 1045"/>
                <a:gd name="T186" fmla="*/ 1018 h 1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19" name="Freeform 54"/>
            <p:cNvSpPr>
              <a:spLocks noChangeAspect="1"/>
            </p:cNvSpPr>
            <p:nvPr/>
          </p:nvSpPr>
          <p:spPr bwMode="gray">
            <a:xfrm>
              <a:off x="7540186" y="5786191"/>
              <a:ext cx="79514" cy="88724"/>
            </a:xfrm>
            <a:custGeom>
              <a:avLst/>
              <a:gdLst>
                <a:gd name="T0" fmla="*/ 2147483647 w 201"/>
                <a:gd name="T1" fmla="*/ 2147483647 h 216"/>
                <a:gd name="T2" fmla="*/ 2147483647 w 201"/>
                <a:gd name="T3" fmla="*/ 2147483647 h 216"/>
                <a:gd name="T4" fmla="*/ 2147483647 w 201"/>
                <a:gd name="T5" fmla="*/ 2147483647 h 216"/>
                <a:gd name="T6" fmla="*/ 2147483647 w 201"/>
                <a:gd name="T7" fmla="*/ 2147483647 h 216"/>
                <a:gd name="T8" fmla="*/ 2147483647 w 201"/>
                <a:gd name="T9" fmla="*/ 2147483647 h 216"/>
                <a:gd name="T10" fmla="*/ 2147483647 w 201"/>
                <a:gd name="T11" fmla="*/ 2147483647 h 216"/>
                <a:gd name="T12" fmla="*/ 2147483647 w 201"/>
                <a:gd name="T13" fmla="*/ 2147483647 h 216"/>
                <a:gd name="T14" fmla="*/ 2147483647 w 201"/>
                <a:gd name="T15" fmla="*/ 2147483647 h 216"/>
                <a:gd name="T16" fmla="*/ 2147483647 w 201"/>
                <a:gd name="T17" fmla="*/ 2147483647 h 216"/>
                <a:gd name="T18" fmla="*/ 2147483647 w 201"/>
                <a:gd name="T19" fmla="*/ 2147483647 h 216"/>
                <a:gd name="T20" fmla="*/ 2147483647 w 201"/>
                <a:gd name="T21" fmla="*/ 2147483647 h 216"/>
                <a:gd name="T22" fmla="*/ 2147483647 w 201"/>
                <a:gd name="T23" fmla="*/ 2147483647 h 216"/>
                <a:gd name="T24" fmla="*/ 2147483647 w 201"/>
                <a:gd name="T25" fmla="*/ 2147483647 h 216"/>
                <a:gd name="T26" fmla="*/ 2147483647 w 201"/>
                <a:gd name="T27" fmla="*/ 2147483647 h 216"/>
                <a:gd name="T28" fmla="*/ 2147483647 w 201"/>
                <a:gd name="T29" fmla="*/ 2147483647 h 216"/>
                <a:gd name="T30" fmla="*/ 2147483647 w 201"/>
                <a:gd name="T31" fmla="*/ 2147483647 h 216"/>
                <a:gd name="T32" fmla="*/ 2147483647 w 201"/>
                <a:gd name="T33" fmla="*/ 2147483647 h 216"/>
                <a:gd name="T34" fmla="*/ 2147483647 w 201"/>
                <a:gd name="T35" fmla="*/ 2147483647 h 216"/>
                <a:gd name="T36" fmla="*/ 2147483647 w 201"/>
                <a:gd name="T37" fmla="*/ 2147483647 h 216"/>
                <a:gd name="T38" fmla="*/ 2147483647 w 201"/>
                <a:gd name="T39" fmla="*/ 2147483647 h 216"/>
                <a:gd name="T40" fmla="*/ 2147483647 w 201"/>
                <a:gd name="T41" fmla="*/ 2147483647 h 216"/>
                <a:gd name="T42" fmla="*/ 2147483647 w 201"/>
                <a:gd name="T43" fmla="*/ 2147483647 h 216"/>
                <a:gd name="T44" fmla="*/ 2147483647 w 201"/>
                <a:gd name="T45" fmla="*/ 2147483647 h 216"/>
                <a:gd name="T46" fmla="*/ 2147483647 w 201"/>
                <a:gd name="T47" fmla="*/ 2147483647 h 216"/>
                <a:gd name="T48" fmla="*/ 2147483647 w 201"/>
                <a:gd name="T49" fmla="*/ 2147483647 h 216"/>
                <a:gd name="T50" fmla="*/ 2147483647 w 201"/>
                <a:gd name="T51" fmla="*/ 2147483647 h 216"/>
                <a:gd name="T52" fmla="*/ 2147483647 w 201"/>
                <a:gd name="T53" fmla="*/ 2147483647 h 216"/>
                <a:gd name="T54" fmla="*/ 2147483647 w 201"/>
                <a:gd name="T55" fmla="*/ 2147483647 h 216"/>
                <a:gd name="T56" fmla="*/ 2147483647 w 201"/>
                <a:gd name="T57" fmla="*/ 2147483647 h 216"/>
                <a:gd name="T58" fmla="*/ 2147483647 w 201"/>
                <a:gd name="T59" fmla="*/ 2147483647 h 216"/>
                <a:gd name="T60" fmla="*/ 2147483647 w 201"/>
                <a:gd name="T61" fmla="*/ 2147483647 h 216"/>
                <a:gd name="T62" fmla="*/ 2147483647 w 201"/>
                <a:gd name="T63" fmla="*/ 2147483647 h 216"/>
                <a:gd name="T64" fmla="*/ 2147483647 w 201"/>
                <a:gd name="T65" fmla="*/ 2147483647 h 216"/>
                <a:gd name="T66" fmla="*/ 2147483647 w 201"/>
                <a:gd name="T67" fmla="*/ 2147483647 h 216"/>
                <a:gd name="T68" fmla="*/ 0 w 201"/>
                <a:gd name="T69" fmla="*/ 2147483647 h 2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1"/>
                <a:gd name="T106" fmla="*/ 0 h 216"/>
                <a:gd name="T107" fmla="*/ 201 w 201"/>
                <a:gd name="T108" fmla="*/ 216 h 2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20" name="Freeform 55"/>
            <p:cNvSpPr>
              <a:spLocks noChangeAspect="1"/>
            </p:cNvSpPr>
            <p:nvPr/>
          </p:nvSpPr>
          <p:spPr bwMode="gray">
            <a:xfrm>
              <a:off x="6838327" y="5023768"/>
              <a:ext cx="897585" cy="717310"/>
            </a:xfrm>
            <a:custGeom>
              <a:avLst/>
              <a:gdLst>
                <a:gd name="T0" fmla="*/ 2147483647 w 2217"/>
                <a:gd name="T1" fmla="*/ 2147483647 h 1736"/>
                <a:gd name="T2" fmla="*/ 2147483647 w 2217"/>
                <a:gd name="T3" fmla="*/ 2147483647 h 1736"/>
                <a:gd name="T4" fmla="*/ 2147483647 w 2217"/>
                <a:gd name="T5" fmla="*/ 2147483647 h 1736"/>
                <a:gd name="T6" fmla="*/ 2147483647 w 2217"/>
                <a:gd name="T7" fmla="*/ 2147483647 h 1736"/>
                <a:gd name="T8" fmla="*/ 2147483647 w 2217"/>
                <a:gd name="T9" fmla="*/ 2147483647 h 1736"/>
                <a:gd name="T10" fmla="*/ 2147483647 w 2217"/>
                <a:gd name="T11" fmla="*/ 2147483647 h 1736"/>
                <a:gd name="T12" fmla="*/ 2147483647 w 2217"/>
                <a:gd name="T13" fmla="*/ 2147483647 h 1736"/>
                <a:gd name="T14" fmla="*/ 2147483647 w 2217"/>
                <a:gd name="T15" fmla="*/ 2147483647 h 1736"/>
                <a:gd name="T16" fmla="*/ 2147483647 w 2217"/>
                <a:gd name="T17" fmla="*/ 2147483647 h 1736"/>
                <a:gd name="T18" fmla="*/ 2147483647 w 2217"/>
                <a:gd name="T19" fmla="*/ 2147483647 h 1736"/>
                <a:gd name="T20" fmla="*/ 2147483647 w 2217"/>
                <a:gd name="T21" fmla="*/ 2147483647 h 1736"/>
                <a:gd name="T22" fmla="*/ 2147483647 w 2217"/>
                <a:gd name="T23" fmla="*/ 2147483647 h 1736"/>
                <a:gd name="T24" fmla="*/ 2147483647 w 2217"/>
                <a:gd name="T25" fmla="*/ 2147483647 h 1736"/>
                <a:gd name="T26" fmla="*/ 2147483647 w 2217"/>
                <a:gd name="T27" fmla="*/ 2147483647 h 1736"/>
                <a:gd name="T28" fmla="*/ 2147483647 w 2217"/>
                <a:gd name="T29" fmla="*/ 2147483647 h 1736"/>
                <a:gd name="T30" fmla="*/ 2147483647 w 2217"/>
                <a:gd name="T31" fmla="*/ 2147483647 h 1736"/>
                <a:gd name="T32" fmla="*/ 2147483647 w 2217"/>
                <a:gd name="T33" fmla="*/ 2147483647 h 1736"/>
                <a:gd name="T34" fmla="*/ 2147483647 w 2217"/>
                <a:gd name="T35" fmla="*/ 2147483647 h 1736"/>
                <a:gd name="T36" fmla="*/ 2147483647 w 2217"/>
                <a:gd name="T37" fmla="*/ 2147483647 h 1736"/>
                <a:gd name="T38" fmla="*/ 2147483647 w 2217"/>
                <a:gd name="T39" fmla="*/ 2147483647 h 1736"/>
                <a:gd name="T40" fmla="*/ 2147483647 w 2217"/>
                <a:gd name="T41" fmla="*/ 2147483647 h 1736"/>
                <a:gd name="T42" fmla="*/ 2147483647 w 2217"/>
                <a:gd name="T43" fmla="*/ 2147483647 h 1736"/>
                <a:gd name="T44" fmla="*/ 2147483647 w 2217"/>
                <a:gd name="T45" fmla="*/ 2147483647 h 1736"/>
                <a:gd name="T46" fmla="*/ 2147483647 w 2217"/>
                <a:gd name="T47" fmla="*/ 2147483647 h 1736"/>
                <a:gd name="T48" fmla="*/ 2147483647 w 2217"/>
                <a:gd name="T49" fmla="*/ 2147483647 h 1736"/>
                <a:gd name="T50" fmla="*/ 2147483647 w 2217"/>
                <a:gd name="T51" fmla="*/ 2147483647 h 1736"/>
                <a:gd name="T52" fmla="*/ 2147483647 w 2217"/>
                <a:gd name="T53" fmla="*/ 2147483647 h 1736"/>
                <a:gd name="T54" fmla="*/ 2147483647 w 2217"/>
                <a:gd name="T55" fmla="*/ 2147483647 h 1736"/>
                <a:gd name="T56" fmla="*/ 2147483647 w 2217"/>
                <a:gd name="T57" fmla="*/ 2147483647 h 1736"/>
                <a:gd name="T58" fmla="*/ 2147483647 w 2217"/>
                <a:gd name="T59" fmla="*/ 2147483647 h 1736"/>
                <a:gd name="T60" fmla="*/ 2147483647 w 2217"/>
                <a:gd name="T61" fmla="*/ 2147483647 h 1736"/>
                <a:gd name="T62" fmla="*/ 2147483647 w 2217"/>
                <a:gd name="T63" fmla="*/ 2147483647 h 1736"/>
                <a:gd name="T64" fmla="*/ 2147483647 w 2217"/>
                <a:gd name="T65" fmla="*/ 2147483647 h 1736"/>
                <a:gd name="T66" fmla="*/ 2147483647 w 2217"/>
                <a:gd name="T67" fmla="*/ 2147483647 h 1736"/>
                <a:gd name="T68" fmla="*/ 2147483647 w 2217"/>
                <a:gd name="T69" fmla="*/ 2147483647 h 1736"/>
                <a:gd name="T70" fmla="*/ 2147483647 w 2217"/>
                <a:gd name="T71" fmla="*/ 2147483647 h 1736"/>
                <a:gd name="T72" fmla="*/ 2147483647 w 2217"/>
                <a:gd name="T73" fmla="*/ 2147483647 h 1736"/>
                <a:gd name="T74" fmla="*/ 2147483647 w 2217"/>
                <a:gd name="T75" fmla="*/ 2147483647 h 1736"/>
                <a:gd name="T76" fmla="*/ 2147483647 w 2217"/>
                <a:gd name="T77" fmla="*/ 2147483647 h 1736"/>
                <a:gd name="T78" fmla="*/ 2147483647 w 2217"/>
                <a:gd name="T79" fmla="*/ 2147483647 h 1736"/>
                <a:gd name="T80" fmla="*/ 2147483647 w 2217"/>
                <a:gd name="T81" fmla="*/ 2147483647 h 1736"/>
                <a:gd name="T82" fmla="*/ 2147483647 w 2217"/>
                <a:gd name="T83" fmla="*/ 2147483647 h 1736"/>
                <a:gd name="T84" fmla="*/ 2147483647 w 2217"/>
                <a:gd name="T85" fmla="*/ 2147483647 h 1736"/>
                <a:gd name="T86" fmla="*/ 2147483647 w 2217"/>
                <a:gd name="T87" fmla="*/ 2147483647 h 1736"/>
                <a:gd name="T88" fmla="*/ 2147483647 w 2217"/>
                <a:gd name="T89" fmla="*/ 2147483647 h 1736"/>
                <a:gd name="T90" fmla="*/ 2147483647 w 2217"/>
                <a:gd name="T91" fmla="*/ 2147483647 h 1736"/>
                <a:gd name="T92" fmla="*/ 2147483647 w 2217"/>
                <a:gd name="T93" fmla="*/ 2147483647 h 1736"/>
                <a:gd name="T94" fmla="*/ 2147483647 w 2217"/>
                <a:gd name="T95" fmla="*/ 2147483647 h 1736"/>
                <a:gd name="T96" fmla="*/ 2147483647 w 2217"/>
                <a:gd name="T97" fmla="*/ 2147483647 h 1736"/>
                <a:gd name="T98" fmla="*/ 2147483647 w 2217"/>
                <a:gd name="T99" fmla="*/ 2147483647 h 1736"/>
                <a:gd name="T100" fmla="*/ 2147483647 w 2217"/>
                <a:gd name="T101" fmla="*/ 2147483647 h 1736"/>
                <a:gd name="T102" fmla="*/ 2147483647 w 2217"/>
                <a:gd name="T103" fmla="*/ 2147483647 h 1736"/>
                <a:gd name="T104" fmla="*/ 2147483647 w 2217"/>
                <a:gd name="T105" fmla="*/ 2147483647 h 1736"/>
                <a:gd name="T106" fmla="*/ 2147483647 w 2217"/>
                <a:gd name="T107" fmla="*/ 2147483647 h 1736"/>
                <a:gd name="T108" fmla="*/ 2147483647 w 2217"/>
                <a:gd name="T109" fmla="*/ 2147483647 h 1736"/>
                <a:gd name="T110" fmla="*/ 2147483647 w 2217"/>
                <a:gd name="T111" fmla="*/ 2147483647 h 1736"/>
                <a:gd name="T112" fmla="*/ 2147483647 w 2217"/>
                <a:gd name="T113" fmla="*/ 2147483647 h 1736"/>
                <a:gd name="T114" fmla="*/ 2147483647 w 2217"/>
                <a:gd name="T115" fmla="*/ 2147483647 h 1736"/>
                <a:gd name="T116" fmla="*/ 2147483647 w 2217"/>
                <a:gd name="T117" fmla="*/ 2147483647 h 1736"/>
                <a:gd name="T118" fmla="*/ 2147483647 w 2217"/>
                <a:gd name="T119" fmla="*/ 2147483647 h 1736"/>
                <a:gd name="T120" fmla="*/ 2147483647 w 2217"/>
                <a:gd name="T121" fmla="*/ 2147483647 h 17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17"/>
                <a:gd name="T184" fmla="*/ 0 h 1736"/>
                <a:gd name="T185" fmla="*/ 2217 w 2217"/>
                <a:gd name="T186" fmla="*/ 1736 h 17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21" name="Freeform 56"/>
            <p:cNvSpPr>
              <a:spLocks noChangeAspect="1"/>
            </p:cNvSpPr>
            <p:nvPr/>
          </p:nvSpPr>
          <p:spPr bwMode="gray">
            <a:xfrm>
              <a:off x="8020325" y="5784687"/>
              <a:ext cx="172789" cy="189478"/>
            </a:xfrm>
            <a:custGeom>
              <a:avLst/>
              <a:gdLst>
                <a:gd name="T0" fmla="*/ 2147483647 w 424"/>
                <a:gd name="T1" fmla="*/ 2147483647 h 463"/>
                <a:gd name="T2" fmla="*/ 2147483647 w 424"/>
                <a:gd name="T3" fmla="*/ 0 h 463"/>
                <a:gd name="T4" fmla="*/ 2147483647 w 424"/>
                <a:gd name="T5" fmla="*/ 2147483647 h 463"/>
                <a:gd name="T6" fmla="*/ 2147483647 w 424"/>
                <a:gd name="T7" fmla="*/ 2147483647 h 463"/>
                <a:gd name="T8" fmla="*/ 2147483647 w 424"/>
                <a:gd name="T9" fmla="*/ 2147483647 h 463"/>
                <a:gd name="T10" fmla="*/ 2147483647 w 424"/>
                <a:gd name="T11" fmla="*/ 2147483647 h 463"/>
                <a:gd name="T12" fmla="*/ 2147483647 w 424"/>
                <a:gd name="T13" fmla="*/ 2147483647 h 463"/>
                <a:gd name="T14" fmla="*/ 2147483647 w 424"/>
                <a:gd name="T15" fmla="*/ 2147483647 h 463"/>
                <a:gd name="T16" fmla="*/ 2147483647 w 424"/>
                <a:gd name="T17" fmla="*/ 2147483647 h 463"/>
                <a:gd name="T18" fmla="*/ 2147483647 w 424"/>
                <a:gd name="T19" fmla="*/ 2147483647 h 463"/>
                <a:gd name="T20" fmla="*/ 2147483647 w 424"/>
                <a:gd name="T21" fmla="*/ 2147483647 h 463"/>
                <a:gd name="T22" fmla="*/ 2147483647 w 424"/>
                <a:gd name="T23" fmla="*/ 2147483647 h 463"/>
                <a:gd name="T24" fmla="*/ 2147483647 w 424"/>
                <a:gd name="T25" fmla="*/ 2147483647 h 463"/>
                <a:gd name="T26" fmla="*/ 2147483647 w 424"/>
                <a:gd name="T27" fmla="*/ 2147483647 h 463"/>
                <a:gd name="T28" fmla="*/ 2147483647 w 424"/>
                <a:gd name="T29" fmla="*/ 2147483647 h 463"/>
                <a:gd name="T30" fmla="*/ 2147483647 w 424"/>
                <a:gd name="T31" fmla="*/ 2147483647 h 463"/>
                <a:gd name="T32" fmla="*/ 2147483647 w 424"/>
                <a:gd name="T33" fmla="*/ 2147483647 h 463"/>
                <a:gd name="T34" fmla="*/ 2147483647 w 424"/>
                <a:gd name="T35" fmla="*/ 2147483647 h 463"/>
                <a:gd name="T36" fmla="*/ 2147483647 w 424"/>
                <a:gd name="T37" fmla="*/ 2147483647 h 463"/>
                <a:gd name="T38" fmla="*/ 2147483647 w 424"/>
                <a:gd name="T39" fmla="*/ 2147483647 h 463"/>
                <a:gd name="T40" fmla="*/ 2147483647 w 424"/>
                <a:gd name="T41" fmla="*/ 2147483647 h 463"/>
                <a:gd name="T42" fmla="*/ 2147483647 w 424"/>
                <a:gd name="T43" fmla="*/ 2147483647 h 463"/>
                <a:gd name="T44" fmla="*/ 2147483647 w 424"/>
                <a:gd name="T45" fmla="*/ 2147483647 h 463"/>
                <a:gd name="T46" fmla="*/ 2147483647 w 424"/>
                <a:gd name="T47" fmla="*/ 2147483647 h 463"/>
                <a:gd name="T48" fmla="*/ 2147483647 w 424"/>
                <a:gd name="T49" fmla="*/ 2147483647 h 463"/>
                <a:gd name="T50" fmla="*/ 2147483647 w 424"/>
                <a:gd name="T51" fmla="*/ 2147483647 h 463"/>
                <a:gd name="T52" fmla="*/ 2147483647 w 424"/>
                <a:gd name="T53" fmla="*/ 2147483647 h 463"/>
                <a:gd name="T54" fmla="*/ 2147483647 w 424"/>
                <a:gd name="T55" fmla="*/ 2147483647 h 463"/>
                <a:gd name="T56" fmla="*/ 2147483647 w 424"/>
                <a:gd name="T57" fmla="*/ 2147483647 h 463"/>
                <a:gd name="T58" fmla="*/ 2147483647 w 424"/>
                <a:gd name="T59" fmla="*/ 2147483647 h 463"/>
                <a:gd name="T60" fmla="*/ 2147483647 w 424"/>
                <a:gd name="T61" fmla="*/ 2147483647 h 463"/>
                <a:gd name="T62" fmla="*/ 2147483647 w 424"/>
                <a:gd name="T63" fmla="*/ 2147483647 h 463"/>
                <a:gd name="T64" fmla="*/ 2147483647 w 424"/>
                <a:gd name="T65" fmla="*/ 2147483647 h 463"/>
                <a:gd name="T66" fmla="*/ 2147483647 w 424"/>
                <a:gd name="T67" fmla="*/ 2147483647 h 463"/>
                <a:gd name="T68" fmla="*/ 2147483647 w 424"/>
                <a:gd name="T69" fmla="*/ 2147483647 h 463"/>
                <a:gd name="T70" fmla="*/ 2147483647 w 424"/>
                <a:gd name="T71" fmla="*/ 2147483647 h 463"/>
                <a:gd name="T72" fmla="*/ 2147483647 w 424"/>
                <a:gd name="T73" fmla="*/ 2147483647 h 463"/>
                <a:gd name="T74" fmla="*/ 2147483647 w 424"/>
                <a:gd name="T75" fmla="*/ 2147483647 h 463"/>
                <a:gd name="T76" fmla="*/ 2147483647 w 424"/>
                <a:gd name="T77" fmla="*/ 2147483647 h 463"/>
                <a:gd name="T78" fmla="*/ 2147483647 w 424"/>
                <a:gd name="T79" fmla="*/ 2147483647 h 463"/>
                <a:gd name="T80" fmla="*/ 2147483647 w 424"/>
                <a:gd name="T81" fmla="*/ 2147483647 h 463"/>
                <a:gd name="T82" fmla="*/ 2147483647 w 424"/>
                <a:gd name="T83" fmla="*/ 2147483647 h 463"/>
                <a:gd name="T84" fmla="*/ 2147483647 w 424"/>
                <a:gd name="T85" fmla="*/ 2147483647 h 463"/>
                <a:gd name="T86" fmla="*/ 2147483647 w 424"/>
                <a:gd name="T87" fmla="*/ 2147483647 h 463"/>
                <a:gd name="T88" fmla="*/ 2147483647 w 424"/>
                <a:gd name="T89" fmla="*/ 2147483647 h 463"/>
                <a:gd name="T90" fmla="*/ 2147483647 w 424"/>
                <a:gd name="T91" fmla="*/ 2147483647 h 463"/>
                <a:gd name="T92" fmla="*/ 2147483647 w 424"/>
                <a:gd name="T93" fmla="*/ 2147483647 h 463"/>
                <a:gd name="T94" fmla="*/ 2147483647 w 424"/>
                <a:gd name="T95" fmla="*/ 2147483647 h 463"/>
                <a:gd name="T96" fmla="*/ 2147483647 w 424"/>
                <a:gd name="T97" fmla="*/ 2147483647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4"/>
                <a:gd name="T148" fmla="*/ 0 h 463"/>
                <a:gd name="T149" fmla="*/ 424 w 424"/>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22" name="Freeform 57"/>
            <p:cNvSpPr>
              <a:spLocks noChangeAspect="1"/>
            </p:cNvSpPr>
            <p:nvPr/>
          </p:nvSpPr>
          <p:spPr bwMode="gray">
            <a:xfrm>
              <a:off x="8157944" y="5608744"/>
              <a:ext cx="126916" cy="204516"/>
            </a:xfrm>
            <a:custGeom>
              <a:avLst/>
              <a:gdLst>
                <a:gd name="T0" fmla="*/ 2147483647 w 313"/>
                <a:gd name="T1" fmla="*/ 2147483647 h 495"/>
                <a:gd name="T2" fmla="*/ 2147483647 w 313"/>
                <a:gd name="T3" fmla="*/ 2147483647 h 495"/>
                <a:gd name="T4" fmla="*/ 2147483647 w 313"/>
                <a:gd name="T5" fmla="*/ 2147483647 h 495"/>
                <a:gd name="T6" fmla="*/ 2147483647 w 313"/>
                <a:gd name="T7" fmla="*/ 2147483647 h 495"/>
                <a:gd name="T8" fmla="*/ 2147483647 w 313"/>
                <a:gd name="T9" fmla="*/ 2147483647 h 495"/>
                <a:gd name="T10" fmla="*/ 2147483647 w 313"/>
                <a:gd name="T11" fmla="*/ 2147483647 h 495"/>
                <a:gd name="T12" fmla="*/ 2147483647 w 313"/>
                <a:gd name="T13" fmla="*/ 2147483647 h 495"/>
                <a:gd name="T14" fmla="*/ 2147483647 w 313"/>
                <a:gd name="T15" fmla="*/ 2147483647 h 495"/>
                <a:gd name="T16" fmla="*/ 2147483647 w 313"/>
                <a:gd name="T17" fmla="*/ 2147483647 h 495"/>
                <a:gd name="T18" fmla="*/ 2147483647 w 313"/>
                <a:gd name="T19" fmla="*/ 2147483647 h 495"/>
                <a:gd name="T20" fmla="*/ 2147483647 w 313"/>
                <a:gd name="T21" fmla="*/ 2147483647 h 495"/>
                <a:gd name="T22" fmla="*/ 2147483647 w 313"/>
                <a:gd name="T23" fmla="*/ 2147483647 h 495"/>
                <a:gd name="T24" fmla="*/ 2147483647 w 313"/>
                <a:gd name="T25" fmla="*/ 2147483647 h 495"/>
                <a:gd name="T26" fmla="*/ 2147483647 w 313"/>
                <a:gd name="T27" fmla="*/ 2147483647 h 495"/>
                <a:gd name="T28" fmla="*/ 2147483647 w 313"/>
                <a:gd name="T29" fmla="*/ 2147483647 h 495"/>
                <a:gd name="T30" fmla="*/ 2147483647 w 313"/>
                <a:gd name="T31" fmla="*/ 2147483647 h 495"/>
                <a:gd name="T32" fmla="*/ 2147483647 w 313"/>
                <a:gd name="T33" fmla="*/ 2147483647 h 495"/>
                <a:gd name="T34" fmla="*/ 2147483647 w 313"/>
                <a:gd name="T35" fmla="*/ 0 h 495"/>
                <a:gd name="T36" fmla="*/ 2147483647 w 313"/>
                <a:gd name="T37" fmla="*/ 2147483647 h 495"/>
                <a:gd name="T38" fmla="*/ 2147483647 w 313"/>
                <a:gd name="T39" fmla="*/ 2147483647 h 495"/>
                <a:gd name="T40" fmla="*/ 2147483647 w 313"/>
                <a:gd name="T41" fmla="*/ 2147483647 h 495"/>
                <a:gd name="T42" fmla="*/ 2147483647 w 313"/>
                <a:gd name="T43" fmla="*/ 2147483647 h 495"/>
                <a:gd name="T44" fmla="*/ 2147483647 w 313"/>
                <a:gd name="T45" fmla="*/ 2147483647 h 495"/>
                <a:gd name="T46" fmla="*/ 2147483647 w 313"/>
                <a:gd name="T47" fmla="*/ 2147483647 h 495"/>
                <a:gd name="T48" fmla="*/ 2147483647 w 313"/>
                <a:gd name="T49" fmla="*/ 2147483647 h 495"/>
                <a:gd name="T50" fmla="*/ 2147483647 w 313"/>
                <a:gd name="T51" fmla="*/ 2147483647 h 495"/>
                <a:gd name="T52" fmla="*/ 2147483647 w 313"/>
                <a:gd name="T53" fmla="*/ 2147483647 h 495"/>
                <a:gd name="T54" fmla="*/ 2147483647 w 313"/>
                <a:gd name="T55" fmla="*/ 2147483647 h 495"/>
                <a:gd name="T56" fmla="*/ 2147483647 w 313"/>
                <a:gd name="T57" fmla="*/ 2147483647 h 495"/>
                <a:gd name="T58" fmla="*/ 2147483647 w 313"/>
                <a:gd name="T59" fmla="*/ 2147483647 h 495"/>
                <a:gd name="T60" fmla="*/ 2147483647 w 313"/>
                <a:gd name="T61" fmla="*/ 2147483647 h 495"/>
                <a:gd name="T62" fmla="*/ 2147483647 w 313"/>
                <a:gd name="T63" fmla="*/ 2147483647 h 495"/>
                <a:gd name="T64" fmla="*/ 2147483647 w 313"/>
                <a:gd name="T65" fmla="*/ 2147483647 h 495"/>
                <a:gd name="T66" fmla="*/ 2147483647 w 313"/>
                <a:gd name="T67" fmla="*/ 2147483647 h 495"/>
                <a:gd name="T68" fmla="*/ 2147483647 w 313"/>
                <a:gd name="T69" fmla="*/ 2147483647 h 495"/>
                <a:gd name="T70" fmla="*/ 2147483647 w 313"/>
                <a:gd name="T71" fmla="*/ 2147483647 h 495"/>
                <a:gd name="T72" fmla="*/ 2147483647 w 313"/>
                <a:gd name="T73" fmla="*/ 2147483647 h 495"/>
                <a:gd name="T74" fmla="*/ 2147483647 w 313"/>
                <a:gd name="T75" fmla="*/ 2147483647 h 495"/>
                <a:gd name="T76" fmla="*/ 2147483647 w 313"/>
                <a:gd name="T77" fmla="*/ 2147483647 h 495"/>
                <a:gd name="T78" fmla="*/ 2147483647 w 313"/>
                <a:gd name="T79" fmla="*/ 2147483647 h 495"/>
                <a:gd name="T80" fmla="*/ 2147483647 w 313"/>
                <a:gd name="T81" fmla="*/ 2147483647 h 495"/>
                <a:gd name="T82" fmla="*/ 2147483647 w 313"/>
                <a:gd name="T83" fmla="*/ 2147483647 h 495"/>
                <a:gd name="T84" fmla="*/ 2147483647 w 313"/>
                <a:gd name="T85" fmla="*/ 2147483647 h 495"/>
                <a:gd name="T86" fmla="*/ 2147483647 w 313"/>
                <a:gd name="T87" fmla="*/ 2147483647 h 495"/>
                <a:gd name="T88" fmla="*/ 2147483647 w 313"/>
                <a:gd name="T89" fmla="*/ 2147483647 h 495"/>
                <a:gd name="T90" fmla="*/ 2147483647 w 313"/>
                <a:gd name="T91" fmla="*/ 2147483647 h 495"/>
                <a:gd name="T92" fmla="*/ 2147483647 w 313"/>
                <a:gd name="T93" fmla="*/ 2147483647 h 495"/>
                <a:gd name="T94" fmla="*/ 2147483647 w 313"/>
                <a:gd name="T95" fmla="*/ 2147483647 h 4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3"/>
                <a:gd name="T145" fmla="*/ 0 h 495"/>
                <a:gd name="T146" fmla="*/ 313 w 313"/>
                <a:gd name="T147" fmla="*/ 495 h 4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23" name="Freeform 58"/>
            <p:cNvSpPr>
              <a:spLocks noChangeAspect="1"/>
            </p:cNvSpPr>
            <p:nvPr/>
          </p:nvSpPr>
          <p:spPr bwMode="gray">
            <a:xfrm>
              <a:off x="7963749" y="5247834"/>
              <a:ext cx="64222" cy="52632"/>
            </a:xfrm>
            <a:custGeom>
              <a:avLst/>
              <a:gdLst>
                <a:gd name="T0" fmla="*/ 12 w 159"/>
                <a:gd name="T1" fmla="*/ 14 h 133"/>
                <a:gd name="T2" fmla="*/ 8 w 159"/>
                <a:gd name="T3" fmla="*/ 12 h 133"/>
                <a:gd name="T4" fmla="*/ 5 w 159"/>
                <a:gd name="T5" fmla="*/ 8 h 133"/>
                <a:gd name="T6" fmla="*/ 4 w 159"/>
                <a:gd name="T7" fmla="*/ 7 h 133"/>
                <a:gd name="T8" fmla="*/ 3 w 159"/>
                <a:gd name="T9" fmla="*/ 5 h 133"/>
                <a:gd name="T10" fmla="*/ 1 w 159"/>
                <a:gd name="T11" fmla="*/ 3 h 133"/>
                <a:gd name="T12" fmla="*/ 1 w 159"/>
                <a:gd name="T13" fmla="*/ 2 h 133"/>
                <a:gd name="T14" fmla="*/ 0 w 159"/>
                <a:gd name="T15" fmla="*/ 0 h 133"/>
                <a:gd name="T16" fmla="*/ 1 w 159"/>
                <a:gd name="T17" fmla="*/ 0 h 133"/>
                <a:gd name="T18" fmla="*/ 3 w 159"/>
                <a:gd name="T19" fmla="*/ 1 h 133"/>
                <a:gd name="T20" fmla="*/ 4 w 159"/>
                <a:gd name="T21" fmla="*/ 1 h 133"/>
                <a:gd name="T22" fmla="*/ 7 w 159"/>
                <a:gd name="T23" fmla="*/ 3 h 133"/>
                <a:gd name="T24" fmla="*/ 8 w 159"/>
                <a:gd name="T25" fmla="*/ 3 h 133"/>
                <a:gd name="T26" fmla="*/ 8 w 159"/>
                <a:gd name="T27" fmla="*/ 4 h 133"/>
                <a:gd name="T28" fmla="*/ 9 w 159"/>
                <a:gd name="T29" fmla="*/ 5 h 133"/>
                <a:gd name="T30" fmla="*/ 10 w 159"/>
                <a:gd name="T31" fmla="*/ 5 h 133"/>
                <a:gd name="T32" fmla="*/ 12 w 159"/>
                <a:gd name="T33" fmla="*/ 6 h 133"/>
                <a:gd name="T34" fmla="*/ 13 w 159"/>
                <a:gd name="T35" fmla="*/ 8 h 133"/>
                <a:gd name="T36" fmla="*/ 14 w 159"/>
                <a:gd name="T37" fmla="*/ 9 h 133"/>
                <a:gd name="T38" fmla="*/ 15 w 159"/>
                <a:gd name="T39" fmla="*/ 11 h 133"/>
                <a:gd name="T40" fmla="*/ 16 w 159"/>
                <a:gd name="T41" fmla="*/ 11 h 133"/>
                <a:gd name="T42" fmla="*/ 17 w 159"/>
                <a:gd name="T43" fmla="*/ 12 h 133"/>
                <a:gd name="T44" fmla="*/ 18 w 159"/>
                <a:gd name="T45" fmla="*/ 13 h 133"/>
                <a:gd name="T46" fmla="*/ 19 w 159"/>
                <a:gd name="T47" fmla="*/ 14 h 133"/>
                <a:gd name="T48" fmla="*/ 20 w 159"/>
                <a:gd name="T49" fmla="*/ 15 h 133"/>
                <a:gd name="T50" fmla="*/ 20 w 159"/>
                <a:gd name="T51" fmla="*/ 16 h 133"/>
                <a:gd name="T52" fmla="*/ 22 w 159"/>
                <a:gd name="T53" fmla="*/ 16 h 133"/>
                <a:gd name="T54" fmla="*/ 25 w 159"/>
                <a:gd name="T55" fmla="*/ 17 h 133"/>
                <a:gd name="T56" fmla="*/ 28 w 159"/>
                <a:gd name="T57" fmla="*/ 20 h 133"/>
                <a:gd name="T58" fmla="*/ 29 w 159"/>
                <a:gd name="T59" fmla="*/ 21 h 133"/>
                <a:gd name="T60" fmla="*/ 30 w 159"/>
                <a:gd name="T61" fmla="*/ 21 h 133"/>
                <a:gd name="T62" fmla="*/ 32 w 159"/>
                <a:gd name="T63" fmla="*/ 22 h 133"/>
                <a:gd name="T64" fmla="*/ 32 w 159"/>
                <a:gd name="T65" fmla="*/ 24 h 133"/>
                <a:gd name="T66" fmla="*/ 32 w 159"/>
                <a:gd name="T67" fmla="*/ 24 h 133"/>
                <a:gd name="T68" fmla="*/ 31 w 159"/>
                <a:gd name="T69" fmla="*/ 24 h 133"/>
                <a:gd name="T70" fmla="*/ 31 w 159"/>
                <a:gd name="T71" fmla="*/ 26 h 133"/>
                <a:gd name="T72" fmla="*/ 30 w 159"/>
                <a:gd name="T73" fmla="*/ 26 h 133"/>
                <a:gd name="T74" fmla="*/ 30 w 159"/>
                <a:gd name="T75" fmla="*/ 25 h 133"/>
                <a:gd name="T76" fmla="*/ 28 w 159"/>
                <a:gd name="T77" fmla="*/ 24 h 133"/>
                <a:gd name="T78" fmla="*/ 28 w 159"/>
                <a:gd name="T79" fmla="*/ 23 h 133"/>
                <a:gd name="T80" fmla="*/ 26 w 159"/>
                <a:gd name="T81" fmla="*/ 23 h 133"/>
                <a:gd name="T82" fmla="*/ 25 w 159"/>
                <a:gd name="T83" fmla="*/ 22 h 133"/>
                <a:gd name="T84" fmla="*/ 23 w 159"/>
                <a:gd name="T85" fmla="*/ 22 h 133"/>
                <a:gd name="T86" fmla="*/ 23 w 159"/>
                <a:gd name="T87" fmla="*/ 22 h 133"/>
                <a:gd name="T88" fmla="*/ 23 w 159"/>
                <a:gd name="T89" fmla="*/ 20 h 133"/>
                <a:gd name="T90" fmla="*/ 22 w 159"/>
                <a:gd name="T91" fmla="*/ 20 h 133"/>
                <a:gd name="T92" fmla="*/ 21 w 159"/>
                <a:gd name="T93" fmla="*/ 20 h 133"/>
                <a:gd name="T94" fmla="*/ 20 w 159"/>
                <a:gd name="T95" fmla="*/ 20 h 133"/>
                <a:gd name="T96" fmla="*/ 20 w 159"/>
                <a:gd name="T97" fmla="*/ 19 h 133"/>
                <a:gd name="T98" fmla="*/ 19 w 159"/>
                <a:gd name="T99" fmla="*/ 19 h 133"/>
                <a:gd name="T100" fmla="*/ 18 w 159"/>
                <a:gd name="T101" fmla="*/ 19 h 133"/>
                <a:gd name="T102" fmla="*/ 17 w 159"/>
                <a:gd name="T103" fmla="*/ 18 h 133"/>
                <a:gd name="T104" fmla="*/ 15 w 159"/>
                <a:gd name="T105" fmla="*/ 17 h 133"/>
                <a:gd name="T106" fmla="*/ 14 w 159"/>
                <a:gd name="T107" fmla="*/ 17 h 133"/>
                <a:gd name="T108" fmla="*/ 13 w 159"/>
                <a:gd name="T109" fmla="*/ 16 h 133"/>
                <a:gd name="T110" fmla="*/ 13 w 159"/>
                <a:gd name="T111" fmla="*/ 15 h 133"/>
                <a:gd name="T112" fmla="*/ 12 w 159"/>
                <a:gd name="T113" fmla="*/ 14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33"/>
                <a:gd name="T173" fmla="*/ 159 w 159"/>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24" name="Freeform 59"/>
            <p:cNvSpPr>
              <a:spLocks noChangeAspect="1"/>
            </p:cNvSpPr>
            <p:nvPr/>
          </p:nvSpPr>
          <p:spPr bwMode="gray">
            <a:xfrm>
              <a:off x="5865816" y="3697422"/>
              <a:ext cx="244657" cy="120304"/>
            </a:xfrm>
            <a:custGeom>
              <a:avLst/>
              <a:gdLst>
                <a:gd name="T0" fmla="*/ 2147483647 w 604"/>
                <a:gd name="T1" fmla="*/ 2147483647 h 288"/>
                <a:gd name="T2" fmla="*/ 2147483647 w 604"/>
                <a:gd name="T3" fmla="*/ 2147483647 h 288"/>
                <a:gd name="T4" fmla="*/ 2147483647 w 604"/>
                <a:gd name="T5" fmla="*/ 2147483647 h 288"/>
                <a:gd name="T6" fmla="*/ 2147483647 w 604"/>
                <a:gd name="T7" fmla="*/ 2147483647 h 288"/>
                <a:gd name="T8" fmla="*/ 2147483647 w 604"/>
                <a:gd name="T9" fmla="*/ 2147483647 h 288"/>
                <a:gd name="T10" fmla="*/ 2147483647 w 604"/>
                <a:gd name="T11" fmla="*/ 2147483647 h 288"/>
                <a:gd name="T12" fmla="*/ 2147483647 w 604"/>
                <a:gd name="T13" fmla="*/ 2147483647 h 288"/>
                <a:gd name="T14" fmla="*/ 2147483647 w 604"/>
                <a:gd name="T15" fmla="*/ 2147483647 h 288"/>
                <a:gd name="T16" fmla="*/ 2147483647 w 604"/>
                <a:gd name="T17" fmla="*/ 2147483647 h 288"/>
                <a:gd name="T18" fmla="*/ 2147483647 w 604"/>
                <a:gd name="T19" fmla="*/ 2147483647 h 288"/>
                <a:gd name="T20" fmla="*/ 2147483647 w 604"/>
                <a:gd name="T21" fmla="*/ 2147483647 h 288"/>
                <a:gd name="T22" fmla="*/ 2147483647 w 604"/>
                <a:gd name="T23" fmla="*/ 2147483647 h 288"/>
                <a:gd name="T24" fmla="*/ 2147483647 w 604"/>
                <a:gd name="T25" fmla="*/ 2147483647 h 288"/>
                <a:gd name="T26" fmla="*/ 2147483647 w 604"/>
                <a:gd name="T27" fmla="*/ 2147483647 h 288"/>
                <a:gd name="T28" fmla="*/ 2147483647 w 604"/>
                <a:gd name="T29" fmla="*/ 2147483647 h 288"/>
                <a:gd name="T30" fmla="*/ 2147483647 w 604"/>
                <a:gd name="T31" fmla="*/ 2147483647 h 288"/>
                <a:gd name="T32" fmla="*/ 2147483647 w 604"/>
                <a:gd name="T33" fmla="*/ 2147483647 h 288"/>
                <a:gd name="T34" fmla="*/ 2147483647 w 604"/>
                <a:gd name="T35" fmla="*/ 2147483647 h 288"/>
                <a:gd name="T36" fmla="*/ 2147483647 w 604"/>
                <a:gd name="T37" fmla="*/ 2147483647 h 288"/>
                <a:gd name="T38" fmla="*/ 2147483647 w 604"/>
                <a:gd name="T39" fmla="*/ 2147483647 h 288"/>
                <a:gd name="T40" fmla="*/ 2147483647 w 604"/>
                <a:gd name="T41" fmla="*/ 2147483647 h 288"/>
                <a:gd name="T42" fmla="*/ 2147483647 w 604"/>
                <a:gd name="T43" fmla="*/ 2147483647 h 288"/>
                <a:gd name="T44" fmla="*/ 2147483647 w 604"/>
                <a:gd name="T45" fmla="*/ 2147483647 h 288"/>
                <a:gd name="T46" fmla="*/ 2147483647 w 604"/>
                <a:gd name="T47" fmla="*/ 2147483647 h 288"/>
                <a:gd name="T48" fmla="*/ 2147483647 w 604"/>
                <a:gd name="T49" fmla="*/ 2147483647 h 288"/>
                <a:gd name="T50" fmla="*/ 2147483647 w 604"/>
                <a:gd name="T51" fmla="*/ 2147483647 h 288"/>
                <a:gd name="T52" fmla="*/ 2147483647 w 604"/>
                <a:gd name="T53" fmla="*/ 2147483647 h 288"/>
                <a:gd name="T54" fmla="*/ 2147483647 w 604"/>
                <a:gd name="T55" fmla="*/ 2147483647 h 288"/>
                <a:gd name="T56" fmla="*/ 2147483647 w 604"/>
                <a:gd name="T57" fmla="*/ 2147483647 h 288"/>
                <a:gd name="T58" fmla="*/ 2147483647 w 604"/>
                <a:gd name="T59" fmla="*/ 2147483647 h 288"/>
                <a:gd name="T60" fmla="*/ 2147483647 w 604"/>
                <a:gd name="T61" fmla="*/ 2147483647 h 288"/>
                <a:gd name="T62" fmla="*/ 2147483647 w 604"/>
                <a:gd name="T63" fmla="*/ 2147483647 h 288"/>
                <a:gd name="T64" fmla="*/ 2147483647 w 604"/>
                <a:gd name="T65" fmla="*/ 2147483647 h 288"/>
                <a:gd name="T66" fmla="*/ 2147483647 w 604"/>
                <a:gd name="T67" fmla="*/ 2147483647 h 288"/>
                <a:gd name="T68" fmla="*/ 2147483647 w 604"/>
                <a:gd name="T69" fmla="*/ 2147483647 h 288"/>
                <a:gd name="T70" fmla="*/ 2147483647 w 604"/>
                <a:gd name="T71" fmla="*/ 2147483647 h 288"/>
                <a:gd name="T72" fmla="*/ 2147483647 w 604"/>
                <a:gd name="T73" fmla="*/ 2147483647 h 288"/>
                <a:gd name="T74" fmla="*/ 2147483647 w 604"/>
                <a:gd name="T75" fmla="*/ 2147483647 h 288"/>
                <a:gd name="T76" fmla="*/ 2147483647 w 604"/>
                <a:gd name="T77" fmla="*/ 2147483647 h 288"/>
                <a:gd name="T78" fmla="*/ 2147483647 w 604"/>
                <a:gd name="T79" fmla="*/ 2147483647 h 288"/>
                <a:gd name="T80" fmla="*/ 2147483647 w 604"/>
                <a:gd name="T81" fmla="*/ 2147483647 h 288"/>
                <a:gd name="T82" fmla="*/ 0 w 604"/>
                <a:gd name="T83" fmla="*/ 2147483647 h 288"/>
                <a:gd name="T84" fmla="*/ 2147483647 w 604"/>
                <a:gd name="T85" fmla="*/ 2147483647 h 288"/>
                <a:gd name="T86" fmla="*/ 2147483647 w 604"/>
                <a:gd name="T87" fmla="*/ 2147483647 h 288"/>
                <a:gd name="T88" fmla="*/ 2147483647 w 604"/>
                <a:gd name="T89" fmla="*/ 2147483647 h 288"/>
                <a:gd name="T90" fmla="*/ 2147483647 w 604"/>
                <a:gd name="T91" fmla="*/ 2147483647 h 288"/>
                <a:gd name="T92" fmla="*/ 2147483647 w 604"/>
                <a:gd name="T93" fmla="*/ 2147483647 h 288"/>
                <a:gd name="T94" fmla="*/ 2147483647 w 604"/>
                <a:gd name="T95" fmla="*/ 2147483647 h 288"/>
                <a:gd name="T96" fmla="*/ 2147483647 w 604"/>
                <a:gd name="T97" fmla="*/ 2147483647 h 288"/>
                <a:gd name="T98" fmla="*/ 2147483647 w 604"/>
                <a:gd name="T99" fmla="*/ 2147483647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4"/>
                <a:gd name="T151" fmla="*/ 0 h 288"/>
                <a:gd name="T152" fmla="*/ 604 w 604"/>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25" name="Freeform 60"/>
            <p:cNvSpPr>
              <a:spLocks noChangeAspect="1"/>
            </p:cNvSpPr>
            <p:nvPr/>
          </p:nvSpPr>
          <p:spPr bwMode="gray">
            <a:xfrm>
              <a:off x="5824530" y="3763589"/>
              <a:ext cx="168202" cy="127823"/>
            </a:xfrm>
            <a:custGeom>
              <a:avLst/>
              <a:gdLst>
                <a:gd name="T0" fmla="*/ 2147483647 w 417"/>
                <a:gd name="T1" fmla="*/ 2147483647 h 312"/>
                <a:gd name="T2" fmla="*/ 2147483647 w 417"/>
                <a:gd name="T3" fmla="*/ 2147483647 h 312"/>
                <a:gd name="T4" fmla="*/ 2147483647 w 417"/>
                <a:gd name="T5" fmla="*/ 2147483647 h 312"/>
                <a:gd name="T6" fmla="*/ 2147483647 w 417"/>
                <a:gd name="T7" fmla="*/ 2147483647 h 312"/>
                <a:gd name="T8" fmla="*/ 2147483647 w 417"/>
                <a:gd name="T9" fmla="*/ 2147483647 h 312"/>
                <a:gd name="T10" fmla="*/ 2147483647 w 417"/>
                <a:gd name="T11" fmla="*/ 2147483647 h 312"/>
                <a:gd name="T12" fmla="*/ 2147483647 w 417"/>
                <a:gd name="T13" fmla="*/ 2147483647 h 312"/>
                <a:gd name="T14" fmla="*/ 2147483647 w 417"/>
                <a:gd name="T15" fmla="*/ 2147483647 h 312"/>
                <a:gd name="T16" fmla="*/ 2147483647 w 417"/>
                <a:gd name="T17" fmla="*/ 2147483647 h 312"/>
                <a:gd name="T18" fmla="*/ 2147483647 w 417"/>
                <a:gd name="T19" fmla="*/ 2147483647 h 312"/>
                <a:gd name="T20" fmla="*/ 2147483647 w 417"/>
                <a:gd name="T21" fmla="*/ 2147483647 h 312"/>
                <a:gd name="T22" fmla="*/ 2147483647 w 417"/>
                <a:gd name="T23" fmla="*/ 2147483647 h 312"/>
                <a:gd name="T24" fmla="*/ 2147483647 w 417"/>
                <a:gd name="T25" fmla="*/ 2147483647 h 312"/>
                <a:gd name="T26" fmla="*/ 2147483647 w 417"/>
                <a:gd name="T27" fmla="*/ 2147483647 h 312"/>
                <a:gd name="T28" fmla="*/ 2147483647 w 417"/>
                <a:gd name="T29" fmla="*/ 2147483647 h 312"/>
                <a:gd name="T30" fmla="*/ 2147483647 w 417"/>
                <a:gd name="T31" fmla="*/ 2147483647 h 312"/>
                <a:gd name="T32" fmla="*/ 2147483647 w 417"/>
                <a:gd name="T33" fmla="*/ 2147483647 h 312"/>
                <a:gd name="T34" fmla="*/ 2147483647 w 417"/>
                <a:gd name="T35" fmla="*/ 2147483647 h 312"/>
                <a:gd name="T36" fmla="*/ 2147483647 w 417"/>
                <a:gd name="T37" fmla="*/ 2147483647 h 312"/>
                <a:gd name="T38" fmla="*/ 2147483647 w 417"/>
                <a:gd name="T39" fmla="*/ 2147483647 h 312"/>
                <a:gd name="T40" fmla="*/ 2147483647 w 417"/>
                <a:gd name="T41" fmla="*/ 2147483647 h 312"/>
                <a:gd name="T42" fmla="*/ 2147483647 w 417"/>
                <a:gd name="T43" fmla="*/ 2147483647 h 312"/>
                <a:gd name="T44" fmla="*/ 2147483647 w 417"/>
                <a:gd name="T45" fmla="*/ 2147483647 h 312"/>
                <a:gd name="T46" fmla="*/ 2147483647 w 417"/>
                <a:gd name="T47" fmla="*/ 2147483647 h 312"/>
                <a:gd name="T48" fmla="*/ 2147483647 w 417"/>
                <a:gd name="T49" fmla="*/ 2147483647 h 312"/>
                <a:gd name="T50" fmla="*/ 2147483647 w 417"/>
                <a:gd name="T51" fmla="*/ 2147483647 h 312"/>
                <a:gd name="T52" fmla="*/ 2147483647 w 417"/>
                <a:gd name="T53" fmla="*/ 2147483647 h 312"/>
                <a:gd name="T54" fmla="*/ 2147483647 w 417"/>
                <a:gd name="T55" fmla="*/ 2147483647 h 312"/>
                <a:gd name="T56" fmla="*/ 2147483647 w 417"/>
                <a:gd name="T57" fmla="*/ 2147483647 h 312"/>
                <a:gd name="T58" fmla="*/ 2147483647 w 417"/>
                <a:gd name="T59" fmla="*/ 2147483647 h 312"/>
                <a:gd name="T60" fmla="*/ 2147483647 w 417"/>
                <a:gd name="T61" fmla="*/ 2147483647 h 312"/>
                <a:gd name="T62" fmla="*/ 2147483647 w 417"/>
                <a:gd name="T63" fmla="*/ 2147483647 h 312"/>
                <a:gd name="T64" fmla="*/ 2147483647 w 417"/>
                <a:gd name="T65" fmla="*/ 2147483647 h 312"/>
                <a:gd name="T66" fmla="*/ 2147483647 w 417"/>
                <a:gd name="T67" fmla="*/ 2147483647 h 312"/>
                <a:gd name="T68" fmla="*/ 2147483647 w 417"/>
                <a:gd name="T69" fmla="*/ 2147483647 h 312"/>
                <a:gd name="T70" fmla="*/ 2147483647 w 417"/>
                <a:gd name="T71" fmla="*/ 2147483647 h 312"/>
                <a:gd name="T72" fmla="*/ 2147483647 w 417"/>
                <a:gd name="T73" fmla="*/ 0 h 312"/>
                <a:gd name="T74" fmla="*/ 2147483647 w 417"/>
                <a:gd name="T75" fmla="*/ 2147483647 h 312"/>
                <a:gd name="T76" fmla="*/ 2147483647 w 417"/>
                <a:gd name="T77" fmla="*/ 2147483647 h 312"/>
                <a:gd name="T78" fmla="*/ 2147483647 w 417"/>
                <a:gd name="T79" fmla="*/ 2147483647 h 312"/>
                <a:gd name="T80" fmla="*/ 2147483647 w 417"/>
                <a:gd name="T81" fmla="*/ 2147483647 h 312"/>
                <a:gd name="T82" fmla="*/ 2147483647 w 417"/>
                <a:gd name="T83" fmla="*/ 2147483647 h 312"/>
                <a:gd name="T84" fmla="*/ 2147483647 w 417"/>
                <a:gd name="T85" fmla="*/ 2147483647 h 312"/>
                <a:gd name="T86" fmla="*/ 2147483647 w 417"/>
                <a:gd name="T87" fmla="*/ 2147483647 h 312"/>
                <a:gd name="T88" fmla="*/ 2147483647 w 417"/>
                <a:gd name="T89" fmla="*/ 2147483647 h 312"/>
                <a:gd name="T90" fmla="*/ 2147483647 w 417"/>
                <a:gd name="T91" fmla="*/ 2147483647 h 312"/>
                <a:gd name="T92" fmla="*/ 2147483647 w 417"/>
                <a:gd name="T93" fmla="*/ 2147483647 h 312"/>
                <a:gd name="T94" fmla="*/ 2147483647 w 417"/>
                <a:gd name="T95" fmla="*/ 2147483647 h 312"/>
                <a:gd name="T96" fmla="*/ 2147483647 w 417"/>
                <a:gd name="T97" fmla="*/ 2147483647 h 3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7"/>
                <a:gd name="T148" fmla="*/ 0 h 312"/>
                <a:gd name="T149" fmla="*/ 417 w 417"/>
                <a:gd name="T150" fmla="*/ 312 h 3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26" name="Freeform 61"/>
            <p:cNvSpPr>
              <a:spLocks noChangeAspect="1"/>
            </p:cNvSpPr>
            <p:nvPr/>
          </p:nvSpPr>
          <p:spPr bwMode="gray">
            <a:xfrm>
              <a:off x="5904043" y="3790657"/>
              <a:ext cx="6117" cy="7519"/>
            </a:xfrm>
            <a:custGeom>
              <a:avLst/>
              <a:gdLst>
                <a:gd name="T0" fmla="*/ 2147483647 w 16"/>
                <a:gd name="T1" fmla="*/ 2147483647 h 22"/>
                <a:gd name="T2" fmla="*/ 2147483647 w 16"/>
                <a:gd name="T3" fmla="*/ 2147483647 h 22"/>
                <a:gd name="T4" fmla="*/ 2147483647 w 16"/>
                <a:gd name="T5" fmla="*/ 0 h 22"/>
                <a:gd name="T6" fmla="*/ 0 w 16"/>
                <a:gd name="T7" fmla="*/ 2147483647 h 22"/>
                <a:gd name="T8" fmla="*/ 0 w 16"/>
                <a:gd name="T9" fmla="*/ 2147483647 h 22"/>
                <a:gd name="T10" fmla="*/ 2147483647 w 16"/>
                <a:gd name="T11" fmla="*/ 2147483647 h 22"/>
                <a:gd name="T12" fmla="*/ 2147483647 w 16"/>
                <a:gd name="T13" fmla="*/ 2147483647 h 22"/>
                <a:gd name="T14" fmla="*/ 2147483647 w 16"/>
                <a:gd name="T15" fmla="*/ 2147483647 h 22"/>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2"/>
                <a:gd name="T26" fmla="*/ 16 w 16"/>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27" name="Freeform 62"/>
            <p:cNvSpPr>
              <a:spLocks noChangeAspect="1"/>
            </p:cNvSpPr>
            <p:nvPr/>
          </p:nvSpPr>
          <p:spPr bwMode="gray">
            <a:xfrm>
              <a:off x="5917806" y="3795169"/>
              <a:ext cx="6117" cy="3008"/>
            </a:xfrm>
            <a:custGeom>
              <a:avLst/>
              <a:gdLst>
                <a:gd name="T0" fmla="*/ 2147483647 w 15"/>
                <a:gd name="T1" fmla="*/ 2147483647 h 9"/>
                <a:gd name="T2" fmla="*/ 2147483647 w 15"/>
                <a:gd name="T3" fmla="*/ 0 h 9"/>
                <a:gd name="T4" fmla="*/ 0 w 15"/>
                <a:gd name="T5" fmla="*/ 2147483647 h 9"/>
                <a:gd name="T6" fmla="*/ 2147483647 w 15"/>
                <a:gd name="T7" fmla="*/ 2147483647 h 9"/>
                <a:gd name="T8" fmla="*/ 2147483647 w 15"/>
                <a:gd name="T9" fmla="*/ 2147483647 h 9"/>
                <a:gd name="T10" fmla="*/ 2147483647 w 15"/>
                <a:gd name="T11" fmla="*/ 2147483647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4"/>
                  </a:moveTo>
                  <a:lnTo>
                    <a:pt x="7" y="0"/>
                  </a:lnTo>
                  <a:lnTo>
                    <a:pt x="0" y="3"/>
                  </a:lnTo>
                  <a:lnTo>
                    <a:pt x="6" y="9"/>
                  </a:lnTo>
                  <a:lnTo>
                    <a:pt x="14" y="6"/>
                  </a:lnTo>
                  <a:lnTo>
                    <a:pt x="15" y="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28" name="Freeform 63"/>
            <p:cNvSpPr>
              <a:spLocks noChangeAspect="1"/>
            </p:cNvSpPr>
            <p:nvPr/>
          </p:nvSpPr>
          <p:spPr bwMode="gray">
            <a:xfrm>
              <a:off x="5893340" y="3798177"/>
              <a:ext cx="4587" cy="4511"/>
            </a:xfrm>
            <a:custGeom>
              <a:avLst/>
              <a:gdLst>
                <a:gd name="T0" fmla="*/ 2147483647 w 12"/>
                <a:gd name="T1" fmla="*/ 2147483647 h 8"/>
                <a:gd name="T2" fmla="*/ 2147483647 w 12"/>
                <a:gd name="T3" fmla="*/ 0 h 8"/>
                <a:gd name="T4" fmla="*/ 0 w 12"/>
                <a:gd name="T5" fmla="*/ 0 h 8"/>
                <a:gd name="T6" fmla="*/ 0 w 12"/>
                <a:gd name="T7" fmla="*/ 2147483647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6"/>
                  </a:moveTo>
                  <a:lnTo>
                    <a:pt x="8" y="0"/>
                  </a:lnTo>
                  <a:lnTo>
                    <a:pt x="0" y="1"/>
                  </a:lnTo>
                  <a:lnTo>
                    <a:pt x="2" y="8"/>
                  </a:lnTo>
                  <a:lnTo>
                    <a:pt x="11" y="8"/>
                  </a:lnTo>
                  <a:lnTo>
                    <a:pt x="12" y="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29" name="Freeform 64"/>
            <p:cNvSpPr>
              <a:spLocks noChangeAspect="1"/>
            </p:cNvSpPr>
            <p:nvPr/>
          </p:nvSpPr>
          <p:spPr bwMode="gray">
            <a:xfrm>
              <a:off x="5671620" y="3840283"/>
              <a:ext cx="319583" cy="248125"/>
            </a:xfrm>
            <a:custGeom>
              <a:avLst/>
              <a:gdLst>
                <a:gd name="T0" fmla="*/ 2147483647 w 788"/>
                <a:gd name="T1" fmla="*/ 2147483647 h 599"/>
                <a:gd name="T2" fmla="*/ 2147483647 w 788"/>
                <a:gd name="T3" fmla="*/ 2147483647 h 599"/>
                <a:gd name="T4" fmla="*/ 2147483647 w 788"/>
                <a:gd name="T5" fmla="*/ 2147483647 h 599"/>
                <a:gd name="T6" fmla="*/ 0 w 788"/>
                <a:gd name="T7" fmla="*/ 2147483647 h 599"/>
                <a:gd name="T8" fmla="*/ 2147483647 w 788"/>
                <a:gd name="T9" fmla="*/ 2147483647 h 599"/>
                <a:gd name="T10" fmla="*/ 2147483647 w 788"/>
                <a:gd name="T11" fmla="*/ 2147483647 h 599"/>
                <a:gd name="T12" fmla="*/ 2147483647 w 788"/>
                <a:gd name="T13" fmla="*/ 2147483647 h 599"/>
                <a:gd name="T14" fmla="*/ 2147483647 w 788"/>
                <a:gd name="T15" fmla="*/ 2147483647 h 599"/>
                <a:gd name="T16" fmla="*/ 2147483647 w 788"/>
                <a:gd name="T17" fmla="*/ 2147483647 h 599"/>
                <a:gd name="T18" fmla="*/ 2147483647 w 788"/>
                <a:gd name="T19" fmla="*/ 2147483647 h 599"/>
                <a:gd name="T20" fmla="*/ 2147483647 w 788"/>
                <a:gd name="T21" fmla="*/ 2147483647 h 599"/>
                <a:gd name="T22" fmla="*/ 2147483647 w 788"/>
                <a:gd name="T23" fmla="*/ 2147483647 h 599"/>
                <a:gd name="T24" fmla="*/ 2147483647 w 788"/>
                <a:gd name="T25" fmla="*/ 2147483647 h 599"/>
                <a:gd name="T26" fmla="*/ 2147483647 w 788"/>
                <a:gd name="T27" fmla="*/ 2147483647 h 599"/>
                <a:gd name="T28" fmla="*/ 2147483647 w 788"/>
                <a:gd name="T29" fmla="*/ 2147483647 h 599"/>
                <a:gd name="T30" fmla="*/ 2147483647 w 788"/>
                <a:gd name="T31" fmla="*/ 2147483647 h 599"/>
                <a:gd name="T32" fmla="*/ 2147483647 w 788"/>
                <a:gd name="T33" fmla="*/ 2147483647 h 599"/>
                <a:gd name="T34" fmla="*/ 2147483647 w 788"/>
                <a:gd name="T35" fmla="*/ 2147483647 h 599"/>
                <a:gd name="T36" fmla="*/ 2147483647 w 788"/>
                <a:gd name="T37" fmla="*/ 2147483647 h 599"/>
                <a:gd name="T38" fmla="*/ 2147483647 w 788"/>
                <a:gd name="T39" fmla="*/ 2147483647 h 599"/>
                <a:gd name="T40" fmla="*/ 2147483647 w 788"/>
                <a:gd name="T41" fmla="*/ 2147483647 h 599"/>
                <a:gd name="T42" fmla="*/ 2147483647 w 788"/>
                <a:gd name="T43" fmla="*/ 2147483647 h 599"/>
                <a:gd name="T44" fmla="*/ 2147483647 w 788"/>
                <a:gd name="T45" fmla="*/ 2147483647 h 599"/>
                <a:gd name="T46" fmla="*/ 2147483647 w 788"/>
                <a:gd name="T47" fmla="*/ 2147483647 h 599"/>
                <a:gd name="T48" fmla="*/ 2147483647 w 788"/>
                <a:gd name="T49" fmla="*/ 2147483647 h 599"/>
                <a:gd name="T50" fmla="*/ 2147483647 w 788"/>
                <a:gd name="T51" fmla="*/ 2147483647 h 599"/>
                <a:gd name="T52" fmla="*/ 2147483647 w 788"/>
                <a:gd name="T53" fmla="*/ 2147483647 h 599"/>
                <a:gd name="T54" fmla="*/ 2147483647 w 788"/>
                <a:gd name="T55" fmla="*/ 2147483647 h 599"/>
                <a:gd name="T56" fmla="*/ 2147483647 w 788"/>
                <a:gd name="T57" fmla="*/ 2147483647 h 599"/>
                <a:gd name="T58" fmla="*/ 2147483647 w 788"/>
                <a:gd name="T59" fmla="*/ 2147483647 h 599"/>
                <a:gd name="T60" fmla="*/ 2147483647 w 788"/>
                <a:gd name="T61" fmla="*/ 2147483647 h 599"/>
                <a:gd name="T62" fmla="*/ 2147483647 w 788"/>
                <a:gd name="T63" fmla="*/ 2147483647 h 599"/>
                <a:gd name="T64" fmla="*/ 2147483647 w 788"/>
                <a:gd name="T65" fmla="*/ 2147483647 h 599"/>
                <a:gd name="T66" fmla="*/ 2147483647 w 788"/>
                <a:gd name="T67" fmla="*/ 2147483647 h 599"/>
                <a:gd name="T68" fmla="*/ 2147483647 w 788"/>
                <a:gd name="T69" fmla="*/ 2147483647 h 599"/>
                <a:gd name="T70" fmla="*/ 2147483647 w 788"/>
                <a:gd name="T71" fmla="*/ 2147483647 h 599"/>
                <a:gd name="T72" fmla="*/ 2147483647 w 788"/>
                <a:gd name="T73" fmla="*/ 2147483647 h 599"/>
                <a:gd name="T74" fmla="*/ 2147483647 w 788"/>
                <a:gd name="T75" fmla="*/ 2147483647 h 599"/>
                <a:gd name="T76" fmla="*/ 2147483647 w 788"/>
                <a:gd name="T77" fmla="*/ 2147483647 h 599"/>
                <a:gd name="T78" fmla="*/ 2147483647 w 788"/>
                <a:gd name="T79" fmla="*/ 2147483647 h 599"/>
                <a:gd name="T80" fmla="*/ 2147483647 w 788"/>
                <a:gd name="T81" fmla="*/ 2147483647 h 599"/>
                <a:gd name="T82" fmla="*/ 2147483647 w 788"/>
                <a:gd name="T83" fmla="*/ 2147483647 h 599"/>
                <a:gd name="T84" fmla="*/ 2147483647 w 788"/>
                <a:gd name="T85" fmla="*/ 2147483647 h 599"/>
                <a:gd name="T86" fmla="*/ 2147483647 w 788"/>
                <a:gd name="T87" fmla="*/ 2147483647 h 599"/>
                <a:gd name="T88" fmla="*/ 2147483647 w 788"/>
                <a:gd name="T89" fmla="*/ 2147483647 h 599"/>
                <a:gd name="T90" fmla="*/ 2147483647 w 788"/>
                <a:gd name="T91" fmla="*/ 2147483647 h 599"/>
                <a:gd name="T92" fmla="*/ 2147483647 w 788"/>
                <a:gd name="T93" fmla="*/ 2147483647 h 599"/>
                <a:gd name="T94" fmla="*/ 2147483647 w 788"/>
                <a:gd name="T95" fmla="*/ 2147483647 h 599"/>
                <a:gd name="T96" fmla="*/ 2147483647 w 788"/>
                <a:gd name="T97" fmla="*/ 2147483647 h 599"/>
                <a:gd name="T98" fmla="*/ 2147483647 w 788"/>
                <a:gd name="T99" fmla="*/ 2147483647 h 599"/>
                <a:gd name="T100" fmla="*/ 2147483647 w 788"/>
                <a:gd name="T101" fmla="*/ 2147483647 h 599"/>
                <a:gd name="T102" fmla="*/ 2147483647 w 788"/>
                <a:gd name="T103" fmla="*/ 2147483647 h 599"/>
                <a:gd name="T104" fmla="*/ 2147483647 w 788"/>
                <a:gd name="T105" fmla="*/ 2147483647 h 599"/>
                <a:gd name="T106" fmla="*/ 2147483647 w 788"/>
                <a:gd name="T107" fmla="*/ 2147483647 h 599"/>
                <a:gd name="T108" fmla="*/ 2147483647 w 788"/>
                <a:gd name="T109" fmla="*/ 2147483647 h 599"/>
                <a:gd name="T110" fmla="*/ 2147483647 w 788"/>
                <a:gd name="T111" fmla="*/ 2147483647 h 599"/>
                <a:gd name="T112" fmla="*/ 2147483647 w 788"/>
                <a:gd name="T113" fmla="*/ 2147483647 h 599"/>
                <a:gd name="T114" fmla="*/ 2147483647 w 788"/>
                <a:gd name="T115" fmla="*/ 2147483647 h 599"/>
                <a:gd name="T116" fmla="*/ 2147483647 w 788"/>
                <a:gd name="T117" fmla="*/ 2147483647 h 599"/>
                <a:gd name="T118" fmla="*/ 2147483647 w 788"/>
                <a:gd name="T119" fmla="*/ 2147483647 h 599"/>
                <a:gd name="T120" fmla="*/ 2147483647 w 788"/>
                <a:gd name="T121" fmla="*/ 2147483647 h 599"/>
                <a:gd name="T122" fmla="*/ 2147483647 w 788"/>
                <a:gd name="T123" fmla="*/ 2147483647 h 599"/>
                <a:gd name="T124" fmla="*/ 2147483647 w 788"/>
                <a:gd name="T125" fmla="*/ 2147483647 h 5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8"/>
                <a:gd name="T190" fmla="*/ 0 h 599"/>
                <a:gd name="T191" fmla="*/ 788 w 788"/>
                <a:gd name="T192" fmla="*/ 599 h 5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30" name="Freeform 65"/>
            <p:cNvSpPr>
              <a:spLocks noChangeAspect="1"/>
            </p:cNvSpPr>
            <p:nvPr/>
          </p:nvSpPr>
          <p:spPr bwMode="gray">
            <a:xfrm>
              <a:off x="6443818" y="4653834"/>
              <a:ext cx="240069" cy="260157"/>
            </a:xfrm>
            <a:custGeom>
              <a:avLst/>
              <a:gdLst>
                <a:gd name="T0" fmla="*/ 2147483647 w 594"/>
                <a:gd name="T1" fmla="*/ 0 h 626"/>
                <a:gd name="T2" fmla="*/ 2147483647 w 594"/>
                <a:gd name="T3" fmla="*/ 2147483647 h 626"/>
                <a:gd name="T4" fmla="*/ 2147483647 w 594"/>
                <a:gd name="T5" fmla="*/ 2147483647 h 626"/>
                <a:gd name="T6" fmla="*/ 2147483647 w 594"/>
                <a:gd name="T7" fmla="*/ 2147483647 h 626"/>
                <a:gd name="T8" fmla="*/ 2147483647 w 594"/>
                <a:gd name="T9" fmla="*/ 2147483647 h 626"/>
                <a:gd name="T10" fmla="*/ 2147483647 w 594"/>
                <a:gd name="T11" fmla="*/ 2147483647 h 626"/>
                <a:gd name="T12" fmla="*/ 2147483647 w 594"/>
                <a:gd name="T13" fmla="*/ 2147483647 h 626"/>
                <a:gd name="T14" fmla="*/ 2147483647 w 594"/>
                <a:gd name="T15" fmla="*/ 2147483647 h 626"/>
                <a:gd name="T16" fmla="*/ 2147483647 w 594"/>
                <a:gd name="T17" fmla="*/ 2147483647 h 626"/>
                <a:gd name="T18" fmla="*/ 2147483647 w 594"/>
                <a:gd name="T19" fmla="*/ 2147483647 h 626"/>
                <a:gd name="T20" fmla="*/ 2147483647 w 594"/>
                <a:gd name="T21" fmla="*/ 2147483647 h 626"/>
                <a:gd name="T22" fmla="*/ 2147483647 w 594"/>
                <a:gd name="T23" fmla="*/ 2147483647 h 626"/>
                <a:gd name="T24" fmla="*/ 2147483647 w 594"/>
                <a:gd name="T25" fmla="*/ 2147483647 h 626"/>
                <a:gd name="T26" fmla="*/ 2147483647 w 594"/>
                <a:gd name="T27" fmla="*/ 2147483647 h 626"/>
                <a:gd name="T28" fmla="*/ 2147483647 w 594"/>
                <a:gd name="T29" fmla="*/ 2147483647 h 626"/>
                <a:gd name="T30" fmla="*/ 2147483647 w 594"/>
                <a:gd name="T31" fmla="*/ 2147483647 h 626"/>
                <a:gd name="T32" fmla="*/ 2147483647 w 594"/>
                <a:gd name="T33" fmla="*/ 2147483647 h 626"/>
                <a:gd name="T34" fmla="*/ 2147483647 w 594"/>
                <a:gd name="T35" fmla="*/ 2147483647 h 626"/>
                <a:gd name="T36" fmla="*/ 2147483647 w 594"/>
                <a:gd name="T37" fmla="*/ 2147483647 h 626"/>
                <a:gd name="T38" fmla="*/ 2147483647 w 594"/>
                <a:gd name="T39" fmla="*/ 2147483647 h 626"/>
                <a:gd name="T40" fmla="*/ 2147483647 w 594"/>
                <a:gd name="T41" fmla="*/ 2147483647 h 626"/>
                <a:gd name="T42" fmla="*/ 2147483647 w 594"/>
                <a:gd name="T43" fmla="*/ 2147483647 h 626"/>
                <a:gd name="T44" fmla="*/ 2147483647 w 594"/>
                <a:gd name="T45" fmla="*/ 2147483647 h 626"/>
                <a:gd name="T46" fmla="*/ 2147483647 w 594"/>
                <a:gd name="T47" fmla="*/ 2147483647 h 626"/>
                <a:gd name="T48" fmla="*/ 2147483647 w 594"/>
                <a:gd name="T49" fmla="*/ 2147483647 h 626"/>
                <a:gd name="T50" fmla="*/ 2147483647 w 594"/>
                <a:gd name="T51" fmla="*/ 2147483647 h 626"/>
                <a:gd name="T52" fmla="*/ 2147483647 w 594"/>
                <a:gd name="T53" fmla="*/ 2147483647 h 626"/>
                <a:gd name="T54" fmla="*/ 2147483647 w 594"/>
                <a:gd name="T55" fmla="*/ 2147483647 h 626"/>
                <a:gd name="T56" fmla="*/ 2147483647 w 594"/>
                <a:gd name="T57" fmla="*/ 2147483647 h 626"/>
                <a:gd name="T58" fmla="*/ 2147483647 w 594"/>
                <a:gd name="T59" fmla="*/ 2147483647 h 626"/>
                <a:gd name="T60" fmla="*/ 2147483647 w 594"/>
                <a:gd name="T61" fmla="*/ 2147483647 h 626"/>
                <a:gd name="T62" fmla="*/ 2147483647 w 594"/>
                <a:gd name="T63" fmla="*/ 2147483647 h 626"/>
                <a:gd name="T64" fmla="*/ 2147483647 w 594"/>
                <a:gd name="T65" fmla="*/ 2147483647 h 626"/>
                <a:gd name="T66" fmla="*/ 2147483647 w 594"/>
                <a:gd name="T67" fmla="*/ 2147483647 h 626"/>
                <a:gd name="T68" fmla="*/ 2147483647 w 594"/>
                <a:gd name="T69" fmla="*/ 2147483647 h 626"/>
                <a:gd name="T70" fmla="*/ 2147483647 w 594"/>
                <a:gd name="T71" fmla="*/ 2147483647 h 626"/>
                <a:gd name="T72" fmla="*/ 2147483647 w 594"/>
                <a:gd name="T73" fmla="*/ 2147483647 h 626"/>
                <a:gd name="T74" fmla="*/ 2147483647 w 594"/>
                <a:gd name="T75" fmla="*/ 2147483647 h 626"/>
                <a:gd name="T76" fmla="*/ 2147483647 w 594"/>
                <a:gd name="T77" fmla="*/ 2147483647 h 626"/>
                <a:gd name="T78" fmla="*/ 2147483647 w 594"/>
                <a:gd name="T79" fmla="*/ 2147483647 h 626"/>
                <a:gd name="T80" fmla="*/ 2147483647 w 594"/>
                <a:gd name="T81" fmla="*/ 2147483647 h 626"/>
                <a:gd name="T82" fmla="*/ 2147483647 w 594"/>
                <a:gd name="T83" fmla="*/ 2147483647 h 626"/>
                <a:gd name="T84" fmla="*/ 2147483647 w 594"/>
                <a:gd name="T85" fmla="*/ 2147483647 h 626"/>
                <a:gd name="T86" fmla="*/ 2147483647 w 594"/>
                <a:gd name="T87" fmla="*/ 2147483647 h 626"/>
                <a:gd name="T88" fmla="*/ 2147483647 w 594"/>
                <a:gd name="T89" fmla="*/ 2147483647 h 626"/>
                <a:gd name="T90" fmla="*/ 2147483647 w 594"/>
                <a:gd name="T91" fmla="*/ 2147483647 h 626"/>
                <a:gd name="T92" fmla="*/ 2147483647 w 594"/>
                <a:gd name="T93" fmla="*/ 2147483647 h 626"/>
                <a:gd name="T94" fmla="*/ 2147483647 w 594"/>
                <a:gd name="T95" fmla="*/ 2147483647 h 626"/>
                <a:gd name="T96" fmla="*/ 2147483647 w 594"/>
                <a:gd name="T97" fmla="*/ 2147483647 h 626"/>
                <a:gd name="T98" fmla="*/ 2147483647 w 594"/>
                <a:gd name="T99" fmla="*/ 2147483647 h 626"/>
                <a:gd name="T100" fmla="*/ 2147483647 w 594"/>
                <a:gd name="T101" fmla="*/ 2147483647 h 626"/>
                <a:gd name="T102" fmla="*/ 2147483647 w 594"/>
                <a:gd name="T103" fmla="*/ 2147483647 h 626"/>
                <a:gd name="T104" fmla="*/ 2147483647 w 594"/>
                <a:gd name="T105" fmla="*/ 2147483647 h 626"/>
                <a:gd name="T106" fmla="*/ 2147483647 w 594"/>
                <a:gd name="T107" fmla="*/ 2147483647 h 626"/>
                <a:gd name="T108" fmla="*/ 2147483647 w 594"/>
                <a:gd name="T109" fmla="*/ 2147483647 h 626"/>
                <a:gd name="T110" fmla="*/ 2147483647 w 594"/>
                <a:gd name="T111" fmla="*/ 2147483647 h 626"/>
                <a:gd name="T112" fmla="*/ 2147483647 w 594"/>
                <a:gd name="T113" fmla="*/ 2147483647 h 626"/>
                <a:gd name="T114" fmla="*/ 2147483647 w 594"/>
                <a:gd name="T115" fmla="*/ 2147483647 h 626"/>
                <a:gd name="T116" fmla="*/ 2147483647 w 594"/>
                <a:gd name="T117" fmla="*/ 2147483647 h 626"/>
                <a:gd name="T118" fmla="*/ 0 w 594"/>
                <a:gd name="T119" fmla="*/ 0 h 6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4"/>
                <a:gd name="T181" fmla="*/ 0 h 626"/>
                <a:gd name="T182" fmla="*/ 594 w 594"/>
                <a:gd name="T183" fmla="*/ 626 h 62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31" name="Freeform 66"/>
            <p:cNvSpPr>
              <a:spLocks noChangeAspect="1"/>
            </p:cNvSpPr>
            <p:nvPr/>
          </p:nvSpPr>
          <p:spPr bwMode="gray">
            <a:xfrm>
              <a:off x="6665538" y="4913991"/>
              <a:ext cx="204901" cy="66167"/>
            </a:xfrm>
            <a:custGeom>
              <a:avLst/>
              <a:gdLst>
                <a:gd name="T0" fmla="*/ 2147483647 w 506"/>
                <a:gd name="T1" fmla="*/ 2147483647 h 158"/>
                <a:gd name="T2" fmla="*/ 2147483647 w 506"/>
                <a:gd name="T3" fmla="*/ 2147483647 h 158"/>
                <a:gd name="T4" fmla="*/ 2147483647 w 506"/>
                <a:gd name="T5" fmla="*/ 2147483647 h 158"/>
                <a:gd name="T6" fmla="*/ 2147483647 w 506"/>
                <a:gd name="T7" fmla="*/ 2147483647 h 158"/>
                <a:gd name="T8" fmla="*/ 2147483647 w 506"/>
                <a:gd name="T9" fmla="*/ 2147483647 h 158"/>
                <a:gd name="T10" fmla="*/ 2147483647 w 506"/>
                <a:gd name="T11" fmla="*/ 2147483647 h 158"/>
                <a:gd name="T12" fmla="*/ 2147483647 w 506"/>
                <a:gd name="T13" fmla="*/ 2147483647 h 158"/>
                <a:gd name="T14" fmla="*/ 2147483647 w 506"/>
                <a:gd name="T15" fmla="*/ 2147483647 h 158"/>
                <a:gd name="T16" fmla="*/ 2147483647 w 506"/>
                <a:gd name="T17" fmla="*/ 2147483647 h 158"/>
                <a:gd name="T18" fmla="*/ 2147483647 w 506"/>
                <a:gd name="T19" fmla="*/ 2147483647 h 158"/>
                <a:gd name="T20" fmla="*/ 2147483647 w 506"/>
                <a:gd name="T21" fmla="*/ 2147483647 h 158"/>
                <a:gd name="T22" fmla="*/ 2147483647 w 506"/>
                <a:gd name="T23" fmla="*/ 2147483647 h 158"/>
                <a:gd name="T24" fmla="*/ 2147483647 w 506"/>
                <a:gd name="T25" fmla="*/ 2147483647 h 158"/>
                <a:gd name="T26" fmla="*/ 2147483647 w 506"/>
                <a:gd name="T27" fmla="*/ 2147483647 h 158"/>
                <a:gd name="T28" fmla="*/ 2147483647 w 506"/>
                <a:gd name="T29" fmla="*/ 2147483647 h 158"/>
                <a:gd name="T30" fmla="*/ 2147483647 w 506"/>
                <a:gd name="T31" fmla="*/ 2147483647 h 158"/>
                <a:gd name="T32" fmla="*/ 2147483647 w 506"/>
                <a:gd name="T33" fmla="*/ 2147483647 h 158"/>
                <a:gd name="T34" fmla="*/ 2147483647 w 506"/>
                <a:gd name="T35" fmla="*/ 2147483647 h 158"/>
                <a:gd name="T36" fmla="*/ 2147483647 w 506"/>
                <a:gd name="T37" fmla="*/ 2147483647 h 158"/>
                <a:gd name="T38" fmla="*/ 2147483647 w 506"/>
                <a:gd name="T39" fmla="*/ 2147483647 h 158"/>
                <a:gd name="T40" fmla="*/ 2147483647 w 506"/>
                <a:gd name="T41" fmla="*/ 2147483647 h 158"/>
                <a:gd name="T42" fmla="*/ 2147483647 w 506"/>
                <a:gd name="T43" fmla="*/ 2147483647 h 158"/>
                <a:gd name="T44" fmla="*/ 2147483647 w 506"/>
                <a:gd name="T45" fmla="*/ 2147483647 h 158"/>
                <a:gd name="T46" fmla="*/ 2147483647 w 506"/>
                <a:gd name="T47" fmla="*/ 2147483647 h 158"/>
                <a:gd name="T48" fmla="*/ 2147483647 w 506"/>
                <a:gd name="T49" fmla="*/ 2147483647 h 158"/>
                <a:gd name="T50" fmla="*/ 2147483647 w 506"/>
                <a:gd name="T51" fmla="*/ 0 h 158"/>
                <a:gd name="T52" fmla="*/ 2147483647 w 506"/>
                <a:gd name="T53" fmla="*/ 0 h 158"/>
                <a:gd name="T54" fmla="*/ 2147483647 w 506"/>
                <a:gd name="T55" fmla="*/ 2147483647 h 158"/>
                <a:gd name="T56" fmla="*/ 2147483647 w 506"/>
                <a:gd name="T57" fmla="*/ 2147483647 h 158"/>
                <a:gd name="T58" fmla="*/ 2147483647 w 506"/>
                <a:gd name="T59" fmla="*/ 2147483647 h 158"/>
                <a:gd name="T60" fmla="*/ 2147483647 w 506"/>
                <a:gd name="T61" fmla="*/ 2147483647 h 158"/>
                <a:gd name="T62" fmla="*/ 2147483647 w 506"/>
                <a:gd name="T63" fmla="*/ 2147483647 h 158"/>
                <a:gd name="T64" fmla="*/ 2147483647 w 506"/>
                <a:gd name="T65" fmla="*/ 2147483647 h 158"/>
                <a:gd name="T66" fmla="*/ 2147483647 w 506"/>
                <a:gd name="T67" fmla="*/ 2147483647 h 158"/>
                <a:gd name="T68" fmla="*/ 2147483647 w 506"/>
                <a:gd name="T69" fmla="*/ 2147483647 h 158"/>
                <a:gd name="T70" fmla="*/ 2147483647 w 506"/>
                <a:gd name="T71" fmla="*/ 2147483647 h 158"/>
                <a:gd name="T72" fmla="*/ 2147483647 w 506"/>
                <a:gd name="T73" fmla="*/ 2147483647 h 158"/>
                <a:gd name="T74" fmla="*/ 2147483647 w 506"/>
                <a:gd name="T75" fmla="*/ 2147483647 h 158"/>
                <a:gd name="T76" fmla="*/ 2147483647 w 506"/>
                <a:gd name="T77" fmla="*/ 2147483647 h 158"/>
                <a:gd name="T78" fmla="*/ 2147483647 w 506"/>
                <a:gd name="T79" fmla="*/ 2147483647 h 158"/>
                <a:gd name="T80" fmla="*/ 2147483647 w 506"/>
                <a:gd name="T81" fmla="*/ 2147483647 h 158"/>
                <a:gd name="T82" fmla="*/ 2147483647 w 506"/>
                <a:gd name="T83" fmla="*/ 2147483647 h 158"/>
                <a:gd name="T84" fmla="*/ 2147483647 w 506"/>
                <a:gd name="T85" fmla="*/ 2147483647 h 158"/>
                <a:gd name="T86" fmla="*/ 2147483647 w 506"/>
                <a:gd name="T87" fmla="*/ 2147483647 h 158"/>
                <a:gd name="T88" fmla="*/ 2147483647 w 506"/>
                <a:gd name="T89" fmla="*/ 2147483647 h 158"/>
                <a:gd name="T90" fmla="*/ 2147483647 w 506"/>
                <a:gd name="T91" fmla="*/ 2147483647 h 158"/>
                <a:gd name="T92" fmla="*/ 2147483647 w 506"/>
                <a:gd name="T93" fmla="*/ 2147483647 h 158"/>
                <a:gd name="T94" fmla="*/ 2147483647 w 506"/>
                <a:gd name="T95" fmla="*/ 2147483647 h 158"/>
                <a:gd name="T96" fmla="*/ 2147483647 w 506"/>
                <a:gd name="T97" fmla="*/ 2147483647 h 158"/>
                <a:gd name="T98" fmla="*/ 2147483647 w 506"/>
                <a:gd name="T99" fmla="*/ 2147483647 h 158"/>
                <a:gd name="T100" fmla="*/ 2147483647 w 506"/>
                <a:gd name="T101" fmla="*/ 2147483647 h 158"/>
                <a:gd name="T102" fmla="*/ 2147483647 w 506"/>
                <a:gd name="T103" fmla="*/ 2147483647 h 158"/>
                <a:gd name="T104" fmla="*/ 2147483647 w 506"/>
                <a:gd name="T105" fmla="*/ 2147483647 h 158"/>
                <a:gd name="T106" fmla="*/ 2147483647 w 506"/>
                <a:gd name="T107" fmla="*/ 2147483647 h 158"/>
                <a:gd name="T108" fmla="*/ 2147483647 w 506"/>
                <a:gd name="T109" fmla="*/ 2147483647 h 1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6"/>
                <a:gd name="T166" fmla="*/ 0 h 158"/>
                <a:gd name="T167" fmla="*/ 506 w 506"/>
                <a:gd name="T168" fmla="*/ 158 h 1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32" name="Freeform 67"/>
            <p:cNvSpPr>
              <a:spLocks noChangeAspect="1"/>
            </p:cNvSpPr>
            <p:nvPr/>
          </p:nvSpPr>
          <p:spPr bwMode="gray">
            <a:xfrm>
              <a:off x="6746581" y="4683910"/>
              <a:ext cx="220191" cy="190983"/>
            </a:xfrm>
            <a:custGeom>
              <a:avLst/>
              <a:gdLst>
                <a:gd name="T0" fmla="*/ 2147483647 w 547"/>
                <a:gd name="T1" fmla="*/ 2147483647 h 467"/>
                <a:gd name="T2" fmla="*/ 2147483647 w 547"/>
                <a:gd name="T3" fmla="*/ 2147483647 h 467"/>
                <a:gd name="T4" fmla="*/ 2147483647 w 547"/>
                <a:gd name="T5" fmla="*/ 2147483647 h 467"/>
                <a:gd name="T6" fmla="*/ 2147483647 w 547"/>
                <a:gd name="T7" fmla="*/ 2147483647 h 467"/>
                <a:gd name="T8" fmla="*/ 2147483647 w 547"/>
                <a:gd name="T9" fmla="*/ 2147483647 h 467"/>
                <a:gd name="T10" fmla="*/ 2147483647 w 547"/>
                <a:gd name="T11" fmla="*/ 2147483647 h 467"/>
                <a:gd name="T12" fmla="*/ 2147483647 w 547"/>
                <a:gd name="T13" fmla="*/ 2147483647 h 467"/>
                <a:gd name="T14" fmla="*/ 2147483647 w 547"/>
                <a:gd name="T15" fmla="*/ 2147483647 h 467"/>
                <a:gd name="T16" fmla="*/ 2147483647 w 547"/>
                <a:gd name="T17" fmla="*/ 2147483647 h 467"/>
                <a:gd name="T18" fmla="*/ 2147483647 w 547"/>
                <a:gd name="T19" fmla="*/ 2147483647 h 467"/>
                <a:gd name="T20" fmla="*/ 2147483647 w 547"/>
                <a:gd name="T21" fmla="*/ 2147483647 h 467"/>
                <a:gd name="T22" fmla="*/ 2147483647 w 547"/>
                <a:gd name="T23" fmla="*/ 2147483647 h 467"/>
                <a:gd name="T24" fmla="*/ 2147483647 w 547"/>
                <a:gd name="T25" fmla="*/ 2147483647 h 467"/>
                <a:gd name="T26" fmla="*/ 2147483647 w 547"/>
                <a:gd name="T27" fmla="*/ 2147483647 h 467"/>
                <a:gd name="T28" fmla="*/ 2147483647 w 547"/>
                <a:gd name="T29" fmla="*/ 2147483647 h 467"/>
                <a:gd name="T30" fmla="*/ 2147483647 w 547"/>
                <a:gd name="T31" fmla="*/ 2147483647 h 467"/>
                <a:gd name="T32" fmla="*/ 2147483647 w 547"/>
                <a:gd name="T33" fmla="*/ 2147483647 h 467"/>
                <a:gd name="T34" fmla="*/ 2147483647 w 547"/>
                <a:gd name="T35" fmla="*/ 2147483647 h 467"/>
                <a:gd name="T36" fmla="*/ 2147483647 w 547"/>
                <a:gd name="T37" fmla="*/ 2147483647 h 467"/>
                <a:gd name="T38" fmla="*/ 2147483647 w 547"/>
                <a:gd name="T39" fmla="*/ 2147483647 h 467"/>
                <a:gd name="T40" fmla="*/ 2147483647 w 547"/>
                <a:gd name="T41" fmla="*/ 2147483647 h 467"/>
                <a:gd name="T42" fmla="*/ 2147483647 w 547"/>
                <a:gd name="T43" fmla="*/ 2147483647 h 467"/>
                <a:gd name="T44" fmla="*/ 2147483647 w 547"/>
                <a:gd name="T45" fmla="*/ 2147483647 h 467"/>
                <a:gd name="T46" fmla="*/ 2147483647 w 547"/>
                <a:gd name="T47" fmla="*/ 2147483647 h 467"/>
                <a:gd name="T48" fmla="*/ 2147483647 w 547"/>
                <a:gd name="T49" fmla="*/ 2147483647 h 467"/>
                <a:gd name="T50" fmla="*/ 2147483647 w 547"/>
                <a:gd name="T51" fmla="*/ 2147483647 h 467"/>
                <a:gd name="T52" fmla="*/ 2147483647 w 547"/>
                <a:gd name="T53" fmla="*/ 2147483647 h 467"/>
                <a:gd name="T54" fmla="*/ 2147483647 w 547"/>
                <a:gd name="T55" fmla="*/ 2147483647 h 467"/>
                <a:gd name="T56" fmla="*/ 2147483647 w 547"/>
                <a:gd name="T57" fmla="*/ 2147483647 h 467"/>
                <a:gd name="T58" fmla="*/ 2147483647 w 547"/>
                <a:gd name="T59" fmla="*/ 2147483647 h 467"/>
                <a:gd name="T60" fmla="*/ 2147483647 w 547"/>
                <a:gd name="T61" fmla="*/ 2147483647 h 467"/>
                <a:gd name="T62" fmla="*/ 2147483647 w 547"/>
                <a:gd name="T63" fmla="*/ 2147483647 h 467"/>
                <a:gd name="T64" fmla="*/ 2147483647 w 547"/>
                <a:gd name="T65" fmla="*/ 2147483647 h 467"/>
                <a:gd name="T66" fmla="*/ 2147483647 w 547"/>
                <a:gd name="T67" fmla="*/ 2147483647 h 467"/>
                <a:gd name="T68" fmla="*/ 2147483647 w 547"/>
                <a:gd name="T69" fmla="*/ 2147483647 h 467"/>
                <a:gd name="T70" fmla="*/ 2147483647 w 547"/>
                <a:gd name="T71" fmla="*/ 2147483647 h 467"/>
                <a:gd name="T72" fmla="*/ 2147483647 w 547"/>
                <a:gd name="T73" fmla="*/ 2147483647 h 467"/>
                <a:gd name="T74" fmla="*/ 2147483647 w 547"/>
                <a:gd name="T75" fmla="*/ 2147483647 h 467"/>
                <a:gd name="T76" fmla="*/ 2147483647 w 547"/>
                <a:gd name="T77" fmla="*/ 2147483647 h 467"/>
                <a:gd name="T78" fmla="*/ 2147483647 w 547"/>
                <a:gd name="T79" fmla="*/ 2147483647 h 467"/>
                <a:gd name="T80" fmla="*/ 2147483647 w 547"/>
                <a:gd name="T81" fmla="*/ 2147483647 h 467"/>
                <a:gd name="T82" fmla="*/ 2147483647 w 547"/>
                <a:gd name="T83" fmla="*/ 2147483647 h 467"/>
                <a:gd name="T84" fmla="*/ 2147483647 w 547"/>
                <a:gd name="T85" fmla="*/ 2147483647 h 467"/>
                <a:gd name="T86" fmla="*/ 0 w 547"/>
                <a:gd name="T87" fmla="*/ 2147483647 h 467"/>
                <a:gd name="T88" fmla="*/ 2147483647 w 547"/>
                <a:gd name="T89" fmla="*/ 2147483647 h 467"/>
                <a:gd name="T90" fmla="*/ 2147483647 w 547"/>
                <a:gd name="T91" fmla="*/ 2147483647 h 467"/>
                <a:gd name="T92" fmla="*/ 2147483647 w 547"/>
                <a:gd name="T93" fmla="*/ 2147483647 h 467"/>
                <a:gd name="T94" fmla="*/ 2147483647 w 547"/>
                <a:gd name="T95" fmla="*/ 2147483647 h 467"/>
                <a:gd name="T96" fmla="*/ 2147483647 w 547"/>
                <a:gd name="T97" fmla="*/ 2147483647 h 467"/>
                <a:gd name="T98" fmla="*/ 2147483647 w 547"/>
                <a:gd name="T99" fmla="*/ 2147483647 h 467"/>
                <a:gd name="T100" fmla="*/ 2147483647 w 547"/>
                <a:gd name="T101" fmla="*/ 2147483647 h 467"/>
                <a:gd name="T102" fmla="*/ 2147483647 w 547"/>
                <a:gd name="T103" fmla="*/ 2147483647 h 467"/>
                <a:gd name="T104" fmla="*/ 2147483647 w 547"/>
                <a:gd name="T105" fmla="*/ 2147483647 h 467"/>
                <a:gd name="T106" fmla="*/ 2147483647 w 547"/>
                <a:gd name="T107" fmla="*/ 2147483647 h 467"/>
                <a:gd name="T108" fmla="*/ 2147483647 w 547"/>
                <a:gd name="T109" fmla="*/ 2147483647 h 467"/>
                <a:gd name="T110" fmla="*/ 2147483647 w 547"/>
                <a:gd name="T111" fmla="*/ 2147483647 h 467"/>
                <a:gd name="T112" fmla="*/ 2147483647 w 547"/>
                <a:gd name="T113" fmla="*/ 2147483647 h 467"/>
                <a:gd name="T114" fmla="*/ 2147483647 w 547"/>
                <a:gd name="T115" fmla="*/ 0 h 467"/>
                <a:gd name="T116" fmla="*/ 2147483647 w 547"/>
                <a:gd name="T117" fmla="*/ 2147483647 h 4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47"/>
                <a:gd name="T178" fmla="*/ 0 h 467"/>
                <a:gd name="T179" fmla="*/ 547 w 547"/>
                <a:gd name="T180" fmla="*/ 467 h 4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33" name="Freeform 68"/>
            <p:cNvSpPr>
              <a:spLocks noChangeAspect="1"/>
            </p:cNvSpPr>
            <p:nvPr/>
          </p:nvSpPr>
          <p:spPr bwMode="gray">
            <a:xfrm>
              <a:off x="7622757" y="4874893"/>
              <a:ext cx="88688" cy="49624"/>
            </a:xfrm>
            <a:custGeom>
              <a:avLst/>
              <a:gdLst>
                <a:gd name="T0" fmla="*/ 0 w 223"/>
                <a:gd name="T1" fmla="*/ 2147483647 h 117"/>
                <a:gd name="T2" fmla="*/ 2147483647 w 223"/>
                <a:gd name="T3" fmla="*/ 2147483647 h 117"/>
                <a:gd name="T4" fmla="*/ 2147483647 w 223"/>
                <a:gd name="T5" fmla="*/ 2147483647 h 117"/>
                <a:gd name="T6" fmla="*/ 2147483647 w 223"/>
                <a:gd name="T7" fmla="*/ 2147483647 h 117"/>
                <a:gd name="T8" fmla="*/ 2147483647 w 223"/>
                <a:gd name="T9" fmla="*/ 2147483647 h 117"/>
                <a:gd name="T10" fmla="*/ 2147483647 w 223"/>
                <a:gd name="T11" fmla="*/ 2147483647 h 117"/>
                <a:gd name="T12" fmla="*/ 2147483647 w 223"/>
                <a:gd name="T13" fmla="*/ 2147483647 h 117"/>
                <a:gd name="T14" fmla="*/ 2147483647 w 223"/>
                <a:gd name="T15" fmla="*/ 2147483647 h 117"/>
                <a:gd name="T16" fmla="*/ 2147483647 w 223"/>
                <a:gd name="T17" fmla="*/ 2147483647 h 117"/>
                <a:gd name="T18" fmla="*/ 2147483647 w 223"/>
                <a:gd name="T19" fmla="*/ 2147483647 h 117"/>
                <a:gd name="T20" fmla="*/ 2147483647 w 223"/>
                <a:gd name="T21" fmla="*/ 2147483647 h 117"/>
                <a:gd name="T22" fmla="*/ 2147483647 w 223"/>
                <a:gd name="T23" fmla="*/ 2147483647 h 117"/>
                <a:gd name="T24" fmla="*/ 2147483647 w 223"/>
                <a:gd name="T25" fmla="*/ 2147483647 h 117"/>
                <a:gd name="T26" fmla="*/ 2147483647 w 223"/>
                <a:gd name="T27" fmla="*/ 2147483647 h 117"/>
                <a:gd name="T28" fmla="*/ 2147483647 w 223"/>
                <a:gd name="T29" fmla="*/ 2147483647 h 117"/>
                <a:gd name="T30" fmla="*/ 2147483647 w 223"/>
                <a:gd name="T31" fmla="*/ 2147483647 h 117"/>
                <a:gd name="T32" fmla="*/ 2147483647 w 223"/>
                <a:gd name="T33" fmla="*/ 2147483647 h 117"/>
                <a:gd name="T34" fmla="*/ 2147483647 w 223"/>
                <a:gd name="T35" fmla="*/ 2147483647 h 117"/>
                <a:gd name="T36" fmla="*/ 2147483647 w 223"/>
                <a:gd name="T37" fmla="*/ 2147483647 h 117"/>
                <a:gd name="T38" fmla="*/ 2147483647 w 223"/>
                <a:gd name="T39" fmla="*/ 2147483647 h 117"/>
                <a:gd name="T40" fmla="*/ 2147483647 w 223"/>
                <a:gd name="T41" fmla="*/ 2147483647 h 117"/>
                <a:gd name="T42" fmla="*/ 2147483647 w 223"/>
                <a:gd name="T43" fmla="*/ 2147483647 h 117"/>
                <a:gd name="T44" fmla="*/ 2147483647 w 223"/>
                <a:gd name="T45" fmla="*/ 2147483647 h 117"/>
                <a:gd name="T46" fmla="*/ 2147483647 w 223"/>
                <a:gd name="T47" fmla="*/ 2147483647 h 117"/>
                <a:gd name="T48" fmla="*/ 2147483647 w 223"/>
                <a:gd name="T49" fmla="*/ 2147483647 h 117"/>
                <a:gd name="T50" fmla="*/ 2147483647 w 223"/>
                <a:gd name="T51" fmla="*/ 2147483647 h 117"/>
                <a:gd name="T52" fmla="*/ 2147483647 w 223"/>
                <a:gd name="T53" fmla="*/ 2147483647 h 117"/>
                <a:gd name="T54" fmla="*/ 2147483647 w 223"/>
                <a:gd name="T55" fmla="*/ 0 h 117"/>
                <a:gd name="T56" fmla="*/ 2147483647 w 223"/>
                <a:gd name="T57" fmla="*/ 2147483647 h 117"/>
                <a:gd name="T58" fmla="*/ 2147483647 w 223"/>
                <a:gd name="T59" fmla="*/ 2147483647 h 117"/>
                <a:gd name="T60" fmla="*/ 2147483647 w 223"/>
                <a:gd name="T61" fmla="*/ 2147483647 h 117"/>
                <a:gd name="T62" fmla="*/ 2147483647 w 223"/>
                <a:gd name="T63" fmla="*/ 0 h 117"/>
                <a:gd name="T64" fmla="*/ 2147483647 w 223"/>
                <a:gd name="T65" fmla="*/ 2147483647 h 117"/>
                <a:gd name="T66" fmla="*/ 2147483647 w 223"/>
                <a:gd name="T67" fmla="*/ 2147483647 h 117"/>
                <a:gd name="T68" fmla="*/ 2147483647 w 223"/>
                <a:gd name="T69" fmla="*/ 2147483647 h 117"/>
                <a:gd name="T70" fmla="*/ 2147483647 w 223"/>
                <a:gd name="T71" fmla="*/ 2147483647 h 117"/>
                <a:gd name="T72" fmla="*/ 2147483647 w 223"/>
                <a:gd name="T73" fmla="*/ 2147483647 h 117"/>
                <a:gd name="T74" fmla="*/ 2147483647 w 223"/>
                <a:gd name="T75" fmla="*/ 2147483647 h 117"/>
                <a:gd name="T76" fmla="*/ 2147483647 w 223"/>
                <a:gd name="T77" fmla="*/ 2147483647 h 117"/>
                <a:gd name="T78" fmla="*/ 2147483647 w 223"/>
                <a:gd name="T79" fmla="*/ 2147483647 h 117"/>
                <a:gd name="T80" fmla="*/ 2147483647 w 223"/>
                <a:gd name="T81" fmla="*/ 2147483647 h 117"/>
                <a:gd name="T82" fmla="*/ 2147483647 w 223"/>
                <a:gd name="T83" fmla="*/ 2147483647 h 117"/>
                <a:gd name="T84" fmla="*/ 2147483647 w 223"/>
                <a:gd name="T85" fmla="*/ 2147483647 h 117"/>
                <a:gd name="T86" fmla="*/ 2147483647 w 223"/>
                <a:gd name="T87" fmla="*/ 2147483647 h 117"/>
                <a:gd name="T88" fmla="*/ 2147483647 w 223"/>
                <a:gd name="T89" fmla="*/ 2147483647 h 117"/>
                <a:gd name="T90" fmla="*/ 2147483647 w 223"/>
                <a:gd name="T91" fmla="*/ 2147483647 h 117"/>
                <a:gd name="T92" fmla="*/ 2147483647 w 223"/>
                <a:gd name="T93" fmla="*/ 2147483647 h 117"/>
                <a:gd name="T94" fmla="*/ 2147483647 w 223"/>
                <a:gd name="T95" fmla="*/ 2147483647 h 117"/>
                <a:gd name="T96" fmla="*/ 2147483647 w 223"/>
                <a:gd name="T97" fmla="*/ 2147483647 h 117"/>
                <a:gd name="T98" fmla="*/ 2147483647 w 223"/>
                <a:gd name="T99" fmla="*/ 2147483647 h 117"/>
                <a:gd name="T100" fmla="*/ 2147483647 w 223"/>
                <a:gd name="T101" fmla="*/ 2147483647 h 117"/>
                <a:gd name="T102" fmla="*/ 2147483647 w 223"/>
                <a:gd name="T103" fmla="*/ 2147483647 h 117"/>
                <a:gd name="T104" fmla="*/ 2147483647 w 223"/>
                <a:gd name="T105" fmla="*/ 2147483647 h 117"/>
                <a:gd name="T106" fmla="*/ 2147483647 w 223"/>
                <a:gd name="T107" fmla="*/ 2147483647 h 117"/>
                <a:gd name="T108" fmla="*/ 2147483647 w 223"/>
                <a:gd name="T109" fmla="*/ 2147483647 h 117"/>
                <a:gd name="T110" fmla="*/ 2147483647 w 223"/>
                <a:gd name="T111" fmla="*/ 2147483647 h 117"/>
                <a:gd name="T112" fmla="*/ 2147483647 w 223"/>
                <a:gd name="T113" fmla="*/ 2147483647 h 117"/>
                <a:gd name="T114" fmla="*/ 2147483647 w 223"/>
                <a:gd name="T115" fmla="*/ 2147483647 h 117"/>
                <a:gd name="T116" fmla="*/ 0 w 223"/>
                <a:gd name="T117" fmla="*/ 2147483647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3"/>
                <a:gd name="T178" fmla="*/ 0 h 117"/>
                <a:gd name="T179" fmla="*/ 223 w 223"/>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34" name="Freeform 69"/>
            <p:cNvSpPr>
              <a:spLocks noChangeAspect="1"/>
            </p:cNvSpPr>
            <p:nvPr/>
          </p:nvSpPr>
          <p:spPr bwMode="gray">
            <a:xfrm>
              <a:off x="7459144" y="4840304"/>
              <a:ext cx="220191" cy="183463"/>
            </a:xfrm>
            <a:custGeom>
              <a:avLst/>
              <a:gdLst>
                <a:gd name="T0" fmla="*/ 2147483647 w 544"/>
                <a:gd name="T1" fmla="*/ 2147483647 h 446"/>
                <a:gd name="T2" fmla="*/ 0 w 544"/>
                <a:gd name="T3" fmla="*/ 2147483647 h 446"/>
                <a:gd name="T4" fmla="*/ 2147483647 w 544"/>
                <a:gd name="T5" fmla="*/ 2147483647 h 446"/>
                <a:gd name="T6" fmla="*/ 2147483647 w 544"/>
                <a:gd name="T7" fmla="*/ 2147483647 h 446"/>
                <a:gd name="T8" fmla="*/ 2147483647 w 544"/>
                <a:gd name="T9" fmla="*/ 2147483647 h 446"/>
                <a:gd name="T10" fmla="*/ 2147483647 w 544"/>
                <a:gd name="T11" fmla="*/ 2147483647 h 446"/>
                <a:gd name="T12" fmla="*/ 2147483647 w 544"/>
                <a:gd name="T13" fmla="*/ 2147483647 h 446"/>
                <a:gd name="T14" fmla="*/ 2147483647 w 544"/>
                <a:gd name="T15" fmla="*/ 2147483647 h 446"/>
                <a:gd name="T16" fmla="*/ 2147483647 w 544"/>
                <a:gd name="T17" fmla="*/ 2147483647 h 446"/>
                <a:gd name="T18" fmla="*/ 2147483647 w 544"/>
                <a:gd name="T19" fmla="*/ 2147483647 h 446"/>
                <a:gd name="T20" fmla="*/ 2147483647 w 544"/>
                <a:gd name="T21" fmla="*/ 2147483647 h 446"/>
                <a:gd name="T22" fmla="*/ 2147483647 w 544"/>
                <a:gd name="T23" fmla="*/ 2147483647 h 446"/>
                <a:gd name="T24" fmla="*/ 2147483647 w 544"/>
                <a:gd name="T25" fmla="*/ 2147483647 h 446"/>
                <a:gd name="T26" fmla="*/ 2147483647 w 544"/>
                <a:gd name="T27" fmla="*/ 2147483647 h 446"/>
                <a:gd name="T28" fmla="*/ 2147483647 w 544"/>
                <a:gd name="T29" fmla="*/ 2147483647 h 446"/>
                <a:gd name="T30" fmla="*/ 2147483647 w 544"/>
                <a:gd name="T31" fmla="*/ 2147483647 h 446"/>
                <a:gd name="T32" fmla="*/ 2147483647 w 544"/>
                <a:gd name="T33" fmla="*/ 2147483647 h 446"/>
                <a:gd name="T34" fmla="*/ 2147483647 w 544"/>
                <a:gd name="T35" fmla="*/ 2147483647 h 446"/>
                <a:gd name="T36" fmla="*/ 2147483647 w 544"/>
                <a:gd name="T37" fmla="*/ 2147483647 h 446"/>
                <a:gd name="T38" fmla="*/ 2147483647 w 544"/>
                <a:gd name="T39" fmla="*/ 2147483647 h 446"/>
                <a:gd name="T40" fmla="*/ 2147483647 w 544"/>
                <a:gd name="T41" fmla="*/ 2147483647 h 446"/>
                <a:gd name="T42" fmla="*/ 2147483647 w 544"/>
                <a:gd name="T43" fmla="*/ 2147483647 h 446"/>
                <a:gd name="T44" fmla="*/ 2147483647 w 544"/>
                <a:gd name="T45" fmla="*/ 2147483647 h 446"/>
                <a:gd name="T46" fmla="*/ 2147483647 w 544"/>
                <a:gd name="T47" fmla="*/ 2147483647 h 446"/>
                <a:gd name="T48" fmla="*/ 2147483647 w 544"/>
                <a:gd name="T49" fmla="*/ 2147483647 h 446"/>
                <a:gd name="T50" fmla="*/ 2147483647 w 544"/>
                <a:gd name="T51" fmla="*/ 2147483647 h 446"/>
                <a:gd name="T52" fmla="*/ 2147483647 w 544"/>
                <a:gd name="T53" fmla="*/ 2147483647 h 446"/>
                <a:gd name="T54" fmla="*/ 2147483647 w 544"/>
                <a:gd name="T55" fmla="*/ 2147483647 h 446"/>
                <a:gd name="T56" fmla="*/ 2147483647 w 544"/>
                <a:gd name="T57" fmla="*/ 2147483647 h 446"/>
                <a:gd name="T58" fmla="*/ 2147483647 w 544"/>
                <a:gd name="T59" fmla="*/ 2147483647 h 446"/>
                <a:gd name="T60" fmla="*/ 2147483647 w 544"/>
                <a:gd name="T61" fmla="*/ 2147483647 h 446"/>
                <a:gd name="T62" fmla="*/ 2147483647 w 544"/>
                <a:gd name="T63" fmla="*/ 2147483647 h 446"/>
                <a:gd name="T64" fmla="*/ 2147483647 w 544"/>
                <a:gd name="T65" fmla="*/ 2147483647 h 446"/>
                <a:gd name="T66" fmla="*/ 2147483647 w 544"/>
                <a:gd name="T67" fmla="*/ 2147483647 h 446"/>
                <a:gd name="T68" fmla="*/ 2147483647 w 544"/>
                <a:gd name="T69" fmla="*/ 2147483647 h 446"/>
                <a:gd name="T70" fmla="*/ 2147483647 w 544"/>
                <a:gd name="T71" fmla="*/ 2147483647 h 446"/>
                <a:gd name="T72" fmla="*/ 2147483647 w 544"/>
                <a:gd name="T73" fmla="*/ 2147483647 h 446"/>
                <a:gd name="T74" fmla="*/ 2147483647 w 544"/>
                <a:gd name="T75" fmla="*/ 2147483647 h 446"/>
                <a:gd name="T76" fmla="*/ 2147483647 w 544"/>
                <a:gd name="T77" fmla="*/ 2147483647 h 446"/>
                <a:gd name="T78" fmla="*/ 2147483647 w 544"/>
                <a:gd name="T79" fmla="*/ 2147483647 h 446"/>
                <a:gd name="T80" fmla="*/ 2147483647 w 544"/>
                <a:gd name="T81" fmla="*/ 2147483647 h 446"/>
                <a:gd name="T82" fmla="*/ 2147483647 w 544"/>
                <a:gd name="T83" fmla="*/ 2147483647 h 446"/>
                <a:gd name="T84" fmla="*/ 2147483647 w 544"/>
                <a:gd name="T85" fmla="*/ 2147483647 h 446"/>
                <a:gd name="T86" fmla="*/ 2147483647 w 544"/>
                <a:gd name="T87" fmla="*/ 2147483647 h 446"/>
                <a:gd name="T88" fmla="*/ 2147483647 w 544"/>
                <a:gd name="T89" fmla="*/ 2147483647 h 446"/>
                <a:gd name="T90" fmla="*/ 2147483647 w 544"/>
                <a:gd name="T91" fmla="*/ 2147483647 h 446"/>
                <a:gd name="T92" fmla="*/ 0 w 544"/>
                <a:gd name="T93" fmla="*/ 0 h 4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4"/>
                <a:gd name="T142" fmla="*/ 0 h 446"/>
                <a:gd name="T143" fmla="*/ 544 w 544"/>
                <a:gd name="T144" fmla="*/ 446 h 4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nvGrpSpPr>
            <p:cNvPr id="135" name="Group 70"/>
            <p:cNvGrpSpPr>
              <a:grpSpLocks noChangeAspect="1"/>
            </p:cNvGrpSpPr>
            <p:nvPr/>
          </p:nvGrpSpPr>
          <p:grpSpPr bwMode="auto">
            <a:xfrm>
              <a:off x="6930977" y="4354631"/>
              <a:ext cx="206199" cy="301703"/>
              <a:chOff x="3802" y="2280"/>
              <a:chExt cx="102" cy="146"/>
            </a:xfrm>
            <a:grpFill/>
          </p:grpSpPr>
          <p:sp>
            <p:nvSpPr>
              <p:cNvPr id="287" name="Freeform 71"/>
              <p:cNvSpPr>
                <a:spLocks noChangeAspect="1"/>
              </p:cNvSpPr>
              <p:nvPr/>
            </p:nvSpPr>
            <p:spPr bwMode="gray">
              <a:xfrm>
                <a:off x="3802" y="2362"/>
                <a:ext cx="25" cy="33"/>
              </a:xfrm>
              <a:custGeom>
                <a:avLst/>
                <a:gdLst>
                  <a:gd name="T0" fmla="*/ 23 w 129"/>
                  <a:gd name="T1" fmla="*/ 0 h 163"/>
                  <a:gd name="T2" fmla="*/ 24 w 129"/>
                  <a:gd name="T3" fmla="*/ 0 h 163"/>
                  <a:gd name="T4" fmla="*/ 24 w 129"/>
                  <a:gd name="T5" fmla="*/ 0 h 163"/>
                  <a:gd name="T6" fmla="*/ 24 w 129"/>
                  <a:gd name="T7" fmla="*/ 3 h 163"/>
                  <a:gd name="T8" fmla="*/ 24 w 129"/>
                  <a:gd name="T9" fmla="*/ 4 h 163"/>
                  <a:gd name="T10" fmla="*/ 24 w 129"/>
                  <a:gd name="T11" fmla="*/ 5 h 163"/>
                  <a:gd name="T12" fmla="*/ 24 w 129"/>
                  <a:gd name="T13" fmla="*/ 6 h 163"/>
                  <a:gd name="T14" fmla="*/ 25 w 129"/>
                  <a:gd name="T15" fmla="*/ 10 h 163"/>
                  <a:gd name="T16" fmla="*/ 24 w 129"/>
                  <a:gd name="T17" fmla="*/ 11 h 163"/>
                  <a:gd name="T18" fmla="*/ 23 w 129"/>
                  <a:gd name="T19" fmla="*/ 12 h 163"/>
                  <a:gd name="T20" fmla="*/ 22 w 129"/>
                  <a:gd name="T21" fmla="*/ 14 h 163"/>
                  <a:gd name="T22" fmla="*/ 20 w 129"/>
                  <a:gd name="T23" fmla="*/ 15 h 163"/>
                  <a:gd name="T24" fmla="*/ 18 w 129"/>
                  <a:gd name="T25" fmla="*/ 16 h 163"/>
                  <a:gd name="T26" fmla="*/ 17 w 129"/>
                  <a:gd name="T27" fmla="*/ 17 h 163"/>
                  <a:gd name="T28" fmla="*/ 16 w 129"/>
                  <a:gd name="T29" fmla="*/ 20 h 163"/>
                  <a:gd name="T30" fmla="*/ 14 w 129"/>
                  <a:gd name="T31" fmla="*/ 23 h 163"/>
                  <a:gd name="T32" fmla="*/ 9 w 129"/>
                  <a:gd name="T33" fmla="*/ 26 h 163"/>
                  <a:gd name="T34" fmla="*/ 7 w 129"/>
                  <a:gd name="T35" fmla="*/ 29 h 163"/>
                  <a:gd name="T36" fmla="*/ 5 w 129"/>
                  <a:gd name="T37" fmla="*/ 30 h 163"/>
                  <a:gd name="T38" fmla="*/ 4 w 129"/>
                  <a:gd name="T39" fmla="*/ 31 h 163"/>
                  <a:gd name="T40" fmla="*/ 3 w 129"/>
                  <a:gd name="T41" fmla="*/ 32 h 163"/>
                  <a:gd name="T42" fmla="*/ 1 w 129"/>
                  <a:gd name="T43" fmla="*/ 33 h 163"/>
                  <a:gd name="T44" fmla="*/ 0 w 129"/>
                  <a:gd name="T45" fmla="*/ 33 h 163"/>
                  <a:gd name="T46" fmla="*/ 0 w 129"/>
                  <a:gd name="T47" fmla="*/ 30 h 163"/>
                  <a:gd name="T48" fmla="*/ 2 w 129"/>
                  <a:gd name="T49" fmla="*/ 28 h 163"/>
                  <a:gd name="T50" fmla="*/ 3 w 129"/>
                  <a:gd name="T51" fmla="*/ 26 h 163"/>
                  <a:gd name="T52" fmla="*/ 6 w 129"/>
                  <a:gd name="T53" fmla="*/ 24 h 163"/>
                  <a:gd name="T54" fmla="*/ 7 w 129"/>
                  <a:gd name="T55" fmla="*/ 24 h 163"/>
                  <a:gd name="T56" fmla="*/ 13 w 129"/>
                  <a:gd name="T57" fmla="*/ 17 h 163"/>
                  <a:gd name="T58" fmla="*/ 15 w 129"/>
                  <a:gd name="T59" fmla="*/ 15 h 163"/>
                  <a:gd name="T60" fmla="*/ 16 w 129"/>
                  <a:gd name="T61" fmla="*/ 14 h 163"/>
                  <a:gd name="T62" fmla="*/ 17 w 129"/>
                  <a:gd name="T63" fmla="*/ 12 h 163"/>
                  <a:gd name="T64" fmla="*/ 19 w 129"/>
                  <a:gd name="T65" fmla="*/ 11 h 163"/>
                  <a:gd name="T66" fmla="*/ 20 w 129"/>
                  <a:gd name="T67" fmla="*/ 11 h 163"/>
                  <a:gd name="T68" fmla="*/ 22 w 129"/>
                  <a:gd name="T69" fmla="*/ 8 h 163"/>
                  <a:gd name="T70" fmla="*/ 21 w 129"/>
                  <a:gd name="T71" fmla="*/ 6 h 163"/>
                  <a:gd name="T72" fmla="*/ 22 w 129"/>
                  <a:gd name="T73" fmla="*/ 7 h 163"/>
                  <a:gd name="T74" fmla="*/ 23 w 129"/>
                  <a:gd name="T75" fmla="*/ 6 h 163"/>
                  <a:gd name="T76" fmla="*/ 22 w 129"/>
                  <a:gd name="T77" fmla="*/ 5 h 163"/>
                  <a:gd name="T78" fmla="*/ 22 w 129"/>
                  <a:gd name="T79" fmla="*/ 5 h 163"/>
                  <a:gd name="T80" fmla="*/ 22 w 129"/>
                  <a:gd name="T81" fmla="*/ 4 h 163"/>
                  <a:gd name="T82" fmla="*/ 23 w 129"/>
                  <a:gd name="T83" fmla="*/ 3 h 163"/>
                  <a:gd name="T84" fmla="*/ 23 w 129"/>
                  <a:gd name="T85" fmla="*/ 1 h 163"/>
                  <a:gd name="T86" fmla="*/ 23 w 129"/>
                  <a:gd name="T87" fmla="*/ 0 h 1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
                  <a:gd name="T133" fmla="*/ 0 h 163"/>
                  <a:gd name="T134" fmla="*/ 129 w 129"/>
                  <a:gd name="T135" fmla="*/ 163 h 1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8" name="Freeform 72"/>
              <p:cNvSpPr>
                <a:spLocks noChangeAspect="1"/>
              </p:cNvSpPr>
              <p:nvPr/>
            </p:nvSpPr>
            <p:spPr bwMode="gray">
              <a:xfrm>
                <a:off x="3835" y="2339"/>
                <a:ext cx="14" cy="14"/>
              </a:xfrm>
              <a:custGeom>
                <a:avLst/>
                <a:gdLst>
                  <a:gd name="T0" fmla="*/ 0 w 67"/>
                  <a:gd name="T1" fmla="*/ 1 h 71"/>
                  <a:gd name="T2" fmla="*/ 0 w 67"/>
                  <a:gd name="T3" fmla="*/ 0 h 71"/>
                  <a:gd name="T4" fmla="*/ 1 w 67"/>
                  <a:gd name="T5" fmla="*/ 0 h 71"/>
                  <a:gd name="T6" fmla="*/ 7 w 67"/>
                  <a:gd name="T7" fmla="*/ 0 h 71"/>
                  <a:gd name="T8" fmla="*/ 8 w 67"/>
                  <a:gd name="T9" fmla="*/ 0 h 71"/>
                  <a:gd name="T10" fmla="*/ 10 w 67"/>
                  <a:gd name="T11" fmla="*/ 1 h 71"/>
                  <a:gd name="T12" fmla="*/ 12 w 67"/>
                  <a:gd name="T13" fmla="*/ 2 h 71"/>
                  <a:gd name="T14" fmla="*/ 12 w 67"/>
                  <a:gd name="T15" fmla="*/ 3 h 71"/>
                  <a:gd name="T16" fmla="*/ 13 w 67"/>
                  <a:gd name="T17" fmla="*/ 3 h 71"/>
                  <a:gd name="T18" fmla="*/ 13 w 67"/>
                  <a:gd name="T19" fmla="*/ 6 h 71"/>
                  <a:gd name="T20" fmla="*/ 13 w 67"/>
                  <a:gd name="T21" fmla="*/ 7 h 71"/>
                  <a:gd name="T22" fmla="*/ 14 w 67"/>
                  <a:gd name="T23" fmla="*/ 10 h 71"/>
                  <a:gd name="T24" fmla="*/ 13 w 67"/>
                  <a:gd name="T25" fmla="*/ 11 h 71"/>
                  <a:gd name="T26" fmla="*/ 13 w 67"/>
                  <a:gd name="T27" fmla="*/ 12 h 71"/>
                  <a:gd name="T28" fmla="*/ 10 w 67"/>
                  <a:gd name="T29" fmla="*/ 14 h 71"/>
                  <a:gd name="T30" fmla="*/ 9 w 67"/>
                  <a:gd name="T31" fmla="*/ 13 h 71"/>
                  <a:gd name="T32" fmla="*/ 8 w 67"/>
                  <a:gd name="T33" fmla="*/ 11 h 71"/>
                  <a:gd name="T34" fmla="*/ 5 w 67"/>
                  <a:gd name="T35" fmla="*/ 7 h 71"/>
                  <a:gd name="T36" fmla="*/ 5 w 67"/>
                  <a:gd name="T37" fmla="*/ 5 h 71"/>
                  <a:gd name="T38" fmla="*/ 4 w 67"/>
                  <a:gd name="T39" fmla="*/ 3 h 71"/>
                  <a:gd name="T40" fmla="*/ 3 w 67"/>
                  <a:gd name="T41" fmla="*/ 3 h 71"/>
                  <a:gd name="T42" fmla="*/ 2 w 67"/>
                  <a:gd name="T43" fmla="*/ 1 h 71"/>
                  <a:gd name="T44" fmla="*/ 1 w 67"/>
                  <a:gd name="T45" fmla="*/ 1 h 71"/>
                  <a:gd name="T46" fmla="*/ 0 w 67"/>
                  <a:gd name="T47" fmla="*/ 1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71"/>
                  <a:gd name="T74" fmla="*/ 67 w 67"/>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9" name="Freeform 73"/>
              <p:cNvSpPr>
                <a:spLocks noChangeAspect="1"/>
              </p:cNvSpPr>
              <p:nvPr/>
            </p:nvSpPr>
            <p:spPr bwMode="gray">
              <a:xfrm>
                <a:off x="3830" y="2280"/>
                <a:ext cx="47" cy="69"/>
              </a:xfrm>
              <a:custGeom>
                <a:avLst/>
                <a:gdLst>
                  <a:gd name="T0" fmla="*/ 28 w 236"/>
                  <a:gd name="T1" fmla="*/ 3 h 345"/>
                  <a:gd name="T2" fmla="*/ 26 w 236"/>
                  <a:gd name="T3" fmla="*/ 9 h 345"/>
                  <a:gd name="T4" fmla="*/ 28 w 236"/>
                  <a:gd name="T5" fmla="*/ 15 h 345"/>
                  <a:gd name="T6" fmla="*/ 29 w 236"/>
                  <a:gd name="T7" fmla="*/ 19 h 345"/>
                  <a:gd name="T8" fmla="*/ 26 w 236"/>
                  <a:gd name="T9" fmla="*/ 26 h 345"/>
                  <a:gd name="T10" fmla="*/ 24 w 236"/>
                  <a:gd name="T11" fmla="*/ 29 h 345"/>
                  <a:gd name="T12" fmla="*/ 20 w 236"/>
                  <a:gd name="T13" fmla="*/ 33 h 345"/>
                  <a:gd name="T14" fmla="*/ 17 w 236"/>
                  <a:gd name="T15" fmla="*/ 38 h 345"/>
                  <a:gd name="T16" fmla="*/ 20 w 236"/>
                  <a:gd name="T17" fmla="*/ 43 h 345"/>
                  <a:gd name="T18" fmla="*/ 20 w 236"/>
                  <a:gd name="T19" fmla="*/ 48 h 345"/>
                  <a:gd name="T20" fmla="*/ 24 w 236"/>
                  <a:gd name="T21" fmla="*/ 54 h 345"/>
                  <a:gd name="T22" fmla="*/ 26 w 236"/>
                  <a:gd name="T23" fmla="*/ 52 h 345"/>
                  <a:gd name="T24" fmla="*/ 29 w 236"/>
                  <a:gd name="T25" fmla="*/ 49 h 345"/>
                  <a:gd name="T26" fmla="*/ 33 w 236"/>
                  <a:gd name="T27" fmla="*/ 49 h 345"/>
                  <a:gd name="T28" fmla="*/ 36 w 236"/>
                  <a:gd name="T29" fmla="*/ 55 h 345"/>
                  <a:gd name="T30" fmla="*/ 38 w 236"/>
                  <a:gd name="T31" fmla="*/ 52 h 345"/>
                  <a:gd name="T32" fmla="*/ 41 w 236"/>
                  <a:gd name="T33" fmla="*/ 53 h 345"/>
                  <a:gd name="T34" fmla="*/ 43 w 236"/>
                  <a:gd name="T35" fmla="*/ 56 h 345"/>
                  <a:gd name="T36" fmla="*/ 43 w 236"/>
                  <a:gd name="T37" fmla="*/ 60 h 345"/>
                  <a:gd name="T38" fmla="*/ 44 w 236"/>
                  <a:gd name="T39" fmla="*/ 62 h 345"/>
                  <a:gd name="T40" fmla="*/ 46 w 236"/>
                  <a:gd name="T41" fmla="*/ 63 h 345"/>
                  <a:gd name="T42" fmla="*/ 46 w 236"/>
                  <a:gd name="T43" fmla="*/ 69 h 345"/>
                  <a:gd name="T44" fmla="*/ 45 w 236"/>
                  <a:gd name="T45" fmla="*/ 65 h 345"/>
                  <a:gd name="T46" fmla="*/ 40 w 236"/>
                  <a:gd name="T47" fmla="*/ 63 h 345"/>
                  <a:gd name="T48" fmla="*/ 37 w 236"/>
                  <a:gd name="T49" fmla="*/ 59 h 345"/>
                  <a:gd name="T50" fmla="*/ 33 w 236"/>
                  <a:gd name="T51" fmla="*/ 56 h 345"/>
                  <a:gd name="T52" fmla="*/ 30 w 236"/>
                  <a:gd name="T53" fmla="*/ 56 h 345"/>
                  <a:gd name="T54" fmla="*/ 30 w 236"/>
                  <a:gd name="T55" fmla="*/ 61 h 345"/>
                  <a:gd name="T56" fmla="*/ 25 w 236"/>
                  <a:gd name="T57" fmla="*/ 55 h 345"/>
                  <a:gd name="T58" fmla="*/ 20 w 236"/>
                  <a:gd name="T59" fmla="*/ 54 h 345"/>
                  <a:gd name="T60" fmla="*/ 15 w 236"/>
                  <a:gd name="T61" fmla="*/ 57 h 345"/>
                  <a:gd name="T62" fmla="*/ 11 w 236"/>
                  <a:gd name="T63" fmla="*/ 54 h 345"/>
                  <a:gd name="T64" fmla="*/ 9 w 236"/>
                  <a:gd name="T65" fmla="*/ 51 h 345"/>
                  <a:gd name="T66" fmla="*/ 12 w 236"/>
                  <a:gd name="T67" fmla="*/ 46 h 345"/>
                  <a:gd name="T68" fmla="*/ 9 w 236"/>
                  <a:gd name="T69" fmla="*/ 44 h 345"/>
                  <a:gd name="T70" fmla="*/ 7 w 236"/>
                  <a:gd name="T71" fmla="*/ 46 h 345"/>
                  <a:gd name="T72" fmla="*/ 3 w 236"/>
                  <a:gd name="T73" fmla="*/ 41 h 345"/>
                  <a:gd name="T74" fmla="*/ 0 w 236"/>
                  <a:gd name="T75" fmla="*/ 28 h 345"/>
                  <a:gd name="T76" fmla="*/ 3 w 236"/>
                  <a:gd name="T77" fmla="*/ 29 h 345"/>
                  <a:gd name="T78" fmla="*/ 6 w 236"/>
                  <a:gd name="T79" fmla="*/ 19 h 345"/>
                  <a:gd name="T80" fmla="*/ 7 w 236"/>
                  <a:gd name="T81" fmla="*/ 11 h 345"/>
                  <a:gd name="T82" fmla="*/ 9 w 236"/>
                  <a:gd name="T83" fmla="*/ 1 h 345"/>
                  <a:gd name="T84" fmla="*/ 13 w 236"/>
                  <a:gd name="T85" fmla="*/ 0 h 345"/>
                  <a:gd name="T86" fmla="*/ 23 w 236"/>
                  <a:gd name="T87" fmla="*/ 3 h 345"/>
                  <a:gd name="T88" fmla="*/ 26 w 236"/>
                  <a:gd name="T89" fmla="*/ 1 h 3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6"/>
                  <a:gd name="T136" fmla="*/ 0 h 345"/>
                  <a:gd name="T137" fmla="*/ 236 w 236"/>
                  <a:gd name="T138" fmla="*/ 345 h 3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0" name="Freeform 74"/>
              <p:cNvSpPr>
                <a:spLocks noChangeAspect="1"/>
              </p:cNvSpPr>
              <p:nvPr/>
            </p:nvSpPr>
            <p:spPr bwMode="gray">
              <a:xfrm>
                <a:off x="3867" y="2349"/>
                <a:ext cx="9" cy="9"/>
              </a:xfrm>
              <a:custGeom>
                <a:avLst/>
                <a:gdLst>
                  <a:gd name="T0" fmla="*/ 0 w 45"/>
                  <a:gd name="T1" fmla="*/ 0 h 45"/>
                  <a:gd name="T2" fmla="*/ 1 w 45"/>
                  <a:gd name="T3" fmla="*/ 0 h 45"/>
                  <a:gd name="T4" fmla="*/ 1 w 45"/>
                  <a:gd name="T5" fmla="*/ 1 h 45"/>
                  <a:gd name="T6" fmla="*/ 2 w 45"/>
                  <a:gd name="T7" fmla="*/ 1 h 45"/>
                  <a:gd name="T8" fmla="*/ 3 w 45"/>
                  <a:gd name="T9" fmla="*/ 1 h 45"/>
                  <a:gd name="T10" fmla="*/ 9 w 45"/>
                  <a:gd name="T11" fmla="*/ 6 h 45"/>
                  <a:gd name="T12" fmla="*/ 9 w 45"/>
                  <a:gd name="T13" fmla="*/ 7 h 45"/>
                  <a:gd name="T14" fmla="*/ 9 w 45"/>
                  <a:gd name="T15" fmla="*/ 9 h 45"/>
                  <a:gd name="T16" fmla="*/ 7 w 45"/>
                  <a:gd name="T17" fmla="*/ 8 h 45"/>
                  <a:gd name="T18" fmla="*/ 5 w 45"/>
                  <a:gd name="T19" fmla="*/ 7 h 45"/>
                  <a:gd name="T20" fmla="*/ 4 w 45"/>
                  <a:gd name="T21" fmla="*/ 5 h 45"/>
                  <a:gd name="T22" fmla="*/ 3 w 45"/>
                  <a:gd name="T23" fmla="*/ 4 h 45"/>
                  <a:gd name="T24" fmla="*/ 2 w 45"/>
                  <a:gd name="T25" fmla="*/ 5 h 45"/>
                  <a:gd name="T26" fmla="*/ 0 w 45"/>
                  <a:gd name="T27" fmla="*/ 7 h 45"/>
                  <a:gd name="T28" fmla="*/ 0 w 45"/>
                  <a:gd name="T29" fmla="*/ 6 h 45"/>
                  <a:gd name="T30" fmla="*/ 0 w 45"/>
                  <a:gd name="T31" fmla="*/ 4 h 45"/>
                  <a:gd name="T32" fmla="*/ 0 w 4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45"/>
                  <a:gd name="T53" fmla="*/ 45 w 4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1" name="Freeform 75"/>
              <p:cNvSpPr>
                <a:spLocks noChangeAspect="1"/>
              </p:cNvSpPr>
              <p:nvPr/>
            </p:nvSpPr>
            <p:spPr bwMode="gray">
              <a:xfrm>
                <a:off x="3879" y="2348"/>
                <a:ext cx="15" cy="17"/>
              </a:xfrm>
              <a:custGeom>
                <a:avLst/>
                <a:gdLst>
                  <a:gd name="T0" fmla="*/ 0 w 77"/>
                  <a:gd name="T1" fmla="*/ 1 h 85"/>
                  <a:gd name="T2" fmla="*/ 1 w 77"/>
                  <a:gd name="T3" fmla="*/ 1 h 85"/>
                  <a:gd name="T4" fmla="*/ 5 w 77"/>
                  <a:gd name="T5" fmla="*/ 1 h 85"/>
                  <a:gd name="T6" fmla="*/ 7 w 77"/>
                  <a:gd name="T7" fmla="*/ 0 h 85"/>
                  <a:gd name="T8" fmla="*/ 9 w 77"/>
                  <a:gd name="T9" fmla="*/ 0 h 85"/>
                  <a:gd name="T10" fmla="*/ 10 w 77"/>
                  <a:gd name="T11" fmla="*/ 1 h 85"/>
                  <a:gd name="T12" fmla="*/ 11 w 77"/>
                  <a:gd name="T13" fmla="*/ 3 h 85"/>
                  <a:gd name="T14" fmla="*/ 12 w 77"/>
                  <a:gd name="T15" fmla="*/ 4 h 85"/>
                  <a:gd name="T16" fmla="*/ 12 w 77"/>
                  <a:gd name="T17" fmla="*/ 6 h 85"/>
                  <a:gd name="T18" fmla="*/ 12 w 77"/>
                  <a:gd name="T19" fmla="*/ 9 h 85"/>
                  <a:gd name="T20" fmla="*/ 12 w 77"/>
                  <a:gd name="T21" fmla="*/ 11 h 85"/>
                  <a:gd name="T22" fmla="*/ 14 w 77"/>
                  <a:gd name="T23" fmla="*/ 16 h 85"/>
                  <a:gd name="T24" fmla="*/ 15 w 77"/>
                  <a:gd name="T25" fmla="*/ 17 h 85"/>
                  <a:gd name="T26" fmla="*/ 12 w 77"/>
                  <a:gd name="T27" fmla="*/ 17 h 85"/>
                  <a:gd name="T28" fmla="*/ 10 w 77"/>
                  <a:gd name="T29" fmla="*/ 17 h 85"/>
                  <a:gd name="T30" fmla="*/ 9 w 77"/>
                  <a:gd name="T31" fmla="*/ 15 h 85"/>
                  <a:gd name="T32" fmla="*/ 8 w 77"/>
                  <a:gd name="T33" fmla="*/ 14 h 85"/>
                  <a:gd name="T34" fmla="*/ 7 w 77"/>
                  <a:gd name="T35" fmla="*/ 13 h 85"/>
                  <a:gd name="T36" fmla="*/ 7 w 77"/>
                  <a:gd name="T37" fmla="*/ 12 h 85"/>
                  <a:gd name="T38" fmla="*/ 7 w 77"/>
                  <a:gd name="T39" fmla="*/ 10 h 85"/>
                  <a:gd name="T40" fmla="*/ 7 w 77"/>
                  <a:gd name="T41" fmla="*/ 10 h 85"/>
                  <a:gd name="T42" fmla="*/ 4 w 77"/>
                  <a:gd name="T43" fmla="*/ 6 h 85"/>
                  <a:gd name="T44" fmla="*/ 3 w 77"/>
                  <a:gd name="T45" fmla="*/ 6 h 85"/>
                  <a:gd name="T46" fmla="*/ 1 w 77"/>
                  <a:gd name="T47" fmla="*/ 4 h 85"/>
                  <a:gd name="T48" fmla="*/ 0 w 77"/>
                  <a:gd name="T49" fmla="*/ 1 h 85"/>
                  <a:gd name="T50" fmla="*/ 0 w 77"/>
                  <a:gd name="T51" fmla="*/ 1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85"/>
                  <a:gd name="T80" fmla="*/ 77 w 7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2" name="Freeform 76"/>
              <p:cNvSpPr>
                <a:spLocks noChangeAspect="1"/>
              </p:cNvSpPr>
              <p:nvPr/>
            </p:nvSpPr>
            <p:spPr bwMode="gray">
              <a:xfrm>
                <a:off x="3853" y="2356"/>
                <a:ext cx="13" cy="17"/>
              </a:xfrm>
              <a:custGeom>
                <a:avLst/>
                <a:gdLst>
                  <a:gd name="T0" fmla="*/ 0 w 63"/>
                  <a:gd name="T1" fmla="*/ 0 h 83"/>
                  <a:gd name="T2" fmla="*/ 0 w 63"/>
                  <a:gd name="T3" fmla="*/ 0 h 83"/>
                  <a:gd name="T4" fmla="*/ 2 w 63"/>
                  <a:gd name="T5" fmla="*/ 0 h 83"/>
                  <a:gd name="T6" fmla="*/ 5 w 63"/>
                  <a:gd name="T7" fmla="*/ 2 h 83"/>
                  <a:gd name="T8" fmla="*/ 6 w 63"/>
                  <a:gd name="T9" fmla="*/ 3 h 83"/>
                  <a:gd name="T10" fmla="*/ 7 w 63"/>
                  <a:gd name="T11" fmla="*/ 4 h 83"/>
                  <a:gd name="T12" fmla="*/ 10 w 63"/>
                  <a:gd name="T13" fmla="*/ 4 h 83"/>
                  <a:gd name="T14" fmla="*/ 10 w 63"/>
                  <a:gd name="T15" fmla="*/ 5 h 83"/>
                  <a:gd name="T16" fmla="*/ 12 w 63"/>
                  <a:gd name="T17" fmla="*/ 4 h 83"/>
                  <a:gd name="T18" fmla="*/ 13 w 63"/>
                  <a:gd name="T19" fmla="*/ 4 h 83"/>
                  <a:gd name="T20" fmla="*/ 13 w 63"/>
                  <a:gd name="T21" fmla="*/ 7 h 83"/>
                  <a:gd name="T22" fmla="*/ 12 w 63"/>
                  <a:gd name="T23" fmla="*/ 9 h 83"/>
                  <a:gd name="T24" fmla="*/ 11 w 63"/>
                  <a:gd name="T25" fmla="*/ 10 h 83"/>
                  <a:gd name="T26" fmla="*/ 9 w 63"/>
                  <a:gd name="T27" fmla="*/ 12 h 83"/>
                  <a:gd name="T28" fmla="*/ 7 w 63"/>
                  <a:gd name="T29" fmla="*/ 13 h 83"/>
                  <a:gd name="T30" fmla="*/ 7 w 63"/>
                  <a:gd name="T31" fmla="*/ 14 h 83"/>
                  <a:gd name="T32" fmla="*/ 5 w 63"/>
                  <a:gd name="T33" fmla="*/ 14 h 83"/>
                  <a:gd name="T34" fmla="*/ 2 w 63"/>
                  <a:gd name="T35" fmla="*/ 15 h 83"/>
                  <a:gd name="T36" fmla="*/ 1 w 63"/>
                  <a:gd name="T37" fmla="*/ 17 h 83"/>
                  <a:gd name="T38" fmla="*/ 0 w 63"/>
                  <a:gd name="T39" fmla="*/ 15 h 83"/>
                  <a:gd name="T40" fmla="*/ 0 w 63"/>
                  <a:gd name="T41" fmla="*/ 12 h 83"/>
                  <a:gd name="T42" fmla="*/ 1 w 63"/>
                  <a:gd name="T43" fmla="*/ 9 h 83"/>
                  <a:gd name="T44" fmla="*/ 1 w 63"/>
                  <a:gd name="T45" fmla="*/ 3 h 83"/>
                  <a:gd name="T46" fmla="*/ 1 w 63"/>
                  <a:gd name="T47" fmla="*/ 2 h 83"/>
                  <a:gd name="T48" fmla="*/ 0 w 63"/>
                  <a:gd name="T49" fmla="*/ 1 h 83"/>
                  <a:gd name="T50" fmla="*/ 0 w 63"/>
                  <a:gd name="T51" fmla="*/ 0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3"/>
                  <a:gd name="T79" fmla="*/ 0 h 83"/>
                  <a:gd name="T80" fmla="*/ 63 w 63"/>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3" name="Freeform 77"/>
              <p:cNvSpPr>
                <a:spLocks noChangeAspect="1"/>
              </p:cNvSpPr>
              <p:nvPr/>
            </p:nvSpPr>
            <p:spPr bwMode="gray">
              <a:xfrm>
                <a:off x="3858" y="2367"/>
                <a:ext cx="12" cy="21"/>
              </a:xfrm>
              <a:custGeom>
                <a:avLst/>
                <a:gdLst>
                  <a:gd name="T0" fmla="*/ 6 w 59"/>
                  <a:gd name="T1" fmla="*/ 2 h 107"/>
                  <a:gd name="T2" fmla="*/ 8 w 59"/>
                  <a:gd name="T3" fmla="*/ 0 h 107"/>
                  <a:gd name="T4" fmla="*/ 9 w 59"/>
                  <a:gd name="T5" fmla="*/ 0 h 107"/>
                  <a:gd name="T6" fmla="*/ 12 w 59"/>
                  <a:gd name="T7" fmla="*/ 1 h 107"/>
                  <a:gd name="T8" fmla="*/ 12 w 59"/>
                  <a:gd name="T9" fmla="*/ 3 h 107"/>
                  <a:gd name="T10" fmla="*/ 12 w 59"/>
                  <a:gd name="T11" fmla="*/ 5 h 107"/>
                  <a:gd name="T12" fmla="*/ 11 w 59"/>
                  <a:gd name="T13" fmla="*/ 6 h 107"/>
                  <a:gd name="T14" fmla="*/ 10 w 59"/>
                  <a:gd name="T15" fmla="*/ 8 h 107"/>
                  <a:gd name="T16" fmla="*/ 8 w 59"/>
                  <a:gd name="T17" fmla="*/ 12 h 107"/>
                  <a:gd name="T18" fmla="*/ 8 w 59"/>
                  <a:gd name="T19" fmla="*/ 15 h 107"/>
                  <a:gd name="T20" fmla="*/ 8 w 59"/>
                  <a:gd name="T21" fmla="*/ 16 h 107"/>
                  <a:gd name="T22" fmla="*/ 9 w 59"/>
                  <a:gd name="T23" fmla="*/ 18 h 107"/>
                  <a:gd name="T24" fmla="*/ 9 w 59"/>
                  <a:gd name="T25" fmla="*/ 20 h 107"/>
                  <a:gd name="T26" fmla="*/ 7 w 59"/>
                  <a:gd name="T27" fmla="*/ 21 h 107"/>
                  <a:gd name="T28" fmla="*/ 5 w 59"/>
                  <a:gd name="T29" fmla="*/ 19 h 107"/>
                  <a:gd name="T30" fmla="*/ 4 w 59"/>
                  <a:gd name="T31" fmla="*/ 17 h 107"/>
                  <a:gd name="T32" fmla="*/ 3 w 59"/>
                  <a:gd name="T33" fmla="*/ 17 h 107"/>
                  <a:gd name="T34" fmla="*/ 1 w 59"/>
                  <a:gd name="T35" fmla="*/ 16 h 107"/>
                  <a:gd name="T36" fmla="*/ 0 w 59"/>
                  <a:gd name="T37" fmla="*/ 14 h 107"/>
                  <a:gd name="T38" fmla="*/ 1 w 59"/>
                  <a:gd name="T39" fmla="*/ 11 h 107"/>
                  <a:gd name="T40" fmla="*/ 4 w 59"/>
                  <a:gd name="T41" fmla="*/ 10 h 107"/>
                  <a:gd name="T42" fmla="*/ 4 w 59"/>
                  <a:gd name="T43" fmla="*/ 8 h 107"/>
                  <a:gd name="T44" fmla="*/ 4 w 59"/>
                  <a:gd name="T45" fmla="*/ 5 h 107"/>
                  <a:gd name="T46" fmla="*/ 5 w 59"/>
                  <a:gd name="T47" fmla="*/ 2 h 107"/>
                  <a:gd name="T48" fmla="*/ 6 w 59"/>
                  <a:gd name="T49" fmla="*/ 2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107"/>
                  <a:gd name="T77" fmla="*/ 59 w 59"/>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4" name="Freeform 78"/>
              <p:cNvSpPr>
                <a:spLocks noChangeAspect="1"/>
              </p:cNvSpPr>
              <p:nvPr/>
            </p:nvSpPr>
            <p:spPr bwMode="gray">
              <a:xfrm>
                <a:off x="3879" y="2361"/>
                <a:ext cx="10" cy="16"/>
              </a:xfrm>
              <a:custGeom>
                <a:avLst/>
                <a:gdLst>
                  <a:gd name="T0" fmla="*/ 0 w 51"/>
                  <a:gd name="T1" fmla="*/ 0 h 81"/>
                  <a:gd name="T2" fmla="*/ 0 w 51"/>
                  <a:gd name="T3" fmla="*/ 1 h 81"/>
                  <a:gd name="T4" fmla="*/ 1 w 51"/>
                  <a:gd name="T5" fmla="*/ 2 h 81"/>
                  <a:gd name="T6" fmla="*/ 2 w 51"/>
                  <a:gd name="T7" fmla="*/ 1 h 81"/>
                  <a:gd name="T8" fmla="*/ 3 w 51"/>
                  <a:gd name="T9" fmla="*/ 2 h 81"/>
                  <a:gd name="T10" fmla="*/ 6 w 51"/>
                  <a:gd name="T11" fmla="*/ 1 h 81"/>
                  <a:gd name="T12" fmla="*/ 7 w 51"/>
                  <a:gd name="T13" fmla="*/ 4 h 81"/>
                  <a:gd name="T14" fmla="*/ 7 w 51"/>
                  <a:gd name="T15" fmla="*/ 8 h 81"/>
                  <a:gd name="T16" fmla="*/ 8 w 51"/>
                  <a:gd name="T17" fmla="*/ 10 h 81"/>
                  <a:gd name="T18" fmla="*/ 9 w 51"/>
                  <a:gd name="T19" fmla="*/ 13 h 81"/>
                  <a:gd name="T20" fmla="*/ 10 w 51"/>
                  <a:gd name="T21" fmla="*/ 14 h 81"/>
                  <a:gd name="T22" fmla="*/ 9 w 51"/>
                  <a:gd name="T23" fmla="*/ 14 h 81"/>
                  <a:gd name="T24" fmla="*/ 7 w 51"/>
                  <a:gd name="T25" fmla="*/ 14 h 81"/>
                  <a:gd name="T26" fmla="*/ 7 w 51"/>
                  <a:gd name="T27" fmla="*/ 16 h 81"/>
                  <a:gd name="T28" fmla="*/ 6 w 51"/>
                  <a:gd name="T29" fmla="*/ 15 h 81"/>
                  <a:gd name="T30" fmla="*/ 5 w 51"/>
                  <a:gd name="T31" fmla="*/ 13 h 81"/>
                  <a:gd name="T32" fmla="*/ 5 w 51"/>
                  <a:gd name="T33" fmla="*/ 8 h 81"/>
                  <a:gd name="T34" fmla="*/ 4 w 51"/>
                  <a:gd name="T35" fmla="*/ 6 h 81"/>
                  <a:gd name="T36" fmla="*/ 2 w 51"/>
                  <a:gd name="T37" fmla="*/ 7 h 81"/>
                  <a:gd name="T38" fmla="*/ 1 w 51"/>
                  <a:gd name="T39" fmla="*/ 4 h 81"/>
                  <a:gd name="T40" fmla="*/ 1 w 51"/>
                  <a:gd name="T41" fmla="*/ 2 h 81"/>
                  <a:gd name="T42" fmla="*/ 0 w 51"/>
                  <a:gd name="T43" fmla="*/ 1 h 81"/>
                  <a:gd name="T44" fmla="*/ 0 w 51"/>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81"/>
                  <a:gd name="T71" fmla="*/ 51 w 51"/>
                  <a:gd name="T72" fmla="*/ 81 h 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5" name="Freeform 79"/>
              <p:cNvSpPr>
                <a:spLocks noChangeAspect="1"/>
              </p:cNvSpPr>
              <p:nvPr/>
            </p:nvSpPr>
            <p:spPr bwMode="gray">
              <a:xfrm>
                <a:off x="3869" y="2363"/>
                <a:ext cx="7" cy="20"/>
              </a:xfrm>
              <a:custGeom>
                <a:avLst/>
                <a:gdLst>
                  <a:gd name="T0" fmla="*/ 6 w 38"/>
                  <a:gd name="T1" fmla="*/ 0 h 99"/>
                  <a:gd name="T2" fmla="*/ 7 w 38"/>
                  <a:gd name="T3" fmla="*/ 0 h 99"/>
                  <a:gd name="T4" fmla="*/ 7 w 38"/>
                  <a:gd name="T5" fmla="*/ 1 h 99"/>
                  <a:gd name="T6" fmla="*/ 7 w 38"/>
                  <a:gd name="T7" fmla="*/ 2 h 99"/>
                  <a:gd name="T8" fmla="*/ 7 w 38"/>
                  <a:gd name="T9" fmla="*/ 7 h 99"/>
                  <a:gd name="T10" fmla="*/ 7 w 38"/>
                  <a:gd name="T11" fmla="*/ 10 h 99"/>
                  <a:gd name="T12" fmla="*/ 4 w 38"/>
                  <a:gd name="T13" fmla="*/ 12 h 99"/>
                  <a:gd name="T14" fmla="*/ 3 w 38"/>
                  <a:gd name="T15" fmla="*/ 15 h 99"/>
                  <a:gd name="T16" fmla="*/ 2 w 38"/>
                  <a:gd name="T17" fmla="*/ 17 h 99"/>
                  <a:gd name="T18" fmla="*/ 1 w 38"/>
                  <a:gd name="T19" fmla="*/ 19 h 99"/>
                  <a:gd name="T20" fmla="*/ 1 w 38"/>
                  <a:gd name="T21" fmla="*/ 20 h 99"/>
                  <a:gd name="T22" fmla="*/ 0 w 38"/>
                  <a:gd name="T23" fmla="*/ 18 h 99"/>
                  <a:gd name="T24" fmla="*/ 0 w 38"/>
                  <a:gd name="T25" fmla="*/ 16 h 99"/>
                  <a:gd name="T26" fmla="*/ 1 w 38"/>
                  <a:gd name="T27" fmla="*/ 12 h 99"/>
                  <a:gd name="T28" fmla="*/ 3 w 38"/>
                  <a:gd name="T29" fmla="*/ 8 h 99"/>
                  <a:gd name="T30" fmla="*/ 5 w 38"/>
                  <a:gd name="T31" fmla="*/ 4 h 99"/>
                  <a:gd name="T32" fmla="*/ 6 w 38"/>
                  <a:gd name="T33" fmla="*/ 1 h 99"/>
                  <a:gd name="T34" fmla="*/ 6 w 38"/>
                  <a:gd name="T35" fmla="*/ 0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99"/>
                  <a:gd name="T56" fmla="*/ 38 w 38"/>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6" name="Freeform 80"/>
              <p:cNvSpPr>
                <a:spLocks noChangeAspect="1"/>
              </p:cNvSpPr>
              <p:nvPr/>
            </p:nvSpPr>
            <p:spPr bwMode="gray">
              <a:xfrm>
                <a:off x="3874" y="2375"/>
                <a:ext cx="8" cy="7"/>
              </a:xfrm>
              <a:custGeom>
                <a:avLst/>
                <a:gdLst>
                  <a:gd name="T0" fmla="*/ 0 w 39"/>
                  <a:gd name="T1" fmla="*/ 4 h 31"/>
                  <a:gd name="T2" fmla="*/ 0 w 39"/>
                  <a:gd name="T3" fmla="*/ 4 h 31"/>
                  <a:gd name="T4" fmla="*/ 0 w 39"/>
                  <a:gd name="T5" fmla="*/ 4 h 31"/>
                  <a:gd name="T6" fmla="*/ 2 w 39"/>
                  <a:gd name="T7" fmla="*/ 3 h 31"/>
                  <a:gd name="T8" fmla="*/ 2 w 39"/>
                  <a:gd name="T9" fmla="*/ 1 h 31"/>
                  <a:gd name="T10" fmla="*/ 4 w 39"/>
                  <a:gd name="T11" fmla="*/ 0 h 31"/>
                  <a:gd name="T12" fmla="*/ 7 w 39"/>
                  <a:gd name="T13" fmla="*/ 1 h 31"/>
                  <a:gd name="T14" fmla="*/ 8 w 39"/>
                  <a:gd name="T15" fmla="*/ 1 h 31"/>
                  <a:gd name="T16" fmla="*/ 8 w 39"/>
                  <a:gd name="T17" fmla="*/ 3 h 31"/>
                  <a:gd name="T18" fmla="*/ 8 w 39"/>
                  <a:gd name="T19" fmla="*/ 4 h 31"/>
                  <a:gd name="T20" fmla="*/ 8 w 39"/>
                  <a:gd name="T21" fmla="*/ 5 h 31"/>
                  <a:gd name="T22" fmla="*/ 8 w 39"/>
                  <a:gd name="T23" fmla="*/ 6 h 31"/>
                  <a:gd name="T24" fmla="*/ 5 w 39"/>
                  <a:gd name="T25" fmla="*/ 7 h 31"/>
                  <a:gd name="T26" fmla="*/ 1 w 39"/>
                  <a:gd name="T27" fmla="*/ 7 h 31"/>
                  <a:gd name="T28" fmla="*/ 1 w 39"/>
                  <a:gd name="T29" fmla="*/ 6 h 31"/>
                  <a:gd name="T30" fmla="*/ 0 w 39"/>
                  <a:gd name="T31" fmla="*/ 4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31"/>
                  <a:gd name="T50" fmla="*/ 39 w 39"/>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97" name="Freeform 81"/>
              <p:cNvSpPr>
                <a:spLocks noChangeAspect="1"/>
              </p:cNvSpPr>
              <p:nvPr/>
            </p:nvSpPr>
            <p:spPr bwMode="gray">
              <a:xfrm>
                <a:off x="3853" y="2380"/>
                <a:ext cx="51" cy="46"/>
              </a:xfrm>
              <a:custGeom>
                <a:avLst/>
                <a:gdLst>
                  <a:gd name="T0" fmla="*/ 38 w 254"/>
                  <a:gd name="T1" fmla="*/ 0 h 227"/>
                  <a:gd name="T2" fmla="*/ 42 w 254"/>
                  <a:gd name="T3" fmla="*/ 2 h 227"/>
                  <a:gd name="T4" fmla="*/ 45 w 254"/>
                  <a:gd name="T5" fmla="*/ 5 h 227"/>
                  <a:gd name="T6" fmla="*/ 47 w 254"/>
                  <a:gd name="T7" fmla="*/ 7 h 227"/>
                  <a:gd name="T8" fmla="*/ 48 w 254"/>
                  <a:gd name="T9" fmla="*/ 10 h 227"/>
                  <a:gd name="T10" fmla="*/ 49 w 254"/>
                  <a:gd name="T11" fmla="*/ 14 h 227"/>
                  <a:gd name="T12" fmla="*/ 49 w 254"/>
                  <a:gd name="T13" fmla="*/ 17 h 227"/>
                  <a:gd name="T14" fmla="*/ 50 w 254"/>
                  <a:gd name="T15" fmla="*/ 22 h 227"/>
                  <a:gd name="T16" fmla="*/ 51 w 254"/>
                  <a:gd name="T17" fmla="*/ 29 h 227"/>
                  <a:gd name="T18" fmla="*/ 49 w 254"/>
                  <a:gd name="T19" fmla="*/ 31 h 227"/>
                  <a:gd name="T20" fmla="*/ 48 w 254"/>
                  <a:gd name="T21" fmla="*/ 37 h 227"/>
                  <a:gd name="T22" fmla="*/ 46 w 254"/>
                  <a:gd name="T23" fmla="*/ 34 h 227"/>
                  <a:gd name="T24" fmla="*/ 44 w 254"/>
                  <a:gd name="T25" fmla="*/ 29 h 227"/>
                  <a:gd name="T26" fmla="*/ 43 w 254"/>
                  <a:gd name="T27" fmla="*/ 27 h 227"/>
                  <a:gd name="T28" fmla="*/ 39 w 254"/>
                  <a:gd name="T29" fmla="*/ 32 h 227"/>
                  <a:gd name="T30" fmla="*/ 40 w 254"/>
                  <a:gd name="T31" fmla="*/ 36 h 227"/>
                  <a:gd name="T32" fmla="*/ 41 w 254"/>
                  <a:gd name="T33" fmla="*/ 41 h 227"/>
                  <a:gd name="T34" fmla="*/ 39 w 254"/>
                  <a:gd name="T35" fmla="*/ 46 h 227"/>
                  <a:gd name="T36" fmla="*/ 37 w 254"/>
                  <a:gd name="T37" fmla="*/ 43 h 227"/>
                  <a:gd name="T38" fmla="*/ 35 w 254"/>
                  <a:gd name="T39" fmla="*/ 43 h 227"/>
                  <a:gd name="T40" fmla="*/ 31 w 254"/>
                  <a:gd name="T41" fmla="*/ 43 h 227"/>
                  <a:gd name="T42" fmla="*/ 25 w 254"/>
                  <a:gd name="T43" fmla="*/ 38 h 227"/>
                  <a:gd name="T44" fmla="*/ 24 w 254"/>
                  <a:gd name="T45" fmla="*/ 35 h 227"/>
                  <a:gd name="T46" fmla="*/ 23 w 254"/>
                  <a:gd name="T47" fmla="*/ 30 h 227"/>
                  <a:gd name="T48" fmla="*/ 25 w 254"/>
                  <a:gd name="T49" fmla="*/ 26 h 227"/>
                  <a:gd name="T50" fmla="*/ 21 w 254"/>
                  <a:gd name="T51" fmla="*/ 22 h 227"/>
                  <a:gd name="T52" fmla="*/ 18 w 254"/>
                  <a:gd name="T53" fmla="*/ 21 h 227"/>
                  <a:gd name="T54" fmla="*/ 16 w 254"/>
                  <a:gd name="T55" fmla="*/ 25 h 227"/>
                  <a:gd name="T56" fmla="*/ 14 w 254"/>
                  <a:gd name="T57" fmla="*/ 25 h 227"/>
                  <a:gd name="T58" fmla="*/ 11 w 254"/>
                  <a:gd name="T59" fmla="*/ 26 h 227"/>
                  <a:gd name="T60" fmla="*/ 10 w 254"/>
                  <a:gd name="T61" fmla="*/ 25 h 227"/>
                  <a:gd name="T62" fmla="*/ 8 w 254"/>
                  <a:gd name="T63" fmla="*/ 23 h 227"/>
                  <a:gd name="T64" fmla="*/ 3 w 254"/>
                  <a:gd name="T65" fmla="*/ 31 h 227"/>
                  <a:gd name="T66" fmla="*/ 1 w 254"/>
                  <a:gd name="T67" fmla="*/ 31 h 227"/>
                  <a:gd name="T68" fmla="*/ 1 w 254"/>
                  <a:gd name="T69" fmla="*/ 25 h 227"/>
                  <a:gd name="T70" fmla="*/ 4 w 254"/>
                  <a:gd name="T71" fmla="*/ 19 h 227"/>
                  <a:gd name="T72" fmla="*/ 11 w 254"/>
                  <a:gd name="T73" fmla="*/ 15 h 227"/>
                  <a:gd name="T74" fmla="*/ 15 w 254"/>
                  <a:gd name="T75" fmla="*/ 13 h 227"/>
                  <a:gd name="T76" fmla="*/ 20 w 254"/>
                  <a:gd name="T77" fmla="*/ 13 h 227"/>
                  <a:gd name="T78" fmla="*/ 20 w 254"/>
                  <a:gd name="T79" fmla="*/ 19 h 227"/>
                  <a:gd name="T80" fmla="*/ 26 w 254"/>
                  <a:gd name="T81" fmla="*/ 14 h 227"/>
                  <a:gd name="T82" fmla="*/ 29 w 254"/>
                  <a:gd name="T83" fmla="*/ 13 h 227"/>
                  <a:gd name="T84" fmla="*/ 31 w 254"/>
                  <a:gd name="T85" fmla="*/ 10 h 227"/>
                  <a:gd name="T86" fmla="*/ 34 w 254"/>
                  <a:gd name="T87" fmla="*/ 9 h 227"/>
                  <a:gd name="T88" fmla="*/ 38 w 254"/>
                  <a:gd name="T89" fmla="*/ 9 h 227"/>
                  <a:gd name="T90" fmla="*/ 39 w 254"/>
                  <a:gd name="T91" fmla="*/ 5 h 227"/>
                  <a:gd name="T92" fmla="*/ 38 w 254"/>
                  <a:gd name="T93" fmla="*/ 0 h 2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54"/>
                  <a:gd name="T142" fmla="*/ 0 h 227"/>
                  <a:gd name="T143" fmla="*/ 254 w 254"/>
                  <a:gd name="T144" fmla="*/ 227 h 22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36" name="Freeform 82"/>
            <p:cNvSpPr>
              <a:spLocks noChangeAspect="1"/>
            </p:cNvSpPr>
            <p:nvPr/>
          </p:nvSpPr>
          <p:spPr bwMode="gray">
            <a:xfrm>
              <a:off x="6858205" y="4667369"/>
              <a:ext cx="30582" cy="24061"/>
            </a:xfrm>
            <a:custGeom>
              <a:avLst/>
              <a:gdLst>
                <a:gd name="T0" fmla="*/ 2147483647 w 77"/>
                <a:gd name="T1" fmla="*/ 2147483647 h 58"/>
                <a:gd name="T2" fmla="*/ 2147483647 w 77"/>
                <a:gd name="T3" fmla="*/ 2147483647 h 58"/>
                <a:gd name="T4" fmla="*/ 2147483647 w 77"/>
                <a:gd name="T5" fmla="*/ 2147483647 h 58"/>
                <a:gd name="T6" fmla="*/ 2147483647 w 77"/>
                <a:gd name="T7" fmla="*/ 2147483647 h 58"/>
                <a:gd name="T8" fmla="*/ 2147483647 w 77"/>
                <a:gd name="T9" fmla="*/ 2147483647 h 58"/>
                <a:gd name="T10" fmla="*/ 2147483647 w 77"/>
                <a:gd name="T11" fmla="*/ 2147483647 h 58"/>
                <a:gd name="T12" fmla="*/ 2147483647 w 77"/>
                <a:gd name="T13" fmla="*/ 2147483647 h 58"/>
                <a:gd name="T14" fmla="*/ 2147483647 w 77"/>
                <a:gd name="T15" fmla="*/ 2147483647 h 58"/>
                <a:gd name="T16" fmla="*/ 2147483647 w 77"/>
                <a:gd name="T17" fmla="*/ 2147483647 h 58"/>
                <a:gd name="T18" fmla="*/ 2147483647 w 77"/>
                <a:gd name="T19" fmla="*/ 2147483647 h 58"/>
                <a:gd name="T20" fmla="*/ 2147483647 w 77"/>
                <a:gd name="T21" fmla="*/ 2147483647 h 58"/>
                <a:gd name="T22" fmla="*/ 2147483647 w 77"/>
                <a:gd name="T23" fmla="*/ 2147483647 h 58"/>
                <a:gd name="T24" fmla="*/ 2147483647 w 77"/>
                <a:gd name="T25" fmla="*/ 2147483647 h 58"/>
                <a:gd name="T26" fmla="*/ 2147483647 w 77"/>
                <a:gd name="T27" fmla="*/ 2147483647 h 58"/>
                <a:gd name="T28" fmla="*/ 2147483647 w 77"/>
                <a:gd name="T29" fmla="*/ 2147483647 h 58"/>
                <a:gd name="T30" fmla="*/ 2147483647 w 77"/>
                <a:gd name="T31" fmla="*/ 2147483647 h 58"/>
                <a:gd name="T32" fmla="*/ 2147483647 w 77"/>
                <a:gd name="T33" fmla="*/ 2147483647 h 58"/>
                <a:gd name="T34" fmla="*/ 2147483647 w 77"/>
                <a:gd name="T35" fmla="*/ 2147483647 h 58"/>
                <a:gd name="T36" fmla="*/ 2147483647 w 77"/>
                <a:gd name="T37" fmla="*/ 2147483647 h 58"/>
                <a:gd name="T38" fmla="*/ 2147483647 w 77"/>
                <a:gd name="T39" fmla="*/ 2147483647 h 58"/>
                <a:gd name="T40" fmla="*/ 2147483647 w 77"/>
                <a:gd name="T41" fmla="*/ 2147483647 h 58"/>
                <a:gd name="T42" fmla="*/ 2147483647 w 77"/>
                <a:gd name="T43" fmla="*/ 2147483647 h 58"/>
                <a:gd name="T44" fmla="*/ 2147483647 w 77"/>
                <a:gd name="T45" fmla="*/ 2147483647 h 58"/>
                <a:gd name="T46" fmla="*/ 0 w 77"/>
                <a:gd name="T47" fmla="*/ 2147483647 h 58"/>
                <a:gd name="T48" fmla="*/ 0 w 77"/>
                <a:gd name="T49" fmla="*/ 2147483647 h 58"/>
                <a:gd name="T50" fmla="*/ 2147483647 w 77"/>
                <a:gd name="T51" fmla="*/ 2147483647 h 58"/>
                <a:gd name="T52" fmla="*/ 2147483647 w 77"/>
                <a:gd name="T53" fmla="*/ 2147483647 h 58"/>
                <a:gd name="T54" fmla="*/ 2147483647 w 77"/>
                <a:gd name="T55" fmla="*/ 2147483647 h 58"/>
                <a:gd name="T56" fmla="*/ 2147483647 w 77"/>
                <a:gd name="T57" fmla="*/ 0 h 58"/>
                <a:gd name="T58" fmla="*/ 2147483647 w 77"/>
                <a:gd name="T59" fmla="*/ 2147483647 h 58"/>
                <a:gd name="T60" fmla="*/ 2147483647 w 77"/>
                <a:gd name="T61" fmla="*/ 2147483647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8"/>
                <a:gd name="T95" fmla="*/ 77 w 7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37" name="Freeform 83"/>
            <p:cNvSpPr>
              <a:spLocks noChangeAspect="1"/>
            </p:cNvSpPr>
            <p:nvPr/>
          </p:nvSpPr>
          <p:spPr bwMode="gray">
            <a:xfrm>
              <a:off x="6904078" y="4855343"/>
              <a:ext cx="6117" cy="18045"/>
            </a:xfrm>
            <a:custGeom>
              <a:avLst/>
              <a:gdLst>
                <a:gd name="T0" fmla="*/ 2147483647 w 15"/>
                <a:gd name="T1" fmla="*/ 0 h 42"/>
                <a:gd name="T2" fmla="*/ 2147483647 w 15"/>
                <a:gd name="T3" fmla="*/ 0 h 42"/>
                <a:gd name="T4" fmla="*/ 2147483647 w 15"/>
                <a:gd name="T5" fmla="*/ 2147483647 h 42"/>
                <a:gd name="T6" fmla="*/ 2147483647 w 15"/>
                <a:gd name="T7" fmla="*/ 2147483647 h 42"/>
                <a:gd name="T8" fmla="*/ 2147483647 w 15"/>
                <a:gd name="T9" fmla="*/ 2147483647 h 42"/>
                <a:gd name="T10" fmla="*/ 2147483647 w 15"/>
                <a:gd name="T11" fmla="*/ 2147483647 h 42"/>
                <a:gd name="T12" fmla="*/ 2147483647 w 15"/>
                <a:gd name="T13" fmla="*/ 2147483647 h 42"/>
                <a:gd name="T14" fmla="*/ 0 w 15"/>
                <a:gd name="T15" fmla="*/ 2147483647 h 42"/>
                <a:gd name="T16" fmla="*/ 0 w 15"/>
                <a:gd name="T17" fmla="*/ 2147483647 h 42"/>
                <a:gd name="T18" fmla="*/ 2147483647 w 15"/>
                <a:gd name="T19" fmla="*/ 2147483647 h 42"/>
                <a:gd name="T20" fmla="*/ 2147483647 w 15"/>
                <a:gd name="T21" fmla="*/ 0 h 42"/>
                <a:gd name="T22" fmla="*/ 2147483647 w 15"/>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42"/>
                <a:gd name="T38" fmla="*/ 15 w 15"/>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38" name="Freeform 84"/>
            <p:cNvSpPr>
              <a:spLocks noChangeAspect="1"/>
            </p:cNvSpPr>
            <p:nvPr/>
          </p:nvSpPr>
          <p:spPr bwMode="gray">
            <a:xfrm>
              <a:off x="7096746" y="4971135"/>
              <a:ext cx="55048" cy="24061"/>
            </a:xfrm>
            <a:custGeom>
              <a:avLst/>
              <a:gdLst>
                <a:gd name="T0" fmla="*/ 0 w 133"/>
                <a:gd name="T1" fmla="*/ 2147483647 h 61"/>
                <a:gd name="T2" fmla="*/ 0 w 133"/>
                <a:gd name="T3" fmla="*/ 2147483647 h 61"/>
                <a:gd name="T4" fmla="*/ 2147483647 w 133"/>
                <a:gd name="T5" fmla="*/ 2147483647 h 61"/>
                <a:gd name="T6" fmla="*/ 2147483647 w 133"/>
                <a:gd name="T7" fmla="*/ 2147483647 h 61"/>
                <a:gd name="T8" fmla="*/ 2147483647 w 133"/>
                <a:gd name="T9" fmla="*/ 2147483647 h 61"/>
                <a:gd name="T10" fmla="*/ 2147483647 w 133"/>
                <a:gd name="T11" fmla="*/ 2147483647 h 61"/>
                <a:gd name="T12" fmla="*/ 2147483647 w 133"/>
                <a:gd name="T13" fmla="*/ 2147483647 h 61"/>
                <a:gd name="T14" fmla="*/ 2147483647 w 133"/>
                <a:gd name="T15" fmla="*/ 2147483647 h 61"/>
                <a:gd name="T16" fmla="*/ 2147483647 w 133"/>
                <a:gd name="T17" fmla="*/ 2147483647 h 61"/>
                <a:gd name="T18" fmla="*/ 2147483647 w 133"/>
                <a:gd name="T19" fmla="*/ 2147483647 h 61"/>
                <a:gd name="T20" fmla="*/ 2147483647 w 133"/>
                <a:gd name="T21" fmla="*/ 0 h 61"/>
                <a:gd name="T22" fmla="*/ 2147483647 w 133"/>
                <a:gd name="T23" fmla="*/ 0 h 61"/>
                <a:gd name="T24" fmla="*/ 2147483647 w 133"/>
                <a:gd name="T25" fmla="*/ 0 h 61"/>
                <a:gd name="T26" fmla="*/ 2147483647 w 133"/>
                <a:gd name="T27" fmla="*/ 2147483647 h 61"/>
                <a:gd name="T28" fmla="*/ 2147483647 w 133"/>
                <a:gd name="T29" fmla="*/ 2147483647 h 61"/>
                <a:gd name="T30" fmla="*/ 2147483647 w 133"/>
                <a:gd name="T31" fmla="*/ 2147483647 h 61"/>
                <a:gd name="T32" fmla="*/ 2147483647 w 133"/>
                <a:gd name="T33" fmla="*/ 2147483647 h 61"/>
                <a:gd name="T34" fmla="*/ 2147483647 w 133"/>
                <a:gd name="T35" fmla="*/ 2147483647 h 61"/>
                <a:gd name="T36" fmla="*/ 2147483647 w 133"/>
                <a:gd name="T37" fmla="*/ 2147483647 h 61"/>
                <a:gd name="T38" fmla="*/ 2147483647 w 133"/>
                <a:gd name="T39" fmla="*/ 2147483647 h 61"/>
                <a:gd name="T40" fmla="*/ 2147483647 w 133"/>
                <a:gd name="T41" fmla="*/ 2147483647 h 61"/>
                <a:gd name="T42" fmla="*/ 2147483647 w 133"/>
                <a:gd name="T43" fmla="*/ 2147483647 h 61"/>
                <a:gd name="T44" fmla="*/ 0 w 133"/>
                <a:gd name="T45" fmla="*/ 2147483647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61"/>
                <a:gd name="T71" fmla="*/ 133 w 13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39" name="Freeform 85"/>
            <p:cNvSpPr>
              <a:spLocks noChangeAspect="1"/>
            </p:cNvSpPr>
            <p:nvPr/>
          </p:nvSpPr>
          <p:spPr bwMode="gray">
            <a:xfrm>
              <a:off x="7070752" y="4987676"/>
              <a:ext cx="33641" cy="28572"/>
            </a:xfrm>
            <a:custGeom>
              <a:avLst/>
              <a:gdLst>
                <a:gd name="T0" fmla="*/ 2147483647 w 85"/>
                <a:gd name="T1" fmla="*/ 2147483647 h 71"/>
                <a:gd name="T2" fmla="*/ 2147483647 w 85"/>
                <a:gd name="T3" fmla="*/ 2147483647 h 71"/>
                <a:gd name="T4" fmla="*/ 2147483647 w 85"/>
                <a:gd name="T5" fmla="*/ 2147483647 h 71"/>
                <a:gd name="T6" fmla="*/ 2147483647 w 85"/>
                <a:gd name="T7" fmla="*/ 2147483647 h 71"/>
                <a:gd name="T8" fmla="*/ 2147483647 w 85"/>
                <a:gd name="T9" fmla="*/ 2147483647 h 71"/>
                <a:gd name="T10" fmla="*/ 2147483647 w 85"/>
                <a:gd name="T11" fmla="*/ 2147483647 h 71"/>
                <a:gd name="T12" fmla="*/ 2147483647 w 85"/>
                <a:gd name="T13" fmla="*/ 2147483647 h 71"/>
                <a:gd name="T14" fmla="*/ 2147483647 w 85"/>
                <a:gd name="T15" fmla="*/ 2147483647 h 71"/>
                <a:gd name="T16" fmla="*/ 2147483647 w 85"/>
                <a:gd name="T17" fmla="*/ 2147483647 h 71"/>
                <a:gd name="T18" fmla="*/ 2147483647 w 85"/>
                <a:gd name="T19" fmla="*/ 2147483647 h 71"/>
                <a:gd name="T20" fmla="*/ 2147483647 w 85"/>
                <a:gd name="T21" fmla="*/ 2147483647 h 71"/>
                <a:gd name="T22" fmla="*/ 2147483647 w 85"/>
                <a:gd name="T23" fmla="*/ 2147483647 h 71"/>
                <a:gd name="T24" fmla="*/ 0 w 85"/>
                <a:gd name="T25" fmla="*/ 2147483647 h 71"/>
                <a:gd name="T26" fmla="*/ 2147483647 w 85"/>
                <a:gd name="T27" fmla="*/ 2147483647 h 71"/>
                <a:gd name="T28" fmla="*/ 2147483647 w 85"/>
                <a:gd name="T29" fmla="*/ 2147483647 h 71"/>
                <a:gd name="T30" fmla="*/ 2147483647 w 85"/>
                <a:gd name="T31" fmla="*/ 2147483647 h 71"/>
                <a:gd name="T32" fmla="*/ 2147483647 w 85"/>
                <a:gd name="T33" fmla="*/ 2147483647 h 71"/>
                <a:gd name="T34" fmla="*/ 2147483647 w 85"/>
                <a:gd name="T35" fmla="*/ 2147483647 h 71"/>
                <a:gd name="T36" fmla="*/ 2147483647 w 85"/>
                <a:gd name="T37" fmla="*/ 2147483647 h 71"/>
                <a:gd name="T38" fmla="*/ 2147483647 w 85"/>
                <a:gd name="T39" fmla="*/ 2147483647 h 71"/>
                <a:gd name="T40" fmla="*/ 2147483647 w 85"/>
                <a:gd name="T41" fmla="*/ 2147483647 h 71"/>
                <a:gd name="T42" fmla="*/ 2147483647 w 85"/>
                <a:gd name="T43" fmla="*/ 2147483647 h 71"/>
                <a:gd name="T44" fmla="*/ 2147483647 w 85"/>
                <a:gd name="T45" fmla="*/ 2147483647 h 71"/>
                <a:gd name="T46" fmla="*/ 2147483647 w 85"/>
                <a:gd name="T47" fmla="*/ 2147483647 h 71"/>
                <a:gd name="T48" fmla="*/ 2147483647 w 85"/>
                <a:gd name="T49" fmla="*/ 0 h 71"/>
                <a:gd name="T50" fmla="*/ 2147483647 w 85"/>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5"/>
                <a:gd name="T79" fmla="*/ 0 h 71"/>
                <a:gd name="T80" fmla="*/ 85 w 8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0" name="Freeform 86"/>
            <p:cNvSpPr>
              <a:spLocks noChangeAspect="1"/>
            </p:cNvSpPr>
            <p:nvPr/>
          </p:nvSpPr>
          <p:spPr bwMode="gray">
            <a:xfrm>
              <a:off x="7167084" y="4844817"/>
              <a:ext cx="65752" cy="24061"/>
            </a:xfrm>
            <a:custGeom>
              <a:avLst/>
              <a:gdLst>
                <a:gd name="T0" fmla="*/ 2147483647 w 162"/>
                <a:gd name="T1" fmla="*/ 2147483647 h 59"/>
                <a:gd name="T2" fmla="*/ 0 w 162"/>
                <a:gd name="T3" fmla="*/ 2147483647 h 59"/>
                <a:gd name="T4" fmla="*/ 0 w 162"/>
                <a:gd name="T5" fmla="*/ 2147483647 h 59"/>
                <a:gd name="T6" fmla="*/ 0 w 162"/>
                <a:gd name="T7" fmla="*/ 2147483647 h 59"/>
                <a:gd name="T8" fmla="*/ 2147483647 w 162"/>
                <a:gd name="T9" fmla="*/ 2147483647 h 59"/>
                <a:gd name="T10" fmla="*/ 2147483647 w 162"/>
                <a:gd name="T11" fmla="*/ 2147483647 h 59"/>
                <a:gd name="T12" fmla="*/ 2147483647 w 162"/>
                <a:gd name="T13" fmla="*/ 2147483647 h 59"/>
                <a:gd name="T14" fmla="*/ 2147483647 w 162"/>
                <a:gd name="T15" fmla="*/ 2147483647 h 59"/>
                <a:gd name="T16" fmla="*/ 2147483647 w 162"/>
                <a:gd name="T17" fmla="*/ 2147483647 h 59"/>
                <a:gd name="T18" fmla="*/ 2147483647 w 162"/>
                <a:gd name="T19" fmla="*/ 0 h 59"/>
                <a:gd name="T20" fmla="*/ 2147483647 w 162"/>
                <a:gd name="T21" fmla="*/ 2147483647 h 59"/>
                <a:gd name="T22" fmla="*/ 2147483647 w 162"/>
                <a:gd name="T23" fmla="*/ 0 h 59"/>
                <a:gd name="T24" fmla="*/ 2147483647 w 162"/>
                <a:gd name="T25" fmla="*/ 2147483647 h 59"/>
                <a:gd name="T26" fmla="*/ 2147483647 w 162"/>
                <a:gd name="T27" fmla="*/ 2147483647 h 59"/>
                <a:gd name="T28" fmla="*/ 2147483647 w 162"/>
                <a:gd name="T29" fmla="*/ 2147483647 h 59"/>
                <a:gd name="T30" fmla="*/ 2147483647 w 162"/>
                <a:gd name="T31" fmla="*/ 2147483647 h 59"/>
                <a:gd name="T32" fmla="*/ 2147483647 w 162"/>
                <a:gd name="T33" fmla="*/ 2147483647 h 59"/>
                <a:gd name="T34" fmla="*/ 2147483647 w 162"/>
                <a:gd name="T35" fmla="*/ 2147483647 h 59"/>
                <a:gd name="T36" fmla="*/ 2147483647 w 162"/>
                <a:gd name="T37" fmla="*/ 2147483647 h 59"/>
                <a:gd name="T38" fmla="*/ 2147483647 w 162"/>
                <a:gd name="T39" fmla="*/ 2147483647 h 59"/>
                <a:gd name="T40" fmla="*/ 2147483647 w 162"/>
                <a:gd name="T41" fmla="*/ 2147483647 h 59"/>
                <a:gd name="T42" fmla="*/ 2147483647 w 162"/>
                <a:gd name="T43" fmla="*/ 2147483647 h 59"/>
                <a:gd name="T44" fmla="*/ 2147483647 w 162"/>
                <a:gd name="T45" fmla="*/ 2147483647 h 59"/>
                <a:gd name="T46" fmla="*/ 2147483647 w 162"/>
                <a:gd name="T47" fmla="*/ 2147483647 h 59"/>
                <a:gd name="T48" fmla="*/ 2147483647 w 162"/>
                <a:gd name="T49" fmla="*/ 2147483647 h 59"/>
                <a:gd name="T50" fmla="*/ 2147483647 w 162"/>
                <a:gd name="T51" fmla="*/ 2147483647 h 59"/>
                <a:gd name="T52" fmla="*/ 2147483647 w 162"/>
                <a:gd name="T53" fmla="*/ 2147483647 h 59"/>
                <a:gd name="T54" fmla="*/ 2147483647 w 162"/>
                <a:gd name="T55" fmla="*/ 2147483647 h 59"/>
                <a:gd name="T56" fmla="*/ 2147483647 w 162"/>
                <a:gd name="T57" fmla="*/ 2147483647 h 59"/>
                <a:gd name="T58" fmla="*/ 2147483647 w 162"/>
                <a:gd name="T59" fmla="*/ 2147483647 h 59"/>
                <a:gd name="T60" fmla="*/ 2147483647 w 162"/>
                <a:gd name="T61" fmla="*/ 2147483647 h 59"/>
                <a:gd name="T62" fmla="*/ 2147483647 w 162"/>
                <a:gd name="T63" fmla="*/ 2147483647 h 59"/>
                <a:gd name="T64" fmla="*/ 2147483647 w 162"/>
                <a:gd name="T65" fmla="*/ 2147483647 h 59"/>
                <a:gd name="T66" fmla="*/ 2147483647 w 162"/>
                <a:gd name="T67" fmla="*/ 2147483647 h 59"/>
                <a:gd name="T68" fmla="*/ 2147483647 w 162"/>
                <a:gd name="T69" fmla="*/ 2147483647 h 59"/>
                <a:gd name="T70" fmla="*/ 2147483647 w 162"/>
                <a:gd name="T71" fmla="*/ 2147483647 h 59"/>
                <a:gd name="T72" fmla="*/ 2147483647 w 162"/>
                <a:gd name="T73" fmla="*/ 2147483647 h 59"/>
                <a:gd name="T74" fmla="*/ 2147483647 w 162"/>
                <a:gd name="T75" fmla="*/ 2147483647 h 59"/>
                <a:gd name="T76" fmla="*/ 2147483647 w 162"/>
                <a:gd name="T77" fmla="*/ 2147483647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2"/>
                <a:gd name="T118" fmla="*/ 0 h 59"/>
                <a:gd name="T119" fmla="*/ 162 w 162"/>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1" name="Freeform 87"/>
            <p:cNvSpPr>
              <a:spLocks noChangeAspect="1"/>
            </p:cNvSpPr>
            <p:nvPr/>
          </p:nvSpPr>
          <p:spPr bwMode="gray">
            <a:xfrm>
              <a:off x="6966772" y="4742559"/>
              <a:ext cx="140677" cy="168425"/>
            </a:xfrm>
            <a:custGeom>
              <a:avLst/>
              <a:gdLst>
                <a:gd name="T0" fmla="*/ 2147483647 w 345"/>
                <a:gd name="T1" fmla="*/ 2147483647 h 404"/>
                <a:gd name="T2" fmla="*/ 2147483647 w 345"/>
                <a:gd name="T3" fmla="*/ 2147483647 h 404"/>
                <a:gd name="T4" fmla="*/ 2147483647 w 345"/>
                <a:gd name="T5" fmla="*/ 2147483647 h 404"/>
                <a:gd name="T6" fmla="*/ 2147483647 w 345"/>
                <a:gd name="T7" fmla="*/ 2147483647 h 404"/>
                <a:gd name="T8" fmla="*/ 2147483647 w 345"/>
                <a:gd name="T9" fmla="*/ 2147483647 h 404"/>
                <a:gd name="T10" fmla="*/ 2147483647 w 345"/>
                <a:gd name="T11" fmla="*/ 2147483647 h 404"/>
                <a:gd name="T12" fmla="*/ 2147483647 w 345"/>
                <a:gd name="T13" fmla="*/ 2147483647 h 404"/>
                <a:gd name="T14" fmla="*/ 2147483647 w 345"/>
                <a:gd name="T15" fmla="*/ 2147483647 h 404"/>
                <a:gd name="T16" fmla="*/ 2147483647 w 345"/>
                <a:gd name="T17" fmla="*/ 2147483647 h 404"/>
                <a:gd name="T18" fmla="*/ 2147483647 w 345"/>
                <a:gd name="T19" fmla="*/ 2147483647 h 404"/>
                <a:gd name="T20" fmla="*/ 2147483647 w 345"/>
                <a:gd name="T21" fmla="*/ 2147483647 h 404"/>
                <a:gd name="T22" fmla="*/ 2147483647 w 345"/>
                <a:gd name="T23" fmla="*/ 2147483647 h 404"/>
                <a:gd name="T24" fmla="*/ 2147483647 w 345"/>
                <a:gd name="T25" fmla="*/ 2147483647 h 404"/>
                <a:gd name="T26" fmla="*/ 2147483647 w 345"/>
                <a:gd name="T27" fmla="*/ 2147483647 h 404"/>
                <a:gd name="T28" fmla="*/ 2147483647 w 345"/>
                <a:gd name="T29" fmla="*/ 2147483647 h 404"/>
                <a:gd name="T30" fmla="*/ 2147483647 w 345"/>
                <a:gd name="T31" fmla="*/ 2147483647 h 404"/>
                <a:gd name="T32" fmla="*/ 2147483647 w 345"/>
                <a:gd name="T33" fmla="*/ 2147483647 h 404"/>
                <a:gd name="T34" fmla="*/ 2147483647 w 345"/>
                <a:gd name="T35" fmla="*/ 2147483647 h 404"/>
                <a:gd name="T36" fmla="*/ 2147483647 w 345"/>
                <a:gd name="T37" fmla="*/ 2147483647 h 404"/>
                <a:gd name="T38" fmla="*/ 2147483647 w 345"/>
                <a:gd name="T39" fmla="*/ 2147483647 h 404"/>
                <a:gd name="T40" fmla="*/ 2147483647 w 345"/>
                <a:gd name="T41" fmla="*/ 2147483647 h 404"/>
                <a:gd name="T42" fmla="*/ 2147483647 w 345"/>
                <a:gd name="T43" fmla="*/ 2147483647 h 404"/>
                <a:gd name="T44" fmla="*/ 2147483647 w 345"/>
                <a:gd name="T45" fmla="*/ 2147483647 h 404"/>
                <a:gd name="T46" fmla="*/ 2147483647 w 345"/>
                <a:gd name="T47" fmla="*/ 2147483647 h 404"/>
                <a:gd name="T48" fmla="*/ 2147483647 w 345"/>
                <a:gd name="T49" fmla="*/ 2147483647 h 404"/>
                <a:gd name="T50" fmla="*/ 2147483647 w 345"/>
                <a:gd name="T51" fmla="*/ 2147483647 h 404"/>
                <a:gd name="T52" fmla="*/ 2147483647 w 345"/>
                <a:gd name="T53" fmla="*/ 2147483647 h 404"/>
                <a:gd name="T54" fmla="*/ 2147483647 w 345"/>
                <a:gd name="T55" fmla="*/ 2147483647 h 404"/>
                <a:gd name="T56" fmla="*/ 2147483647 w 345"/>
                <a:gd name="T57" fmla="*/ 2147483647 h 404"/>
                <a:gd name="T58" fmla="*/ 2147483647 w 345"/>
                <a:gd name="T59" fmla="*/ 2147483647 h 404"/>
                <a:gd name="T60" fmla="*/ 2147483647 w 345"/>
                <a:gd name="T61" fmla="*/ 2147483647 h 404"/>
                <a:gd name="T62" fmla="*/ 2147483647 w 345"/>
                <a:gd name="T63" fmla="*/ 2147483647 h 404"/>
                <a:gd name="T64" fmla="*/ 2147483647 w 345"/>
                <a:gd name="T65" fmla="*/ 2147483647 h 404"/>
                <a:gd name="T66" fmla="*/ 2147483647 w 345"/>
                <a:gd name="T67" fmla="*/ 2147483647 h 404"/>
                <a:gd name="T68" fmla="*/ 2147483647 w 345"/>
                <a:gd name="T69" fmla="*/ 2147483647 h 404"/>
                <a:gd name="T70" fmla="*/ 2147483647 w 345"/>
                <a:gd name="T71" fmla="*/ 2147483647 h 404"/>
                <a:gd name="T72" fmla="*/ 2147483647 w 345"/>
                <a:gd name="T73" fmla="*/ 2147483647 h 404"/>
                <a:gd name="T74" fmla="*/ 2147483647 w 345"/>
                <a:gd name="T75" fmla="*/ 2147483647 h 404"/>
                <a:gd name="T76" fmla="*/ 2147483647 w 345"/>
                <a:gd name="T77" fmla="*/ 2147483647 h 404"/>
                <a:gd name="T78" fmla="*/ 2147483647 w 345"/>
                <a:gd name="T79" fmla="*/ 2147483647 h 404"/>
                <a:gd name="T80" fmla="*/ 2147483647 w 345"/>
                <a:gd name="T81" fmla="*/ 2147483647 h 404"/>
                <a:gd name="T82" fmla="*/ 2147483647 w 345"/>
                <a:gd name="T83" fmla="*/ 2147483647 h 404"/>
                <a:gd name="T84" fmla="*/ 2147483647 w 345"/>
                <a:gd name="T85" fmla="*/ 2147483647 h 404"/>
                <a:gd name="T86" fmla="*/ 2147483647 w 345"/>
                <a:gd name="T87" fmla="*/ 2147483647 h 404"/>
                <a:gd name="T88" fmla="*/ 2147483647 w 345"/>
                <a:gd name="T89" fmla="*/ 2147483647 h 404"/>
                <a:gd name="T90" fmla="*/ 2147483647 w 345"/>
                <a:gd name="T91" fmla="*/ 2147483647 h 404"/>
                <a:gd name="T92" fmla="*/ 0 w 345"/>
                <a:gd name="T93" fmla="*/ 2147483647 h 404"/>
                <a:gd name="T94" fmla="*/ 2147483647 w 345"/>
                <a:gd name="T95" fmla="*/ 2147483647 h 404"/>
                <a:gd name="T96" fmla="*/ 2147483647 w 345"/>
                <a:gd name="T97" fmla="*/ 2147483647 h 404"/>
                <a:gd name="T98" fmla="*/ 2147483647 w 345"/>
                <a:gd name="T99" fmla="*/ 2147483647 h 404"/>
                <a:gd name="T100" fmla="*/ 2147483647 w 345"/>
                <a:gd name="T101" fmla="*/ 2147483647 h 404"/>
                <a:gd name="T102" fmla="*/ 2147483647 w 345"/>
                <a:gd name="T103" fmla="*/ 2147483647 h 404"/>
                <a:gd name="T104" fmla="*/ 2147483647 w 345"/>
                <a:gd name="T105" fmla="*/ 2147483647 h 404"/>
                <a:gd name="T106" fmla="*/ 2147483647 w 345"/>
                <a:gd name="T107" fmla="*/ 2147483647 h 404"/>
                <a:gd name="T108" fmla="*/ 2147483647 w 345"/>
                <a:gd name="T109" fmla="*/ 2147483647 h 4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5"/>
                <a:gd name="T166" fmla="*/ 0 h 404"/>
                <a:gd name="T167" fmla="*/ 345 w 345"/>
                <a:gd name="T168" fmla="*/ 404 h 4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2" name="Freeform 88"/>
            <p:cNvSpPr>
              <a:spLocks noChangeAspect="1"/>
            </p:cNvSpPr>
            <p:nvPr/>
          </p:nvSpPr>
          <p:spPr bwMode="gray">
            <a:xfrm>
              <a:off x="7154852" y="4730529"/>
              <a:ext cx="32112" cy="70678"/>
            </a:xfrm>
            <a:custGeom>
              <a:avLst/>
              <a:gdLst>
                <a:gd name="T0" fmla="*/ 2147483647 w 80"/>
                <a:gd name="T1" fmla="*/ 0 h 170"/>
                <a:gd name="T2" fmla="*/ 2147483647 w 80"/>
                <a:gd name="T3" fmla="*/ 0 h 170"/>
                <a:gd name="T4" fmla="*/ 2147483647 w 80"/>
                <a:gd name="T5" fmla="*/ 0 h 170"/>
                <a:gd name="T6" fmla="*/ 2147483647 w 80"/>
                <a:gd name="T7" fmla="*/ 2147483647 h 170"/>
                <a:gd name="T8" fmla="*/ 2147483647 w 80"/>
                <a:gd name="T9" fmla="*/ 2147483647 h 170"/>
                <a:gd name="T10" fmla="*/ 2147483647 w 80"/>
                <a:gd name="T11" fmla="*/ 2147483647 h 170"/>
                <a:gd name="T12" fmla="*/ 2147483647 w 80"/>
                <a:gd name="T13" fmla="*/ 2147483647 h 170"/>
                <a:gd name="T14" fmla="*/ 2147483647 w 80"/>
                <a:gd name="T15" fmla="*/ 2147483647 h 170"/>
                <a:gd name="T16" fmla="*/ 2147483647 w 80"/>
                <a:gd name="T17" fmla="*/ 2147483647 h 170"/>
                <a:gd name="T18" fmla="*/ 2147483647 w 80"/>
                <a:gd name="T19" fmla="*/ 2147483647 h 170"/>
                <a:gd name="T20" fmla="*/ 2147483647 w 80"/>
                <a:gd name="T21" fmla="*/ 2147483647 h 170"/>
                <a:gd name="T22" fmla="*/ 2147483647 w 80"/>
                <a:gd name="T23" fmla="*/ 2147483647 h 170"/>
                <a:gd name="T24" fmla="*/ 2147483647 w 80"/>
                <a:gd name="T25" fmla="*/ 2147483647 h 170"/>
                <a:gd name="T26" fmla="*/ 2147483647 w 80"/>
                <a:gd name="T27" fmla="*/ 2147483647 h 170"/>
                <a:gd name="T28" fmla="*/ 2147483647 w 80"/>
                <a:gd name="T29" fmla="*/ 2147483647 h 170"/>
                <a:gd name="T30" fmla="*/ 2147483647 w 80"/>
                <a:gd name="T31" fmla="*/ 2147483647 h 170"/>
                <a:gd name="T32" fmla="*/ 2147483647 w 80"/>
                <a:gd name="T33" fmla="*/ 2147483647 h 170"/>
                <a:gd name="T34" fmla="*/ 2147483647 w 80"/>
                <a:gd name="T35" fmla="*/ 2147483647 h 170"/>
                <a:gd name="T36" fmla="*/ 2147483647 w 80"/>
                <a:gd name="T37" fmla="*/ 2147483647 h 170"/>
                <a:gd name="T38" fmla="*/ 2147483647 w 80"/>
                <a:gd name="T39" fmla="*/ 2147483647 h 170"/>
                <a:gd name="T40" fmla="*/ 2147483647 w 80"/>
                <a:gd name="T41" fmla="*/ 2147483647 h 170"/>
                <a:gd name="T42" fmla="*/ 2147483647 w 80"/>
                <a:gd name="T43" fmla="*/ 2147483647 h 170"/>
                <a:gd name="T44" fmla="*/ 2147483647 w 80"/>
                <a:gd name="T45" fmla="*/ 2147483647 h 170"/>
                <a:gd name="T46" fmla="*/ 2147483647 w 80"/>
                <a:gd name="T47" fmla="*/ 2147483647 h 170"/>
                <a:gd name="T48" fmla="*/ 2147483647 w 80"/>
                <a:gd name="T49" fmla="*/ 2147483647 h 170"/>
                <a:gd name="T50" fmla="*/ 2147483647 w 80"/>
                <a:gd name="T51" fmla="*/ 2147483647 h 170"/>
                <a:gd name="T52" fmla="*/ 2147483647 w 80"/>
                <a:gd name="T53" fmla="*/ 2147483647 h 170"/>
                <a:gd name="T54" fmla="*/ 2147483647 w 80"/>
                <a:gd name="T55" fmla="*/ 2147483647 h 170"/>
                <a:gd name="T56" fmla="*/ 2147483647 w 80"/>
                <a:gd name="T57" fmla="*/ 2147483647 h 170"/>
                <a:gd name="T58" fmla="*/ 2147483647 w 80"/>
                <a:gd name="T59" fmla="*/ 2147483647 h 170"/>
                <a:gd name="T60" fmla="*/ 2147483647 w 80"/>
                <a:gd name="T61" fmla="*/ 2147483647 h 170"/>
                <a:gd name="T62" fmla="*/ 2147483647 w 80"/>
                <a:gd name="T63" fmla="*/ 2147483647 h 170"/>
                <a:gd name="T64" fmla="*/ 2147483647 w 80"/>
                <a:gd name="T65" fmla="*/ 2147483647 h 170"/>
                <a:gd name="T66" fmla="*/ 2147483647 w 80"/>
                <a:gd name="T67" fmla="*/ 2147483647 h 170"/>
                <a:gd name="T68" fmla="*/ 2147483647 w 80"/>
                <a:gd name="T69" fmla="*/ 2147483647 h 170"/>
                <a:gd name="T70" fmla="*/ 2147483647 w 80"/>
                <a:gd name="T71" fmla="*/ 2147483647 h 170"/>
                <a:gd name="T72" fmla="*/ 2147483647 w 80"/>
                <a:gd name="T73" fmla="*/ 2147483647 h 170"/>
                <a:gd name="T74" fmla="*/ 2147483647 w 80"/>
                <a:gd name="T75" fmla="*/ 2147483647 h 170"/>
                <a:gd name="T76" fmla="*/ 2147483647 w 80"/>
                <a:gd name="T77" fmla="*/ 2147483647 h 170"/>
                <a:gd name="T78" fmla="*/ 2147483647 w 80"/>
                <a:gd name="T79" fmla="*/ 2147483647 h 170"/>
                <a:gd name="T80" fmla="*/ 2147483647 w 80"/>
                <a:gd name="T81" fmla="*/ 2147483647 h 170"/>
                <a:gd name="T82" fmla="*/ 2147483647 w 80"/>
                <a:gd name="T83" fmla="*/ 2147483647 h 170"/>
                <a:gd name="T84" fmla="*/ 2147483647 w 80"/>
                <a:gd name="T85" fmla="*/ 2147483647 h 170"/>
                <a:gd name="T86" fmla="*/ 2147483647 w 80"/>
                <a:gd name="T87" fmla="*/ 2147483647 h 170"/>
                <a:gd name="T88" fmla="*/ 2147483647 w 80"/>
                <a:gd name="T89" fmla="*/ 2147483647 h 170"/>
                <a:gd name="T90" fmla="*/ 2147483647 w 80"/>
                <a:gd name="T91" fmla="*/ 2147483647 h 170"/>
                <a:gd name="T92" fmla="*/ 2147483647 w 80"/>
                <a:gd name="T93" fmla="*/ 2147483647 h 170"/>
                <a:gd name="T94" fmla="*/ 0 w 80"/>
                <a:gd name="T95" fmla="*/ 2147483647 h 170"/>
                <a:gd name="T96" fmla="*/ 0 w 80"/>
                <a:gd name="T97" fmla="*/ 2147483647 h 170"/>
                <a:gd name="T98" fmla="*/ 2147483647 w 80"/>
                <a:gd name="T99" fmla="*/ 2147483647 h 170"/>
                <a:gd name="T100" fmla="*/ 2147483647 w 80"/>
                <a:gd name="T101" fmla="*/ 2147483647 h 170"/>
                <a:gd name="T102" fmla="*/ 2147483647 w 80"/>
                <a:gd name="T103" fmla="*/ 2147483647 h 170"/>
                <a:gd name="T104" fmla="*/ 2147483647 w 80"/>
                <a:gd name="T105" fmla="*/ 0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0"/>
                <a:gd name="T160" fmla="*/ 0 h 170"/>
                <a:gd name="T161" fmla="*/ 80 w 80"/>
                <a:gd name="T162" fmla="*/ 170 h 1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3" name="Freeform 89"/>
            <p:cNvSpPr>
              <a:spLocks noChangeAspect="1"/>
            </p:cNvSpPr>
            <p:nvPr/>
          </p:nvSpPr>
          <p:spPr bwMode="gray">
            <a:xfrm>
              <a:off x="7234365" y="4790680"/>
              <a:ext cx="230895" cy="198501"/>
            </a:xfrm>
            <a:custGeom>
              <a:avLst/>
              <a:gdLst>
                <a:gd name="T0" fmla="*/ 2147483647 w 568"/>
                <a:gd name="T1" fmla="*/ 2147483647 h 480"/>
                <a:gd name="T2" fmla="*/ 2147483647 w 568"/>
                <a:gd name="T3" fmla="*/ 2147483647 h 480"/>
                <a:gd name="T4" fmla="*/ 2147483647 w 568"/>
                <a:gd name="T5" fmla="*/ 2147483647 h 480"/>
                <a:gd name="T6" fmla="*/ 2147483647 w 568"/>
                <a:gd name="T7" fmla="*/ 2147483647 h 480"/>
                <a:gd name="T8" fmla="*/ 2147483647 w 568"/>
                <a:gd name="T9" fmla="*/ 2147483647 h 480"/>
                <a:gd name="T10" fmla="*/ 2147483647 w 568"/>
                <a:gd name="T11" fmla="*/ 2147483647 h 480"/>
                <a:gd name="T12" fmla="*/ 2147483647 w 568"/>
                <a:gd name="T13" fmla="*/ 2147483647 h 480"/>
                <a:gd name="T14" fmla="*/ 2147483647 w 568"/>
                <a:gd name="T15" fmla="*/ 2147483647 h 480"/>
                <a:gd name="T16" fmla="*/ 2147483647 w 568"/>
                <a:gd name="T17" fmla="*/ 2147483647 h 480"/>
                <a:gd name="T18" fmla="*/ 2147483647 w 568"/>
                <a:gd name="T19" fmla="*/ 2147483647 h 480"/>
                <a:gd name="T20" fmla="*/ 2147483647 w 568"/>
                <a:gd name="T21" fmla="*/ 2147483647 h 480"/>
                <a:gd name="T22" fmla="*/ 2147483647 w 568"/>
                <a:gd name="T23" fmla="*/ 2147483647 h 480"/>
                <a:gd name="T24" fmla="*/ 2147483647 w 568"/>
                <a:gd name="T25" fmla="*/ 2147483647 h 480"/>
                <a:gd name="T26" fmla="*/ 2147483647 w 568"/>
                <a:gd name="T27" fmla="*/ 2147483647 h 480"/>
                <a:gd name="T28" fmla="*/ 2147483647 w 568"/>
                <a:gd name="T29" fmla="*/ 2147483647 h 480"/>
                <a:gd name="T30" fmla="*/ 2147483647 w 568"/>
                <a:gd name="T31" fmla="*/ 2147483647 h 480"/>
                <a:gd name="T32" fmla="*/ 2147483647 w 568"/>
                <a:gd name="T33" fmla="*/ 2147483647 h 480"/>
                <a:gd name="T34" fmla="*/ 2147483647 w 568"/>
                <a:gd name="T35" fmla="*/ 2147483647 h 480"/>
                <a:gd name="T36" fmla="*/ 2147483647 w 568"/>
                <a:gd name="T37" fmla="*/ 2147483647 h 480"/>
                <a:gd name="T38" fmla="*/ 2147483647 w 568"/>
                <a:gd name="T39" fmla="*/ 2147483647 h 480"/>
                <a:gd name="T40" fmla="*/ 2147483647 w 568"/>
                <a:gd name="T41" fmla="*/ 2147483647 h 480"/>
                <a:gd name="T42" fmla="*/ 2147483647 w 568"/>
                <a:gd name="T43" fmla="*/ 2147483647 h 480"/>
                <a:gd name="T44" fmla="*/ 2147483647 w 568"/>
                <a:gd name="T45" fmla="*/ 2147483647 h 480"/>
                <a:gd name="T46" fmla="*/ 2147483647 w 568"/>
                <a:gd name="T47" fmla="*/ 2147483647 h 480"/>
                <a:gd name="T48" fmla="*/ 2147483647 w 568"/>
                <a:gd name="T49" fmla="*/ 2147483647 h 480"/>
                <a:gd name="T50" fmla="*/ 2147483647 w 568"/>
                <a:gd name="T51" fmla="*/ 2147483647 h 480"/>
                <a:gd name="T52" fmla="*/ 2147483647 w 568"/>
                <a:gd name="T53" fmla="*/ 2147483647 h 480"/>
                <a:gd name="T54" fmla="*/ 2147483647 w 568"/>
                <a:gd name="T55" fmla="*/ 2147483647 h 480"/>
                <a:gd name="T56" fmla="*/ 2147483647 w 568"/>
                <a:gd name="T57" fmla="*/ 2147483647 h 480"/>
                <a:gd name="T58" fmla="*/ 2147483647 w 568"/>
                <a:gd name="T59" fmla="*/ 2147483647 h 480"/>
                <a:gd name="T60" fmla="*/ 0 w 568"/>
                <a:gd name="T61" fmla="*/ 2147483647 h 480"/>
                <a:gd name="T62" fmla="*/ 2147483647 w 568"/>
                <a:gd name="T63" fmla="*/ 2147483647 h 480"/>
                <a:gd name="T64" fmla="*/ 2147483647 w 568"/>
                <a:gd name="T65" fmla="*/ 0 h 480"/>
                <a:gd name="T66" fmla="*/ 2147483647 w 568"/>
                <a:gd name="T67" fmla="*/ 2147483647 h 480"/>
                <a:gd name="T68" fmla="*/ 2147483647 w 568"/>
                <a:gd name="T69" fmla="*/ 2147483647 h 480"/>
                <a:gd name="T70" fmla="*/ 2147483647 w 568"/>
                <a:gd name="T71" fmla="*/ 2147483647 h 480"/>
                <a:gd name="T72" fmla="*/ 2147483647 w 568"/>
                <a:gd name="T73" fmla="*/ 2147483647 h 480"/>
                <a:gd name="T74" fmla="*/ 2147483647 w 568"/>
                <a:gd name="T75" fmla="*/ 2147483647 h 480"/>
                <a:gd name="T76" fmla="*/ 2147483647 w 568"/>
                <a:gd name="T77" fmla="*/ 2147483647 h 480"/>
                <a:gd name="T78" fmla="*/ 2147483647 w 568"/>
                <a:gd name="T79" fmla="*/ 2147483647 h 480"/>
                <a:gd name="T80" fmla="*/ 2147483647 w 568"/>
                <a:gd name="T81" fmla="*/ 2147483647 h 480"/>
                <a:gd name="T82" fmla="*/ 2147483647 w 568"/>
                <a:gd name="T83" fmla="*/ 2147483647 h 480"/>
                <a:gd name="T84" fmla="*/ 2147483647 w 568"/>
                <a:gd name="T85" fmla="*/ 2147483647 h 480"/>
                <a:gd name="T86" fmla="*/ 2147483647 w 568"/>
                <a:gd name="T87" fmla="*/ 2147483647 h 480"/>
                <a:gd name="T88" fmla="*/ 2147483647 w 568"/>
                <a:gd name="T89" fmla="*/ 2147483647 h 480"/>
                <a:gd name="T90" fmla="*/ 2147483647 w 568"/>
                <a:gd name="T91" fmla="*/ 2147483647 h 480"/>
                <a:gd name="T92" fmla="*/ 2147483647 w 568"/>
                <a:gd name="T93" fmla="*/ 2147483647 h 480"/>
                <a:gd name="T94" fmla="*/ 2147483647 w 568"/>
                <a:gd name="T95" fmla="*/ 2147483647 h 480"/>
                <a:gd name="T96" fmla="*/ 2147483647 w 568"/>
                <a:gd name="T97" fmla="*/ 2147483647 h 480"/>
                <a:gd name="T98" fmla="*/ 2147483647 w 568"/>
                <a:gd name="T99" fmla="*/ 2147483647 h 4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8"/>
                <a:gd name="T151" fmla="*/ 0 h 480"/>
                <a:gd name="T152" fmla="*/ 568 w 568"/>
                <a:gd name="T153" fmla="*/ 480 h 4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4" name="Freeform 90"/>
            <p:cNvSpPr>
              <a:spLocks noChangeAspect="1"/>
            </p:cNvSpPr>
            <p:nvPr/>
          </p:nvSpPr>
          <p:spPr bwMode="gray">
            <a:xfrm>
              <a:off x="7676277" y="4840304"/>
              <a:ext cx="53518" cy="49625"/>
            </a:xfrm>
            <a:custGeom>
              <a:avLst/>
              <a:gdLst>
                <a:gd name="T0" fmla="*/ 0 w 129"/>
                <a:gd name="T1" fmla="*/ 2147483647 h 119"/>
                <a:gd name="T2" fmla="*/ 0 w 129"/>
                <a:gd name="T3" fmla="*/ 0 h 119"/>
                <a:gd name="T4" fmla="*/ 2147483647 w 129"/>
                <a:gd name="T5" fmla="*/ 2147483647 h 119"/>
                <a:gd name="T6" fmla="*/ 2147483647 w 129"/>
                <a:gd name="T7" fmla="*/ 2147483647 h 119"/>
                <a:gd name="T8" fmla="*/ 2147483647 w 129"/>
                <a:gd name="T9" fmla="*/ 2147483647 h 119"/>
                <a:gd name="T10" fmla="*/ 2147483647 w 129"/>
                <a:gd name="T11" fmla="*/ 2147483647 h 119"/>
                <a:gd name="T12" fmla="*/ 2147483647 w 129"/>
                <a:gd name="T13" fmla="*/ 2147483647 h 119"/>
                <a:gd name="T14" fmla="*/ 2147483647 w 129"/>
                <a:gd name="T15" fmla="*/ 2147483647 h 119"/>
                <a:gd name="T16" fmla="*/ 2147483647 w 129"/>
                <a:gd name="T17" fmla="*/ 2147483647 h 119"/>
                <a:gd name="T18" fmla="*/ 2147483647 w 129"/>
                <a:gd name="T19" fmla="*/ 2147483647 h 119"/>
                <a:gd name="T20" fmla="*/ 2147483647 w 129"/>
                <a:gd name="T21" fmla="*/ 2147483647 h 119"/>
                <a:gd name="T22" fmla="*/ 2147483647 w 129"/>
                <a:gd name="T23" fmla="*/ 2147483647 h 119"/>
                <a:gd name="T24" fmla="*/ 2147483647 w 129"/>
                <a:gd name="T25" fmla="*/ 2147483647 h 119"/>
                <a:gd name="T26" fmla="*/ 2147483647 w 129"/>
                <a:gd name="T27" fmla="*/ 2147483647 h 119"/>
                <a:gd name="T28" fmla="*/ 2147483647 w 129"/>
                <a:gd name="T29" fmla="*/ 2147483647 h 119"/>
                <a:gd name="T30" fmla="*/ 2147483647 w 129"/>
                <a:gd name="T31" fmla="*/ 2147483647 h 119"/>
                <a:gd name="T32" fmla="*/ 2147483647 w 129"/>
                <a:gd name="T33" fmla="*/ 2147483647 h 119"/>
                <a:gd name="T34" fmla="*/ 2147483647 w 129"/>
                <a:gd name="T35" fmla="*/ 2147483647 h 119"/>
                <a:gd name="T36" fmla="*/ 2147483647 w 129"/>
                <a:gd name="T37" fmla="*/ 2147483647 h 119"/>
                <a:gd name="T38" fmla="*/ 2147483647 w 129"/>
                <a:gd name="T39" fmla="*/ 2147483647 h 119"/>
                <a:gd name="T40" fmla="*/ 2147483647 w 129"/>
                <a:gd name="T41" fmla="*/ 2147483647 h 119"/>
                <a:gd name="T42" fmla="*/ 2147483647 w 129"/>
                <a:gd name="T43" fmla="*/ 2147483647 h 119"/>
                <a:gd name="T44" fmla="*/ 2147483647 w 129"/>
                <a:gd name="T45" fmla="*/ 2147483647 h 119"/>
                <a:gd name="T46" fmla="*/ 2147483647 w 129"/>
                <a:gd name="T47" fmla="*/ 2147483647 h 119"/>
                <a:gd name="T48" fmla="*/ 2147483647 w 129"/>
                <a:gd name="T49" fmla="*/ 2147483647 h 119"/>
                <a:gd name="T50" fmla="*/ 2147483647 w 129"/>
                <a:gd name="T51" fmla="*/ 2147483647 h 119"/>
                <a:gd name="T52" fmla="*/ 2147483647 w 129"/>
                <a:gd name="T53" fmla="*/ 2147483647 h 119"/>
                <a:gd name="T54" fmla="*/ 2147483647 w 129"/>
                <a:gd name="T55" fmla="*/ 2147483647 h 119"/>
                <a:gd name="T56" fmla="*/ 2147483647 w 129"/>
                <a:gd name="T57" fmla="*/ 2147483647 h 119"/>
                <a:gd name="T58" fmla="*/ 2147483647 w 129"/>
                <a:gd name="T59" fmla="*/ 2147483647 h 119"/>
                <a:gd name="T60" fmla="*/ 2147483647 w 129"/>
                <a:gd name="T61" fmla="*/ 2147483647 h 119"/>
                <a:gd name="T62" fmla="*/ 0 w 129"/>
                <a:gd name="T63" fmla="*/ 2147483647 h 119"/>
                <a:gd name="T64" fmla="*/ 0 w 129"/>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119"/>
                <a:gd name="T101" fmla="*/ 129 w 129"/>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5" name="Freeform 91"/>
            <p:cNvSpPr>
              <a:spLocks noChangeAspect="1"/>
            </p:cNvSpPr>
            <p:nvPr/>
          </p:nvSpPr>
          <p:spPr bwMode="gray">
            <a:xfrm>
              <a:off x="6595199" y="4244802"/>
              <a:ext cx="160557" cy="342865"/>
            </a:xfrm>
            <a:custGeom>
              <a:avLst/>
              <a:gdLst>
                <a:gd name="T0" fmla="*/ 2147483647 w 395"/>
                <a:gd name="T1" fmla="*/ 2147483647 h 832"/>
                <a:gd name="T2" fmla="*/ 2147483647 w 395"/>
                <a:gd name="T3" fmla="*/ 2147483647 h 832"/>
                <a:gd name="T4" fmla="*/ 2147483647 w 395"/>
                <a:gd name="T5" fmla="*/ 2147483647 h 832"/>
                <a:gd name="T6" fmla="*/ 2147483647 w 395"/>
                <a:gd name="T7" fmla="*/ 2147483647 h 832"/>
                <a:gd name="T8" fmla="*/ 2147483647 w 395"/>
                <a:gd name="T9" fmla="*/ 2147483647 h 832"/>
                <a:gd name="T10" fmla="*/ 2147483647 w 395"/>
                <a:gd name="T11" fmla="*/ 2147483647 h 832"/>
                <a:gd name="T12" fmla="*/ 2147483647 w 395"/>
                <a:gd name="T13" fmla="*/ 2147483647 h 832"/>
                <a:gd name="T14" fmla="*/ 2147483647 w 395"/>
                <a:gd name="T15" fmla="*/ 2147483647 h 832"/>
                <a:gd name="T16" fmla="*/ 2147483647 w 395"/>
                <a:gd name="T17" fmla="*/ 2147483647 h 832"/>
                <a:gd name="T18" fmla="*/ 2147483647 w 395"/>
                <a:gd name="T19" fmla="*/ 2147483647 h 832"/>
                <a:gd name="T20" fmla="*/ 2147483647 w 395"/>
                <a:gd name="T21" fmla="*/ 2147483647 h 832"/>
                <a:gd name="T22" fmla="*/ 2147483647 w 395"/>
                <a:gd name="T23" fmla="*/ 2147483647 h 832"/>
                <a:gd name="T24" fmla="*/ 2147483647 w 395"/>
                <a:gd name="T25" fmla="*/ 2147483647 h 832"/>
                <a:gd name="T26" fmla="*/ 2147483647 w 395"/>
                <a:gd name="T27" fmla="*/ 2147483647 h 832"/>
                <a:gd name="T28" fmla="*/ 2147483647 w 395"/>
                <a:gd name="T29" fmla="*/ 2147483647 h 832"/>
                <a:gd name="T30" fmla="*/ 2147483647 w 395"/>
                <a:gd name="T31" fmla="*/ 2147483647 h 832"/>
                <a:gd name="T32" fmla="*/ 2147483647 w 395"/>
                <a:gd name="T33" fmla="*/ 2147483647 h 832"/>
                <a:gd name="T34" fmla="*/ 2147483647 w 395"/>
                <a:gd name="T35" fmla="*/ 2147483647 h 832"/>
                <a:gd name="T36" fmla="*/ 2147483647 w 395"/>
                <a:gd name="T37" fmla="*/ 2147483647 h 832"/>
                <a:gd name="T38" fmla="*/ 2147483647 w 395"/>
                <a:gd name="T39" fmla="*/ 2147483647 h 832"/>
                <a:gd name="T40" fmla="*/ 2147483647 w 395"/>
                <a:gd name="T41" fmla="*/ 2147483647 h 832"/>
                <a:gd name="T42" fmla="*/ 2147483647 w 395"/>
                <a:gd name="T43" fmla="*/ 2147483647 h 832"/>
                <a:gd name="T44" fmla="*/ 2147483647 w 395"/>
                <a:gd name="T45" fmla="*/ 2147483647 h 832"/>
                <a:gd name="T46" fmla="*/ 2147483647 w 395"/>
                <a:gd name="T47" fmla="*/ 2147483647 h 832"/>
                <a:gd name="T48" fmla="*/ 2147483647 w 395"/>
                <a:gd name="T49" fmla="*/ 2147483647 h 832"/>
                <a:gd name="T50" fmla="*/ 2147483647 w 395"/>
                <a:gd name="T51" fmla="*/ 2147483647 h 832"/>
                <a:gd name="T52" fmla="*/ 2147483647 w 395"/>
                <a:gd name="T53" fmla="*/ 2147483647 h 832"/>
                <a:gd name="T54" fmla="*/ 2147483647 w 395"/>
                <a:gd name="T55" fmla="*/ 2147483647 h 832"/>
                <a:gd name="T56" fmla="*/ 2147483647 w 395"/>
                <a:gd name="T57" fmla="*/ 2147483647 h 832"/>
                <a:gd name="T58" fmla="*/ 2147483647 w 395"/>
                <a:gd name="T59" fmla="*/ 2147483647 h 832"/>
                <a:gd name="T60" fmla="*/ 2147483647 w 395"/>
                <a:gd name="T61" fmla="*/ 2147483647 h 832"/>
                <a:gd name="T62" fmla="*/ 2147483647 w 395"/>
                <a:gd name="T63" fmla="*/ 2147483647 h 832"/>
                <a:gd name="T64" fmla="*/ 2147483647 w 395"/>
                <a:gd name="T65" fmla="*/ 2147483647 h 832"/>
                <a:gd name="T66" fmla="*/ 2147483647 w 395"/>
                <a:gd name="T67" fmla="*/ 2147483647 h 832"/>
                <a:gd name="T68" fmla="*/ 2147483647 w 395"/>
                <a:gd name="T69" fmla="*/ 2147483647 h 832"/>
                <a:gd name="T70" fmla="*/ 2147483647 w 395"/>
                <a:gd name="T71" fmla="*/ 2147483647 h 832"/>
                <a:gd name="T72" fmla="*/ 2147483647 w 395"/>
                <a:gd name="T73" fmla="*/ 2147483647 h 832"/>
                <a:gd name="T74" fmla="*/ 2147483647 w 395"/>
                <a:gd name="T75" fmla="*/ 2147483647 h 832"/>
                <a:gd name="T76" fmla="*/ 2147483647 w 395"/>
                <a:gd name="T77" fmla="*/ 2147483647 h 832"/>
                <a:gd name="T78" fmla="*/ 2147483647 w 395"/>
                <a:gd name="T79" fmla="*/ 2147483647 h 832"/>
                <a:gd name="T80" fmla="*/ 2147483647 w 395"/>
                <a:gd name="T81" fmla="*/ 2147483647 h 832"/>
                <a:gd name="T82" fmla="*/ 2147483647 w 395"/>
                <a:gd name="T83" fmla="*/ 2147483647 h 832"/>
                <a:gd name="T84" fmla="*/ 2147483647 w 395"/>
                <a:gd name="T85" fmla="*/ 2147483647 h 832"/>
                <a:gd name="T86" fmla="*/ 2147483647 w 395"/>
                <a:gd name="T87" fmla="*/ 2147483647 h 832"/>
                <a:gd name="T88" fmla="*/ 2147483647 w 395"/>
                <a:gd name="T89" fmla="*/ 2147483647 h 832"/>
                <a:gd name="T90" fmla="*/ 2147483647 w 395"/>
                <a:gd name="T91" fmla="*/ 2147483647 h 832"/>
                <a:gd name="T92" fmla="*/ 2147483647 w 395"/>
                <a:gd name="T93" fmla="*/ 2147483647 h 832"/>
                <a:gd name="T94" fmla="*/ 2147483647 w 395"/>
                <a:gd name="T95" fmla="*/ 2147483647 h 832"/>
                <a:gd name="T96" fmla="*/ 2147483647 w 395"/>
                <a:gd name="T97" fmla="*/ 2147483647 h 832"/>
                <a:gd name="T98" fmla="*/ 2147483647 w 395"/>
                <a:gd name="T99" fmla="*/ 2147483647 h 832"/>
                <a:gd name="T100" fmla="*/ 2147483647 w 395"/>
                <a:gd name="T101" fmla="*/ 2147483647 h 832"/>
                <a:gd name="T102" fmla="*/ 2147483647 w 395"/>
                <a:gd name="T103" fmla="*/ 2147483647 h 832"/>
                <a:gd name="T104" fmla="*/ 2147483647 w 395"/>
                <a:gd name="T105" fmla="*/ 2147483647 h 83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95"/>
                <a:gd name="T160" fmla="*/ 0 h 832"/>
                <a:gd name="T161" fmla="*/ 395 w 395"/>
                <a:gd name="T162" fmla="*/ 832 h 83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46" name="Freeform 92"/>
            <p:cNvSpPr>
              <a:spLocks noChangeAspect="1"/>
            </p:cNvSpPr>
            <p:nvPr/>
          </p:nvSpPr>
          <p:spPr bwMode="gray">
            <a:xfrm>
              <a:off x="6761872" y="4625263"/>
              <a:ext cx="214075" cy="136845"/>
            </a:xfrm>
            <a:custGeom>
              <a:avLst/>
              <a:gdLst>
                <a:gd name="T0" fmla="*/ 2147483647 w 530"/>
                <a:gd name="T1" fmla="*/ 2147483647 h 330"/>
                <a:gd name="T2" fmla="*/ 2147483647 w 530"/>
                <a:gd name="T3" fmla="*/ 2147483647 h 330"/>
                <a:gd name="T4" fmla="*/ 2147483647 w 530"/>
                <a:gd name="T5" fmla="*/ 2147483647 h 330"/>
                <a:gd name="T6" fmla="*/ 2147483647 w 530"/>
                <a:gd name="T7" fmla="*/ 2147483647 h 330"/>
                <a:gd name="T8" fmla="*/ 2147483647 w 530"/>
                <a:gd name="T9" fmla="*/ 2147483647 h 330"/>
                <a:gd name="T10" fmla="*/ 2147483647 w 530"/>
                <a:gd name="T11" fmla="*/ 2147483647 h 330"/>
                <a:gd name="T12" fmla="*/ 2147483647 w 530"/>
                <a:gd name="T13" fmla="*/ 2147483647 h 330"/>
                <a:gd name="T14" fmla="*/ 2147483647 w 530"/>
                <a:gd name="T15" fmla="*/ 2147483647 h 330"/>
                <a:gd name="T16" fmla="*/ 2147483647 w 530"/>
                <a:gd name="T17" fmla="*/ 2147483647 h 330"/>
                <a:gd name="T18" fmla="*/ 2147483647 w 530"/>
                <a:gd name="T19" fmla="*/ 2147483647 h 330"/>
                <a:gd name="T20" fmla="*/ 2147483647 w 530"/>
                <a:gd name="T21" fmla="*/ 2147483647 h 330"/>
                <a:gd name="T22" fmla="*/ 2147483647 w 530"/>
                <a:gd name="T23" fmla="*/ 2147483647 h 330"/>
                <a:gd name="T24" fmla="*/ 2147483647 w 530"/>
                <a:gd name="T25" fmla="*/ 0 h 330"/>
                <a:gd name="T26" fmla="*/ 2147483647 w 530"/>
                <a:gd name="T27" fmla="*/ 2147483647 h 330"/>
                <a:gd name="T28" fmla="*/ 2147483647 w 530"/>
                <a:gd name="T29" fmla="*/ 2147483647 h 330"/>
                <a:gd name="T30" fmla="*/ 2147483647 w 530"/>
                <a:gd name="T31" fmla="*/ 2147483647 h 330"/>
                <a:gd name="T32" fmla="*/ 2147483647 w 530"/>
                <a:gd name="T33" fmla="*/ 2147483647 h 330"/>
                <a:gd name="T34" fmla="*/ 2147483647 w 530"/>
                <a:gd name="T35" fmla="*/ 2147483647 h 330"/>
                <a:gd name="T36" fmla="*/ 2147483647 w 530"/>
                <a:gd name="T37" fmla="*/ 2147483647 h 330"/>
                <a:gd name="T38" fmla="*/ 2147483647 w 530"/>
                <a:gd name="T39" fmla="*/ 2147483647 h 330"/>
                <a:gd name="T40" fmla="*/ 2147483647 w 530"/>
                <a:gd name="T41" fmla="*/ 2147483647 h 330"/>
                <a:gd name="T42" fmla="*/ 2147483647 w 530"/>
                <a:gd name="T43" fmla="*/ 2147483647 h 330"/>
                <a:gd name="T44" fmla="*/ 2147483647 w 530"/>
                <a:gd name="T45" fmla="*/ 2147483647 h 330"/>
                <a:gd name="T46" fmla="*/ 2147483647 w 530"/>
                <a:gd name="T47" fmla="*/ 2147483647 h 330"/>
                <a:gd name="T48" fmla="*/ 2147483647 w 530"/>
                <a:gd name="T49" fmla="*/ 2147483647 h 330"/>
                <a:gd name="T50" fmla="*/ 2147483647 w 530"/>
                <a:gd name="T51" fmla="*/ 2147483647 h 330"/>
                <a:gd name="T52" fmla="*/ 2147483647 w 530"/>
                <a:gd name="T53" fmla="*/ 2147483647 h 330"/>
                <a:gd name="T54" fmla="*/ 2147483647 w 530"/>
                <a:gd name="T55" fmla="*/ 2147483647 h 330"/>
                <a:gd name="T56" fmla="*/ 2147483647 w 530"/>
                <a:gd name="T57" fmla="*/ 2147483647 h 330"/>
                <a:gd name="T58" fmla="*/ 2147483647 w 530"/>
                <a:gd name="T59" fmla="*/ 2147483647 h 330"/>
                <a:gd name="T60" fmla="*/ 2147483647 w 530"/>
                <a:gd name="T61" fmla="*/ 2147483647 h 330"/>
                <a:gd name="T62" fmla="*/ 2147483647 w 530"/>
                <a:gd name="T63" fmla="*/ 2147483647 h 330"/>
                <a:gd name="T64" fmla="*/ 2147483647 w 530"/>
                <a:gd name="T65" fmla="*/ 2147483647 h 330"/>
                <a:gd name="T66" fmla="*/ 2147483647 w 530"/>
                <a:gd name="T67" fmla="*/ 2147483647 h 330"/>
                <a:gd name="T68" fmla="*/ 2147483647 w 530"/>
                <a:gd name="T69" fmla="*/ 2147483647 h 330"/>
                <a:gd name="T70" fmla="*/ 2147483647 w 530"/>
                <a:gd name="T71" fmla="*/ 2147483647 h 330"/>
                <a:gd name="T72" fmla="*/ 2147483647 w 530"/>
                <a:gd name="T73" fmla="*/ 2147483647 h 330"/>
                <a:gd name="T74" fmla="*/ 2147483647 w 530"/>
                <a:gd name="T75" fmla="*/ 2147483647 h 330"/>
                <a:gd name="T76" fmla="*/ 2147483647 w 530"/>
                <a:gd name="T77" fmla="*/ 2147483647 h 330"/>
                <a:gd name="T78" fmla="*/ 2147483647 w 530"/>
                <a:gd name="T79" fmla="*/ 2147483647 h 330"/>
                <a:gd name="T80" fmla="*/ 2147483647 w 530"/>
                <a:gd name="T81" fmla="*/ 2147483647 h 330"/>
                <a:gd name="T82" fmla="*/ 2147483647 w 530"/>
                <a:gd name="T83" fmla="*/ 2147483647 h 330"/>
                <a:gd name="T84" fmla="*/ 2147483647 w 530"/>
                <a:gd name="T85" fmla="*/ 2147483647 h 330"/>
                <a:gd name="T86" fmla="*/ 0 w 530"/>
                <a:gd name="T87" fmla="*/ 2147483647 h 330"/>
                <a:gd name="T88" fmla="*/ 2147483647 w 530"/>
                <a:gd name="T89" fmla="*/ 2147483647 h 330"/>
                <a:gd name="T90" fmla="*/ 2147483647 w 530"/>
                <a:gd name="T91" fmla="*/ 2147483647 h 330"/>
                <a:gd name="T92" fmla="*/ 2147483647 w 530"/>
                <a:gd name="T93" fmla="*/ 2147483647 h 330"/>
                <a:gd name="T94" fmla="*/ 2147483647 w 530"/>
                <a:gd name="T95" fmla="*/ 2147483647 h 330"/>
                <a:gd name="T96" fmla="*/ 2147483647 w 530"/>
                <a:gd name="T97" fmla="*/ 2147483647 h 330"/>
                <a:gd name="T98" fmla="*/ 2147483647 w 530"/>
                <a:gd name="T99" fmla="*/ 2147483647 h 330"/>
                <a:gd name="T100" fmla="*/ 2147483647 w 530"/>
                <a:gd name="T101" fmla="*/ 2147483647 h 330"/>
                <a:gd name="T102" fmla="*/ 2147483647 w 530"/>
                <a:gd name="T103" fmla="*/ 2147483647 h 330"/>
                <a:gd name="T104" fmla="*/ 2147483647 w 530"/>
                <a:gd name="T105" fmla="*/ 2147483647 h 330"/>
                <a:gd name="T106" fmla="*/ 2147483647 w 530"/>
                <a:gd name="T107" fmla="*/ 2147483647 h 330"/>
                <a:gd name="T108" fmla="*/ 2147483647 w 530"/>
                <a:gd name="T109" fmla="*/ 2147483647 h 330"/>
                <a:gd name="T110" fmla="*/ 2147483647 w 530"/>
                <a:gd name="T111" fmla="*/ 2147483647 h 330"/>
                <a:gd name="T112" fmla="*/ 2147483647 w 530"/>
                <a:gd name="T113" fmla="*/ 2147483647 h 3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0"/>
                <a:gd name="T172" fmla="*/ 0 h 330"/>
                <a:gd name="T173" fmla="*/ 530 w 530"/>
                <a:gd name="T174" fmla="*/ 330 h 3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47" name="Freeform 93"/>
            <p:cNvSpPr>
              <a:spLocks noChangeAspect="1"/>
            </p:cNvSpPr>
            <p:nvPr/>
          </p:nvSpPr>
          <p:spPr bwMode="gray">
            <a:xfrm>
              <a:off x="6552384" y="4629774"/>
              <a:ext cx="91746" cy="121807"/>
            </a:xfrm>
            <a:custGeom>
              <a:avLst/>
              <a:gdLst>
                <a:gd name="T0" fmla="*/ 2147483647 w 226"/>
                <a:gd name="T1" fmla="*/ 2147483647 h 291"/>
                <a:gd name="T2" fmla="*/ 0 w 226"/>
                <a:gd name="T3" fmla="*/ 2147483647 h 291"/>
                <a:gd name="T4" fmla="*/ 2147483647 w 226"/>
                <a:gd name="T5" fmla="*/ 2147483647 h 291"/>
                <a:gd name="T6" fmla="*/ 2147483647 w 226"/>
                <a:gd name="T7" fmla="*/ 2147483647 h 291"/>
                <a:gd name="T8" fmla="*/ 2147483647 w 226"/>
                <a:gd name="T9" fmla="*/ 2147483647 h 291"/>
                <a:gd name="T10" fmla="*/ 2147483647 w 226"/>
                <a:gd name="T11" fmla="*/ 2147483647 h 291"/>
                <a:gd name="T12" fmla="*/ 2147483647 w 226"/>
                <a:gd name="T13" fmla="*/ 2147483647 h 291"/>
                <a:gd name="T14" fmla="*/ 2147483647 w 226"/>
                <a:gd name="T15" fmla="*/ 2147483647 h 291"/>
                <a:gd name="T16" fmla="*/ 2147483647 w 226"/>
                <a:gd name="T17" fmla="*/ 2147483647 h 291"/>
                <a:gd name="T18" fmla="*/ 2147483647 w 226"/>
                <a:gd name="T19" fmla="*/ 2147483647 h 291"/>
                <a:gd name="T20" fmla="*/ 2147483647 w 226"/>
                <a:gd name="T21" fmla="*/ 2147483647 h 291"/>
                <a:gd name="T22" fmla="*/ 2147483647 w 226"/>
                <a:gd name="T23" fmla="*/ 2147483647 h 291"/>
                <a:gd name="T24" fmla="*/ 2147483647 w 226"/>
                <a:gd name="T25" fmla="*/ 2147483647 h 291"/>
                <a:gd name="T26" fmla="*/ 2147483647 w 226"/>
                <a:gd name="T27" fmla="*/ 2147483647 h 291"/>
                <a:gd name="T28" fmla="*/ 2147483647 w 226"/>
                <a:gd name="T29" fmla="*/ 2147483647 h 291"/>
                <a:gd name="T30" fmla="*/ 2147483647 w 226"/>
                <a:gd name="T31" fmla="*/ 2147483647 h 291"/>
                <a:gd name="T32" fmla="*/ 2147483647 w 226"/>
                <a:gd name="T33" fmla="*/ 2147483647 h 291"/>
                <a:gd name="T34" fmla="*/ 2147483647 w 226"/>
                <a:gd name="T35" fmla="*/ 2147483647 h 291"/>
                <a:gd name="T36" fmla="*/ 2147483647 w 226"/>
                <a:gd name="T37" fmla="*/ 2147483647 h 291"/>
                <a:gd name="T38" fmla="*/ 2147483647 w 226"/>
                <a:gd name="T39" fmla="*/ 2147483647 h 291"/>
                <a:gd name="T40" fmla="*/ 2147483647 w 226"/>
                <a:gd name="T41" fmla="*/ 2147483647 h 291"/>
                <a:gd name="T42" fmla="*/ 2147483647 w 226"/>
                <a:gd name="T43" fmla="*/ 2147483647 h 291"/>
                <a:gd name="T44" fmla="*/ 2147483647 w 226"/>
                <a:gd name="T45" fmla="*/ 2147483647 h 291"/>
                <a:gd name="T46" fmla="*/ 2147483647 w 226"/>
                <a:gd name="T47" fmla="*/ 2147483647 h 291"/>
                <a:gd name="T48" fmla="*/ 2147483647 w 226"/>
                <a:gd name="T49" fmla="*/ 2147483647 h 291"/>
                <a:gd name="T50" fmla="*/ 2147483647 w 226"/>
                <a:gd name="T51" fmla="*/ 2147483647 h 291"/>
                <a:gd name="T52" fmla="*/ 2147483647 w 226"/>
                <a:gd name="T53" fmla="*/ 2147483647 h 291"/>
                <a:gd name="T54" fmla="*/ 2147483647 w 226"/>
                <a:gd name="T55" fmla="*/ 2147483647 h 291"/>
                <a:gd name="T56" fmla="*/ 2147483647 w 226"/>
                <a:gd name="T57" fmla="*/ 2147483647 h 291"/>
                <a:gd name="T58" fmla="*/ 2147483647 w 226"/>
                <a:gd name="T59" fmla="*/ 2147483647 h 291"/>
                <a:gd name="T60" fmla="*/ 2147483647 w 226"/>
                <a:gd name="T61" fmla="*/ 2147483647 h 291"/>
                <a:gd name="T62" fmla="*/ 2147483647 w 226"/>
                <a:gd name="T63" fmla="*/ 2147483647 h 291"/>
                <a:gd name="T64" fmla="*/ 2147483647 w 226"/>
                <a:gd name="T65" fmla="*/ 2147483647 h 291"/>
                <a:gd name="T66" fmla="*/ 2147483647 w 226"/>
                <a:gd name="T67" fmla="*/ 2147483647 h 291"/>
                <a:gd name="T68" fmla="*/ 2147483647 w 226"/>
                <a:gd name="T69" fmla="*/ 2147483647 h 291"/>
                <a:gd name="T70" fmla="*/ 2147483647 w 226"/>
                <a:gd name="T71" fmla="*/ 2147483647 h 291"/>
                <a:gd name="T72" fmla="*/ 2147483647 w 226"/>
                <a:gd name="T73" fmla="*/ 2147483647 h 291"/>
                <a:gd name="T74" fmla="*/ 2147483647 w 226"/>
                <a:gd name="T75" fmla="*/ 2147483647 h 291"/>
                <a:gd name="T76" fmla="*/ 2147483647 w 226"/>
                <a:gd name="T77" fmla="*/ 2147483647 h 291"/>
                <a:gd name="T78" fmla="*/ 2147483647 w 226"/>
                <a:gd name="T79" fmla="*/ 2147483647 h 291"/>
                <a:gd name="T80" fmla="*/ 2147483647 w 226"/>
                <a:gd name="T81" fmla="*/ 2147483647 h 291"/>
                <a:gd name="T82" fmla="*/ 2147483647 w 226"/>
                <a:gd name="T83" fmla="*/ 2147483647 h 291"/>
                <a:gd name="T84" fmla="*/ 2147483647 w 226"/>
                <a:gd name="T85" fmla="*/ 2147483647 h 291"/>
                <a:gd name="T86" fmla="*/ 2147483647 w 226"/>
                <a:gd name="T87" fmla="*/ 2147483647 h 291"/>
                <a:gd name="T88" fmla="*/ 2147483647 w 226"/>
                <a:gd name="T89" fmla="*/ 2147483647 h 291"/>
                <a:gd name="T90" fmla="*/ 2147483647 w 226"/>
                <a:gd name="T91" fmla="*/ 2147483647 h 291"/>
                <a:gd name="T92" fmla="*/ 2147483647 w 226"/>
                <a:gd name="T93" fmla="*/ 2147483647 h 291"/>
                <a:gd name="T94" fmla="*/ 2147483647 w 226"/>
                <a:gd name="T95" fmla="*/ 2147483647 h 291"/>
                <a:gd name="T96" fmla="*/ 2147483647 w 226"/>
                <a:gd name="T97" fmla="*/ 2147483647 h 291"/>
                <a:gd name="T98" fmla="*/ 2147483647 w 226"/>
                <a:gd name="T99" fmla="*/ 2147483647 h 291"/>
                <a:gd name="T100" fmla="*/ 2147483647 w 226"/>
                <a:gd name="T101" fmla="*/ 2147483647 h 291"/>
                <a:gd name="T102" fmla="*/ 2147483647 w 226"/>
                <a:gd name="T103" fmla="*/ 2147483647 h 291"/>
                <a:gd name="T104" fmla="*/ 2147483647 w 226"/>
                <a:gd name="T105" fmla="*/ 2147483647 h 291"/>
                <a:gd name="T106" fmla="*/ 2147483647 w 226"/>
                <a:gd name="T107" fmla="*/ 2147483647 h 291"/>
                <a:gd name="T108" fmla="*/ 2147483647 w 226"/>
                <a:gd name="T109" fmla="*/ 2147483647 h 291"/>
                <a:gd name="T110" fmla="*/ 2147483647 w 226"/>
                <a:gd name="T111" fmla="*/ 0 h 291"/>
                <a:gd name="T112" fmla="*/ 0 w 226"/>
                <a:gd name="T113" fmla="*/ 0 h 291"/>
                <a:gd name="T114" fmla="*/ 2147483647 w 226"/>
                <a:gd name="T115" fmla="*/ 2147483647 h 2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6"/>
                <a:gd name="T175" fmla="*/ 0 h 291"/>
                <a:gd name="T176" fmla="*/ 226 w 226"/>
                <a:gd name="T177" fmla="*/ 291 h 29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8" name="Freeform 94"/>
            <p:cNvSpPr>
              <a:spLocks noChangeAspect="1"/>
            </p:cNvSpPr>
            <p:nvPr/>
          </p:nvSpPr>
          <p:spPr bwMode="gray">
            <a:xfrm>
              <a:off x="6495807" y="4304955"/>
              <a:ext cx="174318" cy="348880"/>
            </a:xfrm>
            <a:custGeom>
              <a:avLst/>
              <a:gdLst>
                <a:gd name="T0" fmla="*/ 2147483647 w 431"/>
                <a:gd name="T1" fmla="*/ 2147483647 h 844"/>
                <a:gd name="T2" fmla="*/ 2147483647 w 431"/>
                <a:gd name="T3" fmla="*/ 2147483647 h 844"/>
                <a:gd name="T4" fmla="*/ 2147483647 w 431"/>
                <a:gd name="T5" fmla="*/ 2147483647 h 844"/>
                <a:gd name="T6" fmla="*/ 0 w 431"/>
                <a:gd name="T7" fmla="*/ 2147483647 h 844"/>
                <a:gd name="T8" fmla="*/ 2147483647 w 431"/>
                <a:gd name="T9" fmla="*/ 2147483647 h 844"/>
                <a:gd name="T10" fmla="*/ 2147483647 w 431"/>
                <a:gd name="T11" fmla="*/ 2147483647 h 844"/>
                <a:gd name="T12" fmla="*/ 2147483647 w 431"/>
                <a:gd name="T13" fmla="*/ 2147483647 h 844"/>
                <a:gd name="T14" fmla="*/ 2147483647 w 431"/>
                <a:gd name="T15" fmla="*/ 2147483647 h 844"/>
                <a:gd name="T16" fmla="*/ 2147483647 w 431"/>
                <a:gd name="T17" fmla="*/ 2147483647 h 844"/>
                <a:gd name="T18" fmla="*/ 2147483647 w 431"/>
                <a:gd name="T19" fmla="*/ 2147483647 h 844"/>
                <a:gd name="T20" fmla="*/ 2147483647 w 431"/>
                <a:gd name="T21" fmla="*/ 2147483647 h 844"/>
                <a:gd name="T22" fmla="*/ 2147483647 w 431"/>
                <a:gd name="T23" fmla="*/ 2147483647 h 844"/>
                <a:gd name="T24" fmla="*/ 2147483647 w 431"/>
                <a:gd name="T25" fmla="*/ 2147483647 h 844"/>
                <a:gd name="T26" fmla="*/ 2147483647 w 431"/>
                <a:gd name="T27" fmla="*/ 2147483647 h 844"/>
                <a:gd name="T28" fmla="*/ 2147483647 w 431"/>
                <a:gd name="T29" fmla="*/ 2147483647 h 844"/>
                <a:gd name="T30" fmla="*/ 2147483647 w 431"/>
                <a:gd name="T31" fmla="*/ 2147483647 h 844"/>
                <a:gd name="T32" fmla="*/ 2147483647 w 431"/>
                <a:gd name="T33" fmla="*/ 2147483647 h 844"/>
                <a:gd name="T34" fmla="*/ 2147483647 w 431"/>
                <a:gd name="T35" fmla="*/ 2147483647 h 844"/>
                <a:gd name="T36" fmla="*/ 2147483647 w 431"/>
                <a:gd name="T37" fmla="*/ 2147483647 h 844"/>
                <a:gd name="T38" fmla="*/ 2147483647 w 431"/>
                <a:gd name="T39" fmla="*/ 2147483647 h 844"/>
                <a:gd name="T40" fmla="*/ 2147483647 w 431"/>
                <a:gd name="T41" fmla="*/ 2147483647 h 844"/>
                <a:gd name="T42" fmla="*/ 2147483647 w 431"/>
                <a:gd name="T43" fmla="*/ 2147483647 h 844"/>
                <a:gd name="T44" fmla="*/ 2147483647 w 431"/>
                <a:gd name="T45" fmla="*/ 2147483647 h 844"/>
                <a:gd name="T46" fmla="*/ 2147483647 w 431"/>
                <a:gd name="T47" fmla="*/ 2147483647 h 844"/>
                <a:gd name="T48" fmla="*/ 2147483647 w 431"/>
                <a:gd name="T49" fmla="*/ 2147483647 h 844"/>
                <a:gd name="T50" fmla="*/ 2147483647 w 431"/>
                <a:gd name="T51" fmla="*/ 2147483647 h 844"/>
                <a:gd name="T52" fmla="*/ 2147483647 w 431"/>
                <a:gd name="T53" fmla="*/ 2147483647 h 844"/>
                <a:gd name="T54" fmla="*/ 2147483647 w 431"/>
                <a:gd name="T55" fmla="*/ 2147483647 h 844"/>
                <a:gd name="T56" fmla="*/ 2147483647 w 431"/>
                <a:gd name="T57" fmla="*/ 2147483647 h 844"/>
                <a:gd name="T58" fmla="*/ 2147483647 w 431"/>
                <a:gd name="T59" fmla="*/ 2147483647 h 844"/>
                <a:gd name="T60" fmla="*/ 2147483647 w 431"/>
                <a:gd name="T61" fmla="*/ 2147483647 h 844"/>
                <a:gd name="T62" fmla="*/ 2147483647 w 431"/>
                <a:gd name="T63" fmla="*/ 2147483647 h 844"/>
                <a:gd name="T64" fmla="*/ 2147483647 w 431"/>
                <a:gd name="T65" fmla="*/ 2147483647 h 844"/>
                <a:gd name="T66" fmla="*/ 2147483647 w 431"/>
                <a:gd name="T67" fmla="*/ 2147483647 h 844"/>
                <a:gd name="T68" fmla="*/ 2147483647 w 431"/>
                <a:gd name="T69" fmla="*/ 2147483647 h 844"/>
                <a:gd name="T70" fmla="*/ 2147483647 w 431"/>
                <a:gd name="T71" fmla="*/ 2147483647 h 844"/>
                <a:gd name="T72" fmla="*/ 2147483647 w 431"/>
                <a:gd name="T73" fmla="*/ 2147483647 h 844"/>
                <a:gd name="T74" fmla="*/ 2147483647 w 431"/>
                <a:gd name="T75" fmla="*/ 2147483647 h 844"/>
                <a:gd name="T76" fmla="*/ 2147483647 w 431"/>
                <a:gd name="T77" fmla="*/ 2147483647 h 844"/>
                <a:gd name="T78" fmla="*/ 2147483647 w 431"/>
                <a:gd name="T79" fmla="*/ 2147483647 h 844"/>
                <a:gd name="T80" fmla="*/ 2147483647 w 431"/>
                <a:gd name="T81" fmla="*/ 2147483647 h 844"/>
                <a:gd name="T82" fmla="*/ 2147483647 w 431"/>
                <a:gd name="T83" fmla="*/ 2147483647 h 844"/>
                <a:gd name="T84" fmla="*/ 2147483647 w 431"/>
                <a:gd name="T85" fmla="*/ 2147483647 h 844"/>
                <a:gd name="T86" fmla="*/ 2147483647 w 431"/>
                <a:gd name="T87" fmla="*/ 2147483647 h 844"/>
                <a:gd name="T88" fmla="*/ 2147483647 w 431"/>
                <a:gd name="T89" fmla="*/ 2147483647 h 844"/>
                <a:gd name="T90" fmla="*/ 2147483647 w 431"/>
                <a:gd name="T91" fmla="*/ 2147483647 h 844"/>
                <a:gd name="T92" fmla="*/ 2147483647 w 431"/>
                <a:gd name="T93" fmla="*/ 2147483647 h 844"/>
                <a:gd name="T94" fmla="*/ 2147483647 w 431"/>
                <a:gd name="T95" fmla="*/ 2147483647 h 844"/>
                <a:gd name="T96" fmla="*/ 2147483647 w 431"/>
                <a:gd name="T97" fmla="*/ 2147483647 h 844"/>
                <a:gd name="T98" fmla="*/ 2147483647 w 431"/>
                <a:gd name="T99" fmla="*/ 2147483647 h 844"/>
                <a:gd name="T100" fmla="*/ 2147483647 w 431"/>
                <a:gd name="T101" fmla="*/ 2147483647 h 844"/>
                <a:gd name="T102" fmla="*/ 2147483647 w 431"/>
                <a:gd name="T103" fmla="*/ 2147483647 h 844"/>
                <a:gd name="T104" fmla="*/ 2147483647 w 431"/>
                <a:gd name="T105" fmla="*/ 0 h 8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31"/>
                <a:gd name="T160" fmla="*/ 0 h 844"/>
                <a:gd name="T161" fmla="*/ 431 w 431"/>
                <a:gd name="T162" fmla="*/ 844 h 8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49" name="Freeform 95"/>
            <p:cNvSpPr>
              <a:spLocks noChangeAspect="1"/>
            </p:cNvSpPr>
            <p:nvPr/>
          </p:nvSpPr>
          <p:spPr bwMode="gray">
            <a:xfrm>
              <a:off x="6376537" y="4116980"/>
              <a:ext cx="197254" cy="434596"/>
            </a:xfrm>
            <a:custGeom>
              <a:avLst/>
              <a:gdLst>
                <a:gd name="T0" fmla="*/ 2147483647 w 489"/>
                <a:gd name="T1" fmla="*/ 2147483647 h 1050"/>
                <a:gd name="T2" fmla="*/ 2147483647 w 489"/>
                <a:gd name="T3" fmla="*/ 2147483647 h 1050"/>
                <a:gd name="T4" fmla="*/ 2147483647 w 489"/>
                <a:gd name="T5" fmla="*/ 2147483647 h 1050"/>
                <a:gd name="T6" fmla="*/ 2147483647 w 489"/>
                <a:gd name="T7" fmla="*/ 2147483647 h 1050"/>
                <a:gd name="T8" fmla="*/ 2147483647 w 489"/>
                <a:gd name="T9" fmla="*/ 2147483647 h 1050"/>
                <a:gd name="T10" fmla="*/ 2147483647 w 489"/>
                <a:gd name="T11" fmla="*/ 2147483647 h 1050"/>
                <a:gd name="T12" fmla="*/ 0 w 489"/>
                <a:gd name="T13" fmla="*/ 2147483647 h 1050"/>
                <a:gd name="T14" fmla="*/ 2147483647 w 489"/>
                <a:gd name="T15" fmla="*/ 2147483647 h 1050"/>
                <a:gd name="T16" fmla="*/ 2147483647 w 489"/>
                <a:gd name="T17" fmla="*/ 2147483647 h 1050"/>
                <a:gd name="T18" fmla="*/ 2147483647 w 489"/>
                <a:gd name="T19" fmla="*/ 2147483647 h 1050"/>
                <a:gd name="T20" fmla="*/ 2147483647 w 489"/>
                <a:gd name="T21" fmla="*/ 2147483647 h 1050"/>
                <a:gd name="T22" fmla="*/ 2147483647 w 489"/>
                <a:gd name="T23" fmla="*/ 2147483647 h 1050"/>
                <a:gd name="T24" fmla="*/ 2147483647 w 489"/>
                <a:gd name="T25" fmla="*/ 2147483647 h 1050"/>
                <a:gd name="T26" fmla="*/ 2147483647 w 489"/>
                <a:gd name="T27" fmla="*/ 2147483647 h 1050"/>
                <a:gd name="T28" fmla="*/ 2147483647 w 489"/>
                <a:gd name="T29" fmla="*/ 2147483647 h 1050"/>
                <a:gd name="T30" fmla="*/ 2147483647 w 489"/>
                <a:gd name="T31" fmla="*/ 2147483647 h 1050"/>
                <a:gd name="T32" fmla="*/ 2147483647 w 489"/>
                <a:gd name="T33" fmla="*/ 2147483647 h 1050"/>
                <a:gd name="T34" fmla="*/ 2147483647 w 489"/>
                <a:gd name="T35" fmla="*/ 2147483647 h 1050"/>
                <a:gd name="T36" fmla="*/ 2147483647 w 489"/>
                <a:gd name="T37" fmla="*/ 2147483647 h 1050"/>
                <a:gd name="T38" fmla="*/ 2147483647 w 489"/>
                <a:gd name="T39" fmla="*/ 2147483647 h 1050"/>
                <a:gd name="T40" fmla="*/ 2147483647 w 489"/>
                <a:gd name="T41" fmla="*/ 2147483647 h 1050"/>
                <a:gd name="T42" fmla="*/ 2147483647 w 489"/>
                <a:gd name="T43" fmla="*/ 2147483647 h 1050"/>
                <a:gd name="T44" fmla="*/ 2147483647 w 489"/>
                <a:gd name="T45" fmla="*/ 2147483647 h 1050"/>
                <a:gd name="T46" fmla="*/ 2147483647 w 489"/>
                <a:gd name="T47" fmla="*/ 2147483647 h 1050"/>
                <a:gd name="T48" fmla="*/ 2147483647 w 489"/>
                <a:gd name="T49" fmla="*/ 2147483647 h 1050"/>
                <a:gd name="T50" fmla="*/ 2147483647 w 489"/>
                <a:gd name="T51" fmla="*/ 2147483647 h 1050"/>
                <a:gd name="T52" fmla="*/ 2147483647 w 489"/>
                <a:gd name="T53" fmla="*/ 2147483647 h 1050"/>
                <a:gd name="T54" fmla="*/ 2147483647 w 489"/>
                <a:gd name="T55" fmla="*/ 2147483647 h 1050"/>
                <a:gd name="T56" fmla="*/ 2147483647 w 489"/>
                <a:gd name="T57" fmla="*/ 2147483647 h 1050"/>
                <a:gd name="T58" fmla="*/ 2147483647 w 489"/>
                <a:gd name="T59" fmla="*/ 2147483647 h 1050"/>
                <a:gd name="T60" fmla="*/ 2147483647 w 489"/>
                <a:gd name="T61" fmla="*/ 2147483647 h 1050"/>
                <a:gd name="T62" fmla="*/ 2147483647 w 489"/>
                <a:gd name="T63" fmla="*/ 2147483647 h 1050"/>
                <a:gd name="T64" fmla="*/ 2147483647 w 489"/>
                <a:gd name="T65" fmla="*/ 2147483647 h 1050"/>
                <a:gd name="T66" fmla="*/ 2147483647 w 489"/>
                <a:gd name="T67" fmla="*/ 2147483647 h 1050"/>
                <a:gd name="T68" fmla="*/ 2147483647 w 489"/>
                <a:gd name="T69" fmla="*/ 2147483647 h 1050"/>
                <a:gd name="T70" fmla="*/ 2147483647 w 489"/>
                <a:gd name="T71" fmla="*/ 2147483647 h 1050"/>
                <a:gd name="T72" fmla="*/ 2147483647 w 489"/>
                <a:gd name="T73" fmla="*/ 2147483647 h 1050"/>
                <a:gd name="T74" fmla="*/ 2147483647 w 489"/>
                <a:gd name="T75" fmla="*/ 2147483647 h 1050"/>
                <a:gd name="T76" fmla="*/ 2147483647 w 489"/>
                <a:gd name="T77" fmla="*/ 2147483647 h 1050"/>
                <a:gd name="T78" fmla="*/ 2147483647 w 489"/>
                <a:gd name="T79" fmla="*/ 2147483647 h 1050"/>
                <a:gd name="T80" fmla="*/ 2147483647 w 489"/>
                <a:gd name="T81" fmla="*/ 2147483647 h 1050"/>
                <a:gd name="T82" fmla="*/ 2147483647 w 489"/>
                <a:gd name="T83" fmla="*/ 2147483647 h 1050"/>
                <a:gd name="T84" fmla="*/ 2147483647 w 489"/>
                <a:gd name="T85" fmla="*/ 2147483647 h 1050"/>
                <a:gd name="T86" fmla="*/ 2147483647 w 489"/>
                <a:gd name="T87" fmla="*/ 2147483647 h 1050"/>
                <a:gd name="T88" fmla="*/ 2147483647 w 489"/>
                <a:gd name="T89" fmla="*/ 2147483647 h 1050"/>
                <a:gd name="T90" fmla="*/ 2147483647 w 489"/>
                <a:gd name="T91" fmla="*/ 2147483647 h 1050"/>
                <a:gd name="T92" fmla="*/ 2147483647 w 489"/>
                <a:gd name="T93" fmla="*/ 2147483647 h 1050"/>
                <a:gd name="T94" fmla="*/ 2147483647 w 489"/>
                <a:gd name="T95" fmla="*/ 2147483647 h 1050"/>
                <a:gd name="T96" fmla="*/ 2147483647 w 489"/>
                <a:gd name="T97" fmla="*/ 2147483647 h 1050"/>
                <a:gd name="T98" fmla="*/ 2147483647 w 489"/>
                <a:gd name="T99" fmla="*/ 2147483647 h 1050"/>
                <a:gd name="T100" fmla="*/ 2147483647 w 489"/>
                <a:gd name="T101" fmla="*/ 2147483647 h 1050"/>
                <a:gd name="T102" fmla="*/ 2147483647 w 489"/>
                <a:gd name="T103" fmla="*/ 2147483647 h 1050"/>
                <a:gd name="T104" fmla="*/ 2147483647 w 489"/>
                <a:gd name="T105" fmla="*/ 2147483647 h 1050"/>
                <a:gd name="T106" fmla="*/ 2147483647 w 489"/>
                <a:gd name="T107" fmla="*/ 2147483647 h 1050"/>
                <a:gd name="T108" fmla="*/ 2147483647 w 489"/>
                <a:gd name="T109" fmla="*/ 2147483647 h 1050"/>
                <a:gd name="T110" fmla="*/ 2147483647 w 489"/>
                <a:gd name="T111" fmla="*/ 2147483647 h 1050"/>
                <a:gd name="T112" fmla="*/ 2147483647 w 489"/>
                <a:gd name="T113" fmla="*/ 2147483647 h 10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1050"/>
                <a:gd name="T173" fmla="*/ 489 w 489"/>
                <a:gd name="T174" fmla="*/ 1050 h 10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50" name="Freeform 96"/>
            <p:cNvSpPr>
              <a:spLocks noChangeAspect="1"/>
            </p:cNvSpPr>
            <p:nvPr/>
          </p:nvSpPr>
          <p:spPr bwMode="gray">
            <a:xfrm>
              <a:off x="6599787" y="4447815"/>
              <a:ext cx="116212" cy="96243"/>
            </a:xfrm>
            <a:custGeom>
              <a:avLst/>
              <a:gdLst>
                <a:gd name="T0" fmla="*/ 2147483647 w 290"/>
                <a:gd name="T1" fmla="*/ 2147483647 h 237"/>
                <a:gd name="T2" fmla="*/ 2147483647 w 290"/>
                <a:gd name="T3" fmla="*/ 2147483647 h 237"/>
                <a:gd name="T4" fmla="*/ 2147483647 w 290"/>
                <a:gd name="T5" fmla="*/ 2147483647 h 237"/>
                <a:gd name="T6" fmla="*/ 2147483647 w 290"/>
                <a:gd name="T7" fmla="*/ 2147483647 h 237"/>
                <a:gd name="T8" fmla="*/ 2147483647 w 290"/>
                <a:gd name="T9" fmla="*/ 2147483647 h 237"/>
                <a:gd name="T10" fmla="*/ 2147483647 w 290"/>
                <a:gd name="T11" fmla="*/ 2147483647 h 237"/>
                <a:gd name="T12" fmla="*/ 2147483647 w 290"/>
                <a:gd name="T13" fmla="*/ 2147483647 h 237"/>
                <a:gd name="T14" fmla="*/ 2147483647 w 290"/>
                <a:gd name="T15" fmla="*/ 2147483647 h 237"/>
                <a:gd name="T16" fmla="*/ 2147483647 w 290"/>
                <a:gd name="T17" fmla="*/ 2147483647 h 237"/>
                <a:gd name="T18" fmla="*/ 2147483647 w 290"/>
                <a:gd name="T19" fmla="*/ 2147483647 h 237"/>
                <a:gd name="T20" fmla="*/ 2147483647 w 290"/>
                <a:gd name="T21" fmla="*/ 2147483647 h 237"/>
                <a:gd name="T22" fmla="*/ 2147483647 w 290"/>
                <a:gd name="T23" fmla="*/ 2147483647 h 237"/>
                <a:gd name="T24" fmla="*/ 2147483647 w 290"/>
                <a:gd name="T25" fmla="*/ 2147483647 h 237"/>
                <a:gd name="T26" fmla="*/ 2147483647 w 290"/>
                <a:gd name="T27" fmla="*/ 2147483647 h 237"/>
                <a:gd name="T28" fmla="*/ 2147483647 w 290"/>
                <a:gd name="T29" fmla="*/ 2147483647 h 237"/>
                <a:gd name="T30" fmla="*/ 2147483647 w 290"/>
                <a:gd name="T31" fmla="*/ 2147483647 h 237"/>
                <a:gd name="T32" fmla="*/ 2147483647 w 290"/>
                <a:gd name="T33" fmla="*/ 2147483647 h 237"/>
                <a:gd name="T34" fmla="*/ 2147483647 w 290"/>
                <a:gd name="T35" fmla="*/ 2147483647 h 237"/>
                <a:gd name="T36" fmla="*/ 2147483647 w 290"/>
                <a:gd name="T37" fmla="*/ 2147483647 h 237"/>
                <a:gd name="T38" fmla="*/ 2147483647 w 290"/>
                <a:gd name="T39" fmla="*/ 2147483647 h 237"/>
                <a:gd name="T40" fmla="*/ 2147483647 w 290"/>
                <a:gd name="T41" fmla="*/ 2147483647 h 237"/>
                <a:gd name="T42" fmla="*/ 2147483647 w 290"/>
                <a:gd name="T43" fmla="*/ 2147483647 h 237"/>
                <a:gd name="T44" fmla="*/ 2147483647 w 290"/>
                <a:gd name="T45" fmla="*/ 2147483647 h 237"/>
                <a:gd name="T46" fmla="*/ 2147483647 w 290"/>
                <a:gd name="T47" fmla="*/ 2147483647 h 237"/>
                <a:gd name="T48" fmla="*/ 2147483647 w 290"/>
                <a:gd name="T49" fmla="*/ 2147483647 h 237"/>
                <a:gd name="T50" fmla="*/ 2147483647 w 290"/>
                <a:gd name="T51" fmla="*/ 2147483647 h 237"/>
                <a:gd name="T52" fmla="*/ 2147483647 w 290"/>
                <a:gd name="T53" fmla="*/ 2147483647 h 237"/>
                <a:gd name="T54" fmla="*/ 2147483647 w 290"/>
                <a:gd name="T55" fmla="*/ 2147483647 h 237"/>
                <a:gd name="T56" fmla="*/ 2147483647 w 290"/>
                <a:gd name="T57" fmla="*/ 2147483647 h 237"/>
                <a:gd name="T58" fmla="*/ 2147483647 w 290"/>
                <a:gd name="T59" fmla="*/ 2147483647 h 237"/>
                <a:gd name="T60" fmla="*/ 2147483647 w 290"/>
                <a:gd name="T61" fmla="*/ 2147483647 h 237"/>
                <a:gd name="T62" fmla="*/ 2147483647 w 290"/>
                <a:gd name="T63" fmla="*/ 2147483647 h 237"/>
                <a:gd name="T64" fmla="*/ 2147483647 w 290"/>
                <a:gd name="T65" fmla="*/ 2147483647 h 237"/>
                <a:gd name="T66" fmla="*/ 2147483647 w 290"/>
                <a:gd name="T67" fmla="*/ 2147483647 h 237"/>
                <a:gd name="T68" fmla="*/ 2147483647 w 290"/>
                <a:gd name="T69" fmla="*/ 2147483647 h 237"/>
                <a:gd name="T70" fmla="*/ 2147483647 w 290"/>
                <a:gd name="T71" fmla="*/ 2147483647 h 237"/>
                <a:gd name="T72" fmla="*/ 2147483647 w 290"/>
                <a:gd name="T73" fmla="*/ 2147483647 h 237"/>
                <a:gd name="T74" fmla="*/ 2147483647 w 290"/>
                <a:gd name="T75" fmla="*/ 2147483647 h 237"/>
                <a:gd name="T76" fmla="*/ 2147483647 w 290"/>
                <a:gd name="T77" fmla="*/ 2147483647 h 237"/>
                <a:gd name="T78" fmla="*/ 2147483647 w 290"/>
                <a:gd name="T79" fmla="*/ 2147483647 h 2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0"/>
                <a:gd name="T121" fmla="*/ 0 h 237"/>
                <a:gd name="T122" fmla="*/ 290 w 290"/>
                <a:gd name="T123" fmla="*/ 237 h 2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51" name="Freeform 97"/>
            <p:cNvSpPr>
              <a:spLocks noChangeAspect="1"/>
            </p:cNvSpPr>
            <p:nvPr/>
          </p:nvSpPr>
          <p:spPr bwMode="gray">
            <a:xfrm>
              <a:off x="6552384" y="4261345"/>
              <a:ext cx="160557" cy="203012"/>
            </a:xfrm>
            <a:custGeom>
              <a:avLst/>
              <a:gdLst>
                <a:gd name="T0" fmla="*/ 2147483647 w 398"/>
                <a:gd name="T1" fmla="*/ 2147483647 h 490"/>
                <a:gd name="T2" fmla="*/ 2147483647 w 398"/>
                <a:gd name="T3" fmla="*/ 2147483647 h 490"/>
                <a:gd name="T4" fmla="*/ 2147483647 w 398"/>
                <a:gd name="T5" fmla="*/ 2147483647 h 490"/>
                <a:gd name="T6" fmla="*/ 2147483647 w 398"/>
                <a:gd name="T7" fmla="*/ 2147483647 h 490"/>
                <a:gd name="T8" fmla="*/ 2147483647 w 398"/>
                <a:gd name="T9" fmla="*/ 2147483647 h 490"/>
                <a:gd name="T10" fmla="*/ 2147483647 w 398"/>
                <a:gd name="T11" fmla="*/ 2147483647 h 490"/>
                <a:gd name="T12" fmla="*/ 2147483647 w 398"/>
                <a:gd name="T13" fmla="*/ 2147483647 h 490"/>
                <a:gd name="T14" fmla="*/ 2147483647 w 398"/>
                <a:gd name="T15" fmla="*/ 2147483647 h 490"/>
                <a:gd name="T16" fmla="*/ 2147483647 w 398"/>
                <a:gd name="T17" fmla="*/ 2147483647 h 490"/>
                <a:gd name="T18" fmla="*/ 2147483647 w 398"/>
                <a:gd name="T19" fmla="*/ 2147483647 h 490"/>
                <a:gd name="T20" fmla="*/ 2147483647 w 398"/>
                <a:gd name="T21" fmla="*/ 2147483647 h 490"/>
                <a:gd name="T22" fmla="*/ 2147483647 w 398"/>
                <a:gd name="T23" fmla="*/ 2147483647 h 490"/>
                <a:gd name="T24" fmla="*/ 2147483647 w 398"/>
                <a:gd name="T25" fmla="*/ 2147483647 h 490"/>
                <a:gd name="T26" fmla="*/ 2147483647 w 398"/>
                <a:gd name="T27" fmla="*/ 2147483647 h 490"/>
                <a:gd name="T28" fmla="*/ 2147483647 w 398"/>
                <a:gd name="T29" fmla="*/ 2147483647 h 490"/>
                <a:gd name="T30" fmla="*/ 2147483647 w 398"/>
                <a:gd name="T31" fmla="*/ 2147483647 h 490"/>
                <a:gd name="T32" fmla="*/ 2147483647 w 398"/>
                <a:gd name="T33" fmla="*/ 2147483647 h 490"/>
                <a:gd name="T34" fmla="*/ 2147483647 w 398"/>
                <a:gd name="T35" fmla="*/ 2147483647 h 490"/>
                <a:gd name="T36" fmla="*/ 2147483647 w 398"/>
                <a:gd name="T37" fmla="*/ 2147483647 h 490"/>
                <a:gd name="T38" fmla="*/ 2147483647 w 398"/>
                <a:gd name="T39" fmla="*/ 2147483647 h 490"/>
                <a:gd name="T40" fmla="*/ 2147483647 w 398"/>
                <a:gd name="T41" fmla="*/ 2147483647 h 490"/>
                <a:gd name="T42" fmla="*/ 2147483647 w 398"/>
                <a:gd name="T43" fmla="*/ 2147483647 h 490"/>
                <a:gd name="T44" fmla="*/ 2147483647 w 398"/>
                <a:gd name="T45" fmla="*/ 2147483647 h 490"/>
                <a:gd name="T46" fmla="*/ 2147483647 w 398"/>
                <a:gd name="T47" fmla="*/ 2147483647 h 490"/>
                <a:gd name="T48" fmla="*/ 2147483647 w 398"/>
                <a:gd name="T49" fmla="*/ 2147483647 h 490"/>
                <a:gd name="T50" fmla="*/ 2147483647 w 398"/>
                <a:gd name="T51" fmla="*/ 2147483647 h 490"/>
                <a:gd name="T52" fmla="*/ 2147483647 w 398"/>
                <a:gd name="T53" fmla="*/ 2147483647 h 490"/>
                <a:gd name="T54" fmla="*/ 2147483647 w 398"/>
                <a:gd name="T55" fmla="*/ 2147483647 h 490"/>
                <a:gd name="T56" fmla="*/ 2147483647 w 398"/>
                <a:gd name="T57" fmla="*/ 2147483647 h 490"/>
                <a:gd name="T58" fmla="*/ 2147483647 w 398"/>
                <a:gd name="T59" fmla="*/ 2147483647 h 490"/>
                <a:gd name="T60" fmla="*/ 2147483647 w 398"/>
                <a:gd name="T61" fmla="*/ 2147483647 h 490"/>
                <a:gd name="T62" fmla="*/ 2147483647 w 398"/>
                <a:gd name="T63" fmla="*/ 2147483647 h 490"/>
                <a:gd name="T64" fmla="*/ 2147483647 w 398"/>
                <a:gd name="T65" fmla="*/ 2147483647 h 490"/>
                <a:gd name="T66" fmla="*/ 2147483647 w 398"/>
                <a:gd name="T67" fmla="*/ 2147483647 h 490"/>
                <a:gd name="T68" fmla="*/ 2147483647 w 398"/>
                <a:gd name="T69" fmla="*/ 2147483647 h 490"/>
                <a:gd name="T70" fmla="*/ 2147483647 w 398"/>
                <a:gd name="T71" fmla="*/ 2147483647 h 490"/>
                <a:gd name="T72" fmla="*/ 2147483647 w 398"/>
                <a:gd name="T73" fmla="*/ 2147483647 h 490"/>
                <a:gd name="T74" fmla="*/ 2147483647 w 398"/>
                <a:gd name="T75" fmla="*/ 2147483647 h 490"/>
                <a:gd name="T76" fmla="*/ 2147483647 w 398"/>
                <a:gd name="T77" fmla="*/ 2147483647 h 490"/>
                <a:gd name="T78" fmla="*/ 0 w 398"/>
                <a:gd name="T79" fmla="*/ 2147483647 h 490"/>
                <a:gd name="T80" fmla="*/ 2147483647 w 398"/>
                <a:gd name="T81" fmla="*/ 2147483647 h 490"/>
                <a:gd name="T82" fmla="*/ 2147483647 w 398"/>
                <a:gd name="T83" fmla="*/ 2147483647 h 490"/>
                <a:gd name="T84" fmla="*/ 2147483647 w 398"/>
                <a:gd name="T85" fmla="*/ 2147483647 h 490"/>
                <a:gd name="T86" fmla="*/ 2147483647 w 398"/>
                <a:gd name="T87" fmla="*/ 2147483647 h 490"/>
                <a:gd name="T88" fmla="*/ 2147483647 w 398"/>
                <a:gd name="T89" fmla="*/ 2147483647 h 490"/>
                <a:gd name="T90" fmla="*/ 2147483647 w 398"/>
                <a:gd name="T91" fmla="*/ 2147483647 h 490"/>
                <a:gd name="T92" fmla="*/ 2147483647 w 398"/>
                <a:gd name="T93" fmla="*/ 2147483647 h 4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8"/>
                <a:gd name="T142" fmla="*/ 0 h 490"/>
                <a:gd name="T143" fmla="*/ 398 w 398"/>
                <a:gd name="T144" fmla="*/ 490 h 4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grpSp>
          <p:nvGrpSpPr>
            <p:cNvPr id="152" name="Group 98"/>
            <p:cNvGrpSpPr>
              <a:grpSpLocks noChangeAspect="1"/>
            </p:cNvGrpSpPr>
            <p:nvPr/>
          </p:nvGrpSpPr>
          <p:grpSpPr bwMode="auto">
            <a:xfrm>
              <a:off x="5680359" y="3883333"/>
              <a:ext cx="810738" cy="764561"/>
              <a:chOff x="3183" y="2052"/>
              <a:chExt cx="401" cy="370"/>
            </a:xfrm>
            <a:grpFill/>
          </p:grpSpPr>
          <p:sp>
            <p:nvSpPr>
              <p:cNvPr id="280" name="Freeform 99"/>
              <p:cNvSpPr>
                <a:spLocks noChangeAspect="1"/>
              </p:cNvSpPr>
              <p:nvPr/>
            </p:nvSpPr>
            <p:spPr bwMode="gray">
              <a:xfrm>
                <a:off x="3509" y="2232"/>
                <a:ext cx="3" cy="5"/>
              </a:xfrm>
              <a:custGeom>
                <a:avLst/>
                <a:gdLst>
                  <a:gd name="T0" fmla="*/ 0 w 14"/>
                  <a:gd name="T1" fmla="*/ 1 h 27"/>
                  <a:gd name="T2" fmla="*/ 0 w 14"/>
                  <a:gd name="T3" fmla="*/ 5 h 27"/>
                  <a:gd name="T4" fmla="*/ 2 w 14"/>
                  <a:gd name="T5" fmla="*/ 5 h 27"/>
                  <a:gd name="T6" fmla="*/ 3 w 14"/>
                  <a:gd name="T7" fmla="*/ 4 h 27"/>
                  <a:gd name="T8" fmla="*/ 3 w 14"/>
                  <a:gd name="T9" fmla="*/ 2 h 27"/>
                  <a:gd name="T10" fmla="*/ 2 w 14"/>
                  <a:gd name="T11" fmla="*/ 1 h 27"/>
                  <a:gd name="T12" fmla="*/ 1 w 14"/>
                  <a:gd name="T13" fmla="*/ 0 h 27"/>
                  <a:gd name="T14" fmla="*/ 0 w 14"/>
                  <a:gd name="T15" fmla="*/ 1 h 2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7"/>
                  <a:gd name="T26" fmla="*/ 14 w 14"/>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1" name="Freeform 100"/>
              <p:cNvSpPr>
                <a:spLocks noChangeAspect="1"/>
              </p:cNvSpPr>
              <p:nvPr/>
            </p:nvSpPr>
            <p:spPr bwMode="gray">
              <a:xfrm>
                <a:off x="3262" y="2066"/>
                <a:ext cx="322" cy="332"/>
              </a:xfrm>
              <a:custGeom>
                <a:avLst/>
                <a:gdLst>
                  <a:gd name="T0" fmla="*/ 70 w 1608"/>
                  <a:gd name="T1" fmla="*/ 267 h 1661"/>
                  <a:gd name="T2" fmla="*/ 94 w 1608"/>
                  <a:gd name="T3" fmla="*/ 323 h 1661"/>
                  <a:gd name="T4" fmla="*/ 119 w 1608"/>
                  <a:gd name="T5" fmla="*/ 319 h 1661"/>
                  <a:gd name="T6" fmla="*/ 131 w 1608"/>
                  <a:gd name="T7" fmla="*/ 286 h 1661"/>
                  <a:gd name="T8" fmla="*/ 132 w 1608"/>
                  <a:gd name="T9" fmla="*/ 260 h 1661"/>
                  <a:gd name="T10" fmla="*/ 147 w 1608"/>
                  <a:gd name="T11" fmla="*/ 241 h 1661"/>
                  <a:gd name="T12" fmla="*/ 176 w 1608"/>
                  <a:gd name="T13" fmla="*/ 217 h 1661"/>
                  <a:gd name="T14" fmla="*/ 207 w 1608"/>
                  <a:gd name="T15" fmla="*/ 182 h 1661"/>
                  <a:gd name="T16" fmla="*/ 222 w 1608"/>
                  <a:gd name="T17" fmla="*/ 180 h 1661"/>
                  <a:gd name="T18" fmla="*/ 227 w 1608"/>
                  <a:gd name="T19" fmla="*/ 171 h 1661"/>
                  <a:gd name="T20" fmla="*/ 224 w 1608"/>
                  <a:gd name="T21" fmla="*/ 148 h 1661"/>
                  <a:gd name="T22" fmla="*/ 225 w 1608"/>
                  <a:gd name="T23" fmla="*/ 134 h 1661"/>
                  <a:gd name="T24" fmla="*/ 229 w 1608"/>
                  <a:gd name="T25" fmla="*/ 123 h 1661"/>
                  <a:gd name="T26" fmla="*/ 253 w 1608"/>
                  <a:gd name="T27" fmla="*/ 136 h 1661"/>
                  <a:gd name="T28" fmla="*/ 254 w 1608"/>
                  <a:gd name="T29" fmla="*/ 160 h 1661"/>
                  <a:gd name="T30" fmla="*/ 270 w 1608"/>
                  <a:gd name="T31" fmla="*/ 176 h 1661"/>
                  <a:gd name="T32" fmla="*/ 278 w 1608"/>
                  <a:gd name="T33" fmla="*/ 160 h 1661"/>
                  <a:gd name="T34" fmla="*/ 298 w 1608"/>
                  <a:gd name="T35" fmla="*/ 130 h 1661"/>
                  <a:gd name="T36" fmla="*/ 321 w 1608"/>
                  <a:gd name="T37" fmla="*/ 105 h 1661"/>
                  <a:gd name="T38" fmla="*/ 307 w 1608"/>
                  <a:gd name="T39" fmla="*/ 84 h 1661"/>
                  <a:gd name="T40" fmla="*/ 276 w 1608"/>
                  <a:gd name="T41" fmla="*/ 98 h 1661"/>
                  <a:gd name="T42" fmla="*/ 264 w 1608"/>
                  <a:gd name="T43" fmla="*/ 114 h 1661"/>
                  <a:gd name="T44" fmla="*/ 232 w 1608"/>
                  <a:gd name="T45" fmla="*/ 118 h 1661"/>
                  <a:gd name="T46" fmla="*/ 227 w 1608"/>
                  <a:gd name="T47" fmla="*/ 110 h 1661"/>
                  <a:gd name="T48" fmla="*/ 218 w 1608"/>
                  <a:gd name="T49" fmla="*/ 108 h 1661"/>
                  <a:gd name="T50" fmla="*/ 209 w 1608"/>
                  <a:gd name="T51" fmla="*/ 123 h 1661"/>
                  <a:gd name="T52" fmla="*/ 175 w 1608"/>
                  <a:gd name="T53" fmla="*/ 111 h 1661"/>
                  <a:gd name="T54" fmla="*/ 155 w 1608"/>
                  <a:gd name="T55" fmla="*/ 106 h 1661"/>
                  <a:gd name="T56" fmla="*/ 135 w 1608"/>
                  <a:gd name="T57" fmla="*/ 96 h 1661"/>
                  <a:gd name="T58" fmla="*/ 135 w 1608"/>
                  <a:gd name="T59" fmla="*/ 82 h 1661"/>
                  <a:gd name="T60" fmla="*/ 138 w 1608"/>
                  <a:gd name="T61" fmla="*/ 73 h 1661"/>
                  <a:gd name="T62" fmla="*/ 126 w 1608"/>
                  <a:gd name="T63" fmla="*/ 66 h 1661"/>
                  <a:gd name="T64" fmla="*/ 118 w 1608"/>
                  <a:gd name="T65" fmla="*/ 61 h 1661"/>
                  <a:gd name="T66" fmla="*/ 116 w 1608"/>
                  <a:gd name="T67" fmla="*/ 45 h 1661"/>
                  <a:gd name="T68" fmla="*/ 124 w 1608"/>
                  <a:gd name="T69" fmla="*/ 45 h 1661"/>
                  <a:gd name="T70" fmla="*/ 120 w 1608"/>
                  <a:gd name="T71" fmla="*/ 35 h 1661"/>
                  <a:gd name="T72" fmla="*/ 126 w 1608"/>
                  <a:gd name="T73" fmla="*/ 25 h 1661"/>
                  <a:gd name="T74" fmla="*/ 133 w 1608"/>
                  <a:gd name="T75" fmla="*/ 10 h 1661"/>
                  <a:gd name="T76" fmla="*/ 129 w 1608"/>
                  <a:gd name="T77" fmla="*/ 4 h 1661"/>
                  <a:gd name="T78" fmla="*/ 120 w 1608"/>
                  <a:gd name="T79" fmla="*/ 1 h 1661"/>
                  <a:gd name="T80" fmla="*/ 98 w 1608"/>
                  <a:gd name="T81" fmla="*/ 14 h 1661"/>
                  <a:gd name="T82" fmla="*/ 86 w 1608"/>
                  <a:gd name="T83" fmla="*/ 18 h 1661"/>
                  <a:gd name="T84" fmla="*/ 67 w 1608"/>
                  <a:gd name="T85" fmla="*/ 16 h 1661"/>
                  <a:gd name="T86" fmla="*/ 64 w 1608"/>
                  <a:gd name="T87" fmla="*/ 25 h 1661"/>
                  <a:gd name="T88" fmla="*/ 64 w 1608"/>
                  <a:gd name="T89" fmla="*/ 36 h 1661"/>
                  <a:gd name="T90" fmla="*/ 77 w 1608"/>
                  <a:gd name="T91" fmla="*/ 46 h 1661"/>
                  <a:gd name="T92" fmla="*/ 72 w 1608"/>
                  <a:gd name="T93" fmla="*/ 53 h 1661"/>
                  <a:gd name="T94" fmla="*/ 74 w 1608"/>
                  <a:gd name="T95" fmla="*/ 65 h 1661"/>
                  <a:gd name="T96" fmla="*/ 63 w 1608"/>
                  <a:gd name="T97" fmla="*/ 78 h 1661"/>
                  <a:gd name="T98" fmla="*/ 42 w 1608"/>
                  <a:gd name="T99" fmla="*/ 101 h 1661"/>
                  <a:gd name="T100" fmla="*/ 26 w 1608"/>
                  <a:gd name="T101" fmla="*/ 103 h 1661"/>
                  <a:gd name="T102" fmla="*/ 22 w 1608"/>
                  <a:gd name="T103" fmla="*/ 121 h 1661"/>
                  <a:gd name="T104" fmla="*/ 28 w 1608"/>
                  <a:gd name="T105" fmla="*/ 134 h 1661"/>
                  <a:gd name="T106" fmla="*/ 33 w 1608"/>
                  <a:gd name="T107" fmla="*/ 147 h 1661"/>
                  <a:gd name="T108" fmla="*/ 25 w 1608"/>
                  <a:gd name="T109" fmla="*/ 147 h 1661"/>
                  <a:gd name="T110" fmla="*/ 9 w 1608"/>
                  <a:gd name="T111" fmla="*/ 148 h 1661"/>
                  <a:gd name="T112" fmla="*/ 0 w 1608"/>
                  <a:gd name="T113" fmla="*/ 155 h 1661"/>
                  <a:gd name="T114" fmla="*/ 25 w 1608"/>
                  <a:gd name="T115" fmla="*/ 163 h 1661"/>
                  <a:gd name="T116" fmla="*/ 26 w 1608"/>
                  <a:gd name="T117" fmla="*/ 189 h 1661"/>
                  <a:gd name="T118" fmla="*/ 46 w 1608"/>
                  <a:gd name="T119" fmla="*/ 171 h 1661"/>
                  <a:gd name="T120" fmla="*/ 49 w 1608"/>
                  <a:gd name="T121" fmla="*/ 185 h 1661"/>
                  <a:gd name="T122" fmla="*/ 52 w 1608"/>
                  <a:gd name="T123" fmla="*/ 208 h 1661"/>
                  <a:gd name="T124" fmla="*/ 55 w 1608"/>
                  <a:gd name="T125" fmla="*/ 231 h 16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08"/>
                  <a:gd name="T190" fmla="*/ 0 h 1661"/>
                  <a:gd name="T191" fmla="*/ 1608 w 1608"/>
                  <a:gd name="T192" fmla="*/ 1661 h 166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2" name="Freeform 101"/>
              <p:cNvSpPr>
                <a:spLocks noChangeAspect="1"/>
              </p:cNvSpPr>
              <p:nvPr/>
            </p:nvSpPr>
            <p:spPr bwMode="gray">
              <a:xfrm>
                <a:off x="3183" y="2052"/>
                <a:ext cx="184" cy="168"/>
              </a:xfrm>
              <a:custGeom>
                <a:avLst/>
                <a:gdLst>
                  <a:gd name="T0" fmla="*/ 21 w 921"/>
                  <a:gd name="T1" fmla="*/ 133 h 842"/>
                  <a:gd name="T2" fmla="*/ 22 w 921"/>
                  <a:gd name="T3" fmla="*/ 120 h 842"/>
                  <a:gd name="T4" fmla="*/ 0 w 921"/>
                  <a:gd name="T5" fmla="*/ 95 h 842"/>
                  <a:gd name="T6" fmla="*/ 22 w 921"/>
                  <a:gd name="T7" fmla="*/ 98 h 842"/>
                  <a:gd name="T8" fmla="*/ 37 w 921"/>
                  <a:gd name="T9" fmla="*/ 97 h 842"/>
                  <a:gd name="T10" fmla="*/ 60 w 921"/>
                  <a:gd name="T11" fmla="*/ 91 h 842"/>
                  <a:gd name="T12" fmla="*/ 65 w 921"/>
                  <a:gd name="T13" fmla="*/ 75 h 842"/>
                  <a:gd name="T14" fmla="*/ 76 w 921"/>
                  <a:gd name="T15" fmla="*/ 74 h 842"/>
                  <a:gd name="T16" fmla="*/ 81 w 921"/>
                  <a:gd name="T17" fmla="*/ 69 h 842"/>
                  <a:gd name="T18" fmla="*/ 87 w 921"/>
                  <a:gd name="T19" fmla="*/ 71 h 842"/>
                  <a:gd name="T20" fmla="*/ 93 w 921"/>
                  <a:gd name="T21" fmla="*/ 59 h 842"/>
                  <a:gd name="T22" fmla="*/ 98 w 921"/>
                  <a:gd name="T23" fmla="*/ 51 h 842"/>
                  <a:gd name="T24" fmla="*/ 101 w 921"/>
                  <a:gd name="T25" fmla="*/ 43 h 842"/>
                  <a:gd name="T26" fmla="*/ 110 w 921"/>
                  <a:gd name="T27" fmla="*/ 40 h 842"/>
                  <a:gd name="T28" fmla="*/ 112 w 921"/>
                  <a:gd name="T29" fmla="*/ 33 h 842"/>
                  <a:gd name="T30" fmla="*/ 117 w 921"/>
                  <a:gd name="T31" fmla="*/ 23 h 842"/>
                  <a:gd name="T32" fmla="*/ 114 w 921"/>
                  <a:gd name="T33" fmla="*/ 12 h 842"/>
                  <a:gd name="T34" fmla="*/ 121 w 921"/>
                  <a:gd name="T35" fmla="*/ 7 h 842"/>
                  <a:gd name="T36" fmla="*/ 129 w 921"/>
                  <a:gd name="T37" fmla="*/ 2 h 842"/>
                  <a:gd name="T38" fmla="*/ 146 w 921"/>
                  <a:gd name="T39" fmla="*/ 2 h 842"/>
                  <a:gd name="T40" fmla="*/ 156 w 921"/>
                  <a:gd name="T41" fmla="*/ 0 h 842"/>
                  <a:gd name="T42" fmla="*/ 162 w 921"/>
                  <a:gd name="T43" fmla="*/ 3 h 842"/>
                  <a:gd name="T44" fmla="*/ 166 w 921"/>
                  <a:gd name="T45" fmla="*/ 12 h 842"/>
                  <a:gd name="T46" fmla="*/ 170 w 921"/>
                  <a:gd name="T47" fmla="*/ 16 h 842"/>
                  <a:gd name="T48" fmla="*/ 180 w 921"/>
                  <a:gd name="T49" fmla="*/ 20 h 842"/>
                  <a:gd name="T50" fmla="*/ 175 w 921"/>
                  <a:gd name="T51" fmla="*/ 31 h 842"/>
                  <a:gd name="T52" fmla="*/ 165 w 921"/>
                  <a:gd name="T53" fmla="*/ 31 h 842"/>
                  <a:gd name="T54" fmla="*/ 158 w 921"/>
                  <a:gd name="T55" fmla="*/ 33 h 842"/>
                  <a:gd name="T56" fmla="*/ 144 w 921"/>
                  <a:gd name="T57" fmla="*/ 30 h 842"/>
                  <a:gd name="T58" fmla="*/ 143 w 921"/>
                  <a:gd name="T59" fmla="*/ 37 h 842"/>
                  <a:gd name="T60" fmla="*/ 146 w 921"/>
                  <a:gd name="T61" fmla="*/ 40 h 842"/>
                  <a:gd name="T62" fmla="*/ 143 w 921"/>
                  <a:gd name="T63" fmla="*/ 49 h 842"/>
                  <a:gd name="T64" fmla="*/ 150 w 921"/>
                  <a:gd name="T65" fmla="*/ 56 h 842"/>
                  <a:gd name="T66" fmla="*/ 158 w 921"/>
                  <a:gd name="T67" fmla="*/ 61 h 842"/>
                  <a:gd name="T68" fmla="*/ 155 w 921"/>
                  <a:gd name="T69" fmla="*/ 66 h 842"/>
                  <a:gd name="T70" fmla="*/ 151 w 921"/>
                  <a:gd name="T71" fmla="*/ 73 h 842"/>
                  <a:gd name="T72" fmla="*/ 153 w 921"/>
                  <a:gd name="T73" fmla="*/ 79 h 842"/>
                  <a:gd name="T74" fmla="*/ 144 w 921"/>
                  <a:gd name="T75" fmla="*/ 85 h 842"/>
                  <a:gd name="T76" fmla="*/ 137 w 921"/>
                  <a:gd name="T77" fmla="*/ 93 h 842"/>
                  <a:gd name="T78" fmla="*/ 125 w 921"/>
                  <a:gd name="T79" fmla="*/ 110 h 842"/>
                  <a:gd name="T80" fmla="*/ 111 w 921"/>
                  <a:gd name="T81" fmla="*/ 119 h 842"/>
                  <a:gd name="T82" fmla="*/ 103 w 921"/>
                  <a:gd name="T83" fmla="*/ 118 h 842"/>
                  <a:gd name="T84" fmla="*/ 95 w 921"/>
                  <a:gd name="T85" fmla="*/ 133 h 842"/>
                  <a:gd name="T86" fmla="*/ 102 w 921"/>
                  <a:gd name="T87" fmla="*/ 137 h 842"/>
                  <a:gd name="T88" fmla="*/ 107 w 921"/>
                  <a:gd name="T89" fmla="*/ 145 h 842"/>
                  <a:gd name="T90" fmla="*/ 112 w 921"/>
                  <a:gd name="T91" fmla="*/ 156 h 842"/>
                  <a:gd name="T92" fmla="*/ 111 w 921"/>
                  <a:gd name="T93" fmla="*/ 161 h 842"/>
                  <a:gd name="T94" fmla="*/ 107 w 921"/>
                  <a:gd name="T95" fmla="*/ 160 h 842"/>
                  <a:gd name="T96" fmla="*/ 97 w 921"/>
                  <a:gd name="T97" fmla="*/ 163 h 842"/>
                  <a:gd name="T98" fmla="*/ 88 w 921"/>
                  <a:gd name="T99" fmla="*/ 162 h 842"/>
                  <a:gd name="T100" fmla="*/ 81 w 921"/>
                  <a:gd name="T101" fmla="*/ 165 h 842"/>
                  <a:gd name="T102" fmla="*/ 73 w 921"/>
                  <a:gd name="T103" fmla="*/ 166 h 842"/>
                  <a:gd name="T104" fmla="*/ 66 w 921"/>
                  <a:gd name="T105" fmla="*/ 156 h 842"/>
                  <a:gd name="T106" fmla="*/ 50 w 921"/>
                  <a:gd name="T107" fmla="*/ 148 h 842"/>
                  <a:gd name="T108" fmla="*/ 33 w 921"/>
                  <a:gd name="T109" fmla="*/ 149 h 842"/>
                  <a:gd name="T110" fmla="*/ 12 w 921"/>
                  <a:gd name="T111" fmla="*/ 152 h 8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1"/>
                  <a:gd name="T169" fmla="*/ 0 h 842"/>
                  <a:gd name="T170" fmla="*/ 921 w 921"/>
                  <a:gd name="T171" fmla="*/ 842 h 8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3" name="Freeform 102"/>
              <p:cNvSpPr>
                <a:spLocks noChangeAspect="1"/>
              </p:cNvSpPr>
              <p:nvPr/>
            </p:nvSpPr>
            <p:spPr bwMode="gray">
              <a:xfrm>
                <a:off x="3489" y="2165"/>
                <a:ext cx="37" cy="20"/>
              </a:xfrm>
              <a:custGeom>
                <a:avLst/>
                <a:gdLst>
                  <a:gd name="T0" fmla="*/ 32 w 187"/>
                  <a:gd name="T1" fmla="*/ 7 h 98"/>
                  <a:gd name="T2" fmla="*/ 32 w 187"/>
                  <a:gd name="T3" fmla="*/ 6 h 98"/>
                  <a:gd name="T4" fmla="*/ 30 w 187"/>
                  <a:gd name="T5" fmla="*/ 4 h 98"/>
                  <a:gd name="T6" fmla="*/ 29 w 187"/>
                  <a:gd name="T7" fmla="*/ 4 h 98"/>
                  <a:gd name="T8" fmla="*/ 29 w 187"/>
                  <a:gd name="T9" fmla="*/ 3 h 98"/>
                  <a:gd name="T10" fmla="*/ 26 w 187"/>
                  <a:gd name="T11" fmla="*/ 4 h 98"/>
                  <a:gd name="T12" fmla="*/ 25 w 187"/>
                  <a:gd name="T13" fmla="*/ 4 h 98"/>
                  <a:gd name="T14" fmla="*/ 22 w 187"/>
                  <a:gd name="T15" fmla="*/ 3 h 98"/>
                  <a:gd name="T16" fmla="*/ 19 w 187"/>
                  <a:gd name="T17" fmla="*/ 3 h 98"/>
                  <a:gd name="T18" fmla="*/ 18 w 187"/>
                  <a:gd name="T19" fmla="*/ 2 h 98"/>
                  <a:gd name="T20" fmla="*/ 18 w 187"/>
                  <a:gd name="T21" fmla="*/ 1 h 98"/>
                  <a:gd name="T22" fmla="*/ 17 w 187"/>
                  <a:gd name="T23" fmla="*/ 0 h 98"/>
                  <a:gd name="T24" fmla="*/ 16 w 187"/>
                  <a:gd name="T25" fmla="*/ 0 h 98"/>
                  <a:gd name="T26" fmla="*/ 13 w 187"/>
                  <a:gd name="T27" fmla="*/ 0 h 98"/>
                  <a:gd name="T28" fmla="*/ 10 w 187"/>
                  <a:gd name="T29" fmla="*/ 1 h 98"/>
                  <a:gd name="T30" fmla="*/ 8 w 187"/>
                  <a:gd name="T31" fmla="*/ 3 h 98"/>
                  <a:gd name="T32" fmla="*/ 6 w 187"/>
                  <a:gd name="T33" fmla="*/ 7 h 98"/>
                  <a:gd name="T34" fmla="*/ 2 w 187"/>
                  <a:gd name="T35" fmla="*/ 11 h 98"/>
                  <a:gd name="T36" fmla="*/ 2 w 187"/>
                  <a:gd name="T37" fmla="*/ 12 h 98"/>
                  <a:gd name="T38" fmla="*/ 2 w 187"/>
                  <a:gd name="T39" fmla="*/ 13 h 98"/>
                  <a:gd name="T40" fmla="*/ 0 w 187"/>
                  <a:gd name="T41" fmla="*/ 14 h 98"/>
                  <a:gd name="T42" fmla="*/ 0 w 187"/>
                  <a:gd name="T43" fmla="*/ 16 h 98"/>
                  <a:gd name="T44" fmla="*/ 1 w 187"/>
                  <a:gd name="T45" fmla="*/ 16 h 98"/>
                  <a:gd name="T46" fmla="*/ 1 w 187"/>
                  <a:gd name="T47" fmla="*/ 16 h 98"/>
                  <a:gd name="T48" fmla="*/ 1 w 187"/>
                  <a:gd name="T49" fmla="*/ 18 h 98"/>
                  <a:gd name="T50" fmla="*/ 2 w 187"/>
                  <a:gd name="T51" fmla="*/ 18 h 98"/>
                  <a:gd name="T52" fmla="*/ 2 w 187"/>
                  <a:gd name="T53" fmla="*/ 18 h 98"/>
                  <a:gd name="T54" fmla="*/ 3 w 187"/>
                  <a:gd name="T55" fmla="*/ 19 h 98"/>
                  <a:gd name="T56" fmla="*/ 5 w 187"/>
                  <a:gd name="T57" fmla="*/ 19 h 98"/>
                  <a:gd name="T58" fmla="*/ 10 w 187"/>
                  <a:gd name="T59" fmla="*/ 20 h 98"/>
                  <a:gd name="T60" fmla="*/ 13 w 187"/>
                  <a:gd name="T61" fmla="*/ 20 h 98"/>
                  <a:gd name="T62" fmla="*/ 18 w 187"/>
                  <a:gd name="T63" fmla="*/ 18 h 98"/>
                  <a:gd name="T64" fmla="*/ 19 w 187"/>
                  <a:gd name="T65" fmla="*/ 18 h 98"/>
                  <a:gd name="T66" fmla="*/ 21 w 187"/>
                  <a:gd name="T67" fmla="*/ 19 h 98"/>
                  <a:gd name="T68" fmla="*/ 23 w 187"/>
                  <a:gd name="T69" fmla="*/ 19 h 98"/>
                  <a:gd name="T70" fmla="*/ 24 w 187"/>
                  <a:gd name="T71" fmla="*/ 19 h 98"/>
                  <a:gd name="T72" fmla="*/ 28 w 187"/>
                  <a:gd name="T73" fmla="*/ 18 h 98"/>
                  <a:gd name="T74" fmla="*/ 31 w 187"/>
                  <a:gd name="T75" fmla="*/ 18 h 98"/>
                  <a:gd name="T76" fmla="*/ 35 w 187"/>
                  <a:gd name="T77" fmla="*/ 17 h 98"/>
                  <a:gd name="T78" fmla="*/ 37 w 187"/>
                  <a:gd name="T79" fmla="*/ 16 h 98"/>
                  <a:gd name="T80" fmla="*/ 37 w 187"/>
                  <a:gd name="T81" fmla="*/ 16 h 98"/>
                  <a:gd name="T82" fmla="*/ 37 w 187"/>
                  <a:gd name="T83" fmla="*/ 15 h 98"/>
                  <a:gd name="T84" fmla="*/ 37 w 187"/>
                  <a:gd name="T85" fmla="*/ 12 h 98"/>
                  <a:gd name="T86" fmla="*/ 36 w 187"/>
                  <a:gd name="T87" fmla="*/ 11 h 98"/>
                  <a:gd name="T88" fmla="*/ 32 w 187"/>
                  <a:gd name="T89" fmla="*/ 9 h 98"/>
                  <a:gd name="T90" fmla="*/ 32 w 187"/>
                  <a:gd name="T91" fmla="*/ 9 h 98"/>
                  <a:gd name="T92" fmla="*/ 32 w 187"/>
                  <a:gd name="T93" fmla="*/ 8 h 98"/>
                  <a:gd name="T94" fmla="*/ 32 w 187"/>
                  <a:gd name="T95" fmla="*/ 7 h 98"/>
                  <a:gd name="T96" fmla="*/ 32 w 187"/>
                  <a:gd name="T97" fmla="*/ 7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98"/>
                  <a:gd name="T149" fmla="*/ 187 w 187"/>
                  <a:gd name="T150" fmla="*/ 98 h 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4" name="Freeform 103"/>
              <p:cNvSpPr>
                <a:spLocks noChangeAspect="1"/>
              </p:cNvSpPr>
              <p:nvPr/>
            </p:nvSpPr>
            <p:spPr bwMode="gray">
              <a:xfrm>
                <a:off x="3394" y="2140"/>
                <a:ext cx="88" cy="49"/>
              </a:xfrm>
              <a:custGeom>
                <a:avLst/>
                <a:gdLst>
                  <a:gd name="T0" fmla="*/ 86 w 441"/>
                  <a:gd name="T1" fmla="*/ 34 h 244"/>
                  <a:gd name="T2" fmla="*/ 85 w 441"/>
                  <a:gd name="T3" fmla="*/ 41 h 244"/>
                  <a:gd name="T4" fmla="*/ 88 w 441"/>
                  <a:gd name="T5" fmla="*/ 44 h 244"/>
                  <a:gd name="T6" fmla="*/ 87 w 441"/>
                  <a:gd name="T7" fmla="*/ 49 h 244"/>
                  <a:gd name="T8" fmla="*/ 79 w 441"/>
                  <a:gd name="T9" fmla="*/ 49 h 244"/>
                  <a:gd name="T10" fmla="*/ 73 w 441"/>
                  <a:gd name="T11" fmla="*/ 48 h 244"/>
                  <a:gd name="T12" fmla="*/ 61 w 441"/>
                  <a:gd name="T13" fmla="*/ 45 h 244"/>
                  <a:gd name="T14" fmla="*/ 53 w 441"/>
                  <a:gd name="T15" fmla="*/ 44 h 244"/>
                  <a:gd name="T16" fmla="*/ 48 w 441"/>
                  <a:gd name="T17" fmla="*/ 38 h 244"/>
                  <a:gd name="T18" fmla="*/ 42 w 441"/>
                  <a:gd name="T19" fmla="*/ 37 h 244"/>
                  <a:gd name="T20" fmla="*/ 38 w 441"/>
                  <a:gd name="T21" fmla="*/ 37 h 244"/>
                  <a:gd name="T22" fmla="*/ 34 w 441"/>
                  <a:gd name="T23" fmla="*/ 38 h 244"/>
                  <a:gd name="T24" fmla="*/ 27 w 441"/>
                  <a:gd name="T25" fmla="*/ 34 h 244"/>
                  <a:gd name="T26" fmla="*/ 23 w 441"/>
                  <a:gd name="T27" fmla="*/ 32 h 244"/>
                  <a:gd name="T28" fmla="*/ 17 w 441"/>
                  <a:gd name="T29" fmla="*/ 30 h 244"/>
                  <a:gd name="T30" fmla="*/ 11 w 441"/>
                  <a:gd name="T31" fmla="*/ 25 h 244"/>
                  <a:gd name="T32" fmla="*/ 6 w 441"/>
                  <a:gd name="T33" fmla="*/ 22 h 244"/>
                  <a:gd name="T34" fmla="*/ 5 w 441"/>
                  <a:gd name="T35" fmla="*/ 23 h 244"/>
                  <a:gd name="T36" fmla="*/ 2 w 441"/>
                  <a:gd name="T37" fmla="*/ 20 h 244"/>
                  <a:gd name="T38" fmla="*/ 0 w 441"/>
                  <a:gd name="T39" fmla="*/ 17 h 244"/>
                  <a:gd name="T40" fmla="*/ 2 w 441"/>
                  <a:gd name="T41" fmla="*/ 14 h 244"/>
                  <a:gd name="T42" fmla="*/ 3 w 441"/>
                  <a:gd name="T43" fmla="*/ 10 h 244"/>
                  <a:gd name="T44" fmla="*/ 3 w 441"/>
                  <a:gd name="T45" fmla="*/ 7 h 244"/>
                  <a:gd name="T46" fmla="*/ 6 w 441"/>
                  <a:gd name="T47" fmla="*/ 4 h 244"/>
                  <a:gd name="T48" fmla="*/ 9 w 441"/>
                  <a:gd name="T49" fmla="*/ 1 h 244"/>
                  <a:gd name="T50" fmla="*/ 11 w 441"/>
                  <a:gd name="T51" fmla="*/ 1 h 244"/>
                  <a:gd name="T52" fmla="*/ 13 w 441"/>
                  <a:gd name="T53" fmla="*/ 4 h 244"/>
                  <a:gd name="T54" fmla="*/ 14 w 441"/>
                  <a:gd name="T55" fmla="*/ 2 h 244"/>
                  <a:gd name="T56" fmla="*/ 15 w 441"/>
                  <a:gd name="T57" fmla="*/ 0 h 244"/>
                  <a:gd name="T58" fmla="*/ 22 w 441"/>
                  <a:gd name="T59" fmla="*/ 1 h 244"/>
                  <a:gd name="T60" fmla="*/ 28 w 441"/>
                  <a:gd name="T61" fmla="*/ 5 h 244"/>
                  <a:gd name="T62" fmla="*/ 35 w 441"/>
                  <a:gd name="T63" fmla="*/ 9 h 244"/>
                  <a:gd name="T64" fmla="*/ 37 w 441"/>
                  <a:gd name="T65" fmla="*/ 15 h 244"/>
                  <a:gd name="T66" fmla="*/ 40 w 441"/>
                  <a:gd name="T67" fmla="*/ 15 h 244"/>
                  <a:gd name="T68" fmla="*/ 41 w 441"/>
                  <a:gd name="T69" fmla="*/ 13 h 244"/>
                  <a:gd name="T70" fmla="*/ 44 w 441"/>
                  <a:gd name="T71" fmla="*/ 13 h 244"/>
                  <a:gd name="T72" fmla="*/ 45 w 441"/>
                  <a:gd name="T73" fmla="*/ 15 h 244"/>
                  <a:gd name="T74" fmla="*/ 45 w 441"/>
                  <a:gd name="T75" fmla="*/ 19 h 244"/>
                  <a:gd name="T76" fmla="*/ 47 w 441"/>
                  <a:gd name="T77" fmla="*/ 20 h 244"/>
                  <a:gd name="T78" fmla="*/ 50 w 441"/>
                  <a:gd name="T79" fmla="*/ 21 h 244"/>
                  <a:gd name="T80" fmla="*/ 54 w 441"/>
                  <a:gd name="T81" fmla="*/ 21 h 244"/>
                  <a:gd name="T82" fmla="*/ 55 w 441"/>
                  <a:gd name="T83" fmla="*/ 23 h 244"/>
                  <a:gd name="T84" fmla="*/ 60 w 441"/>
                  <a:gd name="T85" fmla="*/ 26 h 244"/>
                  <a:gd name="T86" fmla="*/ 63 w 441"/>
                  <a:gd name="T87" fmla="*/ 29 h 244"/>
                  <a:gd name="T88" fmla="*/ 66 w 441"/>
                  <a:gd name="T89" fmla="*/ 30 h 244"/>
                  <a:gd name="T90" fmla="*/ 69 w 441"/>
                  <a:gd name="T91" fmla="*/ 30 h 244"/>
                  <a:gd name="T92" fmla="*/ 71 w 441"/>
                  <a:gd name="T93" fmla="*/ 29 h 244"/>
                  <a:gd name="T94" fmla="*/ 75 w 441"/>
                  <a:gd name="T95" fmla="*/ 30 h 244"/>
                  <a:gd name="T96" fmla="*/ 79 w 441"/>
                  <a:gd name="T97" fmla="*/ 32 h 244"/>
                  <a:gd name="T98" fmla="*/ 84 w 441"/>
                  <a:gd name="T99" fmla="*/ 32 h 244"/>
                  <a:gd name="T100" fmla="*/ 88 w 441"/>
                  <a:gd name="T101" fmla="*/ 30 h 2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1"/>
                  <a:gd name="T154" fmla="*/ 0 h 244"/>
                  <a:gd name="T155" fmla="*/ 441 w 441"/>
                  <a:gd name="T156" fmla="*/ 244 h 2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5" name="Freeform 104"/>
              <p:cNvSpPr>
                <a:spLocks noChangeAspect="1"/>
              </p:cNvSpPr>
              <p:nvPr/>
            </p:nvSpPr>
            <p:spPr bwMode="gray">
              <a:xfrm>
                <a:off x="3479" y="2187"/>
                <a:ext cx="52" cy="67"/>
              </a:xfrm>
              <a:custGeom>
                <a:avLst/>
                <a:gdLst>
                  <a:gd name="T0" fmla="*/ 48 w 262"/>
                  <a:gd name="T1" fmla="*/ 67 h 337"/>
                  <a:gd name="T2" fmla="*/ 45 w 262"/>
                  <a:gd name="T3" fmla="*/ 58 h 337"/>
                  <a:gd name="T4" fmla="*/ 44 w 262"/>
                  <a:gd name="T5" fmla="*/ 51 h 337"/>
                  <a:gd name="T6" fmla="*/ 39 w 262"/>
                  <a:gd name="T7" fmla="*/ 45 h 337"/>
                  <a:gd name="T8" fmla="*/ 35 w 262"/>
                  <a:gd name="T9" fmla="*/ 46 h 337"/>
                  <a:gd name="T10" fmla="*/ 32 w 262"/>
                  <a:gd name="T11" fmla="*/ 43 h 337"/>
                  <a:gd name="T12" fmla="*/ 30 w 262"/>
                  <a:gd name="T13" fmla="*/ 45 h 337"/>
                  <a:gd name="T14" fmla="*/ 30 w 262"/>
                  <a:gd name="T15" fmla="*/ 49 h 337"/>
                  <a:gd name="T16" fmla="*/ 26 w 262"/>
                  <a:gd name="T17" fmla="*/ 56 h 337"/>
                  <a:gd name="T18" fmla="*/ 23 w 262"/>
                  <a:gd name="T19" fmla="*/ 53 h 337"/>
                  <a:gd name="T20" fmla="*/ 21 w 262"/>
                  <a:gd name="T21" fmla="*/ 55 h 337"/>
                  <a:gd name="T22" fmla="*/ 19 w 262"/>
                  <a:gd name="T23" fmla="*/ 56 h 337"/>
                  <a:gd name="T24" fmla="*/ 16 w 262"/>
                  <a:gd name="T25" fmla="*/ 56 h 337"/>
                  <a:gd name="T26" fmla="*/ 15 w 262"/>
                  <a:gd name="T27" fmla="*/ 57 h 337"/>
                  <a:gd name="T28" fmla="*/ 14 w 262"/>
                  <a:gd name="T29" fmla="*/ 58 h 337"/>
                  <a:gd name="T30" fmla="*/ 12 w 262"/>
                  <a:gd name="T31" fmla="*/ 58 h 337"/>
                  <a:gd name="T32" fmla="*/ 11 w 262"/>
                  <a:gd name="T33" fmla="*/ 54 h 337"/>
                  <a:gd name="T34" fmla="*/ 10 w 262"/>
                  <a:gd name="T35" fmla="*/ 51 h 337"/>
                  <a:gd name="T36" fmla="*/ 10 w 262"/>
                  <a:gd name="T37" fmla="*/ 48 h 337"/>
                  <a:gd name="T38" fmla="*/ 8 w 262"/>
                  <a:gd name="T39" fmla="*/ 45 h 337"/>
                  <a:gd name="T40" fmla="*/ 8 w 262"/>
                  <a:gd name="T41" fmla="*/ 43 h 337"/>
                  <a:gd name="T42" fmla="*/ 8 w 262"/>
                  <a:gd name="T43" fmla="*/ 39 h 337"/>
                  <a:gd name="T44" fmla="*/ 8 w 262"/>
                  <a:gd name="T45" fmla="*/ 36 h 337"/>
                  <a:gd name="T46" fmla="*/ 6 w 262"/>
                  <a:gd name="T47" fmla="*/ 33 h 337"/>
                  <a:gd name="T48" fmla="*/ 7 w 262"/>
                  <a:gd name="T49" fmla="*/ 26 h 337"/>
                  <a:gd name="T50" fmla="*/ 4 w 262"/>
                  <a:gd name="T51" fmla="*/ 23 h 337"/>
                  <a:gd name="T52" fmla="*/ 0 w 262"/>
                  <a:gd name="T53" fmla="*/ 22 h 337"/>
                  <a:gd name="T54" fmla="*/ 0 w 262"/>
                  <a:gd name="T55" fmla="*/ 19 h 337"/>
                  <a:gd name="T56" fmla="*/ 3 w 262"/>
                  <a:gd name="T57" fmla="*/ 18 h 337"/>
                  <a:gd name="T58" fmla="*/ 4 w 262"/>
                  <a:gd name="T59" fmla="*/ 16 h 337"/>
                  <a:gd name="T60" fmla="*/ 8 w 262"/>
                  <a:gd name="T61" fmla="*/ 14 h 337"/>
                  <a:gd name="T62" fmla="*/ 8 w 262"/>
                  <a:gd name="T63" fmla="*/ 12 h 337"/>
                  <a:gd name="T64" fmla="*/ 3 w 262"/>
                  <a:gd name="T65" fmla="*/ 11 h 337"/>
                  <a:gd name="T66" fmla="*/ 2 w 262"/>
                  <a:gd name="T67" fmla="*/ 8 h 337"/>
                  <a:gd name="T68" fmla="*/ 6 w 262"/>
                  <a:gd name="T69" fmla="*/ 1 h 337"/>
                  <a:gd name="T70" fmla="*/ 8 w 262"/>
                  <a:gd name="T71" fmla="*/ 3 h 337"/>
                  <a:gd name="T72" fmla="*/ 10 w 262"/>
                  <a:gd name="T73" fmla="*/ 3 h 337"/>
                  <a:gd name="T74" fmla="*/ 12 w 262"/>
                  <a:gd name="T75" fmla="*/ 2 h 337"/>
                  <a:gd name="T76" fmla="*/ 14 w 262"/>
                  <a:gd name="T77" fmla="*/ 6 h 337"/>
                  <a:gd name="T78" fmla="*/ 16 w 262"/>
                  <a:gd name="T79" fmla="*/ 7 h 337"/>
                  <a:gd name="T80" fmla="*/ 18 w 262"/>
                  <a:gd name="T81" fmla="*/ 5 h 337"/>
                  <a:gd name="T82" fmla="*/ 20 w 262"/>
                  <a:gd name="T83" fmla="*/ 12 h 337"/>
                  <a:gd name="T84" fmla="*/ 23 w 262"/>
                  <a:gd name="T85" fmla="*/ 15 h 337"/>
                  <a:gd name="T86" fmla="*/ 33 w 262"/>
                  <a:gd name="T87" fmla="*/ 15 h 337"/>
                  <a:gd name="T88" fmla="*/ 40 w 262"/>
                  <a:gd name="T89" fmla="*/ 15 h 337"/>
                  <a:gd name="T90" fmla="*/ 48 w 262"/>
                  <a:gd name="T91" fmla="*/ 17 h 337"/>
                  <a:gd name="T92" fmla="*/ 46 w 262"/>
                  <a:gd name="T93" fmla="*/ 19 h 337"/>
                  <a:gd name="T94" fmla="*/ 42 w 262"/>
                  <a:gd name="T95" fmla="*/ 25 h 337"/>
                  <a:gd name="T96" fmla="*/ 38 w 262"/>
                  <a:gd name="T97" fmla="*/ 28 h 337"/>
                  <a:gd name="T98" fmla="*/ 35 w 262"/>
                  <a:gd name="T99" fmla="*/ 31 h 337"/>
                  <a:gd name="T100" fmla="*/ 37 w 262"/>
                  <a:gd name="T101" fmla="*/ 38 h 337"/>
                  <a:gd name="T102" fmla="*/ 39 w 262"/>
                  <a:gd name="T103" fmla="*/ 41 h 337"/>
                  <a:gd name="T104" fmla="*/ 42 w 262"/>
                  <a:gd name="T105" fmla="*/ 40 h 337"/>
                  <a:gd name="T106" fmla="*/ 45 w 262"/>
                  <a:gd name="T107" fmla="*/ 33 h 337"/>
                  <a:gd name="T108" fmla="*/ 48 w 262"/>
                  <a:gd name="T109" fmla="*/ 36 h 337"/>
                  <a:gd name="T110" fmla="*/ 49 w 262"/>
                  <a:gd name="T111" fmla="*/ 41 h 337"/>
                  <a:gd name="T112" fmla="*/ 51 w 262"/>
                  <a:gd name="T113" fmla="*/ 48 h 337"/>
                  <a:gd name="T114" fmla="*/ 52 w 262"/>
                  <a:gd name="T115" fmla="*/ 55 h 337"/>
                  <a:gd name="T116" fmla="*/ 50 w 262"/>
                  <a:gd name="T117" fmla="*/ 61 h 337"/>
                  <a:gd name="T118" fmla="*/ 48 w 262"/>
                  <a:gd name="T119" fmla="*/ 63 h 3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2"/>
                  <a:gd name="T181" fmla="*/ 0 h 337"/>
                  <a:gd name="T182" fmla="*/ 262 w 262"/>
                  <a:gd name="T183" fmla="*/ 337 h 3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86" name="Freeform 105"/>
              <p:cNvSpPr>
                <a:spLocks noChangeAspect="1"/>
              </p:cNvSpPr>
              <p:nvPr/>
            </p:nvSpPr>
            <p:spPr bwMode="gray">
              <a:xfrm>
                <a:off x="3390" y="2379"/>
                <a:ext cx="23" cy="43"/>
              </a:xfrm>
              <a:custGeom>
                <a:avLst/>
                <a:gdLst>
                  <a:gd name="T0" fmla="*/ 4 w 116"/>
                  <a:gd name="T1" fmla="*/ 0 h 211"/>
                  <a:gd name="T2" fmla="*/ 3 w 116"/>
                  <a:gd name="T3" fmla="*/ 1 h 211"/>
                  <a:gd name="T4" fmla="*/ 4 w 116"/>
                  <a:gd name="T5" fmla="*/ 2 h 211"/>
                  <a:gd name="T6" fmla="*/ 6 w 116"/>
                  <a:gd name="T7" fmla="*/ 2 h 211"/>
                  <a:gd name="T8" fmla="*/ 7 w 116"/>
                  <a:gd name="T9" fmla="*/ 4 h 211"/>
                  <a:gd name="T10" fmla="*/ 6 w 116"/>
                  <a:gd name="T11" fmla="*/ 4 h 211"/>
                  <a:gd name="T12" fmla="*/ 4 w 116"/>
                  <a:gd name="T13" fmla="*/ 5 h 211"/>
                  <a:gd name="T14" fmla="*/ 4 w 116"/>
                  <a:gd name="T15" fmla="*/ 8 h 211"/>
                  <a:gd name="T16" fmla="*/ 3 w 116"/>
                  <a:gd name="T17" fmla="*/ 10 h 211"/>
                  <a:gd name="T18" fmla="*/ 1 w 116"/>
                  <a:gd name="T19" fmla="*/ 19 h 211"/>
                  <a:gd name="T20" fmla="*/ 0 w 116"/>
                  <a:gd name="T21" fmla="*/ 19 h 211"/>
                  <a:gd name="T22" fmla="*/ 0 w 116"/>
                  <a:gd name="T23" fmla="*/ 19 h 211"/>
                  <a:gd name="T24" fmla="*/ 0 w 116"/>
                  <a:gd name="T25" fmla="*/ 23 h 211"/>
                  <a:gd name="T26" fmla="*/ 1 w 116"/>
                  <a:gd name="T27" fmla="*/ 34 h 211"/>
                  <a:gd name="T28" fmla="*/ 2 w 116"/>
                  <a:gd name="T29" fmla="*/ 37 h 211"/>
                  <a:gd name="T30" fmla="*/ 4 w 116"/>
                  <a:gd name="T31" fmla="*/ 40 h 211"/>
                  <a:gd name="T32" fmla="*/ 6 w 116"/>
                  <a:gd name="T33" fmla="*/ 43 h 211"/>
                  <a:gd name="T34" fmla="*/ 9 w 116"/>
                  <a:gd name="T35" fmla="*/ 43 h 211"/>
                  <a:gd name="T36" fmla="*/ 12 w 116"/>
                  <a:gd name="T37" fmla="*/ 43 h 211"/>
                  <a:gd name="T38" fmla="*/ 17 w 116"/>
                  <a:gd name="T39" fmla="*/ 40 h 211"/>
                  <a:gd name="T40" fmla="*/ 20 w 116"/>
                  <a:gd name="T41" fmla="*/ 38 h 211"/>
                  <a:gd name="T42" fmla="*/ 22 w 116"/>
                  <a:gd name="T43" fmla="*/ 35 h 211"/>
                  <a:gd name="T44" fmla="*/ 23 w 116"/>
                  <a:gd name="T45" fmla="*/ 30 h 211"/>
                  <a:gd name="T46" fmla="*/ 23 w 116"/>
                  <a:gd name="T47" fmla="*/ 25 h 211"/>
                  <a:gd name="T48" fmla="*/ 23 w 116"/>
                  <a:gd name="T49" fmla="*/ 24 h 211"/>
                  <a:gd name="T50" fmla="*/ 21 w 116"/>
                  <a:gd name="T51" fmla="*/ 23 h 211"/>
                  <a:gd name="T52" fmla="*/ 19 w 116"/>
                  <a:gd name="T53" fmla="*/ 18 h 211"/>
                  <a:gd name="T54" fmla="*/ 18 w 116"/>
                  <a:gd name="T55" fmla="*/ 15 h 211"/>
                  <a:gd name="T56" fmla="*/ 17 w 116"/>
                  <a:gd name="T57" fmla="*/ 14 h 211"/>
                  <a:gd name="T58" fmla="*/ 16 w 116"/>
                  <a:gd name="T59" fmla="*/ 13 h 211"/>
                  <a:gd name="T60" fmla="*/ 16 w 116"/>
                  <a:gd name="T61" fmla="*/ 11 h 211"/>
                  <a:gd name="T62" fmla="*/ 13 w 116"/>
                  <a:gd name="T63" fmla="*/ 9 h 211"/>
                  <a:gd name="T64" fmla="*/ 13 w 116"/>
                  <a:gd name="T65" fmla="*/ 7 h 211"/>
                  <a:gd name="T66" fmla="*/ 9 w 116"/>
                  <a:gd name="T67" fmla="*/ 2 h 211"/>
                  <a:gd name="T68" fmla="*/ 7 w 116"/>
                  <a:gd name="T69" fmla="*/ 1 h 211"/>
                  <a:gd name="T70" fmla="*/ 5 w 116"/>
                  <a:gd name="T71" fmla="*/ 0 h 211"/>
                  <a:gd name="T72" fmla="*/ 4 w 116"/>
                  <a:gd name="T73" fmla="*/ 0 h 2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6"/>
                  <a:gd name="T112" fmla="*/ 0 h 211"/>
                  <a:gd name="T113" fmla="*/ 116 w 116"/>
                  <a:gd name="T114" fmla="*/ 211 h 2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53" name="Freeform 106"/>
            <p:cNvSpPr>
              <a:spLocks noChangeAspect="1"/>
            </p:cNvSpPr>
            <p:nvPr/>
          </p:nvSpPr>
          <p:spPr bwMode="gray">
            <a:xfrm>
              <a:off x="6994296" y="4193674"/>
              <a:ext cx="38227" cy="82709"/>
            </a:xfrm>
            <a:custGeom>
              <a:avLst/>
              <a:gdLst>
                <a:gd name="T0" fmla="*/ 2147483647 w 97"/>
                <a:gd name="T1" fmla="*/ 0 h 199"/>
                <a:gd name="T2" fmla="*/ 2147483647 w 97"/>
                <a:gd name="T3" fmla="*/ 2147483647 h 199"/>
                <a:gd name="T4" fmla="*/ 2147483647 w 97"/>
                <a:gd name="T5" fmla="*/ 2147483647 h 199"/>
                <a:gd name="T6" fmla="*/ 2147483647 w 97"/>
                <a:gd name="T7" fmla="*/ 2147483647 h 199"/>
                <a:gd name="T8" fmla="*/ 2147483647 w 97"/>
                <a:gd name="T9" fmla="*/ 2147483647 h 199"/>
                <a:gd name="T10" fmla="*/ 2147483647 w 97"/>
                <a:gd name="T11" fmla="*/ 2147483647 h 199"/>
                <a:gd name="T12" fmla="*/ 2147483647 w 97"/>
                <a:gd name="T13" fmla="*/ 2147483647 h 199"/>
                <a:gd name="T14" fmla="*/ 2147483647 w 97"/>
                <a:gd name="T15" fmla="*/ 2147483647 h 199"/>
                <a:gd name="T16" fmla="*/ 2147483647 w 97"/>
                <a:gd name="T17" fmla="*/ 2147483647 h 199"/>
                <a:gd name="T18" fmla="*/ 2147483647 w 97"/>
                <a:gd name="T19" fmla="*/ 2147483647 h 199"/>
                <a:gd name="T20" fmla="*/ 2147483647 w 97"/>
                <a:gd name="T21" fmla="*/ 2147483647 h 199"/>
                <a:gd name="T22" fmla="*/ 2147483647 w 97"/>
                <a:gd name="T23" fmla="*/ 2147483647 h 199"/>
                <a:gd name="T24" fmla="*/ 2147483647 w 97"/>
                <a:gd name="T25" fmla="*/ 2147483647 h 199"/>
                <a:gd name="T26" fmla="*/ 2147483647 w 97"/>
                <a:gd name="T27" fmla="*/ 2147483647 h 199"/>
                <a:gd name="T28" fmla="*/ 2147483647 w 97"/>
                <a:gd name="T29" fmla="*/ 2147483647 h 199"/>
                <a:gd name="T30" fmla="*/ 2147483647 w 97"/>
                <a:gd name="T31" fmla="*/ 2147483647 h 199"/>
                <a:gd name="T32" fmla="*/ 2147483647 w 97"/>
                <a:gd name="T33" fmla="*/ 2147483647 h 199"/>
                <a:gd name="T34" fmla="*/ 2147483647 w 97"/>
                <a:gd name="T35" fmla="*/ 2147483647 h 199"/>
                <a:gd name="T36" fmla="*/ 2147483647 w 97"/>
                <a:gd name="T37" fmla="*/ 2147483647 h 199"/>
                <a:gd name="T38" fmla="*/ 2147483647 w 97"/>
                <a:gd name="T39" fmla="*/ 2147483647 h 199"/>
                <a:gd name="T40" fmla="*/ 2147483647 w 97"/>
                <a:gd name="T41" fmla="*/ 2147483647 h 199"/>
                <a:gd name="T42" fmla="*/ 2147483647 w 97"/>
                <a:gd name="T43" fmla="*/ 2147483647 h 199"/>
                <a:gd name="T44" fmla="*/ 2147483647 w 97"/>
                <a:gd name="T45" fmla="*/ 2147483647 h 199"/>
                <a:gd name="T46" fmla="*/ 2147483647 w 97"/>
                <a:gd name="T47" fmla="*/ 2147483647 h 199"/>
                <a:gd name="T48" fmla="*/ 0 w 97"/>
                <a:gd name="T49" fmla="*/ 2147483647 h 199"/>
                <a:gd name="T50" fmla="*/ 0 w 97"/>
                <a:gd name="T51" fmla="*/ 2147483647 h 199"/>
                <a:gd name="T52" fmla="*/ 0 w 97"/>
                <a:gd name="T53" fmla="*/ 2147483647 h 199"/>
                <a:gd name="T54" fmla="*/ 2147483647 w 97"/>
                <a:gd name="T55" fmla="*/ 2147483647 h 199"/>
                <a:gd name="T56" fmla="*/ 2147483647 w 97"/>
                <a:gd name="T57" fmla="*/ 2147483647 h 199"/>
                <a:gd name="T58" fmla="*/ 2147483647 w 97"/>
                <a:gd name="T59" fmla="*/ 2147483647 h 199"/>
                <a:gd name="T60" fmla="*/ 2147483647 w 97"/>
                <a:gd name="T61" fmla="*/ 2147483647 h 199"/>
                <a:gd name="T62" fmla="*/ 2147483647 w 97"/>
                <a:gd name="T63" fmla="*/ 0 h 1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199"/>
                <a:gd name="T98" fmla="*/ 97 w 97"/>
                <a:gd name="T99" fmla="*/ 199 h 1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nvGrpSpPr>
            <p:cNvPr id="154" name="Group 107"/>
            <p:cNvGrpSpPr>
              <a:grpSpLocks noChangeAspect="1"/>
            </p:cNvGrpSpPr>
            <p:nvPr/>
          </p:nvGrpSpPr>
          <p:grpSpPr bwMode="auto">
            <a:xfrm>
              <a:off x="7205913" y="3629306"/>
              <a:ext cx="359837" cy="417424"/>
              <a:chOff x="3938" y="1929"/>
              <a:chExt cx="178" cy="202"/>
            </a:xfrm>
            <a:grpFill/>
          </p:grpSpPr>
          <p:sp>
            <p:nvSpPr>
              <p:cNvPr id="276" name="Freeform 108"/>
              <p:cNvSpPr>
                <a:spLocks noChangeAspect="1"/>
              </p:cNvSpPr>
              <p:nvPr/>
            </p:nvSpPr>
            <p:spPr bwMode="gray">
              <a:xfrm>
                <a:off x="4050" y="1929"/>
                <a:ext cx="66" cy="61"/>
              </a:xfrm>
              <a:custGeom>
                <a:avLst/>
                <a:gdLst>
                  <a:gd name="T0" fmla="*/ 60 w 330"/>
                  <a:gd name="T1" fmla="*/ 19 h 307"/>
                  <a:gd name="T2" fmla="*/ 60 w 330"/>
                  <a:gd name="T3" fmla="*/ 22 h 307"/>
                  <a:gd name="T4" fmla="*/ 59 w 330"/>
                  <a:gd name="T5" fmla="*/ 28 h 307"/>
                  <a:gd name="T6" fmla="*/ 61 w 330"/>
                  <a:gd name="T7" fmla="*/ 33 h 307"/>
                  <a:gd name="T8" fmla="*/ 66 w 330"/>
                  <a:gd name="T9" fmla="*/ 32 h 307"/>
                  <a:gd name="T10" fmla="*/ 62 w 330"/>
                  <a:gd name="T11" fmla="*/ 35 h 307"/>
                  <a:gd name="T12" fmla="*/ 57 w 330"/>
                  <a:gd name="T13" fmla="*/ 38 h 307"/>
                  <a:gd name="T14" fmla="*/ 54 w 330"/>
                  <a:gd name="T15" fmla="*/ 39 h 307"/>
                  <a:gd name="T16" fmla="*/ 48 w 330"/>
                  <a:gd name="T17" fmla="*/ 39 h 307"/>
                  <a:gd name="T18" fmla="*/ 42 w 330"/>
                  <a:gd name="T19" fmla="*/ 44 h 307"/>
                  <a:gd name="T20" fmla="*/ 39 w 330"/>
                  <a:gd name="T21" fmla="*/ 51 h 307"/>
                  <a:gd name="T22" fmla="*/ 32 w 330"/>
                  <a:gd name="T23" fmla="*/ 49 h 307"/>
                  <a:gd name="T24" fmla="*/ 23 w 330"/>
                  <a:gd name="T25" fmla="*/ 45 h 307"/>
                  <a:gd name="T26" fmla="*/ 17 w 330"/>
                  <a:gd name="T27" fmla="*/ 45 h 307"/>
                  <a:gd name="T28" fmla="*/ 13 w 330"/>
                  <a:gd name="T29" fmla="*/ 47 h 307"/>
                  <a:gd name="T30" fmla="*/ 7 w 330"/>
                  <a:gd name="T31" fmla="*/ 45 h 307"/>
                  <a:gd name="T32" fmla="*/ 7 w 330"/>
                  <a:gd name="T33" fmla="*/ 50 h 307"/>
                  <a:gd name="T34" fmla="*/ 15 w 330"/>
                  <a:gd name="T35" fmla="*/ 55 h 307"/>
                  <a:gd name="T36" fmla="*/ 12 w 330"/>
                  <a:gd name="T37" fmla="*/ 56 h 307"/>
                  <a:gd name="T38" fmla="*/ 8 w 330"/>
                  <a:gd name="T39" fmla="*/ 57 h 307"/>
                  <a:gd name="T40" fmla="*/ 4 w 330"/>
                  <a:gd name="T41" fmla="*/ 61 h 307"/>
                  <a:gd name="T42" fmla="*/ 2 w 330"/>
                  <a:gd name="T43" fmla="*/ 59 h 307"/>
                  <a:gd name="T44" fmla="*/ 0 w 330"/>
                  <a:gd name="T45" fmla="*/ 49 h 307"/>
                  <a:gd name="T46" fmla="*/ 2 w 330"/>
                  <a:gd name="T47" fmla="*/ 43 h 307"/>
                  <a:gd name="T48" fmla="*/ 7 w 330"/>
                  <a:gd name="T49" fmla="*/ 39 h 307"/>
                  <a:gd name="T50" fmla="*/ 6 w 330"/>
                  <a:gd name="T51" fmla="*/ 35 h 307"/>
                  <a:gd name="T52" fmla="*/ 9 w 330"/>
                  <a:gd name="T53" fmla="*/ 34 h 307"/>
                  <a:gd name="T54" fmla="*/ 16 w 330"/>
                  <a:gd name="T55" fmla="*/ 35 h 307"/>
                  <a:gd name="T56" fmla="*/ 17 w 330"/>
                  <a:gd name="T57" fmla="*/ 29 h 307"/>
                  <a:gd name="T58" fmla="*/ 19 w 330"/>
                  <a:gd name="T59" fmla="*/ 25 h 307"/>
                  <a:gd name="T60" fmla="*/ 20 w 330"/>
                  <a:gd name="T61" fmla="*/ 18 h 307"/>
                  <a:gd name="T62" fmla="*/ 20 w 330"/>
                  <a:gd name="T63" fmla="*/ 5 h 307"/>
                  <a:gd name="T64" fmla="*/ 22 w 330"/>
                  <a:gd name="T65" fmla="*/ 1 h 307"/>
                  <a:gd name="T66" fmla="*/ 24 w 330"/>
                  <a:gd name="T67" fmla="*/ 2 h 307"/>
                  <a:gd name="T68" fmla="*/ 27 w 330"/>
                  <a:gd name="T69" fmla="*/ 4 h 307"/>
                  <a:gd name="T70" fmla="*/ 36 w 330"/>
                  <a:gd name="T71" fmla="*/ 15 h 307"/>
                  <a:gd name="T72" fmla="*/ 44 w 330"/>
                  <a:gd name="T73" fmla="*/ 20 h 307"/>
                  <a:gd name="T74" fmla="*/ 50 w 330"/>
                  <a:gd name="T75" fmla="*/ 23 h 307"/>
                  <a:gd name="T76" fmla="*/ 54 w 330"/>
                  <a:gd name="T77" fmla="*/ 23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0"/>
                  <a:gd name="T118" fmla="*/ 0 h 307"/>
                  <a:gd name="T119" fmla="*/ 330 w 330"/>
                  <a:gd name="T120" fmla="*/ 307 h 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7" name="Freeform 109"/>
              <p:cNvSpPr>
                <a:spLocks noChangeAspect="1"/>
              </p:cNvSpPr>
              <p:nvPr/>
            </p:nvSpPr>
            <p:spPr bwMode="gray">
              <a:xfrm>
                <a:off x="3952" y="1989"/>
                <a:ext cx="123" cy="110"/>
              </a:xfrm>
              <a:custGeom>
                <a:avLst/>
                <a:gdLst>
                  <a:gd name="T0" fmla="*/ 116 w 613"/>
                  <a:gd name="T1" fmla="*/ 3 h 552"/>
                  <a:gd name="T2" fmla="*/ 117 w 613"/>
                  <a:gd name="T3" fmla="*/ 14 h 552"/>
                  <a:gd name="T4" fmla="*/ 122 w 613"/>
                  <a:gd name="T5" fmla="*/ 24 h 552"/>
                  <a:gd name="T6" fmla="*/ 122 w 613"/>
                  <a:gd name="T7" fmla="*/ 32 h 552"/>
                  <a:gd name="T8" fmla="*/ 119 w 613"/>
                  <a:gd name="T9" fmla="*/ 36 h 552"/>
                  <a:gd name="T10" fmla="*/ 115 w 613"/>
                  <a:gd name="T11" fmla="*/ 44 h 552"/>
                  <a:gd name="T12" fmla="*/ 111 w 613"/>
                  <a:gd name="T13" fmla="*/ 53 h 552"/>
                  <a:gd name="T14" fmla="*/ 112 w 613"/>
                  <a:gd name="T15" fmla="*/ 63 h 552"/>
                  <a:gd name="T16" fmla="*/ 107 w 613"/>
                  <a:gd name="T17" fmla="*/ 73 h 552"/>
                  <a:gd name="T18" fmla="*/ 109 w 613"/>
                  <a:gd name="T19" fmla="*/ 81 h 552"/>
                  <a:gd name="T20" fmla="*/ 105 w 613"/>
                  <a:gd name="T21" fmla="*/ 87 h 552"/>
                  <a:gd name="T22" fmla="*/ 99 w 613"/>
                  <a:gd name="T23" fmla="*/ 85 h 552"/>
                  <a:gd name="T24" fmla="*/ 99 w 613"/>
                  <a:gd name="T25" fmla="*/ 81 h 552"/>
                  <a:gd name="T26" fmla="*/ 97 w 613"/>
                  <a:gd name="T27" fmla="*/ 88 h 552"/>
                  <a:gd name="T28" fmla="*/ 91 w 613"/>
                  <a:gd name="T29" fmla="*/ 88 h 552"/>
                  <a:gd name="T30" fmla="*/ 88 w 613"/>
                  <a:gd name="T31" fmla="*/ 94 h 552"/>
                  <a:gd name="T32" fmla="*/ 86 w 613"/>
                  <a:gd name="T33" fmla="*/ 89 h 552"/>
                  <a:gd name="T34" fmla="*/ 81 w 613"/>
                  <a:gd name="T35" fmla="*/ 95 h 552"/>
                  <a:gd name="T36" fmla="*/ 71 w 613"/>
                  <a:gd name="T37" fmla="*/ 95 h 552"/>
                  <a:gd name="T38" fmla="*/ 70 w 613"/>
                  <a:gd name="T39" fmla="*/ 94 h 552"/>
                  <a:gd name="T40" fmla="*/ 67 w 613"/>
                  <a:gd name="T41" fmla="*/ 94 h 552"/>
                  <a:gd name="T42" fmla="*/ 64 w 613"/>
                  <a:gd name="T43" fmla="*/ 90 h 552"/>
                  <a:gd name="T44" fmla="*/ 66 w 613"/>
                  <a:gd name="T45" fmla="*/ 100 h 552"/>
                  <a:gd name="T46" fmla="*/ 62 w 613"/>
                  <a:gd name="T47" fmla="*/ 100 h 552"/>
                  <a:gd name="T48" fmla="*/ 59 w 613"/>
                  <a:gd name="T49" fmla="*/ 103 h 552"/>
                  <a:gd name="T50" fmla="*/ 51 w 613"/>
                  <a:gd name="T51" fmla="*/ 109 h 552"/>
                  <a:gd name="T52" fmla="*/ 47 w 613"/>
                  <a:gd name="T53" fmla="*/ 103 h 552"/>
                  <a:gd name="T54" fmla="*/ 50 w 613"/>
                  <a:gd name="T55" fmla="*/ 95 h 552"/>
                  <a:gd name="T56" fmla="*/ 46 w 613"/>
                  <a:gd name="T57" fmla="*/ 95 h 552"/>
                  <a:gd name="T58" fmla="*/ 38 w 613"/>
                  <a:gd name="T59" fmla="*/ 93 h 552"/>
                  <a:gd name="T60" fmla="*/ 31 w 613"/>
                  <a:gd name="T61" fmla="*/ 96 h 552"/>
                  <a:gd name="T62" fmla="*/ 27 w 613"/>
                  <a:gd name="T63" fmla="*/ 98 h 552"/>
                  <a:gd name="T64" fmla="*/ 18 w 613"/>
                  <a:gd name="T65" fmla="*/ 100 h 552"/>
                  <a:gd name="T66" fmla="*/ 14 w 613"/>
                  <a:gd name="T67" fmla="*/ 104 h 552"/>
                  <a:gd name="T68" fmla="*/ 9 w 613"/>
                  <a:gd name="T69" fmla="*/ 103 h 552"/>
                  <a:gd name="T70" fmla="*/ 4 w 613"/>
                  <a:gd name="T71" fmla="*/ 104 h 552"/>
                  <a:gd name="T72" fmla="*/ 0 w 613"/>
                  <a:gd name="T73" fmla="*/ 100 h 552"/>
                  <a:gd name="T74" fmla="*/ 7 w 613"/>
                  <a:gd name="T75" fmla="*/ 95 h 552"/>
                  <a:gd name="T76" fmla="*/ 15 w 613"/>
                  <a:gd name="T77" fmla="*/ 89 h 552"/>
                  <a:gd name="T78" fmla="*/ 21 w 613"/>
                  <a:gd name="T79" fmla="*/ 83 h 552"/>
                  <a:gd name="T80" fmla="*/ 31 w 613"/>
                  <a:gd name="T81" fmla="*/ 83 h 552"/>
                  <a:gd name="T82" fmla="*/ 44 w 613"/>
                  <a:gd name="T83" fmla="*/ 81 h 552"/>
                  <a:gd name="T84" fmla="*/ 48 w 613"/>
                  <a:gd name="T85" fmla="*/ 82 h 552"/>
                  <a:gd name="T86" fmla="*/ 54 w 613"/>
                  <a:gd name="T87" fmla="*/ 82 h 552"/>
                  <a:gd name="T88" fmla="*/ 60 w 613"/>
                  <a:gd name="T89" fmla="*/ 71 h 552"/>
                  <a:gd name="T90" fmla="*/ 65 w 613"/>
                  <a:gd name="T91" fmla="*/ 61 h 552"/>
                  <a:gd name="T92" fmla="*/ 70 w 613"/>
                  <a:gd name="T93" fmla="*/ 57 h 552"/>
                  <a:gd name="T94" fmla="*/ 67 w 613"/>
                  <a:gd name="T95" fmla="*/ 61 h 552"/>
                  <a:gd name="T96" fmla="*/ 67 w 613"/>
                  <a:gd name="T97" fmla="*/ 66 h 552"/>
                  <a:gd name="T98" fmla="*/ 73 w 613"/>
                  <a:gd name="T99" fmla="*/ 64 h 552"/>
                  <a:gd name="T100" fmla="*/ 82 w 613"/>
                  <a:gd name="T101" fmla="*/ 59 h 552"/>
                  <a:gd name="T102" fmla="*/ 88 w 613"/>
                  <a:gd name="T103" fmla="*/ 51 h 552"/>
                  <a:gd name="T104" fmla="*/ 94 w 613"/>
                  <a:gd name="T105" fmla="*/ 47 h 552"/>
                  <a:gd name="T106" fmla="*/ 98 w 613"/>
                  <a:gd name="T107" fmla="*/ 37 h 552"/>
                  <a:gd name="T108" fmla="*/ 100 w 613"/>
                  <a:gd name="T109" fmla="*/ 31 h 552"/>
                  <a:gd name="T110" fmla="*/ 99 w 613"/>
                  <a:gd name="T111" fmla="*/ 23 h 552"/>
                  <a:gd name="T112" fmla="*/ 100 w 613"/>
                  <a:gd name="T113" fmla="*/ 18 h 552"/>
                  <a:gd name="T114" fmla="*/ 103 w 613"/>
                  <a:gd name="T115" fmla="*/ 10 h 552"/>
                  <a:gd name="T116" fmla="*/ 105 w 613"/>
                  <a:gd name="T117" fmla="*/ 4 h 552"/>
                  <a:gd name="T118" fmla="*/ 108 w 613"/>
                  <a:gd name="T119" fmla="*/ 10 h 552"/>
                  <a:gd name="T120" fmla="*/ 112 w 613"/>
                  <a:gd name="T121" fmla="*/ 8 h 552"/>
                  <a:gd name="T122" fmla="*/ 112 w 613"/>
                  <a:gd name="T123" fmla="*/ 4 h 552"/>
                  <a:gd name="T124" fmla="*/ 110 w 613"/>
                  <a:gd name="T125" fmla="*/ 1 h 5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3"/>
                  <a:gd name="T190" fmla="*/ 0 h 552"/>
                  <a:gd name="T191" fmla="*/ 613 w 613"/>
                  <a:gd name="T192" fmla="*/ 552 h 5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8" name="Freeform 110"/>
              <p:cNvSpPr>
                <a:spLocks noChangeAspect="1"/>
              </p:cNvSpPr>
              <p:nvPr/>
            </p:nvSpPr>
            <p:spPr bwMode="gray">
              <a:xfrm>
                <a:off x="3966" y="2088"/>
                <a:ext cx="28" cy="21"/>
              </a:xfrm>
              <a:custGeom>
                <a:avLst/>
                <a:gdLst>
                  <a:gd name="T0" fmla="*/ 23 w 140"/>
                  <a:gd name="T1" fmla="*/ 14 h 107"/>
                  <a:gd name="T2" fmla="*/ 20 w 140"/>
                  <a:gd name="T3" fmla="*/ 12 h 107"/>
                  <a:gd name="T4" fmla="*/ 18 w 140"/>
                  <a:gd name="T5" fmla="*/ 11 h 107"/>
                  <a:gd name="T6" fmla="*/ 15 w 140"/>
                  <a:gd name="T7" fmla="*/ 12 h 107"/>
                  <a:gd name="T8" fmla="*/ 13 w 140"/>
                  <a:gd name="T9" fmla="*/ 13 h 107"/>
                  <a:gd name="T10" fmla="*/ 12 w 140"/>
                  <a:gd name="T11" fmla="*/ 16 h 107"/>
                  <a:gd name="T12" fmla="*/ 10 w 140"/>
                  <a:gd name="T13" fmla="*/ 19 h 107"/>
                  <a:gd name="T14" fmla="*/ 10 w 140"/>
                  <a:gd name="T15" fmla="*/ 21 h 107"/>
                  <a:gd name="T16" fmla="*/ 8 w 140"/>
                  <a:gd name="T17" fmla="*/ 21 h 107"/>
                  <a:gd name="T18" fmla="*/ 6 w 140"/>
                  <a:gd name="T19" fmla="*/ 20 h 107"/>
                  <a:gd name="T20" fmla="*/ 5 w 140"/>
                  <a:gd name="T21" fmla="*/ 19 h 107"/>
                  <a:gd name="T22" fmla="*/ 4 w 140"/>
                  <a:gd name="T23" fmla="*/ 16 h 107"/>
                  <a:gd name="T24" fmla="*/ 4 w 140"/>
                  <a:gd name="T25" fmla="*/ 15 h 107"/>
                  <a:gd name="T26" fmla="*/ 3 w 140"/>
                  <a:gd name="T27" fmla="*/ 14 h 107"/>
                  <a:gd name="T28" fmla="*/ 2 w 140"/>
                  <a:gd name="T29" fmla="*/ 13 h 107"/>
                  <a:gd name="T30" fmla="*/ 0 w 140"/>
                  <a:gd name="T31" fmla="*/ 13 h 107"/>
                  <a:gd name="T32" fmla="*/ 3 w 140"/>
                  <a:gd name="T33" fmla="*/ 10 h 107"/>
                  <a:gd name="T34" fmla="*/ 7 w 140"/>
                  <a:gd name="T35" fmla="*/ 5 h 107"/>
                  <a:gd name="T36" fmla="*/ 10 w 140"/>
                  <a:gd name="T37" fmla="*/ 5 h 107"/>
                  <a:gd name="T38" fmla="*/ 11 w 140"/>
                  <a:gd name="T39" fmla="*/ 5 h 107"/>
                  <a:gd name="T40" fmla="*/ 14 w 140"/>
                  <a:gd name="T41" fmla="*/ 5 h 107"/>
                  <a:gd name="T42" fmla="*/ 16 w 140"/>
                  <a:gd name="T43" fmla="*/ 4 h 107"/>
                  <a:gd name="T44" fmla="*/ 16 w 140"/>
                  <a:gd name="T45" fmla="*/ 3 h 107"/>
                  <a:gd name="T46" fmla="*/ 19 w 140"/>
                  <a:gd name="T47" fmla="*/ 0 h 107"/>
                  <a:gd name="T48" fmla="*/ 20 w 140"/>
                  <a:gd name="T49" fmla="*/ 0 h 107"/>
                  <a:gd name="T50" fmla="*/ 22 w 140"/>
                  <a:gd name="T51" fmla="*/ 1 h 107"/>
                  <a:gd name="T52" fmla="*/ 25 w 140"/>
                  <a:gd name="T53" fmla="*/ 2 h 107"/>
                  <a:gd name="T54" fmla="*/ 26 w 140"/>
                  <a:gd name="T55" fmla="*/ 2 h 107"/>
                  <a:gd name="T56" fmla="*/ 28 w 140"/>
                  <a:gd name="T57" fmla="*/ 6 h 107"/>
                  <a:gd name="T58" fmla="*/ 28 w 140"/>
                  <a:gd name="T59" fmla="*/ 7 h 107"/>
                  <a:gd name="T60" fmla="*/ 27 w 140"/>
                  <a:gd name="T61" fmla="*/ 9 h 107"/>
                  <a:gd name="T62" fmla="*/ 26 w 140"/>
                  <a:gd name="T63" fmla="*/ 9 h 107"/>
                  <a:gd name="T64" fmla="*/ 25 w 140"/>
                  <a:gd name="T65" fmla="*/ 11 h 107"/>
                  <a:gd name="T66" fmla="*/ 24 w 140"/>
                  <a:gd name="T67" fmla="*/ 12 h 107"/>
                  <a:gd name="T68" fmla="*/ 23 w 140"/>
                  <a:gd name="T69" fmla="*/ 14 h 1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0"/>
                  <a:gd name="T106" fmla="*/ 0 h 107"/>
                  <a:gd name="T107" fmla="*/ 140 w 140"/>
                  <a:gd name="T108" fmla="*/ 107 h 1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9" name="Freeform 111"/>
              <p:cNvSpPr>
                <a:spLocks noChangeAspect="1"/>
              </p:cNvSpPr>
              <p:nvPr/>
            </p:nvSpPr>
            <p:spPr bwMode="gray">
              <a:xfrm>
                <a:off x="3938" y="2093"/>
                <a:ext cx="26" cy="38"/>
              </a:xfrm>
              <a:custGeom>
                <a:avLst/>
                <a:gdLst>
                  <a:gd name="T0" fmla="*/ 14 w 131"/>
                  <a:gd name="T1" fmla="*/ 0 h 187"/>
                  <a:gd name="T2" fmla="*/ 11 w 131"/>
                  <a:gd name="T3" fmla="*/ 1 h 187"/>
                  <a:gd name="T4" fmla="*/ 8 w 131"/>
                  <a:gd name="T5" fmla="*/ 4 h 187"/>
                  <a:gd name="T6" fmla="*/ 6 w 131"/>
                  <a:gd name="T7" fmla="*/ 6 h 187"/>
                  <a:gd name="T8" fmla="*/ 4 w 131"/>
                  <a:gd name="T9" fmla="*/ 6 h 187"/>
                  <a:gd name="T10" fmla="*/ 0 w 131"/>
                  <a:gd name="T11" fmla="*/ 10 h 187"/>
                  <a:gd name="T12" fmla="*/ 3 w 131"/>
                  <a:gd name="T13" fmla="*/ 13 h 187"/>
                  <a:gd name="T14" fmla="*/ 2 w 131"/>
                  <a:gd name="T15" fmla="*/ 13 h 187"/>
                  <a:gd name="T16" fmla="*/ 2 w 131"/>
                  <a:gd name="T17" fmla="*/ 18 h 187"/>
                  <a:gd name="T18" fmla="*/ 5 w 131"/>
                  <a:gd name="T19" fmla="*/ 16 h 187"/>
                  <a:gd name="T20" fmla="*/ 8 w 131"/>
                  <a:gd name="T21" fmla="*/ 15 h 187"/>
                  <a:gd name="T22" fmla="*/ 6 w 131"/>
                  <a:gd name="T23" fmla="*/ 13 h 187"/>
                  <a:gd name="T24" fmla="*/ 7 w 131"/>
                  <a:gd name="T25" fmla="*/ 10 h 187"/>
                  <a:gd name="T26" fmla="*/ 10 w 131"/>
                  <a:gd name="T27" fmla="*/ 15 h 187"/>
                  <a:gd name="T28" fmla="*/ 11 w 131"/>
                  <a:gd name="T29" fmla="*/ 17 h 187"/>
                  <a:gd name="T30" fmla="*/ 9 w 131"/>
                  <a:gd name="T31" fmla="*/ 23 h 187"/>
                  <a:gd name="T32" fmla="*/ 7 w 131"/>
                  <a:gd name="T33" fmla="*/ 26 h 187"/>
                  <a:gd name="T34" fmla="*/ 8 w 131"/>
                  <a:gd name="T35" fmla="*/ 32 h 187"/>
                  <a:gd name="T36" fmla="*/ 8 w 131"/>
                  <a:gd name="T37" fmla="*/ 35 h 187"/>
                  <a:gd name="T38" fmla="*/ 12 w 131"/>
                  <a:gd name="T39" fmla="*/ 34 h 187"/>
                  <a:gd name="T40" fmla="*/ 11 w 131"/>
                  <a:gd name="T41" fmla="*/ 29 h 187"/>
                  <a:gd name="T42" fmla="*/ 12 w 131"/>
                  <a:gd name="T43" fmla="*/ 31 h 187"/>
                  <a:gd name="T44" fmla="*/ 13 w 131"/>
                  <a:gd name="T45" fmla="*/ 35 h 187"/>
                  <a:gd name="T46" fmla="*/ 14 w 131"/>
                  <a:gd name="T47" fmla="*/ 38 h 187"/>
                  <a:gd name="T48" fmla="*/ 16 w 131"/>
                  <a:gd name="T49" fmla="*/ 34 h 187"/>
                  <a:gd name="T50" fmla="*/ 19 w 131"/>
                  <a:gd name="T51" fmla="*/ 33 h 187"/>
                  <a:gd name="T52" fmla="*/ 21 w 131"/>
                  <a:gd name="T53" fmla="*/ 24 h 187"/>
                  <a:gd name="T54" fmla="*/ 24 w 131"/>
                  <a:gd name="T55" fmla="*/ 18 h 187"/>
                  <a:gd name="T56" fmla="*/ 26 w 131"/>
                  <a:gd name="T57" fmla="*/ 14 h 187"/>
                  <a:gd name="T58" fmla="*/ 25 w 131"/>
                  <a:gd name="T59" fmla="*/ 10 h 187"/>
                  <a:gd name="T60" fmla="*/ 22 w 131"/>
                  <a:gd name="T61" fmla="*/ 8 h 187"/>
                  <a:gd name="T62" fmla="*/ 22 w 131"/>
                  <a:gd name="T63" fmla="*/ 4 h 187"/>
                  <a:gd name="T64" fmla="*/ 17 w 131"/>
                  <a:gd name="T65" fmla="*/ 4 h 187"/>
                  <a:gd name="T66" fmla="*/ 15 w 131"/>
                  <a:gd name="T67" fmla="*/ 1 h 1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1"/>
                  <a:gd name="T103" fmla="*/ 0 h 187"/>
                  <a:gd name="T104" fmla="*/ 131 w 131"/>
                  <a:gd name="T105" fmla="*/ 187 h 1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55" name="Freeform 112"/>
            <p:cNvSpPr>
              <a:spLocks noChangeAspect="1"/>
            </p:cNvSpPr>
            <p:nvPr/>
          </p:nvSpPr>
          <p:spPr bwMode="gray">
            <a:xfrm>
              <a:off x="7127328" y="3840283"/>
              <a:ext cx="76455" cy="117296"/>
            </a:xfrm>
            <a:custGeom>
              <a:avLst/>
              <a:gdLst>
                <a:gd name="T0" fmla="*/ 2147483647 w 190"/>
                <a:gd name="T1" fmla="*/ 2147483647 h 285"/>
                <a:gd name="T2" fmla="*/ 2147483647 w 190"/>
                <a:gd name="T3" fmla="*/ 2147483647 h 285"/>
                <a:gd name="T4" fmla="*/ 2147483647 w 190"/>
                <a:gd name="T5" fmla="*/ 2147483647 h 285"/>
                <a:gd name="T6" fmla="*/ 2147483647 w 190"/>
                <a:gd name="T7" fmla="*/ 2147483647 h 285"/>
                <a:gd name="T8" fmla="*/ 2147483647 w 190"/>
                <a:gd name="T9" fmla="*/ 2147483647 h 285"/>
                <a:gd name="T10" fmla="*/ 2147483647 w 190"/>
                <a:gd name="T11" fmla="*/ 2147483647 h 285"/>
                <a:gd name="T12" fmla="*/ 2147483647 w 190"/>
                <a:gd name="T13" fmla="*/ 2147483647 h 285"/>
                <a:gd name="T14" fmla="*/ 2147483647 w 190"/>
                <a:gd name="T15" fmla="*/ 2147483647 h 285"/>
                <a:gd name="T16" fmla="*/ 2147483647 w 190"/>
                <a:gd name="T17" fmla="*/ 2147483647 h 285"/>
                <a:gd name="T18" fmla="*/ 2147483647 w 190"/>
                <a:gd name="T19" fmla="*/ 2147483647 h 285"/>
                <a:gd name="T20" fmla="*/ 2147483647 w 190"/>
                <a:gd name="T21" fmla="*/ 2147483647 h 285"/>
                <a:gd name="T22" fmla="*/ 2147483647 w 190"/>
                <a:gd name="T23" fmla="*/ 2147483647 h 285"/>
                <a:gd name="T24" fmla="*/ 2147483647 w 190"/>
                <a:gd name="T25" fmla="*/ 2147483647 h 285"/>
                <a:gd name="T26" fmla="*/ 2147483647 w 190"/>
                <a:gd name="T27" fmla="*/ 2147483647 h 285"/>
                <a:gd name="T28" fmla="*/ 2147483647 w 190"/>
                <a:gd name="T29" fmla="*/ 2147483647 h 285"/>
                <a:gd name="T30" fmla="*/ 2147483647 w 190"/>
                <a:gd name="T31" fmla="*/ 2147483647 h 285"/>
                <a:gd name="T32" fmla="*/ 2147483647 w 190"/>
                <a:gd name="T33" fmla="*/ 2147483647 h 285"/>
                <a:gd name="T34" fmla="*/ 2147483647 w 190"/>
                <a:gd name="T35" fmla="*/ 2147483647 h 285"/>
                <a:gd name="T36" fmla="*/ 2147483647 w 190"/>
                <a:gd name="T37" fmla="*/ 2147483647 h 285"/>
                <a:gd name="T38" fmla="*/ 2147483647 w 190"/>
                <a:gd name="T39" fmla="*/ 2147483647 h 285"/>
                <a:gd name="T40" fmla="*/ 2147483647 w 190"/>
                <a:gd name="T41" fmla="*/ 2147483647 h 285"/>
                <a:gd name="T42" fmla="*/ 2147483647 w 190"/>
                <a:gd name="T43" fmla="*/ 2147483647 h 285"/>
                <a:gd name="T44" fmla="*/ 2147483647 w 190"/>
                <a:gd name="T45" fmla="*/ 2147483647 h 285"/>
                <a:gd name="T46" fmla="*/ 2147483647 w 190"/>
                <a:gd name="T47" fmla="*/ 2147483647 h 285"/>
                <a:gd name="T48" fmla="*/ 2147483647 w 190"/>
                <a:gd name="T49" fmla="*/ 2147483647 h 285"/>
                <a:gd name="T50" fmla="*/ 2147483647 w 190"/>
                <a:gd name="T51" fmla="*/ 2147483647 h 285"/>
                <a:gd name="T52" fmla="*/ 2147483647 w 190"/>
                <a:gd name="T53" fmla="*/ 2147483647 h 285"/>
                <a:gd name="T54" fmla="*/ 2147483647 w 190"/>
                <a:gd name="T55" fmla="*/ 2147483647 h 285"/>
                <a:gd name="T56" fmla="*/ 2147483647 w 190"/>
                <a:gd name="T57" fmla="*/ 2147483647 h 285"/>
                <a:gd name="T58" fmla="*/ 2147483647 w 190"/>
                <a:gd name="T59" fmla="*/ 2147483647 h 285"/>
                <a:gd name="T60" fmla="*/ 2147483647 w 190"/>
                <a:gd name="T61" fmla="*/ 2147483647 h 285"/>
                <a:gd name="T62" fmla="*/ 2147483647 w 190"/>
                <a:gd name="T63" fmla="*/ 2147483647 h 285"/>
                <a:gd name="T64" fmla="*/ 2147483647 w 190"/>
                <a:gd name="T65" fmla="*/ 2147483647 h 285"/>
                <a:gd name="T66" fmla="*/ 2147483647 w 190"/>
                <a:gd name="T67" fmla="*/ 2147483647 h 285"/>
                <a:gd name="T68" fmla="*/ 2147483647 w 190"/>
                <a:gd name="T69" fmla="*/ 2147483647 h 285"/>
                <a:gd name="T70" fmla="*/ 2147483647 w 190"/>
                <a:gd name="T71" fmla="*/ 2147483647 h 285"/>
                <a:gd name="T72" fmla="*/ 0 w 190"/>
                <a:gd name="T73" fmla="*/ 2147483647 h 285"/>
                <a:gd name="T74" fmla="*/ 2147483647 w 190"/>
                <a:gd name="T75" fmla="*/ 2147483647 h 285"/>
                <a:gd name="T76" fmla="*/ 2147483647 w 190"/>
                <a:gd name="T77" fmla="*/ 2147483647 h 285"/>
                <a:gd name="T78" fmla="*/ 2147483647 w 190"/>
                <a:gd name="T79" fmla="*/ 2147483647 h 285"/>
                <a:gd name="T80" fmla="*/ 2147483647 w 190"/>
                <a:gd name="T81" fmla="*/ 2147483647 h 285"/>
                <a:gd name="T82" fmla="*/ 2147483647 w 190"/>
                <a:gd name="T83" fmla="*/ 2147483647 h 285"/>
                <a:gd name="T84" fmla="*/ 2147483647 w 190"/>
                <a:gd name="T85" fmla="*/ 2147483647 h 285"/>
                <a:gd name="T86" fmla="*/ 2147483647 w 190"/>
                <a:gd name="T87" fmla="*/ 2147483647 h 285"/>
                <a:gd name="T88" fmla="*/ 2147483647 w 190"/>
                <a:gd name="T89" fmla="*/ 2147483647 h 285"/>
                <a:gd name="T90" fmla="*/ 2147483647 w 190"/>
                <a:gd name="T91" fmla="*/ 2147483647 h 285"/>
                <a:gd name="T92" fmla="*/ 2147483647 w 190"/>
                <a:gd name="T93" fmla="*/ 2147483647 h 285"/>
                <a:gd name="T94" fmla="*/ 2147483647 w 190"/>
                <a:gd name="T95" fmla="*/ 2147483647 h 285"/>
                <a:gd name="T96" fmla="*/ 2147483647 w 190"/>
                <a:gd name="T97" fmla="*/ 2147483647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0"/>
                <a:gd name="T148" fmla="*/ 0 h 285"/>
                <a:gd name="T149" fmla="*/ 190 w 190"/>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56" name="Freeform 113"/>
            <p:cNvSpPr>
              <a:spLocks noChangeAspect="1"/>
            </p:cNvSpPr>
            <p:nvPr/>
          </p:nvSpPr>
          <p:spPr bwMode="gray">
            <a:xfrm>
              <a:off x="6278674" y="3398167"/>
              <a:ext cx="700330" cy="350384"/>
            </a:xfrm>
            <a:custGeom>
              <a:avLst/>
              <a:gdLst>
                <a:gd name="T0" fmla="*/ 2147483647 w 1734"/>
                <a:gd name="T1" fmla="*/ 2147483647 h 848"/>
                <a:gd name="T2" fmla="*/ 2147483647 w 1734"/>
                <a:gd name="T3" fmla="*/ 2147483647 h 848"/>
                <a:gd name="T4" fmla="*/ 2147483647 w 1734"/>
                <a:gd name="T5" fmla="*/ 2147483647 h 848"/>
                <a:gd name="T6" fmla="*/ 2147483647 w 1734"/>
                <a:gd name="T7" fmla="*/ 2147483647 h 848"/>
                <a:gd name="T8" fmla="*/ 2147483647 w 1734"/>
                <a:gd name="T9" fmla="*/ 2147483647 h 848"/>
                <a:gd name="T10" fmla="*/ 2147483647 w 1734"/>
                <a:gd name="T11" fmla="*/ 2147483647 h 848"/>
                <a:gd name="T12" fmla="*/ 2147483647 w 1734"/>
                <a:gd name="T13" fmla="*/ 2147483647 h 848"/>
                <a:gd name="T14" fmla="*/ 2147483647 w 1734"/>
                <a:gd name="T15" fmla="*/ 2147483647 h 848"/>
                <a:gd name="T16" fmla="*/ 2147483647 w 1734"/>
                <a:gd name="T17" fmla="*/ 2147483647 h 848"/>
                <a:gd name="T18" fmla="*/ 2147483647 w 1734"/>
                <a:gd name="T19" fmla="*/ 2147483647 h 848"/>
                <a:gd name="T20" fmla="*/ 2147483647 w 1734"/>
                <a:gd name="T21" fmla="*/ 2147483647 h 848"/>
                <a:gd name="T22" fmla="*/ 2147483647 w 1734"/>
                <a:gd name="T23" fmla="*/ 2147483647 h 848"/>
                <a:gd name="T24" fmla="*/ 2147483647 w 1734"/>
                <a:gd name="T25" fmla="*/ 2147483647 h 848"/>
                <a:gd name="T26" fmla="*/ 2147483647 w 1734"/>
                <a:gd name="T27" fmla="*/ 2147483647 h 848"/>
                <a:gd name="T28" fmla="*/ 2147483647 w 1734"/>
                <a:gd name="T29" fmla="*/ 2147483647 h 848"/>
                <a:gd name="T30" fmla="*/ 2147483647 w 1734"/>
                <a:gd name="T31" fmla="*/ 2147483647 h 848"/>
                <a:gd name="T32" fmla="*/ 2147483647 w 1734"/>
                <a:gd name="T33" fmla="*/ 2147483647 h 848"/>
                <a:gd name="T34" fmla="*/ 2147483647 w 1734"/>
                <a:gd name="T35" fmla="*/ 2147483647 h 848"/>
                <a:gd name="T36" fmla="*/ 2147483647 w 1734"/>
                <a:gd name="T37" fmla="*/ 2147483647 h 848"/>
                <a:gd name="T38" fmla="*/ 2147483647 w 1734"/>
                <a:gd name="T39" fmla="*/ 2147483647 h 848"/>
                <a:gd name="T40" fmla="*/ 2147483647 w 1734"/>
                <a:gd name="T41" fmla="*/ 2147483647 h 848"/>
                <a:gd name="T42" fmla="*/ 2147483647 w 1734"/>
                <a:gd name="T43" fmla="*/ 2147483647 h 848"/>
                <a:gd name="T44" fmla="*/ 2147483647 w 1734"/>
                <a:gd name="T45" fmla="*/ 2147483647 h 848"/>
                <a:gd name="T46" fmla="*/ 2147483647 w 1734"/>
                <a:gd name="T47" fmla="*/ 2147483647 h 848"/>
                <a:gd name="T48" fmla="*/ 2147483647 w 1734"/>
                <a:gd name="T49" fmla="*/ 2147483647 h 848"/>
                <a:gd name="T50" fmla="*/ 2147483647 w 1734"/>
                <a:gd name="T51" fmla="*/ 2147483647 h 848"/>
                <a:gd name="T52" fmla="*/ 2147483647 w 1734"/>
                <a:gd name="T53" fmla="*/ 2147483647 h 848"/>
                <a:gd name="T54" fmla="*/ 2147483647 w 1734"/>
                <a:gd name="T55" fmla="*/ 2147483647 h 848"/>
                <a:gd name="T56" fmla="*/ 2147483647 w 1734"/>
                <a:gd name="T57" fmla="*/ 2147483647 h 848"/>
                <a:gd name="T58" fmla="*/ 2147483647 w 1734"/>
                <a:gd name="T59" fmla="*/ 2147483647 h 848"/>
                <a:gd name="T60" fmla="*/ 2147483647 w 1734"/>
                <a:gd name="T61" fmla="*/ 2147483647 h 848"/>
                <a:gd name="T62" fmla="*/ 2147483647 w 1734"/>
                <a:gd name="T63" fmla="*/ 2147483647 h 848"/>
                <a:gd name="T64" fmla="*/ 2147483647 w 1734"/>
                <a:gd name="T65" fmla="*/ 2147483647 h 848"/>
                <a:gd name="T66" fmla="*/ 2147483647 w 1734"/>
                <a:gd name="T67" fmla="*/ 2147483647 h 848"/>
                <a:gd name="T68" fmla="*/ 2147483647 w 1734"/>
                <a:gd name="T69" fmla="*/ 2147483647 h 848"/>
                <a:gd name="T70" fmla="*/ 2147483647 w 1734"/>
                <a:gd name="T71" fmla="*/ 2147483647 h 848"/>
                <a:gd name="T72" fmla="*/ 2147483647 w 1734"/>
                <a:gd name="T73" fmla="*/ 2147483647 h 848"/>
                <a:gd name="T74" fmla="*/ 2147483647 w 1734"/>
                <a:gd name="T75" fmla="*/ 2147483647 h 848"/>
                <a:gd name="T76" fmla="*/ 2147483647 w 1734"/>
                <a:gd name="T77" fmla="*/ 2147483647 h 848"/>
                <a:gd name="T78" fmla="*/ 2147483647 w 1734"/>
                <a:gd name="T79" fmla="*/ 2147483647 h 848"/>
                <a:gd name="T80" fmla="*/ 2147483647 w 1734"/>
                <a:gd name="T81" fmla="*/ 2147483647 h 848"/>
                <a:gd name="T82" fmla="*/ 2147483647 w 1734"/>
                <a:gd name="T83" fmla="*/ 2147483647 h 848"/>
                <a:gd name="T84" fmla="*/ 2147483647 w 1734"/>
                <a:gd name="T85" fmla="*/ 2147483647 h 848"/>
                <a:gd name="T86" fmla="*/ 2147483647 w 1734"/>
                <a:gd name="T87" fmla="*/ 2147483647 h 848"/>
                <a:gd name="T88" fmla="*/ 2147483647 w 1734"/>
                <a:gd name="T89" fmla="*/ 2147483647 h 848"/>
                <a:gd name="T90" fmla="*/ 2147483647 w 1734"/>
                <a:gd name="T91" fmla="*/ 2147483647 h 848"/>
                <a:gd name="T92" fmla="*/ 2147483647 w 1734"/>
                <a:gd name="T93" fmla="*/ 2147483647 h 848"/>
                <a:gd name="T94" fmla="*/ 2147483647 w 1734"/>
                <a:gd name="T95" fmla="*/ 2147483647 h 848"/>
                <a:gd name="T96" fmla="*/ 2147483647 w 1734"/>
                <a:gd name="T97" fmla="*/ 2147483647 h 848"/>
                <a:gd name="T98" fmla="*/ 2147483647 w 1734"/>
                <a:gd name="T99" fmla="*/ 2147483647 h 848"/>
                <a:gd name="T100" fmla="*/ 2147483647 w 1734"/>
                <a:gd name="T101" fmla="*/ 2147483647 h 848"/>
                <a:gd name="T102" fmla="*/ 2147483647 w 1734"/>
                <a:gd name="T103" fmla="*/ 2147483647 h 8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34"/>
                <a:gd name="T157" fmla="*/ 0 h 848"/>
                <a:gd name="T158" fmla="*/ 1734 w 1734"/>
                <a:gd name="T159" fmla="*/ 848 h 84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57" name="Freeform 114"/>
            <p:cNvSpPr>
              <a:spLocks noChangeAspect="1"/>
            </p:cNvSpPr>
            <p:nvPr/>
          </p:nvSpPr>
          <p:spPr bwMode="gray">
            <a:xfrm>
              <a:off x="6738935" y="4316984"/>
              <a:ext cx="51990" cy="48121"/>
            </a:xfrm>
            <a:custGeom>
              <a:avLst/>
              <a:gdLst>
                <a:gd name="T0" fmla="*/ 2147483647 w 127"/>
                <a:gd name="T1" fmla="*/ 2147483647 h 113"/>
                <a:gd name="T2" fmla="*/ 2147483647 w 127"/>
                <a:gd name="T3" fmla="*/ 2147483647 h 113"/>
                <a:gd name="T4" fmla="*/ 2147483647 w 127"/>
                <a:gd name="T5" fmla="*/ 0 h 113"/>
                <a:gd name="T6" fmla="*/ 2147483647 w 127"/>
                <a:gd name="T7" fmla="*/ 2147483647 h 113"/>
                <a:gd name="T8" fmla="*/ 2147483647 w 127"/>
                <a:gd name="T9" fmla="*/ 2147483647 h 113"/>
                <a:gd name="T10" fmla="*/ 2147483647 w 127"/>
                <a:gd name="T11" fmla="*/ 2147483647 h 113"/>
                <a:gd name="T12" fmla="*/ 2147483647 w 127"/>
                <a:gd name="T13" fmla="*/ 2147483647 h 113"/>
                <a:gd name="T14" fmla="*/ 2147483647 w 127"/>
                <a:gd name="T15" fmla="*/ 2147483647 h 113"/>
                <a:gd name="T16" fmla="*/ 2147483647 w 127"/>
                <a:gd name="T17" fmla="*/ 2147483647 h 113"/>
                <a:gd name="T18" fmla="*/ 2147483647 w 127"/>
                <a:gd name="T19" fmla="*/ 2147483647 h 113"/>
                <a:gd name="T20" fmla="*/ 2147483647 w 127"/>
                <a:gd name="T21" fmla="*/ 2147483647 h 113"/>
                <a:gd name="T22" fmla="*/ 2147483647 w 127"/>
                <a:gd name="T23" fmla="*/ 2147483647 h 113"/>
                <a:gd name="T24" fmla="*/ 2147483647 w 127"/>
                <a:gd name="T25" fmla="*/ 2147483647 h 113"/>
                <a:gd name="T26" fmla="*/ 2147483647 w 127"/>
                <a:gd name="T27" fmla="*/ 2147483647 h 113"/>
                <a:gd name="T28" fmla="*/ 2147483647 w 127"/>
                <a:gd name="T29" fmla="*/ 2147483647 h 113"/>
                <a:gd name="T30" fmla="*/ 2147483647 w 127"/>
                <a:gd name="T31" fmla="*/ 2147483647 h 113"/>
                <a:gd name="T32" fmla="*/ 2147483647 w 127"/>
                <a:gd name="T33" fmla="*/ 2147483647 h 113"/>
                <a:gd name="T34" fmla="*/ 2147483647 w 127"/>
                <a:gd name="T35" fmla="*/ 2147483647 h 113"/>
                <a:gd name="T36" fmla="*/ 0 w 127"/>
                <a:gd name="T37" fmla="*/ 2147483647 h 113"/>
                <a:gd name="T38" fmla="*/ 2147483647 w 127"/>
                <a:gd name="T39" fmla="*/ 2147483647 h 113"/>
                <a:gd name="T40" fmla="*/ 2147483647 w 127"/>
                <a:gd name="T41" fmla="*/ 2147483647 h 113"/>
                <a:gd name="T42" fmla="*/ 2147483647 w 127"/>
                <a:gd name="T43" fmla="*/ 2147483647 h 113"/>
                <a:gd name="T44" fmla="*/ 2147483647 w 127"/>
                <a:gd name="T45" fmla="*/ 2147483647 h 113"/>
                <a:gd name="T46" fmla="*/ 2147483647 w 127"/>
                <a:gd name="T47" fmla="*/ 2147483647 h 113"/>
                <a:gd name="T48" fmla="*/ 2147483647 w 127"/>
                <a:gd name="T49" fmla="*/ 2147483647 h 113"/>
                <a:gd name="T50" fmla="*/ 2147483647 w 127"/>
                <a:gd name="T51" fmla="*/ 2147483647 h 113"/>
                <a:gd name="T52" fmla="*/ 2147483647 w 127"/>
                <a:gd name="T53" fmla="*/ 2147483647 h 113"/>
                <a:gd name="T54" fmla="*/ 2147483647 w 127"/>
                <a:gd name="T55" fmla="*/ 2147483647 h 113"/>
                <a:gd name="T56" fmla="*/ 2147483647 w 127"/>
                <a:gd name="T57" fmla="*/ 2147483647 h 113"/>
                <a:gd name="T58" fmla="*/ 2147483647 w 127"/>
                <a:gd name="T59" fmla="*/ 2147483647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7"/>
                <a:gd name="T91" fmla="*/ 0 h 113"/>
                <a:gd name="T92" fmla="*/ 127 w 127"/>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58" name="Freeform 115"/>
            <p:cNvSpPr>
              <a:spLocks noChangeAspect="1"/>
            </p:cNvSpPr>
            <p:nvPr/>
          </p:nvSpPr>
          <p:spPr bwMode="gray">
            <a:xfrm>
              <a:off x="5962150" y="3350046"/>
              <a:ext cx="1359376" cy="965436"/>
            </a:xfrm>
            <a:custGeom>
              <a:avLst/>
              <a:gdLst>
                <a:gd name="T0" fmla="*/ 2147483647 w 3356"/>
                <a:gd name="T1" fmla="*/ 2147483647 h 2335"/>
                <a:gd name="T2" fmla="*/ 2147483647 w 3356"/>
                <a:gd name="T3" fmla="*/ 2147483647 h 2335"/>
                <a:gd name="T4" fmla="*/ 2147483647 w 3356"/>
                <a:gd name="T5" fmla="*/ 2147483647 h 2335"/>
                <a:gd name="T6" fmla="*/ 2147483647 w 3356"/>
                <a:gd name="T7" fmla="*/ 2147483647 h 2335"/>
                <a:gd name="T8" fmla="*/ 2147483647 w 3356"/>
                <a:gd name="T9" fmla="*/ 2147483647 h 2335"/>
                <a:gd name="T10" fmla="*/ 2147483647 w 3356"/>
                <a:gd name="T11" fmla="*/ 2147483647 h 2335"/>
                <a:gd name="T12" fmla="*/ 2147483647 w 3356"/>
                <a:gd name="T13" fmla="*/ 2147483647 h 2335"/>
                <a:gd name="T14" fmla="*/ 2147483647 w 3356"/>
                <a:gd name="T15" fmla="*/ 2147483647 h 2335"/>
                <a:gd name="T16" fmla="*/ 2147483647 w 3356"/>
                <a:gd name="T17" fmla="*/ 2147483647 h 2335"/>
                <a:gd name="T18" fmla="*/ 2147483647 w 3356"/>
                <a:gd name="T19" fmla="*/ 2147483647 h 2335"/>
                <a:gd name="T20" fmla="*/ 2147483647 w 3356"/>
                <a:gd name="T21" fmla="*/ 2147483647 h 2335"/>
                <a:gd name="T22" fmla="*/ 2147483647 w 3356"/>
                <a:gd name="T23" fmla="*/ 2147483647 h 2335"/>
                <a:gd name="T24" fmla="*/ 2147483647 w 3356"/>
                <a:gd name="T25" fmla="*/ 2147483647 h 2335"/>
                <a:gd name="T26" fmla="*/ 2147483647 w 3356"/>
                <a:gd name="T27" fmla="*/ 2147483647 h 2335"/>
                <a:gd name="T28" fmla="*/ 2147483647 w 3356"/>
                <a:gd name="T29" fmla="*/ 2147483647 h 2335"/>
                <a:gd name="T30" fmla="*/ 2147483647 w 3356"/>
                <a:gd name="T31" fmla="*/ 2147483647 h 2335"/>
                <a:gd name="T32" fmla="*/ 2147483647 w 3356"/>
                <a:gd name="T33" fmla="*/ 2147483647 h 2335"/>
                <a:gd name="T34" fmla="*/ 2147483647 w 3356"/>
                <a:gd name="T35" fmla="*/ 2147483647 h 2335"/>
                <a:gd name="T36" fmla="*/ 2147483647 w 3356"/>
                <a:gd name="T37" fmla="*/ 2147483647 h 2335"/>
                <a:gd name="T38" fmla="*/ 2147483647 w 3356"/>
                <a:gd name="T39" fmla="*/ 2147483647 h 2335"/>
                <a:gd name="T40" fmla="*/ 2147483647 w 3356"/>
                <a:gd name="T41" fmla="*/ 2147483647 h 2335"/>
                <a:gd name="T42" fmla="*/ 2147483647 w 3356"/>
                <a:gd name="T43" fmla="*/ 2147483647 h 2335"/>
                <a:gd name="T44" fmla="*/ 2147483647 w 3356"/>
                <a:gd name="T45" fmla="*/ 2147483647 h 2335"/>
                <a:gd name="T46" fmla="*/ 2147483647 w 3356"/>
                <a:gd name="T47" fmla="*/ 2147483647 h 2335"/>
                <a:gd name="T48" fmla="*/ 2147483647 w 3356"/>
                <a:gd name="T49" fmla="*/ 2147483647 h 2335"/>
                <a:gd name="T50" fmla="*/ 2147483647 w 3356"/>
                <a:gd name="T51" fmla="*/ 2147483647 h 2335"/>
                <a:gd name="T52" fmla="*/ 2147483647 w 3356"/>
                <a:gd name="T53" fmla="*/ 2147483647 h 2335"/>
                <a:gd name="T54" fmla="*/ 2147483647 w 3356"/>
                <a:gd name="T55" fmla="*/ 2147483647 h 2335"/>
                <a:gd name="T56" fmla="*/ 2147483647 w 3356"/>
                <a:gd name="T57" fmla="*/ 2147483647 h 2335"/>
                <a:gd name="T58" fmla="*/ 2147483647 w 3356"/>
                <a:gd name="T59" fmla="*/ 2147483647 h 2335"/>
                <a:gd name="T60" fmla="*/ 2147483647 w 3356"/>
                <a:gd name="T61" fmla="*/ 2147483647 h 2335"/>
                <a:gd name="T62" fmla="*/ 2147483647 w 3356"/>
                <a:gd name="T63" fmla="*/ 2147483647 h 2335"/>
                <a:gd name="T64" fmla="*/ 2147483647 w 3356"/>
                <a:gd name="T65" fmla="*/ 2147483647 h 2335"/>
                <a:gd name="T66" fmla="*/ 2147483647 w 3356"/>
                <a:gd name="T67" fmla="*/ 2147483647 h 2335"/>
                <a:gd name="T68" fmla="*/ 2147483647 w 3356"/>
                <a:gd name="T69" fmla="*/ 2147483647 h 2335"/>
                <a:gd name="T70" fmla="*/ 2147483647 w 3356"/>
                <a:gd name="T71" fmla="*/ 2147483647 h 2335"/>
                <a:gd name="T72" fmla="*/ 2147483647 w 3356"/>
                <a:gd name="T73" fmla="*/ 2147483647 h 2335"/>
                <a:gd name="T74" fmla="*/ 2147483647 w 3356"/>
                <a:gd name="T75" fmla="*/ 2147483647 h 2335"/>
                <a:gd name="T76" fmla="*/ 2147483647 w 3356"/>
                <a:gd name="T77" fmla="*/ 2147483647 h 2335"/>
                <a:gd name="T78" fmla="*/ 2147483647 w 3356"/>
                <a:gd name="T79" fmla="*/ 2147483647 h 2335"/>
                <a:gd name="T80" fmla="*/ 2147483647 w 3356"/>
                <a:gd name="T81" fmla="*/ 2147483647 h 2335"/>
                <a:gd name="T82" fmla="*/ 2147483647 w 3356"/>
                <a:gd name="T83" fmla="*/ 0 h 2335"/>
                <a:gd name="T84" fmla="*/ 2147483647 w 3356"/>
                <a:gd name="T85" fmla="*/ 2147483647 h 2335"/>
                <a:gd name="T86" fmla="*/ 2147483647 w 3356"/>
                <a:gd name="T87" fmla="*/ 2147483647 h 2335"/>
                <a:gd name="T88" fmla="*/ 2147483647 w 3356"/>
                <a:gd name="T89" fmla="*/ 2147483647 h 2335"/>
                <a:gd name="T90" fmla="*/ 2147483647 w 3356"/>
                <a:gd name="T91" fmla="*/ 2147483647 h 2335"/>
                <a:gd name="T92" fmla="*/ 2147483647 w 3356"/>
                <a:gd name="T93" fmla="*/ 2147483647 h 2335"/>
                <a:gd name="T94" fmla="*/ 2147483647 w 3356"/>
                <a:gd name="T95" fmla="*/ 2147483647 h 2335"/>
                <a:gd name="T96" fmla="*/ 2147483647 w 3356"/>
                <a:gd name="T97" fmla="*/ 2147483647 h 2335"/>
                <a:gd name="T98" fmla="*/ 2147483647 w 3356"/>
                <a:gd name="T99" fmla="*/ 2147483647 h 2335"/>
                <a:gd name="T100" fmla="*/ 2147483647 w 3356"/>
                <a:gd name="T101" fmla="*/ 2147483647 h 2335"/>
                <a:gd name="T102" fmla="*/ 2147483647 w 3356"/>
                <a:gd name="T103" fmla="*/ 2147483647 h 2335"/>
                <a:gd name="T104" fmla="*/ 2147483647 w 3356"/>
                <a:gd name="T105" fmla="*/ 2147483647 h 2335"/>
                <a:gd name="T106" fmla="*/ 2147483647 w 3356"/>
                <a:gd name="T107" fmla="*/ 2147483647 h 2335"/>
                <a:gd name="T108" fmla="*/ 2147483647 w 3356"/>
                <a:gd name="T109" fmla="*/ 2147483647 h 2335"/>
                <a:gd name="T110" fmla="*/ 2147483647 w 3356"/>
                <a:gd name="T111" fmla="*/ 2147483647 h 2335"/>
                <a:gd name="T112" fmla="*/ 2147483647 w 3356"/>
                <a:gd name="T113" fmla="*/ 2147483647 h 2335"/>
                <a:gd name="T114" fmla="*/ 2147483647 w 3356"/>
                <a:gd name="T115" fmla="*/ 2147483647 h 2335"/>
                <a:gd name="T116" fmla="*/ 2147483647 w 3356"/>
                <a:gd name="T117" fmla="*/ 2147483647 h 2335"/>
                <a:gd name="T118" fmla="*/ 2147483647 w 3356"/>
                <a:gd name="T119" fmla="*/ 2147483647 h 2335"/>
                <a:gd name="T120" fmla="*/ 2147483647 w 3356"/>
                <a:gd name="T121" fmla="*/ 2147483647 h 2335"/>
                <a:gd name="T122" fmla="*/ 2147483647 w 3356"/>
                <a:gd name="T123" fmla="*/ 2147483647 h 2335"/>
                <a:gd name="T124" fmla="*/ 2147483647 w 3356"/>
                <a:gd name="T125" fmla="*/ 2147483647 h 2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56"/>
                <a:gd name="T190" fmla="*/ 0 h 2335"/>
                <a:gd name="T191" fmla="*/ 3356 w 3356"/>
                <a:gd name="T192" fmla="*/ 2335 h 23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sp>
          <p:nvSpPr>
            <p:cNvPr id="159" name="Freeform 116"/>
            <p:cNvSpPr>
              <a:spLocks noChangeAspect="1"/>
            </p:cNvSpPr>
            <p:nvPr/>
          </p:nvSpPr>
          <p:spPr bwMode="gray">
            <a:xfrm>
              <a:off x="7089101" y="3707948"/>
              <a:ext cx="139148" cy="156394"/>
            </a:xfrm>
            <a:custGeom>
              <a:avLst/>
              <a:gdLst>
                <a:gd name="T0" fmla="*/ 2147483647 w 349"/>
                <a:gd name="T1" fmla="*/ 2147483647 h 377"/>
                <a:gd name="T2" fmla="*/ 2147483647 w 349"/>
                <a:gd name="T3" fmla="*/ 2147483647 h 377"/>
                <a:gd name="T4" fmla="*/ 2147483647 w 349"/>
                <a:gd name="T5" fmla="*/ 2147483647 h 377"/>
                <a:gd name="T6" fmla="*/ 2147483647 w 349"/>
                <a:gd name="T7" fmla="*/ 2147483647 h 377"/>
                <a:gd name="T8" fmla="*/ 2147483647 w 349"/>
                <a:gd name="T9" fmla="*/ 2147483647 h 377"/>
                <a:gd name="T10" fmla="*/ 2147483647 w 349"/>
                <a:gd name="T11" fmla="*/ 2147483647 h 377"/>
                <a:gd name="T12" fmla="*/ 2147483647 w 349"/>
                <a:gd name="T13" fmla="*/ 2147483647 h 377"/>
                <a:gd name="T14" fmla="*/ 2147483647 w 349"/>
                <a:gd name="T15" fmla="*/ 2147483647 h 377"/>
                <a:gd name="T16" fmla="*/ 2147483647 w 349"/>
                <a:gd name="T17" fmla="*/ 2147483647 h 377"/>
                <a:gd name="T18" fmla="*/ 2147483647 w 349"/>
                <a:gd name="T19" fmla="*/ 2147483647 h 377"/>
                <a:gd name="T20" fmla="*/ 2147483647 w 349"/>
                <a:gd name="T21" fmla="*/ 2147483647 h 377"/>
                <a:gd name="T22" fmla="*/ 2147483647 w 349"/>
                <a:gd name="T23" fmla="*/ 2147483647 h 377"/>
                <a:gd name="T24" fmla="*/ 2147483647 w 349"/>
                <a:gd name="T25" fmla="*/ 2147483647 h 377"/>
                <a:gd name="T26" fmla="*/ 2147483647 w 349"/>
                <a:gd name="T27" fmla="*/ 2147483647 h 377"/>
                <a:gd name="T28" fmla="*/ 2147483647 w 349"/>
                <a:gd name="T29" fmla="*/ 2147483647 h 377"/>
                <a:gd name="T30" fmla="*/ 2147483647 w 349"/>
                <a:gd name="T31" fmla="*/ 2147483647 h 377"/>
                <a:gd name="T32" fmla="*/ 2147483647 w 349"/>
                <a:gd name="T33" fmla="*/ 2147483647 h 377"/>
                <a:gd name="T34" fmla="*/ 2147483647 w 349"/>
                <a:gd name="T35" fmla="*/ 2147483647 h 377"/>
                <a:gd name="T36" fmla="*/ 2147483647 w 349"/>
                <a:gd name="T37" fmla="*/ 2147483647 h 377"/>
                <a:gd name="T38" fmla="*/ 2147483647 w 349"/>
                <a:gd name="T39" fmla="*/ 2147483647 h 377"/>
                <a:gd name="T40" fmla="*/ 2147483647 w 349"/>
                <a:gd name="T41" fmla="*/ 2147483647 h 377"/>
                <a:gd name="T42" fmla="*/ 2147483647 w 349"/>
                <a:gd name="T43" fmla="*/ 2147483647 h 377"/>
                <a:gd name="T44" fmla="*/ 2147483647 w 349"/>
                <a:gd name="T45" fmla="*/ 2147483647 h 377"/>
                <a:gd name="T46" fmla="*/ 2147483647 w 349"/>
                <a:gd name="T47" fmla="*/ 2147483647 h 377"/>
                <a:gd name="T48" fmla="*/ 2147483647 w 349"/>
                <a:gd name="T49" fmla="*/ 2147483647 h 377"/>
                <a:gd name="T50" fmla="*/ 0 w 349"/>
                <a:gd name="T51" fmla="*/ 2147483647 h 377"/>
                <a:gd name="T52" fmla="*/ 2147483647 w 349"/>
                <a:gd name="T53" fmla="*/ 2147483647 h 377"/>
                <a:gd name="T54" fmla="*/ 2147483647 w 349"/>
                <a:gd name="T55" fmla="*/ 2147483647 h 377"/>
                <a:gd name="T56" fmla="*/ 2147483647 w 349"/>
                <a:gd name="T57" fmla="*/ 2147483647 h 377"/>
                <a:gd name="T58" fmla="*/ 2147483647 w 349"/>
                <a:gd name="T59" fmla="*/ 2147483647 h 377"/>
                <a:gd name="T60" fmla="*/ 2147483647 w 349"/>
                <a:gd name="T61" fmla="*/ 2147483647 h 377"/>
                <a:gd name="T62" fmla="*/ 2147483647 w 349"/>
                <a:gd name="T63" fmla="*/ 2147483647 h 377"/>
                <a:gd name="T64" fmla="*/ 2147483647 w 349"/>
                <a:gd name="T65" fmla="*/ 2147483647 h 377"/>
                <a:gd name="T66" fmla="*/ 2147483647 w 349"/>
                <a:gd name="T67" fmla="*/ 2147483647 h 377"/>
                <a:gd name="T68" fmla="*/ 2147483647 w 349"/>
                <a:gd name="T69" fmla="*/ 2147483647 h 377"/>
                <a:gd name="T70" fmla="*/ 2147483647 w 349"/>
                <a:gd name="T71" fmla="*/ 2147483647 h 377"/>
                <a:gd name="T72" fmla="*/ 2147483647 w 349"/>
                <a:gd name="T73" fmla="*/ 2147483647 h 377"/>
                <a:gd name="T74" fmla="*/ 2147483647 w 349"/>
                <a:gd name="T75" fmla="*/ 2147483647 h 377"/>
                <a:gd name="T76" fmla="*/ 2147483647 w 349"/>
                <a:gd name="T77" fmla="*/ 2147483647 h 377"/>
                <a:gd name="T78" fmla="*/ 2147483647 w 349"/>
                <a:gd name="T79" fmla="*/ 2147483647 h 377"/>
                <a:gd name="T80" fmla="*/ 2147483647 w 349"/>
                <a:gd name="T81" fmla="*/ 2147483647 h 377"/>
                <a:gd name="T82" fmla="*/ 2147483647 w 349"/>
                <a:gd name="T83" fmla="*/ 2147483647 h 377"/>
                <a:gd name="T84" fmla="*/ 2147483647 w 349"/>
                <a:gd name="T85" fmla="*/ 2147483647 h 377"/>
                <a:gd name="T86" fmla="*/ 2147483647 w 349"/>
                <a:gd name="T87" fmla="*/ 2147483647 h 377"/>
                <a:gd name="T88" fmla="*/ 2147483647 w 349"/>
                <a:gd name="T89" fmla="*/ 2147483647 h 377"/>
                <a:gd name="T90" fmla="*/ 2147483647 w 349"/>
                <a:gd name="T91" fmla="*/ 2147483647 h 377"/>
                <a:gd name="T92" fmla="*/ 2147483647 w 349"/>
                <a:gd name="T93" fmla="*/ 2147483647 h 377"/>
                <a:gd name="T94" fmla="*/ 2147483647 w 349"/>
                <a:gd name="T95" fmla="*/ 2147483647 h 3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9"/>
                <a:gd name="T145" fmla="*/ 0 h 377"/>
                <a:gd name="T146" fmla="*/ 349 w 349"/>
                <a:gd name="T147" fmla="*/ 377 h 3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nvGrpSpPr>
            <p:cNvPr id="160" name="Group 117"/>
            <p:cNvGrpSpPr>
              <a:grpSpLocks noChangeAspect="1"/>
            </p:cNvGrpSpPr>
            <p:nvPr/>
          </p:nvGrpSpPr>
          <p:grpSpPr bwMode="auto">
            <a:xfrm>
              <a:off x="4763863" y="1626912"/>
              <a:ext cx="3786385" cy="2132579"/>
              <a:chOff x="2730" y="960"/>
              <a:chExt cx="1873" cy="1032"/>
            </a:xfrm>
            <a:grpFill/>
          </p:grpSpPr>
          <p:grpSp>
            <p:nvGrpSpPr>
              <p:cNvPr id="259" name="Group 118"/>
              <p:cNvGrpSpPr>
                <a:grpSpLocks noChangeAspect="1"/>
              </p:cNvGrpSpPr>
              <p:nvPr/>
            </p:nvGrpSpPr>
            <p:grpSpPr bwMode="auto">
              <a:xfrm>
                <a:off x="3044" y="960"/>
                <a:ext cx="1473" cy="481"/>
                <a:chOff x="3044" y="960"/>
                <a:chExt cx="1473" cy="481"/>
              </a:xfrm>
              <a:grpFill/>
            </p:grpSpPr>
            <p:sp>
              <p:nvSpPr>
                <p:cNvPr id="263" name="Freeform 119"/>
                <p:cNvSpPr>
                  <a:spLocks noChangeAspect="1"/>
                </p:cNvSpPr>
                <p:nvPr/>
              </p:nvSpPr>
              <p:spPr bwMode="gray">
                <a:xfrm>
                  <a:off x="3044" y="1416"/>
                  <a:ext cx="23" cy="25"/>
                </a:xfrm>
                <a:custGeom>
                  <a:avLst/>
                  <a:gdLst>
                    <a:gd name="T0" fmla="*/ 5 w 116"/>
                    <a:gd name="T1" fmla="*/ 2 h 126"/>
                    <a:gd name="T2" fmla="*/ 6 w 116"/>
                    <a:gd name="T3" fmla="*/ 1 h 126"/>
                    <a:gd name="T4" fmla="*/ 7 w 116"/>
                    <a:gd name="T5" fmla="*/ 1 h 126"/>
                    <a:gd name="T6" fmla="*/ 8 w 116"/>
                    <a:gd name="T7" fmla="*/ 1 h 126"/>
                    <a:gd name="T8" fmla="*/ 10 w 116"/>
                    <a:gd name="T9" fmla="*/ 0 h 126"/>
                    <a:gd name="T10" fmla="*/ 11 w 116"/>
                    <a:gd name="T11" fmla="*/ 0 h 126"/>
                    <a:gd name="T12" fmla="*/ 19 w 116"/>
                    <a:gd name="T13" fmla="*/ 7 h 126"/>
                    <a:gd name="T14" fmla="*/ 20 w 116"/>
                    <a:gd name="T15" fmla="*/ 10 h 126"/>
                    <a:gd name="T16" fmla="*/ 21 w 116"/>
                    <a:gd name="T17" fmla="*/ 11 h 126"/>
                    <a:gd name="T18" fmla="*/ 21 w 116"/>
                    <a:gd name="T19" fmla="*/ 7 h 126"/>
                    <a:gd name="T20" fmla="*/ 22 w 116"/>
                    <a:gd name="T21" fmla="*/ 10 h 126"/>
                    <a:gd name="T22" fmla="*/ 23 w 116"/>
                    <a:gd name="T23" fmla="*/ 13 h 126"/>
                    <a:gd name="T24" fmla="*/ 23 w 116"/>
                    <a:gd name="T25" fmla="*/ 15 h 126"/>
                    <a:gd name="T26" fmla="*/ 22 w 116"/>
                    <a:gd name="T27" fmla="*/ 13 h 126"/>
                    <a:gd name="T28" fmla="*/ 19 w 116"/>
                    <a:gd name="T29" fmla="*/ 15 h 126"/>
                    <a:gd name="T30" fmla="*/ 15 w 116"/>
                    <a:gd name="T31" fmla="*/ 21 h 126"/>
                    <a:gd name="T32" fmla="*/ 12 w 116"/>
                    <a:gd name="T33" fmla="*/ 22 h 126"/>
                    <a:gd name="T34" fmla="*/ 11 w 116"/>
                    <a:gd name="T35" fmla="*/ 22 h 126"/>
                    <a:gd name="T36" fmla="*/ 9 w 116"/>
                    <a:gd name="T37" fmla="*/ 25 h 126"/>
                    <a:gd name="T38" fmla="*/ 7 w 116"/>
                    <a:gd name="T39" fmla="*/ 25 h 126"/>
                    <a:gd name="T40" fmla="*/ 6 w 116"/>
                    <a:gd name="T41" fmla="*/ 23 h 126"/>
                    <a:gd name="T42" fmla="*/ 6 w 116"/>
                    <a:gd name="T43" fmla="*/ 25 h 126"/>
                    <a:gd name="T44" fmla="*/ 4 w 116"/>
                    <a:gd name="T45" fmla="*/ 23 h 126"/>
                    <a:gd name="T46" fmla="*/ 2 w 116"/>
                    <a:gd name="T47" fmla="*/ 21 h 126"/>
                    <a:gd name="T48" fmla="*/ 1 w 116"/>
                    <a:gd name="T49" fmla="*/ 21 h 126"/>
                    <a:gd name="T50" fmla="*/ 1 w 116"/>
                    <a:gd name="T51" fmla="*/ 23 h 126"/>
                    <a:gd name="T52" fmla="*/ 2 w 116"/>
                    <a:gd name="T53" fmla="*/ 25 h 126"/>
                    <a:gd name="T54" fmla="*/ 0 w 116"/>
                    <a:gd name="T55" fmla="*/ 23 h 126"/>
                    <a:gd name="T56" fmla="*/ 0 w 116"/>
                    <a:gd name="T57" fmla="*/ 21 h 126"/>
                    <a:gd name="T58" fmla="*/ 0 w 116"/>
                    <a:gd name="T59" fmla="*/ 18 h 126"/>
                    <a:gd name="T60" fmla="*/ 1 w 116"/>
                    <a:gd name="T61" fmla="*/ 11 h 126"/>
                    <a:gd name="T62" fmla="*/ 1 w 116"/>
                    <a:gd name="T63" fmla="*/ 8 h 126"/>
                    <a:gd name="T64" fmla="*/ 4 w 116"/>
                    <a:gd name="T65" fmla="*/ 3 h 126"/>
                    <a:gd name="T66" fmla="*/ 5 w 116"/>
                    <a:gd name="T67" fmla="*/ 2 h 1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126"/>
                    <a:gd name="T104" fmla="*/ 116 w 116"/>
                    <a:gd name="T105" fmla="*/ 126 h 1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4" name="Freeform 120"/>
                <p:cNvSpPr>
                  <a:spLocks noChangeAspect="1"/>
                </p:cNvSpPr>
                <p:nvPr/>
              </p:nvSpPr>
              <p:spPr bwMode="gray">
                <a:xfrm>
                  <a:off x="3605" y="995"/>
                  <a:ext cx="67" cy="84"/>
                </a:xfrm>
                <a:custGeom>
                  <a:avLst/>
                  <a:gdLst>
                    <a:gd name="T0" fmla="*/ 8 w 337"/>
                    <a:gd name="T1" fmla="*/ 56 h 418"/>
                    <a:gd name="T2" fmla="*/ 10 w 337"/>
                    <a:gd name="T3" fmla="*/ 48 h 418"/>
                    <a:gd name="T4" fmla="*/ 13 w 337"/>
                    <a:gd name="T5" fmla="*/ 37 h 418"/>
                    <a:gd name="T6" fmla="*/ 19 w 337"/>
                    <a:gd name="T7" fmla="*/ 40 h 418"/>
                    <a:gd name="T8" fmla="*/ 16 w 337"/>
                    <a:gd name="T9" fmla="*/ 30 h 418"/>
                    <a:gd name="T10" fmla="*/ 18 w 337"/>
                    <a:gd name="T11" fmla="*/ 24 h 418"/>
                    <a:gd name="T12" fmla="*/ 18 w 337"/>
                    <a:gd name="T13" fmla="*/ 23 h 418"/>
                    <a:gd name="T14" fmla="*/ 20 w 337"/>
                    <a:gd name="T15" fmla="*/ 19 h 418"/>
                    <a:gd name="T16" fmla="*/ 21 w 337"/>
                    <a:gd name="T17" fmla="*/ 18 h 418"/>
                    <a:gd name="T18" fmla="*/ 25 w 337"/>
                    <a:gd name="T19" fmla="*/ 10 h 418"/>
                    <a:gd name="T20" fmla="*/ 25 w 337"/>
                    <a:gd name="T21" fmla="*/ 6 h 418"/>
                    <a:gd name="T22" fmla="*/ 27 w 337"/>
                    <a:gd name="T23" fmla="*/ 8 h 418"/>
                    <a:gd name="T24" fmla="*/ 31 w 337"/>
                    <a:gd name="T25" fmla="*/ 12 h 418"/>
                    <a:gd name="T26" fmla="*/ 31 w 337"/>
                    <a:gd name="T27" fmla="*/ 3 h 418"/>
                    <a:gd name="T28" fmla="*/ 39 w 337"/>
                    <a:gd name="T29" fmla="*/ 2 h 418"/>
                    <a:gd name="T30" fmla="*/ 39 w 337"/>
                    <a:gd name="T31" fmla="*/ 6 h 418"/>
                    <a:gd name="T32" fmla="*/ 41 w 337"/>
                    <a:gd name="T33" fmla="*/ 6 h 418"/>
                    <a:gd name="T34" fmla="*/ 39 w 337"/>
                    <a:gd name="T35" fmla="*/ 15 h 418"/>
                    <a:gd name="T36" fmla="*/ 39 w 337"/>
                    <a:gd name="T37" fmla="*/ 22 h 418"/>
                    <a:gd name="T38" fmla="*/ 42 w 337"/>
                    <a:gd name="T39" fmla="*/ 21 h 418"/>
                    <a:gd name="T40" fmla="*/ 44 w 337"/>
                    <a:gd name="T41" fmla="*/ 13 h 418"/>
                    <a:gd name="T42" fmla="*/ 46 w 337"/>
                    <a:gd name="T43" fmla="*/ 16 h 418"/>
                    <a:gd name="T44" fmla="*/ 47 w 337"/>
                    <a:gd name="T45" fmla="*/ 20 h 418"/>
                    <a:gd name="T46" fmla="*/ 50 w 337"/>
                    <a:gd name="T47" fmla="*/ 14 h 418"/>
                    <a:gd name="T48" fmla="*/ 52 w 337"/>
                    <a:gd name="T49" fmla="*/ 19 h 418"/>
                    <a:gd name="T50" fmla="*/ 52 w 337"/>
                    <a:gd name="T51" fmla="*/ 24 h 418"/>
                    <a:gd name="T52" fmla="*/ 54 w 337"/>
                    <a:gd name="T53" fmla="*/ 26 h 418"/>
                    <a:gd name="T54" fmla="*/ 55 w 337"/>
                    <a:gd name="T55" fmla="*/ 22 h 418"/>
                    <a:gd name="T56" fmla="*/ 58 w 337"/>
                    <a:gd name="T57" fmla="*/ 33 h 418"/>
                    <a:gd name="T58" fmla="*/ 66 w 337"/>
                    <a:gd name="T59" fmla="*/ 39 h 418"/>
                    <a:gd name="T60" fmla="*/ 67 w 337"/>
                    <a:gd name="T61" fmla="*/ 47 h 418"/>
                    <a:gd name="T62" fmla="*/ 67 w 337"/>
                    <a:gd name="T63" fmla="*/ 52 h 418"/>
                    <a:gd name="T64" fmla="*/ 63 w 337"/>
                    <a:gd name="T65" fmla="*/ 63 h 418"/>
                    <a:gd name="T66" fmla="*/ 60 w 337"/>
                    <a:gd name="T67" fmla="*/ 64 h 418"/>
                    <a:gd name="T68" fmla="*/ 48 w 337"/>
                    <a:gd name="T69" fmla="*/ 69 h 418"/>
                    <a:gd name="T70" fmla="*/ 43 w 337"/>
                    <a:gd name="T71" fmla="*/ 70 h 418"/>
                    <a:gd name="T72" fmla="*/ 40 w 337"/>
                    <a:gd name="T73" fmla="*/ 70 h 418"/>
                    <a:gd name="T74" fmla="*/ 38 w 337"/>
                    <a:gd name="T75" fmla="*/ 72 h 418"/>
                    <a:gd name="T76" fmla="*/ 30 w 337"/>
                    <a:gd name="T77" fmla="*/ 71 h 418"/>
                    <a:gd name="T78" fmla="*/ 26 w 337"/>
                    <a:gd name="T79" fmla="*/ 71 h 418"/>
                    <a:gd name="T80" fmla="*/ 18 w 337"/>
                    <a:gd name="T81" fmla="*/ 74 h 418"/>
                    <a:gd name="T82" fmla="*/ 15 w 337"/>
                    <a:gd name="T83" fmla="*/ 77 h 418"/>
                    <a:gd name="T84" fmla="*/ 8 w 337"/>
                    <a:gd name="T85" fmla="*/ 82 h 418"/>
                    <a:gd name="T86" fmla="*/ 1 w 337"/>
                    <a:gd name="T87" fmla="*/ 84 h 418"/>
                    <a:gd name="T88" fmla="*/ 2 w 337"/>
                    <a:gd name="T89" fmla="*/ 80 h 418"/>
                    <a:gd name="T90" fmla="*/ 0 w 337"/>
                    <a:gd name="T91" fmla="*/ 79 h 418"/>
                    <a:gd name="T92" fmla="*/ 2 w 337"/>
                    <a:gd name="T93" fmla="*/ 71 h 418"/>
                    <a:gd name="T94" fmla="*/ 7 w 337"/>
                    <a:gd name="T95" fmla="*/ 60 h 4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7"/>
                    <a:gd name="T145" fmla="*/ 0 h 418"/>
                    <a:gd name="T146" fmla="*/ 337 w 337"/>
                    <a:gd name="T147" fmla="*/ 418 h 4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5" name="Freeform 121"/>
                <p:cNvSpPr>
                  <a:spLocks noChangeAspect="1"/>
                </p:cNvSpPr>
                <p:nvPr/>
              </p:nvSpPr>
              <p:spPr bwMode="gray">
                <a:xfrm>
                  <a:off x="4015" y="1163"/>
                  <a:ext cx="73" cy="67"/>
                </a:xfrm>
                <a:custGeom>
                  <a:avLst/>
                  <a:gdLst>
                    <a:gd name="T0" fmla="*/ 36 w 365"/>
                    <a:gd name="T1" fmla="*/ 18 h 334"/>
                    <a:gd name="T2" fmla="*/ 37 w 365"/>
                    <a:gd name="T3" fmla="*/ 18 h 334"/>
                    <a:gd name="T4" fmla="*/ 40 w 365"/>
                    <a:gd name="T5" fmla="*/ 21 h 334"/>
                    <a:gd name="T6" fmla="*/ 39 w 365"/>
                    <a:gd name="T7" fmla="*/ 24 h 334"/>
                    <a:gd name="T8" fmla="*/ 39 w 365"/>
                    <a:gd name="T9" fmla="*/ 25 h 334"/>
                    <a:gd name="T10" fmla="*/ 41 w 365"/>
                    <a:gd name="T11" fmla="*/ 26 h 334"/>
                    <a:gd name="T12" fmla="*/ 43 w 365"/>
                    <a:gd name="T13" fmla="*/ 27 h 334"/>
                    <a:gd name="T14" fmla="*/ 46 w 365"/>
                    <a:gd name="T15" fmla="*/ 27 h 334"/>
                    <a:gd name="T16" fmla="*/ 47 w 365"/>
                    <a:gd name="T17" fmla="*/ 21 h 334"/>
                    <a:gd name="T18" fmla="*/ 45 w 365"/>
                    <a:gd name="T19" fmla="*/ 12 h 334"/>
                    <a:gd name="T20" fmla="*/ 47 w 365"/>
                    <a:gd name="T21" fmla="*/ 7 h 334"/>
                    <a:gd name="T22" fmla="*/ 54 w 365"/>
                    <a:gd name="T23" fmla="*/ 10 h 334"/>
                    <a:gd name="T24" fmla="*/ 58 w 365"/>
                    <a:gd name="T25" fmla="*/ 18 h 334"/>
                    <a:gd name="T26" fmla="*/ 61 w 365"/>
                    <a:gd name="T27" fmla="*/ 22 h 334"/>
                    <a:gd name="T28" fmla="*/ 63 w 365"/>
                    <a:gd name="T29" fmla="*/ 25 h 334"/>
                    <a:gd name="T30" fmla="*/ 62 w 365"/>
                    <a:gd name="T31" fmla="*/ 30 h 334"/>
                    <a:gd name="T32" fmla="*/ 60 w 365"/>
                    <a:gd name="T33" fmla="*/ 34 h 334"/>
                    <a:gd name="T34" fmla="*/ 59 w 365"/>
                    <a:gd name="T35" fmla="*/ 38 h 334"/>
                    <a:gd name="T36" fmla="*/ 62 w 365"/>
                    <a:gd name="T37" fmla="*/ 47 h 334"/>
                    <a:gd name="T38" fmla="*/ 69 w 365"/>
                    <a:gd name="T39" fmla="*/ 52 h 334"/>
                    <a:gd name="T40" fmla="*/ 73 w 365"/>
                    <a:gd name="T41" fmla="*/ 56 h 334"/>
                    <a:gd name="T42" fmla="*/ 69 w 365"/>
                    <a:gd name="T43" fmla="*/ 58 h 334"/>
                    <a:gd name="T44" fmla="*/ 63 w 365"/>
                    <a:gd name="T45" fmla="*/ 58 h 334"/>
                    <a:gd name="T46" fmla="*/ 61 w 365"/>
                    <a:gd name="T47" fmla="*/ 61 h 334"/>
                    <a:gd name="T48" fmla="*/ 57 w 365"/>
                    <a:gd name="T49" fmla="*/ 55 h 334"/>
                    <a:gd name="T50" fmla="*/ 56 w 365"/>
                    <a:gd name="T51" fmla="*/ 51 h 334"/>
                    <a:gd name="T52" fmla="*/ 48 w 365"/>
                    <a:gd name="T53" fmla="*/ 56 h 334"/>
                    <a:gd name="T54" fmla="*/ 42 w 365"/>
                    <a:gd name="T55" fmla="*/ 60 h 334"/>
                    <a:gd name="T56" fmla="*/ 35 w 365"/>
                    <a:gd name="T57" fmla="*/ 62 h 334"/>
                    <a:gd name="T58" fmla="*/ 34 w 365"/>
                    <a:gd name="T59" fmla="*/ 61 h 334"/>
                    <a:gd name="T60" fmla="*/ 34 w 365"/>
                    <a:gd name="T61" fmla="*/ 58 h 334"/>
                    <a:gd name="T62" fmla="*/ 32 w 365"/>
                    <a:gd name="T63" fmla="*/ 51 h 334"/>
                    <a:gd name="T64" fmla="*/ 29 w 365"/>
                    <a:gd name="T65" fmla="*/ 58 h 334"/>
                    <a:gd name="T66" fmla="*/ 30 w 365"/>
                    <a:gd name="T67" fmla="*/ 60 h 334"/>
                    <a:gd name="T68" fmla="*/ 28 w 365"/>
                    <a:gd name="T69" fmla="*/ 66 h 334"/>
                    <a:gd name="T70" fmla="*/ 23 w 365"/>
                    <a:gd name="T71" fmla="*/ 65 h 334"/>
                    <a:gd name="T72" fmla="*/ 14 w 365"/>
                    <a:gd name="T73" fmla="*/ 62 h 334"/>
                    <a:gd name="T74" fmla="*/ 11 w 365"/>
                    <a:gd name="T75" fmla="*/ 52 h 334"/>
                    <a:gd name="T76" fmla="*/ 3 w 365"/>
                    <a:gd name="T77" fmla="*/ 49 h 334"/>
                    <a:gd name="T78" fmla="*/ 0 w 365"/>
                    <a:gd name="T79" fmla="*/ 39 h 334"/>
                    <a:gd name="T80" fmla="*/ 4 w 365"/>
                    <a:gd name="T81" fmla="*/ 39 h 334"/>
                    <a:gd name="T82" fmla="*/ 5 w 365"/>
                    <a:gd name="T83" fmla="*/ 36 h 334"/>
                    <a:gd name="T84" fmla="*/ 3 w 365"/>
                    <a:gd name="T85" fmla="*/ 35 h 334"/>
                    <a:gd name="T86" fmla="*/ 5 w 365"/>
                    <a:gd name="T87" fmla="*/ 35 h 334"/>
                    <a:gd name="T88" fmla="*/ 3 w 365"/>
                    <a:gd name="T89" fmla="*/ 30 h 334"/>
                    <a:gd name="T90" fmla="*/ 2 w 365"/>
                    <a:gd name="T91" fmla="*/ 28 h 334"/>
                    <a:gd name="T92" fmla="*/ 4 w 365"/>
                    <a:gd name="T93" fmla="*/ 29 h 334"/>
                    <a:gd name="T94" fmla="*/ 3 w 365"/>
                    <a:gd name="T95" fmla="*/ 24 h 334"/>
                    <a:gd name="T96" fmla="*/ 5 w 365"/>
                    <a:gd name="T97" fmla="*/ 20 h 334"/>
                    <a:gd name="T98" fmla="*/ 9 w 365"/>
                    <a:gd name="T99" fmla="*/ 19 h 334"/>
                    <a:gd name="T100" fmla="*/ 7 w 365"/>
                    <a:gd name="T101" fmla="*/ 18 h 334"/>
                    <a:gd name="T102" fmla="*/ 5 w 365"/>
                    <a:gd name="T103" fmla="*/ 13 h 334"/>
                    <a:gd name="T104" fmla="*/ 7 w 365"/>
                    <a:gd name="T105" fmla="*/ 10 h 334"/>
                    <a:gd name="T106" fmla="*/ 13 w 365"/>
                    <a:gd name="T107" fmla="*/ 9 h 334"/>
                    <a:gd name="T108" fmla="*/ 16 w 365"/>
                    <a:gd name="T109" fmla="*/ 4 h 334"/>
                    <a:gd name="T110" fmla="*/ 24 w 365"/>
                    <a:gd name="T111" fmla="*/ 0 h 334"/>
                    <a:gd name="T112" fmla="*/ 23 w 365"/>
                    <a:gd name="T113" fmla="*/ 3 h 334"/>
                    <a:gd name="T114" fmla="*/ 29 w 365"/>
                    <a:gd name="T115" fmla="*/ 11 h 334"/>
                    <a:gd name="T116" fmla="*/ 32 w 365"/>
                    <a:gd name="T117" fmla="*/ 11 h 334"/>
                    <a:gd name="T118" fmla="*/ 34 w 365"/>
                    <a:gd name="T119" fmla="*/ 14 h 334"/>
                    <a:gd name="T120" fmla="*/ 34 w 365"/>
                    <a:gd name="T121" fmla="*/ 17 h 3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5"/>
                    <a:gd name="T184" fmla="*/ 0 h 334"/>
                    <a:gd name="T185" fmla="*/ 365 w 365"/>
                    <a:gd name="T186" fmla="*/ 334 h 3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6" name="Freeform 122"/>
                <p:cNvSpPr>
                  <a:spLocks noChangeAspect="1"/>
                </p:cNvSpPr>
                <p:nvPr/>
              </p:nvSpPr>
              <p:spPr bwMode="gray">
                <a:xfrm>
                  <a:off x="4066" y="1166"/>
                  <a:ext cx="44" cy="50"/>
                </a:xfrm>
                <a:custGeom>
                  <a:avLst/>
                  <a:gdLst>
                    <a:gd name="T0" fmla="*/ 0 w 224"/>
                    <a:gd name="T1" fmla="*/ 0 h 248"/>
                    <a:gd name="T2" fmla="*/ 3 w 224"/>
                    <a:gd name="T3" fmla="*/ 2 h 248"/>
                    <a:gd name="T4" fmla="*/ 6 w 224"/>
                    <a:gd name="T5" fmla="*/ 6 h 248"/>
                    <a:gd name="T6" fmla="*/ 8 w 224"/>
                    <a:gd name="T7" fmla="*/ 8 h 248"/>
                    <a:gd name="T8" fmla="*/ 11 w 224"/>
                    <a:gd name="T9" fmla="*/ 12 h 248"/>
                    <a:gd name="T10" fmla="*/ 13 w 224"/>
                    <a:gd name="T11" fmla="*/ 13 h 248"/>
                    <a:gd name="T12" fmla="*/ 17 w 224"/>
                    <a:gd name="T13" fmla="*/ 14 h 248"/>
                    <a:gd name="T14" fmla="*/ 21 w 224"/>
                    <a:gd name="T15" fmla="*/ 12 h 248"/>
                    <a:gd name="T16" fmla="*/ 23 w 224"/>
                    <a:gd name="T17" fmla="*/ 11 h 248"/>
                    <a:gd name="T18" fmla="*/ 27 w 224"/>
                    <a:gd name="T19" fmla="*/ 13 h 248"/>
                    <a:gd name="T20" fmla="*/ 30 w 224"/>
                    <a:gd name="T21" fmla="*/ 18 h 248"/>
                    <a:gd name="T22" fmla="*/ 33 w 224"/>
                    <a:gd name="T23" fmla="*/ 20 h 248"/>
                    <a:gd name="T24" fmla="*/ 36 w 224"/>
                    <a:gd name="T25" fmla="*/ 22 h 248"/>
                    <a:gd name="T26" fmla="*/ 39 w 224"/>
                    <a:gd name="T27" fmla="*/ 24 h 248"/>
                    <a:gd name="T28" fmla="*/ 42 w 224"/>
                    <a:gd name="T29" fmla="*/ 27 h 248"/>
                    <a:gd name="T30" fmla="*/ 44 w 224"/>
                    <a:gd name="T31" fmla="*/ 27 h 248"/>
                    <a:gd name="T32" fmla="*/ 44 w 224"/>
                    <a:gd name="T33" fmla="*/ 29 h 248"/>
                    <a:gd name="T34" fmla="*/ 40 w 224"/>
                    <a:gd name="T35" fmla="*/ 29 h 248"/>
                    <a:gd name="T36" fmla="*/ 39 w 224"/>
                    <a:gd name="T37" fmla="*/ 29 h 248"/>
                    <a:gd name="T38" fmla="*/ 38 w 224"/>
                    <a:gd name="T39" fmla="*/ 31 h 248"/>
                    <a:gd name="T40" fmla="*/ 36 w 224"/>
                    <a:gd name="T41" fmla="*/ 31 h 248"/>
                    <a:gd name="T42" fmla="*/ 36 w 224"/>
                    <a:gd name="T43" fmla="*/ 32 h 248"/>
                    <a:gd name="T44" fmla="*/ 36 w 224"/>
                    <a:gd name="T45" fmla="*/ 34 h 248"/>
                    <a:gd name="T46" fmla="*/ 36 w 224"/>
                    <a:gd name="T47" fmla="*/ 37 h 248"/>
                    <a:gd name="T48" fmla="*/ 37 w 224"/>
                    <a:gd name="T49" fmla="*/ 39 h 248"/>
                    <a:gd name="T50" fmla="*/ 36 w 224"/>
                    <a:gd name="T51" fmla="*/ 40 h 248"/>
                    <a:gd name="T52" fmla="*/ 35 w 224"/>
                    <a:gd name="T53" fmla="*/ 44 h 248"/>
                    <a:gd name="T54" fmla="*/ 33 w 224"/>
                    <a:gd name="T55" fmla="*/ 46 h 248"/>
                    <a:gd name="T56" fmla="*/ 32 w 224"/>
                    <a:gd name="T57" fmla="*/ 47 h 248"/>
                    <a:gd name="T58" fmla="*/ 27 w 224"/>
                    <a:gd name="T59" fmla="*/ 50 h 248"/>
                    <a:gd name="T60" fmla="*/ 25 w 224"/>
                    <a:gd name="T61" fmla="*/ 49 h 248"/>
                    <a:gd name="T62" fmla="*/ 18 w 224"/>
                    <a:gd name="T63" fmla="*/ 47 h 248"/>
                    <a:gd name="T64" fmla="*/ 15 w 224"/>
                    <a:gd name="T65" fmla="*/ 45 h 248"/>
                    <a:gd name="T66" fmla="*/ 11 w 224"/>
                    <a:gd name="T67" fmla="*/ 33 h 248"/>
                    <a:gd name="T68" fmla="*/ 11 w 224"/>
                    <a:gd name="T69" fmla="*/ 30 h 248"/>
                    <a:gd name="T70" fmla="*/ 14 w 224"/>
                    <a:gd name="T71" fmla="*/ 22 h 248"/>
                    <a:gd name="T72" fmla="*/ 14 w 224"/>
                    <a:gd name="T73" fmla="*/ 17 h 248"/>
                    <a:gd name="T74" fmla="*/ 13 w 224"/>
                    <a:gd name="T75" fmla="*/ 17 h 248"/>
                    <a:gd name="T76" fmla="*/ 12 w 224"/>
                    <a:gd name="T77" fmla="*/ 15 h 248"/>
                    <a:gd name="T78" fmla="*/ 3 w 224"/>
                    <a:gd name="T79" fmla="*/ 4 h 248"/>
                    <a:gd name="T80" fmla="*/ 2 w 224"/>
                    <a:gd name="T81" fmla="*/ 2 h 248"/>
                    <a:gd name="T82" fmla="*/ 0 w 224"/>
                    <a:gd name="T83" fmla="*/ 0 h 2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4"/>
                    <a:gd name="T127" fmla="*/ 0 h 248"/>
                    <a:gd name="T128" fmla="*/ 224 w 224"/>
                    <a:gd name="T129" fmla="*/ 248 h 2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7" name="Freeform 123"/>
                <p:cNvSpPr>
                  <a:spLocks noChangeAspect="1"/>
                </p:cNvSpPr>
                <p:nvPr/>
              </p:nvSpPr>
              <p:spPr bwMode="gray">
                <a:xfrm>
                  <a:off x="4119" y="1193"/>
                  <a:ext cx="54" cy="36"/>
                </a:xfrm>
                <a:custGeom>
                  <a:avLst/>
                  <a:gdLst>
                    <a:gd name="T0" fmla="*/ 1 w 266"/>
                    <a:gd name="T1" fmla="*/ 0 h 180"/>
                    <a:gd name="T2" fmla="*/ 2 w 266"/>
                    <a:gd name="T3" fmla="*/ 1 h 180"/>
                    <a:gd name="T4" fmla="*/ 4 w 266"/>
                    <a:gd name="T5" fmla="*/ 2 h 180"/>
                    <a:gd name="T6" fmla="*/ 5 w 266"/>
                    <a:gd name="T7" fmla="*/ 3 h 180"/>
                    <a:gd name="T8" fmla="*/ 5 w 266"/>
                    <a:gd name="T9" fmla="*/ 5 h 180"/>
                    <a:gd name="T10" fmla="*/ 7 w 266"/>
                    <a:gd name="T11" fmla="*/ 6 h 180"/>
                    <a:gd name="T12" fmla="*/ 10 w 266"/>
                    <a:gd name="T13" fmla="*/ 7 h 180"/>
                    <a:gd name="T14" fmla="*/ 13 w 266"/>
                    <a:gd name="T15" fmla="*/ 7 h 180"/>
                    <a:gd name="T16" fmla="*/ 15 w 266"/>
                    <a:gd name="T17" fmla="*/ 6 h 180"/>
                    <a:gd name="T18" fmla="*/ 26 w 266"/>
                    <a:gd name="T19" fmla="*/ 8 h 180"/>
                    <a:gd name="T20" fmla="*/ 26 w 266"/>
                    <a:gd name="T21" fmla="*/ 10 h 180"/>
                    <a:gd name="T22" fmla="*/ 25 w 266"/>
                    <a:gd name="T23" fmla="*/ 10 h 180"/>
                    <a:gd name="T24" fmla="*/ 25 w 266"/>
                    <a:gd name="T25" fmla="*/ 11 h 180"/>
                    <a:gd name="T26" fmla="*/ 22 w 266"/>
                    <a:gd name="T27" fmla="*/ 13 h 180"/>
                    <a:gd name="T28" fmla="*/ 27 w 266"/>
                    <a:gd name="T29" fmla="*/ 13 h 180"/>
                    <a:gd name="T30" fmla="*/ 31 w 266"/>
                    <a:gd name="T31" fmla="*/ 14 h 180"/>
                    <a:gd name="T32" fmla="*/ 33 w 266"/>
                    <a:gd name="T33" fmla="*/ 12 h 180"/>
                    <a:gd name="T34" fmla="*/ 35 w 266"/>
                    <a:gd name="T35" fmla="*/ 12 h 180"/>
                    <a:gd name="T36" fmla="*/ 37 w 266"/>
                    <a:gd name="T37" fmla="*/ 14 h 180"/>
                    <a:gd name="T38" fmla="*/ 38 w 266"/>
                    <a:gd name="T39" fmla="*/ 16 h 180"/>
                    <a:gd name="T40" fmla="*/ 42 w 266"/>
                    <a:gd name="T41" fmla="*/ 15 h 180"/>
                    <a:gd name="T42" fmla="*/ 44 w 266"/>
                    <a:gd name="T43" fmla="*/ 16 h 180"/>
                    <a:gd name="T44" fmla="*/ 46 w 266"/>
                    <a:gd name="T45" fmla="*/ 18 h 180"/>
                    <a:gd name="T46" fmla="*/ 54 w 266"/>
                    <a:gd name="T47" fmla="*/ 20 h 180"/>
                    <a:gd name="T48" fmla="*/ 52 w 266"/>
                    <a:gd name="T49" fmla="*/ 22 h 180"/>
                    <a:gd name="T50" fmla="*/ 52 w 266"/>
                    <a:gd name="T51" fmla="*/ 27 h 180"/>
                    <a:gd name="T52" fmla="*/ 50 w 266"/>
                    <a:gd name="T53" fmla="*/ 31 h 180"/>
                    <a:gd name="T54" fmla="*/ 42 w 266"/>
                    <a:gd name="T55" fmla="*/ 35 h 180"/>
                    <a:gd name="T56" fmla="*/ 40 w 266"/>
                    <a:gd name="T57" fmla="*/ 36 h 180"/>
                    <a:gd name="T58" fmla="*/ 39 w 266"/>
                    <a:gd name="T59" fmla="*/ 34 h 180"/>
                    <a:gd name="T60" fmla="*/ 38 w 266"/>
                    <a:gd name="T61" fmla="*/ 35 h 180"/>
                    <a:gd name="T62" fmla="*/ 36 w 266"/>
                    <a:gd name="T63" fmla="*/ 35 h 180"/>
                    <a:gd name="T64" fmla="*/ 35 w 266"/>
                    <a:gd name="T65" fmla="*/ 33 h 180"/>
                    <a:gd name="T66" fmla="*/ 35 w 266"/>
                    <a:gd name="T67" fmla="*/ 35 h 180"/>
                    <a:gd name="T68" fmla="*/ 32 w 266"/>
                    <a:gd name="T69" fmla="*/ 35 h 180"/>
                    <a:gd name="T70" fmla="*/ 29 w 266"/>
                    <a:gd name="T71" fmla="*/ 34 h 180"/>
                    <a:gd name="T72" fmla="*/ 27 w 266"/>
                    <a:gd name="T73" fmla="*/ 31 h 180"/>
                    <a:gd name="T74" fmla="*/ 24 w 266"/>
                    <a:gd name="T75" fmla="*/ 31 h 180"/>
                    <a:gd name="T76" fmla="*/ 21 w 266"/>
                    <a:gd name="T77" fmla="*/ 30 h 180"/>
                    <a:gd name="T78" fmla="*/ 19 w 266"/>
                    <a:gd name="T79" fmla="*/ 28 h 180"/>
                    <a:gd name="T80" fmla="*/ 17 w 266"/>
                    <a:gd name="T81" fmla="*/ 27 h 180"/>
                    <a:gd name="T82" fmla="*/ 15 w 266"/>
                    <a:gd name="T83" fmla="*/ 25 h 180"/>
                    <a:gd name="T84" fmla="*/ 12 w 266"/>
                    <a:gd name="T85" fmla="*/ 24 h 180"/>
                    <a:gd name="T86" fmla="*/ 9 w 266"/>
                    <a:gd name="T87" fmla="*/ 22 h 180"/>
                    <a:gd name="T88" fmla="*/ 9 w 266"/>
                    <a:gd name="T89" fmla="*/ 16 h 180"/>
                    <a:gd name="T90" fmla="*/ 6 w 266"/>
                    <a:gd name="T91" fmla="*/ 13 h 180"/>
                    <a:gd name="T92" fmla="*/ 5 w 266"/>
                    <a:gd name="T93" fmla="*/ 9 h 180"/>
                    <a:gd name="T94" fmla="*/ 1 w 266"/>
                    <a:gd name="T95" fmla="*/ 4 h 180"/>
                    <a:gd name="T96" fmla="*/ 0 w 266"/>
                    <a:gd name="T97" fmla="*/ 1 h 180"/>
                    <a:gd name="T98" fmla="*/ 1 w 266"/>
                    <a:gd name="T99" fmla="*/ 0 h 1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6"/>
                    <a:gd name="T151" fmla="*/ 0 h 180"/>
                    <a:gd name="T152" fmla="*/ 266 w 266"/>
                    <a:gd name="T153" fmla="*/ 180 h 1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8" name="Freeform 124"/>
                <p:cNvSpPr>
                  <a:spLocks noChangeAspect="1"/>
                </p:cNvSpPr>
                <p:nvPr/>
              </p:nvSpPr>
              <p:spPr bwMode="gray">
                <a:xfrm>
                  <a:off x="4047" y="1261"/>
                  <a:ext cx="43" cy="27"/>
                </a:xfrm>
                <a:custGeom>
                  <a:avLst/>
                  <a:gdLst>
                    <a:gd name="T0" fmla="*/ 19 w 212"/>
                    <a:gd name="T1" fmla="*/ 1 h 136"/>
                    <a:gd name="T2" fmla="*/ 22 w 212"/>
                    <a:gd name="T3" fmla="*/ 0 h 136"/>
                    <a:gd name="T4" fmla="*/ 26 w 212"/>
                    <a:gd name="T5" fmla="*/ 0 h 136"/>
                    <a:gd name="T6" fmla="*/ 28 w 212"/>
                    <a:gd name="T7" fmla="*/ 1 h 136"/>
                    <a:gd name="T8" fmla="*/ 30 w 212"/>
                    <a:gd name="T9" fmla="*/ 3 h 136"/>
                    <a:gd name="T10" fmla="*/ 32 w 212"/>
                    <a:gd name="T11" fmla="*/ 4 h 136"/>
                    <a:gd name="T12" fmla="*/ 34 w 212"/>
                    <a:gd name="T13" fmla="*/ 7 h 136"/>
                    <a:gd name="T14" fmla="*/ 38 w 212"/>
                    <a:gd name="T15" fmla="*/ 10 h 136"/>
                    <a:gd name="T16" fmla="*/ 41 w 212"/>
                    <a:gd name="T17" fmla="*/ 15 h 136"/>
                    <a:gd name="T18" fmla="*/ 42 w 212"/>
                    <a:gd name="T19" fmla="*/ 18 h 136"/>
                    <a:gd name="T20" fmla="*/ 42 w 212"/>
                    <a:gd name="T21" fmla="*/ 22 h 136"/>
                    <a:gd name="T22" fmla="*/ 43 w 212"/>
                    <a:gd name="T23" fmla="*/ 25 h 136"/>
                    <a:gd name="T24" fmla="*/ 43 w 212"/>
                    <a:gd name="T25" fmla="*/ 27 h 136"/>
                    <a:gd name="T26" fmla="*/ 41 w 212"/>
                    <a:gd name="T27" fmla="*/ 26 h 136"/>
                    <a:gd name="T28" fmla="*/ 39 w 212"/>
                    <a:gd name="T29" fmla="*/ 27 h 136"/>
                    <a:gd name="T30" fmla="*/ 37 w 212"/>
                    <a:gd name="T31" fmla="*/ 27 h 136"/>
                    <a:gd name="T32" fmla="*/ 34 w 212"/>
                    <a:gd name="T33" fmla="*/ 25 h 136"/>
                    <a:gd name="T34" fmla="*/ 28 w 212"/>
                    <a:gd name="T35" fmla="*/ 25 h 136"/>
                    <a:gd name="T36" fmla="*/ 25 w 212"/>
                    <a:gd name="T37" fmla="*/ 24 h 136"/>
                    <a:gd name="T38" fmla="*/ 23 w 212"/>
                    <a:gd name="T39" fmla="*/ 22 h 136"/>
                    <a:gd name="T40" fmla="*/ 21 w 212"/>
                    <a:gd name="T41" fmla="*/ 23 h 136"/>
                    <a:gd name="T42" fmla="*/ 17 w 212"/>
                    <a:gd name="T43" fmla="*/ 22 h 136"/>
                    <a:gd name="T44" fmla="*/ 14 w 212"/>
                    <a:gd name="T45" fmla="*/ 20 h 136"/>
                    <a:gd name="T46" fmla="*/ 10 w 212"/>
                    <a:gd name="T47" fmla="*/ 19 h 136"/>
                    <a:gd name="T48" fmla="*/ 4 w 212"/>
                    <a:gd name="T49" fmla="*/ 22 h 136"/>
                    <a:gd name="T50" fmla="*/ 2 w 212"/>
                    <a:gd name="T51" fmla="*/ 22 h 136"/>
                    <a:gd name="T52" fmla="*/ 0 w 212"/>
                    <a:gd name="T53" fmla="*/ 19 h 136"/>
                    <a:gd name="T54" fmla="*/ 2 w 212"/>
                    <a:gd name="T55" fmla="*/ 18 h 136"/>
                    <a:gd name="T56" fmla="*/ 8 w 212"/>
                    <a:gd name="T57" fmla="*/ 17 h 136"/>
                    <a:gd name="T58" fmla="*/ 8 w 212"/>
                    <a:gd name="T59" fmla="*/ 16 h 136"/>
                    <a:gd name="T60" fmla="*/ 10 w 212"/>
                    <a:gd name="T61" fmla="*/ 12 h 136"/>
                    <a:gd name="T62" fmla="*/ 12 w 212"/>
                    <a:gd name="T63" fmla="*/ 6 h 136"/>
                    <a:gd name="T64" fmla="*/ 12 w 212"/>
                    <a:gd name="T65" fmla="*/ 4 h 136"/>
                    <a:gd name="T66" fmla="*/ 13 w 212"/>
                    <a:gd name="T67" fmla="*/ 2 h 136"/>
                    <a:gd name="T68" fmla="*/ 19 w 212"/>
                    <a:gd name="T69" fmla="*/ 1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136"/>
                    <a:gd name="T107" fmla="*/ 212 w 212"/>
                    <a:gd name="T108" fmla="*/ 136 h 1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9" name="Freeform 125"/>
                <p:cNvSpPr>
                  <a:spLocks noChangeAspect="1"/>
                </p:cNvSpPr>
                <p:nvPr/>
              </p:nvSpPr>
              <p:spPr bwMode="gray">
                <a:xfrm>
                  <a:off x="3080" y="1282"/>
                  <a:ext cx="68" cy="102"/>
                </a:xfrm>
                <a:custGeom>
                  <a:avLst/>
                  <a:gdLst>
                    <a:gd name="T0" fmla="*/ 31 w 338"/>
                    <a:gd name="T1" fmla="*/ 4 h 508"/>
                    <a:gd name="T2" fmla="*/ 40 w 338"/>
                    <a:gd name="T3" fmla="*/ 0 h 508"/>
                    <a:gd name="T4" fmla="*/ 47 w 338"/>
                    <a:gd name="T5" fmla="*/ 3 h 508"/>
                    <a:gd name="T6" fmla="*/ 56 w 338"/>
                    <a:gd name="T7" fmla="*/ 9 h 508"/>
                    <a:gd name="T8" fmla="*/ 55 w 338"/>
                    <a:gd name="T9" fmla="*/ 14 h 508"/>
                    <a:gd name="T10" fmla="*/ 47 w 338"/>
                    <a:gd name="T11" fmla="*/ 17 h 508"/>
                    <a:gd name="T12" fmla="*/ 54 w 338"/>
                    <a:gd name="T13" fmla="*/ 19 h 508"/>
                    <a:gd name="T14" fmla="*/ 49 w 338"/>
                    <a:gd name="T15" fmla="*/ 23 h 508"/>
                    <a:gd name="T16" fmla="*/ 48 w 338"/>
                    <a:gd name="T17" fmla="*/ 24 h 508"/>
                    <a:gd name="T18" fmla="*/ 47 w 338"/>
                    <a:gd name="T19" fmla="*/ 32 h 508"/>
                    <a:gd name="T20" fmla="*/ 45 w 338"/>
                    <a:gd name="T21" fmla="*/ 33 h 508"/>
                    <a:gd name="T22" fmla="*/ 44 w 338"/>
                    <a:gd name="T23" fmla="*/ 38 h 508"/>
                    <a:gd name="T24" fmla="*/ 45 w 338"/>
                    <a:gd name="T25" fmla="*/ 45 h 508"/>
                    <a:gd name="T26" fmla="*/ 44 w 338"/>
                    <a:gd name="T27" fmla="*/ 54 h 508"/>
                    <a:gd name="T28" fmla="*/ 46 w 338"/>
                    <a:gd name="T29" fmla="*/ 66 h 508"/>
                    <a:gd name="T30" fmla="*/ 50 w 338"/>
                    <a:gd name="T31" fmla="*/ 75 h 508"/>
                    <a:gd name="T32" fmla="*/ 56 w 338"/>
                    <a:gd name="T33" fmla="*/ 86 h 508"/>
                    <a:gd name="T34" fmla="*/ 62 w 338"/>
                    <a:gd name="T35" fmla="*/ 90 h 508"/>
                    <a:gd name="T36" fmla="*/ 68 w 338"/>
                    <a:gd name="T37" fmla="*/ 95 h 508"/>
                    <a:gd name="T38" fmla="*/ 65 w 338"/>
                    <a:gd name="T39" fmla="*/ 98 h 508"/>
                    <a:gd name="T40" fmla="*/ 64 w 338"/>
                    <a:gd name="T41" fmla="*/ 100 h 508"/>
                    <a:gd name="T42" fmla="*/ 61 w 338"/>
                    <a:gd name="T43" fmla="*/ 101 h 508"/>
                    <a:gd name="T44" fmla="*/ 57 w 338"/>
                    <a:gd name="T45" fmla="*/ 94 h 508"/>
                    <a:gd name="T46" fmla="*/ 53 w 338"/>
                    <a:gd name="T47" fmla="*/ 97 h 508"/>
                    <a:gd name="T48" fmla="*/ 55 w 338"/>
                    <a:gd name="T49" fmla="*/ 98 h 508"/>
                    <a:gd name="T50" fmla="*/ 50 w 338"/>
                    <a:gd name="T51" fmla="*/ 99 h 508"/>
                    <a:gd name="T52" fmla="*/ 49 w 338"/>
                    <a:gd name="T53" fmla="*/ 99 h 508"/>
                    <a:gd name="T54" fmla="*/ 44 w 338"/>
                    <a:gd name="T55" fmla="*/ 96 h 508"/>
                    <a:gd name="T56" fmla="*/ 42 w 338"/>
                    <a:gd name="T57" fmla="*/ 98 h 508"/>
                    <a:gd name="T58" fmla="*/ 37 w 338"/>
                    <a:gd name="T59" fmla="*/ 96 h 508"/>
                    <a:gd name="T60" fmla="*/ 38 w 338"/>
                    <a:gd name="T61" fmla="*/ 94 h 508"/>
                    <a:gd name="T62" fmla="*/ 29 w 338"/>
                    <a:gd name="T63" fmla="*/ 94 h 508"/>
                    <a:gd name="T64" fmla="*/ 26 w 338"/>
                    <a:gd name="T65" fmla="*/ 93 h 508"/>
                    <a:gd name="T66" fmla="*/ 25 w 338"/>
                    <a:gd name="T67" fmla="*/ 88 h 508"/>
                    <a:gd name="T68" fmla="*/ 25 w 338"/>
                    <a:gd name="T69" fmla="*/ 85 h 508"/>
                    <a:gd name="T70" fmla="*/ 27 w 338"/>
                    <a:gd name="T71" fmla="*/ 83 h 508"/>
                    <a:gd name="T72" fmla="*/ 32 w 338"/>
                    <a:gd name="T73" fmla="*/ 83 h 508"/>
                    <a:gd name="T74" fmla="*/ 29 w 338"/>
                    <a:gd name="T75" fmla="*/ 80 h 508"/>
                    <a:gd name="T76" fmla="*/ 23 w 338"/>
                    <a:gd name="T77" fmla="*/ 76 h 508"/>
                    <a:gd name="T78" fmla="*/ 28 w 338"/>
                    <a:gd name="T79" fmla="*/ 70 h 508"/>
                    <a:gd name="T80" fmla="*/ 22 w 338"/>
                    <a:gd name="T81" fmla="*/ 76 h 508"/>
                    <a:gd name="T82" fmla="*/ 22 w 338"/>
                    <a:gd name="T83" fmla="*/ 69 h 508"/>
                    <a:gd name="T84" fmla="*/ 18 w 338"/>
                    <a:gd name="T85" fmla="*/ 69 h 508"/>
                    <a:gd name="T86" fmla="*/ 15 w 338"/>
                    <a:gd name="T87" fmla="*/ 71 h 508"/>
                    <a:gd name="T88" fmla="*/ 13 w 338"/>
                    <a:gd name="T89" fmla="*/ 64 h 508"/>
                    <a:gd name="T90" fmla="*/ 10 w 338"/>
                    <a:gd name="T91" fmla="*/ 66 h 508"/>
                    <a:gd name="T92" fmla="*/ 6 w 338"/>
                    <a:gd name="T93" fmla="*/ 70 h 508"/>
                    <a:gd name="T94" fmla="*/ 3 w 338"/>
                    <a:gd name="T95" fmla="*/ 68 h 508"/>
                    <a:gd name="T96" fmla="*/ 0 w 338"/>
                    <a:gd name="T97" fmla="*/ 59 h 508"/>
                    <a:gd name="T98" fmla="*/ 1 w 338"/>
                    <a:gd name="T99" fmla="*/ 51 h 508"/>
                    <a:gd name="T100" fmla="*/ 5 w 338"/>
                    <a:gd name="T101" fmla="*/ 49 h 508"/>
                    <a:gd name="T102" fmla="*/ 8 w 338"/>
                    <a:gd name="T103" fmla="*/ 49 h 508"/>
                    <a:gd name="T104" fmla="*/ 11 w 338"/>
                    <a:gd name="T105" fmla="*/ 46 h 508"/>
                    <a:gd name="T106" fmla="*/ 13 w 338"/>
                    <a:gd name="T107" fmla="*/ 41 h 508"/>
                    <a:gd name="T108" fmla="*/ 14 w 338"/>
                    <a:gd name="T109" fmla="*/ 37 h 508"/>
                    <a:gd name="T110" fmla="*/ 16 w 338"/>
                    <a:gd name="T111" fmla="*/ 33 h 508"/>
                    <a:gd name="T112" fmla="*/ 15 w 338"/>
                    <a:gd name="T113" fmla="*/ 32 h 508"/>
                    <a:gd name="T114" fmla="*/ 14 w 338"/>
                    <a:gd name="T115" fmla="*/ 28 h 508"/>
                    <a:gd name="T116" fmla="*/ 15 w 338"/>
                    <a:gd name="T117" fmla="*/ 19 h 508"/>
                    <a:gd name="T118" fmla="*/ 21 w 338"/>
                    <a:gd name="T119" fmla="*/ 17 h 508"/>
                    <a:gd name="T120" fmla="*/ 19 w 338"/>
                    <a:gd name="T121" fmla="*/ 15 h 508"/>
                    <a:gd name="T122" fmla="*/ 19 w 338"/>
                    <a:gd name="T123" fmla="*/ 12 h 508"/>
                    <a:gd name="T124" fmla="*/ 25 w 338"/>
                    <a:gd name="T125" fmla="*/ 4 h 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8"/>
                    <a:gd name="T190" fmla="*/ 0 h 508"/>
                    <a:gd name="T191" fmla="*/ 338 w 338"/>
                    <a:gd name="T192" fmla="*/ 508 h 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0" name="Freeform 126"/>
                <p:cNvSpPr>
                  <a:spLocks noChangeAspect="1"/>
                </p:cNvSpPr>
                <p:nvPr/>
              </p:nvSpPr>
              <p:spPr bwMode="gray">
                <a:xfrm>
                  <a:off x="3104" y="1129"/>
                  <a:ext cx="169" cy="159"/>
                </a:xfrm>
                <a:custGeom>
                  <a:avLst/>
                  <a:gdLst>
                    <a:gd name="T0" fmla="*/ 6 w 843"/>
                    <a:gd name="T1" fmla="*/ 134 h 796"/>
                    <a:gd name="T2" fmla="*/ 18 w 843"/>
                    <a:gd name="T3" fmla="*/ 126 h 796"/>
                    <a:gd name="T4" fmla="*/ 17 w 843"/>
                    <a:gd name="T5" fmla="*/ 123 h 796"/>
                    <a:gd name="T6" fmla="*/ 17 w 843"/>
                    <a:gd name="T7" fmla="*/ 115 h 796"/>
                    <a:gd name="T8" fmla="*/ 22 w 843"/>
                    <a:gd name="T9" fmla="*/ 111 h 796"/>
                    <a:gd name="T10" fmla="*/ 21 w 843"/>
                    <a:gd name="T11" fmla="*/ 105 h 796"/>
                    <a:gd name="T12" fmla="*/ 29 w 843"/>
                    <a:gd name="T13" fmla="*/ 102 h 796"/>
                    <a:gd name="T14" fmla="*/ 23 w 843"/>
                    <a:gd name="T15" fmla="*/ 96 h 796"/>
                    <a:gd name="T16" fmla="*/ 21 w 843"/>
                    <a:gd name="T17" fmla="*/ 91 h 796"/>
                    <a:gd name="T18" fmla="*/ 21 w 843"/>
                    <a:gd name="T19" fmla="*/ 82 h 796"/>
                    <a:gd name="T20" fmla="*/ 33 w 843"/>
                    <a:gd name="T21" fmla="*/ 81 h 796"/>
                    <a:gd name="T22" fmla="*/ 46 w 843"/>
                    <a:gd name="T23" fmla="*/ 70 h 796"/>
                    <a:gd name="T24" fmla="*/ 52 w 843"/>
                    <a:gd name="T25" fmla="*/ 62 h 796"/>
                    <a:gd name="T26" fmla="*/ 61 w 843"/>
                    <a:gd name="T27" fmla="*/ 51 h 796"/>
                    <a:gd name="T28" fmla="*/ 75 w 843"/>
                    <a:gd name="T29" fmla="*/ 39 h 796"/>
                    <a:gd name="T30" fmla="*/ 77 w 843"/>
                    <a:gd name="T31" fmla="*/ 44 h 796"/>
                    <a:gd name="T32" fmla="*/ 80 w 843"/>
                    <a:gd name="T33" fmla="*/ 34 h 796"/>
                    <a:gd name="T34" fmla="*/ 85 w 843"/>
                    <a:gd name="T35" fmla="*/ 32 h 796"/>
                    <a:gd name="T36" fmla="*/ 101 w 843"/>
                    <a:gd name="T37" fmla="*/ 37 h 796"/>
                    <a:gd name="T38" fmla="*/ 115 w 843"/>
                    <a:gd name="T39" fmla="*/ 32 h 796"/>
                    <a:gd name="T40" fmla="*/ 123 w 843"/>
                    <a:gd name="T41" fmla="*/ 25 h 796"/>
                    <a:gd name="T42" fmla="*/ 132 w 843"/>
                    <a:gd name="T43" fmla="*/ 21 h 796"/>
                    <a:gd name="T44" fmla="*/ 138 w 843"/>
                    <a:gd name="T45" fmla="*/ 8 h 796"/>
                    <a:gd name="T46" fmla="*/ 150 w 843"/>
                    <a:gd name="T47" fmla="*/ 0 h 796"/>
                    <a:gd name="T48" fmla="*/ 167 w 843"/>
                    <a:gd name="T49" fmla="*/ 7 h 796"/>
                    <a:gd name="T50" fmla="*/ 166 w 843"/>
                    <a:gd name="T51" fmla="*/ 22 h 796"/>
                    <a:gd name="T52" fmla="*/ 160 w 843"/>
                    <a:gd name="T53" fmla="*/ 35 h 796"/>
                    <a:gd name="T54" fmla="*/ 147 w 843"/>
                    <a:gd name="T55" fmla="*/ 44 h 796"/>
                    <a:gd name="T56" fmla="*/ 130 w 843"/>
                    <a:gd name="T57" fmla="*/ 49 h 796"/>
                    <a:gd name="T58" fmla="*/ 123 w 843"/>
                    <a:gd name="T59" fmla="*/ 55 h 796"/>
                    <a:gd name="T60" fmla="*/ 108 w 843"/>
                    <a:gd name="T61" fmla="*/ 61 h 796"/>
                    <a:gd name="T62" fmla="*/ 95 w 843"/>
                    <a:gd name="T63" fmla="*/ 74 h 796"/>
                    <a:gd name="T64" fmla="*/ 78 w 843"/>
                    <a:gd name="T65" fmla="*/ 88 h 796"/>
                    <a:gd name="T66" fmla="*/ 75 w 843"/>
                    <a:gd name="T67" fmla="*/ 90 h 796"/>
                    <a:gd name="T68" fmla="*/ 72 w 843"/>
                    <a:gd name="T69" fmla="*/ 102 h 796"/>
                    <a:gd name="T70" fmla="*/ 66 w 843"/>
                    <a:gd name="T71" fmla="*/ 104 h 796"/>
                    <a:gd name="T72" fmla="*/ 59 w 843"/>
                    <a:gd name="T73" fmla="*/ 106 h 796"/>
                    <a:gd name="T74" fmla="*/ 60 w 843"/>
                    <a:gd name="T75" fmla="*/ 112 h 796"/>
                    <a:gd name="T76" fmla="*/ 50 w 843"/>
                    <a:gd name="T77" fmla="*/ 109 h 796"/>
                    <a:gd name="T78" fmla="*/ 55 w 843"/>
                    <a:gd name="T79" fmla="*/ 120 h 796"/>
                    <a:gd name="T80" fmla="*/ 53 w 843"/>
                    <a:gd name="T81" fmla="*/ 125 h 796"/>
                    <a:gd name="T82" fmla="*/ 50 w 843"/>
                    <a:gd name="T83" fmla="*/ 130 h 796"/>
                    <a:gd name="T84" fmla="*/ 43 w 843"/>
                    <a:gd name="T85" fmla="*/ 120 h 796"/>
                    <a:gd name="T86" fmla="*/ 44 w 843"/>
                    <a:gd name="T87" fmla="*/ 130 h 796"/>
                    <a:gd name="T88" fmla="*/ 46 w 843"/>
                    <a:gd name="T89" fmla="*/ 137 h 796"/>
                    <a:gd name="T90" fmla="*/ 36 w 843"/>
                    <a:gd name="T91" fmla="*/ 136 h 796"/>
                    <a:gd name="T92" fmla="*/ 42 w 843"/>
                    <a:gd name="T93" fmla="*/ 144 h 796"/>
                    <a:gd name="T94" fmla="*/ 37 w 843"/>
                    <a:gd name="T95" fmla="*/ 143 h 796"/>
                    <a:gd name="T96" fmla="*/ 38 w 843"/>
                    <a:gd name="T97" fmla="*/ 152 h 796"/>
                    <a:gd name="T98" fmla="*/ 32 w 843"/>
                    <a:gd name="T99" fmla="*/ 159 h 796"/>
                    <a:gd name="T100" fmla="*/ 16 w 843"/>
                    <a:gd name="T101" fmla="*/ 152 h 796"/>
                    <a:gd name="T102" fmla="*/ 8 w 843"/>
                    <a:gd name="T103" fmla="*/ 151 h 796"/>
                    <a:gd name="T104" fmla="*/ 13 w 843"/>
                    <a:gd name="T105" fmla="*/ 145 h 796"/>
                    <a:gd name="T106" fmla="*/ 10 w 843"/>
                    <a:gd name="T107" fmla="*/ 142 h 796"/>
                    <a:gd name="T108" fmla="*/ 0 w 843"/>
                    <a:gd name="T109" fmla="*/ 138 h 7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3"/>
                    <a:gd name="T166" fmla="*/ 0 h 796"/>
                    <a:gd name="T167" fmla="*/ 843 w 843"/>
                    <a:gd name="T168" fmla="*/ 796 h 7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1" name="Freeform 127"/>
                <p:cNvSpPr>
                  <a:spLocks noChangeAspect="1"/>
                </p:cNvSpPr>
                <p:nvPr/>
              </p:nvSpPr>
              <p:spPr bwMode="gray">
                <a:xfrm>
                  <a:off x="3090" y="1355"/>
                  <a:ext cx="9" cy="16"/>
                </a:xfrm>
                <a:custGeom>
                  <a:avLst/>
                  <a:gdLst>
                    <a:gd name="T0" fmla="*/ 0 w 48"/>
                    <a:gd name="T1" fmla="*/ 2 h 81"/>
                    <a:gd name="T2" fmla="*/ 0 w 48"/>
                    <a:gd name="T3" fmla="*/ 2 h 81"/>
                    <a:gd name="T4" fmla="*/ 2 w 48"/>
                    <a:gd name="T5" fmla="*/ 0 h 81"/>
                    <a:gd name="T6" fmla="*/ 4 w 48"/>
                    <a:gd name="T7" fmla="*/ 1 h 81"/>
                    <a:gd name="T8" fmla="*/ 6 w 48"/>
                    <a:gd name="T9" fmla="*/ 3 h 81"/>
                    <a:gd name="T10" fmla="*/ 7 w 48"/>
                    <a:gd name="T11" fmla="*/ 2 h 81"/>
                    <a:gd name="T12" fmla="*/ 9 w 48"/>
                    <a:gd name="T13" fmla="*/ 6 h 81"/>
                    <a:gd name="T14" fmla="*/ 9 w 48"/>
                    <a:gd name="T15" fmla="*/ 8 h 81"/>
                    <a:gd name="T16" fmla="*/ 9 w 48"/>
                    <a:gd name="T17" fmla="*/ 10 h 81"/>
                    <a:gd name="T18" fmla="*/ 8 w 48"/>
                    <a:gd name="T19" fmla="*/ 11 h 81"/>
                    <a:gd name="T20" fmla="*/ 8 w 48"/>
                    <a:gd name="T21" fmla="*/ 13 h 81"/>
                    <a:gd name="T22" fmla="*/ 9 w 48"/>
                    <a:gd name="T23" fmla="*/ 15 h 81"/>
                    <a:gd name="T24" fmla="*/ 8 w 48"/>
                    <a:gd name="T25" fmla="*/ 16 h 81"/>
                    <a:gd name="T26" fmla="*/ 7 w 48"/>
                    <a:gd name="T27" fmla="*/ 12 h 81"/>
                    <a:gd name="T28" fmla="*/ 6 w 48"/>
                    <a:gd name="T29" fmla="*/ 9 h 81"/>
                    <a:gd name="T30" fmla="*/ 5 w 48"/>
                    <a:gd name="T31" fmla="*/ 5 h 81"/>
                    <a:gd name="T32" fmla="*/ 1 w 48"/>
                    <a:gd name="T33" fmla="*/ 4 h 81"/>
                    <a:gd name="T34" fmla="*/ 0 w 48"/>
                    <a:gd name="T35" fmla="*/ 2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81"/>
                    <a:gd name="T56" fmla="*/ 48 w 48"/>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2" name="Freeform 128"/>
                <p:cNvSpPr>
                  <a:spLocks noChangeAspect="1"/>
                </p:cNvSpPr>
                <p:nvPr/>
              </p:nvSpPr>
              <p:spPr bwMode="gray">
                <a:xfrm>
                  <a:off x="4042" y="1314"/>
                  <a:ext cx="17" cy="13"/>
                </a:xfrm>
                <a:custGeom>
                  <a:avLst/>
                  <a:gdLst>
                    <a:gd name="T0" fmla="*/ 9 w 85"/>
                    <a:gd name="T1" fmla="*/ 1 h 61"/>
                    <a:gd name="T2" fmla="*/ 11 w 85"/>
                    <a:gd name="T3" fmla="*/ 2 h 61"/>
                    <a:gd name="T4" fmla="*/ 17 w 85"/>
                    <a:gd name="T5" fmla="*/ 1 h 61"/>
                    <a:gd name="T6" fmla="*/ 17 w 85"/>
                    <a:gd name="T7" fmla="*/ 1 h 61"/>
                    <a:gd name="T8" fmla="*/ 17 w 85"/>
                    <a:gd name="T9" fmla="*/ 3 h 61"/>
                    <a:gd name="T10" fmla="*/ 16 w 85"/>
                    <a:gd name="T11" fmla="*/ 6 h 61"/>
                    <a:gd name="T12" fmla="*/ 15 w 85"/>
                    <a:gd name="T13" fmla="*/ 8 h 61"/>
                    <a:gd name="T14" fmla="*/ 14 w 85"/>
                    <a:gd name="T15" fmla="*/ 10 h 61"/>
                    <a:gd name="T16" fmla="*/ 14 w 85"/>
                    <a:gd name="T17" fmla="*/ 9 h 61"/>
                    <a:gd name="T18" fmla="*/ 14 w 85"/>
                    <a:gd name="T19" fmla="*/ 6 h 61"/>
                    <a:gd name="T20" fmla="*/ 12 w 85"/>
                    <a:gd name="T21" fmla="*/ 11 h 61"/>
                    <a:gd name="T22" fmla="*/ 11 w 85"/>
                    <a:gd name="T23" fmla="*/ 11 h 61"/>
                    <a:gd name="T24" fmla="*/ 9 w 85"/>
                    <a:gd name="T25" fmla="*/ 9 h 61"/>
                    <a:gd name="T26" fmla="*/ 7 w 85"/>
                    <a:gd name="T27" fmla="*/ 11 h 61"/>
                    <a:gd name="T28" fmla="*/ 4 w 85"/>
                    <a:gd name="T29" fmla="*/ 11 h 61"/>
                    <a:gd name="T30" fmla="*/ 3 w 85"/>
                    <a:gd name="T31" fmla="*/ 12 h 61"/>
                    <a:gd name="T32" fmla="*/ 3 w 85"/>
                    <a:gd name="T33" fmla="*/ 13 h 61"/>
                    <a:gd name="T34" fmla="*/ 0 w 85"/>
                    <a:gd name="T35" fmla="*/ 10 h 61"/>
                    <a:gd name="T36" fmla="*/ 1 w 85"/>
                    <a:gd name="T37" fmla="*/ 9 h 61"/>
                    <a:gd name="T38" fmla="*/ 2 w 85"/>
                    <a:gd name="T39" fmla="*/ 8 h 61"/>
                    <a:gd name="T40" fmla="*/ 2 w 85"/>
                    <a:gd name="T41" fmla="*/ 6 h 61"/>
                    <a:gd name="T42" fmla="*/ 3 w 85"/>
                    <a:gd name="T43" fmla="*/ 5 h 61"/>
                    <a:gd name="T44" fmla="*/ 4 w 85"/>
                    <a:gd name="T45" fmla="*/ 4 h 61"/>
                    <a:gd name="T46" fmla="*/ 4 w 85"/>
                    <a:gd name="T47" fmla="*/ 3 h 61"/>
                    <a:gd name="T48" fmla="*/ 3 w 85"/>
                    <a:gd name="T49" fmla="*/ 1 h 61"/>
                    <a:gd name="T50" fmla="*/ 5 w 85"/>
                    <a:gd name="T51" fmla="*/ 0 h 61"/>
                    <a:gd name="T52" fmla="*/ 8 w 85"/>
                    <a:gd name="T53" fmla="*/ 0 h 61"/>
                    <a:gd name="T54" fmla="*/ 9 w 85"/>
                    <a:gd name="T55" fmla="*/ 1 h 61"/>
                    <a:gd name="T56" fmla="*/ 9 w 85"/>
                    <a:gd name="T57" fmla="*/ 1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61"/>
                    <a:gd name="T89" fmla="*/ 85 w 85"/>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3" name="Freeform 129"/>
                <p:cNvSpPr>
                  <a:spLocks noChangeAspect="1"/>
                </p:cNvSpPr>
                <p:nvPr/>
              </p:nvSpPr>
              <p:spPr bwMode="gray">
                <a:xfrm>
                  <a:off x="3158" y="1386"/>
                  <a:ext cx="22" cy="25"/>
                </a:xfrm>
                <a:custGeom>
                  <a:avLst/>
                  <a:gdLst>
                    <a:gd name="T0" fmla="*/ 3 w 112"/>
                    <a:gd name="T1" fmla="*/ 15 h 123"/>
                    <a:gd name="T2" fmla="*/ 2 w 112"/>
                    <a:gd name="T3" fmla="*/ 15 h 123"/>
                    <a:gd name="T4" fmla="*/ 1 w 112"/>
                    <a:gd name="T5" fmla="*/ 12 h 123"/>
                    <a:gd name="T6" fmla="*/ 1 w 112"/>
                    <a:gd name="T7" fmla="*/ 10 h 123"/>
                    <a:gd name="T8" fmla="*/ 1 w 112"/>
                    <a:gd name="T9" fmla="*/ 10 h 123"/>
                    <a:gd name="T10" fmla="*/ 0 w 112"/>
                    <a:gd name="T11" fmla="*/ 7 h 123"/>
                    <a:gd name="T12" fmla="*/ 2 w 112"/>
                    <a:gd name="T13" fmla="*/ 8 h 123"/>
                    <a:gd name="T14" fmla="*/ 4 w 112"/>
                    <a:gd name="T15" fmla="*/ 8 h 123"/>
                    <a:gd name="T16" fmla="*/ 1 w 112"/>
                    <a:gd name="T17" fmla="*/ 5 h 123"/>
                    <a:gd name="T18" fmla="*/ 2 w 112"/>
                    <a:gd name="T19" fmla="*/ 5 h 123"/>
                    <a:gd name="T20" fmla="*/ 3 w 112"/>
                    <a:gd name="T21" fmla="*/ 3 h 123"/>
                    <a:gd name="T22" fmla="*/ 4 w 112"/>
                    <a:gd name="T23" fmla="*/ 1 h 123"/>
                    <a:gd name="T24" fmla="*/ 5 w 112"/>
                    <a:gd name="T25" fmla="*/ 0 h 123"/>
                    <a:gd name="T26" fmla="*/ 7 w 112"/>
                    <a:gd name="T27" fmla="*/ 3 h 123"/>
                    <a:gd name="T28" fmla="*/ 9 w 112"/>
                    <a:gd name="T29" fmla="*/ 5 h 123"/>
                    <a:gd name="T30" fmla="*/ 10 w 112"/>
                    <a:gd name="T31" fmla="*/ 8 h 123"/>
                    <a:gd name="T32" fmla="*/ 13 w 112"/>
                    <a:gd name="T33" fmla="*/ 9 h 123"/>
                    <a:gd name="T34" fmla="*/ 16 w 112"/>
                    <a:gd name="T35" fmla="*/ 13 h 123"/>
                    <a:gd name="T36" fmla="*/ 21 w 112"/>
                    <a:gd name="T37" fmla="*/ 20 h 123"/>
                    <a:gd name="T38" fmla="*/ 22 w 112"/>
                    <a:gd name="T39" fmla="*/ 22 h 123"/>
                    <a:gd name="T40" fmla="*/ 20 w 112"/>
                    <a:gd name="T41" fmla="*/ 25 h 123"/>
                    <a:gd name="T42" fmla="*/ 19 w 112"/>
                    <a:gd name="T43" fmla="*/ 24 h 123"/>
                    <a:gd name="T44" fmla="*/ 17 w 112"/>
                    <a:gd name="T45" fmla="*/ 24 h 123"/>
                    <a:gd name="T46" fmla="*/ 17 w 112"/>
                    <a:gd name="T47" fmla="*/ 25 h 123"/>
                    <a:gd name="T48" fmla="*/ 15 w 112"/>
                    <a:gd name="T49" fmla="*/ 25 h 123"/>
                    <a:gd name="T50" fmla="*/ 12 w 112"/>
                    <a:gd name="T51" fmla="*/ 23 h 123"/>
                    <a:gd name="T52" fmla="*/ 13 w 112"/>
                    <a:gd name="T53" fmla="*/ 21 h 123"/>
                    <a:gd name="T54" fmla="*/ 11 w 112"/>
                    <a:gd name="T55" fmla="*/ 20 h 123"/>
                    <a:gd name="T56" fmla="*/ 9 w 112"/>
                    <a:gd name="T57" fmla="*/ 19 h 123"/>
                    <a:gd name="T58" fmla="*/ 5 w 112"/>
                    <a:gd name="T59" fmla="*/ 17 h 123"/>
                    <a:gd name="T60" fmla="*/ 6 w 112"/>
                    <a:gd name="T61" fmla="*/ 19 h 123"/>
                    <a:gd name="T62" fmla="*/ 8 w 112"/>
                    <a:gd name="T63" fmla="*/ 22 h 123"/>
                    <a:gd name="T64" fmla="*/ 7 w 112"/>
                    <a:gd name="T65" fmla="*/ 23 h 123"/>
                    <a:gd name="T66" fmla="*/ 6 w 112"/>
                    <a:gd name="T67" fmla="*/ 19 h 123"/>
                    <a:gd name="T68" fmla="*/ 3 w 112"/>
                    <a:gd name="T69" fmla="*/ 15 h 1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123"/>
                    <a:gd name="T107" fmla="*/ 112 w 112"/>
                    <a:gd name="T108" fmla="*/ 123 h 1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4" name="Freeform 130"/>
                <p:cNvSpPr>
                  <a:spLocks noChangeAspect="1"/>
                </p:cNvSpPr>
                <p:nvPr/>
              </p:nvSpPr>
              <p:spPr bwMode="gray">
                <a:xfrm>
                  <a:off x="3534" y="960"/>
                  <a:ext cx="81" cy="75"/>
                </a:xfrm>
                <a:custGeom>
                  <a:avLst/>
                  <a:gdLst>
                    <a:gd name="T0" fmla="*/ 16 w 405"/>
                    <a:gd name="T1" fmla="*/ 10 h 373"/>
                    <a:gd name="T2" fmla="*/ 18 w 405"/>
                    <a:gd name="T3" fmla="*/ 13 h 373"/>
                    <a:gd name="T4" fmla="*/ 11 w 405"/>
                    <a:gd name="T5" fmla="*/ 16 h 373"/>
                    <a:gd name="T6" fmla="*/ 9 w 405"/>
                    <a:gd name="T7" fmla="*/ 21 h 373"/>
                    <a:gd name="T8" fmla="*/ 0 w 405"/>
                    <a:gd name="T9" fmla="*/ 28 h 373"/>
                    <a:gd name="T10" fmla="*/ 3 w 405"/>
                    <a:gd name="T11" fmla="*/ 34 h 373"/>
                    <a:gd name="T12" fmla="*/ 4 w 405"/>
                    <a:gd name="T13" fmla="*/ 31 h 373"/>
                    <a:gd name="T14" fmla="*/ 6 w 405"/>
                    <a:gd name="T15" fmla="*/ 29 h 373"/>
                    <a:gd name="T16" fmla="*/ 9 w 405"/>
                    <a:gd name="T17" fmla="*/ 31 h 373"/>
                    <a:gd name="T18" fmla="*/ 10 w 405"/>
                    <a:gd name="T19" fmla="*/ 34 h 373"/>
                    <a:gd name="T20" fmla="*/ 14 w 405"/>
                    <a:gd name="T21" fmla="*/ 32 h 373"/>
                    <a:gd name="T22" fmla="*/ 15 w 405"/>
                    <a:gd name="T23" fmla="*/ 36 h 373"/>
                    <a:gd name="T24" fmla="*/ 15 w 405"/>
                    <a:gd name="T25" fmla="*/ 44 h 373"/>
                    <a:gd name="T26" fmla="*/ 17 w 405"/>
                    <a:gd name="T27" fmla="*/ 50 h 373"/>
                    <a:gd name="T28" fmla="*/ 21 w 405"/>
                    <a:gd name="T29" fmla="*/ 55 h 373"/>
                    <a:gd name="T30" fmla="*/ 24 w 405"/>
                    <a:gd name="T31" fmla="*/ 61 h 373"/>
                    <a:gd name="T32" fmla="*/ 31 w 405"/>
                    <a:gd name="T33" fmla="*/ 51 h 373"/>
                    <a:gd name="T34" fmla="*/ 32 w 405"/>
                    <a:gd name="T35" fmla="*/ 60 h 373"/>
                    <a:gd name="T36" fmla="*/ 35 w 405"/>
                    <a:gd name="T37" fmla="*/ 60 h 373"/>
                    <a:gd name="T38" fmla="*/ 37 w 405"/>
                    <a:gd name="T39" fmla="*/ 63 h 373"/>
                    <a:gd name="T40" fmla="*/ 47 w 405"/>
                    <a:gd name="T41" fmla="*/ 68 h 373"/>
                    <a:gd name="T42" fmla="*/ 52 w 405"/>
                    <a:gd name="T43" fmla="*/ 71 h 373"/>
                    <a:gd name="T44" fmla="*/ 65 w 405"/>
                    <a:gd name="T45" fmla="*/ 75 h 373"/>
                    <a:gd name="T46" fmla="*/ 70 w 405"/>
                    <a:gd name="T47" fmla="*/ 74 h 373"/>
                    <a:gd name="T48" fmla="*/ 73 w 405"/>
                    <a:gd name="T49" fmla="*/ 70 h 373"/>
                    <a:gd name="T50" fmla="*/ 75 w 405"/>
                    <a:gd name="T51" fmla="*/ 65 h 373"/>
                    <a:gd name="T52" fmla="*/ 75 w 405"/>
                    <a:gd name="T53" fmla="*/ 59 h 373"/>
                    <a:gd name="T54" fmla="*/ 73 w 405"/>
                    <a:gd name="T55" fmla="*/ 53 h 373"/>
                    <a:gd name="T56" fmla="*/ 68 w 405"/>
                    <a:gd name="T57" fmla="*/ 47 h 373"/>
                    <a:gd name="T58" fmla="*/ 74 w 405"/>
                    <a:gd name="T59" fmla="*/ 47 h 373"/>
                    <a:gd name="T60" fmla="*/ 75 w 405"/>
                    <a:gd name="T61" fmla="*/ 38 h 373"/>
                    <a:gd name="T62" fmla="*/ 75 w 405"/>
                    <a:gd name="T63" fmla="*/ 32 h 373"/>
                    <a:gd name="T64" fmla="*/ 77 w 405"/>
                    <a:gd name="T65" fmla="*/ 28 h 373"/>
                    <a:gd name="T66" fmla="*/ 81 w 405"/>
                    <a:gd name="T67" fmla="*/ 22 h 373"/>
                    <a:gd name="T68" fmla="*/ 77 w 405"/>
                    <a:gd name="T69" fmla="*/ 21 h 373"/>
                    <a:gd name="T70" fmla="*/ 78 w 405"/>
                    <a:gd name="T71" fmla="*/ 14 h 373"/>
                    <a:gd name="T72" fmla="*/ 77 w 405"/>
                    <a:gd name="T73" fmla="*/ 13 h 373"/>
                    <a:gd name="T74" fmla="*/ 73 w 405"/>
                    <a:gd name="T75" fmla="*/ 4 h 373"/>
                    <a:gd name="T76" fmla="*/ 72 w 405"/>
                    <a:gd name="T77" fmla="*/ 0 h 373"/>
                    <a:gd name="T78" fmla="*/ 67 w 405"/>
                    <a:gd name="T79" fmla="*/ 0 h 373"/>
                    <a:gd name="T80" fmla="*/ 61 w 405"/>
                    <a:gd name="T81" fmla="*/ 0 h 373"/>
                    <a:gd name="T82" fmla="*/ 61 w 405"/>
                    <a:gd name="T83" fmla="*/ 6 h 373"/>
                    <a:gd name="T84" fmla="*/ 54 w 405"/>
                    <a:gd name="T85" fmla="*/ 15 h 373"/>
                    <a:gd name="T86" fmla="*/ 47 w 405"/>
                    <a:gd name="T87" fmla="*/ 19 h 373"/>
                    <a:gd name="T88" fmla="*/ 51 w 405"/>
                    <a:gd name="T89" fmla="*/ 13 h 373"/>
                    <a:gd name="T90" fmla="*/ 53 w 405"/>
                    <a:gd name="T91" fmla="*/ 9 h 373"/>
                    <a:gd name="T92" fmla="*/ 58 w 405"/>
                    <a:gd name="T93" fmla="*/ 0 h 373"/>
                    <a:gd name="T94" fmla="*/ 19 w 405"/>
                    <a:gd name="T95" fmla="*/ 0 h 373"/>
                    <a:gd name="T96" fmla="*/ 15 w 405"/>
                    <a:gd name="T97" fmla="*/ 6 h 3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5"/>
                    <a:gd name="T148" fmla="*/ 0 h 373"/>
                    <a:gd name="T149" fmla="*/ 405 w 405"/>
                    <a:gd name="T150" fmla="*/ 373 h 37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75" name="Freeform 131"/>
                <p:cNvSpPr>
                  <a:spLocks noChangeAspect="1"/>
                </p:cNvSpPr>
                <p:nvPr/>
              </p:nvSpPr>
              <p:spPr bwMode="gray">
                <a:xfrm>
                  <a:off x="4473" y="1348"/>
                  <a:ext cx="44" cy="25"/>
                </a:xfrm>
                <a:custGeom>
                  <a:avLst/>
                  <a:gdLst>
                    <a:gd name="T0" fmla="*/ 17 w 218"/>
                    <a:gd name="T1" fmla="*/ 20 h 125"/>
                    <a:gd name="T2" fmla="*/ 16 w 218"/>
                    <a:gd name="T3" fmla="*/ 20 h 125"/>
                    <a:gd name="T4" fmla="*/ 14 w 218"/>
                    <a:gd name="T5" fmla="*/ 21 h 125"/>
                    <a:gd name="T6" fmla="*/ 13 w 218"/>
                    <a:gd name="T7" fmla="*/ 22 h 125"/>
                    <a:gd name="T8" fmla="*/ 12 w 218"/>
                    <a:gd name="T9" fmla="*/ 24 h 125"/>
                    <a:gd name="T10" fmla="*/ 8 w 218"/>
                    <a:gd name="T11" fmla="*/ 24 h 125"/>
                    <a:gd name="T12" fmla="*/ 7 w 218"/>
                    <a:gd name="T13" fmla="*/ 24 h 125"/>
                    <a:gd name="T14" fmla="*/ 3 w 218"/>
                    <a:gd name="T15" fmla="*/ 25 h 125"/>
                    <a:gd name="T16" fmla="*/ 3 w 218"/>
                    <a:gd name="T17" fmla="*/ 23 h 125"/>
                    <a:gd name="T18" fmla="*/ 1 w 218"/>
                    <a:gd name="T19" fmla="*/ 20 h 125"/>
                    <a:gd name="T20" fmla="*/ 0 w 218"/>
                    <a:gd name="T21" fmla="*/ 18 h 125"/>
                    <a:gd name="T22" fmla="*/ 1 w 218"/>
                    <a:gd name="T23" fmla="*/ 16 h 125"/>
                    <a:gd name="T24" fmla="*/ 2 w 218"/>
                    <a:gd name="T25" fmla="*/ 14 h 125"/>
                    <a:gd name="T26" fmla="*/ 3 w 218"/>
                    <a:gd name="T27" fmla="*/ 12 h 125"/>
                    <a:gd name="T28" fmla="*/ 7 w 218"/>
                    <a:gd name="T29" fmla="*/ 9 h 125"/>
                    <a:gd name="T30" fmla="*/ 8 w 218"/>
                    <a:gd name="T31" fmla="*/ 7 h 125"/>
                    <a:gd name="T32" fmla="*/ 11 w 218"/>
                    <a:gd name="T33" fmla="*/ 4 h 125"/>
                    <a:gd name="T34" fmla="*/ 13 w 218"/>
                    <a:gd name="T35" fmla="*/ 4 h 125"/>
                    <a:gd name="T36" fmla="*/ 13 w 218"/>
                    <a:gd name="T37" fmla="*/ 2 h 125"/>
                    <a:gd name="T38" fmla="*/ 17 w 218"/>
                    <a:gd name="T39" fmla="*/ 1 h 125"/>
                    <a:gd name="T40" fmla="*/ 17 w 218"/>
                    <a:gd name="T41" fmla="*/ 1 h 125"/>
                    <a:gd name="T42" fmla="*/ 17 w 218"/>
                    <a:gd name="T43" fmla="*/ 1 h 125"/>
                    <a:gd name="T44" fmla="*/ 17 w 218"/>
                    <a:gd name="T45" fmla="*/ 1 h 125"/>
                    <a:gd name="T46" fmla="*/ 17 w 218"/>
                    <a:gd name="T47" fmla="*/ 1 h 125"/>
                    <a:gd name="T48" fmla="*/ 18 w 218"/>
                    <a:gd name="T49" fmla="*/ 1 h 125"/>
                    <a:gd name="T50" fmla="*/ 20 w 218"/>
                    <a:gd name="T51" fmla="*/ 0 h 125"/>
                    <a:gd name="T52" fmla="*/ 23 w 218"/>
                    <a:gd name="T53" fmla="*/ 2 h 125"/>
                    <a:gd name="T54" fmla="*/ 26 w 218"/>
                    <a:gd name="T55" fmla="*/ 0 h 125"/>
                    <a:gd name="T56" fmla="*/ 27 w 218"/>
                    <a:gd name="T57" fmla="*/ 1 h 125"/>
                    <a:gd name="T58" fmla="*/ 27 w 218"/>
                    <a:gd name="T59" fmla="*/ 0 h 125"/>
                    <a:gd name="T60" fmla="*/ 31 w 218"/>
                    <a:gd name="T61" fmla="*/ 2 h 125"/>
                    <a:gd name="T62" fmla="*/ 37 w 218"/>
                    <a:gd name="T63" fmla="*/ 4 h 125"/>
                    <a:gd name="T64" fmla="*/ 38 w 218"/>
                    <a:gd name="T65" fmla="*/ 5 h 125"/>
                    <a:gd name="T66" fmla="*/ 38 w 218"/>
                    <a:gd name="T67" fmla="*/ 6 h 125"/>
                    <a:gd name="T68" fmla="*/ 38 w 218"/>
                    <a:gd name="T69" fmla="*/ 6 h 125"/>
                    <a:gd name="T70" fmla="*/ 43 w 218"/>
                    <a:gd name="T71" fmla="*/ 11 h 125"/>
                    <a:gd name="T72" fmla="*/ 44 w 218"/>
                    <a:gd name="T73" fmla="*/ 13 h 125"/>
                    <a:gd name="T74" fmla="*/ 43 w 218"/>
                    <a:gd name="T75" fmla="*/ 15 h 125"/>
                    <a:gd name="T76" fmla="*/ 39 w 218"/>
                    <a:gd name="T77" fmla="*/ 18 h 125"/>
                    <a:gd name="T78" fmla="*/ 29 w 218"/>
                    <a:gd name="T79" fmla="*/ 21 h 125"/>
                    <a:gd name="T80" fmla="*/ 27 w 218"/>
                    <a:gd name="T81" fmla="*/ 23 h 125"/>
                    <a:gd name="T82" fmla="*/ 23 w 218"/>
                    <a:gd name="T83" fmla="*/ 22 h 125"/>
                    <a:gd name="T84" fmla="*/ 22 w 218"/>
                    <a:gd name="T85" fmla="*/ 21 h 125"/>
                    <a:gd name="T86" fmla="*/ 17 w 218"/>
                    <a:gd name="T87" fmla="*/ 20 h 125"/>
                    <a:gd name="T88" fmla="*/ 17 w 218"/>
                    <a:gd name="T89" fmla="*/ 20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8"/>
                    <a:gd name="T136" fmla="*/ 0 h 125"/>
                    <a:gd name="T137" fmla="*/ 218 w 218"/>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260" name="Freeform 132"/>
              <p:cNvSpPr>
                <a:spLocks noChangeAspect="1"/>
              </p:cNvSpPr>
              <p:nvPr/>
            </p:nvSpPr>
            <p:spPr bwMode="gray">
              <a:xfrm>
                <a:off x="4071" y="1777"/>
                <a:ext cx="34" cy="144"/>
              </a:xfrm>
              <a:custGeom>
                <a:avLst/>
                <a:gdLst>
                  <a:gd name="T0" fmla="*/ 11 w 170"/>
                  <a:gd name="T1" fmla="*/ 0 h 721"/>
                  <a:gd name="T2" fmla="*/ 14 w 170"/>
                  <a:gd name="T3" fmla="*/ 4 h 721"/>
                  <a:gd name="T4" fmla="*/ 15 w 170"/>
                  <a:gd name="T5" fmla="*/ 16 h 721"/>
                  <a:gd name="T6" fmla="*/ 18 w 170"/>
                  <a:gd name="T7" fmla="*/ 29 h 721"/>
                  <a:gd name="T8" fmla="*/ 18 w 170"/>
                  <a:gd name="T9" fmla="*/ 37 h 721"/>
                  <a:gd name="T10" fmla="*/ 17 w 170"/>
                  <a:gd name="T11" fmla="*/ 42 h 721"/>
                  <a:gd name="T12" fmla="*/ 18 w 170"/>
                  <a:gd name="T13" fmla="*/ 49 h 721"/>
                  <a:gd name="T14" fmla="*/ 18 w 170"/>
                  <a:gd name="T15" fmla="*/ 51 h 721"/>
                  <a:gd name="T16" fmla="*/ 20 w 170"/>
                  <a:gd name="T17" fmla="*/ 58 h 721"/>
                  <a:gd name="T18" fmla="*/ 23 w 170"/>
                  <a:gd name="T19" fmla="*/ 69 h 721"/>
                  <a:gd name="T20" fmla="*/ 28 w 170"/>
                  <a:gd name="T21" fmla="*/ 85 h 721"/>
                  <a:gd name="T22" fmla="*/ 30 w 170"/>
                  <a:gd name="T23" fmla="*/ 92 h 721"/>
                  <a:gd name="T24" fmla="*/ 34 w 170"/>
                  <a:gd name="T25" fmla="*/ 97 h 721"/>
                  <a:gd name="T26" fmla="*/ 30 w 170"/>
                  <a:gd name="T27" fmla="*/ 93 h 721"/>
                  <a:gd name="T28" fmla="*/ 24 w 170"/>
                  <a:gd name="T29" fmla="*/ 89 h 721"/>
                  <a:gd name="T30" fmla="*/ 18 w 170"/>
                  <a:gd name="T31" fmla="*/ 89 h 721"/>
                  <a:gd name="T32" fmla="*/ 15 w 170"/>
                  <a:gd name="T33" fmla="*/ 95 h 721"/>
                  <a:gd name="T34" fmla="*/ 13 w 170"/>
                  <a:gd name="T35" fmla="*/ 102 h 721"/>
                  <a:gd name="T36" fmla="*/ 11 w 170"/>
                  <a:gd name="T37" fmla="*/ 113 h 721"/>
                  <a:gd name="T38" fmla="*/ 12 w 170"/>
                  <a:gd name="T39" fmla="*/ 120 h 721"/>
                  <a:gd name="T40" fmla="*/ 16 w 170"/>
                  <a:gd name="T41" fmla="*/ 127 h 721"/>
                  <a:gd name="T42" fmla="*/ 18 w 170"/>
                  <a:gd name="T43" fmla="*/ 130 h 721"/>
                  <a:gd name="T44" fmla="*/ 20 w 170"/>
                  <a:gd name="T45" fmla="*/ 131 h 721"/>
                  <a:gd name="T46" fmla="*/ 22 w 170"/>
                  <a:gd name="T47" fmla="*/ 137 h 721"/>
                  <a:gd name="T48" fmla="*/ 20 w 170"/>
                  <a:gd name="T49" fmla="*/ 142 h 721"/>
                  <a:gd name="T50" fmla="*/ 14 w 170"/>
                  <a:gd name="T51" fmla="*/ 132 h 721"/>
                  <a:gd name="T52" fmla="*/ 9 w 170"/>
                  <a:gd name="T53" fmla="*/ 134 h 721"/>
                  <a:gd name="T54" fmla="*/ 6 w 170"/>
                  <a:gd name="T55" fmla="*/ 144 h 721"/>
                  <a:gd name="T56" fmla="*/ 3 w 170"/>
                  <a:gd name="T57" fmla="*/ 138 h 721"/>
                  <a:gd name="T58" fmla="*/ 4 w 170"/>
                  <a:gd name="T59" fmla="*/ 124 h 721"/>
                  <a:gd name="T60" fmla="*/ 6 w 170"/>
                  <a:gd name="T61" fmla="*/ 111 h 721"/>
                  <a:gd name="T62" fmla="*/ 5 w 170"/>
                  <a:gd name="T63" fmla="*/ 104 h 721"/>
                  <a:gd name="T64" fmla="*/ 3 w 170"/>
                  <a:gd name="T65" fmla="*/ 96 h 721"/>
                  <a:gd name="T66" fmla="*/ 6 w 170"/>
                  <a:gd name="T67" fmla="*/ 85 h 721"/>
                  <a:gd name="T68" fmla="*/ 6 w 170"/>
                  <a:gd name="T69" fmla="*/ 78 h 721"/>
                  <a:gd name="T70" fmla="*/ 6 w 170"/>
                  <a:gd name="T71" fmla="*/ 75 h 721"/>
                  <a:gd name="T72" fmla="*/ 5 w 170"/>
                  <a:gd name="T73" fmla="*/ 70 h 721"/>
                  <a:gd name="T74" fmla="*/ 6 w 170"/>
                  <a:gd name="T75" fmla="*/ 59 h 721"/>
                  <a:gd name="T76" fmla="*/ 4 w 170"/>
                  <a:gd name="T77" fmla="*/ 52 h 721"/>
                  <a:gd name="T78" fmla="*/ 1 w 170"/>
                  <a:gd name="T79" fmla="*/ 49 h 721"/>
                  <a:gd name="T80" fmla="*/ 1 w 170"/>
                  <a:gd name="T81" fmla="*/ 45 h 721"/>
                  <a:gd name="T82" fmla="*/ 0 w 170"/>
                  <a:gd name="T83" fmla="*/ 38 h 721"/>
                  <a:gd name="T84" fmla="*/ 2 w 170"/>
                  <a:gd name="T85" fmla="*/ 25 h 721"/>
                  <a:gd name="T86" fmla="*/ 2 w 170"/>
                  <a:gd name="T87" fmla="*/ 19 h 721"/>
                  <a:gd name="T88" fmla="*/ 5 w 170"/>
                  <a:gd name="T89" fmla="*/ 16 h 721"/>
                  <a:gd name="T90" fmla="*/ 7 w 170"/>
                  <a:gd name="T91" fmla="*/ 17 h 721"/>
                  <a:gd name="T92" fmla="*/ 10 w 170"/>
                  <a:gd name="T93" fmla="*/ 16 h 721"/>
                  <a:gd name="T94" fmla="*/ 10 w 170"/>
                  <a:gd name="T95" fmla="*/ 13 h 721"/>
                  <a:gd name="T96" fmla="*/ 12 w 170"/>
                  <a:gd name="T97" fmla="*/ 13 h 721"/>
                  <a:gd name="T98" fmla="*/ 10 w 170"/>
                  <a:gd name="T99" fmla="*/ 7 h 721"/>
                  <a:gd name="T100" fmla="*/ 8 w 170"/>
                  <a:gd name="T101" fmla="*/ 2 h 721"/>
                  <a:gd name="T102" fmla="*/ 9 w 170"/>
                  <a:gd name="T103" fmla="*/ 1 h 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721"/>
                  <a:gd name="T158" fmla="*/ 170 w 170"/>
                  <a:gd name="T159" fmla="*/ 721 h 7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1" name="Freeform 133"/>
              <p:cNvSpPr>
                <a:spLocks noChangeAspect="1"/>
              </p:cNvSpPr>
              <p:nvPr/>
            </p:nvSpPr>
            <p:spPr bwMode="gray">
              <a:xfrm>
                <a:off x="2817" y="1091"/>
                <a:ext cx="1786" cy="901"/>
              </a:xfrm>
              <a:custGeom>
                <a:avLst/>
                <a:gdLst>
                  <a:gd name="T0" fmla="*/ 653 w 8931"/>
                  <a:gd name="T1" fmla="*/ 783 h 4504"/>
                  <a:gd name="T2" fmla="*/ 867 w 8931"/>
                  <a:gd name="T3" fmla="*/ 758 h 4504"/>
                  <a:gd name="T4" fmla="*/ 1061 w 8931"/>
                  <a:gd name="T5" fmla="*/ 707 h 4504"/>
                  <a:gd name="T6" fmla="*/ 1166 w 8931"/>
                  <a:gd name="T7" fmla="*/ 828 h 4504"/>
                  <a:gd name="T8" fmla="*/ 1213 w 8931"/>
                  <a:gd name="T9" fmla="*/ 828 h 4504"/>
                  <a:gd name="T10" fmla="*/ 1238 w 8931"/>
                  <a:gd name="T11" fmla="*/ 697 h 4504"/>
                  <a:gd name="T12" fmla="*/ 1193 w 8931"/>
                  <a:gd name="T13" fmla="*/ 667 h 4504"/>
                  <a:gd name="T14" fmla="*/ 1334 w 8931"/>
                  <a:gd name="T15" fmla="*/ 583 h 4504"/>
                  <a:gd name="T16" fmla="*/ 1400 w 8931"/>
                  <a:gd name="T17" fmla="*/ 563 h 4504"/>
                  <a:gd name="T18" fmla="*/ 1489 w 8931"/>
                  <a:gd name="T19" fmla="*/ 519 h 4504"/>
                  <a:gd name="T20" fmla="*/ 1409 w 8931"/>
                  <a:gd name="T21" fmla="*/ 641 h 4504"/>
                  <a:gd name="T22" fmla="*/ 1473 w 8931"/>
                  <a:gd name="T23" fmla="*/ 659 h 4504"/>
                  <a:gd name="T24" fmla="*/ 1501 w 8931"/>
                  <a:gd name="T25" fmla="*/ 573 h 4504"/>
                  <a:gd name="T26" fmla="*/ 1585 w 8931"/>
                  <a:gd name="T27" fmla="*/ 552 h 4504"/>
                  <a:gd name="T28" fmla="*/ 1645 w 8931"/>
                  <a:gd name="T29" fmla="*/ 511 h 4504"/>
                  <a:gd name="T30" fmla="*/ 1672 w 8931"/>
                  <a:gd name="T31" fmla="*/ 451 h 4504"/>
                  <a:gd name="T32" fmla="*/ 1729 w 8931"/>
                  <a:gd name="T33" fmla="*/ 458 h 4504"/>
                  <a:gd name="T34" fmla="*/ 1768 w 8931"/>
                  <a:gd name="T35" fmla="*/ 440 h 4504"/>
                  <a:gd name="T36" fmla="*/ 1737 w 8931"/>
                  <a:gd name="T37" fmla="*/ 396 h 4504"/>
                  <a:gd name="T38" fmla="*/ 1707 w 8931"/>
                  <a:gd name="T39" fmla="*/ 373 h 4504"/>
                  <a:gd name="T40" fmla="*/ 1564 w 8931"/>
                  <a:gd name="T41" fmla="*/ 322 h 4504"/>
                  <a:gd name="T42" fmla="*/ 1457 w 8931"/>
                  <a:gd name="T43" fmla="*/ 318 h 4504"/>
                  <a:gd name="T44" fmla="*/ 1337 w 8931"/>
                  <a:gd name="T45" fmla="*/ 253 h 4504"/>
                  <a:gd name="T46" fmla="*/ 1234 w 8931"/>
                  <a:gd name="T47" fmla="*/ 257 h 4504"/>
                  <a:gd name="T48" fmla="*/ 1135 w 8931"/>
                  <a:gd name="T49" fmla="*/ 279 h 4504"/>
                  <a:gd name="T50" fmla="*/ 1119 w 8931"/>
                  <a:gd name="T51" fmla="*/ 206 h 4504"/>
                  <a:gd name="T52" fmla="*/ 1042 w 8931"/>
                  <a:gd name="T53" fmla="*/ 207 h 4504"/>
                  <a:gd name="T54" fmla="*/ 939 w 8931"/>
                  <a:gd name="T55" fmla="*/ 174 h 4504"/>
                  <a:gd name="T56" fmla="*/ 871 w 8931"/>
                  <a:gd name="T57" fmla="*/ 201 h 4504"/>
                  <a:gd name="T58" fmla="*/ 917 w 8931"/>
                  <a:gd name="T59" fmla="*/ 144 h 4504"/>
                  <a:gd name="T60" fmla="*/ 937 w 8931"/>
                  <a:gd name="T61" fmla="*/ 79 h 4504"/>
                  <a:gd name="T62" fmla="*/ 874 w 8931"/>
                  <a:gd name="T63" fmla="*/ 41 h 4504"/>
                  <a:gd name="T64" fmla="*/ 805 w 8931"/>
                  <a:gd name="T65" fmla="*/ 46 h 4504"/>
                  <a:gd name="T66" fmla="*/ 758 w 8931"/>
                  <a:gd name="T67" fmla="*/ 84 h 4504"/>
                  <a:gd name="T68" fmla="*/ 675 w 8931"/>
                  <a:gd name="T69" fmla="*/ 110 h 4504"/>
                  <a:gd name="T70" fmla="*/ 651 w 8931"/>
                  <a:gd name="T71" fmla="*/ 166 h 4504"/>
                  <a:gd name="T72" fmla="*/ 590 w 8931"/>
                  <a:gd name="T73" fmla="*/ 230 h 4504"/>
                  <a:gd name="T74" fmla="*/ 589 w 8931"/>
                  <a:gd name="T75" fmla="*/ 247 h 4504"/>
                  <a:gd name="T76" fmla="*/ 525 w 8931"/>
                  <a:gd name="T77" fmla="*/ 244 h 4504"/>
                  <a:gd name="T78" fmla="*/ 552 w 8931"/>
                  <a:gd name="T79" fmla="*/ 347 h 4504"/>
                  <a:gd name="T80" fmla="*/ 518 w 8931"/>
                  <a:gd name="T81" fmla="*/ 368 h 4504"/>
                  <a:gd name="T82" fmla="*/ 500 w 8931"/>
                  <a:gd name="T83" fmla="*/ 378 h 4504"/>
                  <a:gd name="T84" fmla="*/ 459 w 8931"/>
                  <a:gd name="T85" fmla="*/ 208 h 4504"/>
                  <a:gd name="T86" fmla="*/ 447 w 8931"/>
                  <a:gd name="T87" fmla="*/ 360 h 4504"/>
                  <a:gd name="T88" fmla="*/ 314 w 8931"/>
                  <a:gd name="T89" fmla="*/ 351 h 4504"/>
                  <a:gd name="T90" fmla="*/ 235 w 8931"/>
                  <a:gd name="T91" fmla="*/ 379 h 4504"/>
                  <a:gd name="T92" fmla="*/ 187 w 8931"/>
                  <a:gd name="T93" fmla="*/ 411 h 4504"/>
                  <a:gd name="T94" fmla="*/ 100 w 8931"/>
                  <a:gd name="T95" fmla="*/ 458 h 4504"/>
                  <a:gd name="T96" fmla="*/ 61 w 8931"/>
                  <a:gd name="T97" fmla="*/ 403 h 4504"/>
                  <a:gd name="T98" fmla="*/ 118 w 8931"/>
                  <a:gd name="T99" fmla="*/ 357 h 4504"/>
                  <a:gd name="T100" fmla="*/ 38 w 8931"/>
                  <a:gd name="T101" fmla="*/ 320 h 4504"/>
                  <a:gd name="T102" fmla="*/ 43 w 8931"/>
                  <a:gd name="T103" fmla="*/ 510 h 4504"/>
                  <a:gd name="T104" fmla="*/ 3 w 8931"/>
                  <a:gd name="T105" fmla="*/ 611 h 4504"/>
                  <a:gd name="T106" fmla="*/ 48 w 8931"/>
                  <a:gd name="T107" fmla="*/ 694 h 4504"/>
                  <a:gd name="T108" fmla="*/ 88 w 8931"/>
                  <a:gd name="T109" fmla="*/ 753 h 4504"/>
                  <a:gd name="T110" fmla="*/ 129 w 8931"/>
                  <a:gd name="T111" fmla="*/ 809 h 4504"/>
                  <a:gd name="T112" fmla="*/ 180 w 8931"/>
                  <a:gd name="T113" fmla="*/ 880 h 4504"/>
                  <a:gd name="T114" fmla="*/ 221 w 8931"/>
                  <a:gd name="T115" fmla="*/ 827 h 4504"/>
                  <a:gd name="T116" fmla="*/ 234 w 8931"/>
                  <a:gd name="T117" fmla="*/ 760 h 4504"/>
                  <a:gd name="T118" fmla="*/ 304 w 8931"/>
                  <a:gd name="T119" fmla="*/ 751 h 4504"/>
                  <a:gd name="T120" fmla="*/ 366 w 8931"/>
                  <a:gd name="T121" fmla="*/ 715 h 4504"/>
                  <a:gd name="T122" fmla="*/ 437 w 8931"/>
                  <a:gd name="T123" fmla="*/ 677 h 4504"/>
                  <a:gd name="T124" fmla="*/ 505 w 8931"/>
                  <a:gd name="T125" fmla="*/ 693 h 4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31"/>
                  <a:gd name="T190" fmla="*/ 0 h 4504"/>
                  <a:gd name="T191" fmla="*/ 8931 w 8931"/>
                  <a:gd name="T192" fmla="*/ 4504 h 4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62" name="Freeform 134"/>
              <p:cNvSpPr>
                <a:spLocks noChangeAspect="1"/>
              </p:cNvSpPr>
              <p:nvPr/>
            </p:nvSpPr>
            <p:spPr bwMode="gray">
              <a:xfrm>
                <a:off x="2730" y="1750"/>
                <a:ext cx="36" cy="27"/>
              </a:xfrm>
              <a:custGeom>
                <a:avLst/>
                <a:gdLst>
                  <a:gd name="T0" fmla="*/ 0 w 180"/>
                  <a:gd name="T1" fmla="*/ 24 h 134"/>
                  <a:gd name="T2" fmla="*/ 0 w 180"/>
                  <a:gd name="T3" fmla="*/ 23 h 134"/>
                  <a:gd name="T4" fmla="*/ 2 w 180"/>
                  <a:gd name="T5" fmla="*/ 22 h 134"/>
                  <a:gd name="T6" fmla="*/ 3 w 180"/>
                  <a:gd name="T7" fmla="*/ 21 h 134"/>
                  <a:gd name="T8" fmla="*/ 4 w 180"/>
                  <a:gd name="T9" fmla="*/ 18 h 134"/>
                  <a:gd name="T10" fmla="*/ 4 w 180"/>
                  <a:gd name="T11" fmla="*/ 15 h 134"/>
                  <a:gd name="T12" fmla="*/ 5 w 180"/>
                  <a:gd name="T13" fmla="*/ 14 h 134"/>
                  <a:gd name="T14" fmla="*/ 9 w 180"/>
                  <a:gd name="T15" fmla="*/ 14 h 134"/>
                  <a:gd name="T16" fmla="*/ 11 w 180"/>
                  <a:gd name="T17" fmla="*/ 13 h 134"/>
                  <a:gd name="T18" fmla="*/ 13 w 180"/>
                  <a:gd name="T19" fmla="*/ 10 h 134"/>
                  <a:gd name="T20" fmla="*/ 15 w 180"/>
                  <a:gd name="T21" fmla="*/ 6 h 134"/>
                  <a:gd name="T22" fmla="*/ 16 w 180"/>
                  <a:gd name="T23" fmla="*/ 3 h 134"/>
                  <a:gd name="T24" fmla="*/ 17 w 180"/>
                  <a:gd name="T25" fmla="*/ 0 h 134"/>
                  <a:gd name="T26" fmla="*/ 16 w 180"/>
                  <a:gd name="T27" fmla="*/ 5 h 134"/>
                  <a:gd name="T28" fmla="*/ 14 w 180"/>
                  <a:gd name="T29" fmla="*/ 9 h 134"/>
                  <a:gd name="T30" fmla="*/ 13 w 180"/>
                  <a:gd name="T31" fmla="*/ 11 h 134"/>
                  <a:gd name="T32" fmla="*/ 11 w 180"/>
                  <a:gd name="T33" fmla="*/ 13 h 134"/>
                  <a:gd name="T34" fmla="*/ 12 w 180"/>
                  <a:gd name="T35" fmla="*/ 14 h 134"/>
                  <a:gd name="T36" fmla="*/ 13 w 180"/>
                  <a:gd name="T37" fmla="*/ 14 h 134"/>
                  <a:gd name="T38" fmla="*/ 15 w 180"/>
                  <a:gd name="T39" fmla="*/ 15 h 134"/>
                  <a:gd name="T40" fmla="*/ 17 w 180"/>
                  <a:gd name="T41" fmla="*/ 15 h 134"/>
                  <a:gd name="T42" fmla="*/ 18 w 180"/>
                  <a:gd name="T43" fmla="*/ 13 h 134"/>
                  <a:gd name="T44" fmla="*/ 18 w 180"/>
                  <a:gd name="T45" fmla="*/ 10 h 134"/>
                  <a:gd name="T46" fmla="*/ 19 w 180"/>
                  <a:gd name="T47" fmla="*/ 9 h 134"/>
                  <a:gd name="T48" fmla="*/ 19 w 180"/>
                  <a:gd name="T49" fmla="*/ 8 h 134"/>
                  <a:gd name="T50" fmla="*/ 21 w 180"/>
                  <a:gd name="T51" fmla="*/ 8 h 134"/>
                  <a:gd name="T52" fmla="*/ 22 w 180"/>
                  <a:gd name="T53" fmla="*/ 9 h 134"/>
                  <a:gd name="T54" fmla="*/ 23 w 180"/>
                  <a:gd name="T55" fmla="*/ 9 h 134"/>
                  <a:gd name="T56" fmla="*/ 24 w 180"/>
                  <a:gd name="T57" fmla="*/ 10 h 134"/>
                  <a:gd name="T58" fmla="*/ 26 w 180"/>
                  <a:gd name="T59" fmla="*/ 11 h 134"/>
                  <a:gd name="T60" fmla="*/ 29 w 180"/>
                  <a:gd name="T61" fmla="*/ 11 h 134"/>
                  <a:gd name="T62" fmla="*/ 33 w 180"/>
                  <a:gd name="T63" fmla="*/ 11 h 134"/>
                  <a:gd name="T64" fmla="*/ 34 w 180"/>
                  <a:gd name="T65" fmla="*/ 12 h 134"/>
                  <a:gd name="T66" fmla="*/ 36 w 180"/>
                  <a:gd name="T67" fmla="*/ 17 h 134"/>
                  <a:gd name="T68" fmla="*/ 35 w 180"/>
                  <a:gd name="T69" fmla="*/ 20 h 134"/>
                  <a:gd name="T70" fmla="*/ 35 w 180"/>
                  <a:gd name="T71" fmla="*/ 23 h 134"/>
                  <a:gd name="T72" fmla="*/ 35 w 180"/>
                  <a:gd name="T73" fmla="*/ 25 h 134"/>
                  <a:gd name="T74" fmla="*/ 31 w 180"/>
                  <a:gd name="T75" fmla="*/ 26 h 134"/>
                  <a:gd name="T76" fmla="*/ 25 w 180"/>
                  <a:gd name="T77" fmla="*/ 27 h 134"/>
                  <a:gd name="T78" fmla="*/ 16 w 180"/>
                  <a:gd name="T79" fmla="*/ 27 h 134"/>
                  <a:gd name="T80" fmla="*/ 3 w 180"/>
                  <a:gd name="T81" fmla="*/ 25 h 134"/>
                  <a:gd name="T82" fmla="*/ 0 w 180"/>
                  <a:gd name="T83" fmla="*/ 24 h 1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0"/>
                  <a:gd name="T127" fmla="*/ 0 h 134"/>
                  <a:gd name="T128" fmla="*/ 180 w 180"/>
                  <a:gd name="T129" fmla="*/ 134 h 1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61" name="Freeform 135"/>
            <p:cNvSpPr>
              <a:spLocks noChangeAspect="1"/>
            </p:cNvSpPr>
            <p:nvPr/>
          </p:nvSpPr>
          <p:spPr bwMode="gray">
            <a:xfrm>
              <a:off x="5258761" y="4491425"/>
              <a:ext cx="32112" cy="43611"/>
            </a:xfrm>
            <a:custGeom>
              <a:avLst/>
              <a:gdLst>
                <a:gd name="T0" fmla="*/ 2147483647 w 83"/>
                <a:gd name="T1" fmla="*/ 0 h 106"/>
                <a:gd name="T2" fmla="*/ 2147483647 w 83"/>
                <a:gd name="T3" fmla="*/ 2147483647 h 106"/>
                <a:gd name="T4" fmla="*/ 2147483647 w 83"/>
                <a:gd name="T5" fmla="*/ 2147483647 h 106"/>
                <a:gd name="T6" fmla="*/ 2147483647 w 83"/>
                <a:gd name="T7" fmla="*/ 2147483647 h 106"/>
                <a:gd name="T8" fmla="*/ 2147483647 w 83"/>
                <a:gd name="T9" fmla="*/ 2147483647 h 106"/>
                <a:gd name="T10" fmla="*/ 2147483647 w 83"/>
                <a:gd name="T11" fmla="*/ 2147483647 h 106"/>
                <a:gd name="T12" fmla="*/ 2147483647 w 83"/>
                <a:gd name="T13" fmla="*/ 2147483647 h 106"/>
                <a:gd name="T14" fmla="*/ 2147483647 w 83"/>
                <a:gd name="T15" fmla="*/ 2147483647 h 106"/>
                <a:gd name="T16" fmla="*/ 0 w 83"/>
                <a:gd name="T17" fmla="*/ 2147483647 h 106"/>
                <a:gd name="T18" fmla="*/ 0 w 83"/>
                <a:gd name="T19" fmla="*/ 2147483647 h 106"/>
                <a:gd name="T20" fmla="*/ 0 w 83"/>
                <a:gd name="T21" fmla="*/ 2147483647 h 106"/>
                <a:gd name="T22" fmla="*/ 2147483647 w 83"/>
                <a:gd name="T23" fmla="*/ 2147483647 h 106"/>
                <a:gd name="T24" fmla="*/ 2147483647 w 83"/>
                <a:gd name="T25" fmla="*/ 2147483647 h 106"/>
                <a:gd name="T26" fmla="*/ 2147483647 w 83"/>
                <a:gd name="T27" fmla="*/ 2147483647 h 106"/>
                <a:gd name="T28" fmla="*/ 2147483647 w 83"/>
                <a:gd name="T29" fmla="*/ 2147483647 h 106"/>
                <a:gd name="T30" fmla="*/ 2147483647 w 83"/>
                <a:gd name="T31" fmla="*/ 2147483647 h 106"/>
                <a:gd name="T32" fmla="*/ 2147483647 w 83"/>
                <a:gd name="T33" fmla="*/ 2147483647 h 106"/>
                <a:gd name="T34" fmla="*/ 2147483647 w 83"/>
                <a:gd name="T35" fmla="*/ 2147483647 h 106"/>
                <a:gd name="T36" fmla="*/ 2147483647 w 83"/>
                <a:gd name="T37" fmla="*/ 2147483647 h 106"/>
                <a:gd name="T38" fmla="*/ 2147483647 w 83"/>
                <a:gd name="T39" fmla="*/ 2147483647 h 106"/>
                <a:gd name="T40" fmla="*/ 2147483647 w 83"/>
                <a:gd name="T41" fmla="*/ 2147483647 h 106"/>
                <a:gd name="T42" fmla="*/ 2147483647 w 83"/>
                <a:gd name="T43" fmla="*/ 2147483647 h 106"/>
                <a:gd name="T44" fmla="*/ 2147483647 w 83"/>
                <a:gd name="T45" fmla="*/ 2147483647 h 106"/>
                <a:gd name="T46" fmla="*/ 2147483647 w 83"/>
                <a:gd name="T47" fmla="*/ 2147483647 h 106"/>
                <a:gd name="T48" fmla="*/ 2147483647 w 83"/>
                <a:gd name="T49" fmla="*/ 2147483647 h 106"/>
                <a:gd name="T50" fmla="*/ 2147483647 w 83"/>
                <a:gd name="T51" fmla="*/ 2147483647 h 106"/>
                <a:gd name="T52" fmla="*/ 2147483647 w 83"/>
                <a:gd name="T53" fmla="*/ 2147483647 h 106"/>
                <a:gd name="T54" fmla="*/ 2147483647 w 83"/>
                <a:gd name="T55" fmla="*/ 2147483647 h 106"/>
                <a:gd name="T56" fmla="*/ 2147483647 w 83"/>
                <a:gd name="T57" fmla="*/ 2147483647 h 106"/>
                <a:gd name="T58" fmla="*/ 2147483647 w 83"/>
                <a:gd name="T59" fmla="*/ 2147483647 h 106"/>
                <a:gd name="T60" fmla="*/ 2147483647 w 83"/>
                <a:gd name="T61" fmla="*/ 2147483647 h 106"/>
                <a:gd name="T62" fmla="*/ 2147483647 w 83"/>
                <a:gd name="T63" fmla="*/ 2147483647 h 106"/>
                <a:gd name="T64" fmla="*/ 2147483647 w 83"/>
                <a:gd name="T65" fmla="*/ 2147483647 h 106"/>
                <a:gd name="T66" fmla="*/ 2147483647 w 83"/>
                <a:gd name="T67" fmla="*/ 2147483647 h 106"/>
                <a:gd name="T68" fmla="*/ 2147483647 w 83"/>
                <a:gd name="T69" fmla="*/ 2147483647 h 106"/>
                <a:gd name="T70" fmla="*/ 2147483647 w 83"/>
                <a:gd name="T71" fmla="*/ 2147483647 h 106"/>
                <a:gd name="T72" fmla="*/ 2147483647 w 83"/>
                <a:gd name="T73" fmla="*/ 2147483647 h 106"/>
                <a:gd name="T74" fmla="*/ 2147483647 w 83"/>
                <a:gd name="T75" fmla="*/ 2147483647 h 106"/>
                <a:gd name="T76" fmla="*/ 2147483647 w 83"/>
                <a:gd name="T77" fmla="*/ 2147483647 h 106"/>
                <a:gd name="T78" fmla="*/ 2147483647 w 83"/>
                <a:gd name="T79" fmla="*/ 2147483647 h 106"/>
                <a:gd name="T80" fmla="*/ 2147483647 w 83"/>
                <a:gd name="T81" fmla="*/ 2147483647 h 106"/>
                <a:gd name="T82" fmla="*/ 2147483647 w 83"/>
                <a:gd name="T83" fmla="*/ 2147483647 h 106"/>
                <a:gd name="T84" fmla="*/ 2147483647 w 83"/>
                <a:gd name="T85" fmla="*/ 2147483647 h 106"/>
                <a:gd name="T86" fmla="*/ 2147483647 w 83"/>
                <a:gd name="T87" fmla="*/ 2147483647 h 106"/>
                <a:gd name="T88" fmla="*/ 2147483647 w 83"/>
                <a:gd name="T89" fmla="*/ 2147483647 h 106"/>
                <a:gd name="T90" fmla="*/ 2147483647 w 83"/>
                <a:gd name="T91" fmla="*/ 2147483647 h 106"/>
                <a:gd name="T92" fmla="*/ 2147483647 w 83"/>
                <a:gd name="T93" fmla="*/ 2147483647 h 106"/>
                <a:gd name="T94" fmla="*/ 2147483647 w 83"/>
                <a:gd name="T95" fmla="*/ 2147483647 h 106"/>
                <a:gd name="T96" fmla="*/ 2147483647 w 83"/>
                <a:gd name="T97" fmla="*/ 2147483647 h 106"/>
                <a:gd name="T98" fmla="*/ 2147483647 w 83"/>
                <a:gd name="T99" fmla="*/ 2147483647 h 106"/>
                <a:gd name="T100" fmla="*/ 2147483647 w 83"/>
                <a:gd name="T101" fmla="*/ 2147483647 h 106"/>
                <a:gd name="T102" fmla="*/ 2147483647 w 83"/>
                <a:gd name="T103" fmla="*/ 0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106"/>
                <a:gd name="T158" fmla="*/ 83 w 8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grpSp>
          <p:nvGrpSpPr>
            <p:cNvPr id="162" name="Group 136"/>
            <p:cNvGrpSpPr>
              <a:grpSpLocks noChangeAspect="1"/>
            </p:cNvGrpSpPr>
            <p:nvPr/>
          </p:nvGrpSpPr>
          <p:grpSpPr bwMode="auto">
            <a:xfrm>
              <a:off x="4909314" y="3732620"/>
              <a:ext cx="824783" cy="762519"/>
              <a:chOff x="2802" y="1979"/>
              <a:chExt cx="408" cy="369"/>
            </a:xfrm>
            <a:grpFill/>
          </p:grpSpPr>
          <p:sp>
            <p:nvSpPr>
              <p:cNvPr id="230" name="Freeform 137"/>
              <p:cNvSpPr>
                <a:spLocks noChangeAspect="1"/>
              </p:cNvSpPr>
              <p:nvPr/>
            </p:nvSpPr>
            <p:spPr bwMode="gray">
              <a:xfrm>
                <a:off x="2899" y="2082"/>
                <a:ext cx="19" cy="23"/>
              </a:xfrm>
              <a:custGeom>
                <a:avLst/>
                <a:gdLst>
                  <a:gd name="T0" fmla="*/ 8 w 95"/>
                  <a:gd name="T1" fmla="*/ 19 h 116"/>
                  <a:gd name="T2" fmla="*/ 9 w 95"/>
                  <a:gd name="T3" fmla="*/ 18 h 116"/>
                  <a:gd name="T4" fmla="*/ 11 w 95"/>
                  <a:gd name="T5" fmla="*/ 16 h 116"/>
                  <a:gd name="T6" fmla="*/ 12 w 95"/>
                  <a:gd name="T7" fmla="*/ 15 h 116"/>
                  <a:gd name="T8" fmla="*/ 11 w 95"/>
                  <a:gd name="T9" fmla="*/ 15 h 116"/>
                  <a:gd name="T10" fmla="*/ 12 w 95"/>
                  <a:gd name="T11" fmla="*/ 13 h 116"/>
                  <a:gd name="T12" fmla="*/ 14 w 95"/>
                  <a:gd name="T13" fmla="*/ 12 h 116"/>
                  <a:gd name="T14" fmla="*/ 16 w 95"/>
                  <a:gd name="T15" fmla="*/ 12 h 116"/>
                  <a:gd name="T16" fmla="*/ 15 w 95"/>
                  <a:gd name="T17" fmla="*/ 12 h 116"/>
                  <a:gd name="T18" fmla="*/ 15 w 95"/>
                  <a:gd name="T19" fmla="*/ 11 h 116"/>
                  <a:gd name="T20" fmla="*/ 15 w 95"/>
                  <a:gd name="T21" fmla="*/ 10 h 116"/>
                  <a:gd name="T22" fmla="*/ 17 w 95"/>
                  <a:gd name="T23" fmla="*/ 8 h 116"/>
                  <a:gd name="T24" fmla="*/ 18 w 95"/>
                  <a:gd name="T25" fmla="*/ 8 h 116"/>
                  <a:gd name="T26" fmla="*/ 18 w 95"/>
                  <a:gd name="T27" fmla="*/ 7 h 116"/>
                  <a:gd name="T28" fmla="*/ 18 w 95"/>
                  <a:gd name="T29" fmla="*/ 5 h 116"/>
                  <a:gd name="T30" fmla="*/ 17 w 95"/>
                  <a:gd name="T31" fmla="*/ 4 h 116"/>
                  <a:gd name="T32" fmla="*/ 15 w 95"/>
                  <a:gd name="T33" fmla="*/ 3 h 116"/>
                  <a:gd name="T34" fmla="*/ 16 w 95"/>
                  <a:gd name="T35" fmla="*/ 2 h 116"/>
                  <a:gd name="T36" fmla="*/ 17 w 95"/>
                  <a:gd name="T37" fmla="*/ 2 h 116"/>
                  <a:gd name="T38" fmla="*/ 17 w 95"/>
                  <a:gd name="T39" fmla="*/ 1 h 116"/>
                  <a:gd name="T40" fmla="*/ 15 w 95"/>
                  <a:gd name="T41" fmla="*/ 0 h 116"/>
                  <a:gd name="T42" fmla="*/ 14 w 95"/>
                  <a:gd name="T43" fmla="*/ 1 h 116"/>
                  <a:gd name="T44" fmla="*/ 12 w 95"/>
                  <a:gd name="T45" fmla="*/ 3 h 116"/>
                  <a:gd name="T46" fmla="*/ 8 w 95"/>
                  <a:gd name="T47" fmla="*/ 6 h 116"/>
                  <a:gd name="T48" fmla="*/ 5 w 95"/>
                  <a:gd name="T49" fmla="*/ 11 h 116"/>
                  <a:gd name="T50" fmla="*/ 5 w 95"/>
                  <a:gd name="T51" fmla="*/ 12 h 116"/>
                  <a:gd name="T52" fmla="*/ 3 w 95"/>
                  <a:gd name="T53" fmla="*/ 14 h 116"/>
                  <a:gd name="T54" fmla="*/ 2 w 95"/>
                  <a:gd name="T55" fmla="*/ 17 h 116"/>
                  <a:gd name="T56" fmla="*/ 0 w 95"/>
                  <a:gd name="T57" fmla="*/ 21 h 116"/>
                  <a:gd name="T58" fmla="*/ 0 w 95"/>
                  <a:gd name="T59" fmla="*/ 22 h 116"/>
                  <a:gd name="T60" fmla="*/ 3 w 95"/>
                  <a:gd name="T61" fmla="*/ 23 h 116"/>
                  <a:gd name="T62" fmla="*/ 4 w 95"/>
                  <a:gd name="T63" fmla="*/ 22 h 116"/>
                  <a:gd name="T64" fmla="*/ 5 w 95"/>
                  <a:gd name="T65" fmla="*/ 20 h 116"/>
                  <a:gd name="T66" fmla="*/ 6 w 95"/>
                  <a:gd name="T67" fmla="*/ 20 h 1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116"/>
                  <a:gd name="T104" fmla="*/ 95 w 95"/>
                  <a:gd name="T105" fmla="*/ 116 h 1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116">
                    <a:moveTo>
                      <a:pt x="32" y="102"/>
                    </a:moveTo>
                    <a:lnTo>
                      <a:pt x="39" y="96"/>
                    </a:lnTo>
                    <a:lnTo>
                      <a:pt x="44" y="95"/>
                    </a:lnTo>
                    <a:lnTo>
                      <a:pt x="45" y="93"/>
                    </a:lnTo>
                    <a:lnTo>
                      <a:pt x="52" y="88"/>
                    </a:lnTo>
                    <a:lnTo>
                      <a:pt x="55" y="83"/>
                    </a:lnTo>
                    <a:lnTo>
                      <a:pt x="58" y="83"/>
                    </a:lnTo>
                    <a:lnTo>
                      <a:pt x="58" y="78"/>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231" name="Group 138"/>
              <p:cNvGrpSpPr>
                <a:grpSpLocks noChangeAspect="1"/>
              </p:cNvGrpSpPr>
              <p:nvPr/>
            </p:nvGrpSpPr>
            <p:grpSpPr bwMode="auto">
              <a:xfrm>
                <a:off x="2889" y="2101"/>
                <a:ext cx="17" cy="51"/>
                <a:chOff x="2889" y="2101"/>
                <a:chExt cx="17" cy="51"/>
              </a:xfrm>
              <a:grpFill/>
            </p:grpSpPr>
            <p:sp>
              <p:nvSpPr>
                <p:cNvPr id="256" name="Freeform 139"/>
                <p:cNvSpPr>
                  <a:spLocks noChangeAspect="1"/>
                </p:cNvSpPr>
                <p:nvPr/>
              </p:nvSpPr>
              <p:spPr bwMode="gray">
                <a:xfrm>
                  <a:off x="2897" y="2111"/>
                  <a:ext cx="8" cy="16"/>
                </a:xfrm>
                <a:custGeom>
                  <a:avLst/>
                  <a:gdLst>
                    <a:gd name="T0" fmla="*/ 6 w 37"/>
                    <a:gd name="T1" fmla="*/ 13 h 80"/>
                    <a:gd name="T2" fmla="*/ 7 w 37"/>
                    <a:gd name="T3" fmla="*/ 13 h 80"/>
                    <a:gd name="T4" fmla="*/ 7 w 37"/>
                    <a:gd name="T5" fmla="*/ 11 h 80"/>
                    <a:gd name="T6" fmla="*/ 8 w 37"/>
                    <a:gd name="T7" fmla="*/ 10 h 80"/>
                    <a:gd name="T8" fmla="*/ 7 w 37"/>
                    <a:gd name="T9" fmla="*/ 8 h 80"/>
                    <a:gd name="T10" fmla="*/ 8 w 37"/>
                    <a:gd name="T11" fmla="*/ 6 h 80"/>
                    <a:gd name="T12" fmla="*/ 8 w 37"/>
                    <a:gd name="T13" fmla="*/ 4 h 80"/>
                    <a:gd name="T14" fmla="*/ 8 w 37"/>
                    <a:gd name="T15" fmla="*/ 2 h 80"/>
                    <a:gd name="T16" fmla="*/ 8 w 37"/>
                    <a:gd name="T17" fmla="*/ 2 h 80"/>
                    <a:gd name="T18" fmla="*/ 8 w 37"/>
                    <a:gd name="T19" fmla="*/ 2 h 80"/>
                    <a:gd name="T20" fmla="*/ 7 w 37"/>
                    <a:gd name="T21" fmla="*/ 2 h 80"/>
                    <a:gd name="T22" fmla="*/ 6 w 37"/>
                    <a:gd name="T23" fmla="*/ 1 h 80"/>
                    <a:gd name="T24" fmla="*/ 6 w 37"/>
                    <a:gd name="T25" fmla="*/ 0 h 80"/>
                    <a:gd name="T26" fmla="*/ 5 w 37"/>
                    <a:gd name="T27" fmla="*/ 0 h 80"/>
                    <a:gd name="T28" fmla="*/ 3 w 37"/>
                    <a:gd name="T29" fmla="*/ 0 h 80"/>
                    <a:gd name="T30" fmla="*/ 3 w 37"/>
                    <a:gd name="T31" fmla="*/ 0 h 80"/>
                    <a:gd name="T32" fmla="*/ 2 w 37"/>
                    <a:gd name="T33" fmla="*/ 1 h 80"/>
                    <a:gd name="T34" fmla="*/ 2 w 37"/>
                    <a:gd name="T35" fmla="*/ 3 h 80"/>
                    <a:gd name="T36" fmla="*/ 1 w 37"/>
                    <a:gd name="T37" fmla="*/ 4 h 80"/>
                    <a:gd name="T38" fmla="*/ 1 w 37"/>
                    <a:gd name="T39" fmla="*/ 7 h 80"/>
                    <a:gd name="T40" fmla="*/ 1 w 37"/>
                    <a:gd name="T41" fmla="*/ 8 h 80"/>
                    <a:gd name="T42" fmla="*/ 1 w 37"/>
                    <a:gd name="T43" fmla="*/ 9 h 80"/>
                    <a:gd name="T44" fmla="*/ 3 w 37"/>
                    <a:gd name="T45" fmla="*/ 9 h 80"/>
                    <a:gd name="T46" fmla="*/ 4 w 37"/>
                    <a:gd name="T47" fmla="*/ 9 h 80"/>
                    <a:gd name="T48" fmla="*/ 4 w 37"/>
                    <a:gd name="T49" fmla="*/ 10 h 80"/>
                    <a:gd name="T50" fmla="*/ 4 w 37"/>
                    <a:gd name="T51" fmla="*/ 10 h 80"/>
                    <a:gd name="T52" fmla="*/ 2 w 37"/>
                    <a:gd name="T53" fmla="*/ 10 h 80"/>
                    <a:gd name="T54" fmla="*/ 2 w 37"/>
                    <a:gd name="T55" fmla="*/ 11 h 80"/>
                    <a:gd name="T56" fmla="*/ 1 w 37"/>
                    <a:gd name="T57" fmla="*/ 11 h 80"/>
                    <a:gd name="T58" fmla="*/ 1 w 37"/>
                    <a:gd name="T59" fmla="*/ 13 h 80"/>
                    <a:gd name="T60" fmla="*/ 0 w 37"/>
                    <a:gd name="T61" fmla="*/ 14 h 80"/>
                    <a:gd name="T62" fmla="*/ 0 w 37"/>
                    <a:gd name="T63" fmla="*/ 15 h 80"/>
                    <a:gd name="T64" fmla="*/ 1 w 37"/>
                    <a:gd name="T65" fmla="*/ 16 h 80"/>
                    <a:gd name="T66" fmla="*/ 1 w 37"/>
                    <a:gd name="T67" fmla="*/ 15 h 80"/>
                    <a:gd name="T68" fmla="*/ 3 w 37"/>
                    <a:gd name="T69" fmla="*/ 15 h 80"/>
                    <a:gd name="T70" fmla="*/ 6 w 37"/>
                    <a:gd name="T71" fmla="*/ 13 h 80"/>
                    <a:gd name="T72" fmla="*/ 6 w 37"/>
                    <a:gd name="T73" fmla="*/ 13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80"/>
                    <a:gd name="T113" fmla="*/ 37 w 37"/>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80">
                      <a:moveTo>
                        <a:pt x="30" y="66"/>
                      </a:moveTo>
                      <a:lnTo>
                        <a:pt x="32" y="64"/>
                      </a:lnTo>
                      <a:lnTo>
                        <a:pt x="33" y="55"/>
                      </a:lnTo>
                      <a:lnTo>
                        <a:pt x="36" y="49"/>
                      </a:lnTo>
                      <a:lnTo>
                        <a:pt x="33" y="40"/>
                      </a:lnTo>
                      <a:lnTo>
                        <a:pt x="35" y="29"/>
                      </a:lnTo>
                      <a:lnTo>
                        <a:pt x="36" y="21"/>
                      </a:lnTo>
                      <a:lnTo>
                        <a:pt x="37" y="12"/>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57" name="Freeform 140"/>
                <p:cNvSpPr>
                  <a:spLocks noChangeAspect="1"/>
                </p:cNvSpPr>
                <p:nvPr/>
              </p:nvSpPr>
              <p:spPr bwMode="gray">
                <a:xfrm>
                  <a:off x="2889" y="2124"/>
                  <a:ext cx="4" cy="5"/>
                </a:xfrm>
                <a:custGeom>
                  <a:avLst/>
                  <a:gdLst>
                    <a:gd name="T0" fmla="*/ 0 w 18"/>
                    <a:gd name="T1" fmla="*/ 5 h 24"/>
                    <a:gd name="T2" fmla="*/ 2 w 18"/>
                    <a:gd name="T3" fmla="*/ 4 h 24"/>
                    <a:gd name="T4" fmla="*/ 2 w 18"/>
                    <a:gd name="T5" fmla="*/ 3 h 24"/>
                    <a:gd name="T6" fmla="*/ 4 w 18"/>
                    <a:gd name="T7" fmla="*/ 1 h 24"/>
                    <a:gd name="T8" fmla="*/ 3 w 18"/>
                    <a:gd name="T9" fmla="*/ 0 h 24"/>
                    <a:gd name="T10" fmla="*/ 0 w 18"/>
                    <a:gd name="T11" fmla="*/ 3 h 24"/>
                    <a:gd name="T12" fmla="*/ 0 w 18"/>
                    <a:gd name="T13" fmla="*/ 5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 y="24"/>
                      </a:moveTo>
                      <a:lnTo>
                        <a:pt x="8" y="21"/>
                      </a:lnTo>
                      <a:lnTo>
                        <a:pt x="7" y="16"/>
                      </a:lnTo>
                      <a:lnTo>
                        <a:pt x="18" y="5"/>
                      </a:lnTo>
                      <a:lnTo>
                        <a:pt x="14" y="0"/>
                      </a:lnTo>
                      <a:lnTo>
                        <a:pt x="0" y="14"/>
                      </a:lnTo>
                      <a:lnTo>
                        <a:pt x="1" y="2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58" name="Freeform 141"/>
                <p:cNvSpPr>
                  <a:spLocks noChangeAspect="1"/>
                </p:cNvSpPr>
                <p:nvPr/>
              </p:nvSpPr>
              <p:spPr bwMode="gray">
                <a:xfrm>
                  <a:off x="2890" y="2101"/>
                  <a:ext cx="16" cy="51"/>
                </a:xfrm>
                <a:custGeom>
                  <a:avLst/>
                  <a:gdLst>
                    <a:gd name="T0" fmla="*/ 9 w 81"/>
                    <a:gd name="T1" fmla="*/ 49 h 251"/>
                    <a:gd name="T2" fmla="*/ 11 w 81"/>
                    <a:gd name="T3" fmla="*/ 36 h 251"/>
                    <a:gd name="T4" fmla="*/ 14 w 81"/>
                    <a:gd name="T5" fmla="*/ 28 h 251"/>
                    <a:gd name="T6" fmla="*/ 14 w 81"/>
                    <a:gd name="T7" fmla="*/ 24 h 251"/>
                    <a:gd name="T8" fmla="*/ 13 w 81"/>
                    <a:gd name="T9" fmla="*/ 23 h 251"/>
                    <a:gd name="T10" fmla="*/ 8 w 81"/>
                    <a:gd name="T11" fmla="*/ 25 h 251"/>
                    <a:gd name="T12" fmla="*/ 8 w 81"/>
                    <a:gd name="T13" fmla="*/ 25 h 251"/>
                    <a:gd name="T14" fmla="*/ 8 w 81"/>
                    <a:gd name="T15" fmla="*/ 23 h 251"/>
                    <a:gd name="T16" fmla="*/ 9 w 81"/>
                    <a:gd name="T17" fmla="*/ 21 h 251"/>
                    <a:gd name="T18" fmla="*/ 11 w 81"/>
                    <a:gd name="T19" fmla="*/ 20 h 251"/>
                    <a:gd name="T20" fmla="*/ 11 w 81"/>
                    <a:gd name="T21" fmla="*/ 19 h 251"/>
                    <a:gd name="T22" fmla="*/ 9 w 81"/>
                    <a:gd name="T23" fmla="*/ 19 h 251"/>
                    <a:gd name="T24" fmla="*/ 8 w 81"/>
                    <a:gd name="T25" fmla="*/ 17 h 251"/>
                    <a:gd name="T26" fmla="*/ 10 w 81"/>
                    <a:gd name="T27" fmla="*/ 13 h 251"/>
                    <a:gd name="T28" fmla="*/ 10 w 81"/>
                    <a:gd name="T29" fmla="*/ 10 h 251"/>
                    <a:gd name="T30" fmla="*/ 12 w 81"/>
                    <a:gd name="T31" fmla="*/ 10 h 251"/>
                    <a:gd name="T32" fmla="*/ 14 w 81"/>
                    <a:gd name="T33" fmla="*/ 11 h 251"/>
                    <a:gd name="T34" fmla="*/ 15 w 81"/>
                    <a:gd name="T35" fmla="*/ 12 h 251"/>
                    <a:gd name="T36" fmla="*/ 16 w 81"/>
                    <a:gd name="T37" fmla="*/ 7 h 251"/>
                    <a:gd name="T38" fmla="*/ 16 w 81"/>
                    <a:gd name="T39" fmla="*/ 4 h 251"/>
                    <a:gd name="T40" fmla="*/ 16 w 81"/>
                    <a:gd name="T41" fmla="*/ 3 h 251"/>
                    <a:gd name="T42" fmla="*/ 16 w 81"/>
                    <a:gd name="T43" fmla="*/ 0 h 251"/>
                    <a:gd name="T44" fmla="*/ 15 w 81"/>
                    <a:gd name="T45" fmla="*/ 0 h 251"/>
                    <a:gd name="T46" fmla="*/ 14 w 81"/>
                    <a:gd name="T47" fmla="*/ 3 h 251"/>
                    <a:gd name="T48" fmla="*/ 13 w 81"/>
                    <a:gd name="T49" fmla="*/ 3 h 251"/>
                    <a:gd name="T50" fmla="*/ 10 w 81"/>
                    <a:gd name="T51" fmla="*/ 3 h 251"/>
                    <a:gd name="T52" fmla="*/ 9 w 81"/>
                    <a:gd name="T53" fmla="*/ 3 h 251"/>
                    <a:gd name="T54" fmla="*/ 8 w 81"/>
                    <a:gd name="T55" fmla="*/ 8 h 251"/>
                    <a:gd name="T56" fmla="*/ 6 w 81"/>
                    <a:gd name="T57" fmla="*/ 16 h 251"/>
                    <a:gd name="T58" fmla="*/ 3 w 81"/>
                    <a:gd name="T59" fmla="*/ 23 h 251"/>
                    <a:gd name="T60" fmla="*/ 1 w 81"/>
                    <a:gd name="T61" fmla="*/ 26 h 251"/>
                    <a:gd name="T62" fmla="*/ 0 w 81"/>
                    <a:gd name="T63" fmla="*/ 28 h 251"/>
                    <a:gd name="T64" fmla="*/ 1 w 81"/>
                    <a:gd name="T65" fmla="*/ 30 h 251"/>
                    <a:gd name="T66" fmla="*/ 8 w 81"/>
                    <a:gd name="T67" fmla="*/ 51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251"/>
                    <a:gd name="T104" fmla="*/ 81 w 81"/>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232" name="Freeform 142"/>
              <p:cNvSpPr>
                <a:spLocks noChangeAspect="1"/>
              </p:cNvSpPr>
              <p:nvPr/>
            </p:nvSpPr>
            <p:spPr bwMode="gray">
              <a:xfrm>
                <a:off x="3027" y="2143"/>
                <a:ext cx="19" cy="19"/>
              </a:xfrm>
              <a:custGeom>
                <a:avLst/>
                <a:gdLst>
                  <a:gd name="T0" fmla="*/ 19 w 96"/>
                  <a:gd name="T1" fmla="*/ 19 h 95"/>
                  <a:gd name="T2" fmla="*/ 19 w 96"/>
                  <a:gd name="T3" fmla="*/ 17 h 95"/>
                  <a:gd name="T4" fmla="*/ 18 w 96"/>
                  <a:gd name="T5" fmla="*/ 16 h 95"/>
                  <a:gd name="T6" fmla="*/ 17 w 96"/>
                  <a:gd name="T7" fmla="*/ 15 h 95"/>
                  <a:gd name="T8" fmla="*/ 16 w 96"/>
                  <a:gd name="T9" fmla="*/ 10 h 95"/>
                  <a:gd name="T10" fmla="*/ 14 w 96"/>
                  <a:gd name="T11" fmla="*/ 10 h 95"/>
                  <a:gd name="T12" fmla="*/ 12 w 96"/>
                  <a:gd name="T13" fmla="*/ 9 h 95"/>
                  <a:gd name="T14" fmla="*/ 13 w 96"/>
                  <a:gd name="T15" fmla="*/ 8 h 95"/>
                  <a:gd name="T16" fmla="*/ 13 w 96"/>
                  <a:gd name="T17" fmla="*/ 8 h 95"/>
                  <a:gd name="T18" fmla="*/ 14 w 96"/>
                  <a:gd name="T19" fmla="*/ 7 h 95"/>
                  <a:gd name="T20" fmla="*/ 17 w 96"/>
                  <a:gd name="T21" fmla="*/ 7 h 95"/>
                  <a:gd name="T22" fmla="*/ 18 w 96"/>
                  <a:gd name="T23" fmla="*/ 5 h 95"/>
                  <a:gd name="T24" fmla="*/ 18 w 96"/>
                  <a:gd name="T25" fmla="*/ 4 h 95"/>
                  <a:gd name="T26" fmla="*/ 18 w 96"/>
                  <a:gd name="T27" fmla="*/ 4 h 95"/>
                  <a:gd name="T28" fmla="*/ 16 w 96"/>
                  <a:gd name="T29" fmla="*/ 2 h 95"/>
                  <a:gd name="T30" fmla="*/ 15 w 96"/>
                  <a:gd name="T31" fmla="*/ 1 h 95"/>
                  <a:gd name="T32" fmla="*/ 16 w 96"/>
                  <a:gd name="T33" fmla="*/ 1 h 95"/>
                  <a:gd name="T34" fmla="*/ 13 w 96"/>
                  <a:gd name="T35" fmla="*/ 0 h 95"/>
                  <a:gd name="T36" fmla="*/ 10 w 96"/>
                  <a:gd name="T37" fmla="*/ 0 h 95"/>
                  <a:gd name="T38" fmla="*/ 8 w 96"/>
                  <a:gd name="T39" fmla="*/ 1 h 95"/>
                  <a:gd name="T40" fmla="*/ 5 w 96"/>
                  <a:gd name="T41" fmla="*/ 5 h 95"/>
                  <a:gd name="T42" fmla="*/ 3 w 96"/>
                  <a:gd name="T43" fmla="*/ 9 h 95"/>
                  <a:gd name="T44" fmla="*/ 0 w 96"/>
                  <a:gd name="T45" fmla="*/ 12 h 95"/>
                  <a:gd name="T46" fmla="*/ 1 w 96"/>
                  <a:gd name="T47" fmla="*/ 12 h 95"/>
                  <a:gd name="T48" fmla="*/ 5 w 96"/>
                  <a:gd name="T49" fmla="*/ 13 h 95"/>
                  <a:gd name="T50" fmla="*/ 9 w 96"/>
                  <a:gd name="T51" fmla="*/ 15 h 95"/>
                  <a:gd name="T52" fmla="*/ 10 w 96"/>
                  <a:gd name="T53" fmla="*/ 16 h 95"/>
                  <a:gd name="T54" fmla="*/ 12 w 96"/>
                  <a:gd name="T55" fmla="*/ 19 h 95"/>
                  <a:gd name="T56" fmla="*/ 19 w 96"/>
                  <a:gd name="T57" fmla="*/ 19 h 9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6"/>
                  <a:gd name="T88" fmla="*/ 0 h 95"/>
                  <a:gd name="T89" fmla="*/ 96 w 96"/>
                  <a:gd name="T90" fmla="*/ 95 h 9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233" name="Group 143"/>
              <p:cNvGrpSpPr>
                <a:grpSpLocks noChangeAspect="1"/>
              </p:cNvGrpSpPr>
              <p:nvPr/>
            </p:nvGrpSpPr>
            <p:grpSpPr bwMode="auto">
              <a:xfrm>
                <a:off x="2896" y="2116"/>
                <a:ext cx="231" cy="189"/>
                <a:chOff x="2896" y="2116"/>
                <a:chExt cx="231" cy="189"/>
              </a:xfrm>
              <a:grpFill/>
            </p:grpSpPr>
            <p:sp>
              <p:nvSpPr>
                <p:cNvPr id="254" name="Freeform 144"/>
                <p:cNvSpPr>
                  <a:spLocks noChangeAspect="1"/>
                </p:cNvSpPr>
                <p:nvPr/>
              </p:nvSpPr>
              <p:spPr bwMode="gray">
                <a:xfrm>
                  <a:off x="2896" y="2116"/>
                  <a:ext cx="231" cy="189"/>
                </a:xfrm>
                <a:custGeom>
                  <a:avLst/>
                  <a:gdLst>
                    <a:gd name="T0" fmla="*/ 141 w 15957"/>
                    <a:gd name="T1" fmla="*/ 42 h 13229"/>
                    <a:gd name="T2" fmla="*/ 151 w 15957"/>
                    <a:gd name="T3" fmla="*/ 47 h 13229"/>
                    <a:gd name="T4" fmla="*/ 155 w 15957"/>
                    <a:gd name="T5" fmla="*/ 55 h 13229"/>
                    <a:gd name="T6" fmla="*/ 161 w 15957"/>
                    <a:gd name="T7" fmla="*/ 60 h 13229"/>
                    <a:gd name="T8" fmla="*/ 163 w 15957"/>
                    <a:gd name="T9" fmla="*/ 64 h 13229"/>
                    <a:gd name="T10" fmla="*/ 169 w 15957"/>
                    <a:gd name="T11" fmla="*/ 69 h 13229"/>
                    <a:gd name="T12" fmla="*/ 171 w 15957"/>
                    <a:gd name="T13" fmla="*/ 75 h 13229"/>
                    <a:gd name="T14" fmla="*/ 171 w 15957"/>
                    <a:gd name="T15" fmla="*/ 81 h 13229"/>
                    <a:gd name="T16" fmla="*/ 176 w 15957"/>
                    <a:gd name="T17" fmla="*/ 91 h 13229"/>
                    <a:gd name="T18" fmla="*/ 179 w 15957"/>
                    <a:gd name="T19" fmla="*/ 95 h 13229"/>
                    <a:gd name="T20" fmla="*/ 190 w 15957"/>
                    <a:gd name="T21" fmla="*/ 113 h 13229"/>
                    <a:gd name="T22" fmla="*/ 223 w 15957"/>
                    <a:gd name="T23" fmla="*/ 148 h 13229"/>
                    <a:gd name="T24" fmla="*/ 148 w 15957"/>
                    <a:gd name="T25" fmla="*/ 171 h 13229"/>
                    <a:gd name="T26" fmla="*/ 132 w 15957"/>
                    <a:gd name="T27" fmla="*/ 182 h 13229"/>
                    <a:gd name="T28" fmla="*/ 104 w 15957"/>
                    <a:gd name="T29" fmla="*/ 178 h 13229"/>
                    <a:gd name="T30" fmla="*/ 95 w 15957"/>
                    <a:gd name="T31" fmla="*/ 178 h 13229"/>
                    <a:gd name="T32" fmla="*/ 94 w 15957"/>
                    <a:gd name="T33" fmla="*/ 179 h 13229"/>
                    <a:gd name="T34" fmla="*/ 94 w 15957"/>
                    <a:gd name="T35" fmla="*/ 181 h 13229"/>
                    <a:gd name="T36" fmla="*/ 94 w 15957"/>
                    <a:gd name="T37" fmla="*/ 181 h 13229"/>
                    <a:gd name="T38" fmla="*/ 93 w 15957"/>
                    <a:gd name="T39" fmla="*/ 181 h 13229"/>
                    <a:gd name="T40" fmla="*/ 93 w 15957"/>
                    <a:gd name="T41" fmla="*/ 181 h 13229"/>
                    <a:gd name="T42" fmla="*/ 93 w 15957"/>
                    <a:gd name="T43" fmla="*/ 182 h 13229"/>
                    <a:gd name="T44" fmla="*/ 94 w 15957"/>
                    <a:gd name="T45" fmla="*/ 183 h 13229"/>
                    <a:gd name="T46" fmla="*/ 94 w 15957"/>
                    <a:gd name="T47" fmla="*/ 184 h 13229"/>
                    <a:gd name="T48" fmla="*/ 89 w 15957"/>
                    <a:gd name="T49" fmla="*/ 189 h 13229"/>
                    <a:gd name="T50" fmla="*/ 85 w 15957"/>
                    <a:gd name="T51" fmla="*/ 181 h 13229"/>
                    <a:gd name="T52" fmla="*/ 78 w 15957"/>
                    <a:gd name="T53" fmla="*/ 172 h 13229"/>
                    <a:gd name="T54" fmla="*/ 72 w 15957"/>
                    <a:gd name="T55" fmla="*/ 163 h 13229"/>
                    <a:gd name="T56" fmla="*/ 70 w 15957"/>
                    <a:gd name="T57" fmla="*/ 156 h 13229"/>
                    <a:gd name="T58" fmla="*/ 66 w 15957"/>
                    <a:gd name="T59" fmla="*/ 150 h 13229"/>
                    <a:gd name="T60" fmla="*/ 59 w 15957"/>
                    <a:gd name="T61" fmla="*/ 144 h 13229"/>
                    <a:gd name="T62" fmla="*/ 53 w 15957"/>
                    <a:gd name="T63" fmla="*/ 141 h 13229"/>
                    <a:gd name="T64" fmla="*/ 49 w 15957"/>
                    <a:gd name="T65" fmla="*/ 127 h 13229"/>
                    <a:gd name="T66" fmla="*/ 49 w 15957"/>
                    <a:gd name="T67" fmla="*/ 123 h 13229"/>
                    <a:gd name="T68" fmla="*/ 47 w 15957"/>
                    <a:gd name="T69" fmla="*/ 115 h 13229"/>
                    <a:gd name="T70" fmla="*/ 44 w 15957"/>
                    <a:gd name="T71" fmla="*/ 108 h 13229"/>
                    <a:gd name="T72" fmla="*/ 36 w 15957"/>
                    <a:gd name="T73" fmla="*/ 99 h 13229"/>
                    <a:gd name="T74" fmla="*/ 32 w 15957"/>
                    <a:gd name="T75" fmla="*/ 97 h 13229"/>
                    <a:gd name="T76" fmla="*/ 30 w 15957"/>
                    <a:gd name="T77" fmla="*/ 94 h 13229"/>
                    <a:gd name="T78" fmla="*/ 27 w 15957"/>
                    <a:gd name="T79" fmla="*/ 84 h 13229"/>
                    <a:gd name="T80" fmla="*/ 22 w 15957"/>
                    <a:gd name="T81" fmla="*/ 79 h 13229"/>
                    <a:gd name="T82" fmla="*/ 16 w 15957"/>
                    <a:gd name="T83" fmla="*/ 68 h 13229"/>
                    <a:gd name="T84" fmla="*/ 10 w 15957"/>
                    <a:gd name="T85" fmla="*/ 61 h 13229"/>
                    <a:gd name="T86" fmla="*/ 4 w 15957"/>
                    <a:gd name="T87" fmla="*/ 51 h 13229"/>
                    <a:gd name="T88" fmla="*/ 0 w 15957"/>
                    <a:gd name="T89" fmla="*/ 52 h 13229"/>
                    <a:gd name="T90" fmla="*/ 4 w 15957"/>
                    <a:gd name="T91" fmla="*/ 38 h 13229"/>
                    <a:gd name="T92" fmla="*/ 20 w 15957"/>
                    <a:gd name="T93" fmla="*/ 35 h 13229"/>
                    <a:gd name="T94" fmla="*/ 31 w 15957"/>
                    <a:gd name="T95" fmla="*/ 26 h 13229"/>
                    <a:gd name="T96" fmla="*/ 27 w 15957"/>
                    <a:gd name="T97" fmla="*/ 10 h 13229"/>
                    <a:gd name="T98" fmla="*/ 50 w 15957"/>
                    <a:gd name="T99" fmla="*/ 0 h 13229"/>
                    <a:gd name="T100" fmla="*/ 91 w 15957"/>
                    <a:gd name="T101" fmla="*/ 19 h 13229"/>
                    <a:gd name="T102" fmla="*/ 99 w 15957"/>
                    <a:gd name="T103" fmla="*/ 31 h 132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957"/>
                    <a:gd name="T157" fmla="*/ 0 h 13229"/>
                    <a:gd name="T158" fmla="*/ 15957 w 15957"/>
                    <a:gd name="T159" fmla="*/ 13229 h 132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55" name="Freeform 145"/>
                <p:cNvSpPr>
                  <a:spLocks noChangeAspect="1"/>
                </p:cNvSpPr>
                <p:nvPr/>
              </p:nvSpPr>
              <p:spPr bwMode="gray">
                <a:xfrm>
                  <a:off x="2896" y="2116"/>
                  <a:ext cx="231" cy="189"/>
                </a:xfrm>
                <a:custGeom>
                  <a:avLst/>
                  <a:gdLst>
                    <a:gd name="T0" fmla="*/ 141 w 15957"/>
                    <a:gd name="T1" fmla="*/ 42 h 13229"/>
                    <a:gd name="T2" fmla="*/ 151 w 15957"/>
                    <a:gd name="T3" fmla="*/ 47 h 13229"/>
                    <a:gd name="T4" fmla="*/ 155 w 15957"/>
                    <a:gd name="T5" fmla="*/ 55 h 13229"/>
                    <a:gd name="T6" fmla="*/ 161 w 15957"/>
                    <a:gd name="T7" fmla="*/ 60 h 13229"/>
                    <a:gd name="T8" fmla="*/ 163 w 15957"/>
                    <a:gd name="T9" fmla="*/ 64 h 13229"/>
                    <a:gd name="T10" fmla="*/ 169 w 15957"/>
                    <a:gd name="T11" fmla="*/ 69 h 13229"/>
                    <a:gd name="T12" fmla="*/ 171 w 15957"/>
                    <a:gd name="T13" fmla="*/ 75 h 13229"/>
                    <a:gd name="T14" fmla="*/ 171 w 15957"/>
                    <a:gd name="T15" fmla="*/ 81 h 13229"/>
                    <a:gd name="T16" fmla="*/ 176 w 15957"/>
                    <a:gd name="T17" fmla="*/ 91 h 13229"/>
                    <a:gd name="T18" fmla="*/ 179 w 15957"/>
                    <a:gd name="T19" fmla="*/ 95 h 13229"/>
                    <a:gd name="T20" fmla="*/ 190 w 15957"/>
                    <a:gd name="T21" fmla="*/ 113 h 13229"/>
                    <a:gd name="T22" fmla="*/ 223 w 15957"/>
                    <a:gd name="T23" fmla="*/ 148 h 13229"/>
                    <a:gd name="T24" fmla="*/ 148 w 15957"/>
                    <a:gd name="T25" fmla="*/ 171 h 13229"/>
                    <a:gd name="T26" fmla="*/ 132 w 15957"/>
                    <a:gd name="T27" fmla="*/ 182 h 13229"/>
                    <a:gd name="T28" fmla="*/ 104 w 15957"/>
                    <a:gd name="T29" fmla="*/ 178 h 13229"/>
                    <a:gd name="T30" fmla="*/ 95 w 15957"/>
                    <a:gd name="T31" fmla="*/ 178 h 13229"/>
                    <a:gd name="T32" fmla="*/ 94 w 15957"/>
                    <a:gd name="T33" fmla="*/ 179 h 13229"/>
                    <a:gd name="T34" fmla="*/ 94 w 15957"/>
                    <a:gd name="T35" fmla="*/ 181 h 13229"/>
                    <a:gd name="T36" fmla="*/ 94 w 15957"/>
                    <a:gd name="T37" fmla="*/ 181 h 13229"/>
                    <a:gd name="T38" fmla="*/ 93 w 15957"/>
                    <a:gd name="T39" fmla="*/ 181 h 13229"/>
                    <a:gd name="T40" fmla="*/ 93 w 15957"/>
                    <a:gd name="T41" fmla="*/ 181 h 13229"/>
                    <a:gd name="T42" fmla="*/ 93 w 15957"/>
                    <a:gd name="T43" fmla="*/ 182 h 13229"/>
                    <a:gd name="T44" fmla="*/ 94 w 15957"/>
                    <a:gd name="T45" fmla="*/ 183 h 13229"/>
                    <a:gd name="T46" fmla="*/ 94 w 15957"/>
                    <a:gd name="T47" fmla="*/ 184 h 13229"/>
                    <a:gd name="T48" fmla="*/ 89 w 15957"/>
                    <a:gd name="T49" fmla="*/ 189 h 13229"/>
                    <a:gd name="T50" fmla="*/ 85 w 15957"/>
                    <a:gd name="T51" fmla="*/ 181 h 13229"/>
                    <a:gd name="T52" fmla="*/ 78 w 15957"/>
                    <a:gd name="T53" fmla="*/ 172 h 13229"/>
                    <a:gd name="T54" fmla="*/ 72 w 15957"/>
                    <a:gd name="T55" fmla="*/ 163 h 13229"/>
                    <a:gd name="T56" fmla="*/ 70 w 15957"/>
                    <a:gd name="T57" fmla="*/ 156 h 13229"/>
                    <a:gd name="T58" fmla="*/ 66 w 15957"/>
                    <a:gd name="T59" fmla="*/ 150 h 13229"/>
                    <a:gd name="T60" fmla="*/ 59 w 15957"/>
                    <a:gd name="T61" fmla="*/ 144 h 13229"/>
                    <a:gd name="T62" fmla="*/ 53 w 15957"/>
                    <a:gd name="T63" fmla="*/ 141 h 13229"/>
                    <a:gd name="T64" fmla="*/ 49 w 15957"/>
                    <a:gd name="T65" fmla="*/ 127 h 13229"/>
                    <a:gd name="T66" fmla="*/ 49 w 15957"/>
                    <a:gd name="T67" fmla="*/ 123 h 13229"/>
                    <a:gd name="T68" fmla="*/ 47 w 15957"/>
                    <a:gd name="T69" fmla="*/ 115 h 13229"/>
                    <a:gd name="T70" fmla="*/ 44 w 15957"/>
                    <a:gd name="T71" fmla="*/ 108 h 13229"/>
                    <a:gd name="T72" fmla="*/ 36 w 15957"/>
                    <a:gd name="T73" fmla="*/ 99 h 13229"/>
                    <a:gd name="T74" fmla="*/ 32 w 15957"/>
                    <a:gd name="T75" fmla="*/ 97 h 13229"/>
                    <a:gd name="T76" fmla="*/ 30 w 15957"/>
                    <a:gd name="T77" fmla="*/ 94 h 13229"/>
                    <a:gd name="T78" fmla="*/ 27 w 15957"/>
                    <a:gd name="T79" fmla="*/ 84 h 13229"/>
                    <a:gd name="T80" fmla="*/ 22 w 15957"/>
                    <a:gd name="T81" fmla="*/ 79 h 13229"/>
                    <a:gd name="T82" fmla="*/ 16 w 15957"/>
                    <a:gd name="T83" fmla="*/ 68 h 13229"/>
                    <a:gd name="T84" fmla="*/ 10 w 15957"/>
                    <a:gd name="T85" fmla="*/ 61 h 13229"/>
                    <a:gd name="T86" fmla="*/ 4 w 15957"/>
                    <a:gd name="T87" fmla="*/ 51 h 13229"/>
                    <a:gd name="T88" fmla="*/ 0 w 15957"/>
                    <a:gd name="T89" fmla="*/ 52 h 13229"/>
                    <a:gd name="T90" fmla="*/ 4 w 15957"/>
                    <a:gd name="T91" fmla="*/ 38 h 13229"/>
                    <a:gd name="T92" fmla="*/ 20 w 15957"/>
                    <a:gd name="T93" fmla="*/ 35 h 13229"/>
                    <a:gd name="T94" fmla="*/ 31 w 15957"/>
                    <a:gd name="T95" fmla="*/ 26 h 13229"/>
                    <a:gd name="T96" fmla="*/ 27 w 15957"/>
                    <a:gd name="T97" fmla="*/ 10 h 13229"/>
                    <a:gd name="T98" fmla="*/ 50 w 15957"/>
                    <a:gd name="T99" fmla="*/ 0 h 13229"/>
                    <a:gd name="T100" fmla="*/ 91 w 15957"/>
                    <a:gd name="T101" fmla="*/ 19 h 13229"/>
                    <a:gd name="T102" fmla="*/ 99 w 15957"/>
                    <a:gd name="T103" fmla="*/ 31 h 132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957"/>
                    <a:gd name="T157" fmla="*/ 0 h 13229"/>
                    <a:gd name="T158" fmla="*/ 15957 w 15957"/>
                    <a:gd name="T159" fmla="*/ 13229 h 132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grpSp>
            <p:nvGrpSpPr>
              <p:cNvPr id="234" name="Group 146"/>
              <p:cNvGrpSpPr>
                <a:grpSpLocks noChangeAspect="1"/>
              </p:cNvGrpSpPr>
              <p:nvPr/>
            </p:nvGrpSpPr>
            <p:grpSpPr bwMode="auto">
              <a:xfrm>
                <a:off x="2984" y="2276"/>
                <a:ext cx="114" cy="72"/>
                <a:chOff x="2984" y="2276"/>
                <a:chExt cx="114" cy="72"/>
              </a:xfrm>
              <a:grpFill/>
            </p:grpSpPr>
            <p:sp>
              <p:nvSpPr>
                <p:cNvPr id="252" name="Freeform 147"/>
                <p:cNvSpPr>
                  <a:spLocks noChangeAspect="1"/>
                </p:cNvSpPr>
                <p:nvPr/>
              </p:nvSpPr>
              <p:spPr bwMode="gray">
                <a:xfrm>
                  <a:off x="2984" y="2276"/>
                  <a:ext cx="114" cy="72"/>
                </a:xfrm>
                <a:custGeom>
                  <a:avLst/>
                  <a:gdLst>
                    <a:gd name="T0" fmla="*/ 108 w 15675"/>
                    <a:gd name="T1" fmla="*/ 30 h 9942"/>
                    <a:gd name="T2" fmla="*/ 106 w 15675"/>
                    <a:gd name="T3" fmla="*/ 36 h 9942"/>
                    <a:gd name="T4" fmla="*/ 105 w 15675"/>
                    <a:gd name="T5" fmla="*/ 39 h 9942"/>
                    <a:gd name="T6" fmla="*/ 102 w 15675"/>
                    <a:gd name="T7" fmla="*/ 40 h 9942"/>
                    <a:gd name="T8" fmla="*/ 95 w 15675"/>
                    <a:gd name="T9" fmla="*/ 43 h 9942"/>
                    <a:gd name="T10" fmla="*/ 88 w 15675"/>
                    <a:gd name="T11" fmla="*/ 45 h 9942"/>
                    <a:gd name="T12" fmla="*/ 79 w 15675"/>
                    <a:gd name="T13" fmla="*/ 48 h 9942"/>
                    <a:gd name="T14" fmla="*/ 71 w 15675"/>
                    <a:gd name="T15" fmla="*/ 51 h 9942"/>
                    <a:gd name="T16" fmla="*/ 67 w 15675"/>
                    <a:gd name="T17" fmla="*/ 56 h 9942"/>
                    <a:gd name="T18" fmla="*/ 65 w 15675"/>
                    <a:gd name="T19" fmla="*/ 57 h 9942"/>
                    <a:gd name="T20" fmla="*/ 55 w 15675"/>
                    <a:gd name="T21" fmla="*/ 59 h 9942"/>
                    <a:gd name="T22" fmla="*/ 49 w 15675"/>
                    <a:gd name="T23" fmla="*/ 62 h 9942"/>
                    <a:gd name="T24" fmla="*/ 41 w 15675"/>
                    <a:gd name="T25" fmla="*/ 63 h 9942"/>
                    <a:gd name="T26" fmla="*/ 35 w 15675"/>
                    <a:gd name="T27" fmla="*/ 64 h 9942"/>
                    <a:gd name="T28" fmla="*/ 27 w 15675"/>
                    <a:gd name="T29" fmla="*/ 70 h 9942"/>
                    <a:gd name="T30" fmla="*/ 17 w 15675"/>
                    <a:gd name="T31" fmla="*/ 72 h 9942"/>
                    <a:gd name="T32" fmla="*/ 12 w 15675"/>
                    <a:gd name="T33" fmla="*/ 71 h 9942"/>
                    <a:gd name="T34" fmla="*/ 7 w 15675"/>
                    <a:gd name="T35" fmla="*/ 66 h 9942"/>
                    <a:gd name="T36" fmla="*/ 5 w 15675"/>
                    <a:gd name="T37" fmla="*/ 58 h 9942"/>
                    <a:gd name="T38" fmla="*/ 4 w 15675"/>
                    <a:gd name="T39" fmla="*/ 49 h 9942"/>
                    <a:gd name="T40" fmla="*/ 2 w 15675"/>
                    <a:gd name="T41" fmla="*/ 45 h 9942"/>
                    <a:gd name="T42" fmla="*/ 0 w 15675"/>
                    <a:gd name="T43" fmla="*/ 42 h 9942"/>
                    <a:gd name="T44" fmla="*/ 1 w 15675"/>
                    <a:gd name="T45" fmla="*/ 40 h 9942"/>
                    <a:gd name="T46" fmla="*/ 1 w 15675"/>
                    <a:gd name="T47" fmla="*/ 36 h 9942"/>
                    <a:gd name="T48" fmla="*/ 1 w 15675"/>
                    <a:gd name="T49" fmla="*/ 30 h 9942"/>
                    <a:gd name="T50" fmla="*/ 6 w 15675"/>
                    <a:gd name="T51" fmla="*/ 24 h 9942"/>
                    <a:gd name="T52" fmla="*/ 6 w 15675"/>
                    <a:gd name="T53" fmla="*/ 24 h 9942"/>
                    <a:gd name="T54" fmla="*/ 6 w 15675"/>
                    <a:gd name="T55" fmla="*/ 23 h 9942"/>
                    <a:gd name="T56" fmla="*/ 6 w 15675"/>
                    <a:gd name="T57" fmla="*/ 23 h 9942"/>
                    <a:gd name="T58" fmla="*/ 6 w 15675"/>
                    <a:gd name="T59" fmla="*/ 23 h 9942"/>
                    <a:gd name="T60" fmla="*/ 5 w 15675"/>
                    <a:gd name="T61" fmla="*/ 22 h 9942"/>
                    <a:gd name="T62" fmla="*/ 5 w 15675"/>
                    <a:gd name="T63" fmla="*/ 22 h 9942"/>
                    <a:gd name="T64" fmla="*/ 5 w 15675"/>
                    <a:gd name="T65" fmla="*/ 22 h 9942"/>
                    <a:gd name="T66" fmla="*/ 5 w 15675"/>
                    <a:gd name="T67" fmla="*/ 21 h 9942"/>
                    <a:gd name="T68" fmla="*/ 9 w 15675"/>
                    <a:gd name="T69" fmla="*/ 16 h 9942"/>
                    <a:gd name="T70" fmla="*/ 28 w 15675"/>
                    <a:gd name="T71" fmla="*/ 19 h 9942"/>
                    <a:gd name="T72" fmla="*/ 48 w 15675"/>
                    <a:gd name="T73" fmla="*/ 27 h 9942"/>
                    <a:gd name="T74" fmla="*/ 49 w 15675"/>
                    <a:gd name="T75" fmla="*/ 27 h 9942"/>
                    <a:gd name="T76" fmla="*/ 50 w 15675"/>
                    <a:gd name="T77" fmla="*/ 26 h 9942"/>
                    <a:gd name="T78" fmla="*/ 50 w 15675"/>
                    <a:gd name="T79" fmla="*/ 26 h 9942"/>
                    <a:gd name="T80" fmla="*/ 51 w 15675"/>
                    <a:gd name="T81" fmla="*/ 26 h 9942"/>
                    <a:gd name="T82" fmla="*/ 51 w 15675"/>
                    <a:gd name="T83" fmla="*/ 26 h 9942"/>
                    <a:gd name="T84" fmla="*/ 51 w 15675"/>
                    <a:gd name="T85" fmla="*/ 26 h 9942"/>
                    <a:gd name="T86" fmla="*/ 52 w 15675"/>
                    <a:gd name="T87" fmla="*/ 25 h 9942"/>
                    <a:gd name="T88" fmla="*/ 68 w 15675"/>
                    <a:gd name="T89" fmla="*/ 8 h 9942"/>
                    <a:gd name="T90" fmla="*/ 73 w 15675"/>
                    <a:gd name="T91" fmla="*/ 4 h 9942"/>
                    <a:gd name="T92" fmla="*/ 75 w 15675"/>
                    <a:gd name="T93" fmla="*/ 4 h 9942"/>
                    <a:gd name="T94" fmla="*/ 77 w 15675"/>
                    <a:gd name="T95" fmla="*/ 4 h 9942"/>
                    <a:gd name="T96" fmla="*/ 81 w 15675"/>
                    <a:gd name="T97" fmla="*/ 3 h 9942"/>
                    <a:gd name="T98" fmla="*/ 87 w 15675"/>
                    <a:gd name="T99" fmla="*/ 2 h 9942"/>
                    <a:gd name="T100" fmla="*/ 93 w 15675"/>
                    <a:gd name="T101" fmla="*/ 2 h 9942"/>
                    <a:gd name="T102" fmla="*/ 97 w 15675"/>
                    <a:gd name="T103" fmla="*/ 1 h 9942"/>
                    <a:gd name="T104" fmla="*/ 100 w 15675"/>
                    <a:gd name="T105" fmla="*/ 1 h 9942"/>
                    <a:gd name="T106" fmla="*/ 102 w 15675"/>
                    <a:gd name="T107" fmla="*/ 0 h 9942"/>
                    <a:gd name="T108" fmla="*/ 114 w 15675"/>
                    <a:gd name="T109" fmla="*/ 27 h 99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675"/>
                    <a:gd name="T166" fmla="*/ 0 h 9942"/>
                    <a:gd name="T167" fmla="*/ 15675 w 15675"/>
                    <a:gd name="T168" fmla="*/ 9942 h 99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53" name="Freeform 148"/>
                <p:cNvSpPr>
                  <a:spLocks noChangeAspect="1"/>
                </p:cNvSpPr>
                <p:nvPr/>
              </p:nvSpPr>
              <p:spPr bwMode="gray">
                <a:xfrm>
                  <a:off x="2984" y="2276"/>
                  <a:ext cx="114" cy="72"/>
                </a:xfrm>
                <a:custGeom>
                  <a:avLst/>
                  <a:gdLst>
                    <a:gd name="T0" fmla="*/ 108 w 15675"/>
                    <a:gd name="T1" fmla="*/ 30 h 9942"/>
                    <a:gd name="T2" fmla="*/ 106 w 15675"/>
                    <a:gd name="T3" fmla="*/ 36 h 9942"/>
                    <a:gd name="T4" fmla="*/ 105 w 15675"/>
                    <a:gd name="T5" fmla="*/ 39 h 9942"/>
                    <a:gd name="T6" fmla="*/ 102 w 15675"/>
                    <a:gd name="T7" fmla="*/ 40 h 9942"/>
                    <a:gd name="T8" fmla="*/ 95 w 15675"/>
                    <a:gd name="T9" fmla="*/ 43 h 9942"/>
                    <a:gd name="T10" fmla="*/ 88 w 15675"/>
                    <a:gd name="T11" fmla="*/ 45 h 9942"/>
                    <a:gd name="T12" fmla="*/ 79 w 15675"/>
                    <a:gd name="T13" fmla="*/ 48 h 9942"/>
                    <a:gd name="T14" fmla="*/ 71 w 15675"/>
                    <a:gd name="T15" fmla="*/ 51 h 9942"/>
                    <a:gd name="T16" fmla="*/ 67 w 15675"/>
                    <a:gd name="T17" fmla="*/ 56 h 9942"/>
                    <a:gd name="T18" fmla="*/ 65 w 15675"/>
                    <a:gd name="T19" fmla="*/ 57 h 9942"/>
                    <a:gd name="T20" fmla="*/ 55 w 15675"/>
                    <a:gd name="T21" fmla="*/ 59 h 9942"/>
                    <a:gd name="T22" fmla="*/ 49 w 15675"/>
                    <a:gd name="T23" fmla="*/ 62 h 9942"/>
                    <a:gd name="T24" fmla="*/ 41 w 15675"/>
                    <a:gd name="T25" fmla="*/ 63 h 9942"/>
                    <a:gd name="T26" fmla="*/ 35 w 15675"/>
                    <a:gd name="T27" fmla="*/ 64 h 9942"/>
                    <a:gd name="T28" fmla="*/ 27 w 15675"/>
                    <a:gd name="T29" fmla="*/ 70 h 9942"/>
                    <a:gd name="T30" fmla="*/ 17 w 15675"/>
                    <a:gd name="T31" fmla="*/ 72 h 9942"/>
                    <a:gd name="T32" fmla="*/ 12 w 15675"/>
                    <a:gd name="T33" fmla="*/ 71 h 9942"/>
                    <a:gd name="T34" fmla="*/ 7 w 15675"/>
                    <a:gd name="T35" fmla="*/ 66 h 9942"/>
                    <a:gd name="T36" fmla="*/ 5 w 15675"/>
                    <a:gd name="T37" fmla="*/ 58 h 9942"/>
                    <a:gd name="T38" fmla="*/ 4 w 15675"/>
                    <a:gd name="T39" fmla="*/ 49 h 9942"/>
                    <a:gd name="T40" fmla="*/ 2 w 15675"/>
                    <a:gd name="T41" fmla="*/ 45 h 9942"/>
                    <a:gd name="T42" fmla="*/ 0 w 15675"/>
                    <a:gd name="T43" fmla="*/ 42 h 9942"/>
                    <a:gd name="T44" fmla="*/ 1 w 15675"/>
                    <a:gd name="T45" fmla="*/ 40 h 9942"/>
                    <a:gd name="T46" fmla="*/ 1 w 15675"/>
                    <a:gd name="T47" fmla="*/ 36 h 9942"/>
                    <a:gd name="T48" fmla="*/ 1 w 15675"/>
                    <a:gd name="T49" fmla="*/ 30 h 9942"/>
                    <a:gd name="T50" fmla="*/ 6 w 15675"/>
                    <a:gd name="T51" fmla="*/ 24 h 9942"/>
                    <a:gd name="T52" fmla="*/ 6 w 15675"/>
                    <a:gd name="T53" fmla="*/ 24 h 9942"/>
                    <a:gd name="T54" fmla="*/ 6 w 15675"/>
                    <a:gd name="T55" fmla="*/ 23 h 9942"/>
                    <a:gd name="T56" fmla="*/ 6 w 15675"/>
                    <a:gd name="T57" fmla="*/ 23 h 9942"/>
                    <a:gd name="T58" fmla="*/ 6 w 15675"/>
                    <a:gd name="T59" fmla="*/ 23 h 9942"/>
                    <a:gd name="T60" fmla="*/ 5 w 15675"/>
                    <a:gd name="T61" fmla="*/ 22 h 9942"/>
                    <a:gd name="T62" fmla="*/ 5 w 15675"/>
                    <a:gd name="T63" fmla="*/ 22 h 9942"/>
                    <a:gd name="T64" fmla="*/ 5 w 15675"/>
                    <a:gd name="T65" fmla="*/ 22 h 9942"/>
                    <a:gd name="T66" fmla="*/ 5 w 15675"/>
                    <a:gd name="T67" fmla="*/ 21 h 9942"/>
                    <a:gd name="T68" fmla="*/ 9 w 15675"/>
                    <a:gd name="T69" fmla="*/ 16 h 9942"/>
                    <a:gd name="T70" fmla="*/ 28 w 15675"/>
                    <a:gd name="T71" fmla="*/ 19 h 9942"/>
                    <a:gd name="T72" fmla="*/ 48 w 15675"/>
                    <a:gd name="T73" fmla="*/ 27 h 9942"/>
                    <a:gd name="T74" fmla="*/ 49 w 15675"/>
                    <a:gd name="T75" fmla="*/ 27 h 9942"/>
                    <a:gd name="T76" fmla="*/ 50 w 15675"/>
                    <a:gd name="T77" fmla="*/ 26 h 9942"/>
                    <a:gd name="T78" fmla="*/ 50 w 15675"/>
                    <a:gd name="T79" fmla="*/ 26 h 9942"/>
                    <a:gd name="T80" fmla="*/ 51 w 15675"/>
                    <a:gd name="T81" fmla="*/ 26 h 9942"/>
                    <a:gd name="T82" fmla="*/ 51 w 15675"/>
                    <a:gd name="T83" fmla="*/ 26 h 9942"/>
                    <a:gd name="T84" fmla="*/ 51 w 15675"/>
                    <a:gd name="T85" fmla="*/ 26 h 9942"/>
                    <a:gd name="T86" fmla="*/ 52 w 15675"/>
                    <a:gd name="T87" fmla="*/ 25 h 9942"/>
                    <a:gd name="T88" fmla="*/ 68 w 15675"/>
                    <a:gd name="T89" fmla="*/ 8 h 9942"/>
                    <a:gd name="T90" fmla="*/ 73 w 15675"/>
                    <a:gd name="T91" fmla="*/ 4 h 9942"/>
                    <a:gd name="T92" fmla="*/ 75 w 15675"/>
                    <a:gd name="T93" fmla="*/ 4 h 9942"/>
                    <a:gd name="T94" fmla="*/ 77 w 15675"/>
                    <a:gd name="T95" fmla="*/ 4 h 9942"/>
                    <a:gd name="T96" fmla="*/ 81 w 15675"/>
                    <a:gd name="T97" fmla="*/ 3 h 9942"/>
                    <a:gd name="T98" fmla="*/ 87 w 15675"/>
                    <a:gd name="T99" fmla="*/ 2 h 9942"/>
                    <a:gd name="T100" fmla="*/ 93 w 15675"/>
                    <a:gd name="T101" fmla="*/ 2 h 9942"/>
                    <a:gd name="T102" fmla="*/ 97 w 15675"/>
                    <a:gd name="T103" fmla="*/ 1 h 9942"/>
                    <a:gd name="T104" fmla="*/ 100 w 15675"/>
                    <a:gd name="T105" fmla="*/ 1 h 9942"/>
                    <a:gd name="T106" fmla="*/ 102 w 15675"/>
                    <a:gd name="T107" fmla="*/ 0 h 9942"/>
                    <a:gd name="T108" fmla="*/ 114 w 15675"/>
                    <a:gd name="T109" fmla="*/ 27 h 99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675"/>
                    <a:gd name="T166" fmla="*/ 0 h 9942"/>
                    <a:gd name="T167" fmla="*/ 15675 w 15675"/>
                    <a:gd name="T168" fmla="*/ 9942 h 99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235" name="Freeform 149"/>
              <p:cNvSpPr>
                <a:spLocks noChangeAspect="1"/>
              </p:cNvSpPr>
              <p:nvPr/>
            </p:nvSpPr>
            <p:spPr bwMode="gray">
              <a:xfrm>
                <a:off x="3104" y="2214"/>
                <a:ext cx="3" cy="2"/>
              </a:xfrm>
              <a:custGeom>
                <a:avLst/>
                <a:gdLst>
                  <a:gd name="T0" fmla="*/ 0 w 16"/>
                  <a:gd name="T1" fmla="*/ 2 h 9"/>
                  <a:gd name="T2" fmla="*/ 1 w 16"/>
                  <a:gd name="T3" fmla="*/ 2 h 9"/>
                  <a:gd name="T4" fmla="*/ 2 w 16"/>
                  <a:gd name="T5" fmla="*/ 1 h 9"/>
                  <a:gd name="T6" fmla="*/ 2 w 16"/>
                  <a:gd name="T7" fmla="*/ 2 h 9"/>
                  <a:gd name="T8" fmla="*/ 3 w 16"/>
                  <a:gd name="T9" fmla="*/ 1 h 9"/>
                  <a:gd name="T10" fmla="*/ 3 w 16"/>
                  <a:gd name="T11" fmla="*/ 1 h 9"/>
                  <a:gd name="T12" fmla="*/ 2 w 16"/>
                  <a:gd name="T13" fmla="*/ 1 h 9"/>
                  <a:gd name="T14" fmla="*/ 2 w 16"/>
                  <a:gd name="T15" fmla="*/ 0 h 9"/>
                  <a:gd name="T16" fmla="*/ 1 w 16"/>
                  <a:gd name="T17" fmla="*/ 0 h 9"/>
                  <a:gd name="T18" fmla="*/ 1 w 16"/>
                  <a:gd name="T19" fmla="*/ 0 h 9"/>
                  <a:gd name="T20" fmla="*/ 0 w 16"/>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9"/>
                  <a:gd name="T35" fmla="*/ 16 w 1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236" name="Group 150"/>
              <p:cNvGrpSpPr>
                <a:grpSpLocks noChangeAspect="1"/>
              </p:cNvGrpSpPr>
              <p:nvPr/>
            </p:nvGrpSpPr>
            <p:grpSpPr bwMode="auto">
              <a:xfrm>
                <a:off x="3086" y="2189"/>
                <a:ext cx="85" cy="114"/>
                <a:chOff x="3086" y="2189"/>
                <a:chExt cx="85" cy="114"/>
              </a:xfrm>
              <a:grpFill/>
            </p:grpSpPr>
            <p:sp>
              <p:nvSpPr>
                <p:cNvPr id="250" name="Freeform 151"/>
                <p:cNvSpPr>
                  <a:spLocks noChangeAspect="1"/>
                </p:cNvSpPr>
                <p:nvPr/>
              </p:nvSpPr>
              <p:spPr bwMode="gray">
                <a:xfrm>
                  <a:off x="3130" y="2189"/>
                  <a:ext cx="4" cy="8"/>
                </a:xfrm>
                <a:custGeom>
                  <a:avLst/>
                  <a:gdLst>
                    <a:gd name="T0" fmla="*/ 0 w 19"/>
                    <a:gd name="T1" fmla="*/ 3 h 40"/>
                    <a:gd name="T2" fmla="*/ 0 w 19"/>
                    <a:gd name="T3" fmla="*/ 4 h 40"/>
                    <a:gd name="T4" fmla="*/ 1 w 19"/>
                    <a:gd name="T5" fmla="*/ 5 h 40"/>
                    <a:gd name="T6" fmla="*/ 0 w 19"/>
                    <a:gd name="T7" fmla="*/ 5 h 40"/>
                    <a:gd name="T8" fmla="*/ 1 w 19"/>
                    <a:gd name="T9" fmla="*/ 6 h 40"/>
                    <a:gd name="T10" fmla="*/ 0 w 19"/>
                    <a:gd name="T11" fmla="*/ 7 h 40"/>
                    <a:gd name="T12" fmla="*/ 1 w 19"/>
                    <a:gd name="T13" fmla="*/ 7 h 40"/>
                    <a:gd name="T14" fmla="*/ 2 w 19"/>
                    <a:gd name="T15" fmla="*/ 8 h 40"/>
                    <a:gd name="T16" fmla="*/ 3 w 19"/>
                    <a:gd name="T17" fmla="*/ 7 h 40"/>
                    <a:gd name="T18" fmla="*/ 4 w 19"/>
                    <a:gd name="T19" fmla="*/ 5 h 40"/>
                    <a:gd name="T20" fmla="*/ 4 w 19"/>
                    <a:gd name="T21" fmla="*/ 4 h 40"/>
                    <a:gd name="T22" fmla="*/ 3 w 19"/>
                    <a:gd name="T23" fmla="*/ 3 h 40"/>
                    <a:gd name="T24" fmla="*/ 3 w 19"/>
                    <a:gd name="T25" fmla="*/ 2 h 40"/>
                    <a:gd name="T26" fmla="*/ 4 w 19"/>
                    <a:gd name="T27" fmla="*/ 2 h 40"/>
                    <a:gd name="T28" fmla="*/ 4 w 19"/>
                    <a:gd name="T29" fmla="*/ 1 h 40"/>
                    <a:gd name="T30" fmla="*/ 3 w 19"/>
                    <a:gd name="T31" fmla="*/ 0 h 40"/>
                    <a:gd name="T32" fmla="*/ 2 w 19"/>
                    <a:gd name="T33" fmla="*/ 1 h 40"/>
                    <a:gd name="T34" fmla="*/ 1 w 19"/>
                    <a:gd name="T35" fmla="*/ 1 h 40"/>
                    <a:gd name="T36" fmla="*/ 0 w 19"/>
                    <a:gd name="T37" fmla="*/ 3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40"/>
                    <a:gd name="T59" fmla="*/ 19 w 19"/>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51" name="Freeform 152"/>
                <p:cNvSpPr>
                  <a:spLocks noChangeAspect="1"/>
                </p:cNvSpPr>
                <p:nvPr/>
              </p:nvSpPr>
              <p:spPr bwMode="gray">
                <a:xfrm>
                  <a:off x="3086" y="2207"/>
                  <a:ext cx="85" cy="96"/>
                </a:xfrm>
                <a:custGeom>
                  <a:avLst/>
                  <a:gdLst>
                    <a:gd name="T0" fmla="*/ 40 w 427"/>
                    <a:gd name="T1" fmla="*/ 0 h 482"/>
                    <a:gd name="T2" fmla="*/ 37 w 427"/>
                    <a:gd name="T3" fmla="*/ 12 h 482"/>
                    <a:gd name="T4" fmla="*/ 40 w 427"/>
                    <a:gd name="T5" fmla="*/ 34 h 482"/>
                    <a:gd name="T6" fmla="*/ 0 w 427"/>
                    <a:gd name="T7" fmla="*/ 69 h 482"/>
                    <a:gd name="T8" fmla="*/ 17 w 427"/>
                    <a:gd name="T9" fmla="*/ 94 h 482"/>
                    <a:gd name="T10" fmla="*/ 21 w 427"/>
                    <a:gd name="T11" fmla="*/ 93 h 482"/>
                    <a:gd name="T12" fmla="*/ 27 w 427"/>
                    <a:gd name="T13" fmla="*/ 91 h 482"/>
                    <a:gd name="T14" fmla="*/ 31 w 427"/>
                    <a:gd name="T15" fmla="*/ 92 h 482"/>
                    <a:gd name="T16" fmla="*/ 33 w 427"/>
                    <a:gd name="T17" fmla="*/ 92 h 482"/>
                    <a:gd name="T18" fmla="*/ 36 w 427"/>
                    <a:gd name="T19" fmla="*/ 89 h 482"/>
                    <a:gd name="T20" fmla="*/ 36 w 427"/>
                    <a:gd name="T21" fmla="*/ 87 h 482"/>
                    <a:gd name="T22" fmla="*/ 37 w 427"/>
                    <a:gd name="T23" fmla="*/ 85 h 482"/>
                    <a:gd name="T24" fmla="*/ 45 w 427"/>
                    <a:gd name="T25" fmla="*/ 81 h 482"/>
                    <a:gd name="T26" fmla="*/ 48 w 427"/>
                    <a:gd name="T27" fmla="*/ 80 h 482"/>
                    <a:gd name="T28" fmla="*/ 50 w 427"/>
                    <a:gd name="T29" fmla="*/ 76 h 482"/>
                    <a:gd name="T30" fmla="*/ 52 w 427"/>
                    <a:gd name="T31" fmla="*/ 72 h 482"/>
                    <a:gd name="T32" fmla="*/ 55 w 427"/>
                    <a:gd name="T33" fmla="*/ 70 h 482"/>
                    <a:gd name="T34" fmla="*/ 58 w 427"/>
                    <a:gd name="T35" fmla="*/ 69 h 482"/>
                    <a:gd name="T36" fmla="*/ 62 w 427"/>
                    <a:gd name="T37" fmla="*/ 69 h 482"/>
                    <a:gd name="T38" fmla="*/ 64 w 427"/>
                    <a:gd name="T39" fmla="*/ 67 h 482"/>
                    <a:gd name="T40" fmla="*/ 63 w 427"/>
                    <a:gd name="T41" fmla="*/ 65 h 482"/>
                    <a:gd name="T42" fmla="*/ 62 w 427"/>
                    <a:gd name="T43" fmla="*/ 60 h 482"/>
                    <a:gd name="T44" fmla="*/ 63 w 427"/>
                    <a:gd name="T45" fmla="*/ 57 h 482"/>
                    <a:gd name="T46" fmla="*/ 67 w 427"/>
                    <a:gd name="T47" fmla="*/ 51 h 482"/>
                    <a:gd name="T48" fmla="*/ 68 w 427"/>
                    <a:gd name="T49" fmla="*/ 51 h 482"/>
                    <a:gd name="T50" fmla="*/ 69 w 427"/>
                    <a:gd name="T51" fmla="*/ 52 h 482"/>
                    <a:gd name="T52" fmla="*/ 71 w 427"/>
                    <a:gd name="T53" fmla="*/ 52 h 482"/>
                    <a:gd name="T54" fmla="*/ 73 w 427"/>
                    <a:gd name="T55" fmla="*/ 48 h 482"/>
                    <a:gd name="T56" fmla="*/ 76 w 427"/>
                    <a:gd name="T57" fmla="*/ 43 h 482"/>
                    <a:gd name="T58" fmla="*/ 83 w 427"/>
                    <a:gd name="T59" fmla="*/ 35 h 482"/>
                    <a:gd name="T60" fmla="*/ 84 w 427"/>
                    <a:gd name="T61" fmla="*/ 32 h 482"/>
                    <a:gd name="T62" fmla="*/ 85 w 427"/>
                    <a:gd name="T63" fmla="*/ 28 h 482"/>
                    <a:gd name="T64" fmla="*/ 83 w 427"/>
                    <a:gd name="T65" fmla="*/ 27 h 482"/>
                    <a:gd name="T66" fmla="*/ 81 w 427"/>
                    <a:gd name="T67" fmla="*/ 26 h 482"/>
                    <a:gd name="T68" fmla="*/ 78 w 427"/>
                    <a:gd name="T69" fmla="*/ 22 h 482"/>
                    <a:gd name="T70" fmla="*/ 76 w 427"/>
                    <a:gd name="T71" fmla="*/ 21 h 482"/>
                    <a:gd name="T72" fmla="*/ 75 w 427"/>
                    <a:gd name="T73" fmla="*/ 18 h 482"/>
                    <a:gd name="T74" fmla="*/ 73 w 427"/>
                    <a:gd name="T75" fmla="*/ 16 h 482"/>
                    <a:gd name="T76" fmla="*/ 69 w 427"/>
                    <a:gd name="T77" fmla="*/ 15 h 482"/>
                    <a:gd name="T78" fmla="*/ 63 w 427"/>
                    <a:gd name="T79" fmla="*/ 13 h 482"/>
                    <a:gd name="T80" fmla="*/ 57 w 427"/>
                    <a:gd name="T81" fmla="*/ 10 h 482"/>
                    <a:gd name="T82" fmla="*/ 53 w 427"/>
                    <a:gd name="T83" fmla="*/ 8 h 482"/>
                    <a:gd name="T84" fmla="*/ 50 w 427"/>
                    <a:gd name="T85" fmla="*/ 5 h 482"/>
                    <a:gd name="T86" fmla="*/ 48 w 427"/>
                    <a:gd name="T87" fmla="*/ 2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82"/>
                    <a:gd name="T134" fmla="*/ 427 w 427"/>
                    <a:gd name="T135" fmla="*/ 482 h 4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237" name="Freeform 153"/>
              <p:cNvSpPr>
                <a:spLocks noChangeAspect="1"/>
              </p:cNvSpPr>
              <p:nvPr/>
            </p:nvSpPr>
            <p:spPr bwMode="gray">
              <a:xfrm>
                <a:off x="3069" y="2190"/>
                <a:ext cx="1" cy="3"/>
              </a:xfrm>
              <a:custGeom>
                <a:avLst/>
                <a:gdLst>
                  <a:gd name="T0" fmla="*/ 1 w 8"/>
                  <a:gd name="T1" fmla="*/ 0 h 19"/>
                  <a:gd name="T2" fmla="*/ 0 w 8"/>
                  <a:gd name="T3" fmla="*/ 0 h 19"/>
                  <a:gd name="T4" fmla="*/ 0 w 8"/>
                  <a:gd name="T5" fmla="*/ 2 h 19"/>
                  <a:gd name="T6" fmla="*/ 0 w 8"/>
                  <a:gd name="T7" fmla="*/ 3 h 19"/>
                  <a:gd name="T8" fmla="*/ 1 w 8"/>
                  <a:gd name="T9" fmla="*/ 3 h 19"/>
                  <a:gd name="T10" fmla="*/ 1 w 8"/>
                  <a:gd name="T11" fmla="*/ 0 h 19"/>
                  <a:gd name="T12" fmla="*/ 0 60000 65536"/>
                  <a:gd name="T13" fmla="*/ 0 60000 65536"/>
                  <a:gd name="T14" fmla="*/ 0 60000 65536"/>
                  <a:gd name="T15" fmla="*/ 0 60000 65536"/>
                  <a:gd name="T16" fmla="*/ 0 60000 65536"/>
                  <a:gd name="T17" fmla="*/ 0 60000 65536"/>
                  <a:gd name="T18" fmla="*/ 0 w 8"/>
                  <a:gd name="T19" fmla="*/ 0 h 19"/>
                  <a:gd name="T20" fmla="*/ 8 w 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8" h="19">
                    <a:moveTo>
                      <a:pt x="8" y="3"/>
                    </a:moveTo>
                    <a:lnTo>
                      <a:pt x="0" y="0"/>
                    </a:lnTo>
                    <a:lnTo>
                      <a:pt x="0" y="11"/>
                    </a:lnTo>
                    <a:lnTo>
                      <a:pt x="3" y="19"/>
                    </a:lnTo>
                    <a:lnTo>
                      <a:pt x="8" y="17"/>
                    </a:lnTo>
                    <a:lnTo>
                      <a:pt x="8" y="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238" name="Group 154"/>
              <p:cNvGrpSpPr>
                <a:grpSpLocks noChangeAspect="1"/>
              </p:cNvGrpSpPr>
              <p:nvPr/>
            </p:nvGrpSpPr>
            <p:grpSpPr bwMode="auto">
              <a:xfrm>
                <a:off x="3000" y="2012"/>
                <a:ext cx="210" cy="192"/>
                <a:chOff x="3000" y="2012"/>
                <a:chExt cx="210" cy="192"/>
              </a:xfrm>
              <a:grpFill/>
            </p:grpSpPr>
            <p:sp>
              <p:nvSpPr>
                <p:cNvPr id="248" name="Freeform 155"/>
                <p:cNvSpPr>
                  <a:spLocks noChangeAspect="1"/>
                </p:cNvSpPr>
                <p:nvPr/>
              </p:nvSpPr>
              <p:spPr bwMode="gray">
                <a:xfrm>
                  <a:off x="3122" y="2182"/>
                  <a:ext cx="10" cy="5"/>
                </a:xfrm>
                <a:custGeom>
                  <a:avLst/>
                  <a:gdLst>
                    <a:gd name="T0" fmla="*/ 10 w 50"/>
                    <a:gd name="T1" fmla="*/ 0 h 26"/>
                    <a:gd name="T2" fmla="*/ 9 w 50"/>
                    <a:gd name="T3" fmla="*/ 0 h 26"/>
                    <a:gd name="T4" fmla="*/ 5 w 50"/>
                    <a:gd name="T5" fmla="*/ 0 h 26"/>
                    <a:gd name="T6" fmla="*/ 5 w 50"/>
                    <a:gd name="T7" fmla="*/ 2 h 26"/>
                    <a:gd name="T8" fmla="*/ 2 w 50"/>
                    <a:gd name="T9" fmla="*/ 3 h 26"/>
                    <a:gd name="T10" fmla="*/ 0 w 50"/>
                    <a:gd name="T11" fmla="*/ 4 h 26"/>
                    <a:gd name="T12" fmla="*/ 0 w 50"/>
                    <a:gd name="T13" fmla="*/ 5 h 26"/>
                    <a:gd name="T14" fmla="*/ 5 w 50"/>
                    <a:gd name="T15" fmla="*/ 4 h 26"/>
                    <a:gd name="T16" fmla="*/ 10 w 50"/>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26"/>
                    <a:gd name="T29" fmla="*/ 50 w 5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49" name="Freeform 156"/>
                <p:cNvSpPr>
                  <a:spLocks noChangeAspect="1"/>
                </p:cNvSpPr>
                <p:nvPr/>
              </p:nvSpPr>
              <p:spPr bwMode="gray">
                <a:xfrm>
                  <a:off x="3000" y="2012"/>
                  <a:ext cx="210" cy="192"/>
                </a:xfrm>
                <a:custGeom>
                  <a:avLst/>
                  <a:gdLst>
                    <a:gd name="T0" fmla="*/ 184 w 1049"/>
                    <a:gd name="T1" fmla="*/ 191 h 961"/>
                    <a:gd name="T2" fmla="*/ 167 w 1049"/>
                    <a:gd name="T3" fmla="*/ 189 h 961"/>
                    <a:gd name="T4" fmla="*/ 159 w 1049"/>
                    <a:gd name="T5" fmla="*/ 186 h 961"/>
                    <a:gd name="T6" fmla="*/ 144 w 1049"/>
                    <a:gd name="T7" fmla="*/ 182 h 961"/>
                    <a:gd name="T8" fmla="*/ 135 w 1049"/>
                    <a:gd name="T9" fmla="*/ 168 h 961"/>
                    <a:gd name="T10" fmla="*/ 122 w 1049"/>
                    <a:gd name="T11" fmla="*/ 173 h 961"/>
                    <a:gd name="T12" fmla="*/ 110 w 1049"/>
                    <a:gd name="T13" fmla="*/ 173 h 961"/>
                    <a:gd name="T14" fmla="*/ 102 w 1049"/>
                    <a:gd name="T15" fmla="*/ 172 h 961"/>
                    <a:gd name="T16" fmla="*/ 92 w 1049"/>
                    <a:gd name="T17" fmla="*/ 164 h 961"/>
                    <a:gd name="T18" fmla="*/ 80 w 1049"/>
                    <a:gd name="T19" fmla="*/ 159 h 961"/>
                    <a:gd name="T20" fmla="*/ 70 w 1049"/>
                    <a:gd name="T21" fmla="*/ 142 h 961"/>
                    <a:gd name="T22" fmla="*/ 65 w 1049"/>
                    <a:gd name="T23" fmla="*/ 132 h 961"/>
                    <a:gd name="T24" fmla="*/ 58 w 1049"/>
                    <a:gd name="T25" fmla="*/ 132 h 961"/>
                    <a:gd name="T26" fmla="*/ 54 w 1049"/>
                    <a:gd name="T27" fmla="*/ 126 h 961"/>
                    <a:gd name="T28" fmla="*/ 50 w 1049"/>
                    <a:gd name="T29" fmla="*/ 128 h 961"/>
                    <a:gd name="T30" fmla="*/ 47 w 1049"/>
                    <a:gd name="T31" fmla="*/ 130 h 961"/>
                    <a:gd name="T32" fmla="*/ 38 w 1049"/>
                    <a:gd name="T33" fmla="*/ 119 h 961"/>
                    <a:gd name="T34" fmla="*/ 34 w 1049"/>
                    <a:gd name="T35" fmla="*/ 101 h 961"/>
                    <a:gd name="T36" fmla="*/ 22 w 1049"/>
                    <a:gd name="T37" fmla="*/ 93 h 961"/>
                    <a:gd name="T38" fmla="*/ 16 w 1049"/>
                    <a:gd name="T39" fmla="*/ 84 h 961"/>
                    <a:gd name="T40" fmla="*/ 14 w 1049"/>
                    <a:gd name="T41" fmla="*/ 79 h 961"/>
                    <a:gd name="T42" fmla="*/ 20 w 1049"/>
                    <a:gd name="T43" fmla="*/ 66 h 961"/>
                    <a:gd name="T44" fmla="*/ 20 w 1049"/>
                    <a:gd name="T45" fmla="*/ 56 h 961"/>
                    <a:gd name="T46" fmla="*/ 8 w 1049"/>
                    <a:gd name="T47" fmla="*/ 43 h 961"/>
                    <a:gd name="T48" fmla="*/ 2 w 1049"/>
                    <a:gd name="T49" fmla="*/ 24 h 961"/>
                    <a:gd name="T50" fmla="*/ 0 w 1049"/>
                    <a:gd name="T51" fmla="*/ 7 h 961"/>
                    <a:gd name="T52" fmla="*/ 8 w 1049"/>
                    <a:gd name="T53" fmla="*/ 3 h 961"/>
                    <a:gd name="T54" fmla="*/ 24 w 1049"/>
                    <a:gd name="T55" fmla="*/ 14 h 961"/>
                    <a:gd name="T56" fmla="*/ 33 w 1049"/>
                    <a:gd name="T57" fmla="*/ 5 h 961"/>
                    <a:gd name="T58" fmla="*/ 45 w 1049"/>
                    <a:gd name="T59" fmla="*/ 11 h 961"/>
                    <a:gd name="T60" fmla="*/ 46 w 1049"/>
                    <a:gd name="T61" fmla="*/ 17 h 961"/>
                    <a:gd name="T62" fmla="*/ 52 w 1049"/>
                    <a:gd name="T63" fmla="*/ 25 h 961"/>
                    <a:gd name="T64" fmla="*/ 61 w 1049"/>
                    <a:gd name="T65" fmla="*/ 34 h 961"/>
                    <a:gd name="T66" fmla="*/ 71 w 1049"/>
                    <a:gd name="T67" fmla="*/ 41 h 961"/>
                    <a:gd name="T68" fmla="*/ 99 w 1049"/>
                    <a:gd name="T69" fmla="*/ 41 h 961"/>
                    <a:gd name="T70" fmla="*/ 109 w 1049"/>
                    <a:gd name="T71" fmla="*/ 41 h 961"/>
                    <a:gd name="T72" fmla="*/ 120 w 1049"/>
                    <a:gd name="T73" fmla="*/ 27 h 961"/>
                    <a:gd name="T74" fmla="*/ 133 w 1049"/>
                    <a:gd name="T75" fmla="*/ 24 h 961"/>
                    <a:gd name="T76" fmla="*/ 145 w 1049"/>
                    <a:gd name="T77" fmla="*/ 24 h 961"/>
                    <a:gd name="T78" fmla="*/ 161 w 1049"/>
                    <a:gd name="T79" fmla="*/ 30 h 961"/>
                    <a:gd name="T80" fmla="*/ 170 w 1049"/>
                    <a:gd name="T81" fmla="*/ 37 h 961"/>
                    <a:gd name="T82" fmla="*/ 187 w 1049"/>
                    <a:gd name="T83" fmla="*/ 46 h 961"/>
                    <a:gd name="T84" fmla="*/ 187 w 1049"/>
                    <a:gd name="T85" fmla="*/ 64 h 961"/>
                    <a:gd name="T86" fmla="*/ 179 w 1049"/>
                    <a:gd name="T87" fmla="*/ 80 h 961"/>
                    <a:gd name="T88" fmla="*/ 180 w 1049"/>
                    <a:gd name="T89" fmla="*/ 94 h 961"/>
                    <a:gd name="T90" fmla="*/ 182 w 1049"/>
                    <a:gd name="T91" fmla="*/ 109 h 961"/>
                    <a:gd name="T92" fmla="*/ 192 w 1049"/>
                    <a:gd name="T93" fmla="*/ 117 h 961"/>
                    <a:gd name="T94" fmla="*/ 183 w 1049"/>
                    <a:gd name="T95" fmla="*/ 135 h 961"/>
                    <a:gd name="T96" fmla="*/ 197 w 1049"/>
                    <a:gd name="T97" fmla="*/ 152 h 961"/>
                    <a:gd name="T98" fmla="*/ 205 w 1049"/>
                    <a:gd name="T99" fmla="*/ 166 h 961"/>
                    <a:gd name="T100" fmla="*/ 207 w 1049"/>
                    <a:gd name="T101" fmla="*/ 173 h 961"/>
                    <a:gd name="T102" fmla="*/ 194 w 1049"/>
                    <a:gd name="T103" fmla="*/ 180 h 9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961"/>
                    <a:gd name="T158" fmla="*/ 1049 w 1049"/>
                    <a:gd name="T159" fmla="*/ 961 h 9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239" name="Freeform 157"/>
              <p:cNvSpPr>
                <a:spLocks noChangeAspect="1"/>
              </p:cNvSpPr>
              <p:nvPr/>
            </p:nvSpPr>
            <p:spPr bwMode="gray">
              <a:xfrm>
                <a:off x="2941" y="2045"/>
                <a:ext cx="107" cy="109"/>
              </a:xfrm>
              <a:custGeom>
                <a:avLst/>
                <a:gdLst>
                  <a:gd name="T0" fmla="*/ 106 w 534"/>
                  <a:gd name="T1" fmla="*/ 99 h 548"/>
                  <a:gd name="T2" fmla="*/ 102 w 534"/>
                  <a:gd name="T3" fmla="*/ 97 h 548"/>
                  <a:gd name="T4" fmla="*/ 101 w 534"/>
                  <a:gd name="T5" fmla="*/ 98 h 548"/>
                  <a:gd name="T6" fmla="*/ 96 w 534"/>
                  <a:gd name="T7" fmla="*/ 97 h 548"/>
                  <a:gd name="T8" fmla="*/ 91 w 534"/>
                  <a:gd name="T9" fmla="*/ 102 h 548"/>
                  <a:gd name="T10" fmla="*/ 85 w 534"/>
                  <a:gd name="T11" fmla="*/ 109 h 548"/>
                  <a:gd name="T12" fmla="*/ 53 w 534"/>
                  <a:gd name="T13" fmla="*/ 102 h 548"/>
                  <a:gd name="T14" fmla="*/ 53 w 534"/>
                  <a:gd name="T15" fmla="*/ 94 h 548"/>
                  <a:gd name="T16" fmla="*/ 46 w 534"/>
                  <a:gd name="T17" fmla="*/ 93 h 548"/>
                  <a:gd name="T18" fmla="*/ 44 w 534"/>
                  <a:gd name="T19" fmla="*/ 88 h 548"/>
                  <a:gd name="T20" fmla="*/ 20 w 534"/>
                  <a:gd name="T21" fmla="*/ 75 h 548"/>
                  <a:gd name="T22" fmla="*/ 0 w 534"/>
                  <a:gd name="T23" fmla="*/ 55 h 548"/>
                  <a:gd name="T24" fmla="*/ 12 w 534"/>
                  <a:gd name="T25" fmla="*/ 47 h 548"/>
                  <a:gd name="T26" fmla="*/ 19 w 534"/>
                  <a:gd name="T27" fmla="*/ 44 h 548"/>
                  <a:gd name="T28" fmla="*/ 22 w 534"/>
                  <a:gd name="T29" fmla="*/ 42 h 548"/>
                  <a:gd name="T30" fmla="*/ 27 w 534"/>
                  <a:gd name="T31" fmla="*/ 36 h 548"/>
                  <a:gd name="T32" fmla="*/ 28 w 534"/>
                  <a:gd name="T33" fmla="*/ 15 h 548"/>
                  <a:gd name="T34" fmla="*/ 38 w 534"/>
                  <a:gd name="T35" fmla="*/ 6 h 548"/>
                  <a:gd name="T36" fmla="*/ 46 w 534"/>
                  <a:gd name="T37" fmla="*/ 0 h 548"/>
                  <a:gd name="T38" fmla="*/ 56 w 534"/>
                  <a:gd name="T39" fmla="*/ 2 h 548"/>
                  <a:gd name="T40" fmla="*/ 61 w 534"/>
                  <a:gd name="T41" fmla="*/ 4 h 548"/>
                  <a:gd name="T42" fmla="*/ 66 w 534"/>
                  <a:gd name="T43" fmla="*/ 3 h 548"/>
                  <a:gd name="T44" fmla="*/ 69 w 534"/>
                  <a:gd name="T45" fmla="*/ 13 h 548"/>
                  <a:gd name="T46" fmla="*/ 73 w 534"/>
                  <a:gd name="T47" fmla="*/ 19 h 548"/>
                  <a:gd name="T48" fmla="*/ 79 w 534"/>
                  <a:gd name="T49" fmla="*/ 22 h 548"/>
                  <a:gd name="T50" fmla="*/ 81 w 534"/>
                  <a:gd name="T51" fmla="*/ 24 h 548"/>
                  <a:gd name="T52" fmla="*/ 81 w 534"/>
                  <a:gd name="T53" fmla="*/ 30 h 548"/>
                  <a:gd name="T54" fmla="*/ 76 w 534"/>
                  <a:gd name="T55" fmla="*/ 37 h 548"/>
                  <a:gd name="T56" fmla="*/ 75 w 534"/>
                  <a:gd name="T57" fmla="*/ 39 h 548"/>
                  <a:gd name="T58" fmla="*/ 73 w 534"/>
                  <a:gd name="T59" fmla="*/ 45 h 548"/>
                  <a:gd name="T60" fmla="*/ 72 w 534"/>
                  <a:gd name="T61" fmla="*/ 47 h 548"/>
                  <a:gd name="T62" fmla="*/ 74 w 534"/>
                  <a:gd name="T63" fmla="*/ 51 h 548"/>
                  <a:gd name="T64" fmla="*/ 76 w 534"/>
                  <a:gd name="T65" fmla="*/ 53 h 548"/>
                  <a:gd name="T66" fmla="*/ 79 w 534"/>
                  <a:gd name="T67" fmla="*/ 56 h 548"/>
                  <a:gd name="T68" fmla="*/ 81 w 534"/>
                  <a:gd name="T69" fmla="*/ 60 h 548"/>
                  <a:gd name="T70" fmla="*/ 87 w 534"/>
                  <a:gd name="T71" fmla="*/ 64 h 548"/>
                  <a:gd name="T72" fmla="*/ 92 w 534"/>
                  <a:gd name="T73" fmla="*/ 66 h 548"/>
                  <a:gd name="T74" fmla="*/ 95 w 534"/>
                  <a:gd name="T75" fmla="*/ 71 h 548"/>
                  <a:gd name="T76" fmla="*/ 98 w 534"/>
                  <a:gd name="T77" fmla="*/ 76 h 548"/>
                  <a:gd name="T78" fmla="*/ 97 w 534"/>
                  <a:gd name="T79" fmla="*/ 85 h 548"/>
                  <a:gd name="T80" fmla="*/ 100 w 534"/>
                  <a:gd name="T81" fmla="*/ 91 h 548"/>
                  <a:gd name="T82" fmla="*/ 102 w 534"/>
                  <a:gd name="T83" fmla="*/ 94 h 548"/>
                  <a:gd name="T84" fmla="*/ 107 w 534"/>
                  <a:gd name="T85" fmla="*/ 97 h 5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4"/>
                  <a:gd name="T130" fmla="*/ 0 h 548"/>
                  <a:gd name="T131" fmla="*/ 534 w 534"/>
                  <a:gd name="T132" fmla="*/ 548 h 5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40" name="Freeform 158"/>
              <p:cNvSpPr>
                <a:spLocks noChangeAspect="1"/>
              </p:cNvSpPr>
              <p:nvPr/>
            </p:nvSpPr>
            <p:spPr bwMode="gray">
              <a:xfrm>
                <a:off x="3072" y="2191"/>
                <a:ext cx="9" cy="20"/>
              </a:xfrm>
              <a:custGeom>
                <a:avLst/>
                <a:gdLst>
                  <a:gd name="T0" fmla="*/ 3 w 45"/>
                  <a:gd name="T1" fmla="*/ 20 h 98"/>
                  <a:gd name="T2" fmla="*/ 7 w 45"/>
                  <a:gd name="T3" fmla="*/ 18 h 98"/>
                  <a:gd name="T4" fmla="*/ 8 w 45"/>
                  <a:gd name="T5" fmla="*/ 18 h 98"/>
                  <a:gd name="T6" fmla="*/ 8 w 45"/>
                  <a:gd name="T7" fmla="*/ 17 h 98"/>
                  <a:gd name="T8" fmla="*/ 9 w 45"/>
                  <a:gd name="T9" fmla="*/ 15 h 98"/>
                  <a:gd name="T10" fmla="*/ 9 w 45"/>
                  <a:gd name="T11" fmla="*/ 14 h 98"/>
                  <a:gd name="T12" fmla="*/ 9 w 45"/>
                  <a:gd name="T13" fmla="*/ 11 h 98"/>
                  <a:gd name="T14" fmla="*/ 8 w 45"/>
                  <a:gd name="T15" fmla="*/ 10 h 98"/>
                  <a:gd name="T16" fmla="*/ 8 w 45"/>
                  <a:gd name="T17" fmla="*/ 9 h 98"/>
                  <a:gd name="T18" fmla="*/ 8 w 45"/>
                  <a:gd name="T19" fmla="*/ 7 h 98"/>
                  <a:gd name="T20" fmla="*/ 9 w 45"/>
                  <a:gd name="T21" fmla="*/ 7 h 98"/>
                  <a:gd name="T22" fmla="*/ 8 w 45"/>
                  <a:gd name="T23" fmla="*/ 6 h 98"/>
                  <a:gd name="T24" fmla="*/ 9 w 45"/>
                  <a:gd name="T25" fmla="*/ 5 h 98"/>
                  <a:gd name="T26" fmla="*/ 9 w 45"/>
                  <a:gd name="T27" fmla="*/ 4 h 98"/>
                  <a:gd name="T28" fmla="*/ 9 w 45"/>
                  <a:gd name="T29" fmla="*/ 3 h 98"/>
                  <a:gd name="T30" fmla="*/ 9 w 45"/>
                  <a:gd name="T31" fmla="*/ 3 h 98"/>
                  <a:gd name="T32" fmla="*/ 7 w 45"/>
                  <a:gd name="T33" fmla="*/ 2 h 98"/>
                  <a:gd name="T34" fmla="*/ 7 w 45"/>
                  <a:gd name="T35" fmla="*/ 2 h 98"/>
                  <a:gd name="T36" fmla="*/ 7 w 45"/>
                  <a:gd name="T37" fmla="*/ 1 h 98"/>
                  <a:gd name="T38" fmla="*/ 6 w 45"/>
                  <a:gd name="T39" fmla="*/ 1 h 98"/>
                  <a:gd name="T40" fmla="*/ 5 w 45"/>
                  <a:gd name="T41" fmla="*/ 0 h 98"/>
                  <a:gd name="T42" fmla="*/ 4 w 45"/>
                  <a:gd name="T43" fmla="*/ 1 h 98"/>
                  <a:gd name="T44" fmla="*/ 3 w 45"/>
                  <a:gd name="T45" fmla="*/ 2 h 98"/>
                  <a:gd name="T46" fmla="*/ 2 w 45"/>
                  <a:gd name="T47" fmla="*/ 5 h 98"/>
                  <a:gd name="T48" fmla="*/ 1 w 45"/>
                  <a:gd name="T49" fmla="*/ 7 h 98"/>
                  <a:gd name="T50" fmla="*/ 0 w 45"/>
                  <a:gd name="T51" fmla="*/ 9 h 98"/>
                  <a:gd name="T52" fmla="*/ 0 w 45"/>
                  <a:gd name="T53" fmla="*/ 10 h 98"/>
                  <a:gd name="T54" fmla="*/ 0 w 45"/>
                  <a:gd name="T55" fmla="*/ 11 h 98"/>
                  <a:gd name="T56" fmla="*/ 0 w 45"/>
                  <a:gd name="T57" fmla="*/ 12 h 98"/>
                  <a:gd name="T58" fmla="*/ 0 w 45"/>
                  <a:gd name="T59" fmla="*/ 13 h 98"/>
                  <a:gd name="T60" fmla="*/ 0 w 45"/>
                  <a:gd name="T61" fmla="*/ 13 h 98"/>
                  <a:gd name="T62" fmla="*/ 1 w 45"/>
                  <a:gd name="T63" fmla="*/ 15 h 98"/>
                  <a:gd name="T64" fmla="*/ 0 w 45"/>
                  <a:gd name="T65" fmla="*/ 16 h 98"/>
                  <a:gd name="T66" fmla="*/ 1 w 45"/>
                  <a:gd name="T67" fmla="*/ 16 h 98"/>
                  <a:gd name="T68" fmla="*/ 1 w 45"/>
                  <a:gd name="T69" fmla="*/ 17 h 98"/>
                  <a:gd name="T70" fmla="*/ 0 w 45"/>
                  <a:gd name="T71" fmla="*/ 17 h 98"/>
                  <a:gd name="T72" fmla="*/ 2 w 45"/>
                  <a:gd name="T73" fmla="*/ 20 h 98"/>
                  <a:gd name="T74" fmla="*/ 3 w 45"/>
                  <a:gd name="T75" fmla="*/ 20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
                  <a:gd name="T115" fmla="*/ 0 h 98"/>
                  <a:gd name="T116" fmla="*/ 45 w 45"/>
                  <a:gd name="T117" fmla="*/ 98 h 9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41" name="Freeform 159"/>
              <p:cNvSpPr>
                <a:spLocks noChangeAspect="1"/>
              </p:cNvSpPr>
              <p:nvPr/>
            </p:nvSpPr>
            <p:spPr bwMode="gray">
              <a:xfrm>
                <a:off x="3075" y="2192"/>
                <a:ext cx="58" cy="43"/>
              </a:xfrm>
              <a:custGeom>
                <a:avLst/>
                <a:gdLst>
                  <a:gd name="T0" fmla="*/ 44 w 288"/>
                  <a:gd name="T1" fmla="*/ 43 h 215"/>
                  <a:gd name="T2" fmla="*/ 7 w 288"/>
                  <a:gd name="T3" fmla="*/ 27 h 215"/>
                  <a:gd name="T4" fmla="*/ 0 w 288"/>
                  <a:gd name="T5" fmla="*/ 18 h 215"/>
                  <a:gd name="T6" fmla="*/ 3 w 288"/>
                  <a:gd name="T7" fmla="*/ 18 h 215"/>
                  <a:gd name="T8" fmla="*/ 4 w 288"/>
                  <a:gd name="T9" fmla="*/ 19 h 215"/>
                  <a:gd name="T10" fmla="*/ 3 w 288"/>
                  <a:gd name="T11" fmla="*/ 21 h 215"/>
                  <a:gd name="T12" fmla="*/ 6 w 288"/>
                  <a:gd name="T13" fmla="*/ 22 h 215"/>
                  <a:gd name="T14" fmla="*/ 7 w 288"/>
                  <a:gd name="T15" fmla="*/ 21 h 215"/>
                  <a:gd name="T16" fmla="*/ 8 w 288"/>
                  <a:gd name="T17" fmla="*/ 24 h 215"/>
                  <a:gd name="T18" fmla="*/ 14 w 288"/>
                  <a:gd name="T19" fmla="*/ 25 h 215"/>
                  <a:gd name="T20" fmla="*/ 16 w 288"/>
                  <a:gd name="T21" fmla="*/ 24 h 215"/>
                  <a:gd name="T22" fmla="*/ 22 w 288"/>
                  <a:gd name="T23" fmla="*/ 23 h 215"/>
                  <a:gd name="T24" fmla="*/ 25 w 288"/>
                  <a:gd name="T25" fmla="*/ 24 h 215"/>
                  <a:gd name="T26" fmla="*/ 32 w 288"/>
                  <a:gd name="T27" fmla="*/ 24 h 215"/>
                  <a:gd name="T28" fmla="*/ 34 w 288"/>
                  <a:gd name="T29" fmla="*/ 22 h 215"/>
                  <a:gd name="T30" fmla="*/ 36 w 288"/>
                  <a:gd name="T31" fmla="*/ 21 h 215"/>
                  <a:gd name="T32" fmla="*/ 37 w 288"/>
                  <a:gd name="T33" fmla="*/ 20 h 215"/>
                  <a:gd name="T34" fmla="*/ 37 w 288"/>
                  <a:gd name="T35" fmla="*/ 19 h 215"/>
                  <a:gd name="T36" fmla="*/ 39 w 288"/>
                  <a:gd name="T37" fmla="*/ 19 h 215"/>
                  <a:gd name="T38" fmla="*/ 39 w 288"/>
                  <a:gd name="T39" fmla="*/ 18 h 215"/>
                  <a:gd name="T40" fmla="*/ 40 w 288"/>
                  <a:gd name="T41" fmla="*/ 17 h 215"/>
                  <a:gd name="T42" fmla="*/ 40 w 288"/>
                  <a:gd name="T43" fmla="*/ 15 h 215"/>
                  <a:gd name="T44" fmla="*/ 43 w 288"/>
                  <a:gd name="T45" fmla="*/ 13 h 215"/>
                  <a:gd name="T46" fmla="*/ 44 w 288"/>
                  <a:gd name="T47" fmla="*/ 12 h 215"/>
                  <a:gd name="T48" fmla="*/ 47 w 288"/>
                  <a:gd name="T49" fmla="*/ 10 h 215"/>
                  <a:gd name="T50" fmla="*/ 48 w 288"/>
                  <a:gd name="T51" fmla="*/ 9 h 215"/>
                  <a:gd name="T52" fmla="*/ 48 w 288"/>
                  <a:gd name="T53" fmla="*/ 8 h 215"/>
                  <a:gd name="T54" fmla="*/ 49 w 288"/>
                  <a:gd name="T55" fmla="*/ 6 h 215"/>
                  <a:gd name="T56" fmla="*/ 50 w 288"/>
                  <a:gd name="T57" fmla="*/ 5 h 215"/>
                  <a:gd name="T58" fmla="*/ 54 w 288"/>
                  <a:gd name="T59" fmla="*/ 2 h 215"/>
                  <a:gd name="T60" fmla="*/ 55 w 288"/>
                  <a:gd name="T61" fmla="*/ 1 h 215"/>
                  <a:gd name="T62" fmla="*/ 56 w 288"/>
                  <a:gd name="T63" fmla="*/ 2 h 215"/>
                  <a:gd name="T64" fmla="*/ 55 w 288"/>
                  <a:gd name="T65" fmla="*/ 4 h 215"/>
                  <a:gd name="T66" fmla="*/ 57 w 288"/>
                  <a:gd name="T67" fmla="*/ 5 h 215"/>
                  <a:gd name="T68" fmla="*/ 58 w 288"/>
                  <a:gd name="T69" fmla="*/ 13 h 215"/>
                  <a:gd name="T70" fmla="*/ 51 w 288"/>
                  <a:gd name="T71" fmla="*/ 15 h 215"/>
                  <a:gd name="T72" fmla="*/ 48 w 288"/>
                  <a:gd name="T73" fmla="*/ 26 h 2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215"/>
                  <a:gd name="T113" fmla="*/ 288 w 288"/>
                  <a:gd name="T114" fmla="*/ 215 h 2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242" name="Group 160"/>
              <p:cNvGrpSpPr>
                <a:grpSpLocks noChangeAspect="1"/>
              </p:cNvGrpSpPr>
              <p:nvPr/>
            </p:nvGrpSpPr>
            <p:grpSpPr bwMode="auto">
              <a:xfrm>
                <a:off x="2802" y="1979"/>
                <a:ext cx="205" cy="88"/>
                <a:chOff x="2802" y="1979"/>
                <a:chExt cx="205" cy="88"/>
              </a:xfrm>
              <a:grpFill/>
            </p:grpSpPr>
            <p:sp>
              <p:nvSpPr>
                <p:cNvPr id="246" name="Freeform 161"/>
                <p:cNvSpPr>
                  <a:spLocks noChangeAspect="1"/>
                </p:cNvSpPr>
                <p:nvPr/>
              </p:nvSpPr>
              <p:spPr bwMode="gray">
                <a:xfrm>
                  <a:off x="2803" y="1979"/>
                  <a:ext cx="204" cy="88"/>
                </a:xfrm>
                <a:custGeom>
                  <a:avLst/>
                  <a:gdLst>
                    <a:gd name="T0" fmla="*/ 110 w 1022"/>
                    <a:gd name="T1" fmla="*/ 76 h 439"/>
                    <a:gd name="T2" fmla="*/ 100 w 1022"/>
                    <a:gd name="T3" fmla="*/ 78 h 439"/>
                    <a:gd name="T4" fmla="*/ 92 w 1022"/>
                    <a:gd name="T5" fmla="*/ 76 h 439"/>
                    <a:gd name="T6" fmla="*/ 81 w 1022"/>
                    <a:gd name="T7" fmla="*/ 84 h 439"/>
                    <a:gd name="T8" fmla="*/ 68 w 1022"/>
                    <a:gd name="T9" fmla="*/ 82 h 439"/>
                    <a:gd name="T10" fmla="*/ 56 w 1022"/>
                    <a:gd name="T11" fmla="*/ 74 h 439"/>
                    <a:gd name="T12" fmla="*/ 49 w 1022"/>
                    <a:gd name="T13" fmla="*/ 78 h 439"/>
                    <a:gd name="T14" fmla="*/ 39 w 1022"/>
                    <a:gd name="T15" fmla="*/ 84 h 439"/>
                    <a:gd name="T16" fmla="*/ 33 w 1022"/>
                    <a:gd name="T17" fmla="*/ 76 h 439"/>
                    <a:gd name="T18" fmla="*/ 29 w 1022"/>
                    <a:gd name="T19" fmla="*/ 76 h 439"/>
                    <a:gd name="T20" fmla="*/ 21 w 1022"/>
                    <a:gd name="T21" fmla="*/ 77 h 439"/>
                    <a:gd name="T22" fmla="*/ 16 w 1022"/>
                    <a:gd name="T23" fmla="*/ 76 h 439"/>
                    <a:gd name="T24" fmla="*/ 24 w 1022"/>
                    <a:gd name="T25" fmla="*/ 73 h 439"/>
                    <a:gd name="T26" fmla="*/ 13 w 1022"/>
                    <a:gd name="T27" fmla="*/ 71 h 439"/>
                    <a:gd name="T28" fmla="*/ 13 w 1022"/>
                    <a:gd name="T29" fmla="*/ 65 h 439"/>
                    <a:gd name="T30" fmla="*/ 10 w 1022"/>
                    <a:gd name="T31" fmla="*/ 63 h 439"/>
                    <a:gd name="T32" fmla="*/ 7 w 1022"/>
                    <a:gd name="T33" fmla="*/ 57 h 439"/>
                    <a:gd name="T34" fmla="*/ 2 w 1022"/>
                    <a:gd name="T35" fmla="*/ 54 h 439"/>
                    <a:gd name="T36" fmla="*/ 4 w 1022"/>
                    <a:gd name="T37" fmla="*/ 49 h 439"/>
                    <a:gd name="T38" fmla="*/ 10 w 1022"/>
                    <a:gd name="T39" fmla="*/ 52 h 439"/>
                    <a:gd name="T40" fmla="*/ 9 w 1022"/>
                    <a:gd name="T41" fmla="*/ 45 h 439"/>
                    <a:gd name="T42" fmla="*/ 9 w 1022"/>
                    <a:gd name="T43" fmla="*/ 37 h 439"/>
                    <a:gd name="T44" fmla="*/ 1 w 1022"/>
                    <a:gd name="T45" fmla="*/ 32 h 439"/>
                    <a:gd name="T46" fmla="*/ 7 w 1022"/>
                    <a:gd name="T47" fmla="*/ 24 h 439"/>
                    <a:gd name="T48" fmla="*/ 18 w 1022"/>
                    <a:gd name="T49" fmla="*/ 25 h 439"/>
                    <a:gd name="T50" fmla="*/ 22 w 1022"/>
                    <a:gd name="T51" fmla="*/ 25 h 439"/>
                    <a:gd name="T52" fmla="*/ 30 w 1022"/>
                    <a:gd name="T53" fmla="*/ 22 h 439"/>
                    <a:gd name="T54" fmla="*/ 39 w 1022"/>
                    <a:gd name="T55" fmla="*/ 19 h 439"/>
                    <a:gd name="T56" fmla="*/ 33 w 1022"/>
                    <a:gd name="T57" fmla="*/ 17 h 439"/>
                    <a:gd name="T58" fmla="*/ 36 w 1022"/>
                    <a:gd name="T59" fmla="*/ 13 h 439"/>
                    <a:gd name="T60" fmla="*/ 51 w 1022"/>
                    <a:gd name="T61" fmla="*/ 15 h 439"/>
                    <a:gd name="T62" fmla="*/ 63 w 1022"/>
                    <a:gd name="T63" fmla="*/ 8 h 439"/>
                    <a:gd name="T64" fmla="*/ 79 w 1022"/>
                    <a:gd name="T65" fmla="*/ 1 h 439"/>
                    <a:gd name="T66" fmla="*/ 98 w 1022"/>
                    <a:gd name="T67" fmla="*/ 0 h 439"/>
                    <a:gd name="T68" fmla="*/ 106 w 1022"/>
                    <a:gd name="T69" fmla="*/ 7 h 439"/>
                    <a:gd name="T70" fmla="*/ 124 w 1022"/>
                    <a:gd name="T71" fmla="*/ 16 h 439"/>
                    <a:gd name="T72" fmla="*/ 138 w 1022"/>
                    <a:gd name="T73" fmla="*/ 15 h 439"/>
                    <a:gd name="T74" fmla="*/ 167 w 1022"/>
                    <a:gd name="T75" fmla="*/ 8 h 439"/>
                    <a:gd name="T76" fmla="*/ 177 w 1022"/>
                    <a:gd name="T77" fmla="*/ 9 h 439"/>
                    <a:gd name="T78" fmla="*/ 183 w 1022"/>
                    <a:gd name="T79" fmla="*/ 8 h 439"/>
                    <a:gd name="T80" fmla="*/ 191 w 1022"/>
                    <a:gd name="T81" fmla="*/ 18 h 439"/>
                    <a:gd name="T82" fmla="*/ 198 w 1022"/>
                    <a:gd name="T83" fmla="*/ 29 h 439"/>
                    <a:gd name="T84" fmla="*/ 200 w 1022"/>
                    <a:gd name="T85" fmla="*/ 37 h 439"/>
                    <a:gd name="T86" fmla="*/ 199 w 1022"/>
                    <a:gd name="T87" fmla="*/ 53 h 439"/>
                    <a:gd name="T88" fmla="*/ 204 w 1022"/>
                    <a:gd name="T89" fmla="*/ 68 h 439"/>
                    <a:gd name="T90" fmla="*/ 188 w 1022"/>
                    <a:gd name="T91" fmla="*/ 67 h 439"/>
                    <a:gd name="T92" fmla="*/ 177 w 1022"/>
                    <a:gd name="T93" fmla="*/ 69 h 439"/>
                    <a:gd name="T94" fmla="*/ 164 w 1022"/>
                    <a:gd name="T95" fmla="*/ 71 h 439"/>
                    <a:gd name="T96" fmla="*/ 153 w 1022"/>
                    <a:gd name="T97" fmla="*/ 74 h 439"/>
                    <a:gd name="T98" fmla="*/ 135 w 1022"/>
                    <a:gd name="T99" fmla="*/ 73 h 439"/>
                    <a:gd name="T100" fmla="*/ 125 w 1022"/>
                    <a:gd name="T101" fmla="*/ 76 h 439"/>
                    <a:gd name="T102" fmla="*/ 119 w 1022"/>
                    <a:gd name="T103" fmla="*/ 76 h 439"/>
                    <a:gd name="T104" fmla="*/ 115 w 1022"/>
                    <a:gd name="T105" fmla="*/ 74 h 439"/>
                    <a:gd name="T106" fmla="*/ 116 w 1022"/>
                    <a:gd name="T107" fmla="*/ 82 h 439"/>
                    <a:gd name="T108" fmla="*/ 112 w 1022"/>
                    <a:gd name="T109" fmla="*/ 84 h 439"/>
                    <a:gd name="T110" fmla="*/ 108 w 1022"/>
                    <a:gd name="T111" fmla="*/ 87 h 4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2"/>
                    <a:gd name="T169" fmla="*/ 0 h 439"/>
                    <a:gd name="T170" fmla="*/ 1022 w 1022"/>
                    <a:gd name="T171" fmla="*/ 439 h 4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47" name="Freeform 162"/>
                <p:cNvSpPr>
                  <a:spLocks noChangeAspect="1"/>
                </p:cNvSpPr>
                <p:nvPr/>
              </p:nvSpPr>
              <p:spPr bwMode="gray">
                <a:xfrm>
                  <a:off x="2802" y="1980"/>
                  <a:ext cx="33" cy="28"/>
                </a:xfrm>
                <a:custGeom>
                  <a:avLst/>
                  <a:gdLst>
                    <a:gd name="T0" fmla="*/ 21 w 166"/>
                    <a:gd name="T1" fmla="*/ 2 h 140"/>
                    <a:gd name="T2" fmla="*/ 20 w 166"/>
                    <a:gd name="T3" fmla="*/ 1 h 140"/>
                    <a:gd name="T4" fmla="*/ 15 w 166"/>
                    <a:gd name="T5" fmla="*/ 2 h 140"/>
                    <a:gd name="T6" fmla="*/ 12 w 166"/>
                    <a:gd name="T7" fmla="*/ 0 h 140"/>
                    <a:gd name="T8" fmla="*/ 8 w 166"/>
                    <a:gd name="T9" fmla="*/ 2 h 140"/>
                    <a:gd name="T10" fmla="*/ 5 w 166"/>
                    <a:gd name="T11" fmla="*/ 2 h 140"/>
                    <a:gd name="T12" fmla="*/ 3 w 166"/>
                    <a:gd name="T13" fmla="*/ 4 h 140"/>
                    <a:gd name="T14" fmla="*/ 4 w 166"/>
                    <a:gd name="T15" fmla="*/ 5 h 140"/>
                    <a:gd name="T16" fmla="*/ 6 w 166"/>
                    <a:gd name="T17" fmla="*/ 6 h 140"/>
                    <a:gd name="T18" fmla="*/ 5 w 166"/>
                    <a:gd name="T19" fmla="*/ 8 h 140"/>
                    <a:gd name="T20" fmla="*/ 3 w 166"/>
                    <a:gd name="T21" fmla="*/ 10 h 140"/>
                    <a:gd name="T22" fmla="*/ 3 w 166"/>
                    <a:gd name="T23" fmla="*/ 13 h 140"/>
                    <a:gd name="T24" fmla="*/ 2 w 166"/>
                    <a:gd name="T25" fmla="*/ 16 h 140"/>
                    <a:gd name="T26" fmla="*/ 0 w 166"/>
                    <a:gd name="T27" fmla="*/ 19 h 140"/>
                    <a:gd name="T28" fmla="*/ 1 w 166"/>
                    <a:gd name="T29" fmla="*/ 20 h 140"/>
                    <a:gd name="T30" fmla="*/ 2 w 166"/>
                    <a:gd name="T31" fmla="*/ 21 h 140"/>
                    <a:gd name="T32" fmla="*/ 9 w 166"/>
                    <a:gd name="T33" fmla="*/ 20 h 140"/>
                    <a:gd name="T34" fmla="*/ 7 w 166"/>
                    <a:gd name="T35" fmla="*/ 21 h 140"/>
                    <a:gd name="T36" fmla="*/ 4 w 166"/>
                    <a:gd name="T37" fmla="*/ 23 h 140"/>
                    <a:gd name="T38" fmla="*/ 2 w 166"/>
                    <a:gd name="T39" fmla="*/ 24 h 140"/>
                    <a:gd name="T40" fmla="*/ 2 w 166"/>
                    <a:gd name="T41" fmla="*/ 25 h 140"/>
                    <a:gd name="T42" fmla="*/ 2 w 166"/>
                    <a:gd name="T43" fmla="*/ 28 h 140"/>
                    <a:gd name="T44" fmla="*/ 3 w 166"/>
                    <a:gd name="T45" fmla="*/ 27 h 140"/>
                    <a:gd name="T46" fmla="*/ 5 w 166"/>
                    <a:gd name="T47" fmla="*/ 25 h 140"/>
                    <a:gd name="T48" fmla="*/ 7 w 166"/>
                    <a:gd name="T49" fmla="*/ 24 h 140"/>
                    <a:gd name="T50" fmla="*/ 12 w 166"/>
                    <a:gd name="T51" fmla="*/ 20 h 140"/>
                    <a:gd name="T52" fmla="*/ 15 w 166"/>
                    <a:gd name="T53" fmla="*/ 17 h 140"/>
                    <a:gd name="T54" fmla="*/ 17 w 166"/>
                    <a:gd name="T55" fmla="*/ 15 h 140"/>
                    <a:gd name="T56" fmla="*/ 19 w 166"/>
                    <a:gd name="T57" fmla="*/ 15 h 140"/>
                    <a:gd name="T58" fmla="*/ 21 w 166"/>
                    <a:gd name="T59" fmla="*/ 15 h 140"/>
                    <a:gd name="T60" fmla="*/ 25 w 166"/>
                    <a:gd name="T61" fmla="*/ 15 h 140"/>
                    <a:gd name="T62" fmla="*/ 27 w 166"/>
                    <a:gd name="T63" fmla="*/ 15 h 140"/>
                    <a:gd name="T64" fmla="*/ 29 w 166"/>
                    <a:gd name="T65" fmla="*/ 16 h 140"/>
                    <a:gd name="T66" fmla="*/ 32 w 166"/>
                    <a:gd name="T67" fmla="*/ 15 h 140"/>
                    <a:gd name="T68" fmla="*/ 33 w 166"/>
                    <a:gd name="T69" fmla="*/ 13 h 140"/>
                    <a:gd name="T70" fmla="*/ 33 w 166"/>
                    <a:gd name="T71" fmla="*/ 11 h 140"/>
                    <a:gd name="T72" fmla="*/ 31 w 166"/>
                    <a:gd name="T73" fmla="*/ 11 h 140"/>
                    <a:gd name="T74" fmla="*/ 28 w 166"/>
                    <a:gd name="T75" fmla="*/ 10 h 140"/>
                    <a:gd name="T76" fmla="*/ 25 w 166"/>
                    <a:gd name="T77" fmla="*/ 8 h 140"/>
                    <a:gd name="T78" fmla="*/ 23 w 166"/>
                    <a:gd name="T79" fmla="*/ 7 h 140"/>
                    <a:gd name="T80" fmla="*/ 22 w 166"/>
                    <a:gd name="T81" fmla="*/ 5 h 140"/>
                    <a:gd name="T82" fmla="*/ 21 w 166"/>
                    <a:gd name="T83" fmla="*/ 3 h 140"/>
                    <a:gd name="T84" fmla="*/ 21 w 166"/>
                    <a:gd name="T85" fmla="*/ 2 h 1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140"/>
                    <a:gd name="T131" fmla="*/ 166 w 166"/>
                    <a:gd name="T132" fmla="*/ 140 h 1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243" name="Freeform 163"/>
              <p:cNvSpPr>
                <a:spLocks noChangeAspect="1"/>
              </p:cNvSpPr>
              <p:nvPr/>
            </p:nvSpPr>
            <p:spPr bwMode="gray">
              <a:xfrm>
                <a:off x="2898" y="2100"/>
                <a:ext cx="47" cy="54"/>
              </a:xfrm>
              <a:custGeom>
                <a:avLst/>
                <a:gdLst>
                  <a:gd name="T0" fmla="*/ 44 w 231"/>
                  <a:gd name="T1" fmla="*/ 19 h 269"/>
                  <a:gd name="T2" fmla="*/ 47 w 231"/>
                  <a:gd name="T3" fmla="*/ 15 h 269"/>
                  <a:gd name="T4" fmla="*/ 44 w 231"/>
                  <a:gd name="T5" fmla="*/ 0 h 269"/>
                  <a:gd name="T6" fmla="*/ 34 w 231"/>
                  <a:gd name="T7" fmla="*/ 5 h 269"/>
                  <a:gd name="T8" fmla="*/ 29 w 231"/>
                  <a:gd name="T9" fmla="*/ 8 h 269"/>
                  <a:gd name="T10" fmla="*/ 20 w 231"/>
                  <a:gd name="T11" fmla="*/ 13 h 269"/>
                  <a:gd name="T12" fmla="*/ 18 w 231"/>
                  <a:gd name="T13" fmla="*/ 14 h 269"/>
                  <a:gd name="T14" fmla="*/ 15 w 231"/>
                  <a:gd name="T15" fmla="*/ 13 h 269"/>
                  <a:gd name="T16" fmla="*/ 14 w 231"/>
                  <a:gd name="T17" fmla="*/ 13 h 269"/>
                  <a:gd name="T18" fmla="*/ 13 w 231"/>
                  <a:gd name="T19" fmla="*/ 11 h 269"/>
                  <a:gd name="T20" fmla="*/ 11 w 231"/>
                  <a:gd name="T21" fmla="*/ 10 h 269"/>
                  <a:gd name="T22" fmla="*/ 10 w 231"/>
                  <a:gd name="T23" fmla="*/ 9 h 269"/>
                  <a:gd name="T24" fmla="*/ 9 w 231"/>
                  <a:gd name="T25" fmla="*/ 8 h 269"/>
                  <a:gd name="T26" fmla="*/ 7 w 231"/>
                  <a:gd name="T27" fmla="*/ 9 h 269"/>
                  <a:gd name="T28" fmla="*/ 7 w 231"/>
                  <a:gd name="T29" fmla="*/ 13 h 269"/>
                  <a:gd name="T30" fmla="*/ 7 w 231"/>
                  <a:gd name="T31" fmla="*/ 13 h 269"/>
                  <a:gd name="T32" fmla="*/ 6 w 231"/>
                  <a:gd name="T33" fmla="*/ 15 h 269"/>
                  <a:gd name="T34" fmla="*/ 6 w 231"/>
                  <a:gd name="T35" fmla="*/ 16 h 269"/>
                  <a:gd name="T36" fmla="*/ 6 w 231"/>
                  <a:gd name="T37" fmla="*/ 19 h 269"/>
                  <a:gd name="T38" fmla="*/ 6 w 231"/>
                  <a:gd name="T39" fmla="*/ 21 h 269"/>
                  <a:gd name="T40" fmla="*/ 6 w 231"/>
                  <a:gd name="T41" fmla="*/ 22 h 269"/>
                  <a:gd name="T42" fmla="*/ 5 w 231"/>
                  <a:gd name="T43" fmla="*/ 24 h 269"/>
                  <a:gd name="T44" fmla="*/ 5 w 231"/>
                  <a:gd name="T45" fmla="*/ 24 h 269"/>
                  <a:gd name="T46" fmla="*/ 5 w 231"/>
                  <a:gd name="T47" fmla="*/ 25 h 269"/>
                  <a:gd name="T48" fmla="*/ 5 w 231"/>
                  <a:gd name="T49" fmla="*/ 28 h 269"/>
                  <a:gd name="T50" fmla="*/ 5 w 231"/>
                  <a:gd name="T51" fmla="*/ 29 h 269"/>
                  <a:gd name="T52" fmla="*/ 3 w 231"/>
                  <a:gd name="T53" fmla="*/ 33 h 269"/>
                  <a:gd name="T54" fmla="*/ 2 w 231"/>
                  <a:gd name="T55" fmla="*/ 37 h 269"/>
                  <a:gd name="T56" fmla="*/ 1 w 231"/>
                  <a:gd name="T57" fmla="*/ 47 h 269"/>
                  <a:gd name="T58" fmla="*/ 0 w 231"/>
                  <a:gd name="T59" fmla="*/ 50 h 269"/>
                  <a:gd name="T60" fmla="*/ 0 w 231"/>
                  <a:gd name="T61" fmla="*/ 51 h 269"/>
                  <a:gd name="T62" fmla="*/ 0 w 231"/>
                  <a:gd name="T63" fmla="*/ 51 h 269"/>
                  <a:gd name="T64" fmla="*/ 1 w 231"/>
                  <a:gd name="T65" fmla="*/ 52 h 269"/>
                  <a:gd name="T66" fmla="*/ 13 w 231"/>
                  <a:gd name="T67" fmla="*/ 54 h 269"/>
                  <a:gd name="T68" fmla="*/ 16 w 231"/>
                  <a:gd name="T69" fmla="*/ 51 h 269"/>
                  <a:gd name="T70" fmla="*/ 17 w 231"/>
                  <a:gd name="T71" fmla="*/ 50 h 269"/>
                  <a:gd name="T72" fmla="*/ 20 w 231"/>
                  <a:gd name="T73" fmla="*/ 45 h 269"/>
                  <a:gd name="T74" fmla="*/ 28 w 231"/>
                  <a:gd name="T75" fmla="*/ 44 h 269"/>
                  <a:gd name="T76" fmla="*/ 28 w 231"/>
                  <a:gd name="T77" fmla="*/ 42 h 269"/>
                  <a:gd name="T78" fmla="*/ 30 w 231"/>
                  <a:gd name="T79" fmla="*/ 38 h 269"/>
                  <a:gd name="T80" fmla="*/ 34 w 231"/>
                  <a:gd name="T81" fmla="*/ 36 h 269"/>
                  <a:gd name="T82" fmla="*/ 35 w 231"/>
                  <a:gd name="T83" fmla="*/ 36 h 269"/>
                  <a:gd name="T84" fmla="*/ 24 w 231"/>
                  <a:gd name="T85" fmla="*/ 25 h 269"/>
                  <a:gd name="T86" fmla="*/ 22 w 231"/>
                  <a:gd name="T87" fmla="*/ 24 h 269"/>
                  <a:gd name="T88" fmla="*/ 30 w 231"/>
                  <a:gd name="T89" fmla="*/ 22 h 269"/>
                  <a:gd name="T90" fmla="*/ 44 w 231"/>
                  <a:gd name="T91" fmla="*/ 19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1"/>
                  <a:gd name="T139" fmla="*/ 0 h 269"/>
                  <a:gd name="T140" fmla="*/ 231 w 231"/>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44" name="Freeform 164"/>
              <p:cNvSpPr>
                <a:spLocks noChangeAspect="1"/>
              </p:cNvSpPr>
              <p:nvPr/>
            </p:nvSpPr>
            <p:spPr bwMode="gray">
              <a:xfrm>
                <a:off x="2905" y="2047"/>
                <a:ext cx="77" cy="67"/>
              </a:xfrm>
              <a:custGeom>
                <a:avLst/>
                <a:gdLst>
                  <a:gd name="T0" fmla="*/ 48 w 387"/>
                  <a:gd name="T1" fmla="*/ 45 h 337"/>
                  <a:gd name="T2" fmla="*/ 58 w 387"/>
                  <a:gd name="T3" fmla="*/ 40 h 337"/>
                  <a:gd name="T4" fmla="*/ 63 w 387"/>
                  <a:gd name="T5" fmla="*/ 34 h 337"/>
                  <a:gd name="T6" fmla="*/ 70 w 387"/>
                  <a:gd name="T7" fmla="*/ 10 h 337"/>
                  <a:gd name="T8" fmla="*/ 75 w 387"/>
                  <a:gd name="T9" fmla="*/ 2 h 337"/>
                  <a:gd name="T10" fmla="*/ 74 w 387"/>
                  <a:gd name="T11" fmla="*/ 0 h 337"/>
                  <a:gd name="T12" fmla="*/ 69 w 387"/>
                  <a:gd name="T13" fmla="*/ 3 h 337"/>
                  <a:gd name="T14" fmla="*/ 58 w 387"/>
                  <a:gd name="T15" fmla="*/ 3 h 337"/>
                  <a:gd name="T16" fmla="*/ 51 w 387"/>
                  <a:gd name="T17" fmla="*/ 6 h 337"/>
                  <a:gd name="T18" fmla="*/ 41 w 387"/>
                  <a:gd name="T19" fmla="*/ 9 h 337"/>
                  <a:gd name="T20" fmla="*/ 32 w 387"/>
                  <a:gd name="T21" fmla="*/ 6 h 337"/>
                  <a:gd name="T22" fmla="*/ 25 w 387"/>
                  <a:gd name="T23" fmla="*/ 8 h 337"/>
                  <a:gd name="T24" fmla="*/ 19 w 387"/>
                  <a:gd name="T25" fmla="*/ 9 h 337"/>
                  <a:gd name="T26" fmla="*/ 17 w 387"/>
                  <a:gd name="T27" fmla="*/ 8 h 337"/>
                  <a:gd name="T28" fmla="*/ 15 w 387"/>
                  <a:gd name="T29" fmla="*/ 7 h 337"/>
                  <a:gd name="T30" fmla="*/ 12 w 387"/>
                  <a:gd name="T31" fmla="*/ 9 h 337"/>
                  <a:gd name="T32" fmla="*/ 14 w 387"/>
                  <a:gd name="T33" fmla="*/ 14 h 337"/>
                  <a:gd name="T34" fmla="*/ 12 w 387"/>
                  <a:gd name="T35" fmla="*/ 15 h 337"/>
                  <a:gd name="T36" fmla="*/ 10 w 387"/>
                  <a:gd name="T37" fmla="*/ 18 h 337"/>
                  <a:gd name="T38" fmla="*/ 8 w 387"/>
                  <a:gd name="T39" fmla="*/ 20 h 337"/>
                  <a:gd name="T40" fmla="*/ 5 w 387"/>
                  <a:gd name="T41" fmla="*/ 19 h 337"/>
                  <a:gd name="T42" fmla="*/ 5 w 387"/>
                  <a:gd name="T43" fmla="*/ 24 h 337"/>
                  <a:gd name="T44" fmla="*/ 5 w 387"/>
                  <a:gd name="T45" fmla="*/ 33 h 337"/>
                  <a:gd name="T46" fmla="*/ 10 w 387"/>
                  <a:gd name="T47" fmla="*/ 35 h 337"/>
                  <a:gd name="T48" fmla="*/ 11 w 387"/>
                  <a:gd name="T49" fmla="*/ 36 h 337"/>
                  <a:gd name="T50" fmla="*/ 11 w 387"/>
                  <a:gd name="T51" fmla="*/ 36 h 337"/>
                  <a:gd name="T52" fmla="*/ 10 w 387"/>
                  <a:gd name="T53" fmla="*/ 38 h 337"/>
                  <a:gd name="T54" fmla="*/ 13 w 387"/>
                  <a:gd name="T55" fmla="*/ 39 h 337"/>
                  <a:gd name="T56" fmla="*/ 13 w 387"/>
                  <a:gd name="T57" fmla="*/ 41 h 337"/>
                  <a:gd name="T58" fmla="*/ 13 w 387"/>
                  <a:gd name="T59" fmla="*/ 43 h 337"/>
                  <a:gd name="T60" fmla="*/ 10 w 387"/>
                  <a:gd name="T61" fmla="*/ 44 h 337"/>
                  <a:gd name="T62" fmla="*/ 9 w 387"/>
                  <a:gd name="T63" fmla="*/ 46 h 337"/>
                  <a:gd name="T64" fmla="*/ 10 w 387"/>
                  <a:gd name="T65" fmla="*/ 47 h 337"/>
                  <a:gd name="T66" fmla="*/ 6 w 387"/>
                  <a:gd name="T67" fmla="*/ 47 h 337"/>
                  <a:gd name="T68" fmla="*/ 5 w 387"/>
                  <a:gd name="T69" fmla="*/ 50 h 337"/>
                  <a:gd name="T70" fmla="*/ 6 w 387"/>
                  <a:gd name="T71" fmla="*/ 51 h 337"/>
                  <a:gd name="T72" fmla="*/ 4 w 387"/>
                  <a:gd name="T73" fmla="*/ 53 h 337"/>
                  <a:gd name="T74" fmla="*/ 1 w 387"/>
                  <a:gd name="T75" fmla="*/ 55 h 337"/>
                  <a:gd name="T76" fmla="*/ 1 w 387"/>
                  <a:gd name="T77" fmla="*/ 59 h 337"/>
                  <a:gd name="T78" fmla="*/ 0 w 387"/>
                  <a:gd name="T79" fmla="*/ 62 h 337"/>
                  <a:gd name="T80" fmla="*/ 4 w 387"/>
                  <a:gd name="T81" fmla="*/ 63 h 337"/>
                  <a:gd name="T82" fmla="*/ 9 w 387"/>
                  <a:gd name="T83" fmla="*/ 67 h 337"/>
                  <a:gd name="T84" fmla="*/ 22 w 387"/>
                  <a:gd name="T85" fmla="*/ 61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7"/>
                  <a:gd name="T130" fmla="*/ 0 h 337"/>
                  <a:gd name="T131" fmla="*/ 387 w 387"/>
                  <a:gd name="T132" fmla="*/ 337 h 3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0" y="237"/>
                    </a:lnTo>
                    <a:lnTo>
                      <a:pt x="45" y="236"/>
                    </a:lnTo>
                    <a:lnTo>
                      <a:pt x="32" y="237"/>
                    </a:lnTo>
                    <a:lnTo>
                      <a:pt x="31" y="242"/>
                    </a:lnTo>
                    <a:lnTo>
                      <a:pt x="28" y="243"/>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45" name="Freeform 165"/>
              <p:cNvSpPr>
                <a:spLocks noChangeAspect="1"/>
              </p:cNvSpPr>
              <p:nvPr/>
            </p:nvSpPr>
            <p:spPr bwMode="gray">
              <a:xfrm>
                <a:off x="2871" y="2069"/>
                <a:ext cx="25" cy="15"/>
              </a:xfrm>
              <a:custGeom>
                <a:avLst/>
                <a:gdLst>
                  <a:gd name="T0" fmla="*/ 18 w 126"/>
                  <a:gd name="T1" fmla="*/ 3 h 75"/>
                  <a:gd name="T2" fmla="*/ 21 w 126"/>
                  <a:gd name="T3" fmla="*/ 2 h 75"/>
                  <a:gd name="T4" fmla="*/ 22 w 126"/>
                  <a:gd name="T5" fmla="*/ 1 h 75"/>
                  <a:gd name="T6" fmla="*/ 24 w 126"/>
                  <a:gd name="T7" fmla="*/ 0 h 75"/>
                  <a:gd name="T8" fmla="*/ 25 w 126"/>
                  <a:gd name="T9" fmla="*/ 0 h 75"/>
                  <a:gd name="T10" fmla="*/ 24 w 126"/>
                  <a:gd name="T11" fmla="*/ 2 h 75"/>
                  <a:gd name="T12" fmla="*/ 23 w 126"/>
                  <a:gd name="T13" fmla="*/ 3 h 75"/>
                  <a:gd name="T14" fmla="*/ 21 w 126"/>
                  <a:gd name="T15" fmla="*/ 4 h 75"/>
                  <a:gd name="T16" fmla="*/ 19 w 126"/>
                  <a:gd name="T17" fmla="*/ 7 h 75"/>
                  <a:gd name="T18" fmla="*/ 20 w 126"/>
                  <a:gd name="T19" fmla="*/ 9 h 75"/>
                  <a:gd name="T20" fmla="*/ 18 w 126"/>
                  <a:gd name="T21" fmla="*/ 10 h 75"/>
                  <a:gd name="T22" fmla="*/ 16 w 126"/>
                  <a:gd name="T23" fmla="*/ 11 h 75"/>
                  <a:gd name="T24" fmla="*/ 14 w 126"/>
                  <a:gd name="T25" fmla="*/ 13 h 75"/>
                  <a:gd name="T26" fmla="*/ 11 w 126"/>
                  <a:gd name="T27" fmla="*/ 14 h 75"/>
                  <a:gd name="T28" fmla="*/ 9 w 126"/>
                  <a:gd name="T29" fmla="*/ 15 h 75"/>
                  <a:gd name="T30" fmla="*/ 5 w 126"/>
                  <a:gd name="T31" fmla="*/ 14 h 75"/>
                  <a:gd name="T32" fmla="*/ 3 w 126"/>
                  <a:gd name="T33" fmla="*/ 13 h 75"/>
                  <a:gd name="T34" fmla="*/ 1 w 126"/>
                  <a:gd name="T35" fmla="*/ 11 h 75"/>
                  <a:gd name="T36" fmla="*/ 0 w 126"/>
                  <a:gd name="T37" fmla="*/ 9 h 75"/>
                  <a:gd name="T38" fmla="*/ 3 w 126"/>
                  <a:gd name="T39" fmla="*/ 8 h 75"/>
                  <a:gd name="T40" fmla="*/ 4 w 126"/>
                  <a:gd name="T41" fmla="*/ 7 h 75"/>
                  <a:gd name="T42" fmla="*/ 6 w 126"/>
                  <a:gd name="T43" fmla="*/ 7 h 75"/>
                  <a:gd name="T44" fmla="*/ 8 w 126"/>
                  <a:gd name="T45" fmla="*/ 7 h 75"/>
                  <a:gd name="T46" fmla="*/ 8 w 126"/>
                  <a:gd name="T47" fmla="*/ 5 h 75"/>
                  <a:gd name="T48" fmla="*/ 9 w 126"/>
                  <a:gd name="T49" fmla="*/ 5 h 75"/>
                  <a:gd name="T50" fmla="*/ 13 w 126"/>
                  <a:gd name="T51" fmla="*/ 5 h 75"/>
                  <a:gd name="T52" fmla="*/ 18 w 126"/>
                  <a:gd name="T53" fmla="*/ 3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6"/>
                  <a:gd name="T82" fmla="*/ 0 h 75"/>
                  <a:gd name="T83" fmla="*/ 126 w 126"/>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63" name="Freeform 166"/>
            <p:cNvSpPr>
              <a:spLocks noChangeAspect="1"/>
            </p:cNvSpPr>
            <p:nvPr/>
          </p:nvSpPr>
          <p:spPr bwMode="gray">
            <a:xfrm>
              <a:off x="5293931" y="3756070"/>
              <a:ext cx="68810" cy="72182"/>
            </a:xfrm>
            <a:custGeom>
              <a:avLst/>
              <a:gdLst>
                <a:gd name="T0" fmla="*/ 2147483647 w 170"/>
                <a:gd name="T1" fmla="*/ 2147483647 h 175"/>
                <a:gd name="T2" fmla="*/ 2147483647 w 170"/>
                <a:gd name="T3" fmla="*/ 2147483647 h 175"/>
                <a:gd name="T4" fmla="*/ 2147483647 w 170"/>
                <a:gd name="T5" fmla="*/ 2147483647 h 175"/>
                <a:gd name="T6" fmla="*/ 2147483647 w 170"/>
                <a:gd name="T7" fmla="*/ 2147483647 h 175"/>
                <a:gd name="T8" fmla="*/ 2147483647 w 170"/>
                <a:gd name="T9" fmla="*/ 2147483647 h 175"/>
                <a:gd name="T10" fmla="*/ 2147483647 w 170"/>
                <a:gd name="T11" fmla="*/ 2147483647 h 175"/>
                <a:gd name="T12" fmla="*/ 2147483647 w 170"/>
                <a:gd name="T13" fmla="*/ 2147483647 h 175"/>
                <a:gd name="T14" fmla="*/ 2147483647 w 170"/>
                <a:gd name="T15" fmla="*/ 2147483647 h 175"/>
                <a:gd name="T16" fmla="*/ 2147483647 w 170"/>
                <a:gd name="T17" fmla="*/ 2147483647 h 175"/>
                <a:gd name="T18" fmla="*/ 2147483647 w 170"/>
                <a:gd name="T19" fmla="*/ 2147483647 h 175"/>
                <a:gd name="T20" fmla="*/ 2147483647 w 170"/>
                <a:gd name="T21" fmla="*/ 2147483647 h 175"/>
                <a:gd name="T22" fmla="*/ 0 w 170"/>
                <a:gd name="T23" fmla="*/ 2147483647 h 175"/>
                <a:gd name="T24" fmla="*/ 2147483647 w 170"/>
                <a:gd name="T25" fmla="*/ 2147483647 h 175"/>
                <a:gd name="T26" fmla="*/ 2147483647 w 170"/>
                <a:gd name="T27" fmla="*/ 2147483647 h 175"/>
                <a:gd name="T28" fmla="*/ 2147483647 w 170"/>
                <a:gd name="T29" fmla="*/ 2147483647 h 175"/>
                <a:gd name="T30" fmla="*/ 2147483647 w 170"/>
                <a:gd name="T31" fmla="*/ 2147483647 h 175"/>
                <a:gd name="T32" fmla="*/ 2147483647 w 170"/>
                <a:gd name="T33" fmla="*/ 2147483647 h 175"/>
                <a:gd name="T34" fmla="*/ 2147483647 w 170"/>
                <a:gd name="T35" fmla="*/ 2147483647 h 175"/>
                <a:gd name="T36" fmla="*/ 2147483647 w 170"/>
                <a:gd name="T37" fmla="*/ 0 h 175"/>
                <a:gd name="T38" fmla="*/ 2147483647 w 170"/>
                <a:gd name="T39" fmla="*/ 0 h 175"/>
                <a:gd name="T40" fmla="*/ 2147483647 w 170"/>
                <a:gd name="T41" fmla="*/ 2147483647 h 175"/>
                <a:gd name="T42" fmla="*/ 2147483647 w 170"/>
                <a:gd name="T43" fmla="*/ 2147483647 h 175"/>
                <a:gd name="T44" fmla="*/ 2147483647 w 170"/>
                <a:gd name="T45" fmla="*/ 2147483647 h 175"/>
                <a:gd name="T46" fmla="*/ 2147483647 w 170"/>
                <a:gd name="T47" fmla="*/ 2147483647 h 175"/>
                <a:gd name="T48" fmla="*/ 2147483647 w 170"/>
                <a:gd name="T49" fmla="*/ 2147483647 h 175"/>
                <a:gd name="T50" fmla="*/ 2147483647 w 170"/>
                <a:gd name="T51" fmla="*/ 2147483647 h 175"/>
                <a:gd name="T52" fmla="*/ 2147483647 w 170"/>
                <a:gd name="T53" fmla="*/ 2147483647 h 175"/>
                <a:gd name="T54" fmla="*/ 2147483647 w 170"/>
                <a:gd name="T55" fmla="*/ 2147483647 h 175"/>
                <a:gd name="T56" fmla="*/ 2147483647 w 170"/>
                <a:gd name="T57" fmla="*/ 2147483647 h 175"/>
                <a:gd name="T58" fmla="*/ 2147483647 w 170"/>
                <a:gd name="T59" fmla="*/ 2147483647 h 175"/>
                <a:gd name="T60" fmla="*/ 2147483647 w 170"/>
                <a:gd name="T61" fmla="*/ 2147483647 h 175"/>
                <a:gd name="T62" fmla="*/ 2147483647 w 170"/>
                <a:gd name="T63" fmla="*/ 2147483647 h 175"/>
                <a:gd name="T64" fmla="*/ 2147483647 w 170"/>
                <a:gd name="T65" fmla="*/ 2147483647 h 175"/>
                <a:gd name="T66" fmla="*/ 2147483647 w 170"/>
                <a:gd name="T67" fmla="*/ 2147483647 h 175"/>
                <a:gd name="T68" fmla="*/ 2147483647 w 170"/>
                <a:gd name="T69" fmla="*/ 2147483647 h 175"/>
                <a:gd name="T70" fmla="*/ 2147483647 w 170"/>
                <a:gd name="T71" fmla="*/ 2147483647 h 175"/>
                <a:gd name="T72" fmla="*/ 2147483647 w 170"/>
                <a:gd name="T73" fmla="*/ 2147483647 h 175"/>
                <a:gd name="T74" fmla="*/ 2147483647 w 170"/>
                <a:gd name="T75" fmla="*/ 2147483647 h 175"/>
                <a:gd name="T76" fmla="*/ 2147483647 w 170"/>
                <a:gd name="T77" fmla="*/ 2147483647 h 175"/>
                <a:gd name="T78" fmla="*/ 2147483647 w 170"/>
                <a:gd name="T79" fmla="*/ 2147483647 h 175"/>
                <a:gd name="T80" fmla="*/ 2147483647 w 170"/>
                <a:gd name="T81" fmla="*/ 2147483647 h 175"/>
                <a:gd name="T82" fmla="*/ 2147483647 w 170"/>
                <a:gd name="T83" fmla="*/ 2147483647 h 175"/>
                <a:gd name="T84" fmla="*/ 2147483647 w 170"/>
                <a:gd name="T85" fmla="*/ 2147483647 h 175"/>
                <a:gd name="T86" fmla="*/ 2147483647 w 170"/>
                <a:gd name="T87" fmla="*/ 2147483647 h 175"/>
                <a:gd name="T88" fmla="*/ 2147483647 w 170"/>
                <a:gd name="T89" fmla="*/ 2147483647 h 175"/>
                <a:gd name="T90" fmla="*/ 2147483647 w 170"/>
                <a:gd name="T91" fmla="*/ 2147483647 h 175"/>
                <a:gd name="T92" fmla="*/ 2147483647 w 170"/>
                <a:gd name="T93" fmla="*/ 2147483647 h 175"/>
                <a:gd name="T94" fmla="*/ 2147483647 w 170"/>
                <a:gd name="T95" fmla="*/ 2147483647 h 175"/>
                <a:gd name="T96" fmla="*/ 2147483647 w 170"/>
                <a:gd name="T97" fmla="*/ 2147483647 h 175"/>
                <a:gd name="T98" fmla="*/ 2147483647 w 170"/>
                <a:gd name="T99" fmla="*/ 2147483647 h 175"/>
                <a:gd name="T100" fmla="*/ 2147483647 w 170"/>
                <a:gd name="T101" fmla="*/ 2147483647 h 175"/>
                <a:gd name="T102" fmla="*/ 2147483647 w 170"/>
                <a:gd name="T103" fmla="*/ 2147483647 h 175"/>
                <a:gd name="T104" fmla="*/ 2147483647 w 170"/>
                <a:gd name="T105" fmla="*/ 2147483647 h 175"/>
                <a:gd name="T106" fmla="*/ 2147483647 w 170"/>
                <a:gd name="T107" fmla="*/ 2147483647 h 175"/>
                <a:gd name="T108" fmla="*/ 2147483647 w 170"/>
                <a:gd name="T109" fmla="*/ 2147483647 h 175"/>
                <a:gd name="T110" fmla="*/ 2147483647 w 170"/>
                <a:gd name="T111" fmla="*/ 2147483647 h 175"/>
                <a:gd name="T112" fmla="*/ 2147483647 w 170"/>
                <a:gd name="T113" fmla="*/ 2147483647 h 175"/>
                <a:gd name="T114" fmla="*/ 2147483647 w 170"/>
                <a:gd name="T115" fmla="*/ 2147483647 h 175"/>
                <a:gd name="T116" fmla="*/ 2147483647 w 170"/>
                <a:gd name="T117" fmla="*/ 2147483647 h 175"/>
                <a:gd name="T118" fmla="*/ 2147483647 w 170"/>
                <a:gd name="T119" fmla="*/ 2147483647 h 175"/>
                <a:gd name="T120" fmla="*/ 2147483647 w 170"/>
                <a:gd name="T121" fmla="*/ 2147483647 h 1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0"/>
                <a:gd name="T184" fmla="*/ 0 h 175"/>
                <a:gd name="T185" fmla="*/ 170 w 170"/>
                <a:gd name="T186" fmla="*/ 175 h 1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64" name="Freeform 167"/>
            <p:cNvSpPr>
              <a:spLocks noChangeAspect="1"/>
            </p:cNvSpPr>
            <p:nvPr/>
          </p:nvSpPr>
          <p:spPr bwMode="gray">
            <a:xfrm>
              <a:off x="5362740" y="3271849"/>
              <a:ext cx="900643" cy="491740"/>
            </a:xfrm>
            <a:custGeom>
              <a:avLst/>
              <a:gdLst>
                <a:gd name="T0" fmla="*/ 2147483647 w 2230"/>
                <a:gd name="T1" fmla="*/ 2147483647 h 1190"/>
                <a:gd name="T2" fmla="*/ 2147483647 w 2230"/>
                <a:gd name="T3" fmla="*/ 2147483647 h 1190"/>
                <a:gd name="T4" fmla="*/ 2147483647 w 2230"/>
                <a:gd name="T5" fmla="*/ 2147483647 h 1190"/>
                <a:gd name="T6" fmla="*/ 2147483647 w 2230"/>
                <a:gd name="T7" fmla="*/ 2147483647 h 1190"/>
                <a:gd name="T8" fmla="*/ 2147483647 w 2230"/>
                <a:gd name="T9" fmla="*/ 2147483647 h 1190"/>
                <a:gd name="T10" fmla="*/ 2147483647 w 2230"/>
                <a:gd name="T11" fmla="*/ 2147483647 h 1190"/>
                <a:gd name="T12" fmla="*/ 2147483647 w 2230"/>
                <a:gd name="T13" fmla="*/ 2147483647 h 1190"/>
                <a:gd name="T14" fmla="*/ 2147483647 w 2230"/>
                <a:gd name="T15" fmla="*/ 2147483647 h 1190"/>
                <a:gd name="T16" fmla="*/ 2147483647 w 2230"/>
                <a:gd name="T17" fmla="*/ 2147483647 h 1190"/>
                <a:gd name="T18" fmla="*/ 2147483647 w 2230"/>
                <a:gd name="T19" fmla="*/ 2147483647 h 1190"/>
                <a:gd name="T20" fmla="*/ 2147483647 w 2230"/>
                <a:gd name="T21" fmla="*/ 2147483647 h 1190"/>
                <a:gd name="T22" fmla="*/ 2147483647 w 2230"/>
                <a:gd name="T23" fmla="*/ 2147483647 h 1190"/>
                <a:gd name="T24" fmla="*/ 2147483647 w 2230"/>
                <a:gd name="T25" fmla="*/ 2147483647 h 1190"/>
                <a:gd name="T26" fmla="*/ 2147483647 w 2230"/>
                <a:gd name="T27" fmla="*/ 2147483647 h 1190"/>
                <a:gd name="T28" fmla="*/ 2147483647 w 2230"/>
                <a:gd name="T29" fmla="*/ 2147483647 h 1190"/>
                <a:gd name="T30" fmla="*/ 2147483647 w 2230"/>
                <a:gd name="T31" fmla="*/ 2147483647 h 1190"/>
                <a:gd name="T32" fmla="*/ 2147483647 w 2230"/>
                <a:gd name="T33" fmla="*/ 2147483647 h 1190"/>
                <a:gd name="T34" fmla="*/ 2147483647 w 2230"/>
                <a:gd name="T35" fmla="*/ 2147483647 h 1190"/>
                <a:gd name="T36" fmla="*/ 2147483647 w 2230"/>
                <a:gd name="T37" fmla="*/ 2147483647 h 1190"/>
                <a:gd name="T38" fmla="*/ 2147483647 w 2230"/>
                <a:gd name="T39" fmla="*/ 2147483647 h 1190"/>
                <a:gd name="T40" fmla="*/ 2147483647 w 2230"/>
                <a:gd name="T41" fmla="*/ 2147483647 h 1190"/>
                <a:gd name="T42" fmla="*/ 2147483647 w 2230"/>
                <a:gd name="T43" fmla="*/ 2147483647 h 1190"/>
                <a:gd name="T44" fmla="*/ 2147483647 w 2230"/>
                <a:gd name="T45" fmla="*/ 2147483647 h 1190"/>
                <a:gd name="T46" fmla="*/ 2147483647 w 2230"/>
                <a:gd name="T47" fmla="*/ 2147483647 h 1190"/>
                <a:gd name="T48" fmla="*/ 2147483647 w 2230"/>
                <a:gd name="T49" fmla="*/ 2147483647 h 1190"/>
                <a:gd name="T50" fmla="*/ 2147483647 w 2230"/>
                <a:gd name="T51" fmla="*/ 2147483647 h 1190"/>
                <a:gd name="T52" fmla="*/ 2147483647 w 2230"/>
                <a:gd name="T53" fmla="*/ 2147483647 h 1190"/>
                <a:gd name="T54" fmla="*/ 2147483647 w 2230"/>
                <a:gd name="T55" fmla="*/ 2147483647 h 1190"/>
                <a:gd name="T56" fmla="*/ 2147483647 w 2230"/>
                <a:gd name="T57" fmla="*/ 2147483647 h 1190"/>
                <a:gd name="T58" fmla="*/ 2147483647 w 2230"/>
                <a:gd name="T59" fmla="*/ 2147483647 h 1190"/>
                <a:gd name="T60" fmla="*/ 2147483647 w 2230"/>
                <a:gd name="T61" fmla="*/ 2147483647 h 1190"/>
                <a:gd name="T62" fmla="*/ 2147483647 w 2230"/>
                <a:gd name="T63" fmla="*/ 2147483647 h 1190"/>
                <a:gd name="T64" fmla="*/ 2147483647 w 2230"/>
                <a:gd name="T65" fmla="*/ 2147483647 h 1190"/>
                <a:gd name="T66" fmla="*/ 2147483647 w 2230"/>
                <a:gd name="T67" fmla="*/ 0 h 1190"/>
                <a:gd name="T68" fmla="*/ 2147483647 w 2230"/>
                <a:gd name="T69" fmla="*/ 2147483647 h 1190"/>
                <a:gd name="T70" fmla="*/ 2147483647 w 2230"/>
                <a:gd name="T71" fmla="*/ 2147483647 h 1190"/>
                <a:gd name="T72" fmla="*/ 2147483647 w 2230"/>
                <a:gd name="T73" fmla="*/ 2147483647 h 1190"/>
                <a:gd name="T74" fmla="*/ 2147483647 w 2230"/>
                <a:gd name="T75" fmla="*/ 2147483647 h 1190"/>
                <a:gd name="T76" fmla="*/ 2147483647 w 2230"/>
                <a:gd name="T77" fmla="*/ 2147483647 h 1190"/>
                <a:gd name="T78" fmla="*/ 2147483647 w 2230"/>
                <a:gd name="T79" fmla="*/ 2147483647 h 1190"/>
                <a:gd name="T80" fmla="*/ 2147483647 w 2230"/>
                <a:gd name="T81" fmla="*/ 2147483647 h 1190"/>
                <a:gd name="T82" fmla="*/ 2147483647 w 2230"/>
                <a:gd name="T83" fmla="*/ 2147483647 h 1190"/>
                <a:gd name="T84" fmla="*/ 2147483647 w 2230"/>
                <a:gd name="T85" fmla="*/ 2147483647 h 1190"/>
                <a:gd name="T86" fmla="*/ 2147483647 w 2230"/>
                <a:gd name="T87" fmla="*/ 2147483647 h 1190"/>
                <a:gd name="T88" fmla="*/ 2147483647 w 2230"/>
                <a:gd name="T89" fmla="*/ 2147483647 h 1190"/>
                <a:gd name="T90" fmla="*/ 2147483647 w 2230"/>
                <a:gd name="T91" fmla="*/ 2147483647 h 1190"/>
                <a:gd name="T92" fmla="*/ 2147483647 w 2230"/>
                <a:gd name="T93" fmla="*/ 2147483647 h 1190"/>
                <a:gd name="T94" fmla="*/ 2147483647 w 2230"/>
                <a:gd name="T95" fmla="*/ 2147483647 h 1190"/>
                <a:gd name="T96" fmla="*/ 2147483647 w 2230"/>
                <a:gd name="T97" fmla="*/ 2147483647 h 1190"/>
                <a:gd name="T98" fmla="*/ 2147483647 w 2230"/>
                <a:gd name="T99" fmla="*/ 2147483647 h 1190"/>
                <a:gd name="T100" fmla="*/ 2147483647 w 2230"/>
                <a:gd name="T101" fmla="*/ 2147483647 h 1190"/>
                <a:gd name="T102" fmla="*/ 2147483647 w 2230"/>
                <a:gd name="T103" fmla="*/ 2147483647 h 1190"/>
                <a:gd name="T104" fmla="*/ 2147483647 w 2230"/>
                <a:gd name="T105" fmla="*/ 2147483647 h 1190"/>
                <a:gd name="T106" fmla="*/ 2147483647 w 2230"/>
                <a:gd name="T107" fmla="*/ 2147483647 h 1190"/>
                <a:gd name="T108" fmla="*/ 2147483647 w 2230"/>
                <a:gd name="T109" fmla="*/ 2147483647 h 1190"/>
                <a:gd name="T110" fmla="*/ 2147483647 w 2230"/>
                <a:gd name="T111" fmla="*/ 2147483647 h 1190"/>
                <a:gd name="T112" fmla="*/ 2147483647 w 2230"/>
                <a:gd name="T113" fmla="*/ 2147483647 h 1190"/>
                <a:gd name="T114" fmla="*/ 2147483647 w 2230"/>
                <a:gd name="T115" fmla="*/ 2147483647 h 1190"/>
                <a:gd name="T116" fmla="*/ 2147483647 w 2230"/>
                <a:gd name="T117" fmla="*/ 2147483647 h 1190"/>
                <a:gd name="T118" fmla="*/ 2147483647 w 2230"/>
                <a:gd name="T119" fmla="*/ 2147483647 h 1190"/>
                <a:gd name="T120" fmla="*/ 2147483647 w 2230"/>
                <a:gd name="T121" fmla="*/ 2147483647 h 1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30"/>
                <a:gd name="T184" fmla="*/ 0 h 1190"/>
                <a:gd name="T185" fmla="*/ 2230 w 2230"/>
                <a:gd name="T186" fmla="*/ 1190 h 11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65" name="Freeform 168"/>
            <p:cNvSpPr>
              <a:spLocks noChangeAspect="1"/>
            </p:cNvSpPr>
            <p:nvPr/>
          </p:nvSpPr>
          <p:spPr bwMode="gray">
            <a:xfrm>
              <a:off x="5214417" y="3686895"/>
              <a:ext cx="149852" cy="75190"/>
            </a:xfrm>
            <a:custGeom>
              <a:avLst/>
              <a:gdLst>
                <a:gd name="T0" fmla="*/ 2147483647 w 368"/>
                <a:gd name="T1" fmla="*/ 2147483647 h 182"/>
                <a:gd name="T2" fmla="*/ 2147483647 w 368"/>
                <a:gd name="T3" fmla="*/ 2147483647 h 182"/>
                <a:gd name="T4" fmla="*/ 2147483647 w 368"/>
                <a:gd name="T5" fmla="*/ 2147483647 h 182"/>
                <a:gd name="T6" fmla="*/ 2147483647 w 368"/>
                <a:gd name="T7" fmla="*/ 2147483647 h 182"/>
                <a:gd name="T8" fmla="*/ 2147483647 w 368"/>
                <a:gd name="T9" fmla="*/ 2147483647 h 182"/>
                <a:gd name="T10" fmla="*/ 2147483647 w 368"/>
                <a:gd name="T11" fmla="*/ 2147483647 h 182"/>
                <a:gd name="T12" fmla="*/ 2147483647 w 368"/>
                <a:gd name="T13" fmla="*/ 2147483647 h 182"/>
                <a:gd name="T14" fmla="*/ 2147483647 w 368"/>
                <a:gd name="T15" fmla="*/ 2147483647 h 182"/>
                <a:gd name="T16" fmla="*/ 2147483647 w 368"/>
                <a:gd name="T17" fmla="*/ 2147483647 h 182"/>
                <a:gd name="T18" fmla="*/ 2147483647 w 368"/>
                <a:gd name="T19" fmla="*/ 2147483647 h 182"/>
                <a:gd name="T20" fmla="*/ 2147483647 w 368"/>
                <a:gd name="T21" fmla="*/ 2147483647 h 182"/>
                <a:gd name="T22" fmla="*/ 2147483647 w 368"/>
                <a:gd name="T23" fmla="*/ 2147483647 h 182"/>
                <a:gd name="T24" fmla="*/ 2147483647 w 368"/>
                <a:gd name="T25" fmla="*/ 2147483647 h 182"/>
                <a:gd name="T26" fmla="*/ 2147483647 w 368"/>
                <a:gd name="T27" fmla="*/ 2147483647 h 182"/>
                <a:gd name="T28" fmla="*/ 2147483647 w 368"/>
                <a:gd name="T29" fmla="*/ 2147483647 h 182"/>
                <a:gd name="T30" fmla="*/ 2147483647 w 368"/>
                <a:gd name="T31" fmla="*/ 2147483647 h 182"/>
                <a:gd name="T32" fmla="*/ 2147483647 w 368"/>
                <a:gd name="T33" fmla="*/ 2147483647 h 182"/>
                <a:gd name="T34" fmla="*/ 2147483647 w 368"/>
                <a:gd name="T35" fmla="*/ 2147483647 h 182"/>
                <a:gd name="T36" fmla="*/ 2147483647 w 368"/>
                <a:gd name="T37" fmla="*/ 2147483647 h 182"/>
                <a:gd name="T38" fmla="*/ 2147483647 w 368"/>
                <a:gd name="T39" fmla="*/ 2147483647 h 182"/>
                <a:gd name="T40" fmla="*/ 2147483647 w 368"/>
                <a:gd name="T41" fmla="*/ 2147483647 h 182"/>
                <a:gd name="T42" fmla="*/ 2147483647 w 368"/>
                <a:gd name="T43" fmla="*/ 2147483647 h 182"/>
                <a:gd name="T44" fmla="*/ 2147483647 w 368"/>
                <a:gd name="T45" fmla="*/ 2147483647 h 182"/>
                <a:gd name="T46" fmla="*/ 2147483647 w 368"/>
                <a:gd name="T47" fmla="*/ 2147483647 h 182"/>
                <a:gd name="T48" fmla="*/ 2147483647 w 368"/>
                <a:gd name="T49" fmla="*/ 2147483647 h 182"/>
                <a:gd name="T50" fmla="*/ 2147483647 w 368"/>
                <a:gd name="T51" fmla="*/ 2147483647 h 182"/>
                <a:gd name="T52" fmla="*/ 2147483647 w 368"/>
                <a:gd name="T53" fmla="*/ 2147483647 h 182"/>
                <a:gd name="T54" fmla="*/ 2147483647 w 368"/>
                <a:gd name="T55" fmla="*/ 2147483647 h 182"/>
                <a:gd name="T56" fmla="*/ 2147483647 w 368"/>
                <a:gd name="T57" fmla="*/ 2147483647 h 182"/>
                <a:gd name="T58" fmla="*/ 2147483647 w 368"/>
                <a:gd name="T59" fmla="*/ 2147483647 h 182"/>
                <a:gd name="T60" fmla="*/ 2147483647 w 368"/>
                <a:gd name="T61" fmla="*/ 2147483647 h 182"/>
                <a:gd name="T62" fmla="*/ 2147483647 w 368"/>
                <a:gd name="T63" fmla="*/ 2147483647 h 182"/>
                <a:gd name="T64" fmla="*/ 2147483647 w 368"/>
                <a:gd name="T65" fmla="*/ 2147483647 h 182"/>
                <a:gd name="T66" fmla="*/ 2147483647 w 368"/>
                <a:gd name="T67" fmla="*/ 2147483647 h 182"/>
                <a:gd name="T68" fmla="*/ 2147483647 w 368"/>
                <a:gd name="T69" fmla="*/ 0 h 182"/>
                <a:gd name="T70" fmla="*/ 2147483647 w 368"/>
                <a:gd name="T71" fmla="*/ 2147483647 h 182"/>
                <a:gd name="T72" fmla="*/ 2147483647 w 368"/>
                <a:gd name="T73" fmla="*/ 2147483647 h 182"/>
                <a:gd name="T74" fmla="*/ 2147483647 w 368"/>
                <a:gd name="T75" fmla="*/ 2147483647 h 182"/>
                <a:gd name="T76" fmla="*/ 2147483647 w 368"/>
                <a:gd name="T77" fmla="*/ 2147483647 h 182"/>
                <a:gd name="T78" fmla="*/ 2147483647 w 368"/>
                <a:gd name="T79" fmla="*/ 2147483647 h 182"/>
                <a:gd name="T80" fmla="*/ 2147483647 w 368"/>
                <a:gd name="T81" fmla="*/ 2147483647 h 182"/>
                <a:gd name="T82" fmla="*/ 2147483647 w 368"/>
                <a:gd name="T83" fmla="*/ 2147483647 h 182"/>
                <a:gd name="T84" fmla="*/ 2147483647 w 368"/>
                <a:gd name="T85" fmla="*/ 2147483647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182"/>
                <a:gd name="T131" fmla="*/ 368 w 368"/>
                <a:gd name="T132" fmla="*/ 182 h 1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66" name="Freeform 169"/>
            <p:cNvSpPr>
              <a:spLocks noChangeAspect="1"/>
            </p:cNvSpPr>
            <p:nvPr/>
          </p:nvSpPr>
          <p:spPr bwMode="gray">
            <a:xfrm>
              <a:off x="5572228" y="3623736"/>
              <a:ext cx="380747" cy="251133"/>
            </a:xfrm>
            <a:custGeom>
              <a:avLst/>
              <a:gdLst>
                <a:gd name="T0" fmla="*/ 0 w 940"/>
                <a:gd name="T1" fmla="*/ 2147483647 h 612"/>
                <a:gd name="T2" fmla="*/ 2147483647 w 940"/>
                <a:gd name="T3" fmla="*/ 2147483647 h 612"/>
                <a:gd name="T4" fmla="*/ 2147483647 w 940"/>
                <a:gd name="T5" fmla="*/ 2147483647 h 612"/>
                <a:gd name="T6" fmla="*/ 2147483647 w 940"/>
                <a:gd name="T7" fmla="*/ 2147483647 h 612"/>
                <a:gd name="T8" fmla="*/ 2147483647 w 940"/>
                <a:gd name="T9" fmla="*/ 2147483647 h 612"/>
                <a:gd name="T10" fmla="*/ 2147483647 w 940"/>
                <a:gd name="T11" fmla="*/ 2147483647 h 612"/>
                <a:gd name="T12" fmla="*/ 2147483647 w 940"/>
                <a:gd name="T13" fmla="*/ 2147483647 h 612"/>
                <a:gd name="T14" fmla="*/ 2147483647 w 940"/>
                <a:gd name="T15" fmla="*/ 2147483647 h 612"/>
                <a:gd name="T16" fmla="*/ 2147483647 w 940"/>
                <a:gd name="T17" fmla="*/ 2147483647 h 612"/>
                <a:gd name="T18" fmla="*/ 2147483647 w 940"/>
                <a:gd name="T19" fmla="*/ 2147483647 h 612"/>
                <a:gd name="T20" fmla="*/ 2147483647 w 940"/>
                <a:gd name="T21" fmla="*/ 2147483647 h 612"/>
                <a:gd name="T22" fmla="*/ 2147483647 w 940"/>
                <a:gd name="T23" fmla="*/ 2147483647 h 612"/>
                <a:gd name="T24" fmla="*/ 2147483647 w 940"/>
                <a:gd name="T25" fmla="*/ 2147483647 h 612"/>
                <a:gd name="T26" fmla="*/ 2147483647 w 940"/>
                <a:gd name="T27" fmla="*/ 2147483647 h 612"/>
                <a:gd name="T28" fmla="*/ 2147483647 w 940"/>
                <a:gd name="T29" fmla="*/ 2147483647 h 612"/>
                <a:gd name="T30" fmla="*/ 2147483647 w 940"/>
                <a:gd name="T31" fmla="*/ 2147483647 h 612"/>
                <a:gd name="T32" fmla="*/ 2147483647 w 940"/>
                <a:gd name="T33" fmla="*/ 2147483647 h 612"/>
                <a:gd name="T34" fmla="*/ 2147483647 w 940"/>
                <a:gd name="T35" fmla="*/ 2147483647 h 612"/>
                <a:gd name="T36" fmla="*/ 2147483647 w 940"/>
                <a:gd name="T37" fmla="*/ 2147483647 h 612"/>
                <a:gd name="T38" fmla="*/ 2147483647 w 940"/>
                <a:gd name="T39" fmla="*/ 2147483647 h 612"/>
                <a:gd name="T40" fmla="*/ 2147483647 w 940"/>
                <a:gd name="T41" fmla="*/ 2147483647 h 612"/>
                <a:gd name="T42" fmla="*/ 2147483647 w 940"/>
                <a:gd name="T43" fmla="*/ 2147483647 h 612"/>
                <a:gd name="T44" fmla="*/ 2147483647 w 940"/>
                <a:gd name="T45" fmla="*/ 2147483647 h 612"/>
                <a:gd name="T46" fmla="*/ 2147483647 w 940"/>
                <a:gd name="T47" fmla="*/ 2147483647 h 612"/>
                <a:gd name="T48" fmla="*/ 2147483647 w 940"/>
                <a:gd name="T49" fmla="*/ 2147483647 h 612"/>
                <a:gd name="T50" fmla="*/ 2147483647 w 940"/>
                <a:gd name="T51" fmla="*/ 2147483647 h 612"/>
                <a:gd name="T52" fmla="*/ 2147483647 w 940"/>
                <a:gd name="T53" fmla="*/ 2147483647 h 612"/>
                <a:gd name="T54" fmla="*/ 2147483647 w 940"/>
                <a:gd name="T55" fmla="*/ 2147483647 h 612"/>
                <a:gd name="T56" fmla="*/ 2147483647 w 940"/>
                <a:gd name="T57" fmla="*/ 2147483647 h 612"/>
                <a:gd name="T58" fmla="*/ 2147483647 w 940"/>
                <a:gd name="T59" fmla="*/ 2147483647 h 612"/>
                <a:gd name="T60" fmla="*/ 2147483647 w 940"/>
                <a:gd name="T61" fmla="*/ 2147483647 h 612"/>
                <a:gd name="T62" fmla="*/ 2147483647 w 940"/>
                <a:gd name="T63" fmla="*/ 2147483647 h 612"/>
                <a:gd name="T64" fmla="*/ 2147483647 w 940"/>
                <a:gd name="T65" fmla="*/ 2147483647 h 612"/>
                <a:gd name="T66" fmla="*/ 2147483647 w 940"/>
                <a:gd name="T67" fmla="*/ 2147483647 h 612"/>
                <a:gd name="T68" fmla="*/ 2147483647 w 940"/>
                <a:gd name="T69" fmla="*/ 2147483647 h 612"/>
                <a:gd name="T70" fmla="*/ 2147483647 w 940"/>
                <a:gd name="T71" fmla="*/ 2147483647 h 612"/>
                <a:gd name="T72" fmla="*/ 2147483647 w 940"/>
                <a:gd name="T73" fmla="*/ 2147483647 h 612"/>
                <a:gd name="T74" fmla="*/ 2147483647 w 940"/>
                <a:gd name="T75" fmla="*/ 2147483647 h 612"/>
                <a:gd name="T76" fmla="*/ 2147483647 w 940"/>
                <a:gd name="T77" fmla="*/ 2147483647 h 612"/>
                <a:gd name="T78" fmla="*/ 2147483647 w 940"/>
                <a:gd name="T79" fmla="*/ 2147483647 h 612"/>
                <a:gd name="T80" fmla="*/ 2147483647 w 940"/>
                <a:gd name="T81" fmla="*/ 2147483647 h 612"/>
                <a:gd name="T82" fmla="*/ 2147483647 w 940"/>
                <a:gd name="T83" fmla="*/ 2147483647 h 612"/>
                <a:gd name="T84" fmla="*/ 2147483647 w 940"/>
                <a:gd name="T85" fmla="*/ 2147483647 h 612"/>
                <a:gd name="T86" fmla="*/ 2147483647 w 940"/>
                <a:gd name="T87" fmla="*/ 2147483647 h 612"/>
                <a:gd name="T88" fmla="*/ 2147483647 w 940"/>
                <a:gd name="T89" fmla="*/ 2147483647 h 612"/>
                <a:gd name="T90" fmla="*/ 2147483647 w 940"/>
                <a:gd name="T91" fmla="*/ 2147483647 h 612"/>
                <a:gd name="T92" fmla="*/ 2147483647 w 940"/>
                <a:gd name="T93" fmla="*/ 2147483647 h 612"/>
                <a:gd name="T94" fmla="*/ 2147483647 w 940"/>
                <a:gd name="T95" fmla="*/ 2147483647 h 612"/>
                <a:gd name="T96" fmla="*/ 2147483647 w 940"/>
                <a:gd name="T97" fmla="*/ 2147483647 h 612"/>
                <a:gd name="T98" fmla="*/ 2147483647 w 940"/>
                <a:gd name="T99" fmla="*/ 2147483647 h 612"/>
                <a:gd name="T100" fmla="*/ 2147483647 w 940"/>
                <a:gd name="T101" fmla="*/ 2147483647 h 612"/>
                <a:gd name="T102" fmla="*/ 2147483647 w 940"/>
                <a:gd name="T103" fmla="*/ 2147483647 h 612"/>
                <a:gd name="T104" fmla="*/ 2147483647 w 940"/>
                <a:gd name="T105" fmla="*/ 2147483647 h 612"/>
                <a:gd name="T106" fmla="*/ 2147483647 w 940"/>
                <a:gd name="T107" fmla="*/ 2147483647 h 612"/>
                <a:gd name="T108" fmla="*/ 2147483647 w 940"/>
                <a:gd name="T109" fmla="*/ 2147483647 h 612"/>
                <a:gd name="T110" fmla="*/ 2147483647 w 940"/>
                <a:gd name="T111" fmla="*/ 2147483647 h 612"/>
                <a:gd name="T112" fmla="*/ 2147483647 w 940"/>
                <a:gd name="T113" fmla="*/ 2147483647 h 612"/>
                <a:gd name="T114" fmla="*/ 0 w 940"/>
                <a:gd name="T115" fmla="*/ 2147483647 h 6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40"/>
                <a:gd name="T175" fmla="*/ 0 h 612"/>
                <a:gd name="T176" fmla="*/ 940 w 940"/>
                <a:gd name="T177" fmla="*/ 612 h 6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67" name="Freeform 170"/>
            <p:cNvSpPr>
              <a:spLocks noChangeAspect="1"/>
            </p:cNvSpPr>
            <p:nvPr/>
          </p:nvSpPr>
          <p:spPr bwMode="gray">
            <a:xfrm>
              <a:off x="5494243" y="3709452"/>
              <a:ext cx="314996" cy="224066"/>
            </a:xfrm>
            <a:custGeom>
              <a:avLst/>
              <a:gdLst>
                <a:gd name="T0" fmla="*/ 2147483647 w 778"/>
                <a:gd name="T1" fmla="*/ 2147483647 h 536"/>
                <a:gd name="T2" fmla="*/ 2147483647 w 778"/>
                <a:gd name="T3" fmla="*/ 2147483647 h 536"/>
                <a:gd name="T4" fmla="*/ 2147483647 w 778"/>
                <a:gd name="T5" fmla="*/ 2147483647 h 536"/>
                <a:gd name="T6" fmla="*/ 2147483647 w 778"/>
                <a:gd name="T7" fmla="*/ 2147483647 h 536"/>
                <a:gd name="T8" fmla="*/ 2147483647 w 778"/>
                <a:gd name="T9" fmla="*/ 2147483647 h 536"/>
                <a:gd name="T10" fmla="*/ 2147483647 w 778"/>
                <a:gd name="T11" fmla="*/ 2147483647 h 536"/>
                <a:gd name="T12" fmla="*/ 2147483647 w 778"/>
                <a:gd name="T13" fmla="*/ 2147483647 h 536"/>
                <a:gd name="T14" fmla="*/ 2147483647 w 778"/>
                <a:gd name="T15" fmla="*/ 2147483647 h 536"/>
                <a:gd name="T16" fmla="*/ 2147483647 w 778"/>
                <a:gd name="T17" fmla="*/ 2147483647 h 536"/>
                <a:gd name="T18" fmla="*/ 2147483647 w 778"/>
                <a:gd name="T19" fmla="*/ 2147483647 h 536"/>
                <a:gd name="T20" fmla="*/ 2147483647 w 778"/>
                <a:gd name="T21" fmla="*/ 2147483647 h 536"/>
                <a:gd name="T22" fmla="*/ 2147483647 w 778"/>
                <a:gd name="T23" fmla="*/ 2147483647 h 536"/>
                <a:gd name="T24" fmla="*/ 2147483647 w 778"/>
                <a:gd name="T25" fmla="*/ 2147483647 h 536"/>
                <a:gd name="T26" fmla="*/ 2147483647 w 778"/>
                <a:gd name="T27" fmla="*/ 2147483647 h 536"/>
                <a:gd name="T28" fmla="*/ 2147483647 w 778"/>
                <a:gd name="T29" fmla="*/ 2147483647 h 536"/>
                <a:gd name="T30" fmla="*/ 2147483647 w 778"/>
                <a:gd name="T31" fmla="*/ 2147483647 h 536"/>
                <a:gd name="T32" fmla="*/ 2147483647 w 778"/>
                <a:gd name="T33" fmla="*/ 2147483647 h 536"/>
                <a:gd name="T34" fmla="*/ 2147483647 w 778"/>
                <a:gd name="T35" fmla="*/ 2147483647 h 536"/>
                <a:gd name="T36" fmla="*/ 2147483647 w 778"/>
                <a:gd name="T37" fmla="*/ 2147483647 h 536"/>
                <a:gd name="T38" fmla="*/ 2147483647 w 778"/>
                <a:gd name="T39" fmla="*/ 2147483647 h 536"/>
                <a:gd name="T40" fmla="*/ 2147483647 w 778"/>
                <a:gd name="T41" fmla="*/ 2147483647 h 536"/>
                <a:gd name="T42" fmla="*/ 2147483647 w 778"/>
                <a:gd name="T43" fmla="*/ 2147483647 h 536"/>
                <a:gd name="T44" fmla="*/ 2147483647 w 778"/>
                <a:gd name="T45" fmla="*/ 2147483647 h 536"/>
                <a:gd name="T46" fmla="*/ 2147483647 w 778"/>
                <a:gd name="T47" fmla="*/ 2147483647 h 536"/>
                <a:gd name="T48" fmla="*/ 2147483647 w 778"/>
                <a:gd name="T49" fmla="*/ 2147483647 h 536"/>
                <a:gd name="T50" fmla="*/ 2147483647 w 778"/>
                <a:gd name="T51" fmla="*/ 2147483647 h 536"/>
                <a:gd name="T52" fmla="*/ 2147483647 w 778"/>
                <a:gd name="T53" fmla="*/ 2147483647 h 536"/>
                <a:gd name="T54" fmla="*/ 2147483647 w 778"/>
                <a:gd name="T55" fmla="*/ 2147483647 h 536"/>
                <a:gd name="T56" fmla="*/ 2147483647 w 778"/>
                <a:gd name="T57" fmla="*/ 2147483647 h 536"/>
                <a:gd name="T58" fmla="*/ 2147483647 w 778"/>
                <a:gd name="T59" fmla="*/ 2147483647 h 536"/>
                <a:gd name="T60" fmla="*/ 2147483647 w 778"/>
                <a:gd name="T61" fmla="*/ 2147483647 h 536"/>
                <a:gd name="T62" fmla="*/ 2147483647 w 778"/>
                <a:gd name="T63" fmla="*/ 2147483647 h 536"/>
                <a:gd name="T64" fmla="*/ 2147483647 w 778"/>
                <a:gd name="T65" fmla="*/ 2147483647 h 536"/>
                <a:gd name="T66" fmla="*/ 2147483647 w 778"/>
                <a:gd name="T67" fmla="*/ 2147483647 h 536"/>
                <a:gd name="T68" fmla="*/ 2147483647 w 778"/>
                <a:gd name="T69" fmla="*/ 2147483647 h 536"/>
                <a:gd name="T70" fmla="*/ 2147483647 w 778"/>
                <a:gd name="T71" fmla="*/ 2147483647 h 536"/>
                <a:gd name="T72" fmla="*/ 2147483647 w 778"/>
                <a:gd name="T73" fmla="*/ 2147483647 h 536"/>
                <a:gd name="T74" fmla="*/ 2147483647 w 778"/>
                <a:gd name="T75" fmla="*/ 2147483647 h 536"/>
                <a:gd name="T76" fmla="*/ 2147483647 w 778"/>
                <a:gd name="T77" fmla="*/ 2147483647 h 536"/>
                <a:gd name="T78" fmla="*/ 2147483647 w 778"/>
                <a:gd name="T79" fmla="*/ 2147483647 h 536"/>
                <a:gd name="T80" fmla="*/ 2147483647 w 778"/>
                <a:gd name="T81" fmla="*/ 2147483647 h 536"/>
                <a:gd name="T82" fmla="*/ 2147483647 w 778"/>
                <a:gd name="T83" fmla="*/ 2147483647 h 536"/>
                <a:gd name="T84" fmla="*/ 2147483647 w 778"/>
                <a:gd name="T85" fmla="*/ 2147483647 h 536"/>
                <a:gd name="T86" fmla="*/ 2147483647 w 778"/>
                <a:gd name="T87" fmla="*/ 2147483647 h 536"/>
                <a:gd name="T88" fmla="*/ 2147483647 w 778"/>
                <a:gd name="T89" fmla="*/ 2147483647 h 536"/>
                <a:gd name="T90" fmla="*/ 2147483647 w 778"/>
                <a:gd name="T91" fmla="*/ 2147483647 h 536"/>
                <a:gd name="T92" fmla="*/ 2147483647 w 778"/>
                <a:gd name="T93" fmla="*/ 2147483647 h 536"/>
                <a:gd name="T94" fmla="*/ 2147483647 w 778"/>
                <a:gd name="T95" fmla="*/ 2147483647 h 536"/>
                <a:gd name="T96" fmla="*/ 2147483647 w 778"/>
                <a:gd name="T97" fmla="*/ 2147483647 h 536"/>
                <a:gd name="T98" fmla="*/ 2147483647 w 778"/>
                <a:gd name="T99" fmla="*/ 2147483647 h 536"/>
                <a:gd name="T100" fmla="*/ 2147483647 w 778"/>
                <a:gd name="T101" fmla="*/ 2147483647 h 536"/>
                <a:gd name="T102" fmla="*/ 2147483647 w 778"/>
                <a:gd name="T103" fmla="*/ 2147483647 h 536"/>
                <a:gd name="T104" fmla="*/ 2147483647 w 778"/>
                <a:gd name="T105" fmla="*/ 2147483647 h 536"/>
                <a:gd name="T106" fmla="*/ 2147483647 w 778"/>
                <a:gd name="T107" fmla="*/ 2147483647 h 536"/>
                <a:gd name="T108" fmla="*/ 2147483647 w 778"/>
                <a:gd name="T109" fmla="*/ 2147483647 h 536"/>
                <a:gd name="T110" fmla="*/ 2147483647 w 778"/>
                <a:gd name="T111" fmla="*/ 2147483647 h 536"/>
                <a:gd name="T112" fmla="*/ 2147483647 w 778"/>
                <a:gd name="T113" fmla="*/ 2147483647 h 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8"/>
                <a:gd name="T172" fmla="*/ 0 h 536"/>
                <a:gd name="T173" fmla="*/ 778 w 778"/>
                <a:gd name="T174" fmla="*/ 536 h 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nvGrpSpPr>
            <p:cNvPr id="168" name="Group 171"/>
            <p:cNvGrpSpPr>
              <a:grpSpLocks noChangeAspect="1"/>
            </p:cNvGrpSpPr>
            <p:nvPr/>
          </p:nvGrpSpPr>
          <p:grpSpPr bwMode="auto">
            <a:xfrm>
              <a:off x="5323839" y="3738866"/>
              <a:ext cx="123316" cy="101258"/>
              <a:chOff x="3007" y="1982"/>
              <a:chExt cx="61" cy="49"/>
            </a:xfrm>
            <a:grpFill/>
          </p:grpSpPr>
          <p:sp>
            <p:nvSpPr>
              <p:cNvPr id="228" name="Freeform 172"/>
              <p:cNvSpPr>
                <a:spLocks noChangeAspect="1"/>
              </p:cNvSpPr>
              <p:nvPr/>
            </p:nvSpPr>
            <p:spPr bwMode="gray">
              <a:xfrm>
                <a:off x="3007" y="2013"/>
                <a:ext cx="13" cy="12"/>
              </a:xfrm>
              <a:custGeom>
                <a:avLst/>
                <a:gdLst>
                  <a:gd name="T0" fmla="*/ 13 w 65"/>
                  <a:gd name="T1" fmla="*/ 12 h 59"/>
                  <a:gd name="T2" fmla="*/ 10 w 65"/>
                  <a:gd name="T3" fmla="*/ 11 h 59"/>
                  <a:gd name="T4" fmla="*/ 7 w 65"/>
                  <a:gd name="T5" fmla="*/ 11 h 59"/>
                  <a:gd name="T6" fmla="*/ 1 w 65"/>
                  <a:gd name="T7" fmla="*/ 1 h 59"/>
                  <a:gd name="T8" fmla="*/ 0 w 65"/>
                  <a:gd name="T9" fmla="*/ 0 h 59"/>
                  <a:gd name="T10" fmla="*/ 2 w 65"/>
                  <a:gd name="T11" fmla="*/ 0 h 59"/>
                  <a:gd name="T12" fmla="*/ 3 w 65"/>
                  <a:gd name="T13" fmla="*/ 0 h 59"/>
                  <a:gd name="T14" fmla="*/ 4 w 65"/>
                  <a:gd name="T15" fmla="*/ 2 h 59"/>
                  <a:gd name="T16" fmla="*/ 6 w 65"/>
                  <a:gd name="T17" fmla="*/ 2 h 59"/>
                  <a:gd name="T18" fmla="*/ 7 w 65"/>
                  <a:gd name="T19" fmla="*/ 3 h 59"/>
                  <a:gd name="T20" fmla="*/ 9 w 65"/>
                  <a:gd name="T21" fmla="*/ 2 h 59"/>
                  <a:gd name="T22" fmla="*/ 10 w 65"/>
                  <a:gd name="T23" fmla="*/ 2 h 59"/>
                  <a:gd name="T24" fmla="*/ 11 w 65"/>
                  <a:gd name="T25" fmla="*/ 4 h 59"/>
                  <a:gd name="T26" fmla="*/ 12 w 65"/>
                  <a:gd name="T27" fmla="*/ 5 h 59"/>
                  <a:gd name="T28" fmla="*/ 13 w 65"/>
                  <a:gd name="T29" fmla="*/ 7 h 59"/>
                  <a:gd name="T30" fmla="*/ 13 w 65"/>
                  <a:gd name="T31" fmla="*/ 12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5"/>
                  <a:gd name="T49" fmla="*/ 0 h 59"/>
                  <a:gd name="T50" fmla="*/ 65 w 65"/>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229" name="Freeform 173"/>
              <p:cNvSpPr>
                <a:spLocks noChangeAspect="1"/>
              </p:cNvSpPr>
              <p:nvPr/>
            </p:nvSpPr>
            <p:spPr bwMode="gray">
              <a:xfrm>
                <a:off x="3009" y="1982"/>
                <a:ext cx="59" cy="49"/>
              </a:xfrm>
              <a:custGeom>
                <a:avLst/>
                <a:gdLst>
                  <a:gd name="T0" fmla="*/ 18 w 294"/>
                  <a:gd name="T1" fmla="*/ 1 h 245"/>
                  <a:gd name="T2" fmla="*/ 21 w 294"/>
                  <a:gd name="T3" fmla="*/ 3 h 245"/>
                  <a:gd name="T4" fmla="*/ 24 w 294"/>
                  <a:gd name="T5" fmla="*/ 5 h 245"/>
                  <a:gd name="T6" fmla="*/ 25 w 294"/>
                  <a:gd name="T7" fmla="*/ 9 h 245"/>
                  <a:gd name="T8" fmla="*/ 30 w 294"/>
                  <a:gd name="T9" fmla="*/ 10 h 245"/>
                  <a:gd name="T10" fmla="*/ 33 w 294"/>
                  <a:gd name="T11" fmla="*/ 9 h 245"/>
                  <a:gd name="T12" fmla="*/ 36 w 294"/>
                  <a:gd name="T13" fmla="*/ 5 h 245"/>
                  <a:gd name="T14" fmla="*/ 38 w 294"/>
                  <a:gd name="T15" fmla="*/ 3 h 245"/>
                  <a:gd name="T16" fmla="*/ 44 w 294"/>
                  <a:gd name="T17" fmla="*/ 7 h 245"/>
                  <a:gd name="T18" fmla="*/ 49 w 294"/>
                  <a:gd name="T19" fmla="*/ 17 h 245"/>
                  <a:gd name="T20" fmla="*/ 52 w 294"/>
                  <a:gd name="T21" fmla="*/ 20 h 245"/>
                  <a:gd name="T22" fmla="*/ 56 w 294"/>
                  <a:gd name="T23" fmla="*/ 20 h 245"/>
                  <a:gd name="T24" fmla="*/ 59 w 294"/>
                  <a:gd name="T25" fmla="*/ 22 h 245"/>
                  <a:gd name="T26" fmla="*/ 57 w 294"/>
                  <a:gd name="T27" fmla="*/ 22 h 245"/>
                  <a:gd name="T28" fmla="*/ 52 w 294"/>
                  <a:gd name="T29" fmla="*/ 23 h 245"/>
                  <a:gd name="T30" fmla="*/ 50 w 294"/>
                  <a:gd name="T31" fmla="*/ 29 h 245"/>
                  <a:gd name="T32" fmla="*/ 48 w 294"/>
                  <a:gd name="T33" fmla="*/ 36 h 245"/>
                  <a:gd name="T34" fmla="*/ 45 w 294"/>
                  <a:gd name="T35" fmla="*/ 38 h 245"/>
                  <a:gd name="T36" fmla="*/ 43 w 294"/>
                  <a:gd name="T37" fmla="*/ 41 h 245"/>
                  <a:gd name="T38" fmla="*/ 43 w 294"/>
                  <a:gd name="T39" fmla="*/ 49 h 245"/>
                  <a:gd name="T40" fmla="*/ 41 w 294"/>
                  <a:gd name="T41" fmla="*/ 49 h 245"/>
                  <a:gd name="T42" fmla="*/ 38 w 294"/>
                  <a:gd name="T43" fmla="*/ 47 h 245"/>
                  <a:gd name="T44" fmla="*/ 36 w 294"/>
                  <a:gd name="T45" fmla="*/ 45 h 245"/>
                  <a:gd name="T46" fmla="*/ 34 w 294"/>
                  <a:gd name="T47" fmla="*/ 43 h 245"/>
                  <a:gd name="T48" fmla="*/ 36 w 294"/>
                  <a:gd name="T49" fmla="*/ 37 h 245"/>
                  <a:gd name="T50" fmla="*/ 32 w 294"/>
                  <a:gd name="T51" fmla="*/ 33 h 245"/>
                  <a:gd name="T52" fmla="*/ 25 w 294"/>
                  <a:gd name="T53" fmla="*/ 35 h 245"/>
                  <a:gd name="T54" fmla="*/ 21 w 294"/>
                  <a:gd name="T55" fmla="*/ 41 h 245"/>
                  <a:gd name="T56" fmla="*/ 17 w 294"/>
                  <a:gd name="T57" fmla="*/ 44 h 245"/>
                  <a:gd name="T58" fmla="*/ 16 w 294"/>
                  <a:gd name="T59" fmla="*/ 41 h 245"/>
                  <a:gd name="T60" fmla="*/ 16 w 294"/>
                  <a:gd name="T61" fmla="*/ 39 h 245"/>
                  <a:gd name="T62" fmla="*/ 15 w 294"/>
                  <a:gd name="T63" fmla="*/ 36 h 245"/>
                  <a:gd name="T64" fmla="*/ 16 w 294"/>
                  <a:gd name="T65" fmla="*/ 33 h 245"/>
                  <a:gd name="T66" fmla="*/ 13 w 294"/>
                  <a:gd name="T67" fmla="*/ 33 h 245"/>
                  <a:gd name="T68" fmla="*/ 9 w 294"/>
                  <a:gd name="T69" fmla="*/ 29 h 245"/>
                  <a:gd name="T70" fmla="*/ 10 w 294"/>
                  <a:gd name="T71" fmla="*/ 27 h 245"/>
                  <a:gd name="T72" fmla="*/ 10 w 294"/>
                  <a:gd name="T73" fmla="*/ 24 h 245"/>
                  <a:gd name="T74" fmla="*/ 6 w 294"/>
                  <a:gd name="T75" fmla="*/ 21 h 245"/>
                  <a:gd name="T76" fmla="*/ 5 w 294"/>
                  <a:gd name="T77" fmla="*/ 18 h 245"/>
                  <a:gd name="T78" fmla="*/ 6 w 294"/>
                  <a:gd name="T79" fmla="*/ 15 h 245"/>
                  <a:gd name="T80" fmla="*/ 4 w 294"/>
                  <a:gd name="T81" fmla="*/ 13 h 245"/>
                  <a:gd name="T82" fmla="*/ 1 w 294"/>
                  <a:gd name="T83" fmla="*/ 10 h 245"/>
                  <a:gd name="T84" fmla="*/ 0 w 294"/>
                  <a:gd name="T85" fmla="*/ 9 h 245"/>
                  <a:gd name="T86" fmla="*/ 4 w 294"/>
                  <a:gd name="T87" fmla="*/ 6 h 245"/>
                  <a:gd name="T88" fmla="*/ 7 w 294"/>
                  <a:gd name="T89" fmla="*/ 7 h 245"/>
                  <a:gd name="T90" fmla="*/ 11 w 294"/>
                  <a:gd name="T91" fmla="*/ 10 h 245"/>
                  <a:gd name="T92" fmla="*/ 16 w 294"/>
                  <a:gd name="T93" fmla="*/ 11 h 245"/>
                  <a:gd name="T94" fmla="*/ 18 w 294"/>
                  <a:gd name="T95" fmla="*/ 10 h 245"/>
                  <a:gd name="T96" fmla="*/ 15 w 294"/>
                  <a:gd name="T97" fmla="*/ 6 h 245"/>
                  <a:gd name="T98" fmla="*/ 13 w 294"/>
                  <a:gd name="T99" fmla="*/ 4 h 245"/>
                  <a:gd name="T100" fmla="*/ 16 w 294"/>
                  <a:gd name="T101" fmla="*/ 0 h 2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4"/>
                  <a:gd name="T154" fmla="*/ 0 h 245"/>
                  <a:gd name="T155" fmla="*/ 294 w 294"/>
                  <a:gd name="T156" fmla="*/ 245 h 24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sp>
          <p:nvSpPr>
            <p:cNvPr id="169" name="Freeform 174"/>
            <p:cNvSpPr>
              <a:spLocks noChangeAspect="1"/>
            </p:cNvSpPr>
            <p:nvPr/>
          </p:nvSpPr>
          <p:spPr bwMode="gray">
            <a:xfrm>
              <a:off x="3787761" y="2748529"/>
              <a:ext cx="241599" cy="169928"/>
            </a:xfrm>
            <a:custGeom>
              <a:avLst/>
              <a:gdLst>
                <a:gd name="T0" fmla="*/ 2147483647 w 603"/>
                <a:gd name="T1" fmla="*/ 2147483647 h 409"/>
                <a:gd name="T2" fmla="*/ 2147483647 w 603"/>
                <a:gd name="T3" fmla="*/ 2147483647 h 409"/>
                <a:gd name="T4" fmla="*/ 2147483647 w 603"/>
                <a:gd name="T5" fmla="*/ 2147483647 h 409"/>
                <a:gd name="T6" fmla="*/ 2147483647 w 603"/>
                <a:gd name="T7" fmla="*/ 2147483647 h 409"/>
                <a:gd name="T8" fmla="*/ 2147483647 w 603"/>
                <a:gd name="T9" fmla="*/ 2147483647 h 409"/>
                <a:gd name="T10" fmla="*/ 2147483647 w 603"/>
                <a:gd name="T11" fmla="*/ 2147483647 h 409"/>
                <a:gd name="T12" fmla="*/ 2147483647 w 603"/>
                <a:gd name="T13" fmla="*/ 2147483647 h 409"/>
                <a:gd name="T14" fmla="*/ 2147483647 w 603"/>
                <a:gd name="T15" fmla="*/ 2147483647 h 409"/>
                <a:gd name="T16" fmla="*/ 2147483647 w 603"/>
                <a:gd name="T17" fmla="*/ 2147483647 h 409"/>
                <a:gd name="T18" fmla="*/ 2147483647 w 603"/>
                <a:gd name="T19" fmla="*/ 2147483647 h 409"/>
                <a:gd name="T20" fmla="*/ 2147483647 w 603"/>
                <a:gd name="T21" fmla="*/ 2147483647 h 409"/>
                <a:gd name="T22" fmla="*/ 2147483647 w 603"/>
                <a:gd name="T23" fmla="*/ 2147483647 h 409"/>
                <a:gd name="T24" fmla="*/ 2147483647 w 603"/>
                <a:gd name="T25" fmla="*/ 2147483647 h 409"/>
                <a:gd name="T26" fmla="*/ 2147483647 w 603"/>
                <a:gd name="T27" fmla="*/ 2147483647 h 409"/>
                <a:gd name="T28" fmla="*/ 2147483647 w 603"/>
                <a:gd name="T29" fmla="*/ 2147483647 h 409"/>
                <a:gd name="T30" fmla="*/ 0 w 603"/>
                <a:gd name="T31" fmla="*/ 2147483647 h 409"/>
                <a:gd name="T32" fmla="*/ 2147483647 w 603"/>
                <a:gd name="T33" fmla="*/ 2147483647 h 409"/>
                <a:gd name="T34" fmla="*/ 2147483647 w 603"/>
                <a:gd name="T35" fmla="*/ 2147483647 h 409"/>
                <a:gd name="T36" fmla="*/ 2147483647 w 603"/>
                <a:gd name="T37" fmla="*/ 2147483647 h 409"/>
                <a:gd name="T38" fmla="*/ 2147483647 w 603"/>
                <a:gd name="T39" fmla="*/ 2147483647 h 409"/>
                <a:gd name="T40" fmla="*/ 2147483647 w 603"/>
                <a:gd name="T41" fmla="*/ 2147483647 h 409"/>
                <a:gd name="T42" fmla="*/ 2147483647 w 603"/>
                <a:gd name="T43" fmla="*/ 2147483647 h 409"/>
                <a:gd name="T44" fmla="*/ 2147483647 w 603"/>
                <a:gd name="T45" fmla="*/ 2147483647 h 409"/>
                <a:gd name="T46" fmla="*/ 2147483647 w 603"/>
                <a:gd name="T47" fmla="*/ 2147483647 h 409"/>
                <a:gd name="T48" fmla="*/ 2147483647 w 603"/>
                <a:gd name="T49" fmla="*/ 2147483647 h 409"/>
                <a:gd name="T50" fmla="*/ 2147483647 w 603"/>
                <a:gd name="T51" fmla="*/ 2147483647 h 409"/>
                <a:gd name="T52" fmla="*/ 2147483647 w 603"/>
                <a:gd name="T53" fmla="*/ 2147483647 h 409"/>
                <a:gd name="T54" fmla="*/ 2147483647 w 603"/>
                <a:gd name="T55" fmla="*/ 2147483647 h 409"/>
                <a:gd name="T56" fmla="*/ 2147483647 w 603"/>
                <a:gd name="T57" fmla="*/ 2147483647 h 409"/>
                <a:gd name="T58" fmla="*/ 2147483647 w 603"/>
                <a:gd name="T59" fmla="*/ 2147483647 h 409"/>
                <a:gd name="T60" fmla="*/ 2147483647 w 603"/>
                <a:gd name="T61" fmla="*/ 2147483647 h 409"/>
                <a:gd name="T62" fmla="*/ 2147483647 w 603"/>
                <a:gd name="T63" fmla="*/ 2147483647 h 409"/>
                <a:gd name="T64" fmla="*/ 2147483647 w 603"/>
                <a:gd name="T65" fmla="*/ 2147483647 h 409"/>
                <a:gd name="T66" fmla="*/ 2147483647 w 603"/>
                <a:gd name="T67" fmla="*/ 2147483647 h 409"/>
                <a:gd name="T68" fmla="*/ 2147483647 w 603"/>
                <a:gd name="T69" fmla="*/ 2147483647 h 409"/>
                <a:gd name="T70" fmla="*/ 2147483647 w 603"/>
                <a:gd name="T71" fmla="*/ 2147483647 h 409"/>
                <a:gd name="T72" fmla="*/ 2147483647 w 603"/>
                <a:gd name="T73" fmla="*/ 2147483647 h 409"/>
                <a:gd name="T74" fmla="*/ 2147483647 w 603"/>
                <a:gd name="T75" fmla="*/ 2147483647 h 409"/>
                <a:gd name="T76" fmla="*/ 2147483647 w 603"/>
                <a:gd name="T77" fmla="*/ 2147483647 h 409"/>
                <a:gd name="T78" fmla="*/ 2147483647 w 603"/>
                <a:gd name="T79" fmla="*/ 2147483647 h 409"/>
                <a:gd name="T80" fmla="*/ 2147483647 w 603"/>
                <a:gd name="T81" fmla="*/ 2147483647 h 409"/>
                <a:gd name="T82" fmla="*/ 2147483647 w 603"/>
                <a:gd name="T83" fmla="*/ 2147483647 h 409"/>
                <a:gd name="T84" fmla="*/ 2147483647 w 603"/>
                <a:gd name="T85" fmla="*/ 2147483647 h 409"/>
                <a:gd name="T86" fmla="*/ 2147483647 w 603"/>
                <a:gd name="T87" fmla="*/ 2147483647 h 409"/>
                <a:gd name="T88" fmla="*/ 2147483647 w 603"/>
                <a:gd name="T89" fmla="*/ 2147483647 h 409"/>
                <a:gd name="T90" fmla="*/ 2147483647 w 603"/>
                <a:gd name="T91" fmla="*/ 2147483647 h 409"/>
                <a:gd name="T92" fmla="*/ 2147483647 w 603"/>
                <a:gd name="T93" fmla="*/ 2147483647 h 409"/>
                <a:gd name="T94" fmla="*/ 2147483647 w 603"/>
                <a:gd name="T95" fmla="*/ 2147483647 h 409"/>
                <a:gd name="T96" fmla="*/ 2147483647 w 603"/>
                <a:gd name="T97" fmla="*/ 2147483647 h 409"/>
                <a:gd name="T98" fmla="*/ 2147483647 w 603"/>
                <a:gd name="T99" fmla="*/ 2147483647 h 409"/>
                <a:gd name="T100" fmla="*/ 2147483647 w 603"/>
                <a:gd name="T101" fmla="*/ 2147483647 h 409"/>
                <a:gd name="T102" fmla="*/ 2147483647 w 603"/>
                <a:gd name="T103" fmla="*/ 2147483647 h 409"/>
                <a:gd name="T104" fmla="*/ 2147483647 w 603"/>
                <a:gd name="T105" fmla="*/ 2147483647 h 409"/>
                <a:gd name="T106" fmla="*/ 2147483647 w 603"/>
                <a:gd name="T107" fmla="*/ 2147483647 h 409"/>
                <a:gd name="T108" fmla="*/ 2147483647 w 603"/>
                <a:gd name="T109" fmla="*/ 2147483647 h 409"/>
                <a:gd name="T110" fmla="*/ 2147483647 w 603"/>
                <a:gd name="T111" fmla="*/ 2147483647 h 409"/>
                <a:gd name="T112" fmla="*/ 2147483647 w 603"/>
                <a:gd name="T113" fmla="*/ 2147483647 h 409"/>
                <a:gd name="T114" fmla="*/ 2147483647 w 603"/>
                <a:gd name="T115" fmla="*/ 2147483647 h 409"/>
                <a:gd name="T116" fmla="*/ 2147483647 w 603"/>
                <a:gd name="T117" fmla="*/ 2147483647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3"/>
                <a:gd name="T178" fmla="*/ 0 h 409"/>
                <a:gd name="T179" fmla="*/ 603 w 603"/>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cs typeface="Arial" charset="0"/>
              </a:endParaRPr>
            </a:p>
          </p:txBody>
        </p:sp>
        <p:grpSp>
          <p:nvGrpSpPr>
            <p:cNvPr id="170" name="Group 175"/>
            <p:cNvGrpSpPr>
              <a:grpSpLocks noChangeAspect="1"/>
            </p:cNvGrpSpPr>
            <p:nvPr/>
          </p:nvGrpSpPr>
          <p:grpSpPr bwMode="auto">
            <a:xfrm>
              <a:off x="4102805" y="2463815"/>
              <a:ext cx="1119943" cy="1444443"/>
              <a:chOff x="2403" y="1365"/>
              <a:chExt cx="554" cy="699"/>
            </a:xfrm>
            <a:grpFill/>
          </p:grpSpPr>
          <p:sp>
            <p:nvSpPr>
              <p:cNvPr id="181" name="Freeform 176"/>
              <p:cNvSpPr>
                <a:spLocks noChangeAspect="1"/>
              </p:cNvSpPr>
              <p:nvPr/>
            </p:nvSpPr>
            <p:spPr bwMode="gray">
              <a:xfrm>
                <a:off x="2619" y="1872"/>
                <a:ext cx="84" cy="41"/>
              </a:xfrm>
              <a:custGeom>
                <a:avLst/>
                <a:gdLst>
                  <a:gd name="T0" fmla="*/ 47 w 420"/>
                  <a:gd name="T1" fmla="*/ 5 h 205"/>
                  <a:gd name="T2" fmla="*/ 43 w 420"/>
                  <a:gd name="T3" fmla="*/ 9 h 205"/>
                  <a:gd name="T4" fmla="*/ 38 w 420"/>
                  <a:gd name="T5" fmla="*/ 12 h 205"/>
                  <a:gd name="T6" fmla="*/ 37 w 420"/>
                  <a:gd name="T7" fmla="*/ 18 h 205"/>
                  <a:gd name="T8" fmla="*/ 38 w 420"/>
                  <a:gd name="T9" fmla="*/ 23 h 205"/>
                  <a:gd name="T10" fmla="*/ 36 w 420"/>
                  <a:gd name="T11" fmla="*/ 22 h 205"/>
                  <a:gd name="T12" fmla="*/ 31 w 420"/>
                  <a:gd name="T13" fmla="*/ 21 h 205"/>
                  <a:gd name="T14" fmla="*/ 23 w 420"/>
                  <a:gd name="T15" fmla="*/ 23 h 205"/>
                  <a:gd name="T16" fmla="*/ 17 w 420"/>
                  <a:gd name="T17" fmla="*/ 25 h 205"/>
                  <a:gd name="T18" fmla="*/ 12 w 420"/>
                  <a:gd name="T19" fmla="*/ 24 h 205"/>
                  <a:gd name="T20" fmla="*/ 10 w 420"/>
                  <a:gd name="T21" fmla="*/ 26 h 205"/>
                  <a:gd name="T22" fmla="*/ 7 w 420"/>
                  <a:gd name="T23" fmla="*/ 26 h 205"/>
                  <a:gd name="T24" fmla="*/ 4 w 420"/>
                  <a:gd name="T25" fmla="*/ 24 h 205"/>
                  <a:gd name="T26" fmla="*/ 0 w 420"/>
                  <a:gd name="T27" fmla="*/ 25 h 205"/>
                  <a:gd name="T28" fmla="*/ 3 w 420"/>
                  <a:gd name="T29" fmla="*/ 27 h 205"/>
                  <a:gd name="T30" fmla="*/ 3 w 420"/>
                  <a:gd name="T31" fmla="*/ 31 h 205"/>
                  <a:gd name="T32" fmla="*/ 3 w 420"/>
                  <a:gd name="T33" fmla="*/ 33 h 205"/>
                  <a:gd name="T34" fmla="*/ 7 w 420"/>
                  <a:gd name="T35" fmla="*/ 34 h 205"/>
                  <a:gd name="T36" fmla="*/ 10 w 420"/>
                  <a:gd name="T37" fmla="*/ 35 h 205"/>
                  <a:gd name="T38" fmla="*/ 14 w 420"/>
                  <a:gd name="T39" fmla="*/ 35 h 205"/>
                  <a:gd name="T40" fmla="*/ 21 w 420"/>
                  <a:gd name="T41" fmla="*/ 33 h 205"/>
                  <a:gd name="T42" fmla="*/ 26 w 420"/>
                  <a:gd name="T43" fmla="*/ 32 h 205"/>
                  <a:gd name="T44" fmla="*/ 29 w 420"/>
                  <a:gd name="T45" fmla="*/ 31 h 205"/>
                  <a:gd name="T46" fmla="*/ 29 w 420"/>
                  <a:gd name="T47" fmla="*/ 33 h 205"/>
                  <a:gd name="T48" fmla="*/ 30 w 420"/>
                  <a:gd name="T49" fmla="*/ 36 h 205"/>
                  <a:gd name="T50" fmla="*/ 34 w 420"/>
                  <a:gd name="T51" fmla="*/ 37 h 205"/>
                  <a:gd name="T52" fmla="*/ 42 w 420"/>
                  <a:gd name="T53" fmla="*/ 40 h 205"/>
                  <a:gd name="T54" fmla="*/ 46 w 420"/>
                  <a:gd name="T55" fmla="*/ 41 h 205"/>
                  <a:gd name="T56" fmla="*/ 55 w 420"/>
                  <a:gd name="T57" fmla="*/ 41 h 205"/>
                  <a:gd name="T58" fmla="*/ 58 w 420"/>
                  <a:gd name="T59" fmla="*/ 38 h 205"/>
                  <a:gd name="T60" fmla="*/ 65 w 420"/>
                  <a:gd name="T61" fmla="*/ 38 h 205"/>
                  <a:gd name="T62" fmla="*/ 67 w 420"/>
                  <a:gd name="T63" fmla="*/ 36 h 205"/>
                  <a:gd name="T64" fmla="*/ 71 w 420"/>
                  <a:gd name="T65" fmla="*/ 35 h 205"/>
                  <a:gd name="T66" fmla="*/ 74 w 420"/>
                  <a:gd name="T67" fmla="*/ 32 h 205"/>
                  <a:gd name="T68" fmla="*/ 76 w 420"/>
                  <a:gd name="T69" fmla="*/ 30 h 205"/>
                  <a:gd name="T70" fmla="*/ 78 w 420"/>
                  <a:gd name="T71" fmla="*/ 24 h 205"/>
                  <a:gd name="T72" fmla="*/ 78 w 420"/>
                  <a:gd name="T73" fmla="*/ 21 h 205"/>
                  <a:gd name="T74" fmla="*/ 84 w 420"/>
                  <a:gd name="T75" fmla="*/ 19 h 205"/>
                  <a:gd name="T76" fmla="*/ 82 w 420"/>
                  <a:gd name="T77" fmla="*/ 12 h 205"/>
                  <a:gd name="T78" fmla="*/ 81 w 420"/>
                  <a:gd name="T79" fmla="*/ 5 h 205"/>
                  <a:gd name="T80" fmla="*/ 72 w 420"/>
                  <a:gd name="T81" fmla="*/ 4 h 205"/>
                  <a:gd name="T82" fmla="*/ 68 w 420"/>
                  <a:gd name="T83" fmla="*/ 0 h 205"/>
                  <a:gd name="T84" fmla="*/ 60 w 420"/>
                  <a:gd name="T85" fmla="*/ 2 h 205"/>
                  <a:gd name="T86" fmla="*/ 57 w 420"/>
                  <a:gd name="T87" fmla="*/ 5 h 205"/>
                  <a:gd name="T88" fmla="*/ 53 w 420"/>
                  <a:gd name="T89" fmla="*/ 6 h 205"/>
                  <a:gd name="T90" fmla="*/ 50 w 420"/>
                  <a:gd name="T91" fmla="*/ 5 h 2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0"/>
                  <a:gd name="T139" fmla="*/ 0 h 205"/>
                  <a:gd name="T140" fmla="*/ 420 w 420"/>
                  <a:gd name="T141" fmla="*/ 205 h 2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82" name="Freeform 177"/>
              <p:cNvSpPr>
                <a:spLocks noChangeAspect="1"/>
              </p:cNvSpPr>
              <p:nvPr/>
            </p:nvSpPr>
            <p:spPr bwMode="gray">
              <a:xfrm>
                <a:off x="2531" y="1972"/>
                <a:ext cx="5" cy="3"/>
              </a:xfrm>
              <a:custGeom>
                <a:avLst/>
                <a:gdLst>
                  <a:gd name="T0" fmla="*/ 4 w 21"/>
                  <a:gd name="T1" fmla="*/ 2 h 13"/>
                  <a:gd name="T2" fmla="*/ 5 w 21"/>
                  <a:gd name="T3" fmla="*/ 3 h 13"/>
                  <a:gd name="T4" fmla="*/ 4 w 21"/>
                  <a:gd name="T5" fmla="*/ 3 h 13"/>
                  <a:gd name="T6" fmla="*/ 2 w 21"/>
                  <a:gd name="T7" fmla="*/ 3 h 13"/>
                  <a:gd name="T8" fmla="*/ 1 w 21"/>
                  <a:gd name="T9" fmla="*/ 2 h 13"/>
                  <a:gd name="T10" fmla="*/ 0 w 21"/>
                  <a:gd name="T11" fmla="*/ 0 h 13"/>
                  <a:gd name="T12" fmla="*/ 3 w 21"/>
                  <a:gd name="T13" fmla="*/ 0 h 13"/>
                  <a:gd name="T14" fmla="*/ 4 w 21"/>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3"/>
                  <a:gd name="T26" fmla="*/ 21 w 21"/>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83" name="Freeform 178"/>
              <p:cNvSpPr>
                <a:spLocks noChangeAspect="1"/>
              </p:cNvSpPr>
              <p:nvPr/>
            </p:nvSpPr>
            <p:spPr bwMode="gray">
              <a:xfrm>
                <a:off x="2620" y="1898"/>
                <a:ext cx="3" cy="6"/>
              </a:xfrm>
              <a:custGeom>
                <a:avLst/>
                <a:gdLst>
                  <a:gd name="T0" fmla="*/ 2 w 14"/>
                  <a:gd name="T1" fmla="*/ 6 h 30"/>
                  <a:gd name="T2" fmla="*/ 3 w 14"/>
                  <a:gd name="T3" fmla="*/ 5 h 30"/>
                  <a:gd name="T4" fmla="*/ 3 w 14"/>
                  <a:gd name="T5" fmla="*/ 2 h 30"/>
                  <a:gd name="T6" fmla="*/ 3 w 14"/>
                  <a:gd name="T7" fmla="*/ 1 h 30"/>
                  <a:gd name="T8" fmla="*/ 1 w 14"/>
                  <a:gd name="T9" fmla="*/ 0 h 30"/>
                  <a:gd name="T10" fmla="*/ 0 w 14"/>
                  <a:gd name="T11" fmla="*/ 2 h 30"/>
                  <a:gd name="T12" fmla="*/ 0 w 14"/>
                  <a:gd name="T13" fmla="*/ 4 h 30"/>
                  <a:gd name="T14" fmla="*/ 2 w 14"/>
                  <a:gd name="T15" fmla="*/ 6 h 30"/>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30"/>
                  <a:gd name="T26" fmla="*/ 14 w 14"/>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184" name="Group 179"/>
              <p:cNvGrpSpPr>
                <a:grpSpLocks noChangeAspect="1"/>
              </p:cNvGrpSpPr>
              <p:nvPr/>
            </p:nvGrpSpPr>
            <p:grpSpPr bwMode="auto">
              <a:xfrm>
                <a:off x="2589" y="1903"/>
                <a:ext cx="129" cy="153"/>
                <a:chOff x="2589" y="1903"/>
                <a:chExt cx="129" cy="153"/>
              </a:xfrm>
              <a:grpFill/>
            </p:grpSpPr>
            <p:sp>
              <p:nvSpPr>
                <p:cNvPr id="225" name="Freeform 180"/>
                <p:cNvSpPr>
                  <a:spLocks noChangeAspect="1"/>
                </p:cNvSpPr>
                <p:nvPr/>
              </p:nvSpPr>
              <p:spPr bwMode="gray">
                <a:xfrm>
                  <a:off x="2653" y="2034"/>
                  <a:ext cx="34" cy="22"/>
                </a:xfrm>
                <a:custGeom>
                  <a:avLst/>
                  <a:gdLst>
                    <a:gd name="T0" fmla="*/ 34 w 172"/>
                    <a:gd name="T1" fmla="*/ 0 h 110"/>
                    <a:gd name="T2" fmla="*/ 33 w 172"/>
                    <a:gd name="T3" fmla="*/ 0 h 110"/>
                    <a:gd name="T4" fmla="*/ 33 w 172"/>
                    <a:gd name="T5" fmla="*/ 0 h 110"/>
                    <a:gd name="T6" fmla="*/ 33 w 172"/>
                    <a:gd name="T7" fmla="*/ 2 h 110"/>
                    <a:gd name="T8" fmla="*/ 30 w 172"/>
                    <a:gd name="T9" fmla="*/ 7 h 110"/>
                    <a:gd name="T10" fmla="*/ 28 w 172"/>
                    <a:gd name="T11" fmla="*/ 12 h 110"/>
                    <a:gd name="T12" fmla="*/ 28 w 172"/>
                    <a:gd name="T13" fmla="*/ 13 h 110"/>
                    <a:gd name="T14" fmla="*/ 29 w 172"/>
                    <a:gd name="T15" fmla="*/ 14 h 110"/>
                    <a:gd name="T16" fmla="*/ 29 w 172"/>
                    <a:gd name="T17" fmla="*/ 15 h 110"/>
                    <a:gd name="T18" fmla="*/ 30 w 172"/>
                    <a:gd name="T19" fmla="*/ 17 h 110"/>
                    <a:gd name="T20" fmla="*/ 29 w 172"/>
                    <a:gd name="T21" fmla="*/ 21 h 110"/>
                    <a:gd name="T22" fmla="*/ 29 w 172"/>
                    <a:gd name="T23" fmla="*/ 22 h 110"/>
                    <a:gd name="T24" fmla="*/ 26 w 172"/>
                    <a:gd name="T25" fmla="*/ 22 h 110"/>
                    <a:gd name="T26" fmla="*/ 23 w 172"/>
                    <a:gd name="T27" fmla="*/ 22 h 110"/>
                    <a:gd name="T28" fmla="*/ 21 w 172"/>
                    <a:gd name="T29" fmla="*/ 20 h 110"/>
                    <a:gd name="T30" fmla="*/ 20 w 172"/>
                    <a:gd name="T31" fmla="*/ 18 h 110"/>
                    <a:gd name="T32" fmla="*/ 17 w 172"/>
                    <a:gd name="T33" fmla="*/ 17 h 110"/>
                    <a:gd name="T34" fmla="*/ 15 w 172"/>
                    <a:gd name="T35" fmla="*/ 16 h 110"/>
                    <a:gd name="T36" fmla="*/ 13 w 172"/>
                    <a:gd name="T37" fmla="*/ 16 h 110"/>
                    <a:gd name="T38" fmla="*/ 12 w 172"/>
                    <a:gd name="T39" fmla="*/ 14 h 110"/>
                    <a:gd name="T40" fmla="*/ 10 w 172"/>
                    <a:gd name="T41" fmla="*/ 13 h 110"/>
                    <a:gd name="T42" fmla="*/ 7 w 172"/>
                    <a:gd name="T43" fmla="*/ 11 h 110"/>
                    <a:gd name="T44" fmla="*/ 5 w 172"/>
                    <a:gd name="T45" fmla="*/ 10 h 110"/>
                    <a:gd name="T46" fmla="*/ 2 w 172"/>
                    <a:gd name="T47" fmla="*/ 10 h 110"/>
                    <a:gd name="T48" fmla="*/ 0 w 172"/>
                    <a:gd name="T49" fmla="*/ 8 h 110"/>
                    <a:gd name="T50" fmla="*/ 0 w 172"/>
                    <a:gd name="T51" fmla="*/ 5 h 110"/>
                    <a:gd name="T52" fmla="*/ 0 w 172"/>
                    <a:gd name="T53" fmla="*/ 4 h 110"/>
                    <a:gd name="T54" fmla="*/ 1 w 172"/>
                    <a:gd name="T55" fmla="*/ 3 h 110"/>
                    <a:gd name="T56" fmla="*/ 1 w 172"/>
                    <a:gd name="T57" fmla="*/ 2 h 110"/>
                    <a:gd name="T58" fmla="*/ 2 w 172"/>
                    <a:gd name="T59" fmla="*/ 2 h 110"/>
                    <a:gd name="T60" fmla="*/ 4 w 172"/>
                    <a:gd name="T61" fmla="*/ 3 h 110"/>
                    <a:gd name="T62" fmla="*/ 5 w 172"/>
                    <a:gd name="T63" fmla="*/ 3 h 110"/>
                    <a:gd name="T64" fmla="*/ 8 w 172"/>
                    <a:gd name="T65" fmla="*/ 1 h 110"/>
                    <a:gd name="T66" fmla="*/ 12 w 172"/>
                    <a:gd name="T67" fmla="*/ 3 h 110"/>
                    <a:gd name="T68" fmla="*/ 13 w 172"/>
                    <a:gd name="T69" fmla="*/ 4 h 110"/>
                    <a:gd name="T70" fmla="*/ 14 w 172"/>
                    <a:gd name="T71" fmla="*/ 4 h 110"/>
                    <a:gd name="T72" fmla="*/ 16 w 172"/>
                    <a:gd name="T73" fmla="*/ 4 h 110"/>
                    <a:gd name="T74" fmla="*/ 22 w 172"/>
                    <a:gd name="T75" fmla="*/ 3 h 110"/>
                    <a:gd name="T76" fmla="*/ 24 w 172"/>
                    <a:gd name="T77" fmla="*/ 3 h 110"/>
                    <a:gd name="T78" fmla="*/ 25 w 172"/>
                    <a:gd name="T79" fmla="*/ 2 h 110"/>
                    <a:gd name="T80" fmla="*/ 29 w 172"/>
                    <a:gd name="T81" fmla="*/ 2 h 110"/>
                    <a:gd name="T82" fmla="*/ 30 w 172"/>
                    <a:gd name="T83" fmla="*/ 1 h 110"/>
                    <a:gd name="T84" fmla="*/ 32 w 172"/>
                    <a:gd name="T85" fmla="*/ 0 h 110"/>
                    <a:gd name="T86" fmla="*/ 34 w 172"/>
                    <a:gd name="T87" fmla="*/ 0 h 1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0"/>
                    <a:gd name="T134" fmla="*/ 172 w 172"/>
                    <a:gd name="T135" fmla="*/ 110 h 1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26" name="Freeform 181"/>
                <p:cNvSpPr>
                  <a:spLocks noChangeAspect="1"/>
                </p:cNvSpPr>
                <p:nvPr/>
              </p:nvSpPr>
              <p:spPr bwMode="gray">
                <a:xfrm>
                  <a:off x="2606" y="1991"/>
                  <a:ext cx="16" cy="35"/>
                </a:xfrm>
                <a:custGeom>
                  <a:avLst/>
                  <a:gdLst>
                    <a:gd name="T0" fmla="*/ 10 w 82"/>
                    <a:gd name="T1" fmla="*/ 0 h 173"/>
                    <a:gd name="T2" fmla="*/ 12 w 82"/>
                    <a:gd name="T3" fmla="*/ 1 h 173"/>
                    <a:gd name="T4" fmla="*/ 12 w 82"/>
                    <a:gd name="T5" fmla="*/ 2 h 173"/>
                    <a:gd name="T6" fmla="*/ 14 w 82"/>
                    <a:gd name="T7" fmla="*/ 2 h 173"/>
                    <a:gd name="T8" fmla="*/ 15 w 82"/>
                    <a:gd name="T9" fmla="*/ 5 h 173"/>
                    <a:gd name="T10" fmla="*/ 16 w 82"/>
                    <a:gd name="T11" fmla="*/ 9 h 173"/>
                    <a:gd name="T12" fmla="*/ 16 w 82"/>
                    <a:gd name="T13" fmla="*/ 13 h 173"/>
                    <a:gd name="T14" fmla="*/ 16 w 82"/>
                    <a:gd name="T15" fmla="*/ 16 h 173"/>
                    <a:gd name="T16" fmla="*/ 16 w 82"/>
                    <a:gd name="T17" fmla="*/ 22 h 173"/>
                    <a:gd name="T18" fmla="*/ 16 w 82"/>
                    <a:gd name="T19" fmla="*/ 28 h 173"/>
                    <a:gd name="T20" fmla="*/ 15 w 82"/>
                    <a:gd name="T21" fmla="*/ 29 h 173"/>
                    <a:gd name="T22" fmla="*/ 15 w 82"/>
                    <a:gd name="T23" fmla="*/ 30 h 173"/>
                    <a:gd name="T24" fmla="*/ 14 w 82"/>
                    <a:gd name="T25" fmla="*/ 31 h 173"/>
                    <a:gd name="T26" fmla="*/ 11 w 82"/>
                    <a:gd name="T27" fmla="*/ 30 h 173"/>
                    <a:gd name="T28" fmla="*/ 10 w 82"/>
                    <a:gd name="T29" fmla="*/ 31 h 173"/>
                    <a:gd name="T30" fmla="*/ 9 w 82"/>
                    <a:gd name="T31" fmla="*/ 33 h 173"/>
                    <a:gd name="T32" fmla="*/ 8 w 82"/>
                    <a:gd name="T33" fmla="*/ 35 h 173"/>
                    <a:gd name="T34" fmla="*/ 6 w 82"/>
                    <a:gd name="T35" fmla="*/ 35 h 173"/>
                    <a:gd name="T36" fmla="*/ 5 w 82"/>
                    <a:gd name="T37" fmla="*/ 34 h 173"/>
                    <a:gd name="T38" fmla="*/ 3 w 82"/>
                    <a:gd name="T39" fmla="*/ 31 h 173"/>
                    <a:gd name="T40" fmla="*/ 3 w 82"/>
                    <a:gd name="T41" fmla="*/ 29 h 173"/>
                    <a:gd name="T42" fmla="*/ 3 w 82"/>
                    <a:gd name="T43" fmla="*/ 28 h 173"/>
                    <a:gd name="T44" fmla="*/ 2 w 82"/>
                    <a:gd name="T45" fmla="*/ 26 h 173"/>
                    <a:gd name="T46" fmla="*/ 3 w 82"/>
                    <a:gd name="T47" fmla="*/ 22 h 173"/>
                    <a:gd name="T48" fmla="*/ 3 w 82"/>
                    <a:gd name="T49" fmla="*/ 21 h 173"/>
                    <a:gd name="T50" fmla="*/ 4 w 82"/>
                    <a:gd name="T51" fmla="*/ 20 h 173"/>
                    <a:gd name="T52" fmla="*/ 3 w 82"/>
                    <a:gd name="T53" fmla="*/ 20 h 173"/>
                    <a:gd name="T54" fmla="*/ 3 w 82"/>
                    <a:gd name="T55" fmla="*/ 18 h 173"/>
                    <a:gd name="T56" fmla="*/ 3 w 82"/>
                    <a:gd name="T57" fmla="*/ 16 h 173"/>
                    <a:gd name="T58" fmla="*/ 3 w 82"/>
                    <a:gd name="T59" fmla="*/ 14 h 173"/>
                    <a:gd name="T60" fmla="*/ 2 w 82"/>
                    <a:gd name="T61" fmla="*/ 13 h 173"/>
                    <a:gd name="T62" fmla="*/ 2 w 82"/>
                    <a:gd name="T63" fmla="*/ 11 h 173"/>
                    <a:gd name="T64" fmla="*/ 1 w 82"/>
                    <a:gd name="T65" fmla="*/ 11 h 173"/>
                    <a:gd name="T66" fmla="*/ 1 w 82"/>
                    <a:gd name="T67" fmla="*/ 11 h 173"/>
                    <a:gd name="T68" fmla="*/ 0 w 82"/>
                    <a:gd name="T69" fmla="*/ 10 h 173"/>
                    <a:gd name="T70" fmla="*/ 0 w 82"/>
                    <a:gd name="T71" fmla="*/ 5 h 173"/>
                    <a:gd name="T72" fmla="*/ 0 w 82"/>
                    <a:gd name="T73" fmla="*/ 5 h 173"/>
                    <a:gd name="T74" fmla="*/ 2 w 82"/>
                    <a:gd name="T75" fmla="*/ 7 h 173"/>
                    <a:gd name="T76" fmla="*/ 4 w 82"/>
                    <a:gd name="T77" fmla="*/ 6 h 173"/>
                    <a:gd name="T78" fmla="*/ 8 w 82"/>
                    <a:gd name="T79" fmla="*/ 2 h 173"/>
                    <a:gd name="T80" fmla="*/ 9 w 82"/>
                    <a:gd name="T81" fmla="*/ 2 h 173"/>
                    <a:gd name="T82" fmla="*/ 10 w 82"/>
                    <a:gd name="T83" fmla="*/ 0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2"/>
                    <a:gd name="T127" fmla="*/ 0 h 173"/>
                    <a:gd name="T128" fmla="*/ 82 w 82"/>
                    <a:gd name="T129" fmla="*/ 173 h 1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27" name="Freeform 182"/>
                <p:cNvSpPr>
                  <a:spLocks noChangeAspect="1"/>
                </p:cNvSpPr>
                <p:nvPr/>
              </p:nvSpPr>
              <p:spPr bwMode="gray">
                <a:xfrm>
                  <a:off x="2589" y="1903"/>
                  <a:ext cx="129" cy="136"/>
                </a:xfrm>
                <a:custGeom>
                  <a:avLst/>
                  <a:gdLst>
                    <a:gd name="T0" fmla="*/ 39 w 645"/>
                    <a:gd name="T1" fmla="*/ 8 h 681"/>
                    <a:gd name="T2" fmla="*/ 37 w 645"/>
                    <a:gd name="T3" fmla="*/ 12 h 681"/>
                    <a:gd name="T4" fmla="*/ 29 w 645"/>
                    <a:gd name="T5" fmla="*/ 11 h 681"/>
                    <a:gd name="T6" fmla="*/ 25 w 645"/>
                    <a:gd name="T7" fmla="*/ 18 h 681"/>
                    <a:gd name="T8" fmla="*/ 20 w 645"/>
                    <a:gd name="T9" fmla="*/ 15 h 681"/>
                    <a:gd name="T10" fmla="*/ 15 w 645"/>
                    <a:gd name="T11" fmla="*/ 15 h 681"/>
                    <a:gd name="T12" fmla="*/ 5 w 645"/>
                    <a:gd name="T13" fmla="*/ 19 h 681"/>
                    <a:gd name="T14" fmla="*/ 1 w 645"/>
                    <a:gd name="T15" fmla="*/ 21 h 681"/>
                    <a:gd name="T16" fmla="*/ 0 w 645"/>
                    <a:gd name="T17" fmla="*/ 31 h 681"/>
                    <a:gd name="T18" fmla="*/ 2 w 645"/>
                    <a:gd name="T19" fmla="*/ 35 h 681"/>
                    <a:gd name="T20" fmla="*/ 3 w 645"/>
                    <a:gd name="T21" fmla="*/ 43 h 681"/>
                    <a:gd name="T22" fmla="*/ 10 w 645"/>
                    <a:gd name="T23" fmla="*/ 49 h 681"/>
                    <a:gd name="T24" fmla="*/ 13 w 645"/>
                    <a:gd name="T25" fmla="*/ 51 h 681"/>
                    <a:gd name="T26" fmla="*/ 19 w 645"/>
                    <a:gd name="T27" fmla="*/ 45 h 681"/>
                    <a:gd name="T28" fmla="*/ 26 w 645"/>
                    <a:gd name="T29" fmla="*/ 43 h 681"/>
                    <a:gd name="T30" fmla="*/ 39 w 645"/>
                    <a:gd name="T31" fmla="*/ 52 h 681"/>
                    <a:gd name="T32" fmla="*/ 46 w 645"/>
                    <a:gd name="T33" fmla="*/ 67 h 681"/>
                    <a:gd name="T34" fmla="*/ 52 w 645"/>
                    <a:gd name="T35" fmla="*/ 71 h 681"/>
                    <a:gd name="T36" fmla="*/ 62 w 645"/>
                    <a:gd name="T37" fmla="*/ 82 h 681"/>
                    <a:gd name="T38" fmla="*/ 76 w 645"/>
                    <a:gd name="T39" fmla="*/ 89 h 681"/>
                    <a:gd name="T40" fmla="*/ 84 w 645"/>
                    <a:gd name="T41" fmla="*/ 96 h 681"/>
                    <a:gd name="T42" fmla="*/ 89 w 645"/>
                    <a:gd name="T43" fmla="*/ 97 h 681"/>
                    <a:gd name="T44" fmla="*/ 91 w 645"/>
                    <a:gd name="T45" fmla="*/ 104 h 681"/>
                    <a:gd name="T46" fmla="*/ 97 w 645"/>
                    <a:gd name="T47" fmla="*/ 105 h 681"/>
                    <a:gd name="T48" fmla="*/ 100 w 645"/>
                    <a:gd name="T49" fmla="*/ 112 h 681"/>
                    <a:gd name="T50" fmla="*/ 101 w 645"/>
                    <a:gd name="T51" fmla="*/ 125 h 681"/>
                    <a:gd name="T52" fmla="*/ 98 w 645"/>
                    <a:gd name="T53" fmla="*/ 132 h 681"/>
                    <a:gd name="T54" fmla="*/ 99 w 645"/>
                    <a:gd name="T55" fmla="*/ 136 h 681"/>
                    <a:gd name="T56" fmla="*/ 104 w 645"/>
                    <a:gd name="T57" fmla="*/ 132 h 681"/>
                    <a:gd name="T58" fmla="*/ 108 w 645"/>
                    <a:gd name="T59" fmla="*/ 128 h 681"/>
                    <a:gd name="T60" fmla="*/ 112 w 645"/>
                    <a:gd name="T61" fmla="*/ 121 h 681"/>
                    <a:gd name="T62" fmla="*/ 114 w 645"/>
                    <a:gd name="T63" fmla="*/ 117 h 681"/>
                    <a:gd name="T64" fmla="*/ 110 w 645"/>
                    <a:gd name="T65" fmla="*/ 111 h 681"/>
                    <a:gd name="T66" fmla="*/ 110 w 645"/>
                    <a:gd name="T67" fmla="*/ 102 h 681"/>
                    <a:gd name="T68" fmla="*/ 121 w 645"/>
                    <a:gd name="T69" fmla="*/ 102 h 681"/>
                    <a:gd name="T70" fmla="*/ 127 w 645"/>
                    <a:gd name="T71" fmla="*/ 109 h 681"/>
                    <a:gd name="T72" fmla="*/ 127 w 645"/>
                    <a:gd name="T73" fmla="*/ 102 h 681"/>
                    <a:gd name="T74" fmla="*/ 114 w 645"/>
                    <a:gd name="T75" fmla="*/ 92 h 681"/>
                    <a:gd name="T76" fmla="*/ 102 w 645"/>
                    <a:gd name="T77" fmla="*/ 86 h 681"/>
                    <a:gd name="T78" fmla="*/ 102 w 645"/>
                    <a:gd name="T79" fmla="*/ 83 h 681"/>
                    <a:gd name="T80" fmla="*/ 100 w 645"/>
                    <a:gd name="T81" fmla="*/ 78 h 681"/>
                    <a:gd name="T82" fmla="*/ 93 w 645"/>
                    <a:gd name="T83" fmla="*/ 79 h 681"/>
                    <a:gd name="T84" fmla="*/ 87 w 645"/>
                    <a:gd name="T85" fmla="*/ 76 h 681"/>
                    <a:gd name="T86" fmla="*/ 81 w 645"/>
                    <a:gd name="T87" fmla="*/ 69 h 681"/>
                    <a:gd name="T88" fmla="*/ 76 w 645"/>
                    <a:gd name="T89" fmla="*/ 57 h 681"/>
                    <a:gd name="T90" fmla="*/ 72 w 645"/>
                    <a:gd name="T91" fmla="*/ 53 h 681"/>
                    <a:gd name="T92" fmla="*/ 63 w 645"/>
                    <a:gd name="T93" fmla="*/ 46 h 681"/>
                    <a:gd name="T94" fmla="*/ 62 w 645"/>
                    <a:gd name="T95" fmla="*/ 35 h 681"/>
                    <a:gd name="T96" fmla="*/ 61 w 645"/>
                    <a:gd name="T97" fmla="*/ 31 h 681"/>
                    <a:gd name="T98" fmla="*/ 64 w 645"/>
                    <a:gd name="T99" fmla="*/ 25 h 681"/>
                    <a:gd name="T100" fmla="*/ 73 w 645"/>
                    <a:gd name="T101" fmla="*/ 22 h 681"/>
                    <a:gd name="T102" fmla="*/ 76 w 645"/>
                    <a:gd name="T103" fmla="*/ 24 h 681"/>
                    <a:gd name="T104" fmla="*/ 79 w 645"/>
                    <a:gd name="T105" fmla="*/ 24 h 681"/>
                    <a:gd name="T106" fmla="*/ 77 w 645"/>
                    <a:gd name="T107" fmla="*/ 21 h 681"/>
                    <a:gd name="T108" fmla="*/ 74 w 645"/>
                    <a:gd name="T109" fmla="*/ 17 h 681"/>
                    <a:gd name="T110" fmla="*/ 73 w 645"/>
                    <a:gd name="T111" fmla="*/ 14 h 681"/>
                    <a:gd name="T112" fmla="*/ 74 w 645"/>
                    <a:gd name="T113" fmla="*/ 9 h 681"/>
                    <a:gd name="T114" fmla="*/ 63 w 645"/>
                    <a:gd name="T115" fmla="*/ 6 h 681"/>
                    <a:gd name="T116" fmla="*/ 59 w 645"/>
                    <a:gd name="T117" fmla="*/ 1 h 681"/>
                    <a:gd name="T118" fmla="*/ 54 w 645"/>
                    <a:gd name="T119" fmla="*/ 2 h 681"/>
                    <a:gd name="T120" fmla="*/ 43 w 645"/>
                    <a:gd name="T121" fmla="*/ 4 h 6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5"/>
                    <a:gd name="T184" fmla="*/ 0 h 681"/>
                    <a:gd name="T185" fmla="*/ 645 w 645"/>
                    <a:gd name="T186" fmla="*/ 681 h 6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85" name="Freeform 183"/>
              <p:cNvSpPr>
                <a:spLocks noChangeAspect="1"/>
              </p:cNvSpPr>
              <p:nvPr/>
            </p:nvSpPr>
            <p:spPr bwMode="gray">
              <a:xfrm>
                <a:off x="2578" y="1852"/>
                <a:ext cx="7" cy="11"/>
              </a:xfrm>
              <a:custGeom>
                <a:avLst/>
                <a:gdLst>
                  <a:gd name="T0" fmla="*/ 4 w 38"/>
                  <a:gd name="T1" fmla="*/ 11 h 53"/>
                  <a:gd name="T2" fmla="*/ 6 w 38"/>
                  <a:gd name="T3" fmla="*/ 11 h 53"/>
                  <a:gd name="T4" fmla="*/ 7 w 38"/>
                  <a:gd name="T5" fmla="*/ 9 h 53"/>
                  <a:gd name="T6" fmla="*/ 7 w 38"/>
                  <a:gd name="T7" fmla="*/ 7 h 53"/>
                  <a:gd name="T8" fmla="*/ 6 w 38"/>
                  <a:gd name="T9" fmla="*/ 5 h 53"/>
                  <a:gd name="T10" fmla="*/ 5 w 38"/>
                  <a:gd name="T11" fmla="*/ 4 h 53"/>
                  <a:gd name="T12" fmla="*/ 5 w 38"/>
                  <a:gd name="T13" fmla="*/ 2 h 53"/>
                  <a:gd name="T14" fmla="*/ 6 w 38"/>
                  <a:gd name="T15" fmla="*/ 1 h 53"/>
                  <a:gd name="T16" fmla="*/ 4 w 38"/>
                  <a:gd name="T17" fmla="*/ 0 h 53"/>
                  <a:gd name="T18" fmla="*/ 3 w 38"/>
                  <a:gd name="T19" fmla="*/ 0 h 53"/>
                  <a:gd name="T20" fmla="*/ 1 w 38"/>
                  <a:gd name="T21" fmla="*/ 1 h 53"/>
                  <a:gd name="T22" fmla="*/ 0 w 38"/>
                  <a:gd name="T23" fmla="*/ 4 h 53"/>
                  <a:gd name="T24" fmla="*/ 1 w 38"/>
                  <a:gd name="T25" fmla="*/ 7 h 53"/>
                  <a:gd name="T26" fmla="*/ 1 w 38"/>
                  <a:gd name="T27" fmla="*/ 10 h 53"/>
                  <a:gd name="T28" fmla="*/ 4 w 38"/>
                  <a:gd name="T29" fmla="*/ 11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53"/>
                  <a:gd name="T47" fmla="*/ 38 w 38"/>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86" name="Freeform 184"/>
              <p:cNvSpPr>
                <a:spLocks noChangeAspect="1"/>
              </p:cNvSpPr>
              <p:nvPr/>
            </p:nvSpPr>
            <p:spPr bwMode="gray">
              <a:xfrm>
                <a:off x="2581" y="1894"/>
                <a:ext cx="49" cy="28"/>
              </a:xfrm>
              <a:custGeom>
                <a:avLst/>
                <a:gdLst>
                  <a:gd name="T0" fmla="*/ 11 w 241"/>
                  <a:gd name="T1" fmla="*/ 26 h 142"/>
                  <a:gd name="T2" fmla="*/ 9 w 241"/>
                  <a:gd name="T3" fmla="*/ 23 h 142"/>
                  <a:gd name="T4" fmla="*/ 8 w 241"/>
                  <a:gd name="T5" fmla="*/ 20 h 142"/>
                  <a:gd name="T6" fmla="*/ 2 w 241"/>
                  <a:gd name="T7" fmla="*/ 23 h 142"/>
                  <a:gd name="T8" fmla="*/ 0 w 241"/>
                  <a:gd name="T9" fmla="*/ 23 h 142"/>
                  <a:gd name="T10" fmla="*/ 1 w 241"/>
                  <a:gd name="T11" fmla="*/ 17 h 142"/>
                  <a:gd name="T12" fmla="*/ 3 w 241"/>
                  <a:gd name="T13" fmla="*/ 15 h 142"/>
                  <a:gd name="T14" fmla="*/ 4 w 241"/>
                  <a:gd name="T15" fmla="*/ 13 h 142"/>
                  <a:gd name="T16" fmla="*/ 6 w 241"/>
                  <a:gd name="T17" fmla="*/ 10 h 142"/>
                  <a:gd name="T18" fmla="*/ 10 w 241"/>
                  <a:gd name="T19" fmla="*/ 4 h 142"/>
                  <a:gd name="T20" fmla="*/ 14 w 241"/>
                  <a:gd name="T21" fmla="*/ 3 h 142"/>
                  <a:gd name="T22" fmla="*/ 17 w 241"/>
                  <a:gd name="T23" fmla="*/ 1 h 142"/>
                  <a:gd name="T24" fmla="*/ 26 w 241"/>
                  <a:gd name="T25" fmla="*/ 1 h 142"/>
                  <a:gd name="T26" fmla="*/ 35 w 241"/>
                  <a:gd name="T27" fmla="*/ 1 h 142"/>
                  <a:gd name="T28" fmla="*/ 40 w 241"/>
                  <a:gd name="T29" fmla="*/ 4 h 142"/>
                  <a:gd name="T30" fmla="*/ 39 w 241"/>
                  <a:gd name="T31" fmla="*/ 8 h 142"/>
                  <a:gd name="T32" fmla="*/ 42 w 241"/>
                  <a:gd name="T33" fmla="*/ 11 h 142"/>
                  <a:gd name="T34" fmla="*/ 46 w 241"/>
                  <a:gd name="T35" fmla="*/ 12 h 142"/>
                  <a:gd name="T36" fmla="*/ 49 w 241"/>
                  <a:gd name="T37" fmla="*/ 12 h 142"/>
                  <a:gd name="T38" fmla="*/ 49 w 241"/>
                  <a:gd name="T39" fmla="*/ 16 h 142"/>
                  <a:gd name="T40" fmla="*/ 46 w 241"/>
                  <a:gd name="T41" fmla="*/ 17 h 142"/>
                  <a:gd name="T42" fmla="*/ 46 w 241"/>
                  <a:gd name="T43" fmla="*/ 20 h 142"/>
                  <a:gd name="T44" fmla="*/ 46 w 241"/>
                  <a:gd name="T45" fmla="*/ 21 h 142"/>
                  <a:gd name="T46" fmla="*/ 39 w 241"/>
                  <a:gd name="T47" fmla="*/ 21 h 142"/>
                  <a:gd name="T48" fmla="*/ 37 w 241"/>
                  <a:gd name="T49" fmla="*/ 19 h 142"/>
                  <a:gd name="T50" fmla="*/ 34 w 241"/>
                  <a:gd name="T51" fmla="*/ 25 h 142"/>
                  <a:gd name="T52" fmla="*/ 33 w 241"/>
                  <a:gd name="T53" fmla="*/ 28 h 142"/>
                  <a:gd name="T54" fmla="*/ 30 w 241"/>
                  <a:gd name="T55" fmla="*/ 25 h 142"/>
                  <a:gd name="T56" fmla="*/ 27 w 241"/>
                  <a:gd name="T57" fmla="*/ 20 h 142"/>
                  <a:gd name="T58" fmla="*/ 23 w 241"/>
                  <a:gd name="T59" fmla="*/ 22 h 142"/>
                  <a:gd name="T60" fmla="*/ 23 w 241"/>
                  <a:gd name="T61" fmla="*/ 25 h 142"/>
                  <a:gd name="T62" fmla="*/ 18 w 241"/>
                  <a:gd name="T63" fmla="*/ 27 h 142"/>
                  <a:gd name="T64" fmla="*/ 11 w 241"/>
                  <a:gd name="T65" fmla="*/ 28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1"/>
                  <a:gd name="T100" fmla="*/ 0 h 142"/>
                  <a:gd name="T101" fmla="*/ 241 w 241"/>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87" name="Freeform 185"/>
              <p:cNvSpPr>
                <a:spLocks noChangeAspect="1"/>
              </p:cNvSpPr>
              <p:nvPr/>
            </p:nvSpPr>
            <p:spPr bwMode="gray">
              <a:xfrm>
                <a:off x="2547" y="1830"/>
                <a:ext cx="37" cy="32"/>
              </a:xfrm>
              <a:custGeom>
                <a:avLst/>
                <a:gdLst>
                  <a:gd name="T0" fmla="*/ 31 w 188"/>
                  <a:gd name="T1" fmla="*/ 32 h 161"/>
                  <a:gd name="T2" fmla="*/ 30 w 188"/>
                  <a:gd name="T3" fmla="*/ 32 h 161"/>
                  <a:gd name="T4" fmla="*/ 28 w 188"/>
                  <a:gd name="T5" fmla="*/ 32 h 161"/>
                  <a:gd name="T6" fmla="*/ 26 w 188"/>
                  <a:gd name="T7" fmla="*/ 30 h 161"/>
                  <a:gd name="T8" fmla="*/ 24 w 188"/>
                  <a:gd name="T9" fmla="*/ 29 h 161"/>
                  <a:gd name="T10" fmla="*/ 24 w 188"/>
                  <a:gd name="T11" fmla="*/ 28 h 161"/>
                  <a:gd name="T12" fmla="*/ 23 w 188"/>
                  <a:gd name="T13" fmla="*/ 27 h 161"/>
                  <a:gd name="T14" fmla="*/ 23 w 188"/>
                  <a:gd name="T15" fmla="*/ 23 h 161"/>
                  <a:gd name="T16" fmla="*/ 22 w 188"/>
                  <a:gd name="T17" fmla="*/ 23 h 161"/>
                  <a:gd name="T18" fmla="*/ 21 w 188"/>
                  <a:gd name="T19" fmla="*/ 24 h 161"/>
                  <a:gd name="T20" fmla="*/ 20 w 188"/>
                  <a:gd name="T21" fmla="*/ 26 h 161"/>
                  <a:gd name="T22" fmla="*/ 18 w 188"/>
                  <a:gd name="T23" fmla="*/ 26 h 161"/>
                  <a:gd name="T24" fmla="*/ 16 w 188"/>
                  <a:gd name="T25" fmla="*/ 25 h 161"/>
                  <a:gd name="T26" fmla="*/ 16 w 188"/>
                  <a:gd name="T27" fmla="*/ 22 h 161"/>
                  <a:gd name="T28" fmla="*/ 15 w 188"/>
                  <a:gd name="T29" fmla="*/ 20 h 161"/>
                  <a:gd name="T30" fmla="*/ 14 w 188"/>
                  <a:gd name="T31" fmla="*/ 19 h 161"/>
                  <a:gd name="T32" fmla="*/ 11 w 188"/>
                  <a:gd name="T33" fmla="*/ 18 h 161"/>
                  <a:gd name="T34" fmla="*/ 9 w 188"/>
                  <a:gd name="T35" fmla="*/ 17 h 161"/>
                  <a:gd name="T36" fmla="*/ 7 w 188"/>
                  <a:gd name="T37" fmla="*/ 16 h 161"/>
                  <a:gd name="T38" fmla="*/ 5 w 188"/>
                  <a:gd name="T39" fmla="*/ 12 h 161"/>
                  <a:gd name="T40" fmla="*/ 3 w 188"/>
                  <a:gd name="T41" fmla="*/ 13 h 161"/>
                  <a:gd name="T42" fmla="*/ 0 w 188"/>
                  <a:gd name="T43" fmla="*/ 12 h 161"/>
                  <a:gd name="T44" fmla="*/ 0 w 188"/>
                  <a:gd name="T45" fmla="*/ 10 h 161"/>
                  <a:gd name="T46" fmla="*/ 0 w 188"/>
                  <a:gd name="T47" fmla="*/ 6 h 161"/>
                  <a:gd name="T48" fmla="*/ 0 w 188"/>
                  <a:gd name="T49" fmla="*/ 6 h 161"/>
                  <a:gd name="T50" fmla="*/ 5 w 188"/>
                  <a:gd name="T51" fmla="*/ 3 h 161"/>
                  <a:gd name="T52" fmla="*/ 6 w 188"/>
                  <a:gd name="T53" fmla="*/ 2 h 161"/>
                  <a:gd name="T54" fmla="*/ 8 w 188"/>
                  <a:gd name="T55" fmla="*/ 2 h 161"/>
                  <a:gd name="T56" fmla="*/ 8 w 188"/>
                  <a:gd name="T57" fmla="*/ 2 h 161"/>
                  <a:gd name="T58" fmla="*/ 11 w 188"/>
                  <a:gd name="T59" fmla="*/ 4 h 161"/>
                  <a:gd name="T60" fmla="*/ 15 w 188"/>
                  <a:gd name="T61" fmla="*/ 3 h 161"/>
                  <a:gd name="T62" fmla="*/ 18 w 188"/>
                  <a:gd name="T63" fmla="*/ 1 h 161"/>
                  <a:gd name="T64" fmla="*/ 20 w 188"/>
                  <a:gd name="T65" fmla="*/ 0 h 161"/>
                  <a:gd name="T66" fmla="*/ 23 w 188"/>
                  <a:gd name="T67" fmla="*/ 0 h 161"/>
                  <a:gd name="T68" fmla="*/ 24 w 188"/>
                  <a:gd name="T69" fmla="*/ 1 h 161"/>
                  <a:gd name="T70" fmla="*/ 25 w 188"/>
                  <a:gd name="T71" fmla="*/ 1 h 161"/>
                  <a:gd name="T72" fmla="*/ 25 w 188"/>
                  <a:gd name="T73" fmla="*/ 3 h 161"/>
                  <a:gd name="T74" fmla="*/ 27 w 188"/>
                  <a:gd name="T75" fmla="*/ 3 h 161"/>
                  <a:gd name="T76" fmla="*/ 29 w 188"/>
                  <a:gd name="T77" fmla="*/ 4 h 161"/>
                  <a:gd name="T78" fmla="*/ 31 w 188"/>
                  <a:gd name="T79" fmla="*/ 5 h 161"/>
                  <a:gd name="T80" fmla="*/ 31 w 188"/>
                  <a:gd name="T81" fmla="*/ 7 h 161"/>
                  <a:gd name="T82" fmla="*/ 30 w 188"/>
                  <a:gd name="T83" fmla="*/ 9 h 161"/>
                  <a:gd name="T84" fmla="*/ 31 w 188"/>
                  <a:gd name="T85" fmla="*/ 11 h 161"/>
                  <a:gd name="T86" fmla="*/ 32 w 188"/>
                  <a:gd name="T87" fmla="*/ 12 h 161"/>
                  <a:gd name="T88" fmla="*/ 35 w 188"/>
                  <a:gd name="T89" fmla="*/ 12 h 161"/>
                  <a:gd name="T90" fmla="*/ 36 w 188"/>
                  <a:gd name="T91" fmla="*/ 14 h 161"/>
                  <a:gd name="T92" fmla="*/ 36 w 188"/>
                  <a:gd name="T93" fmla="*/ 16 h 161"/>
                  <a:gd name="T94" fmla="*/ 37 w 188"/>
                  <a:gd name="T95" fmla="*/ 17 h 161"/>
                  <a:gd name="T96" fmla="*/ 37 w 188"/>
                  <a:gd name="T97" fmla="*/ 19 h 161"/>
                  <a:gd name="T98" fmla="*/ 35 w 188"/>
                  <a:gd name="T99" fmla="*/ 22 h 161"/>
                  <a:gd name="T100" fmla="*/ 34 w 188"/>
                  <a:gd name="T101" fmla="*/ 22 h 161"/>
                  <a:gd name="T102" fmla="*/ 32 w 188"/>
                  <a:gd name="T103" fmla="*/ 24 h 161"/>
                  <a:gd name="T104" fmla="*/ 31 w 188"/>
                  <a:gd name="T105" fmla="*/ 26 h 161"/>
                  <a:gd name="T106" fmla="*/ 31 w 188"/>
                  <a:gd name="T107" fmla="*/ 29 h 161"/>
                  <a:gd name="T108" fmla="*/ 31 w 188"/>
                  <a:gd name="T109" fmla="*/ 32 h 1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8"/>
                  <a:gd name="T166" fmla="*/ 0 h 161"/>
                  <a:gd name="T167" fmla="*/ 188 w 188"/>
                  <a:gd name="T168" fmla="*/ 161 h 1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88" name="Freeform 186"/>
              <p:cNvSpPr>
                <a:spLocks noChangeAspect="1"/>
              </p:cNvSpPr>
              <p:nvPr/>
            </p:nvSpPr>
            <p:spPr bwMode="gray">
              <a:xfrm>
                <a:off x="2416" y="1955"/>
                <a:ext cx="137" cy="109"/>
              </a:xfrm>
              <a:custGeom>
                <a:avLst/>
                <a:gdLst>
                  <a:gd name="T0" fmla="*/ 20 w 687"/>
                  <a:gd name="T1" fmla="*/ 88 h 545"/>
                  <a:gd name="T2" fmla="*/ 26 w 687"/>
                  <a:gd name="T3" fmla="*/ 82 h 545"/>
                  <a:gd name="T4" fmla="*/ 22 w 687"/>
                  <a:gd name="T5" fmla="*/ 75 h 545"/>
                  <a:gd name="T6" fmla="*/ 25 w 687"/>
                  <a:gd name="T7" fmla="*/ 68 h 545"/>
                  <a:gd name="T8" fmla="*/ 21 w 687"/>
                  <a:gd name="T9" fmla="*/ 60 h 545"/>
                  <a:gd name="T10" fmla="*/ 27 w 687"/>
                  <a:gd name="T11" fmla="*/ 56 h 545"/>
                  <a:gd name="T12" fmla="*/ 26 w 687"/>
                  <a:gd name="T13" fmla="*/ 51 h 545"/>
                  <a:gd name="T14" fmla="*/ 28 w 687"/>
                  <a:gd name="T15" fmla="*/ 42 h 545"/>
                  <a:gd name="T16" fmla="*/ 34 w 687"/>
                  <a:gd name="T17" fmla="*/ 33 h 545"/>
                  <a:gd name="T18" fmla="*/ 31 w 687"/>
                  <a:gd name="T19" fmla="*/ 28 h 545"/>
                  <a:gd name="T20" fmla="*/ 22 w 687"/>
                  <a:gd name="T21" fmla="*/ 28 h 545"/>
                  <a:gd name="T22" fmla="*/ 13 w 687"/>
                  <a:gd name="T23" fmla="*/ 27 h 545"/>
                  <a:gd name="T24" fmla="*/ 7 w 687"/>
                  <a:gd name="T25" fmla="*/ 26 h 545"/>
                  <a:gd name="T26" fmla="*/ 5 w 687"/>
                  <a:gd name="T27" fmla="*/ 26 h 545"/>
                  <a:gd name="T28" fmla="*/ 5 w 687"/>
                  <a:gd name="T29" fmla="*/ 22 h 545"/>
                  <a:gd name="T30" fmla="*/ 5 w 687"/>
                  <a:gd name="T31" fmla="*/ 16 h 545"/>
                  <a:gd name="T32" fmla="*/ 3 w 687"/>
                  <a:gd name="T33" fmla="*/ 14 h 545"/>
                  <a:gd name="T34" fmla="*/ 3 w 687"/>
                  <a:gd name="T35" fmla="*/ 7 h 545"/>
                  <a:gd name="T36" fmla="*/ 11 w 687"/>
                  <a:gd name="T37" fmla="*/ 4 h 545"/>
                  <a:gd name="T38" fmla="*/ 17 w 687"/>
                  <a:gd name="T39" fmla="*/ 0 h 545"/>
                  <a:gd name="T40" fmla="*/ 26 w 687"/>
                  <a:gd name="T41" fmla="*/ 3 h 545"/>
                  <a:gd name="T42" fmla="*/ 38 w 687"/>
                  <a:gd name="T43" fmla="*/ 2 h 545"/>
                  <a:gd name="T44" fmla="*/ 51 w 687"/>
                  <a:gd name="T45" fmla="*/ 4 h 545"/>
                  <a:gd name="T46" fmla="*/ 61 w 687"/>
                  <a:gd name="T47" fmla="*/ 4 h 545"/>
                  <a:gd name="T48" fmla="*/ 73 w 687"/>
                  <a:gd name="T49" fmla="*/ 5 h 545"/>
                  <a:gd name="T50" fmla="*/ 81 w 687"/>
                  <a:gd name="T51" fmla="*/ 5 h 545"/>
                  <a:gd name="T52" fmla="*/ 88 w 687"/>
                  <a:gd name="T53" fmla="*/ 11 h 545"/>
                  <a:gd name="T54" fmla="*/ 94 w 687"/>
                  <a:gd name="T55" fmla="*/ 14 h 545"/>
                  <a:gd name="T56" fmla="*/ 107 w 687"/>
                  <a:gd name="T57" fmla="*/ 16 h 545"/>
                  <a:gd name="T58" fmla="*/ 112 w 687"/>
                  <a:gd name="T59" fmla="*/ 15 h 545"/>
                  <a:gd name="T60" fmla="*/ 117 w 687"/>
                  <a:gd name="T61" fmla="*/ 19 h 545"/>
                  <a:gd name="T62" fmla="*/ 119 w 687"/>
                  <a:gd name="T63" fmla="*/ 18 h 545"/>
                  <a:gd name="T64" fmla="*/ 128 w 687"/>
                  <a:gd name="T65" fmla="*/ 20 h 545"/>
                  <a:gd name="T66" fmla="*/ 135 w 687"/>
                  <a:gd name="T67" fmla="*/ 20 h 545"/>
                  <a:gd name="T68" fmla="*/ 135 w 687"/>
                  <a:gd name="T69" fmla="*/ 23 h 545"/>
                  <a:gd name="T70" fmla="*/ 135 w 687"/>
                  <a:gd name="T71" fmla="*/ 29 h 545"/>
                  <a:gd name="T72" fmla="*/ 112 w 687"/>
                  <a:gd name="T73" fmla="*/ 41 h 545"/>
                  <a:gd name="T74" fmla="*/ 108 w 687"/>
                  <a:gd name="T75" fmla="*/ 46 h 545"/>
                  <a:gd name="T76" fmla="*/ 99 w 687"/>
                  <a:gd name="T77" fmla="*/ 60 h 545"/>
                  <a:gd name="T78" fmla="*/ 98 w 687"/>
                  <a:gd name="T79" fmla="*/ 64 h 545"/>
                  <a:gd name="T80" fmla="*/ 99 w 687"/>
                  <a:gd name="T81" fmla="*/ 69 h 545"/>
                  <a:gd name="T82" fmla="*/ 103 w 687"/>
                  <a:gd name="T83" fmla="*/ 71 h 545"/>
                  <a:gd name="T84" fmla="*/ 100 w 687"/>
                  <a:gd name="T85" fmla="*/ 76 h 545"/>
                  <a:gd name="T86" fmla="*/ 95 w 687"/>
                  <a:gd name="T87" fmla="*/ 82 h 545"/>
                  <a:gd name="T88" fmla="*/ 93 w 687"/>
                  <a:gd name="T89" fmla="*/ 87 h 545"/>
                  <a:gd name="T90" fmla="*/ 83 w 687"/>
                  <a:gd name="T91" fmla="*/ 93 h 545"/>
                  <a:gd name="T92" fmla="*/ 79 w 687"/>
                  <a:gd name="T93" fmla="*/ 99 h 545"/>
                  <a:gd name="T94" fmla="*/ 73 w 687"/>
                  <a:gd name="T95" fmla="*/ 100 h 545"/>
                  <a:gd name="T96" fmla="*/ 63 w 687"/>
                  <a:gd name="T97" fmla="*/ 100 h 545"/>
                  <a:gd name="T98" fmla="*/ 51 w 687"/>
                  <a:gd name="T99" fmla="*/ 103 h 545"/>
                  <a:gd name="T100" fmla="*/ 45 w 687"/>
                  <a:gd name="T101" fmla="*/ 106 h 545"/>
                  <a:gd name="T102" fmla="*/ 42 w 687"/>
                  <a:gd name="T103" fmla="*/ 109 h 545"/>
                  <a:gd name="T104" fmla="*/ 34 w 687"/>
                  <a:gd name="T105" fmla="*/ 103 h 545"/>
                  <a:gd name="T106" fmla="*/ 32 w 687"/>
                  <a:gd name="T107" fmla="*/ 98 h 545"/>
                  <a:gd name="T108" fmla="*/ 30 w 687"/>
                  <a:gd name="T109" fmla="*/ 95 h 545"/>
                  <a:gd name="T110" fmla="*/ 21 w 687"/>
                  <a:gd name="T111" fmla="*/ 94 h 5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87"/>
                  <a:gd name="T169" fmla="*/ 0 h 545"/>
                  <a:gd name="T170" fmla="*/ 687 w 687"/>
                  <a:gd name="T171" fmla="*/ 545 h 5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89" name="Freeform 187"/>
              <p:cNvSpPr>
                <a:spLocks noChangeAspect="1"/>
              </p:cNvSpPr>
              <p:nvPr/>
            </p:nvSpPr>
            <p:spPr bwMode="gray">
              <a:xfrm>
                <a:off x="2554" y="1794"/>
                <a:ext cx="40" cy="48"/>
              </a:xfrm>
              <a:custGeom>
                <a:avLst/>
                <a:gdLst>
                  <a:gd name="T0" fmla="*/ 25 w 196"/>
                  <a:gd name="T1" fmla="*/ 48 h 239"/>
                  <a:gd name="T2" fmla="*/ 24 w 196"/>
                  <a:gd name="T3" fmla="*/ 44 h 239"/>
                  <a:gd name="T4" fmla="*/ 24 w 196"/>
                  <a:gd name="T5" fmla="*/ 40 h 239"/>
                  <a:gd name="T6" fmla="*/ 20 w 196"/>
                  <a:gd name="T7" fmla="*/ 39 h 239"/>
                  <a:gd name="T8" fmla="*/ 18 w 196"/>
                  <a:gd name="T9" fmla="*/ 37 h 239"/>
                  <a:gd name="T10" fmla="*/ 16 w 196"/>
                  <a:gd name="T11" fmla="*/ 36 h 239"/>
                  <a:gd name="T12" fmla="*/ 11 w 196"/>
                  <a:gd name="T13" fmla="*/ 36 h 239"/>
                  <a:gd name="T14" fmla="*/ 3 w 196"/>
                  <a:gd name="T15" fmla="*/ 40 h 239"/>
                  <a:gd name="T16" fmla="*/ 0 w 196"/>
                  <a:gd name="T17" fmla="*/ 38 h 239"/>
                  <a:gd name="T18" fmla="*/ 2 w 196"/>
                  <a:gd name="T19" fmla="*/ 37 h 239"/>
                  <a:gd name="T20" fmla="*/ 6 w 196"/>
                  <a:gd name="T21" fmla="*/ 37 h 239"/>
                  <a:gd name="T22" fmla="*/ 9 w 196"/>
                  <a:gd name="T23" fmla="*/ 37 h 239"/>
                  <a:gd name="T24" fmla="*/ 5 w 196"/>
                  <a:gd name="T25" fmla="*/ 37 h 239"/>
                  <a:gd name="T26" fmla="*/ 5 w 196"/>
                  <a:gd name="T27" fmla="*/ 35 h 239"/>
                  <a:gd name="T28" fmla="*/ 11 w 196"/>
                  <a:gd name="T29" fmla="*/ 33 h 239"/>
                  <a:gd name="T30" fmla="*/ 16 w 196"/>
                  <a:gd name="T31" fmla="*/ 31 h 239"/>
                  <a:gd name="T32" fmla="*/ 13 w 196"/>
                  <a:gd name="T33" fmla="*/ 31 h 239"/>
                  <a:gd name="T34" fmla="*/ 9 w 196"/>
                  <a:gd name="T35" fmla="*/ 31 h 239"/>
                  <a:gd name="T36" fmla="*/ 8 w 196"/>
                  <a:gd name="T37" fmla="*/ 28 h 239"/>
                  <a:gd name="T38" fmla="*/ 13 w 196"/>
                  <a:gd name="T39" fmla="*/ 21 h 239"/>
                  <a:gd name="T40" fmla="*/ 15 w 196"/>
                  <a:gd name="T41" fmla="*/ 10 h 239"/>
                  <a:gd name="T42" fmla="*/ 18 w 196"/>
                  <a:gd name="T43" fmla="*/ 11 h 239"/>
                  <a:gd name="T44" fmla="*/ 19 w 196"/>
                  <a:gd name="T45" fmla="*/ 13 h 239"/>
                  <a:gd name="T46" fmla="*/ 17 w 196"/>
                  <a:gd name="T47" fmla="*/ 14 h 239"/>
                  <a:gd name="T48" fmla="*/ 17 w 196"/>
                  <a:gd name="T49" fmla="*/ 16 h 239"/>
                  <a:gd name="T50" fmla="*/ 17 w 196"/>
                  <a:gd name="T51" fmla="*/ 19 h 239"/>
                  <a:gd name="T52" fmla="*/ 20 w 196"/>
                  <a:gd name="T53" fmla="*/ 21 h 239"/>
                  <a:gd name="T54" fmla="*/ 22 w 196"/>
                  <a:gd name="T55" fmla="*/ 20 h 239"/>
                  <a:gd name="T56" fmla="*/ 21 w 196"/>
                  <a:gd name="T57" fmla="*/ 18 h 239"/>
                  <a:gd name="T58" fmla="*/ 21 w 196"/>
                  <a:gd name="T59" fmla="*/ 16 h 239"/>
                  <a:gd name="T60" fmla="*/ 23 w 196"/>
                  <a:gd name="T61" fmla="*/ 13 h 239"/>
                  <a:gd name="T62" fmla="*/ 23 w 196"/>
                  <a:gd name="T63" fmla="*/ 10 h 239"/>
                  <a:gd name="T64" fmla="*/ 21 w 196"/>
                  <a:gd name="T65" fmla="*/ 10 h 239"/>
                  <a:gd name="T66" fmla="*/ 21 w 196"/>
                  <a:gd name="T67" fmla="*/ 5 h 239"/>
                  <a:gd name="T68" fmla="*/ 24 w 196"/>
                  <a:gd name="T69" fmla="*/ 2 h 239"/>
                  <a:gd name="T70" fmla="*/ 28 w 196"/>
                  <a:gd name="T71" fmla="*/ 1 h 239"/>
                  <a:gd name="T72" fmla="*/ 33 w 196"/>
                  <a:gd name="T73" fmla="*/ 0 h 239"/>
                  <a:gd name="T74" fmla="*/ 37 w 196"/>
                  <a:gd name="T75" fmla="*/ 1 h 239"/>
                  <a:gd name="T76" fmla="*/ 40 w 196"/>
                  <a:gd name="T77" fmla="*/ 3 h 239"/>
                  <a:gd name="T78" fmla="*/ 35 w 196"/>
                  <a:gd name="T79" fmla="*/ 15 h 239"/>
                  <a:gd name="T80" fmla="*/ 39 w 196"/>
                  <a:gd name="T81" fmla="*/ 18 h 239"/>
                  <a:gd name="T82" fmla="*/ 37 w 196"/>
                  <a:gd name="T83" fmla="*/ 22 h 239"/>
                  <a:gd name="T84" fmla="*/ 35 w 196"/>
                  <a:gd name="T85" fmla="*/ 26 h 239"/>
                  <a:gd name="T86" fmla="*/ 32 w 196"/>
                  <a:gd name="T87" fmla="*/ 29 h 239"/>
                  <a:gd name="T88" fmla="*/ 28 w 196"/>
                  <a:gd name="T89" fmla="*/ 28 h 239"/>
                  <a:gd name="T90" fmla="*/ 28 w 196"/>
                  <a:gd name="T91" fmla="*/ 32 h 239"/>
                  <a:gd name="T92" fmla="*/ 28 w 196"/>
                  <a:gd name="T93" fmla="*/ 37 h 239"/>
                  <a:gd name="T94" fmla="*/ 27 w 196"/>
                  <a:gd name="T95" fmla="*/ 42 h 239"/>
                  <a:gd name="T96" fmla="*/ 28 w 196"/>
                  <a:gd name="T97" fmla="*/ 47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239"/>
                  <a:gd name="T149" fmla="*/ 196 w 196"/>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90" name="Freeform 188"/>
              <p:cNvSpPr>
                <a:spLocks noChangeAspect="1"/>
              </p:cNvSpPr>
              <p:nvPr/>
            </p:nvSpPr>
            <p:spPr bwMode="gray">
              <a:xfrm>
                <a:off x="2414" y="1980"/>
                <a:ext cx="35" cy="71"/>
              </a:xfrm>
              <a:custGeom>
                <a:avLst/>
                <a:gdLst>
                  <a:gd name="T0" fmla="*/ 22 w 177"/>
                  <a:gd name="T1" fmla="*/ 65 h 356"/>
                  <a:gd name="T2" fmla="*/ 23 w 177"/>
                  <a:gd name="T3" fmla="*/ 61 h 356"/>
                  <a:gd name="T4" fmla="*/ 27 w 177"/>
                  <a:gd name="T5" fmla="*/ 57 h 356"/>
                  <a:gd name="T6" fmla="*/ 25 w 177"/>
                  <a:gd name="T7" fmla="*/ 53 h 356"/>
                  <a:gd name="T8" fmla="*/ 24 w 177"/>
                  <a:gd name="T9" fmla="*/ 47 h 356"/>
                  <a:gd name="T10" fmla="*/ 26 w 177"/>
                  <a:gd name="T11" fmla="*/ 43 h 356"/>
                  <a:gd name="T12" fmla="*/ 23 w 177"/>
                  <a:gd name="T13" fmla="*/ 39 h 356"/>
                  <a:gd name="T14" fmla="*/ 24 w 177"/>
                  <a:gd name="T15" fmla="*/ 34 h 356"/>
                  <a:gd name="T16" fmla="*/ 28 w 177"/>
                  <a:gd name="T17" fmla="*/ 31 h 356"/>
                  <a:gd name="T18" fmla="*/ 27 w 177"/>
                  <a:gd name="T19" fmla="*/ 27 h 356"/>
                  <a:gd name="T20" fmla="*/ 28 w 177"/>
                  <a:gd name="T21" fmla="*/ 23 h 356"/>
                  <a:gd name="T22" fmla="*/ 29 w 177"/>
                  <a:gd name="T23" fmla="*/ 17 h 356"/>
                  <a:gd name="T24" fmla="*/ 33 w 177"/>
                  <a:gd name="T25" fmla="*/ 11 h 356"/>
                  <a:gd name="T26" fmla="*/ 35 w 177"/>
                  <a:gd name="T27" fmla="*/ 7 h 356"/>
                  <a:gd name="T28" fmla="*/ 32 w 177"/>
                  <a:gd name="T29" fmla="*/ 3 h 356"/>
                  <a:gd name="T30" fmla="*/ 26 w 177"/>
                  <a:gd name="T31" fmla="*/ 2 h 356"/>
                  <a:gd name="T32" fmla="*/ 19 w 177"/>
                  <a:gd name="T33" fmla="*/ 3 h 356"/>
                  <a:gd name="T34" fmla="*/ 14 w 177"/>
                  <a:gd name="T35" fmla="*/ 2 h 356"/>
                  <a:gd name="T36" fmla="*/ 12 w 177"/>
                  <a:gd name="T37" fmla="*/ 0 h 356"/>
                  <a:gd name="T38" fmla="*/ 7 w 177"/>
                  <a:gd name="T39" fmla="*/ 4 h 356"/>
                  <a:gd name="T40" fmla="*/ 9 w 177"/>
                  <a:gd name="T41" fmla="*/ 15 h 356"/>
                  <a:gd name="T42" fmla="*/ 8 w 177"/>
                  <a:gd name="T43" fmla="*/ 21 h 356"/>
                  <a:gd name="T44" fmla="*/ 6 w 177"/>
                  <a:gd name="T45" fmla="*/ 26 h 356"/>
                  <a:gd name="T46" fmla="*/ 6 w 177"/>
                  <a:gd name="T47" fmla="*/ 31 h 356"/>
                  <a:gd name="T48" fmla="*/ 3 w 177"/>
                  <a:gd name="T49" fmla="*/ 37 h 356"/>
                  <a:gd name="T50" fmla="*/ 1 w 177"/>
                  <a:gd name="T51" fmla="*/ 44 h 356"/>
                  <a:gd name="T52" fmla="*/ 0 w 177"/>
                  <a:gd name="T53" fmla="*/ 47 h 356"/>
                  <a:gd name="T54" fmla="*/ 4 w 177"/>
                  <a:gd name="T55" fmla="*/ 52 h 356"/>
                  <a:gd name="T56" fmla="*/ 8 w 177"/>
                  <a:gd name="T57" fmla="*/ 50 h 356"/>
                  <a:gd name="T58" fmla="*/ 7 w 177"/>
                  <a:gd name="T59" fmla="*/ 52 h 356"/>
                  <a:gd name="T60" fmla="*/ 7 w 177"/>
                  <a:gd name="T61" fmla="*/ 58 h 356"/>
                  <a:gd name="T62" fmla="*/ 7 w 177"/>
                  <a:gd name="T63" fmla="*/ 64 h 356"/>
                  <a:gd name="T64" fmla="*/ 6 w 177"/>
                  <a:gd name="T65" fmla="*/ 68 h 356"/>
                  <a:gd name="T66" fmla="*/ 6 w 177"/>
                  <a:gd name="T67" fmla="*/ 71 h 356"/>
                  <a:gd name="T68" fmla="*/ 11 w 177"/>
                  <a:gd name="T69" fmla="*/ 70 h 356"/>
                  <a:gd name="T70" fmla="*/ 15 w 177"/>
                  <a:gd name="T71" fmla="*/ 71 h 356"/>
                  <a:gd name="T72" fmla="*/ 19 w 177"/>
                  <a:gd name="T73" fmla="*/ 70 h 356"/>
                  <a:gd name="T74" fmla="*/ 22 w 177"/>
                  <a:gd name="T75" fmla="*/ 69 h 3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7"/>
                  <a:gd name="T115" fmla="*/ 0 h 356"/>
                  <a:gd name="T116" fmla="*/ 177 w 177"/>
                  <a:gd name="T117" fmla="*/ 356 h 3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91" name="Freeform 189"/>
              <p:cNvSpPr>
                <a:spLocks noChangeAspect="1"/>
              </p:cNvSpPr>
              <p:nvPr/>
            </p:nvSpPr>
            <p:spPr bwMode="gray">
              <a:xfrm>
                <a:off x="2581" y="1767"/>
                <a:ext cx="98" cy="131"/>
              </a:xfrm>
              <a:custGeom>
                <a:avLst/>
                <a:gdLst>
                  <a:gd name="T0" fmla="*/ 54 w 490"/>
                  <a:gd name="T1" fmla="*/ 14 h 659"/>
                  <a:gd name="T2" fmla="*/ 51 w 490"/>
                  <a:gd name="T3" fmla="*/ 11 h 659"/>
                  <a:gd name="T4" fmla="*/ 46 w 490"/>
                  <a:gd name="T5" fmla="*/ 10 h 659"/>
                  <a:gd name="T6" fmla="*/ 42 w 490"/>
                  <a:gd name="T7" fmla="*/ 8 h 659"/>
                  <a:gd name="T8" fmla="*/ 39 w 490"/>
                  <a:gd name="T9" fmla="*/ 1 h 659"/>
                  <a:gd name="T10" fmla="*/ 32 w 490"/>
                  <a:gd name="T11" fmla="*/ 0 h 659"/>
                  <a:gd name="T12" fmla="*/ 33 w 490"/>
                  <a:gd name="T13" fmla="*/ 6 h 659"/>
                  <a:gd name="T14" fmla="*/ 30 w 490"/>
                  <a:gd name="T15" fmla="*/ 11 h 659"/>
                  <a:gd name="T16" fmla="*/ 32 w 490"/>
                  <a:gd name="T17" fmla="*/ 14 h 659"/>
                  <a:gd name="T18" fmla="*/ 32 w 490"/>
                  <a:gd name="T19" fmla="*/ 17 h 659"/>
                  <a:gd name="T20" fmla="*/ 29 w 490"/>
                  <a:gd name="T21" fmla="*/ 21 h 659"/>
                  <a:gd name="T22" fmla="*/ 28 w 490"/>
                  <a:gd name="T23" fmla="*/ 28 h 659"/>
                  <a:gd name="T24" fmla="*/ 25 w 490"/>
                  <a:gd name="T25" fmla="*/ 27 h 659"/>
                  <a:gd name="T26" fmla="*/ 14 w 490"/>
                  <a:gd name="T27" fmla="*/ 23 h 659"/>
                  <a:gd name="T28" fmla="*/ 12 w 490"/>
                  <a:gd name="T29" fmla="*/ 28 h 659"/>
                  <a:gd name="T30" fmla="*/ 17 w 490"/>
                  <a:gd name="T31" fmla="*/ 32 h 659"/>
                  <a:gd name="T32" fmla="*/ 11 w 490"/>
                  <a:gd name="T33" fmla="*/ 40 h 659"/>
                  <a:gd name="T34" fmla="*/ 11 w 490"/>
                  <a:gd name="T35" fmla="*/ 48 h 659"/>
                  <a:gd name="T36" fmla="*/ 7 w 490"/>
                  <a:gd name="T37" fmla="*/ 55 h 659"/>
                  <a:gd name="T38" fmla="*/ 0 w 490"/>
                  <a:gd name="T39" fmla="*/ 56 h 659"/>
                  <a:gd name="T40" fmla="*/ 1 w 490"/>
                  <a:gd name="T41" fmla="*/ 67 h 659"/>
                  <a:gd name="T42" fmla="*/ 1 w 490"/>
                  <a:gd name="T43" fmla="*/ 75 h 659"/>
                  <a:gd name="T44" fmla="*/ 3 w 490"/>
                  <a:gd name="T45" fmla="*/ 82 h 659"/>
                  <a:gd name="T46" fmla="*/ 2 w 490"/>
                  <a:gd name="T47" fmla="*/ 88 h 659"/>
                  <a:gd name="T48" fmla="*/ 3 w 490"/>
                  <a:gd name="T49" fmla="*/ 95 h 659"/>
                  <a:gd name="T50" fmla="*/ 12 w 490"/>
                  <a:gd name="T51" fmla="*/ 101 h 659"/>
                  <a:gd name="T52" fmla="*/ 19 w 490"/>
                  <a:gd name="T53" fmla="*/ 112 h 659"/>
                  <a:gd name="T54" fmla="*/ 17 w 490"/>
                  <a:gd name="T55" fmla="*/ 126 h 659"/>
                  <a:gd name="T56" fmla="*/ 31 w 490"/>
                  <a:gd name="T57" fmla="*/ 126 h 659"/>
                  <a:gd name="T58" fmla="*/ 42 w 490"/>
                  <a:gd name="T59" fmla="*/ 128 h 659"/>
                  <a:gd name="T60" fmla="*/ 48 w 490"/>
                  <a:gd name="T61" fmla="*/ 131 h 659"/>
                  <a:gd name="T62" fmla="*/ 55 w 490"/>
                  <a:gd name="T63" fmla="*/ 130 h 659"/>
                  <a:gd name="T64" fmla="*/ 69 w 490"/>
                  <a:gd name="T65" fmla="*/ 125 h 659"/>
                  <a:gd name="T66" fmla="*/ 77 w 490"/>
                  <a:gd name="T67" fmla="*/ 127 h 659"/>
                  <a:gd name="T68" fmla="*/ 76 w 490"/>
                  <a:gd name="T69" fmla="*/ 117 h 659"/>
                  <a:gd name="T70" fmla="*/ 85 w 490"/>
                  <a:gd name="T71" fmla="*/ 110 h 659"/>
                  <a:gd name="T72" fmla="*/ 78 w 490"/>
                  <a:gd name="T73" fmla="*/ 101 h 659"/>
                  <a:gd name="T74" fmla="*/ 70 w 490"/>
                  <a:gd name="T75" fmla="*/ 87 h 659"/>
                  <a:gd name="T76" fmla="*/ 66 w 490"/>
                  <a:gd name="T77" fmla="*/ 82 h 659"/>
                  <a:gd name="T78" fmla="*/ 74 w 490"/>
                  <a:gd name="T79" fmla="*/ 81 h 659"/>
                  <a:gd name="T80" fmla="*/ 89 w 490"/>
                  <a:gd name="T81" fmla="*/ 73 h 659"/>
                  <a:gd name="T82" fmla="*/ 95 w 490"/>
                  <a:gd name="T83" fmla="*/ 73 h 659"/>
                  <a:gd name="T84" fmla="*/ 98 w 490"/>
                  <a:gd name="T85" fmla="*/ 64 h 659"/>
                  <a:gd name="T86" fmla="*/ 94 w 490"/>
                  <a:gd name="T87" fmla="*/ 52 h 659"/>
                  <a:gd name="T88" fmla="*/ 93 w 490"/>
                  <a:gd name="T89" fmla="*/ 41 h 659"/>
                  <a:gd name="T90" fmla="*/ 92 w 490"/>
                  <a:gd name="T91" fmla="*/ 32 h 659"/>
                  <a:gd name="T92" fmla="*/ 90 w 490"/>
                  <a:gd name="T93" fmla="*/ 21 h 659"/>
                  <a:gd name="T94" fmla="*/ 81 w 490"/>
                  <a:gd name="T95" fmla="*/ 15 h 659"/>
                  <a:gd name="T96" fmla="*/ 77 w 490"/>
                  <a:gd name="T97" fmla="*/ 11 h 659"/>
                  <a:gd name="T98" fmla="*/ 70 w 490"/>
                  <a:gd name="T99" fmla="*/ 12 h 659"/>
                  <a:gd name="T100" fmla="*/ 72 w 490"/>
                  <a:gd name="T101" fmla="*/ 8 h 659"/>
                  <a:gd name="T102" fmla="*/ 66 w 490"/>
                  <a:gd name="T103" fmla="*/ 14 h 659"/>
                  <a:gd name="T104" fmla="*/ 60 w 490"/>
                  <a:gd name="T105" fmla="*/ 17 h 659"/>
                  <a:gd name="T106" fmla="*/ 52 w 490"/>
                  <a:gd name="T107" fmla="*/ 17 h 6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
                  <a:gd name="T163" fmla="*/ 0 h 659"/>
                  <a:gd name="T164" fmla="*/ 490 w 490"/>
                  <a:gd name="T165" fmla="*/ 659 h 65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192" name="Group 190"/>
              <p:cNvGrpSpPr>
                <a:grpSpLocks noChangeAspect="1"/>
              </p:cNvGrpSpPr>
              <p:nvPr/>
            </p:nvGrpSpPr>
            <p:grpSpPr bwMode="auto">
              <a:xfrm>
                <a:off x="2465" y="1836"/>
                <a:ext cx="156" cy="154"/>
                <a:chOff x="2465" y="1836"/>
                <a:chExt cx="156" cy="154"/>
              </a:xfrm>
              <a:grpFill/>
            </p:grpSpPr>
            <p:sp>
              <p:nvSpPr>
                <p:cNvPr id="223" name="Freeform 191"/>
                <p:cNvSpPr>
                  <a:spLocks noChangeAspect="1"/>
                </p:cNvSpPr>
                <p:nvPr/>
              </p:nvSpPr>
              <p:spPr bwMode="gray">
                <a:xfrm>
                  <a:off x="2610" y="1966"/>
                  <a:ext cx="11" cy="24"/>
                </a:xfrm>
                <a:custGeom>
                  <a:avLst/>
                  <a:gdLst>
                    <a:gd name="T0" fmla="*/ 9 w 52"/>
                    <a:gd name="T1" fmla="*/ 0 h 121"/>
                    <a:gd name="T2" fmla="*/ 10 w 52"/>
                    <a:gd name="T3" fmla="*/ 0 h 121"/>
                    <a:gd name="T4" fmla="*/ 10 w 52"/>
                    <a:gd name="T5" fmla="*/ 6 h 121"/>
                    <a:gd name="T6" fmla="*/ 11 w 52"/>
                    <a:gd name="T7" fmla="*/ 12 h 121"/>
                    <a:gd name="T8" fmla="*/ 11 w 52"/>
                    <a:gd name="T9" fmla="*/ 14 h 121"/>
                    <a:gd name="T10" fmla="*/ 10 w 52"/>
                    <a:gd name="T11" fmla="*/ 16 h 121"/>
                    <a:gd name="T12" fmla="*/ 9 w 52"/>
                    <a:gd name="T13" fmla="*/ 18 h 121"/>
                    <a:gd name="T14" fmla="*/ 9 w 52"/>
                    <a:gd name="T15" fmla="*/ 20 h 121"/>
                    <a:gd name="T16" fmla="*/ 7 w 52"/>
                    <a:gd name="T17" fmla="*/ 23 h 121"/>
                    <a:gd name="T18" fmla="*/ 7 w 52"/>
                    <a:gd name="T19" fmla="*/ 24 h 121"/>
                    <a:gd name="T20" fmla="*/ 6 w 52"/>
                    <a:gd name="T21" fmla="*/ 23 h 121"/>
                    <a:gd name="T22" fmla="*/ 5 w 52"/>
                    <a:gd name="T23" fmla="*/ 22 h 121"/>
                    <a:gd name="T24" fmla="*/ 3 w 52"/>
                    <a:gd name="T25" fmla="*/ 22 h 121"/>
                    <a:gd name="T26" fmla="*/ 3 w 52"/>
                    <a:gd name="T27" fmla="*/ 20 h 121"/>
                    <a:gd name="T28" fmla="*/ 3 w 52"/>
                    <a:gd name="T29" fmla="*/ 19 h 121"/>
                    <a:gd name="T30" fmla="*/ 2 w 52"/>
                    <a:gd name="T31" fmla="*/ 18 h 121"/>
                    <a:gd name="T32" fmla="*/ 1 w 52"/>
                    <a:gd name="T33" fmla="*/ 17 h 121"/>
                    <a:gd name="T34" fmla="*/ 1 w 52"/>
                    <a:gd name="T35" fmla="*/ 13 h 121"/>
                    <a:gd name="T36" fmla="*/ 0 w 52"/>
                    <a:gd name="T37" fmla="*/ 12 h 121"/>
                    <a:gd name="T38" fmla="*/ 0 w 52"/>
                    <a:gd name="T39" fmla="*/ 9 h 121"/>
                    <a:gd name="T40" fmla="*/ 1 w 52"/>
                    <a:gd name="T41" fmla="*/ 6 h 121"/>
                    <a:gd name="T42" fmla="*/ 2 w 52"/>
                    <a:gd name="T43" fmla="*/ 6 h 121"/>
                    <a:gd name="T44" fmla="*/ 3 w 52"/>
                    <a:gd name="T45" fmla="*/ 6 h 121"/>
                    <a:gd name="T46" fmla="*/ 6 w 52"/>
                    <a:gd name="T47" fmla="*/ 4 h 121"/>
                    <a:gd name="T48" fmla="*/ 8 w 52"/>
                    <a:gd name="T49" fmla="*/ 4 h 121"/>
                    <a:gd name="T50" fmla="*/ 8 w 52"/>
                    <a:gd name="T51" fmla="*/ 3 h 121"/>
                    <a:gd name="T52" fmla="*/ 9 w 52"/>
                    <a:gd name="T53" fmla="*/ 0 h 1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121"/>
                    <a:gd name="T83" fmla="*/ 52 w 52"/>
                    <a:gd name="T84" fmla="*/ 121 h 1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24" name="Freeform 192"/>
                <p:cNvSpPr>
                  <a:spLocks noChangeAspect="1"/>
                </p:cNvSpPr>
                <p:nvPr/>
              </p:nvSpPr>
              <p:spPr bwMode="gray">
                <a:xfrm>
                  <a:off x="2465" y="1836"/>
                  <a:ext cx="139" cy="140"/>
                </a:xfrm>
                <a:custGeom>
                  <a:avLst/>
                  <a:gdLst>
                    <a:gd name="T0" fmla="*/ 70 w 694"/>
                    <a:gd name="T1" fmla="*/ 7 h 700"/>
                    <a:gd name="T2" fmla="*/ 64 w 694"/>
                    <a:gd name="T3" fmla="*/ 20 h 700"/>
                    <a:gd name="T4" fmla="*/ 57 w 694"/>
                    <a:gd name="T5" fmla="*/ 28 h 700"/>
                    <a:gd name="T6" fmla="*/ 50 w 694"/>
                    <a:gd name="T7" fmla="*/ 31 h 700"/>
                    <a:gd name="T8" fmla="*/ 38 w 694"/>
                    <a:gd name="T9" fmla="*/ 27 h 700"/>
                    <a:gd name="T10" fmla="*/ 32 w 694"/>
                    <a:gd name="T11" fmla="*/ 28 h 700"/>
                    <a:gd name="T12" fmla="*/ 35 w 694"/>
                    <a:gd name="T13" fmla="*/ 40 h 700"/>
                    <a:gd name="T14" fmla="*/ 32 w 694"/>
                    <a:gd name="T15" fmla="*/ 41 h 700"/>
                    <a:gd name="T16" fmla="*/ 19 w 694"/>
                    <a:gd name="T17" fmla="*/ 39 h 700"/>
                    <a:gd name="T18" fmla="*/ 10 w 694"/>
                    <a:gd name="T19" fmla="*/ 41 h 700"/>
                    <a:gd name="T20" fmla="*/ 0 w 694"/>
                    <a:gd name="T21" fmla="*/ 47 h 700"/>
                    <a:gd name="T22" fmla="*/ 2 w 694"/>
                    <a:gd name="T23" fmla="*/ 50 h 700"/>
                    <a:gd name="T24" fmla="*/ 2 w 694"/>
                    <a:gd name="T25" fmla="*/ 53 h 700"/>
                    <a:gd name="T26" fmla="*/ 9 w 694"/>
                    <a:gd name="T27" fmla="*/ 55 h 700"/>
                    <a:gd name="T28" fmla="*/ 21 w 694"/>
                    <a:gd name="T29" fmla="*/ 59 h 700"/>
                    <a:gd name="T30" fmla="*/ 26 w 694"/>
                    <a:gd name="T31" fmla="*/ 60 h 700"/>
                    <a:gd name="T32" fmla="*/ 30 w 694"/>
                    <a:gd name="T33" fmla="*/ 66 h 700"/>
                    <a:gd name="T34" fmla="*/ 29 w 694"/>
                    <a:gd name="T35" fmla="*/ 70 h 700"/>
                    <a:gd name="T36" fmla="*/ 38 w 694"/>
                    <a:gd name="T37" fmla="*/ 79 h 700"/>
                    <a:gd name="T38" fmla="*/ 40 w 694"/>
                    <a:gd name="T39" fmla="*/ 88 h 700"/>
                    <a:gd name="T40" fmla="*/ 44 w 694"/>
                    <a:gd name="T41" fmla="*/ 95 h 700"/>
                    <a:gd name="T42" fmla="*/ 39 w 694"/>
                    <a:gd name="T43" fmla="*/ 105 h 700"/>
                    <a:gd name="T44" fmla="*/ 39 w 694"/>
                    <a:gd name="T45" fmla="*/ 109 h 700"/>
                    <a:gd name="T46" fmla="*/ 32 w 694"/>
                    <a:gd name="T47" fmla="*/ 126 h 700"/>
                    <a:gd name="T48" fmla="*/ 44 w 694"/>
                    <a:gd name="T49" fmla="*/ 133 h 700"/>
                    <a:gd name="T50" fmla="*/ 62 w 694"/>
                    <a:gd name="T51" fmla="*/ 134 h 700"/>
                    <a:gd name="T52" fmla="*/ 72 w 694"/>
                    <a:gd name="T53" fmla="*/ 140 h 700"/>
                    <a:gd name="T54" fmla="*/ 86 w 694"/>
                    <a:gd name="T55" fmla="*/ 139 h 700"/>
                    <a:gd name="T56" fmla="*/ 91 w 694"/>
                    <a:gd name="T57" fmla="*/ 126 h 700"/>
                    <a:gd name="T58" fmla="*/ 98 w 694"/>
                    <a:gd name="T59" fmla="*/ 123 h 700"/>
                    <a:gd name="T60" fmla="*/ 105 w 694"/>
                    <a:gd name="T61" fmla="*/ 125 h 700"/>
                    <a:gd name="T62" fmla="*/ 111 w 694"/>
                    <a:gd name="T63" fmla="*/ 126 h 700"/>
                    <a:gd name="T64" fmla="*/ 119 w 694"/>
                    <a:gd name="T65" fmla="*/ 129 h 700"/>
                    <a:gd name="T66" fmla="*/ 128 w 694"/>
                    <a:gd name="T67" fmla="*/ 122 h 700"/>
                    <a:gd name="T68" fmla="*/ 134 w 694"/>
                    <a:gd name="T69" fmla="*/ 117 h 700"/>
                    <a:gd name="T70" fmla="*/ 127 w 694"/>
                    <a:gd name="T71" fmla="*/ 110 h 700"/>
                    <a:gd name="T72" fmla="*/ 125 w 694"/>
                    <a:gd name="T73" fmla="*/ 102 h 700"/>
                    <a:gd name="T74" fmla="*/ 128 w 694"/>
                    <a:gd name="T75" fmla="*/ 95 h 700"/>
                    <a:gd name="T76" fmla="*/ 127 w 694"/>
                    <a:gd name="T77" fmla="*/ 86 h 700"/>
                    <a:gd name="T78" fmla="*/ 124 w 694"/>
                    <a:gd name="T79" fmla="*/ 78 h 700"/>
                    <a:gd name="T80" fmla="*/ 117 w 694"/>
                    <a:gd name="T81" fmla="*/ 77 h 700"/>
                    <a:gd name="T82" fmla="*/ 121 w 694"/>
                    <a:gd name="T83" fmla="*/ 71 h 700"/>
                    <a:gd name="T84" fmla="*/ 127 w 694"/>
                    <a:gd name="T85" fmla="*/ 60 h 700"/>
                    <a:gd name="T86" fmla="*/ 133 w 694"/>
                    <a:gd name="T87" fmla="*/ 56 h 700"/>
                    <a:gd name="T88" fmla="*/ 139 w 694"/>
                    <a:gd name="T89" fmla="*/ 36 h 700"/>
                    <a:gd name="T90" fmla="*/ 122 w 694"/>
                    <a:gd name="T91" fmla="*/ 29 h 700"/>
                    <a:gd name="T92" fmla="*/ 110 w 694"/>
                    <a:gd name="T93" fmla="*/ 25 h 700"/>
                    <a:gd name="T94" fmla="*/ 105 w 694"/>
                    <a:gd name="T95" fmla="*/ 16 h 700"/>
                    <a:gd name="T96" fmla="*/ 98 w 694"/>
                    <a:gd name="T97" fmla="*/ 19 h 700"/>
                    <a:gd name="T98" fmla="*/ 91 w 694"/>
                    <a:gd name="T99" fmla="*/ 10 h 700"/>
                    <a:gd name="T100" fmla="*/ 82 w 694"/>
                    <a:gd name="T101" fmla="*/ 3 h 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4"/>
                    <a:gd name="T154" fmla="*/ 0 h 700"/>
                    <a:gd name="T155" fmla="*/ 694 w 694"/>
                    <a:gd name="T156" fmla="*/ 700 h 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grpSp>
            <p:nvGrpSpPr>
              <p:cNvPr id="193" name="Group 193"/>
              <p:cNvGrpSpPr>
                <a:grpSpLocks noChangeAspect="1"/>
              </p:cNvGrpSpPr>
              <p:nvPr/>
            </p:nvGrpSpPr>
            <p:grpSpPr bwMode="auto">
              <a:xfrm>
                <a:off x="2428" y="1692"/>
                <a:ext cx="108" cy="163"/>
                <a:chOff x="2428" y="1692"/>
                <a:chExt cx="108" cy="163"/>
              </a:xfrm>
              <a:grpFill/>
            </p:grpSpPr>
            <p:sp>
              <p:nvSpPr>
                <p:cNvPr id="221" name="Freeform 194"/>
                <p:cNvSpPr>
                  <a:spLocks noChangeAspect="1"/>
                </p:cNvSpPr>
                <p:nvPr/>
              </p:nvSpPr>
              <p:spPr bwMode="gray">
                <a:xfrm>
                  <a:off x="2450" y="1692"/>
                  <a:ext cx="86" cy="163"/>
                </a:xfrm>
                <a:custGeom>
                  <a:avLst/>
                  <a:gdLst>
                    <a:gd name="T0" fmla="*/ 45 w 430"/>
                    <a:gd name="T1" fmla="*/ 152 h 814"/>
                    <a:gd name="T2" fmla="*/ 52 w 430"/>
                    <a:gd name="T3" fmla="*/ 148 h 814"/>
                    <a:gd name="T4" fmla="*/ 66 w 430"/>
                    <a:gd name="T5" fmla="*/ 149 h 814"/>
                    <a:gd name="T6" fmla="*/ 82 w 430"/>
                    <a:gd name="T7" fmla="*/ 140 h 814"/>
                    <a:gd name="T8" fmla="*/ 76 w 430"/>
                    <a:gd name="T9" fmla="*/ 135 h 814"/>
                    <a:gd name="T10" fmla="*/ 79 w 430"/>
                    <a:gd name="T11" fmla="*/ 132 h 814"/>
                    <a:gd name="T12" fmla="*/ 85 w 430"/>
                    <a:gd name="T13" fmla="*/ 126 h 814"/>
                    <a:gd name="T14" fmla="*/ 80 w 430"/>
                    <a:gd name="T15" fmla="*/ 111 h 814"/>
                    <a:gd name="T16" fmla="*/ 67 w 430"/>
                    <a:gd name="T17" fmla="*/ 113 h 814"/>
                    <a:gd name="T18" fmla="*/ 68 w 430"/>
                    <a:gd name="T19" fmla="*/ 102 h 814"/>
                    <a:gd name="T20" fmla="*/ 69 w 430"/>
                    <a:gd name="T21" fmla="*/ 99 h 814"/>
                    <a:gd name="T22" fmla="*/ 63 w 430"/>
                    <a:gd name="T23" fmla="*/ 87 h 814"/>
                    <a:gd name="T24" fmla="*/ 54 w 430"/>
                    <a:gd name="T25" fmla="*/ 77 h 814"/>
                    <a:gd name="T26" fmla="*/ 46 w 430"/>
                    <a:gd name="T27" fmla="*/ 59 h 814"/>
                    <a:gd name="T28" fmla="*/ 31 w 430"/>
                    <a:gd name="T29" fmla="*/ 53 h 814"/>
                    <a:gd name="T30" fmla="*/ 36 w 430"/>
                    <a:gd name="T31" fmla="*/ 46 h 814"/>
                    <a:gd name="T32" fmla="*/ 40 w 430"/>
                    <a:gd name="T33" fmla="*/ 40 h 814"/>
                    <a:gd name="T34" fmla="*/ 47 w 430"/>
                    <a:gd name="T35" fmla="*/ 22 h 814"/>
                    <a:gd name="T36" fmla="*/ 31 w 430"/>
                    <a:gd name="T37" fmla="*/ 19 h 814"/>
                    <a:gd name="T38" fmla="*/ 20 w 430"/>
                    <a:gd name="T39" fmla="*/ 21 h 814"/>
                    <a:gd name="T40" fmla="*/ 22 w 430"/>
                    <a:gd name="T41" fmla="*/ 16 h 814"/>
                    <a:gd name="T42" fmla="*/ 30 w 430"/>
                    <a:gd name="T43" fmla="*/ 0 h 814"/>
                    <a:gd name="T44" fmla="*/ 15 w 430"/>
                    <a:gd name="T45" fmla="*/ 1 h 814"/>
                    <a:gd name="T46" fmla="*/ 7 w 430"/>
                    <a:gd name="T47" fmla="*/ 12 h 814"/>
                    <a:gd name="T48" fmla="*/ 5 w 430"/>
                    <a:gd name="T49" fmla="*/ 23 h 814"/>
                    <a:gd name="T50" fmla="*/ 7 w 430"/>
                    <a:gd name="T51" fmla="*/ 27 h 814"/>
                    <a:gd name="T52" fmla="*/ 5 w 430"/>
                    <a:gd name="T53" fmla="*/ 32 h 814"/>
                    <a:gd name="T54" fmla="*/ 1 w 430"/>
                    <a:gd name="T55" fmla="*/ 39 h 814"/>
                    <a:gd name="T56" fmla="*/ 7 w 430"/>
                    <a:gd name="T57" fmla="*/ 43 h 814"/>
                    <a:gd name="T58" fmla="*/ 6 w 430"/>
                    <a:gd name="T59" fmla="*/ 51 h 814"/>
                    <a:gd name="T60" fmla="*/ 7 w 430"/>
                    <a:gd name="T61" fmla="*/ 57 h 814"/>
                    <a:gd name="T62" fmla="*/ 6 w 430"/>
                    <a:gd name="T63" fmla="*/ 66 h 814"/>
                    <a:gd name="T64" fmla="*/ 11 w 430"/>
                    <a:gd name="T65" fmla="*/ 50 h 814"/>
                    <a:gd name="T66" fmla="*/ 11 w 430"/>
                    <a:gd name="T67" fmla="*/ 55 h 814"/>
                    <a:gd name="T68" fmla="*/ 16 w 430"/>
                    <a:gd name="T69" fmla="*/ 54 h 814"/>
                    <a:gd name="T70" fmla="*/ 15 w 430"/>
                    <a:gd name="T71" fmla="*/ 62 h 814"/>
                    <a:gd name="T72" fmla="*/ 12 w 430"/>
                    <a:gd name="T73" fmla="*/ 74 h 814"/>
                    <a:gd name="T74" fmla="*/ 13 w 430"/>
                    <a:gd name="T75" fmla="*/ 77 h 814"/>
                    <a:gd name="T76" fmla="*/ 19 w 430"/>
                    <a:gd name="T77" fmla="*/ 76 h 814"/>
                    <a:gd name="T78" fmla="*/ 32 w 430"/>
                    <a:gd name="T79" fmla="*/ 75 h 814"/>
                    <a:gd name="T80" fmla="*/ 29 w 430"/>
                    <a:gd name="T81" fmla="*/ 86 h 814"/>
                    <a:gd name="T82" fmla="*/ 36 w 430"/>
                    <a:gd name="T83" fmla="*/ 88 h 814"/>
                    <a:gd name="T84" fmla="*/ 36 w 430"/>
                    <a:gd name="T85" fmla="*/ 96 h 814"/>
                    <a:gd name="T86" fmla="*/ 34 w 430"/>
                    <a:gd name="T87" fmla="*/ 105 h 814"/>
                    <a:gd name="T88" fmla="*/ 20 w 430"/>
                    <a:gd name="T89" fmla="*/ 112 h 814"/>
                    <a:gd name="T90" fmla="*/ 22 w 430"/>
                    <a:gd name="T91" fmla="*/ 123 h 814"/>
                    <a:gd name="T92" fmla="*/ 12 w 430"/>
                    <a:gd name="T93" fmla="*/ 135 h 814"/>
                    <a:gd name="T94" fmla="*/ 19 w 430"/>
                    <a:gd name="T95" fmla="*/ 135 h 814"/>
                    <a:gd name="T96" fmla="*/ 28 w 430"/>
                    <a:gd name="T97" fmla="*/ 139 h 814"/>
                    <a:gd name="T98" fmla="*/ 39 w 430"/>
                    <a:gd name="T99" fmla="*/ 133 h 814"/>
                    <a:gd name="T100" fmla="*/ 31 w 430"/>
                    <a:gd name="T101" fmla="*/ 142 h 814"/>
                    <a:gd name="T102" fmla="*/ 9 w 430"/>
                    <a:gd name="T103" fmla="*/ 158 h 814"/>
                    <a:gd name="T104" fmla="*/ 9 w 430"/>
                    <a:gd name="T105" fmla="*/ 162 h 814"/>
                    <a:gd name="T106" fmla="*/ 15 w 430"/>
                    <a:gd name="T107" fmla="*/ 157 h 814"/>
                    <a:gd name="T108" fmla="*/ 30 w 430"/>
                    <a:gd name="T109" fmla="*/ 152 h 8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0"/>
                    <a:gd name="T166" fmla="*/ 0 h 814"/>
                    <a:gd name="T167" fmla="*/ 430 w 430"/>
                    <a:gd name="T168" fmla="*/ 814 h 8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22" name="Freeform 195"/>
                <p:cNvSpPr>
                  <a:spLocks noChangeAspect="1"/>
                </p:cNvSpPr>
                <p:nvPr/>
              </p:nvSpPr>
              <p:spPr bwMode="gray">
                <a:xfrm>
                  <a:off x="2428" y="1759"/>
                  <a:ext cx="28" cy="25"/>
                </a:xfrm>
                <a:custGeom>
                  <a:avLst/>
                  <a:gdLst>
                    <a:gd name="T0" fmla="*/ 6 w 140"/>
                    <a:gd name="T1" fmla="*/ 7 h 126"/>
                    <a:gd name="T2" fmla="*/ 5 w 140"/>
                    <a:gd name="T3" fmla="*/ 10 h 126"/>
                    <a:gd name="T4" fmla="*/ 4 w 140"/>
                    <a:gd name="T5" fmla="*/ 12 h 126"/>
                    <a:gd name="T6" fmla="*/ 2 w 140"/>
                    <a:gd name="T7" fmla="*/ 12 h 126"/>
                    <a:gd name="T8" fmla="*/ 2 w 140"/>
                    <a:gd name="T9" fmla="*/ 14 h 126"/>
                    <a:gd name="T10" fmla="*/ 0 w 140"/>
                    <a:gd name="T11" fmla="*/ 16 h 126"/>
                    <a:gd name="T12" fmla="*/ 3 w 140"/>
                    <a:gd name="T13" fmla="*/ 18 h 126"/>
                    <a:gd name="T14" fmla="*/ 5 w 140"/>
                    <a:gd name="T15" fmla="*/ 22 h 126"/>
                    <a:gd name="T16" fmla="*/ 7 w 140"/>
                    <a:gd name="T17" fmla="*/ 23 h 126"/>
                    <a:gd name="T18" fmla="*/ 9 w 140"/>
                    <a:gd name="T19" fmla="*/ 21 h 126"/>
                    <a:gd name="T20" fmla="*/ 11 w 140"/>
                    <a:gd name="T21" fmla="*/ 18 h 126"/>
                    <a:gd name="T22" fmla="*/ 16 w 140"/>
                    <a:gd name="T23" fmla="*/ 17 h 126"/>
                    <a:gd name="T24" fmla="*/ 19 w 140"/>
                    <a:gd name="T25" fmla="*/ 20 h 126"/>
                    <a:gd name="T26" fmla="*/ 20 w 140"/>
                    <a:gd name="T27" fmla="*/ 21 h 126"/>
                    <a:gd name="T28" fmla="*/ 20 w 140"/>
                    <a:gd name="T29" fmla="*/ 24 h 126"/>
                    <a:gd name="T30" fmla="*/ 20 w 140"/>
                    <a:gd name="T31" fmla="*/ 25 h 126"/>
                    <a:gd name="T32" fmla="*/ 21 w 140"/>
                    <a:gd name="T33" fmla="*/ 25 h 126"/>
                    <a:gd name="T34" fmla="*/ 23 w 140"/>
                    <a:gd name="T35" fmla="*/ 23 h 126"/>
                    <a:gd name="T36" fmla="*/ 24 w 140"/>
                    <a:gd name="T37" fmla="*/ 21 h 126"/>
                    <a:gd name="T38" fmla="*/ 26 w 140"/>
                    <a:gd name="T39" fmla="*/ 21 h 126"/>
                    <a:gd name="T40" fmla="*/ 28 w 140"/>
                    <a:gd name="T41" fmla="*/ 19 h 126"/>
                    <a:gd name="T42" fmla="*/ 26 w 140"/>
                    <a:gd name="T43" fmla="*/ 17 h 126"/>
                    <a:gd name="T44" fmla="*/ 26 w 140"/>
                    <a:gd name="T45" fmla="*/ 15 h 126"/>
                    <a:gd name="T46" fmla="*/ 28 w 140"/>
                    <a:gd name="T47" fmla="*/ 18 h 126"/>
                    <a:gd name="T48" fmla="*/ 28 w 140"/>
                    <a:gd name="T49" fmla="*/ 16 h 126"/>
                    <a:gd name="T50" fmla="*/ 27 w 140"/>
                    <a:gd name="T51" fmla="*/ 13 h 126"/>
                    <a:gd name="T52" fmla="*/ 26 w 140"/>
                    <a:gd name="T53" fmla="*/ 13 h 126"/>
                    <a:gd name="T54" fmla="*/ 23 w 140"/>
                    <a:gd name="T55" fmla="*/ 13 h 126"/>
                    <a:gd name="T56" fmla="*/ 24 w 140"/>
                    <a:gd name="T57" fmla="*/ 11 h 126"/>
                    <a:gd name="T58" fmla="*/ 24 w 140"/>
                    <a:gd name="T59" fmla="*/ 8 h 126"/>
                    <a:gd name="T60" fmla="*/ 22 w 140"/>
                    <a:gd name="T61" fmla="*/ 5 h 126"/>
                    <a:gd name="T62" fmla="*/ 21 w 140"/>
                    <a:gd name="T63" fmla="*/ 3 h 126"/>
                    <a:gd name="T64" fmla="*/ 18 w 140"/>
                    <a:gd name="T65" fmla="*/ 2 h 126"/>
                    <a:gd name="T66" fmla="*/ 13 w 140"/>
                    <a:gd name="T67" fmla="*/ 4 h 126"/>
                    <a:gd name="T68" fmla="*/ 12 w 140"/>
                    <a:gd name="T69" fmla="*/ 5 h 126"/>
                    <a:gd name="T70" fmla="*/ 10 w 140"/>
                    <a:gd name="T71" fmla="*/ 5 h 126"/>
                    <a:gd name="T72" fmla="*/ 10 w 140"/>
                    <a:gd name="T73" fmla="*/ 5 h 126"/>
                    <a:gd name="T74" fmla="*/ 12 w 140"/>
                    <a:gd name="T75" fmla="*/ 2 h 126"/>
                    <a:gd name="T76" fmla="*/ 11 w 140"/>
                    <a:gd name="T77" fmla="*/ 1 h 126"/>
                    <a:gd name="T78" fmla="*/ 10 w 140"/>
                    <a:gd name="T79" fmla="*/ 0 h 126"/>
                    <a:gd name="T80" fmla="*/ 8 w 140"/>
                    <a:gd name="T81" fmla="*/ 0 h 126"/>
                    <a:gd name="T82" fmla="*/ 8 w 140"/>
                    <a:gd name="T83" fmla="*/ 1 h 126"/>
                    <a:gd name="T84" fmla="*/ 7 w 140"/>
                    <a:gd name="T85" fmla="*/ 2 h 126"/>
                    <a:gd name="T86" fmla="*/ 7 w 140"/>
                    <a:gd name="T87" fmla="*/ 3 h 126"/>
                    <a:gd name="T88" fmla="*/ 7 w 140"/>
                    <a:gd name="T89" fmla="*/ 4 h 126"/>
                    <a:gd name="T90" fmla="*/ 7 w 140"/>
                    <a:gd name="T91" fmla="*/ 5 h 126"/>
                    <a:gd name="T92" fmla="*/ 7 w 140"/>
                    <a:gd name="T93" fmla="*/ 7 h 126"/>
                    <a:gd name="T94" fmla="*/ 6 w 140"/>
                    <a:gd name="T95" fmla="*/ 7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0"/>
                    <a:gd name="T145" fmla="*/ 0 h 126"/>
                    <a:gd name="T146" fmla="*/ 140 w 140"/>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94" name="Freeform 196"/>
              <p:cNvSpPr>
                <a:spLocks noChangeAspect="1"/>
              </p:cNvSpPr>
              <p:nvPr/>
            </p:nvSpPr>
            <p:spPr bwMode="gray">
              <a:xfrm>
                <a:off x="2403" y="1761"/>
                <a:ext cx="47" cy="69"/>
              </a:xfrm>
              <a:custGeom>
                <a:avLst/>
                <a:gdLst>
                  <a:gd name="T0" fmla="*/ 45 w 233"/>
                  <a:gd name="T1" fmla="*/ 19 h 345"/>
                  <a:gd name="T2" fmla="*/ 36 w 233"/>
                  <a:gd name="T3" fmla="*/ 17 h 345"/>
                  <a:gd name="T4" fmla="*/ 30 w 233"/>
                  <a:gd name="T5" fmla="*/ 20 h 345"/>
                  <a:gd name="T6" fmla="*/ 27 w 233"/>
                  <a:gd name="T7" fmla="*/ 13 h 345"/>
                  <a:gd name="T8" fmla="*/ 31 w 233"/>
                  <a:gd name="T9" fmla="*/ 8 h 345"/>
                  <a:gd name="T10" fmla="*/ 31 w 233"/>
                  <a:gd name="T11" fmla="*/ 0 h 345"/>
                  <a:gd name="T12" fmla="*/ 27 w 233"/>
                  <a:gd name="T13" fmla="*/ 1 h 345"/>
                  <a:gd name="T14" fmla="*/ 23 w 233"/>
                  <a:gd name="T15" fmla="*/ 4 h 345"/>
                  <a:gd name="T16" fmla="*/ 22 w 233"/>
                  <a:gd name="T17" fmla="*/ 7 h 345"/>
                  <a:gd name="T18" fmla="*/ 18 w 233"/>
                  <a:gd name="T19" fmla="*/ 11 h 345"/>
                  <a:gd name="T20" fmla="*/ 21 w 233"/>
                  <a:gd name="T21" fmla="*/ 12 h 345"/>
                  <a:gd name="T22" fmla="*/ 24 w 233"/>
                  <a:gd name="T23" fmla="*/ 13 h 345"/>
                  <a:gd name="T24" fmla="*/ 20 w 233"/>
                  <a:gd name="T25" fmla="*/ 17 h 345"/>
                  <a:gd name="T26" fmla="*/ 13 w 233"/>
                  <a:gd name="T27" fmla="*/ 19 h 345"/>
                  <a:gd name="T28" fmla="*/ 6 w 233"/>
                  <a:gd name="T29" fmla="*/ 19 h 345"/>
                  <a:gd name="T30" fmla="*/ 5 w 233"/>
                  <a:gd name="T31" fmla="*/ 24 h 345"/>
                  <a:gd name="T32" fmla="*/ 9 w 233"/>
                  <a:gd name="T33" fmla="*/ 26 h 345"/>
                  <a:gd name="T34" fmla="*/ 5 w 233"/>
                  <a:gd name="T35" fmla="*/ 31 h 345"/>
                  <a:gd name="T36" fmla="*/ 5 w 233"/>
                  <a:gd name="T37" fmla="*/ 35 h 345"/>
                  <a:gd name="T38" fmla="*/ 8 w 233"/>
                  <a:gd name="T39" fmla="*/ 36 h 345"/>
                  <a:gd name="T40" fmla="*/ 16 w 233"/>
                  <a:gd name="T41" fmla="*/ 38 h 345"/>
                  <a:gd name="T42" fmla="*/ 11 w 233"/>
                  <a:gd name="T43" fmla="*/ 42 h 345"/>
                  <a:gd name="T44" fmla="*/ 6 w 233"/>
                  <a:gd name="T45" fmla="*/ 50 h 345"/>
                  <a:gd name="T46" fmla="*/ 16 w 233"/>
                  <a:gd name="T47" fmla="*/ 48 h 345"/>
                  <a:gd name="T48" fmla="*/ 11 w 233"/>
                  <a:gd name="T49" fmla="*/ 50 h 345"/>
                  <a:gd name="T50" fmla="*/ 6 w 233"/>
                  <a:gd name="T51" fmla="*/ 55 h 345"/>
                  <a:gd name="T52" fmla="*/ 3 w 233"/>
                  <a:gd name="T53" fmla="*/ 56 h 345"/>
                  <a:gd name="T54" fmla="*/ 0 w 233"/>
                  <a:gd name="T55" fmla="*/ 58 h 345"/>
                  <a:gd name="T56" fmla="*/ 3 w 233"/>
                  <a:gd name="T57" fmla="*/ 60 h 345"/>
                  <a:gd name="T58" fmla="*/ 2 w 233"/>
                  <a:gd name="T59" fmla="*/ 63 h 345"/>
                  <a:gd name="T60" fmla="*/ 8 w 233"/>
                  <a:gd name="T61" fmla="*/ 62 h 345"/>
                  <a:gd name="T62" fmla="*/ 3 w 233"/>
                  <a:gd name="T63" fmla="*/ 67 h 345"/>
                  <a:gd name="T64" fmla="*/ 10 w 233"/>
                  <a:gd name="T65" fmla="*/ 66 h 345"/>
                  <a:gd name="T66" fmla="*/ 7 w 233"/>
                  <a:gd name="T67" fmla="*/ 68 h 345"/>
                  <a:gd name="T68" fmla="*/ 9 w 233"/>
                  <a:gd name="T69" fmla="*/ 68 h 345"/>
                  <a:gd name="T70" fmla="*/ 12 w 233"/>
                  <a:gd name="T71" fmla="*/ 69 h 345"/>
                  <a:gd name="T72" fmla="*/ 21 w 233"/>
                  <a:gd name="T73" fmla="*/ 66 h 345"/>
                  <a:gd name="T74" fmla="*/ 22 w 233"/>
                  <a:gd name="T75" fmla="*/ 62 h 345"/>
                  <a:gd name="T76" fmla="*/ 24 w 233"/>
                  <a:gd name="T77" fmla="*/ 63 h 345"/>
                  <a:gd name="T78" fmla="*/ 29 w 233"/>
                  <a:gd name="T79" fmla="*/ 61 h 345"/>
                  <a:gd name="T80" fmla="*/ 31 w 233"/>
                  <a:gd name="T81" fmla="*/ 58 h 345"/>
                  <a:gd name="T82" fmla="*/ 41 w 233"/>
                  <a:gd name="T83" fmla="*/ 56 h 345"/>
                  <a:gd name="T84" fmla="*/ 44 w 233"/>
                  <a:gd name="T85" fmla="*/ 56 h 345"/>
                  <a:gd name="T86" fmla="*/ 45 w 233"/>
                  <a:gd name="T87" fmla="*/ 47 h 345"/>
                  <a:gd name="T88" fmla="*/ 47 w 233"/>
                  <a:gd name="T89" fmla="*/ 39 h 345"/>
                  <a:gd name="T90" fmla="*/ 47 w 233"/>
                  <a:gd name="T91" fmla="*/ 32 h 345"/>
                  <a:gd name="T92" fmla="*/ 46 w 233"/>
                  <a:gd name="T93" fmla="*/ 23 h 3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345"/>
                  <a:gd name="T143" fmla="*/ 233 w 233"/>
                  <a:gd name="T144" fmla="*/ 345 h 3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95" name="Freeform 197"/>
              <p:cNvSpPr>
                <a:spLocks noChangeAspect="1"/>
              </p:cNvSpPr>
              <p:nvPr/>
            </p:nvSpPr>
            <p:spPr bwMode="gray">
              <a:xfrm>
                <a:off x="2758" y="1813"/>
                <a:ext cx="199" cy="132"/>
              </a:xfrm>
              <a:custGeom>
                <a:avLst/>
                <a:gdLst>
                  <a:gd name="T0" fmla="*/ 30 w 995"/>
                  <a:gd name="T1" fmla="*/ 77 h 658"/>
                  <a:gd name="T2" fmla="*/ 8 w 995"/>
                  <a:gd name="T3" fmla="*/ 76 h 658"/>
                  <a:gd name="T4" fmla="*/ 4 w 995"/>
                  <a:gd name="T5" fmla="*/ 57 h 658"/>
                  <a:gd name="T6" fmla="*/ 17 w 995"/>
                  <a:gd name="T7" fmla="*/ 37 h 658"/>
                  <a:gd name="T8" fmla="*/ 17 w 995"/>
                  <a:gd name="T9" fmla="*/ 19 h 658"/>
                  <a:gd name="T10" fmla="*/ 24 w 995"/>
                  <a:gd name="T11" fmla="*/ 10 h 658"/>
                  <a:gd name="T12" fmla="*/ 44 w 995"/>
                  <a:gd name="T13" fmla="*/ 9 h 658"/>
                  <a:gd name="T14" fmla="*/ 55 w 995"/>
                  <a:gd name="T15" fmla="*/ 13 h 658"/>
                  <a:gd name="T16" fmla="*/ 66 w 995"/>
                  <a:gd name="T17" fmla="*/ 15 h 658"/>
                  <a:gd name="T18" fmla="*/ 77 w 995"/>
                  <a:gd name="T19" fmla="*/ 14 h 658"/>
                  <a:gd name="T20" fmla="*/ 90 w 995"/>
                  <a:gd name="T21" fmla="*/ 17 h 658"/>
                  <a:gd name="T22" fmla="*/ 95 w 995"/>
                  <a:gd name="T23" fmla="*/ 10 h 658"/>
                  <a:gd name="T24" fmla="*/ 107 w 995"/>
                  <a:gd name="T25" fmla="*/ 4 h 658"/>
                  <a:gd name="T26" fmla="*/ 118 w 995"/>
                  <a:gd name="T27" fmla="*/ 1 h 658"/>
                  <a:gd name="T28" fmla="*/ 132 w 995"/>
                  <a:gd name="T29" fmla="*/ 5 h 658"/>
                  <a:gd name="T30" fmla="*/ 133 w 995"/>
                  <a:gd name="T31" fmla="*/ 14 h 658"/>
                  <a:gd name="T32" fmla="*/ 144 w 995"/>
                  <a:gd name="T33" fmla="*/ 21 h 658"/>
                  <a:gd name="T34" fmla="*/ 152 w 995"/>
                  <a:gd name="T35" fmla="*/ 33 h 658"/>
                  <a:gd name="T36" fmla="*/ 168 w 995"/>
                  <a:gd name="T37" fmla="*/ 33 h 658"/>
                  <a:gd name="T38" fmla="*/ 179 w 995"/>
                  <a:gd name="T39" fmla="*/ 40 h 658"/>
                  <a:gd name="T40" fmla="*/ 192 w 995"/>
                  <a:gd name="T41" fmla="*/ 45 h 658"/>
                  <a:gd name="T42" fmla="*/ 197 w 995"/>
                  <a:gd name="T43" fmla="*/ 57 h 658"/>
                  <a:gd name="T44" fmla="*/ 194 w 995"/>
                  <a:gd name="T45" fmla="*/ 64 h 658"/>
                  <a:gd name="T46" fmla="*/ 193 w 995"/>
                  <a:gd name="T47" fmla="*/ 78 h 658"/>
                  <a:gd name="T48" fmla="*/ 178 w 995"/>
                  <a:gd name="T49" fmla="*/ 84 h 658"/>
                  <a:gd name="T50" fmla="*/ 163 w 995"/>
                  <a:gd name="T51" fmla="*/ 93 h 658"/>
                  <a:gd name="T52" fmla="*/ 151 w 995"/>
                  <a:gd name="T53" fmla="*/ 97 h 658"/>
                  <a:gd name="T54" fmla="*/ 145 w 995"/>
                  <a:gd name="T55" fmla="*/ 104 h 658"/>
                  <a:gd name="T56" fmla="*/ 142 w 995"/>
                  <a:gd name="T57" fmla="*/ 109 h 658"/>
                  <a:gd name="T58" fmla="*/ 137 w 995"/>
                  <a:gd name="T59" fmla="*/ 107 h 658"/>
                  <a:gd name="T60" fmla="*/ 133 w 995"/>
                  <a:gd name="T61" fmla="*/ 102 h 658"/>
                  <a:gd name="T62" fmla="*/ 132 w 995"/>
                  <a:gd name="T63" fmla="*/ 106 h 658"/>
                  <a:gd name="T64" fmla="*/ 137 w 995"/>
                  <a:gd name="T65" fmla="*/ 108 h 658"/>
                  <a:gd name="T66" fmla="*/ 142 w 995"/>
                  <a:gd name="T67" fmla="*/ 112 h 658"/>
                  <a:gd name="T68" fmla="*/ 150 w 995"/>
                  <a:gd name="T69" fmla="*/ 118 h 658"/>
                  <a:gd name="T70" fmla="*/ 160 w 995"/>
                  <a:gd name="T71" fmla="*/ 117 h 658"/>
                  <a:gd name="T72" fmla="*/ 145 w 995"/>
                  <a:gd name="T73" fmla="*/ 124 h 658"/>
                  <a:gd name="T74" fmla="*/ 136 w 995"/>
                  <a:gd name="T75" fmla="*/ 130 h 658"/>
                  <a:gd name="T76" fmla="*/ 126 w 995"/>
                  <a:gd name="T77" fmla="*/ 128 h 658"/>
                  <a:gd name="T78" fmla="*/ 121 w 995"/>
                  <a:gd name="T79" fmla="*/ 118 h 658"/>
                  <a:gd name="T80" fmla="*/ 123 w 995"/>
                  <a:gd name="T81" fmla="*/ 110 h 658"/>
                  <a:gd name="T82" fmla="*/ 124 w 995"/>
                  <a:gd name="T83" fmla="*/ 105 h 658"/>
                  <a:gd name="T84" fmla="*/ 111 w 995"/>
                  <a:gd name="T85" fmla="*/ 104 h 658"/>
                  <a:gd name="T86" fmla="*/ 106 w 995"/>
                  <a:gd name="T87" fmla="*/ 100 h 658"/>
                  <a:gd name="T88" fmla="*/ 109 w 995"/>
                  <a:gd name="T89" fmla="*/ 94 h 658"/>
                  <a:gd name="T90" fmla="*/ 98 w 995"/>
                  <a:gd name="T91" fmla="*/ 98 h 658"/>
                  <a:gd name="T92" fmla="*/ 90 w 995"/>
                  <a:gd name="T93" fmla="*/ 102 h 658"/>
                  <a:gd name="T94" fmla="*/ 87 w 995"/>
                  <a:gd name="T95" fmla="*/ 110 h 658"/>
                  <a:gd name="T96" fmla="*/ 84 w 995"/>
                  <a:gd name="T97" fmla="*/ 114 h 658"/>
                  <a:gd name="T98" fmla="*/ 74 w 995"/>
                  <a:gd name="T99" fmla="*/ 119 h 658"/>
                  <a:gd name="T100" fmla="*/ 70 w 995"/>
                  <a:gd name="T101" fmla="*/ 112 h 658"/>
                  <a:gd name="T102" fmla="*/ 76 w 995"/>
                  <a:gd name="T103" fmla="*/ 100 h 658"/>
                  <a:gd name="T104" fmla="*/ 86 w 995"/>
                  <a:gd name="T105" fmla="*/ 97 h 658"/>
                  <a:gd name="T106" fmla="*/ 81 w 995"/>
                  <a:gd name="T107" fmla="*/ 85 h 658"/>
                  <a:gd name="T108" fmla="*/ 77 w 995"/>
                  <a:gd name="T109" fmla="*/ 74 h 658"/>
                  <a:gd name="T110" fmla="*/ 62 w 995"/>
                  <a:gd name="T111" fmla="*/ 68 h 6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5"/>
                  <a:gd name="T169" fmla="*/ 0 h 658"/>
                  <a:gd name="T170" fmla="*/ 995 w 995"/>
                  <a:gd name="T171" fmla="*/ 658 h 6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96" name="Freeform 198"/>
              <p:cNvSpPr>
                <a:spLocks noChangeAspect="1"/>
              </p:cNvSpPr>
              <p:nvPr/>
            </p:nvSpPr>
            <p:spPr bwMode="gray">
              <a:xfrm>
                <a:off x="2807" y="1880"/>
                <a:ext cx="38" cy="48"/>
              </a:xfrm>
              <a:custGeom>
                <a:avLst/>
                <a:gdLst>
                  <a:gd name="T0" fmla="*/ 18 w 187"/>
                  <a:gd name="T1" fmla="*/ 48 h 239"/>
                  <a:gd name="T2" fmla="*/ 18 w 187"/>
                  <a:gd name="T3" fmla="*/ 45 h 239"/>
                  <a:gd name="T4" fmla="*/ 17 w 187"/>
                  <a:gd name="T5" fmla="*/ 43 h 239"/>
                  <a:gd name="T6" fmla="*/ 17 w 187"/>
                  <a:gd name="T7" fmla="*/ 40 h 239"/>
                  <a:gd name="T8" fmla="*/ 17 w 187"/>
                  <a:gd name="T9" fmla="*/ 37 h 239"/>
                  <a:gd name="T10" fmla="*/ 17 w 187"/>
                  <a:gd name="T11" fmla="*/ 33 h 239"/>
                  <a:gd name="T12" fmla="*/ 16 w 187"/>
                  <a:gd name="T13" fmla="*/ 27 h 239"/>
                  <a:gd name="T14" fmla="*/ 14 w 187"/>
                  <a:gd name="T15" fmla="*/ 23 h 239"/>
                  <a:gd name="T16" fmla="*/ 12 w 187"/>
                  <a:gd name="T17" fmla="*/ 19 h 239"/>
                  <a:gd name="T18" fmla="*/ 9 w 187"/>
                  <a:gd name="T19" fmla="*/ 15 h 239"/>
                  <a:gd name="T20" fmla="*/ 9 w 187"/>
                  <a:gd name="T21" fmla="*/ 11 h 239"/>
                  <a:gd name="T22" fmla="*/ 7 w 187"/>
                  <a:gd name="T23" fmla="*/ 9 h 239"/>
                  <a:gd name="T24" fmla="*/ 4 w 187"/>
                  <a:gd name="T25" fmla="*/ 6 h 239"/>
                  <a:gd name="T26" fmla="*/ 2 w 187"/>
                  <a:gd name="T27" fmla="*/ 4 h 239"/>
                  <a:gd name="T28" fmla="*/ 0 w 187"/>
                  <a:gd name="T29" fmla="*/ 4 h 239"/>
                  <a:gd name="T30" fmla="*/ 1 w 187"/>
                  <a:gd name="T31" fmla="*/ 2 h 239"/>
                  <a:gd name="T32" fmla="*/ 3 w 187"/>
                  <a:gd name="T33" fmla="*/ 1 h 239"/>
                  <a:gd name="T34" fmla="*/ 4 w 187"/>
                  <a:gd name="T35" fmla="*/ 1 h 239"/>
                  <a:gd name="T36" fmla="*/ 6 w 187"/>
                  <a:gd name="T37" fmla="*/ 1 h 239"/>
                  <a:gd name="T38" fmla="*/ 9 w 187"/>
                  <a:gd name="T39" fmla="*/ 0 h 239"/>
                  <a:gd name="T40" fmla="*/ 13 w 187"/>
                  <a:gd name="T41" fmla="*/ 1 h 239"/>
                  <a:gd name="T42" fmla="*/ 14 w 187"/>
                  <a:gd name="T43" fmla="*/ 2 h 239"/>
                  <a:gd name="T44" fmla="*/ 18 w 187"/>
                  <a:gd name="T45" fmla="*/ 5 h 239"/>
                  <a:gd name="T46" fmla="*/ 19 w 187"/>
                  <a:gd name="T47" fmla="*/ 5 h 239"/>
                  <a:gd name="T48" fmla="*/ 23 w 187"/>
                  <a:gd name="T49" fmla="*/ 5 h 239"/>
                  <a:gd name="T50" fmla="*/ 24 w 187"/>
                  <a:gd name="T51" fmla="*/ 5 h 239"/>
                  <a:gd name="T52" fmla="*/ 27 w 187"/>
                  <a:gd name="T53" fmla="*/ 8 h 239"/>
                  <a:gd name="T54" fmla="*/ 28 w 187"/>
                  <a:gd name="T55" fmla="*/ 7 h 239"/>
                  <a:gd name="T56" fmla="*/ 29 w 187"/>
                  <a:gd name="T57" fmla="*/ 9 h 239"/>
                  <a:gd name="T58" fmla="*/ 29 w 187"/>
                  <a:gd name="T59" fmla="*/ 10 h 239"/>
                  <a:gd name="T60" fmla="*/ 29 w 187"/>
                  <a:gd name="T61" fmla="*/ 12 h 239"/>
                  <a:gd name="T62" fmla="*/ 28 w 187"/>
                  <a:gd name="T63" fmla="*/ 15 h 239"/>
                  <a:gd name="T64" fmla="*/ 30 w 187"/>
                  <a:gd name="T65" fmla="*/ 16 h 239"/>
                  <a:gd name="T66" fmla="*/ 30 w 187"/>
                  <a:gd name="T67" fmla="*/ 17 h 239"/>
                  <a:gd name="T68" fmla="*/ 32 w 187"/>
                  <a:gd name="T69" fmla="*/ 18 h 239"/>
                  <a:gd name="T70" fmla="*/ 33 w 187"/>
                  <a:gd name="T71" fmla="*/ 19 h 239"/>
                  <a:gd name="T72" fmla="*/ 32 w 187"/>
                  <a:gd name="T73" fmla="*/ 21 h 239"/>
                  <a:gd name="T74" fmla="*/ 34 w 187"/>
                  <a:gd name="T75" fmla="*/ 24 h 239"/>
                  <a:gd name="T76" fmla="*/ 37 w 187"/>
                  <a:gd name="T77" fmla="*/ 25 h 239"/>
                  <a:gd name="T78" fmla="*/ 38 w 187"/>
                  <a:gd name="T79" fmla="*/ 27 h 239"/>
                  <a:gd name="T80" fmla="*/ 38 w 187"/>
                  <a:gd name="T81" fmla="*/ 28 h 239"/>
                  <a:gd name="T82" fmla="*/ 37 w 187"/>
                  <a:gd name="T83" fmla="*/ 30 h 239"/>
                  <a:gd name="T84" fmla="*/ 38 w 187"/>
                  <a:gd name="T85" fmla="*/ 32 h 239"/>
                  <a:gd name="T86" fmla="*/ 37 w 187"/>
                  <a:gd name="T87" fmla="*/ 33 h 239"/>
                  <a:gd name="T88" fmla="*/ 36 w 187"/>
                  <a:gd name="T89" fmla="*/ 34 h 239"/>
                  <a:gd name="T90" fmla="*/ 31 w 187"/>
                  <a:gd name="T91" fmla="*/ 33 h 239"/>
                  <a:gd name="T92" fmla="*/ 30 w 187"/>
                  <a:gd name="T93" fmla="*/ 34 h 239"/>
                  <a:gd name="T94" fmla="*/ 29 w 187"/>
                  <a:gd name="T95" fmla="*/ 32 h 239"/>
                  <a:gd name="T96" fmla="*/ 27 w 187"/>
                  <a:gd name="T97" fmla="*/ 33 h 239"/>
                  <a:gd name="T98" fmla="*/ 27 w 187"/>
                  <a:gd name="T99" fmla="*/ 35 h 239"/>
                  <a:gd name="T100" fmla="*/ 26 w 187"/>
                  <a:gd name="T101" fmla="*/ 39 h 239"/>
                  <a:gd name="T102" fmla="*/ 25 w 187"/>
                  <a:gd name="T103" fmla="*/ 40 h 239"/>
                  <a:gd name="T104" fmla="*/ 24 w 187"/>
                  <a:gd name="T105" fmla="*/ 41 h 239"/>
                  <a:gd name="T106" fmla="*/ 23 w 187"/>
                  <a:gd name="T107" fmla="*/ 43 h 239"/>
                  <a:gd name="T108" fmla="*/ 22 w 187"/>
                  <a:gd name="T109" fmla="*/ 44 h 239"/>
                  <a:gd name="T110" fmla="*/ 21 w 187"/>
                  <a:gd name="T111" fmla="*/ 45 h 239"/>
                  <a:gd name="T112" fmla="*/ 21 w 187"/>
                  <a:gd name="T113" fmla="*/ 47 h 239"/>
                  <a:gd name="T114" fmla="*/ 20 w 187"/>
                  <a:gd name="T115" fmla="*/ 48 h 239"/>
                  <a:gd name="T116" fmla="*/ 18 w 187"/>
                  <a:gd name="T117" fmla="*/ 48 h 2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39"/>
                  <a:gd name="T179" fmla="*/ 187 w 187"/>
                  <a:gd name="T180" fmla="*/ 239 h 2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97" name="Freeform 199"/>
              <p:cNvSpPr>
                <a:spLocks noChangeAspect="1"/>
              </p:cNvSpPr>
              <p:nvPr/>
            </p:nvSpPr>
            <p:spPr bwMode="gray">
              <a:xfrm>
                <a:off x="2769" y="1742"/>
                <a:ext cx="107" cy="90"/>
              </a:xfrm>
              <a:custGeom>
                <a:avLst/>
                <a:gdLst>
                  <a:gd name="T0" fmla="*/ 1 w 532"/>
                  <a:gd name="T1" fmla="*/ 74 h 452"/>
                  <a:gd name="T2" fmla="*/ 5 w 532"/>
                  <a:gd name="T3" fmla="*/ 68 h 452"/>
                  <a:gd name="T4" fmla="*/ 8 w 532"/>
                  <a:gd name="T5" fmla="*/ 58 h 452"/>
                  <a:gd name="T6" fmla="*/ 7 w 532"/>
                  <a:gd name="T7" fmla="*/ 43 h 452"/>
                  <a:gd name="T8" fmla="*/ 15 w 532"/>
                  <a:gd name="T9" fmla="*/ 42 h 452"/>
                  <a:gd name="T10" fmla="*/ 19 w 532"/>
                  <a:gd name="T11" fmla="*/ 41 h 452"/>
                  <a:gd name="T12" fmla="*/ 21 w 532"/>
                  <a:gd name="T13" fmla="*/ 38 h 452"/>
                  <a:gd name="T14" fmla="*/ 25 w 532"/>
                  <a:gd name="T15" fmla="*/ 36 h 452"/>
                  <a:gd name="T16" fmla="*/ 29 w 532"/>
                  <a:gd name="T17" fmla="*/ 38 h 452"/>
                  <a:gd name="T18" fmla="*/ 27 w 532"/>
                  <a:gd name="T19" fmla="*/ 33 h 452"/>
                  <a:gd name="T20" fmla="*/ 29 w 532"/>
                  <a:gd name="T21" fmla="*/ 27 h 452"/>
                  <a:gd name="T22" fmla="*/ 30 w 532"/>
                  <a:gd name="T23" fmla="*/ 23 h 452"/>
                  <a:gd name="T24" fmla="*/ 34 w 532"/>
                  <a:gd name="T25" fmla="*/ 20 h 452"/>
                  <a:gd name="T26" fmla="*/ 40 w 532"/>
                  <a:gd name="T27" fmla="*/ 16 h 452"/>
                  <a:gd name="T28" fmla="*/ 37 w 532"/>
                  <a:gd name="T29" fmla="*/ 14 h 452"/>
                  <a:gd name="T30" fmla="*/ 40 w 532"/>
                  <a:gd name="T31" fmla="*/ 10 h 452"/>
                  <a:gd name="T32" fmla="*/ 41 w 532"/>
                  <a:gd name="T33" fmla="*/ 10 h 452"/>
                  <a:gd name="T34" fmla="*/ 44 w 532"/>
                  <a:gd name="T35" fmla="*/ 6 h 452"/>
                  <a:gd name="T36" fmla="*/ 51 w 532"/>
                  <a:gd name="T37" fmla="*/ 5 h 452"/>
                  <a:gd name="T38" fmla="*/ 55 w 532"/>
                  <a:gd name="T39" fmla="*/ 0 h 452"/>
                  <a:gd name="T40" fmla="*/ 61 w 532"/>
                  <a:gd name="T41" fmla="*/ 1 h 452"/>
                  <a:gd name="T42" fmla="*/ 66 w 532"/>
                  <a:gd name="T43" fmla="*/ 3 h 452"/>
                  <a:gd name="T44" fmla="*/ 70 w 532"/>
                  <a:gd name="T45" fmla="*/ 9 h 452"/>
                  <a:gd name="T46" fmla="*/ 76 w 532"/>
                  <a:gd name="T47" fmla="*/ 6 h 452"/>
                  <a:gd name="T48" fmla="*/ 82 w 532"/>
                  <a:gd name="T49" fmla="*/ 7 h 452"/>
                  <a:gd name="T50" fmla="*/ 86 w 532"/>
                  <a:gd name="T51" fmla="*/ 11 h 452"/>
                  <a:gd name="T52" fmla="*/ 86 w 532"/>
                  <a:gd name="T53" fmla="*/ 16 h 452"/>
                  <a:gd name="T54" fmla="*/ 87 w 532"/>
                  <a:gd name="T55" fmla="*/ 20 h 452"/>
                  <a:gd name="T56" fmla="*/ 85 w 532"/>
                  <a:gd name="T57" fmla="*/ 24 h 452"/>
                  <a:gd name="T58" fmla="*/ 89 w 532"/>
                  <a:gd name="T59" fmla="*/ 31 h 452"/>
                  <a:gd name="T60" fmla="*/ 95 w 532"/>
                  <a:gd name="T61" fmla="*/ 39 h 452"/>
                  <a:gd name="T62" fmla="*/ 96 w 532"/>
                  <a:gd name="T63" fmla="*/ 43 h 452"/>
                  <a:gd name="T64" fmla="*/ 103 w 532"/>
                  <a:gd name="T65" fmla="*/ 45 h 452"/>
                  <a:gd name="T66" fmla="*/ 105 w 532"/>
                  <a:gd name="T67" fmla="*/ 48 h 452"/>
                  <a:gd name="T68" fmla="*/ 106 w 532"/>
                  <a:gd name="T69" fmla="*/ 52 h 452"/>
                  <a:gd name="T70" fmla="*/ 101 w 532"/>
                  <a:gd name="T71" fmla="*/ 57 h 452"/>
                  <a:gd name="T72" fmla="*/ 94 w 532"/>
                  <a:gd name="T73" fmla="*/ 54 h 452"/>
                  <a:gd name="T74" fmla="*/ 90 w 532"/>
                  <a:gd name="T75" fmla="*/ 57 h 452"/>
                  <a:gd name="T76" fmla="*/ 93 w 532"/>
                  <a:gd name="T77" fmla="*/ 62 h 452"/>
                  <a:gd name="T78" fmla="*/ 94 w 532"/>
                  <a:gd name="T79" fmla="*/ 66 h 452"/>
                  <a:gd name="T80" fmla="*/ 95 w 532"/>
                  <a:gd name="T81" fmla="*/ 70 h 452"/>
                  <a:gd name="T82" fmla="*/ 91 w 532"/>
                  <a:gd name="T83" fmla="*/ 76 h 452"/>
                  <a:gd name="T84" fmla="*/ 84 w 532"/>
                  <a:gd name="T85" fmla="*/ 80 h 452"/>
                  <a:gd name="T86" fmla="*/ 83 w 532"/>
                  <a:gd name="T87" fmla="*/ 85 h 452"/>
                  <a:gd name="T88" fmla="*/ 81 w 532"/>
                  <a:gd name="T89" fmla="*/ 90 h 452"/>
                  <a:gd name="T90" fmla="*/ 77 w 532"/>
                  <a:gd name="T91" fmla="*/ 88 h 452"/>
                  <a:gd name="T92" fmla="*/ 70 w 532"/>
                  <a:gd name="T93" fmla="*/ 90 h 452"/>
                  <a:gd name="T94" fmla="*/ 66 w 532"/>
                  <a:gd name="T95" fmla="*/ 85 h 452"/>
                  <a:gd name="T96" fmla="*/ 60 w 532"/>
                  <a:gd name="T97" fmla="*/ 86 h 452"/>
                  <a:gd name="T98" fmla="*/ 55 w 532"/>
                  <a:gd name="T99" fmla="*/ 85 h 452"/>
                  <a:gd name="T100" fmla="*/ 51 w 532"/>
                  <a:gd name="T101" fmla="*/ 87 h 452"/>
                  <a:gd name="T102" fmla="*/ 48 w 532"/>
                  <a:gd name="T103" fmla="*/ 85 h 452"/>
                  <a:gd name="T104" fmla="*/ 43 w 532"/>
                  <a:gd name="T105" fmla="*/ 83 h 452"/>
                  <a:gd name="T106" fmla="*/ 39 w 532"/>
                  <a:gd name="T107" fmla="*/ 81 h 452"/>
                  <a:gd name="T108" fmla="*/ 32 w 532"/>
                  <a:gd name="T109" fmla="*/ 80 h 452"/>
                  <a:gd name="T110" fmla="*/ 24 w 532"/>
                  <a:gd name="T111" fmla="*/ 78 h 452"/>
                  <a:gd name="T112" fmla="*/ 13 w 532"/>
                  <a:gd name="T113" fmla="*/ 80 h 452"/>
                  <a:gd name="T114" fmla="*/ 8 w 532"/>
                  <a:gd name="T115" fmla="*/ 84 h 452"/>
                  <a:gd name="T116" fmla="*/ 3 w 532"/>
                  <a:gd name="T117" fmla="*/ 85 h 4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32"/>
                  <a:gd name="T178" fmla="*/ 0 h 452"/>
                  <a:gd name="T179" fmla="*/ 532 w 532"/>
                  <a:gd name="T180" fmla="*/ 452 h 4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nvGrpSpPr>
              <p:cNvPr id="198" name="Group 200"/>
              <p:cNvGrpSpPr>
                <a:grpSpLocks noChangeAspect="1"/>
              </p:cNvGrpSpPr>
              <p:nvPr/>
            </p:nvGrpSpPr>
            <p:grpSpPr bwMode="auto">
              <a:xfrm>
                <a:off x="2688" y="1930"/>
                <a:ext cx="43" cy="43"/>
                <a:chOff x="2688" y="1930"/>
                <a:chExt cx="43" cy="43"/>
              </a:xfrm>
              <a:grpFill/>
            </p:grpSpPr>
            <p:sp>
              <p:nvSpPr>
                <p:cNvPr id="219" name="Freeform 201"/>
                <p:cNvSpPr>
                  <a:spLocks noChangeAspect="1"/>
                </p:cNvSpPr>
                <p:nvPr/>
              </p:nvSpPr>
              <p:spPr bwMode="gray">
                <a:xfrm>
                  <a:off x="2688" y="1930"/>
                  <a:ext cx="43" cy="43"/>
                </a:xfrm>
                <a:custGeom>
                  <a:avLst/>
                  <a:gdLst>
                    <a:gd name="T0" fmla="*/ 29 w 215"/>
                    <a:gd name="T1" fmla="*/ 41 h 216"/>
                    <a:gd name="T2" fmla="*/ 26 w 215"/>
                    <a:gd name="T3" fmla="*/ 38 h 216"/>
                    <a:gd name="T4" fmla="*/ 23 w 215"/>
                    <a:gd name="T5" fmla="*/ 36 h 216"/>
                    <a:gd name="T6" fmla="*/ 20 w 215"/>
                    <a:gd name="T7" fmla="*/ 36 h 216"/>
                    <a:gd name="T8" fmla="*/ 16 w 215"/>
                    <a:gd name="T9" fmla="*/ 28 h 216"/>
                    <a:gd name="T10" fmla="*/ 10 w 215"/>
                    <a:gd name="T11" fmla="*/ 23 h 216"/>
                    <a:gd name="T12" fmla="*/ 7 w 215"/>
                    <a:gd name="T13" fmla="*/ 19 h 216"/>
                    <a:gd name="T14" fmla="*/ 5 w 215"/>
                    <a:gd name="T15" fmla="*/ 15 h 216"/>
                    <a:gd name="T16" fmla="*/ 4 w 215"/>
                    <a:gd name="T17" fmla="*/ 12 h 216"/>
                    <a:gd name="T18" fmla="*/ 1 w 215"/>
                    <a:gd name="T19" fmla="*/ 8 h 216"/>
                    <a:gd name="T20" fmla="*/ 1 w 215"/>
                    <a:gd name="T21" fmla="*/ 6 h 216"/>
                    <a:gd name="T22" fmla="*/ 2 w 215"/>
                    <a:gd name="T23" fmla="*/ 0 h 216"/>
                    <a:gd name="T24" fmla="*/ 6 w 215"/>
                    <a:gd name="T25" fmla="*/ 4 h 216"/>
                    <a:gd name="T26" fmla="*/ 12 w 215"/>
                    <a:gd name="T27" fmla="*/ 1 h 216"/>
                    <a:gd name="T28" fmla="*/ 16 w 215"/>
                    <a:gd name="T29" fmla="*/ 2 h 216"/>
                    <a:gd name="T30" fmla="*/ 18 w 215"/>
                    <a:gd name="T31" fmla="*/ 2 h 216"/>
                    <a:gd name="T32" fmla="*/ 22 w 215"/>
                    <a:gd name="T33" fmla="*/ 2 h 216"/>
                    <a:gd name="T34" fmla="*/ 25 w 215"/>
                    <a:gd name="T35" fmla="*/ 2 h 216"/>
                    <a:gd name="T36" fmla="*/ 27 w 215"/>
                    <a:gd name="T37" fmla="*/ 3 h 216"/>
                    <a:gd name="T38" fmla="*/ 30 w 215"/>
                    <a:gd name="T39" fmla="*/ 4 h 216"/>
                    <a:gd name="T40" fmla="*/ 32 w 215"/>
                    <a:gd name="T41" fmla="*/ 3 h 216"/>
                    <a:gd name="T42" fmla="*/ 33 w 215"/>
                    <a:gd name="T43" fmla="*/ 6 h 216"/>
                    <a:gd name="T44" fmla="*/ 37 w 215"/>
                    <a:gd name="T45" fmla="*/ 6 h 216"/>
                    <a:gd name="T46" fmla="*/ 40 w 215"/>
                    <a:gd name="T47" fmla="*/ 7 h 216"/>
                    <a:gd name="T48" fmla="*/ 38 w 215"/>
                    <a:gd name="T49" fmla="*/ 11 h 216"/>
                    <a:gd name="T50" fmla="*/ 38 w 215"/>
                    <a:gd name="T51" fmla="*/ 13 h 216"/>
                    <a:gd name="T52" fmla="*/ 38 w 215"/>
                    <a:gd name="T53" fmla="*/ 15 h 216"/>
                    <a:gd name="T54" fmla="*/ 40 w 215"/>
                    <a:gd name="T55" fmla="*/ 16 h 216"/>
                    <a:gd name="T56" fmla="*/ 41 w 215"/>
                    <a:gd name="T57" fmla="*/ 17 h 216"/>
                    <a:gd name="T58" fmla="*/ 42 w 215"/>
                    <a:gd name="T59" fmla="*/ 19 h 216"/>
                    <a:gd name="T60" fmla="*/ 42 w 215"/>
                    <a:gd name="T61" fmla="*/ 20 h 216"/>
                    <a:gd name="T62" fmla="*/ 39 w 215"/>
                    <a:gd name="T63" fmla="*/ 20 h 216"/>
                    <a:gd name="T64" fmla="*/ 40 w 215"/>
                    <a:gd name="T65" fmla="*/ 22 h 216"/>
                    <a:gd name="T66" fmla="*/ 42 w 215"/>
                    <a:gd name="T67" fmla="*/ 25 h 216"/>
                    <a:gd name="T68" fmla="*/ 40 w 215"/>
                    <a:gd name="T69" fmla="*/ 26 h 216"/>
                    <a:gd name="T70" fmla="*/ 38 w 215"/>
                    <a:gd name="T71" fmla="*/ 27 h 216"/>
                    <a:gd name="T72" fmla="*/ 37 w 215"/>
                    <a:gd name="T73" fmla="*/ 27 h 216"/>
                    <a:gd name="T74" fmla="*/ 35 w 215"/>
                    <a:gd name="T75" fmla="*/ 27 h 216"/>
                    <a:gd name="T76" fmla="*/ 37 w 215"/>
                    <a:gd name="T77" fmla="*/ 29 h 216"/>
                    <a:gd name="T78" fmla="*/ 37 w 215"/>
                    <a:gd name="T79" fmla="*/ 31 h 216"/>
                    <a:gd name="T80" fmla="*/ 36 w 215"/>
                    <a:gd name="T81" fmla="*/ 30 h 216"/>
                    <a:gd name="T82" fmla="*/ 33 w 215"/>
                    <a:gd name="T83" fmla="*/ 31 h 216"/>
                    <a:gd name="T84" fmla="*/ 32 w 215"/>
                    <a:gd name="T85" fmla="*/ 34 h 216"/>
                    <a:gd name="T86" fmla="*/ 30 w 215"/>
                    <a:gd name="T87" fmla="*/ 35 h 216"/>
                    <a:gd name="T88" fmla="*/ 30 w 215"/>
                    <a:gd name="T89" fmla="*/ 38 h 216"/>
                    <a:gd name="T90" fmla="*/ 31 w 215"/>
                    <a:gd name="T91" fmla="*/ 40 h 2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5"/>
                    <a:gd name="T139" fmla="*/ 0 h 216"/>
                    <a:gd name="T140" fmla="*/ 215 w 215"/>
                    <a:gd name="T141" fmla="*/ 216 h 2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20" name="Freeform 202"/>
                <p:cNvSpPr>
                  <a:spLocks noChangeAspect="1"/>
                </p:cNvSpPr>
                <p:nvPr/>
              </p:nvSpPr>
              <p:spPr bwMode="gray">
                <a:xfrm>
                  <a:off x="2703" y="1965"/>
                  <a:ext cx="15" cy="8"/>
                </a:xfrm>
                <a:custGeom>
                  <a:avLst/>
                  <a:gdLst>
                    <a:gd name="T0" fmla="*/ 15 w 75"/>
                    <a:gd name="T1" fmla="*/ 8 h 42"/>
                    <a:gd name="T2" fmla="*/ 9 w 75"/>
                    <a:gd name="T3" fmla="*/ 4 h 42"/>
                    <a:gd name="T4" fmla="*/ 6 w 75"/>
                    <a:gd name="T5" fmla="*/ 3 h 42"/>
                    <a:gd name="T6" fmla="*/ 3 w 75"/>
                    <a:gd name="T7" fmla="*/ 1 h 42"/>
                    <a:gd name="T8" fmla="*/ 0 w 75"/>
                    <a:gd name="T9" fmla="*/ 1 h 42"/>
                    <a:gd name="T10" fmla="*/ 1 w 75"/>
                    <a:gd name="T11" fmla="*/ 0 h 42"/>
                    <a:gd name="T12" fmla="*/ 3 w 75"/>
                    <a:gd name="T13" fmla="*/ 0 h 42"/>
                    <a:gd name="T14" fmla="*/ 4 w 75"/>
                    <a:gd name="T15" fmla="*/ 2 h 42"/>
                    <a:gd name="T16" fmla="*/ 5 w 75"/>
                    <a:gd name="T17" fmla="*/ 2 h 42"/>
                    <a:gd name="T18" fmla="*/ 6 w 75"/>
                    <a:gd name="T19" fmla="*/ 1 h 42"/>
                    <a:gd name="T20" fmla="*/ 8 w 75"/>
                    <a:gd name="T21" fmla="*/ 1 h 42"/>
                    <a:gd name="T22" fmla="*/ 8 w 75"/>
                    <a:gd name="T23" fmla="*/ 2 h 42"/>
                    <a:gd name="T24" fmla="*/ 10 w 75"/>
                    <a:gd name="T25" fmla="*/ 3 h 42"/>
                    <a:gd name="T26" fmla="*/ 11 w 75"/>
                    <a:gd name="T27" fmla="*/ 3 h 42"/>
                    <a:gd name="T28" fmla="*/ 13 w 75"/>
                    <a:gd name="T29" fmla="*/ 5 h 42"/>
                    <a:gd name="T30" fmla="*/ 14 w 75"/>
                    <a:gd name="T31" fmla="*/ 6 h 42"/>
                    <a:gd name="T32" fmla="*/ 14 w 75"/>
                    <a:gd name="T33" fmla="*/ 6 h 42"/>
                    <a:gd name="T34" fmla="*/ 15 w 75"/>
                    <a:gd name="T35" fmla="*/ 6 h 42"/>
                    <a:gd name="T36" fmla="*/ 15 w 75"/>
                    <a:gd name="T37" fmla="*/ 8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42"/>
                    <a:gd name="T59" fmla="*/ 75 w 75"/>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sp>
            <p:nvSpPr>
              <p:cNvPr id="199" name="Freeform 203"/>
              <p:cNvSpPr>
                <a:spLocks noChangeAspect="1"/>
              </p:cNvSpPr>
              <p:nvPr/>
            </p:nvSpPr>
            <p:spPr bwMode="gray">
              <a:xfrm>
                <a:off x="2748" y="2034"/>
                <a:ext cx="25" cy="26"/>
              </a:xfrm>
              <a:custGeom>
                <a:avLst/>
                <a:gdLst>
                  <a:gd name="T0" fmla="*/ 10 w 128"/>
                  <a:gd name="T1" fmla="*/ 0 h 131"/>
                  <a:gd name="T2" fmla="*/ 7 w 128"/>
                  <a:gd name="T3" fmla="*/ 0 h 131"/>
                  <a:gd name="T4" fmla="*/ 4 w 128"/>
                  <a:gd name="T5" fmla="*/ 2 h 131"/>
                  <a:gd name="T6" fmla="*/ 3 w 128"/>
                  <a:gd name="T7" fmla="*/ 2 h 131"/>
                  <a:gd name="T8" fmla="*/ 0 w 128"/>
                  <a:gd name="T9" fmla="*/ 6 h 131"/>
                  <a:gd name="T10" fmla="*/ 0 w 128"/>
                  <a:gd name="T11" fmla="*/ 7 h 131"/>
                  <a:gd name="T12" fmla="*/ 1 w 128"/>
                  <a:gd name="T13" fmla="*/ 10 h 131"/>
                  <a:gd name="T14" fmla="*/ 4 w 128"/>
                  <a:gd name="T15" fmla="*/ 12 h 131"/>
                  <a:gd name="T16" fmla="*/ 5 w 128"/>
                  <a:gd name="T17" fmla="*/ 14 h 131"/>
                  <a:gd name="T18" fmla="*/ 4 w 128"/>
                  <a:gd name="T19" fmla="*/ 17 h 131"/>
                  <a:gd name="T20" fmla="*/ 5 w 128"/>
                  <a:gd name="T21" fmla="*/ 20 h 131"/>
                  <a:gd name="T22" fmla="*/ 6 w 128"/>
                  <a:gd name="T23" fmla="*/ 21 h 131"/>
                  <a:gd name="T24" fmla="*/ 8 w 128"/>
                  <a:gd name="T25" fmla="*/ 21 h 131"/>
                  <a:gd name="T26" fmla="*/ 8 w 128"/>
                  <a:gd name="T27" fmla="*/ 19 h 131"/>
                  <a:gd name="T28" fmla="*/ 10 w 128"/>
                  <a:gd name="T29" fmla="*/ 18 h 131"/>
                  <a:gd name="T30" fmla="*/ 10 w 128"/>
                  <a:gd name="T31" fmla="*/ 19 h 131"/>
                  <a:gd name="T32" fmla="*/ 12 w 128"/>
                  <a:gd name="T33" fmla="*/ 20 h 131"/>
                  <a:gd name="T34" fmla="*/ 13 w 128"/>
                  <a:gd name="T35" fmla="*/ 24 h 131"/>
                  <a:gd name="T36" fmla="*/ 13 w 128"/>
                  <a:gd name="T37" fmla="*/ 26 h 131"/>
                  <a:gd name="T38" fmla="*/ 14 w 128"/>
                  <a:gd name="T39" fmla="*/ 26 h 131"/>
                  <a:gd name="T40" fmla="*/ 15 w 128"/>
                  <a:gd name="T41" fmla="*/ 22 h 131"/>
                  <a:gd name="T42" fmla="*/ 17 w 128"/>
                  <a:gd name="T43" fmla="*/ 21 h 131"/>
                  <a:gd name="T44" fmla="*/ 18 w 128"/>
                  <a:gd name="T45" fmla="*/ 23 h 131"/>
                  <a:gd name="T46" fmla="*/ 19 w 128"/>
                  <a:gd name="T47" fmla="*/ 25 h 131"/>
                  <a:gd name="T48" fmla="*/ 21 w 128"/>
                  <a:gd name="T49" fmla="*/ 26 h 131"/>
                  <a:gd name="T50" fmla="*/ 21 w 128"/>
                  <a:gd name="T51" fmla="*/ 21 h 131"/>
                  <a:gd name="T52" fmla="*/ 19 w 128"/>
                  <a:gd name="T53" fmla="*/ 15 h 131"/>
                  <a:gd name="T54" fmla="*/ 18 w 128"/>
                  <a:gd name="T55" fmla="*/ 13 h 131"/>
                  <a:gd name="T56" fmla="*/ 17 w 128"/>
                  <a:gd name="T57" fmla="*/ 11 h 131"/>
                  <a:gd name="T58" fmla="*/ 21 w 128"/>
                  <a:gd name="T59" fmla="*/ 13 h 131"/>
                  <a:gd name="T60" fmla="*/ 21 w 128"/>
                  <a:gd name="T61" fmla="*/ 14 h 131"/>
                  <a:gd name="T62" fmla="*/ 22 w 128"/>
                  <a:gd name="T63" fmla="*/ 14 h 131"/>
                  <a:gd name="T64" fmla="*/ 23 w 128"/>
                  <a:gd name="T65" fmla="*/ 13 h 131"/>
                  <a:gd name="T66" fmla="*/ 25 w 128"/>
                  <a:gd name="T67" fmla="*/ 13 h 131"/>
                  <a:gd name="T68" fmla="*/ 25 w 128"/>
                  <a:gd name="T69" fmla="*/ 11 h 131"/>
                  <a:gd name="T70" fmla="*/ 22 w 128"/>
                  <a:gd name="T71" fmla="*/ 10 h 131"/>
                  <a:gd name="T72" fmla="*/ 21 w 128"/>
                  <a:gd name="T73" fmla="*/ 7 h 131"/>
                  <a:gd name="T74" fmla="*/ 21 w 128"/>
                  <a:gd name="T75" fmla="*/ 5 h 131"/>
                  <a:gd name="T76" fmla="*/ 19 w 128"/>
                  <a:gd name="T77" fmla="*/ 4 h 131"/>
                  <a:gd name="T78" fmla="*/ 14 w 128"/>
                  <a:gd name="T79" fmla="*/ 2 h 131"/>
                  <a:gd name="T80" fmla="*/ 12 w 128"/>
                  <a:gd name="T81" fmla="*/ 2 h 131"/>
                  <a:gd name="T82" fmla="*/ 11 w 128"/>
                  <a:gd name="T83" fmla="*/ 2 h 131"/>
                  <a:gd name="T84" fmla="*/ 10 w 128"/>
                  <a:gd name="T85" fmla="*/ 0 h 1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8"/>
                  <a:gd name="T130" fmla="*/ 0 h 131"/>
                  <a:gd name="T131" fmla="*/ 128 w 128"/>
                  <a:gd name="T132" fmla="*/ 131 h 13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0" name="Freeform 204"/>
              <p:cNvSpPr>
                <a:spLocks noChangeAspect="1"/>
              </p:cNvSpPr>
              <p:nvPr/>
            </p:nvSpPr>
            <p:spPr bwMode="gray">
              <a:xfrm>
                <a:off x="2737" y="1984"/>
                <a:ext cx="70" cy="59"/>
              </a:xfrm>
              <a:custGeom>
                <a:avLst/>
                <a:gdLst>
                  <a:gd name="T0" fmla="*/ 62 w 352"/>
                  <a:gd name="T1" fmla="*/ 14 h 293"/>
                  <a:gd name="T2" fmla="*/ 51 w 352"/>
                  <a:gd name="T3" fmla="*/ 13 h 293"/>
                  <a:gd name="T4" fmla="*/ 49 w 352"/>
                  <a:gd name="T5" fmla="*/ 13 h 293"/>
                  <a:gd name="T6" fmla="*/ 44 w 352"/>
                  <a:gd name="T7" fmla="*/ 15 h 293"/>
                  <a:gd name="T8" fmla="*/ 38 w 352"/>
                  <a:gd name="T9" fmla="*/ 17 h 293"/>
                  <a:gd name="T10" fmla="*/ 43 w 352"/>
                  <a:gd name="T11" fmla="*/ 20 h 293"/>
                  <a:gd name="T12" fmla="*/ 45 w 352"/>
                  <a:gd name="T13" fmla="*/ 23 h 293"/>
                  <a:gd name="T14" fmla="*/ 40 w 352"/>
                  <a:gd name="T15" fmla="*/ 21 h 293"/>
                  <a:gd name="T16" fmla="*/ 41 w 352"/>
                  <a:gd name="T17" fmla="*/ 24 h 293"/>
                  <a:gd name="T18" fmla="*/ 40 w 352"/>
                  <a:gd name="T19" fmla="*/ 25 h 293"/>
                  <a:gd name="T20" fmla="*/ 37 w 352"/>
                  <a:gd name="T21" fmla="*/ 22 h 293"/>
                  <a:gd name="T22" fmla="*/ 37 w 352"/>
                  <a:gd name="T23" fmla="*/ 25 h 293"/>
                  <a:gd name="T24" fmla="*/ 37 w 352"/>
                  <a:gd name="T25" fmla="*/ 27 h 293"/>
                  <a:gd name="T26" fmla="*/ 34 w 352"/>
                  <a:gd name="T27" fmla="*/ 22 h 293"/>
                  <a:gd name="T28" fmla="*/ 29 w 352"/>
                  <a:gd name="T29" fmla="*/ 19 h 293"/>
                  <a:gd name="T30" fmla="*/ 27 w 352"/>
                  <a:gd name="T31" fmla="*/ 18 h 293"/>
                  <a:gd name="T32" fmla="*/ 27 w 352"/>
                  <a:gd name="T33" fmla="*/ 24 h 293"/>
                  <a:gd name="T34" fmla="*/ 29 w 352"/>
                  <a:gd name="T35" fmla="*/ 28 h 293"/>
                  <a:gd name="T36" fmla="*/ 33 w 352"/>
                  <a:gd name="T37" fmla="*/ 35 h 293"/>
                  <a:gd name="T38" fmla="*/ 34 w 352"/>
                  <a:gd name="T39" fmla="*/ 38 h 293"/>
                  <a:gd name="T40" fmla="*/ 32 w 352"/>
                  <a:gd name="T41" fmla="*/ 38 h 293"/>
                  <a:gd name="T42" fmla="*/ 32 w 352"/>
                  <a:gd name="T43" fmla="*/ 36 h 293"/>
                  <a:gd name="T44" fmla="*/ 30 w 352"/>
                  <a:gd name="T45" fmla="*/ 37 h 293"/>
                  <a:gd name="T46" fmla="*/ 30 w 352"/>
                  <a:gd name="T47" fmla="*/ 41 h 293"/>
                  <a:gd name="T48" fmla="*/ 28 w 352"/>
                  <a:gd name="T49" fmla="*/ 41 h 293"/>
                  <a:gd name="T50" fmla="*/ 27 w 352"/>
                  <a:gd name="T51" fmla="*/ 43 h 293"/>
                  <a:gd name="T52" fmla="*/ 31 w 352"/>
                  <a:gd name="T53" fmla="*/ 44 h 293"/>
                  <a:gd name="T54" fmla="*/ 34 w 352"/>
                  <a:gd name="T55" fmla="*/ 45 h 293"/>
                  <a:gd name="T56" fmla="*/ 37 w 352"/>
                  <a:gd name="T57" fmla="*/ 48 h 293"/>
                  <a:gd name="T58" fmla="*/ 40 w 352"/>
                  <a:gd name="T59" fmla="*/ 50 h 293"/>
                  <a:gd name="T60" fmla="*/ 42 w 352"/>
                  <a:gd name="T61" fmla="*/ 51 h 293"/>
                  <a:gd name="T62" fmla="*/ 40 w 352"/>
                  <a:gd name="T63" fmla="*/ 57 h 293"/>
                  <a:gd name="T64" fmla="*/ 35 w 352"/>
                  <a:gd name="T65" fmla="*/ 55 h 293"/>
                  <a:gd name="T66" fmla="*/ 30 w 352"/>
                  <a:gd name="T67" fmla="*/ 54 h 293"/>
                  <a:gd name="T68" fmla="*/ 33 w 352"/>
                  <a:gd name="T69" fmla="*/ 52 h 293"/>
                  <a:gd name="T70" fmla="*/ 28 w 352"/>
                  <a:gd name="T71" fmla="*/ 49 h 293"/>
                  <a:gd name="T72" fmla="*/ 24 w 352"/>
                  <a:gd name="T73" fmla="*/ 49 h 293"/>
                  <a:gd name="T74" fmla="*/ 19 w 352"/>
                  <a:gd name="T75" fmla="*/ 49 h 293"/>
                  <a:gd name="T76" fmla="*/ 13 w 352"/>
                  <a:gd name="T77" fmla="*/ 49 h 293"/>
                  <a:gd name="T78" fmla="*/ 12 w 352"/>
                  <a:gd name="T79" fmla="*/ 49 h 293"/>
                  <a:gd name="T80" fmla="*/ 10 w 352"/>
                  <a:gd name="T81" fmla="*/ 48 h 293"/>
                  <a:gd name="T82" fmla="*/ 7 w 352"/>
                  <a:gd name="T83" fmla="*/ 42 h 293"/>
                  <a:gd name="T84" fmla="*/ 11 w 352"/>
                  <a:gd name="T85" fmla="*/ 42 h 293"/>
                  <a:gd name="T86" fmla="*/ 7 w 352"/>
                  <a:gd name="T87" fmla="*/ 39 h 293"/>
                  <a:gd name="T88" fmla="*/ 3 w 352"/>
                  <a:gd name="T89" fmla="*/ 36 h 293"/>
                  <a:gd name="T90" fmla="*/ 1 w 352"/>
                  <a:gd name="T91" fmla="*/ 31 h 293"/>
                  <a:gd name="T92" fmla="*/ 0 w 352"/>
                  <a:gd name="T93" fmla="*/ 31 h 293"/>
                  <a:gd name="T94" fmla="*/ 2 w 352"/>
                  <a:gd name="T95" fmla="*/ 29 h 293"/>
                  <a:gd name="T96" fmla="*/ 3 w 352"/>
                  <a:gd name="T97" fmla="*/ 26 h 293"/>
                  <a:gd name="T98" fmla="*/ 7 w 352"/>
                  <a:gd name="T99" fmla="*/ 21 h 293"/>
                  <a:gd name="T100" fmla="*/ 10 w 352"/>
                  <a:gd name="T101" fmla="*/ 16 h 293"/>
                  <a:gd name="T102" fmla="*/ 16 w 352"/>
                  <a:gd name="T103" fmla="*/ 12 h 293"/>
                  <a:gd name="T104" fmla="*/ 22 w 352"/>
                  <a:gd name="T105" fmla="*/ 9 h 293"/>
                  <a:gd name="T106" fmla="*/ 29 w 352"/>
                  <a:gd name="T107" fmla="*/ 6 h 293"/>
                  <a:gd name="T108" fmla="*/ 33 w 352"/>
                  <a:gd name="T109" fmla="*/ 6 h 293"/>
                  <a:gd name="T110" fmla="*/ 41 w 352"/>
                  <a:gd name="T111" fmla="*/ 5 h 293"/>
                  <a:gd name="T112" fmla="*/ 49 w 352"/>
                  <a:gd name="T113" fmla="*/ 3 h 293"/>
                  <a:gd name="T114" fmla="*/ 58 w 352"/>
                  <a:gd name="T115" fmla="*/ 7 h 293"/>
                  <a:gd name="T116" fmla="*/ 65 w 352"/>
                  <a:gd name="T117" fmla="*/ 4 h 293"/>
                  <a:gd name="T118" fmla="*/ 68 w 352"/>
                  <a:gd name="T119" fmla="*/ 0 h 293"/>
                  <a:gd name="T120" fmla="*/ 70 w 352"/>
                  <a:gd name="T121" fmla="*/ 3 h 293"/>
                  <a:gd name="T122" fmla="*/ 68 w 352"/>
                  <a:gd name="T123" fmla="*/ 7 h 293"/>
                  <a:gd name="T124" fmla="*/ 66 w 352"/>
                  <a:gd name="T125" fmla="*/ 13 h 2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2"/>
                  <a:gd name="T190" fmla="*/ 0 h 293"/>
                  <a:gd name="T191" fmla="*/ 352 w 352"/>
                  <a:gd name="T192" fmla="*/ 293 h 2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1" name="Freeform 205"/>
              <p:cNvSpPr>
                <a:spLocks noChangeAspect="1"/>
              </p:cNvSpPr>
              <p:nvPr/>
            </p:nvSpPr>
            <p:spPr bwMode="gray">
              <a:xfrm>
                <a:off x="2692" y="1879"/>
                <a:ext cx="74" cy="44"/>
              </a:xfrm>
              <a:custGeom>
                <a:avLst/>
                <a:gdLst>
                  <a:gd name="T0" fmla="*/ 14 w 369"/>
                  <a:gd name="T1" fmla="*/ 9 h 223"/>
                  <a:gd name="T2" fmla="*/ 26 w 369"/>
                  <a:gd name="T3" fmla="*/ 13 h 223"/>
                  <a:gd name="T4" fmla="*/ 29 w 369"/>
                  <a:gd name="T5" fmla="*/ 9 h 223"/>
                  <a:gd name="T6" fmla="*/ 39 w 369"/>
                  <a:gd name="T7" fmla="*/ 5 h 223"/>
                  <a:gd name="T8" fmla="*/ 45 w 369"/>
                  <a:gd name="T9" fmla="*/ 5 h 223"/>
                  <a:gd name="T10" fmla="*/ 48 w 369"/>
                  <a:gd name="T11" fmla="*/ 2 h 223"/>
                  <a:gd name="T12" fmla="*/ 55 w 369"/>
                  <a:gd name="T13" fmla="*/ 0 h 223"/>
                  <a:gd name="T14" fmla="*/ 60 w 369"/>
                  <a:gd name="T15" fmla="*/ 1 h 223"/>
                  <a:gd name="T16" fmla="*/ 66 w 369"/>
                  <a:gd name="T17" fmla="*/ 2 h 223"/>
                  <a:gd name="T18" fmla="*/ 71 w 369"/>
                  <a:gd name="T19" fmla="*/ 6 h 223"/>
                  <a:gd name="T20" fmla="*/ 74 w 369"/>
                  <a:gd name="T21" fmla="*/ 9 h 223"/>
                  <a:gd name="T22" fmla="*/ 72 w 369"/>
                  <a:gd name="T23" fmla="*/ 12 h 223"/>
                  <a:gd name="T24" fmla="*/ 67 w 369"/>
                  <a:gd name="T25" fmla="*/ 14 h 223"/>
                  <a:gd name="T26" fmla="*/ 65 w 369"/>
                  <a:gd name="T27" fmla="*/ 17 h 223"/>
                  <a:gd name="T28" fmla="*/ 63 w 369"/>
                  <a:gd name="T29" fmla="*/ 21 h 223"/>
                  <a:gd name="T30" fmla="*/ 60 w 369"/>
                  <a:gd name="T31" fmla="*/ 27 h 223"/>
                  <a:gd name="T32" fmla="*/ 57 w 369"/>
                  <a:gd name="T33" fmla="*/ 32 h 223"/>
                  <a:gd name="T34" fmla="*/ 52 w 369"/>
                  <a:gd name="T35" fmla="*/ 37 h 223"/>
                  <a:gd name="T36" fmla="*/ 45 w 369"/>
                  <a:gd name="T37" fmla="*/ 38 h 223"/>
                  <a:gd name="T38" fmla="*/ 42 w 369"/>
                  <a:gd name="T39" fmla="*/ 38 h 223"/>
                  <a:gd name="T40" fmla="*/ 36 w 369"/>
                  <a:gd name="T41" fmla="*/ 40 h 223"/>
                  <a:gd name="T42" fmla="*/ 32 w 369"/>
                  <a:gd name="T43" fmla="*/ 41 h 223"/>
                  <a:gd name="T44" fmla="*/ 27 w 369"/>
                  <a:gd name="T45" fmla="*/ 43 h 223"/>
                  <a:gd name="T46" fmla="*/ 20 w 369"/>
                  <a:gd name="T47" fmla="*/ 44 h 223"/>
                  <a:gd name="T48" fmla="*/ 15 w 369"/>
                  <a:gd name="T49" fmla="*/ 41 h 223"/>
                  <a:gd name="T50" fmla="*/ 10 w 369"/>
                  <a:gd name="T51" fmla="*/ 37 h 223"/>
                  <a:gd name="T52" fmla="*/ 6 w 369"/>
                  <a:gd name="T53" fmla="*/ 33 h 223"/>
                  <a:gd name="T54" fmla="*/ 3 w 369"/>
                  <a:gd name="T55" fmla="*/ 28 h 223"/>
                  <a:gd name="T56" fmla="*/ 0 w 369"/>
                  <a:gd name="T57" fmla="*/ 27 h 223"/>
                  <a:gd name="T58" fmla="*/ 4 w 369"/>
                  <a:gd name="T59" fmla="*/ 24 h 223"/>
                  <a:gd name="T60" fmla="*/ 4 w 369"/>
                  <a:gd name="T61" fmla="*/ 20 h 223"/>
                  <a:gd name="T62" fmla="*/ 4 w 369"/>
                  <a:gd name="T63" fmla="*/ 15 h 223"/>
                  <a:gd name="T64" fmla="*/ 11 w 369"/>
                  <a:gd name="T65" fmla="*/ 13 h 223"/>
                  <a:gd name="T66" fmla="*/ 12 w 369"/>
                  <a:gd name="T67" fmla="*/ 8 h 2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9"/>
                  <a:gd name="T103" fmla="*/ 0 h 223"/>
                  <a:gd name="T104" fmla="*/ 369 w 369"/>
                  <a:gd name="T105" fmla="*/ 223 h 2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2" name="Freeform 206"/>
              <p:cNvSpPr>
                <a:spLocks noChangeAspect="1"/>
              </p:cNvSpPr>
              <p:nvPr/>
            </p:nvSpPr>
            <p:spPr bwMode="gray">
              <a:xfrm>
                <a:off x="2670" y="1767"/>
                <a:ext cx="109" cy="103"/>
              </a:xfrm>
              <a:custGeom>
                <a:avLst/>
                <a:gdLst>
                  <a:gd name="T0" fmla="*/ 104 w 545"/>
                  <a:gd name="T1" fmla="*/ 65 h 511"/>
                  <a:gd name="T2" fmla="*/ 108 w 545"/>
                  <a:gd name="T3" fmla="*/ 72 h 511"/>
                  <a:gd name="T4" fmla="*/ 108 w 545"/>
                  <a:gd name="T5" fmla="*/ 80 h 511"/>
                  <a:gd name="T6" fmla="*/ 98 w 545"/>
                  <a:gd name="T7" fmla="*/ 89 h 511"/>
                  <a:gd name="T8" fmla="*/ 94 w 545"/>
                  <a:gd name="T9" fmla="*/ 103 h 511"/>
                  <a:gd name="T10" fmla="*/ 89 w 545"/>
                  <a:gd name="T11" fmla="*/ 102 h 511"/>
                  <a:gd name="T12" fmla="*/ 83 w 545"/>
                  <a:gd name="T13" fmla="*/ 97 h 511"/>
                  <a:gd name="T14" fmla="*/ 76 w 545"/>
                  <a:gd name="T15" fmla="*/ 98 h 511"/>
                  <a:gd name="T16" fmla="*/ 69 w 545"/>
                  <a:gd name="T17" fmla="*/ 98 h 511"/>
                  <a:gd name="T18" fmla="*/ 63 w 545"/>
                  <a:gd name="T19" fmla="*/ 100 h 511"/>
                  <a:gd name="T20" fmla="*/ 58 w 545"/>
                  <a:gd name="T21" fmla="*/ 95 h 511"/>
                  <a:gd name="T22" fmla="*/ 52 w 545"/>
                  <a:gd name="T23" fmla="*/ 96 h 511"/>
                  <a:gd name="T24" fmla="*/ 42 w 545"/>
                  <a:gd name="T25" fmla="*/ 87 h 511"/>
                  <a:gd name="T26" fmla="*/ 40 w 545"/>
                  <a:gd name="T27" fmla="*/ 83 h 511"/>
                  <a:gd name="T28" fmla="*/ 30 w 545"/>
                  <a:gd name="T29" fmla="*/ 82 h 511"/>
                  <a:gd name="T30" fmla="*/ 27 w 545"/>
                  <a:gd name="T31" fmla="*/ 84 h 511"/>
                  <a:gd name="T32" fmla="*/ 24 w 545"/>
                  <a:gd name="T33" fmla="*/ 78 h 511"/>
                  <a:gd name="T34" fmla="*/ 20 w 545"/>
                  <a:gd name="T35" fmla="*/ 75 h 511"/>
                  <a:gd name="T36" fmla="*/ 13 w 545"/>
                  <a:gd name="T37" fmla="*/ 72 h 511"/>
                  <a:gd name="T38" fmla="*/ 7 w 545"/>
                  <a:gd name="T39" fmla="*/ 73 h 511"/>
                  <a:gd name="T40" fmla="*/ 9 w 545"/>
                  <a:gd name="T41" fmla="*/ 64 h 511"/>
                  <a:gd name="T42" fmla="*/ 5 w 545"/>
                  <a:gd name="T43" fmla="*/ 54 h 511"/>
                  <a:gd name="T44" fmla="*/ 4 w 545"/>
                  <a:gd name="T45" fmla="*/ 47 h 511"/>
                  <a:gd name="T46" fmla="*/ 0 w 545"/>
                  <a:gd name="T47" fmla="*/ 38 h 511"/>
                  <a:gd name="T48" fmla="*/ 2 w 545"/>
                  <a:gd name="T49" fmla="*/ 32 h 511"/>
                  <a:gd name="T50" fmla="*/ 1 w 545"/>
                  <a:gd name="T51" fmla="*/ 22 h 511"/>
                  <a:gd name="T52" fmla="*/ 4 w 545"/>
                  <a:gd name="T53" fmla="*/ 21 h 511"/>
                  <a:gd name="T54" fmla="*/ 3 w 545"/>
                  <a:gd name="T55" fmla="*/ 17 h 511"/>
                  <a:gd name="T56" fmla="*/ 8 w 545"/>
                  <a:gd name="T57" fmla="*/ 15 h 511"/>
                  <a:gd name="T58" fmla="*/ 20 w 545"/>
                  <a:gd name="T59" fmla="*/ 11 h 511"/>
                  <a:gd name="T60" fmla="*/ 34 w 545"/>
                  <a:gd name="T61" fmla="*/ 2 h 511"/>
                  <a:gd name="T62" fmla="*/ 48 w 545"/>
                  <a:gd name="T63" fmla="*/ 1 h 511"/>
                  <a:gd name="T64" fmla="*/ 51 w 545"/>
                  <a:gd name="T65" fmla="*/ 4 h 511"/>
                  <a:gd name="T66" fmla="*/ 50 w 545"/>
                  <a:gd name="T67" fmla="*/ 10 h 511"/>
                  <a:gd name="T68" fmla="*/ 52 w 545"/>
                  <a:gd name="T69" fmla="*/ 9 h 511"/>
                  <a:gd name="T70" fmla="*/ 58 w 545"/>
                  <a:gd name="T71" fmla="*/ 8 h 511"/>
                  <a:gd name="T72" fmla="*/ 76 w 545"/>
                  <a:gd name="T73" fmla="*/ 10 h 511"/>
                  <a:gd name="T74" fmla="*/ 95 w 545"/>
                  <a:gd name="T75" fmla="*/ 8 h 511"/>
                  <a:gd name="T76" fmla="*/ 103 w 545"/>
                  <a:gd name="T77" fmla="*/ 15 h 511"/>
                  <a:gd name="T78" fmla="*/ 107 w 545"/>
                  <a:gd name="T79" fmla="*/ 33 h 511"/>
                  <a:gd name="T80" fmla="*/ 104 w 545"/>
                  <a:gd name="T81" fmla="*/ 43 h 511"/>
                  <a:gd name="T82" fmla="*/ 100 w 545"/>
                  <a:gd name="T83" fmla="*/ 49 h 5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45"/>
                  <a:gd name="T127" fmla="*/ 0 h 511"/>
                  <a:gd name="T128" fmla="*/ 545 w 545"/>
                  <a:gd name="T129" fmla="*/ 511 h 5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3" name="Freeform 207"/>
              <p:cNvSpPr>
                <a:spLocks noChangeAspect="1"/>
              </p:cNvSpPr>
              <p:nvPr/>
            </p:nvSpPr>
            <p:spPr bwMode="gray">
              <a:xfrm>
                <a:off x="2745" y="1704"/>
                <a:ext cx="81" cy="48"/>
              </a:xfrm>
              <a:custGeom>
                <a:avLst/>
                <a:gdLst>
                  <a:gd name="T0" fmla="*/ 0 w 406"/>
                  <a:gd name="T1" fmla="*/ 37 h 240"/>
                  <a:gd name="T2" fmla="*/ 2 w 406"/>
                  <a:gd name="T3" fmla="*/ 24 h 240"/>
                  <a:gd name="T4" fmla="*/ 5 w 406"/>
                  <a:gd name="T5" fmla="*/ 19 h 240"/>
                  <a:gd name="T6" fmla="*/ 7 w 406"/>
                  <a:gd name="T7" fmla="*/ 13 h 240"/>
                  <a:gd name="T8" fmla="*/ 10 w 406"/>
                  <a:gd name="T9" fmla="*/ 9 h 240"/>
                  <a:gd name="T10" fmla="*/ 17 w 406"/>
                  <a:gd name="T11" fmla="*/ 7 h 240"/>
                  <a:gd name="T12" fmla="*/ 23 w 406"/>
                  <a:gd name="T13" fmla="*/ 14 h 240"/>
                  <a:gd name="T14" fmla="*/ 24 w 406"/>
                  <a:gd name="T15" fmla="*/ 17 h 240"/>
                  <a:gd name="T16" fmla="*/ 25 w 406"/>
                  <a:gd name="T17" fmla="*/ 18 h 240"/>
                  <a:gd name="T18" fmla="*/ 29 w 406"/>
                  <a:gd name="T19" fmla="*/ 22 h 240"/>
                  <a:gd name="T20" fmla="*/ 34 w 406"/>
                  <a:gd name="T21" fmla="*/ 20 h 240"/>
                  <a:gd name="T22" fmla="*/ 35 w 406"/>
                  <a:gd name="T23" fmla="*/ 23 h 240"/>
                  <a:gd name="T24" fmla="*/ 36 w 406"/>
                  <a:gd name="T25" fmla="*/ 18 h 240"/>
                  <a:gd name="T26" fmla="*/ 37 w 406"/>
                  <a:gd name="T27" fmla="*/ 4 h 240"/>
                  <a:gd name="T28" fmla="*/ 40 w 406"/>
                  <a:gd name="T29" fmla="*/ 3 h 240"/>
                  <a:gd name="T30" fmla="*/ 48 w 406"/>
                  <a:gd name="T31" fmla="*/ 0 h 240"/>
                  <a:gd name="T32" fmla="*/ 54 w 406"/>
                  <a:gd name="T33" fmla="*/ 3 h 240"/>
                  <a:gd name="T34" fmla="*/ 57 w 406"/>
                  <a:gd name="T35" fmla="*/ 6 h 240"/>
                  <a:gd name="T36" fmla="*/ 63 w 406"/>
                  <a:gd name="T37" fmla="*/ 10 h 240"/>
                  <a:gd name="T38" fmla="*/ 68 w 406"/>
                  <a:gd name="T39" fmla="*/ 9 h 240"/>
                  <a:gd name="T40" fmla="*/ 72 w 406"/>
                  <a:gd name="T41" fmla="*/ 10 h 240"/>
                  <a:gd name="T42" fmla="*/ 73 w 406"/>
                  <a:gd name="T43" fmla="*/ 13 h 240"/>
                  <a:gd name="T44" fmla="*/ 76 w 406"/>
                  <a:gd name="T45" fmla="*/ 15 h 240"/>
                  <a:gd name="T46" fmla="*/ 75 w 406"/>
                  <a:gd name="T47" fmla="*/ 21 h 240"/>
                  <a:gd name="T48" fmla="*/ 76 w 406"/>
                  <a:gd name="T49" fmla="*/ 23 h 240"/>
                  <a:gd name="T50" fmla="*/ 77 w 406"/>
                  <a:gd name="T51" fmla="*/ 26 h 240"/>
                  <a:gd name="T52" fmla="*/ 80 w 406"/>
                  <a:gd name="T53" fmla="*/ 32 h 240"/>
                  <a:gd name="T54" fmla="*/ 81 w 406"/>
                  <a:gd name="T55" fmla="*/ 36 h 240"/>
                  <a:gd name="T56" fmla="*/ 79 w 406"/>
                  <a:gd name="T57" fmla="*/ 38 h 240"/>
                  <a:gd name="T58" fmla="*/ 75 w 406"/>
                  <a:gd name="T59" fmla="*/ 41 h 240"/>
                  <a:gd name="T60" fmla="*/ 72 w 406"/>
                  <a:gd name="T61" fmla="*/ 45 h 240"/>
                  <a:gd name="T62" fmla="*/ 68 w 406"/>
                  <a:gd name="T63" fmla="*/ 44 h 240"/>
                  <a:gd name="T64" fmla="*/ 66 w 406"/>
                  <a:gd name="T65" fmla="*/ 47 h 240"/>
                  <a:gd name="T66" fmla="*/ 63 w 406"/>
                  <a:gd name="T67" fmla="*/ 48 h 240"/>
                  <a:gd name="T68" fmla="*/ 60 w 406"/>
                  <a:gd name="T69" fmla="*/ 46 h 240"/>
                  <a:gd name="T70" fmla="*/ 51 w 406"/>
                  <a:gd name="T71" fmla="*/ 38 h 240"/>
                  <a:gd name="T72" fmla="*/ 47 w 406"/>
                  <a:gd name="T73" fmla="*/ 38 h 240"/>
                  <a:gd name="T74" fmla="*/ 43 w 406"/>
                  <a:gd name="T75" fmla="*/ 32 h 240"/>
                  <a:gd name="T76" fmla="*/ 40 w 406"/>
                  <a:gd name="T77" fmla="*/ 35 h 240"/>
                  <a:gd name="T78" fmla="*/ 31 w 406"/>
                  <a:gd name="T79" fmla="*/ 33 h 240"/>
                  <a:gd name="T80" fmla="*/ 26 w 406"/>
                  <a:gd name="T81" fmla="*/ 33 h 240"/>
                  <a:gd name="T82" fmla="*/ 23 w 406"/>
                  <a:gd name="T83" fmla="*/ 33 h 240"/>
                  <a:gd name="T84" fmla="*/ 20 w 406"/>
                  <a:gd name="T85" fmla="*/ 33 h 240"/>
                  <a:gd name="T86" fmla="*/ 17 w 406"/>
                  <a:gd name="T87" fmla="*/ 32 h 240"/>
                  <a:gd name="T88" fmla="*/ 9 w 406"/>
                  <a:gd name="T89" fmla="*/ 34 h 240"/>
                  <a:gd name="T90" fmla="*/ 4 w 406"/>
                  <a:gd name="T91" fmla="*/ 39 h 240"/>
                  <a:gd name="T92" fmla="*/ 1 w 406"/>
                  <a:gd name="T93" fmla="*/ 39 h 2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6"/>
                  <a:gd name="T142" fmla="*/ 0 h 240"/>
                  <a:gd name="T143" fmla="*/ 406 w 406"/>
                  <a:gd name="T144" fmla="*/ 240 h 2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4" name="Freeform 208"/>
              <p:cNvSpPr>
                <a:spLocks noChangeAspect="1"/>
              </p:cNvSpPr>
              <p:nvPr/>
            </p:nvSpPr>
            <p:spPr bwMode="gray">
              <a:xfrm>
                <a:off x="2646" y="1835"/>
                <a:ext cx="76" cy="45"/>
              </a:xfrm>
              <a:custGeom>
                <a:avLst/>
                <a:gdLst>
                  <a:gd name="T0" fmla="*/ 75 w 378"/>
                  <a:gd name="T1" fmla="*/ 29 h 222"/>
                  <a:gd name="T2" fmla="*/ 71 w 378"/>
                  <a:gd name="T3" fmla="*/ 30 h 222"/>
                  <a:gd name="T4" fmla="*/ 69 w 378"/>
                  <a:gd name="T5" fmla="*/ 32 h 222"/>
                  <a:gd name="T6" fmla="*/ 68 w 378"/>
                  <a:gd name="T7" fmla="*/ 36 h 222"/>
                  <a:gd name="T8" fmla="*/ 65 w 378"/>
                  <a:gd name="T9" fmla="*/ 38 h 222"/>
                  <a:gd name="T10" fmla="*/ 63 w 378"/>
                  <a:gd name="T11" fmla="*/ 41 h 222"/>
                  <a:gd name="T12" fmla="*/ 59 w 378"/>
                  <a:gd name="T13" fmla="*/ 41 h 222"/>
                  <a:gd name="T14" fmla="*/ 55 w 378"/>
                  <a:gd name="T15" fmla="*/ 43 h 222"/>
                  <a:gd name="T16" fmla="*/ 54 w 378"/>
                  <a:gd name="T17" fmla="*/ 42 h 222"/>
                  <a:gd name="T18" fmla="*/ 46 w 378"/>
                  <a:gd name="T19" fmla="*/ 41 h 222"/>
                  <a:gd name="T20" fmla="*/ 41 w 378"/>
                  <a:gd name="T21" fmla="*/ 37 h 222"/>
                  <a:gd name="T22" fmla="*/ 33 w 378"/>
                  <a:gd name="T23" fmla="*/ 39 h 222"/>
                  <a:gd name="T24" fmla="*/ 31 w 378"/>
                  <a:gd name="T25" fmla="*/ 42 h 222"/>
                  <a:gd name="T26" fmla="*/ 27 w 378"/>
                  <a:gd name="T27" fmla="*/ 43 h 222"/>
                  <a:gd name="T28" fmla="*/ 23 w 378"/>
                  <a:gd name="T29" fmla="*/ 42 h 222"/>
                  <a:gd name="T30" fmla="*/ 20 w 378"/>
                  <a:gd name="T31" fmla="*/ 40 h 222"/>
                  <a:gd name="T32" fmla="*/ 12 w 378"/>
                  <a:gd name="T33" fmla="*/ 33 h 222"/>
                  <a:gd name="T34" fmla="*/ 5 w 378"/>
                  <a:gd name="T35" fmla="*/ 26 h 222"/>
                  <a:gd name="T36" fmla="*/ 4 w 378"/>
                  <a:gd name="T37" fmla="*/ 20 h 222"/>
                  <a:gd name="T38" fmla="*/ 0 w 378"/>
                  <a:gd name="T39" fmla="*/ 17 h 222"/>
                  <a:gd name="T40" fmla="*/ 0 w 378"/>
                  <a:gd name="T41" fmla="*/ 14 h 222"/>
                  <a:gd name="T42" fmla="*/ 4 w 378"/>
                  <a:gd name="T43" fmla="*/ 17 h 222"/>
                  <a:gd name="T44" fmla="*/ 8 w 378"/>
                  <a:gd name="T45" fmla="*/ 13 h 222"/>
                  <a:gd name="T46" fmla="*/ 15 w 378"/>
                  <a:gd name="T47" fmla="*/ 10 h 222"/>
                  <a:gd name="T48" fmla="*/ 24 w 378"/>
                  <a:gd name="T49" fmla="*/ 5 h 222"/>
                  <a:gd name="T50" fmla="*/ 27 w 378"/>
                  <a:gd name="T51" fmla="*/ 1 h 222"/>
                  <a:gd name="T52" fmla="*/ 29 w 378"/>
                  <a:gd name="T53" fmla="*/ 5 h 222"/>
                  <a:gd name="T54" fmla="*/ 32 w 378"/>
                  <a:gd name="T55" fmla="*/ 5 h 222"/>
                  <a:gd name="T56" fmla="*/ 37 w 378"/>
                  <a:gd name="T57" fmla="*/ 4 h 222"/>
                  <a:gd name="T58" fmla="*/ 40 w 378"/>
                  <a:gd name="T59" fmla="*/ 5 h 222"/>
                  <a:gd name="T60" fmla="*/ 46 w 378"/>
                  <a:gd name="T61" fmla="*/ 9 h 222"/>
                  <a:gd name="T62" fmla="*/ 48 w 378"/>
                  <a:gd name="T63" fmla="*/ 10 h 222"/>
                  <a:gd name="T64" fmla="*/ 47 w 378"/>
                  <a:gd name="T65" fmla="*/ 12 h 222"/>
                  <a:gd name="T66" fmla="*/ 53 w 378"/>
                  <a:gd name="T67" fmla="*/ 17 h 222"/>
                  <a:gd name="T68" fmla="*/ 54 w 378"/>
                  <a:gd name="T69" fmla="*/ 14 h 222"/>
                  <a:gd name="T70" fmla="*/ 60 w 378"/>
                  <a:gd name="T71" fmla="*/ 14 h 222"/>
                  <a:gd name="T72" fmla="*/ 64 w 378"/>
                  <a:gd name="T73" fmla="*/ 18 h 222"/>
                  <a:gd name="T74" fmla="*/ 67 w 378"/>
                  <a:gd name="T75" fmla="*/ 19 h 222"/>
                  <a:gd name="T76" fmla="*/ 72 w 378"/>
                  <a:gd name="T77" fmla="*/ 26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8"/>
                  <a:gd name="T118" fmla="*/ 0 h 222"/>
                  <a:gd name="T119" fmla="*/ 378 w 378"/>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5" name="Freeform 209"/>
              <p:cNvSpPr>
                <a:spLocks noChangeAspect="1"/>
              </p:cNvSpPr>
              <p:nvPr/>
            </p:nvSpPr>
            <p:spPr bwMode="gray">
              <a:xfrm>
                <a:off x="2761" y="1948"/>
                <a:ext cx="69" cy="43"/>
              </a:xfrm>
              <a:custGeom>
                <a:avLst/>
                <a:gdLst>
                  <a:gd name="T0" fmla="*/ 6 w 346"/>
                  <a:gd name="T1" fmla="*/ 42 h 215"/>
                  <a:gd name="T2" fmla="*/ 6 w 346"/>
                  <a:gd name="T3" fmla="*/ 38 h 215"/>
                  <a:gd name="T4" fmla="*/ 5 w 346"/>
                  <a:gd name="T5" fmla="*/ 33 h 215"/>
                  <a:gd name="T6" fmla="*/ 1 w 346"/>
                  <a:gd name="T7" fmla="*/ 29 h 215"/>
                  <a:gd name="T8" fmla="*/ 1 w 346"/>
                  <a:gd name="T9" fmla="*/ 24 h 215"/>
                  <a:gd name="T10" fmla="*/ 3 w 346"/>
                  <a:gd name="T11" fmla="*/ 19 h 215"/>
                  <a:gd name="T12" fmla="*/ 5 w 346"/>
                  <a:gd name="T13" fmla="*/ 16 h 215"/>
                  <a:gd name="T14" fmla="*/ 2 w 346"/>
                  <a:gd name="T15" fmla="*/ 13 h 215"/>
                  <a:gd name="T16" fmla="*/ 1 w 346"/>
                  <a:gd name="T17" fmla="*/ 10 h 215"/>
                  <a:gd name="T18" fmla="*/ 0 w 346"/>
                  <a:gd name="T19" fmla="*/ 6 h 215"/>
                  <a:gd name="T20" fmla="*/ 1 w 346"/>
                  <a:gd name="T21" fmla="*/ 2 h 215"/>
                  <a:gd name="T22" fmla="*/ 4 w 346"/>
                  <a:gd name="T23" fmla="*/ 0 h 215"/>
                  <a:gd name="T24" fmla="*/ 6 w 346"/>
                  <a:gd name="T25" fmla="*/ 1 h 215"/>
                  <a:gd name="T26" fmla="*/ 5 w 346"/>
                  <a:gd name="T27" fmla="*/ 4 h 215"/>
                  <a:gd name="T28" fmla="*/ 7 w 346"/>
                  <a:gd name="T29" fmla="*/ 5 h 215"/>
                  <a:gd name="T30" fmla="*/ 10 w 346"/>
                  <a:gd name="T31" fmla="*/ 5 h 215"/>
                  <a:gd name="T32" fmla="*/ 17 w 346"/>
                  <a:gd name="T33" fmla="*/ 6 h 215"/>
                  <a:gd name="T34" fmla="*/ 25 w 346"/>
                  <a:gd name="T35" fmla="*/ 6 h 215"/>
                  <a:gd name="T36" fmla="*/ 34 w 346"/>
                  <a:gd name="T37" fmla="*/ 8 h 215"/>
                  <a:gd name="T38" fmla="*/ 37 w 346"/>
                  <a:gd name="T39" fmla="*/ 7 h 215"/>
                  <a:gd name="T40" fmla="*/ 41 w 346"/>
                  <a:gd name="T41" fmla="*/ 5 h 215"/>
                  <a:gd name="T42" fmla="*/ 45 w 346"/>
                  <a:gd name="T43" fmla="*/ 3 h 215"/>
                  <a:gd name="T44" fmla="*/ 50 w 346"/>
                  <a:gd name="T45" fmla="*/ 1 h 215"/>
                  <a:gd name="T46" fmla="*/ 54 w 346"/>
                  <a:gd name="T47" fmla="*/ 1 h 215"/>
                  <a:gd name="T48" fmla="*/ 55 w 346"/>
                  <a:gd name="T49" fmla="*/ 2 h 215"/>
                  <a:gd name="T50" fmla="*/ 61 w 346"/>
                  <a:gd name="T51" fmla="*/ 4 h 215"/>
                  <a:gd name="T52" fmla="*/ 65 w 346"/>
                  <a:gd name="T53" fmla="*/ 6 h 215"/>
                  <a:gd name="T54" fmla="*/ 69 w 346"/>
                  <a:gd name="T55" fmla="*/ 6 h 215"/>
                  <a:gd name="T56" fmla="*/ 68 w 346"/>
                  <a:gd name="T57" fmla="*/ 9 h 215"/>
                  <a:gd name="T58" fmla="*/ 67 w 346"/>
                  <a:gd name="T59" fmla="*/ 12 h 215"/>
                  <a:gd name="T60" fmla="*/ 64 w 346"/>
                  <a:gd name="T61" fmla="*/ 13 h 215"/>
                  <a:gd name="T62" fmla="*/ 61 w 346"/>
                  <a:gd name="T63" fmla="*/ 16 h 215"/>
                  <a:gd name="T64" fmla="*/ 61 w 346"/>
                  <a:gd name="T65" fmla="*/ 21 h 215"/>
                  <a:gd name="T66" fmla="*/ 59 w 346"/>
                  <a:gd name="T67" fmla="*/ 22 h 215"/>
                  <a:gd name="T68" fmla="*/ 59 w 346"/>
                  <a:gd name="T69" fmla="*/ 23 h 215"/>
                  <a:gd name="T70" fmla="*/ 57 w 346"/>
                  <a:gd name="T71" fmla="*/ 25 h 215"/>
                  <a:gd name="T72" fmla="*/ 57 w 346"/>
                  <a:gd name="T73" fmla="*/ 26 h 215"/>
                  <a:gd name="T74" fmla="*/ 58 w 346"/>
                  <a:gd name="T75" fmla="*/ 26 h 215"/>
                  <a:gd name="T76" fmla="*/ 59 w 346"/>
                  <a:gd name="T77" fmla="*/ 28 h 215"/>
                  <a:gd name="T78" fmla="*/ 60 w 346"/>
                  <a:gd name="T79" fmla="*/ 30 h 215"/>
                  <a:gd name="T80" fmla="*/ 62 w 346"/>
                  <a:gd name="T81" fmla="*/ 33 h 215"/>
                  <a:gd name="T82" fmla="*/ 62 w 346"/>
                  <a:gd name="T83" fmla="*/ 34 h 215"/>
                  <a:gd name="T84" fmla="*/ 60 w 346"/>
                  <a:gd name="T85" fmla="*/ 33 h 215"/>
                  <a:gd name="T86" fmla="*/ 56 w 346"/>
                  <a:gd name="T87" fmla="*/ 34 h 215"/>
                  <a:gd name="T88" fmla="*/ 52 w 346"/>
                  <a:gd name="T89" fmla="*/ 32 h 215"/>
                  <a:gd name="T90" fmla="*/ 48 w 346"/>
                  <a:gd name="T91" fmla="*/ 34 h 215"/>
                  <a:gd name="T92" fmla="*/ 45 w 346"/>
                  <a:gd name="T93" fmla="*/ 34 h 215"/>
                  <a:gd name="T94" fmla="*/ 44 w 346"/>
                  <a:gd name="T95" fmla="*/ 36 h 215"/>
                  <a:gd name="T96" fmla="*/ 41 w 346"/>
                  <a:gd name="T97" fmla="*/ 36 h 215"/>
                  <a:gd name="T98" fmla="*/ 41 w 346"/>
                  <a:gd name="T99" fmla="*/ 40 h 215"/>
                  <a:gd name="T100" fmla="*/ 38 w 346"/>
                  <a:gd name="T101" fmla="*/ 42 h 215"/>
                  <a:gd name="T102" fmla="*/ 34 w 346"/>
                  <a:gd name="T103" fmla="*/ 43 h 215"/>
                  <a:gd name="T104" fmla="*/ 27 w 346"/>
                  <a:gd name="T105" fmla="*/ 41 h 215"/>
                  <a:gd name="T106" fmla="*/ 25 w 346"/>
                  <a:gd name="T107" fmla="*/ 39 h 215"/>
                  <a:gd name="T108" fmla="*/ 23 w 346"/>
                  <a:gd name="T109" fmla="*/ 39 h 215"/>
                  <a:gd name="T110" fmla="*/ 17 w 346"/>
                  <a:gd name="T111" fmla="*/ 41 h 215"/>
                  <a:gd name="T112" fmla="*/ 12 w 346"/>
                  <a:gd name="T113" fmla="*/ 41 h 215"/>
                  <a:gd name="T114" fmla="*/ 9 w 346"/>
                  <a:gd name="T115" fmla="*/ 42 h 215"/>
                  <a:gd name="T116" fmla="*/ 6 w 346"/>
                  <a:gd name="T117" fmla="*/ 42 h 2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6"/>
                  <a:gd name="T178" fmla="*/ 0 h 215"/>
                  <a:gd name="T179" fmla="*/ 346 w 346"/>
                  <a:gd name="T180" fmla="*/ 215 h 2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6" name="Freeform 210"/>
              <p:cNvSpPr>
                <a:spLocks noChangeAspect="1"/>
              </p:cNvSpPr>
              <p:nvPr/>
            </p:nvSpPr>
            <p:spPr bwMode="gray">
              <a:xfrm>
                <a:off x="2664" y="1911"/>
                <a:ext cx="64" cy="55"/>
              </a:xfrm>
              <a:custGeom>
                <a:avLst/>
                <a:gdLst>
                  <a:gd name="T0" fmla="*/ 51 w 322"/>
                  <a:gd name="T1" fmla="*/ 12 h 276"/>
                  <a:gd name="T2" fmla="*/ 43 w 322"/>
                  <a:gd name="T3" fmla="*/ 10 h 276"/>
                  <a:gd name="T4" fmla="*/ 36 w 322"/>
                  <a:gd name="T5" fmla="*/ 2 h 276"/>
                  <a:gd name="T6" fmla="*/ 33 w 322"/>
                  <a:gd name="T7" fmla="*/ 1 h 276"/>
                  <a:gd name="T8" fmla="*/ 29 w 322"/>
                  <a:gd name="T9" fmla="*/ 1 h 276"/>
                  <a:gd name="T10" fmla="*/ 30 w 322"/>
                  <a:gd name="T11" fmla="*/ 3 h 276"/>
                  <a:gd name="T12" fmla="*/ 27 w 322"/>
                  <a:gd name="T13" fmla="*/ 4 h 276"/>
                  <a:gd name="T14" fmla="*/ 22 w 322"/>
                  <a:gd name="T15" fmla="*/ 7 h 276"/>
                  <a:gd name="T16" fmla="*/ 23 w 322"/>
                  <a:gd name="T17" fmla="*/ 11 h 276"/>
                  <a:gd name="T18" fmla="*/ 19 w 322"/>
                  <a:gd name="T19" fmla="*/ 15 h 276"/>
                  <a:gd name="T20" fmla="*/ 19 w 322"/>
                  <a:gd name="T21" fmla="*/ 19 h 276"/>
                  <a:gd name="T22" fmla="*/ 16 w 322"/>
                  <a:gd name="T23" fmla="*/ 19 h 276"/>
                  <a:gd name="T24" fmla="*/ 15 w 322"/>
                  <a:gd name="T25" fmla="*/ 18 h 276"/>
                  <a:gd name="T26" fmla="*/ 11 w 322"/>
                  <a:gd name="T27" fmla="*/ 15 h 276"/>
                  <a:gd name="T28" fmla="*/ 6 w 322"/>
                  <a:gd name="T29" fmla="*/ 18 h 276"/>
                  <a:gd name="T30" fmla="*/ 2 w 322"/>
                  <a:gd name="T31" fmla="*/ 19 h 276"/>
                  <a:gd name="T32" fmla="*/ 3 w 322"/>
                  <a:gd name="T33" fmla="*/ 27 h 276"/>
                  <a:gd name="T34" fmla="*/ 8 w 322"/>
                  <a:gd name="T35" fmla="*/ 23 h 276"/>
                  <a:gd name="T36" fmla="*/ 13 w 322"/>
                  <a:gd name="T37" fmla="*/ 23 h 276"/>
                  <a:gd name="T38" fmla="*/ 15 w 322"/>
                  <a:gd name="T39" fmla="*/ 26 h 276"/>
                  <a:gd name="T40" fmla="*/ 20 w 322"/>
                  <a:gd name="T41" fmla="*/ 35 h 276"/>
                  <a:gd name="T42" fmla="*/ 18 w 322"/>
                  <a:gd name="T43" fmla="*/ 37 h 276"/>
                  <a:gd name="T44" fmla="*/ 24 w 322"/>
                  <a:gd name="T45" fmla="*/ 43 h 276"/>
                  <a:gd name="T46" fmla="*/ 27 w 322"/>
                  <a:gd name="T47" fmla="*/ 47 h 276"/>
                  <a:gd name="T48" fmla="*/ 36 w 322"/>
                  <a:gd name="T49" fmla="*/ 49 h 276"/>
                  <a:gd name="T50" fmla="*/ 44 w 322"/>
                  <a:gd name="T51" fmla="*/ 55 h 276"/>
                  <a:gd name="T52" fmla="*/ 40 w 322"/>
                  <a:gd name="T53" fmla="*/ 47 h 276"/>
                  <a:gd name="T54" fmla="*/ 34 w 322"/>
                  <a:gd name="T55" fmla="*/ 42 h 276"/>
                  <a:gd name="T56" fmla="*/ 31 w 322"/>
                  <a:gd name="T57" fmla="*/ 38 h 276"/>
                  <a:gd name="T58" fmla="*/ 29 w 322"/>
                  <a:gd name="T59" fmla="*/ 34 h 276"/>
                  <a:gd name="T60" fmla="*/ 28 w 322"/>
                  <a:gd name="T61" fmla="*/ 31 h 276"/>
                  <a:gd name="T62" fmla="*/ 25 w 322"/>
                  <a:gd name="T63" fmla="*/ 27 h 276"/>
                  <a:gd name="T64" fmla="*/ 25 w 322"/>
                  <a:gd name="T65" fmla="*/ 25 h 276"/>
                  <a:gd name="T66" fmla="*/ 26 w 322"/>
                  <a:gd name="T67" fmla="*/ 19 h 276"/>
                  <a:gd name="T68" fmla="*/ 30 w 322"/>
                  <a:gd name="T69" fmla="*/ 23 h 276"/>
                  <a:gd name="T70" fmla="*/ 36 w 322"/>
                  <a:gd name="T71" fmla="*/ 20 h 276"/>
                  <a:gd name="T72" fmla="*/ 40 w 322"/>
                  <a:gd name="T73" fmla="*/ 21 h 276"/>
                  <a:gd name="T74" fmla="*/ 42 w 322"/>
                  <a:gd name="T75" fmla="*/ 21 h 276"/>
                  <a:gd name="T76" fmla="*/ 46 w 322"/>
                  <a:gd name="T77" fmla="*/ 21 h 276"/>
                  <a:gd name="T78" fmla="*/ 49 w 322"/>
                  <a:gd name="T79" fmla="*/ 21 h 276"/>
                  <a:gd name="T80" fmla="*/ 51 w 322"/>
                  <a:gd name="T81" fmla="*/ 23 h 276"/>
                  <a:gd name="T82" fmla="*/ 54 w 322"/>
                  <a:gd name="T83" fmla="*/ 23 h 276"/>
                  <a:gd name="T84" fmla="*/ 56 w 322"/>
                  <a:gd name="T85" fmla="*/ 22 h 276"/>
                  <a:gd name="T86" fmla="*/ 57 w 322"/>
                  <a:gd name="T87" fmla="*/ 25 h 276"/>
                  <a:gd name="T88" fmla="*/ 61 w 322"/>
                  <a:gd name="T89" fmla="*/ 25 h 276"/>
                  <a:gd name="T90" fmla="*/ 61 w 322"/>
                  <a:gd name="T91" fmla="*/ 22 h 276"/>
                  <a:gd name="T92" fmla="*/ 62 w 322"/>
                  <a:gd name="T93" fmla="*/ 20 h 276"/>
                  <a:gd name="T94" fmla="*/ 64 w 322"/>
                  <a:gd name="T95" fmla="*/ 20 h 276"/>
                  <a:gd name="T96" fmla="*/ 63 w 322"/>
                  <a:gd name="T97" fmla="*/ 20 h 276"/>
                  <a:gd name="T98" fmla="*/ 60 w 322"/>
                  <a:gd name="T99" fmla="*/ 19 h 276"/>
                  <a:gd name="T100" fmla="*/ 59 w 322"/>
                  <a:gd name="T101" fmla="*/ 18 h 276"/>
                  <a:gd name="T102" fmla="*/ 59 w 322"/>
                  <a:gd name="T103" fmla="*/ 17 h 276"/>
                  <a:gd name="T104" fmla="*/ 60 w 322"/>
                  <a:gd name="T105" fmla="*/ 16 h 276"/>
                  <a:gd name="T106" fmla="*/ 59 w 322"/>
                  <a:gd name="T107" fmla="*/ 15 h 276"/>
                  <a:gd name="T108" fmla="*/ 58 w 322"/>
                  <a:gd name="T109" fmla="*/ 15 h 276"/>
                  <a:gd name="T110" fmla="*/ 58 w 322"/>
                  <a:gd name="T111" fmla="*/ 13 h 276"/>
                  <a:gd name="T112" fmla="*/ 56 w 322"/>
                  <a:gd name="T113" fmla="*/ 10 h 2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2"/>
                  <a:gd name="T172" fmla="*/ 0 h 276"/>
                  <a:gd name="T173" fmla="*/ 322 w 322"/>
                  <a:gd name="T174" fmla="*/ 276 h 2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7" name="Freeform 211"/>
              <p:cNvSpPr>
                <a:spLocks noChangeAspect="1"/>
              </p:cNvSpPr>
              <p:nvPr/>
            </p:nvSpPr>
            <p:spPr bwMode="gray">
              <a:xfrm>
                <a:off x="2727" y="1971"/>
                <a:ext cx="20" cy="43"/>
              </a:xfrm>
              <a:custGeom>
                <a:avLst/>
                <a:gdLst>
                  <a:gd name="T0" fmla="*/ 10 w 97"/>
                  <a:gd name="T1" fmla="*/ 43 h 215"/>
                  <a:gd name="T2" fmla="*/ 8 w 97"/>
                  <a:gd name="T3" fmla="*/ 42 h 215"/>
                  <a:gd name="T4" fmla="*/ 8 w 97"/>
                  <a:gd name="T5" fmla="*/ 40 h 215"/>
                  <a:gd name="T6" fmla="*/ 6 w 97"/>
                  <a:gd name="T7" fmla="*/ 38 h 215"/>
                  <a:gd name="T8" fmla="*/ 3 w 97"/>
                  <a:gd name="T9" fmla="*/ 37 h 215"/>
                  <a:gd name="T10" fmla="*/ 1 w 97"/>
                  <a:gd name="T11" fmla="*/ 34 h 215"/>
                  <a:gd name="T12" fmla="*/ 0 w 97"/>
                  <a:gd name="T13" fmla="*/ 32 h 215"/>
                  <a:gd name="T14" fmla="*/ 1 w 97"/>
                  <a:gd name="T15" fmla="*/ 32 h 215"/>
                  <a:gd name="T16" fmla="*/ 1 w 97"/>
                  <a:gd name="T17" fmla="*/ 30 h 215"/>
                  <a:gd name="T18" fmla="*/ 1 w 97"/>
                  <a:gd name="T19" fmla="*/ 28 h 215"/>
                  <a:gd name="T20" fmla="*/ 1 w 97"/>
                  <a:gd name="T21" fmla="*/ 25 h 215"/>
                  <a:gd name="T22" fmla="*/ 2 w 97"/>
                  <a:gd name="T23" fmla="*/ 25 h 215"/>
                  <a:gd name="T24" fmla="*/ 2 w 97"/>
                  <a:gd name="T25" fmla="*/ 23 h 215"/>
                  <a:gd name="T26" fmla="*/ 2 w 97"/>
                  <a:gd name="T27" fmla="*/ 21 h 215"/>
                  <a:gd name="T28" fmla="*/ 1 w 97"/>
                  <a:gd name="T29" fmla="*/ 19 h 215"/>
                  <a:gd name="T30" fmla="*/ 3 w 97"/>
                  <a:gd name="T31" fmla="*/ 13 h 215"/>
                  <a:gd name="T32" fmla="*/ 2 w 97"/>
                  <a:gd name="T33" fmla="*/ 12 h 215"/>
                  <a:gd name="T34" fmla="*/ 0 w 97"/>
                  <a:gd name="T35" fmla="*/ 11 h 215"/>
                  <a:gd name="T36" fmla="*/ 1 w 97"/>
                  <a:gd name="T37" fmla="*/ 8 h 215"/>
                  <a:gd name="T38" fmla="*/ 1 w 97"/>
                  <a:gd name="T39" fmla="*/ 6 h 215"/>
                  <a:gd name="T40" fmla="*/ 2 w 97"/>
                  <a:gd name="T41" fmla="*/ 3 h 215"/>
                  <a:gd name="T42" fmla="*/ 4 w 97"/>
                  <a:gd name="T43" fmla="*/ 2 h 215"/>
                  <a:gd name="T44" fmla="*/ 5 w 97"/>
                  <a:gd name="T45" fmla="*/ 0 h 215"/>
                  <a:gd name="T46" fmla="*/ 6 w 97"/>
                  <a:gd name="T47" fmla="*/ 1 h 215"/>
                  <a:gd name="T48" fmla="*/ 9 w 97"/>
                  <a:gd name="T49" fmla="*/ 2 h 215"/>
                  <a:gd name="T50" fmla="*/ 11 w 97"/>
                  <a:gd name="T51" fmla="*/ 4 h 215"/>
                  <a:gd name="T52" fmla="*/ 13 w 97"/>
                  <a:gd name="T53" fmla="*/ 5 h 215"/>
                  <a:gd name="T54" fmla="*/ 15 w 97"/>
                  <a:gd name="T55" fmla="*/ 8 h 215"/>
                  <a:gd name="T56" fmla="*/ 14 w 97"/>
                  <a:gd name="T57" fmla="*/ 15 h 215"/>
                  <a:gd name="T58" fmla="*/ 14 w 97"/>
                  <a:gd name="T59" fmla="*/ 19 h 215"/>
                  <a:gd name="T60" fmla="*/ 16 w 97"/>
                  <a:gd name="T61" fmla="*/ 23 h 215"/>
                  <a:gd name="T62" fmla="*/ 19 w 97"/>
                  <a:gd name="T63" fmla="*/ 26 h 215"/>
                  <a:gd name="T64" fmla="*/ 20 w 97"/>
                  <a:gd name="T65" fmla="*/ 28 h 215"/>
                  <a:gd name="T66" fmla="*/ 20 w 97"/>
                  <a:gd name="T67" fmla="*/ 31 h 215"/>
                  <a:gd name="T68" fmla="*/ 17 w 97"/>
                  <a:gd name="T69" fmla="*/ 33 h 215"/>
                  <a:gd name="T70" fmla="*/ 15 w 97"/>
                  <a:gd name="T71" fmla="*/ 37 h 215"/>
                  <a:gd name="T72" fmla="*/ 13 w 97"/>
                  <a:gd name="T73" fmla="*/ 38 h 215"/>
                  <a:gd name="T74" fmla="*/ 13 w 97"/>
                  <a:gd name="T75" fmla="*/ 41 h 215"/>
                  <a:gd name="T76" fmla="*/ 12 w 97"/>
                  <a:gd name="T77" fmla="*/ 42 h 215"/>
                  <a:gd name="T78" fmla="*/ 10 w 97"/>
                  <a:gd name="T79" fmla="*/ 43 h 215"/>
                  <a:gd name="T80" fmla="*/ 10 w 97"/>
                  <a:gd name="T81" fmla="*/ 43 h 2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
                  <a:gd name="T124" fmla="*/ 0 h 215"/>
                  <a:gd name="T125" fmla="*/ 97 w 97"/>
                  <a:gd name="T126" fmla="*/ 215 h 2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8" name="Freeform 212"/>
              <p:cNvSpPr>
                <a:spLocks noChangeAspect="1"/>
              </p:cNvSpPr>
              <p:nvPr/>
            </p:nvSpPr>
            <p:spPr bwMode="gray">
              <a:xfrm>
                <a:off x="2746" y="1736"/>
                <a:ext cx="63" cy="48"/>
              </a:xfrm>
              <a:custGeom>
                <a:avLst/>
                <a:gdLst>
                  <a:gd name="T0" fmla="*/ 1 w 317"/>
                  <a:gd name="T1" fmla="*/ 11 h 244"/>
                  <a:gd name="T2" fmla="*/ 1 w 317"/>
                  <a:gd name="T3" fmla="*/ 15 h 244"/>
                  <a:gd name="T4" fmla="*/ 1 w 317"/>
                  <a:gd name="T5" fmla="*/ 13 h 244"/>
                  <a:gd name="T6" fmla="*/ 2 w 317"/>
                  <a:gd name="T7" fmla="*/ 18 h 244"/>
                  <a:gd name="T8" fmla="*/ 2 w 317"/>
                  <a:gd name="T9" fmla="*/ 22 h 244"/>
                  <a:gd name="T10" fmla="*/ 3 w 317"/>
                  <a:gd name="T11" fmla="*/ 23 h 244"/>
                  <a:gd name="T12" fmla="*/ 6 w 317"/>
                  <a:gd name="T13" fmla="*/ 24 h 244"/>
                  <a:gd name="T14" fmla="*/ 9 w 317"/>
                  <a:gd name="T15" fmla="*/ 25 h 244"/>
                  <a:gd name="T16" fmla="*/ 14 w 317"/>
                  <a:gd name="T17" fmla="*/ 26 h 244"/>
                  <a:gd name="T18" fmla="*/ 18 w 317"/>
                  <a:gd name="T19" fmla="*/ 27 h 244"/>
                  <a:gd name="T20" fmla="*/ 19 w 317"/>
                  <a:gd name="T21" fmla="*/ 34 h 244"/>
                  <a:gd name="T22" fmla="*/ 20 w 317"/>
                  <a:gd name="T23" fmla="*/ 40 h 244"/>
                  <a:gd name="T24" fmla="*/ 26 w 317"/>
                  <a:gd name="T25" fmla="*/ 44 h 244"/>
                  <a:gd name="T26" fmla="*/ 27 w 317"/>
                  <a:gd name="T27" fmla="*/ 47 h 244"/>
                  <a:gd name="T28" fmla="*/ 33 w 317"/>
                  <a:gd name="T29" fmla="*/ 47 h 244"/>
                  <a:gd name="T30" fmla="*/ 38 w 317"/>
                  <a:gd name="T31" fmla="*/ 47 h 244"/>
                  <a:gd name="T32" fmla="*/ 41 w 317"/>
                  <a:gd name="T33" fmla="*/ 47 h 244"/>
                  <a:gd name="T34" fmla="*/ 42 w 317"/>
                  <a:gd name="T35" fmla="*/ 44 h 244"/>
                  <a:gd name="T36" fmla="*/ 45 w 317"/>
                  <a:gd name="T37" fmla="*/ 43 h 244"/>
                  <a:gd name="T38" fmla="*/ 47 w 317"/>
                  <a:gd name="T39" fmla="*/ 41 h 244"/>
                  <a:gd name="T40" fmla="*/ 49 w 317"/>
                  <a:gd name="T41" fmla="*/ 43 h 244"/>
                  <a:gd name="T42" fmla="*/ 52 w 317"/>
                  <a:gd name="T43" fmla="*/ 43 h 244"/>
                  <a:gd name="T44" fmla="*/ 51 w 317"/>
                  <a:gd name="T45" fmla="*/ 40 h 244"/>
                  <a:gd name="T46" fmla="*/ 51 w 317"/>
                  <a:gd name="T47" fmla="*/ 37 h 244"/>
                  <a:gd name="T48" fmla="*/ 52 w 317"/>
                  <a:gd name="T49" fmla="*/ 33 h 244"/>
                  <a:gd name="T50" fmla="*/ 53 w 317"/>
                  <a:gd name="T51" fmla="*/ 30 h 244"/>
                  <a:gd name="T52" fmla="*/ 54 w 317"/>
                  <a:gd name="T53" fmla="*/ 28 h 244"/>
                  <a:gd name="T54" fmla="*/ 57 w 317"/>
                  <a:gd name="T55" fmla="*/ 26 h 244"/>
                  <a:gd name="T56" fmla="*/ 61 w 317"/>
                  <a:gd name="T57" fmla="*/ 25 h 244"/>
                  <a:gd name="T58" fmla="*/ 62 w 317"/>
                  <a:gd name="T59" fmla="*/ 21 h 244"/>
                  <a:gd name="T60" fmla="*/ 60 w 317"/>
                  <a:gd name="T61" fmla="*/ 19 h 244"/>
                  <a:gd name="T62" fmla="*/ 61 w 317"/>
                  <a:gd name="T63" fmla="*/ 17 h 244"/>
                  <a:gd name="T64" fmla="*/ 62 w 317"/>
                  <a:gd name="T65" fmla="*/ 16 h 244"/>
                  <a:gd name="T66" fmla="*/ 61 w 317"/>
                  <a:gd name="T67" fmla="*/ 14 h 244"/>
                  <a:gd name="T68" fmla="*/ 56 w 317"/>
                  <a:gd name="T69" fmla="*/ 9 h 244"/>
                  <a:gd name="T70" fmla="*/ 47 w 317"/>
                  <a:gd name="T71" fmla="*/ 6 h 244"/>
                  <a:gd name="T72" fmla="*/ 44 w 317"/>
                  <a:gd name="T73" fmla="*/ 1 h 244"/>
                  <a:gd name="T74" fmla="*/ 41 w 317"/>
                  <a:gd name="T75" fmla="*/ 0 h 244"/>
                  <a:gd name="T76" fmla="*/ 36 w 317"/>
                  <a:gd name="T77" fmla="*/ 3 h 244"/>
                  <a:gd name="T78" fmla="*/ 28 w 317"/>
                  <a:gd name="T79" fmla="*/ 1 h 244"/>
                  <a:gd name="T80" fmla="*/ 23 w 317"/>
                  <a:gd name="T81" fmla="*/ 1 h 244"/>
                  <a:gd name="T82" fmla="*/ 20 w 317"/>
                  <a:gd name="T83" fmla="*/ 1 h 244"/>
                  <a:gd name="T84" fmla="*/ 18 w 317"/>
                  <a:gd name="T85" fmla="*/ 1 h 244"/>
                  <a:gd name="T86" fmla="*/ 13 w 317"/>
                  <a:gd name="T87" fmla="*/ 1 h 244"/>
                  <a:gd name="T88" fmla="*/ 5 w 317"/>
                  <a:gd name="T89" fmla="*/ 4 h 244"/>
                  <a:gd name="T90" fmla="*/ 2 w 317"/>
                  <a:gd name="T91" fmla="*/ 7 h 2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7"/>
                  <a:gd name="T139" fmla="*/ 0 h 244"/>
                  <a:gd name="T140" fmla="*/ 317 w 317"/>
                  <a:gd name="T141" fmla="*/ 244 h 2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09" name="Freeform 213"/>
              <p:cNvSpPr>
                <a:spLocks noChangeAspect="1"/>
              </p:cNvSpPr>
              <p:nvPr/>
            </p:nvSpPr>
            <p:spPr bwMode="gray">
              <a:xfrm>
                <a:off x="2718" y="1916"/>
                <a:ext cx="48" cy="67"/>
              </a:xfrm>
              <a:custGeom>
                <a:avLst/>
                <a:gdLst>
                  <a:gd name="T0" fmla="*/ 5 w 241"/>
                  <a:gd name="T1" fmla="*/ 7 h 331"/>
                  <a:gd name="T2" fmla="*/ 5 w 241"/>
                  <a:gd name="T3" fmla="*/ 9 h 331"/>
                  <a:gd name="T4" fmla="*/ 5 w 241"/>
                  <a:gd name="T5" fmla="*/ 10 h 331"/>
                  <a:gd name="T6" fmla="*/ 6 w 241"/>
                  <a:gd name="T7" fmla="*/ 10 h 331"/>
                  <a:gd name="T8" fmla="*/ 6 w 241"/>
                  <a:gd name="T9" fmla="*/ 11 h 331"/>
                  <a:gd name="T10" fmla="*/ 5 w 241"/>
                  <a:gd name="T11" fmla="*/ 12 h 331"/>
                  <a:gd name="T12" fmla="*/ 6 w 241"/>
                  <a:gd name="T13" fmla="*/ 13 h 331"/>
                  <a:gd name="T14" fmla="*/ 8 w 241"/>
                  <a:gd name="T15" fmla="*/ 14 h 331"/>
                  <a:gd name="T16" fmla="*/ 10 w 241"/>
                  <a:gd name="T17" fmla="*/ 14 h 331"/>
                  <a:gd name="T18" fmla="*/ 9 w 241"/>
                  <a:gd name="T19" fmla="*/ 15 h 331"/>
                  <a:gd name="T20" fmla="*/ 7 w 241"/>
                  <a:gd name="T21" fmla="*/ 16 h 331"/>
                  <a:gd name="T22" fmla="*/ 8 w 241"/>
                  <a:gd name="T23" fmla="*/ 19 h 331"/>
                  <a:gd name="T24" fmla="*/ 10 w 241"/>
                  <a:gd name="T25" fmla="*/ 20 h 331"/>
                  <a:gd name="T26" fmla="*/ 9 w 241"/>
                  <a:gd name="T27" fmla="*/ 23 h 331"/>
                  <a:gd name="T28" fmla="*/ 8 w 241"/>
                  <a:gd name="T29" fmla="*/ 26 h 331"/>
                  <a:gd name="T30" fmla="*/ 8 w 241"/>
                  <a:gd name="T31" fmla="*/ 29 h 331"/>
                  <a:gd name="T32" fmla="*/ 10 w 241"/>
                  <a:gd name="T33" fmla="*/ 30 h 331"/>
                  <a:gd name="T34" fmla="*/ 11 w 241"/>
                  <a:gd name="T35" fmla="*/ 32 h 331"/>
                  <a:gd name="T36" fmla="*/ 12 w 241"/>
                  <a:gd name="T37" fmla="*/ 32 h 331"/>
                  <a:gd name="T38" fmla="*/ 13 w 241"/>
                  <a:gd name="T39" fmla="*/ 34 h 331"/>
                  <a:gd name="T40" fmla="*/ 10 w 241"/>
                  <a:gd name="T41" fmla="*/ 34 h 331"/>
                  <a:gd name="T42" fmla="*/ 9 w 241"/>
                  <a:gd name="T43" fmla="*/ 35 h 331"/>
                  <a:gd name="T44" fmla="*/ 12 w 241"/>
                  <a:gd name="T45" fmla="*/ 38 h 331"/>
                  <a:gd name="T46" fmla="*/ 11 w 241"/>
                  <a:gd name="T47" fmla="*/ 40 h 331"/>
                  <a:gd name="T48" fmla="*/ 10 w 241"/>
                  <a:gd name="T49" fmla="*/ 41 h 331"/>
                  <a:gd name="T50" fmla="*/ 7 w 241"/>
                  <a:gd name="T51" fmla="*/ 41 h 331"/>
                  <a:gd name="T52" fmla="*/ 6 w 241"/>
                  <a:gd name="T53" fmla="*/ 41 h 331"/>
                  <a:gd name="T54" fmla="*/ 6 w 241"/>
                  <a:gd name="T55" fmla="*/ 43 h 331"/>
                  <a:gd name="T56" fmla="*/ 7 w 241"/>
                  <a:gd name="T57" fmla="*/ 45 h 331"/>
                  <a:gd name="T58" fmla="*/ 6 w 241"/>
                  <a:gd name="T59" fmla="*/ 45 h 331"/>
                  <a:gd name="T60" fmla="*/ 5 w 241"/>
                  <a:gd name="T61" fmla="*/ 44 h 331"/>
                  <a:gd name="T62" fmla="*/ 2 w 241"/>
                  <a:gd name="T63" fmla="*/ 47 h 331"/>
                  <a:gd name="T64" fmla="*/ 1 w 241"/>
                  <a:gd name="T65" fmla="*/ 49 h 331"/>
                  <a:gd name="T66" fmla="*/ 0 w 241"/>
                  <a:gd name="T67" fmla="*/ 51 h 331"/>
                  <a:gd name="T68" fmla="*/ 1 w 241"/>
                  <a:gd name="T69" fmla="*/ 54 h 331"/>
                  <a:gd name="T70" fmla="*/ 0 w 241"/>
                  <a:gd name="T71" fmla="*/ 58 h 331"/>
                  <a:gd name="T72" fmla="*/ 7 w 241"/>
                  <a:gd name="T73" fmla="*/ 64 h 331"/>
                  <a:gd name="T74" fmla="*/ 11 w 241"/>
                  <a:gd name="T75" fmla="*/ 64 h 331"/>
                  <a:gd name="T76" fmla="*/ 13 w 241"/>
                  <a:gd name="T77" fmla="*/ 58 h 331"/>
                  <a:gd name="T78" fmla="*/ 18 w 241"/>
                  <a:gd name="T79" fmla="*/ 57 h 331"/>
                  <a:gd name="T80" fmla="*/ 24 w 241"/>
                  <a:gd name="T81" fmla="*/ 64 h 331"/>
                  <a:gd name="T82" fmla="*/ 26 w 241"/>
                  <a:gd name="T83" fmla="*/ 64 h 331"/>
                  <a:gd name="T84" fmla="*/ 30 w 241"/>
                  <a:gd name="T85" fmla="*/ 61 h 331"/>
                  <a:gd name="T86" fmla="*/ 32 w 241"/>
                  <a:gd name="T87" fmla="*/ 61 h 331"/>
                  <a:gd name="T88" fmla="*/ 37 w 241"/>
                  <a:gd name="T89" fmla="*/ 60 h 331"/>
                  <a:gd name="T90" fmla="*/ 43 w 241"/>
                  <a:gd name="T91" fmla="*/ 61 h 331"/>
                  <a:gd name="T92" fmla="*/ 48 w 241"/>
                  <a:gd name="T93" fmla="*/ 49 h 331"/>
                  <a:gd name="T94" fmla="*/ 43 w 241"/>
                  <a:gd name="T95" fmla="*/ 38 h 331"/>
                  <a:gd name="T96" fmla="*/ 45 w 241"/>
                  <a:gd name="T97" fmla="*/ 32 h 331"/>
                  <a:gd name="T98" fmla="*/ 44 w 241"/>
                  <a:gd name="T99" fmla="*/ 24 h 331"/>
                  <a:gd name="T100" fmla="*/ 33 w 241"/>
                  <a:gd name="T101" fmla="*/ 21 h 331"/>
                  <a:gd name="T102" fmla="*/ 31 w 241"/>
                  <a:gd name="T103" fmla="*/ 15 h 331"/>
                  <a:gd name="T104" fmla="*/ 26 w 241"/>
                  <a:gd name="T105" fmla="*/ 9 h 331"/>
                  <a:gd name="T106" fmla="*/ 20 w 241"/>
                  <a:gd name="T107" fmla="*/ 2 h 331"/>
                  <a:gd name="T108" fmla="*/ 16 w 241"/>
                  <a:gd name="T109" fmla="*/ 1 h 331"/>
                  <a:gd name="T110" fmla="*/ 7 w 241"/>
                  <a:gd name="T111" fmla="*/ 3 h 3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331"/>
                  <a:gd name="T170" fmla="*/ 241 w 241"/>
                  <a:gd name="T171" fmla="*/ 331 h 3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331">
                    <a:moveTo>
                      <a:pt x="14" y="22"/>
                    </a:moveTo>
                    <a:lnTo>
                      <a:pt x="23" y="29"/>
                    </a:lnTo>
                    <a:lnTo>
                      <a:pt x="23" y="33"/>
                    </a:lnTo>
                    <a:lnTo>
                      <a:pt x="21" y="35"/>
                    </a:lnTo>
                    <a:lnTo>
                      <a:pt x="24" y="38"/>
                    </a:lnTo>
                    <a:lnTo>
                      <a:pt x="24" y="42"/>
                    </a:lnTo>
                    <a:lnTo>
                      <a:pt x="21" y="45"/>
                    </a:lnTo>
                    <a:lnTo>
                      <a:pt x="21" y="48"/>
                    </a:lnTo>
                    <a:lnTo>
                      <a:pt x="25" y="49"/>
                    </a:lnTo>
                    <a:lnTo>
                      <a:pt x="27" y="46"/>
                    </a:lnTo>
                    <a:lnTo>
                      <a:pt x="29" y="46"/>
                    </a:lnTo>
                    <a:lnTo>
                      <a:pt x="32" y="49"/>
                    </a:lnTo>
                    <a:lnTo>
                      <a:pt x="32" y="51"/>
                    </a:lnTo>
                    <a:lnTo>
                      <a:pt x="30" y="53"/>
                    </a:lnTo>
                    <a:lnTo>
                      <a:pt x="29" y="53"/>
                    </a:lnTo>
                    <a:lnTo>
                      <a:pt x="27" y="55"/>
                    </a:lnTo>
                    <a:lnTo>
                      <a:pt x="29" y="56"/>
                    </a:lnTo>
                    <a:lnTo>
                      <a:pt x="27" y="60"/>
                    </a:lnTo>
                    <a:lnTo>
                      <a:pt x="27" y="61"/>
                    </a:lnTo>
                    <a:lnTo>
                      <a:pt x="29" y="64"/>
                    </a:lnTo>
                    <a:lnTo>
                      <a:pt x="32" y="64"/>
                    </a:lnTo>
                    <a:lnTo>
                      <a:pt x="34" y="65"/>
                    </a:lnTo>
                    <a:lnTo>
                      <a:pt x="37" y="67"/>
                    </a:lnTo>
                    <a:lnTo>
                      <a:pt x="42" y="67"/>
                    </a:lnTo>
                    <a:lnTo>
                      <a:pt x="46" y="70"/>
                    </a:lnTo>
                    <a:lnTo>
                      <a:pt x="50" y="69"/>
                    </a:lnTo>
                    <a:lnTo>
                      <a:pt x="52" y="70"/>
                    </a:lnTo>
                    <a:lnTo>
                      <a:pt x="52" y="72"/>
                    </a:lnTo>
                    <a:lnTo>
                      <a:pt x="48" y="75"/>
                    </a:lnTo>
                    <a:lnTo>
                      <a:pt x="45" y="73"/>
                    </a:lnTo>
                    <a:lnTo>
                      <a:pt x="41" y="72"/>
                    </a:lnTo>
                    <a:lnTo>
                      <a:pt x="39" y="73"/>
                    </a:lnTo>
                    <a:lnTo>
                      <a:pt x="37" y="78"/>
                    </a:lnTo>
                    <a:lnTo>
                      <a:pt x="35" y="81"/>
                    </a:lnTo>
                    <a:lnTo>
                      <a:pt x="37" y="91"/>
                    </a:lnTo>
                    <a:lnTo>
                      <a:pt x="39" y="92"/>
                    </a:lnTo>
                    <a:lnTo>
                      <a:pt x="37" y="97"/>
                    </a:lnTo>
                    <a:lnTo>
                      <a:pt x="50" y="97"/>
                    </a:lnTo>
                    <a:lnTo>
                      <a:pt x="52" y="100"/>
                    </a:lnTo>
                    <a:lnTo>
                      <a:pt x="51" y="104"/>
                    </a:lnTo>
                    <a:lnTo>
                      <a:pt x="51" y="108"/>
                    </a:lnTo>
                    <a:lnTo>
                      <a:pt x="46" y="115"/>
                    </a:lnTo>
                    <a:lnTo>
                      <a:pt x="41" y="126"/>
                    </a:lnTo>
                    <a:lnTo>
                      <a:pt x="39" y="128"/>
                    </a:lnTo>
                    <a:lnTo>
                      <a:pt x="39" y="130"/>
                    </a:lnTo>
                    <a:lnTo>
                      <a:pt x="40" y="132"/>
                    </a:lnTo>
                    <a:lnTo>
                      <a:pt x="36" y="137"/>
                    </a:lnTo>
                    <a:lnTo>
                      <a:pt x="39" y="145"/>
                    </a:lnTo>
                    <a:lnTo>
                      <a:pt x="42" y="145"/>
                    </a:lnTo>
                    <a:lnTo>
                      <a:pt x="45" y="147"/>
                    </a:lnTo>
                    <a:lnTo>
                      <a:pt x="48" y="146"/>
                    </a:lnTo>
                    <a:lnTo>
                      <a:pt x="50" y="148"/>
                    </a:lnTo>
                    <a:lnTo>
                      <a:pt x="51" y="152"/>
                    </a:lnTo>
                    <a:lnTo>
                      <a:pt x="54" y="156"/>
                    </a:lnTo>
                    <a:lnTo>
                      <a:pt x="58" y="156"/>
                    </a:lnTo>
                    <a:lnTo>
                      <a:pt x="58" y="157"/>
                    </a:lnTo>
                    <a:lnTo>
                      <a:pt x="58" y="159"/>
                    </a:lnTo>
                    <a:lnTo>
                      <a:pt x="63" y="162"/>
                    </a:lnTo>
                    <a:lnTo>
                      <a:pt x="66" y="163"/>
                    </a:lnTo>
                    <a:lnTo>
                      <a:pt x="66" y="166"/>
                    </a:lnTo>
                    <a:lnTo>
                      <a:pt x="62" y="171"/>
                    </a:lnTo>
                    <a:lnTo>
                      <a:pt x="53" y="171"/>
                    </a:lnTo>
                    <a:lnTo>
                      <a:pt x="48" y="167"/>
                    </a:lnTo>
                    <a:lnTo>
                      <a:pt x="46" y="167"/>
                    </a:lnTo>
                    <a:lnTo>
                      <a:pt x="45" y="169"/>
                    </a:lnTo>
                    <a:lnTo>
                      <a:pt x="46" y="171"/>
                    </a:lnTo>
                    <a:lnTo>
                      <a:pt x="52" y="178"/>
                    </a:lnTo>
                    <a:lnTo>
                      <a:pt x="58" y="186"/>
                    </a:lnTo>
                    <a:lnTo>
                      <a:pt x="61" y="188"/>
                    </a:lnTo>
                    <a:lnTo>
                      <a:pt x="59" y="195"/>
                    </a:lnTo>
                    <a:lnTo>
                      <a:pt x="58" y="198"/>
                    </a:lnTo>
                    <a:lnTo>
                      <a:pt x="56" y="199"/>
                    </a:lnTo>
                    <a:lnTo>
                      <a:pt x="53" y="198"/>
                    </a:lnTo>
                    <a:lnTo>
                      <a:pt x="51" y="198"/>
                    </a:lnTo>
                    <a:lnTo>
                      <a:pt x="48" y="201"/>
                    </a:lnTo>
                    <a:lnTo>
                      <a:pt x="43" y="204"/>
                    </a:lnTo>
                    <a:lnTo>
                      <a:pt x="40" y="204"/>
                    </a:lnTo>
                    <a:lnTo>
                      <a:pt x="37" y="205"/>
                    </a:lnTo>
                    <a:lnTo>
                      <a:pt x="35" y="205"/>
                    </a:lnTo>
                    <a:lnTo>
                      <a:pt x="34" y="202"/>
                    </a:lnTo>
                    <a:lnTo>
                      <a:pt x="31" y="202"/>
                    </a:lnTo>
                    <a:lnTo>
                      <a:pt x="27" y="206"/>
                    </a:lnTo>
                    <a:lnTo>
                      <a:pt x="29" y="209"/>
                    </a:lnTo>
                    <a:lnTo>
                      <a:pt x="32" y="210"/>
                    </a:lnTo>
                    <a:lnTo>
                      <a:pt x="34" y="215"/>
                    </a:lnTo>
                    <a:lnTo>
                      <a:pt x="35" y="218"/>
                    </a:lnTo>
                    <a:lnTo>
                      <a:pt x="35" y="223"/>
                    </a:lnTo>
                    <a:lnTo>
                      <a:pt x="34" y="226"/>
                    </a:lnTo>
                    <a:lnTo>
                      <a:pt x="31" y="226"/>
                    </a:lnTo>
                    <a:lnTo>
                      <a:pt x="30" y="223"/>
                    </a:lnTo>
                    <a:lnTo>
                      <a:pt x="29" y="218"/>
                    </a:lnTo>
                    <a:lnTo>
                      <a:pt x="26" y="217"/>
                    </a:lnTo>
                    <a:lnTo>
                      <a:pt x="23" y="217"/>
                    </a:lnTo>
                    <a:lnTo>
                      <a:pt x="14" y="225"/>
                    </a:lnTo>
                    <a:lnTo>
                      <a:pt x="13" y="229"/>
                    </a:lnTo>
                    <a:lnTo>
                      <a:pt x="11" y="232"/>
                    </a:lnTo>
                    <a:lnTo>
                      <a:pt x="11" y="239"/>
                    </a:lnTo>
                    <a:lnTo>
                      <a:pt x="9" y="242"/>
                    </a:lnTo>
                    <a:lnTo>
                      <a:pt x="4" y="242"/>
                    </a:lnTo>
                    <a:lnTo>
                      <a:pt x="2" y="244"/>
                    </a:lnTo>
                    <a:lnTo>
                      <a:pt x="2" y="253"/>
                    </a:lnTo>
                    <a:lnTo>
                      <a:pt x="0" y="254"/>
                    </a:lnTo>
                    <a:lnTo>
                      <a:pt x="0" y="258"/>
                    </a:lnTo>
                    <a:lnTo>
                      <a:pt x="3" y="263"/>
                    </a:lnTo>
                    <a:lnTo>
                      <a:pt x="5" y="265"/>
                    </a:lnTo>
                    <a:lnTo>
                      <a:pt x="5" y="270"/>
                    </a:lnTo>
                    <a:lnTo>
                      <a:pt x="0" y="277"/>
                    </a:lnTo>
                    <a:lnTo>
                      <a:pt x="0" y="285"/>
                    </a:lnTo>
                    <a:lnTo>
                      <a:pt x="16" y="297"/>
                    </a:lnTo>
                    <a:lnTo>
                      <a:pt x="27" y="308"/>
                    </a:lnTo>
                    <a:lnTo>
                      <a:pt x="36" y="314"/>
                    </a:lnTo>
                    <a:lnTo>
                      <a:pt x="42" y="326"/>
                    </a:lnTo>
                    <a:lnTo>
                      <a:pt x="48" y="331"/>
                    </a:lnTo>
                    <a:lnTo>
                      <a:pt x="53" y="315"/>
                    </a:lnTo>
                    <a:lnTo>
                      <a:pt x="51" y="304"/>
                    </a:lnTo>
                    <a:lnTo>
                      <a:pt x="56" y="290"/>
                    </a:lnTo>
                    <a:lnTo>
                      <a:pt x="63" y="285"/>
                    </a:lnTo>
                    <a:lnTo>
                      <a:pt x="69" y="275"/>
                    </a:lnTo>
                    <a:lnTo>
                      <a:pt x="77" y="282"/>
                    </a:lnTo>
                    <a:lnTo>
                      <a:pt x="91" y="284"/>
                    </a:lnTo>
                    <a:lnTo>
                      <a:pt x="97" y="295"/>
                    </a:lnTo>
                    <a:lnTo>
                      <a:pt x="107" y="299"/>
                    </a:lnTo>
                    <a:lnTo>
                      <a:pt x="120" y="315"/>
                    </a:lnTo>
                    <a:lnTo>
                      <a:pt x="121" y="317"/>
                    </a:lnTo>
                    <a:lnTo>
                      <a:pt x="126" y="317"/>
                    </a:lnTo>
                    <a:lnTo>
                      <a:pt x="129" y="314"/>
                    </a:lnTo>
                    <a:lnTo>
                      <a:pt x="129" y="306"/>
                    </a:lnTo>
                    <a:lnTo>
                      <a:pt x="147" y="299"/>
                    </a:lnTo>
                    <a:lnTo>
                      <a:pt x="150" y="301"/>
                    </a:lnTo>
                    <a:lnTo>
                      <a:pt x="156" y="308"/>
                    </a:lnTo>
                    <a:lnTo>
                      <a:pt x="159" y="308"/>
                    </a:lnTo>
                    <a:lnTo>
                      <a:pt x="159" y="303"/>
                    </a:lnTo>
                    <a:lnTo>
                      <a:pt x="166" y="298"/>
                    </a:lnTo>
                    <a:lnTo>
                      <a:pt x="182" y="302"/>
                    </a:lnTo>
                    <a:lnTo>
                      <a:pt x="186" y="298"/>
                    </a:lnTo>
                    <a:lnTo>
                      <a:pt x="201" y="301"/>
                    </a:lnTo>
                    <a:lnTo>
                      <a:pt x="212" y="299"/>
                    </a:lnTo>
                    <a:lnTo>
                      <a:pt x="218" y="302"/>
                    </a:lnTo>
                    <a:lnTo>
                      <a:pt x="218" y="277"/>
                    </a:lnTo>
                    <a:lnTo>
                      <a:pt x="230" y="253"/>
                    </a:lnTo>
                    <a:lnTo>
                      <a:pt x="241" y="241"/>
                    </a:lnTo>
                    <a:lnTo>
                      <a:pt x="226" y="225"/>
                    </a:lnTo>
                    <a:lnTo>
                      <a:pt x="218" y="210"/>
                    </a:lnTo>
                    <a:lnTo>
                      <a:pt x="215" y="188"/>
                    </a:lnTo>
                    <a:lnTo>
                      <a:pt x="218" y="167"/>
                    </a:lnTo>
                    <a:lnTo>
                      <a:pt x="235" y="159"/>
                    </a:lnTo>
                    <a:lnTo>
                      <a:pt x="225" y="157"/>
                    </a:lnTo>
                    <a:lnTo>
                      <a:pt x="218" y="141"/>
                    </a:lnTo>
                    <a:lnTo>
                      <a:pt x="228" y="130"/>
                    </a:lnTo>
                    <a:lnTo>
                      <a:pt x="220" y="119"/>
                    </a:lnTo>
                    <a:lnTo>
                      <a:pt x="209" y="128"/>
                    </a:lnTo>
                    <a:lnTo>
                      <a:pt x="181" y="118"/>
                    </a:lnTo>
                    <a:lnTo>
                      <a:pt x="166" y="105"/>
                    </a:lnTo>
                    <a:lnTo>
                      <a:pt x="165" y="91"/>
                    </a:lnTo>
                    <a:lnTo>
                      <a:pt x="163" y="81"/>
                    </a:lnTo>
                    <a:lnTo>
                      <a:pt x="154" y="76"/>
                    </a:lnTo>
                    <a:lnTo>
                      <a:pt x="143" y="73"/>
                    </a:lnTo>
                    <a:lnTo>
                      <a:pt x="134" y="60"/>
                    </a:lnTo>
                    <a:lnTo>
                      <a:pt x="129" y="42"/>
                    </a:lnTo>
                    <a:lnTo>
                      <a:pt x="124" y="29"/>
                    </a:lnTo>
                    <a:lnTo>
                      <a:pt x="113" y="17"/>
                    </a:lnTo>
                    <a:lnTo>
                      <a:pt x="99" y="11"/>
                    </a:lnTo>
                    <a:lnTo>
                      <a:pt x="94" y="7"/>
                    </a:lnTo>
                    <a:lnTo>
                      <a:pt x="90" y="0"/>
                    </a:lnTo>
                    <a:lnTo>
                      <a:pt x="78" y="5"/>
                    </a:lnTo>
                    <a:lnTo>
                      <a:pt x="66" y="5"/>
                    </a:lnTo>
                    <a:lnTo>
                      <a:pt x="50" y="16"/>
                    </a:lnTo>
                    <a:lnTo>
                      <a:pt x="35" y="16"/>
                    </a:lnTo>
                    <a:lnTo>
                      <a:pt x="29" y="21"/>
                    </a:lnTo>
                    <a:lnTo>
                      <a:pt x="14" y="22"/>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0" name="Freeform 214"/>
              <p:cNvSpPr>
                <a:spLocks noChangeAspect="1"/>
              </p:cNvSpPr>
              <p:nvPr/>
            </p:nvSpPr>
            <p:spPr bwMode="gray">
              <a:xfrm>
                <a:off x="2701" y="1862"/>
                <a:ext cx="60" cy="30"/>
              </a:xfrm>
              <a:custGeom>
                <a:avLst/>
                <a:gdLst>
                  <a:gd name="T0" fmla="*/ 56 w 304"/>
                  <a:gd name="T1" fmla="*/ 19 h 149"/>
                  <a:gd name="T2" fmla="*/ 54 w 304"/>
                  <a:gd name="T3" fmla="*/ 20 h 149"/>
                  <a:gd name="T4" fmla="*/ 51 w 304"/>
                  <a:gd name="T5" fmla="*/ 18 h 149"/>
                  <a:gd name="T6" fmla="*/ 48 w 304"/>
                  <a:gd name="T7" fmla="*/ 17 h 149"/>
                  <a:gd name="T8" fmla="*/ 45 w 304"/>
                  <a:gd name="T9" fmla="*/ 18 h 149"/>
                  <a:gd name="T10" fmla="*/ 42 w 304"/>
                  <a:gd name="T11" fmla="*/ 17 h 149"/>
                  <a:gd name="T12" fmla="*/ 39 w 304"/>
                  <a:gd name="T13" fmla="*/ 19 h 149"/>
                  <a:gd name="T14" fmla="*/ 38 w 304"/>
                  <a:gd name="T15" fmla="*/ 21 h 149"/>
                  <a:gd name="T16" fmla="*/ 36 w 304"/>
                  <a:gd name="T17" fmla="*/ 22 h 149"/>
                  <a:gd name="T18" fmla="*/ 33 w 304"/>
                  <a:gd name="T19" fmla="*/ 23 h 149"/>
                  <a:gd name="T20" fmla="*/ 30 w 304"/>
                  <a:gd name="T21" fmla="*/ 22 h 149"/>
                  <a:gd name="T22" fmla="*/ 26 w 304"/>
                  <a:gd name="T23" fmla="*/ 24 h 149"/>
                  <a:gd name="T24" fmla="*/ 20 w 304"/>
                  <a:gd name="T25" fmla="*/ 26 h 149"/>
                  <a:gd name="T26" fmla="*/ 18 w 304"/>
                  <a:gd name="T27" fmla="*/ 30 h 149"/>
                  <a:gd name="T28" fmla="*/ 17 w 304"/>
                  <a:gd name="T29" fmla="*/ 30 h 149"/>
                  <a:gd name="T30" fmla="*/ 10 w 304"/>
                  <a:gd name="T31" fmla="*/ 30 h 149"/>
                  <a:gd name="T32" fmla="*/ 5 w 304"/>
                  <a:gd name="T33" fmla="*/ 26 h 149"/>
                  <a:gd name="T34" fmla="*/ 2 w 304"/>
                  <a:gd name="T35" fmla="*/ 25 h 149"/>
                  <a:gd name="T36" fmla="*/ 1 w 304"/>
                  <a:gd name="T37" fmla="*/ 22 h 149"/>
                  <a:gd name="T38" fmla="*/ 0 w 304"/>
                  <a:gd name="T39" fmla="*/ 18 h 149"/>
                  <a:gd name="T40" fmla="*/ 1 w 304"/>
                  <a:gd name="T41" fmla="*/ 15 h 149"/>
                  <a:gd name="T42" fmla="*/ 2 w 304"/>
                  <a:gd name="T43" fmla="*/ 13 h 149"/>
                  <a:gd name="T44" fmla="*/ 4 w 304"/>
                  <a:gd name="T45" fmla="*/ 13 h 149"/>
                  <a:gd name="T46" fmla="*/ 5 w 304"/>
                  <a:gd name="T47" fmla="*/ 14 h 149"/>
                  <a:gd name="T48" fmla="*/ 8 w 304"/>
                  <a:gd name="T49" fmla="*/ 14 h 149"/>
                  <a:gd name="T50" fmla="*/ 10 w 304"/>
                  <a:gd name="T51" fmla="*/ 12 h 149"/>
                  <a:gd name="T52" fmla="*/ 10 w 304"/>
                  <a:gd name="T53" fmla="*/ 11 h 149"/>
                  <a:gd name="T54" fmla="*/ 12 w 304"/>
                  <a:gd name="T55" fmla="*/ 10 h 149"/>
                  <a:gd name="T56" fmla="*/ 13 w 304"/>
                  <a:gd name="T57" fmla="*/ 8 h 149"/>
                  <a:gd name="T58" fmla="*/ 13 w 304"/>
                  <a:gd name="T59" fmla="*/ 6 h 149"/>
                  <a:gd name="T60" fmla="*/ 14 w 304"/>
                  <a:gd name="T61" fmla="*/ 5 h 149"/>
                  <a:gd name="T62" fmla="*/ 16 w 304"/>
                  <a:gd name="T63" fmla="*/ 4 h 149"/>
                  <a:gd name="T64" fmla="*/ 17 w 304"/>
                  <a:gd name="T65" fmla="*/ 3 h 149"/>
                  <a:gd name="T66" fmla="*/ 18 w 304"/>
                  <a:gd name="T67" fmla="*/ 2 h 149"/>
                  <a:gd name="T68" fmla="*/ 20 w 304"/>
                  <a:gd name="T69" fmla="*/ 2 h 149"/>
                  <a:gd name="T70" fmla="*/ 21 w 304"/>
                  <a:gd name="T71" fmla="*/ 0 h 149"/>
                  <a:gd name="T72" fmla="*/ 23 w 304"/>
                  <a:gd name="T73" fmla="*/ 2 h 149"/>
                  <a:gd name="T74" fmla="*/ 25 w 304"/>
                  <a:gd name="T75" fmla="*/ 1 h 149"/>
                  <a:gd name="T76" fmla="*/ 27 w 304"/>
                  <a:gd name="T77" fmla="*/ 0 h 149"/>
                  <a:gd name="T78" fmla="*/ 29 w 304"/>
                  <a:gd name="T79" fmla="*/ 1 h 149"/>
                  <a:gd name="T80" fmla="*/ 31 w 304"/>
                  <a:gd name="T81" fmla="*/ 3 h 149"/>
                  <a:gd name="T82" fmla="*/ 33 w 304"/>
                  <a:gd name="T83" fmla="*/ 5 h 149"/>
                  <a:gd name="T84" fmla="*/ 34 w 304"/>
                  <a:gd name="T85" fmla="*/ 5 h 149"/>
                  <a:gd name="T86" fmla="*/ 36 w 304"/>
                  <a:gd name="T87" fmla="*/ 4 h 149"/>
                  <a:gd name="T88" fmla="*/ 38 w 304"/>
                  <a:gd name="T89" fmla="*/ 3 h 149"/>
                  <a:gd name="T90" fmla="*/ 41 w 304"/>
                  <a:gd name="T91" fmla="*/ 3 h 149"/>
                  <a:gd name="T92" fmla="*/ 43 w 304"/>
                  <a:gd name="T93" fmla="*/ 4 h 149"/>
                  <a:gd name="T94" fmla="*/ 45 w 304"/>
                  <a:gd name="T95" fmla="*/ 3 h 149"/>
                  <a:gd name="T96" fmla="*/ 47 w 304"/>
                  <a:gd name="T97" fmla="*/ 2 h 149"/>
                  <a:gd name="T98" fmla="*/ 50 w 304"/>
                  <a:gd name="T99" fmla="*/ 2 h 149"/>
                  <a:gd name="T100" fmla="*/ 52 w 304"/>
                  <a:gd name="T101" fmla="*/ 2 h 149"/>
                  <a:gd name="T102" fmla="*/ 54 w 304"/>
                  <a:gd name="T103" fmla="*/ 4 h 149"/>
                  <a:gd name="T104" fmla="*/ 56 w 304"/>
                  <a:gd name="T105" fmla="*/ 5 h 149"/>
                  <a:gd name="T106" fmla="*/ 58 w 304"/>
                  <a:gd name="T107" fmla="*/ 7 h 149"/>
                  <a:gd name="T108" fmla="*/ 60 w 304"/>
                  <a:gd name="T109" fmla="*/ 7 h 149"/>
                  <a:gd name="T110" fmla="*/ 60 w 304"/>
                  <a:gd name="T111" fmla="*/ 9 h 149"/>
                  <a:gd name="T112" fmla="*/ 57 w 304"/>
                  <a:gd name="T113" fmla="*/ 15 h 149"/>
                  <a:gd name="T114" fmla="*/ 56 w 304"/>
                  <a:gd name="T115" fmla="*/ 19 h 1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4"/>
                  <a:gd name="T175" fmla="*/ 0 h 149"/>
                  <a:gd name="T176" fmla="*/ 304 w 304"/>
                  <a:gd name="T177" fmla="*/ 149 h 1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1" name="Freeform 215"/>
              <p:cNvSpPr>
                <a:spLocks noChangeAspect="1"/>
              </p:cNvSpPr>
              <p:nvPr/>
            </p:nvSpPr>
            <p:spPr bwMode="gray">
              <a:xfrm>
                <a:off x="2663" y="1906"/>
                <a:ext cx="34" cy="25"/>
              </a:xfrm>
              <a:custGeom>
                <a:avLst/>
                <a:gdLst>
                  <a:gd name="T0" fmla="*/ 27 w 173"/>
                  <a:gd name="T1" fmla="*/ 1 h 123"/>
                  <a:gd name="T2" fmla="*/ 23 w 173"/>
                  <a:gd name="T3" fmla="*/ 2 h 123"/>
                  <a:gd name="T4" fmla="*/ 21 w 173"/>
                  <a:gd name="T5" fmla="*/ 4 h 123"/>
                  <a:gd name="T6" fmla="*/ 15 w 173"/>
                  <a:gd name="T7" fmla="*/ 3 h 123"/>
                  <a:gd name="T8" fmla="*/ 11 w 173"/>
                  <a:gd name="T9" fmla="*/ 7 h 123"/>
                  <a:gd name="T10" fmla="*/ 3 w 173"/>
                  <a:gd name="T11" fmla="*/ 6 h 123"/>
                  <a:gd name="T12" fmla="*/ 0 w 173"/>
                  <a:gd name="T13" fmla="*/ 10 h 123"/>
                  <a:gd name="T14" fmla="*/ 0 w 173"/>
                  <a:gd name="T15" fmla="*/ 11 h 123"/>
                  <a:gd name="T16" fmla="*/ 1 w 173"/>
                  <a:gd name="T17" fmla="*/ 12 h 123"/>
                  <a:gd name="T18" fmla="*/ 2 w 173"/>
                  <a:gd name="T19" fmla="*/ 15 h 123"/>
                  <a:gd name="T20" fmla="*/ 2 w 173"/>
                  <a:gd name="T21" fmla="*/ 17 h 123"/>
                  <a:gd name="T22" fmla="*/ 4 w 173"/>
                  <a:gd name="T23" fmla="*/ 19 h 123"/>
                  <a:gd name="T24" fmla="*/ 5 w 173"/>
                  <a:gd name="T25" fmla="*/ 20 h 123"/>
                  <a:gd name="T26" fmla="*/ 4 w 173"/>
                  <a:gd name="T27" fmla="*/ 22 h 123"/>
                  <a:gd name="T28" fmla="*/ 2 w 173"/>
                  <a:gd name="T29" fmla="*/ 22 h 123"/>
                  <a:gd name="T30" fmla="*/ 3 w 173"/>
                  <a:gd name="T31" fmla="*/ 24 h 123"/>
                  <a:gd name="T32" fmla="*/ 6 w 173"/>
                  <a:gd name="T33" fmla="*/ 23 h 123"/>
                  <a:gd name="T34" fmla="*/ 10 w 173"/>
                  <a:gd name="T35" fmla="*/ 24 h 123"/>
                  <a:gd name="T36" fmla="*/ 12 w 173"/>
                  <a:gd name="T37" fmla="*/ 20 h 123"/>
                  <a:gd name="T38" fmla="*/ 16 w 173"/>
                  <a:gd name="T39" fmla="*/ 24 h 123"/>
                  <a:gd name="T40" fmla="*/ 16 w 173"/>
                  <a:gd name="T41" fmla="*/ 23 h 123"/>
                  <a:gd name="T42" fmla="*/ 17 w 173"/>
                  <a:gd name="T43" fmla="*/ 24 h 123"/>
                  <a:gd name="T44" fmla="*/ 19 w 173"/>
                  <a:gd name="T45" fmla="*/ 25 h 123"/>
                  <a:gd name="T46" fmla="*/ 20 w 173"/>
                  <a:gd name="T47" fmla="*/ 22 h 123"/>
                  <a:gd name="T48" fmla="*/ 20 w 173"/>
                  <a:gd name="T49" fmla="*/ 20 h 123"/>
                  <a:gd name="T50" fmla="*/ 23 w 173"/>
                  <a:gd name="T51" fmla="*/ 18 h 123"/>
                  <a:gd name="T52" fmla="*/ 24 w 173"/>
                  <a:gd name="T53" fmla="*/ 14 h 123"/>
                  <a:gd name="T54" fmla="*/ 23 w 173"/>
                  <a:gd name="T55" fmla="*/ 12 h 123"/>
                  <a:gd name="T56" fmla="*/ 28 w 173"/>
                  <a:gd name="T57" fmla="*/ 9 h 123"/>
                  <a:gd name="T58" fmla="*/ 28 w 173"/>
                  <a:gd name="T59" fmla="*/ 8 h 123"/>
                  <a:gd name="T60" fmla="*/ 30 w 173"/>
                  <a:gd name="T61" fmla="*/ 8 h 123"/>
                  <a:gd name="T62" fmla="*/ 30 w 173"/>
                  <a:gd name="T63" fmla="*/ 7 h 123"/>
                  <a:gd name="T64" fmla="*/ 31 w 173"/>
                  <a:gd name="T65" fmla="*/ 5 h 123"/>
                  <a:gd name="T66" fmla="*/ 33 w 173"/>
                  <a:gd name="T67" fmla="*/ 6 h 123"/>
                  <a:gd name="T68" fmla="*/ 34 w 173"/>
                  <a:gd name="T69" fmla="*/ 6 h 123"/>
                  <a:gd name="T70" fmla="*/ 31 w 173"/>
                  <a:gd name="T71" fmla="*/ 1 h 123"/>
                  <a:gd name="T72" fmla="*/ 28 w 173"/>
                  <a:gd name="T73" fmla="*/ 0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3"/>
                  <a:gd name="T112" fmla="*/ 0 h 123"/>
                  <a:gd name="T113" fmla="*/ 173 w 173"/>
                  <a:gd name="T114" fmla="*/ 123 h 1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2" name="Freeform 216"/>
              <p:cNvSpPr>
                <a:spLocks noChangeAspect="1"/>
              </p:cNvSpPr>
              <p:nvPr/>
            </p:nvSpPr>
            <p:spPr bwMode="gray">
              <a:xfrm>
                <a:off x="2741" y="1976"/>
                <a:ext cx="26" cy="21"/>
              </a:xfrm>
              <a:custGeom>
                <a:avLst/>
                <a:gdLst>
                  <a:gd name="T0" fmla="*/ 5 w 132"/>
                  <a:gd name="T1" fmla="*/ 21 h 107"/>
                  <a:gd name="T2" fmla="*/ 2 w 132"/>
                  <a:gd name="T3" fmla="*/ 18 h 107"/>
                  <a:gd name="T4" fmla="*/ 0 w 132"/>
                  <a:gd name="T5" fmla="*/ 14 h 107"/>
                  <a:gd name="T6" fmla="*/ 0 w 132"/>
                  <a:gd name="T7" fmla="*/ 10 h 107"/>
                  <a:gd name="T8" fmla="*/ 1 w 132"/>
                  <a:gd name="T9" fmla="*/ 3 h 107"/>
                  <a:gd name="T10" fmla="*/ 1 w 132"/>
                  <a:gd name="T11" fmla="*/ 4 h 107"/>
                  <a:gd name="T12" fmla="*/ 2 w 132"/>
                  <a:gd name="T13" fmla="*/ 4 h 107"/>
                  <a:gd name="T14" fmla="*/ 3 w 132"/>
                  <a:gd name="T15" fmla="*/ 3 h 107"/>
                  <a:gd name="T16" fmla="*/ 3 w 132"/>
                  <a:gd name="T17" fmla="*/ 2 h 107"/>
                  <a:gd name="T18" fmla="*/ 6 w 132"/>
                  <a:gd name="T19" fmla="*/ 0 h 107"/>
                  <a:gd name="T20" fmla="*/ 7 w 132"/>
                  <a:gd name="T21" fmla="*/ 1 h 107"/>
                  <a:gd name="T22" fmla="*/ 8 w 132"/>
                  <a:gd name="T23" fmla="*/ 2 h 107"/>
                  <a:gd name="T24" fmla="*/ 9 w 132"/>
                  <a:gd name="T25" fmla="*/ 2 h 107"/>
                  <a:gd name="T26" fmla="*/ 9 w 132"/>
                  <a:gd name="T27" fmla="*/ 1 h 107"/>
                  <a:gd name="T28" fmla="*/ 10 w 132"/>
                  <a:gd name="T29" fmla="*/ 0 h 107"/>
                  <a:gd name="T30" fmla="*/ 13 w 132"/>
                  <a:gd name="T31" fmla="*/ 1 h 107"/>
                  <a:gd name="T32" fmla="*/ 14 w 132"/>
                  <a:gd name="T33" fmla="*/ 0 h 107"/>
                  <a:gd name="T34" fmla="*/ 17 w 132"/>
                  <a:gd name="T35" fmla="*/ 1 h 107"/>
                  <a:gd name="T36" fmla="*/ 19 w 132"/>
                  <a:gd name="T37" fmla="*/ 0 h 107"/>
                  <a:gd name="T38" fmla="*/ 20 w 132"/>
                  <a:gd name="T39" fmla="*/ 1 h 107"/>
                  <a:gd name="T40" fmla="*/ 25 w 132"/>
                  <a:gd name="T41" fmla="*/ 5 h 107"/>
                  <a:gd name="T42" fmla="*/ 26 w 132"/>
                  <a:gd name="T43" fmla="*/ 10 h 107"/>
                  <a:gd name="T44" fmla="*/ 26 w 132"/>
                  <a:gd name="T45" fmla="*/ 14 h 107"/>
                  <a:gd name="T46" fmla="*/ 25 w 132"/>
                  <a:gd name="T47" fmla="*/ 14 h 107"/>
                  <a:gd name="T48" fmla="*/ 22 w 132"/>
                  <a:gd name="T49" fmla="*/ 17 h 107"/>
                  <a:gd name="T50" fmla="*/ 18 w 132"/>
                  <a:gd name="T51" fmla="*/ 17 h 107"/>
                  <a:gd name="T52" fmla="*/ 14 w 132"/>
                  <a:gd name="T53" fmla="*/ 18 h 107"/>
                  <a:gd name="T54" fmla="*/ 12 w 132"/>
                  <a:gd name="T55" fmla="*/ 20 h 107"/>
                  <a:gd name="T56" fmla="*/ 5 w 132"/>
                  <a:gd name="T57" fmla="*/ 21 h 1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2"/>
                  <a:gd name="T88" fmla="*/ 0 h 107"/>
                  <a:gd name="T89" fmla="*/ 132 w 132"/>
                  <a:gd name="T90" fmla="*/ 107 h 1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3" name="Freeform 217"/>
              <p:cNvSpPr>
                <a:spLocks noChangeAspect="1"/>
              </p:cNvSpPr>
              <p:nvPr/>
            </p:nvSpPr>
            <p:spPr bwMode="gray">
              <a:xfrm>
                <a:off x="2737" y="1883"/>
                <a:ext cx="104" cy="73"/>
              </a:xfrm>
              <a:custGeom>
                <a:avLst/>
                <a:gdLst>
                  <a:gd name="T0" fmla="*/ 89 w 523"/>
                  <a:gd name="T1" fmla="*/ 71 h 364"/>
                  <a:gd name="T2" fmla="*/ 79 w 523"/>
                  <a:gd name="T3" fmla="*/ 67 h 364"/>
                  <a:gd name="T4" fmla="*/ 74 w 523"/>
                  <a:gd name="T5" fmla="*/ 66 h 364"/>
                  <a:gd name="T6" fmla="*/ 65 w 523"/>
                  <a:gd name="T7" fmla="*/ 70 h 364"/>
                  <a:gd name="T8" fmla="*/ 58 w 523"/>
                  <a:gd name="T9" fmla="*/ 73 h 364"/>
                  <a:gd name="T10" fmla="*/ 41 w 523"/>
                  <a:gd name="T11" fmla="*/ 71 h 364"/>
                  <a:gd name="T12" fmla="*/ 31 w 523"/>
                  <a:gd name="T13" fmla="*/ 70 h 364"/>
                  <a:gd name="T14" fmla="*/ 30 w 523"/>
                  <a:gd name="T15" fmla="*/ 66 h 364"/>
                  <a:gd name="T16" fmla="*/ 26 w 523"/>
                  <a:gd name="T17" fmla="*/ 65 h 364"/>
                  <a:gd name="T18" fmla="*/ 27 w 523"/>
                  <a:gd name="T19" fmla="*/ 59 h 364"/>
                  <a:gd name="T20" fmla="*/ 23 w 523"/>
                  <a:gd name="T21" fmla="*/ 59 h 364"/>
                  <a:gd name="T22" fmla="*/ 14 w 523"/>
                  <a:gd name="T23" fmla="*/ 54 h 364"/>
                  <a:gd name="T24" fmla="*/ 14 w 523"/>
                  <a:gd name="T25" fmla="*/ 49 h 364"/>
                  <a:gd name="T26" fmla="*/ 10 w 523"/>
                  <a:gd name="T27" fmla="*/ 48 h 364"/>
                  <a:gd name="T28" fmla="*/ 7 w 523"/>
                  <a:gd name="T29" fmla="*/ 42 h 364"/>
                  <a:gd name="T30" fmla="*/ 4 w 523"/>
                  <a:gd name="T31" fmla="*/ 37 h 364"/>
                  <a:gd name="T32" fmla="*/ 0 w 523"/>
                  <a:gd name="T33" fmla="*/ 34 h 364"/>
                  <a:gd name="T34" fmla="*/ 7 w 523"/>
                  <a:gd name="T35" fmla="*/ 32 h 364"/>
                  <a:gd name="T36" fmla="*/ 12 w 523"/>
                  <a:gd name="T37" fmla="*/ 28 h 364"/>
                  <a:gd name="T38" fmla="*/ 15 w 523"/>
                  <a:gd name="T39" fmla="*/ 22 h 364"/>
                  <a:gd name="T40" fmla="*/ 18 w 523"/>
                  <a:gd name="T41" fmla="*/ 17 h 364"/>
                  <a:gd name="T42" fmla="*/ 20 w 523"/>
                  <a:gd name="T43" fmla="*/ 13 h 364"/>
                  <a:gd name="T44" fmla="*/ 22 w 523"/>
                  <a:gd name="T45" fmla="*/ 9 h 364"/>
                  <a:gd name="T46" fmla="*/ 26 w 523"/>
                  <a:gd name="T47" fmla="*/ 8 h 364"/>
                  <a:gd name="T48" fmla="*/ 29 w 523"/>
                  <a:gd name="T49" fmla="*/ 5 h 364"/>
                  <a:gd name="T50" fmla="*/ 33 w 523"/>
                  <a:gd name="T51" fmla="*/ 4 h 364"/>
                  <a:gd name="T52" fmla="*/ 42 w 523"/>
                  <a:gd name="T53" fmla="*/ 5 h 364"/>
                  <a:gd name="T54" fmla="*/ 48 w 523"/>
                  <a:gd name="T55" fmla="*/ 4 h 364"/>
                  <a:gd name="T56" fmla="*/ 52 w 523"/>
                  <a:gd name="T57" fmla="*/ 7 h 364"/>
                  <a:gd name="T58" fmla="*/ 59 w 523"/>
                  <a:gd name="T59" fmla="*/ 4 h 364"/>
                  <a:gd name="T60" fmla="*/ 69 w 523"/>
                  <a:gd name="T61" fmla="*/ 0 h 364"/>
                  <a:gd name="T62" fmla="*/ 72 w 523"/>
                  <a:gd name="T63" fmla="*/ 0 h 364"/>
                  <a:gd name="T64" fmla="*/ 77 w 523"/>
                  <a:gd name="T65" fmla="*/ 5 h 364"/>
                  <a:gd name="T66" fmla="*/ 79 w 523"/>
                  <a:gd name="T67" fmla="*/ 11 h 364"/>
                  <a:gd name="T68" fmla="*/ 84 w 523"/>
                  <a:gd name="T69" fmla="*/ 19 h 364"/>
                  <a:gd name="T70" fmla="*/ 87 w 523"/>
                  <a:gd name="T71" fmla="*/ 29 h 364"/>
                  <a:gd name="T72" fmla="*/ 87 w 523"/>
                  <a:gd name="T73" fmla="*/ 37 h 364"/>
                  <a:gd name="T74" fmla="*/ 87 w 523"/>
                  <a:gd name="T75" fmla="*/ 42 h 364"/>
                  <a:gd name="T76" fmla="*/ 87 w 523"/>
                  <a:gd name="T77" fmla="*/ 45 h 364"/>
                  <a:gd name="T78" fmla="*/ 92 w 523"/>
                  <a:gd name="T79" fmla="*/ 48 h 364"/>
                  <a:gd name="T80" fmla="*/ 96 w 523"/>
                  <a:gd name="T81" fmla="*/ 47 h 364"/>
                  <a:gd name="T82" fmla="*/ 101 w 523"/>
                  <a:gd name="T83" fmla="*/ 45 h 364"/>
                  <a:gd name="T84" fmla="*/ 104 w 523"/>
                  <a:gd name="T85" fmla="*/ 46 h 364"/>
                  <a:gd name="T86" fmla="*/ 104 w 523"/>
                  <a:gd name="T87" fmla="*/ 51 h 364"/>
                  <a:gd name="T88" fmla="*/ 103 w 523"/>
                  <a:gd name="T89" fmla="*/ 54 h 364"/>
                  <a:gd name="T90" fmla="*/ 100 w 523"/>
                  <a:gd name="T91" fmla="*/ 56 h 364"/>
                  <a:gd name="T92" fmla="*/ 96 w 523"/>
                  <a:gd name="T93" fmla="*/ 59 h 364"/>
                  <a:gd name="T94" fmla="*/ 94 w 523"/>
                  <a:gd name="T95" fmla="*/ 59 h 364"/>
                  <a:gd name="T96" fmla="*/ 97 w 523"/>
                  <a:gd name="T97" fmla="*/ 56 h 364"/>
                  <a:gd name="T98" fmla="*/ 95 w 523"/>
                  <a:gd name="T99" fmla="*/ 53 h 364"/>
                  <a:gd name="T100" fmla="*/ 94 w 523"/>
                  <a:gd name="T101" fmla="*/ 60 h 364"/>
                  <a:gd name="T102" fmla="*/ 93 w 523"/>
                  <a:gd name="T103" fmla="*/ 64 h 364"/>
                  <a:gd name="T104" fmla="*/ 92 w 523"/>
                  <a:gd name="T105" fmla="*/ 69 h 3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3"/>
                  <a:gd name="T160" fmla="*/ 0 h 364"/>
                  <a:gd name="T161" fmla="*/ 523 w 523"/>
                  <a:gd name="T162" fmla="*/ 364 h 3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4" name="Freeform 218"/>
              <p:cNvSpPr>
                <a:spLocks noChangeAspect="1"/>
              </p:cNvSpPr>
              <p:nvPr/>
            </p:nvSpPr>
            <p:spPr bwMode="gray">
              <a:xfrm>
                <a:off x="2772" y="1671"/>
                <a:ext cx="54" cy="44"/>
              </a:xfrm>
              <a:custGeom>
                <a:avLst/>
                <a:gdLst>
                  <a:gd name="T0" fmla="*/ 25 w 267"/>
                  <a:gd name="T1" fmla="*/ 0 h 220"/>
                  <a:gd name="T2" fmla="*/ 28 w 267"/>
                  <a:gd name="T3" fmla="*/ 1 h 220"/>
                  <a:gd name="T4" fmla="*/ 32 w 267"/>
                  <a:gd name="T5" fmla="*/ 3 h 220"/>
                  <a:gd name="T6" fmla="*/ 37 w 267"/>
                  <a:gd name="T7" fmla="*/ 4 h 220"/>
                  <a:gd name="T8" fmla="*/ 48 w 267"/>
                  <a:gd name="T9" fmla="*/ 5 h 220"/>
                  <a:gd name="T10" fmla="*/ 51 w 267"/>
                  <a:gd name="T11" fmla="*/ 3 h 220"/>
                  <a:gd name="T12" fmla="*/ 54 w 267"/>
                  <a:gd name="T13" fmla="*/ 4 h 220"/>
                  <a:gd name="T14" fmla="*/ 53 w 267"/>
                  <a:gd name="T15" fmla="*/ 8 h 220"/>
                  <a:gd name="T16" fmla="*/ 49 w 267"/>
                  <a:gd name="T17" fmla="*/ 13 h 220"/>
                  <a:gd name="T18" fmla="*/ 49 w 267"/>
                  <a:gd name="T19" fmla="*/ 18 h 220"/>
                  <a:gd name="T20" fmla="*/ 49 w 267"/>
                  <a:gd name="T21" fmla="*/ 23 h 220"/>
                  <a:gd name="T22" fmla="*/ 49 w 267"/>
                  <a:gd name="T23" fmla="*/ 25 h 220"/>
                  <a:gd name="T24" fmla="*/ 47 w 267"/>
                  <a:gd name="T25" fmla="*/ 29 h 220"/>
                  <a:gd name="T26" fmla="*/ 45 w 267"/>
                  <a:gd name="T27" fmla="*/ 31 h 220"/>
                  <a:gd name="T28" fmla="*/ 48 w 267"/>
                  <a:gd name="T29" fmla="*/ 32 h 220"/>
                  <a:gd name="T30" fmla="*/ 53 w 267"/>
                  <a:gd name="T31" fmla="*/ 36 h 220"/>
                  <a:gd name="T32" fmla="*/ 51 w 267"/>
                  <a:gd name="T33" fmla="*/ 39 h 220"/>
                  <a:gd name="T34" fmla="*/ 47 w 267"/>
                  <a:gd name="T35" fmla="*/ 35 h 220"/>
                  <a:gd name="T36" fmla="*/ 46 w 267"/>
                  <a:gd name="T37" fmla="*/ 40 h 220"/>
                  <a:gd name="T38" fmla="*/ 45 w 267"/>
                  <a:gd name="T39" fmla="*/ 44 h 220"/>
                  <a:gd name="T40" fmla="*/ 42 w 267"/>
                  <a:gd name="T41" fmla="*/ 43 h 220"/>
                  <a:gd name="T42" fmla="*/ 37 w 267"/>
                  <a:gd name="T43" fmla="*/ 44 h 220"/>
                  <a:gd name="T44" fmla="*/ 31 w 267"/>
                  <a:gd name="T45" fmla="*/ 40 h 220"/>
                  <a:gd name="T46" fmla="*/ 27 w 267"/>
                  <a:gd name="T47" fmla="*/ 37 h 220"/>
                  <a:gd name="T48" fmla="*/ 21 w 267"/>
                  <a:gd name="T49" fmla="*/ 34 h 220"/>
                  <a:gd name="T50" fmla="*/ 13 w 267"/>
                  <a:gd name="T51" fmla="*/ 37 h 220"/>
                  <a:gd name="T52" fmla="*/ 10 w 267"/>
                  <a:gd name="T53" fmla="*/ 38 h 220"/>
                  <a:gd name="T54" fmla="*/ 11 w 267"/>
                  <a:gd name="T55" fmla="*/ 31 h 220"/>
                  <a:gd name="T56" fmla="*/ 12 w 267"/>
                  <a:gd name="T57" fmla="*/ 28 h 220"/>
                  <a:gd name="T58" fmla="*/ 9 w 267"/>
                  <a:gd name="T59" fmla="*/ 29 h 220"/>
                  <a:gd name="T60" fmla="*/ 6 w 267"/>
                  <a:gd name="T61" fmla="*/ 28 h 220"/>
                  <a:gd name="T62" fmla="*/ 3 w 267"/>
                  <a:gd name="T63" fmla="*/ 28 h 220"/>
                  <a:gd name="T64" fmla="*/ 1 w 267"/>
                  <a:gd name="T65" fmla="*/ 24 h 220"/>
                  <a:gd name="T66" fmla="*/ 1 w 267"/>
                  <a:gd name="T67" fmla="*/ 20 h 220"/>
                  <a:gd name="T68" fmla="*/ 3 w 267"/>
                  <a:gd name="T69" fmla="*/ 19 h 220"/>
                  <a:gd name="T70" fmla="*/ 1 w 267"/>
                  <a:gd name="T71" fmla="*/ 16 h 220"/>
                  <a:gd name="T72" fmla="*/ 1 w 267"/>
                  <a:gd name="T73" fmla="*/ 14 h 220"/>
                  <a:gd name="T74" fmla="*/ 1 w 267"/>
                  <a:gd name="T75" fmla="*/ 10 h 220"/>
                  <a:gd name="T76" fmla="*/ 7 w 267"/>
                  <a:gd name="T77" fmla="*/ 8 h 220"/>
                  <a:gd name="T78" fmla="*/ 8 w 267"/>
                  <a:gd name="T79" fmla="*/ 6 h 220"/>
                  <a:gd name="T80" fmla="*/ 11 w 267"/>
                  <a:gd name="T81" fmla="*/ 4 h 220"/>
                  <a:gd name="T82" fmla="*/ 16 w 267"/>
                  <a:gd name="T83" fmla="*/ 3 h 220"/>
                  <a:gd name="T84" fmla="*/ 22 w 267"/>
                  <a:gd name="T85" fmla="*/ 3 h 220"/>
                  <a:gd name="T86" fmla="*/ 22 w 267"/>
                  <a:gd name="T87" fmla="*/ 1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7"/>
                  <a:gd name="T133" fmla="*/ 0 h 220"/>
                  <a:gd name="T134" fmla="*/ 267 w 267"/>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5" name="Freeform 219"/>
              <p:cNvSpPr>
                <a:spLocks noChangeAspect="1"/>
              </p:cNvSpPr>
              <p:nvPr/>
            </p:nvSpPr>
            <p:spPr bwMode="gray">
              <a:xfrm>
                <a:off x="2741" y="1398"/>
                <a:ext cx="119" cy="268"/>
              </a:xfrm>
              <a:custGeom>
                <a:avLst/>
                <a:gdLst>
                  <a:gd name="T0" fmla="*/ 9 w 593"/>
                  <a:gd name="T1" fmla="*/ 41 h 1339"/>
                  <a:gd name="T2" fmla="*/ 33 w 593"/>
                  <a:gd name="T3" fmla="*/ 64 h 1339"/>
                  <a:gd name="T4" fmla="*/ 32 w 593"/>
                  <a:gd name="T5" fmla="*/ 76 h 1339"/>
                  <a:gd name="T6" fmla="*/ 32 w 593"/>
                  <a:gd name="T7" fmla="*/ 87 h 1339"/>
                  <a:gd name="T8" fmla="*/ 37 w 593"/>
                  <a:gd name="T9" fmla="*/ 104 h 1339"/>
                  <a:gd name="T10" fmla="*/ 38 w 593"/>
                  <a:gd name="T11" fmla="*/ 121 h 1339"/>
                  <a:gd name="T12" fmla="*/ 42 w 593"/>
                  <a:gd name="T13" fmla="*/ 125 h 1339"/>
                  <a:gd name="T14" fmla="*/ 48 w 593"/>
                  <a:gd name="T15" fmla="*/ 130 h 1339"/>
                  <a:gd name="T16" fmla="*/ 54 w 593"/>
                  <a:gd name="T17" fmla="*/ 147 h 1339"/>
                  <a:gd name="T18" fmla="*/ 50 w 593"/>
                  <a:gd name="T19" fmla="*/ 149 h 1339"/>
                  <a:gd name="T20" fmla="*/ 40 w 593"/>
                  <a:gd name="T21" fmla="*/ 160 h 1339"/>
                  <a:gd name="T22" fmla="*/ 24 w 593"/>
                  <a:gd name="T23" fmla="*/ 184 h 1339"/>
                  <a:gd name="T24" fmla="*/ 18 w 593"/>
                  <a:gd name="T25" fmla="*/ 190 h 1339"/>
                  <a:gd name="T26" fmla="*/ 13 w 593"/>
                  <a:gd name="T27" fmla="*/ 195 h 1339"/>
                  <a:gd name="T28" fmla="*/ 8 w 593"/>
                  <a:gd name="T29" fmla="*/ 198 h 1339"/>
                  <a:gd name="T30" fmla="*/ 4 w 593"/>
                  <a:gd name="T31" fmla="*/ 204 h 1339"/>
                  <a:gd name="T32" fmla="*/ 7 w 593"/>
                  <a:gd name="T33" fmla="*/ 213 h 1339"/>
                  <a:gd name="T34" fmla="*/ 9 w 593"/>
                  <a:gd name="T35" fmla="*/ 224 h 1339"/>
                  <a:gd name="T36" fmla="*/ 11 w 593"/>
                  <a:gd name="T37" fmla="*/ 231 h 1339"/>
                  <a:gd name="T38" fmla="*/ 9 w 593"/>
                  <a:gd name="T39" fmla="*/ 232 h 1339"/>
                  <a:gd name="T40" fmla="*/ 8 w 593"/>
                  <a:gd name="T41" fmla="*/ 241 h 1339"/>
                  <a:gd name="T42" fmla="*/ 7 w 593"/>
                  <a:gd name="T43" fmla="*/ 245 h 1339"/>
                  <a:gd name="T44" fmla="*/ 9 w 593"/>
                  <a:gd name="T45" fmla="*/ 248 h 1339"/>
                  <a:gd name="T46" fmla="*/ 13 w 593"/>
                  <a:gd name="T47" fmla="*/ 252 h 1339"/>
                  <a:gd name="T48" fmla="*/ 20 w 593"/>
                  <a:gd name="T49" fmla="*/ 256 h 1339"/>
                  <a:gd name="T50" fmla="*/ 24 w 593"/>
                  <a:gd name="T51" fmla="*/ 258 h 1339"/>
                  <a:gd name="T52" fmla="*/ 27 w 593"/>
                  <a:gd name="T53" fmla="*/ 265 h 1339"/>
                  <a:gd name="T54" fmla="*/ 28 w 593"/>
                  <a:gd name="T55" fmla="*/ 267 h 1339"/>
                  <a:gd name="T56" fmla="*/ 32 w 593"/>
                  <a:gd name="T57" fmla="*/ 266 h 1339"/>
                  <a:gd name="T58" fmla="*/ 40 w 593"/>
                  <a:gd name="T59" fmla="*/ 263 h 1339"/>
                  <a:gd name="T60" fmla="*/ 46 w 593"/>
                  <a:gd name="T61" fmla="*/ 260 h 1339"/>
                  <a:gd name="T62" fmla="*/ 54 w 593"/>
                  <a:gd name="T63" fmla="*/ 255 h 1339"/>
                  <a:gd name="T64" fmla="*/ 58 w 593"/>
                  <a:gd name="T65" fmla="*/ 255 h 1339"/>
                  <a:gd name="T66" fmla="*/ 66 w 593"/>
                  <a:gd name="T67" fmla="*/ 254 h 1339"/>
                  <a:gd name="T68" fmla="*/ 76 w 593"/>
                  <a:gd name="T69" fmla="*/ 253 h 1339"/>
                  <a:gd name="T70" fmla="*/ 85 w 593"/>
                  <a:gd name="T71" fmla="*/ 246 h 1339"/>
                  <a:gd name="T72" fmla="*/ 116 w 593"/>
                  <a:gd name="T73" fmla="*/ 210 h 1339"/>
                  <a:gd name="T74" fmla="*/ 116 w 593"/>
                  <a:gd name="T75" fmla="*/ 193 h 1339"/>
                  <a:gd name="T76" fmla="*/ 106 w 593"/>
                  <a:gd name="T77" fmla="*/ 178 h 1339"/>
                  <a:gd name="T78" fmla="*/ 110 w 593"/>
                  <a:gd name="T79" fmla="*/ 165 h 1339"/>
                  <a:gd name="T80" fmla="*/ 104 w 593"/>
                  <a:gd name="T81" fmla="*/ 151 h 1339"/>
                  <a:gd name="T82" fmla="*/ 102 w 593"/>
                  <a:gd name="T83" fmla="*/ 140 h 1339"/>
                  <a:gd name="T84" fmla="*/ 105 w 593"/>
                  <a:gd name="T85" fmla="*/ 128 h 1339"/>
                  <a:gd name="T86" fmla="*/ 99 w 593"/>
                  <a:gd name="T87" fmla="*/ 109 h 1339"/>
                  <a:gd name="T88" fmla="*/ 95 w 593"/>
                  <a:gd name="T89" fmla="*/ 94 h 1339"/>
                  <a:gd name="T90" fmla="*/ 103 w 593"/>
                  <a:gd name="T91" fmla="*/ 71 h 1339"/>
                  <a:gd name="T92" fmla="*/ 92 w 593"/>
                  <a:gd name="T93" fmla="*/ 58 h 1339"/>
                  <a:gd name="T94" fmla="*/ 87 w 593"/>
                  <a:gd name="T95" fmla="*/ 46 h 1339"/>
                  <a:gd name="T96" fmla="*/ 87 w 593"/>
                  <a:gd name="T97" fmla="*/ 37 h 1339"/>
                  <a:gd name="T98" fmla="*/ 92 w 593"/>
                  <a:gd name="T99" fmla="*/ 25 h 1339"/>
                  <a:gd name="T100" fmla="*/ 91 w 593"/>
                  <a:gd name="T101" fmla="*/ 8 h 1339"/>
                  <a:gd name="T102" fmla="*/ 82 w 593"/>
                  <a:gd name="T103" fmla="*/ 0 h 1339"/>
                  <a:gd name="T104" fmla="*/ 62 w 593"/>
                  <a:gd name="T105" fmla="*/ 6 h 1339"/>
                  <a:gd name="T106" fmla="*/ 57 w 593"/>
                  <a:gd name="T107" fmla="*/ 26 h 1339"/>
                  <a:gd name="T108" fmla="*/ 50 w 593"/>
                  <a:gd name="T109" fmla="*/ 40 h 1339"/>
                  <a:gd name="T110" fmla="*/ 42 w 593"/>
                  <a:gd name="T111" fmla="*/ 41 h 1339"/>
                  <a:gd name="T112" fmla="*/ 31 w 593"/>
                  <a:gd name="T113" fmla="*/ 43 h 1339"/>
                  <a:gd name="T114" fmla="*/ 20 w 593"/>
                  <a:gd name="T115" fmla="*/ 39 h 1339"/>
                  <a:gd name="T116" fmla="*/ 7 w 593"/>
                  <a:gd name="T117" fmla="*/ 23 h 1339"/>
                  <a:gd name="T118" fmla="*/ 4 w 593"/>
                  <a:gd name="T119" fmla="*/ 30 h 13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3"/>
                  <a:gd name="T181" fmla="*/ 0 h 1339"/>
                  <a:gd name="T182" fmla="*/ 593 w 593"/>
                  <a:gd name="T183" fmla="*/ 1339 h 13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6" name="Freeform 220"/>
              <p:cNvSpPr>
                <a:spLocks noChangeAspect="1"/>
              </p:cNvSpPr>
              <p:nvPr/>
            </p:nvSpPr>
            <p:spPr bwMode="gray">
              <a:xfrm>
                <a:off x="2604" y="1711"/>
                <a:ext cx="31" cy="57"/>
              </a:xfrm>
              <a:custGeom>
                <a:avLst/>
                <a:gdLst>
                  <a:gd name="T0" fmla="*/ 9 w 154"/>
                  <a:gd name="T1" fmla="*/ 56 h 284"/>
                  <a:gd name="T2" fmla="*/ 15 w 154"/>
                  <a:gd name="T3" fmla="*/ 56 h 284"/>
                  <a:gd name="T4" fmla="*/ 16 w 154"/>
                  <a:gd name="T5" fmla="*/ 55 h 284"/>
                  <a:gd name="T6" fmla="*/ 17 w 154"/>
                  <a:gd name="T7" fmla="*/ 56 h 284"/>
                  <a:gd name="T8" fmla="*/ 18 w 154"/>
                  <a:gd name="T9" fmla="*/ 55 h 284"/>
                  <a:gd name="T10" fmla="*/ 17 w 154"/>
                  <a:gd name="T11" fmla="*/ 53 h 284"/>
                  <a:gd name="T12" fmla="*/ 15 w 154"/>
                  <a:gd name="T13" fmla="*/ 53 h 284"/>
                  <a:gd name="T14" fmla="*/ 17 w 154"/>
                  <a:gd name="T15" fmla="*/ 50 h 284"/>
                  <a:gd name="T16" fmla="*/ 17 w 154"/>
                  <a:gd name="T17" fmla="*/ 49 h 284"/>
                  <a:gd name="T18" fmla="*/ 17 w 154"/>
                  <a:gd name="T19" fmla="*/ 45 h 284"/>
                  <a:gd name="T20" fmla="*/ 18 w 154"/>
                  <a:gd name="T21" fmla="*/ 42 h 284"/>
                  <a:gd name="T22" fmla="*/ 17 w 154"/>
                  <a:gd name="T23" fmla="*/ 40 h 284"/>
                  <a:gd name="T24" fmla="*/ 21 w 154"/>
                  <a:gd name="T25" fmla="*/ 40 h 284"/>
                  <a:gd name="T26" fmla="*/ 20 w 154"/>
                  <a:gd name="T27" fmla="*/ 37 h 284"/>
                  <a:gd name="T28" fmla="*/ 23 w 154"/>
                  <a:gd name="T29" fmla="*/ 37 h 284"/>
                  <a:gd name="T30" fmla="*/ 24 w 154"/>
                  <a:gd name="T31" fmla="*/ 33 h 284"/>
                  <a:gd name="T32" fmla="*/ 26 w 154"/>
                  <a:gd name="T33" fmla="*/ 30 h 284"/>
                  <a:gd name="T34" fmla="*/ 26 w 154"/>
                  <a:gd name="T35" fmla="*/ 32 h 284"/>
                  <a:gd name="T36" fmla="*/ 28 w 154"/>
                  <a:gd name="T37" fmla="*/ 31 h 284"/>
                  <a:gd name="T38" fmla="*/ 31 w 154"/>
                  <a:gd name="T39" fmla="*/ 27 h 284"/>
                  <a:gd name="T40" fmla="*/ 29 w 154"/>
                  <a:gd name="T41" fmla="*/ 25 h 284"/>
                  <a:gd name="T42" fmla="*/ 26 w 154"/>
                  <a:gd name="T43" fmla="*/ 25 h 284"/>
                  <a:gd name="T44" fmla="*/ 24 w 154"/>
                  <a:gd name="T45" fmla="*/ 24 h 284"/>
                  <a:gd name="T46" fmla="*/ 23 w 154"/>
                  <a:gd name="T47" fmla="*/ 25 h 284"/>
                  <a:gd name="T48" fmla="*/ 24 w 154"/>
                  <a:gd name="T49" fmla="*/ 22 h 284"/>
                  <a:gd name="T50" fmla="*/ 22 w 154"/>
                  <a:gd name="T51" fmla="*/ 22 h 284"/>
                  <a:gd name="T52" fmla="*/ 24 w 154"/>
                  <a:gd name="T53" fmla="*/ 20 h 284"/>
                  <a:gd name="T54" fmla="*/ 24 w 154"/>
                  <a:gd name="T55" fmla="*/ 18 h 284"/>
                  <a:gd name="T56" fmla="*/ 25 w 154"/>
                  <a:gd name="T57" fmla="*/ 13 h 284"/>
                  <a:gd name="T58" fmla="*/ 27 w 154"/>
                  <a:gd name="T59" fmla="*/ 8 h 284"/>
                  <a:gd name="T60" fmla="*/ 26 w 154"/>
                  <a:gd name="T61" fmla="*/ 2 h 284"/>
                  <a:gd name="T62" fmla="*/ 26 w 154"/>
                  <a:gd name="T63" fmla="*/ 0 h 284"/>
                  <a:gd name="T64" fmla="*/ 20 w 154"/>
                  <a:gd name="T65" fmla="*/ 3 h 284"/>
                  <a:gd name="T66" fmla="*/ 17 w 154"/>
                  <a:gd name="T67" fmla="*/ 9 h 284"/>
                  <a:gd name="T68" fmla="*/ 6 w 154"/>
                  <a:gd name="T69" fmla="*/ 13 h 284"/>
                  <a:gd name="T70" fmla="*/ 3 w 154"/>
                  <a:gd name="T71" fmla="*/ 16 h 284"/>
                  <a:gd name="T72" fmla="*/ 1 w 154"/>
                  <a:gd name="T73" fmla="*/ 24 h 284"/>
                  <a:gd name="T74" fmla="*/ 0 w 154"/>
                  <a:gd name="T75" fmla="*/ 29 h 284"/>
                  <a:gd name="T76" fmla="*/ 1 w 154"/>
                  <a:gd name="T77" fmla="*/ 37 h 284"/>
                  <a:gd name="T78" fmla="*/ 1 w 154"/>
                  <a:gd name="T79" fmla="*/ 43 h 284"/>
                  <a:gd name="T80" fmla="*/ 2 w 154"/>
                  <a:gd name="T81" fmla="*/ 43 h 284"/>
                  <a:gd name="T82" fmla="*/ 6 w 154"/>
                  <a:gd name="T83" fmla="*/ 45 h 284"/>
                  <a:gd name="T84" fmla="*/ 7 w 154"/>
                  <a:gd name="T85" fmla="*/ 54 h 2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284"/>
                  <a:gd name="T131" fmla="*/ 154 w 154"/>
                  <a:gd name="T132" fmla="*/ 284 h 2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7" name="Freeform 221"/>
              <p:cNvSpPr>
                <a:spLocks noChangeAspect="1"/>
              </p:cNvSpPr>
              <p:nvPr/>
            </p:nvSpPr>
            <p:spPr bwMode="gray">
              <a:xfrm>
                <a:off x="2571" y="1365"/>
                <a:ext cx="285" cy="340"/>
              </a:xfrm>
              <a:custGeom>
                <a:avLst/>
                <a:gdLst>
                  <a:gd name="T0" fmla="*/ 271 w 1427"/>
                  <a:gd name="T1" fmla="*/ 43 h 1701"/>
                  <a:gd name="T2" fmla="*/ 264 w 1427"/>
                  <a:gd name="T3" fmla="*/ 31 h 1701"/>
                  <a:gd name="T4" fmla="*/ 271 w 1427"/>
                  <a:gd name="T5" fmla="*/ 15 h 1701"/>
                  <a:gd name="T6" fmla="*/ 258 w 1427"/>
                  <a:gd name="T7" fmla="*/ 14 h 1701"/>
                  <a:gd name="T8" fmla="*/ 252 w 1427"/>
                  <a:gd name="T9" fmla="*/ 9 h 1701"/>
                  <a:gd name="T10" fmla="*/ 243 w 1427"/>
                  <a:gd name="T11" fmla="*/ 13 h 1701"/>
                  <a:gd name="T12" fmla="*/ 235 w 1427"/>
                  <a:gd name="T13" fmla="*/ 6 h 1701"/>
                  <a:gd name="T14" fmla="*/ 221 w 1427"/>
                  <a:gd name="T15" fmla="*/ 22 h 1701"/>
                  <a:gd name="T16" fmla="*/ 214 w 1427"/>
                  <a:gd name="T17" fmla="*/ 5 h 1701"/>
                  <a:gd name="T18" fmla="*/ 200 w 1427"/>
                  <a:gd name="T19" fmla="*/ 32 h 1701"/>
                  <a:gd name="T20" fmla="*/ 189 w 1427"/>
                  <a:gd name="T21" fmla="*/ 30 h 1701"/>
                  <a:gd name="T22" fmla="*/ 186 w 1427"/>
                  <a:gd name="T23" fmla="*/ 36 h 1701"/>
                  <a:gd name="T24" fmla="*/ 175 w 1427"/>
                  <a:gd name="T25" fmla="*/ 40 h 1701"/>
                  <a:gd name="T26" fmla="*/ 168 w 1427"/>
                  <a:gd name="T27" fmla="*/ 42 h 1701"/>
                  <a:gd name="T28" fmla="*/ 159 w 1427"/>
                  <a:gd name="T29" fmla="*/ 58 h 1701"/>
                  <a:gd name="T30" fmla="*/ 145 w 1427"/>
                  <a:gd name="T31" fmla="*/ 57 h 1701"/>
                  <a:gd name="T32" fmla="*/ 141 w 1427"/>
                  <a:gd name="T33" fmla="*/ 71 h 1701"/>
                  <a:gd name="T34" fmla="*/ 126 w 1427"/>
                  <a:gd name="T35" fmla="*/ 81 h 1701"/>
                  <a:gd name="T36" fmla="*/ 126 w 1427"/>
                  <a:gd name="T37" fmla="*/ 84 h 1701"/>
                  <a:gd name="T38" fmla="*/ 117 w 1427"/>
                  <a:gd name="T39" fmla="*/ 94 h 1701"/>
                  <a:gd name="T40" fmla="*/ 112 w 1427"/>
                  <a:gd name="T41" fmla="*/ 108 h 1701"/>
                  <a:gd name="T42" fmla="*/ 104 w 1427"/>
                  <a:gd name="T43" fmla="*/ 118 h 1701"/>
                  <a:gd name="T44" fmla="*/ 92 w 1427"/>
                  <a:gd name="T45" fmla="*/ 135 h 1701"/>
                  <a:gd name="T46" fmla="*/ 87 w 1427"/>
                  <a:gd name="T47" fmla="*/ 147 h 1701"/>
                  <a:gd name="T48" fmla="*/ 84 w 1427"/>
                  <a:gd name="T49" fmla="*/ 159 h 1701"/>
                  <a:gd name="T50" fmla="*/ 77 w 1427"/>
                  <a:gd name="T51" fmla="*/ 171 h 1701"/>
                  <a:gd name="T52" fmla="*/ 72 w 1427"/>
                  <a:gd name="T53" fmla="*/ 180 h 1701"/>
                  <a:gd name="T54" fmla="*/ 61 w 1427"/>
                  <a:gd name="T55" fmla="*/ 194 h 1701"/>
                  <a:gd name="T56" fmla="*/ 64 w 1427"/>
                  <a:gd name="T57" fmla="*/ 210 h 1701"/>
                  <a:gd name="T58" fmla="*/ 57 w 1427"/>
                  <a:gd name="T59" fmla="*/ 219 h 1701"/>
                  <a:gd name="T60" fmla="*/ 46 w 1427"/>
                  <a:gd name="T61" fmla="*/ 219 h 1701"/>
                  <a:gd name="T62" fmla="*/ 33 w 1427"/>
                  <a:gd name="T63" fmla="*/ 224 h 1701"/>
                  <a:gd name="T64" fmla="*/ 27 w 1427"/>
                  <a:gd name="T65" fmla="*/ 236 h 1701"/>
                  <a:gd name="T66" fmla="*/ 15 w 1427"/>
                  <a:gd name="T67" fmla="*/ 243 h 1701"/>
                  <a:gd name="T68" fmla="*/ 11 w 1427"/>
                  <a:gd name="T69" fmla="*/ 250 h 1701"/>
                  <a:gd name="T70" fmla="*/ 11 w 1427"/>
                  <a:gd name="T71" fmla="*/ 256 h 1701"/>
                  <a:gd name="T72" fmla="*/ 3 w 1427"/>
                  <a:gd name="T73" fmla="*/ 262 h 1701"/>
                  <a:gd name="T74" fmla="*/ 15 w 1427"/>
                  <a:gd name="T75" fmla="*/ 270 h 1701"/>
                  <a:gd name="T76" fmla="*/ 25 w 1427"/>
                  <a:gd name="T77" fmla="*/ 271 h 1701"/>
                  <a:gd name="T78" fmla="*/ 11 w 1427"/>
                  <a:gd name="T79" fmla="*/ 274 h 1701"/>
                  <a:gd name="T80" fmla="*/ 0 w 1427"/>
                  <a:gd name="T81" fmla="*/ 281 h 1701"/>
                  <a:gd name="T82" fmla="*/ 6 w 1427"/>
                  <a:gd name="T83" fmla="*/ 292 h 1701"/>
                  <a:gd name="T84" fmla="*/ 18 w 1427"/>
                  <a:gd name="T85" fmla="*/ 285 h 1701"/>
                  <a:gd name="T86" fmla="*/ 8 w 1427"/>
                  <a:gd name="T87" fmla="*/ 301 h 1701"/>
                  <a:gd name="T88" fmla="*/ 3 w 1427"/>
                  <a:gd name="T89" fmla="*/ 312 h 1701"/>
                  <a:gd name="T90" fmla="*/ 13 w 1427"/>
                  <a:gd name="T91" fmla="*/ 314 h 1701"/>
                  <a:gd name="T92" fmla="*/ 17 w 1427"/>
                  <a:gd name="T93" fmla="*/ 335 h 1701"/>
                  <a:gd name="T94" fmla="*/ 38 w 1427"/>
                  <a:gd name="T95" fmla="*/ 334 h 1701"/>
                  <a:gd name="T96" fmla="*/ 59 w 1427"/>
                  <a:gd name="T97" fmla="*/ 311 h 1701"/>
                  <a:gd name="T98" fmla="*/ 60 w 1427"/>
                  <a:gd name="T99" fmla="*/ 301 h 1701"/>
                  <a:gd name="T100" fmla="*/ 68 w 1427"/>
                  <a:gd name="T101" fmla="*/ 323 h 1701"/>
                  <a:gd name="T102" fmla="*/ 80 w 1427"/>
                  <a:gd name="T103" fmla="*/ 279 h 1701"/>
                  <a:gd name="T104" fmla="*/ 77 w 1427"/>
                  <a:gd name="T105" fmla="*/ 237 h 1701"/>
                  <a:gd name="T106" fmla="*/ 97 w 1427"/>
                  <a:gd name="T107" fmla="*/ 204 h 1701"/>
                  <a:gd name="T108" fmla="*/ 108 w 1427"/>
                  <a:gd name="T109" fmla="*/ 150 h 1701"/>
                  <a:gd name="T110" fmla="*/ 126 w 1427"/>
                  <a:gd name="T111" fmla="*/ 106 h 1701"/>
                  <a:gd name="T112" fmla="*/ 146 w 1427"/>
                  <a:gd name="T113" fmla="*/ 81 h 1701"/>
                  <a:gd name="T114" fmla="*/ 165 w 1427"/>
                  <a:gd name="T115" fmla="*/ 65 h 1701"/>
                  <a:gd name="T116" fmla="*/ 191 w 1427"/>
                  <a:gd name="T117" fmla="*/ 74 h 1701"/>
                  <a:gd name="T118" fmla="*/ 227 w 1427"/>
                  <a:gd name="T119" fmla="*/ 64 h 1701"/>
                  <a:gd name="T120" fmla="*/ 265 w 1427"/>
                  <a:gd name="T121" fmla="*/ 45 h 1701"/>
                  <a:gd name="T122" fmla="*/ 276 w 1427"/>
                  <a:gd name="T123" fmla="*/ 48 h 17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27"/>
                  <a:gd name="T187" fmla="*/ 0 h 1701"/>
                  <a:gd name="T188" fmla="*/ 1427 w 1427"/>
                  <a:gd name="T189" fmla="*/ 1701 h 17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218" name="Freeform 222"/>
              <p:cNvSpPr>
                <a:spLocks noChangeAspect="1"/>
              </p:cNvSpPr>
              <p:nvPr/>
            </p:nvSpPr>
            <p:spPr bwMode="gray">
              <a:xfrm>
                <a:off x="2637" y="1429"/>
                <a:ext cx="143" cy="328"/>
              </a:xfrm>
              <a:custGeom>
                <a:avLst/>
                <a:gdLst>
                  <a:gd name="T0" fmla="*/ 3 w 715"/>
                  <a:gd name="T1" fmla="*/ 268 h 1640"/>
                  <a:gd name="T2" fmla="*/ 5 w 715"/>
                  <a:gd name="T3" fmla="*/ 270 h 1640"/>
                  <a:gd name="T4" fmla="*/ 9 w 715"/>
                  <a:gd name="T5" fmla="*/ 279 h 1640"/>
                  <a:gd name="T6" fmla="*/ 11 w 715"/>
                  <a:gd name="T7" fmla="*/ 294 h 1640"/>
                  <a:gd name="T8" fmla="*/ 18 w 715"/>
                  <a:gd name="T9" fmla="*/ 308 h 1640"/>
                  <a:gd name="T10" fmla="*/ 18 w 715"/>
                  <a:gd name="T11" fmla="*/ 319 h 1640"/>
                  <a:gd name="T12" fmla="*/ 21 w 715"/>
                  <a:gd name="T13" fmla="*/ 327 h 1640"/>
                  <a:gd name="T14" fmla="*/ 34 w 715"/>
                  <a:gd name="T15" fmla="*/ 320 h 1640"/>
                  <a:gd name="T16" fmla="*/ 45 w 715"/>
                  <a:gd name="T17" fmla="*/ 313 h 1640"/>
                  <a:gd name="T18" fmla="*/ 57 w 715"/>
                  <a:gd name="T19" fmla="*/ 297 h 1640"/>
                  <a:gd name="T20" fmla="*/ 60 w 715"/>
                  <a:gd name="T21" fmla="*/ 281 h 1640"/>
                  <a:gd name="T22" fmla="*/ 60 w 715"/>
                  <a:gd name="T23" fmla="*/ 276 h 1640"/>
                  <a:gd name="T24" fmla="*/ 58 w 715"/>
                  <a:gd name="T25" fmla="*/ 266 h 1640"/>
                  <a:gd name="T26" fmla="*/ 55 w 715"/>
                  <a:gd name="T27" fmla="*/ 262 h 1640"/>
                  <a:gd name="T28" fmla="*/ 70 w 715"/>
                  <a:gd name="T29" fmla="*/ 256 h 1640"/>
                  <a:gd name="T30" fmla="*/ 78 w 715"/>
                  <a:gd name="T31" fmla="*/ 249 h 1640"/>
                  <a:gd name="T32" fmla="*/ 68 w 715"/>
                  <a:gd name="T33" fmla="*/ 248 h 1640"/>
                  <a:gd name="T34" fmla="*/ 58 w 715"/>
                  <a:gd name="T35" fmla="*/ 244 h 1640"/>
                  <a:gd name="T36" fmla="*/ 68 w 715"/>
                  <a:gd name="T37" fmla="*/ 244 h 1640"/>
                  <a:gd name="T38" fmla="*/ 74 w 715"/>
                  <a:gd name="T39" fmla="*/ 246 h 1640"/>
                  <a:gd name="T40" fmla="*/ 79 w 715"/>
                  <a:gd name="T41" fmla="*/ 228 h 1640"/>
                  <a:gd name="T42" fmla="*/ 70 w 715"/>
                  <a:gd name="T43" fmla="*/ 220 h 1640"/>
                  <a:gd name="T44" fmla="*/ 62 w 715"/>
                  <a:gd name="T45" fmla="*/ 230 h 1640"/>
                  <a:gd name="T46" fmla="*/ 64 w 715"/>
                  <a:gd name="T47" fmla="*/ 225 h 1640"/>
                  <a:gd name="T48" fmla="*/ 66 w 715"/>
                  <a:gd name="T49" fmla="*/ 212 h 1640"/>
                  <a:gd name="T50" fmla="*/ 69 w 715"/>
                  <a:gd name="T51" fmla="*/ 196 h 1640"/>
                  <a:gd name="T52" fmla="*/ 68 w 715"/>
                  <a:gd name="T53" fmla="*/ 176 h 1640"/>
                  <a:gd name="T54" fmla="*/ 74 w 715"/>
                  <a:gd name="T55" fmla="*/ 170 h 1640"/>
                  <a:gd name="T56" fmla="*/ 79 w 715"/>
                  <a:gd name="T57" fmla="*/ 168 h 1640"/>
                  <a:gd name="T58" fmla="*/ 82 w 715"/>
                  <a:gd name="T59" fmla="*/ 162 h 1640"/>
                  <a:gd name="T60" fmla="*/ 90 w 715"/>
                  <a:gd name="T61" fmla="*/ 153 h 1640"/>
                  <a:gd name="T62" fmla="*/ 101 w 715"/>
                  <a:gd name="T63" fmla="*/ 147 h 1640"/>
                  <a:gd name="T64" fmla="*/ 111 w 715"/>
                  <a:gd name="T65" fmla="*/ 133 h 1640"/>
                  <a:gd name="T66" fmla="*/ 114 w 715"/>
                  <a:gd name="T67" fmla="*/ 128 h 1640"/>
                  <a:gd name="T68" fmla="*/ 110 w 715"/>
                  <a:gd name="T69" fmla="*/ 119 h 1640"/>
                  <a:gd name="T70" fmla="*/ 114 w 715"/>
                  <a:gd name="T71" fmla="*/ 105 h 1640"/>
                  <a:gd name="T72" fmla="*/ 119 w 715"/>
                  <a:gd name="T73" fmla="*/ 101 h 1640"/>
                  <a:gd name="T74" fmla="*/ 123 w 715"/>
                  <a:gd name="T75" fmla="*/ 99 h 1640"/>
                  <a:gd name="T76" fmla="*/ 126 w 715"/>
                  <a:gd name="T77" fmla="*/ 92 h 1640"/>
                  <a:gd name="T78" fmla="*/ 132 w 715"/>
                  <a:gd name="T79" fmla="*/ 95 h 1640"/>
                  <a:gd name="T80" fmla="*/ 142 w 715"/>
                  <a:gd name="T81" fmla="*/ 90 h 1640"/>
                  <a:gd name="T82" fmla="*/ 137 w 715"/>
                  <a:gd name="T83" fmla="*/ 59 h 1640"/>
                  <a:gd name="T84" fmla="*/ 137 w 715"/>
                  <a:gd name="T85" fmla="*/ 37 h 1640"/>
                  <a:gd name="T86" fmla="*/ 106 w 715"/>
                  <a:gd name="T87" fmla="*/ 1 h 1640"/>
                  <a:gd name="T88" fmla="*/ 100 w 715"/>
                  <a:gd name="T89" fmla="*/ 6 h 1640"/>
                  <a:gd name="T90" fmla="*/ 98 w 715"/>
                  <a:gd name="T91" fmla="*/ 19 h 1640"/>
                  <a:gd name="T92" fmla="*/ 78 w 715"/>
                  <a:gd name="T93" fmla="*/ 24 h 1640"/>
                  <a:gd name="T94" fmla="*/ 67 w 715"/>
                  <a:gd name="T95" fmla="*/ 30 h 1640"/>
                  <a:gd name="T96" fmla="*/ 56 w 715"/>
                  <a:gd name="T97" fmla="*/ 50 h 1640"/>
                  <a:gd name="T98" fmla="*/ 48 w 715"/>
                  <a:gd name="T99" fmla="*/ 73 h 1640"/>
                  <a:gd name="T100" fmla="*/ 39 w 715"/>
                  <a:gd name="T101" fmla="*/ 89 h 1640"/>
                  <a:gd name="T102" fmla="*/ 33 w 715"/>
                  <a:gd name="T103" fmla="*/ 128 h 1640"/>
                  <a:gd name="T104" fmla="*/ 21 w 715"/>
                  <a:gd name="T105" fmla="*/ 139 h 1640"/>
                  <a:gd name="T106" fmla="*/ 13 w 715"/>
                  <a:gd name="T107" fmla="*/ 162 h 1640"/>
                  <a:gd name="T108" fmla="*/ 11 w 715"/>
                  <a:gd name="T109" fmla="*/ 177 h 1640"/>
                  <a:gd name="T110" fmla="*/ 17 w 715"/>
                  <a:gd name="T111" fmla="*/ 207 h 1640"/>
                  <a:gd name="T112" fmla="*/ 15 w 715"/>
                  <a:gd name="T113" fmla="*/ 229 h 1640"/>
                  <a:gd name="T114" fmla="*/ 6 w 715"/>
                  <a:gd name="T115" fmla="*/ 248 h 16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15"/>
                  <a:gd name="T175" fmla="*/ 0 h 1640"/>
                  <a:gd name="T176" fmla="*/ 715 w 715"/>
                  <a:gd name="T177" fmla="*/ 1640 h 16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ysClr val="window" lastClr="FFFFFF"/>
                </a:solidFill>
                <a:prstDash val="solid"/>
                <a:round/>
                <a:headEnd type="none" w="med" len="med"/>
                <a:tailEnd type="none" w="med" len="med"/>
              </a:ln>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grpSp>
        <p:grpSp>
          <p:nvGrpSpPr>
            <p:cNvPr id="171" name="Group 223"/>
            <p:cNvGrpSpPr>
              <a:grpSpLocks noChangeAspect="1"/>
            </p:cNvGrpSpPr>
            <p:nvPr/>
          </p:nvGrpSpPr>
          <p:grpSpPr bwMode="auto">
            <a:xfrm>
              <a:off x="4567760" y="1626913"/>
              <a:ext cx="365902" cy="386427"/>
              <a:chOff x="3202" y="1036"/>
              <a:chExt cx="181" cy="187"/>
            </a:xfrm>
            <a:grpFill/>
          </p:grpSpPr>
          <p:sp>
            <p:nvSpPr>
              <p:cNvPr id="175" name="Freeform 224"/>
              <p:cNvSpPr>
                <a:spLocks noChangeAspect="1"/>
              </p:cNvSpPr>
              <p:nvPr/>
            </p:nvSpPr>
            <p:spPr bwMode="gray">
              <a:xfrm>
                <a:off x="3202" y="1036"/>
                <a:ext cx="118" cy="187"/>
              </a:xfrm>
              <a:custGeom>
                <a:avLst/>
                <a:gdLst>
                  <a:gd name="T0" fmla="*/ 55 w 591"/>
                  <a:gd name="T1" fmla="*/ 19 h 937"/>
                  <a:gd name="T2" fmla="*/ 58 w 591"/>
                  <a:gd name="T3" fmla="*/ 47 h 937"/>
                  <a:gd name="T4" fmla="*/ 53 w 591"/>
                  <a:gd name="T5" fmla="*/ 51 h 937"/>
                  <a:gd name="T6" fmla="*/ 51 w 591"/>
                  <a:gd name="T7" fmla="*/ 30 h 937"/>
                  <a:gd name="T8" fmla="*/ 39 w 591"/>
                  <a:gd name="T9" fmla="*/ 20 h 937"/>
                  <a:gd name="T10" fmla="*/ 38 w 591"/>
                  <a:gd name="T11" fmla="*/ 46 h 937"/>
                  <a:gd name="T12" fmla="*/ 29 w 591"/>
                  <a:gd name="T13" fmla="*/ 38 h 937"/>
                  <a:gd name="T14" fmla="*/ 19 w 591"/>
                  <a:gd name="T15" fmla="*/ 29 h 937"/>
                  <a:gd name="T16" fmla="*/ 34 w 591"/>
                  <a:gd name="T17" fmla="*/ 19 h 937"/>
                  <a:gd name="T18" fmla="*/ 20 w 591"/>
                  <a:gd name="T19" fmla="*/ 15 h 937"/>
                  <a:gd name="T20" fmla="*/ 15 w 591"/>
                  <a:gd name="T21" fmla="*/ 21 h 937"/>
                  <a:gd name="T22" fmla="*/ 7 w 591"/>
                  <a:gd name="T23" fmla="*/ 23 h 937"/>
                  <a:gd name="T24" fmla="*/ 3 w 591"/>
                  <a:gd name="T25" fmla="*/ 30 h 937"/>
                  <a:gd name="T26" fmla="*/ 3 w 591"/>
                  <a:gd name="T27" fmla="*/ 41 h 937"/>
                  <a:gd name="T28" fmla="*/ 7 w 591"/>
                  <a:gd name="T29" fmla="*/ 55 h 937"/>
                  <a:gd name="T30" fmla="*/ 15 w 591"/>
                  <a:gd name="T31" fmla="*/ 45 h 937"/>
                  <a:gd name="T32" fmla="*/ 14 w 591"/>
                  <a:gd name="T33" fmla="*/ 60 h 937"/>
                  <a:gd name="T34" fmla="*/ 7 w 591"/>
                  <a:gd name="T35" fmla="*/ 63 h 937"/>
                  <a:gd name="T36" fmla="*/ 13 w 591"/>
                  <a:gd name="T37" fmla="*/ 80 h 937"/>
                  <a:gd name="T38" fmla="*/ 20 w 591"/>
                  <a:gd name="T39" fmla="*/ 90 h 937"/>
                  <a:gd name="T40" fmla="*/ 26 w 591"/>
                  <a:gd name="T41" fmla="*/ 104 h 937"/>
                  <a:gd name="T42" fmla="*/ 38 w 591"/>
                  <a:gd name="T43" fmla="*/ 103 h 937"/>
                  <a:gd name="T44" fmla="*/ 43 w 591"/>
                  <a:gd name="T45" fmla="*/ 91 h 937"/>
                  <a:gd name="T46" fmla="*/ 46 w 591"/>
                  <a:gd name="T47" fmla="*/ 79 h 937"/>
                  <a:gd name="T48" fmla="*/ 53 w 591"/>
                  <a:gd name="T49" fmla="*/ 73 h 937"/>
                  <a:gd name="T50" fmla="*/ 61 w 591"/>
                  <a:gd name="T51" fmla="*/ 87 h 937"/>
                  <a:gd name="T52" fmla="*/ 67 w 591"/>
                  <a:gd name="T53" fmla="*/ 80 h 937"/>
                  <a:gd name="T54" fmla="*/ 65 w 591"/>
                  <a:gd name="T55" fmla="*/ 90 h 937"/>
                  <a:gd name="T56" fmla="*/ 67 w 591"/>
                  <a:gd name="T57" fmla="*/ 97 h 937"/>
                  <a:gd name="T58" fmla="*/ 53 w 591"/>
                  <a:gd name="T59" fmla="*/ 103 h 937"/>
                  <a:gd name="T60" fmla="*/ 45 w 591"/>
                  <a:gd name="T61" fmla="*/ 111 h 937"/>
                  <a:gd name="T62" fmla="*/ 33 w 591"/>
                  <a:gd name="T63" fmla="*/ 114 h 937"/>
                  <a:gd name="T64" fmla="*/ 39 w 591"/>
                  <a:gd name="T65" fmla="*/ 128 h 937"/>
                  <a:gd name="T66" fmla="*/ 46 w 591"/>
                  <a:gd name="T67" fmla="*/ 127 h 937"/>
                  <a:gd name="T68" fmla="*/ 63 w 591"/>
                  <a:gd name="T69" fmla="*/ 125 h 937"/>
                  <a:gd name="T70" fmla="*/ 67 w 591"/>
                  <a:gd name="T71" fmla="*/ 127 h 937"/>
                  <a:gd name="T72" fmla="*/ 56 w 591"/>
                  <a:gd name="T73" fmla="*/ 130 h 937"/>
                  <a:gd name="T74" fmla="*/ 58 w 591"/>
                  <a:gd name="T75" fmla="*/ 142 h 937"/>
                  <a:gd name="T76" fmla="*/ 43 w 591"/>
                  <a:gd name="T77" fmla="*/ 143 h 937"/>
                  <a:gd name="T78" fmla="*/ 40 w 591"/>
                  <a:gd name="T79" fmla="*/ 154 h 937"/>
                  <a:gd name="T80" fmla="*/ 56 w 591"/>
                  <a:gd name="T81" fmla="*/ 166 h 937"/>
                  <a:gd name="T82" fmla="*/ 60 w 591"/>
                  <a:gd name="T83" fmla="*/ 169 h 937"/>
                  <a:gd name="T84" fmla="*/ 64 w 591"/>
                  <a:gd name="T85" fmla="*/ 184 h 937"/>
                  <a:gd name="T86" fmla="*/ 69 w 591"/>
                  <a:gd name="T87" fmla="*/ 177 h 937"/>
                  <a:gd name="T88" fmla="*/ 73 w 591"/>
                  <a:gd name="T89" fmla="*/ 164 h 937"/>
                  <a:gd name="T90" fmla="*/ 76 w 591"/>
                  <a:gd name="T91" fmla="*/ 146 h 937"/>
                  <a:gd name="T92" fmla="*/ 84 w 591"/>
                  <a:gd name="T93" fmla="*/ 136 h 937"/>
                  <a:gd name="T94" fmla="*/ 85 w 591"/>
                  <a:gd name="T95" fmla="*/ 117 h 937"/>
                  <a:gd name="T96" fmla="*/ 91 w 591"/>
                  <a:gd name="T97" fmla="*/ 106 h 937"/>
                  <a:gd name="T98" fmla="*/ 94 w 591"/>
                  <a:gd name="T99" fmla="*/ 92 h 937"/>
                  <a:gd name="T100" fmla="*/ 107 w 591"/>
                  <a:gd name="T101" fmla="*/ 81 h 937"/>
                  <a:gd name="T102" fmla="*/ 117 w 591"/>
                  <a:gd name="T103" fmla="*/ 68 h 937"/>
                  <a:gd name="T104" fmla="*/ 95 w 591"/>
                  <a:gd name="T105" fmla="*/ 51 h 937"/>
                  <a:gd name="T106" fmla="*/ 87 w 591"/>
                  <a:gd name="T107" fmla="*/ 30 h 937"/>
                  <a:gd name="T108" fmla="*/ 78 w 591"/>
                  <a:gd name="T109" fmla="*/ 36 h 937"/>
                  <a:gd name="T110" fmla="*/ 76 w 591"/>
                  <a:gd name="T111" fmla="*/ 29 h 937"/>
                  <a:gd name="T112" fmla="*/ 68 w 591"/>
                  <a:gd name="T113" fmla="*/ 8 h 937"/>
                  <a:gd name="T114" fmla="*/ 58 w 591"/>
                  <a:gd name="T115" fmla="*/ 4 h 9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91"/>
                  <a:gd name="T175" fmla="*/ 0 h 937"/>
                  <a:gd name="T176" fmla="*/ 591 w 591"/>
                  <a:gd name="T177" fmla="*/ 937 h 9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0" y="2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76" name="Freeform 225"/>
              <p:cNvSpPr>
                <a:spLocks noChangeAspect="1"/>
              </p:cNvSpPr>
              <p:nvPr/>
            </p:nvSpPr>
            <p:spPr bwMode="gray">
              <a:xfrm>
                <a:off x="3306" y="1118"/>
                <a:ext cx="25" cy="23"/>
              </a:xfrm>
              <a:custGeom>
                <a:avLst/>
                <a:gdLst>
                  <a:gd name="T0" fmla="*/ 10 w 126"/>
                  <a:gd name="T1" fmla="*/ 23 h 117"/>
                  <a:gd name="T2" fmla="*/ 11 w 126"/>
                  <a:gd name="T3" fmla="*/ 22 h 117"/>
                  <a:gd name="T4" fmla="*/ 13 w 126"/>
                  <a:gd name="T5" fmla="*/ 22 h 117"/>
                  <a:gd name="T6" fmla="*/ 16 w 126"/>
                  <a:gd name="T7" fmla="*/ 19 h 117"/>
                  <a:gd name="T8" fmla="*/ 21 w 126"/>
                  <a:gd name="T9" fmla="*/ 19 h 117"/>
                  <a:gd name="T10" fmla="*/ 21 w 126"/>
                  <a:gd name="T11" fmla="*/ 17 h 117"/>
                  <a:gd name="T12" fmla="*/ 21 w 126"/>
                  <a:gd name="T13" fmla="*/ 16 h 117"/>
                  <a:gd name="T14" fmla="*/ 22 w 126"/>
                  <a:gd name="T15" fmla="*/ 10 h 117"/>
                  <a:gd name="T16" fmla="*/ 25 w 126"/>
                  <a:gd name="T17" fmla="*/ 7 h 117"/>
                  <a:gd name="T18" fmla="*/ 22 w 126"/>
                  <a:gd name="T19" fmla="*/ 4 h 117"/>
                  <a:gd name="T20" fmla="*/ 21 w 126"/>
                  <a:gd name="T21" fmla="*/ 3 h 117"/>
                  <a:gd name="T22" fmla="*/ 21 w 126"/>
                  <a:gd name="T23" fmla="*/ 2 h 117"/>
                  <a:gd name="T24" fmla="*/ 13 w 126"/>
                  <a:gd name="T25" fmla="*/ 3 h 117"/>
                  <a:gd name="T26" fmla="*/ 12 w 126"/>
                  <a:gd name="T27" fmla="*/ 3 h 117"/>
                  <a:gd name="T28" fmla="*/ 13 w 126"/>
                  <a:gd name="T29" fmla="*/ 2 h 117"/>
                  <a:gd name="T30" fmla="*/ 14 w 126"/>
                  <a:gd name="T31" fmla="*/ 0 h 117"/>
                  <a:gd name="T32" fmla="*/ 13 w 126"/>
                  <a:gd name="T33" fmla="*/ 1 h 117"/>
                  <a:gd name="T34" fmla="*/ 10 w 126"/>
                  <a:gd name="T35" fmla="*/ 1 h 117"/>
                  <a:gd name="T36" fmla="*/ 9 w 126"/>
                  <a:gd name="T37" fmla="*/ 4 h 117"/>
                  <a:gd name="T38" fmla="*/ 8 w 126"/>
                  <a:gd name="T39" fmla="*/ 5 h 117"/>
                  <a:gd name="T40" fmla="*/ 6 w 126"/>
                  <a:gd name="T41" fmla="*/ 4 h 117"/>
                  <a:gd name="T42" fmla="*/ 5 w 126"/>
                  <a:gd name="T43" fmla="*/ 6 h 117"/>
                  <a:gd name="T44" fmla="*/ 0 w 126"/>
                  <a:gd name="T45" fmla="*/ 8 h 117"/>
                  <a:gd name="T46" fmla="*/ 2 w 126"/>
                  <a:gd name="T47" fmla="*/ 10 h 117"/>
                  <a:gd name="T48" fmla="*/ 5 w 126"/>
                  <a:gd name="T49" fmla="*/ 11 h 117"/>
                  <a:gd name="T50" fmla="*/ 5 w 126"/>
                  <a:gd name="T51" fmla="*/ 13 h 117"/>
                  <a:gd name="T52" fmla="*/ 5 w 126"/>
                  <a:gd name="T53" fmla="*/ 14 h 117"/>
                  <a:gd name="T54" fmla="*/ 5 w 126"/>
                  <a:gd name="T55" fmla="*/ 17 h 117"/>
                  <a:gd name="T56" fmla="*/ 6 w 126"/>
                  <a:gd name="T57" fmla="*/ 19 h 117"/>
                  <a:gd name="T58" fmla="*/ 7 w 126"/>
                  <a:gd name="T59" fmla="*/ 21 h 117"/>
                  <a:gd name="T60" fmla="*/ 8 w 126"/>
                  <a:gd name="T61" fmla="*/ 22 h 117"/>
                  <a:gd name="T62" fmla="*/ 10 w 126"/>
                  <a:gd name="T63" fmla="*/ 23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
                  <a:gd name="T97" fmla="*/ 0 h 117"/>
                  <a:gd name="T98" fmla="*/ 126 w 126"/>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77" name="Freeform 226"/>
              <p:cNvSpPr>
                <a:spLocks noChangeAspect="1"/>
              </p:cNvSpPr>
              <p:nvPr/>
            </p:nvSpPr>
            <p:spPr bwMode="gray">
              <a:xfrm>
                <a:off x="3340" y="1146"/>
                <a:ext cx="1" cy="1"/>
              </a:xfrm>
              <a:custGeom>
                <a:avLst/>
                <a:gdLst>
                  <a:gd name="T0" fmla="*/ 0 w 1"/>
                  <a:gd name="T1" fmla="*/ 0 h 2"/>
                  <a:gd name="T2" fmla="*/ 0 w 1"/>
                  <a:gd name="T3" fmla="*/ 1 h 2"/>
                  <a:gd name="T4" fmla="*/ 1 w 1"/>
                  <a:gd name="T5" fmla="*/ 1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2"/>
                    </a:lnTo>
                    <a:lnTo>
                      <a:pt x="1" y="2"/>
                    </a:lnTo>
                    <a:lnTo>
                      <a:pt x="0"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78" name="Freeform 227"/>
              <p:cNvSpPr>
                <a:spLocks noChangeAspect="1"/>
              </p:cNvSpPr>
              <p:nvPr/>
            </p:nvSpPr>
            <p:spPr bwMode="gray">
              <a:xfrm>
                <a:off x="3340" y="1147"/>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0" y="1"/>
                    </a:lnTo>
                    <a:lnTo>
                      <a:pt x="0" y="0"/>
                    </a:lnTo>
                    <a:close/>
                  </a:path>
                </a:pathLst>
              </a:custGeom>
              <a:grpFill/>
              <a:ln w="6350" cap="flat" cmpd="sng">
                <a:solidFill>
                  <a:sysClr val="window" lastClr="FFFFFF"/>
                </a:solidFill>
                <a:prstDash val="solid"/>
                <a:round/>
                <a:headEnd type="none" w="med" len="med"/>
                <a:tailEnd type="none" w="med" len="med"/>
              </a:ln>
              <a:effectLst/>
            </p:spPr>
            <p:txBody>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dirty="0">
                  <a:ln>
                    <a:noFill/>
                  </a:ln>
                  <a:solidFill>
                    <a:srgbClr val="000000"/>
                  </a:solidFill>
                  <a:effectLst/>
                  <a:uLnTx/>
                  <a:uFillTx/>
                  <a:cs typeface="Arial" charset="0"/>
                </a:endParaRPr>
              </a:p>
            </p:txBody>
          </p:sp>
          <p:sp>
            <p:nvSpPr>
              <p:cNvPr id="179" name="Freeform 228"/>
              <p:cNvSpPr>
                <a:spLocks noChangeAspect="1"/>
              </p:cNvSpPr>
              <p:nvPr/>
            </p:nvSpPr>
            <p:spPr bwMode="gray">
              <a:xfrm>
                <a:off x="3313" y="1136"/>
                <a:ext cx="45" cy="54"/>
              </a:xfrm>
              <a:custGeom>
                <a:avLst/>
                <a:gdLst>
                  <a:gd name="T0" fmla="*/ 42 w 222"/>
                  <a:gd name="T1" fmla="*/ 27 h 268"/>
                  <a:gd name="T2" fmla="*/ 41 w 222"/>
                  <a:gd name="T3" fmla="*/ 26 h 268"/>
                  <a:gd name="T4" fmla="*/ 39 w 222"/>
                  <a:gd name="T5" fmla="*/ 23 h 268"/>
                  <a:gd name="T6" fmla="*/ 36 w 222"/>
                  <a:gd name="T7" fmla="*/ 22 h 268"/>
                  <a:gd name="T8" fmla="*/ 33 w 222"/>
                  <a:gd name="T9" fmla="*/ 25 h 268"/>
                  <a:gd name="T10" fmla="*/ 29 w 222"/>
                  <a:gd name="T11" fmla="*/ 22 h 268"/>
                  <a:gd name="T12" fmla="*/ 27 w 222"/>
                  <a:gd name="T13" fmla="*/ 18 h 268"/>
                  <a:gd name="T14" fmla="*/ 24 w 222"/>
                  <a:gd name="T15" fmla="*/ 15 h 268"/>
                  <a:gd name="T16" fmla="*/ 25 w 222"/>
                  <a:gd name="T17" fmla="*/ 10 h 268"/>
                  <a:gd name="T18" fmla="*/ 27 w 222"/>
                  <a:gd name="T19" fmla="*/ 9 h 268"/>
                  <a:gd name="T20" fmla="*/ 26 w 222"/>
                  <a:gd name="T21" fmla="*/ 4 h 268"/>
                  <a:gd name="T22" fmla="*/ 23 w 222"/>
                  <a:gd name="T23" fmla="*/ 3 h 268"/>
                  <a:gd name="T24" fmla="*/ 23 w 222"/>
                  <a:gd name="T25" fmla="*/ 0 h 268"/>
                  <a:gd name="T26" fmla="*/ 21 w 222"/>
                  <a:gd name="T27" fmla="*/ 3 h 268"/>
                  <a:gd name="T28" fmla="*/ 18 w 222"/>
                  <a:gd name="T29" fmla="*/ 5 h 268"/>
                  <a:gd name="T30" fmla="*/ 10 w 222"/>
                  <a:gd name="T31" fmla="*/ 5 h 268"/>
                  <a:gd name="T32" fmla="*/ 0 w 222"/>
                  <a:gd name="T33" fmla="*/ 10 h 268"/>
                  <a:gd name="T34" fmla="*/ 0 w 222"/>
                  <a:gd name="T35" fmla="*/ 12 h 268"/>
                  <a:gd name="T36" fmla="*/ 2 w 222"/>
                  <a:gd name="T37" fmla="*/ 15 h 268"/>
                  <a:gd name="T38" fmla="*/ 3 w 222"/>
                  <a:gd name="T39" fmla="*/ 17 h 268"/>
                  <a:gd name="T40" fmla="*/ 7 w 222"/>
                  <a:gd name="T41" fmla="*/ 22 h 268"/>
                  <a:gd name="T42" fmla="*/ 5 w 222"/>
                  <a:gd name="T43" fmla="*/ 27 h 268"/>
                  <a:gd name="T44" fmla="*/ 4 w 222"/>
                  <a:gd name="T45" fmla="*/ 30 h 268"/>
                  <a:gd name="T46" fmla="*/ 4 w 222"/>
                  <a:gd name="T47" fmla="*/ 33 h 268"/>
                  <a:gd name="T48" fmla="*/ 4 w 222"/>
                  <a:gd name="T49" fmla="*/ 35 h 268"/>
                  <a:gd name="T50" fmla="*/ 1 w 222"/>
                  <a:gd name="T51" fmla="*/ 38 h 268"/>
                  <a:gd name="T52" fmla="*/ 1 w 222"/>
                  <a:gd name="T53" fmla="*/ 39 h 268"/>
                  <a:gd name="T54" fmla="*/ 0 w 222"/>
                  <a:gd name="T55" fmla="*/ 41 h 268"/>
                  <a:gd name="T56" fmla="*/ 2 w 222"/>
                  <a:gd name="T57" fmla="*/ 45 h 268"/>
                  <a:gd name="T58" fmla="*/ 5 w 222"/>
                  <a:gd name="T59" fmla="*/ 45 h 268"/>
                  <a:gd name="T60" fmla="*/ 13 w 222"/>
                  <a:gd name="T61" fmla="*/ 43 h 268"/>
                  <a:gd name="T62" fmla="*/ 16 w 222"/>
                  <a:gd name="T63" fmla="*/ 42 h 268"/>
                  <a:gd name="T64" fmla="*/ 18 w 222"/>
                  <a:gd name="T65" fmla="*/ 38 h 268"/>
                  <a:gd name="T66" fmla="*/ 20 w 222"/>
                  <a:gd name="T67" fmla="*/ 39 h 268"/>
                  <a:gd name="T68" fmla="*/ 19 w 222"/>
                  <a:gd name="T69" fmla="*/ 41 h 268"/>
                  <a:gd name="T70" fmla="*/ 21 w 222"/>
                  <a:gd name="T71" fmla="*/ 39 h 268"/>
                  <a:gd name="T72" fmla="*/ 22 w 222"/>
                  <a:gd name="T73" fmla="*/ 41 h 268"/>
                  <a:gd name="T74" fmla="*/ 20 w 222"/>
                  <a:gd name="T75" fmla="*/ 43 h 268"/>
                  <a:gd name="T76" fmla="*/ 20 w 222"/>
                  <a:gd name="T77" fmla="*/ 47 h 268"/>
                  <a:gd name="T78" fmla="*/ 17 w 222"/>
                  <a:gd name="T79" fmla="*/ 51 h 268"/>
                  <a:gd name="T80" fmla="*/ 20 w 222"/>
                  <a:gd name="T81" fmla="*/ 52 h 268"/>
                  <a:gd name="T82" fmla="*/ 22 w 222"/>
                  <a:gd name="T83" fmla="*/ 52 h 268"/>
                  <a:gd name="T84" fmla="*/ 23 w 222"/>
                  <a:gd name="T85" fmla="*/ 50 h 268"/>
                  <a:gd name="T86" fmla="*/ 25 w 222"/>
                  <a:gd name="T87" fmla="*/ 47 h 268"/>
                  <a:gd name="T88" fmla="*/ 26 w 222"/>
                  <a:gd name="T89" fmla="*/ 48 h 268"/>
                  <a:gd name="T90" fmla="*/ 29 w 222"/>
                  <a:gd name="T91" fmla="*/ 47 h 268"/>
                  <a:gd name="T92" fmla="*/ 30 w 222"/>
                  <a:gd name="T93" fmla="*/ 45 h 268"/>
                  <a:gd name="T94" fmla="*/ 31 w 222"/>
                  <a:gd name="T95" fmla="*/ 44 h 268"/>
                  <a:gd name="T96" fmla="*/ 34 w 222"/>
                  <a:gd name="T97" fmla="*/ 41 h 268"/>
                  <a:gd name="T98" fmla="*/ 34 w 222"/>
                  <a:gd name="T99" fmla="*/ 37 h 268"/>
                  <a:gd name="T100" fmla="*/ 36 w 222"/>
                  <a:gd name="T101" fmla="*/ 33 h 268"/>
                  <a:gd name="T102" fmla="*/ 45 w 222"/>
                  <a:gd name="T103" fmla="*/ 31 h 268"/>
                  <a:gd name="T104" fmla="*/ 45 w 222"/>
                  <a:gd name="T105" fmla="*/ 29 h 2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268"/>
                  <a:gd name="T161" fmla="*/ 222 w 222"/>
                  <a:gd name="T162" fmla="*/ 268 h 2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80" name="Freeform 229"/>
              <p:cNvSpPr>
                <a:spLocks noChangeAspect="1"/>
              </p:cNvSpPr>
              <p:nvPr/>
            </p:nvSpPr>
            <p:spPr bwMode="gray">
              <a:xfrm>
                <a:off x="3284" y="1036"/>
                <a:ext cx="99" cy="52"/>
              </a:xfrm>
              <a:custGeom>
                <a:avLst/>
                <a:gdLst>
                  <a:gd name="T0" fmla="*/ 4 w 496"/>
                  <a:gd name="T1" fmla="*/ 2 h 260"/>
                  <a:gd name="T2" fmla="*/ 5 w 496"/>
                  <a:gd name="T3" fmla="*/ 4 h 260"/>
                  <a:gd name="T4" fmla="*/ 0 w 496"/>
                  <a:gd name="T5" fmla="*/ 8 h 260"/>
                  <a:gd name="T6" fmla="*/ 3 w 496"/>
                  <a:gd name="T7" fmla="*/ 12 h 260"/>
                  <a:gd name="T8" fmla="*/ 5 w 496"/>
                  <a:gd name="T9" fmla="*/ 14 h 260"/>
                  <a:gd name="T10" fmla="*/ 6 w 496"/>
                  <a:gd name="T11" fmla="*/ 15 h 260"/>
                  <a:gd name="T12" fmla="*/ 7 w 496"/>
                  <a:gd name="T13" fmla="*/ 18 h 260"/>
                  <a:gd name="T14" fmla="*/ 14 w 496"/>
                  <a:gd name="T15" fmla="*/ 19 h 260"/>
                  <a:gd name="T16" fmla="*/ 17 w 496"/>
                  <a:gd name="T17" fmla="*/ 17 h 260"/>
                  <a:gd name="T18" fmla="*/ 24 w 496"/>
                  <a:gd name="T19" fmla="*/ 16 h 260"/>
                  <a:gd name="T20" fmla="*/ 29 w 496"/>
                  <a:gd name="T21" fmla="*/ 14 h 260"/>
                  <a:gd name="T22" fmla="*/ 40 w 496"/>
                  <a:gd name="T23" fmla="*/ 13 h 260"/>
                  <a:gd name="T24" fmla="*/ 40 w 496"/>
                  <a:gd name="T25" fmla="*/ 15 h 260"/>
                  <a:gd name="T26" fmla="*/ 42 w 496"/>
                  <a:gd name="T27" fmla="*/ 18 h 260"/>
                  <a:gd name="T28" fmla="*/ 40 w 496"/>
                  <a:gd name="T29" fmla="*/ 19 h 260"/>
                  <a:gd name="T30" fmla="*/ 31 w 496"/>
                  <a:gd name="T31" fmla="*/ 21 h 260"/>
                  <a:gd name="T32" fmla="*/ 27 w 496"/>
                  <a:gd name="T33" fmla="*/ 21 h 260"/>
                  <a:gd name="T34" fmla="*/ 29 w 496"/>
                  <a:gd name="T35" fmla="*/ 25 h 260"/>
                  <a:gd name="T36" fmla="*/ 32 w 496"/>
                  <a:gd name="T37" fmla="*/ 26 h 260"/>
                  <a:gd name="T38" fmla="*/ 31 w 496"/>
                  <a:gd name="T39" fmla="*/ 29 h 260"/>
                  <a:gd name="T40" fmla="*/ 23 w 496"/>
                  <a:gd name="T41" fmla="*/ 26 h 260"/>
                  <a:gd name="T42" fmla="*/ 20 w 496"/>
                  <a:gd name="T43" fmla="*/ 24 h 260"/>
                  <a:gd name="T44" fmla="*/ 17 w 496"/>
                  <a:gd name="T45" fmla="*/ 28 h 260"/>
                  <a:gd name="T46" fmla="*/ 21 w 496"/>
                  <a:gd name="T47" fmla="*/ 32 h 260"/>
                  <a:gd name="T48" fmla="*/ 28 w 496"/>
                  <a:gd name="T49" fmla="*/ 37 h 260"/>
                  <a:gd name="T50" fmla="*/ 32 w 496"/>
                  <a:gd name="T51" fmla="*/ 40 h 260"/>
                  <a:gd name="T52" fmla="*/ 35 w 496"/>
                  <a:gd name="T53" fmla="*/ 38 h 260"/>
                  <a:gd name="T54" fmla="*/ 37 w 496"/>
                  <a:gd name="T55" fmla="*/ 37 h 260"/>
                  <a:gd name="T56" fmla="*/ 44 w 496"/>
                  <a:gd name="T57" fmla="*/ 37 h 260"/>
                  <a:gd name="T58" fmla="*/ 50 w 496"/>
                  <a:gd name="T59" fmla="*/ 37 h 260"/>
                  <a:gd name="T60" fmla="*/ 49 w 496"/>
                  <a:gd name="T61" fmla="*/ 41 h 260"/>
                  <a:gd name="T62" fmla="*/ 51 w 496"/>
                  <a:gd name="T63" fmla="*/ 46 h 260"/>
                  <a:gd name="T64" fmla="*/ 52 w 496"/>
                  <a:gd name="T65" fmla="*/ 49 h 260"/>
                  <a:gd name="T66" fmla="*/ 56 w 496"/>
                  <a:gd name="T67" fmla="*/ 52 h 260"/>
                  <a:gd name="T68" fmla="*/ 57 w 496"/>
                  <a:gd name="T69" fmla="*/ 52 h 260"/>
                  <a:gd name="T70" fmla="*/ 66 w 496"/>
                  <a:gd name="T71" fmla="*/ 47 h 260"/>
                  <a:gd name="T72" fmla="*/ 71 w 496"/>
                  <a:gd name="T73" fmla="*/ 42 h 260"/>
                  <a:gd name="T74" fmla="*/ 75 w 496"/>
                  <a:gd name="T75" fmla="*/ 42 h 260"/>
                  <a:gd name="T76" fmla="*/ 78 w 496"/>
                  <a:gd name="T77" fmla="*/ 42 h 260"/>
                  <a:gd name="T78" fmla="*/ 82 w 496"/>
                  <a:gd name="T79" fmla="*/ 36 h 260"/>
                  <a:gd name="T80" fmla="*/ 85 w 496"/>
                  <a:gd name="T81" fmla="*/ 33 h 260"/>
                  <a:gd name="T82" fmla="*/ 85 w 496"/>
                  <a:gd name="T83" fmla="*/ 30 h 260"/>
                  <a:gd name="T84" fmla="*/ 84 w 496"/>
                  <a:gd name="T85" fmla="*/ 25 h 260"/>
                  <a:gd name="T86" fmla="*/ 88 w 496"/>
                  <a:gd name="T87" fmla="*/ 22 h 260"/>
                  <a:gd name="T88" fmla="*/ 92 w 496"/>
                  <a:gd name="T89" fmla="*/ 17 h 260"/>
                  <a:gd name="T90" fmla="*/ 92 w 496"/>
                  <a:gd name="T91" fmla="*/ 16 h 260"/>
                  <a:gd name="T92" fmla="*/ 98 w 496"/>
                  <a:gd name="T93" fmla="*/ 11 h 260"/>
                  <a:gd name="T94" fmla="*/ 97 w 496"/>
                  <a:gd name="T95" fmla="*/ 6 h 260"/>
                  <a:gd name="T96" fmla="*/ 98 w 496"/>
                  <a:gd name="T97" fmla="*/ 2 h 260"/>
                  <a:gd name="T98" fmla="*/ 47 w 496"/>
                  <a:gd name="T99" fmla="*/ 0 h 260"/>
                  <a:gd name="T100" fmla="*/ 46 w 496"/>
                  <a:gd name="T101" fmla="*/ 2 h 260"/>
                  <a:gd name="T102" fmla="*/ 13 w 496"/>
                  <a:gd name="T103" fmla="*/ 0 h 260"/>
                  <a:gd name="T104" fmla="*/ 7 w 496"/>
                  <a:gd name="T105" fmla="*/ 0 h 2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6"/>
                  <a:gd name="T160" fmla="*/ 0 h 260"/>
                  <a:gd name="T161" fmla="*/ 496 w 496"/>
                  <a:gd name="T162" fmla="*/ 260 h 2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6" y="0"/>
                    </a:lnTo>
                    <a:lnTo>
                      <a:pt x="35" y="0"/>
                    </a:lnTo>
                    <a:lnTo>
                      <a:pt x="31" y="6"/>
                    </a:lnTo>
                    <a:lnTo>
                      <a:pt x="32" y="12"/>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sp>
          <p:nvSpPr>
            <p:cNvPr id="172" name="Freeform 231"/>
            <p:cNvSpPr>
              <a:spLocks noChangeAspect="1"/>
            </p:cNvSpPr>
            <p:nvPr/>
          </p:nvSpPr>
          <p:spPr bwMode="gray">
            <a:xfrm>
              <a:off x="3784703" y="2331978"/>
              <a:ext cx="59636" cy="57145"/>
            </a:xfrm>
            <a:custGeom>
              <a:avLst/>
              <a:gdLst>
                <a:gd name="T0" fmla="*/ 17 w 141"/>
                <a:gd name="T1" fmla="*/ 5 h 140"/>
                <a:gd name="T2" fmla="*/ 20 w 141"/>
                <a:gd name="T3" fmla="*/ 9 h 140"/>
                <a:gd name="T4" fmla="*/ 24 w 141"/>
                <a:gd name="T5" fmla="*/ 11 h 140"/>
                <a:gd name="T6" fmla="*/ 26 w 141"/>
                <a:gd name="T7" fmla="*/ 14 h 140"/>
                <a:gd name="T8" fmla="*/ 28 w 141"/>
                <a:gd name="T9" fmla="*/ 14 h 140"/>
                <a:gd name="T10" fmla="*/ 29 w 141"/>
                <a:gd name="T11" fmla="*/ 18 h 140"/>
                <a:gd name="T12" fmla="*/ 27 w 141"/>
                <a:gd name="T13" fmla="*/ 17 h 140"/>
                <a:gd name="T14" fmla="*/ 25 w 141"/>
                <a:gd name="T15" fmla="*/ 16 h 140"/>
                <a:gd name="T16" fmla="*/ 22 w 141"/>
                <a:gd name="T17" fmla="*/ 16 h 140"/>
                <a:gd name="T18" fmla="*/ 20 w 141"/>
                <a:gd name="T19" fmla="*/ 18 h 140"/>
                <a:gd name="T20" fmla="*/ 23 w 141"/>
                <a:gd name="T21" fmla="*/ 20 h 140"/>
                <a:gd name="T22" fmla="*/ 24 w 141"/>
                <a:gd name="T23" fmla="*/ 22 h 140"/>
                <a:gd name="T24" fmla="*/ 27 w 141"/>
                <a:gd name="T25" fmla="*/ 23 h 140"/>
                <a:gd name="T26" fmla="*/ 26 w 141"/>
                <a:gd name="T27" fmla="*/ 28 h 140"/>
                <a:gd name="T28" fmla="*/ 25 w 141"/>
                <a:gd name="T29" fmla="*/ 28 h 140"/>
                <a:gd name="T30" fmla="*/ 23 w 141"/>
                <a:gd name="T31" fmla="*/ 27 h 140"/>
                <a:gd name="T32" fmla="*/ 23 w 141"/>
                <a:gd name="T33" fmla="*/ 24 h 140"/>
                <a:gd name="T34" fmla="*/ 20 w 141"/>
                <a:gd name="T35" fmla="*/ 26 h 140"/>
                <a:gd name="T36" fmla="*/ 15 w 141"/>
                <a:gd name="T37" fmla="*/ 20 h 140"/>
                <a:gd name="T38" fmla="*/ 6 w 141"/>
                <a:gd name="T39" fmla="*/ 15 h 140"/>
                <a:gd name="T40" fmla="*/ 5 w 141"/>
                <a:gd name="T41" fmla="*/ 12 h 140"/>
                <a:gd name="T42" fmla="*/ 2 w 141"/>
                <a:gd name="T43" fmla="*/ 10 h 140"/>
                <a:gd name="T44" fmla="*/ 2 w 141"/>
                <a:gd name="T45" fmla="*/ 8 h 140"/>
                <a:gd name="T46" fmla="*/ 1 w 141"/>
                <a:gd name="T47" fmla="*/ 7 h 140"/>
                <a:gd name="T48" fmla="*/ 1 w 141"/>
                <a:gd name="T49" fmla="*/ 5 h 140"/>
                <a:gd name="T50" fmla="*/ 0 w 141"/>
                <a:gd name="T51" fmla="*/ 2 h 140"/>
                <a:gd name="T52" fmla="*/ 0 w 141"/>
                <a:gd name="T53" fmla="*/ 1 h 140"/>
                <a:gd name="T54" fmla="*/ 3 w 141"/>
                <a:gd name="T55" fmla="*/ 0 h 140"/>
                <a:gd name="T56" fmla="*/ 10 w 141"/>
                <a:gd name="T57" fmla="*/ 2 h 140"/>
                <a:gd name="T58" fmla="*/ 12 w 141"/>
                <a:gd name="T59" fmla="*/ 1 h 140"/>
                <a:gd name="T60" fmla="*/ 15 w 141"/>
                <a:gd name="T61" fmla="*/ 3 h 140"/>
                <a:gd name="T62" fmla="*/ 17 w 141"/>
                <a:gd name="T63" fmla="*/ 5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1"/>
                <a:gd name="T97" fmla="*/ 0 h 140"/>
                <a:gd name="T98" fmla="*/ 141 w 141"/>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73" name="Freeform 232"/>
            <p:cNvSpPr>
              <a:spLocks noChangeAspect="1"/>
            </p:cNvSpPr>
            <p:nvPr/>
          </p:nvSpPr>
          <p:spPr bwMode="gray">
            <a:xfrm>
              <a:off x="3708249" y="2465816"/>
              <a:ext cx="59636" cy="42106"/>
            </a:xfrm>
            <a:custGeom>
              <a:avLst/>
              <a:gdLst>
                <a:gd name="T0" fmla="*/ 29 w 146"/>
                <a:gd name="T1" fmla="*/ 6 h 102"/>
                <a:gd name="T2" fmla="*/ 29 w 146"/>
                <a:gd name="T3" fmla="*/ 10 h 102"/>
                <a:gd name="T4" fmla="*/ 29 w 146"/>
                <a:gd name="T5" fmla="*/ 14 h 102"/>
                <a:gd name="T6" fmla="*/ 27 w 146"/>
                <a:gd name="T7" fmla="*/ 15 h 102"/>
                <a:gd name="T8" fmla="*/ 24 w 146"/>
                <a:gd name="T9" fmla="*/ 15 h 102"/>
                <a:gd name="T10" fmla="*/ 23 w 146"/>
                <a:gd name="T11" fmla="*/ 15 h 102"/>
                <a:gd name="T12" fmla="*/ 22 w 146"/>
                <a:gd name="T13" fmla="*/ 17 h 102"/>
                <a:gd name="T14" fmla="*/ 19 w 146"/>
                <a:gd name="T15" fmla="*/ 16 h 102"/>
                <a:gd name="T16" fmla="*/ 15 w 146"/>
                <a:gd name="T17" fmla="*/ 17 h 102"/>
                <a:gd name="T18" fmla="*/ 6 w 146"/>
                <a:gd name="T19" fmla="*/ 19 h 102"/>
                <a:gd name="T20" fmla="*/ 2 w 146"/>
                <a:gd name="T21" fmla="*/ 20 h 102"/>
                <a:gd name="T22" fmla="*/ 0 w 146"/>
                <a:gd name="T23" fmla="*/ 20 h 102"/>
                <a:gd name="T24" fmla="*/ 0 w 146"/>
                <a:gd name="T25" fmla="*/ 16 h 102"/>
                <a:gd name="T26" fmla="*/ 1 w 146"/>
                <a:gd name="T27" fmla="*/ 14 h 102"/>
                <a:gd name="T28" fmla="*/ 5 w 146"/>
                <a:gd name="T29" fmla="*/ 11 h 102"/>
                <a:gd name="T30" fmla="*/ 9 w 146"/>
                <a:gd name="T31" fmla="*/ 8 h 102"/>
                <a:gd name="T32" fmla="*/ 10 w 146"/>
                <a:gd name="T33" fmla="*/ 6 h 102"/>
                <a:gd name="T34" fmla="*/ 18 w 146"/>
                <a:gd name="T35" fmla="*/ 4 h 102"/>
                <a:gd name="T36" fmla="*/ 21 w 146"/>
                <a:gd name="T37" fmla="*/ 2 h 102"/>
                <a:gd name="T38" fmla="*/ 23 w 146"/>
                <a:gd name="T39" fmla="*/ 0 h 102"/>
                <a:gd name="T40" fmla="*/ 24 w 146"/>
                <a:gd name="T41" fmla="*/ 2 h 102"/>
                <a:gd name="T42" fmla="*/ 28 w 146"/>
                <a:gd name="T43" fmla="*/ 4 h 102"/>
                <a:gd name="T44" fmla="*/ 29 w 146"/>
                <a:gd name="T45" fmla="*/ 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6"/>
                <a:gd name="T70" fmla="*/ 0 h 102"/>
                <a:gd name="T71" fmla="*/ 146 w 146"/>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sp>
          <p:nvSpPr>
            <p:cNvPr id="174" name="Freeform 234"/>
            <p:cNvSpPr>
              <a:spLocks noChangeAspect="1"/>
            </p:cNvSpPr>
            <p:nvPr/>
          </p:nvSpPr>
          <p:spPr bwMode="gray">
            <a:xfrm>
              <a:off x="2714330" y="1626699"/>
              <a:ext cx="1226342" cy="1451161"/>
            </a:xfrm>
            <a:custGeom>
              <a:avLst/>
              <a:gdLst>
                <a:gd name="T0" fmla="*/ 2147483647 w 3035"/>
                <a:gd name="T1" fmla="*/ 2147483647 h 3510"/>
                <a:gd name="T2" fmla="*/ 2147483647 w 3035"/>
                <a:gd name="T3" fmla="*/ 2147483647 h 3510"/>
                <a:gd name="T4" fmla="*/ 2147483647 w 3035"/>
                <a:gd name="T5" fmla="*/ 2147483647 h 3510"/>
                <a:gd name="T6" fmla="*/ 2147483647 w 3035"/>
                <a:gd name="T7" fmla="*/ 2147483647 h 3510"/>
                <a:gd name="T8" fmla="*/ 2147483647 w 3035"/>
                <a:gd name="T9" fmla="*/ 2147483647 h 3510"/>
                <a:gd name="T10" fmla="*/ 2147483647 w 3035"/>
                <a:gd name="T11" fmla="*/ 2147483647 h 3510"/>
                <a:gd name="T12" fmla="*/ 2147483647 w 3035"/>
                <a:gd name="T13" fmla="*/ 2147483647 h 3510"/>
                <a:gd name="T14" fmla="*/ 2147483647 w 3035"/>
                <a:gd name="T15" fmla="*/ 2147483647 h 3510"/>
                <a:gd name="T16" fmla="*/ 2147483647 w 3035"/>
                <a:gd name="T17" fmla="*/ 2147483647 h 3510"/>
                <a:gd name="T18" fmla="*/ 2147483647 w 3035"/>
                <a:gd name="T19" fmla="*/ 2147483647 h 3510"/>
                <a:gd name="T20" fmla="*/ 2147483647 w 3035"/>
                <a:gd name="T21" fmla="*/ 2147483647 h 3510"/>
                <a:gd name="T22" fmla="*/ 2147483647 w 3035"/>
                <a:gd name="T23" fmla="*/ 2147483647 h 3510"/>
                <a:gd name="T24" fmla="*/ 2147483647 w 3035"/>
                <a:gd name="T25" fmla="*/ 2147483647 h 3510"/>
                <a:gd name="T26" fmla="*/ 2147483647 w 3035"/>
                <a:gd name="T27" fmla="*/ 2147483647 h 3510"/>
                <a:gd name="T28" fmla="*/ 2147483647 w 3035"/>
                <a:gd name="T29" fmla="*/ 2147483647 h 3510"/>
                <a:gd name="T30" fmla="*/ 2147483647 w 3035"/>
                <a:gd name="T31" fmla="*/ 2147483647 h 3510"/>
                <a:gd name="T32" fmla="*/ 2147483647 w 3035"/>
                <a:gd name="T33" fmla="*/ 2147483647 h 3510"/>
                <a:gd name="T34" fmla="*/ 2147483647 w 3035"/>
                <a:gd name="T35" fmla="*/ 2147483647 h 3510"/>
                <a:gd name="T36" fmla="*/ 2147483647 w 3035"/>
                <a:gd name="T37" fmla="*/ 2147483647 h 3510"/>
                <a:gd name="T38" fmla="*/ 2147483647 w 3035"/>
                <a:gd name="T39" fmla="*/ 2147483647 h 3510"/>
                <a:gd name="T40" fmla="*/ 2147483647 w 3035"/>
                <a:gd name="T41" fmla="*/ 2147483647 h 3510"/>
                <a:gd name="T42" fmla="*/ 2147483647 w 3035"/>
                <a:gd name="T43" fmla="*/ 2147483647 h 3510"/>
                <a:gd name="T44" fmla="*/ 2147483647 w 3035"/>
                <a:gd name="T45" fmla="*/ 2147483647 h 3510"/>
                <a:gd name="T46" fmla="*/ 2147483647 w 3035"/>
                <a:gd name="T47" fmla="*/ 2147483647 h 3510"/>
                <a:gd name="T48" fmla="*/ 2147483647 w 3035"/>
                <a:gd name="T49" fmla="*/ 2147483647 h 3510"/>
                <a:gd name="T50" fmla="*/ 2147483647 w 3035"/>
                <a:gd name="T51" fmla="*/ 2147483647 h 3510"/>
                <a:gd name="T52" fmla="*/ 2147483647 w 3035"/>
                <a:gd name="T53" fmla="*/ 2147483647 h 3510"/>
                <a:gd name="T54" fmla="*/ 2147483647 w 3035"/>
                <a:gd name="T55" fmla="*/ 2147483647 h 3510"/>
                <a:gd name="T56" fmla="*/ 2147483647 w 3035"/>
                <a:gd name="T57" fmla="*/ 2147483647 h 3510"/>
                <a:gd name="T58" fmla="*/ 2147483647 w 3035"/>
                <a:gd name="T59" fmla="*/ 2147483647 h 3510"/>
                <a:gd name="T60" fmla="*/ 2147483647 w 3035"/>
                <a:gd name="T61" fmla="*/ 2147483647 h 3510"/>
                <a:gd name="T62" fmla="*/ 2147483647 w 3035"/>
                <a:gd name="T63" fmla="*/ 2147483647 h 3510"/>
                <a:gd name="T64" fmla="*/ 2147483647 w 3035"/>
                <a:gd name="T65" fmla="*/ 2147483647 h 3510"/>
                <a:gd name="T66" fmla="*/ 2147483647 w 3035"/>
                <a:gd name="T67" fmla="*/ 2147483647 h 3510"/>
                <a:gd name="T68" fmla="*/ 2147483647 w 3035"/>
                <a:gd name="T69" fmla="*/ 2147483647 h 3510"/>
                <a:gd name="T70" fmla="*/ 2147483647 w 3035"/>
                <a:gd name="T71" fmla="*/ 2147483647 h 3510"/>
                <a:gd name="T72" fmla="*/ 2147483647 w 3035"/>
                <a:gd name="T73" fmla="*/ 2147483647 h 3510"/>
                <a:gd name="T74" fmla="*/ 2147483647 w 3035"/>
                <a:gd name="T75" fmla="*/ 2147483647 h 3510"/>
                <a:gd name="T76" fmla="*/ 2147483647 w 3035"/>
                <a:gd name="T77" fmla="*/ 2147483647 h 3510"/>
                <a:gd name="T78" fmla="*/ 2147483647 w 3035"/>
                <a:gd name="T79" fmla="*/ 2147483647 h 3510"/>
                <a:gd name="T80" fmla="*/ 2147483647 w 3035"/>
                <a:gd name="T81" fmla="*/ 2147483647 h 3510"/>
                <a:gd name="T82" fmla="*/ 2147483647 w 3035"/>
                <a:gd name="T83" fmla="*/ 2147483647 h 3510"/>
                <a:gd name="T84" fmla="*/ 2147483647 w 3035"/>
                <a:gd name="T85" fmla="*/ 2147483647 h 3510"/>
                <a:gd name="T86" fmla="*/ 2147483647 w 3035"/>
                <a:gd name="T87" fmla="*/ 2147483647 h 3510"/>
                <a:gd name="T88" fmla="*/ 2147483647 w 3035"/>
                <a:gd name="T89" fmla="*/ 2147483647 h 3510"/>
                <a:gd name="T90" fmla="*/ 2147483647 w 3035"/>
                <a:gd name="T91" fmla="*/ 2147483647 h 3510"/>
                <a:gd name="T92" fmla="*/ 2147483647 w 3035"/>
                <a:gd name="T93" fmla="*/ 2147483647 h 3510"/>
                <a:gd name="T94" fmla="*/ 2147483647 w 3035"/>
                <a:gd name="T95" fmla="*/ 2147483647 h 3510"/>
                <a:gd name="T96" fmla="*/ 2147483647 w 3035"/>
                <a:gd name="T97" fmla="*/ 2147483647 h 3510"/>
                <a:gd name="T98" fmla="*/ 2147483647 w 3035"/>
                <a:gd name="T99" fmla="*/ 2147483647 h 3510"/>
                <a:gd name="T100" fmla="*/ 2147483647 w 3035"/>
                <a:gd name="T101" fmla="*/ 2147483647 h 3510"/>
                <a:gd name="T102" fmla="*/ 2147483647 w 3035"/>
                <a:gd name="T103" fmla="*/ 2147483647 h 3510"/>
                <a:gd name="T104" fmla="*/ 2147483647 w 3035"/>
                <a:gd name="T105" fmla="*/ 2147483647 h 3510"/>
                <a:gd name="T106" fmla="*/ 2147483647 w 3035"/>
                <a:gd name="T107" fmla="*/ 2147483647 h 3510"/>
                <a:gd name="T108" fmla="*/ 2147483647 w 3035"/>
                <a:gd name="T109" fmla="*/ 2147483647 h 3510"/>
                <a:gd name="T110" fmla="*/ 2147483647 w 3035"/>
                <a:gd name="T111" fmla="*/ 2147483647 h 3510"/>
                <a:gd name="T112" fmla="*/ 2147483647 w 3035"/>
                <a:gd name="T113" fmla="*/ 2147483647 h 3510"/>
                <a:gd name="T114" fmla="*/ 2147483647 w 3035"/>
                <a:gd name="T115" fmla="*/ 2147483647 h 3510"/>
                <a:gd name="T116" fmla="*/ 2147483647 w 3035"/>
                <a:gd name="T117" fmla="*/ 2147483647 h 3510"/>
                <a:gd name="T118" fmla="*/ 2147483647 w 3035"/>
                <a:gd name="T119" fmla="*/ 2147483647 h 3510"/>
                <a:gd name="T120" fmla="*/ 2147483647 w 3035"/>
                <a:gd name="T121" fmla="*/ 2147483647 h 3510"/>
                <a:gd name="T122" fmla="*/ 2147483647 w 3035"/>
                <a:gd name="T123" fmla="*/ 2147483647 h 3510"/>
                <a:gd name="T124" fmla="*/ 2147483647 w 3035"/>
                <a:gd name="T125" fmla="*/ 0 h 35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35"/>
                <a:gd name="T190" fmla="*/ 0 h 3510"/>
                <a:gd name="T191" fmla="*/ 3035 w 3035"/>
                <a:gd name="T192" fmla="*/ 3510 h 35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ysClr val="window" lastClr="FFFFFF">
                <a:lumMod val="85000"/>
              </a:sysClr>
            </a:solidFill>
            <a:ln w="1" cap="flat">
              <a:solidFill>
                <a:sysClr val="window" lastClr="FFFFFF">
                  <a:lumMod val="95000"/>
                </a:sys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srgbClr val="000000"/>
                </a:solidFill>
                <a:effectLst/>
                <a:uLnTx/>
                <a:uFillTx/>
              </a:endParaRPr>
            </a:p>
          </p:txBody>
        </p:sp>
      </p:grpSp>
      <p:sp>
        <p:nvSpPr>
          <p:cNvPr id="365" name="Rectangle 364"/>
          <p:cNvSpPr/>
          <p:nvPr/>
        </p:nvSpPr>
        <p:spPr>
          <a:xfrm>
            <a:off x="800905" y="77208"/>
            <a:ext cx="10941307" cy="6568140"/>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l"/>
            <a:endParaRPr lang="en-GB" sz="1500" dirty="0">
              <a:solidFill>
                <a:schemeClr val="bg1"/>
              </a:solidFill>
            </a:endParaRPr>
          </a:p>
        </p:txBody>
      </p:sp>
      <p:pic>
        <p:nvPicPr>
          <p:cNvPr id="4" name="Picture 3">
            <a:extLst>
              <a:ext uri="{FF2B5EF4-FFF2-40B4-BE49-F238E27FC236}">
                <a16:creationId xmlns="" xmlns:a16="http://schemas.microsoft.com/office/drawing/2014/main" id="{FF54EE49-CCFD-4D49-ADDE-C438B832AB0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145890" y="1481666"/>
            <a:ext cx="2293669" cy="3506492"/>
          </a:xfrm>
          <a:prstGeom prst="rect">
            <a:avLst/>
          </a:prstGeom>
          <a:ln>
            <a:noFill/>
          </a:ln>
          <a:effectLst/>
        </p:spPr>
      </p:pic>
      <p:pic>
        <p:nvPicPr>
          <p:cNvPr id="5" name="Picture 4">
            <a:extLst>
              <a:ext uri="{FF2B5EF4-FFF2-40B4-BE49-F238E27FC236}">
                <a16:creationId xmlns="" xmlns:a16="http://schemas.microsoft.com/office/drawing/2014/main" id="{8ACC2389-0B58-4189-82D0-B7D282E36CD2}"/>
              </a:ext>
            </a:extLst>
          </p:cNvPr>
          <p:cNvPicPr>
            <a:picLocks noChangeAspect="1"/>
          </p:cNvPicPr>
          <p:nvPr/>
        </p:nvPicPr>
        <p:blipFill>
          <a:blip r:embed="rId3"/>
          <a:stretch>
            <a:fillRect/>
          </a:stretch>
        </p:blipFill>
        <p:spPr>
          <a:xfrm>
            <a:off x="6202404" y="1484182"/>
            <a:ext cx="2269466" cy="3501460"/>
          </a:xfrm>
          <a:prstGeom prst="rect">
            <a:avLst/>
          </a:prstGeom>
          <a:ln>
            <a:noFill/>
          </a:ln>
          <a:effectLst/>
        </p:spPr>
      </p:pic>
      <p:pic>
        <p:nvPicPr>
          <p:cNvPr id="6" name="Picture 2" descr="https://images-na.ssl-images-amazon.com/images/I/812ue0pCcKL.jpg">
            <a:extLst>
              <a:ext uri="{FF2B5EF4-FFF2-40B4-BE49-F238E27FC236}">
                <a16:creationId xmlns="" xmlns:a16="http://schemas.microsoft.com/office/drawing/2014/main" id="{288A8CF9-237F-419C-A37A-1BB287F49490}"/>
              </a:ext>
            </a:extLst>
          </p:cNvPr>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l="5975"/>
          <a:stretch/>
        </p:blipFill>
        <p:spPr bwMode="auto">
          <a:xfrm>
            <a:off x="8711074" y="1481666"/>
            <a:ext cx="2275001" cy="3506493"/>
          </a:xfrm>
          <a:prstGeom prst="rect">
            <a:avLst/>
          </a:prstGeom>
          <a:ln>
            <a:noFill/>
          </a:ln>
          <a:effectLst/>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 xmlns:a16="http://schemas.microsoft.com/office/drawing/2014/main" id="{37ECDE29-0279-4E7E-BF7E-51A940E828D5}"/>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571796" y="4567429"/>
            <a:ext cx="1441854" cy="1305224"/>
          </a:xfrm>
          <a:prstGeom prst="rect">
            <a:avLst/>
          </a:prstGeom>
          <a:ln>
            <a:noFill/>
          </a:ln>
          <a:effectLst/>
        </p:spPr>
      </p:pic>
      <p:pic>
        <p:nvPicPr>
          <p:cNvPr id="10" name="A111F390-EE1D-4170-B731-18FADFA078C8" descr="image1.jpeg">
            <a:extLst>
              <a:ext uri="{FF2B5EF4-FFF2-40B4-BE49-F238E27FC236}">
                <a16:creationId xmlns="" xmlns:a16="http://schemas.microsoft.com/office/drawing/2014/main" id="{F9E5785E-C0D3-4487-81F0-AF161465CE9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371821" y="4639995"/>
            <a:ext cx="951126" cy="1232658"/>
          </a:xfrm>
          <a:prstGeom prst="rect">
            <a:avLst/>
          </a:prstGeom>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Connector 10">
            <a:extLst>
              <a:ext uri="{FF2B5EF4-FFF2-40B4-BE49-F238E27FC236}">
                <a16:creationId xmlns="" xmlns:a16="http://schemas.microsoft.com/office/drawing/2014/main" id="{75AD40AD-2FEE-40EA-9EE1-DB8FD1F73610}"/>
              </a:ext>
            </a:extLst>
          </p:cNvPr>
          <p:cNvCxnSpPr>
            <a:cxnSpLocks/>
          </p:cNvCxnSpPr>
          <p:nvPr/>
        </p:nvCxnSpPr>
        <p:spPr>
          <a:xfrm flipH="1">
            <a:off x="3007559" y="5385471"/>
            <a:ext cx="43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 xmlns:a16="http://schemas.microsoft.com/office/drawing/2014/main" id="{5681F09C-715C-4684-AD00-2477D1ADB5E4}"/>
              </a:ext>
            </a:extLst>
          </p:cNvPr>
          <p:cNvCxnSpPr>
            <a:cxnSpLocks/>
          </p:cNvCxnSpPr>
          <p:nvPr/>
        </p:nvCxnSpPr>
        <p:spPr>
          <a:xfrm flipH="1">
            <a:off x="1145890" y="5385471"/>
            <a:ext cx="43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 xmlns:a16="http://schemas.microsoft.com/office/drawing/2014/main" id="{B6D13148-E832-4C5A-A271-C96082A3F541}"/>
              </a:ext>
            </a:extLst>
          </p:cNvPr>
          <p:cNvCxnSpPr>
            <a:cxnSpLocks/>
          </p:cNvCxnSpPr>
          <p:nvPr/>
        </p:nvCxnSpPr>
        <p:spPr>
          <a:xfrm flipH="1">
            <a:off x="10410075" y="5375029"/>
            <a:ext cx="576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 xmlns:a16="http://schemas.microsoft.com/office/drawing/2014/main" id="{B020328B-8069-4222-83EE-3BC549328478}"/>
              </a:ext>
            </a:extLst>
          </p:cNvPr>
          <p:cNvCxnSpPr>
            <a:cxnSpLocks/>
          </p:cNvCxnSpPr>
          <p:nvPr/>
        </p:nvCxnSpPr>
        <p:spPr>
          <a:xfrm flipH="1">
            <a:off x="8708693" y="5374112"/>
            <a:ext cx="576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8"/>
          <a:stretch>
            <a:fillRect/>
          </a:stretch>
        </p:blipFill>
        <p:spPr>
          <a:xfrm>
            <a:off x="3678762" y="1484182"/>
            <a:ext cx="2284439" cy="3501460"/>
          </a:xfrm>
          <a:prstGeom prst="rect">
            <a:avLst/>
          </a:prstGeom>
          <a:ln>
            <a:noFill/>
          </a:ln>
          <a:effectLst/>
        </p:spPr>
      </p:pic>
    </p:spTree>
    <p:extLst>
      <p:ext uri="{BB962C8B-B14F-4D97-AF65-F5344CB8AC3E}">
        <p14:creationId xmlns:p14="http://schemas.microsoft.com/office/powerpoint/2010/main" val="615953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64" presetClass="path" presetSubtype="0" decel="100000" fill="hold" nodeType="withEffect">
                                  <p:stCondLst>
                                    <p:cond delay="0"/>
                                  </p:stCondLst>
                                  <p:childTnLst>
                                    <p:animMotion origin="layout" path="M -8.33333E-7 0.08935 L -8.33333E-7 2.22222E-6 " pathEditMode="relative" rAng="0" ptsTypes="AA">
                                      <p:cBhvr>
                                        <p:cTn id="9" dur="750" fill="hold"/>
                                        <p:tgtEl>
                                          <p:spTgt spid="4"/>
                                        </p:tgtEl>
                                        <p:attrNameLst>
                                          <p:attrName>ppt_x</p:attrName>
                                          <p:attrName>ppt_y</p:attrName>
                                        </p:attrNameLst>
                                      </p:cBhvr>
                                      <p:rCtr x="0" y="-4468"/>
                                    </p:animMotion>
                                  </p:childTnLst>
                                </p:cTn>
                              </p:par>
                              <p:par>
                                <p:cTn id="10" presetID="10" presetClass="entr" presetSubtype="0" fill="hold" nodeType="withEffect">
                                  <p:stCondLst>
                                    <p:cond delay="25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64" presetClass="path" presetSubtype="0" decel="100000" fill="hold" nodeType="withEffect">
                                  <p:stCondLst>
                                    <p:cond delay="250"/>
                                  </p:stCondLst>
                                  <p:childTnLst>
                                    <p:animMotion origin="layout" path="M -2.5E-6 0.08935 L -2.5E-6 7.40741E-7 " pathEditMode="relative" rAng="0" ptsTypes="AA">
                                      <p:cBhvr>
                                        <p:cTn id="14" dur="750" fill="hold"/>
                                        <p:tgtEl>
                                          <p:spTgt spid="2"/>
                                        </p:tgtEl>
                                        <p:attrNameLst>
                                          <p:attrName>ppt_x</p:attrName>
                                          <p:attrName>ppt_y</p:attrName>
                                        </p:attrNameLst>
                                      </p:cBhvr>
                                      <p:rCtr x="0" y="-4468"/>
                                    </p:animMotion>
                                  </p:childTnLst>
                                </p:cTn>
                              </p:par>
                              <p:par>
                                <p:cTn id="15" presetID="10" presetClass="entr" presetSubtype="0"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64" presetClass="path" presetSubtype="0" decel="100000" fill="hold" nodeType="withEffect">
                                  <p:stCondLst>
                                    <p:cond delay="500"/>
                                  </p:stCondLst>
                                  <p:childTnLst>
                                    <p:animMotion origin="layout" path="M -2.91667E-6 0.08935 L -2.91667E-6 7.40741E-7 " pathEditMode="relative" rAng="0" ptsTypes="AA">
                                      <p:cBhvr>
                                        <p:cTn id="19" dur="750" fill="hold"/>
                                        <p:tgtEl>
                                          <p:spTgt spid="5"/>
                                        </p:tgtEl>
                                        <p:attrNameLst>
                                          <p:attrName>ppt_x</p:attrName>
                                          <p:attrName>ppt_y</p:attrName>
                                        </p:attrNameLst>
                                      </p:cBhvr>
                                      <p:rCtr x="0" y="-4468"/>
                                    </p:animMotion>
                                  </p:childTnLst>
                                </p:cTn>
                              </p:par>
                              <p:par>
                                <p:cTn id="20" presetID="10" presetClass="entr" presetSubtype="0" fill="hold" nodeType="withEffect">
                                  <p:stCondLst>
                                    <p:cond delay="75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par>
                                <p:cTn id="23" presetID="64" presetClass="path" presetSubtype="0" decel="100000" fill="hold" nodeType="withEffect">
                                  <p:stCondLst>
                                    <p:cond delay="750"/>
                                  </p:stCondLst>
                                  <p:childTnLst>
                                    <p:animMotion origin="layout" path="M -2.29167E-6 0.08935 L -2.29167E-6 2.22222E-6 " pathEditMode="relative" rAng="0" ptsTypes="AA">
                                      <p:cBhvr>
                                        <p:cTn id="24" dur="750" fill="hold"/>
                                        <p:tgtEl>
                                          <p:spTgt spid="6"/>
                                        </p:tgtEl>
                                        <p:attrNameLst>
                                          <p:attrName>ppt_x</p:attrName>
                                          <p:attrName>ppt_y</p:attrName>
                                        </p:attrNameLst>
                                      </p:cBhvr>
                                      <p:rCtr x="0" y="-4468"/>
                                    </p:animMotion>
                                  </p:childTnLst>
                                </p:cTn>
                              </p:par>
                              <p:par>
                                <p:cTn id="25" presetID="10" presetClass="entr" presetSubtype="0" fill="hold" nodeType="withEffect">
                                  <p:stCondLst>
                                    <p:cond delay="75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64" presetClass="path" presetSubtype="0" decel="100000" fill="hold" nodeType="withEffect">
                                  <p:stCondLst>
                                    <p:cond delay="750"/>
                                  </p:stCondLst>
                                  <p:childTnLst>
                                    <p:animMotion origin="layout" path="M -8.33333E-7 -0.04907 L -8.33333E-7 -1.11111E-6 " pathEditMode="relative" rAng="0" ptsTypes="AA">
                                      <p:cBhvr>
                                        <p:cTn id="29" dur="750" fill="hold"/>
                                        <p:tgtEl>
                                          <p:spTgt spid="9"/>
                                        </p:tgtEl>
                                        <p:attrNameLst>
                                          <p:attrName>ppt_x</p:attrName>
                                          <p:attrName>ppt_y</p:attrName>
                                        </p:attrNameLst>
                                      </p:cBhvr>
                                      <p:rCtr x="0" y="2454"/>
                                    </p:animMotion>
                                  </p:childTnLst>
                                </p:cTn>
                              </p:par>
                              <p:par>
                                <p:cTn id="30" presetID="22" presetClass="entr" presetSubtype="2" fill="hold" nodeType="withEffect">
                                  <p:stCondLst>
                                    <p:cond delay="750"/>
                                  </p:stCondLst>
                                  <p:childTnLst>
                                    <p:set>
                                      <p:cBhvr>
                                        <p:cTn id="31" dur="1" fill="hold">
                                          <p:stCondLst>
                                            <p:cond delay="0"/>
                                          </p:stCondLst>
                                        </p:cTn>
                                        <p:tgtEl>
                                          <p:spTgt spid="11"/>
                                        </p:tgtEl>
                                        <p:attrNameLst>
                                          <p:attrName>style.visibility</p:attrName>
                                        </p:attrNameLst>
                                      </p:cBhvr>
                                      <p:to>
                                        <p:strVal val="visible"/>
                                      </p:to>
                                    </p:set>
                                    <p:animEffect transition="in" filter="wipe(right)">
                                      <p:cBhvr>
                                        <p:cTn id="32" dur="750"/>
                                        <p:tgtEl>
                                          <p:spTgt spid="11"/>
                                        </p:tgtEl>
                                      </p:cBhvr>
                                    </p:animEffect>
                                  </p:childTnLst>
                                </p:cTn>
                              </p:par>
                              <p:par>
                                <p:cTn id="33" presetID="22" presetClass="entr" presetSubtype="8" fill="hold" nodeType="withEffect">
                                  <p:stCondLst>
                                    <p:cond delay="750"/>
                                  </p:stCondLst>
                                  <p:childTnLst>
                                    <p:set>
                                      <p:cBhvr>
                                        <p:cTn id="34" dur="1" fill="hold">
                                          <p:stCondLst>
                                            <p:cond delay="0"/>
                                          </p:stCondLst>
                                        </p:cTn>
                                        <p:tgtEl>
                                          <p:spTgt spid="12"/>
                                        </p:tgtEl>
                                        <p:attrNameLst>
                                          <p:attrName>style.visibility</p:attrName>
                                        </p:attrNameLst>
                                      </p:cBhvr>
                                      <p:to>
                                        <p:strVal val="visible"/>
                                      </p:to>
                                    </p:set>
                                    <p:animEffect transition="in" filter="wipe(left)">
                                      <p:cBhvr>
                                        <p:cTn id="35" dur="750"/>
                                        <p:tgtEl>
                                          <p:spTgt spid="12"/>
                                        </p:tgtEl>
                                      </p:cBhvr>
                                    </p:animEffect>
                                  </p:childTnLst>
                                </p:cTn>
                              </p:par>
                              <p:par>
                                <p:cTn id="36" presetID="22" presetClass="entr" presetSubtype="2" fill="hold" nodeType="withEffect">
                                  <p:stCondLst>
                                    <p:cond delay="1000"/>
                                  </p:stCondLst>
                                  <p:childTnLst>
                                    <p:set>
                                      <p:cBhvr>
                                        <p:cTn id="37" dur="1" fill="hold">
                                          <p:stCondLst>
                                            <p:cond delay="0"/>
                                          </p:stCondLst>
                                        </p:cTn>
                                        <p:tgtEl>
                                          <p:spTgt spid="18"/>
                                        </p:tgtEl>
                                        <p:attrNameLst>
                                          <p:attrName>style.visibility</p:attrName>
                                        </p:attrNameLst>
                                      </p:cBhvr>
                                      <p:to>
                                        <p:strVal val="visible"/>
                                      </p:to>
                                    </p:set>
                                    <p:animEffect transition="in" filter="wipe(right)">
                                      <p:cBhvr>
                                        <p:cTn id="38" dur="750"/>
                                        <p:tgtEl>
                                          <p:spTgt spid="18"/>
                                        </p:tgtEl>
                                      </p:cBhvr>
                                    </p:animEffect>
                                  </p:childTnLst>
                                </p:cTn>
                              </p:par>
                              <p:par>
                                <p:cTn id="39" presetID="22" presetClass="entr" presetSubtype="8" fill="hold" nodeType="withEffect">
                                  <p:stCondLst>
                                    <p:cond delay="100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750"/>
                                        <p:tgtEl>
                                          <p:spTgt spid="19"/>
                                        </p:tgtEl>
                                      </p:cBhvr>
                                    </p:animEffect>
                                  </p:childTnLst>
                                </p:cTn>
                              </p:par>
                              <p:par>
                                <p:cTn id="42" presetID="10" presetClass="entr" presetSubtype="0" fill="hold" nodeType="withEffect">
                                  <p:stCondLst>
                                    <p:cond delay="10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64" presetClass="path" presetSubtype="0" decel="100000" fill="hold" nodeType="withEffect">
                                  <p:stCondLst>
                                    <p:cond delay="1000"/>
                                  </p:stCondLst>
                                  <p:childTnLst>
                                    <p:animMotion origin="layout" path="M -2.29167E-6 -0.04908 L -2.29167E-6 4.81481E-6 " pathEditMode="relative" rAng="0" ptsTypes="AA">
                                      <p:cBhvr>
                                        <p:cTn id="46" dur="750" fill="hold"/>
                                        <p:tgtEl>
                                          <p:spTgt spid="10"/>
                                        </p:tgtEl>
                                        <p:attrNameLst>
                                          <p:attrName>ppt_x</p:attrName>
                                          <p:attrName>ppt_y</p:attrName>
                                        </p:attrNameLst>
                                      </p:cBhvr>
                                      <p:rCtr x="0" y="245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 name="Rectangle 322">
            <a:extLst>
              <a:ext uri="{FF2B5EF4-FFF2-40B4-BE49-F238E27FC236}">
                <a16:creationId xmlns="" xmlns:a16="http://schemas.microsoft.com/office/drawing/2014/main" id="{18AB6411-7A3A-4D0A-AEB7-0B6A454CB8D6}"/>
              </a:ext>
            </a:extLst>
          </p:cNvPr>
          <p:cNvSpPr/>
          <p:nvPr/>
        </p:nvSpPr>
        <p:spPr>
          <a:xfrm>
            <a:off x="6563875" y="-316745"/>
            <a:ext cx="4863739" cy="7409145"/>
          </a:xfrm>
          <a:prstGeom prst="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324" name="Rectangle 323">
            <a:extLst>
              <a:ext uri="{FF2B5EF4-FFF2-40B4-BE49-F238E27FC236}">
                <a16:creationId xmlns="" xmlns:a16="http://schemas.microsoft.com/office/drawing/2014/main" id="{6E09B177-94CE-4174-9EFC-4AD1B080663B}"/>
              </a:ext>
            </a:extLst>
          </p:cNvPr>
          <p:cNvSpPr/>
          <p:nvPr/>
        </p:nvSpPr>
        <p:spPr>
          <a:xfrm>
            <a:off x="6563875" y="-316745"/>
            <a:ext cx="4863739" cy="74091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325" name="Rectangle 324">
            <a:extLst>
              <a:ext uri="{FF2B5EF4-FFF2-40B4-BE49-F238E27FC236}">
                <a16:creationId xmlns="" xmlns:a16="http://schemas.microsoft.com/office/drawing/2014/main" id="{92F483C8-31FD-437C-AE9C-491FAFA46F77}"/>
              </a:ext>
            </a:extLst>
          </p:cNvPr>
          <p:cNvSpPr/>
          <p:nvPr/>
        </p:nvSpPr>
        <p:spPr>
          <a:xfrm>
            <a:off x="6563875" y="-316745"/>
            <a:ext cx="4863739" cy="74091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8" name="end point">
            <a:extLst>
              <a:ext uri="{FF2B5EF4-FFF2-40B4-BE49-F238E27FC236}">
                <a16:creationId xmlns="" xmlns:a16="http://schemas.microsoft.com/office/drawing/2014/main" id="{3994CE54-17E8-4FEA-B99C-3AAEDA248A05}"/>
              </a:ext>
            </a:extLst>
          </p:cNvPr>
          <p:cNvSpPr/>
          <p:nvPr/>
        </p:nvSpPr>
        <p:spPr>
          <a:xfrm>
            <a:off x="2677403" y="234400"/>
            <a:ext cx="875021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108" name="Title 1">
            <a:extLst>
              <a:ext uri="{FF2B5EF4-FFF2-40B4-BE49-F238E27FC236}">
                <a16:creationId xmlns="" xmlns:a16="http://schemas.microsoft.com/office/drawing/2014/main" id="{968CD394-A459-40D2-A902-AD4F8BD04CA0}"/>
              </a:ext>
            </a:extLst>
          </p:cNvPr>
          <p:cNvSpPr txBox="1">
            <a:spLocks/>
          </p:cNvSpPr>
          <p:nvPr/>
        </p:nvSpPr>
        <p:spPr>
          <a:xfrm>
            <a:off x="3275163" y="666200"/>
            <a:ext cx="10195200" cy="533400"/>
          </a:xfrm>
          <a:prstGeom prst="rect">
            <a:avLst/>
          </a:prstGeom>
        </p:spPr>
        <p:txBody>
          <a:bodyPr vert="horz" lIns="0" tIns="0" rIns="0" bIns="0" rtlCol="0" anchor="t" anchorCtr="0">
            <a:noAutofit/>
          </a:bodyPr>
          <a:lstStyle>
            <a:lvl1pPr algn="l" defTabSz="914400" rtl="0" eaLnBrk="1" latinLnBrk="0" hangingPunct="1">
              <a:lnSpc>
                <a:spcPct val="70000"/>
              </a:lnSpc>
              <a:spcBef>
                <a:spcPct val="0"/>
              </a:spcBef>
              <a:buNone/>
              <a:defRPr sz="5400" kern="1200">
                <a:solidFill>
                  <a:schemeClr val="tx2"/>
                </a:solidFill>
                <a:latin typeface="+mj-lt"/>
                <a:ea typeface="+mj-ea"/>
                <a:cs typeface="+mj-cs"/>
              </a:defRPr>
            </a:lvl1pPr>
          </a:lstStyle>
          <a:p>
            <a:r>
              <a:rPr lang="en-US" dirty="0">
                <a:solidFill>
                  <a:srgbClr val="00338D"/>
                </a:solidFill>
              </a:rPr>
              <a:t>PPPs and UHC: A rising trend</a:t>
            </a:r>
          </a:p>
        </p:txBody>
      </p:sp>
      <p:grpSp>
        <p:nvGrpSpPr>
          <p:cNvPr id="109" name="Group 108">
            <a:extLst>
              <a:ext uri="{FF2B5EF4-FFF2-40B4-BE49-F238E27FC236}">
                <a16:creationId xmlns="" xmlns:a16="http://schemas.microsoft.com/office/drawing/2014/main" id="{64F9A6B5-F5D5-4150-B777-345DBC63221A}"/>
              </a:ext>
            </a:extLst>
          </p:cNvPr>
          <p:cNvGrpSpPr/>
          <p:nvPr/>
        </p:nvGrpSpPr>
        <p:grpSpPr>
          <a:xfrm>
            <a:off x="5806157" y="1818979"/>
            <a:ext cx="4533875" cy="2607183"/>
            <a:chOff x="192087" y="493713"/>
            <a:chExt cx="8605838" cy="4244976"/>
          </a:xfrm>
          <a:solidFill>
            <a:srgbClr val="D9D9D9"/>
          </a:solidFill>
        </p:grpSpPr>
        <p:sp>
          <p:nvSpPr>
            <p:cNvPr id="110" name="Freeform 6">
              <a:extLst>
                <a:ext uri="{FF2B5EF4-FFF2-40B4-BE49-F238E27FC236}">
                  <a16:creationId xmlns="" xmlns:a16="http://schemas.microsoft.com/office/drawing/2014/main" id="{CD6DF652-54C4-4159-B9FA-4975F5BC5BA0}"/>
                </a:ext>
              </a:extLst>
            </p:cNvPr>
            <p:cNvSpPr>
              <a:spLocks/>
            </p:cNvSpPr>
            <p:nvPr/>
          </p:nvSpPr>
          <p:spPr bwMode="auto">
            <a:xfrm>
              <a:off x="4513262" y="3648076"/>
              <a:ext cx="304800" cy="303213"/>
            </a:xfrm>
            <a:custGeom>
              <a:avLst/>
              <a:gdLst>
                <a:gd name="T0" fmla="*/ 53 w 144"/>
                <a:gd name="T1" fmla="*/ 137 h 143"/>
                <a:gd name="T2" fmla="*/ 60 w 144"/>
                <a:gd name="T3" fmla="*/ 134 h 143"/>
                <a:gd name="T4" fmla="*/ 66 w 144"/>
                <a:gd name="T5" fmla="*/ 142 h 143"/>
                <a:gd name="T6" fmla="*/ 80 w 144"/>
                <a:gd name="T7" fmla="*/ 141 h 143"/>
                <a:gd name="T8" fmla="*/ 87 w 144"/>
                <a:gd name="T9" fmla="*/ 134 h 143"/>
                <a:gd name="T10" fmla="*/ 87 w 144"/>
                <a:gd name="T11" fmla="*/ 60 h 143"/>
                <a:gd name="T12" fmla="*/ 99 w 144"/>
                <a:gd name="T13" fmla="*/ 55 h 143"/>
                <a:gd name="T14" fmla="*/ 99 w 144"/>
                <a:gd name="T15" fmla="*/ 17 h 143"/>
                <a:gd name="T16" fmla="*/ 109 w 144"/>
                <a:gd name="T17" fmla="*/ 15 h 143"/>
                <a:gd name="T18" fmla="*/ 122 w 144"/>
                <a:gd name="T19" fmla="*/ 12 h 143"/>
                <a:gd name="T20" fmla="*/ 128 w 144"/>
                <a:gd name="T21" fmla="*/ 16 h 143"/>
                <a:gd name="T22" fmla="*/ 136 w 144"/>
                <a:gd name="T23" fmla="*/ 11 h 143"/>
                <a:gd name="T24" fmla="*/ 144 w 144"/>
                <a:gd name="T25" fmla="*/ 9 h 143"/>
                <a:gd name="T26" fmla="*/ 143 w 144"/>
                <a:gd name="T27" fmla="*/ 7 h 143"/>
                <a:gd name="T28" fmla="*/ 119 w 144"/>
                <a:gd name="T29" fmla="*/ 9 h 143"/>
                <a:gd name="T30" fmla="*/ 102 w 144"/>
                <a:gd name="T31" fmla="*/ 10 h 143"/>
                <a:gd name="T32" fmla="*/ 77 w 144"/>
                <a:gd name="T33" fmla="*/ 10 h 143"/>
                <a:gd name="T34" fmla="*/ 73 w 144"/>
                <a:gd name="T35" fmla="*/ 6 h 143"/>
                <a:gd name="T36" fmla="*/ 34 w 144"/>
                <a:gd name="T37" fmla="*/ 6 h 143"/>
                <a:gd name="T38" fmla="*/ 24 w 144"/>
                <a:gd name="T39" fmla="*/ 3 h 143"/>
                <a:gd name="T40" fmla="*/ 13 w 144"/>
                <a:gd name="T41" fmla="*/ 2 h 143"/>
                <a:gd name="T42" fmla="*/ 8 w 144"/>
                <a:gd name="T43" fmla="*/ 0 h 143"/>
                <a:gd name="T44" fmla="*/ 4 w 144"/>
                <a:gd name="T45" fmla="*/ 3 h 143"/>
                <a:gd name="T46" fmla="*/ 1 w 144"/>
                <a:gd name="T47" fmla="*/ 4 h 143"/>
                <a:gd name="T48" fmla="*/ 7 w 144"/>
                <a:gd name="T49" fmla="*/ 19 h 143"/>
                <a:gd name="T50" fmla="*/ 18 w 144"/>
                <a:gd name="T51" fmla="*/ 42 h 143"/>
                <a:gd name="T52" fmla="*/ 29 w 144"/>
                <a:gd name="T53" fmla="*/ 65 h 143"/>
                <a:gd name="T54" fmla="*/ 30 w 144"/>
                <a:gd name="T55" fmla="*/ 84 h 143"/>
                <a:gd name="T56" fmla="*/ 34 w 144"/>
                <a:gd name="T57" fmla="*/ 102 h 143"/>
                <a:gd name="T58" fmla="*/ 42 w 144"/>
                <a:gd name="T59" fmla="*/ 129 h 143"/>
                <a:gd name="T60" fmla="*/ 49 w 144"/>
                <a:gd name="T61" fmla="*/ 138 h 143"/>
                <a:gd name="T62" fmla="*/ 53 w 144"/>
                <a:gd name="T63" fmla="*/ 13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43">
                  <a:moveTo>
                    <a:pt x="53" y="137"/>
                  </a:moveTo>
                  <a:cubicBezTo>
                    <a:pt x="53" y="135"/>
                    <a:pt x="57" y="130"/>
                    <a:pt x="60" y="134"/>
                  </a:cubicBezTo>
                  <a:cubicBezTo>
                    <a:pt x="62" y="137"/>
                    <a:pt x="61" y="142"/>
                    <a:pt x="66" y="142"/>
                  </a:cubicBezTo>
                  <a:cubicBezTo>
                    <a:pt x="70" y="142"/>
                    <a:pt x="79" y="143"/>
                    <a:pt x="80" y="141"/>
                  </a:cubicBezTo>
                  <a:cubicBezTo>
                    <a:pt x="81" y="139"/>
                    <a:pt x="87" y="138"/>
                    <a:pt x="87" y="134"/>
                  </a:cubicBezTo>
                  <a:cubicBezTo>
                    <a:pt x="87" y="130"/>
                    <a:pt x="87" y="62"/>
                    <a:pt x="87" y="60"/>
                  </a:cubicBezTo>
                  <a:cubicBezTo>
                    <a:pt x="87" y="57"/>
                    <a:pt x="99" y="60"/>
                    <a:pt x="99" y="55"/>
                  </a:cubicBezTo>
                  <a:cubicBezTo>
                    <a:pt x="99" y="51"/>
                    <a:pt x="99" y="17"/>
                    <a:pt x="99" y="17"/>
                  </a:cubicBezTo>
                  <a:cubicBezTo>
                    <a:pt x="99" y="17"/>
                    <a:pt x="107" y="16"/>
                    <a:pt x="109" y="15"/>
                  </a:cubicBezTo>
                  <a:cubicBezTo>
                    <a:pt x="112" y="15"/>
                    <a:pt x="120" y="10"/>
                    <a:pt x="122" y="12"/>
                  </a:cubicBezTo>
                  <a:cubicBezTo>
                    <a:pt x="124" y="13"/>
                    <a:pt x="127" y="18"/>
                    <a:pt x="128" y="16"/>
                  </a:cubicBezTo>
                  <a:cubicBezTo>
                    <a:pt x="129" y="14"/>
                    <a:pt x="133" y="11"/>
                    <a:pt x="136" y="11"/>
                  </a:cubicBezTo>
                  <a:cubicBezTo>
                    <a:pt x="138" y="11"/>
                    <a:pt x="141" y="10"/>
                    <a:pt x="144" y="9"/>
                  </a:cubicBezTo>
                  <a:cubicBezTo>
                    <a:pt x="143" y="9"/>
                    <a:pt x="143" y="8"/>
                    <a:pt x="143" y="7"/>
                  </a:cubicBezTo>
                  <a:cubicBezTo>
                    <a:pt x="143" y="4"/>
                    <a:pt x="122" y="7"/>
                    <a:pt x="119" y="9"/>
                  </a:cubicBezTo>
                  <a:cubicBezTo>
                    <a:pt x="116" y="10"/>
                    <a:pt x="105" y="11"/>
                    <a:pt x="102" y="10"/>
                  </a:cubicBezTo>
                  <a:cubicBezTo>
                    <a:pt x="98" y="8"/>
                    <a:pt x="77" y="10"/>
                    <a:pt x="77" y="10"/>
                  </a:cubicBezTo>
                  <a:cubicBezTo>
                    <a:pt x="73" y="6"/>
                    <a:pt x="73" y="6"/>
                    <a:pt x="73" y="6"/>
                  </a:cubicBezTo>
                  <a:cubicBezTo>
                    <a:pt x="73" y="6"/>
                    <a:pt x="38" y="6"/>
                    <a:pt x="34" y="6"/>
                  </a:cubicBezTo>
                  <a:cubicBezTo>
                    <a:pt x="30" y="6"/>
                    <a:pt x="27" y="5"/>
                    <a:pt x="24" y="3"/>
                  </a:cubicBezTo>
                  <a:cubicBezTo>
                    <a:pt x="20" y="1"/>
                    <a:pt x="17" y="1"/>
                    <a:pt x="13" y="2"/>
                  </a:cubicBezTo>
                  <a:cubicBezTo>
                    <a:pt x="9" y="4"/>
                    <a:pt x="11" y="0"/>
                    <a:pt x="8" y="0"/>
                  </a:cubicBezTo>
                  <a:cubicBezTo>
                    <a:pt x="5" y="0"/>
                    <a:pt x="4" y="3"/>
                    <a:pt x="4" y="3"/>
                  </a:cubicBezTo>
                  <a:cubicBezTo>
                    <a:pt x="1" y="4"/>
                    <a:pt x="1" y="4"/>
                    <a:pt x="1" y="4"/>
                  </a:cubicBezTo>
                  <a:cubicBezTo>
                    <a:pt x="0" y="7"/>
                    <a:pt x="3" y="14"/>
                    <a:pt x="7" y="19"/>
                  </a:cubicBezTo>
                  <a:cubicBezTo>
                    <a:pt x="11" y="24"/>
                    <a:pt x="15" y="33"/>
                    <a:pt x="18" y="42"/>
                  </a:cubicBezTo>
                  <a:cubicBezTo>
                    <a:pt x="20" y="50"/>
                    <a:pt x="28" y="59"/>
                    <a:pt x="29" y="65"/>
                  </a:cubicBezTo>
                  <a:cubicBezTo>
                    <a:pt x="31" y="71"/>
                    <a:pt x="28" y="80"/>
                    <a:pt x="30" y="84"/>
                  </a:cubicBezTo>
                  <a:cubicBezTo>
                    <a:pt x="32" y="88"/>
                    <a:pt x="33" y="95"/>
                    <a:pt x="34" y="102"/>
                  </a:cubicBezTo>
                  <a:cubicBezTo>
                    <a:pt x="35" y="109"/>
                    <a:pt x="35" y="123"/>
                    <a:pt x="42" y="129"/>
                  </a:cubicBezTo>
                  <a:cubicBezTo>
                    <a:pt x="44" y="131"/>
                    <a:pt x="46" y="135"/>
                    <a:pt x="49" y="138"/>
                  </a:cubicBezTo>
                  <a:cubicBezTo>
                    <a:pt x="51" y="138"/>
                    <a:pt x="53" y="139"/>
                    <a:pt x="53" y="13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1" name="Freeform 7">
              <a:extLst>
                <a:ext uri="{FF2B5EF4-FFF2-40B4-BE49-F238E27FC236}">
                  <a16:creationId xmlns="" xmlns:a16="http://schemas.microsoft.com/office/drawing/2014/main" id="{A6F19E07-C7EA-449B-92E9-94E9D155AA1B}"/>
                </a:ext>
              </a:extLst>
            </p:cNvPr>
            <p:cNvSpPr>
              <a:spLocks/>
            </p:cNvSpPr>
            <p:nvPr/>
          </p:nvSpPr>
          <p:spPr bwMode="auto">
            <a:xfrm>
              <a:off x="4818062" y="3614738"/>
              <a:ext cx="190500" cy="166688"/>
            </a:xfrm>
            <a:custGeom>
              <a:avLst/>
              <a:gdLst>
                <a:gd name="T0" fmla="*/ 59 w 90"/>
                <a:gd name="T1" fmla="*/ 4 h 79"/>
                <a:gd name="T2" fmla="*/ 58 w 90"/>
                <a:gd name="T3" fmla="*/ 0 h 79"/>
                <a:gd name="T4" fmla="*/ 48 w 90"/>
                <a:gd name="T5" fmla="*/ 1 h 79"/>
                <a:gd name="T6" fmla="*/ 42 w 90"/>
                <a:gd name="T7" fmla="*/ 6 h 79"/>
                <a:gd name="T8" fmla="*/ 31 w 90"/>
                <a:gd name="T9" fmla="*/ 14 h 79"/>
                <a:gd name="T10" fmla="*/ 20 w 90"/>
                <a:gd name="T11" fmla="*/ 27 h 79"/>
                <a:gd name="T12" fmla="*/ 5 w 90"/>
                <a:gd name="T13" fmla="*/ 25 h 79"/>
                <a:gd name="T14" fmla="*/ 0 w 90"/>
                <a:gd name="T15" fmla="*/ 25 h 79"/>
                <a:gd name="T16" fmla="*/ 6 w 90"/>
                <a:gd name="T17" fmla="*/ 32 h 79"/>
                <a:gd name="T18" fmla="*/ 12 w 90"/>
                <a:gd name="T19" fmla="*/ 45 h 79"/>
                <a:gd name="T20" fmla="*/ 23 w 90"/>
                <a:gd name="T21" fmla="*/ 53 h 79"/>
                <a:gd name="T22" fmla="*/ 28 w 90"/>
                <a:gd name="T23" fmla="*/ 62 h 79"/>
                <a:gd name="T24" fmla="*/ 36 w 90"/>
                <a:gd name="T25" fmla="*/ 70 h 79"/>
                <a:gd name="T26" fmla="*/ 44 w 90"/>
                <a:gd name="T27" fmla="*/ 74 h 79"/>
                <a:gd name="T28" fmla="*/ 55 w 90"/>
                <a:gd name="T29" fmla="*/ 76 h 79"/>
                <a:gd name="T30" fmla="*/ 67 w 90"/>
                <a:gd name="T31" fmla="*/ 79 h 79"/>
                <a:gd name="T32" fmla="*/ 79 w 90"/>
                <a:gd name="T33" fmla="*/ 67 h 79"/>
                <a:gd name="T34" fmla="*/ 82 w 90"/>
                <a:gd name="T35" fmla="*/ 56 h 79"/>
                <a:gd name="T36" fmla="*/ 88 w 90"/>
                <a:gd name="T37" fmla="*/ 48 h 79"/>
                <a:gd name="T38" fmla="*/ 84 w 90"/>
                <a:gd name="T39" fmla="*/ 39 h 79"/>
                <a:gd name="T40" fmla="*/ 87 w 90"/>
                <a:gd name="T41" fmla="*/ 29 h 79"/>
                <a:gd name="T42" fmla="*/ 87 w 90"/>
                <a:gd name="T43" fmla="*/ 12 h 79"/>
                <a:gd name="T44" fmla="*/ 74 w 90"/>
                <a:gd name="T45" fmla="*/ 7 h 79"/>
                <a:gd name="T46" fmla="*/ 59 w 90"/>
                <a:gd name="T4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9">
                  <a:moveTo>
                    <a:pt x="59" y="4"/>
                  </a:moveTo>
                  <a:cubicBezTo>
                    <a:pt x="58" y="0"/>
                    <a:pt x="58" y="0"/>
                    <a:pt x="58" y="0"/>
                  </a:cubicBezTo>
                  <a:cubicBezTo>
                    <a:pt x="48" y="1"/>
                    <a:pt x="48" y="1"/>
                    <a:pt x="48" y="1"/>
                  </a:cubicBezTo>
                  <a:cubicBezTo>
                    <a:pt x="42" y="2"/>
                    <a:pt x="42" y="4"/>
                    <a:pt x="42" y="6"/>
                  </a:cubicBezTo>
                  <a:cubicBezTo>
                    <a:pt x="42" y="8"/>
                    <a:pt x="36" y="13"/>
                    <a:pt x="31" y="14"/>
                  </a:cubicBezTo>
                  <a:cubicBezTo>
                    <a:pt x="27" y="16"/>
                    <a:pt x="22" y="26"/>
                    <a:pt x="20" y="27"/>
                  </a:cubicBezTo>
                  <a:cubicBezTo>
                    <a:pt x="17" y="28"/>
                    <a:pt x="8" y="25"/>
                    <a:pt x="5" y="25"/>
                  </a:cubicBezTo>
                  <a:cubicBezTo>
                    <a:pt x="4" y="24"/>
                    <a:pt x="2" y="25"/>
                    <a:pt x="0" y="25"/>
                  </a:cubicBezTo>
                  <a:cubicBezTo>
                    <a:pt x="1" y="28"/>
                    <a:pt x="5" y="32"/>
                    <a:pt x="6" y="32"/>
                  </a:cubicBezTo>
                  <a:cubicBezTo>
                    <a:pt x="8" y="32"/>
                    <a:pt x="8" y="44"/>
                    <a:pt x="12" y="45"/>
                  </a:cubicBezTo>
                  <a:cubicBezTo>
                    <a:pt x="16" y="47"/>
                    <a:pt x="23" y="51"/>
                    <a:pt x="23" y="53"/>
                  </a:cubicBezTo>
                  <a:cubicBezTo>
                    <a:pt x="23" y="56"/>
                    <a:pt x="28" y="58"/>
                    <a:pt x="28" y="62"/>
                  </a:cubicBezTo>
                  <a:cubicBezTo>
                    <a:pt x="28" y="65"/>
                    <a:pt x="32" y="70"/>
                    <a:pt x="36" y="70"/>
                  </a:cubicBezTo>
                  <a:cubicBezTo>
                    <a:pt x="43" y="69"/>
                    <a:pt x="44" y="72"/>
                    <a:pt x="44" y="74"/>
                  </a:cubicBezTo>
                  <a:cubicBezTo>
                    <a:pt x="44" y="76"/>
                    <a:pt x="53" y="74"/>
                    <a:pt x="55" y="76"/>
                  </a:cubicBezTo>
                  <a:cubicBezTo>
                    <a:pt x="56" y="78"/>
                    <a:pt x="65" y="78"/>
                    <a:pt x="67" y="79"/>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2" name="Freeform 8">
              <a:extLst>
                <a:ext uri="{FF2B5EF4-FFF2-40B4-BE49-F238E27FC236}">
                  <a16:creationId xmlns="" xmlns:a16="http://schemas.microsoft.com/office/drawing/2014/main" id="{46025EA2-E844-4316-9C74-508C5F18C491}"/>
                </a:ext>
              </a:extLst>
            </p:cNvPr>
            <p:cNvSpPr>
              <a:spLocks/>
            </p:cNvSpPr>
            <p:nvPr/>
          </p:nvSpPr>
          <p:spPr bwMode="auto">
            <a:xfrm>
              <a:off x="4697412" y="3667126"/>
              <a:ext cx="214313" cy="233363"/>
            </a:xfrm>
            <a:custGeom>
              <a:avLst/>
              <a:gdLst>
                <a:gd name="T0" fmla="*/ 93 w 101"/>
                <a:gd name="T1" fmla="*/ 45 h 110"/>
                <a:gd name="T2" fmla="*/ 85 w 101"/>
                <a:gd name="T3" fmla="*/ 37 h 110"/>
                <a:gd name="T4" fmla="*/ 80 w 101"/>
                <a:gd name="T5" fmla="*/ 28 h 110"/>
                <a:gd name="T6" fmla="*/ 69 w 101"/>
                <a:gd name="T7" fmla="*/ 20 h 110"/>
                <a:gd name="T8" fmla="*/ 63 w 101"/>
                <a:gd name="T9" fmla="*/ 7 h 110"/>
                <a:gd name="T10" fmla="*/ 57 w 101"/>
                <a:gd name="T11" fmla="*/ 0 h 110"/>
                <a:gd name="T12" fmla="*/ 49 w 101"/>
                <a:gd name="T13" fmla="*/ 2 h 110"/>
                <a:gd name="T14" fmla="*/ 41 w 101"/>
                <a:gd name="T15" fmla="*/ 7 h 110"/>
                <a:gd name="T16" fmla="*/ 35 w 101"/>
                <a:gd name="T17" fmla="*/ 3 h 110"/>
                <a:gd name="T18" fmla="*/ 22 w 101"/>
                <a:gd name="T19" fmla="*/ 6 h 110"/>
                <a:gd name="T20" fmla="*/ 12 w 101"/>
                <a:gd name="T21" fmla="*/ 8 h 110"/>
                <a:gd name="T22" fmla="*/ 12 w 101"/>
                <a:gd name="T23" fmla="*/ 46 h 110"/>
                <a:gd name="T24" fmla="*/ 0 w 101"/>
                <a:gd name="T25" fmla="*/ 51 h 110"/>
                <a:gd name="T26" fmla="*/ 0 w 101"/>
                <a:gd name="T27" fmla="*/ 84 h 110"/>
                <a:gd name="T28" fmla="*/ 6 w 101"/>
                <a:gd name="T29" fmla="*/ 87 h 110"/>
                <a:gd name="T30" fmla="*/ 9 w 101"/>
                <a:gd name="T31" fmla="*/ 100 h 110"/>
                <a:gd name="T32" fmla="*/ 7 w 101"/>
                <a:gd name="T33" fmla="*/ 103 h 110"/>
                <a:gd name="T34" fmla="*/ 9 w 101"/>
                <a:gd name="T35" fmla="*/ 108 h 110"/>
                <a:gd name="T36" fmla="*/ 20 w 101"/>
                <a:gd name="T37" fmla="*/ 107 h 110"/>
                <a:gd name="T38" fmla="*/ 31 w 101"/>
                <a:gd name="T39" fmla="*/ 95 h 110"/>
                <a:gd name="T40" fmla="*/ 38 w 101"/>
                <a:gd name="T41" fmla="*/ 89 h 110"/>
                <a:gd name="T42" fmla="*/ 52 w 101"/>
                <a:gd name="T43" fmla="*/ 94 h 110"/>
                <a:gd name="T44" fmla="*/ 62 w 101"/>
                <a:gd name="T45" fmla="*/ 89 h 110"/>
                <a:gd name="T46" fmla="*/ 67 w 101"/>
                <a:gd name="T47" fmla="*/ 80 h 110"/>
                <a:gd name="T48" fmla="*/ 76 w 101"/>
                <a:gd name="T49" fmla="*/ 73 h 110"/>
                <a:gd name="T50" fmla="*/ 81 w 101"/>
                <a:gd name="T51" fmla="*/ 66 h 110"/>
                <a:gd name="T52" fmla="*/ 90 w 101"/>
                <a:gd name="T53" fmla="*/ 59 h 110"/>
                <a:gd name="T54" fmla="*/ 97 w 101"/>
                <a:gd name="T55" fmla="*/ 55 h 110"/>
                <a:gd name="T56" fmla="*/ 101 w 101"/>
                <a:gd name="T57" fmla="*/ 49 h 110"/>
                <a:gd name="T58" fmla="*/ 101 w 101"/>
                <a:gd name="T59" fmla="*/ 49 h 110"/>
                <a:gd name="T60" fmla="*/ 93 w 101"/>
                <a:gd name="T61" fmla="*/ 4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110">
                  <a:moveTo>
                    <a:pt x="93" y="45"/>
                  </a:moveTo>
                  <a:cubicBezTo>
                    <a:pt x="89" y="45"/>
                    <a:pt x="85" y="40"/>
                    <a:pt x="85" y="37"/>
                  </a:cubicBezTo>
                  <a:cubicBezTo>
                    <a:pt x="85" y="33"/>
                    <a:pt x="80" y="31"/>
                    <a:pt x="80" y="28"/>
                  </a:cubicBezTo>
                  <a:cubicBezTo>
                    <a:pt x="80" y="26"/>
                    <a:pt x="73" y="22"/>
                    <a:pt x="69" y="20"/>
                  </a:cubicBezTo>
                  <a:cubicBezTo>
                    <a:pt x="65" y="19"/>
                    <a:pt x="65" y="7"/>
                    <a:pt x="63" y="7"/>
                  </a:cubicBezTo>
                  <a:cubicBezTo>
                    <a:pt x="62" y="7"/>
                    <a:pt x="58" y="3"/>
                    <a:pt x="57" y="0"/>
                  </a:cubicBezTo>
                  <a:cubicBezTo>
                    <a:pt x="54" y="1"/>
                    <a:pt x="51" y="2"/>
                    <a:pt x="49" y="2"/>
                  </a:cubicBezTo>
                  <a:cubicBezTo>
                    <a:pt x="46" y="2"/>
                    <a:pt x="42" y="5"/>
                    <a:pt x="41" y="7"/>
                  </a:cubicBezTo>
                  <a:cubicBezTo>
                    <a:pt x="40" y="9"/>
                    <a:pt x="37" y="4"/>
                    <a:pt x="35" y="3"/>
                  </a:cubicBezTo>
                  <a:cubicBezTo>
                    <a:pt x="33" y="1"/>
                    <a:pt x="25" y="6"/>
                    <a:pt x="22" y="6"/>
                  </a:cubicBezTo>
                  <a:cubicBezTo>
                    <a:pt x="20" y="7"/>
                    <a:pt x="12" y="8"/>
                    <a:pt x="12" y="8"/>
                  </a:cubicBezTo>
                  <a:cubicBezTo>
                    <a:pt x="12" y="8"/>
                    <a:pt x="12" y="42"/>
                    <a:pt x="12" y="46"/>
                  </a:cubicBezTo>
                  <a:cubicBezTo>
                    <a:pt x="12" y="51"/>
                    <a:pt x="0" y="48"/>
                    <a:pt x="0" y="51"/>
                  </a:cubicBezTo>
                  <a:cubicBezTo>
                    <a:pt x="0" y="52"/>
                    <a:pt x="0" y="67"/>
                    <a:pt x="0" y="84"/>
                  </a:cubicBezTo>
                  <a:cubicBezTo>
                    <a:pt x="3" y="85"/>
                    <a:pt x="5" y="86"/>
                    <a:pt x="6" y="87"/>
                  </a:cubicBezTo>
                  <a:cubicBezTo>
                    <a:pt x="7" y="91"/>
                    <a:pt x="10" y="98"/>
                    <a:pt x="9" y="100"/>
                  </a:cubicBezTo>
                  <a:cubicBezTo>
                    <a:pt x="9" y="102"/>
                    <a:pt x="7" y="101"/>
                    <a:pt x="7" y="103"/>
                  </a:cubicBezTo>
                  <a:cubicBezTo>
                    <a:pt x="7" y="105"/>
                    <a:pt x="6" y="108"/>
                    <a:pt x="9" y="108"/>
                  </a:cubicBezTo>
                  <a:cubicBezTo>
                    <a:pt x="12" y="108"/>
                    <a:pt x="18" y="110"/>
                    <a:pt x="20" y="107"/>
                  </a:cubicBezTo>
                  <a:cubicBezTo>
                    <a:pt x="23" y="104"/>
                    <a:pt x="30" y="98"/>
                    <a:pt x="31" y="95"/>
                  </a:cubicBezTo>
                  <a:cubicBezTo>
                    <a:pt x="31" y="92"/>
                    <a:pt x="33" y="86"/>
                    <a:pt x="38" y="89"/>
                  </a:cubicBezTo>
                  <a:cubicBezTo>
                    <a:pt x="44" y="93"/>
                    <a:pt x="44" y="94"/>
                    <a:pt x="52" y="94"/>
                  </a:cubicBezTo>
                  <a:cubicBezTo>
                    <a:pt x="59" y="94"/>
                    <a:pt x="61" y="93"/>
                    <a:pt x="62" y="89"/>
                  </a:cubicBezTo>
                  <a:cubicBezTo>
                    <a:pt x="64" y="84"/>
                    <a:pt x="62" y="80"/>
                    <a:pt x="67" y="80"/>
                  </a:cubicBezTo>
                  <a:cubicBezTo>
                    <a:pt x="71" y="80"/>
                    <a:pt x="76" y="76"/>
                    <a:pt x="76" y="73"/>
                  </a:cubicBezTo>
                  <a:cubicBezTo>
                    <a:pt x="76" y="70"/>
                    <a:pt x="78" y="66"/>
                    <a:pt x="81" y="66"/>
                  </a:cubicBezTo>
                  <a:cubicBezTo>
                    <a:pt x="84" y="66"/>
                    <a:pt x="89" y="62"/>
                    <a:pt x="90" y="59"/>
                  </a:cubicBezTo>
                  <a:cubicBezTo>
                    <a:pt x="91" y="56"/>
                    <a:pt x="95" y="57"/>
                    <a:pt x="97" y="55"/>
                  </a:cubicBezTo>
                  <a:cubicBezTo>
                    <a:pt x="98" y="54"/>
                    <a:pt x="99" y="52"/>
                    <a:pt x="101" y="49"/>
                  </a:cubicBezTo>
                  <a:cubicBezTo>
                    <a:pt x="101" y="49"/>
                    <a:pt x="101" y="49"/>
                    <a:pt x="101" y="49"/>
                  </a:cubicBezTo>
                  <a:cubicBezTo>
                    <a:pt x="101" y="47"/>
                    <a:pt x="100" y="44"/>
                    <a:pt x="93" y="4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3" name="Freeform 9">
              <a:extLst>
                <a:ext uri="{FF2B5EF4-FFF2-40B4-BE49-F238E27FC236}">
                  <a16:creationId xmlns="" xmlns:a16="http://schemas.microsoft.com/office/drawing/2014/main" id="{F97B4C55-697F-471A-924D-9CB5B65CC2FC}"/>
                </a:ext>
              </a:extLst>
            </p:cNvPr>
            <p:cNvSpPr>
              <a:spLocks/>
            </p:cNvSpPr>
            <p:nvPr/>
          </p:nvSpPr>
          <p:spPr bwMode="auto">
            <a:xfrm>
              <a:off x="4949825" y="3865563"/>
              <a:ext cx="31750" cy="41275"/>
            </a:xfrm>
            <a:custGeom>
              <a:avLst/>
              <a:gdLst>
                <a:gd name="T0" fmla="*/ 7 w 15"/>
                <a:gd name="T1" fmla="*/ 0 h 19"/>
                <a:gd name="T2" fmla="*/ 0 w 15"/>
                <a:gd name="T3" fmla="*/ 9 h 19"/>
                <a:gd name="T4" fmla="*/ 7 w 15"/>
                <a:gd name="T5" fmla="*/ 19 h 19"/>
                <a:gd name="T6" fmla="*/ 13 w 15"/>
                <a:gd name="T7" fmla="*/ 17 h 19"/>
                <a:gd name="T8" fmla="*/ 15 w 15"/>
                <a:gd name="T9" fmla="*/ 14 h 19"/>
                <a:gd name="T10" fmla="*/ 14 w 15"/>
                <a:gd name="T11" fmla="*/ 4 h 19"/>
                <a:gd name="T12" fmla="*/ 7 w 1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7" y="0"/>
                  </a:moveTo>
                  <a:cubicBezTo>
                    <a:pt x="5" y="0"/>
                    <a:pt x="0" y="7"/>
                    <a:pt x="0" y="9"/>
                  </a:cubicBezTo>
                  <a:cubicBezTo>
                    <a:pt x="0" y="10"/>
                    <a:pt x="3" y="19"/>
                    <a:pt x="7" y="19"/>
                  </a:cubicBezTo>
                  <a:cubicBezTo>
                    <a:pt x="10" y="19"/>
                    <a:pt x="13" y="19"/>
                    <a:pt x="13" y="17"/>
                  </a:cubicBezTo>
                  <a:cubicBezTo>
                    <a:pt x="13" y="15"/>
                    <a:pt x="14" y="14"/>
                    <a:pt x="15" y="14"/>
                  </a:cubicBezTo>
                  <a:cubicBezTo>
                    <a:pt x="15" y="11"/>
                    <a:pt x="14" y="7"/>
                    <a:pt x="14" y="4"/>
                  </a:cubicBezTo>
                  <a:cubicBezTo>
                    <a:pt x="12" y="2"/>
                    <a:pt x="9" y="0"/>
                    <a:pt x="7" y="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4" name="Freeform 8">
              <a:extLst>
                <a:ext uri="{FF2B5EF4-FFF2-40B4-BE49-F238E27FC236}">
                  <a16:creationId xmlns="" xmlns:a16="http://schemas.microsoft.com/office/drawing/2014/main" id="{FEFCAA2D-2245-49FC-87A3-230A483595CA}"/>
                </a:ext>
              </a:extLst>
            </p:cNvPr>
            <p:cNvSpPr>
              <a:spLocks/>
            </p:cNvSpPr>
            <p:nvPr/>
          </p:nvSpPr>
          <p:spPr bwMode="auto">
            <a:xfrm>
              <a:off x="4862512" y="3935413"/>
              <a:ext cx="52388" cy="57150"/>
            </a:xfrm>
            <a:custGeom>
              <a:avLst/>
              <a:gdLst>
                <a:gd name="T0" fmla="*/ 18 w 25"/>
                <a:gd name="T1" fmla="*/ 2 h 27"/>
                <a:gd name="T2" fmla="*/ 7 w 25"/>
                <a:gd name="T3" fmla="*/ 7 h 27"/>
                <a:gd name="T4" fmla="*/ 0 w 25"/>
                <a:gd name="T5" fmla="*/ 17 h 27"/>
                <a:gd name="T6" fmla="*/ 7 w 25"/>
                <a:gd name="T7" fmla="*/ 26 h 27"/>
                <a:gd name="T8" fmla="*/ 11 w 25"/>
                <a:gd name="T9" fmla="*/ 27 h 27"/>
                <a:gd name="T10" fmla="*/ 14 w 25"/>
                <a:gd name="T11" fmla="*/ 21 h 27"/>
                <a:gd name="T12" fmla="*/ 21 w 25"/>
                <a:gd name="T13" fmla="*/ 19 h 27"/>
                <a:gd name="T14" fmla="*/ 25 w 25"/>
                <a:gd name="T15" fmla="*/ 11 h 27"/>
                <a:gd name="T16" fmla="*/ 18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8" y="2"/>
                  </a:moveTo>
                  <a:cubicBezTo>
                    <a:pt x="17" y="0"/>
                    <a:pt x="8" y="4"/>
                    <a:pt x="7" y="7"/>
                  </a:cubicBezTo>
                  <a:cubicBezTo>
                    <a:pt x="5" y="10"/>
                    <a:pt x="0" y="17"/>
                    <a:pt x="0" y="17"/>
                  </a:cubicBezTo>
                  <a:cubicBezTo>
                    <a:pt x="7" y="26"/>
                    <a:pt x="7" y="26"/>
                    <a:pt x="7" y="26"/>
                  </a:cubicBezTo>
                  <a:cubicBezTo>
                    <a:pt x="11" y="27"/>
                    <a:pt x="11" y="27"/>
                    <a:pt x="11" y="27"/>
                  </a:cubicBezTo>
                  <a:cubicBezTo>
                    <a:pt x="11" y="27"/>
                    <a:pt x="13" y="24"/>
                    <a:pt x="14" y="21"/>
                  </a:cubicBezTo>
                  <a:cubicBezTo>
                    <a:pt x="15" y="18"/>
                    <a:pt x="21" y="22"/>
                    <a:pt x="21" y="19"/>
                  </a:cubicBezTo>
                  <a:cubicBezTo>
                    <a:pt x="21" y="16"/>
                    <a:pt x="25" y="14"/>
                    <a:pt x="25" y="11"/>
                  </a:cubicBezTo>
                  <a:cubicBezTo>
                    <a:pt x="25" y="8"/>
                    <a:pt x="19" y="5"/>
                    <a:pt x="18" y="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5" name="Freeform 9">
              <a:extLst>
                <a:ext uri="{FF2B5EF4-FFF2-40B4-BE49-F238E27FC236}">
                  <a16:creationId xmlns="" xmlns:a16="http://schemas.microsoft.com/office/drawing/2014/main" id="{7525F13A-F1EC-4133-88B5-E45A4BED0CFB}"/>
                </a:ext>
              </a:extLst>
            </p:cNvPr>
            <p:cNvSpPr>
              <a:spLocks noEditPoints="1"/>
            </p:cNvSpPr>
            <p:nvPr/>
          </p:nvSpPr>
          <p:spPr bwMode="auto">
            <a:xfrm>
              <a:off x="4616450" y="3770313"/>
              <a:ext cx="384175" cy="339725"/>
            </a:xfrm>
            <a:custGeom>
              <a:avLst/>
              <a:gdLst>
                <a:gd name="T0" fmla="*/ 172 w 181"/>
                <a:gd name="T1" fmla="*/ 60 h 160"/>
                <a:gd name="T2" fmla="*/ 172 w 181"/>
                <a:gd name="T3" fmla="*/ 59 h 160"/>
                <a:gd name="T4" fmla="*/ 170 w 181"/>
                <a:gd name="T5" fmla="*/ 62 h 160"/>
                <a:gd name="T6" fmla="*/ 164 w 181"/>
                <a:gd name="T7" fmla="*/ 64 h 160"/>
                <a:gd name="T8" fmla="*/ 157 w 181"/>
                <a:gd name="T9" fmla="*/ 54 h 160"/>
                <a:gd name="T10" fmla="*/ 164 w 181"/>
                <a:gd name="T11" fmla="*/ 45 h 160"/>
                <a:gd name="T12" fmla="*/ 171 w 181"/>
                <a:gd name="T13" fmla="*/ 49 h 160"/>
                <a:gd name="T14" fmla="*/ 171 w 181"/>
                <a:gd name="T15" fmla="*/ 47 h 160"/>
                <a:gd name="T16" fmla="*/ 170 w 181"/>
                <a:gd name="T17" fmla="*/ 26 h 160"/>
                <a:gd name="T18" fmla="*/ 163 w 181"/>
                <a:gd name="T19" fmla="*/ 5 h 160"/>
                <a:gd name="T20" fmla="*/ 150 w 181"/>
                <a:gd name="T21" fmla="*/ 2 h 160"/>
                <a:gd name="T22" fmla="*/ 139 w 181"/>
                <a:gd name="T23" fmla="*/ 0 h 160"/>
                <a:gd name="T24" fmla="*/ 135 w 181"/>
                <a:gd name="T25" fmla="*/ 6 h 160"/>
                <a:gd name="T26" fmla="*/ 128 w 181"/>
                <a:gd name="T27" fmla="*/ 10 h 160"/>
                <a:gd name="T28" fmla="*/ 119 w 181"/>
                <a:gd name="T29" fmla="*/ 17 h 160"/>
                <a:gd name="T30" fmla="*/ 114 w 181"/>
                <a:gd name="T31" fmla="*/ 24 h 160"/>
                <a:gd name="T32" fmla="*/ 105 w 181"/>
                <a:gd name="T33" fmla="*/ 31 h 160"/>
                <a:gd name="T34" fmla="*/ 100 w 181"/>
                <a:gd name="T35" fmla="*/ 40 h 160"/>
                <a:gd name="T36" fmla="*/ 90 w 181"/>
                <a:gd name="T37" fmla="*/ 45 h 160"/>
                <a:gd name="T38" fmla="*/ 76 w 181"/>
                <a:gd name="T39" fmla="*/ 40 h 160"/>
                <a:gd name="T40" fmla="*/ 69 w 181"/>
                <a:gd name="T41" fmla="*/ 46 h 160"/>
                <a:gd name="T42" fmla="*/ 58 w 181"/>
                <a:gd name="T43" fmla="*/ 58 h 160"/>
                <a:gd name="T44" fmla="*/ 47 w 181"/>
                <a:gd name="T45" fmla="*/ 59 h 160"/>
                <a:gd name="T46" fmla="*/ 45 w 181"/>
                <a:gd name="T47" fmla="*/ 54 h 160"/>
                <a:gd name="T48" fmla="*/ 47 w 181"/>
                <a:gd name="T49" fmla="*/ 51 h 160"/>
                <a:gd name="T50" fmla="*/ 44 w 181"/>
                <a:gd name="T51" fmla="*/ 38 h 160"/>
                <a:gd name="T52" fmla="*/ 38 w 181"/>
                <a:gd name="T53" fmla="*/ 35 h 160"/>
                <a:gd name="T54" fmla="*/ 38 w 181"/>
                <a:gd name="T55" fmla="*/ 76 h 160"/>
                <a:gd name="T56" fmla="*/ 31 w 181"/>
                <a:gd name="T57" fmla="*/ 83 h 160"/>
                <a:gd name="T58" fmla="*/ 17 w 181"/>
                <a:gd name="T59" fmla="*/ 84 h 160"/>
                <a:gd name="T60" fmla="*/ 11 w 181"/>
                <a:gd name="T61" fmla="*/ 76 h 160"/>
                <a:gd name="T62" fmla="*/ 4 w 181"/>
                <a:gd name="T63" fmla="*/ 79 h 160"/>
                <a:gd name="T64" fmla="*/ 0 w 181"/>
                <a:gd name="T65" fmla="*/ 80 h 160"/>
                <a:gd name="T66" fmla="*/ 8 w 181"/>
                <a:gd name="T67" fmla="*/ 98 h 160"/>
                <a:gd name="T68" fmla="*/ 19 w 181"/>
                <a:gd name="T69" fmla="*/ 120 h 160"/>
                <a:gd name="T70" fmla="*/ 19 w 181"/>
                <a:gd name="T71" fmla="*/ 131 h 160"/>
                <a:gd name="T72" fmla="*/ 19 w 181"/>
                <a:gd name="T73" fmla="*/ 140 h 160"/>
                <a:gd name="T74" fmla="*/ 23 w 181"/>
                <a:gd name="T75" fmla="*/ 150 h 160"/>
                <a:gd name="T76" fmla="*/ 27 w 181"/>
                <a:gd name="T77" fmla="*/ 153 h 160"/>
                <a:gd name="T78" fmla="*/ 33 w 181"/>
                <a:gd name="T79" fmla="*/ 157 h 160"/>
                <a:gd name="T80" fmla="*/ 41 w 181"/>
                <a:gd name="T81" fmla="*/ 157 h 160"/>
                <a:gd name="T82" fmla="*/ 54 w 181"/>
                <a:gd name="T83" fmla="*/ 153 h 160"/>
                <a:gd name="T84" fmla="*/ 64 w 181"/>
                <a:gd name="T85" fmla="*/ 149 h 160"/>
                <a:gd name="T86" fmla="*/ 82 w 181"/>
                <a:gd name="T87" fmla="*/ 149 h 160"/>
                <a:gd name="T88" fmla="*/ 93 w 181"/>
                <a:gd name="T89" fmla="*/ 148 h 160"/>
                <a:gd name="T90" fmla="*/ 100 w 181"/>
                <a:gd name="T91" fmla="*/ 146 h 160"/>
                <a:gd name="T92" fmla="*/ 109 w 181"/>
                <a:gd name="T93" fmla="*/ 143 h 160"/>
                <a:gd name="T94" fmla="*/ 132 w 181"/>
                <a:gd name="T95" fmla="*/ 128 h 160"/>
                <a:gd name="T96" fmla="*/ 159 w 181"/>
                <a:gd name="T97" fmla="*/ 96 h 160"/>
                <a:gd name="T98" fmla="*/ 175 w 181"/>
                <a:gd name="T99" fmla="*/ 78 h 160"/>
                <a:gd name="T100" fmla="*/ 181 w 181"/>
                <a:gd name="T101" fmla="*/ 59 h 160"/>
                <a:gd name="T102" fmla="*/ 172 w 181"/>
                <a:gd name="T103" fmla="*/ 60 h 160"/>
                <a:gd name="T104" fmla="*/ 137 w 181"/>
                <a:gd name="T105" fmla="*/ 97 h 160"/>
                <a:gd name="T106" fmla="*/ 130 w 181"/>
                <a:gd name="T107" fmla="*/ 99 h 160"/>
                <a:gd name="T108" fmla="*/ 127 w 181"/>
                <a:gd name="T109" fmla="*/ 105 h 160"/>
                <a:gd name="T110" fmla="*/ 123 w 181"/>
                <a:gd name="T111" fmla="*/ 104 h 160"/>
                <a:gd name="T112" fmla="*/ 116 w 181"/>
                <a:gd name="T113" fmla="*/ 95 h 160"/>
                <a:gd name="T114" fmla="*/ 123 w 181"/>
                <a:gd name="T115" fmla="*/ 85 h 160"/>
                <a:gd name="T116" fmla="*/ 134 w 181"/>
                <a:gd name="T117" fmla="*/ 80 h 160"/>
                <a:gd name="T118" fmla="*/ 141 w 181"/>
                <a:gd name="T119" fmla="*/ 89 h 160"/>
                <a:gd name="T120" fmla="*/ 137 w 181"/>
                <a:gd name="T121"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 h="160">
                  <a:moveTo>
                    <a:pt x="172" y="60"/>
                  </a:moveTo>
                  <a:cubicBezTo>
                    <a:pt x="172" y="60"/>
                    <a:pt x="172" y="59"/>
                    <a:pt x="172" y="59"/>
                  </a:cubicBezTo>
                  <a:cubicBezTo>
                    <a:pt x="171" y="59"/>
                    <a:pt x="170" y="60"/>
                    <a:pt x="170" y="62"/>
                  </a:cubicBezTo>
                  <a:cubicBezTo>
                    <a:pt x="170" y="64"/>
                    <a:pt x="167" y="64"/>
                    <a:pt x="164" y="64"/>
                  </a:cubicBezTo>
                  <a:cubicBezTo>
                    <a:pt x="160" y="64"/>
                    <a:pt x="157" y="55"/>
                    <a:pt x="157" y="54"/>
                  </a:cubicBezTo>
                  <a:cubicBezTo>
                    <a:pt x="157" y="52"/>
                    <a:pt x="162" y="45"/>
                    <a:pt x="164" y="45"/>
                  </a:cubicBezTo>
                  <a:cubicBezTo>
                    <a:pt x="166" y="45"/>
                    <a:pt x="169" y="47"/>
                    <a:pt x="171" y="49"/>
                  </a:cubicBezTo>
                  <a:cubicBezTo>
                    <a:pt x="171" y="48"/>
                    <a:pt x="171" y="47"/>
                    <a:pt x="171" y="47"/>
                  </a:cubicBezTo>
                  <a:cubicBezTo>
                    <a:pt x="171" y="45"/>
                    <a:pt x="173" y="28"/>
                    <a:pt x="170" y="26"/>
                  </a:cubicBezTo>
                  <a:cubicBezTo>
                    <a:pt x="167" y="24"/>
                    <a:pt x="164" y="7"/>
                    <a:pt x="163" y="5"/>
                  </a:cubicBezTo>
                  <a:cubicBezTo>
                    <a:pt x="162" y="3"/>
                    <a:pt x="151" y="4"/>
                    <a:pt x="150" y="2"/>
                  </a:cubicBezTo>
                  <a:cubicBezTo>
                    <a:pt x="148" y="0"/>
                    <a:pt x="139" y="2"/>
                    <a:pt x="139" y="0"/>
                  </a:cubicBezTo>
                  <a:cubicBezTo>
                    <a:pt x="137" y="3"/>
                    <a:pt x="136" y="5"/>
                    <a:pt x="135" y="6"/>
                  </a:cubicBezTo>
                  <a:cubicBezTo>
                    <a:pt x="133" y="8"/>
                    <a:pt x="129" y="7"/>
                    <a:pt x="128" y="10"/>
                  </a:cubicBezTo>
                  <a:cubicBezTo>
                    <a:pt x="127" y="13"/>
                    <a:pt x="122" y="17"/>
                    <a:pt x="119" y="17"/>
                  </a:cubicBezTo>
                  <a:cubicBezTo>
                    <a:pt x="116" y="17"/>
                    <a:pt x="114" y="21"/>
                    <a:pt x="114" y="24"/>
                  </a:cubicBezTo>
                  <a:cubicBezTo>
                    <a:pt x="114" y="27"/>
                    <a:pt x="109" y="31"/>
                    <a:pt x="105" y="31"/>
                  </a:cubicBezTo>
                  <a:cubicBezTo>
                    <a:pt x="100" y="31"/>
                    <a:pt x="102" y="35"/>
                    <a:pt x="100" y="40"/>
                  </a:cubicBezTo>
                  <a:cubicBezTo>
                    <a:pt x="99" y="44"/>
                    <a:pt x="97" y="45"/>
                    <a:pt x="90" y="45"/>
                  </a:cubicBezTo>
                  <a:cubicBezTo>
                    <a:pt x="82" y="45"/>
                    <a:pt x="82" y="44"/>
                    <a:pt x="76" y="40"/>
                  </a:cubicBezTo>
                  <a:cubicBezTo>
                    <a:pt x="71" y="37"/>
                    <a:pt x="69" y="43"/>
                    <a:pt x="69" y="46"/>
                  </a:cubicBezTo>
                  <a:cubicBezTo>
                    <a:pt x="68" y="49"/>
                    <a:pt x="61" y="55"/>
                    <a:pt x="58" y="58"/>
                  </a:cubicBezTo>
                  <a:cubicBezTo>
                    <a:pt x="56" y="61"/>
                    <a:pt x="50" y="59"/>
                    <a:pt x="47" y="59"/>
                  </a:cubicBezTo>
                  <a:cubicBezTo>
                    <a:pt x="44" y="59"/>
                    <a:pt x="45" y="56"/>
                    <a:pt x="45" y="54"/>
                  </a:cubicBezTo>
                  <a:cubicBezTo>
                    <a:pt x="45" y="52"/>
                    <a:pt x="47" y="53"/>
                    <a:pt x="47" y="51"/>
                  </a:cubicBezTo>
                  <a:cubicBezTo>
                    <a:pt x="48" y="49"/>
                    <a:pt x="45" y="42"/>
                    <a:pt x="44" y="38"/>
                  </a:cubicBezTo>
                  <a:cubicBezTo>
                    <a:pt x="43" y="37"/>
                    <a:pt x="41" y="36"/>
                    <a:pt x="38" y="35"/>
                  </a:cubicBezTo>
                  <a:cubicBezTo>
                    <a:pt x="38" y="54"/>
                    <a:pt x="38" y="74"/>
                    <a:pt x="38" y="76"/>
                  </a:cubicBezTo>
                  <a:cubicBezTo>
                    <a:pt x="38" y="80"/>
                    <a:pt x="32" y="81"/>
                    <a:pt x="31" y="83"/>
                  </a:cubicBezTo>
                  <a:cubicBezTo>
                    <a:pt x="30" y="85"/>
                    <a:pt x="21" y="84"/>
                    <a:pt x="17" y="84"/>
                  </a:cubicBezTo>
                  <a:cubicBezTo>
                    <a:pt x="12" y="84"/>
                    <a:pt x="13" y="79"/>
                    <a:pt x="11" y="76"/>
                  </a:cubicBezTo>
                  <a:cubicBezTo>
                    <a:pt x="8" y="72"/>
                    <a:pt x="4" y="77"/>
                    <a:pt x="4" y="79"/>
                  </a:cubicBezTo>
                  <a:cubicBezTo>
                    <a:pt x="4" y="81"/>
                    <a:pt x="2" y="80"/>
                    <a:pt x="0" y="80"/>
                  </a:cubicBezTo>
                  <a:cubicBezTo>
                    <a:pt x="3" y="86"/>
                    <a:pt x="6" y="93"/>
                    <a:pt x="8" y="98"/>
                  </a:cubicBezTo>
                  <a:cubicBezTo>
                    <a:pt x="11" y="107"/>
                    <a:pt x="17" y="115"/>
                    <a:pt x="19" y="120"/>
                  </a:cubicBezTo>
                  <a:cubicBezTo>
                    <a:pt x="21" y="126"/>
                    <a:pt x="22" y="130"/>
                    <a:pt x="19" y="131"/>
                  </a:cubicBezTo>
                  <a:cubicBezTo>
                    <a:pt x="15" y="131"/>
                    <a:pt x="15" y="134"/>
                    <a:pt x="19" y="140"/>
                  </a:cubicBezTo>
                  <a:cubicBezTo>
                    <a:pt x="23" y="146"/>
                    <a:pt x="20" y="149"/>
                    <a:pt x="23" y="150"/>
                  </a:cubicBezTo>
                  <a:cubicBezTo>
                    <a:pt x="26" y="150"/>
                    <a:pt x="25" y="152"/>
                    <a:pt x="27" y="153"/>
                  </a:cubicBezTo>
                  <a:cubicBezTo>
                    <a:pt x="30" y="153"/>
                    <a:pt x="32" y="155"/>
                    <a:pt x="33" y="157"/>
                  </a:cubicBezTo>
                  <a:cubicBezTo>
                    <a:pt x="35" y="160"/>
                    <a:pt x="39" y="160"/>
                    <a:pt x="41" y="157"/>
                  </a:cubicBezTo>
                  <a:cubicBezTo>
                    <a:pt x="43" y="154"/>
                    <a:pt x="48" y="153"/>
                    <a:pt x="54" y="153"/>
                  </a:cubicBezTo>
                  <a:cubicBezTo>
                    <a:pt x="60" y="153"/>
                    <a:pt x="59" y="151"/>
                    <a:pt x="64" y="149"/>
                  </a:cubicBezTo>
                  <a:cubicBezTo>
                    <a:pt x="70" y="148"/>
                    <a:pt x="77" y="147"/>
                    <a:pt x="82" y="149"/>
                  </a:cubicBezTo>
                  <a:cubicBezTo>
                    <a:pt x="87" y="151"/>
                    <a:pt x="90" y="149"/>
                    <a:pt x="93" y="148"/>
                  </a:cubicBezTo>
                  <a:cubicBezTo>
                    <a:pt x="95" y="146"/>
                    <a:pt x="99" y="150"/>
                    <a:pt x="100" y="146"/>
                  </a:cubicBezTo>
                  <a:cubicBezTo>
                    <a:pt x="100" y="142"/>
                    <a:pt x="105" y="143"/>
                    <a:pt x="109" y="143"/>
                  </a:cubicBezTo>
                  <a:cubicBezTo>
                    <a:pt x="113" y="143"/>
                    <a:pt x="124" y="136"/>
                    <a:pt x="132" y="128"/>
                  </a:cubicBezTo>
                  <a:cubicBezTo>
                    <a:pt x="141" y="121"/>
                    <a:pt x="154" y="103"/>
                    <a:pt x="159" y="96"/>
                  </a:cubicBezTo>
                  <a:cubicBezTo>
                    <a:pt x="164" y="88"/>
                    <a:pt x="171" y="81"/>
                    <a:pt x="175" y="78"/>
                  </a:cubicBezTo>
                  <a:cubicBezTo>
                    <a:pt x="178" y="75"/>
                    <a:pt x="180" y="66"/>
                    <a:pt x="181" y="59"/>
                  </a:cubicBezTo>
                  <a:cubicBezTo>
                    <a:pt x="177" y="59"/>
                    <a:pt x="172" y="60"/>
                    <a:pt x="172" y="60"/>
                  </a:cubicBezTo>
                  <a:close/>
                  <a:moveTo>
                    <a:pt x="137" y="97"/>
                  </a:moveTo>
                  <a:cubicBezTo>
                    <a:pt x="137" y="100"/>
                    <a:pt x="131" y="96"/>
                    <a:pt x="130" y="99"/>
                  </a:cubicBezTo>
                  <a:cubicBezTo>
                    <a:pt x="129" y="102"/>
                    <a:pt x="127" y="105"/>
                    <a:pt x="127" y="105"/>
                  </a:cubicBezTo>
                  <a:cubicBezTo>
                    <a:pt x="123" y="104"/>
                    <a:pt x="123" y="104"/>
                    <a:pt x="123" y="104"/>
                  </a:cubicBezTo>
                  <a:cubicBezTo>
                    <a:pt x="116" y="95"/>
                    <a:pt x="116" y="95"/>
                    <a:pt x="116" y="95"/>
                  </a:cubicBezTo>
                  <a:cubicBezTo>
                    <a:pt x="116" y="95"/>
                    <a:pt x="121" y="88"/>
                    <a:pt x="123" y="85"/>
                  </a:cubicBezTo>
                  <a:cubicBezTo>
                    <a:pt x="124" y="82"/>
                    <a:pt x="133" y="78"/>
                    <a:pt x="134" y="80"/>
                  </a:cubicBezTo>
                  <a:cubicBezTo>
                    <a:pt x="135" y="83"/>
                    <a:pt x="141" y="86"/>
                    <a:pt x="141" y="89"/>
                  </a:cubicBezTo>
                  <a:cubicBezTo>
                    <a:pt x="141" y="92"/>
                    <a:pt x="137" y="94"/>
                    <a:pt x="137" y="9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6" name="Freeform 10">
              <a:extLst>
                <a:ext uri="{FF2B5EF4-FFF2-40B4-BE49-F238E27FC236}">
                  <a16:creationId xmlns="" xmlns:a16="http://schemas.microsoft.com/office/drawing/2014/main" id="{03766378-840C-46B2-A4D1-2582A3AB39AB}"/>
                </a:ext>
              </a:extLst>
            </p:cNvPr>
            <p:cNvSpPr>
              <a:spLocks/>
            </p:cNvSpPr>
            <p:nvPr/>
          </p:nvSpPr>
          <p:spPr bwMode="auto">
            <a:xfrm>
              <a:off x="4514850" y="3375026"/>
              <a:ext cx="277813" cy="296863"/>
            </a:xfrm>
            <a:custGeom>
              <a:avLst/>
              <a:gdLst>
                <a:gd name="T0" fmla="*/ 7 w 131"/>
                <a:gd name="T1" fmla="*/ 129 h 140"/>
                <a:gd name="T2" fmla="*/ 12 w 131"/>
                <a:gd name="T3" fmla="*/ 131 h 140"/>
                <a:gd name="T4" fmla="*/ 23 w 131"/>
                <a:gd name="T5" fmla="*/ 132 h 140"/>
                <a:gd name="T6" fmla="*/ 33 w 131"/>
                <a:gd name="T7" fmla="*/ 135 h 140"/>
                <a:gd name="T8" fmla="*/ 72 w 131"/>
                <a:gd name="T9" fmla="*/ 135 h 140"/>
                <a:gd name="T10" fmla="*/ 76 w 131"/>
                <a:gd name="T11" fmla="*/ 139 h 140"/>
                <a:gd name="T12" fmla="*/ 101 w 131"/>
                <a:gd name="T13" fmla="*/ 139 h 140"/>
                <a:gd name="T14" fmla="*/ 118 w 131"/>
                <a:gd name="T15" fmla="*/ 138 h 140"/>
                <a:gd name="T16" fmla="*/ 121 w 131"/>
                <a:gd name="T17" fmla="*/ 137 h 140"/>
                <a:gd name="T18" fmla="*/ 108 w 131"/>
                <a:gd name="T19" fmla="*/ 119 h 140"/>
                <a:gd name="T20" fmla="*/ 109 w 131"/>
                <a:gd name="T21" fmla="*/ 82 h 140"/>
                <a:gd name="T22" fmla="*/ 126 w 131"/>
                <a:gd name="T23" fmla="*/ 82 h 140"/>
                <a:gd name="T24" fmla="*/ 129 w 131"/>
                <a:gd name="T25" fmla="*/ 79 h 140"/>
                <a:gd name="T26" fmla="*/ 131 w 131"/>
                <a:gd name="T27" fmla="*/ 57 h 140"/>
                <a:gd name="T28" fmla="*/ 128 w 131"/>
                <a:gd name="T29" fmla="*/ 57 h 140"/>
                <a:gd name="T30" fmla="*/ 118 w 131"/>
                <a:gd name="T31" fmla="*/ 58 h 140"/>
                <a:gd name="T32" fmla="*/ 112 w 131"/>
                <a:gd name="T33" fmla="*/ 61 h 140"/>
                <a:gd name="T34" fmla="*/ 112 w 131"/>
                <a:gd name="T35" fmla="*/ 52 h 140"/>
                <a:gd name="T36" fmla="*/ 107 w 131"/>
                <a:gd name="T37" fmla="*/ 43 h 140"/>
                <a:gd name="T38" fmla="*/ 108 w 131"/>
                <a:gd name="T39" fmla="*/ 27 h 140"/>
                <a:gd name="T40" fmla="*/ 106 w 131"/>
                <a:gd name="T41" fmla="*/ 18 h 140"/>
                <a:gd name="T42" fmla="*/ 99 w 131"/>
                <a:gd name="T43" fmla="*/ 16 h 140"/>
                <a:gd name="T44" fmla="*/ 93 w 131"/>
                <a:gd name="T45" fmla="*/ 14 h 140"/>
                <a:gd name="T46" fmla="*/ 84 w 131"/>
                <a:gd name="T47" fmla="*/ 14 h 140"/>
                <a:gd name="T48" fmla="*/ 80 w 131"/>
                <a:gd name="T49" fmla="*/ 24 h 140"/>
                <a:gd name="T50" fmla="*/ 67 w 131"/>
                <a:gd name="T51" fmla="*/ 26 h 140"/>
                <a:gd name="T52" fmla="*/ 57 w 131"/>
                <a:gd name="T53" fmla="*/ 19 h 140"/>
                <a:gd name="T54" fmla="*/ 53 w 131"/>
                <a:gd name="T55" fmla="*/ 10 h 140"/>
                <a:gd name="T56" fmla="*/ 51 w 131"/>
                <a:gd name="T57" fmla="*/ 1 h 140"/>
                <a:gd name="T58" fmla="*/ 14 w 131"/>
                <a:gd name="T59" fmla="*/ 1 h 140"/>
                <a:gd name="T60" fmla="*/ 8 w 131"/>
                <a:gd name="T61" fmla="*/ 4 h 140"/>
                <a:gd name="T62" fmla="*/ 18 w 131"/>
                <a:gd name="T63" fmla="*/ 28 h 140"/>
                <a:gd name="T64" fmla="*/ 16 w 131"/>
                <a:gd name="T65" fmla="*/ 40 h 140"/>
                <a:gd name="T66" fmla="*/ 23 w 131"/>
                <a:gd name="T67" fmla="*/ 63 h 140"/>
                <a:gd name="T68" fmla="*/ 15 w 131"/>
                <a:gd name="T69" fmla="*/ 80 h 140"/>
                <a:gd name="T70" fmla="*/ 7 w 131"/>
                <a:gd name="T71" fmla="*/ 101 h 140"/>
                <a:gd name="T72" fmla="*/ 1 w 131"/>
                <a:gd name="T73" fmla="*/ 117 h 140"/>
                <a:gd name="T74" fmla="*/ 0 w 131"/>
                <a:gd name="T75" fmla="*/ 132 h 140"/>
                <a:gd name="T76" fmla="*/ 0 w 131"/>
                <a:gd name="T77" fmla="*/ 133 h 140"/>
                <a:gd name="T78" fmla="*/ 3 w 131"/>
                <a:gd name="T79" fmla="*/ 132 h 140"/>
                <a:gd name="T80" fmla="*/ 7 w 131"/>
                <a:gd name="T81"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7" y="129"/>
                  </a:moveTo>
                  <a:cubicBezTo>
                    <a:pt x="10" y="129"/>
                    <a:pt x="8" y="133"/>
                    <a:pt x="12" y="131"/>
                  </a:cubicBezTo>
                  <a:cubicBezTo>
                    <a:pt x="16" y="130"/>
                    <a:pt x="19" y="130"/>
                    <a:pt x="23" y="132"/>
                  </a:cubicBezTo>
                  <a:cubicBezTo>
                    <a:pt x="26" y="134"/>
                    <a:pt x="29" y="135"/>
                    <a:pt x="33" y="135"/>
                  </a:cubicBezTo>
                  <a:cubicBezTo>
                    <a:pt x="37" y="135"/>
                    <a:pt x="72" y="135"/>
                    <a:pt x="72" y="135"/>
                  </a:cubicBezTo>
                  <a:cubicBezTo>
                    <a:pt x="76" y="139"/>
                    <a:pt x="76" y="139"/>
                    <a:pt x="76" y="139"/>
                  </a:cubicBezTo>
                  <a:cubicBezTo>
                    <a:pt x="76" y="139"/>
                    <a:pt x="97" y="137"/>
                    <a:pt x="101" y="139"/>
                  </a:cubicBezTo>
                  <a:cubicBezTo>
                    <a:pt x="104" y="140"/>
                    <a:pt x="115" y="139"/>
                    <a:pt x="118" y="138"/>
                  </a:cubicBezTo>
                  <a:cubicBezTo>
                    <a:pt x="119" y="137"/>
                    <a:pt x="120" y="137"/>
                    <a:pt x="121" y="137"/>
                  </a:cubicBezTo>
                  <a:cubicBezTo>
                    <a:pt x="108" y="119"/>
                    <a:pt x="108" y="119"/>
                    <a:pt x="108" y="119"/>
                  </a:cubicBezTo>
                  <a:cubicBezTo>
                    <a:pt x="109" y="82"/>
                    <a:pt x="109" y="82"/>
                    <a:pt x="109" y="82"/>
                  </a:cubicBezTo>
                  <a:cubicBezTo>
                    <a:pt x="126" y="82"/>
                    <a:pt x="126" y="82"/>
                    <a:pt x="126" y="82"/>
                  </a:cubicBezTo>
                  <a:cubicBezTo>
                    <a:pt x="129" y="79"/>
                    <a:pt x="129" y="79"/>
                    <a:pt x="129" y="79"/>
                  </a:cubicBezTo>
                  <a:cubicBezTo>
                    <a:pt x="131" y="57"/>
                    <a:pt x="131" y="57"/>
                    <a:pt x="131" y="57"/>
                  </a:cubicBezTo>
                  <a:cubicBezTo>
                    <a:pt x="131" y="57"/>
                    <a:pt x="130" y="56"/>
                    <a:pt x="128" y="57"/>
                  </a:cubicBezTo>
                  <a:cubicBezTo>
                    <a:pt x="125" y="58"/>
                    <a:pt x="122" y="58"/>
                    <a:pt x="118" y="58"/>
                  </a:cubicBezTo>
                  <a:cubicBezTo>
                    <a:pt x="115" y="58"/>
                    <a:pt x="114" y="61"/>
                    <a:pt x="112" y="61"/>
                  </a:cubicBezTo>
                  <a:cubicBezTo>
                    <a:pt x="110" y="60"/>
                    <a:pt x="112" y="54"/>
                    <a:pt x="112" y="52"/>
                  </a:cubicBezTo>
                  <a:cubicBezTo>
                    <a:pt x="113" y="49"/>
                    <a:pt x="109" y="45"/>
                    <a:pt x="107" y="43"/>
                  </a:cubicBezTo>
                  <a:cubicBezTo>
                    <a:pt x="104" y="41"/>
                    <a:pt x="110" y="28"/>
                    <a:pt x="108" y="27"/>
                  </a:cubicBezTo>
                  <a:cubicBezTo>
                    <a:pt x="107" y="25"/>
                    <a:pt x="106" y="21"/>
                    <a:pt x="106" y="18"/>
                  </a:cubicBezTo>
                  <a:cubicBezTo>
                    <a:pt x="106" y="14"/>
                    <a:pt x="104" y="16"/>
                    <a:pt x="99" y="16"/>
                  </a:cubicBezTo>
                  <a:cubicBezTo>
                    <a:pt x="94" y="16"/>
                    <a:pt x="93" y="14"/>
                    <a:pt x="93" y="14"/>
                  </a:cubicBezTo>
                  <a:cubicBezTo>
                    <a:pt x="93" y="14"/>
                    <a:pt x="87" y="12"/>
                    <a:pt x="84" y="14"/>
                  </a:cubicBezTo>
                  <a:cubicBezTo>
                    <a:pt x="81" y="15"/>
                    <a:pt x="82" y="24"/>
                    <a:pt x="80" y="24"/>
                  </a:cubicBezTo>
                  <a:cubicBezTo>
                    <a:pt x="78" y="23"/>
                    <a:pt x="72" y="24"/>
                    <a:pt x="67" y="26"/>
                  </a:cubicBezTo>
                  <a:cubicBezTo>
                    <a:pt x="62" y="27"/>
                    <a:pt x="60" y="25"/>
                    <a:pt x="57" y="19"/>
                  </a:cubicBezTo>
                  <a:cubicBezTo>
                    <a:pt x="55" y="13"/>
                    <a:pt x="52" y="15"/>
                    <a:pt x="53" y="10"/>
                  </a:cubicBezTo>
                  <a:cubicBezTo>
                    <a:pt x="54" y="6"/>
                    <a:pt x="51" y="1"/>
                    <a:pt x="51" y="1"/>
                  </a:cubicBezTo>
                  <a:cubicBezTo>
                    <a:pt x="51" y="1"/>
                    <a:pt x="18" y="0"/>
                    <a:pt x="14" y="1"/>
                  </a:cubicBezTo>
                  <a:cubicBezTo>
                    <a:pt x="13" y="1"/>
                    <a:pt x="10" y="3"/>
                    <a:pt x="8" y="4"/>
                  </a:cubicBezTo>
                  <a:cubicBezTo>
                    <a:pt x="10" y="12"/>
                    <a:pt x="16" y="25"/>
                    <a:pt x="18" y="28"/>
                  </a:cubicBezTo>
                  <a:cubicBezTo>
                    <a:pt x="19" y="31"/>
                    <a:pt x="16" y="34"/>
                    <a:pt x="16" y="40"/>
                  </a:cubicBezTo>
                  <a:cubicBezTo>
                    <a:pt x="16" y="46"/>
                    <a:pt x="22" y="56"/>
                    <a:pt x="23" y="63"/>
                  </a:cubicBezTo>
                  <a:cubicBezTo>
                    <a:pt x="24" y="71"/>
                    <a:pt x="19" y="75"/>
                    <a:pt x="15" y="80"/>
                  </a:cubicBezTo>
                  <a:cubicBezTo>
                    <a:pt x="11" y="84"/>
                    <a:pt x="7" y="95"/>
                    <a:pt x="7" y="101"/>
                  </a:cubicBezTo>
                  <a:cubicBezTo>
                    <a:pt x="7" y="108"/>
                    <a:pt x="1" y="114"/>
                    <a:pt x="1" y="117"/>
                  </a:cubicBezTo>
                  <a:cubicBezTo>
                    <a:pt x="1" y="120"/>
                    <a:pt x="0" y="129"/>
                    <a:pt x="0" y="132"/>
                  </a:cubicBezTo>
                  <a:cubicBezTo>
                    <a:pt x="0" y="133"/>
                    <a:pt x="0" y="133"/>
                    <a:pt x="0" y="133"/>
                  </a:cubicBezTo>
                  <a:cubicBezTo>
                    <a:pt x="3" y="132"/>
                    <a:pt x="3" y="132"/>
                    <a:pt x="3" y="132"/>
                  </a:cubicBezTo>
                  <a:cubicBezTo>
                    <a:pt x="3" y="132"/>
                    <a:pt x="4" y="129"/>
                    <a:pt x="7" y="12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7" name="Freeform 11">
              <a:extLst>
                <a:ext uri="{FF2B5EF4-FFF2-40B4-BE49-F238E27FC236}">
                  <a16:creationId xmlns="" xmlns:a16="http://schemas.microsoft.com/office/drawing/2014/main" id="{55C48514-FCD4-46DA-8BBF-B8663A8D69A0}"/>
                </a:ext>
              </a:extLst>
            </p:cNvPr>
            <p:cNvSpPr>
              <a:spLocks/>
            </p:cNvSpPr>
            <p:nvPr/>
          </p:nvSpPr>
          <p:spPr bwMode="auto">
            <a:xfrm>
              <a:off x="4743450" y="3432176"/>
              <a:ext cx="276225" cy="241300"/>
            </a:xfrm>
            <a:custGeom>
              <a:avLst/>
              <a:gdLst>
                <a:gd name="T0" fmla="*/ 100 w 130"/>
                <a:gd name="T1" fmla="*/ 5 h 114"/>
                <a:gd name="T2" fmla="*/ 92 w 130"/>
                <a:gd name="T3" fmla="*/ 0 h 114"/>
                <a:gd name="T4" fmla="*/ 78 w 130"/>
                <a:gd name="T5" fmla="*/ 2 h 114"/>
                <a:gd name="T6" fmla="*/ 75 w 130"/>
                <a:gd name="T7" fmla="*/ 9 h 114"/>
                <a:gd name="T8" fmla="*/ 74 w 130"/>
                <a:gd name="T9" fmla="*/ 15 h 114"/>
                <a:gd name="T10" fmla="*/ 73 w 130"/>
                <a:gd name="T11" fmla="*/ 28 h 114"/>
                <a:gd name="T12" fmla="*/ 71 w 130"/>
                <a:gd name="T13" fmla="*/ 38 h 114"/>
                <a:gd name="T14" fmla="*/ 78 w 130"/>
                <a:gd name="T15" fmla="*/ 47 h 114"/>
                <a:gd name="T16" fmla="*/ 86 w 130"/>
                <a:gd name="T17" fmla="*/ 45 h 114"/>
                <a:gd name="T18" fmla="*/ 87 w 130"/>
                <a:gd name="T19" fmla="*/ 53 h 114"/>
                <a:gd name="T20" fmla="*/ 85 w 130"/>
                <a:gd name="T21" fmla="*/ 58 h 114"/>
                <a:gd name="T22" fmla="*/ 77 w 130"/>
                <a:gd name="T23" fmla="*/ 58 h 114"/>
                <a:gd name="T24" fmla="*/ 73 w 130"/>
                <a:gd name="T25" fmla="*/ 48 h 114"/>
                <a:gd name="T26" fmla="*/ 64 w 130"/>
                <a:gd name="T27" fmla="*/ 46 h 114"/>
                <a:gd name="T28" fmla="*/ 58 w 130"/>
                <a:gd name="T29" fmla="*/ 40 h 114"/>
                <a:gd name="T30" fmla="*/ 54 w 130"/>
                <a:gd name="T31" fmla="*/ 42 h 114"/>
                <a:gd name="T32" fmla="*/ 49 w 130"/>
                <a:gd name="T33" fmla="*/ 43 h 114"/>
                <a:gd name="T34" fmla="*/ 40 w 130"/>
                <a:gd name="T35" fmla="*/ 40 h 114"/>
                <a:gd name="T36" fmla="*/ 36 w 130"/>
                <a:gd name="T37" fmla="*/ 35 h 114"/>
                <a:gd name="T38" fmla="*/ 29 w 130"/>
                <a:gd name="T39" fmla="*/ 35 h 114"/>
                <a:gd name="T40" fmla="*/ 26 w 130"/>
                <a:gd name="T41" fmla="*/ 33 h 114"/>
                <a:gd name="T42" fmla="*/ 23 w 130"/>
                <a:gd name="T43" fmla="*/ 30 h 114"/>
                <a:gd name="T44" fmla="*/ 21 w 130"/>
                <a:gd name="T45" fmla="*/ 52 h 114"/>
                <a:gd name="T46" fmla="*/ 18 w 130"/>
                <a:gd name="T47" fmla="*/ 55 h 114"/>
                <a:gd name="T48" fmla="*/ 1 w 130"/>
                <a:gd name="T49" fmla="*/ 55 h 114"/>
                <a:gd name="T50" fmla="*/ 0 w 130"/>
                <a:gd name="T51" fmla="*/ 92 h 114"/>
                <a:gd name="T52" fmla="*/ 13 w 130"/>
                <a:gd name="T53" fmla="*/ 110 h 114"/>
                <a:gd name="T54" fmla="*/ 34 w 130"/>
                <a:gd name="T55" fmla="*/ 109 h 114"/>
                <a:gd name="T56" fmla="*/ 35 w 130"/>
                <a:gd name="T57" fmla="*/ 111 h 114"/>
                <a:gd name="T58" fmla="*/ 40 w 130"/>
                <a:gd name="T59" fmla="*/ 111 h 114"/>
                <a:gd name="T60" fmla="*/ 55 w 130"/>
                <a:gd name="T61" fmla="*/ 113 h 114"/>
                <a:gd name="T62" fmla="*/ 66 w 130"/>
                <a:gd name="T63" fmla="*/ 100 h 114"/>
                <a:gd name="T64" fmla="*/ 77 w 130"/>
                <a:gd name="T65" fmla="*/ 92 h 114"/>
                <a:gd name="T66" fmla="*/ 83 w 130"/>
                <a:gd name="T67" fmla="*/ 87 h 114"/>
                <a:gd name="T68" fmla="*/ 93 w 130"/>
                <a:gd name="T69" fmla="*/ 86 h 114"/>
                <a:gd name="T70" fmla="*/ 93 w 130"/>
                <a:gd name="T71" fmla="*/ 86 h 114"/>
                <a:gd name="T72" fmla="*/ 91 w 130"/>
                <a:gd name="T73" fmla="*/ 78 h 114"/>
                <a:gd name="T74" fmla="*/ 122 w 130"/>
                <a:gd name="T75" fmla="*/ 67 h 114"/>
                <a:gd name="T76" fmla="*/ 120 w 130"/>
                <a:gd name="T77" fmla="*/ 62 h 114"/>
                <a:gd name="T78" fmla="*/ 122 w 130"/>
                <a:gd name="T79" fmla="*/ 51 h 114"/>
                <a:gd name="T80" fmla="*/ 127 w 130"/>
                <a:gd name="T81" fmla="*/ 48 h 114"/>
                <a:gd name="T82" fmla="*/ 126 w 130"/>
                <a:gd name="T83" fmla="*/ 29 h 114"/>
                <a:gd name="T84" fmla="*/ 130 w 130"/>
                <a:gd name="T85" fmla="*/ 27 h 114"/>
                <a:gd name="T86" fmla="*/ 125 w 130"/>
                <a:gd name="T87" fmla="*/ 15 h 114"/>
                <a:gd name="T88" fmla="*/ 110 w 130"/>
                <a:gd name="T89" fmla="*/ 9 h 114"/>
                <a:gd name="T90" fmla="*/ 100 w 130"/>
                <a:gd name="T9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14">
                  <a:moveTo>
                    <a:pt x="100" y="5"/>
                  </a:moveTo>
                  <a:cubicBezTo>
                    <a:pt x="99" y="5"/>
                    <a:pt x="95" y="2"/>
                    <a:pt x="92" y="0"/>
                  </a:cubicBezTo>
                  <a:cubicBezTo>
                    <a:pt x="90" y="2"/>
                    <a:pt x="82" y="2"/>
                    <a:pt x="78" y="2"/>
                  </a:cubicBezTo>
                  <a:cubicBezTo>
                    <a:pt x="74" y="2"/>
                    <a:pt x="78" y="7"/>
                    <a:pt x="75" y="9"/>
                  </a:cubicBezTo>
                  <a:cubicBezTo>
                    <a:pt x="73" y="11"/>
                    <a:pt x="72" y="14"/>
                    <a:pt x="74" y="15"/>
                  </a:cubicBezTo>
                  <a:cubicBezTo>
                    <a:pt x="76" y="16"/>
                    <a:pt x="73" y="25"/>
                    <a:pt x="73" y="28"/>
                  </a:cubicBezTo>
                  <a:cubicBezTo>
                    <a:pt x="73" y="31"/>
                    <a:pt x="69" y="37"/>
                    <a:pt x="71" y="38"/>
                  </a:cubicBezTo>
                  <a:cubicBezTo>
                    <a:pt x="72" y="39"/>
                    <a:pt x="75" y="46"/>
                    <a:pt x="78" y="47"/>
                  </a:cubicBezTo>
                  <a:cubicBezTo>
                    <a:pt x="82" y="48"/>
                    <a:pt x="84" y="45"/>
                    <a:pt x="86" y="45"/>
                  </a:cubicBezTo>
                  <a:cubicBezTo>
                    <a:pt x="87" y="45"/>
                    <a:pt x="87" y="49"/>
                    <a:pt x="87" y="53"/>
                  </a:cubicBezTo>
                  <a:cubicBezTo>
                    <a:pt x="87" y="56"/>
                    <a:pt x="85" y="58"/>
                    <a:pt x="85" y="58"/>
                  </a:cubicBezTo>
                  <a:cubicBezTo>
                    <a:pt x="85" y="58"/>
                    <a:pt x="80" y="60"/>
                    <a:pt x="77" y="58"/>
                  </a:cubicBezTo>
                  <a:cubicBezTo>
                    <a:pt x="75" y="56"/>
                    <a:pt x="73" y="50"/>
                    <a:pt x="73" y="48"/>
                  </a:cubicBezTo>
                  <a:cubicBezTo>
                    <a:pt x="73" y="46"/>
                    <a:pt x="67" y="46"/>
                    <a:pt x="64" y="46"/>
                  </a:cubicBezTo>
                  <a:cubicBezTo>
                    <a:pt x="62" y="46"/>
                    <a:pt x="59" y="42"/>
                    <a:pt x="58" y="40"/>
                  </a:cubicBezTo>
                  <a:cubicBezTo>
                    <a:pt x="57" y="38"/>
                    <a:pt x="54" y="40"/>
                    <a:pt x="54" y="42"/>
                  </a:cubicBezTo>
                  <a:cubicBezTo>
                    <a:pt x="54" y="43"/>
                    <a:pt x="52" y="43"/>
                    <a:pt x="49" y="43"/>
                  </a:cubicBezTo>
                  <a:cubicBezTo>
                    <a:pt x="47" y="43"/>
                    <a:pt x="42" y="39"/>
                    <a:pt x="40" y="40"/>
                  </a:cubicBezTo>
                  <a:cubicBezTo>
                    <a:pt x="38" y="41"/>
                    <a:pt x="36" y="37"/>
                    <a:pt x="36" y="35"/>
                  </a:cubicBezTo>
                  <a:cubicBezTo>
                    <a:pt x="37" y="33"/>
                    <a:pt x="31" y="34"/>
                    <a:pt x="29" y="35"/>
                  </a:cubicBezTo>
                  <a:cubicBezTo>
                    <a:pt x="27" y="36"/>
                    <a:pt x="26" y="33"/>
                    <a:pt x="26" y="33"/>
                  </a:cubicBezTo>
                  <a:cubicBezTo>
                    <a:pt x="26" y="33"/>
                    <a:pt x="25" y="31"/>
                    <a:pt x="23" y="30"/>
                  </a:cubicBezTo>
                  <a:cubicBezTo>
                    <a:pt x="21" y="52"/>
                    <a:pt x="21" y="52"/>
                    <a:pt x="21" y="52"/>
                  </a:cubicBezTo>
                  <a:cubicBezTo>
                    <a:pt x="18" y="55"/>
                    <a:pt x="18" y="55"/>
                    <a:pt x="18" y="55"/>
                  </a:cubicBezTo>
                  <a:cubicBezTo>
                    <a:pt x="1" y="55"/>
                    <a:pt x="1" y="55"/>
                    <a:pt x="1" y="55"/>
                  </a:cubicBezTo>
                  <a:cubicBezTo>
                    <a:pt x="0" y="92"/>
                    <a:pt x="0" y="92"/>
                    <a:pt x="0" y="92"/>
                  </a:cubicBezTo>
                  <a:cubicBezTo>
                    <a:pt x="13" y="110"/>
                    <a:pt x="13" y="110"/>
                    <a:pt x="13" y="110"/>
                  </a:cubicBezTo>
                  <a:cubicBezTo>
                    <a:pt x="20" y="108"/>
                    <a:pt x="34" y="107"/>
                    <a:pt x="34" y="109"/>
                  </a:cubicBezTo>
                  <a:cubicBezTo>
                    <a:pt x="34" y="110"/>
                    <a:pt x="34" y="111"/>
                    <a:pt x="35" y="111"/>
                  </a:cubicBezTo>
                  <a:cubicBezTo>
                    <a:pt x="37" y="111"/>
                    <a:pt x="39" y="110"/>
                    <a:pt x="40" y="111"/>
                  </a:cubicBezTo>
                  <a:cubicBezTo>
                    <a:pt x="43" y="111"/>
                    <a:pt x="52" y="114"/>
                    <a:pt x="55" y="113"/>
                  </a:cubicBezTo>
                  <a:cubicBezTo>
                    <a:pt x="57" y="112"/>
                    <a:pt x="62" y="102"/>
                    <a:pt x="66" y="100"/>
                  </a:cubicBezTo>
                  <a:cubicBezTo>
                    <a:pt x="71" y="99"/>
                    <a:pt x="77" y="94"/>
                    <a:pt x="77" y="92"/>
                  </a:cubicBezTo>
                  <a:cubicBezTo>
                    <a:pt x="77" y="90"/>
                    <a:pt x="77" y="88"/>
                    <a:pt x="83" y="87"/>
                  </a:cubicBezTo>
                  <a:cubicBezTo>
                    <a:pt x="93" y="86"/>
                    <a:pt x="93" y="86"/>
                    <a:pt x="93" y="86"/>
                  </a:cubicBezTo>
                  <a:cubicBezTo>
                    <a:pt x="93" y="86"/>
                    <a:pt x="93" y="86"/>
                    <a:pt x="93" y="86"/>
                  </a:cubicBezTo>
                  <a:cubicBezTo>
                    <a:pt x="91" y="78"/>
                    <a:pt x="91" y="78"/>
                    <a:pt x="91" y="78"/>
                  </a:cubicBezTo>
                  <a:cubicBezTo>
                    <a:pt x="91" y="78"/>
                    <a:pt x="121" y="67"/>
                    <a:pt x="122" y="67"/>
                  </a:cubicBezTo>
                  <a:cubicBezTo>
                    <a:pt x="121" y="64"/>
                    <a:pt x="120" y="62"/>
                    <a:pt x="120" y="62"/>
                  </a:cubicBezTo>
                  <a:cubicBezTo>
                    <a:pt x="121" y="61"/>
                    <a:pt x="122" y="53"/>
                    <a:pt x="122" y="51"/>
                  </a:cubicBezTo>
                  <a:cubicBezTo>
                    <a:pt x="122" y="48"/>
                    <a:pt x="129" y="50"/>
                    <a:pt x="127" y="48"/>
                  </a:cubicBezTo>
                  <a:cubicBezTo>
                    <a:pt x="124" y="46"/>
                    <a:pt x="125" y="32"/>
                    <a:pt x="126" y="29"/>
                  </a:cubicBezTo>
                  <a:cubicBezTo>
                    <a:pt x="127" y="26"/>
                    <a:pt x="130" y="29"/>
                    <a:pt x="130" y="27"/>
                  </a:cubicBezTo>
                  <a:cubicBezTo>
                    <a:pt x="130" y="25"/>
                    <a:pt x="127" y="17"/>
                    <a:pt x="125" y="15"/>
                  </a:cubicBezTo>
                  <a:cubicBezTo>
                    <a:pt x="124" y="13"/>
                    <a:pt x="113" y="9"/>
                    <a:pt x="110" y="9"/>
                  </a:cubicBezTo>
                  <a:cubicBezTo>
                    <a:pt x="108" y="8"/>
                    <a:pt x="103" y="5"/>
                    <a:pt x="100" y="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8" name="Freeform 12">
              <a:extLst>
                <a:ext uri="{FF2B5EF4-FFF2-40B4-BE49-F238E27FC236}">
                  <a16:creationId xmlns="" xmlns:a16="http://schemas.microsoft.com/office/drawing/2014/main" id="{7ACCF9CE-24F2-4603-BD72-AFC44282818D}"/>
                </a:ext>
              </a:extLst>
            </p:cNvPr>
            <p:cNvSpPr>
              <a:spLocks/>
            </p:cNvSpPr>
            <p:nvPr/>
          </p:nvSpPr>
          <p:spPr bwMode="auto">
            <a:xfrm>
              <a:off x="4906962" y="3260726"/>
              <a:ext cx="46038" cy="39688"/>
            </a:xfrm>
            <a:custGeom>
              <a:avLst/>
              <a:gdLst>
                <a:gd name="T0" fmla="*/ 18 w 22"/>
                <a:gd name="T1" fmla="*/ 0 h 19"/>
                <a:gd name="T2" fmla="*/ 12 w 22"/>
                <a:gd name="T3" fmla="*/ 2 h 19"/>
                <a:gd name="T4" fmla="*/ 6 w 22"/>
                <a:gd name="T5" fmla="*/ 3 h 19"/>
                <a:gd name="T6" fmla="*/ 5 w 22"/>
                <a:gd name="T7" fmla="*/ 4 h 19"/>
                <a:gd name="T8" fmla="*/ 3 w 22"/>
                <a:gd name="T9" fmla="*/ 11 h 19"/>
                <a:gd name="T10" fmla="*/ 0 w 22"/>
                <a:gd name="T11" fmla="*/ 14 h 19"/>
                <a:gd name="T12" fmla="*/ 3 w 22"/>
                <a:gd name="T13" fmla="*/ 18 h 19"/>
                <a:gd name="T14" fmla="*/ 6 w 22"/>
                <a:gd name="T15" fmla="*/ 18 h 19"/>
                <a:gd name="T16" fmla="*/ 12 w 22"/>
                <a:gd name="T17" fmla="*/ 15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1"/>
                    <a:pt x="12" y="2"/>
                  </a:cubicBezTo>
                  <a:cubicBezTo>
                    <a:pt x="11" y="3"/>
                    <a:pt x="10" y="3"/>
                    <a:pt x="6" y="3"/>
                  </a:cubicBezTo>
                  <a:cubicBezTo>
                    <a:pt x="6" y="3"/>
                    <a:pt x="6" y="4"/>
                    <a:pt x="5" y="4"/>
                  </a:cubicBezTo>
                  <a:cubicBezTo>
                    <a:pt x="2" y="5"/>
                    <a:pt x="3" y="11"/>
                    <a:pt x="3" y="11"/>
                  </a:cubicBezTo>
                  <a:cubicBezTo>
                    <a:pt x="3" y="11"/>
                    <a:pt x="0" y="11"/>
                    <a:pt x="0" y="14"/>
                  </a:cubicBezTo>
                  <a:cubicBezTo>
                    <a:pt x="0" y="16"/>
                    <a:pt x="2" y="17"/>
                    <a:pt x="3" y="18"/>
                  </a:cubicBezTo>
                  <a:cubicBezTo>
                    <a:pt x="4" y="18"/>
                    <a:pt x="5" y="18"/>
                    <a:pt x="6" y="18"/>
                  </a:cubicBezTo>
                  <a:cubicBezTo>
                    <a:pt x="13" y="19"/>
                    <a:pt x="12" y="15"/>
                    <a:pt x="12" y="15"/>
                  </a:cubicBezTo>
                  <a:cubicBezTo>
                    <a:pt x="12" y="15"/>
                    <a:pt x="21" y="15"/>
                    <a:pt x="22" y="12"/>
                  </a:cubicBezTo>
                  <a:cubicBezTo>
                    <a:pt x="22" y="9"/>
                    <a:pt x="20" y="5"/>
                    <a:pt x="20" y="5"/>
                  </a:cubicBezTo>
                  <a:lnTo>
                    <a:pt x="18" y="0"/>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19" name="Freeform 13">
              <a:extLst>
                <a:ext uri="{FF2B5EF4-FFF2-40B4-BE49-F238E27FC236}">
                  <a16:creationId xmlns="" xmlns:a16="http://schemas.microsoft.com/office/drawing/2014/main" id="{065A4ACA-A257-4910-90E7-AFD940F634C7}"/>
                </a:ext>
              </a:extLst>
            </p:cNvPr>
            <p:cNvSpPr>
              <a:spLocks/>
            </p:cNvSpPr>
            <p:nvPr/>
          </p:nvSpPr>
          <p:spPr bwMode="auto">
            <a:xfrm>
              <a:off x="5194300" y="2938463"/>
              <a:ext cx="247650" cy="334963"/>
            </a:xfrm>
            <a:custGeom>
              <a:avLst/>
              <a:gdLst>
                <a:gd name="T0" fmla="*/ 27 w 117"/>
                <a:gd name="T1" fmla="*/ 30 h 158"/>
                <a:gd name="T2" fmla="*/ 35 w 117"/>
                <a:gd name="T3" fmla="*/ 37 h 158"/>
                <a:gd name="T4" fmla="*/ 58 w 117"/>
                <a:gd name="T5" fmla="*/ 45 h 158"/>
                <a:gd name="T6" fmla="*/ 73 w 117"/>
                <a:gd name="T7" fmla="*/ 48 h 158"/>
                <a:gd name="T8" fmla="*/ 77 w 117"/>
                <a:gd name="T9" fmla="*/ 51 h 158"/>
                <a:gd name="T10" fmla="*/ 47 w 117"/>
                <a:gd name="T11" fmla="*/ 81 h 158"/>
                <a:gd name="T12" fmla="*/ 35 w 117"/>
                <a:gd name="T13" fmla="*/ 83 h 158"/>
                <a:gd name="T14" fmla="*/ 20 w 117"/>
                <a:gd name="T15" fmla="*/ 91 h 158"/>
                <a:gd name="T16" fmla="*/ 11 w 117"/>
                <a:gd name="T17" fmla="*/ 92 h 158"/>
                <a:gd name="T18" fmla="*/ 5 w 117"/>
                <a:gd name="T19" fmla="*/ 100 h 158"/>
                <a:gd name="T20" fmla="*/ 0 w 117"/>
                <a:gd name="T21" fmla="*/ 108 h 158"/>
                <a:gd name="T22" fmla="*/ 1 w 117"/>
                <a:gd name="T23" fmla="*/ 149 h 158"/>
                <a:gd name="T24" fmla="*/ 6 w 117"/>
                <a:gd name="T25" fmla="*/ 158 h 158"/>
                <a:gd name="T26" fmla="*/ 31 w 117"/>
                <a:gd name="T27" fmla="*/ 131 h 158"/>
                <a:gd name="T28" fmla="*/ 51 w 117"/>
                <a:gd name="T29" fmla="*/ 116 h 158"/>
                <a:gd name="T30" fmla="*/ 79 w 117"/>
                <a:gd name="T31" fmla="*/ 89 h 158"/>
                <a:gd name="T32" fmla="*/ 92 w 117"/>
                <a:gd name="T33" fmla="*/ 68 h 158"/>
                <a:gd name="T34" fmla="*/ 102 w 117"/>
                <a:gd name="T35" fmla="*/ 50 h 158"/>
                <a:gd name="T36" fmla="*/ 113 w 117"/>
                <a:gd name="T37" fmla="*/ 28 h 158"/>
                <a:gd name="T38" fmla="*/ 117 w 117"/>
                <a:gd name="T39" fmla="*/ 8 h 158"/>
                <a:gd name="T40" fmla="*/ 109 w 117"/>
                <a:gd name="T41" fmla="*/ 4 h 158"/>
                <a:gd name="T42" fmla="*/ 84 w 117"/>
                <a:gd name="T43" fmla="*/ 11 h 158"/>
                <a:gd name="T44" fmla="*/ 66 w 117"/>
                <a:gd name="T45" fmla="*/ 15 h 158"/>
                <a:gd name="T46" fmla="*/ 51 w 117"/>
                <a:gd name="T47" fmla="*/ 18 h 158"/>
                <a:gd name="T48" fmla="*/ 33 w 117"/>
                <a:gd name="T49" fmla="*/ 17 h 158"/>
                <a:gd name="T50" fmla="*/ 27 w 117"/>
                <a:gd name="T51" fmla="*/ 10 h 158"/>
                <a:gd name="T52" fmla="*/ 20 w 117"/>
                <a:gd name="T53" fmla="*/ 20 h 158"/>
                <a:gd name="T54" fmla="*/ 27 w 117"/>
                <a:gd name="T55" fmla="*/ 3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158">
                  <a:moveTo>
                    <a:pt x="27" y="30"/>
                  </a:moveTo>
                  <a:cubicBezTo>
                    <a:pt x="29" y="31"/>
                    <a:pt x="33" y="36"/>
                    <a:pt x="35" y="37"/>
                  </a:cubicBezTo>
                  <a:cubicBezTo>
                    <a:pt x="37" y="37"/>
                    <a:pt x="50" y="42"/>
                    <a:pt x="58" y="45"/>
                  </a:cubicBezTo>
                  <a:cubicBezTo>
                    <a:pt x="66" y="48"/>
                    <a:pt x="71" y="48"/>
                    <a:pt x="73" y="48"/>
                  </a:cubicBezTo>
                  <a:cubicBezTo>
                    <a:pt x="76" y="48"/>
                    <a:pt x="79" y="49"/>
                    <a:pt x="77" y="51"/>
                  </a:cubicBezTo>
                  <a:cubicBezTo>
                    <a:pt x="75" y="53"/>
                    <a:pt x="50" y="77"/>
                    <a:pt x="47" y="81"/>
                  </a:cubicBezTo>
                  <a:cubicBezTo>
                    <a:pt x="44" y="84"/>
                    <a:pt x="42" y="83"/>
                    <a:pt x="35" y="83"/>
                  </a:cubicBezTo>
                  <a:cubicBezTo>
                    <a:pt x="27" y="83"/>
                    <a:pt x="22" y="91"/>
                    <a:pt x="20" y="91"/>
                  </a:cubicBezTo>
                  <a:cubicBezTo>
                    <a:pt x="19" y="91"/>
                    <a:pt x="14" y="92"/>
                    <a:pt x="11" y="92"/>
                  </a:cubicBezTo>
                  <a:cubicBezTo>
                    <a:pt x="5" y="100"/>
                    <a:pt x="5" y="100"/>
                    <a:pt x="5" y="100"/>
                  </a:cubicBezTo>
                  <a:cubicBezTo>
                    <a:pt x="0" y="108"/>
                    <a:pt x="0" y="108"/>
                    <a:pt x="0" y="108"/>
                  </a:cubicBezTo>
                  <a:cubicBezTo>
                    <a:pt x="1" y="149"/>
                    <a:pt x="1" y="149"/>
                    <a:pt x="1" y="149"/>
                  </a:cubicBezTo>
                  <a:cubicBezTo>
                    <a:pt x="6" y="158"/>
                    <a:pt x="6" y="158"/>
                    <a:pt x="6" y="158"/>
                  </a:cubicBezTo>
                  <a:cubicBezTo>
                    <a:pt x="11" y="152"/>
                    <a:pt x="23" y="140"/>
                    <a:pt x="31" y="131"/>
                  </a:cubicBezTo>
                  <a:cubicBezTo>
                    <a:pt x="41" y="121"/>
                    <a:pt x="46" y="119"/>
                    <a:pt x="51" y="116"/>
                  </a:cubicBezTo>
                  <a:cubicBezTo>
                    <a:pt x="56" y="113"/>
                    <a:pt x="70" y="100"/>
                    <a:pt x="79" y="89"/>
                  </a:cubicBezTo>
                  <a:cubicBezTo>
                    <a:pt x="85" y="81"/>
                    <a:pt x="91" y="73"/>
                    <a:pt x="92" y="68"/>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9"/>
                    <a:pt x="54" y="15"/>
                    <a:pt x="51" y="18"/>
                  </a:cubicBezTo>
                  <a:cubicBezTo>
                    <a:pt x="48" y="22"/>
                    <a:pt x="36" y="25"/>
                    <a:pt x="33" y="17"/>
                  </a:cubicBezTo>
                  <a:cubicBezTo>
                    <a:pt x="31" y="13"/>
                    <a:pt x="29" y="11"/>
                    <a:pt x="27" y="10"/>
                  </a:cubicBezTo>
                  <a:cubicBezTo>
                    <a:pt x="24" y="13"/>
                    <a:pt x="20" y="18"/>
                    <a:pt x="20" y="20"/>
                  </a:cubicBezTo>
                  <a:cubicBezTo>
                    <a:pt x="21" y="22"/>
                    <a:pt x="25" y="29"/>
                    <a:pt x="27" y="3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0" name="Freeform 14">
              <a:extLst>
                <a:ext uri="{FF2B5EF4-FFF2-40B4-BE49-F238E27FC236}">
                  <a16:creationId xmlns="" xmlns:a16="http://schemas.microsoft.com/office/drawing/2014/main" id="{A429CE11-6712-44DC-9CC1-A0A8C2487F2D}"/>
                </a:ext>
              </a:extLst>
            </p:cNvPr>
            <p:cNvSpPr>
              <a:spLocks/>
            </p:cNvSpPr>
            <p:nvPr/>
          </p:nvSpPr>
          <p:spPr bwMode="auto">
            <a:xfrm>
              <a:off x="3919537" y="2330451"/>
              <a:ext cx="288925" cy="230188"/>
            </a:xfrm>
            <a:custGeom>
              <a:avLst/>
              <a:gdLst>
                <a:gd name="T0" fmla="*/ 50 w 136"/>
                <a:gd name="T1" fmla="*/ 109 h 109"/>
                <a:gd name="T2" fmla="*/ 50 w 136"/>
                <a:gd name="T3" fmla="*/ 93 h 109"/>
                <a:gd name="T4" fmla="*/ 68 w 136"/>
                <a:gd name="T5" fmla="*/ 81 h 109"/>
                <a:gd name="T6" fmla="*/ 75 w 136"/>
                <a:gd name="T7" fmla="*/ 79 h 109"/>
                <a:gd name="T8" fmla="*/ 85 w 136"/>
                <a:gd name="T9" fmla="*/ 77 h 109"/>
                <a:gd name="T10" fmla="*/ 91 w 136"/>
                <a:gd name="T11" fmla="*/ 70 h 109"/>
                <a:gd name="T12" fmla="*/ 99 w 136"/>
                <a:gd name="T13" fmla="*/ 67 h 109"/>
                <a:gd name="T14" fmla="*/ 104 w 136"/>
                <a:gd name="T15" fmla="*/ 64 h 109"/>
                <a:gd name="T16" fmla="*/ 106 w 136"/>
                <a:gd name="T17" fmla="*/ 57 h 109"/>
                <a:gd name="T18" fmla="*/ 110 w 136"/>
                <a:gd name="T19" fmla="*/ 54 h 109"/>
                <a:gd name="T20" fmla="*/ 116 w 136"/>
                <a:gd name="T21" fmla="*/ 50 h 109"/>
                <a:gd name="T22" fmla="*/ 133 w 136"/>
                <a:gd name="T23" fmla="*/ 49 h 109"/>
                <a:gd name="T24" fmla="*/ 135 w 136"/>
                <a:gd name="T25" fmla="*/ 45 h 109"/>
                <a:gd name="T26" fmla="*/ 131 w 136"/>
                <a:gd name="T27" fmla="*/ 37 h 109"/>
                <a:gd name="T28" fmla="*/ 130 w 136"/>
                <a:gd name="T29" fmla="*/ 27 h 109"/>
                <a:gd name="T30" fmla="*/ 127 w 136"/>
                <a:gd name="T31" fmla="*/ 15 h 109"/>
                <a:gd name="T32" fmla="*/ 125 w 136"/>
                <a:gd name="T33" fmla="*/ 12 h 109"/>
                <a:gd name="T34" fmla="*/ 112 w 136"/>
                <a:gd name="T35" fmla="*/ 9 h 109"/>
                <a:gd name="T36" fmla="*/ 93 w 136"/>
                <a:gd name="T37" fmla="*/ 7 h 109"/>
                <a:gd name="T38" fmla="*/ 82 w 136"/>
                <a:gd name="T39" fmla="*/ 2 h 109"/>
                <a:gd name="T40" fmla="*/ 70 w 136"/>
                <a:gd name="T41" fmla="*/ 25 h 109"/>
                <a:gd name="T42" fmla="*/ 53 w 136"/>
                <a:gd name="T43" fmla="*/ 33 h 109"/>
                <a:gd name="T44" fmla="*/ 44 w 136"/>
                <a:gd name="T45" fmla="*/ 43 h 109"/>
                <a:gd name="T46" fmla="*/ 38 w 136"/>
                <a:gd name="T47" fmla="*/ 53 h 109"/>
                <a:gd name="T48" fmla="*/ 38 w 136"/>
                <a:gd name="T49" fmla="*/ 71 h 109"/>
                <a:gd name="T50" fmla="*/ 25 w 136"/>
                <a:gd name="T51" fmla="*/ 89 h 109"/>
                <a:gd name="T52" fmla="*/ 8 w 136"/>
                <a:gd name="T53" fmla="*/ 100 h 109"/>
                <a:gd name="T54" fmla="*/ 0 w 136"/>
                <a:gd name="T55" fmla="*/ 104 h 109"/>
                <a:gd name="T56" fmla="*/ 42 w 136"/>
                <a:gd name="T57" fmla="*/ 104 h 109"/>
                <a:gd name="T58" fmla="*/ 50 w 136"/>
                <a:gd name="T5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109">
                  <a:moveTo>
                    <a:pt x="50" y="109"/>
                  </a:moveTo>
                  <a:cubicBezTo>
                    <a:pt x="50" y="101"/>
                    <a:pt x="49" y="94"/>
                    <a:pt x="50" y="93"/>
                  </a:cubicBezTo>
                  <a:cubicBezTo>
                    <a:pt x="50" y="92"/>
                    <a:pt x="65" y="83"/>
                    <a:pt x="68" y="81"/>
                  </a:cubicBezTo>
                  <a:cubicBezTo>
                    <a:pt x="70" y="80"/>
                    <a:pt x="75" y="82"/>
                    <a:pt x="75" y="79"/>
                  </a:cubicBezTo>
                  <a:cubicBezTo>
                    <a:pt x="75" y="76"/>
                    <a:pt x="81" y="78"/>
                    <a:pt x="85" y="77"/>
                  </a:cubicBezTo>
                  <a:cubicBezTo>
                    <a:pt x="89" y="76"/>
                    <a:pt x="91" y="74"/>
                    <a:pt x="91" y="70"/>
                  </a:cubicBezTo>
                  <a:cubicBezTo>
                    <a:pt x="91" y="67"/>
                    <a:pt x="96" y="68"/>
                    <a:pt x="99" y="67"/>
                  </a:cubicBezTo>
                  <a:cubicBezTo>
                    <a:pt x="103" y="67"/>
                    <a:pt x="102" y="64"/>
                    <a:pt x="104" y="64"/>
                  </a:cubicBezTo>
                  <a:cubicBezTo>
                    <a:pt x="107" y="64"/>
                    <a:pt x="105" y="61"/>
                    <a:pt x="106" y="57"/>
                  </a:cubicBezTo>
                  <a:cubicBezTo>
                    <a:pt x="106" y="54"/>
                    <a:pt x="106" y="54"/>
                    <a:pt x="110" y="54"/>
                  </a:cubicBezTo>
                  <a:cubicBezTo>
                    <a:pt x="113" y="54"/>
                    <a:pt x="116" y="52"/>
                    <a:pt x="116" y="50"/>
                  </a:cubicBezTo>
                  <a:cubicBezTo>
                    <a:pt x="116" y="48"/>
                    <a:pt x="130" y="49"/>
                    <a:pt x="133" y="49"/>
                  </a:cubicBezTo>
                  <a:cubicBezTo>
                    <a:pt x="135" y="49"/>
                    <a:pt x="136" y="47"/>
                    <a:pt x="135" y="45"/>
                  </a:cubicBezTo>
                  <a:cubicBezTo>
                    <a:pt x="135" y="43"/>
                    <a:pt x="133" y="38"/>
                    <a:pt x="131" y="37"/>
                  </a:cubicBezTo>
                  <a:cubicBezTo>
                    <a:pt x="129" y="37"/>
                    <a:pt x="130" y="31"/>
                    <a:pt x="130" y="27"/>
                  </a:cubicBezTo>
                  <a:cubicBezTo>
                    <a:pt x="130" y="23"/>
                    <a:pt x="129" y="19"/>
                    <a:pt x="127" y="15"/>
                  </a:cubicBezTo>
                  <a:cubicBezTo>
                    <a:pt x="126" y="15"/>
                    <a:pt x="126" y="13"/>
                    <a:pt x="125" y="12"/>
                  </a:cubicBezTo>
                  <a:cubicBezTo>
                    <a:pt x="121" y="12"/>
                    <a:pt x="116" y="9"/>
                    <a:pt x="112" y="9"/>
                  </a:cubicBezTo>
                  <a:cubicBezTo>
                    <a:pt x="106" y="9"/>
                    <a:pt x="97" y="12"/>
                    <a:pt x="93" y="7"/>
                  </a:cubicBezTo>
                  <a:cubicBezTo>
                    <a:pt x="88" y="2"/>
                    <a:pt x="85" y="0"/>
                    <a:pt x="82" y="2"/>
                  </a:cubicBezTo>
                  <a:cubicBezTo>
                    <a:pt x="79" y="3"/>
                    <a:pt x="73" y="20"/>
                    <a:pt x="70" y="25"/>
                  </a:cubicBezTo>
                  <a:cubicBezTo>
                    <a:pt x="67" y="30"/>
                    <a:pt x="57" y="33"/>
                    <a:pt x="53" y="33"/>
                  </a:cubicBezTo>
                  <a:cubicBezTo>
                    <a:pt x="48" y="33"/>
                    <a:pt x="48" y="40"/>
                    <a:pt x="44" y="43"/>
                  </a:cubicBezTo>
                  <a:cubicBezTo>
                    <a:pt x="41" y="46"/>
                    <a:pt x="42" y="50"/>
                    <a:pt x="38" y="53"/>
                  </a:cubicBezTo>
                  <a:cubicBezTo>
                    <a:pt x="34" y="57"/>
                    <a:pt x="36" y="67"/>
                    <a:pt x="38" y="71"/>
                  </a:cubicBezTo>
                  <a:cubicBezTo>
                    <a:pt x="40" y="74"/>
                    <a:pt x="30" y="86"/>
                    <a:pt x="25" y="89"/>
                  </a:cubicBezTo>
                  <a:cubicBezTo>
                    <a:pt x="19" y="92"/>
                    <a:pt x="17" y="99"/>
                    <a:pt x="8" y="100"/>
                  </a:cubicBezTo>
                  <a:cubicBezTo>
                    <a:pt x="5" y="101"/>
                    <a:pt x="2" y="102"/>
                    <a:pt x="0" y="104"/>
                  </a:cubicBezTo>
                  <a:cubicBezTo>
                    <a:pt x="14" y="104"/>
                    <a:pt x="35" y="104"/>
                    <a:pt x="42" y="104"/>
                  </a:cubicBezTo>
                  <a:cubicBezTo>
                    <a:pt x="50" y="104"/>
                    <a:pt x="48" y="106"/>
                    <a:pt x="50" y="10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1" name="Freeform 15">
              <a:extLst>
                <a:ext uri="{FF2B5EF4-FFF2-40B4-BE49-F238E27FC236}">
                  <a16:creationId xmlns="" xmlns:a16="http://schemas.microsoft.com/office/drawing/2014/main" id="{73E4807D-6291-41AE-9405-563AC47FB404}"/>
                </a:ext>
              </a:extLst>
            </p:cNvPr>
            <p:cNvSpPr>
              <a:spLocks/>
            </p:cNvSpPr>
            <p:nvPr/>
          </p:nvSpPr>
          <p:spPr bwMode="auto">
            <a:xfrm>
              <a:off x="4408487" y="2290763"/>
              <a:ext cx="104775" cy="193675"/>
            </a:xfrm>
            <a:custGeom>
              <a:avLst/>
              <a:gdLst>
                <a:gd name="T0" fmla="*/ 13 w 49"/>
                <a:gd name="T1" fmla="*/ 23 h 92"/>
                <a:gd name="T2" fmla="*/ 10 w 49"/>
                <a:gd name="T3" fmla="*/ 35 h 92"/>
                <a:gd name="T4" fmla="*/ 3 w 49"/>
                <a:gd name="T5" fmla="*/ 43 h 92"/>
                <a:gd name="T6" fmla="*/ 7 w 49"/>
                <a:gd name="T7" fmla="*/ 55 h 92"/>
                <a:gd name="T8" fmla="*/ 12 w 49"/>
                <a:gd name="T9" fmla="*/ 62 h 92"/>
                <a:gd name="T10" fmla="*/ 21 w 49"/>
                <a:gd name="T11" fmla="*/ 69 h 92"/>
                <a:gd name="T12" fmla="*/ 26 w 49"/>
                <a:gd name="T13" fmla="*/ 89 h 92"/>
                <a:gd name="T14" fmla="*/ 27 w 49"/>
                <a:gd name="T15" fmla="*/ 92 h 92"/>
                <a:gd name="T16" fmla="*/ 32 w 49"/>
                <a:gd name="T17" fmla="*/ 87 h 92"/>
                <a:gd name="T18" fmla="*/ 34 w 49"/>
                <a:gd name="T19" fmla="*/ 78 h 92"/>
                <a:gd name="T20" fmla="*/ 35 w 49"/>
                <a:gd name="T21" fmla="*/ 73 h 92"/>
                <a:gd name="T22" fmla="*/ 43 w 49"/>
                <a:gd name="T23" fmla="*/ 65 h 92"/>
                <a:gd name="T24" fmla="*/ 48 w 49"/>
                <a:gd name="T25" fmla="*/ 62 h 92"/>
                <a:gd name="T26" fmla="*/ 49 w 49"/>
                <a:gd name="T27" fmla="*/ 56 h 92"/>
                <a:gd name="T28" fmla="*/ 44 w 49"/>
                <a:gd name="T29" fmla="*/ 51 h 92"/>
                <a:gd name="T30" fmla="*/ 40 w 49"/>
                <a:gd name="T31" fmla="*/ 47 h 92"/>
                <a:gd name="T32" fmla="*/ 31 w 49"/>
                <a:gd name="T33" fmla="*/ 43 h 92"/>
                <a:gd name="T34" fmla="*/ 40 w 49"/>
                <a:gd name="T35" fmla="*/ 36 h 92"/>
                <a:gd name="T36" fmla="*/ 40 w 49"/>
                <a:gd name="T37" fmla="*/ 20 h 92"/>
                <a:gd name="T38" fmla="*/ 42 w 49"/>
                <a:gd name="T39" fmla="*/ 11 h 92"/>
                <a:gd name="T40" fmla="*/ 40 w 49"/>
                <a:gd name="T41" fmla="*/ 7 h 92"/>
                <a:gd name="T42" fmla="*/ 35 w 49"/>
                <a:gd name="T43" fmla="*/ 5 h 92"/>
                <a:gd name="T44" fmla="*/ 20 w 49"/>
                <a:gd name="T45" fmla="*/ 4 h 92"/>
                <a:gd name="T46" fmla="*/ 13 w 49"/>
                <a:gd name="T47" fmla="*/ 6 h 92"/>
                <a:gd name="T48" fmla="*/ 13 w 49"/>
                <a:gd name="T49" fmla="*/ 2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92">
                  <a:moveTo>
                    <a:pt x="13" y="23"/>
                  </a:moveTo>
                  <a:cubicBezTo>
                    <a:pt x="16" y="27"/>
                    <a:pt x="13" y="34"/>
                    <a:pt x="10" y="35"/>
                  </a:cubicBezTo>
                  <a:cubicBezTo>
                    <a:pt x="7" y="37"/>
                    <a:pt x="5" y="43"/>
                    <a:pt x="3" y="43"/>
                  </a:cubicBezTo>
                  <a:cubicBezTo>
                    <a:pt x="0" y="43"/>
                    <a:pt x="3" y="53"/>
                    <a:pt x="7" y="55"/>
                  </a:cubicBezTo>
                  <a:cubicBezTo>
                    <a:pt x="12" y="57"/>
                    <a:pt x="12" y="60"/>
                    <a:pt x="12" y="62"/>
                  </a:cubicBezTo>
                  <a:cubicBezTo>
                    <a:pt x="12" y="64"/>
                    <a:pt x="19" y="66"/>
                    <a:pt x="21" y="69"/>
                  </a:cubicBezTo>
                  <a:cubicBezTo>
                    <a:pt x="23" y="71"/>
                    <a:pt x="26" y="84"/>
                    <a:pt x="26" y="89"/>
                  </a:cubicBezTo>
                  <a:cubicBezTo>
                    <a:pt x="26" y="90"/>
                    <a:pt x="26" y="91"/>
                    <a:pt x="27" y="92"/>
                  </a:cubicBezTo>
                  <a:cubicBezTo>
                    <a:pt x="29" y="90"/>
                    <a:pt x="31" y="89"/>
                    <a:pt x="32" y="87"/>
                  </a:cubicBezTo>
                  <a:cubicBezTo>
                    <a:pt x="33" y="85"/>
                    <a:pt x="34" y="80"/>
                    <a:pt x="34" y="78"/>
                  </a:cubicBezTo>
                  <a:cubicBezTo>
                    <a:pt x="33" y="77"/>
                    <a:pt x="33" y="75"/>
                    <a:pt x="35" y="73"/>
                  </a:cubicBezTo>
                  <a:cubicBezTo>
                    <a:pt x="36" y="72"/>
                    <a:pt x="42" y="66"/>
                    <a:pt x="43" y="65"/>
                  </a:cubicBezTo>
                  <a:cubicBezTo>
                    <a:pt x="45" y="65"/>
                    <a:pt x="48" y="65"/>
                    <a:pt x="48" y="62"/>
                  </a:cubicBezTo>
                  <a:cubicBezTo>
                    <a:pt x="48" y="60"/>
                    <a:pt x="48" y="58"/>
                    <a:pt x="49" y="56"/>
                  </a:cubicBezTo>
                  <a:cubicBezTo>
                    <a:pt x="46" y="54"/>
                    <a:pt x="44" y="52"/>
                    <a:pt x="44" y="51"/>
                  </a:cubicBezTo>
                  <a:cubicBezTo>
                    <a:pt x="44" y="49"/>
                    <a:pt x="41" y="45"/>
                    <a:pt x="40" y="47"/>
                  </a:cubicBezTo>
                  <a:cubicBezTo>
                    <a:pt x="38" y="49"/>
                    <a:pt x="32" y="48"/>
                    <a:pt x="31" y="43"/>
                  </a:cubicBezTo>
                  <a:cubicBezTo>
                    <a:pt x="30" y="39"/>
                    <a:pt x="35" y="39"/>
                    <a:pt x="40" y="36"/>
                  </a:cubicBezTo>
                  <a:cubicBezTo>
                    <a:pt x="44" y="32"/>
                    <a:pt x="45" y="24"/>
                    <a:pt x="40" y="20"/>
                  </a:cubicBezTo>
                  <a:cubicBezTo>
                    <a:pt x="35" y="16"/>
                    <a:pt x="38" y="14"/>
                    <a:pt x="42" y="11"/>
                  </a:cubicBezTo>
                  <a:cubicBezTo>
                    <a:pt x="45" y="7"/>
                    <a:pt x="42" y="5"/>
                    <a:pt x="40" y="7"/>
                  </a:cubicBezTo>
                  <a:cubicBezTo>
                    <a:pt x="39" y="8"/>
                    <a:pt x="36" y="9"/>
                    <a:pt x="35" y="5"/>
                  </a:cubicBezTo>
                  <a:cubicBezTo>
                    <a:pt x="35" y="1"/>
                    <a:pt x="24" y="0"/>
                    <a:pt x="20" y="4"/>
                  </a:cubicBezTo>
                  <a:cubicBezTo>
                    <a:pt x="18" y="5"/>
                    <a:pt x="16" y="6"/>
                    <a:pt x="13" y="6"/>
                  </a:cubicBezTo>
                  <a:cubicBezTo>
                    <a:pt x="12" y="12"/>
                    <a:pt x="12" y="21"/>
                    <a:pt x="13" y="2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2" name="Freeform 16">
              <a:extLst>
                <a:ext uri="{FF2B5EF4-FFF2-40B4-BE49-F238E27FC236}">
                  <a16:creationId xmlns="" xmlns:a16="http://schemas.microsoft.com/office/drawing/2014/main" id="{466A7814-AFA1-477E-9029-67706024F430}"/>
                </a:ext>
              </a:extLst>
            </p:cNvPr>
            <p:cNvSpPr>
              <a:spLocks/>
            </p:cNvSpPr>
            <p:nvPr/>
          </p:nvSpPr>
          <p:spPr bwMode="auto">
            <a:xfrm>
              <a:off x="4024312" y="2297113"/>
              <a:ext cx="496888" cy="477838"/>
            </a:xfrm>
            <a:custGeom>
              <a:avLst/>
              <a:gdLst>
                <a:gd name="T0" fmla="*/ 81 w 235"/>
                <a:gd name="T1" fmla="*/ 43 h 226"/>
                <a:gd name="T2" fmla="*/ 82 w 235"/>
                <a:gd name="T3" fmla="*/ 53 h 226"/>
                <a:gd name="T4" fmla="*/ 86 w 235"/>
                <a:gd name="T5" fmla="*/ 61 h 226"/>
                <a:gd name="T6" fmla="*/ 84 w 235"/>
                <a:gd name="T7" fmla="*/ 65 h 226"/>
                <a:gd name="T8" fmla="*/ 67 w 235"/>
                <a:gd name="T9" fmla="*/ 66 h 226"/>
                <a:gd name="T10" fmla="*/ 61 w 235"/>
                <a:gd name="T11" fmla="*/ 70 h 226"/>
                <a:gd name="T12" fmla="*/ 57 w 235"/>
                <a:gd name="T13" fmla="*/ 73 h 226"/>
                <a:gd name="T14" fmla="*/ 55 w 235"/>
                <a:gd name="T15" fmla="*/ 80 h 226"/>
                <a:gd name="T16" fmla="*/ 50 w 235"/>
                <a:gd name="T17" fmla="*/ 83 h 226"/>
                <a:gd name="T18" fmla="*/ 42 w 235"/>
                <a:gd name="T19" fmla="*/ 86 h 226"/>
                <a:gd name="T20" fmla="*/ 36 w 235"/>
                <a:gd name="T21" fmla="*/ 93 h 226"/>
                <a:gd name="T22" fmla="*/ 26 w 235"/>
                <a:gd name="T23" fmla="*/ 95 h 226"/>
                <a:gd name="T24" fmla="*/ 19 w 235"/>
                <a:gd name="T25" fmla="*/ 97 h 226"/>
                <a:gd name="T26" fmla="*/ 1 w 235"/>
                <a:gd name="T27" fmla="*/ 109 h 226"/>
                <a:gd name="T28" fmla="*/ 1 w 235"/>
                <a:gd name="T29" fmla="*/ 125 h 226"/>
                <a:gd name="T30" fmla="*/ 3 w 235"/>
                <a:gd name="T31" fmla="*/ 127 h 226"/>
                <a:gd name="T32" fmla="*/ 112 w 235"/>
                <a:gd name="T33" fmla="*/ 200 h 226"/>
                <a:gd name="T34" fmla="*/ 120 w 235"/>
                <a:gd name="T35" fmla="*/ 210 h 226"/>
                <a:gd name="T36" fmla="*/ 132 w 235"/>
                <a:gd name="T37" fmla="*/ 214 h 226"/>
                <a:gd name="T38" fmla="*/ 138 w 235"/>
                <a:gd name="T39" fmla="*/ 226 h 226"/>
                <a:gd name="T40" fmla="*/ 149 w 235"/>
                <a:gd name="T41" fmla="*/ 223 h 226"/>
                <a:gd name="T42" fmla="*/ 166 w 235"/>
                <a:gd name="T43" fmla="*/ 218 h 226"/>
                <a:gd name="T44" fmla="*/ 187 w 235"/>
                <a:gd name="T45" fmla="*/ 201 h 226"/>
                <a:gd name="T46" fmla="*/ 235 w 235"/>
                <a:gd name="T47" fmla="*/ 171 h 226"/>
                <a:gd name="T48" fmla="*/ 235 w 235"/>
                <a:gd name="T49" fmla="*/ 171 h 226"/>
                <a:gd name="T50" fmla="*/ 230 w 235"/>
                <a:gd name="T51" fmla="*/ 161 h 226"/>
                <a:gd name="T52" fmla="*/ 221 w 235"/>
                <a:gd name="T53" fmla="*/ 159 h 226"/>
                <a:gd name="T54" fmla="*/ 214 w 235"/>
                <a:gd name="T55" fmla="*/ 154 h 226"/>
                <a:gd name="T56" fmla="*/ 212 w 235"/>
                <a:gd name="T57" fmla="*/ 146 h 226"/>
                <a:gd name="T58" fmla="*/ 207 w 235"/>
                <a:gd name="T59" fmla="*/ 139 h 226"/>
                <a:gd name="T60" fmla="*/ 212 w 235"/>
                <a:gd name="T61" fmla="*/ 133 h 226"/>
                <a:gd name="T62" fmla="*/ 211 w 235"/>
                <a:gd name="T63" fmla="*/ 128 h 226"/>
                <a:gd name="T64" fmla="*/ 211 w 235"/>
                <a:gd name="T65" fmla="*/ 121 h 226"/>
                <a:gd name="T66" fmla="*/ 211 w 235"/>
                <a:gd name="T67" fmla="*/ 113 h 226"/>
                <a:gd name="T68" fmla="*/ 212 w 235"/>
                <a:gd name="T69" fmla="*/ 101 h 226"/>
                <a:gd name="T70" fmla="*/ 207 w 235"/>
                <a:gd name="T71" fmla="*/ 91 h 226"/>
                <a:gd name="T72" fmla="*/ 209 w 235"/>
                <a:gd name="T73" fmla="*/ 89 h 226"/>
                <a:gd name="T74" fmla="*/ 208 w 235"/>
                <a:gd name="T75" fmla="*/ 86 h 226"/>
                <a:gd name="T76" fmla="*/ 203 w 235"/>
                <a:gd name="T77" fmla="*/ 66 h 226"/>
                <a:gd name="T78" fmla="*/ 194 w 235"/>
                <a:gd name="T79" fmla="*/ 59 h 226"/>
                <a:gd name="T80" fmla="*/ 189 w 235"/>
                <a:gd name="T81" fmla="*/ 52 h 226"/>
                <a:gd name="T82" fmla="*/ 185 w 235"/>
                <a:gd name="T83" fmla="*/ 40 h 226"/>
                <a:gd name="T84" fmla="*/ 192 w 235"/>
                <a:gd name="T85" fmla="*/ 32 h 226"/>
                <a:gd name="T86" fmla="*/ 195 w 235"/>
                <a:gd name="T87" fmla="*/ 20 h 226"/>
                <a:gd name="T88" fmla="*/ 195 w 235"/>
                <a:gd name="T89" fmla="*/ 3 h 226"/>
                <a:gd name="T90" fmla="*/ 185 w 235"/>
                <a:gd name="T91" fmla="*/ 1 h 226"/>
                <a:gd name="T92" fmla="*/ 173 w 235"/>
                <a:gd name="T93" fmla="*/ 2 h 226"/>
                <a:gd name="T94" fmla="*/ 158 w 235"/>
                <a:gd name="T95" fmla="*/ 5 h 226"/>
                <a:gd name="T96" fmla="*/ 115 w 235"/>
                <a:gd name="T97" fmla="*/ 7 h 226"/>
                <a:gd name="T98" fmla="*/ 98 w 235"/>
                <a:gd name="T99" fmla="*/ 17 h 226"/>
                <a:gd name="T100" fmla="*/ 80 w 235"/>
                <a:gd name="T101" fmla="*/ 26 h 226"/>
                <a:gd name="T102" fmla="*/ 76 w 235"/>
                <a:gd name="T103" fmla="*/ 28 h 226"/>
                <a:gd name="T104" fmla="*/ 78 w 235"/>
                <a:gd name="T105" fmla="*/ 31 h 226"/>
                <a:gd name="T106" fmla="*/ 81 w 235"/>
                <a:gd name="T107" fmla="*/ 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5" h="226">
                  <a:moveTo>
                    <a:pt x="81" y="43"/>
                  </a:moveTo>
                  <a:cubicBezTo>
                    <a:pt x="81" y="47"/>
                    <a:pt x="80" y="53"/>
                    <a:pt x="82" y="53"/>
                  </a:cubicBezTo>
                  <a:cubicBezTo>
                    <a:pt x="84" y="54"/>
                    <a:pt x="86" y="59"/>
                    <a:pt x="86" y="61"/>
                  </a:cubicBezTo>
                  <a:cubicBezTo>
                    <a:pt x="87" y="63"/>
                    <a:pt x="86" y="65"/>
                    <a:pt x="84" y="65"/>
                  </a:cubicBezTo>
                  <a:cubicBezTo>
                    <a:pt x="81" y="65"/>
                    <a:pt x="67" y="64"/>
                    <a:pt x="67" y="66"/>
                  </a:cubicBezTo>
                  <a:cubicBezTo>
                    <a:pt x="67" y="68"/>
                    <a:pt x="64" y="70"/>
                    <a:pt x="61" y="70"/>
                  </a:cubicBezTo>
                  <a:cubicBezTo>
                    <a:pt x="57" y="70"/>
                    <a:pt x="57" y="70"/>
                    <a:pt x="57" y="73"/>
                  </a:cubicBezTo>
                  <a:cubicBezTo>
                    <a:pt x="56" y="77"/>
                    <a:pt x="58" y="80"/>
                    <a:pt x="55" y="80"/>
                  </a:cubicBezTo>
                  <a:cubicBezTo>
                    <a:pt x="53" y="80"/>
                    <a:pt x="54" y="83"/>
                    <a:pt x="50" y="83"/>
                  </a:cubicBezTo>
                  <a:cubicBezTo>
                    <a:pt x="47" y="84"/>
                    <a:pt x="42" y="83"/>
                    <a:pt x="42" y="86"/>
                  </a:cubicBezTo>
                  <a:cubicBezTo>
                    <a:pt x="42" y="90"/>
                    <a:pt x="40" y="92"/>
                    <a:pt x="36" y="93"/>
                  </a:cubicBezTo>
                  <a:cubicBezTo>
                    <a:pt x="32" y="94"/>
                    <a:pt x="26" y="92"/>
                    <a:pt x="26" y="95"/>
                  </a:cubicBezTo>
                  <a:cubicBezTo>
                    <a:pt x="26" y="98"/>
                    <a:pt x="21" y="96"/>
                    <a:pt x="19" y="97"/>
                  </a:cubicBezTo>
                  <a:cubicBezTo>
                    <a:pt x="16" y="99"/>
                    <a:pt x="1" y="108"/>
                    <a:pt x="1" y="109"/>
                  </a:cubicBezTo>
                  <a:cubicBezTo>
                    <a:pt x="0" y="110"/>
                    <a:pt x="1" y="117"/>
                    <a:pt x="1" y="125"/>
                  </a:cubicBezTo>
                  <a:cubicBezTo>
                    <a:pt x="1" y="125"/>
                    <a:pt x="2" y="126"/>
                    <a:pt x="3" y="127"/>
                  </a:cubicBezTo>
                  <a:cubicBezTo>
                    <a:pt x="9" y="130"/>
                    <a:pt x="109" y="196"/>
                    <a:pt x="112" y="200"/>
                  </a:cubicBezTo>
                  <a:cubicBezTo>
                    <a:pt x="116" y="203"/>
                    <a:pt x="120" y="210"/>
                    <a:pt x="120" y="210"/>
                  </a:cubicBezTo>
                  <a:cubicBezTo>
                    <a:pt x="120" y="210"/>
                    <a:pt x="127" y="211"/>
                    <a:pt x="132" y="214"/>
                  </a:cubicBezTo>
                  <a:cubicBezTo>
                    <a:pt x="138" y="217"/>
                    <a:pt x="138" y="226"/>
                    <a:pt x="138" y="226"/>
                  </a:cubicBezTo>
                  <a:cubicBezTo>
                    <a:pt x="138" y="226"/>
                    <a:pt x="145" y="224"/>
                    <a:pt x="149" y="223"/>
                  </a:cubicBezTo>
                  <a:cubicBezTo>
                    <a:pt x="153" y="223"/>
                    <a:pt x="166" y="218"/>
                    <a:pt x="166" y="218"/>
                  </a:cubicBezTo>
                  <a:cubicBezTo>
                    <a:pt x="187" y="201"/>
                    <a:pt x="187" y="201"/>
                    <a:pt x="187" y="201"/>
                  </a:cubicBezTo>
                  <a:cubicBezTo>
                    <a:pt x="235" y="171"/>
                    <a:pt x="235" y="171"/>
                    <a:pt x="235" y="171"/>
                  </a:cubicBezTo>
                  <a:cubicBezTo>
                    <a:pt x="235" y="171"/>
                    <a:pt x="235" y="171"/>
                    <a:pt x="235" y="171"/>
                  </a:cubicBezTo>
                  <a:cubicBezTo>
                    <a:pt x="234" y="166"/>
                    <a:pt x="232" y="161"/>
                    <a:pt x="230" y="161"/>
                  </a:cubicBezTo>
                  <a:cubicBezTo>
                    <a:pt x="227" y="161"/>
                    <a:pt x="225" y="159"/>
                    <a:pt x="221" y="159"/>
                  </a:cubicBezTo>
                  <a:cubicBezTo>
                    <a:pt x="218" y="159"/>
                    <a:pt x="214" y="157"/>
                    <a:pt x="214" y="154"/>
                  </a:cubicBezTo>
                  <a:cubicBezTo>
                    <a:pt x="213" y="151"/>
                    <a:pt x="215" y="149"/>
                    <a:pt x="212" y="146"/>
                  </a:cubicBezTo>
                  <a:cubicBezTo>
                    <a:pt x="210" y="142"/>
                    <a:pt x="207" y="140"/>
                    <a:pt x="207" y="139"/>
                  </a:cubicBezTo>
                  <a:cubicBezTo>
                    <a:pt x="207" y="137"/>
                    <a:pt x="212" y="134"/>
                    <a:pt x="212" y="133"/>
                  </a:cubicBezTo>
                  <a:cubicBezTo>
                    <a:pt x="213" y="132"/>
                    <a:pt x="211" y="130"/>
                    <a:pt x="211" y="128"/>
                  </a:cubicBezTo>
                  <a:cubicBezTo>
                    <a:pt x="211" y="126"/>
                    <a:pt x="209" y="123"/>
                    <a:pt x="211" y="121"/>
                  </a:cubicBezTo>
                  <a:cubicBezTo>
                    <a:pt x="212" y="119"/>
                    <a:pt x="213" y="117"/>
                    <a:pt x="211" y="113"/>
                  </a:cubicBezTo>
                  <a:cubicBezTo>
                    <a:pt x="210" y="109"/>
                    <a:pt x="214" y="106"/>
                    <a:pt x="212" y="101"/>
                  </a:cubicBezTo>
                  <a:cubicBezTo>
                    <a:pt x="210" y="96"/>
                    <a:pt x="206" y="93"/>
                    <a:pt x="207" y="91"/>
                  </a:cubicBezTo>
                  <a:cubicBezTo>
                    <a:pt x="207" y="90"/>
                    <a:pt x="208" y="89"/>
                    <a:pt x="209" y="89"/>
                  </a:cubicBezTo>
                  <a:cubicBezTo>
                    <a:pt x="208" y="88"/>
                    <a:pt x="208" y="87"/>
                    <a:pt x="208" y="86"/>
                  </a:cubicBezTo>
                  <a:cubicBezTo>
                    <a:pt x="208" y="81"/>
                    <a:pt x="205" y="68"/>
                    <a:pt x="203" y="66"/>
                  </a:cubicBezTo>
                  <a:cubicBezTo>
                    <a:pt x="201" y="63"/>
                    <a:pt x="194" y="61"/>
                    <a:pt x="194" y="59"/>
                  </a:cubicBezTo>
                  <a:cubicBezTo>
                    <a:pt x="194" y="57"/>
                    <a:pt x="194" y="54"/>
                    <a:pt x="189" y="52"/>
                  </a:cubicBezTo>
                  <a:cubicBezTo>
                    <a:pt x="185" y="50"/>
                    <a:pt x="182" y="40"/>
                    <a:pt x="185" y="40"/>
                  </a:cubicBezTo>
                  <a:cubicBezTo>
                    <a:pt x="187" y="40"/>
                    <a:pt x="189" y="34"/>
                    <a:pt x="192" y="32"/>
                  </a:cubicBezTo>
                  <a:cubicBezTo>
                    <a:pt x="195" y="31"/>
                    <a:pt x="198" y="24"/>
                    <a:pt x="195" y="20"/>
                  </a:cubicBezTo>
                  <a:cubicBezTo>
                    <a:pt x="194" y="18"/>
                    <a:pt x="194" y="9"/>
                    <a:pt x="195" y="3"/>
                  </a:cubicBezTo>
                  <a:cubicBezTo>
                    <a:pt x="191" y="3"/>
                    <a:pt x="186" y="1"/>
                    <a:pt x="185" y="1"/>
                  </a:cubicBezTo>
                  <a:cubicBezTo>
                    <a:pt x="183" y="0"/>
                    <a:pt x="177" y="2"/>
                    <a:pt x="173" y="2"/>
                  </a:cubicBezTo>
                  <a:cubicBezTo>
                    <a:pt x="170" y="2"/>
                    <a:pt x="161" y="8"/>
                    <a:pt x="158" y="5"/>
                  </a:cubicBezTo>
                  <a:cubicBezTo>
                    <a:pt x="155" y="2"/>
                    <a:pt x="124" y="7"/>
                    <a:pt x="115" y="7"/>
                  </a:cubicBezTo>
                  <a:cubicBezTo>
                    <a:pt x="107" y="8"/>
                    <a:pt x="103" y="17"/>
                    <a:pt x="98" y="17"/>
                  </a:cubicBezTo>
                  <a:cubicBezTo>
                    <a:pt x="93" y="17"/>
                    <a:pt x="85" y="21"/>
                    <a:pt x="80" y="26"/>
                  </a:cubicBezTo>
                  <a:cubicBezTo>
                    <a:pt x="79" y="27"/>
                    <a:pt x="78" y="28"/>
                    <a:pt x="76" y="28"/>
                  </a:cubicBezTo>
                  <a:cubicBezTo>
                    <a:pt x="77" y="29"/>
                    <a:pt x="77" y="31"/>
                    <a:pt x="78" y="31"/>
                  </a:cubicBezTo>
                  <a:cubicBezTo>
                    <a:pt x="80" y="35"/>
                    <a:pt x="81" y="39"/>
                    <a:pt x="81" y="4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3" name="Freeform 17">
              <a:extLst>
                <a:ext uri="{FF2B5EF4-FFF2-40B4-BE49-F238E27FC236}">
                  <a16:creationId xmlns="" xmlns:a16="http://schemas.microsoft.com/office/drawing/2014/main" id="{41914384-9AA9-461A-886E-C52B3C07F0EF}"/>
                </a:ext>
              </a:extLst>
            </p:cNvPr>
            <p:cNvSpPr>
              <a:spLocks/>
            </p:cNvSpPr>
            <p:nvPr/>
          </p:nvSpPr>
          <p:spPr bwMode="auto">
            <a:xfrm>
              <a:off x="4459287" y="2408238"/>
              <a:ext cx="365125" cy="347663"/>
            </a:xfrm>
            <a:custGeom>
              <a:avLst/>
              <a:gdLst>
                <a:gd name="T0" fmla="*/ 19 w 172"/>
                <a:gd name="T1" fmla="*/ 9 h 164"/>
                <a:gd name="T2" fmla="*/ 11 w 172"/>
                <a:gd name="T3" fmla="*/ 17 h 164"/>
                <a:gd name="T4" fmla="*/ 10 w 172"/>
                <a:gd name="T5" fmla="*/ 22 h 164"/>
                <a:gd name="T6" fmla="*/ 8 w 172"/>
                <a:gd name="T7" fmla="*/ 31 h 164"/>
                <a:gd name="T8" fmla="*/ 1 w 172"/>
                <a:gd name="T9" fmla="*/ 38 h 164"/>
                <a:gd name="T10" fmla="*/ 6 w 172"/>
                <a:gd name="T11" fmla="*/ 48 h 164"/>
                <a:gd name="T12" fmla="*/ 5 w 172"/>
                <a:gd name="T13" fmla="*/ 60 h 164"/>
                <a:gd name="T14" fmla="*/ 5 w 172"/>
                <a:gd name="T15" fmla="*/ 68 h 164"/>
                <a:gd name="T16" fmla="*/ 5 w 172"/>
                <a:gd name="T17" fmla="*/ 75 h 164"/>
                <a:gd name="T18" fmla="*/ 6 w 172"/>
                <a:gd name="T19" fmla="*/ 80 h 164"/>
                <a:gd name="T20" fmla="*/ 1 w 172"/>
                <a:gd name="T21" fmla="*/ 86 h 164"/>
                <a:gd name="T22" fmla="*/ 6 w 172"/>
                <a:gd name="T23" fmla="*/ 93 h 164"/>
                <a:gd name="T24" fmla="*/ 8 w 172"/>
                <a:gd name="T25" fmla="*/ 101 h 164"/>
                <a:gd name="T26" fmla="*/ 15 w 172"/>
                <a:gd name="T27" fmla="*/ 106 h 164"/>
                <a:gd name="T28" fmla="*/ 24 w 172"/>
                <a:gd name="T29" fmla="*/ 108 h 164"/>
                <a:gd name="T30" fmla="*/ 29 w 172"/>
                <a:gd name="T31" fmla="*/ 118 h 164"/>
                <a:gd name="T32" fmla="*/ 46 w 172"/>
                <a:gd name="T33" fmla="*/ 121 h 164"/>
                <a:gd name="T34" fmla="*/ 53 w 172"/>
                <a:gd name="T35" fmla="*/ 128 h 164"/>
                <a:gd name="T36" fmla="*/ 72 w 172"/>
                <a:gd name="T37" fmla="*/ 118 h 164"/>
                <a:gd name="T38" fmla="*/ 158 w 172"/>
                <a:gd name="T39" fmla="*/ 164 h 164"/>
                <a:gd name="T40" fmla="*/ 158 w 172"/>
                <a:gd name="T41" fmla="*/ 158 h 164"/>
                <a:gd name="T42" fmla="*/ 169 w 172"/>
                <a:gd name="T43" fmla="*/ 158 h 164"/>
                <a:gd name="T44" fmla="*/ 169 w 172"/>
                <a:gd name="T45" fmla="*/ 48 h 164"/>
                <a:gd name="T46" fmla="*/ 169 w 172"/>
                <a:gd name="T47" fmla="*/ 31 h 164"/>
                <a:gd name="T48" fmla="*/ 170 w 172"/>
                <a:gd name="T49" fmla="*/ 17 h 164"/>
                <a:gd name="T50" fmla="*/ 171 w 172"/>
                <a:gd name="T51" fmla="*/ 14 h 164"/>
                <a:gd name="T52" fmla="*/ 171 w 172"/>
                <a:gd name="T53" fmla="*/ 14 h 164"/>
                <a:gd name="T54" fmla="*/ 156 w 172"/>
                <a:gd name="T55" fmla="*/ 10 h 164"/>
                <a:gd name="T56" fmla="*/ 138 w 172"/>
                <a:gd name="T57" fmla="*/ 1 h 164"/>
                <a:gd name="T58" fmla="*/ 113 w 172"/>
                <a:gd name="T59" fmla="*/ 14 h 164"/>
                <a:gd name="T60" fmla="*/ 115 w 172"/>
                <a:gd name="T61" fmla="*/ 29 h 164"/>
                <a:gd name="T62" fmla="*/ 97 w 172"/>
                <a:gd name="T63" fmla="*/ 29 h 164"/>
                <a:gd name="T64" fmla="*/ 77 w 172"/>
                <a:gd name="T65" fmla="*/ 21 h 164"/>
                <a:gd name="T66" fmla="*/ 65 w 172"/>
                <a:gd name="T67" fmla="*/ 13 h 164"/>
                <a:gd name="T68" fmla="*/ 58 w 172"/>
                <a:gd name="T69" fmla="*/ 7 h 164"/>
                <a:gd name="T70" fmla="*/ 38 w 172"/>
                <a:gd name="T71" fmla="*/ 3 h 164"/>
                <a:gd name="T72" fmla="*/ 25 w 172"/>
                <a:gd name="T73" fmla="*/ 0 h 164"/>
                <a:gd name="T74" fmla="*/ 24 w 172"/>
                <a:gd name="T75" fmla="*/ 6 h 164"/>
                <a:gd name="T76" fmla="*/ 19 w 172"/>
                <a:gd name="T77"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64">
                  <a:moveTo>
                    <a:pt x="19" y="9"/>
                  </a:moveTo>
                  <a:cubicBezTo>
                    <a:pt x="18" y="10"/>
                    <a:pt x="12" y="16"/>
                    <a:pt x="11" y="17"/>
                  </a:cubicBezTo>
                  <a:cubicBezTo>
                    <a:pt x="9" y="19"/>
                    <a:pt x="9" y="21"/>
                    <a:pt x="10" y="22"/>
                  </a:cubicBezTo>
                  <a:cubicBezTo>
                    <a:pt x="10" y="24"/>
                    <a:pt x="9" y="29"/>
                    <a:pt x="8" y="31"/>
                  </a:cubicBezTo>
                  <a:cubicBezTo>
                    <a:pt x="6" y="34"/>
                    <a:pt x="1" y="36"/>
                    <a:pt x="1" y="38"/>
                  </a:cubicBezTo>
                  <a:cubicBezTo>
                    <a:pt x="0" y="40"/>
                    <a:pt x="4" y="43"/>
                    <a:pt x="6" y="48"/>
                  </a:cubicBezTo>
                  <a:cubicBezTo>
                    <a:pt x="8" y="53"/>
                    <a:pt x="4" y="56"/>
                    <a:pt x="5" y="60"/>
                  </a:cubicBezTo>
                  <a:cubicBezTo>
                    <a:pt x="7" y="64"/>
                    <a:pt x="6" y="66"/>
                    <a:pt x="5" y="68"/>
                  </a:cubicBezTo>
                  <a:cubicBezTo>
                    <a:pt x="3" y="70"/>
                    <a:pt x="5" y="73"/>
                    <a:pt x="5" y="75"/>
                  </a:cubicBezTo>
                  <a:cubicBezTo>
                    <a:pt x="5" y="77"/>
                    <a:pt x="7" y="79"/>
                    <a:pt x="6" y="80"/>
                  </a:cubicBezTo>
                  <a:cubicBezTo>
                    <a:pt x="6" y="81"/>
                    <a:pt x="1" y="84"/>
                    <a:pt x="1" y="86"/>
                  </a:cubicBezTo>
                  <a:cubicBezTo>
                    <a:pt x="1" y="87"/>
                    <a:pt x="4" y="89"/>
                    <a:pt x="6" y="93"/>
                  </a:cubicBezTo>
                  <a:cubicBezTo>
                    <a:pt x="9" y="96"/>
                    <a:pt x="7" y="98"/>
                    <a:pt x="8" y="101"/>
                  </a:cubicBezTo>
                  <a:cubicBezTo>
                    <a:pt x="8" y="104"/>
                    <a:pt x="12" y="106"/>
                    <a:pt x="15" y="106"/>
                  </a:cubicBezTo>
                  <a:cubicBezTo>
                    <a:pt x="19" y="106"/>
                    <a:pt x="21" y="108"/>
                    <a:pt x="24" y="108"/>
                  </a:cubicBezTo>
                  <a:cubicBezTo>
                    <a:pt x="26" y="108"/>
                    <a:pt x="28" y="113"/>
                    <a:pt x="29" y="118"/>
                  </a:cubicBezTo>
                  <a:cubicBezTo>
                    <a:pt x="31" y="118"/>
                    <a:pt x="41" y="118"/>
                    <a:pt x="46" y="121"/>
                  </a:cubicBezTo>
                  <a:cubicBezTo>
                    <a:pt x="51" y="124"/>
                    <a:pt x="53" y="128"/>
                    <a:pt x="53" y="128"/>
                  </a:cubicBezTo>
                  <a:cubicBezTo>
                    <a:pt x="72" y="118"/>
                    <a:pt x="72" y="118"/>
                    <a:pt x="72" y="118"/>
                  </a:cubicBezTo>
                  <a:cubicBezTo>
                    <a:pt x="158" y="164"/>
                    <a:pt x="158" y="164"/>
                    <a:pt x="158" y="164"/>
                  </a:cubicBezTo>
                  <a:cubicBezTo>
                    <a:pt x="158" y="158"/>
                    <a:pt x="158" y="158"/>
                    <a:pt x="158" y="158"/>
                  </a:cubicBezTo>
                  <a:cubicBezTo>
                    <a:pt x="169" y="158"/>
                    <a:pt x="169" y="158"/>
                    <a:pt x="169" y="158"/>
                  </a:cubicBezTo>
                  <a:cubicBezTo>
                    <a:pt x="169" y="158"/>
                    <a:pt x="169" y="55"/>
                    <a:pt x="169" y="48"/>
                  </a:cubicBezTo>
                  <a:cubicBezTo>
                    <a:pt x="169" y="40"/>
                    <a:pt x="165" y="35"/>
                    <a:pt x="169" y="31"/>
                  </a:cubicBezTo>
                  <a:cubicBezTo>
                    <a:pt x="172" y="27"/>
                    <a:pt x="167" y="25"/>
                    <a:pt x="170" y="17"/>
                  </a:cubicBezTo>
                  <a:cubicBezTo>
                    <a:pt x="170" y="16"/>
                    <a:pt x="171" y="15"/>
                    <a:pt x="171" y="14"/>
                  </a:cubicBezTo>
                  <a:cubicBezTo>
                    <a:pt x="171" y="14"/>
                    <a:pt x="171" y="14"/>
                    <a:pt x="171" y="14"/>
                  </a:cubicBezTo>
                  <a:cubicBezTo>
                    <a:pt x="170" y="12"/>
                    <a:pt x="165" y="11"/>
                    <a:pt x="156" y="10"/>
                  </a:cubicBezTo>
                  <a:cubicBezTo>
                    <a:pt x="146" y="8"/>
                    <a:pt x="149" y="2"/>
                    <a:pt x="138" y="1"/>
                  </a:cubicBezTo>
                  <a:cubicBezTo>
                    <a:pt x="127" y="0"/>
                    <a:pt x="113" y="9"/>
                    <a:pt x="113" y="14"/>
                  </a:cubicBezTo>
                  <a:cubicBezTo>
                    <a:pt x="113" y="19"/>
                    <a:pt x="118" y="24"/>
                    <a:pt x="115" y="29"/>
                  </a:cubicBezTo>
                  <a:cubicBezTo>
                    <a:pt x="111" y="33"/>
                    <a:pt x="103" y="34"/>
                    <a:pt x="97" y="29"/>
                  </a:cubicBezTo>
                  <a:cubicBezTo>
                    <a:pt x="92" y="24"/>
                    <a:pt x="83" y="21"/>
                    <a:pt x="77" y="21"/>
                  </a:cubicBezTo>
                  <a:cubicBezTo>
                    <a:pt x="70" y="21"/>
                    <a:pt x="65" y="17"/>
                    <a:pt x="65" y="13"/>
                  </a:cubicBezTo>
                  <a:cubicBezTo>
                    <a:pt x="66" y="10"/>
                    <a:pt x="64" y="8"/>
                    <a:pt x="58" y="7"/>
                  </a:cubicBezTo>
                  <a:cubicBezTo>
                    <a:pt x="52" y="6"/>
                    <a:pt x="48" y="1"/>
                    <a:pt x="38" y="3"/>
                  </a:cubicBezTo>
                  <a:cubicBezTo>
                    <a:pt x="32" y="3"/>
                    <a:pt x="28" y="2"/>
                    <a:pt x="25" y="0"/>
                  </a:cubicBezTo>
                  <a:cubicBezTo>
                    <a:pt x="24" y="2"/>
                    <a:pt x="24" y="4"/>
                    <a:pt x="24" y="6"/>
                  </a:cubicBezTo>
                  <a:cubicBezTo>
                    <a:pt x="24" y="9"/>
                    <a:pt x="21" y="9"/>
                    <a:pt x="19" y="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4" name="Freeform 18">
              <a:extLst>
                <a:ext uri="{FF2B5EF4-FFF2-40B4-BE49-F238E27FC236}">
                  <a16:creationId xmlns="" xmlns:a16="http://schemas.microsoft.com/office/drawing/2014/main" id="{EF118273-FB7F-435C-88C9-C1E44FF64E90}"/>
                </a:ext>
              </a:extLst>
            </p:cNvPr>
            <p:cNvSpPr>
              <a:spLocks/>
            </p:cNvSpPr>
            <p:nvPr/>
          </p:nvSpPr>
          <p:spPr bwMode="auto">
            <a:xfrm>
              <a:off x="3835400" y="2894013"/>
              <a:ext cx="68263" cy="25400"/>
            </a:xfrm>
            <a:custGeom>
              <a:avLst/>
              <a:gdLst>
                <a:gd name="T0" fmla="*/ 16 w 32"/>
                <a:gd name="T1" fmla="*/ 8 h 12"/>
                <a:gd name="T2" fmla="*/ 25 w 32"/>
                <a:gd name="T3" fmla="*/ 10 h 12"/>
                <a:gd name="T4" fmla="*/ 32 w 32"/>
                <a:gd name="T5" fmla="*/ 8 h 12"/>
                <a:gd name="T6" fmla="*/ 26 w 32"/>
                <a:gd name="T7" fmla="*/ 7 h 12"/>
                <a:gd name="T8" fmla="*/ 15 w 32"/>
                <a:gd name="T9" fmla="*/ 3 h 12"/>
                <a:gd name="T10" fmla="*/ 1 w 32"/>
                <a:gd name="T11" fmla="*/ 5 h 12"/>
                <a:gd name="T12" fmla="*/ 0 w 32"/>
                <a:gd name="T13" fmla="*/ 12 h 12"/>
                <a:gd name="T14" fmla="*/ 3 w 32"/>
                <a:gd name="T15" fmla="*/ 11 h 12"/>
                <a:gd name="T16" fmla="*/ 16 w 32"/>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16" y="8"/>
                  </a:moveTo>
                  <a:cubicBezTo>
                    <a:pt x="18" y="5"/>
                    <a:pt x="22" y="10"/>
                    <a:pt x="25" y="10"/>
                  </a:cubicBezTo>
                  <a:cubicBezTo>
                    <a:pt x="29" y="11"/>
                    <a:pt x="32" y="8"/>
                    <a:pt x="32" y="8"/>
                  </a:cubicBezTo>
                  <a:cubicBezTo>
                    <a:pt x="32" y="8"/>
                    <a:pt x="32" y="8"/>
                    <a:pt x="26" y="7"/>
                  </a:cubicBezTo>
                  <a:cubicBezTo>
                    <a:pt x="21" y="7"/>
                    <a:pt x="20" y="0"/>
                    <a:pt x="15" y="3"/>
                  </a:cubicBezTo>
                  <a:cubicBezTo>
                    <a:pt x="10" y="5"/>
                    <a:pt x="7" y="6"/>
                    <a:pt x="1" y="5"/>
                  </a:cubicBezTo>
                  <a:cubicBezTo>
                    <a:pt x="1" y="7"/>
                    <a:pt x="0" y="9"/>
                    <a:pt x="0" y="12"/>
                  </a:cubicBezTo>
                  <a:cubicBezTo>
                    <a:pt x="1" y="11"/>
                    <a:pt x="2" y="11"/>
                    <a:pt x="3" y="11"/>
                  </a:cubicBezTo>
                  <a:cubicBezTo>
                    <a:pt x="6" y="11"/>
                    <a:pt x="13" y="10"/>
                    <a:pt x="16" y="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5" name="Freeform 19">
              <a:extLst>
                <a:ext uri="{FF2B5EF4-FFF2-40B4-BE49-F238E27FC236}">
                  <a16:creationId xmlns="" xmlns:a16="http://schemas.microsoft.com/office/drawing/2014/main" id="{488E3D82-29BE-4AE6-B9A6-A13658BE8840}"/>
                </a:ext>
              </a:extLst>
            </p:cNvPr>
            <p:cNvSpPr>
              <a:spLocks/>
            </p:cNvSpPr>
            <p:nvPr/>
          </p:nvSpPr>
          <p:spPr bwMode="auto">
            <a:xfrm>
              <a:off x="3821112" y="2830513"/>
              <a:ext cx="139700" cy="109538"/>
            </a:xfrm>
            <a:custGeom>
              <a:avLst/>
              <a:gdLst>
                <a:gd name="T0" fmla="*/ 15 w 66"/>
                <a:gd name="T1" fmla="*/ 50 h 52"/>
                <a:gd name="T2" fmla="*/ 21 w 66"/>
                <a:gd name="T3" fmla="*/ 47 h 52"/>
                <a:gd name="T4" fmla="*/ 37 w 66"/>
                <a:gd name="T5" fmla="*/ 46 h 52"/>
                <a:gd name="T6" fmla="*/ 40 w 66"/>
                <a:gd name="T7" fmla="*/ 47 h 52"/>
                <a:gd name="T8" fmla="*/ 40 w 66"/>
                <a:gd name="T9" fmla="*/ 46 h 52"/>
                <a:gd name="T10" fmla="*/ 48 w 66"/>
                <a:gd name="T11" fmla="*/ 49 h 52"/>
                <a:gd name="T12" fmla="*/ 65 w 66"/>
                <a:gd name="T13" fmla="*/ 50 h 52"/>
                <a:gd name="T14" fmla="*/ 66 w 66"/>
                <a:gd name="T15" fmla="*/ 50 h 52"/>
                <a:gd name="T16" fmla="*/ 66 w 66"/>
                <a:gd name="T17" fmla="*/ 43 h 52"/>
                <a:gd name="T18" fmla="*/ 60 w 66"/>
                <a:gd name="T19" fmla="*/ 35 h 52"/>
                <a:gd name="T20" fmla="*/ 58 w 66"/>
                <a:gd name="T21" fmla="*/ 28 h 52"/>
                <a:gd name="T22" fmla="*/ 56 w 66"/>
                <a:gd name="T23" fmla="*/ 25 h 52"/>
                <a:gd name="T24" fmla="*/ 50 w 66"/>
                <a:gd name="T25" fmla="*/ 17 h 52"/>
                <a:gd name="T26" fmla="*/ 42 w 66"/>
                <a:gd name="T27" fmla="*/ 7 h 52"/>
                <a:gd name="T28" fmla="*/ 38 w 66"/>
                <a:gd name="T29" fmla="*/ 7 h 52"/>
                <a:gd name="T30" fmla="*/ 32 w 66"/>
                <a:gd name="T31" fmla="*/ 1 h 52"/>
                <a:gd name="T32" fmla="*/ 23 w 66"/>
                <a:gd name="T33" fmla="*/ 2 h 52"/>
                <a:gd name="T34" fmla="*/ 13 w 66"/>
                <a:gd name="T35" fmla="*/ 2 h 52"/>
                <a:gd name="T36" fmla="*/ 6 w 66"/>
                <a:gd name="T37" fmla="*/ 8 h 52"/>
                <a:gd name="T38" fmla="*/ 6 w 66"/>
                <a:gd name="T39" fmla="*/ 8 h 52"/>
                <a:gd name="T40" fmla="*/ 3 w 66"/>
                <a:gd name="T41" fmla="*/ 17 h 52"/>
                <a:gd name="T42" fmla="*/ 7 w 66"/>
                <a:gd name="T43" fmla="*/ 33 h 52"/>
                <a:gd name="T44" fmla="*/ 8 w 66"/>
                <a:gd name="T45" fmla="*/ 35 h 52"/>
                <a:gd name="T46" fmla="*/ 22 w 66"/>
                <a:gd name="T47" fmla="*/ 33 h 52"/>
                <a:gd name="T48" fmla="*/ 33 w 66"/>
                <a:gd name="T49" fmla="*/ 37 h 52"/>
                <a:gd name="T50" fmla="*/ 39 w 66"/>
                <a:gd name="T51" fmla="*/ 38 h 52"/>
                <a:gd name="T52" fmla="*/ 32 w 66"/>
                <a:gd name="T53" fmla="*/ 40 h 52"/>
                <a:gd name="T54" fmla="*/ 23 w 66"/>
                <a:gd name="T55" fmla="*/ 38 h 52"/>
                <a:gd name="T56" fmla="*/ 10 w 66"/>
                <a:gd name="T57" fmla="*/ 41 h 52"/>
                <a:gd name="T58" fmla="*/ 7 w 66"/>
                <a:gd name="T59" fmla="*/ 42 h 52"/>
                <a:gd name="T60" fmla="*/ 8 w 66"/>
                <a:gd name="T61" fmla="*/ 47 h 52"/>
                <a:gd name="T62" fmla="*/ 9 w 66"/>
                <a:gd name="T63" fmla="*/ 48 h 52"/>
                <a:gd name="T64" fmla="*/ 15 w 66"/>
                <a:gd name="T65"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52">
                  <a:moveTo>
                    <a:pt x="15" y="50"/>
                  </a:moveTo>
                  <a:cubicBezTo>
                    <a:pt x="17" y="50"/>
                    <a:pt x="21" y="47"/>
                    <a:pt x="21" y="47"/>
                  </a:cubicBezTo>
                  <a:cubicBezTo>
                    <a:pt x="21" y="47"/>
                    <a:pt x="35" y="46"/>
                    <a:pt x="37" y="46"/>
                  </a:cubicBezTo>
                  <a:cubicBezTo>
                    <a:pt x="38" y="46"/>
                    <a:pt x="39" y="47"/>
                    <a:pt x="40" y="47"/>
                  </a:cubicBezTo>
                  <a:cubicBezTo>
                    <a:pt x="40" y="46"/>
                    <a:pt x="40" y="46"/>
                    <a:pt x="40" y="46"/>
                  </a:cubicBezTo>
                  <a:cubicBezTo>
                    <a:pt x="40" y="46"/>
                    <a:pt x="48" y="47"/>
                    <a:pt x="48" y="49"/>
                  </a:cubicBezTo>
                  <a:cubicBezTo>
                    <a:pt x="49" y="51"/>
                    <a:pt x="59" y="52"/>
                    <a:pt x="65" y="50"/>
                  </a:cubicBezTo>
                  <a:cubicBezTo>
                    <a:pt x="65" y="50"/>
                    <a:pt x="66" y="50"/>
                    <a:pt x="66" y="50"/>
                  </a:cubicBezTo>
                  <a:cubicBezTo>
                    <a:pt x="66" y="47"/>
                    <a:pt x="66" y="44"/>
                    <a:pt x="66" y="43"/>
                  </a:cubicBezTo>
                  <a:cubicBezTo>
                    <a:pt x="66" y="41"/>
                    <a:pt x="62" y="37"/>
                    <a:pt x="60" y="35"/>
                  </a:cubicBezTo>
                  <a:cubicBezTo>
                    <a:pt x="58" y="33"/>
                    <a:pt x="58" y="28"/>
                    <a:pt x="58" y="28"/>
                  </a:cubicBezTo>
                  <a:cubicBezTo>
                    <a:pt x="56" y="25"/>
                    <a:pt x="56" y="25"/>
                    <a:pt x="56" y="25"/>
                  </a:cubicBezTo>
                  <a:cubicBezTo>
                    <a:pt x="56" y="25"/>
                    <a:pt x="55" y="19"/>
                    <a:pt x="50" y="17"/>
                  </a:cubicBezTo>
                  <a:cubicBezTo>
                    <a:pt x="45" y="16"/>
                    <a:pt x="42" y="7"/>
                    <a:pt x="42" y="7"/>
                  </a:cubicBezTo>
                  <a:cubicBezTo>
                    <a:pt x="38" y="7"/>
                    <a:pt x="38" y="7"/>
                    <a:pt x="38" y="7"/>
                  </a:cubicBezTo>
                  <a:cubicBezTo>
                    <a:pt x="38" y="7"/>
                    <a:pt x="35" y="3"/>
                    <a:pt x="32" y="1"/>
                  </a:cubicBezTo>
                  <a:cubicBezTo>
                    <a:pt x="29" y="0"/>
                    <a:pt x="23" y="2"/>
                    <a:pt x="23" y="2"/>
                  </a:cubicBezTo>
                  <a:cubicBezTo>
                    <a:pt x="23" y="2"/>
                    <a:pt x="17" y="3"/>
                    <a:pt x="13" y="2"/>
                  </a:cubicBezTo>
                  <a:cubicBezTo>
                    <a:pt x="9" y="1"/>
                    <a:pt x="10" y="7"/>
                    <a:pt x="6" y="8"/>
                  </a:cubicBezTo>
                  <a:cubicBezTo>
                    <a:pt x="6" y="8"/>
                    <a:pt x="6" y="8"/>
                    <a:pt x="6" y="8"/>
                  </a:cubicBezTo>
                  <a:cubicBezTo>
                    <a:pt x="5" y="11"/>
                    <a:pt x="5" y="14"/>
                    <a:pt x="3" y="17"/>
                  </a:cubicBezTo>
                  <a:cubicBezTo>
                    <a:pt x="0" y="22"/>
                    <a:pt x="5" y="30"/>
                    <a:pt x="7" y="33"/>
                  </a:cubicBezTo>
                  <a:cubicBezTo>
                    <a:pt x="8" y="33"/>
                    <a:pt x="8" y="34"/>
                    <a:pt x="8" y="35"/>
                  </a:cubicBezTo>
                  <a:cubicBezTo>
                    <a:pt x="14" y="36"/>
                    <a:pt x="17" y="35"/>
                    <a:pt x="22" y="33"/>
                  </a:cubicBezTo>
                  <a:cubicBezTo>
                    <a:pt x="27" y="30"/>
                    <a:pt x="28" y="37"/>
                    <a:pt x="33" y="37"/>
                  </a:cubicBezTo>
                  <a:cubicBezTo>
                    <a:pt x="39" y="38"/>
                    <a:pt x="39" y="38"/>
                    <a:pt x="39" y="38"/>
                  </a:cubicBezTo>
                  <a:cubicBezTo>
                    <a:pt x="39" y="38"/>
                    <a:pt x="36" y="41"/>
                    <a:pt x="32" y="40"/>
                  </a:cubicBezTo>
                  <a:cubicBezTo>
                    <a:pt x="29" y="40"/>
                    <a:pt x="25" y="35"/>
                    <a:pt x="23" y="38"/>
                  </a:cubicBezTo>
                  <a:cubicBezTo>
                    <a:pt x="20" y="40"/>
                    <a:pt x="13" y="41"/>
                    <a:pt x="10" y="41"/>
                  </a:cubicBezTo>
                  <a:cubicBezTo>
                    <a:pt x="9" y="41"/>
                    <a:pt x="8" y="41"/>
                    <a:pt x="7" y="42"/>
                  </a:cubicBezTo>
                  <a:cubicBezTo>
                    <a:pt x="6" y="44"/>
                    <a:pt x="6" y="46"/>
                    <a:pt x="8" y="47"/>
                  </a:cubicBezTo>
                  <a:cubicBezTo>
                    <a:pt x="8" y="48"/>
                    <a:pt x="9" y="48"/>
                    <a:pt x="9" y="48"/>
                  </a:cubicBezTo>
                  <a:cubicBezTo>
                    <a:pt x="15" y="47"/>
                    <a:pt x="13" y="50"/>
                    <a:pt x="15" y="5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6" name="Freeform 20">
              <a:extLst>
                <a:ext uri="{FF2B5EF4-FFF2-40B4-BE49-F238E27FC236}">
                  <a16:creationId xmlns="" xmlns:a16="http://schemas.microsoft.com/office/drawing/2014/main" id="{E3772F27-8557-44C6-866C-9FCC2D705618}"/>
                </a:ext>
              </a:extLst>
            </p:cNvPr>
            <p:cNvSpPr>
              <a:spLocks/>
            </p:cNvSpPr>
            <p:nvPr/>
          </p:nvSpPr>
          <p:spPr bwMode="auto">
            <a:xfrm>
              <a:off x="3840162" y="2927351"/>
              <a:ext cx="65088" cy="41275"/>
            </a:xfrm>
            <a:custGeom>
              <a:avLst/>
              <a:gdLst>
                <a:gd name="T0" fmla="*/ 16 w 31"/>
                <a:gd name="T1" fmla="*/ 18 h 19"/>
                <a:gd name="T2" fmla="*/ 26 w 31"/>
                <a:gd name="T3" fmla="*/ 12 h 19"/>
                <a:gd name="T4" fmla="*/ 30 w 31"/>
                <a:gd name="T5" fmla="*/ 10 h 19"/>
                <a:gd name="T6" fmla="*/ 29 w 31"/>
                <a:gd name="T7" fmla="*/ 5 h 19"/>
                <a:gd name="T8" fmla="*/ 31 w 31"/>
                <a:gd name="T9" fmla="*/ 1 h 19"/>
                <a:gd name="T10" fmla="*/ 28 w 31"/>
                <a:gd name="T11" fmla="*/ 0 h 19"/>
                <a:gd name="T12" fmla="*/ 12 w 31"/>
                <a:gd name="T13" fmla="*/ 1 h 19"/>
                <a:gd name="T14" fmla="*/ 6 w 31"/>
                <a:gd name="T15" fmla="*/ 4 h 19"/>
                <a:gd name="T16" fmla="*/ 0 w 31"/>
                <a:gd name="T17" fmla="*/ 2 h 19"/>
                <a:gd name="T18" fmla="*/ 9 w 31"/>
                <a:gd name="T19" fmla="*/ 9 h 19"/>
                <a:gd name="T20" fmla="*/ 14 w 31"/>
                <a:gd name="T21" fmla="*/ 18 h 19"/>
                <a:gd name="T22" fmla="*/ 15 w 31"/>
                <a:gd name="T23" fmla="*/ 19 h 19"/>
                <a:gd name="T24" fmla="*/ 16 w 31"/>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9">
                  <a:moveTo>
                    <a:pt x="16" y="18"/>
                  </a:moveTo>
                  <a:cubicBezTo>
                    <a:pt x="19" y="16"/>
                    <a:pt x="24" y="11"/>
                    <a:pt x="26" y="12"/>
                  </a:cubicBezTo>
                  <a:cubicBezTo>
                    <a:pt x="27" y="13"/>
                    <a:pt x="30" y="11"/>
                    <a:pt x="30" y="10"/>
                  </a:cubicBezTo>
                  <a:cubicBezTo>
                    <a:pt x="30" y="9"/>
                    <a:pt x="26" y="6"/>
                    <a:pt x="29" y="5"/>
                  </a:cubicBezTo>
                  <a:cubicBezTo>
                    <a:pt x="31" y="5"/>
                    <a:pt x="31" y="2"/>
                    <a:pt x="31" y="1"/>
                  </a:cubicBezTo>
                  <a:cubicBezTo>
                    <a:pt x="30" y="1"/>
                    <a:pt x="29" y="0"/>
                    <a:pt x="28" y="0"/>
                  </a:cubicBezTo>
                  <a:cubicBezTo>
                    <a:pt x="26" y="0"/>
                    <a:pt x="12" y="1"/>
                    <a:pt x="12" y="1"/>
                  </a:cubicBezTo>
                  <a:cubicBezTo>
                    <a:pt x="12" y="1"/>
                    <a:pt x="8" y="4"/>
                    <a:pt x="6" y="4"/>
                  </a:cubicBezTo>
                  <a:cubicBezTo>
                    <a:pt x="4" y="4"/>
                    <a:pt x="6" y="1"/>
                    <a:pt x="0" y="2"/>
                  </a:cubicBezTo>
                  <a:cubicBezTo>
                    <a:pt x="3" y="6"/>
                    <a:pt x="3" y="8"/>
                    <a:pt x="9" y="9"/>
                  </a:cubicBezTo>
                  <a:cubicBezTo>
                    <a:pt x="16" y="11"/>
                    <a:pt x="9" y="15"/>
                    <a:pt x="14" y="18"/>
                  </a:cubicBezTo>
                  <a:cubicBezTo>
                    <a:pt x="14" y="18"/>
                    <a:pt x="15" y="19"/>
                    <a:pt x="15" y="19"/>
                  </a:cubicBezTo>
                  <a:cubicBezTo>
                    <a:pt x="16" y="18"/>
                    <a:pt x="16" y="18"/>
                    <a:pt x="16" y="1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7" name="Freeform 21">
              <a:extLst>
                <a:ext uri="{FF2B5EF4-FFF2-40B4-BE49-F238E27FC236}">
                  <a16:creationId xmlns="" xmlns:a16="http://schemas.microsoft.com/office/drawing/2014/main" id="{FECEF6C0-EABA-46CE-9635-D2840998A145}"/>
                </a:ext>
              </a:extLst>
            </p:cNvPr>
            <p:cNvSpPr>
              <a:spLocks/>
            </p:cNvSpPr>
            <p:nvPr/>
          </p:nvSpPr>
          <p:spPr bwMode="auto">
            <a:xfrm>
              <a:off x="4578350" y="2963863"/>
              <a:ext cx="292100" cy="207963"/>
            </a:xfrm>
            <a:custGeom>
              <a:avLst/>
              <a:gdLst>
                <a:gd name="T0" fmla="*/ 128 w 138"/>
                <a:gd name="T1" fmla="*/ 56 h 98"/>
                <a:gd name="T2" fmla="*/ 124 w 138"/>
                <a:gd name="T3" fmla="*/ 48 h 98"/>
                <a:gd name="T4" fmla="*/ 117 w 138"/>
                <a:gd name="T5" fmla="*/ 42 h 98"/>
                <a:gd name="T6" fmla="*/ 112 w 138"/>
                <a:gd name="T7" fmla="*/ 35 h 98"/>
                <a:gd name="T8" fmla="*/ 103 w 138"/>
                <a:gd name="T9" fmla="*/ 30 h 98"/>
                <a:gd name="T10" fmla="*/ 101 w 138"/>
                <a:gd name="T11" fmla="*/ 27 h 98"/>
                <a:gd name="T12" fmla="*/ 97 w 138"/>
                <a:gd name="T13" fmla="*/ 26 h 98"/>
                <a:gd name="T14" fmla="*/ 98 w 138"/>
                <a:gd name="T15" fmla="*/ 22 h 98"/>
                <a:gd name="T16" fmla="*/ 97 w 138"/>
                <a:gd name="T17" fmla="*/ 12 h 98"/>
                <a:gd name="T18" fmla="*/ 89 w 138"/>
                <a:gd name="T19" fmla="*/ 2 h 98"/>
                <a:gd name="T20" fmla="*/ 87 w 138"/>
                <a:gd name="T21" fmla="*/ 1 h 98"/>
                <a:gd name="T22" fmla="*/ 78 w 138"/>
                <a:gd name="T23" fmla="*/ 5 h 98"/>
                <a:gd name="T24" fmla="*/ 76 w 138"/>
                <a:gd name="T25" fmla="*/ 10 h 98"/>
                <a:gd name="T26" fmla="*/ 65 w 138"/>
                <a:gd name="T27" fmla="*/ 22 h 98"/>
                <a:gd name="T28" fmla="*/ 49 w 138"/>
                <a:gd name="T29" fmla="*/ 25 h 98"/>
                <a:gd name="T30" fmla="*/ 48 w 138"/>
                <a:gd name="T31" fmla="*/ 31 h 98"/>
                <a:gd name="T32" fmla="*/ 38 w 138"/>
                <a:gd name="T33" fmla="*/ 36 h 98"/>
                <a:gd name="T34" fmla="*/ 26 w 138"/>
                <a:gd name="T35" fmla="*/ 40 h 98"/>
                <a:gd name="T36" fmla="*/ 18 w 138"/>
                <a:gd name="T37" fmla="*/ 40 h 98"/>
                <a:gd name="T38" fmla="*/ 12 w 138"/>
                <a:gd name="T39" fmla="*/ 43 h 98"/>
                <a:gd name="T40" fmla="*/ 11 w 138"/>
                <a:gd name="T41" fmla="*/ 41 h 98"/>
                <a:gd name="T42" fmla="*/ 5 w 138"/>
                <a:gd name="T43" fmla="*/ 48 h 98"/>
                <a:gd name="T44" fmla="*/ 0 w 138"/>
                <a:gd name="T45" fmla="*/ 60 h 98"/>
                <a:gd name="T46" fmla="*/ 1 w 138"/>
                <a:gd name="T47" fmla="*/ 69 h 98"/>
                <a:gd name="T48" fmla="*/ 5 w 138"/>
                <a:gd name="T49" fmla="*/ 78 h 98"/>
                <a:gd name="T50" fmla="*/ 6 w 138"/>
                <a:gd name="T51" fmla="*/ 85 h 98"/>
                <a:gd name="T52" fmla="*/ 9 w 138"/>
                <a:gd name="T53" fmla="*/ 88 h 98"/>
                <a:gd name="T54" fmla="*/ 16 w 138"/>
                <a:gd name="T55" fmla="*/ 96 h 98"/>
                <a:gd name="T56" fmla="*/ 18 w 138"/>
                <a:gd name="T57" fmla="*/ 98 h 98"/>
                <a:gd name="T58" fmla="*/ 19 w 138"/>
                <a:gd name="T59" fmla="*/ 97 h 98"/>
                <a:gd name="T60" fmla="*/ 21 w 138"/>
                <a:gd name="T61" fmla="*/ 88 h 98"/>
                <a:gd name="T62" fmla="*/ 27 w 138"/>
                <a:gd name="T63" fmla="*/ 87 h 98"/>
                <a:gd name="T64" fmla="*/ 32 w 138"/>
                <a:gd name="T65" fmla="*/ 85 h 98"/>
                <a:gd name="T66" fmla="*/ 42 w 138"/>
                <a:gd name="T67" fmla="*/ 87 h 98"/>
                <a:gd name="T68" fmla="*/ 42 w 138"/>
                <a:gd name="T69" fmla="*/ 79 h 98"/>
                <a:gd name="T70" fmla="*/ 53 w 138"/>
                <a:gd name="T71" fmla="*/ 70 h 98"/>
                <a:gd name="T72" fmla="*/ 63 w 138"/>
                <a:gd name="T73" fmla="*/ 76 h 98"/>
                <a:gd name="T74" fmla="*/ 84 w 138"/>
                <a:gd name="T75" fmla="*/ 81 h 98"/>
                <a:gd name="T76" fmla="*/ 88 w 138"/>
                <a:gd name="T77" fmla="*/ 73 h 98"/>
                <a:gd name="T78" fmla="*/ 97 w 138"/>
                <a:gd name="T79" fmla="*/ 73 h 98"/>
                <a:gd name="T80" fmla="*/ 108 w 138"/>
                <a:gd name="T81" fmla="*/ 69 h 98"/>
                <a:gd name="T82" fmla="*/ 117 w 138"/>
                <a:gd name="T83" fmla="*/ 68 h 98"/>
                <a:gd name="T84" fmla="*/ 130 w 138"/>
                <a:gd name="T85" fmla="*/ 69 h 98"/>
                <a:gd name="T86" fmla="*/ 138 w 138"/>
                <a:gd name="T87" fmla="*/ 68 h 98"/>
                <a:gd name="T88" fmla="*/ 136 w 138"/>
                <a:gd name="T89" fmla="*/ 61 h 98"/>
                <a:gd name="T90" fmla="*/ 128 w 138"/>
                <a:gd name="T91"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98">
                  <a:moveTo>
                    <a:pt x="128" y="56"/>
                  </a:moveTo>
                  <a:cubicBezTo>
                    <a:pt x="128" y="53"/>
                    <a:pt x="128" y="51"/>
                    <a:pt x="124" y="48"/>
                  </a:cubicBezTo>
                  <a:cubicBezTo>
                    <a:pt x="120" y="44"/>
                    <a:pt x="117" y="44"/>
                    <a:pt x="117" y="42"/>
                  </a:cubicBezTo>
                  <a:cubicBezTo>
                    <a:pt x="117" y="40"/>
                    <a:pt x="115" y="39"/>
                    <a:pt x="112" y="35"/>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1"/>
                    <a:pt x="91" y="4"/>
                    <a:pt x="89" y="2"/>
                  </a:cubicBezTo>
                  <a:cubicBezTo>
                    <a:pt x="89" y="2"/>
                    <a:pt x="88" y="2"/>
                    <a:pt x="87" y="1"/>
                  </a:cubicBezTo>
                  <a:cubicBezTo>
                    <a:pt x="85" y="0"/>
                    <a:pt x="80" y="3"/>
                    <a:pt x="78" y="5"/>
                  </a:cubicBezTo>
                  <a:cubicBezTo>
                    <a:pt x="76" y="7"/>
                    <a:pt x="77" y="9"/>
                    <a:pt x="76" y="10"/>
                  </a:cubicBezTo>
                  <a:cubicBezTo>
                    <a:pt x="74" y="12"/>
                    <a:pt x="68" y="17"/>
                    <a:pt x="65" y="22"/>
                  </a:cubicBezTo>
                  <a:cubicBezTo>
                    <a:pt x="61" y="26"/>
                    <a:pt x="52" y="23"/>
                    <a:pt x="49" y="25"/>
                  </a:cubicBezTo>
                  <a:cubicBezTo>
                    <a:pt x="46" y="27"/>
                    <a:pt x="50" y="29"/>
                    <a:pt x="48" y="31"/>
                  </a:cubicBezTo>
                  <a:cubicBezTo>
                    <a:pt x="46" y="33"/>
                    <a:pt x="40" y="35"/>
                    <a:pt x="38" y="36"/>
                  </a:cubicBezTo>
                  <a:cubicBezTo>
                    <a:pt x="36" y="37"/>
                    <a:pt x="28" y="37"/>
                    <a:pt x="26" y="40"/>
                  </a:cubicBezTo>
                  <a:cubicBezTo>
                    <a:pt x="23" y="43"/>
                    <a:pt x="21" y="37"/>
                    <a:pt x="18" y="40"/>
                  </a:cubicBezTo>
                  <a:cubicBezTo>
                    <a:pt x="16" y="43"/>
                    <a:pt x="13" y="44"/>
                    <a:pt x="12" y="43"/>
                  </a:cubicBezTo>
                  <a:cubicBezTo>
                    <a:pt x="12" y="42"/>
                    <a:pt x="11" y="42"/>
                    <a:pt x="11" y="41"/>
                  </a:cubicBezTo>
                  <a:cubicBezTo>
                    <a:pt x="9" y="43"/>
                    <a:pt x="6" y="46"/>
                    <a:pt x="5" y="48"/>
                  </a:cubicBezTo>
                  <a:cubicBezTo>
                    <a:pt x="4" y="53"/>
                    <a:pt x="0" y="57"/>
                    <a:pt x="0" y="60"/>
                  </a:cubicBezTo>
                  <a:cubicBezTo>
                    <a:pt x="0" y="62"/>
                    <a:pt x="1" y="65"/>
                    <a:pt x="1" y="69"/>
                  </a:cubicBezTo>
                  <a:cubicBezTo>
                    <a:pt x="1" y="73"/>
                    <a:pt x="2" y="75"/>
                    <a:pt x="5" y="78"/>
                  </a:cubicBezTo>
                  <a:cubicBezTo>
                    <a:pt x="7" y="81"/>
                    <a:pt x="6" y="85"/>
                    <a:pt x="6" y="85"/>
                  </a:cubicBezTo>
                  <a:cubicBezTo>
                    <a:pt x="6" y="85"/>
                    <a:pt x="7" y="86"/>
                    <a:pt x="9" y="88"/>
                  </a:cubicBezTo>
                  <a:cubicBezTo>
                    <a:pt x="11" y="91"/>
                    <a:pt x="16" y="94"/>
                    <a:pt x="16" y="96"/>
                  </a:cubicBezTo>
                  <a:cubicBezTo>
                    <a:pt x="16" y="96"/>
                    <a:pt x="17" y="97"/>
                    <a:pt x="18" y="98"/>
                  </a:cubicBezTo>
                  <a:cubicBezTo>
                    <a:pt x="18" y="97"/>
                    <a:pt x="18" y="97"/>
                    <a:pt x="19" y="97"/>
                  </a:cubicBezTo>
                  <a:cubicBezTo>
                    <a:pt x="22" y="93"/>
                    <a:pt x="21" y="88"/>
                    <a:pt x="21" y="88"/>
                  </a:cubicBezTo>
                  <a:cubicBezTo>
                    <a:pt x="27" y="87"/>
                    <a:pt x="27" y="87"/>
                    <a:pt x="27" y="87"/>
                  </a:cubicBezTo>
                  <a:cubicBezTo>
                    <a:pt x="32" y="85"/>
                    <a:pt x="32" y="85"/>
                    <a:pt x="32" y="85"/>
                  </a:cubicBezTo>
                  <a:cubicBezTo>
                    <a:pt x="42" y="87"/>
                    <a:pt x="42" y="87"/>
                    <a:pt x="42" y="87"/>
                  </a:cubicBezTo>
                  <a:cubicBezTo>
                    <a:pt x="42" y="79"/>
                    <a:pt x="42" y="79"/>
                    <a:pt x="42" y="79"/>
                  </a:cubicBezTo>
                  <a:cubicBezTo>
                    <a:pt x="42" y="79"/>
                    <a:pt x="49" y="70"/>
                    <a:pt x="53" y="70"/>
                  </a:cubicBezTo>
                  <a:cubicBezTo>
                    <a:pt x="58" y="70"/>
                    <a:pt x="63" y="76"/>
                    <a:pt x="63" y="76"/>
                  </a:cubicBezTo>
                  <a:cubicBezTo>
                    <a:pt x="84" y="81"/>
                    <a:pt x="84" y="81"/>
                    <a:pt x="84" y="81"/>
                  </a:cubicBezTo>
                  <a:cubicBezTo>
                    <a:pt x="84" y="81"/>
                    <a:pt x="85" y="74"/>
                    <a:pt x="88" y="73"/>
                  </a:cubicBezTo>
                  <a:cubicBezTo>
                    <a:pt x="90" y="71"/>
                    <a:pt x="94" y="74"/>
                    <a:pt x="97" y="73"/>
                  </a:cubicBezTo>
                  <a:cubicBezTo>
                    <a:pt x="99" y="71"/>
                    <a:pt x="104" y="69"/>
                    <a:pt x="108" y="69"/>
                  </a:cubicBezTo>
                  <a:cubicBezTo>
                    <a:pt x="113" y="69"/>
                    <a:pt x="115" y="72"/>
                    <a:pt x="117" y="68"/>
                  </a:cubicBezTo>
                  <a:cubicBezTo>
                    <a:pt x="120" y="64"/>
                    <a:pt x="130" y="69"/>
                    <a:pt x="130" y="69"/>
                  </a:cubicBezTo>
                  <a:cubicBezTo>
                    <a:pt x="138" y="68"/>
                    <a:pt x="138" y="68"/>
                    <a:pt x="138" y="68"/>
                  </a:cubicBezTo>
                  <a:cubicBezTo>
                    <a:pt x="136" y="61"/>
                    <a:pt x="136" y="61"/>
                    <a:pt x="136" y="61"/>
                  </a:cubicBezTo>
                  <a:cubicBezTo>
                    <a:pt x="136" y="61"/>
                    <a:pt x="128" y="58"/>
                    <a:pt x="128" y="5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8" name="Freeform 22">
              <a:extLst>
                <a:ext uri="{FF2B5EF4-FFF2-40B4-BE49-F238E27FC236}">
                  <a16:creationId xmlns="" xmlns:a16="http://schemas.microsoft.com/office/drawing/2014/main" id="{9590DA8E-58D3-408A-B299-63F7230B33AD}"/>
                </a:ext>
              </a:extLst>
            </p:cNvPr>
            <p:cNvSpPr>
              <a:spLocks/>
            </p:cNvSpPr>
            <p:nvPr/>
          </p:nvSpPr>
          <p:spPr bwMode="auto">
            <a:xfrm>
              <a:off x="4298950" y="2895601"/>
              <a:ext cx="284163" cy="234950"/>
            </a:xfrm>
            <a:custGeom>
              <a:avLst/>
              <a:gdLst>
                <a:gd name="T0" fmla="*/ 83 w 134"/>
                <a:gd name="T1" fmla="*/ 81 h 111"/>
                <a:gd name="T2" fmla="*/ 89 w 134"/>
                <a:gd name="T3" fmla="*/ 80 h 111"/>
                <a:gd name="T4" fmla="*/ 97 w 134"/>
                <a:gd name="T5" fmla="*/ 86 h 111"/>
                <a:gd name="T6" fmla="*/ 102 w 134"/>
                <a:gd name="T7" fmla="*/ 81 h 111"/>
                <a:gd name="T8" fmla="*/ 110 w 134"/>
                <a:gd name="T9" fmla="*/ 64 h 111"/>
                <a:gd name="T10" fmla="*/ 116 w 134"/>
                <a:gd name="T11" fmla="*/ 57 h 111"/>
                <a:gd name="T12" fmla="*/ 117 w 134"/>
                <a:gd name="T13" fmla="*/ 51 h 111"/>
                <a:gd name="T14" fmla="*/ 120 w 134"/>
                <a:gd name="T15" fmla="*/ 44 h 111"/>
                <a:gd name="T16" fmla="*/ 126 w 134"/>
                <a:gd name="T17" fmla="*/ 31 h 111"/>
                <a:gd name="T18" fmla="*/ 133 w 134"/>
                <a:gd name="T19" fmla="*/ 28 h 111"/>
                <a:gd name="T20" fmla="*/ 132 w 134"/>
                <a:gd name="T21" fmla="*/ 21 h 111"/>
                <a:gd name="T22" fmla="*/ 128 w 134"/>
                <a:gd name="T23" fmla="*/ 16 h 111"/>
                <a:gd name="T24" fmla="*/ 128 w 134"/>
                <a:gd name="T25" fmla="*/ 10 h 111"/>
                <a:gd name="T26" fmla="*/ 124 w 134"/>
                <a:gd name="T27" fmla="*/ 5 h 111"/>
                <a:gd name="T28" fmla="*/ 120 w 134"/>
                <a:gd name="T29" fmla="*/ 3 h 111"/>
                <a:gd name="T30" fmla="*/ 112 w 134"/>
                <a:gd name="T31" fmla="*/ 10 h 111"/>
                <a:gd name="T32" fmla="*/ 103 w 134"/>
                <a:gd name="T33" fmla="*/ 8 h 111"/>
                <a:gd name="T34" fmla="*/ 88 w 134"/>
                <a:gd name="T35" fmla="*/ 8 h 111"/>
                <a:gd name="T36" fmla="*/ 80 w 134"/>
                <a:gd name="T37" fmla="*/ 13 h 111"/>
                <a:gd name="T38" fmla="*/ 69 w 134"/>
                <a:gd name="T39" fmla="*/ 13 h 111"/>
                <a:gd name="T40" fmla="*/ 60 w 134"/>
                <a:gd name="T41" fmla="*/ 8 h 111"/>
                <a:gd name="T42" fmla="*/ 51 w 134"/>
                <a:gd name="T43" fmla="*/ 11 h 111"/>
                <a:gd name="T44" fmla="*/ 45 w 134"/>
                <a:gd name="T45" fmla="*/ 5 h 111"/>
                <a:gd name="T46" fmla="*/ 36 w 134"/>
                <a:gd name="T47" fmla="*/ 2 h 111"/>
                <a:gd name="T48" fmla="*/ 29 w 134"/>
                <a:gd name="T49" fmla="*/ 5 h 111"/>
                <a:gd name="T50" fmla="*/ 19 w 134"/>
                <a:gd name="T51" fmla="*/ 5 h 111"/>
                <a:gd name="T52" fmla="*/ 16 w 134"/>
                <a:gd name="T53" fmla="*/ 14 h 111"/>
                <a:gd name="T54" fmla="*/ 11 w 134"/>
                <a:gd name="T55" fmla="*/ 22 h 111"/>
                <a:gd name="T56" fmla="*/ 10 w 134"/>
                <a:gd name="T57" fmla="*/ 24 h 111"/>
                <a:gd name="T58" fmla="*/ 11 w 134"/>
                <a:gd name="T59" fmla="*/ 31 h 111"/>
                <a:gd name="T60" fmla="*/ 10 w 134"/>
                <a:gd name="T61" fmla="*/ 47 h 111"/>
                <a:gd name="T62" fmla="*/ 6 w 134"/>
                <a:gd name="T63" fmla="*/ 54 h 111"/>
                <a:gd name="T64" fmla="*/ 1 w 134"/>
                <a:gd name="T65" fmla="*/ 62 h 111"/>
                <a:gd name="T66" fmla="*/ 1 w 134"/>
                <a:gd name="T67" fmla="*/ 75 h 111"/>
                <a:gd name="T68" fmla="*/ 5 w 134"/>
                <a:gd name="T69" fmla="*/ 84 h 111"/>
                <a:gd name="T70" fmla="*/ 5 w 134"/>
                <a:gd name="T71" fmla="*/ 84 h 111"/>
                <a:gd name="T72" fmla="*/ 22 w 134"/>
                <a:gd name="T73" fmla="*/ 89 h 111"/>
                <a:gd name="T74" fmla="*/ 32 w 134"/>
                <a:gd name="T75" fmla="*/ 100 h 111"/>
                <a:gd name="T76" fmla="*/ 38 w 134"/>
                <a:gd name="T77" fmla="*/ 110 h 111"/>
                <a:gd name="T78" fmla="*/ 50 w 134"/>
                <a:gd name="T79" fmla="*/ 107 h 111"/>
                <a:gd name="T80" fmla="*/ 65 w 134"/>
                <a:gd name="T81" fmla="*/ 106 h 111"/>
                <a:gd name="T82" fmla="*/ 66 w 134"/>
                <a:gd name="T83" fmla="*/ 106 h 111"/>
                <a:gd name="T84" fmla="*/ 70 w 134"/>
                <a:gd name="T85" fmla="*/ 94 h 111"/>
                <a:gd name="T86" fmla="*/ 83 w 134"/>
                <a:gd name="T87" fmla="*/ 8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11">
                  <a:moveTo>
                    <a:pt x="83" y="81"/>
                  </a:moveTo>
                  <a:cubicBezTo>
                    <a:pt x="84" y="81"/>
                    <a:pt x="87" y="82"/>
                    <a:pt x="89" y="80"/>
                  </a:cubicBezTo>
                  <a:cubicBezTo>
                    <a:pt x="92" y="79"/>
                    <a:pt x="97" y="83"/>
                    <a:pt x="97" y="86"/>
                  </a:cubicBezTo>
                  <a:cubicBezTo>
                    <a:pt x="98" y="89"/>
                    <a:pt x="100" y="85"/>
                    <a:pt x="102" y="81"/>
                  </a:cubicBezTo>
                  <a:cubicBezTo>
                    <a:pt x="104" y="77"/>
                    <a:pt x="110" y="66"/>
                    <a:pt x="110" y="64"/>
                  </a:cubicBezTo>
                  <a:cubicBezTo>
                    <a:pt x="110" y="61"/>
                    <a:pt x="116" y="59"/>
                    <a:pt x="116" y="57"/>
                  </a:cubicBezTo>
                  <a:cubicBezTo>
                    <a:pt x="116" y="55"/>
                    <a:pt x="115" y="52"/>
                    <a:pt x="117" y="51"/>
                  </a:cubicBezTo>
                  <a:cubicBezTo>
                    <a:pt x="119" y="50"/>
                    <a:pt x="120" y="45"/>
                    <a:pt x="120" y="44"/>
                  </a:cubicBezTo>
                  <a:cubicBezTo>
                    <a:pt x="119" y="42"/>
                    <a:pt x="125" y="33"/>
                    <a:pt x="126" y="31"/>
                  </a:cubicBezTo>
                  <a:cubicBezTo>
                    <a:pt x="127" y="30"/>
                    <a:pt x="133" y="31"/>
                    <a:pt x="133" y="28"/>
                  </a:cubicBezTo>
                  <a:cubicBezTo>
                    <a:pt x="133" y="25"/>
                    <a:pt x="134" y="21"/>
                    <a:pt x="132" y="21"/>
                  </a:cubicBezTo>
                  <a:cubicBezTo>
                    <a:pt x="130" y="20"/>
                    <a:pt x="128" y="18"/>
                    <a:pt x="128" y="16"/>
                  </a:cubicBezTo>
                  <a:cubicBezTo>
                    <a:pt x="128" y="15"/>
                    <a:pt x="128" y="12"/>
                    <a:pt x="128" y="10"/>
                  </a:cubicBezTo>
                  <a:cubicBezTo>
                    <a:pt x="126" y="9"/>
                    <a:pt x="126" y="7"/>
                    <a:pt x="124" y="5"/>
                  </a:cubicBezTo>
                  <a:cubicBezTo>
                    <a:pt x="122" y="4"/>
                    <a:pt x="122" y="2"/>
                    <a:pt x="120" y="3"/>
                  </a:cubicBezTo>
                  <a:cubicBezTo>
                    <a:pt x="118" y="4"/>
                    <a:pt x="115" y="9"/>
                    <a:pt x="112" y="10"/>
                  </a:cubicBezTo>
                  <a:cubicBezTo>
                    <a:pt x="109" y="11"/>
                    <a:pt x="105" y="9"/>
                    <a:pt x="103" y="8"/>
                  </a:cubicBezTo>
                  <a:cubicBezTo>
                    <a:pt x="101" y="7"/>
                    <a:pt x="91" y="8"/>
                    <a:pt x="88" y="8"/>
                  </a:cubicBezTo>
                  <a:cubicBezTo>
                    <a:pt x="85" y="7"/>
                    <a:pt x="82" y="12"/>
                    <a:pt x="80" y="13"/>
                  </a:cubicBezTo>
                  <a:cubicBezTo>
                    <a:pt x="78" y="14"/>
                    <a:pt x="71" y="14"/>
                    <a:pt x="69" y="13"/>
                  </a:cubicBezTo>
                  <a:cubicBezTo>
                    <a:pt x="67" y="12"/>
                    <a:pt x="62" y="8"/>
                    <a:pt x="60" y="8"/>
                  </a:cubicBezTo>
                  <a:cubicBezTo>
                    <a:pt x="58" y="8"/>
                    <a:pt x="54" y="9"/>
                    <a:pt x="51" y="11"/>
                  </a:cubicBezTo>
                  <a:cubicBezTo>
                    <a:pt x="48" y="13"/>
                    <a:pt x="47" y="7"/>
                    <a:pt x="45" y="5"/>
                  </a:cubicBezTo>
                  <a:cubicBezTo>
                    <a:pt x="43" y="3"/>
                    <a:pt x="38" y="5"/>
                    <a:pt x="36" y="2"/>
                  </a:cubicBezTo>
                  <a:cubicBezTo>
                    <a:pt x="33" y="0"/>
                    <a:pt x="31" y="5"/>
                    <a:pt x="29" y="5"/>
                  </a:cubicBezTo>
                  <a:cubicBezTo>
                    <a:pt x="27" y="4"/>
                    <a:pt x="21" y="3"/>
                    <a:pt x="19" y="5"/>
                  </a:cubicBezTo>
                  <a:cubicBezTo>
                    <a:pt x="17" y="6"/>
                    <a:pt x="17" y="13"/>
                    <a:pt x="16" y="14"/>
                  </a:cubicBezTo>
                  <a:cubicBezTo>
                    <a:pt x="15" y="15"/>
                    <a:pt x="11" y="19"/>
                    <a:pt x="11" y="22"/>
                  </a:cubicBezTo>
                  <a:cubicBezTo>
                    <a:pt x="11" y="23"/>
                    <a:pt x="11" y="23"/>
                    <a:pt x="10" y="24"/>
                  </a:cubicBezTo>
                  <a:cubicBezTo>
                    <a:pt x="10" y="27"/>
                    <a:pt x="11" y="30"/>
                    <a:pt x="11" y="31"/>
                  </a:cubicBezTo>
                  <a:cubicBezTo>
                    <a:pt x="11" y="34"/>
                    <a:pt x="12" y="45"/>
                    <a:pt x="10" y="47"/>
                  </a:cubicBezTo>
                  <a:cubicBezTo>
                    <a:pt x="7" y="50"/>
                    <a:pt x="6" y="54"/>
                    <a:pt x="6" y="54"/>
                  </a:cubicBezTo>
                  <a:cubicBezTo>
                    <a:pt x="6" y="54"/>
                    <a:pt x="2" y="57"/>
                    <a:pt x="1" y="62"/>
                  </a:cubicBezTo>
                  <a:cubicBezTo>
                    <a:pt x="0" y="68"/>
                    <a:pt x="1" y="71"/>
                    <a:pt x="1" y="75"/>
                  </a:cubicBezTo>
                  <a:cubicBezTo>
                    <a:pt x="1" y="78"/>
                    <a:pt x="3" y="81"/>
                    <a:pt x="5" y="84"/>
                  </a:cubicBezTo>
                  <a:cubicBezTo>
                    <a:pt x="5" y="84"/>
                    <a:pt x="5" y="84"/>
                    <a:pt x="5" y="84"/>
                  </a:cubicBezTo>
                  <a:cubicBezTo>
                    <a:pt x="7" y="87"/>
                    <a:pt x="16" y="88"/>
                    <a:pt x="22" y="89"/>
                  </a:cubicBezTo>
                  <a:cubicBezTo>
                    <a:pt x="27" y="90"/>
                    <a:pt x="32" y="97"/>
                    <a:pt x="32" y="100"/>
                  </a:cubicBezTo>
                  <a:cubicBezTo>
                    <a:pt x="32" y="103"/>
                    <a:pt x="36" y="109"/>
                    <a:pt x="38" y="110"/>
                  </a:cubicBezTo>
                  <a:cubicBezTo>
                    <a:pt x="41" y="111"/>
                    <a:pt x="47" y="107"/>
                    <a:pt x="50" y="107"/>
                  </a:cubicBezTo>
                  <a:cubicBezTo>
                    <a:pt x="53" y="107"/>
                    <a:pt x="63" y="108"/>
                    <a:pt x="65" y="106"/>
                  </a:cubicBezTo>
                  <a:cubicBezTo>
                    <a:pt x="65" y="105"/>
                    <a:pt x="66" y="105"/>
                    <a:pt x="66" y="106"/>
                  </a:cubicBezTo>
                  <a:cubicBezTo>
                    <a:pt x="69" y="99"/>
                    <a:pt x="70" y="94"/>
                    <a:pt x="70" y="94"/>
                  </a:cubicBezTo>
                  <a:cubicBezTo>
                    <a:pt x="70" y="94"/>
                    <a:pt x="81" y="82"/>
                    <a:pt x="83" y="8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29" name="Freeform 23">
              <a:extLst>
                <a:ext uri="{FF2B5EF4-FFF2-40B4-BE49-F238E27FC236}">
                  <a16:creationId xmlns="" xmlns:a16="http://schemas.microsoft.com/office/drawing/2014/main" id="{6CF8D7D4-8ECB-4440-B521-A225BFC3AA37}"/>
                </a:ext>
              </a:extLst>
            </p:cNvPr>
            <p:cNvSpPr>
              <a:spLocks/>
            </p:cNvSpPr>
            <p:nvPr/>
          </p:nvSpPr>
          <p:spPr bwMode="auto">
            <a:xfrm>
              <a:off x="4252912" y="2932113"/>
              <a:ext cx="71438" cy="147638"/>
            </a:xfrm>
            <a:custGeom>
              <a:avLst/>
              <a:gdLst>
                <a:gd name="T0" fmla="*/ 23 w 34"/>
                <a:gd name="T1" fmla="*/ 45 h 70"/>
                <a:gd name="T2" fmla="*/ 28 w 34"/>
                <a:gd name="T3" fmla="*/ 37 h 70"/>
                <a:gd name="T4" fmla="*/ 32 w 34"/>
                <a:gd name="T5" fmla="*/ 30 h 70"/>
                <a:gd name="T6" fmla="*/ 33 w 34"/>
                <a:gd name="T7" fmla="*/ 14 h 70"/>
                <a:gd name="T8" fmla="*/ 32 w 34"/>
                <a:gd name="T9" fmla="*/ 7 h 70"/>
                <a:gd name="T10" fmla="*/ 28 w 34"/>
                <a:gd name="T11" fmla="*/ 7 h 70"/>
                <a:gd name="T12" fmla="*/ 25 w 34"/>
                <a:gd name="T13" fmla="*/ 1 h 70"/>
                <a:gd name="T14" fmla="*/ 21 w 34"/>
                <a:gd name="T15" fmla="*/ 7 h 70"/>
                <a:gd name="T16" fmla="*/ 18 w 34"/>
                <a:gd name="T17" fmla="*/ 11 h 70"/>
                <a:gd name="T18" fmla="*/ 8 w 34"/>
                <a:gd name="T19" fmla="*/ 13 h 70"/>
                <a:gd name="T20" fmla="*/ 2 w 34"/>
                <a:gd name="T21" fmla="*/ 17 h 70"/>
                <a:gd name="T22" fmla="*/ 0 w 34"/>
                <a:gd name="T23" fmla="*/ 17 h 70"/>
                <a:gd name="T24" fmla="*/ 6 w 34"/>
                <a:gd name="T25" fmla="*/ 28 h 70"/>
                <a:gd name="T26" fmla="*/ 9 w 34"/>
                <a:gd name="T27" fmla="*/ 36 h 70"/>
                <a:gd name="T28" fmla="*/ 10 w 34"/>
                <a:gd name="T29" fmla="*/ 50 h 70"/>
                <a:gd name="T30" fmla="*/ 11 w 34"/>
                <a:gd name="T31" fmla="*/ 70 h 70"/>
                <a:gd name="T32" fmla="*/ 19 w 34"/>
                <a:gd name="T33" fmla="*/ 70 h 70"/>
                <a:gd name="T34" fmla="*/ 27 w 34"/>
                <a:gd name="T35" fmla="*/ 67 h 70"/>
                <a:gd name="T36" fmla="*/ 23 w 34"/>
                <a:gd name="T37" fmla="*/ 58 h 70"/>
                <a:gd name="T38" fmla="*/ 23 w 34"/>
                <a:gd name="T3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70">
                  <a:moveTo>
                    <a:pt x="23" y="45"/>
                  </a:moveTo>
                  <a:cubicBezTo>
                    <a:pt x="24" y="40"/>
                    <a:pt x="28" y="37"/>
                    <a:pt x="28" y="37"/>
                  </a:cubicBezTo>
                  <a:cubicBezTo>
                    <a:pt x="28" y="37"/>
                    <a:pt x="29" y="33"/>
                    <a:pt x="32" y="30"/>
                  </a:cubicBezTo>
                  <a:cubicBezTo>
                    <a:pt x="34" y="28"/>
                    <a:pt x="33" y="17"/>
                    <a:pt x="33" y="14"/>
                  </a:cubicBezTo>
                  <a:cubicBezTo>
                    <a:pt x="33" y="13"/>
                    <a:pt x="32" y="10"/>
                    <a:pt x="32" y="7"/>
                  </a:cubicBezTo>
                  <a:cubicBezTo>
                    <a:pt x="31" y="7"/>
                    <a:pt x="30" y="7"/>
                    <a:pt x="28" y="7"/>
                  </a:cubicBezTo>
                  <a:cubicBezTo>
                    <a:pt x="25" y="5"/>
                    <a:pt x="28" y="2"/>
                    <a:pt x="25" y="1"/>
                  </a:cubicBezTo>
                  <a:cubicBezTo>
                    <a:pt x="21" y="0"/>
                    <a:pt x="20" y="4"/>
                    <a:pt x="21" y="7"/>
                  </a:cubicBezTo>
                  <a:cubicBezTo>
                    <a:pt x="21" y="9"/>
                    <a:pt x="19" y="9"/>
                    <a:pt x="18" y="11"/>
                  </a:cubicBezTo>
                  <a:cubicBezTo>
                    <a:pt x="16" y="13"/>
                    <a:pt x="10" y="13"/>
                    <a:pt x="8" y="13"/>
                  </a:cubicBezTo>
                  <a:cubicBezTo>
                    <a:pt x="6" y="13"/>
                    <a:pt x="4" y="17"/>
                    <a:pt x="2" y="17"/>
                  </a:cubicBezTo>
                  <a:cubicBezTo>
                    <a:pt x="2" y="17"/>
                    <a:pt x="1" y="17"/>
                    <a:pt x="0" y="17"/>
                  </a:cubicBezTo>
                  <a:cubicBezTo>
                    <a:pt x="1" y="26"/>
                    <a:pt x="2" y="26"/>
                    <a:pt x="6" y="28"/>
                  </a:cubicBezTo>
                  <a:cubicBezTo>
                    <a:pt x="11" y="31"/>
                    <a:pt x="7" y="34"/>
                    <a:pt x="9" y="36"/>
                  </a:cubicBezTo>
                  <a:cubicBezTo>
                    <a:pt x="11" y="38"/>
                    <a:pt x="10" y="43"/>
                    <a:pt x="10" y="50"/>
                  </a:cubicBezTo>
                  <a:cubicBezTo>
                    <a:pt x="11" y="53"/>
                    <a:pt x="11" y="63"/>
                    <a:pt x="11" y="70"/>
                  </a:cubicBezTo>
                  <a:cubicBezTo>
                    <a:pt x="14" y="70"/>
                    <a:pt x="17" y="70"/>
                    <a:pt x="19" y="70"/>
                  </a:cubicBezTo>
                  <a:cubicBezTo>
                    <a:pt x="22" y="70"/>
                    <a:pt x="25" y="65"/>
                    <a:pt x="27" y="67"/>
                  </a:cubicBezTo>
                  <a:cubicBezTo>
                    <a:pt x="25" y="64"/>
                    <a:pt x="23" y="61"/>
                    <a:pt x="23" y="58"/>
                  </a:cubicBezTo>
                  <a:cubicBezTo>
                    <a:pt x="23" y="54"/>
                    <a:pt x="22" y="51"/>
                    <a:pt x="23" y="4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0" name="Freeform 24">
              <a:extLst>
                <a:ext uri="{FF2B5EF4-FFF2-40B4-BE49-F238E27FC236}">
                  <a16:creationId xmlns="" xmlns:a16="http://schemas.microsoft.com/office/drawing/2014/main" id="{75295126-9FD1-4971-831B-A522410C05C0}"/>
                </a:ext>
              </a:extLst>
            </p:cNvPr>
            <p:cNvSpPr>
              <a:spLocks/>
            </p:cNvSpPr>
            <p:nvPr/>
          </p:nvSpPr>
          <p:spPr bwMode="auto">
            <a:xfrm>
              <a:off x="4230687" y="2965451"/>
              <a:ext cx="44450" cy="123825"/>
            </a:xfrm>
            <a:custGeom>
              <a:avLst/>
              <a:gdLst>
                <a:gd name="T0" fmla="*/ 19 w 21"/>
                <a:gd name="T1" fmla="*/ 20 h 58"/>
                <a:gd name="T2" fmla="*/ 16 w 21"/>
                <a:gd name="T3" fmla="*/ 12 h 58"/>
                <a:gd name="T4" fmla="*/ 10 w 21"/>
                <a:gd name="T5" fmla="*/ 1 h 58"/>
                <a:gd name="T6" fmla="*/ 2 w 21"/>
                <a:gd name="T7" fmla="*/ 0 h 58"/>
                <a:gd name="T8" fmla="*/ 0 w 21"/>
                <a:gd name="T9" fmla="*/ 0 h 58"/>
                <a:gd name="T10" fmla="*/ 3 w 21"/>
                <a:gd name="T11" fmla="*/ 7 h 58"/>
                <a:gd name="T12" fmla="*/ 5 w 21"/>
                <a:gd name="T13" fmla="*/ 14 h 58"/>
                <a:gd name="T14" fmla="*/ 6 w 21"/>
                <a:gd name="T15" fmla="*/ 30 h 58"/>
                <a:gd name="T16" fmla="*/ 9 w 21"/>
                <a:gd name="T17" fmla="*/ 45 h 58"/>
                <a:gd name="T18" fmla="*/ 13 w 21"/>
                <a:gd name="T19" fmla="*/ 58 h 58"/>
                <a:gd name="T20" fmla="*/ 15 w 21"/>
                <a:gd name="T21" fmla="*/ 57 h 58"/>
                <a:gd name="T22" fmla="*/ 21 w 21"/>
                <a:gd name="T23" fmla="*/ 54 h 58"/>
                <a:gd name="T24" fmla="*/ 20 w 21"/>
                <a:gd name="T25" fmla="*/ 34 h 58"/>
                <a:gd name="T26" fmla="*/ 19 w 21"/>
                <a:gd name="T27"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8">
                  <a:moveTo>
                    <a:pt x="19" y="20"/>
                  </a:moveTo>
                  <a:cubicBezTo>
                    <a:pt x="17" y="18"/>
                    <a:pt x="21" y="15"/>
                    <a:pt x="16" y="12"/>
                  </a:cubicBezTo>
                  <a:cubicBezTo>
                    <a:pt x="12" y="10"/>
                    <a:pt x="11" y="10"/>
                    <a:pt x="10" y="1"/>
                  </a:cubicBezTo>
                  <a:cubicBezTo>
                    <a:pt x="8" y="1"/>
                    <a:pt x="4" y="0"/>
                    <a:pt x="2" y="0"/>
                  </a:cubicBezTo>
                  <a:cubicBezTo>
                    <a:pt x="1" y="0"/>
                    <a:pt x="1" y="0"/>
                    <a:pt x="0" y="0"/>
                  </a:cubicBezTo>
                  <a:cubicBezTo>
                    <a:pt x="1" y="3"/>
                    <a:pt x="2" y="7"/>
                    <a:pt x="3" y="7"/>
                  </a:cubicBezTo>
                  <a:cubicBezTo>
                    <a:pt x="4" y="8"/>
                    <a:pt x="6" y="10"/>
                    <a:pt x="5" y="14"/>
                  </a:cubicBezTo>
                  <a:cubicBezTo>
                    <a:pt x="5" y="18"/>
                    <a:pt x="4" y="26"/>
                    <a:pt x="6" y="30"/>
                  </a:cubicBezTo>
                  <a:cubicBezTo>
                    <a:pt x="7" y="34"/>
                    <a:pt x="9" y="40"/>
                    <a:pt x="9" y="45"/>
                  </a:cubicBezTo>
                  <a:cubicBezTo>
                    <a:pt x="9" y="49"/>
                    <a:pt x="11" y="54"/>
                    <a:pt x="13" y="58"/>
                  </a:cubicBezTo>
                  <a:cubicBezTo>
                    <a:pt x="14" y="58"/>
                    <a:pt x="14" y="57"/>
                    <a:pt x="15" y="57"/>
                  </a:cubicBezTo>
                  <a:cubicBezTo>
                    <a:pt x="17" y="56"/>
                    <a:pt x="19" y="55"/>
                    <a:pt x="21" y="54"/>
                  </a:cubicBezTo>
                  <a:cubicBezTo>
                    <a:pt x="21" y="47"/>
                    <a:pt x="21" y="37"/>
                    <a:pt x="20" y="34"/>
                  </a:cubicBezTo>
                  <a:cubicBezTo>
                    <a:pt x="20" y="27"/>
                    <a:pt x="21" y="22"/>
                    <a:pt x="19" y="2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1" name="Freeform 25">
              <a:extLst>
                <a:ext uri="{FF2B5EF4-FFF2-40B4-BE49-F238E27FC236}">
                  <a16:creationId xmlns="" xmlns:a16="http://schemas.microsoft.com/office/drawing/2014/main" id="{94C18705-49C3-4E6E-B3AF-70F4A8F46355}"/>
                </a:ext>
              </a:extLst>
            </p:cNvPr>
            <p:cNvSpPr>
              <a:spLocks/>
            </p:cNvSpPr>
            <p:nvPr/>
          </p:nvSpPr>
          <p:spPr bwMode="auto">
            <a:xfrm>
              <a:off x="4438650" y="2917826"/>
              <a:ext cx="177800" cy="274638"/>
            </a:xfrm>
            <a:custGeom>
              <a:avLst/>
              <a:gdLst>
                <a:gd name="T0" fmla="*/ 35 w 84"/>
                <a:gd name="T1" fmla="*/ 123 h 130"/>
                <a:gd name="T2" fmla="*/ 65 w 84"/>
                <a:gd name="T3" fmla="*/ 124 h 130"/>
                <a:gd name="T4" fmla="*/ 81 w 84"/>
                <a:gd name="T5" fmla="*/ 130 h 130"/>
                <a:gd name="T6" fmla="*/ 84 w 84"/>
                <a:gd name="T7" fmla="*/ 120 h 130"/>
                <a:gd name="T8" fmla="*/ 82 w 84"/>
                <a:gd name="T9" fmla="*/ 118 h 130"/>
                <a:gd name="T10" fmla="*/ 75 w 84"/>
                <a:gd name="T11" fmla="*/ 110 h 130"/>
                <a:gd name="T12" fmla="*/ 72 w 84"/>
                <a:gd name="T13" fmla="*/ 107 h 130"/>
                <a:gd name="T14" fmla="*/ 71 w 84"/>
                <a:gd name="T15" fmla="*/ 100 h 130"/>
                <a:gd name="T16" fmla="*/ 67 w 84"/>
                <a:gd name="T17" fmla="*/ 91 h 130"/>
                <a:gd name="T18" fmla="*/ 66 w 84"/>
                <a:gd name="T19" fmla="*/ 82 h 130"/>
                <a:gd name="T20" fmla="*/ 71 w 84"/>
                <a:gd name="T21" fmla="*/ 70 h 130"/>
                <a:gd name="T22" fmla="*/ 77 w 84"/>
                <a:gd name="T23" fmla="*/ 63 h 130"/>
                <a:gd name="T24" fmla="*/ 74 w 84"/>
                <a:gd name="T25" fmla="*/ 55 h 130"/>
                <a:gd name="T26" fmla="*/ 64 w 84"/>
                <a:gd name="T27" fmla="*/ 46 h 130"/>
                <a:gd name="T28" fmla="*/ 62 w 84"/>
                <a:gd name="T29" fmla="*/ 38 h 130"/>
                <a:gd name="T30" fmla="*/ 71 w 84"/>
                <a:gd name="T31" fmla="*/ 36 h 130"/>
                <a:gd name="T32" fmla="*/ 76 w 84"/>
                <a:gd name="T33" fmla="*/ 35 h 130"/>
                <a:gd name="T34" fmla="*/ 71 w 84"/>
                <a:gd name="T35" fmla="*/ 21 h 130"/>
                <a:gd name="T36" fmla="*/ 70 w 84"/>
                <a:gd name="T37" fmla="*/ 11 h 130"/>
                <a:gd name="T38" fmla="*/ 63 w 84"/>
                <a:gd name="T39" fmla="*/ 0 h 130"/>
                <a:gd name="T40" fmla="*/ 62 w 84"/>
                <a:gd name="T41" fmla="*/ 0 h 130"/>
                <a:gd name="T42" fmla="*/ 62 w 84"/>
                <a:gd name="T43" fmla="*/ 6 h 130"/>
                <a:gd name="T44" fmla="*/ 66 w 84"/>
                <a:gd name="T45" fmla="*/ 11 h 130"/>
                <a:gd name="T46" fmla="*/ 67 w 84"/>
                <a:gd name="T47" fmla="*/ 18 h 130"/>
                <a:gd name="T48" fmla="*/ 60 w 84"/>
                <a:gd name="T49" fmla="*/ 21 h 130"/>
                <a:gd name="T50" fmla="*/ 54 w 84"/>
                <a:gd name="T51" fmla="*/ 34 h 130"/>
                <a:gd name="T52" fmla="*/ 51 w 84"/>
                <a:gd name="T53" fmla="*/ 41 h 130"/>
                <a:gd name="T54" fmla="*/ 50 w 84"/>
                <a:gd name="T55" fmla="*/ 47 h 130"/>
                <a:gd name="T56" fmla="*/ 44 w 84"/>
                <a:gd name="T57" fmla="*/ 54 h 130"/>
                <a:gd name="T58" fmla="*/ 36 w 84"/>
                <a:gd name="T59" fmla="*/ 71 h 130"/>
                <a:gd name="T60" fmla="*/ 31 w 84"/>
                <a:gd name="T61" fmla="*/ 76 h 130"/>
                <a:gd name="T62" fmla="*/ 23 w 84"/>
                <a:gd name="T63" fmla="*/ 70 h 130"/>
                <a:gd name="T64" fmla="*/ 17 w 84"/>
                <a:gd name="T65" fmla="*/ 71 h 130"/>
                <a:gd name="T66" fmla="*/ 4 w 84"/>
                <a:gd name="T67" fmla="*/ 84 h 130"/>
                <a:gd name="T68" fmla="*/ 0 w 84"/>
                <a:gd name="T69" fmla="*/ 96 h 130"/>
                <a:gd name="T70" fmla="*/ 5 w 84"/>
                <a:gd name="T71" fmla="*/ 102 h 130"/>
                <a:gd name="T72" fmla="*/ 14 w 84"/>
                <a:gd name="T73" fmla="*/ 104 h 130"/>
                <a:gd name="T74" fmla="*/ 17 w 84"/>
                <a:gd name="T75" fmla="*/ 115 h 130"/>
                <a:gd name="T76" fmla="*/ 15 w 84"/>
                <a:gd name="T77" fmla="*/ 125 h 130"/>
                <a:gd name="T78" fmla="*/ 31 w 84"/>
                <a:gd name="T79" fmla="*/ 125 h 130"/>
                <a:gd name="T80" fmla="*/ 35 w 84"/>
                <a:gd name="T8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30">
                  <a:moveTo>
                    <a:pt x="35" y="123"/>
                  </a:moveTo>
                  <a:cubicBezTo>
                    <a:pt x="35" y="123"/>
                    <a:pt x="62" y="125"/>
                    <a:pt x="65" y="124"/>
                  </a:cubicBezTo>
                  <a:cubicBezTo>
                    <a:pt x="69" y="123"/>
                    <a:pt x="81" y="130"/>
                    <a:pt x="81" y="130"/>
                  </a:cubicBezTo>
                  <a:cubicBezTo>
                    <a:pt x="81" y="130"/>
                    <a:pt x="82" y="123"/>
                    <a:pt x="84" y="120"/>
                  </a:cubicBezTo>
                  <a:cubicBezTo>
                    <a:pt x="83" y="119"/>
                    <a:pt x="82" y="118"/>
                    <a:pt x="82" y="118"/>
                  </a:cubicBezTo>
                  <a:cubicBezTo>
                    <a:pt x="82" y="116"/>
                    <a:pt x="77" y="113"/>
                    <a:pt x="75" y="110"/>
                  </a:cubicBezTo>
                  <a:cubicBezTo>
                    <a:pt x="73" y="108"/>
                    <a:pt x="72" y="107"/>
                    <a:pt x="72" y="107"/>
                  </a:cubicBezTo>
                  <a:cubicBezTo>
                    <a:pt x="72" y="107"/>
                    <a:pt x="73" y="103"/>
                    <a:pt x="71" y="100"/>
                  </a:cubicBezTo>
                  <a:cubicBezTo>
                    <a:pt x="68" y="97"/>
                    <a:pt x="67" y="95"/>
                    <a:pt x="67" y="91"/>
                  </a:cubicBezTo>
                  <a:cubicBezTo>
                    <a:pt x="67" y="87"/>
                    <a:pt x="66" y="84"/>
                    <a:pt x="66" y="82"/>
                  </a:cubicBezTo>
                  <a:cubicBezTo>
                    <a:pt x="66" y="79"/>
                    <a:pt x="70" y="75"/>
                    <a:pt x="71" y="70"/>
                  </a:cubicBezTo>
                  <a:cubicBezTo>
                    <a:pt x="72" y="68"/>
                    <a:pt x="75" y="65"/>
                    <a:pt x="77" y="63"/>
                  </a:cubicBezTo>
                  <a:cubicBezTo>
                    <a:pt x="76" y="62"/>
                    <a:pt x="75" y="59"/>
                    <a:pt x="74" y="55"/>
                  </a:cubicBezTo>
                  <a:cubicBezTo>
                    <a:pt x="72" y="51"/>
                    <a:pt x="69" y="50"/>
                    <a:pt x="64" y="46"/>
                  </a:cubicBezTo>
                  <a:cubicBezTo>
                    <a:pt x="60" y="42"/>
                    <a:pt x="62" y="39"/>
                    <a:pt x="62" y="38"/>
                  </a:cubicBezTo>
                  <a:cubicBezTo>
                    <a:pt x="62" y="36"/>
                    <a:pt x="67" y="36"/>
                    <a:pt x="71" y="36"/>
                  </a:cubicBezTo>
                  <a:cubicBezTo>
                    <a:pt x="75" y="37"/>
                    <a:pt x="78" y="36"/>
                    <a:pt x="76" y="35"/>
                  </a:cubicBezTo>
                  <a:cubicBezTo>
                    <a:pt x="74" y="34"/>
                    <a:pt x="71" y="26"/>
                    <a:pt x="71" y="21"/>
                  </a:cubicBezTo>
                  <a:cubicBezTo>
                    <a:pt x="72" y="15"/>
                    <a:pt x="70" y="14"/>
                    <a:pt x="70" y="11"/>
                  </a:cubicBezTo>
                  <a:cubicBezTo>
                    <a:pt x="70" y="8"/>
                    <a:pt x="66" y="0"/>
                    <a:pt x="63" y="0"/>
                  </a:cubicBezTo>
                  <a:cubicBezTo>
                    <a:pt x="63" y="0"/>
                    <a:pt x="63" y="0"/>
                    <a:pt x="62" y="0"/>
                  </a:cubicBezTo>
                  <a:cubicBezTo>
                    <a:pt x="62" y="2"/>
                    <a:pt x="62" y="5"/>
                    <a:pt x="62" y="6"/>
                  </a:cubicBezTo>
                  <a:cubicBezTo>
                    <a:pt x="62" y="8"/>
                    <a:pt x="64" y="10"/>
                    <a:pt x="66" y="11"/>
                  </a:cubicBezTo>
                  <a:cubicBezTo>
                    <a:pt x="68" y="11"/>
                    <a:pt x="67" y="15"/>
                    <a:pt x="67" y="18"/>
                  </a:cubicBezTo>
                  <a:cubicBezTo>
                    <a:pt x="67" y="21"/>
                    <a:pt x="61" y="20"/>
                    <a:pt x="60" y="21"/>
                  </a:cubicBezTo>
                  <a:cubicBezTo>
                    <a:pt x="59" y="23"/>
                    <a:pt x="53" y="32"/>
                    <a:pt x="54" y="34"/>
                  </a:cubicBezTo>
                  <a:cubicBezTo>
                    <a:pt x="54" y="35"/>
                    <a:pt x="53" y="40"/>
                    <a:pt x="51" y="41"/>
                  </a:cubicBezTo>
                  <a:cubicBezTo>
                    <a:pt x="49" y="42"/>
                    <a:pt x="50" y="45"/>
                    <a:pt x="50" y="47"/>
                  </a:cubicBezTo>
                  <a:cubicBezTo>
                    <a:pt x="50" y="49"/>
                    <a:pt x="44" y="51"/>
                    <a:pt x="44" y="54"/>
                  </a:cubicBezTo>
                  <a:cubicBezTo>
                    <a:pt x="44" y="56"/>
                    <a:pt x="38" y="67"/>
                    <a:pt x="36" y="71"/>
                  </a:cubicBezTo>
                  <a:cubicBezTo>
                    <a:pt x="34" y="75"/>
                    <a:pt x="32" y="79"/>
                    <a:pt x="31" y="76"/>
                  </a:cubicBezTo>
                  <a:cubicBezTo>
                    <a:pt x="31" y="73"/>
                    <a:pt x="26" y="69"/>
                    <a:pt x="23" y="70"/>
                  </a:cubicBezTo>
                  <a:cubicBezTo>
                    <a:pt x="21" y="72"/>
                    <a:pt x="18" y="71"/>
                    <a:pt x="17" y="71"/>
                  </a:cubicBezTo>
                  <a:cubicBezTo>
                    <a:pt x="15" y="72"/>
                    <a:pt x="4" y="84"/>
                    <a:pt x="4" y="84"/>
                  </a:cubicBezTo>
                  <a:cubicBezTo>
                    <a:pt x="4" y="84"/>
                    <a:pt x="3" y="89"/>
                    <a:pt x="0" y="96"/>
                  </a:cubicBezTo>
                  <a:cubicBezTo>
                    <a:pt x="2" y="97"/>
                    <a:pt x="4" y="100"/>
                    <a:pt x="5" y="102"/>
                  </a:cubicBezTo>
                  <a:cubicBezTo>
                    <a:pt x="8" y="105"/>
                    <a:pt x="12" y="103"/>
                    <a:pt x="14" y="104"/>
                  </a:cubicBezTo>
                  <a:cubicBezTo>
                    <a:pt x="16" y="105"/>
                    <a:pt x="18" y="113"/>
                    <a:pt x="17" y="115"/>
                  </a:cubicBezTo>
                  <a:cubicBezTo>
                    <a:pt x="16" y="117"/>
                    <a:pt x="14" y="122"/>
                    <a:pt x="15" y="125"/>
                  </a:cubicBezTo>
                  <a:cubicBezTo>
                    <a:pt x="31" y="125"/>
                    <a:pt x="31" y="125"/>
                    <a:pt x="31" y="125"/>
                  </a:cubicBezTo>
                  <a:lnTo>
                    <a:pt x="35" y="123"/>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2" name="Freeform 26">
              <a:extLst>
                <a:ext uri="{FF2B5EF4-FFF2-40B4-BE49-F238E27FC236}">
                  <a16:creationId xmlns="" xmlns:a16="http://schemas.microsoft.com/office/drawing/2014/main" id="{BAB0DC0B-983C-467E-AE76-0AF63B9831FE}"/>
                </a:ext>
              </a:extLst>
            </p:cNvPr>
            <p:cNvSpPr>
              <a:spLocks/>
            </p:cNvSpPr>
            <p:nvPr/>
          </p:nvSpPr>
          <p:spPr bwMode="auto">
            <a:xfrm>
              <a:off x="4027487" y="2974976"/>
              <a:ext cx="146050" cy="152400"/>
            </a:xfrm>
            <a:custGeom>
              <a:avLst/>
              <a:gdLst>
                <a:gd name="T0" fmla="*/ 66 w 69"/>
                <a:gd name="T1" fmla="*/ 60 h 72"/>
                <a:gd name="T2" fmla="*/ 61 w 69"/>
                <a:gd name="T3" fmla="*/ 48 h 72"/>
                <a:gd name="T4" fmla="*/ 65 w 69"/>
                <a:gd name="T5" fmla="*/ 37 h 72"/>
                <a:gd name="T6" fmla="*/ 69 w 69"/>
                <a:gd name="T7" fmla="*/ 29 h 72"/>
                <a:gd name="T8" fmla="*/ 65 w 69"/>
                <a:gd name="T9" fmla="*/ 12 h 72"/>
                <a:gd name="T10" fmla="*/ 63 w 69"/>
                <a:gd name="T11" fmla="*/ 11 h 72"/>
                <a:gd name="T12" fmla="*/ 50 w 69"/>
                <a:gd name="T13" fmla="*/ 12 h 72"/>
                <a:gd name="T14" fmla="*/ 40 w 69"/>
                <a:gd name="T15" fmla="*/ 8 h 72"/>
                <a:gd name="T16" fmla="*/ 31 w 69"/>
                <a:gd name="T17" fmla="*/ 5 h 72"/>
                <a:gd name="T18" fmla="*/ 27 w 69"/>
                <a:gd name="T19" fmla="*/ 3 h 72"/>
                <a:gd name="T20" fmla="*/ 22 w 69"/>
                <a:gd name="T21" fmla="*/ 4 h 72"/>
                <a:gd name="T22" fmla="*/ 15 w 69"/>
                <a:gd name="T23" fmla="*/ 7 h 72"/>
                <a:gd name="T24" fmla="*/ 10 w 69"/>
                <a:gd name="T25" fmla="*/ 5 h 72"/>
                <a:gd name="T26" fmla="*/ 6 w 69"/>
                <a:gd name="T27" fmla="*/ 6 h 72"/>
                <a:gd name="T28" fmla="*/ 6 w 69"/>
                <a:gd name="T29" fmla="*/ 15 h 72"/>
                <a:gd name="T30" fmla="*/ 8 w 69"/>
                <a:gd name="T31" fmla="*/ 20 h 72"/>
                <a:gd name="T32" fmla="*/ 10 w 69"/>
                <a:gd name="T33" fmla="*/ 27 h 72"/>
                <a:gd name="T34" fmla="*/ 5 w 69"/>
                <a:gd name="T35" fmla="*/ 28 h 72"/>
                <a:gd name="T36" fmla="*/ 6 w 69"/>
                <a:gd name="T37" fmla="*/ 35 h 72"/>
                <a:gd name="T38" fmla="*/ 2 w 69"/>
                <a:gd name="T39" fmla="*/ 41 h 72"/>
                <a:gd name="T40" fmla="*/ 1 w 69"/>
                <a:gd name="T41" fmla="*/ 49 h 72"/>
                <a:gd name="T42" fmla="*/ 5 w 69"/>
                <a:gd name="T43" fmla="*/ 53 h 72"/>
                <a:gd name="T44" fmla="*/ 14 w 69"/>
                <a:gd name="T45" fmla="*/ 61 h 72"/>
                <a:gd name="T46" fmla="*/ 10 w 69"/>
                <a:gd name="T47" fmla="*/ 72 h 72"/>
                <a:gd name="T48" fmla="*/ 44 w 69"/>
                <a:gd name="T49" fmla="*/ 64 h 72"/>
                <a:gd name="T50" fmla="*/ 65 w 69"/>
                <a:gd name="T51" fmla="*/ 66 h 72"/>
                <a:gd name="T52" fmla="*/ 66 w 69"/>
                <a:gd name="T53"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72">
                  <a:moveTo>
                    <a:pt x="66" y="60"/>
                  </a:moveTo>
                  <a:cubicBezTo>
                    <a:pt x="64" y="58"/>
                    <a:pt x="61" y="50"/>
                    <a:pt x="61" y="48"/>
                  </a:cubicBezTo>
                  <a:cubicBezTo>
                    <a:pt x="61" y="46"/>
                    <a:pt x="65" y="40"/>
                    <a:pt x="65" y="37"/>
                  </a:cubicBezTo>
                  <a:cubicBezTo>
                    <a:pt x="65" y="34"/>
                    <a:pt x="69" y="32"/>
                    <a:pt x="69" y="29"/>
                  </a:cubicBezTo>
                  <a:cubicBezTo>
                    <a:pt x="69" y="27"/>
                    <a:pt x="68" y="18"/>
                    <a:pt x="65" y="12"/>
                  </a:cubicBezTo>
                  <a:cubicBezTo>
                    <a:pt x="65" y="12"/>
                    <a:pt x="64" y="11"/>
                    <a:pt x="63" y="11"/>
                  </a:cubicBezTo>
                  <a:cubicBezTo>
                    <a:pt x="61" y="9"/>
                    <a:pt x="53" y="9"/>
                    <a:pt x="50" y="12"/>
                  </a:cubicBezTo>
                  <a:cubicBezTo>
                    <a:pt x="47" y="16"/>
                    <a:pt x="41" y="9"/>
                    <a:pt x="40" y="8"/>
                  </a:cubicBezTo>
                  <a:cubicBezTo>
                    <a:pt x="39" y="6"/>
                    <a:pt x="35" y="2"/>
                    <a:pt x="31" y="5"/>
                  </a:cubicBezTo>
                  <a:cubicBezTo>
                    <a:pt x="28" y="7"/>
                    <a:pt x="27" y="6"/>
                    <a:pt x="27" y="3"/>
                  </a:cubicBezTo>
                  <a:cubicBezTo>
                    <a:pt x="28" y="0"/>
                    <a:pt x="22" y="1"/>
                    <a:pt x="22" y="4"/>
                  </a:cubicBezTo>
                  <a:cubicBezTo>
                    <a:pt x="21" y="7"/>
                    <a:pt x="17" y="9"/>
                    <a:pt x="15" y="7"/>
                  </a:cubicBezTo>
                  <a:cubicBezTo>
                    <a:pt x="14" y="5"/>
                    <a:pt x="11" y="2"/>
                    <a:pt x="10" y="5"/>
                  </a:cubicBezTo>
                  <a:cubicBezTo>
                    <a:pt x="9" y="7"/>
                    <a:pt x="7" y="7"/>
                    <a:pt x="6" y="6"/>
                  </a:cubicBezTo>
                  <a:cubicBezTo>
                    <a:pt x="5" y="10"/>
                    <a:pt x="4" y="14"/>
                    <a:pt x="6" y="15"/>
                  </a:cubicBezTo>
                  <a:cubicBezTo>
                    <a:pt x="8" y="16"/>
                    <a:pt x="8" y="19"/>
                    <a:pt x="8" y="20"/>
                  </a:cubicBezTo>
                  <a:cubicBezTo>
                    <a:pt x="7" y="22"/>
                    <a:pt x="12" y="26"/>
                    <a:pt x="10" y="27"/>
                  </a:cubicBezTo>
                  <a:cubicBezTo>
                    <a:pt x="8" y="29"/>
                    <a:pt x="6" y="26"/>
                    <a:pt x="5" y="28"/>
                  </a:cubicBezTo>
                  <a:cubicBezTo>
                    <a:pt x="3" y="31"/>
                    <a:pt x="7" y="33"/>
                    <a:pt x="6" y="35"/>
                  </a:cubicBezTo>
                  <a:cubicBezTo>
                    <a:pt x="4" y="37"/>
                    <a:pt x="2" y="37"/>
                    <a:pt x="2" y="41"/>
                  </a:cubicBezTo>
                  <a:cubicBezTo>
                    <a:pt x="3" y="45"/>
                    <a:pt x="3" y="48"/>
                    <a:pt x="1" y="49"/>
                  </a:cubicBezTo>
                  <a:cubicBezTo>
                    <a:pt x="0" y="50"/>
                    <a:pt x="1" y="50"/>
                    <a:pt x="5" y="53"/>
                  </a:cubicBezTo>
                  <a:cubicBezTo>
                    <a:pt x="8" y="55"/>
                    <a:pt x="14" y="57"/>
                    <a:pt x="14" y="61"/>
                  </a:cubicBezTo>
                  <a:cubicBezTo>
                    <a:pt x="13" y="65"/>
                    <a:pt x="12" y="65"/>
                    <a:pt x="10" y="72"/>
                  </a:cubicBezTo>
                  <a:cubicBezTo>
                    <a:pt x="17" y="72"/>
                    <a:pt x="29" y="67"/>
                    <a:pt x="44" y="64"/>
                  </a:cubicBezTo>
                  <a:cubicBezTo>
                    <a:pt x="52" y="63"/>
                    <a:pt x="60" y="64"/>
                    <a:pt x="65" y="66"/>
                  </a:cubicBezTo>
                  <a:cubicBezTo>
                    <a:pt x="66" y="64"/>
                    <a:pt x="66" y="61"/>
                    <a:pt x="66" y="6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3" name="Freeform 27">
              <a:extLst>
                <a:ext uri="{FF2B5EF4-FFF2-40B4-BE49-F238E27FC236}">
                  <a16:creationId xmlns="" xmlns:a16="http://schemas.microsoft.com/office/drawing/2014/main" id="{25646F5A-FCDC-4B31-A4A0-FF1FC8E7314D}"/>
                </a:ext>
              </a:extLst>
            </p:cNvPr>
            <p:cNvSpPr>
              <a:spLocks/>
            </p:cNvSpPr>
            <p:nvPr/>
          </p:nvSpPr>
          <p:spPr bwMode="auto">
            <a:xfrm>
              <a:off x="4157662" y="2965451"/>
              <a:ext cx="101600" cy="155575"/>
            </a:xfrm>
            <a:custGeom>
              <a:avLst/>
              <a:gdLst>
                <a:gd name="T0" fmla="*/ 41 w 48"/>
                <a:gd name="T1" fmla="*/ 30 h 73"/>
                <a:gd name="T2" fmla="*/ 40 w 48"/>
                <a:gd name="T3" fmla="*/ 14 h 73"/>
                <a:gd name="T4" fmla="*/ 38 w 48"/>
                <a:gd name="T5" fmla="*/ 7 h 73"/>
                <a:gd name="T6" fmla="*/ 35 w 48"/>
                <a:gd name="T7" fmla="*/ 0 h 73"/>
                <a:gd name="T8" fmla="*/ 32 w 48"/>
                <a:gd name="T9" fmla="*/ 3 h 73"/>
                <a:gd name="T10" fmla="*/ 4 w 48"/>
                <a:gd name="T11" fmla="*/ 2 h 73"/>
                <a:gd name="T12" fmla="*/ 6 w 48"/>
                <a:gd name="T13" fmla="*/ 14 h 73"/>
                <a:gd name="T14" fmla="*/ 4 w 48"/>
                <a:gd name="T15" fmla="*/ 16 h 73"/>
                <a:gd name="T16" fmla="*/ 8 w 48"/>
                <a:gd name="T17" fmla="*/ 33 h 73"/>
                <a:gd name="T18" fmla="*/ 4 w 48"/>
                <a:gd name="T19" fmla="*/ 41 h 73"/>
                <a:gd name="T20" fmla="*/ 0 w 48"/>
                <a:gd name="T21" fmla="*/ 52 h 73"/>
                <a:gd name="T22" fmla="*/ 5 w 48"/>
                <a:gd name="T23" fmla="*/ 64 h 73"/>
                <a:gd name="T24" fmla="*/ 4 w 48"/>
                <a:gd name="T25" fmla="*/ 70 h 73"/>
                <a:gd name="T26" fmla="*/ 13 w 48"/>
                <a:gd name="T27" fmla="*/ 73 h 73"/>
                <a:gd name="T28" fmla="*/ 35 w 48"/>
                <a:gd name="T29" fmla="*/ 64 h 73"/>
                <a:gd name="T30" fmla="*/ 48 w 48"/>
                <a:gd name="T31" fmla="*/ 58 h 73"/>
                <a:gd name="T32" fmla="*/ 44 w 48"/>
                <a:gd name="T33" fmla="*/ 45 h 73"/>
                <a:gd name="T34" fmla="*/ 41 w 48"/>
                <a:gd name="T35"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3">
                  <a:moveTo>
                    <a:pt x="41" y="30"/>
                  </a:moveTo>
                  <a:cubicBezTo>
                    <a:pt x="39" y="26"/>
                    <a:pt x="40" y="18"/>
                    <a:pt x="40" y="14"/>
                  </a:cubicBezTo>
                  <a:cubicBezTo>
                    <a:pt x="41" y="10"/>
                    <a:pt x="39" y="8"/>
                    <a:pt x="38" y="7"/>
                  </a:cubicBezTo>
                  <a:cubicBezTo>
                    <a:pt x="37" y="7"/>
                    <a:pt x="36" y="3"/>
                    <a:pt x="35" y="0"/>
                  </a:cubicBezTo>
                  <a:cubicBezTo>
                    <a:pt x="33" y="1"/>
                    <a:pt x="33" y="4"/>
                    <a:pt x="32" y="3"/>
                  </a:cubicBezTo>
                  <a:cubicBezTo>
                    <a:pt x="31" y="1"/>
                    <a:pt x="5" y="0"/>
                    <a:pt x="4" y="2"/>
                  </a:cubicBezTo>
                  <a:cubicBezTo>
                    <a:pt x="3" y="4"/>
                    <a:pt x="6" y="12"/>
                    <a:pt x="6" y="14"/>
                  </a:cubicBezTo>
                  <a:cubicBezTo>
                    <a:pt x="6" y="15"/>
                    <a:pt x="5" y="16"/>
                    <a:pt x="4" y="16"/>
                  </a:cubicBezTo>
                  <a:cubicBezTo>
                    <a:pt x="7" y="22"/>
                    <a:pt x="8" y="31"/>
                    <a:pt x="8" y="33"/>
                  </a:cubicBezTo>
                  <a:cubicBezTo>
                    <a:pt x="8" y="36"/>
                    <a:pt x="4" y="38"/>
                    <a:pt x="4" y="41"/>
                  </a:cubicBezTo>
                  <a:cubicBezTo>
                    <a:pt x="4" y="44"/>
                    <a:pt x="0" y="50"/>
                    <a:pt x="0" y="52"/>
                  </a:cubicBezTo>
                  <a:cubicBezTo>
                    <a:pt x="0" y="54"/>
                    <a:pt x="3" y="62"/>
                    <a:pt x="5" y="64"/>
                  </a:cubicBezTo>
                  <a:cubicBezTo>
                    <a:pt x="5" y="65"/>
                    <a:pt x="5" y="68"/>
                    <a:pt x="4" y="70"/>
                  </a:cubicBezTo>
                  <a:cubicBezTo>
                    <a:pt x="9" y="71"/>
                    <a:pt x="12" y="73"/>
                    <a:pt x="13" y="73"/>
                  </a:cubicBezTo>
                  <a:cubicBezTo>
                    <a:pt x="15" y="73"/>
                    <a:pt x="29" y="67"/>
                    <a:pt x="35" y="64"/>
                  </a:cubicBezTo>
                  <a:cubicBezTo>
                    <a:pt x="39" y="62"/>
                    <a:pt x="44" y="60"/>
                    <a:pt x="48" y="58"/>
                  </a:cubicBezTo>
                  <a:cubicBezTo>
                    <a:pt x="46" y="54"/>
                    <a:pt x="44" y="49"/>
                    <a:pt x="44" y="45"/>
                  </a:cubicBezTo>
                  <a:cubicBezTo>
                    <a:pt x="44" y="40"/>
                    <a:pt x="42" y="34"/>
                    <a:pt x="41" y="3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4" name="Freeform 28">
              <a:extLst>
                <a:ext uri="{FF2B5EF4-FFF2-40B4-BE49-F238E27FC236}">
                  <a16:creationId xmlns="" xmlns:a16="http://schemas.microsoft.com/office/drawing/2014/main" id="{508C8AB8-77BC-4649-A3E9-F9D17A4DD9B3}"/>
                </a:ext>
              </a:extLst>
            </p:cNvPr>
            <p:cNvSpPr>
              <a:spLocks/>
            </p:cNvSpPr>
            <p:nvPr/>
          </p:nvSpPr>
          <p:spPr bwMode="auto">
            <a:xfrm>
              <a:off x="3871912" y="2927351"/>
              <a:ext cx="180975" cy="138113"/>
            </a:xfrm>
            <a:custGeom>
              <a:avLst/>
              <a:gdLst>
                <a:gd name="T0" fmla="*/ 29 w 86"/>
                <a:gd name="T1" fmla="*/ 34 h 65"/>
                <a:gd name="T2" fmla="*/ 34 w 86"/>
                <a:gd name="T3" fmla="*/ 33 h 65"/>
                <a:gd name="T4" fmla="*/ 42 w 86"/>
                <a:gd name="T5" fmla="*/ 31 h 65"/>
                <a:gd name="T6" fmla="*/ 51 w 86"/>
                <a:gd name="T7" fmla="*/ 42 h 65"/>
                <a:gd name="T8" fmla="*/ 53 w 86"/>
                <a:gd name="T9" fmla="*/ 49 h 65"/>
                <a:gd name="T10" fmla="*/ 53 w 86"/>
                <a:gd name="T11" fmla="*/ 50 h 65"/>
                <a:gd name="T12" fmla="*/ 61 w 86"/>
                <a:gd name="T13" fmla="*/ 49 h 65"/>
                <a:gd name="T14" fmla="*/ 65 w 86"/>
                <a:gd name="T15" fmla="*/ 58 h 65"/>
                <a:gd name="T16" fmla="*/ 70 w 86"/>
                <a:gd name="T17" fmla="*/ 62 h 65"/>
                <a:gd name="T18" fmla="*/ 74 w 86"/>
                <a:gd name="T19" fmla="*/ 59 h 65"/>
                <a:gd name="T20" fmla="*/ 77 w 86"/>
                <a:gd name="T21" fmla="*/ 60 h 65"/>
                <a:gd name="T22" fmla="*/ 80 w 86"/>
                <a:gd name="T23" fmla="*/ 57 h 65"/>
                <a:gd name="T24" fmla="*/ 79 w 86"/>
                <a:gd name="T25" fmla="*/ 50 h 65"/>
                <a:gd name="T26" fmla="*/ 84 w 86"/>
                <a:gd name="T27" fmla="*/ 49 h 65"/>
                <a:gd name="T28" fmla="*/ 82 w 86"/>
                <a:gd name="T29" fmla="*/ 42 h 65"/>
                <a:gd name="T30" fmla="*/ 80 w 86"/>
                <a:gd name="T31" fmla="*/ 37 h 65"/>
                <a:gd name="T32" fmla="*/ 80 w 86"/>
                <a:gd name="T33" fmla="*/ 28 h 65"/>
                <a:gd name="T34" fmla="*/ 78 w 86"/>
                <a:gd name="T35" fmla="*/ 27 h 65"/>
                <a:gd name="T36" fmla="*/ 76 w 86"/>
                <a:gd name="T37" fmla="*/ 20 h 65"/>
                <a:gd name="T38" fmla="*/ 76 w 86"/>
                <a:gd name="T39" fmla="*/ 16 h 65"/>
                <a:gd name="T40" fmla="*/ 72 w 86"/>
                <a:gd name="T41" fmla="*/ 11 h 65"/>
                <a:gd name="T42" fmla="*/ 67 w 86"/>
                <a:gd name="T43" fmla="*/ 3 h 65"/>
                <a:gd name="T44" fmla="*/ 59 w 86"/>
                <a:gd name="T45" fmla="*/ 8 h 65"/>
                <a:gd name="T46" fmla="*/ 52 w 86"/>
                <a:gd name="T47" fmla="*/ 8 h 65"/>
                <a:gd name="T48" fmla="*/ 45 w 86"/>
                <a:gd name="T49" fmla="*/ 9 h 65"/>
                <a:gd name="T50" fmla="*/ 42 w 86"/>
                <a:gd name="T51" fmla="*/ 6 h 65"/>
                <a:gd name="T52" fmla="*/ 42 w 86"/>
                <a:gd name="T53" fmla="*/ 4 h 65"/>
                <a:gd name="T54" fmla="*/ 41 w 86"/>
                <a:gd name="T55" fmla="*/ 4 h 65"/>
                <a:gd name="T56" fmla="*/ 24 w 86"/>
                <a:gd name="T57" fmla="*/ 3 h 65"/>
                <a:gd name="T58" fmla="*/ 16 w 86"/>
                <a:gd name="T59" fmla="*/ 0 h 65"/>
                <a:gd name="T60" fmla="*/ 14 w 86"/>
                <a:gd name="T61" fmla="*/ 5 h 65"/>
                <a:gd name="T62" fmla="*/ 15 w 86"/>
                <a:gd name="T63" fmla="*/ 10 h 65"/>
                <a:gd name="T64" fmla="*/ 11 w 86"/>
                <a:gd name="T65" fmla="*/ 12 h 65"/>
                <a:gd name="T66" fmla="*/ 1 w 86"/>
                <a:gd name="T67" fmla="*/ 18 h 65"/>
                <a:gd name="T68" fmla="*/ 0 w 86"/>
                <a:gd name="T69" fmla="*/ 19 h 65"/>
                <a:gd name="T70" fmla="*/ 8 w 86"/>
                <a:gd name="T71" fmla="*/ 29 h 65"/>
                <a:gd name="T72" fmla="*/ 21 w 86"/>
                <a:gd name="T73" fmla="*/ 43 h 65"/>
                <a:gd name="T74" fmla="*/ 29 w 86"/>
                <a:gd name="T75" fmla="*/ 3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5">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50"/>
                    <a:pt x="53" y="50"/>
                  </a:cubicBezTo>
                  <a:cubicBezTo>
                    <a:pt x="57" y="49"/>
                    <a:pt x="61" y="49"/>
                    <a:pt x="61" y="49"/>
                  </a:cubicBezTo>
                  <a:cubicBezTo>
                    <a:pt x="63" y="49"/>
                    <a:pt x="65" y="54"/>
                    <a:pt x="65" y="58"/>
                  </a:cubicBezTo>
                  <a:cubicBezTo>
                    <a:pt x="64" y="62"/>
                    <a:pt x="68" y="65"/>
                    <a:pt x="70" y="62"/>
                  </a:cubicBezTo>
                  <a:cubicBezTo>
                    <a:pt x="72" y="60"/>
                    <a:pt x="74" y="56"/>
                    <a:pt x="74" y="59"/>
                  </a:cubicBezTo>
                  <a:cubicBezTo>
                    <a:pt x="75" y="59"/>
                    <a:pt x="75" y="60"/>
                    <a:pt x="77" y="60"/>
                  </a:cubicBezTo>
                  <a:cubicBezTo>
                    <a:pt x="77" y="59"/>
                    <a:pt x="79" y="58"/>
                    <a:pt x="80" y="57"/>
                  </a:cubicBezTo>
                  <a:cubicBezTo>
                    <a:pt x="81" y="55"/>
                    <a:pt x="77" y="53"/>
                    <a:pt x="79" y="50"/>
                  </a:cubicBezTo>
                  <a:cubicBezTo>
                    <a:pt x="80" y="48"/>
                    <a:pt x="82" y="51"/>
                    <a:pt x="84" y="49"/>
                  </a:cubicBezTo>
                  <a:cubicBezTo>
                    <a:pt x="86" y="48"/>
                    <a:pt x="81" y="44"/>
                    <a:pt x="82" y="42"/>
                  </a:cubicBezTo>
                  <a:cubicBezTo>
                    <a:pt x="82" y="41"/>
                    <a:pt x="82" y="38"/>
                    <a:pt x="80" y="37"/>
                  </a:cubicBezTo>
                  <a:cubicBezTo>
                    <a:pt x="78" y="36"/>
                    <a:pt x="79" y="32"/>
                    <a:pt x="80" y="28"/>
                  </a:cubicBezTo>
                  <a:cubicBezTo>
                    <a:pt x="79" y="28"/>
                    <a:pt x="79" y="27"/>
                    <a:pt x="78" y="27"/>
                  </a:cubicBezTo>
                  <a:cubicBezTo>
                    <a:pt x="77" y="25"/>
                    <a:pt x="78" y="20"/>
                    <a:pt x="76" y="20"/>
                  </a:cubicBezTo>
                  <a:cubicBezTo>
                    <a:pt x="73" y="20"/>
                    <a:pt x="74" y="17"/>
                    <a:pt x="76" y="16"/>
                  </a:cubicBezTo>
                  <a:cubicBezTo>
                    <a:pt x="78" y="16"/>
                    <a:pt x="72" y="13"/>
                    <a:pt x="72" y="11"/>
                  </a:cubicBezTo>
                  <a:cubicBezTo>
                    <a:pt x="72" y="9"/>
                    <a:pt x="69" y="3"/>
                    <a:pt x="67" y="3"/>
                  </a:cubicBezTo>
                  <a:cubicBezTo>
                    <a:pt x="66" y="2"/>
                    <a:pt x="61" y="8"/>
                    <a:pt x="59" y="8"/>
                  </a:cubicBezTo>
                  <a:cubicBezTo>
                    <a:pt x="57" y="8"/>
                    <a:pt x="53" y="4"/>
                    <a:pt x="52" y="8"/>
                  </a:cubicBezTo>
                  <a:cubicBezTo>
                    <a:pt x="50" y="11"/>
                    <a:pt x="47" y="6"/>
                    <a:pt x="45" y="9"/>
                  </a:cubicBezTo>
                  <a:cubicBezTo>
                    <a:pt x="43" y="11"/>
                    <a:pt x="42" y="6"/>
                    <a:pt x="42" y="6"/>
                  </a:cubicBezTo>
                  <a:cubicBezTo>
                    <a:pt x="42" y="6"/>
                    <a:pt x="42" y="5"/>
                    <a:pt x="42" y="4"/>
                  </a:cubicBezTo>
                  <a:cubicBezTo>
                    <a:pt x="42" y="4"/>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8"/>
                  </a:cubicBezTo>
                  <a:cubicBezTo>
                    <a:pt x="1" y="18"/>
                    <a:pt x="1" y="18"/>
                    <a:pt x="0" y="19"/>
                  </a:cubicBezTo>
                  <a:cubicBezTo>
                    <a:pt x="4" y="22"/>
                    <a:pt x="4" y="25"/>
                    <a:pt x="8" y="29"/>
                  </a:cubicBezTo>
                  <a:cubicBezTo>
                    <a:pt x="12" y="32"/>
                    <a:pt x="18" y="36"/>
                    <a:pt x="21" y="43"/>
                  </a:cubicBezTo>
                  <a:cubicBezTo>
                    <a:pt x="24" y="40"/>
                    <a:pt x="28" y="36"/>
                    <a:pt x="29" y="3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5" name="Freeform 29">
              <a:extLst>
                <a:ext uri="{FF2B5EF4-FFF2-40B4-BE49-F238E27FC236}">
                  <a16:creationId xmlns="" xmlns:a16="http://schemas.microsoft.com/office/drawing/2014/main" id="{64C3CA9A-0A17-417D-AC55-0EB0568D06B4}"/>
                </a:ext>
              </a:extLst>
            </p:cNvPr>
            <p:cNvSpPr>
              <a:spLocks/>
            </p:cNvSpPr>
            <p:nvPr/>
          </p:nvSpPr>
          <p:spPr bwMode="auto">
            <a:xfrm>
              <a:off x="3957637" y="3032126"/>
              <a:ext cx="100013" cy="95250"/>
            </a:xfrm>
            <a:custGeom>
              <a:avLst/>
              <a:gdLst>
                <a:gd name="T0" fmla="*/ 38 w 47"/>
                <a:gd name="T1" fmla="*/ 26 h 45"/>
                <a:gd name="T2" fmla="*/ 34 w 47"/>
                <a:gd name="T3" fmla="*/ 22 h 45"/>
                <a:gd name="T4" fmla="*/ 35 w 47"/>
                <a:gd name="T5" fmla="*/ 14 h 45"/>
                <a:gd name="T6" fmla="*/ 36 w 47"/>
                <a:gd name="T7" fmla="*/ 11 h 45"/>
                <a:gd name="T8" fmla="*/ 33 w 47"/>
                <a:gd name="T9" fmla="*/ 10 h 45"/>
                <a:gd name="T10" fmla="*/ 29 w 47"/>
                <a:gd name="T11" fmla="*/ 13 h 45"/>
                <a:gd name="T12" fmla="*/ 24 w 47"/>
                <a:gd name="T13" fmla="*/ 9 h 45"/>
                <a:gd name="T14" fmla="*/ 20 w 47"/>
                <a:gd name="T15" fmla="*/ 0 h 45"/>
                <a:gd name="T16" fmla="*/ 12 w 47"/>
                <a:gd name="T17" fmla="*/ 1 h 45"/>
                <a:gd name="T18" fmla="*/ 11 w 47"/>
                <a:gd name="T19" fmla="*/ 7 h 45"/>
                <a:gd name="T20" fmla="*/ 2 w 47"/>
                <a:gd name="T21" fmla="*/ 14 h 45"/>
                <a:gd name="T22" fmla="*/ 0 w 47"/>
                <a:gd name="T23" fmla="*/ 18 h 45"/>
                <a:gd name="T24" fmla="*/ 14 w 47"/>
                <a:gd name="T25" fmla="*/ 28 h 45"/>
                <a:gd name="T26" fmla="*/ 41 w 47"/>
                <a:gd name="T27" fmla="*/ 44 h 45"/>
                <a:gd name="T28" fmla="*/ 43 w 47"/>
                <a:gd name="T29" fmla="*/ 45 h 45"/>
                <a:gd name="T30" fmla="*/ 47 w 47"/>
                <a:gd name="T31" fmla="*/ 34 h 45"/>
                <a:gd name="T32" fmla="*/ 38 w 47"/>
                <a:gd name="T33" fmla="*/ 2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5">
                  <a:moveTo>
                    <a:pt x="38" y="26"/>
                  </a:moveTo>
                  <a:cubicBezTo>
                    <a:pt x="34" y="23"/>
                    <a:pt x="33" y="23"/>
                    <a:pt x="34" y="22"/>
                  </a:cubicBezTo>
                  <a:cubicBezTo>
                    <a:pt x="36" y="21"/>
                    <a:pt x="36" y="18"/>
                    <a:pt x="35" y="14"/>
                  </a:cubicBezTo>
                  <a:cubicBezTo>
                    <a:pt x="35" y="13"/>
                    <a:pt x="35" y="12"/>
                    <a:pt x="36" y="11"/>
                  </a:cubicBezTo>
                  <a:cubicBezTo>
                    <a:pt x="34" y="11"/>
                    <a:pt x="34" y="10"/>
                    <a:pt x="33" y="10"/>
                  </a:cubicBezTo>
                  <a:cubicBezTo>
                    <a:pt x="33" y="7"/>
                    <a:pt x="31" y="11"/>
                    <a:pt x="29" y="13"/>
                  </a:cubicBezTo>
                  <a:cubicBezTo>
                    <a:pt x="27" y="16"/>
                    <a:pt x="23" y="13"/>
                    <a:pt x="24" y="9"/>
                  </a:cubicBezTo>
                  <a:cubicBezTo>
                    <a:pt x="24" y="5"/>
                    <a:pt x="22" y="0"/>
                    <a:pt x="20" y="0"/>
                  </a:cubicBezTo>
                  <a:cubicBezTo>
                    <a:pt x="20" y="0"/>
                    <a:pt x="16" y="0"/>
                    <a:pt x="12" y="1"/>
                  </a:cubicBezTo>
                  <a:cubicBezTo>
                    <a:pt x="13" y="3"/>
                    <a:pt x="12" y="5"/>
                    <a:pt x="11" y="7"/>
                  </a:cubicBezTo>
                  <a:cubicBezTo>
                    <a:pt x="11" y="9"/>
                    <a:pt x="5" y="12"/>
                    <a:pt x="2" y="14"/>
                  </a:cubicBezTo>
                  <a:cubicBezTo>
                    <a:pt x="1" y="15"/>
                    <a:pt x="0" y="16"/>
                    <a:pt x="0" y="18"/>
                  </a:cubicBezTo>
                  <a:cubicBezTo>
                    <a:pt x="4" y="21"/>
                    <a:pt x="10" y="24"/>
                    <a:pt x="14" y="28"/>
                  </a:cubicBezTo>
                  <a:cubicBezTo>
                    <a:pt x="22" y="34"/>
                    <a:pt x="35" y="42"/>
                    <a:pt x="41" y="44"/>
                  </a:cubicBezTo>
                  <a:cubicBezTo>
                    <a:pt x="41" y="45"/>
                    <a:pt x="42" y="45"/>
                    <a:pt x="43" y="45"/>
                  </a:cubicBezTo>
                  <a:cubicBezTo>
                    <a:pt x="45" y="38"/>
                    <a:pt x="46" y="38"/>
                    <a:pt x="47" y="34"/>
                  </a:cubicBezTo>
                  <a:cubicBezTo>
                    <a:pt x="47" y="30"/>
                    <a:pt x="41" y="28"/>
                    <a:pt x="38" y="2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6" name="Freeform 30">
              <a:extLst>
                <a:ext uri="{FF2B5EF4-FFF2-40B4-BE49-F238E27FC236}">
                  <a16:creationId xmlns="" xmlns:a16="http://schemas.microsoft.com/office/drawing/2014/main" id="{120F1949-5C91-4956-B12B-17F37E73445B}"/>
                </a:ext>
              </a:extLst>
            </p:cNvPr>
            <p:cNvSpPr>
              <a:spLocks/>
            </p:cNvSpPr>
            <p:nvPr/>
          </p:nvSpPr>
          <p:spPr bwMode="auto">
            <a:xfrm>
              <a:off x="3916362" y="2994026"/>
              <a:ext cx="69850" cy="76200"/>
            </a:xfrm>
            <a:custGeom>
              <a:avLst/>
              <a:gdLst>
                <a:gd name="T0" fmla="*/ 31 w 33"/>
                <a:gd name="T1" fmla="*/ 25 h 36"/>
                <a:gd name="T2" fmla="*/ 32 w 33"/>
                <a:gd name="T3" fmla="*/ 18 h 36"/>
                <a:gd name="T4" fmla="*/ 30 w 33"/>
                <a:gd name="T5" fmla="*/ 11 h 36"/>
                <a:gd name="T6" fmla="*/ 21 w 33"/>
                <a:gd name="T7" fmla="*/ 0 h 36"/>
                <a:gd name="T8" fmla="*/ 13 w 33"/>
                <a:gd name="T9" fmla="*/ 2 h 36"/>
                <a:gd name="T10" fmla="*/ 8 w 33"/>
                <a:gd name="T11" fmla="*/ 3 h 36"/>
                <a:gd name="T12" fmla="*/ 0 w 33"/>
                <a:gd name="T13" fmla="*/ 12 h 36"/>
                <a:gd name="T14" fmla="*/ 2 w 33"/>
                <a:gd name="T15" fmla="*/ 16 h 36"/>
                <a:gd name="T16" fmla="*/ 11 w 33"/>
                <a:gd name="T17" fmla="*/ 30 h 36"/>
                <a:gd name="T18" fmla="*/ 20 w 33"/>
                <a:gd name="T19" fmla="*/ 36 h 36"/>
                <a:gd name="T20" fmla="*/ 22 w 33"/>
                <a:gd name="T21" fmla="*/ 32 h 36"/>
                <a:gd name="T22" fmla="*/ 31 w 33"/>
                <a:gd name="T23"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31" y="25"/>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9"/>
                    <a:pt x="0" y="12"/>
                  </a:cubicBezTo>
                  <a:cubicBezTo>
                    <a:pt x="1" y="13"/>
                    <a:pt x="1" y="14"/>
                    <a:pt x="2" y="16"/>
                  </a:cubicBezTo>
                  <a:cubicBezTo>
                    <a:pt x="4" y="25"/>
                    <a:pt x="7" y="27"/>
                    <a:pt x="11" y="30"/>
                  </a:cubicBezTo>
                  <a:cubicBezTo>
                    <a:pt x="12" y="31"/>
                    <a:pt x="16" y="34"/>
                    <a:pt x="20" y="36"/>
                  </a:cubicBezTo>
                  <a:cubicBezTo>
                    <a:pt x="20" y="34"/>
                    <a:pt x="21" y="33"/>
                    <a:pt x="22" y="32"/>
                  </a:cubicBezTo>
                  <a:cubicBezTo>
                    <a:pt x="25" y="30"/>
                    <a:pt x="31" y="27"/>
                    <a:pt x="31" y="2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7" name="Freeform 31">
              <a:extLst>
                <a:ext uri="{FF2B5EF4-FFF2-40B4-BE49-F238E27FC236}">
                  <a16:creationId xmlns="" xmlns:a16="http://schemas.microsoft.com/office/drawing/2014/main" id="{DE7AD157-A7A1-4D14-9117-3FA92ED0D858}"/>
                </a:ext>
              </a:extLst>
            </p:cNvPr>
            <p:cNvSpPr>
              <a:spLocks/>
            </p:cNvSpPr>
            <p:nvPr/>
          </p:nvSpPr>
          <p:spPr bwMode="auto">
            <a:xfrm>
              <a:off x="3827462" y="2551113"/>
              <a:ext cx="198438" cy="161925"/>
            </a:xfrm>
            <a:custGeom>
              <a:avLst/>
              <a:gdLst>
                <a:gd name="T0" fmla="*/ 44 w 94"/>
                <a:gd name="T1" fmla="*/ 59 h 77"/>
                <a:gd name="T2" fmla="*/ 56 w 94"/>
                <a:gd name="T3" fmla="*/ 51 h 77"/>
                <a:gd name="T4" fmla="*/ 56 w 94"/>
                <a:gd name="T5" fmla="*/ 21 h 77"/>
                <a:gd name="T6" fmla="*/ 94 w 94"/>
                <a:gd name="T7" fmla="*/ 21 h 77"/>
                <a:gd name="T8" fmla="*/ 94 w 94"/>
                <a:gd name="T9" fmla="*/ 5 h 77"/>
                <a:gd name="T10" fmla="*/ 86 w 94"/>
                <a:gd name="T11" fmla="*/ 0 h 77"/>
                <a:gd name="T12" fmla="*/ 44 w 94"/>
                <a:gd name="T13" fmla="*/ 0 h 77"/>
                <a:gd name="T14" fmla="*/ 38 w 94"/>
                <a:gd name="T15" fmla="*/ 11 h 77"/>
                <a:gd name="T16" fmla="*/ 23 w 94"/>
                <a:gd name="T17" fmla="*/ 31 h 77"/>
                <a:gd name="T18" fmla="*/ 3 w 94"/>
                <a:gd name="T19" fmla="*/ 66 h 77"/>
                <a:gd name="T20" fmla="*/ 0 w 94"/>
                <a:gd name="T21" fmla="*/ 77 h 77"/>
                <a:gd name="T22" fmla="*/ 44 w 94"/>
                <a:gd name="T23" fmla="*/ 77 h 77"/>
                <a:gd name="T24" fmla="*/ 44 w 94"/>
                <a:gd name="T25" fmla="*/ 5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7">
                  <a:moveTo>
                    <a:pt x="44" y="59"/>
                  </a:moveTo>
                  <a:cubicBezTo>
                    <a:pt x="44" y="57"/>
                    <a:pt x="56" y="54"/>
                    <a:pt x="56" y="51"/>
                  </a:cubicBezTo>
                  <a:cubicBezTo>
                    <a:pt x="56" y="48"/>
                    <a:pt x="56" y="21"/>
                    <a:pt x="56" y="21"/>
                  </a:cubicBezTo>
                  <a:cubicBezTo>
                    <a:pt x="56" y="21"/>
                    <a:pt x="93" y="22"/>
                    <a:pt x="94" y="21"/>
                  </a:cubicBezTo>
                  <a:cubicBezTo>
                    <a:pt x="94" y="20"/>
                    <a:pt x="94" y="12"/>
                    <a:pt x="94" y="5"/>
                  </a:cubicBezTo>
                  <a:cubicBezTo>
                    <a:pt x="92" y="2"/>
                    <a:pt x="94" y="0"/>
                    <a:pt x="86" y="0"/>
                  </a:cubicBezTo>
                  <a:cubicBezTo>
                    <a:pt x="79" y="0"/>
                    <a:pt x="58" y="0"/>
                    <a:pt x="44" y="0"/>
                  </a:cubicBezTo>
                  <a:cubicBezTo>
                    <a:pt x="41" y="3"/>
                    <a:pt x="39" y="7"/>
                    <a:pt x="38" y="11"/>
                  </a:cubicBezTo>
                  <a:cubicBezTo>
                    <a:pt x="36" y="16"/>
                    <a:pt x="23" y="24"/>
                    <a:pt x="23" y="31"/>
                  </a:cubicBezTo>
                  <a:cubicBezTo>
                    <a:pt x="22" y="39"/>
                    <a:pt x="11" y="50"/>
                    <a:pt x="3" y="66"/>
                  </a:cubicBezTo>
                  <a:cubicBezTo>
                    <a:pt x="1" y="71"/>
                    <a:pt x="0" y="74"/>
                    <a:pt x="0" y="77"/>
                  </a:cubicBezTo>
                  <a:cubicBezTo>
                    <a:pt x="44" y="77"/>
                    <a:pt x="44" y="77"/>
                    <a:pt x="44" y="77"/>
                  </a:cubicBezTo>
                  <a:cubicBezTo>
                    <a:pt x="44" y="77"/>
                    <a:pt x="44" y="62"/>
                    <a:pt x="44" y="5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8" name="Freeform 32">
              <a:extLst>
                <a:ext uri="{FF2B5EF4-FFF2-40B4-BE49-F238E27FC236}">
                  <a16:creationId xmlns="" xmlns:a16="http://schemas.microsoft.com/office/drawing/2014/main" id="{8D655A02-2083-4996-9372-0F2BA9DB73C9}"/>
                </a:ext>
              </a:extLst>
            </p:cNvPr>
            <p:cNvSpPr>
              <a:spLocks/>
            </p:cNvSpPr>
            <p:nvPr/>
          </p:nvSpPr>
          <p:spPr bwMode="auto">
            <a:xfrm>
              <a:off x="3824287" y="2560638"/>
              <a:ext cx="290513" cy="319088"/>
            </a:xfrm>
            <a:custGeom>
              <a:avLst/>
              <a:gdLst>
                <a:gd name="T0" fmla="*/ 11 w 137"/>
                <a:gd name="T1" fmla="*/ 129 h 150"/>
                <a:gd name="T2" fmla="*/ 21 w 137"/>
                <a:gd name="T3" fmla="*/ 129 h 150"/>
                <a:gd name="T4" fmla="*/ 30 w 137"/>
                <a:gd name="T5" fmla="*/ 128 h 150"/>
                <a:gd name="T6" fmla="*/ 36 w 137"/>
                <a:gd name="T7" fmla="*/ 134 h 150"/>
                <a:gd name="T8" fmla="*/ 40 w 137"/>
                <a:gd name="T9" fmla="*/ 134 h 150"/>
                <a:gd name="T10" fmla="*/ 48 w 137"/>
                <a:gd name="T11" fmla="*/ 144 h 150"/>
                <a:gd name="T12" fmla="*/ 53 w 137"/>
                <a:gd name="T13" fmla="*/ 150 h 150"/>
                <a:gd name="T14" fmla="*/ 59 w 137"/>
                <a:gd name="T15" fmla="*/ 146 h 150"/>
                <a:gd name="T16" fmla="*/ 66 w 137"/>
                <a:gd name="T17" fmla="*/ 143 h 150"/>
                <a:gd name="T18" fmla="*/ 72 w 137"/>
                <a:gd name="T19" fmla="*/ 142 h 150"/>
                <a:gd name="T20" fmla="*/ 80 w 137"/>
                <a:gd name="T21" fmla="*/ 143 h 150"/>
                <a:gd name="T22" fmla="*/ 87 w 137"/>
                <a:gd name="T23" fmla="*/ 141 h 150"/>
                <a:gd name="T24" fmla="*/ 131 w 137"/>
                <a:gd name="T25" fmla="*/ 140 h 150"/>
                <a:gd name="T26" fmla="*/ 132 w 137"/>
                <a:gd name="T27" fmla="*/ 131 h 150"/>
                <a:gd name="T28" fmla="*/ 129 w 137"/>
                <a:gd name="T29" fmla="*/ 127 h 150"/>
                <a:gd name="T30" fmla="*/ 118 w 137"/>
                <a:gd name="T31" fmla="*/ 28 h 150"/>
                <a:gd name="T32" fmla="*/ 137 w 137"/>
                <a:gd name="T33" fmla="*/ 28 h 150"/>
                <a:gd name="T34" fmla="*/ 97 w 137"/>
                <a:gd name="T35" fmla="*/ 2 h 150"/>
                <a:gd name="T36" fmla="*/ 95 w 137"/>
                <a:gd name="T37" fmla="*/ 0 h 150"/>
                <a:gd name="T38" fmla="*/ 95 w 137"/>
                <a:gd name="T39" fmla="*/ 16 h 150"/>
                <a:gd name="T40" fmla="*/ 57 w 137"/>
                <a:gd name="T41" fmla="*/ 16 h 150"/>
                <a:gd name="T42" fmla="*/ 57 w 137"/>
                <a:gd name="T43" fmla="*/ 46 h 150"/>
                <a:gd name="T44" fmla="*/ 45 w 137"/>
                <a:gd name="T45" fmla="*/ 54 h 150"/>
                <a:gd name="T46" fmla="*/ 45 w 137"/>
                <a:gd name="T47" fmla="*/ 72 h 150"/>
                <a:gd name="T48" fmla="*/ 1 w 137"/>
                <a:gd name="T49" fmla="*/ 72 h 150"/>
                <a:gd name="T50" fmla="*/ 7 w 137"/>
                <a:gd name="T51" fmla="*/ 85 h 150"/>
                <a:gd name="T52" fmla="*/ 9 w 137"/>
                <a:gd name="T53" fmla="*/ 103 h 150"/>
                <a:gd name="T54" fmla="*/ 6 w 137"/>
                <a:gd name="T55" fmla="*/ 125 h 150"/>
                <a:gd name="T56" fmla="*/ 4 w 137"/>
                <a:gd name="T57" fmla="*/ 135 h 150"/>
                <a:gd name="T58" fmla="*/ 4 w 137"/>
                <a:gd name="T59" fmla="*/ 135 h 150"/>
                <a:gd name="T60" fmla="*/ 11 w 137"/>
                <a:gd name="T61"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7" h="150">
                  <a:moveTo>
                    <a:pt x="11" y="129"/>
                  </a:moveTo>
                  <a:cubicBezTo>
                    <a:pt x="15" y="130"/>
                    <a:pt x="21" y="129"/>
                    <a:pt x="21" y="129"/>
                  </a:cubicBezTo>
                  <a:cubicBezTo>
                    <a:pt x="21" y="129"/>
                    <a:pt x="27" y="127"/>
                    <a:pt x="30" y="128"/>
                  </a:cubicBezTo>
                  <a:cubicBezTo>
                    <a:pt x="33" y="130"/>
                    <a:pt x="36" y="134"/>
                    <a:pt x="36" y="134"/>
                  </a:cubicBezTo>
                  <a:cubicBezTo>
                    <a:pt x="40" y="134"/>
                    <a:pt x="40" y="134"/>
                    <a:pt x="40" y="134"/>
                  </a:cubicBezTo>
                  <a:cubicBezTo>
                    <a:pt x="40" y="134"/>
                    <a:pt x="43" y="143"/>
                    <a:pt x="48" y="144"/>
                  </a:cubicBezTo>
                  <a:cubicBezTo>
                    <a:pt x="51" y="145"/>
                    <a:pt x="52" y="148"/>
                    <a:pt x="53" y="150"/>
                  </a:cubicBezTo>
                  <a:cubicBezTo>
                    <a:pt x="57" y="150"/>
                    <a:pt x="59" y="148"/>
                    <a:pt x="59" y="146"/>
                  </a:cubicBezTo>
                  <a:cubicBezTo>
                    <a:pt x="59" y="143"/>
                    <a:pt x="61" y="139"/>
                    <a:pt x="66" y="143"/>
                  </a:cubicBezTo>
                  <a:cubicBezTo>
                    <a:pt x="71" y="148"/>
                    <a:pt x="71" y="144"/>
                    <a:pt x="72" y="142"/>
                  </a:cubicBezTo>
                  <a:cubicBezTo>
                    <a:pt x="73" y="141"/>
                    <a:pt x="76" y="143"/>
                    <a:pt x="80" y="143"/>
                  </a:cubicBezTo>
                  <a:cubicBezTo>
                    <a:pt x="83" y="143"/>
                    <a:pt x="87" y="141"/>
                    <a:pt x="87" y="141"/>
                  </a:cubicBezTo>
                  <a:cubicBezTo>
                    <a:pt x="87" y="141"/>
                    <a:pt x="129" y="141"/>
                    <a:pt x="131" y="140"/>
                  </a:cubicBezTo>
                  <a:cubicBezTo>
                    <a:pt x="133" y="139"/>
                    <a:pt x="132" y="131"/>
                    <a:pt x="132" y="131"/>
                  </a:cubicBezTo>
                  <a:cubicBezTo>
                    <a:pt x="129" y="127"/>
                    <a:pt x="129" y="127"/>
                    <a:pt x="129" y="127"/>
                  </a:cubicBezTo>
                  <a:cubicBezTo>
                    <a:pt x="118" y="28"/>
                    <a:pt x="118" y="28"/>
                    <a:pt x="118" y="28"/>
                  </a:cubicBezTo>
                  <a:cubicBezTo>
                    <a:pt x="137" y="28"/>
                    <a:pt x="137" y="28"/>
                    <a:pt x="137" y="28"/>
                  </a:cubicBezTo>
                  <a:cubicBezTo>
                    <a:pt x="117" y="14"/>
                    <a:pt x="99" y="3"/>
                    <a:pt x="97" y="2"/>
                  </a:cubicBezTo>
                  <a:cubicBezTo>
                    <a:pt x="96" y="1"/>
                    <a:pt x="95" y="0"/>
                    <a:pt x="95" y="0"/>
                  </a:cubicBezTo>
                  <a:cubicBezTo>
                    <a:pt x="95" y="7"/>
                    <a:pt x="95" y="15"/>
                    <a:pt x="95" y="16"/>
                  </a:cubicBezTo>
                  <a:cubicBezTo>
                    <a:pt x="94" y="17"/>
                    <a:pt x="57" y="16"/>
                    <a:pt x="57" y="16"/>
                  </a:cubicBezTo>
                  <a:cubicBezTo>
                    <a:pt x="57" y="16"/>
                    <a:pt x="57" y="43"/>
                    <a:pt x="57" y="46"/>
                  </a:cubicBezTo>
                  <a:cubicBezTo>
                    <a:pt x="57" y="49"/>
                    <a:pt x="45" y="52"/>
                    <a:pt x="45" y="54"/>
                  </a:cubicBezTo>
                  <a:cubicBezTo>
                    <a:pt x="45" y="57"/>
                    <a:pt x="45" y="72"/>
                    <a:pt x="45" y="72"/>
                  </a:cubicBezTo>
                  <a:cubicBezTo>
                    <a:pt x="1" y="72"/>
                    <a:pt x="1" y="72"/>
                    <a:pt x="1" y="72"/>
                  </a:cubicBezTo>
                  <a:cubicBezTo>
                    <a:pt x="0" y="79"/>
                    <a:pt x="4" y="82"/>
                    <a:pt x="7" y="85"/>
                  </a:cubicBezTo>
                  <a:cubicBezTo>
                    <a:pt x="10" y="89"/>
                    <a:pt x="4" y="96"/>
                    <a:pt x="9" y="103"/>
                  </a:cubicBezTo>
                  <a:cubicBezTo>
                    <a:pt x="15" y="110"/>
                    <a:pt x="8" y="121"/>
                    <a:pt x="6" y="125"/>
                  </a:cubicBezTo>
                  <a:cubicBezTo>
                    <a:pt x="4" y="127"/>
                    <a:pt x="4" y="131"/>
                    <a:pt x="4" y="135"/>
                  </a:cubicBezTo>
                  <a:cubicBezTo>
                    <a:pt x="4" y="135"/>
                    <a:pt x="4" y="135"/>
                    <a:pt x="4" y="135"/>
                  </a:cubicBezTo>
                  <a:cubicBezTo>
                    <a:pt x="8" y="134"/>
                    <a:pt x="7" y="128"/>
                    <a:pt x="11" y="12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39" name="Freeform 33">
              <a:extLst>
                <a:ext uri="{FF2B5EF4-FFF2-40B4-BE49-F238E27FC236}">
                  <a16:creationId xmlns="" xmlns:a16="http://schemas.microsoft.com/office/drawing/2014/main" id="{750B54AB-B749-4820-A125-DD4E71AAD64F}"/>
                </a:ext>
              </a:extLst>
            </p:cNvPr>
            <p:cNvSpPr>
              <a:spLocks/>
            </p:cNvSpPr>
            <p:nvPr/>
          </p:nvSpPr>
          <p:spPr bwMode="auto">
            <a:xfrm>
              <a:off x="3937000" y="2620963"/>
              <a:ext cx="400050" cy="373063"/>
            </a:xfrm>
            <a:custGeom>
              <a:avLst/>
              <a:gdLst>
                <a:gd name="T0" fmla="*/ 179 w 189"/>
                <a:gd name="T1" fmla="*/ 73 h 176"/>
                <a:gd name="T2" fmla="*/ 173 w 189"/>
                <a:gd name="T3" fmla="*/ 61 h 176"/>
                <a:gd name="T4" fmla="*/ 161 w 189"/>
                <a:gd name="T5" fmla="*/ 57 h 176"/>
                <a:gd name="T6" fmla="*/ 153 w 189"/>
                <a:gd name="T7" fmla="*/ 47 h 176"/>
                <a:gd name="T8" fmla="*/ 84 w 189"/>
                <a:gd name="T9" fmla="*/ 0 h 176"/>
                <a:gd name="T10" fmla="*/ 65 w 189"/>
                <a:gd name="T11" fmla="*/ 0 h 176"/>
                <a:gd name="T12" fmla="*/ 76 w 189"/>
                <a:gd name="T13" fmla="*/ 99 h 176"/>
                <a:gd name="T14" fmla="*/ 79 w 189"/>
                <a:gd name="T15" fmla="*/ 103 h 176"/>
                <a:gd name="T16" fmla="*/ 78 w 189"/>
                <a:gd name="T17" fmla="*/ 112 h 176"/>
                <a:gd name="T18" fmla="*/ 34 w 189"/>
                <a:gd name="T19" fmla="*/ 113 h 176"/>
                <a:gd name="T20" fmla="*/ 27 w 189"/>
                <a:gd name="T21" fmla="*/ 115 h 176"/>
                <a:gd name="T22" fmla="*/ 19 w 189"/>
                <a:gd name="T23" fmla="*/ 114 h 176"/>
                <a:gd name="T24" fmla="*/ 13 w 189"/>
                <a:gd name="T25" fmla="*/ 115 h 176"/>
                <a:gd name="T26" fmla="*/ 6 w 189"/>
                <a:gd name="T27" fmla="*/ 118 h 176"/>
                <a:gd name="T28" fmla="*/ 0 w 189"/>
                <a:gd name="T29" fmla="*/ 122 h 176"/>
                <a:gd name="T30" fmla="*/ 1 w 189"/>
                <a:gd name="T31" fmla="*/ 124 h 176"/>
                <a:gd name="T32" fmla="*/ 3 w 189"/>
                <a:gd name="T33" fmla="*/ 127 h 176"/>
                <a:gd name="T34" fmla="*/ 5 w 189"/>
                <a:gd name="T35" fmla="*/ 134 h 176"/>
                <a:gd name="T36" fmla="*/ 11 w 189"/>
                <a:gd name="T37" fmla="*/ 142 h 176"/>
                <a:gd name="T38" fmla="*/ 11 w 189"/>
                <a:gd name="T39" fmla="*/ 151 h 176"/>
                <a:gd name="T40" fmla="*/ 14 w 189"/>
                <a:gd name="T41" fmla="*/ 154 h 176"/>
                <a:gd name="T42" fmla="*/ 21 w 189"/>
                <a:gd name="T43" fmla="*/ 153 h 176"/>
                <a:gd name="T44" fmla="*/ 28 w 189"/>
                <a:gd name="T45" fmla="*/ 153 h 176"/>
                <a:gd name="T46" fmla="*/ 36 w 189"/>
                <a:gd name="T47" fmla="*/ 148 h 176"/>
                <a:gd name="T48" fmla="*/ 41 w 189"/>
                <a:gd name="T49" fmla="*/ 156 h 176"/>
                <a:gd name="T50" fmla="*/ 45 w 189"/>
                <a:gd name="T51" fmla="*/ 161 h 176"/>
                <a:gd name="T52" fmla="*/ 45 w 189"/>
                <a:gd name="T53" fmla="*/ 165 h 176"/>
                <a:gd name="T54" fmla="*/ 47 w 189"/>
                <a:gd name="T55" fmla="*/ 172 h 176"/>
                <a:gd name="T56" fmla="*/ 53 w 189"/>
                <a:gd name="T57" fmla="*/ 172 h 176"/>
                <a:gd name="T58" fmla="*/ 58 w 189"/>
                <a:gd name="T59" fmla="*/ 174 h 176"/>
                <a:gd name="T60" fmla="*/ 65 w 189"/>
                <a:gd name="T61" fmla="*/ 171 h 176"/>
                <a:gd name="T62" fmla="*/ 70 w 189"/>
                <a:gd name="T63" fmla="*/ 170 h 176"/>
                <a:gd name="T64" fmla="*/ 74 w 189"/>
                <a:gd name="T65" fmla="*/ 172 h 176"/>
                <a:gd name="T66" fmla="*/ 78 w 189"/>
                <a:gd name="T67" fmla="*/ 171 h 176"/>
                <a:gd name="T68" fmla="*/ 81 w 189"/>
                <a:gd name="T69" fmla="*/ 162 h 176"/>
                <a:gd name="T70" fmla="*/ 80 w 189"/>
                <a:gd name="T71" fmla="*/ 155 h 176"/>
                <a:gd name="T72" fmla="*/ 89 w 189"/>
                <a:gd name="T73" fmla="*/ 151 h 176"/>
                <a:gd name="T74" fmla="*/ 93 w 189"/>
                <a:gd name="T75" fmla="*/ 144 h 176"/>
                <a:gd name="T76" fmla="*/ 96 w 189"/>
                <a:gd name="T77" fmla="*/ 136 h 176"/>
                <a:gd name="T78" fmla="*/ 103 w 189"/>
                <a:gd name="T79" fmla="*/ 136 h 176"/>
                <a:gd name="T80" fmla="*/ 108 w 189"/>
                <a:gd name="T81" fmla="*/ 131 h 176"/>
                <a:gd name="T82" fmla="*/ 114 w 189"/>
                <a:gd name="T83" fmla="*/ 128 h 176"/>
                <a:gd name="T84" fmla="*/ 118 w 189"/>
                <a:gd name="T85" fmla="*/ 126 h 176"/>
                <a:gd name="T86" fmla="*/ 128 w 189"/>
                <a:gd name="T87" fmla="*/ 122 h 176"/>
                <a:gd name="T88" fmla="*/ 136 w 189"/>
                <a:gd name="T89" fmla="*/ 118 h 176"/>
                <a:gd name="T90" fmla="*/ 150 w 189"/>
                <a:gd name="T91" fmla="*/ 119 h 176"/>
                <a:gd name="T92" fmla="*/ 159 w 189"/>
                <a:gd name="T93" fmla="*/ 116 h 176"/>
                <a:gd name="T94" fmla="*/ 177 w 189"/>
                <a:gd name="T95" fmla="*/ 114 h 176"/>
                <a:gd name="T96" fmla="*/ 184 w 189"/>
                <a:gd name="T97" fmla="*/ 109 h 176"/>
                <a:gd name="T98" fmla="*/ 188 w 189"/>
                <a:gd name="T99" fmla="*/ 101 h 176"/>
                <a:gd name="T100" fmla="*/ 188 w 189"/>
                <a:gd name="T101" fmla="*/ 71 h 176"/>
                <a:gd name="T102" fmla="*/ 179 w 189"/>
                <a:gd name="T103" fmla="*/ 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176">
                  <a:moveTo>
                    <a:pt x="179" y="73"/>
                  </a:moveTo>
                  <a:cubicBezTo>
                    <a:pt x="179" y="73"/>
                    <a:pt x="179" y="64"/>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99"/>
                    <a:pt x="76" y="99"/>
                    <a:pt x="76" y="99"/>
                  </a:cubicBezTo>
                  <a:cubicBezTo>
                    <a:pt x="79" y="103"/>
                    <a:pt x="79" y="103"/>
                    <a:pt x="79" y="103"/>
                  </a:cubicBezTo>
                  <a:cubicBezTo>
                    <a:pt x="79" y="103"/>
                    <a:pt x="80" y="111"/>
                    <a:pt x="78" y="112"/>
                  </a:cubicBezTo>
                  <a:cubicBezTo>
                    <a:pt x="76" y="113"/>
                    <a:pt x="34" y="113"/>
                    <a:pt x="34" y="113"/>
                  </a:cubicBezTo>
                  <a:cubicBezTo>
                    <a:pt x="34" y="113"/>
                    <a:pt x="30" y="115"/>
                    <a:pt x="27" y="115"/>
                  </a:cubicBezTo>
                  <a:cubicBezTo>
                    <a:pt x="23" y="115"/>
                    <a:pt x="20" y="113"/>
                    <a:pt x="19" y="114"/>
                  </a:cubicBezTo>
                  <a:cubicBezTo>
                    <a:pt x="18" y="116"/>
                    <a:pt x="18" y="120"/>
                    <a:pt x="13" y="115"/>
                  </a:cubicBezTo>
                  <a:cubicBezTo>
                    <a:pt x="8" y="111"/>
                    <a:pt x="6" y="115"/>
                    <a:pt x="6" y="118"/>
                  </a:cubicBezTo>
                  <a:cubicBezTo>
                    <a:pt x="6" y="120"/>
                    <a:pt x="4" y="122"/>
                    <a:pt x="0" y="122"/>
                  </a:cubicBezTo>
                  <a:cubicBezTo>
                    <a:pt x="1" y="123"/>
                    <a:pt x="1" y="124"/>
                    <a:pt x="1" y="124"/>
                  </a:cubicBezTo>
                  <a:cubicBezTo>
                    <a:pt x="3" y="127"/>
                    <a:pt x="3" y="127"/>
                    <a:pt x="3" y="127"/>
                  </a:cubicBezTo>
                  <a:cubicBezTo>
                    <a:pt x="3" y="127"/>
                    <a:pt x="3" y="132"/>
                    <a:pt x="5" y="134"/>
                  </a:cubicBezTo>
                  <a:cubicBezTo>
                    <a:pt x="7" y="136"/>
                    <a:pt x="11" y="140"/>
                    <a:pt x="11" y="142"/>
                  </a:cubicBezTo>
                  <a:cubicBezTo>
                    <a:pt x="11" y="143"/>
                    <a:pt x="11" y="151"/>
                    <a:pt x="11" y="151"/>
                  </a:cubicBezTo>
                  <a:cubicBezTo>
                    <a:pt x="11" y="151"/>
                    <a:pt x="12" y="156"/>
                    <a:pt x="14" y="154"/>
                  </a:cubicBezTo>
                  <a:cubicBezTo>
                    <a:pt x="16" y="151"/>
                    <a:pt x="19" y="156"/>
                    <a:pt x="21" y="153"/>
                  </a:cubicBezTo>
                  <a:cubicBezTo>
                    <a:pt x="22" y="149"/>
                    <a:pt x="26" y="153"/>
                    <a:pt x="28" y="153"/>
                  </a:cubicBezTo>
                  <a:cubicBezTo>
                    <a:pt x="30" y="153"/>
                    <a:pt x="35" y="147"/>
                    <a:pt x="36" y="148"/>
                  </a:cubicBezTo>
                  <a:cubicBezTo>
                    <a:pt x="38" y="148"/>
                    <a:pt x="41" y="154"/>
                    <a:pt x="41" y="156"/>
                  </a:cubicBezTo>
                  <a:cubicBezTo>
                    <a:pt x="41" y="158"/>
                    <a:pt x="47" y="161"/>
                    <a:pt x="45" y="161"/>
                  </a:cubicBezTo>
                  <a:cubicBezTo>
                    <a:pt x="43" y="162"/>
                    <a:pt x="42" y="165"/>
                    <a:pt x="45" y="165"/>
                  </a:cubicBezTo>
                  <a:cubicBezTo>
                    <a:pt x="47" y="165"/>
                    <a:pt x="46" y="170"/>
                    <a:pt x="47" y="172"/>
                  </a:cubicBezTo>
                  <a:cubicBezTo>
                    <a:pt x="49" y="174"/>
                    <a:pt x="51" y="175"/>
                    <a:pt x="53" y="172"/>
                  </a:cubicBezTo>
                  <a:cubicBezTo>
                    <a:pt x="54" y="169"/>
                    <a:pt x="57" y="172"/>
                    <a:pt x="58" y="174"/>
                  </a:cubicBezTo>
                  <a:cubicBezTo>
                    <a:pt x="60" y="176"/>
                    <a:pt x="64" y="174"/>
                    <a:pt x="65" y="171"/>
                  </a:cubicBezTo>
                  <a:cubicBezTo>
                    <a:pt x="65" y="168"/>
                    <a:pt x="71" y="167"/>
                    <a:pt x="70" y="170"/>
                  </a:cubicBezTo>
                  <a:cubicBezTo>
                    <a:pt x="70" y="173"/>
                    <a:pt x="71" y="174"/>
                    <a:pt x="74" y="172"/>
                  </a:cubicBezTo>
                  <a:cubicBezTo>
                    <a:pt x="75" y="171"/>
                    <a:pt x="76" y="171"/>
                    <a:pt x="78" y="171"/>
                  </a:cubicBezTo>
                  <a:cubicBezTo>
                    <a:pt x="79" y="167"/>
                    <a:pt x="80" y="163"/>
                    <a:pt x="81" y="162"/>
                  </a:cubicBezTo>
                  <a:cubicBezTo>
                    <a:pt x="82" y="160"/>
                    <a:pt x="78" y="156"/>
                    <a:pt x="80" y="155"/>
                  </a:cubicBezTo>
                  <a:cubicBezTo>
                    <a:pt x="82" y="154"/>
                    <a:pt x="87" y="156"/>
                    <a:pt x="89" y="151"/>
                  </a:cubicBezTo>
                  <a:cubicBezTo>
                    <a:pt x="91" y="146"/>
                    <a:pt x="93" y="144"/>
                    <a:pt x="93" y="144"/>
                  </a:cubicBezTo>
                  <a:cubicBezTo>
                    <a:pt x="93" y="144"/>
                    <a:pt x="93" y="134"/>
                    <a:pt x="96" y="136"/>
                  </a:cubicBezTo>
                  <a:cubicBezTo>
                    <a:pt x="99" y="137"/>
                    <a:pt x="103" y="140"/>
                    <a:pt x="103" y="136"/>
                  </a:cubicBezTo>
                  <a:cubicBezTo>
                    <a:pt x="104" y="132"/>
                    <a:pt x="107" y="134"/>
                    <a:pt x="108" y="131"/>
                  </a:cubicBezTo>
                  <a:cubicBezTo>
                    <a:pt x="109" y="127"/>
                    <a:pt x="111" y="127"/>
                    <a:pt x="114" y="128"/>
                  </a:cubicBezTo>
                  <a:cubicBezTo>
                    <a:pt x="116" y="129"/>
                    <a:pt x="118" y="128"/>
                    <a:pt x="118" y="126"/>
                  </a:cubicBezTo>
                  <a:cubicBezTo>
                    <a:pt x="118" y="124"/>
                    <a:pt x="123" y="125"/>
                    <a:pt x="128" y="122"/>
                  </a:cubicBezTo>
                  <a:cubicBezTo>
                    <a:pt x="132" y="119"/>
                    <a:pt x="134" y="116"/>
                    <a:pt x="136" y="118"/>
                  </a:cubicBezTo>
                  <a:cubicBezTo>
                    <a:pt x="138" y="120"/>
                    <a:pt x="149" y="119"/>
                    <a:pt x="150" y="119"/>
                  </a:cubicBezTo>
                  <a:cubicBezTo>
                    <a:pt x="152" y="118"/>
                    <a:pt x="155" y="115"/>
                    <a:pt x="159" y="116"/>
                  </a:cubicBezTo>
                  <a:cubicBezTo>
                    <a:pt x="163" y="116"/>
                    <a:pt x="173" y="114"/>
                    <a:pt x="177" y="114"/>
                  </a:cubicBezTo>
                  <a:cubicBezTo>
                    <a:pt x="181" y="114"/>
                    <a:pt x="183" y="110"/>
                    <a:pt x="184" y="109"/>
                  </a:cubicBezTo>
                  <a:cubicBezTo>
                    <a:pt x="185" y="108"/>
                    <a:pt x="186" y="102"/>
                    <a:pt x="188" y="101"/>
                  </a:cubicBezTo>
                  <a:cubicBezTo>
                    <a:pt x="189" y="100"/>
                    <a:pt x="189" y="79"/>
                    <a:pt x="188" y="71"/>
                  </a:cubicBezTo>
                  <a:cubicBezTo>
                    <a:pt x="184" y="71"/>
                    <a:pt x="179" y="73"/>
                    <a:pt x="179" y="7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0" name="Freeform 34">
              <a:extLst>
                <a:ext uri="{FF2B5EF4-FFF2-40B4-BE49-F238E27FC236}">
                  <a16:creationId xmlns="" xmlns:a16="http://schemas.microsoft.com/office/drawing/2014/main" id="{7AD40ED1-143A-477A-8D77-6B20BAC418A5}"/>
                </a:ext>
              </a:extLst>
            </p:cNvPr>
            <p:cNvSpPr>
              <a:spLocks/>
            </p:cNvSpPr>
            <p:nvPr/>
          </p:nvSpPr>
          <p:spPr bwMode="auto">
            <a:xfrm>
              <a:off x="4102100" y="2867026"/>
              <a:ext cx="195263" cy="141288"/>
            </a:xfrm>
            <a:custGeom>
              <a:avLst/>
              <a:gdLst>
                <a:gd name="T0" fmla="*/ 92 w 92"/>
                <a:gd name="T1" fmla="*/ 37 h 67"/>
                <a:gd name="T2" fmla="*/ 87 w 92"/>
                <a:gd name="T3" fmla="*/ 35 h 67"/>
                <a:gd name="T4" fmla="*/ 86 w 92"/>
                <a:gd name="T5" fmla="*/ 29 h 67"/>
                <a:gd name="T6" fmla="*/ 81 w 92"/>
                <a:gd name="T7" fmla="*/ 30 h 67"/>
                <a:gd name="T8" fmla="*/ 76 w 92"/>
                <a:gd name="T9" fmla="*/ 26 h 67"/>
                <a:gd name="T10" fmla="*/ 74 w 92"/>
                <a:gd name="T11" fmla="*/ 22 h 67"/>
                <a:gd name="T12" fmla="*/ 69 w 92"/>
                <a:gd name="T13" fmla="*/ 16 h 67"/>
                <a:gd name="T14" fmla="*/ 65 w 92"/>
                <a:gd name="T15" fmla="*/ 9 h 67"/>
                <a:gd name="T16" fmla="*/ 65 w 92"/>
                <a:gd name="T17" fmla="*/ 3 h 67"/>
                <a:gd name="T18" fmla="*/ 58 w 92"/>
                <a:gd name="T19" fmla="*/ 2 h 67"/>
                <a:gd name="T20" fmla="*/ 50 w 92"/>
                <a:gd name="T21" fmla="*/ 6 h 67"/>
                <a:gd name="T22" fmla="*/ 40 w 92"/>
                <a:gd name="T23" fmla="*/ 10 h 67"/>
                <a:gd name="T24" fmla="*/ 36 w 92"/>
                <a:gd name="T25" fmla="*/ 12 h 67"/>
                <a:gd name="T26" fmla="*/ 30 w 92"/>
                <a:gd name="T27" fmla="*/ 15 h 67"/>
                <a:gd name="T28" fmla="*/ 25 w 92"/>
                <a:gd name="T29" fmla="*/ 20 h 67"/>
                <a:gd name="T30" fmla="*/ 18 w 92"/>
                <a:gd name="T31" fmla="*/ 20 h 67"/>
                <a:gd name="T32" fmla="*/ 15 w 92"/>
                <a:gd name="T33" fmla="*/ 28 h 67"/>
                <a:gd name="T34" fmla="*/ 11 w 92"/>
                <a:gd name="T35" fmla="*/ 35 h 67"/>
                <a:gd name="T36" fmla="*/ 2 w 92"/>
                <a:gd name="T37" fmla="*/ 39 h 67"/>
                <a:gd name="T38" fmla="*/ 3 w 92"/>
                <a:gd name="T39" fmla="*/ 46 h 67"/>
                <a:gd name="T40" fmla="*/ 0 w 92"/>
                <a:gd name="T41" fmla="*/ 55 h 67"/>
                <a:gd name="T42" fmla="*/ 5 w 92"/>
                <a:gd name="T43" fmla="*/ 59 h 67"/>
                <a:gd name="T44" fmla="*/ 15 w 92"/>
                <a:gd name="T45" fmla="*/ 63 h 67"/>
                <a:gd name="T46" fmla="*/ 28 w 92"/>
                <a:gd name="T47" fmla="*/ 62 h 67"/>
                <a:gd name="T48" fmla="*/ 32 w 92"/>
                <a:gd name="T49" fmla="*/ 61 h 67"/>
                <a:gd name="T50" fmla="*/ 30 w 92"/>
                <a:gd name="T51" fmla="*/ 49 h 67"/>
                <a:gd name="T52" fmla="*/ 58 w 92"/>
                <a:gd name="T53" fmla="*/ 50 h 67"/>
                <a:gd name="T54" fmla="*/ 63 w 92"/>
                <a:gd name="T55" fmla="*/ 47 h 67"/>
                <a:gd name="T56" fmla="*/ 73 w 92"/>
                <a:gd name="T57" fmla="*/ 48 h 67"/>
                <a:gd name="T58" fmla="*/ 79 w 92"/>
                <a:gd name="T59" fmla="*/ 44 h 67"/>
                <a:gd name="T60" fmla="*/ 89 w 92"/>
                <a:gd name="T61" fmla="*/ 42 h 67"/>
                <a:gd name="T62" fmla="*/ 92 w 92"/>
                <a:gd name="T63" fmla="*/ 38 h 67"/>
                <a:gd name="T64" fmla="*/ 92 w 92"/>
                <a:gd name="T65"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67">
                  <a:moveTo>
                    <a:pt x="92" y="37"/>
                  </a:moveTo>
                  <a:cubicBezTo>
                    <a:pt x="90" y="36"/>
                    <a:pt x="88" y="35"/>
                    <a:pt x="87" y="35"/>
                  </a:cubicBezTo>
                  <a:cubicBezTo>
                    <a:pt x="86" y="35"/>
                    <a:pt x="87" y="30"/>
                    <a:pt x="86" y="29"/>
                  </a:cubicBezTo>
                  <a:cubicBezTo>
                    <a:pt x="86" y="28"/>
                    <a:pt x="83" y="31"/>
                    <a:pt x="81" y="30"/>
                  </a:cubicBezTo>
                  <a:cubicBezTo>
                    <a:pt x="79" y="29"/>
                    <a:pt x="78" y="26"/>
                    <a:pt x="76" y="26"/>
                  </a:cubicBezTo>
                  <a:cubicBezTo>
                    <a:pt x="74" y="26"/>
                    <a:pt x="74" y="24"/>
                    <a:pt x="74" y="22"/>
                  </a:cubicBezTo>
                  <a:cubicBezTo>
                    <a:pt x="74" y="19"/>
                    <a:pt x="71" y="17"/>
                    <a:pt x="69" y="16"/>
                  </a:cubicBezTo>
                  <a:cubicBezTo>
                    <a:pt x="67" y="14"/>
                    <a:pt x="66" y="10"/>
                    <a:pt x="65" y="9"/>
                  </a:cubicBezTo>
                  <a:cubicBezTo>
                    <a:pt x="64" y="9"/>
                    <a:pt x="65" y="6"/>
                    <a:pt x="65" y="3"/>
                  </a:cubicBezTo>
                  <a:cubicBezTo>
                    <a:pt x="62" y="3"/>
                    <a:pt x="59" y="3"/>
                    <a:pt x="58" y="2"/>
                  </a:cubicBezTo>
                  <a:cubicBezTo>
                    <a:pt x="56" y="0"/>
                    <a:pt x="54" y="3"/>
                    <a:pt x="50" y="6"/>
                  </a:cubicBezTo>
                  <a:cubicBezTo>
                    <a:pt x="45" y="9"/>
                    <a:pt x="40" y="8"/>
                    <a:pt x="40" y="10"/>
                  </a:cubicBezTo>
                  <a:cubicBezTo>
                    <a:pt x="40" y="12"/>
                    <a:pt x="38" y="13"/>
                    <a:pt x="36" y="12"/>
                  </a:cubicBezTo>
                  <a:cubicBezTo>
                    <a:pt x="33" y="11"/>
                    <a:pt x="31" y="11"/>
                    <a:pt x="30" y="15"/>
                  </a:cubicBezTo>
                  <a:cubicBezTo>
                    <a:pt x="29" y="18"/>
                    <a:pt x="26" y="16"/>
                    <a:pt x="25" y="20"/>
                  </a:cubicBezTo>
                  <a:cubicBezTo>
                    <a:pt x="25" y="24"/>
                    <a:pt x="21" y="21"/>
                    <a:pt x="18" y="20"/>
                  </a:cubicBezTo>
                  <a:cubicBezTo>
                    <a:pt x="15" y="18"/>
                    <a:pt x="15" y="28"/>
                    <a:pt x="15" y="28"/>
                  </a:cubicBezTo>
                  <a:cubicBezTo>
                    <a:pt x="15" y="28"/>
                    <a:pt x="13" y="30"/>
                    <a:pt x="11" y="35"/>
                  </a:cubicBezTo>
                  <a:cubicBezTo>
                    <a:pt x="9" y="40"/>
                    <a:pt x="4" y="38"/>
                    <a:pt x="2" y="39"/>
                  </a:cubicBezTo>
                  <a:cubicBezTo>
                    <a:pt x="0" y="40"/>
                    <a:pt x="4" y="44"/>
                    <a:pt x="3" y="46"/>
                  </a:cubicBezTo>
                  <a:cubicBezTo>
                    <a:pt x="2" y="47"/>
                    <a:pt x="1" y="51"/>
                    <a:pt x="0" y="55"/>
                  </a:cubicBezTo>
                  <a:cubicBezTo>
                    <a:pt x="2" y="55"/>
                    <a:pt x="4" y="57"/>
                    <a:pt x="5" y="59"/>
                  </a:cubicBezTo>
                  <a:cubicBezTo>
                    <a:pt x="6" y="60"/>
                    <a:pt x="12" y="67"/>
                    <a:pt x="15" y="63"/>
                  </a:cubicBezTo>
                  <a:cubicBezTo>
                    <a:pt x="18" y="60"/>
                    <a:pt x="26" y="60"/>
                    <a:pt x="28" y="62"/>
                  </a:cubicBezTo>
                  <a:cubicBezTo>
                    <a:pt x="30" y="64"/>
                    <a:pt x="32" y="63"/>
                    <a:pt x="32" y="61"/>
                  </a:cubicBezTo>
                  <a:cubicBezTo>
                    <a:pt x="32" y="59"/>
                    <a:pt x="29" y="51"/>
                    <a:pt x="30" y="49"/>
                  </a:cubicBezTo>
                  <a:cubicBezTo>
                    <a:pt x="31" y="47"/>
                    <a:pt x="57" y="48"/>
                    <a:pt x="58" y="50"/>
                  </a:cubicBezTo>
                  <a:cubicBezTo>
                    <a:pt x="59" y="52"/>
                    <a:pt x="59" y="47"/>
                    <a:pt x="63" y="47"/>
                  </a:cubicBezTo>
                  <a:cubicBezTo>
                    <a:pt x="66" y="47"/>
                    <a:pt x="71" y="49"/>
                    <a:pt x="73" y="48"/>
                  </a:cubicBezTo>
                  <a:cubicBezTo>
                    <a:pt x="75" y="48"/>
                    <a:pt x="77" y="44"/>
                    <a:pt x="79" y="44"/>
                  </a:cubicBezTo>
                  <a:cubicBezTo>
                    <a:pt x="81" y="44"/>
                    <a:pt x="87" y="44"/>
                    <a:pt x="89" y="42"/>
                  </a:cubicBezTo>
                  <a:cubicBezTo>
                    <a:pt x="90" y="40"/>
                    <a:pt x="92" y="40"/>
                    <a:pt x="92" y="38"/>
                  </a:cubicBezTo>
                  <a:cubicBezTo>
                    <a:pt x="92" y="38"/>
                    <a:pt x="92" y="38"/>
                    <a:pt x="92" y="3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1" name="Freeform 35">
              <a:extLst>
                <a:ext uri="{FF2B5EF4-FFF2-40B4-BE49-F238E27FC236}">
                  <a16:creationId xmlns="" xmlns:a16="http://schemas.microsoft.com/office/drawing/2014/main" id="{D25BA410-D431-4395-9840-6C4101DC44BF}"/>
                </a:ext>
              </a:extLst>
            </p:cNvPr>
            <p:cNvSpPr>
              <a:spLocks/>
            </p:cNvSpPr>
            <p:nvPr/>
          </p:nvSpPr>
          <p:spPr bwMode="auto">
            <a:xfrm>
              <a:off x="4237037" y="2659063"/>
              <a:ext cx="373063" cy="290513"/>
            </a:xfrm>
            <a:custGeom>
              <a:avLst/>
              <a:gdLst>
                <a:gd name="T0" fmla="*/ 168 w 176"/>
                <a:gd name="T1" fmla="*/ 20 h 137"/>
                <a:gd name="T2" fmla="*/ 167 w 176"/>
                <a:gd name="T3" fmla="*/ 5 h 137"/>
                <a:gd name="T4" fmla="*/ 158 w 176"/>
                <a:gd name="T5" fmla="*/ 10 h 137"/>
                <a:gd name="T6" fmla="*/ 151 w 176"/>
                <a:gd name="T7" fmla="*/ 3 h 137"/>
                <a:gd name="T8" fmla="*/ 134 w 176"/>
                <a:gd name="T9" fmla="*/ 0 h 137"/>
                <a:gd name="T10" fmla="*/ 86 w 176"/>
                <a:gd name="T11" fmla="*/ 30 h 137"/>
                <a:gd name="T12" fmla="*/ 65 w 176"/>
                <a:gd name="T13" fmla="*/ 47 h 137"/>
                <a:gd name="T14" fmla="*/ 48 w 176"/>
                <a:gd name="T15" fmla="*/ 52 h 137"/>
                <a:gd name="T16" fmla="*/ 46 w 176"/>
                <a:gd name="T17" fmla="*/ 53 h 137"/>
                <a:gd name="T18" fmla="*/ 46 w 176"/>
                <a:gd name="T19" fmla="*/ 83 h 137"/>
                <a:gd name="T20" fmla="*/ 42 w 176"/>
                <a:gd name="T21" fmla="*/ 91 h 137"/>
                <a:gd name="T22" fmla="*/ 35 w 176"/>
                <a:gd name="T23" fmla="*/ 96 h 137"/>
                <a:gd name="T24" fmla="*/ 17 w 176"/>
                <a:gd name="T25" fmla="*/ 98 h 137"/>
                <a:gd name="T26" fmla="*/ 8 w 176"/>
                <a:gd name="T27" fmla="*/ 101 h 137"/>
                <a:gd name="T28" fmla="*/ 1 w 176"/>
                <a:gd name="T29" fmla="*/ 101 h 137"/>
                <a:gd name="T30" fmla="*/ 1 w 176"/>
                <a:gd name="T31" fmla="*/ 107 h 137"/>
                <a:gd name="T32" fmla="*/ 5 w 176"/>
                <a:gd name="T33" fmla="*/ 114 h 137"/>
                <a:gd name="T34" fmla="*/ 10 w 176"/>
                <a:gd name="T35" fmla="*/ 120 h 137"/>
                <a:gd name="T36" fmla="*/ 12 w 176"/>
                <a:gd name="T37" fmla="*/ 124 h 137"/>
                <a:gd name="T38" fmla="*/ 17 w 176"/>
                <a:gd name="T39" fmla="*/ 128 h 137"/>
                <a:gd name="T40" fmla="*/ 22 w 176"/>
                <a:gd name="T41" fmla="*/ 127 h 137"/>
                <a:gd name="T42" fmla="*/ 23 w 176"/>
                <a:gd name="T43" fmla="*/ 133 h 137"/>
                <a:gd name="T44" fmla="*/ 28 w 176"/>
                <a:gd name="T45" fmla="*/ 135 h 137"/>
                <a:gd name="T46" fmla="*/ 32 w 176"/>
                <a:gd name="T47" fmla="*/ 130 h 137"/>
                <a:gd name="T48" fmla="*/ 35 w 176"/>
                <a:gd name="T49" fmla="*/ 136 h 137"/>
                <a:gd name="T50" fmla="*/ 40 w 176"/>
                <a:gd name="T51" fmla="*/ 134 h 137"/>
                <a:gd name="T52" fmla="*/ 45 w 176"/>
                <a:gd name="T53" fmla="*/ 126 h 137"/>
                <a:gd name="T54" fmla="*/ 48 w 176"/>
                <a:gd name="T55" fmla="*/ 117 h 137"/>
                <a:gd name="T56" fmla="*/ 58 w 176"/>
                <a:gd name="T57" fmla="*/ 117 h 137"/>
                <a:gd name="T58" fmla="*/ 65 w 176"/>
                <a:gd name="T59" fmla="*/ 114 h 137"/>
                <a:gd name="T60" fmla="*/ 74 w 176"/>
                <a:gd name="T61" fmla="*/ 117 h 137"/>
                <a:gd name="T62" fmla="*/ 80 w 176"/>
                <a:gd name="T63" fmla="*/ 123 h 137"/>
                <a:gd name="T64" fmla="*/ 89 w 176"/>
                <a:gd name="T65" fmla="*/ 120 h 137"/>
                <a:gd name="T66" fmla="*/ 98 w 176"/>
                <a:gd name="T67" fmla="*/ 125 h 137"/>
                <a:gd name="T68" fmla="*/ 109 w 176"/>
                <a:gd name="T69" fmla="*/ 125 h 137"/>
                <a:gd name="T70" fmla="*/ 117 w 176"/>
                <a:gd name="T71" fmla="*/ 120 h 137"/>
                <a:gd name="T72" fmla="*/ 132 w 176"/>
                <a:gd name="T73" fmla="*/ 120 h 137"/>
                <a:gd name="T74" fmla="*/ 141 w 176"/>
                <a:gd name="T75" fmla="*/ 122 h 137"/>
                <a:gd name="T76" fmla="*/ 149 w 176"/>
                <a:gd name="T77" fmla="*/ 115 h 137"/>
                <a:gd name="T78" fmla="*/ 151 w 176"/>
                <a:gd name="T79" fmla="*/ 115 h 137"/>
                <a:gd name="T80" fmla="*/ 151 w 176"/>
                <a:gd name="T81" fmla="*/ 111 h 137"/>
                <a:gd name="T82" fmla="*/ 153 w 176"/>
                <a:gd name="T83" fmla="*/ 102 h 137"/>
                <a:gd name="T84" fmla="*/ 171 w 176"/>
                <a:gd name="T85" fmla="*/ 79 h 137"/>
                <a:gd name="T86" fmla="*/ 172 w 176"/>
                <a:gd name="T87" fmla="*/ 51 h 137"/>
                <a:gd name="T88" fmla="*/ 174 w 176"/>
                <a:gd name="T89" fmla="*/ 39 h 137"/>
                <a:gd name="T90" fmla="*/ 172 w 176"/>
                <a:gd name="T91" fmla="*/ 30 h 137"/>
                <a:gd name="T92" fmla="*/ 168 w 176"/>
                <a:gd name="T93" fmla="*/ 2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7"/>
                    <a:pt x="65" y="47"/>
                    <a:pt x="65" y="47"/>
                  </a:cubicBezTo>
                  <a:cubicBezTo>
                    <a:pt x="65" y="47"/>
                    <a:pt x="52" y="52"/>
                    <a:pt x="48" y="52"/>
                  </a:cubicBezTo>
                  <a:cubicBezTo>
                    <a:pt x="47" y="52"/>
                    <a:pt x="47" y="52"/>
                    <a:pt x="46" y="53"/>
                  </a:cubicBezTo>
                  <a:cubicBezTo>
                    <a:pt x="47" y="61"/>
                    <a:pt x="47" y="82"/>
                    <a:pt x="46" y="83"/>
                  </a:cubicBezTo>
                  <a:cubicBezTo>
                    <a:pt x="44" y="84"/>
                    <a:pt x="43" y="90"/>
                    <a:pt x="42" y="91"/>
                  </a:cubicBezTo>
                  <a:cubicBezTo>
                    <a:pt x="41" y="92"/>
                    <a:pt x="39" y="96"/>
                    <a:pt x="35" y="96"/>
                  </a:cubicBezTo>
                  <a:cubicBezTo>
                    <a:pt x="31" y="96"/>
                    <a:pt x="21" y="98"/>
                    <a:pt x="17" y="98"/>
                  </a:cubicBezTo>
                  <a:cubicBezTo>
                    <a:pt x="13" y="97"/>
                    <a:pt x="10" y="100"/>
                    <a:pt x="8" y="101"/>
                  </a:cubicBezTo>
                  <a:cubicBezTo>
                    <a:pt x="8" y="101"/>
                    <a:pt x="4" y="101"/>
                    <a:pt x="1" y="101"/>
                  </a:cubicBezTo>
                  <a:cubicBezTo>
                    <a:pt x="1" y="104"/>
                    <a:pt x="0" y="107"/>
                    <a:pt x="1" y="107"/>
                  </a:cubicBezTo>
                  <a:cubicBezTo>
                    <a:pt x="2" y="108"/>
                    <a:pt x="3" y="112"/>
                    <a:pt x="5" y="114"/>
                  </a:cubicBezTo>
                  <a:cubicBezTo>
                    <a:pt x="7" y="115"/>
                    <a:pt x="10" y="117"/>
                    <a:pt x="10" y="120"/>
                  </a:cubicBezTo>
                  <a:cubicBezTo>
                    <a:pt x="10" y="122"/>
                    <a:pt x="10" y="124"/>
                    <a:pt x="12" y="124"/>
                  </a:cubicBezTo>
                  <a:cubicBezTo>
                    <a:pt x="14" y="124"/>
                    <a:pt x="15" y="127"/>
                    <a:pt x="17" y="128"/>
                  </a:cubicBezTo>
                  <a:cubicBezTo>
                    <a:pt x="19" y="129"/>
                    <a:pt x="22" y="126"/>
                    <a:pt x="22" y="127"/>
                  </a:cubicBezTo>
                  <a:cubicBezTo>
                    <a:pt x="23" y="128"/>
                    <a:pt x="22" y="133"/>
                    <a:pt x="23" y="133"/>
                  </a:cubicBezTo>
                  <a:cubicBezTo>
                    <a:pt x="24" y="133"/>
                    <a:pt x="26" y="134"/>
                    <a:pt x="28" y="135"/>
                  </a:cubicBezTo>
                  <a:cubicBezTo>
                    <a:pt x="27" y="133"/>
                    <a:pt x="28" y="129"/>
                    <a:pt x="32" y="130"/>
                  </a:cubicBezTo>
                  <a:cubicBezTo>
                    <a:pt x="35" y="131"/>
                    <a:pt x="32" y="134"/>
                    <a:pt x="35" y="136"/>
                  </a:cubicBezTo>
                  <a:cubicBezTo>
                    <a:pt x="38" y="137"/>
                    <a:pt x="40" y="136"/>
                    <a:pt x="40" y="134"/>
                  </a:cubicBezTo>
                  <a:cubicBezTo>
                    <a:pt x="40" y="131"/>
                    <a:pt x="44" y="127"/>
                    <a:pt x="45" y="126"/>
                  </a:cubicBezTo>
                  <a:cubicBezTo>
                    <a:pt x="46" y="125"/>
                    <a:pt x="46" y="118"/>
                    <a:pt x="48" y="117"/>
                  </a:cubicBezTo>
                  <a:cubicBezTo>
                    <a:pt x="50" y="115"/>
                    <a:pt x="56" y="116"/>
                    <a:pt x="58" y="117"/>
                  </a:cubicBezTo>
                  <a:cubicBezTo>
                    <a:pt x="60" y="117"/>
                    <a:pt x="62" y="112"/>
                    <a:pt x="65" y="114"/>
                  </a:cubicBezTo>
                  <a:cubicBezTo>
                    <a:pt x="67" y="117"/>
                    <a:pt x="72" y="115"/>
                    <a:pt x="74" y="117"/>
                  </a:cubicBezTo>
                  <a:cubicBezTo>
                    <a:pt x="76" y="119"/>
                    <a:pt x="77" y="125"/>
                    <a:pt x="80" y="123"/>
                  </a:cubicBezTo>
                  <a:cubicBezTo>
                    <a:pt x="83" y="121"/>
                    <a:pt x="87" y="120"/>
                    <a:pt x="89" y="120"/>
                  </a:cubicBezTo>
                  <a:cubicBezTo>
                    <a:pt x="91" y="120"/>
                    <a:pt x="96" y="124"/>
                    <a:pt x="98" y="125"/>
                  </a:cubicBezTo>
                  <a:cubicBezTo>
                    <a:pt x="100" y="126"/>
                    <a:pt x="107" y="126"/>
                    <a:pt x="109" y="125"/>
                  </a:cubicBezTo>
                  <a:cubicBezTo>
                    <a:pt x="111" y="124"/>
                    <a:pt x="114" y="119"/>
                    <a:pt x="117" y="120"/>
                  </a:cubicBezTo>
                  <a:cubicBezTo>
                    <a:pt x="120" y="120"/>
                    <a:pt x="130" y="119"/>
                    <a:pt x="132" y="120"/>
                  </a:cubicBezTo>
                  <a:cubicBezTo>
                    <a:pt x="134" y="121"/>
                    <a:pt x="138" y="123"/>
                    <a:pt x="141" y="122"/>
                  </a:cubicBezTo>
                  <a:cubicBezTo>
                    <a:pt x="144" y="121"/>
                    <a:pt x="147" y="116"/>
                    <a:pt x="149" y="115"/>
                  </a:cubicBezTo>
                  <a:cubicBezTo>
                    <a:pt x="150" y="115"/>
                    <a:pt x="150" y="115"/>
                    <a:pt x="151" y="115"/>
                  </a:cubicBezTo>
                  <a:cubicBezTo>
                    <a:pt x="151" y="114"/>
                    <a:pt x="151" y="112"/>
                    <a:pt x="151" y="111"/>
                  </a:cubicBezTo>
                  <a:cubicBezTo>
                    <a:pt x="151" y="105"/>
                    <a:pt x="152" y="108"/>
                    <a:pt x="153" y="102"/>
                  </a:cubicBezTo>
                  <a:cubicBezTo>
                    <a:pt x="154" y="96"/>
                    <a:pt x="170" y="80"/>
                    <a:pt x="171" y="79"/>
                  </a:cubicBezTo>
                  <a:cubicBezTo>
                    <a:pt x="172" y="78"/>
                    <a:pt x="172" y="54"/>
                    <a:pt x="172" y="51"/>
                  </a:cubicBezTo>
                  <a:cubicBezTo>
                    <a:pt x="172" y="48"/>
                    <a:pt x="173" y="44"/>
                    <a:pt x="174" y="39"/>
                  </a:cubicBezTo>
                  <a:cubicBezTo>
                    <a:pt x="176" y="34"/>
                    <a:pt x="172" y="35"/>
                    <a:pt x="172" y="30"/>
                  </a:cubicBezTo>
                  <a:cubicBezTo>
                    <a:pt x="173" y="26"/>
                    <a:pt x="168" y="23"/>
                    <a:pt x="168" y="2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2" name="Freeform 36">
              <a:extLst>
                <a:ext uri="{FF2B5EF4-FFF2-40B4-BE49-F238E27FC236}">
                  <a16:creationId xmlns="" xmlns:a16="http://schemas.microsoft.com/office/drawing/2014/main" id="{F4007C8E-2ACF-4D5E-A9D2-FDBF0453DE73}"/>
                </a:ext>
              </a:extLst>
            </p:cNvPr>
            <p:cNvSpPr>
              <a:spLocks/>
            </p:cNvSpPr>
            <p:nvPr/>
          </p:nvSpPr>
          <p:spPr bwMode="auto">
            <a:xfrm>
              <a:off x="4557712" y="2659063"/>
              <a:ext cx="239713" cy="398463"/>
            </a:xfrm>
            <a:custGeom>
              <a:avLst/>
              <a:gdLst>
                <a:gd name="T0" fmla="*/ 112 w 113"/>
                <a:gd name="T1" fmla="*/ 46 h 188"/>
                <a:gd name="T2" fmla="*/ 26 w 113"/>
                <a:gd name="T3" fmla="*/ 0 h 188"/>
                <a:gd name="T4" fmla="*/ 16 w 113"/>
                <a:gd name="T5" fmla="*/ 5 h 188"/>
                <a:gd name="T6" fmla="*/ 17 w 113"/>
                <a:gd name="T7" fmla="*/ 20 h 188"/>
                <a:gd name="T8" fmla="*/ 21 w 113"/>
                <a:gd name="T9" fmla="*/ 30 h 188"/>
                <a:gd name="T10" fmla="*/ 23 w 113"/>
                <a:gd name="T11" fmla="*/ 39 h 188"/>
                <a:gd name="T12" fmla="*/ 21 w 113"/>
                <a:gd name="T13" fmla="*/ 51 h 188"/>
                <a:gd name="T14" fmla="*/ 20 w 113"/>
                <a:gd name="T15" fmla="*/ 79 h 188"/>
                <a:gd name="T16" fmla="*/ 2 w 113"/>
                <a:gd name="T17" fmla="*/ 102 h 188"/>
                <a:gd name="T18" fmla="*/ 0 w 113"/>
                <a:gd name="T19" fmla="*/ 111 h 188"/>
                <a:gd name="T20" fmla="*/ 0 w 113"/>
                <a:gd name="T21" fmla="*/ 115 h 188"/>
                <a:gd name="T22" fmla="*/ 2 w 113"/>
                <a:gd name="T23" fmla="*/ 117 h 188"/>
                <a:gd name="T24" fmla="*/ 7 w 113"/>
                <a:gd name="T25" fmla="*/ 122 h 188"/>
                <a:gd name="T26" fmla="*/ 14 w 113"/>
                <a:gd name="T27" fmla="*/ 133 h 188"/>
                <a:gd name="T28" fmla="*/ 15 w 113"/>
                <a:gd name="T29" fmla="*/ 143 h 188"/>
                <a:gd name="T30" fmla="*/ 20 w 113"/>
                <a:gd name="T31" fmla="*/ 157 h 188"/>
                <a:gd name="T32" fmla="*/ 15 w 113"/>
                <a:gd name="T33" fmla="*/ 158 h 188"/>
                <a:gd name="T34" fmla="*/ 6 w 113"/>
                <a:gd name="T35" fmla="*/ 160 h 188"/>
                <a:gd name="T36" fmla="*/ 8 w 113"/>
                <a:gd name="T37" fmla="*/ 168 h 188"/>
                <a:gd name="T38" fmla="*/ 18 w 113"/>
                <a:gd name="T39" fmla="*/ 177 h 188"/>
                <a:gd name="T40" fmla="*/ 22 w 113"/>
                <a:gd name="T41" fmla="*/ 187 h 188"/>
                <a:gd name="T42" fmla="*/ 28 w 113"/>
                <a:gd name="T43" fmla="*/ 184 h 188"/>
                <a:gd name="T44" fmla="*/ 36 w 113"/>
                <a:gd name="T45" fmla="*/ 184 h 188"/>
                <a:gd name="T46" fmla="*/ 48 w 113"/>
                <a:gd name="T47" fmla="*/ 180 h 188"/>
                <a:gd name="T48" fmla="*/ 58 w 113"/>
                <a:gd name="T49" fmla="*/ 175 h 188"/>
                <a:gd name="T50" fmla="*/ 59 w 113"/>
                <a:gd name="T51" fmla="*/ 169 h 188"/>
                <a:gd name="T52" fmla="*/ 75 w 113"/>
                <a:gd name="T53" fmla="*/ 166 h 188"/>
                <a:gd name="T54" fmla="*/ 86 w 113"/>
                <a:gd name="T55" fmla="*/ 154 h 188"/>
                <a:gd name="T56" fmla="*/ 88 w 113"/>
                <a:gd name="T57" fmla="*/ 149 h 188"/>
                <a:gd name="T58" fmla="*/ 97 w 113"/>
                <a:gd name="T59" fmla="*/ 145 h 188"/>
                <a:gd name="T60" fmla="*/ 99 w 113"/>
                <a:gd name="T61" fmla="*/ 146 h 188"/>
                <a:gd name="T62" fmla="*/ 99 w 113"/>
                <a:gd name="T63" fmla="*/ 145 h 188"/>
                <a:gd name="T64" fmla="*/ 100 w 113"/>
                <a:gd name="T65" fmla="*/ 140 h 188"/>
                <a:gd name="T66" fmla="*/ 95 w 113"/>
                <a:gd name="T67" fmla="*/ 133 h 188"/>
                <a:gd name="T68" fmla="*/ 93 w 113"/>
                <a:gd name="T69" fmla="*/ 125 h 188"/>
                <a:gd name="T70" fmla="*/ 91 w 113"/>
                <a:gd name="T71" fmla="*/ 119 h 188"/>
                <a:gd name="T72" fmla="*/ 92 w 113"/>
                <a:gd name="T73" fmla="*/ 111 h 188"/>
                <a:gd name="T74" fmla="*/ 97 w 113"/>
                <a:gd name="T75" fmla="*/ 102 h 188"/>
                <a:gd name="T76" fmla="*/ 101 w 113"/>
                <a:gd name="T77" fmla="*/ 95 h 188"/>
                <a:gd name="T78" fmla="*/ 111 w 113"/>
                <a:gd name="T79" fmla="*/ 89 h 188"/>
                <a:gd name="T80" fmla="*/ 112 w 113"/>
                <a:gd name="T81" fmla="*/ 77 h 188"/>
                <a:gd name="T82" fmla="*/ 112 w 113"/>
                <a:gd name="T83" fmla="*/ 4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188">
                  <a:moveTo>
                    <a:pt x="112" y="46"/>
                  </a:moveTo>
                  <a:cubicBezTo>
                    <a:pt x="26" y="0"/>
                    <a:pt x="26" y="0"/>
                    <a:pt x="26" y="0"/>
                  </a:cubicBezTo>
                  <a:cubicBezTo>
                    <a:pt x="16" y="5"/>
                    <a:pt x="16" y="5"/>
                    <a:pt x="16" y="5"/>
                  </a:cubicBezTo>
                  <a:cubicBezTo>
                    <a:pt x="16" y="11"/>
                    <a:pt x="17" y="18"/>
                    <a:pt x="17" y="20"/>
                  </a:cubicBezTo>
                  <a:cubicBezTo>
                    <a:pt x="17" y="23"/>
                    <a:pt x="22" y="26"/>
                    <a:pt x="21" y="30"/>
                  </a:cubicBezTo>
                  <a:cubicBezTo>
                    <a:pt x="21" y="35"/>
                    <a:pt x="25" y="34"/>
                    <a:pt x="23" y="39"/>
                  </a:cubicBezTo>
                  <a:cubicBezTo>
                    <a:pt x="22" y="44"/>
                    <a:pt x="21" y="48"/>
                    <a:pt x="21" y="51"/>
                  </a:cubicBezTo>
                  <a:cubicBezTo>
                    <a:pt x="21" y="54"/>
                    <a:pt x="21" y="78"/>
                    <a:pt x="20" y="79"/>
                  </a:cubicBezTo>
                  <a:cubicBezTo>
                    <a:pt x="19" y="80"/>
                    <a:pt x="3" y="96"/>
                    <a:pt x="2" y="102"/>
                  </a:cubicBezTo>
                  <a:cubicBezTo>
                    <a:pt x="1" y="108"/>
                    <a:pt x="0" y="105"/>
                    <a:pt x="0" y="111"/>
                  </a:cubicBezTo>
                  <a:cubicBezTo>
                    <a:pt x="0" y="112"/>
                    <a:pt x="0" y="114"/>
                    <a:pt x="0" y="115"/>
                  </a:cubicBezTo>
                  <a:cubicBezTo>
                    <a:pt x="0" y="115"/>
                    <a:pt x="1" y="116"/>
                    <a:pt x="2" y="117"/>
                  </a:cubicBezTo>
                  <a:cubicBezTo>
                    <a:pt x="4" y="119"/>
                    <a:pt x="4" y="122"/>
                    <a:pt x="7" y="122"/>
                  </a:cubicBezTo>
                  <a:cubicBezTo>
                    <a:pt x="10" y="122"/>
                    <a:pt x="14" y="130"/>
                    <a:pt x="14" y="133"/>
                  </a:cubicBezTo>
                  <a:cubicBezTo>
                    <a:pt x="14" y="136"/>
                    <a:pt x="16" y="137"/>
                    <a:pt x="15" y="143"/>
                  </a:cubicBezTo>
                  <a:cubicBezTo>
                    <a:pt x="15" y="148"/>
                    <a:pt x="18" y="156"/>
                    <a:pt x="20" y="157"/>
                  </a:cubicBezTo>
                  <a:cubicBezTo>
                    <a:pt x="22" y="158"/>
                    <a:pt x="19" y="159"/>
                    <a:pt x="15" y="158"/>
                  </a:cubicBezTo>
                  <a:cubicBezTo>
                    <a:pt x="11" y="158"/>
                    <a:pt x="6" y="158"/>
                    <a:pt x="6" y="160"/>
                  </a:cubicBezTo>
                  <a:cubicBezTo>
                    <a:pt x="6" y="161"/>
                    <a:pt x="4" y="164"/>
                    <a:pt x="8" y="168"/>
                  </a:cubicBezTo>
                  <a:cubicBezTo>
                    <a:pt x="13" y="172"/>
                    <a:pt x="16" y="173"/>
                    <a:pt x="18" y="177"/>
                  </a:cubicBezTo>
                  <a:cubicBezTo>
                    <a:pt x="19" y="182"/>
                    <a:pt x="21" y="186"/>
                    <a:pt x="22" y="187"/>
                  </a:cubicBezTo>
                  <a:cubicBezTo>
                    <a:pt x="23" y="188"/>
                    <a:pt x="26" y="187"/>
                    <a:pt x="28" y="184"/>
                  </a:cubicBezTo>
                  <a:cubicBezTo>
                    <a:pt x="31" y="181"/>
                    <a:pt x="33" y="187"/>
                    <a:pt x="36" y="184"/>
                  </a:cubicBezTo>
                  <a:cubicBezTo>
                    <a:pt x="38" y="181"/>
                    <a:pt x="46" y="181"/>
                    <a:pt x="48" y="180"/>
                  </a:cubicBezTo>
                  <a:cubicBezTo>
                    <a:pt x="50" y="179"/>
                    <a:pt x="56" y="177"/>
                    <a:pt x="58" y="175"/>
                  </a:cubicBezTo>
                  <a:cubicBezTo>
                    <a:pt x="60" y="173"/>
                    <a:pt x="56" y="171"/>
                    <a:pt x="59" y="169"/>
                  </a:cubicBezTo>
                  <a:cubicBezTo>
                    <a:pt x="62" y="167"/>
                    <a:pt x="71" y="170"/>
                    <a:pt x="75" y="166"/>
                  </a:cubicBezTo>
                  <a:cubicBezTo>
                    <a:pt x="78" y="161"/>
                    <a:pt x="84" y="156"/>
                    <a:pt x="86" y="154"/>
                  </a:cubicBezTo>
                  <a:cubicBezTo>
                    <a:pt x="87" y="153"/>
                    <a:pt x="86" y="151"/>
                    <a:pt x="88" y="149"/>
                  </a:cubicBezTo>
                  <a:cubicBezTo>
                    <a:pt x="90" y="147"/>
                    <a:pt x="95" y="144"/>
                    <a:pt x="97" y="145"/>
                  </a:cubicBezTo>
                  <a:cubicBezTo>
                    <a:pt x="98" y="146"/>
                    <a:pt x="99" y="146"/>
                    <a:pt x="99" y="146"/>
                  </a:cubicBezTo>
                  <a:cubicBezTo>
                    <a:pt x="99" y="145"/>
                    <a:pt x="99" y="145"/>
                    <a:pt x="99" y="145"/>
                  </a:cubicBezTo>
                  <a:cubicBezTo>
                    <a:pt x="100" y="140"/>
                    <a:pt x="100" y="140"/>
                    <a:pt x="100" y="140"/>
                  </a:cubicBezTo>
                  <a:cubicBezTo>
                    <a:pt x="100" y="140"/>
                    <a:pt x="95" y="138"/>
                    <a:pt x="95" y="133"/>
                  </a:cubicBezTo>
                  <a:cubicBezTo>
                    <a:pt x="95" y="129"/>
                    <a:pt x="96" y="125"/>
                    <a:pt x="93" y="125"/>
                  </a:cubicBezTo>
                  <a:cubicBezTo>
                    <a:pt x="89" y="125"/>
                    <a:pt x="89" y="122"/>
                    <a:pt x="91" y="119"/>
                  </a:cubicBezTo>
                  <a:cubicBezTo>
                    <a:pt x="94" y="116"/>
                    <a:pt x="87" y="111"/>
                    <a:pt x="92" y="111"/>
                  </a:cubicBezTo>
                  <a:cubicBezTo>
                    <a:pt x="97" y="111"/>
                    <a:pt x="93" y="103"/>
                    <a:pt x="97" y="102"/>
                  </a:cubicBezTo>
                  <a:cubicBezTo>
                    <a:pt x="100" y="101"/>
                    <a:pt x="101" y="99"/>
                    <a:pt x="101" y="95"/>
                  </a:cubicBezTo>
                  <a:cubicBezTo>
                    <a:pt x="101" y="92"/>
                    <a:pt x="109" y="90"/>
                    <a:pt x="111" y="89"/>
                  </a:cubicBezTo>
                  <a:cubicBezTo>
                    <a:pt x="113" y="88"/>
                    <a:pt x="112" y="77"/>
                    <a:pt x="112" y="77"/>
                  </a:cubicBezTo>
                  <a:lnTo>
                    <a:pt x="112" y="46"/>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3" name="Freeform 37">
              <a:extLst>
                <a:ext uri="{FF2B5EF4-FFF2-40B4-BE49-F238E27FC236}">
                  <a16:creationId xmlns="" xmlns:a16="http://schemas.microsoft.com/office/drawing/2014/main" id="{64E7F1EB-EA45-4F2F-895D-9B2F7B80960F}"/>
                </a:ext>
              </a:extLst>
            </p:cNvPr>
            <p:cNvSpPr>
              <a:spLocks/>
            </p:cNvSpPr>
            <p:nvPr/>
          </p:nvSpPr>
          <p:spPr bwMode="auto">
            <a:xfrm>
              <a:off x="4810125" y="2438401"/>
              <a:ext cx="261938" cy="260350"/>
            </a:xfrm>
            <a:custGeom>
              <a:avLst/>
              <a:gdLst>
                <a:gd name="T0" fmla="*/ 115 w 124"/>
                <a:gd name="T1" fmla="*/ 27 h 123"/>
                <a:gd name="T2" fmla="*/ 107 w 124"/>
                <a:gd name="T3" fmla="*/ 7 h 123"/>
                <a:gd name="T4" fmla="*/ 106 w 124"/>
                <a:gd name="T5" fmla="*/ 9 h 123"/>
                <a:gd name="T6" fmla="*/ 94 w 124"/>
                <a:gd name="T7" fmla="*/ 8 h 123"/>
                <a:gd name="T8" fmla="*/ 80 w 124"/>
                <a:gd name="T9" fmla="*/ 5 h 123"/>
                <a:gd name="T10" fmla="*/ 56 w 124"/>
                <a:gd name="T11" fmla="*/ 9 h 123"/>
                <a:gd name="T12" fmla="*/ 44 w 124"/>
                <a:gd name="T13" fmla="*/ 10 h 123"/>
                <a:gd name="T14" fmla="*/ 23 w 124"/>
                <a:gd name="T15" fmla="*/ 4 h 123"/>
                <a:gd name="T16" fmla="*/ 6 w 124"/>
                <a:gd name="T17" fmla="*/ 0 h 123"/>
                <a:gd name="T18" fmla="*/ 5 w 124"/>
                <a:gd name="T19" fmla="*/ 3 h 123"/>
                <a:gd name="T20" fmla="*/ 4 w 124"/>
                <a:gd name="T21" fmla="*/ 17 h 123"/>
                <a:gd name="T22" fmla="*/ 4 w 124"/>
                <a:gd name="T23" fmla="*/ 34 h 123"/>
                <a:gd name="T24" fmla="*/ 4 w 124"/>
                <a:gd name="T25" fmla="*/ 121 h 123"/>
                <a:gd name="T26" fmla="*/ 72 w 124"/>
                <a:gd name="T27" fmla="*/ 121 h 123"/>
                <a:gd name="T28" fmla="*/ 76 w 124"/>
                <a:gd name="T29" fmla="*/ 118 h 123"/>
                <a:gd name="T30" fmla="*/ 82 w 124"/>
                <a:gd name="T31" fmla="*/ 120 h 123"/>
                <a:gd name="T32" fmla="*/ 96 w 124"/>
                <a:gd name="T33" fmla="*/ 120 h 123"/>
                <a:gd name="T34" fmla="*/ 102 w 124"/>
                <a:gd name="T35" fmla="*/ 123 h 123"/>
                <a:gd name="T36" fmla="*/ 109 w 124"/>
                <a:gd name="T37" fmla="*/ 118 h 123"/>
                <a:gd name="T38" fmla="*/ 116 w 124"/>
                <a:gd name="T39" fmla="*/ 110 h 123"/>
                <a:gd name="T40" fmla="*/ 122 w 124"/>
                <a:gd name="T41" fmla="*/ 106 h 123"/>
                <a:gd name="T42" fmla="*/ 123 w 124"/>
                <a:gd name="T43" fmla="*/ 105 h 123"/>
                <a:gd name="T44" fmla="*/ 123 w 124"/>
                <a:gd name="T45" fmla="*/ 101 h 123"/>
                <a:gd name="T46" fmla="*/ 118 w 124"/>
                <a:gd name="T47" fmla="*/ 88 h 123"/>
                <a:gd name="T48" fmla="*/ 106 w 124"/>
                <a:gd name="T49" fmla="*/ 65 h 123"/>
                <a:gd name="T50" fmla="*/ 100 w 124"/>
                <a:gd name="T51" fmla="*/ 54 h 123"/>
                <a:gd name="T52" fmla="*/ 93 w 124"/>
                <a:gd name="T53" fmla="*/ 41 h 123"/>
                <a:gd name="T54" fmla="*/ 87 w 124"/>
                <a:gd name="T55" fmla="*/ 21 h 123"/>
                <a:gd name="T56" fmla="*/ 95 w 124"/>
                <a:gd name="T57" fmla="*/ 35 h 123"/>
                <a:gd name="T58" fmla="*/ 106 w 124"/>
                <a:gd name="T59" fmla="*/ 50 h 123"/>
                <a:gd name="T60" fmla="*/ 113 w 124"/>
                <a:gd name="T61" fmla="*/ 34 h 123"/>
                <a:gd name="T62" fmla="*/ 113 w 124"/>
                <a:gd name="T63" fmla="*/ 35 h 123"/>
                <a:gd name="T64" fmla="*/ 114 w 124"/>
                <a:gd name="T65" fmla="*/ 32 h 123"/>
                <a:gd name="T66" fmla="*/ 115 w 124"/>
                <a:gd name="T67" fmla="*/ 2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115" y="27"/>
                  </a:moveTo>
                  <a:cubicBezTo>
                    <a:pt x="107" y="7"/>
                    <a:pt x="107" y="7"/>
                    <a:pt x="107" y="7"/>
                  </a:cubicBezTo>
                  <a:cubicBezTo>
                    <a:pt x="107" y="8"/>
                    <a:pt x="106" y="9"/>
                    <a:pt x="106" y="9"/>
                  </a:cubicBezTo>
                  <a:cubicBezTo>
                    <a:pt x="105" y="10"/>
                    <a:pt x="99" y="7"/>
                    <a:pt x="94" y="8"/>
                  </a:cubicBezTo>
                  <a:cubicBezTo>
                    <a:pt x="89" y="10"/>
                    <a:pt x="85" y="8"/>
                    <a:pt x="80" y="5"/>
                  </a:cubicBezTo>
                  <a:cubicBezTo>
                    <a:pt x="75" y="3"/>
                    <a:pt x="59" y="6"/>
                    <a:pt x="56" y="9"/>
                  </a:cubicBezTo>
                  <a:cubicBezTo>
                    <a:pt x="54" y="12"/>
                    <a:pt x="49" y="12"/>
                    <a:pt x="44" y="10"/>
                  </a:cubicBezTo>
                  <a:cubicBezTo>
                    <a:pt x="39" y="8"/>
                    <a:pt x="32" y="5"/>
                    <a:pt x="23" y="4"/>
                  </a:cubicBezTo>
                  <a:cubicBezTo>
                    <a:pt x="14" y="4"/>
                    <a:pt x="8" y="2"/>
                    <a:pt x="6" y="0"/>
                  </a:cubicBezTo>
                  <a:cubicBezTo>
                    <a:pt x="6" y="1"/>
                    <a:pt x="5" y="2"/>
                    <a:pt x="5" y="3"/>
                  </a:cubicBezTo>
                  <a:cubicBezTo>
                    <a:pt x="2" y="11"/>
                    <a:pt x="7" y="13"/>
                    <a:pt x="4" y="17"/>
                  </a:cubicBezTo>
                  <a:cubicBezTo>
                    <a:pt x="0" y="21"/>
                    <a:pt x="4" y="26"/>
                    <a:pt x="4" y="34"/>
                  </a:cubicBezTo>
                  <a:cubicBezTo>
                    <a:pt x="4" y="39"/>
                    <a:pt x="4" y="90"/>
                    <a:pt x="4" y="121"/>
                  </a:cubicBezTo>
                  <a:cubicBezTo>
                    <a:pt x="72" y="121"/>
                    <a:pt x="72" y="121"/>
                    <a:pt x="72" y="121"/>
                  </a:cubicBezTo>
                  <a:cubicBezTo>
                    <a:pt x="72" y="121"/>
                    <a:pt x="74" y="119"/>
                    <a:pt x="76" y="118"/>
                  </a:cubicBezTo>
                  <a:cubicBezTo>
                    <a:pt x="78" y="117"/>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1"/>
                    <a:pt x="122" y="106"/>
                  </a:cubicBezTo>
                  <a:cubicBezTo>
                    <a:pt x="122" y="106"/>
                    <a:pt x="123" y="106"/>
                    <a:pt x="123" y="105"/>
                  </a:cubicBezTo>
                  <a:cubicBezTo>
                    <a:pt x="122" y="104"/>
                    <a:pt x="122" y="103"/>
                    <a:pt x="123" y="101"/>
                  </a:cubicBezTo>
                  <a:cubicBezTo>
                    <a:pt x="124" y="96"/>
                    <a:pt x="120" y="96"/>
                    <a:pt x="118" y="88"/>
                  </a:cubicBezTo>
                  <a:cubicBezTo>
                    <a:pt x="115" y="81"/>
                    <a:pt x="106" y="70"/>
                    <a:pt x="106" y="65"/>
                  </a:cubicBezTo>
                  <a:cubicBezTo>
                    <a:pt x="105" y="61"/>
                    <a:pt x="100" y="59"/>
                    <a:pt x="100" y="54"/>
                  </a:cubicBezTo>
                  <a:cubicBezTo>
                    <a:pt x="100" y="49"/>
                    <a:pt x="98" y="49"/>
                    <a:pt x="93" y="41"/>
                  </a:cubicBezTo>
                  <a:cubicBezTo>
                    <a:pt x="87" y="34"/>
                    <a:pt x="86" y="21"/>
                    <a:pt x="87" y="21"/>
                  </a:cubicBezTo>
                  <a:cubicBezTo>
                    <a:pt x="89" y="20"/>
                    <a:pt x="93" y="32"/>
                    <a:pt x="95" y="35"/>
                  </a:cubicBezTo>
                  <a:cubicBezTo>
                    <a:pt x="97" y="39"/>
                    <a:pt x="102" y="50"/>
                    <a:pt x="106" y="50"/>
                  </a:cubicBezTo>
                  <a:cubicBezTo>
                    <a:pt x="110" y="50"/>
                    <a:pt x="112" y="33"/>
                    <a:pt x="113" y="34"/>
                  </a:cubicBezTo>
                  <a:cubicBezTo>
                    <a:pt x="113" y="34"/>
                    <a:pt x="113" y="34"/>
                    <a:pt x="113" y="35"/>
                  </a:cubicBezTo>
                  <a:cubicBezTo>
                    <a:pt x="114" y="32"/>
                    <a:pt x="114" y="32"/>
                    <a:pt x="114" y="32"/>
                  </a:cubicBezTo>
                  <a:lnTo>
                    <a:pt x="115" y="27"/>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4" name="Freeform 38">
              <a:extLst>
                <a:ext uri="{FF2B5EF4-FFF2-40B4-BE49-F238E27FC236}">
                  <a16:creationId xmlns="" xmlns:a16="http://schemas.microsoft.com/office/drawing/2014/main" id="{91E68630-9C42-4F97-B698-8B91C0E2F180}"/>
                </a:ext>
              </a:extLst>
            </p:cNvPr>
            <p:cNvSpPr>
              <a:spLocks/>
            </p:cNvSpPr>
            <p:nvPr/>
          </p:nvSpPr>
          <p:spPr bwMode="auto">
            <a:xfrm>
              <a:off x="4443412" y="3178176"/>
              <a:ext cx="134938" cy="149225"/>
            </a:xfrm>
            <a:custGeom>
              <a:avLst/>
              <a:gdLst>
                <a:gd name="T0" fmla="*/ 32 w 64"/>
                <a:gd name="T1" fmla="*/ 68 h 71"/>
                <a:gd name="T2" fmla="*/ 34 w 64"/>
                <a:gd name="T3" fmla="*/ 59 h 71"/>
                <a:gd name="T4" fmla="*/ 41 w 64"/>
                <a:gd name="T5" fmla="*/ 54 h 71"/>
                <a:gd name="T6" fmla="*/ 45 w 64"/>
                <a:gd name="T7" fmla="*/ 48 h 71"/>
                <a:gd name="T8" fmla="*/ 52 w 64"/>
                <a:gd name="T9" fmla="*/ 55 h 71"/>
                <a:gd name="T10" fmla="*/ 60 w 64"/>
                <a:gd name="T11" fmla="*/ 56 h 71"/>
                <a:gd name="T12" fmla="*/ 64 w 64"/>
                <a:gd name="T13" fmla="*/ 43 h 71"/>
                <a:gd name="T14" fmla="*/ 61 w 64"/>
                <a:gd name="T15" fmla="*/ 31 h 71"/>
                <a:gd name="T16" fmla="*/ 59 w 64"/>
                <a:gd name="T17" fmla="*/ 22 h 71"/>
                <a:gd name="T18" fmla="*/ 60 w 64"/>
                <a:gd name="T19" fmla="*/ 13 h 71"/>
                <a:gd name="T20" fmla="*/ 49 w 64"/>
                <a:gd name="T21" fmla="*/ 13 h 71"/>
                <a:gd name="T22" fmla="*/ 50 w 64"/>
                <a:gd name="T23" fmla="*/ 1 h 71"/>
                <a:gd name="T24" fmla="*/ 33 w 64"/>
                <a:gd name="T25" fmla="*/ 0 h 71"/>
                <a:gd name="T26" fmla="*/ 31 w 64"/>
                <a:gd name="T27" fmla="*/ 1 h 71"/>
                <a:gd name="T28" fmla="*/ 31 w 64"/>
                <a:gd name="T29" fmla="*/ 16 h 71"/>
                <a:gd name="T30" fmla="*/ 15 w 64"/>
                <a:gd name="T31" fmla="*/ 16 h 71"/>
                <a:gd name="T32" fmla="*/ 10 w 64"/>
                <a:gd name="T33" fmla="*/ 17 h 71"/>
                <a:gd name="T34" fmla="*/ 8 w 64"/>
                <a:gd name="T35" fmla="*/ 19 h 71"/>
                <a:gd name="T36" fmla="*/ 13 w 64"/>
                <a:gd name="T37" fmla="*/ 25 h 71"/>
                <a:gd name="T38" fmla="*/ 7 w 64"/>
                <a:gd name="T39" fmla="*/ 30 h 71"/>
                <a:gd name="T40" fmla="*/ 2 w 64"/>
                <a:gd name="T41" fmla="*/ 37 h 71"/>
                <a:gd name="T42" fmla="*/ 8 w 64"/>
                <a:gd name="T43" fmla="*/ 47 h 71"/>
                <a:gd name="T44" fmla="*/ 16 w 64"/>
                <a:gd name="T45" fmla="*/ 57 h 71"/>
                <a:gd name="T46" fmla="*/ 27 w 64"/>
                <a:gd name="T47" fmla="*/ 71 h 71"/>
                <a:gd name="T48" fmla="*/ 32 w 64"/>
                <a:gd name="T49"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71">
                  <a:moveTo>
                    <a:pt x="32" y="68"/>
                  </a:moveTo>
                  <a:cubicBezTo>
                    <a:pt x="38" y="68"/>
                    <a:pt x="36" y="64"/>
                    <a:pt x="34" y="59"/>
                  </a:cubicBezTo>
                  <a:cubicBezTo>
                    <a:pt x="32" y="53"/>
                    <a:pt x="37" y="54"/>
                    <a:pt x="41" y="54"/>
                  </a:cubicBezTo>
                  <a:cubicBezTo>
                    <a:pt x="44" y="54"/>
                    <a:pt x="43" y="48"/>
                    <a:pt x="45" y="48"/>
                  </a:cubicBezTo>
                  <a:cubicBezTo>
                    <a:pt x="48" y="48"/>
                    <a:pt x="49" y="55"/>
                    <a:pt x="52" y="55"/>
                  </a:cubicBezTo>
                  <a:cubicBezTo>
                    <a:pt x="55" y="54"/>
                    <a:pt x="57" y="57"/>
                    <a:pt x="60" y="56"/>
                  </a:cubicBezTo>
                  <a:cubicBezTo>
                    <a:pt x="64" y="55"/>
                    <a:pt x="64" y="48"/>
                    <a:pt x="64" y="43"/>
                  </a:cubicBezTo>
                  <a:cubicBezTo>
                    <a:pt x="64" y="37"/>
                    <a:pt x="64" y="33"/>
                    <a:pt x="61" y="31"/>
                  </a:cubicBezTo>
                  <a:cubicBezTo>
                    <a:pt x="57" y="29"/>
                    <a:pt x="55" y="24"/>
                    <a:pt x="59" y="22"/>
                  </a:cubicBezTo>
                  <a:cubicBezTo>
                    <a:pt x="63" y="20"/>
                    <a:pt x="64" y="16"/>
                    <a:pt x="60" y="13"/>
                  </a:cubicBezTo>
                  <a:cubicBezTo>
                    <a:pt x="57" y="10"/>
                    <a:pt x="49" y="16"/>
                    <a:pt x="49" y="13"/>
                  </a:cubicBezTo>
                  <a:cubicBezTo>
                    <a:pt x="49" y="11"/>
                    <a:pt x="50" y="6"/>
                    <a:pt x="50" y="1"/>
                  </a:cubicBezTo>
                  <a:cubicBezTo>
                    <a:pt x="42" y="1"/>
                    <a:pt x="33" y="0"/>
                    <a:pt x="33" y="0"/>
                  </a:cubicBezTo>
                  <a:cubicBezTo>
                    <a:pt x="31" y="1"/>
                    <a:pt x="31" y="1"/>
                    <a:pt x="31" y="1"/>
                  </a:cubicBezTo>
                  <a:cubicBezTo>
                    <a:pt x="32" y="9"/>
                    <a:pt x="31" y="16"/>
                    <a:pt x="31" y="16"/>
                  </a:cubicBezTo>
                  <a:cubicBezTo>
                    <a:pt x="31" y="16"/>
                    <a:pt x="18" y="16"/>
                    <a:pt x="15" y="16"/>
                  </a:cubicBezTo>
                  <a:cubicBezTo>
                    <a:pt x="15" y="16"/>
                    <a:pt x="13" y="16"/>
                    <a:pt x="10" y="17"/>
                  </a:cubicBezTo>
                  <a:cubicBezTo>
                    <a:pt x="10" y="18"/>
                    <a:pt x="9" y="19"/>
                    <a:pt x="8" y="19"/>
                  </a:cubicBezTo>
                  <a:cubicBezTo>
                    <a:pt x="7" y="21"/>
                    <a:pt x="12" y="23"/>
                    <a:pt x="13" y="25"/>
                  </a:cubicBezTo>
                  <a:cubicBezTo>
                    <a:pt x="14" y="27"/>
                    <a:pt x="6" y="26"/>
                    <a:pt x="7" y="30"/>
                  </a:cubicBezTo>
                  <a:cubicBezTo>
                    <a:pt x="7" y="33"/>
                    <a:pt x="4" y="35"/>
                    <a:pt x="2" y="37"/>
                  </a:cubicBezTo>
                  <a:cubicBezTo>
                    <a:pt x="0" y="38"/>
                    <a:pt x="7" y="45"/>
                    <a:pt x="8" y="47"/>
                  </a:cubicBezTo>
                  <a:cubicBezTo>
                    <a:pt x="8" y="49"/>
                    <a:pt x="9" y="51"/>
                    <a:pt x="16" y="57"/>
                  </a:cubicBezTo>
                  <a:cubicBezTo>
                    <a:pt x="22" y="63"/>
                    <a:pt x="19" y="64"/>
                    <a:pt x="27" y="71"/>
                  </a:cubicBezTo>
                  <a:cubicBezTo>
                    <a:pt x="28" y="69"/>
                    <a:pt x="30" y="68"/>
                    <a:pt x="32" y="6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5" name="Freeform 39">
              <a:extLst>
                <a:ext uri="{FF2B5EF4-FFF2-40B4-BE49-F238E27FC236}">
                  <a16:creationId xmlns="" xmlns:a16="http://schemas.microsoft.com/office/drawing/2014/main" id="{A83F6C12-E45E-4831-AB45-A85C7621AD40}"/>
                </a:ext>
              </a:extLst>
            </p:cNvPr>
            <p:cNvSpPr>
              <a:spLocks/>
            </p:cNvSpPr>
            <p:nvPr/>
          </p:nvSpPr>
          <p:spPr bwMode="auto">
            <a:xfrm>
              <a:off x="4457700" y="3179763"/>
              <a:ext cx="52388" cy="33338"/>
            </a:xfrm>
            <a:custGeom>
              <a:avLst/>
              <a:gdLst>
                <a:gd name="T0" fmla="*/ 24 w 25"/>
                <a:gd name="T1" fmla="*/ 15 h 16"/>
                <a:gd name="T2" fmla="*/ 24 w 25"/>
                <a:gd name="T3" fmla="*/ 0 h 16"/>
                <a:gd name="T4" fmla="*/ 22 w 25"/>
                <a:gd name="T5" fmla="*/ 1 h 16"/>
                <a:gd name="T6" fmla="*/ 6 w 25"/>
                <a:gd name="T7" fmla="*/ 1 h 16"/>
                <a:gd name="T8" fmla="*/ 6 w 25"/>
                <a:gd name="T9" fmla="*/ 1 h 16"/>
                <a:gd name="T10" fmla="*/ 3 w 25"/>
                <a:gd name="T11" fmla="*/ 8 h 16"/>
                <a:gd name="T12" fmla="*/ 3 w 25"/>
                <a:gd name="T13" fmla="*/ 13 h 16"/>
                <a:gd name="T14" fmla="*/ 3 w 25"/>
                <a:gd name="T15" fmla="*/ 16 h 16"/>
                <a:gd name="T16" fmla="*/ 8 w 25"/>
                <a:gd name="T17" fmla="*/ 15 h 16"/>
                <a:gd name="T18" fmla="*/ 24 w 25"/>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6">
                  <a:moveTo>
                    <a:pt x="24" y="15"/>
                  </a:moveTo>
                  <a:cubicBezTo>
                    <a:pt x="24" y="15"/>
                    <a:pt x="25" y="8"/>
                    <a:pt x="24" y="0"/>
                  </a:cubicBezTo>
                  <a:cubicBezTo>
                    <a:pt x="22" y="1"/>
                    <a:pt x="22" y="1"/>
                    <a:pt x="22" y="1"/>
                  </a:cubicBezTo>
                  <a:cubicBezTo>
                    <a:pt x="6" y="1"/>
                    <a:pt x="6" y="1"/>
                    <a:pt x="6" y="1"/>
                  </a:cubicBezTo>
                  <a:cubicBezTo>
                    <a:pt x="6" y="1"/>
                    <a:pt x="6" y="1"/>
                    <a:pt x="6" y="1"/>
                  </a:cubicBezTo>
                  <a:cubicBezTo>
                    <a:pt x="8" y="4"/>
                    <a:pt x="7" y="7"/>
                    <a:pt x="3" y="8"/>
                  </a:cubicBezTo>
                  <a:cubicBezTo>
                    <a:pt x="0" y="10"/>
                    <a:pt x="0" y="13"/>
                    <a:pt x="3" y="13"/>
                  </a:cubicBezTo>
                  <a:cubicBezTo>
                    <a:pt x="5" y="13"/>
                    <a:pt x="4" y="14"/>
                    <a:pt x="3" y="16"/>
                  </a:cubicBezTo>
                  <a:cubicBezTo>
                    <a:pt x="6" y="15"/>
                    <a:pt x="8" y="15"/>
                    <a:pt x="8" y="15"/>
                  </a:cubicBezTo>
                  <a:cubicBezTo>
                    <a:pt x="11" y="15"/>
                    <a:pt x="24" y="15"/>
                    <a:pt x="24" y="1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6" name="Freeform 40">
              <a:extLst>
                <a:ext uri="{FF2B5EF4-FFF2-40B4-BE49-F238E27FC236}">
                  <a16:creationId xmlns="" xmlns:a16="http://schemas.microsoft.com/office/drawing/2014/main" id="{CAE2B6B7-12EE-4089-B103-06588CAE4364}"/>
                </a:ext>
              </a:extLst>
            </p:cNvPr>
            <p:cNvSpPr>
              <a:spLocks/>
            </p:cNvSpPr>
            <p:nvPr/>
          </p:nvSpPr>
          <p:spPr bwMode="auto">
            <a:xfrm>
              <a:off x="4500562" y="3143251"/>
              <a:ext cx="169863" cy="212725"/>
            </a:xfrm>
            <a:custGeom>
              <a:avLst/>
              <a:gdLst>
                <a:gd name="T0" fmla="*/ 21 w 80"/>
                <a:gd name="T1" fmla="*/ 94 h 100"/>
                <a:gd name="T2" fmla="*/ 29 w 80"/>
                <a:gd name="T3" fmla="*/ 95 h 100"/>
                <a:gd name="T4" fmla="*/ 38 w 80"/>
                <a:gd name="T5" fmla="*/ 96 h 100"/>
                <a:gd name="T6" fmla="*/ 43 w 80"/>
                <a:gd name="T7" fmla="*/ 95 h 100"/>
                <a:gd name="T8" fmla="*/ 50 w 80"/>
                <a:gd name="T9" fmla="*/ 89 h 100"/>
                <a:gd name="T10" fmla="*/ 54 w 80"/>
                <a:gd name="T11" fmla="*/ 80 h 100"/>
                <a:gd name="T12" fmla="*/ 55 w 80"/>
                <a:gd name="T13" fmla="*/ 61 h 100"/>
                <a:gd name="T14" fmla="*/ 64 w 80"/>
                <a:gd name="T15" fmla="*/ 49 h 100"/>
                <a:gd name="T16" fmla="*/ 73 w 80"/>
                <a:gd name="T17" fmla="*/ 25 h 100"/>
                <a:gd name="T18" fmla="*/ 77 w 80"/>
                <a:gd name="T19" fmla="*/ 13 h 100"/>
                <a:gd name="T20" fmla="*/ 79 w 80"/>
                <a:gd name="T21" fmla="*/ 2 h 100"/>
                <a:gd name="T22" fmla="*/ 79 w 80"/>
                <a:gd name="T23" fmla="*/ 2 h 100"/>
                <a:gd name="T24" fmla="*/ 69 w 80"/>
                <a:gd name="T25" fmla="*/ 0 h 100"/>
                <a:gd name="T26" fmla="*/ 64 w 80"/>
                <a:gd name="T27" fmla="*/ 2 h 100"/>
                <a:gd name="T28" fmla="*/ 58 w 80"/>
                <a:gd name="T29" fmla="*/ 3 h 100"/>
                <a:gd name="T30" fmla="*/ 56 w 80"/>
                <a:gd name="T31" fmla="*/ 12 h 100"/>
                <a:gd name="T32" fmla="*/ 52 w 80"/>
                <a:gd name="T33" fmla="*/ 23 h 100"/>
                <a:gd name="T34" fmla="*/ 36 w 80"/>
                <a:gd name="T35" fmla="*/ 17 h 100"/>
                <a:gd name="T36" fmla="*/ 23 w 80"/>
                <a:gd name="T37" fmla="*/ 17 h 100"/>
                <a:gd name="T38" fmla="*/ 22 w 80"/>
                <a:gd name="T39" fmla="*/ 29 h 100"/>
                <a:gd name="T40" fmla="*/ 33 w 80"/>
                <a:gd name="T41" fmla="*/ 29 h 100"/>
                <a:gd name="T42" fmla="*/ 32 w 80"/>
                <a:gd name="T43" fmla="*/ 38 h 100"/>
                <a:gd name="T44" fmla="*/ 34 w 80"/>
                <a:gd name="T45" fmla="*/ 47 h 100"/>
                <a:gd name="T46" fmla="*/ 37 w 80"/>
                <a:gd name="T47" fmla="*/ 59 h 100"/>
                <a:gd name="T48" fmla="*/ 33 w 80"/>
                <a:gd name="T49" fmla="*/ 72 h 100"/>
                <a:gd name="T50" fmla="*/ 25 w 80"/>
                <a:gd name="T51" fmla="*/ 71 h 100"/>
                <a:gd name="T52" fmla="*/ 18 w 80"/>
                <a:gd name="T53" fmla="*/ 64 h 100"/>
                <a:gd name="T54" fmla="*/ 14 w 80"/>
                <a:gd name="T55" fmla="*/ 70 h 100"/>
                <a:gd name="T56" fmla="*/ 7 w 80"/>
                <a:gd name="T57" fmla="*/ 75 h 100"/>
                <a:gd name="T58" fmla="*/ 5 w 80"/>
                <a:gd name="T59" fmla="*/ 84 h 100"/>
                <a:gd name="T60" fmla="*/ 0 w 80"/>
                <a:gd name="T61" fmla="*/ 87 h 100"/>
                <a:gd name="T62" fmla="*/ 1 w 80"/>
                <a:gd name="T63" fmla="*/ 88 h 100"/>
                <a:gd name="T64" fmla="*/ 11 w 80"/>
                <a:gd name="T65" fmla="*/ 100 h 100"/>
                <a:gd name="T66" fmla="*/ 21 w 80"/>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00">
                  <a:moveTo>
                    <a:pt x="21" y="94"/>
                  </a:moveTo>
                  <a:cubicBezTo>
                    <a:pt x="23" y="95"/>
                    <a:pt x="25" y="98"/>
                    <a:pt x="29" y="95"/>
                  </a:cubicBezTo>
                  <a:cubicBezTo>
                    <a:pt x="33" y="91"/>
                    <a:pt x="38" y="92"/>
                    <a:pt x="38" y="96"/>
                  </a:cubicBezTo>
                  <a:cubicBezTo>
                    <a:pt x="38" y="99"/>
                    <a:pt x="39" y="98"/>
                    <a:pt x="43" y="95"/>
                  </a:cubicBezTo>
                  <a:cubicBezTo>
                    <a:pt x="46" y="91"/>
                    <a:pt x="50" y="96"/>
                    <a:pt x="50" y="89"/>
                  </a:cubicBezTo>
                  <a:cubicBezTo>
                    <a:pt x="50" y="82"/>
                    <a:pt x="54" y="88"/>
                    <a:pt x="54" y="80"/>
                  </a:cubicBezTo>
                  <a:cubicBezTo>
                    <a:pt x="54" y="73"/>
                    <a:pt x="55" y="65"/>
                    <a:pt x="55" y="61"/>
                  </a:cubicBezTo>
                  <a:cubicBezTo>
                    <a:pt x="55" y="58"/>
                    <a:pt x="64" y="55"/>
                    <a:pt x="64" y="49"/>
                  </a:cubicBezTo>
                  <a:cubicBezTo>
                    <a:pt x="64" y="43"/>
                    <a:pt x="73" y="32"/>
                    <a:pt x="73" y="25"/>
                  </a:cubicBezTo>
                  <a:cubicBezTo>
                    <a:pt x="73" y="18"/>
                    <a:pt x="75" y="17"/>
                    <a:pt x="77" y="13"/>
                  </a:cubicBezTo>
                  <a:cubicBezTo>
                    <a:pt x="78" y="11"/>
                    <a:pt x="80" y="6"/>
                    <a:pt x="79" y="2"/>
                  </a:cubicBezTo>
                  <a:cubicBezTo>
                    <a:pt x="79" y="2"/>
                    <a:pt x="79" y="2"/>
                    <a:pt x="79" y="2"/>
                  </a:cubicBezTo>
                  <a:cubicBezTo>
                    <a:pt x="69" y="0"/>
                    <a:pt x="69" y="0"/>
                    <a:pt x="69" y="0"/>
                  </a:cubicBezTo>
                  <a:cubicBezTo>
                    <a:pt x="64" y="2"/>
                    <a:pt x="64" y="2"/>
                    <a:pt x="64" y="2"/>
                  </a:cubicBezTo>
                  <a:cubicBezTo>
                    <a:pt x="58" y="3"/>
                    <a:pt x="58" y="3"/>
                    <a:pt x="58" y="3"/>
                  </a:cubicBezTo>
                  <a:cubicBezTo>
                    <a:pt x="58" y="3"/>
                    <a:pt x="59" y="8"/>
                    <a:pt x="56" y="12"/>
                  </a:cubicBezTo>
                  <a:cubicBezTo>
                    <a:pt x="53" y="15"/>
                    <a:pt x="52" y="23"/>
                    <a:pt x="52" y="23"/>
                  </a:cubicBezTo>
                  <a:cubicBezTo>
                    <a:pt x="52" y="23"/>
                    <a:pt x="40" y="16"/>
                    <a:pt x="36" y="17"/>
                  </a:cubicBezTo>
                  <a:cubicBezTo>
                    <a:pt x="35" y="17"/>
                    <a:pt x="29" y="17"/>
                    <a:pt x="23" y="17"/>
                  </a:cubicBezTo>
                  <a:cubicBezTo>
                    <a:pt x="23" y="22"/>
                    <a:pt x="22" y="27"/>
                    <a:pt x="22" y="29"/>
                  </a:cubicBezTo>
                  <a:cubicBezTo>
                    <a:pt x="22" y="32"/>
                    <a:pt x="30" y="26"/>
                    <a:pt x="33" y="29"/>
                  </a:cubicBezTo>
                  <a:cubicBezTo>
                    <a:pt x="37" y="32"/>
                    <a:pt x="36" y="36"/>
                    <a:pt x="32" y="38"/>
                  </a:cubicBezTo>
                  <a:cubicBezTo>
                    <a:pt x="28" y="40"/>
                    <a:pt x="30" y="45"/>
                    <a:pt x="34" y="47"/>
                  </a:cubicBezTo>
                  <a:cubicBezTo>
                    <a:pt x="37" y="49"/>
                    <a:pt x="37" y="53"/>
                    <a:pt x="37" y="59"/>
                  </a:cubicBezTo>
                  <a:cubicBezTo>
                    <a:pt x="37" y="64"/>
                    <a:pt x="37" y="71"/>
                    <a:pt x="33" y="72"/>
                  </a:cubicBezTo>
                  <a:cubicBezTo>
                    <a:pt x="30" y="73"/>
                    <a:pt x="28" y="70"/>
                    <a:pt x="25" y="71"/>
                  </a:cubicBezTo>
                  <a:cubicBezTo>
                    <a:pt x="22" y="71"/>
                    <a:pt x="21" y="64"/>
                    <a:pt x="18" y="64"/>
                  </a:cubicBezTo>
                  <a:cubicBezTo>
                    <a:pt x="16" y="64"/>
                    <a:pt x="17" y="70"/>
                    <a:pt x="14" y="70"/>
                  </a:cubicBezTo>
                  <a:cubicBezTo>
                    <a:pt x="10" y="70"/>
                    <a:pt x="5" y="69"/>
                    <a:pt x="7" y="75"/>
                  </a:cubicBezTo>
                  <a:cubicBezTo>
                    <a:pt x="9" y="80"/>
                    <a:pt x="11" y="84"/>
                    <a:pt x="5" y="84"/>
                  </a:cubicBezTo>
                  <a:cubicBezTo>
                    <a:pt x="3" y="84"/>
                    <a:pt x="1" y="85"/>
                    <a:pt x="0" y="87"/>
                  </a:cubicBezTo>
                  <a:cubicBezTo>
                    <a:pt x="0" y="87"/>
                    <a:pt x="1" y="88"/>
                    <a:pt x="1" y="88"/>
                  </a:cubicBezTo>
                  <a:cubicBezTo>
                    <a:pt x="6" y="92"/>
                    <a:pt x="9" y="96"/>
                    <a:pt x="11" y="100"/>
                  </a:cubicBezTo>
                  <a:cubicBezTo>
                    <a:pt x="15" y="97"/>
                    <a:pt x="20" y="94"/>
                    <a:pt x="21" y="9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7" name="Freeform 41">
              <a:extLst>
                <a:ext uri="{FF2B5EF4-FFF2-40B4-BE49-F238E27FC236}">
                  <a16:creationId xmlns="" xmlns:a16="http://schemas.microsoft.com/office/drawing/2014/main" id="{42BECD3C-CE22-4DA3-99FA-177F0B6A8570}"/>
                </a:ext>
              </a:extLst>
            </p:cNvPr>
            <p:cNvSpPr>
              <a:spLocks/>
            </p:cNvSpPr>
            <p:nvPr/>
          </p:nvSpPr>
          <p:spPr bwMode="auto">
            <a:xfrm>
              <a:off x="4741862" y="2660651"/>
              <a:ext cx="395288" cy="488950"/>
            </a:xfrm>
            <a:custGeom>
              <a:avLst/>
              <a:gdLst>
                <a:gd name="T0" fmla="*/ 141 w 187"/>
                <a:gd name="T1" fmla="*/ 13 h 231"/>
                <a:gd name="T2" fmla="*/ 128 w 187"/>
                <a:gd name="T3" fmla="*/ 15 h 231"/>
                <a:gd name="T4" fmla="*/ 108 w 187"/>
                <a:gd name="T5" fmla="*/ 13 h 231"/>
                <a:gd name="T6" fmla="*/ 36 w 187"/>
                <a:gd name="T7" fmla="*/ 16 h 231"/>
                <a:gd name="T8" fmla="*/ 25 w 187"/>
                <a:gd name="T9" fmla="*/ 39 h 231"/>
                <a:gd name="T10" fmla="*/ 24 w 187"/>
                <a:gd name="T11" fmla="*/ 88 h 231"/>
                <a:gd name="T12" fmla="*/ 10 w 187"/>
                <a:gd name="T13" fmla="*/ 101 h 231"/>
                <a:gd name="T14" fmla="*/ 4 w 187"/>
                <a:gd name="T15" fmla="*/ 118 h 231"/>
                <a:gd name="T16" fmla="*/ 8 w 187"/>
                <a:gd name="T17" fmla="*/ 132 h 231"/>
                <a:gd name="T18" fmla="*/ 12 w 187"/>
                <a:gd name="T19" fmla="*/ 144 h 231"/>
                <a:gd name="T20" fmla="*/ 21 w 187"/>
                <a:gd name="T21" fmla="*/ 165 h 231"/>
                <a:gd name="T22" fmla="*/ 24 w 187"/>
                <a:gd name="T23" fmla="*/ 170 h 231"/>
                <a:gd name="T24" fmla="*/ 35 w 187"/>
                <a:gd name="T25" fmla="*/ 178 h 231"/>
                <a:gd name="T26" fmla="*/ 47 w 187"/>
                <a:gd name="T27" fmla="*/ 191 h 231"/>
                <a:gd name="T28" fmla="*/ 59 w 187"/>
                <a:gd name="T29" fmla="*/ 204 h 231"/>
                <a:gd name="T30" fmla="*/ 64 w 187"/>
                <a:gd name="T31" fmla="*/ 214 h 231"/>
                <a:gd name="T32" fmla="*/ 76 w 187"/>
                <a:gd name="T33" fmla="*/ 219 h 231"/>
                <a:gd name="T34" fmla="*/ 88 w 187"/>
                <a:gd name="T35" fmla="*/ 218 h 231"/>
                <a:gd name="T36" fmla="*/ 109 w 187"/>
                <a:gd name="T37" fmla="*/ 227 h 231"/>
                <a:gd name="T38" fmla="*/ 124 w 187"/>
                <a:gd name="T39" fmla="*/ 227 h 231"/>
                <a:gd name="T40" fmla="*/ 135 w 187"/>
                <a:gd name="T41" fmla="*/ 223 h 231"/>
                <a:gd name="T42" fmla="*/ 146 w 187"/>
                <a:gd name="T43" fmla="*/ 215 h 231"/>
                <a:gd name="T44" fmla="*/ 155 w 187"/>
                <a:gd name="T45" fmla="*/ 217 h 231"/>
                <a:gd name="T46" fmla="*/ 145 w 187"/>
                <a:gd name="T47" fmla="*/ 199 h 231"/>
                <a:gd name="T48" fmla="*/ 125 w 187"/>
                <a:gd name="T49" fmla="*/ 181 h 231"/>
                <a:gd name="T50" fmla="*/ 136 w 187"/>
                <a:gd name="T51" fmla="*/ 172 h 231"/>
                <a:gd name="T52" fmla="*/ 141 w 187"/>
                <a:gd name="T53" fmla="*/ 149 h 231"/>
                <a:gd name="T54" fmla="*/ 149 w 187"/>
                <a:gd name="T55" fmla="*/ 133 h 231"/>
                <a:gd name="T56" fmla="*/ 161 w 187"/>
                <a:gd name="T57" fmla="*/ 119 h 231"/>
                <a:gd name="T58" fmla="*/ 166 w 187"/>
                <a:gd name="T59" fmla="*/ 91 h 231"/>
                <a:gd name="T60" fmla="*/ 176 w 187"/>
                <a:gd name="T61" fmla="*/ 73 h 231"/>
                <a:gd name="T62" fmla="*/ 180 w 187"/>
                <a:gd name="T63" fmla="*/ 57 h 231"/>
                <a:gd name="T64" fmla="*/ 171 w 187"/>
                <a:gd name="T65" fmla="*/ 21 h 231"/>
                <a:gd name="T66" fmla="*/ 155 w 187"/>
                <a:gd name="T67" fmla="*/ 0 h 231"/>
                <a:gd name="T68" fmla="*/ 148 w 187"/>
                <a:gd name="T69" fmla="*/ 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2"/>
                    <a:pt x="108" y="13"/>
                  </a:cubicBezTo>
                  <a:cubicBezTo>
                    <a:pt x="106" y="14"/>
                    <a:pt x="104" y="16"/>
                    <a:pt x="104" y="16"/>
                  </a:cubicBezTo>
                  <a:cubicBezTo>
                    <a:pt x="36" y="16"/>
                    <a:pt x="36" y="16"/>
                    <a:pt x="36" y="16"/>
                  </a:cubicBezTo>
                  <a:cubicBezTo>
                    <a:pt x="36" y="29"/>
                    <a:pt x="36" y="39"/>
                    <a:pt x="36" y="39"/>
                  </a:cubicBezTo>
                  <a:cubicBezTo>
                    <a:pt x="25" y="39"/>
                    <a:pt x="25" y="39"/>
                    <a:pt x="25" y="39"/>
                  </a:cubicBezTo>
                  <a:cubicBezTo>
                    <a:pt x="25" y="76"/>
                    <a:pt x="25" y="76"/>
                    <a:pt x="25" y="76"/>
                  </a:cubicBezTo>
                  <a:cubicBezTo>
                    <a:pt x="25" y="76"/>
                    <a:pt x="26" y="87"/>
                    <a:pt x="24" y="88"/>
                  </a:cubicBezTo>
                  <a:cubicBezTo>
                    <a:pt x="22" y="89"/>
                    <a:pt x="14" y="91"/>
                    <a:pt x="14" y="94"/>
                  </a:cubicBezTo>
                  <a:cubicBezTo>
                    <a:pt x="14" y="98"/>
                    <a:pt x="13" y="100"/>
                    <a:pt x="10" y="101"/>
                  </a:cubicBezTo>
                  <a:cubicBezTo>
                    <a:pt x="6" y="102"/>
                    <a:pt x="10" y="110"/>
                    <a:pt x="5" y="110"/>
                  </a:cubicBezTo>
                  <a:cubicBezTo>
                    <a:pt x="0" y="110"/>
                    <a:pt x="7" y="115"/>
                    <a:pt x="4" y="118"/>
                  </a:cubicBezTo>
                  <a:cubicBezTo>
                    <a:pt x="2" y="121"/>
                    <a:pt x="2" y="124"/>
                    <a:pt x="6" y="124"/>
                  </a:cubicBezTo>
                  <a:cubicBezTo>
                    <a:pt x="9" y="124"/>
                    <a:pt x="8" y="128"/>
                    <a:pt x="8" y="132"/>
                  </a:cubicBezTo>
                  <a:cubicBezTo>
                    <a:pt x="8" y="137"/>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8"/>
                  </a:cubicBezTo>
                  <a:cubicBezTo>
                    <a:pt x="38" y="182"/>
                    <a:pt x="40" y="183"/>
                    <a:pt x="40" y="185"/>
                  </a:cubicBezTo>
                  <a:cubicBezTo>
                    <a:pt x="40" y="187"/>
                    <a:pt x="43" y="187"/>
                    <a:pt x="47" y="191"/>
                  </a:cubicBezTo>
                  <a:cubicBezTo>
                    <a:pt x="51" y="194"/>
                    <a:pt x="51" y="196"/>
                    <a:pt x="51" y="199"/>
                  </a:cubicBezTo>
                  <a:cubicBezTo>
                    <a:pt x="51" y="201"/>
                    <a:pt x="59" y="204"/>
                    <a:pt x="59" y="204"/>
                  </a:cubicBezTo>
                  <a:cubicBezTo>
                    <a:pt x="61" y="211"/>
                    <a:pt x="61" y="211"/>
                    <a:pt x="61" y="211"/>
                  </a:cubicBezTo>
                  <a:cubicBezTo>
                    <a:pt x="62" y="211"/>
                    <a:pt x="63" y="212"/>
                    <a:pt x="64" y="214"/>
                  </a:cubicBezTo>
                  <a:cubicBezTo>
                    <a:pt x="65" y="217"/>
                    <a:pt x="69" y="219"/>
                    <a:pt x="69" y="219"/>
                  </a:cubicBezTo>
                  <a:cubicBezTo>
                    <a:pt x="69" y="219"/>
                    <a:pt x="73" y="222"/>
                    <a:pt x="76" y="219"/>
                  </a:cubicBezTo>
                  <a:cubicBezTo>
                    <a:pt x="79" y="216"/>
                    <a:pt x="82" y="220"/>
                    <a:pt x="82" y="220"/>
                  </a:cubicBezTo>
                  <a:cubicBezTo>
                    <a:pt x="82" y="220"/>
                    <a:pt x="86" y="217"/>
                    <a:pt x="88" y="218"/>
                  </a:cubicBezTo>
                  <a:cubicBezTo>
                    <a:pt x="89" y="219"/>
                    <a:pt x="95" y="224"/>
                    <a:pt x="101" y="229"/>
                  </a:cubicBezTo>
                  <a:cubicBezTo>
                    <a:pt x="102" y="229"/>
                    <a:pt x="107" y="227"/>
                    <a:pt x="109" y="227"/>
                  </a:cubicBezTo>
                  <a:cubicBezTo>
                    <a:pt x="112" y="227"/>
                    <a:pt x="115" y="231"/>
                    <a:pt x="116" y="229"/>
                  </a:cubicBezTo>
                  <a:cubicBezTo>
                    <a:pt x="117" y="228"/>
                    <a:pt x="122" y="226"/>
                    <a:pt x="124" y="227"/>
                  </a:cubicBezTo>
                  <a:cubicBezTo>
                    <a:pt x="126" y="228"/>
                    <a:pt x="131" y="228"/>
                    <a:pt x="131" y="226"/>
                  </a:cubicBezTo>
                  <a:cubicBezTo>
                    <a:pt x="132" y="225"/>
                    <a:pt x="134" y="224"/>
                    <a:pt x="135" y="223"/>
                  </a:cubicBezTo>
                  <a:cubicBezTo>
                    <a:pt x="136" y="222"/>
                    <a:pt x="136" y="221"/>
                    <a:pt x="137" y="221"/>
                  </a:cubicBezTo>
                  <a:cubicBezTo>
                    <a:pt x="137" y="219"/>
                    <a:pt x="143" y="215"/>
                    <a:pt x="146" y="215"/>
                  </a:cubicBezTo>
                  <a:cubicBezTo>
                    <a:pt x="148" y="214"/>
                    <a:pt x="151" y="214"/>
                    <a:pt x="152" y="215"/>
                  </a:cubicBezTo>
                  <a:cubicBezTo>
                    <a:pt x="153" y="216"/>
                    <a:pt x="154" y="217"/>
                    <a:pt x="155" y="217"/>
                  </a:cubicBezTo>
                  <a:cubicBezTo>
                    <a:pt x="156" y="211"/>
                    <a:pt x="157" y="207"/>
                    <a:pt x="155" y="207"/>
                  </a:cubicBezTo>
                  <a:cubicBezTo>
                    <a:pt x="153" y="207"/>
                    <a:pt x="147" y="204"/>
                    <a:pt x="145" y="199"/>
                  </a:cubicBezTo>
                  <a:cubicBezTo>
                    <a:pt x="143" y="193"/>
                    <a:pt x="137" y="190"/>
                    <a:pt x="135" y="186"/>
                  </a:cubicBezTo>
                  <a:cubicBezTo>
                    <a:pt x="134" y="183"/>
                    <a:pt x="126" y="184"/>
                    <a:pt x="125" y="181"/>
                  </a:cubicBezTo>
                  <a:cubicBezTo>
                    <a:pt x="123" y="178"/>
                    <a:pt x="127" y="178"/>
                    <a:pt x="127" y="174"/>
                  </a:cubicBezTo>
                  <a:cubicBezTo>
                    <a:pt x="127" y="171"/>
                    <a:pt x="135" y="173"/>
                    <a:pt x="136" y="172"/>
                  </a:cubicBezTo>
                  <a:cubicBezTo>
                    <a:pt x="137" y="172"/>
                    <a:pt x="137" y="164"/>
                    <a:pt x="137" y="160"/>
                  </a:cubicBezTo>
                  <a:cubicBezTo>
                    <a:pt x="137" y="156"/>
                    <a:pt x="143" y="151"/>
                    <a:pt x="141" y="149"/>
                  </a:cubicBezTo>
                  <a:cubicBezTo>
                    <a:pt x="139" y="147"/>
                    <a:pt x="143" y="147"/>
                    <a:pt x="146" y="145"/>
                  </a:cubicBezTo>
                  <a:cubicBezTo>
                    <a:pt x="148" y="142"/>
                    <a:pt x="146" y="136"/>
                    <a:pt x="149" y="133"/>
                  </a:cubicBezTo>
                  <a:cubicBezTo>
                    <a:pt x="152" y="131"/>
                    <a:pt x="154" y="125"/>
                    <a:pt x="156" y="125"/>
                  </a:cubicBezTo>
                  <a:cubicBezTo>
                    <a:pt x="158" y="125"/>
                    <a:pt x="161" y="122"/>
                    <a:pt x="161" y="119"/>
                  </a:cubicBezTo>
                  <a:cubicBezTo>
                    <a:pt x="161" y="117"/>
                    <a:pt x="166" y="111"/>
                    <a:pt x="165" y="106"/>
                  </a:cubicBezTo>
                  <a:cubicBezTo>
                    <a:pt x="164" y="101"/>
                    <a:pt x="162" y="95"/>
                    <a:pt x="166" y="91"/>
                  </a:cubicBezTo>
                  <a:cubicBezTo>
                    <a:pt x="169" y="87"/>
                    <a:pt x="171" y="83"/>
                    <a:pt x="170" y="80"/>
                  </a:cubicBezTo>
                  <a:cubicBezTo>
                    <a:pt x="169" y="76"/>
                    <a:pt x="174" y="76"/>
                    <a:pt x="176" y="73"/>
                  </a:cubicBezTo>
                  <a:cubicBezTo>
                    <a:pt x="178" y="72"/>
                    <a:pt x="183" y="70"/>
                    <a:pt x="187" y="63"/>
                  </a:cubicBezTo>
                  <a:cubicBezTo>
                    <a:pt x="184" y="60"/>
                    <a:pt x="182" y="58"/>
                    <a:pt x="180" y="57"/>
                  </a:cubicBezTo>
                  <a:cubicBezTo>
                    <a:pt x="176" y="55"/>
                    <a:pt x="173" y="48"/>
                    <a:pt x="173" y="39"/>
                  </a:cubicBezTo>
                  <a:cubicBezTo>
                    <a:pt x="173" y="30"/>
                    <a:pt x="171" y="23"/>
                    <a:pt x="171" y="21"/>
                  </a:cubicBezTo>
                  <a:cubicBezTo>
                    <a:pt x="171" y="18"/>
                    <a:pt x="166" y="12"/>
                    <a:pt x="161" y="9"/>
                  </a:cubicBezTo>
                  <a:cubicBezTo>
                    <a:pt x="157" y="7"/>
                    <a:pt x="155" y="4"/>
                    <a:pt x="155" y="0"/>
                  </a:cubicBezTo>
                  <a:cubicBezTo>
                    <a:pt x="155" y="1"/>
                    <a:pt x="154" y="1"/>
                    <a:pt x="154" y="1"/>
                  </a:cubicBezTo>
                  <a:cubicBezTo>
                    <a:pt x="151" y="6"/>
                    <a:pt x="152" y="5"/>
                    <a:pt x="148" y="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8" name="Freeform 42">
              <a:extLst>
                <a:ext uri="{FF2B5EF4-FFF2-40B4-BE49-F238E27FC236}">
                  <a16:creationId xmlns="" xmlns:a16="http://schemas.microsoft.com/office/drawing/2014/main" id="{5D8D480C-54C8-4BA0-A55A-C35F768705ED}"/>
                </a:ext>
              </a:extLst>
            </p:cNvPr>
            <p:cNvSpPr>
              <a:spLocks/>
            </p:cNvSpPr>
            <p:nvPr/>
          </p:nvSpPr>
          <p:spPr bwMode="auto">
            <a:xfrm>
              <a:off x="5211762" y="2925763"/>
              <a:ext cx="46038" cy="46038"/>
            </a:xfrm>
            <a:custGeom>
              <a:avLst/>
              <a:gdLst>
                <a:gd name="T0" fmla="*/ 8 w 22"/>
                <a:gd name="T1" fmla="*/ 3 h 22"/>
                <a:gd name="T2" fmla="*/ 3 w 22"/>
                <a:gd name="T3" fmla="*/ 11 h 22"/>
                <a:gd name="T4" fmla="*/ 2 w 22"/>
                <a:gd name="T5" fmla="*/ 20 h 22"/>
                <a:gd name="T6" fmla="*/ 9 w 22"/>
                <a:gd name="T7" fmla="*/ 20 h 22"/>
                <a:gd name="T8" fmla="*/ 14 w 22"/>
                <a:gd name="T9" fmla="*/ 22 h 22"/>
                <a:gd name="T10" fmla="*/ 19 w 22"/>
                <a:gd name="T11" fmla="*/ 16 h 22"/>
                <a:gd name="T12" fmla="*/ 13 w 22"/>
                <a:gd name="T13" fmla="*/ 14 h 22"/>
                <a:gd name="T14" fmla="*/ 19 w 22"/>
                <a:gd name="T15" fmla="*/ 8 h 22"/>
                <a:gd name="T16" fmla="*/ 18 w 22"/>
                <a:gd name="T17" fmla="*/ 2 h 22"/>
                <a:gd name="T18" fmla="*/ 17 w 22"/>
                <a:gd name="T19" fmla="*/ 0 h 22"/>
                <a:gd name="T20" fmla="*/ 14 w 22"/>
                <a:gd name="T21" fmla="*/ 3 h 22"/>
                <a:gd name="T22" fmla="*/ 8 w 22"/>
                <a:gd name="T2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2">
                  <a:moveTo>
                    <a:pt x="8" y="3"/>
                  </a:moveTo>
                  <a:cubicBezTo>
                    <a:pt x="8" y="4"/>
                    <a:pt x="5" y="8"/>
                    <a:pt x="3" y="11"/>
                  </a:cubicBezTo>
                  <a:cubicBezTo>
                    <a:pt x="0" y="14"/>
                    <a:pt x="2" y="19"/>
                    <a:pt x="2" y="20"/>
                  </a:cubicBezTo>
                  <a:cubicBezTo>
                    <a:pt x="3" y="22"/>
                    <a:pt x="7" y="21"/>
                    <a:pt x="9" y="20"/>
                  </a:cubicBezTo>
                  <a:cubicBezTo>
                    <a:pt x="10" y="19"/>
                    <a:pt x="12" y="19"/>
                    <a:pt x="14" y="22"/>
                  </a:cubicBezTo>
                  <a:cubicBezTo>
                    <a:pt x="15" y="20"/>
                    <a:pt x="17" y="18"/>
                    <a:pt x="19" y="16"/>
                  </a:cubicBezTo>
                  <a:cubicBezTo>
                    <a:pt x="16" y="15"/>
                    <a:pt x="13" y="14"/>
                    <a:pt x="13" y="14"/>
                  </a:cubicBezTo>
                  <a:cubicBezTo>
                    <a:pt x="12" y="12"/>
                    <a:pt x="16" y="9"/>
                    <a:pt x="19" y="8"/>
                  </a:cubicBezTo>
                  <a:cubicBezTo>
                    <a:pt x="22" y="8"/>
                    <a:pt x="21" y="4"/>
                    <a:pt x="18" y="2"/>
                  </a:cubicBezTo>
                  <a:cubicBezTo>
                    <a:pt x="18" y="1"/>
                    <a:pt x="17" y="1"/>
                    <a:pt x="17" y="0"/>
                  </a:cubicBezTo>
                  <a:cubicBezTo>
                    <a:pt x="15" y="1"/>
                    <a:pt x="14" y="2"/>
                    <a:pt x="14" y="3"/>
                  </a:cubicBezTo>
                  <a:cubicBezTo>
                    <a:pt x="13" y="4"/>
                    <a:pt x="11" y="3"/>
                    <a:pt x="8" y="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49" name="Freeform 43">
              <a:extLst>
                <a:ext uri="{FF2B5EF4-FFF2-40B4-BE49-F238E27FC236}">
                  <a16:creationId xmlns="" xmlns:a16="http://schemas.microsoft.com/office/drawing/2014/main" id="{31CF2817-7F5F-4672-B2B8-1B70D5C5090B}"/>
                </a:ext>
              </a:extLst>
            </p:cNvPr>
            <p:cNvSpPr>
              <a:spLocks/>
            </p:cNvSpPr>
            <p:nvPr/>
          </p:nvSpPr>
          <p:spPr bwMode="auto">
            <a:xfrm>
              <a:off x="5084762" y="2794001"/>
              <a:ext cx="163513" cy="139700"/>
            </a:xfrm>
            <a:custGeom>
              <a:avLst/>
              <a:gdLst>
                <a:gd name="T0" fmla="*/ 14 w 77"/>
                <a:gd name="T1" fmla="*/ 10 h 66"/>
                <a:gd name="T2" fmla="*/ 8 w 77"/>
                <a:gd name="T3" fmla="*/ 17 h 66"/>
                <a:gd name="T4" fmla="*/ 4 w 77"/>
                <a:gd name="T5" fmla="*/ 28 h 66"/>
                <a:gd name="T6" fmla="*/ 3 w 77"/>
                <a:gd name="T7" fmla="*/ 43 h 66"/>
                <a:gd name="T8" fmla="*/ 13 w 77"/>
                <a:gd name="T9" fmla="*/ 44 h 66"/>
                <a:gd name="T10" fmla="*/ 16 w 77"/>
                <a:gd name="T11" fmla="*/ 40 h 66"/>
                <a:gd name="T12" fmla="*/ 21 w 77"/>
                <a:gd name="T13" fmla="*/ 39 h 66"/>
                <a:gd name="T14" fmla="*/ 28 w 77"/>
                <a:gd name="T15" fmla="*/ 41 h 66"/>
                <a:gd name="T16" fmla="*/ 33 w 77"/>
                <a:gd name="T17" fmla="*/ 41 h 66"/>
                <a:gd name="T18" fmla="*/ 45 w 77"/>
                <a:gd name="T19" fmla="*/ 41 h 66"/>
                <a:gd name="T20" fmla="*/ 68 w 77"/>
                <a:gd name="T21" fmla="*/ 65 h 66"/>
                <a:gd name="T22" fmla="*/ 68 w 77"/>
                <a:gd name="T23" fmla="*/ 65 h 66"/>
                <a:gd name="T24" fmla="*/ 74 w 77"/>
                <a:gd name="T25" fmla="*/ 65 h 66"/>
                <a:gd name="T26" fmla="*/ 77 w 77"/>
                <a:gd name="T27" fmla="*/ 62 h 66"/>
                <a:gd name="T28" fmla="*/ 65 w 77"/>
                <a:gd name="T29" fmla="*/ 49 h 66"/>
                <a:gd name="T30" fmla="*/ 47 w 77"/>
                <a:gd name="T31" fmla="*/ 37 h 66"/>
                <a:gd name="T32" fmla="*/ 40 w 77"/>
                <a:gd name="T33" fmla="*/ 29 h 66"/>
                <a:gd name="T34" fmla="*/ 31 w 77"/>
                <a:gd name="T35" fmla="*/ 13 h 66"/>
                <a:gd name="T36" fmla="*/ 25 w 77"/>
                <a:gd name="T37" fmla="*/ 0 h 66"/>
                <a:gd name="T38" fmla="*/ 14 w 77"/>
                <a:gd name="T39" fmla="*/ 1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66">
                  <a:moveTo>
                    <a:pt x="14" y="10"/>
                  </a:moveTo>
                  <a:cubicBezTo>
                    <a:pt x="12" y="13"/>
                    <a:pt x="7" y="13"/>
                    <a:pt x="8" y="17"/>
                  </a:cubicBezTo>
                  <a:cubicBezTo>
                    <a:pt x="9" y="20"/>
                    <a:pt x="7" y="24"/>
                    <a:pt x="4" y="28"/>
                  </a:cubicBezTo>
                  <a:cubicBezTo>
                    <a:pt x="0" y="32"/>
                    <a:pt x="2" y="38"/>
                    <a:pt x="3" y="43"/>
                  </a:cubicBezTo>
                  <a:cubicBezTo>
                    <a:pt x="7" y="43"/>
                    <a:pt x="12" y="43"/>
                    <a:pt x="13" y="44"/>
                  </a:cubicBezTo>
                  <a:cubicBezTo>
                    <a:pt x="14" y="45"/>
                    <a:pt x="15" y="44"/>
                    <a:pt x="16" y="40"/>
                  </a:cubicBezTo>
                  <a:cubicBezTo>
                    <a:pt x="17" y="37"/>
                    <a:pt x="19" y="37"/>
                    <a:pt x="21" y="39"/>
                  </a:cubicBezTo>
                  <a:cubicBezTo>
                    <a:pt x="23" y="40"/>
                    <a:pt x="25" y="43"/>
                    <a:pt x="28" y="41"/>
                  </a:cubicBezTo>
                  <a:cubicBezTo>
                    <a:pt x="32" y="40"/>
                    <a:pt x="32" y="41"/>
                    <a:pt x="33" y="41"/>
                  </a:cubicBezTo>
                  <a:cubicBezTo>
                    <a:pt x="35" y="42"/>
                    <a:pt x="42" y="41"/>
                    <a:pt x="45" y="41"/>
                  </a:cubicBezTo>
                  <a:cubicBezTo>
                    <a:pt x="47" y="42"/>
                    <a:pt x="68" y="65"/>
                    <a:pt x="68" y="65"/>
                  </a:cubicBezTo>
                  <a:cubicBezTo>
                    <a:pt x="68" y="65"/>
                    <a:pt x="68" y="65"/>
                    <a:pt x="68" y="65"/>
                  </a:cubicBezTo>
                  <a:cubicBezTo>
                    <a:pt x="71" y="65"/>
                    <a:pt x="73" y="66"/>
                    <a:pt x="74" y="65"/>
                  </a:cubicBezTo>
                  <a:cubicBezTo>
                    <a:pt x="74" y="64"/>
                    <a:pt x="75" y="63"/>
                    <a:pt x="77" y="62"/>
                  </a:cubicBezTo>
                  <a:cubicBezTo>
                    <a:pt x="74" y="60"/>
                    <a:pt x="70" y="56"/>
                    <a:pt x="65" y="49"/>
                  </a:cubicBezTo>
                  <a:cubicBezTo>
                    <a:pt x="58" y="41"/>
                    <a:pt x="51" y="37"/>
                    <a:pt x="47" y="37"/>
                  </a:cubicBezTo>
                  <a:cubicBezTo>
                    <a:pt x="43" y="37"/>
                    <a:pt x="42" y="30"/>
                    <a:pt x="40" y="29"/>
                  </a:cubicBezTo>
                  <a:cubicBezTo>
                    <a:pt x="37" y="29"/>
                    <a:pt x="32" y="19"/>
                    <a:pt x="31" y="13"/>
                  </a:cubicBezTo>
                  <a:cubicBezTo>
                    <a:pt x="31" y="9"/>
                    <a:pt x="28" y="4"/>
                    <a:pt x="25" y="0"/>
                  </a:cubicBezTo>
                  <a:cubicBezTo>
                    <a:pt x="21" y="7"/>
                    <a:pt x="16" y="9"/>
                    <a:pt x="14" y="1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0" name="Freeform 44">
              <a:extLst>
                <a:ext uri="{FF2B5EF4-FFF2-40B4-BE49-F238E27FC236}">
                  <a16:creationId xmlns="" xmlns:a16="http://schemas.microsoft.com/office/drawing/2014/main" id="{43CAE460-4CB9-4DC4-B91C-12786BF3141D}"/>
                </a:ext>
              </a:extLst>
            </p:cNvPr>
            <p:cNvSpPr>
              <a:spLocks/>
            </p:cNvSpPr>
            <p:nvPr/>
          </p:nvSpPr>
          <p:spPr bwMode="auto">
            <a:xfrm>
              <a:off x="5002212" y="2873376"/>
              <a:ext cx="360363" cy="279400"/>
            </a:xfrm>
            <a:custGeom>
              <a:avLst/>
              <a:gdLst>
                <a:gd name="T0" fmla="*/ 12 w 170"/>
                <a:gd name="T1" fmla="*/ 86 h 132"/>
                <a:gd name="T2" fmla="*/ 22 w 170"/>
                <a:gd name="T3" fmla="*/ 99 h 132"/>
                <a:gd name="T4" fmla="*/ 32 w 170"/>
                <a:gd name="T5" fmla="*/ 107 h 132"/>
                <a:gd name="T6" fmla="*/ 32 w 170"/>
                <a:gd name="T7" fmla="*/ 117 h 132"/>
                <a:gd name="T8" fmla="*/ 36 w 170"/>
                <a:gd name="T9" fmla="*/ 119 h 132"/>
                <a:gd name="T10" fmla="*/ 47 w 170"/>
                <a:gd name="T11" fmla="*/ 121 h 132"/>
                <a:gd name="T12" fmla="*/ 60 w 170"/>
                <a:gd name="T13" fmla="*/ 128 h 132"/>
                <a:gd name="T14" fmla="*/ 73 w 170"/>
                <a:gd name="T15" fmla="*/ 131 h 132"/>
                <a:gd name="T16" fmla="*/ 81 w 170"/>
                <a:gd name="T17" fmla="*/ 125 h 132"/>
                <a:gd name="T18" fmla="*/ 91 w 170"/>
                <a:gd name="T19" fmla="*/ 123 h 132"/>
                <a:gd name="T20" fmla="*/ 96 w 170"/>
                <a:gd name="T21" fmla="*/ 125 h 132"/>
                <a:gd name="T22" fmla="*/ 102 w 170"/>
                <a:gd name="T23" fmla="*/ 123 h 132"/>
                <a:gd name="T24" fmla="*/ 111 w 170"/>
                <a:gd name="T25" fmla="*/ 122 h 132"/>
                <a:gd name="T26" fmla="*/ 126 w 170"/>
                <a:gd name="T27" fmla="*/ 114 h 132"/>
                <a:gd name="T28" fmla="*/ 138 w 170"/>
                <a:gd name="T29" fmla="*/ 112 h 132"/>
                <a:gd name="T30" fmla="*/ 168 w 170"/>
                <a:gd name="T31" fmla="*/ 82 h 132"/>
                <a:gd name="T32" fmla="*/ 164 w 170"/>
                <a:gd name="T33" fmla="*/ 79 h 132"/>
                <a:gd name="T34" fmla="*/ 149 w 170"/>
                <a:gd name="T35" fmla="*/ 76 h 132"/>
                <a:gd name="T36" fmla="*/ 126 w 170"/>
                <a:gd name="T37" fmla="*/ 68 h 132"/>
                <a:gd name="T38" fmla="*/ 118 w 170"/>
                <a:gd name="T39" fmla="*/ 61 h 132"/>
                <a:gd name="T40" fmla="*/ 111 w 170"/>
                <a:gd name="T41" fmla="*/ 51 h 132"/>
                <a:gd name="T42" fmla="*/ 113 w 170"/>
                <a:gd name="T43" fmla="*/ 47 h 132"/>
                <a:gd name="T44" fmla="*/ 108 w 170"/>
                <a:gd name="T45" fmla="*/ 45 h 132"/>
                <a:gd name="T46" fmla="*/ 101 w 170"/>
                <a:gd name="T47" fmla="*/ 45 h 132"/>
                <a:gd name="T48" fmla="*/ 102 w 170"/>
                <a:gd name="T49" fmla="*/ 36 h 132"/>
                <a:gd name="T50" fmla="*/ 107 w 170"/>
                <a:gd name="T51" fmla="*/ 28 h 132"/>
                <a:gd name="T52" fmla="*/ 84 w 170"/>
                <a:gd name="T53" fmla="*/ 4 h 132"/>
                <a:gd name="T54" fmla="*/ 72 w 170"/>
                <a:gd name="T55" fmla="*/ 4 h 132"/>
                <a:gd name="T56" fmla="*/ 67 w 170"/>
                <a:gd name="T57" fmla="*/ 4 h 132"/>
                <a:gd name="T58" fmla="*/ 60 w 170"/>
                <a:gd name="T59" fmla="*/ 2 h 132"/>
                <a:gd name="T60" fmla="*/ 55 w 170"/>
                <a:gd name="T61" fmla="*/ 3 h 132"/>
                <a:gd name="T62" fmla="*/ 52 w 170"/>
                <a:gd name="T63" fmla="*/ 7 h 132"/>
                <a:gd name="T64" fmla="*/ 42 w 170"/>
                <a:gd name="T65" fmla="*/ 6 h 132"/>
                <a:gd name="T66" fmla="*/ 42 w 170"/>
                <a:gd name="T67" fmla="*/ 6 h 132"/>
                <a:gd name="T68" fmla="*/ 38 w 170"/>
                <a:gd name="T69" fmla="*/ 19 h 132"/>
                <a:gd name="T70" fmla="*/ 33 w 170"/>
                <a:gd name="T71" fmla="*/ 25 h 132"/>
                <a:gd name="T72" fmla="*/ 26 w 170"/>
                <a:gd name="T73" fmla="*/ 33 h 132"/>
                <a:gd name="T74" fmla="*/ 23 w 170"/>
                <a:gd name="T75" fmla="*/ 45 h 132"/>
                <a:gd name="T76" fmla="*/ 18 w 170"/>
                <a:gd name="T77" fmla="*/ 49 h 132"/>
                <a:gd name="T78" fmla="*/ 14 w 170"/>
                <a:gd name="T79" fmla="*/ 60 h 132"/>
                <a:gd name="T80" fmla="*/ 13 w 170"/>
                <a:gd name="T81" fmla="*/ 72 h 132"/>
                <a:gd name="T82" fmla="*/ 4 w 170"/>
                <a:gd name="T83" fmla="*/ 74 h 132"/>
                <a:gd name="T84" fmla="*/ 2 w 170"/>
                <a:gd name="T85" fmla="*/ 81 h 132"/>
                <a:gd name="T86" fmla="*/ 12 w 170"/>
                <a:gd name="T87" fmla="*/ 8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32">
                  <a:moveTo>
                    <a:pt x="12" y="86"/>
                  </a:moveTo>
                  <a:cubicBezTo>
                    <a:pt x="14" y="90"/>
                    <a:pt x="20" y="93"/>
                    <a:pt x="22" y="99"/>
                  </a:cubicBezTo>
                  <a:cubicBezTo>
                    <a:pt x="24" y="104"/>
                    <a:pt x="30" y="107"/>
                    <a:pt x="32" y="107"/>
                  </a:cubicBezTo>
                  <a:cubicBezTo>
                    <a:pt x="34" y="107"/>
                    <a:pt x="33" y="111"/>
                    <a:pt x="32" y="117"/>
                  </a:cubicBezTo>
                  <a:cubicBezTo>
                    <a:pt x="33" y="118"/>
                    <a:pt x="35" y="118"/>
                    <a:pt x="36" y="119"/>
                  </a:cubicBezTo>
                  <a:cubicBezTo>
                    <a:pt x="38" y="120"/>
                    <a:pt x="45" y="119"/>
                    <a:pt x="47" y="121"/>
                  </a:cubicBezTo>
                  <a:cubicBezTo>
                    <a:pt x="50" y="123"/>
                    <a:pt x="58" y="128"/>
                    <a:pt x="60" y="128"/>
                  </a:cubicBezTo>
                  <a:cubicBezTo>
                    <a:pt x="63" y="128"/>
                    <a:pt x="72" y="130"/>
                    <a:pt x="73" y="131"/>
                  </a:cubicBezTo>
                  <a:cubicBezTo>
                    <a:pt x="75" y="132"/>
                    <a:pt x="77" y="127"/>
                    <a:pt x="81" y="125"/>
                  </a:cubicBezTo>
                  <a:cubicBezTo>
                    <a:pt x="85" y="122"/>
                    <a:pt x="90" y="121"/>
                    <a:pt x="91" y="123"/>
                  </a:cubicBezTo>
                  <a:cubicBezTo>
                    <a:pt x="91" y="124"/>
                    <a:pt x="94" y="126"/>
                    <a:pt x="96" y="125"/>
                  </a:cubicBezTo>
                  <a:cubicBezTo>
                    <a:pt x="97" y="125"/>
                    <a:pt x="99" y="124"/>
                    <a:pt x="102" y="123"/>
                  </a:cubicBezTo>
                  <a:cubicBezTo>
                    <a:pt x="105" y="123"/>
                    <a:pt x="110" y="122"/>
                    <a:pt x="111" y="122"/>
                  </a:cubicBezTo>
                  <a:cubicBezTo>
                    <a:pt x="113" y="122"/>
                    <a:pt x="118" y="114"/>
                    <a:pt x="126" y="114"/>
                  </a:cubicBezTo>
                  <a:cubicBezTo>
                    <a:pt x="133" y="114"/>
                    <a:pt x="135" y="115"/>
                    <a:pt x="138" y="112"/>
                  </a:cubicBezTo>
                  <a:cubicBezTo>
                    <a:pt x="141" y="108"/>
                    <a:pt x="166" y="84"/>
                    <a:pt x="168" y="82"/>
                  </a:cubicBezTo>
                  <a:cubicBezTo>
                    <a:pt x="170" y="80"/>
                    <a:pt x="167" y="79"/>
                    <a:pt x="164" y="79"/>
                  </a:cubicBezTo>
                  <a:cubicBezTo>
                    <a:pt x="162" y="79"/>
                    <a:pt x="157" y="79"/>
                    <a:pt x="149" y="76"/>
                  </a:cubicBezTo>
                  <a:cubicBezTo>
                    <a:pt x="141" y="73"/>
                    <a:pt x="128" y="68"/>
                    <a:pt x="126" y="68"/>
                  </a:cubicBezTo>
                  <a:cubicBezTo>
                    <a:pt x="124" y="67"/>
                    <a:pt x="120" y="62"/>
                    <a:pt x="118" y="61"/>
                  </a:cubicBezTo>
                  <a:cubicBezTo>
                    <a:pt x="116" y="60"/>
                    <a:pt x="112" y="53"/>
                    <a:pt x="111" y="51"/>
                  </a:cubicBezTo>
                  <a:cubicBezTo>
                    <a:pt x="111" y="50"/>
                    <a:pt x="112" y="49"/>
                    <a:pt x="113" y="47"/>
                  </a:cubicBezTo>
                  <a:cubicBezTo>
                    <a:pt x="111" y="44"/>
                    <a:pt x="109" y="44"/>
                    <a:pt x="108" y="45"/>
                  </a:cubicBezTo>
                  <a:cubicBezTo>
                    <a:pt x="106" y="46"/>
                    <a:pt x="102" y="47"/>
                    <a:pt x="101" y="45"/>
                  </a:cubicBezTo>
                  <a:cubicBezTo>
                    <a:pt x="101" y="44"/>
                    <a:pt x="99" y="39"/>
                    <a:pt x="102" y="36"/>
                  </a:cubicBezTo>
                  <a:cubicBezTo>
                    <a:pt x="104" y="33"/>
                    <a:pt x="107" y="28"/>
                    <a:pt x="107" y="28"/>
                  </a:cubicBezTo>
                  <a:cubicBezTo>
                    <a:pt x="107" y="28"/>
                    <a:pt x="86" y="5"/>
                    <a:pt x="84" y="4"/>
                  </a:cubicBezTo>
                  <a:cubicBezTo>
                    <a:pt x="81" y="4"/>
                    <a:pt x="74" y="5"/>
                    <a:pt x="72" y="4"/>
                  </a:cubicBezTo>
                  <a:cubicBezTo>
                    <a:pt x="71" y="4"/>
                    <a:pt x="71" y="3"/>
                    <a:pt x="67" y="4"/>
                  </a:cubicBezTo>
                  <a:cubicBezTo>
                    <a:pt x="64" y="6"/>
                    <a:pt x="62" y="3"/>
                    <a:pt x="60" y="2"/>
                  </a:cubicBezTo>
                  <a:cubicBezTo>
                    <a:pt x="58" y="0"/>
                    <a:pt x="56" y="0"/>
                    <a:pt x="55" y="3"/>
                  </a:cubicBezTo>
                  <a:cubicBezTo>
                    <a:pt x="54" y="7"/>
                    <a:pt x="53" y="8"/>
                    <a:pt x="52" y="7"/>
                  </a:cubicBezTo>
                  <a:cubicBezTo>
                    <a:pt x="51" y="6"/>
                    <a:pt x="46" y="6"/>
                    <a:pt x="42" y="6"/>
                  </a:cubicBezTo>
                  <a:cubicBezTo>
                    <a:pt x="42" y="6"/>
                    <a:pt x="42" y="6"/>
                    <a:pt x="42" y="6"/>
                  </a:cubicBezTo>
                  <a:cubicBezTo>
                    <a:pt x="43" y="11"/>
                    <a:pt x="38" y="17"/>
                    <a:pt x="38" y="19"/>
                  </a:cubicBezTo>
                  <a:cubicBezTo>
                    <a:pt x="38" y="22"/>
                    <a:pt x="35" y="25"/>
                    <a:pt x="33" y="25"/>
                  </a:cubicBezTo>
                  <a:cubicBezTo>
                    <a:pt x="31" y="25"/>
                    <a:pt x="29" y="31"/>
                    <a:pt x="26" y="33"/>
                  </a:cubicBezTo>
                  <a:cubicBezTo>
                    <a:pt x="23" y="36"/>
                    <a:pt x="25" y="42"/>
                    <a:pt x="23" y="45"/>
                  </a:cubicBezTo>
                  <a:cubicBezTo>
                    <a:pt x="20" y="47"/>
                    <a:pt x="16" y="47"/>
                    <a:pt x="18" y="49"/>
                  </a:cubicBezTo>
                  <a:cubicBezTo>
                    <a:pt x="20" y="51"/>
                    <a:pt x="14" y="56"/>
                    <a:pt x="14" y="60"/>
                  </a:cubicBezTo>
                  <a:cubicBezTo>
                    <a:pt x="14" y="64"/>
                    <a:pt x="14" y="72"/>
                    <a:pt x="13" y="72"/>
                  </a:cubicBezTo>
                  <a:cubicBezTo>
                    <a:pt x="12" y="73"/>
                    <a:pt x="4" y="71"/>
                    <a:pt x="4" y="74"/>
                  </a:cubicBezTo>
                  <a:cubicBezTo>
                    <a:pt x="4" y="78"/>
                    <a:pt x="0" y="78"/>
                    <a:pt x="2" y="81"/>
                  </a:cubicBezTo>
                  <a:cubicBezTo>
                    <a:pt x="3" y="84"/>
                    <a:pt x="11" y="83"/>
                    <a:pt x="12" y="8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1" name="Freeform 45">
              <a:extLst>
                <a:ext uri="{FF2B5EF4-FFF2-40B4-BE49-F238E27FC236}">
                  <a16:creationId xmlns="" xmlns:a16="http://schemas.microsoft.com/office/drawing/2014/main" id="{5EF94B9D-82C6-4364-BBD2-3DAB432C9804}"/>
                </a:ext>
              </a:extLst>
            </p:cNvPr>
            <p:cNvSpPr>
              <a:spLocks/>
            </p:cNvSpPr>
            <p:nvPr/>
          </p:nvSpPr>
          <p:spPr bwMode="auto">
            <a:xfrm>
              <a:off x="5059362" y="2360613"/>
              <a:ext cx="36513" cy="44450"/>
            </a:xfrm>
            <a:custGeom>
              <a:avLst/>
              <a:gdLst>
                <a:gd name="T0" fmla="*/ 14 w 17"/>
                <a:gd name="T1" fmla="*/ 9 h 21"/>
                <a:gd name="T2" fmla="*/ 8 w 17"/>
                <a:gd name="T3" fmla="*/ 0 h 21"/>
                <a:gd name="T4" fmla="*/ 8 w 17"/>
                <a:gd name="T5" fmla="*/ 2 h 21"/>
                <a:gd name="T6" fmla="*/ 0 w 17"/>
                <a:gd name="T7" fmla="*/ 19 h 21"/>
                <a:gd name="T8" fmla="*/ 5 w 17"/>
                <a:gd name="T9" fmla="*/ 21 h 21"/>
                <a:gd name="T10" fmla="*/ 14 w 17"/>
                <a:gd name="T11" fmla="*/ 9 h 21"/>
              </a:gdLst>
              <a:ahLst/>
              <a:cxnLst>
                <a:cxn ang="0">
                  <a:pos x="T0" y="T1"/>
                </a:cxn>
                <a:cxn ang="0">
                  <a:pos x="T2" y="T3"/>
                </a:cxn>
                <a:cxn ang="0">
                  <a:pos x="T4" y="T5"/>
                </a:cxn>
                <a:cxn ang="0">
                  <a:pos x="T6" y="T7"/>
                </a:cxn>
                <a:cxn ang="0">
                  <a:pos x="T8" y="T9"/>
                </a:cxn>
                <a:cxn ang="0">
                  <a:pos x="T10" y="T11"/>
                </a:cxn>
              </a:cxnLst>
              <a:rect l="0" t="0" r="r" b="b"/>
              <a:pathLst>
                <a:path w="17" h="21">
                  <a:moveTo>
                    <a:pt x="14" y="9"/>
                  </a:moveTo>
                  <a:cubicBezTo>
                    <a:pt x="16" y="7"/>
                    <a:pt x="17" y="0"/>
                    <a:pt x="8" y="0"/>
                  </a:cubicBezTo>
                  <a:cubicBezTo>
                    <a:pt x="8" y="1"/>
                    <a:pt x="8" y="1"/>
                    <a:pt x="8" y="2"/>
                  </a:cubicBezTo>
                  <a:cubicBezTo>
                    <a:pt x="8" y="5"/>
                    <a:pt x="3" y="12"/>
                    <a:pt x="0" y="19"/>
                  </a:cubicBezTo>
                  <a:cubicBezTo>
                    <a:pt x="5" y="21"/>
                    <a:pt x="5" y="21"/>
                    <a:pt x="5" y="21"/>
                  </a:cubicBezTo>
                  <a:cubicBezTo>
                    <a:pt x="8" y="16"/>
                    <a:pt x="12" y="11"/>
                    <a:pt x="14" y="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2" name="Freeform 46">
              <a:extLst>
                <a:ext uri="{FF2B5EF4-FFF2-40B4-BE49-F238E27FC236}">
                  <a16:creationId xmlns="" xmlns:a16="http://schemas.microsoft.com/office/drawing/2014/main" id="{75B36CC1-66D1-4B27-8372-15DA63777139}"/>
                </a:ext>
              </a:extLst>
            </p:cNvPr>
            <p:cNvSpPr>
              <a:spLocks/>
            </p:cNvSpPr>
            <p:nvPr/>
          </p:nvSpPr>
          <p:spPr bwMode="auto">
            <a:xfrm>
              <a:off x="5070475" y="2293938"/>
              <a:ext cx="165100" cy="131763"/>
            </a:xfrm>
            <a:custGeom>
              <a:avLst/>
              <a:gdLst>
                <a:gd name="T0" fmla="*/ 9 w 78"/>
                <a:gd name="T1" fmla="*/ 40 h 62"/>
                <a:gd name="T2" fmla="*/ 0 w 78"/>
                <a:gd name="T3" fmla="*/ 52 h 62"/>
                <a:gd name="T4" fmla="*/ 1 w 78"/>
                <a:gd name="T5" fmla="*/ 52 h 62"/>
                <a:gd name="T6" fmla="*/ 2 w 78"/>
                <a:gd name="T7" fmla="*/ 56 h 62"/>
                <a:gd name="T8" fmla="*/ 12 w 78"/>
                <a:gd name="T9" fmla="*/ 62 h 62"/>
                <a:gd name="T10" fmla="*/ 23 w 78"/>
                <a:gd name="T11" fmla="*/ 56 h 62"/>
                <a:gd name="T12" fmla="*/ 61 w 78"/>
                <a:gd name="T13" fmla="*/ 36 h 62"/>
                <a:gd name="T14" fmla="*/ 64 w 78"/>
                <a:gd name="T15" fmla="*/ 30 h 62"/>
                <a:gd name="T16" fmla="*/ 65 w 78"/>
                <a:gd name="T17" fmla="*/ 21 h 62"/>
                <a:gd name="T18" fmla="*/ 64 w 78"/>
                <a:gd name="T19" fmla="*/ 11 h 62"/>
                <a:gd name="T20" fmla="*/ 71 w 78"/>
                <a:gd name="T21" fmla="*/ 6 h 62"/>
                <a:gd name="T22" fmla="*/ 78 w 78"/>
                <a:gd name="T23" fmla="*/ 1 h 62"/>
                <a:gd name="T24" fmla="*/ 73 w 78"/>
                <a:gd name="T25" fmla="*/ 0 h 62"/>
                <a:gd name="T26" fmla="*/ 61 w 78"/>
                <a:gd name="T27" fmla="*/ 2 h 62"/>
                <a:gd name="T28" fmla="*/ 46 w 78"/>
                <a:gd name="T29" fmla="*/ 6 h 62"/>
                <a:gd name="T30" fmla="*/ 33 w 78"/>
                <a:gd name="T31" fmla="*/ 6 h 62"/>
                <a:gd name="T32" fmla="*/ 26 w 78"/>
                <a:gd name="T33" fmla="*/ 7 h 62"/>
                <a:gd name="T34" fmla="*/ 16 w 78"/>
                <a:gd name="T35" fmla="*/ 7 h 62"/>
                <a:gd name="T36" fmla="*/ 11 w 78"/>
                <a:gd name="T37" fmla="*/ 10 h 62"/>
                <a:gd name="T38" fmla="*/ 4 w 78"/>
                <a:gd name="T39" fmla="*/ 17 h 62"/>
                <a:gd name="T40" fmla="*/ 4 w 78"/>
                <a:gd name="T41" fmla="*/ 23 h 62"/>
                <a:gd name="T42" fmla="*/ 3 w 78"/>
                <a:gd name="T43" fmla="*/ 31 h 62"/>
                <a:gd name="T44" fmla="*/ 9 w 78"/>
                <a:gd name="T45"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2">
                  <a:moveTo>
                    <a:pt x="9" y="40"/>
                  </a:moveTo>
                  <a:cubicBezTo>
                    <a:pt x="7" y="42"/>
                    <a:pt x="3" y="47"/>
                    <a:pt x="0" y="52"/>
                  </a:cubicBezTo>
                  <a:cubicBezTo>
                    <a:pt x="1" y="52"/>
                    <a:pt x="1" y="52"/>
                    <a:pt x="1" y="52"/>
                  </a:cubicBezTo>
                  <a:cubicBezTo>
                    <a:pt x="2" y="56"/>
                    <a:pt x="2" y="56"/>
                    <a:pt x="2" y="56"/>
                  </a:cubicBezTo>
                  <a:cubicBezTo>
                    <a:pt x="12" y="62"/>
                    <a:pt x="12" y="62"/>
                    <a:pt x="12" y="62"/>
                  </a:cubicBezTo>
                  <a:cubicBezTo>
                    <a:pt x="12" y="62"/>
                    <a:pt x="20" y="56"/>
                    <a:pt x="23" y="56"/>
                  </a:cubicBezTo>
                  <a:cubicBezTo>
                    <a:pt x="26" y="55"/>
                    <a:pt x="61" y="36"/>
                    <a:pt x="61" y="36"/>
                  </a:cubicBezTo>
                  <a:cubicBezTo>
                    <a:pt x="61" y="36"/>
                    <a:pt x="65" y="31"/>
                    <a:pt x="64" y="30"/>
                  </a:cubicBezTo>
                  <a:cubicBezTo>
                    <a:pt x="64" y="28"/>
                    <a:pt x="63" y="23"/>
                    <a:pt x="65" y="21"/>
                  </a:cubicBezTo>
                  <a:cubicBezTo>
                    <a:pt x="67" y="19"/>
                    <a:pt x="63" y="15"/>
                    <a:pt x="64" y="11"/>
                  </a:cubicBezTo>
                  <a:cubicBezTo>
                    <a:pt x="65" y="8"/>
                    <a:pt x="71" y="6"/>
                    <a:pt x="71" y="6"/>
                  </a:cubicBezTo>
                  <a:cubicBezTo>
                    <a:pt x="78" y="1"/>
                    <a:pt x="78" y="1"/>
                    <a:pt x="78" y="1"/>
                  </a:cubicBezTo>
                  <a:cubicBezTo>
                    <a:pt x="73" y="0"/>
                    <a:pt x="73" y="0"/>
                    <a:pt x="73" y="0"/>
                  </a:cubicBezTo>
                  <a:cubicBezTo>
                    <a:pt x="73" y="0"/>
                    <a:pt x="68" y="2"/>
                    <a:pt x="61" y="2"/>
                  </a:cubicBezTo>
                  <a:cubicBezTo>
                    <a:pt x="54" y="1"/>
                    <a:pt x="53" y="6"/>
                    <a:pt x="46" y="6"/>
                  </a:cubicBezTo>
                  <a:cubicBezTo>
                    <a:pt x="39" y="6"/>
                    <a:pt x="35" y="8"/>
                    <a:pt x="33" y="6"/>
                  </a:cubicBezTo>
                  <a:cubicBezTo>
                    <a:pt x="31" y="3"/>
                    <a:pt x="31" y="5"/>
                    <a:pt x="26" y="7"/>
                  </a:cubicBezTo>
                  <a:cubicBezTo>
                    <a:pt x="21" y="9"/>
                    <a:pt x="18" y="9"/>
                    <a:pt x="16" y="7"/>
                  </a:cubicBezTo>
                  <a:cubicBezTo>
                    <a:pt x="13" y="5"/>
                    <a:pt x="12" y="7"/>
                    <a:pt x="11" y="10"/>
                  </a:cubicBezTo>
                  <a:cubicBezTo>
                    <a:pt x="11" y="12"/>
                    <a:pt x="11" y="16"/>
                    <a:pt x="4" y="17"/>
                  </a:cubicBezTo>
                  <a:cubicBezTo>
                    <a:pt x="4" y="19"/>
                    <a:pt x="3" y="22"/>
                    <a:pt x="4" y="23"/>
                  </a:cubicBezTo>
                  <a:cubicBezTo>
                    <a:pt x="6" y="25"/>
                    <a:pt x="4" y="28"/>
                    <a:pt x="3" y="31"/>
                  </a:cubicBezTo>
                  <a:cubicBezTo>
                    <a:pt x="12" y="31"/>
                    <a:pt x="11" y="38"/>
                    <a:pt x="9" y="4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3" name="Freeform 47">
              <a:extLst>
                <a:ext uri="{FF2B5EF4-FFF2-40B4-BE49-F238E27FC236}">
                  <a16:creationId xmlns="" xmlns:a16="http://schemas.microsoft.com/office/drawing/2014/main" id="{E58A90B8-A9EB-40AE-B620-3DA2896B10DB}"/>
                </a:ext>
              </a:extLst>
            </p:cNvPr>
            <p:cNvSpPr>
              <a:spLocks/>
            </p:cNvSpPr>
            <p:nvPr/>
          </p:nvSpPr>
          <p:spPr bwMode="auto">
            <a:xfrm>
              <a:off x="7219950" y="2265363"/>
              <a:ext cx="90488" cy="111125"/>
            </a:xfrm>
            <a:custGeom>
              <a:avLst/>
              <a:gdLst>
                <a:gd name="T0" fmla="*/ 10 w 43"/>
                <a:gd name="T1" fmla="*/ 4 h 53"/>
                <a:gd name="T2" fmla="*/ 4 w 43"/>
                <a:gd name="T3" fmla="*/ 9 h 53"/>
                <a:gd name="T4" fmla="*/ 7 w 43"/>
                <a:gd name="T5" fmla="*/ 15 h 53"/>
                <a:gd name="T6" fmla="*/ 7 w 43"/>
                <a:gd name="T7" fmla="*/ 20 h 53"/>
                <a:gd name="T8" fmla="*/ 6 w 43"/>
                <a:gd name="T9" fmla="*/ 31 h 53"/>
                <a:gd name="T10" fmla="*/ 3 w 43"/>
                <a:gd name="T11" fmla="*/ 44 h 53"/>
                <a:gd name="T12" fmla="*/ 4 w 43"/>
                <a:gd name="T13" fmla="*/ 52 h 53"/>
                <a:gd name="T14" fmla="*/ 26 w 43"/>
                <a:gd name="T15" fmla="*/ 45 h 53"/>
                <a:gd name="T16" fmla="*/ 37 w 43"/>
                <a:gd name="T17" fmla="*/ 40 h 53"/>
                <a:gd name="T18" fmla="*/ 41 w 43"/>
                <a:gd name="T19" fmla="*/ 35 h 53"/>
                <a:gd name="T20" fmla="*/ 38 w 43"/>
                <a:gd name="T21" fmla="*/ 19 h 53"/>
                <a:gd name="T22" fmla="*/ 27 w 43"/>
                <a:gd name="T23" fmla="*/ 0 h 53"/>
                <a:gd name="T24" fmla="*/ 21 w 43"/>
                <a:gd name="T25" fmla="*/ 2 h 53"/>
                <a:gd name="T26" fmla="*/ 10 w 43"/>
                <a:gd name="T2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3">
                  <a:moveTo>
                    <a:pt x="10" y="4"/>
                  </a:moveTo>
                  <a:cubicBezTo>
                    <a:pt x="9" y="5"/>
                    <a:pt x="6" y="7"/>
                    <a:pt x="4" y="9"/>
                  </a:cubicBezTo>
                  <a:cubicBezTo>
                    <a:pt x="5" y="12"/>
                    <a:pt x="5" y="15"/>
                    <a:pt x="7" y="15"/>
                  </a:cubicBezTo>
                  <a:cubicBezTo>
                    <a:pt x="11" y="16"/>
                    <a:pt x="11" y="21"/>
                    <a:pt x="7" y="20"/>
                  </a:cubicBezTo>
                  <a:cubicBezTo>
                    <a:pt x="3" y="19"/>
                    <a:pt x="3" y="25"/>
                    <a:pt x="6" y="31"/>
                  </a:cubicBezTo>
                  <a:cubicBezTo>
                    <a:pt x="10" y="36"/>
                    <a:pt x="0" y="42"/>
                    <a:pt x="3" y="44"/>
                  </a:cubicBezTo>
                  <a:cubicBezTo>
                    <a:pt x="5" y="47"/>
                    <a:pt x="3" y="50"/>
                    <a:pt x="4" y="52"/>
                  </a:cubicBezTo>
                  <a:cubicBezTo>
                    <a:pt x="5" y="53"/>
                    <a:pt x="20" y="51"/>
                    <a:pt x="26" y="45"/>
                  </a:cubicBezTo>
                  <a:cubicBezTo>
                    <a:pt x="32" y="38"/>
                    <a:pt x="34" y="39"/>
                    <a:pt x="37" y="40"/>
                  </a:cubicBezTo>
                  <a:cubicBezTo>
                    <a:pt x="40" y="41"/>
                    <a:pt x="43" y="38"/>
                    <a:pt x="41" y="35"/>
                  </a:cubicBezTo>
                  <a:cubicBezTo>
                    <a:pt x="40" y="33"/>
                    <a:pt x="38" y="27"/>
                    <a:pt x="38" y="19"/>
                  </a:cubicBezTo>
                  <a:cubicBezTo>
                    <a:pt x="39" y="14"/>
                    <a:pt x="33" y="6"/>
                    <a:pt x="27" y="0"/>
                  </a:cubicBezTo>
                  <a:cubicBezTo>
                    <a:pt x="25" y="1"/>
                    <a:pt x="23" y="2"/>
                    <a:pt x="21" y="2"/>
                  </a:cubicBezTo>
                  <a:cubicBezTo>
                    <a:pt x="17" y="2"/>
                    <a:pt x="12" y="3"/>
                    <a:pt x="10" y="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4" name="Freeform 48">
              <a:extLst>
                <a:ext uri="{FF2B5EF4-FFF2-40B4-BE49-F238E27FC236}">
                  <a16:creationId xmlns="" xmlns:a16="http://schemas.microsoft.com/office/drawing/2014/main" id="{3E74DFD9-BFF8-42D4-86ED-ED43D0A2FC5A}"/>
                </a:ext>
              </a:extLst>
            </p:cNvPr>
            <p:cNvSpPr>
              <a:spLocks/>
            </p:cNvSpPr>
            <p:nvPr/>
          </p:nvSpPr>
          <p:spPr bwMode="auto">
            <a:xfrm>
              <a:off x="6321425" y="2584451"/>
              <a:ext cx="106363" cy="139700"/>
            </a:xfrm>
            <a:custGeom>
              <a:avLst/>
              <a:gdLst>
                <a:gd name="T0" fmla="*/ 50 w 50"/>
                <a:gd name="T1" fmla="*/ 55 h 66"/>
                <a:gd name="T2" fmla="*/ 46 w 50"/>
                <a:gd name="T3" fmla="*/ 34 h 66"/>
                <a:gd name="T4" fmla="*/ 37 w 50"/>
                <a:gd name="T5" fmla="*/ 42 h 66"/>
                <a:gd name="T6" fmla="*/ 38 w 50"/>
                <a:gd name="T7" fmla="*/ 30 h 66"/>
                <a:gd name="T8" fmla="*/ 47 w 50"/>
                <a:gd name="T9" fmla="*/ 19 h 66"/>
                <a:gd name="T10" fmla="*/ 39 w 50"/>
                <a:gd name="T11" fmla="*/ 16 h 66"/>
                <a:gd name="T12" fmla="*/ 26 w 50"/>
                <a:gd name="T13" fmla="*/ 17 h 66"/>
                <a:gd name="T14" fmla="*/ 21 w 50"/>
                <a:gd name="T15" fmla="*/ 11 h 66"/>
                <a:gd name="T16" fmla="*/ 13 w 50"/>
                <a:gd name="T17" fmla="*/ 5 h 66"/>
                <a:gd name="T18" fmla="*/ 4 w 50"/>
                <a:gd name="T19" fmla="*/ 5 h 66"/>
                <a:gd name="T20" fmla="*/ 11 w 50"/>
                <a:gd name="T21" fmla="*/ 15 h 66"/>
                <a:gd name="T22" fmla="*/ 5 w 50"/>
                <a:gd name="T23" fmla="*/ 19 h 66"/>
                <a:gd name="T24" fmla="*/ 8 w 50"/>
                <a:gd name="T25" fmla="*/ 36 h 66"/>
                <a:gd name="T26" fmla="*/ 12 w 50"/>
                <a:gd name="T27" fmla="*/ 57 h 66"/>
                <a:gd name="T28" fmla="*/ 19 w 50"/>
                <a:gd name="T29" fmla="*/ 55 h 66"/>
                <a:gd name="T30" fmla="*/ 28 w 50"/>
                <a:gd name="T31" fmla="*/ 50 h 66"/>
                <a:gd name="T32" fmla="*/ 35 w 50"/>
                <a:gd name="T33" fmla="*/ 45 h 66"/>
                <a:gd name="T34" fmla="*/ 41 w 50"/>
                <a:gd name="T35" fmla="*/ 60 h 66"/>
                <a:gd name="T36" fmla="*/ 43 w 50"/>
                <a:gd name="T37" fmla="*/ 66 h 66"/>
                <a:gd name="T38" fmla="*/ 47 w 50"/>
                <a:gd name="T39" fmla="*/ 63 h 66"/>
                <a:gd name="T40" fmla="*/ 50 w 50"/>
                <a:gd name="T4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66">
                  <a:moveTo>
                    <a:pt x="50" y="55"/>
                  </a:moveTo>
                  <a:cubicBezTo>
                    <a:pt x="48" y="44"/>
                    <a:pt x="47" y="34"/>
                    <a:pt x="46" y="34"/>
                  </a:cubicBezTo>
                  <a:cubicBezTo>
                    <a:pt x="43" y="34"/>
                    <a:pt x="41" y="43"/>
                    <a:pt x="37" y="42"/>
                  </a:cubicBezTo>
                  <a:cubicBezTo>
                    <a:pt x="34" y="42"/>
                    <a:pt x="34" y="30"/>
                    <a:pt x="38" y="30"/>
                  </a:cubicBezTo>
                  <a:cubicBezTo>
                    <a:pt x="42" y="30"/>
                    <a:pt x="47" y="21"/>
                    <a:pt x="47" y="19"/>
                  </a:cubicBezTo>
                  <a:cubicBezTo>
                    <a:pt x="47" y="16"/>
                    <a:pt x="43" y="16"/>
                    <a:pt x="39" y="16"/>
                  </a:cubicBezTo>
                  <a:cubicBezTo>
                    <a:pt x="35" y="16"/>
                    <a:pt x="26" y="17"/>
                    <a:pt x="26" y="17"/>
                  </a:cubicBezTo>
                  <a:cubicBezTo>
                    <a:pt x="26" y="17"/>
                    <a:pt x="21" y="15"/>
                    <a:pt x="21" y="11"/>
                  </a:cubicBezTo>
                  <a:cubicBezTo>
                    <a:pt x="21" y="8"/>
                    <a:pt x="18" y="5"/>
                    <a:pt x="13" y="5"/>
                  </a:cubicBezTo>
                  <a:cubicBezTo>
                    <a:pt x="8" y="5"/>
                    <a:pt x="8" y="0"/>
                    <a:pt x="4" y="5"/>
                  </a:cubicBezTo>
                  <a:cubicBezTo>
                    <a:pt x="0" y="11"/>
                    <a:pt x="12" y="11"/>
                    <a:pt x="11" y="15"/>
                  </a:cubicBezTo>
                  <a:cubicBezTo>
                    <a:pt x="10" y="19"/>
                    <a:pt x="6" y="16"/>
                    <a:pt x="5" y="19"/>
                  </a:cubicBezTo>
                  <a:cubicBezTo>
                    <a:pt x="4" y="23"/>
                    <a:pt x="6" y="31"/>
                    <a:pt x="8" y="36"/>
                  </a:cubicBezTo>
                  <a:cubicBezTo>
                    <a:pt x="9" y="40"/>
                    <a:pt x="12" y="49"/>
                    <a:pt x="12" y="57"/>
                  </a:cubicBezTo>
                  <a:cubicBezTo>
                    <a:pt x="15" y="56"/>
                    <a:pt x="16" y="55"/>
                    <a:pt x="19" y="55"/>
                  </a:cubicBezTo>
                  <a:cubicBezTo>
                    <a:pt x="23" y="55"/>
                    <a:pt x="28" y="54"/>
                    <a:pt x="28" y="50"/>
                  </a:cubicBezTo>
                  <a:cubicBezTo>
                    <a:pt x="29" y="47"/>
                    <a:pt x="33" y="44"/>
                    <a:pt x="35" y="45"/>
                  </a:cubicBezTo>
                  <a:cubicBezTo>
                    <a:pt x="37" y="46"/>
                    <a:pt x="41" y="55"/>
                    <a:pt x="41" y="60"/>
                  </a:cubicBezTo>
                  <a:cubicBezTo>
                    <a:pt x="41" y="62"/>
                    <a:pt x="42" y="64"/>
                    <a:pt x="43" y="66"/>
                  </a:cubicBezTo>
                  <a:cubicBezTo>
                    <a:pt x="45" y="64"/>
                    <a:pt x="47" y="63"/>
                    <a:pt x="47" y="63"/>
                  </a:cubicBezTo>
                  <a:cubicBezTo>
                    <a:pt x="47" y="63"/>
                    <a:pt x="48" y="58"/>
                    <a:pt x="50" y="5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5" name="Freeform 49">
              <a:extLst>
                <a:ext uri="{FF2B5EF4-FFF2-40B4-BE49-F238E27FC236}">
                  <a16:creationId xmlns="" xmlns:a16="http://schemas.microsoft.com/office/drawing/2014/main" id="{6090ABCE-5E8D-4AC4-B2A1-9C1F05A1BFC1}"/>
                </a:ext>
              </a:extLst>
            </p:cNvPr>
            <p:cNvSpPr>
              <a:spLocks/>
            </p:cNvSpPr>
            <p:nvPr/>
          </p:nvSpPr>
          <p:spPr bwMode="auto">
            <a:xfrm>
              <a:off x="5862637" y="2344738"/>
              <a:ext cx="666750" cy="701675"/>
            </a:xfrm>
            <a:custGeom>
              <a:avLst/>
              <a:gdLst>
                <a:gd name="T0" fmla="*/ 222 w 315"/>
                <a:gd name="T1" fmla="*/ 132 h 331"/>
                <a:gd name="T2" fmla="*/ 221 w 315"/>
                <a:gd name="T3" fmla="*/ 118 h 331"/>
                <a:gd name="T4" fmla="*/ 238 w 315"/>
                <a:gd name="T5" fmla="*/ 124 h 331"/>
                <a:gd name="T6" fmla="*/ 256 w 315"/>
                <a:gd name="T7" fmla="*/ 129 h 331"/>
                <a:gd name="T8" fmla="*/ 255 w 315"/>
                <a:gd name="T9" fmla="*/ 143 h 331"/>
                <a:gd name="T10" fmla="*/ 263 w 315"/>
                <a:gd name="T11" fmla="*/ 147 h 331"/>
                <a:gd name="T12" fmla="*/ 269 w 315"/>
                <a:gd name="T13" fmla="*/ 167 h 331"/>
                <a:gd name="T14" fmla="*/ 274 w 315"/>
                <a:gd name="T15" fmla="*/ 144 h 331"/>
                <a:gd name="T16" fmla="*/ 287 w 315"/>
                <a:gd name="T17" fmla="*/ 131 h 331"/>
                <a:gd name="T18" fmla="*/ 298 w 315"/>
                <a:gd name="T19" fmla="*/ 108 h 331"/>
                <a:gd name="T20" fmla="*/ 312 w 315"/>
                <a:gd name="T21" fmla="*/ 104 h 331"/>
                <a:gd name="T22" fmla="*/ 314 w 315"/>
                <a:gd name="T23" fmla="*/ 91 h 331"/>
                <a:gd name="T24" fmla="*/ 303 w 315"/>
                <a:gd name="T25" fmla="*/ 80 h 331"/>
                <a:gd name="T26" fmla="*/ 283 w 315"/>
                <a:gd name="T27" fmla="*/ 81 h 331"/>
                <a:gd name="T28" fmla="*/ 269 w 315"/>
                <a:gd name="T29" fmla="*/ 92 h 331"/>
                <a:gd name="T30" fmla="*/ 258 w 315"/>
                <a:gd name="T31" fmla="*/ 99 h 331"/>
                <a:gd name="T32" fmla="*/ 248 w 315"/>
                <a:gd name="T33" fmla="*/ 110 h 331"/>
                <a:gd name="T34" fmla="*/ 230 w 315"/>
                <a:gd name="T35" fmla="*/ 108 h 331"/>
                <a:gd name="T36" fmla="*/ 223 w 315"/>
                <a:gd name="T37" fmla="*/ 94 h 331"/>
                <a:gd name="T38" fmla="*/ 218 w 315"/>
                <a:gd name="T39" fmla="*/ 111 h 331"/>
                <a:gd name="T40" fmla="*/ 184 w 315"/>
                <a:gd name="T41" fmla="*/ 107 h 331"/>
                <a:gd name="T42" fmla="*/ 167 w 315"/>
                <a:gd name="T43" fmla="*/ 103 h 331"/>
                <a:gd name="T44" fmla="*/ 149 w 315"/>
                <a:gd name="T45" fmla="*/ 93 h 331"/>
                <a:gd name="T46" fmla="*/ 134 w 315"/>
                <a:gd name="T47" fmla="*/ 84 h 331"/>
                <a:gd name="T48" fmla="*/ 141 w 315"/>
                <a:gd name="T49" fmla="*/ 68 h 331"/>
                <a:gd name="T50" fmla="*/ 130 w 315"/>
                <a:gd name="T51" fmla="*/ 58 h 331"/>
                <a:gd name="T52" fmla="*/ 116 w 315"/>
                <a:gd name="T53" fmla="*/ 42 h 331"/>
                <a:gd name="T54" fmla="*/ 126 w 315"/>
                <a:gd name="T55" fmla="*/ 33 h 331"/>
                <a:gd name="T56" fmla="*/ 119 w 315"/>
                <a:gd name="T57" fmla="*/ 13 h 331"/>
                <a:gd name="T58" fmla="*/ 108 w 315"/>
                <a:gd name="T59" fmla="*/ 0 h 331"/>
                <a:gd name="T60" fmla="*/ 99 w 315"/>
                <a:gd name="T61" fmla="*/ 8 h 331"/>
                <a:gd name="T62" fmla="*/ 71 w 315"/>
                <a:gd name="T63" fmla="*/ 10 h 331"/>
                <a:gd name="T64" fmla="*/ 67 w 315"/>
                <a:gd name="T65" fmla="*/ 27 h 331"/>
                <a:gd name="T66" fmla="*/ 79 w 315"/>
                <a:gd name="T67" fmla="*/ 42 h 331"/>
                <a:gd name="T68" fmla="*/ 71 w 315"/>
                <a:gd name="T69" fmla="*/ 59 h 331"/>
                <a:gd name="T70" fmla="*/ 59 w 315"/>
                <a:gd name="T71" fmla="*/ 71 h 331"/>
                <a:gd name="T72" fmla="*/ 45 w 315"/>
                <a:gd name="T73" fmla="*/ 88 h 331"/>
                <a:gd name="T74" fmla="*/ 31 w 315"/>
                <a:gd name="T75" fmla="*/ 97 h 331"/>
                <a:gd name="T76" fmla="*/ 15 w 315"/>
                <a:gd name="T77" fmla="*/ 107 h 331"/>
                <a:gd name="T78" fmla="*/ 27 w 315"/>
                <a:gd name="T79" fmla="*/ 127 h 331"/>
                <a:gd name="T80" fmla="*/ 22 w 315"/>
                <a:gd name="T81" fmla="*/ 139 h 331"/>
                <a:gd name="T82" fmla="*/ 1 w 315"/>
                <a:gd name="T83" fmla="*/ 147 h 331"/>
                <a:gd name="T84" fmla="*/ 11 w 315"/>
                <a:gd name="T85" fmla="*/ 157 h 331"/>
                <a:gd name="T86" fmla="*/ 8 w 315"/>
                <a:gd name="T87" fmla="*/ 163 h 331"/>
                <a:gd name="T88" fmla="*/ 43 w 315"/>
                <a:gd name="T89" fmla="*/ 171 h 331"/>
                <a:gd name="T90" fmla="*/ 50 w 315"/>
                <a:gd name="T91" fmla="*/ 177 h 331"/>
                <a:gd name="T92" fmla="*/ 52 w 315"/>
                <a:gd name="T93" fmla="*/ 206 h 331"/>
                <a:gd name="T94" fmla="*/ 68 w 315"/>
                <a:gd name="T95" fmla="*/ 257 h 331"/>
                <a:gd name="T96" fmla="*/ 89 w 315"/>
                <a:gd name="T97" fmla="*/ 309 h 331"/>
                <a:gd name="T98" fmla="*/ 111 w 315"/>
                <a:gd name="T99" fmla="*/ 322 h 331"/>
                <a:gd name="T100" fmla="*/ 126 w 315"/>
                <a:gd name="T101" fmla="*/ 304 h 331"/>
                <a:gd name="T102" fmla="*/ 132 w 315"/>
                <a:gd name="T103" fmla="*/ 282 h 331"/>
                <a:gd name="T104" fmla="*/ 134 w 315"/>
                <a:gd name="T105" fmla="*/ 249 h 331"/>
                <a:gd name="T106" fmla="*/ 150 w 315"/>
                <a:gd name="T107" fmla="*/ 232 h 331"/>
                <a:gd name="T108" fmla="*/ 185 w 315"/>
                <a:gd name="T109" fmla="*/ 200 h 331"/>
                <a:gd name="T110" fmla="*/ 206 w 315"/>
                <a:gd name="T111" fmla="*/ 177 h 331"/>
                <a:gd name="T112" fmla="*/ 229 w 315"/>
                <a:gd name="T113" fmla="*/ 17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331">
                  <a:moveTo>
                    <a:pt x="225" y="149"/>
                  </a:moveTo>
                  <a:cubicBezTo>
                    <a:pt x="223" y="144"/>
                    <a:pt x="221" y="136"/>
                    <a:pt x="222" y="132"/>
                  </a:cubicBezTo>
                  <a:cubicBezTo>
                    <a:pt x="223" y="129"/>
                    <a:pt x="227" y="132"/>
                    <a:pt x="228" y="128"/>
                  </a:cubicBezTo>
                  <a:cubicBezTo>
                    <a:pt x="229" y="124"/>
                    <a:pt x="217" y="124"/>
                    <a:pt x="221" y="118"/>
                  </a:cubicBezTo>
                  <a:cubicBezTo>
                    <a:pt x="225" y="113"/>
                    <a:pt x="225" y="118"/>
                    <a:pt x="230" y="118"/>
                  </a:cubicBezTo>
                  <a:cubicBezTo>
                    <a:pt x="235" y="118"/>
                    <a:pt x="238" y="121"/>
                    <a:pt x="238" y="124"/>
                  </a:cubicBezTo>
                  <a:cubicBezTo>
                    <a:pt x="238" y="128"/>
                    <a:pt x="243" y="130"/>
                    <a:pt x="243" y="130"/>
                  </a:cubicBezTo>
                  <a:cubicBezTo>
                    <a:pt x="243" y="130"/>
                    <a:pt x="252" y="129"/>
                    <a:pt x="256" y="129"/>
                  </a:cubicBezTo>
                  <a:cubicBezTo>
                    <a:pt x="260" y="129"/>
                    <a:pt x="264" y="129"/>
                    <a:pt x="264" y="132"/>
                  </a:cubicBezTo>
                  <a:cubicBezTo>
                    <a:pt x="264" y="134"/>
                    <a:pt x="259" y="143"/>
                    <a:pt x="255" y="143"/>
                  </a:cubicBezTo>
                  <a:cubicBezTo>
                    <a:pt x="251" y="143"/>
                    <a:pt x="251" y="155"/>
                    <a:pt x="254" y="155"/>
                  </a:cubicBezTo>
                  <a:cubicBezTo>
                    <a:pt x="258" y="156"/>
                    <a:pt x="260" y="147"/>
                    <a:pt x="263" y="147"/>
                  </a:cubicBezTo>
                  <a:cubicBezTo>
                    <a:pt x="264" y="147"/>
                    <a:pt x="265" y="157"/>
                    <a:pt x="267" y="168"/>
                  </a:cubicBezTo>
                  <a:cubicBezTo>
                    <a:pt x="268" y="168"/>
                    <a:pt x="268" y="167"/>
                    <a:pt x="269" y="167"/>
                  </a:cubicBezTo>
                  <a:cubicBezTo>
                    <a:pt x="271" y="167"/>
                    <a:pt x="270" y="158"/>
                    <a:pt x="272" y="155"/>
                  </a:cubicBezTo>
                  <a:cubicBezTo>
                    <a:pt x="274" y="153"/>
                    <a:pt x="273" y="144"/>
                    <a:pt x="274" y="144"/>
                  </a:cubicBezTo>
                  <a:cubicBezTo>
                    <a:pt x="275" y="144"/>
                    <a:pt x="283" y="147"/>
                    <a:pt x="283" y="145"/>
                  </a:cubicBezTo>
                  <a:cubicBezTo>
                    <a:pt x="283" y="142"/>
                    <a:pt x="288" y="135"/>
                    <a:pt x="287" y="131"/>
                  </a:cubicBezTo>
                  <a:cubicBezTo>
                    <a:pt x="286" y="127"/>
                    <a:pt x="290" y="122"/>
                    <a:pt x="290" y="117"/>
                  </a:cubicBezTo>
                  <a:cubicBezTo>
                    <a:pt x="290" y="112"/>
                    <a:pt x="295" y="111"/>
                    <a:pt x="298" y="108"/>
                  </a:cubicBezTo>
                  <a:cubicBezTo>
                    <a:pt x="301" y="105"/>
                    <a:pt x="306" y="102"/>
                    <a:pt x="307" y="104"/>
                  </a:cubicBezTo>
                  <a:cubicBezTo>
                    <a:pt x="308" y="106"/>
                    <a:pt x="315" y="108"/>
                    <a:pt x="312" y="104"/>
                  </a:cubicBezTo>
                  <a:cubicBezTo>
                    <a:pt x="309" y="100"/>
                    <a:pt x="309" y="97"/>
                    <a:pt x="311" y="96"/>
                  </a:cubicBezTo>
                  <a:cubicBezTo>
                    <a:pt x="313" y="96"/>
                    <a:pt x="314" y="91"/>
                    <a:pt x="314" y="91"/>
                  </a:cubicBezTo>
                  <a:cubicBezTo>
                    <a:pt x="314" y="91"/>
                    <a:pt x="308" y="90"/>
                    <a:pt x="307" y="88"/>
                  </a:cubicBezTo>
                  <a:cubicBezTo>
                    <a:pt x="306" y="85"/>
                    <a:pt x="303" y="82"/>
                    <a:pt x="303" y="80"/>
                  </a:cubicBezTo>
                  <a:cubicBezTo>
                    <a:pt x="303" y="78"/>
                    <a:pt x="299" y="79"/>
                    <a:pt x="297" y="81"/>
                  </a:cubicBezTo>
                  <a:cubicBezTo>
                    <a:pt x="294" y="83"/>
                    <a:pt x="289" y="78"/>
                    <a:pt x="283" y="81"/>
                  </a:cubicBezTo>
                  <a:cubicBezTo>
                    <a:pt x="278" y="84"/>
                    <a:pt x="276" y="88"/>
                    <a:pt x="274" y="88"/>
                  </a:cubicBezTo>
                  <a:cubicBezTo>
                    <a:pt x="271" y="87"/>
                    <a:pt x="271" y="90"/>
                    <a:pt x="269" y="92"/>
                  </a:cubicBezTo>
                  <a:cubicBezTo>
                    <a:pt x="267" y="94"/>
                    <a:pt x="265" y="97"/>
                    <a:pt x="264" y="97"/>
                  </a:cubicBezTo>
                  <a:cubicBezTo>
                    <a:pt x="262" y="97"/>
                    <a:pt x="258" y="99"/>
                    <a:pt x="258" y="99"/>
                  </a:cubicBezTo>
                  <a:cubicBezTo>
                    <a:pt x="258" y="99"/>
                    <a:pt x="261" y="106"/>
                    <a:pt x="259" y="109"/>
                  </a:cubicBezTo>
                  <a:cubicBezTo>
                    <a:pt x="258" y="112"/>
                    <a:pt x="253" y="109"/>
                    <a:pt x="248" y="110"/>
                  </a:cubicBezTo>
                  <a:cubicBezTo>
                    <a:pt x="243" y="112"/>
                    <a:pt x="241" y="108"/>
                    <a:pt x="238" y="109"/>
                  </a:cubicBezTo>
                  <a:cubicBezTo>
                    <a:pt x="234" y="110"/>
                    <a:pt x="232" y="107"/>
                    <a:pt x="230" y="108"/>
                  </a:cubicBezTo>
                  <a:cubicBezTo>
                    <a:pt x="228" y="108"/>
                    <a:pt x="226" y="104"/>
                    <a:pt x="226" y="100"/>
                  </a:cubicBezTo>
                  <a:cubicBezTo>
                    <a:pt x="227" y="96"/>
                    <a:pt x="225" y="92"/>
                    <a:pt x="223" y="94"/>
                  </a:cubicBezTo>
                  <a:cubicBezTo>
                    <a:pt x="221" y="97"/>
                    <a:pt x="218" y="96"/>
                    <a:pt x="218" y="100"/>
                  </a:cubicBezTo>
                  <a:cubicBezTo>
                    <a:pt x="218" y="104"/>
                    <a:pt x="221" y="108"/>
                    <a:pt x="218" y="111"/>
                  </a:cubicBezTo>
                  <a:cubicBezTo>
                    <a:pt x="215" y="114"/>
                    <a:pt x="201" y="115"/>
                    <a:pt x="198" y="113"/>
                  </a:cubicBezTo>
                  <a:cubicBezTo>
                    <a:pt x="196" y="111"/>
                    <a:pt x="184" y="109"/>
                    <a:pt x="184" y="107"/>
                  </a:cubicBezTo>
                  <a:cubicBezTo>
                    <a:pt x="183" y="105"/>
                    <a:pt x="180" y="101"/>
                    <a:pt x="177" y="101"/>
                  </a:cubicBezTo>
                  <a:cubicBezTo>
                    <a:pt x="175" y="101"/>
                    <a:pt x="169" y="104"/>
                    <a:pt x="167" y="103"/>
                  </a:cubicBezTo>
                  <a:cubicBezTo>
                    <a:pt x="165" y="101"/>
                    <a:pt x="161" y="98"/>
                    <a:pt x="157" y="97"/>
                  </a:cubicBezTo>
                  <a:cubicBezTo>
                    <a:pt x="154" y="97"/>
                    <a:pt x="149" y="95"/>
                    <a:pt x="149" y="93"/>
                  </a:cubicBezTo>
                  <a:cubicBezTo>
                    <a:pt x="149" y="91"/>
                    <a:pt x="141" y="90"/>
                    <a:pt x="140" y="88"/>
                  </a:cubicBezTo>
                  <a:cubicBezTo>
                    <a:pt x="139" y="87"/>
                    <a:pt x="134" y="86"/>
                    <a:pt x="134" y="84"/>
                  </a:cubicBezTo>
                  <a:cubicBezTo>
                    <a:pt x="134" y="82"/>
                    <a:pt x="136" y="78"/>
                    <a:pt x="136" y="76"/>
                  </a:cubicBezTo>
                  <a:cubicBezTo>
                    <a:pt x="136" y="73"/>
                    <a:pt x="141" y="70"/>
                    <a:pt x="141" y="68"/>
                  </a:cubicBezTo>
                  <a:cubicBezTo>
                    <a:pt x="141" y="67"/>
                    <a:pt x="137" y="63"/>
                    <a:pt x="137" y="63"/>
                  </a:cubicBezTo>
                  <a:cubicBezTo>
                    <a:pt x="137" y="63"/>
                    <a:pt x="133" y="58"/>
                    <a:pt x="130" y="58"/>
                  </a:cubicBezTo>
                  <a:cubicBezTo>
                    <a:pt x="126" y="58"/>
                    <a:pt x="124" y="51"/>
                    <a:pt x="120" y="51"/>
                  </a:cubicBezTo>
                  <a:cubicBezTo>
                    <a:pt x="117" y="51"/>
                    <a:pt x="118" y="44"/>
                    <a:pt x="116" y="42"/>
                  </a:cubicBezTo>
                  <a:cubicBezTo>
                    <a:pt x="115" y="40"/>
                    <a:pt x="116" y="35"/>
                    <a:pt x="119" y="37"/>
                  </a:cubicBezTo>
                  <a:cubicBezTo>
                    <a:pt x="122" y="40"/>
                    <a:pt x="128" y="37"/>
                    <a:pt x="126" y="33"/>
                  </a:cubicBezTo>
                  <a:cubicBezTo>
                    <a:pt x="124" y="29"/>
                    <a:pt x="120" y="26"/>
                    <a:pt x="120" y="23"/>
                  </a:cubicBezTo>
                  <a:cubicBezTo>
                    <a:pt x="120" y="21"/>
                    <a:pt x="122" y="15"/>
                    <a:pt x="119" y="13"/>
                  </a:cubicBezTo>
                  <a:cubicBezTo>
                    <a:pt x="116" y="11"/>
                    <a:pt x="113" y="8"/>
                    <a:pt x="112" y="5"/>
                  </a:cubicBezTo>
                  <a:cubicBezTo>
                    <a:pt x="112" y="2"/>
                    <a:pt x="108" y="0"/>
                    <a:pt x="108" y="0"/>
                  </a:cubicBezTo>
                  <a:cubicBezTo>
                    <a:pt x="104" y="0"/>
                    <a:pt x="104" y="0"/>
                    <a:pt x="104" y="0"/>
                  </a:cubicBezTo>
                  <a:cubicBezTo>
                    <a:pt x="104" y="0"/>
                    <a:pt x="101" y="7"/>
                    <a:pt x="99" y="8"/>
                  </a:cubicBezTo>
                  <a:cubicBezTo>
                    <a:pt x="97" y="9"/>
                    <a:pt x="91" y="11"/>
                    <a:pt x="88" y="13"/>
                  </a:cubicBezTo>
                  <a:cubicBezTo>
                    <a:pt x="85" y="15"/>
                    <a:pt x="76" y="10"/>
                    <a:pt x="71" y="10"/>
                  </a:cubicBezTo>
                  <a:cubicBezTo>
                    <a:pt x="66" y="10"/>
                    <a:pt x="63" y="15"/>
                    <a:pt x="65" y="16"/>
                  </a:cubicBezTo>
                  <a:cubicBezTo>
                    <a:pt x="68" y="17"/>
                    <a:pt x="67" y="27"/>
                    <a:pt x="67" y="27"/>
                  </a:cubicBezTo>
                  <a:cubicBezTo>
                    <a:pt x="67" y="27"/>
                    <a:pt x="70" y="38"/>
                    <a:pt x="74" y="37"/>
                  </a:cubicBezTo>
                  <a:cubicBezTo>
                    <a:pt x="78" y="36"/>
                    <a:pt x="83" y="41"/>
                    <a:pt x="79" y="42"/>
                  </a:cubicBezTo>
                  <a:cubicBezTo>
                    <a:pt x="76" y="43"/>
                    <a:pt x="74" y="47"/>
                    <a:pt x="73" y="51"/>
                  </a:cubicBezTo>
                  <a:cubicBezTo>
                    <a:pt x="73" y="54"/>
                    <a:pt x="74" y="59"/>
                    <a:pt x="71" y="59"/>
                  </a:cubicBezTo>
                  <a:cubicBezTo>
                    <a:pt x="68" y="59"/>
                    <a:pt x="66" y="60"/>
                    <a:pt x="66" y="65"/>
                  </a:cubicBezTo>
                  <a:cubicBezTo>
                    <a:pt x="66" y="70"/>
                    <a:pt x="60" y="69"/>
                    <a:pt x="59" y="71"/>
                  </a:cubicBezTo>
                  <a:cubicBezTo>
                    <a:pt x="58" y="72"/>
                    <a:pt x="56" y="81"/>
                    <a:pt x="55" y="83"/>
                  </a:cubicBezTo>
                  <a:cubicBezTo>
                    <a:pt x="53" y="84"/>
                    <a:pt x="46" y="84"/>
                    <a:pt x="45" y="88"/>
                  </a:cubicBezTo>
                  <a:cubicBezTo>
                    <a:pt x="45" y="92"/>
                    <a:pt x="41" y="97"/>
                    <a:pt x="39" y="97"/>
                  </a:cubicBezTo>
                  <a:cubicBezTo>
                    <a:pt x="37" y="96"/>
                    <a:pt x="33" y="95"/>
                    <a:pt x="31" y="97"/>
                  </a:cubicBezTo>
                  <a:cubicBezTo>
                    <a:pt x="30" y="100"/>
                    <a:pt x="24" y="95"/>
                    <a:pt x="23" y="96"/>
                  </a:cubicBezTo>
                  <a:cubicBezTo>
                    <a:pt x="22" y="98"/>
                    <a:pt x="15" y="104"/>
                    <a:pt x="15" y="107"/>
                  </a:cubicBezTo>
                  <a:cubicBezTo>
                    <a:pt x="15" y="111"/>
                    <a:pt x="22" y="111"/>
                    <a:pt x="22" y="115"/>
                  </a:cubicBezTo>
                  <a:cubicBezTo>
                    <a:pt x="21" y="120"/>
                    <a:pt x="24" y="124"/>
                    <a:pt x="27" y="127"/>
                  </a:cubicBezTo>
                  <a:cubicBezTo>
                    <a:pt x="29" y="129"/>
                    <a:pt x="32" y="134"/>
                    <a:pt x="31" y="137"/>
                  </a:cubicBezTo>
                  <a:cubicBezTo>
                    <a:pt x="29" y="140"/>
                    <a:pt x="26" y="140"/>
                    <a:pt x="22" y="139"/>
                  </a:cubicBezTo>
                  <a:cubicBezTo>
                    <a:pt x="18" y="138"/>
                    <a:pt x="19" y="141"/>
                    <a:pt x="11" y="140"/>
                  </a:cubicBezTo>
                  <a:cubicBezTo>
                    <a:pt x="4" y="138"/>
                    <a:pt x="4" y="144"/>
                    <a:pt x="1" y="147"/>
                  </a:cubicBezTo>
                  <a:cubicBezTo>
                    <a:pt x="1" y="147"/>
                    <a:pt x="1" y="147"/>
                    <a:pt x="0" y="148"/>
                  </a:cubicBezTo>
                  <a:cubicBezTo>
                    <a:pt x="4" y="150"/>
                    <a:pt x="5" y="155"/>
                    <a:pt x="11" y="157"/>
                  </a:cubicBezTo>
                  <a:cubicBezTo>
                    <a:pt x="17" y="160"/>
                    <a:pt x="23" y="153"/>
                    <a:pt x="23" y="158"/>
                  </a:cubicBezTo>
                  <a:cubicBezTo>
                    <a:pt x="23" y="163"/>
                    <a:pt x="8" y="162"/>
                    <a:pt x="8" y="163"/>
                  </a:cubicBezTo>
                  <a:cubicBezTo>
                    <a:pt x="7" y="165"/>
                    <a:pt x="23" y="184"/>
                    <a:pt x="32" y="183"/>
                  </a:cubicBezTo>
                  <a:cubicBezTo>
                    <a:pt x="40" y="181"/>
                    <a:pt x="46" y="172"/>
                    <a:pt x="43" y="171"/>
                  </a:cubicBezTo>
                  <a:cubicBezTo>
                    <a:pt x="41" y="170"/>
                    <a:pt x="45" y="164"/>
                    <a:pt x="47" y="165"/>
                  </a:cubicBezTo>
                  <a:cubicBezTo>
                    <a:pt x="49" y="166"/>
                    <a:pt x="47" y="175"/>
                    <a:pt x="50" y="177"/>
                  </a:cubicBezTo>
                  <a:cubicBezTo>
                    <a:pt x="52" y="179"/>
                    <a:pt x="51" y="182"/>
                    <a:pt x="50" y="187"/>
                  </a:cubicBezTo>
                  <a:cubicBezTo>
                    <a:pt x="48" y="192"/>
                    <a:pt x="51" y="201"/>
                    <a:pt x="52" y="206"/>
                  </a:cubicBezTo>
                  <a:cubicBezTo>
                    <a:pt x="52" y="211"/>
                    <a:pt x="56" y="219"/>
                    <a:pt x="57" y="226"/>
                  </a:cubicBezTo>
                  <a:cubicBezTo>
                    <a:pt x="58" y="234"/>
                    <a:pt x="63" y="248"/>
                    <a:pt x="68" y="257"/>
                  </a:cubicBezTo>
                  <a:cubicBezTo>
                    <a:pt x="72" y="265"/>
                    <a:pt x="76" y="282"/>
                    <a:pt x="79" y="286"/>
                  </a:cubicBezTo>
                  <a:cubicBezTo>
                    <a:pt x="82" y="290"/>
                    <a:pt x="89" y="302"/>
                    <a:pt x="89" y="309"/>
                  </a:cubicBezTo>
                  <a:cubicBezTo>
                    <a:pt x="89" y="317"/>
                    <a:pt x="97" y="327"/>
                    <a:pt x="100" y="329"/>
                  </a:cubicBezTo>
                  <a:cubicBezTo>
                    <a:pt x="103" y="331"/>
                    <a:pt x="109" y="327"/>
                    <a:pt x="111" y="322"/>
                  </a:cubicBezTo>
                  <a:cubicBezTo>
                    <a:pt x="112" y="318"/>
                    <a:pt x="121" y="316"/>
                    <a:pt x="121" y="312"/>
                  </a:cubicBezTo>
                  <a:cubicBezTo>
                    <a:pt x="122" y="308"/>
                    <a:pt x="123" y="305"/>
                    <a:pt x="126" y="304"/>
                  </a:cubicBezTo>
                  <a:cubicBezTo>
                    <a:pt x="129" y="304"/>
                    <a:pt x="129" y="301"/>
                    <a:pt x="129" y="296"/>
                  </a:cubicBezTo>
                  <a:cubicBezTo>
                    <a:pt x="129" y="292"/>
                    <a:pt x="129" y="286"/>
                    <a:pt x="132" y="282"/>
                  </a:cubicBezTo>
                  <a:cubicBezTo>
                    <a:pt x="135" y="278"/>
                    <a:pt x="135" y="268"/>
                    <a:pt x="134" y="264"/>
                  </a:cubicBezTo>
                  <a:cubicBezTo>
                    <a:pt x="132" y="259"/>
                    <a:pt x="133" y="254"/>
                    <a:pt x="134" y="249"/>
                  </a:cubicBezTo>
                  <a:cubicBezTo>
                    <a:pt x="136" y="245"/>
                    <a:pt x="135" y="240"/>
                    <a:pt x="139" y="240"/>
                  </a:cubicBezTo>
                  <a:cubicBezTo>
                    <a:pt x="142" y="240"/>
                    <a:pt x="146" y="237"/>
                    <a:pt x="150" y="232"/>
                  </a:cubicBezTo>
                  <a:cubicBezTo>
                    <a:pt x="153" y="228"/>
                    <a:pt x="163" y="222"/>
                    <a:pt x="167" y="219"/>
                  </a:cubicBezTo>
                  <a:cubicBezTo>
                    <a:pt x="171" y="216"/>
                    <a:pt x="182" y="206"/>
                    <a:pt x="185" y="200"/>
                  </a:cubicBezTo>
                  <a:cubicBezTo>
                    <a:pt x="188" y="195"/>
                    <a:pt x="198" y="193"/>
                    <a:pt x="202" y="189"/>
                  </a:cubicBezTo>
                  <a:cubicBezTo>
                    <a:pt x="207" y="184"/>
                    <a:pt x="205" y="182"/>
                    <a:pt x="206" y="177"/>
                  </a:cubicBezTo>
                  <a:cubicBezTo>
                    <a:pt x="207" y="172"/>
                    <a:pt x="221" y="170"/>
                    <a:pt x="226" y="170"/>
                  </a:cubicBezTo>
                  <a:cubicBezTo>
                    <a:pt x="227" y="170"/>
                    <a:pt x="228" y="170"/>
                    <a:pt x="229" y="170"/>
                  </a:cubicBezTo>
                  <a:cubicBezTo>
                    <a:pt x="229" y="162"/>
                    <a:pt x="226" y="153"/>
                    <a:pt x="225" y="14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6" name="Freeform 50">
              <a:extLst>
                <a:ext uri="{FF2B5EF4-FFF2-40B4-BE49-F238E27FC236}">
                  <a16:creationId xmlns="" xmlns:a16="http://schemas.microsoft.com/office/drawing/2014/main" id="{B8A099FD-EDAB-4CD9-AB84-8D48627E43A4}"/>
                </a:ext>
              </a:extLst>
            </p:cNvPr>
            <p:cNvSpPr>
              <a:spLocks/>
            </p:cNvSpPr>
            <p:nvPr/>
          </p:nvSpPr>
          <p:spPr bwMode="auto">
            <a:xfrm>
              <a:off x="6321425" y="1855788"/>
              <a:ext cx="752475" cy="322263"/>
            </a:xfrm>
            <a:custGeom>
              <a:avLst/>
              <a:gdLst>
                <a:gd name="T0" fmla="*/ 329 w 355"/>
                <a:gd name="T1" fmla="*/ 65 h 152"/>
                <a:gd name="T2" fmla="*/ 306 w 355"/>
                <a:gd name="T3" fmla="*/ 63 h 152"/>
                <a:gd name="T4" fmla="*/ 308 w 355"/>
                <a:gd name="T5" fmla="*/ 51 h 152"/>
                <a:gd name="T6" fmla="*/ 309 w 355"/>
                <a:gd name="T7" fmla="*/ 32 h 152"/>
                <a:gd name="T8" fmla="*/ 286 w 355"/>
                <a:gd name="T9" fmla="*/ 30 h 152"/>
                <a:gd name="T10" fmla="*/ 268 w 355"/>
                <a:gd name="T11" fmla="*/ 39 h 152"/>
                <a:gd name="T12" fmla="*/ 238 w 355"/>
                <a:gd name="T13" fmla="*/ 43 h 152"/>
                <a:gd name="T14" fmla="*/ 218 w 355"/>
                <a:gd name="T15" fmla="*/ 34 h 152"/>
                <a:gd name="T16" fmla="*/ 200 w 355"/>
                <a:gd name="T17" fmla="*/ 27 h 152"/>
                <a:gd name="T18" fmla="*/ 179 w 355"/>
                <a:gd name="T19" fmla="*/ 26 h 152"/>
                <a:gd name="T20" fmla="*/ 161 w 355"/>
                <a:gd name="T21" fmla="*/ 27 h 152"/>
                <a:gd name="T22" fmla="*/ 153 w 355"/>
                <a:gd name="T23" fmla="*/ 12 h 152"/>
                <a:gd name="T24" fmla="*/ 133 w 355"/>
                <a:gd name="T25" fmla="*/ 5 h 152"/>
                <a:gd name="T26" fmla="*/ 118 w 355"/>
                <a:gd name="T27" fmla="*/ 0 h 152"/>
                <a:gd name="T28" fmla="*/ 108 w 355"/>
                <a:gd name="T29" fmla="*/ 8 h 152"/>
                <a:gd name="T30" fmla="*/ 107 w 355"/>
                <a:gd name="T31" fmla="*/ 23 h 152"/>
                <a:gd name="T32" fmla="*/ 98 w 355"/>
                <a:gd name="T33" fmla="*/ 34 h 152"/>
                <a:gd name="T34" fmla="*/ 81 w 355"/>
                <a:gd name="T35" fmla="*/ 33 h 152"/>
                <a:gd name="T36" fmla="*/ 68 w 355"/>
                <a:gd name="T37" fmla="*/ 23 h 152"/>
                <a:gd name="T38" fmla="*/ 44 w 355"/>
                <a:gd name="T39" fmla="*/ 21 h 152"/>
                <a:gd name="T40" fmla="*/ 29 w 355"/>
                <a:gd name="T41" fmla="*/ 30 h 152"/>
                <a:gd name="T42" fmla="*/ 10 w 355"/>
                <a:gd name="T43" fmla="*/ 39 h 152"/>
                <a:gd name="T44" fmla="*/ 0 w 355"/>
                <a:gd name="T45" fmla="*/ 43 h 152"/>
                <a:gd name="T46" fmla="*/ 9 w 355"/>
                <a:gd name="T47" fmla="*/ 55 h 152"/>
                <a:gd name="T48" fmla="*/ 29 w 355"/>
                <a:gd name="T49" fmla="*/ 68 h 152"/>
                <a:gd name="T50" fmla="*/ 34 w 355"/>
                <a:gd name="T51" fmla="*/ 88 h 152"/>
                <a:gd name="T52" fmla="*/ 57 w 355"/>
                <a:gd name="T53" fmla="*/ 103 h 152"/>
                <a:gd name="T54" fmla="*/ 72 w 355"/>
                <a:gd name="T55" fmla="*/ 114 h 152"/>
                <a:gd name="T56" fmla="*/ 88 w 355"/>
                <a:gd name="T57" fmla="*/ 135 h 152"/>
                <a:gd name="T58" fmla="*/ 129 w 355"/>
                <a:gd name="T59" fmla="*/ 137 h 152"/>
                <a:gd name="T60" fmla="*/ 162 w 355"/>
                <a:gd name="T61" fmla="*/ 144 h 152"/>
                <a:gd name="T62" fmla="*/ 182 w 355"/>
                <a:gd name="T63" fmla="*/ 151 h 152"/>
                <a:gd name="T64" fmla="*/ 227 w 355"/>
                <a:gd name="T65" fmla="*/ 140 h 152"/>
                <a:gd name="T66" fmla="*/ 261 w 355"/>
                <a:gd name="T67" fmla="*/ 121 h 152"/>
                <a:gd name="T68" fmla="*/ 269 w 355"/>
                <a:gd name="T69" fmla="*/ 105 h 152"/>
                <a:gd name="T70" fmla="*/ 304 w 355"/>
                <a:gd name="T71" fmla="*/ 98 h 152"/>
                <a:gd name="T72" fmla="*/ 328 w 355"/>
                <a:gd name="T73" fmla="*/ 83 h 152"/>
                <a:gd name="T74" fmla="*/ 354 w 355"/>
                <a:gd name="T75" fmla="*/ 7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5" h="152">
                  <a:moveTo>
                    <a:pt x="340" y="63"/>
                  </a:moveTo>
                  <a:cubicBezTo>
                    <a:pt x="336" y="59"/>
                    <a:pt x="330" y="61"/>
                    <a:pt x="329" y="65"/>
                  </a:cubicBezTo>
                  <a:cubicBezTo>
                    <a:pt x="327" y="69"/>
                    <a:pt x="324" y="63"/>
                    <a:pt x="318" y="63"/>
                  </a:cubicBezTo>
                  <a:cubicBezTo>
                    <a:pt x="311" y="63"/>
                    <a:pt x="311" y="67"/>
                    <a:pt x="306" y="63"/>
                  </a:cubicBezTo>
                  <a:cubicBezTo>
                    <a:pt x="302" y="58"/>
                    <a:pt x="308" y="57"/>
                    <a:pt x="308" y="57"/>
                  </a:cubicBezTo>
                  <a:cubicBezTo>
                    <a:pt x="308" y="51"/>
                    <a:pt x="308" y="51"/>
                    <a:pt x="308" y="51"/>
                  </a:cubicBezTo>
                  <a:cubicBezTo>
                    <a:pt x="318" y="33"/>
                    <a:pt x="318" y="33"/>
                    <a:pt x="318" y="33"/>
                  </a:cubicBezTo>
                  <a:cubicBezTo>
                    <a:pt x="315" y="32"/>
                    <a:pt x="311" y="32"/>
                    <a:pt x="309" y="32"/>
                  </a:cubicBezTo>
                  <a:cubicBezTo>
                    <a:pt x="307" y="33"/>
                    <a:pt x="300" y="33"/>
                    <a:pt x="300" y="30"/>
                  </a:cubicBezTo>
                  <a:cubicBezTo>
                    <a:pt x="299" y="28"/>
                    <a:pt x="288" y="28"/>
                    <a:pt x="286" y="30"/>
                  </a:cubicBezTo>
                  <a:cubicBezTo>
                    <a:pt x="283" y="32"/>
                    <a:pt x="277" y="33"/>
                    <a:pt x="277" y="36"/>
                  </a:cubicBezTo>
                  <a:cubicBezTo>
                    <a:pt x="276" y="38"/>
                    <a:pt x="270" y="37"/>
                    <a:pt x="268" y="39"/>
                  </a:cubicBezTo>
                  <a:cubicBezTo>
                    <a:pt x="265" y="41"/>
                    <a:pt x="253" y="41"/>
                    <a:pt x="253" y="43"/>
                  </a:cubicBezTo>
                  <a:cubicBezTo>
                    <a:pt x="253" y="44"/>
                    <a:pt x="240" y="44"/>
                    <a:pt x="238" y="43"/>
                  </a:cubicBezTo>
                  <a:cubicBezTo>
                    <a:pt x="236" y="41"/>
                    <a:pt x="225" y="43"/>
                    <a:pt x="224" y="40"/>
                  </a:cubicBezTo>
                  <a:cubicBezTo>
                    <a:pt x="222" y="37"/>
                    <a:pt x="218" y="36"/>
                    <a:pt x="218" y="34"/>
                  </a:cubicBezTo>
                  <a:cubicBezTo>
                    <a:pt x="218" y="31"/>
                    <a:pt x="209" y="31"/>
                    <a:pt x="208" y="29"/>
                  </a:cubicBezTo>
                  <a:cubicBezTo>
                    <a:pt x="207" y="27"/>
                    <a:pt x="201" y="26"/>
                    <a:pt x="200" y="27"/>
                  </a:cubicBezTo>
                  <a:cubicBezTo>
                    <a:pt x="199" y="28"/>
                    <a:pt x="191" y="25"/>
                    <a:pt x="189" y="25"/>
                  </a:cubicBezTo>
                  <a:cubicBezTo>
                    <a:pt x="187" y="24"/>
                    <a:pt x="181" y="26"/>
                    <a:pt x="179" y="26"/>
                  </a:cubicBezTo>
                  <a:cubicBezTo>
                    <a:pt x="177" y="26"/>
                    <a:pt x="173" y="30"/>
                    <a:pt x="171" y="30"/>
                  </a:cubicBezTo>
                  <a:cubicBezTo>
                    <a:pt x="169" y="30"/>
                    <a:pt x="162" y="26"/>
                    <a:pt x="161" y="27"/>
                  </a:cubicBezTo>
                  <a:cubicBezTo>
                    <a:pt x="160" y="28"/>
                    <a:pt x="156" y="24"/>
                    <a:pt x="154" y="22"/>
                  </a:cubicBezTo>
                  <a:cubicBezTo>
                    <a:pt x="152" y="20"/>
                    <a:pt x="154" y="14"/>
                    <a:pt x="153" y="12"/>
                  </a:cubicBezTo>
                  <a:cubicBezTo>
                    <a:pt x="151" y="10"/>
                    <a:pt x="144" y="10"/>
                    <a:pt x="142" y="9"/>
                  </a:cubicBezTo>
                  <a:cubicBezTo>
                    <a:pt x="139" y="7"/>
                    <a:pt x="136" y="5"/>
                    <a:pt x="133" y="5"/>
                  </a:cubicBezTo>
                  <a:cubicBezTo>
                    <a:pt x="131" y="5"/>
                    <a:pt x="127" y="5"/>
                    <a:pt x="126" y="4"/>
                  </a:cubicBezTo>
                  <a:cubicBezTo>
                    <a:pt x="125" y="3"/>
                    <a:pt x="120" y="1"/>
                    <a:pt x="118" y="0"/>
                  </a:cubicBezTo>
                  <a:cubicBezTo>
                    <a:pt x="116" y="0"/>
                    <a:pt x="115" y="3"/>
                    <a:pt x="114" y="4"/>
                  </a:cubicBezTo>
                  <a:cubicBezTo>
                    <a:pt x="113" y="5"/>
                    <a:pt x="109" y="6"/>
                    <a:pt x="108" y="8"/>
                  </a:cubicBezTo>
                  <a:cubicBezTo>
                    <a:pt x="107" y="10"/>
                    <a:pt x="103" y="11"/>
                    <a:pt x="103" y="14"/>
                  </a:cubicBezTo>
                  <a:cubicBezTo>
                    <a:pt x="104" y="16"/>
                    <a:pt x="106" y="22"/>
                    <a:pt x="107" y="23"/>
                  </a:cubicBezTo>
                  <a:cubicBezTo>
                    <a:pt x="109" y="24"/>
                    <a:pt x="108" y="28"/>
                    <a:pt x="107" y="30"/>
                  </a:cubicBezTo>
                  <a:cubicBezTo>
                    <a:pt x="106" y="31"/>
                    <a:pt x="99" y="32"/>
                    <a:pt x="98" y="34"/>
                  </a:cubicBezTo>
                  <a:cubicBezTo>
                    <a:pt x="96" y="37"/>
                    <a:pt x="93" y="34"/>
                    <a:pt x="90" y="32"/>
                  </a:cubicBezTo>
                  <a:cubicBezTo>
                    <a:pt x="86" y="30"/>
                    <a:pt x="82" y="31"/>
                    <a:pt x="81" y="33"/>
                  </a:cubicBezTo>
                  <a:cubicBezTo>
                    <a:pt x="79" y="34"/>
                    <a:pt x="73" y="29"/>
                    <a:pt x="71" y="29"/>
                  </a:cubicBezTo>
                  <a:cubicBezTo>
                    <a:pt x="70" y="29"/>
                    <a:pt x="69" y="22"/>
                    <a:pt x="68" y="23"/>
                  </a:cubicBezTo>
                  <a:cubicBezTo>
                    <a:pt x="66" y="23"/>
                    <a:pt x="54" y="21"/>
                    <a:pt x="52" y="20"/>
                  </a:cubicBezTo>
                  <a:cubicBezTo>
                    <a:pt x="50" y="19"/>
                    <a:pt x="45" y="20"/>
                    <a:pt x="44" y="21"/>
                  </a:cubicBezTo>
                  <a:cubicBezTo>
                    <a:pt x="43" y="23"/>
                    <a:pt x="37" y="23"/>
                    <a:pt x="36" y="25"/>
                  </a:cubicBezTo>
                  <a:cubicBezTo>
                    <a:pt x="35" y="27"/>
                    <a:pt x="31" y="28"/>
                    <a:pt x="29" y="30"/>
                  </a:cubicBezTo>
                  <a:cubicBezTo>
                    <a:pt x="27" y="32"/>
                    <a:pt x="22" y="32"/>
                    <a:pt x="20" y="35"/>
                  </a:cubicBezTo>
                  <a:cubicBezTo>
                    <a:pt x="19" y="38"/>
                    <a:pt x="12" y="39"/>
                    <a:pt x="10" y="39"/>
                  </a:cubicBezTo>
                  <a:cubicBezTo>
                    <a:pt x="8" y="40"/>
                    <a:pt x="3" y="41"/>
                    <a:pt x="2" y="42"/>
                  </a:cubicBezTo>
                  <a:cubicBezTo>
                    <a:pt x="2" y="43"/>
                    <a:pt x="1" y="43"/>
                    <a:pt x="0" y="43"/>
                  </a:cubicBezTo>
                  <a:cubicBezTo>
                    <a:pt x="0" y="43"/>
                    <a:pt x="1" y="44"/>
                    <a:pt x="1" y="44"/>
                  </a:cubicBezTo>
                  <a:cubicBezTo>
                    <a:pt x="2" y="52"/>
                    <a:pt x="5" y="52"/>
                    <a:pt x="9" y="55"/>
                  </a:cubicBezTo>
                  <a:cubicBezTo>
                    <a:pt x="12" y="58"/>
                    <a:pt x="15" y="60"/>
                    <a:pt x="19" y="60"/>
                  </a:cubicBezTo>
                  <a:cubicBezTo>
                    <a:pt x="23" y="60"/>
                    <a:pt x="28" y="65"/>
                    <a:pt x="29" y="68"/>
                  </a:cubicBezTo>
                  <a:cubicBezTo>
                    <a:pt x="29" y="71"/>
                    <a:pt x="33" y="75"/>
                    <a:pt x="35" y="77"/>
                  </a:cubicBezTo>
                  <a:cubicBezTo>
                    <a:pt x="37" y="78"/>
                    <a:pt x="34" y="84"/>
                    <a:pt x="34" y="88"/>
                  </a:cubicBezTo>
                  <a:cubicBezTo>
                    <a:pt x="34" y="92"/>
                    <a:pt x="29" y="93"/>
                    <a:pt x="31" y="97"/>
                  </a:cubicBezTo>
                  <a:cubicBezTo>
                    <a:pt x="34" y="101"/>
                    <a:pt x="52" y="103"/>
                    <a:pt x="57" y="103"/>
                  </a:cubicBezTo>
                  <a:cubicBezTo>
                    <a:pt x="62" y="103"/>
                    <a:pt x="64" y="108"/>
                    <a:pt x="65" y="108"/>
                  </a:cubicBezTo>
                  <a:cubicBezTo>
                    <a:pt x="68" y="109"/>
                    <a:pt x="69" y="113"/>
                    <a:pt x="72" y="114"/>
                  </a:cubicBezTo>
                  <a:cubicBezTo>
                    <a:pt x="76" y="114"/>
                    <a:pt x="80" y="116"/>
                    <a:pt x="81" y="123"/>
                  </a:cubicBezTo>
                  <a:cubicBezTo>
                    <a:pt x="83" y="130"/>
                    <a:pt x="87" y="132"/>
                    <a:pt x="88" y="135"/>
                  </a:cubicBezTo>
                  <a:cubicBezTo>
                    <a:pt x="88" y="138"/>
                    <a:pt x="96" y="135"/>
                    <a:pt x="102" y="136"/>
                  </a:cubicBezTo>
                  <a:cubicBezTo>
                    <a:pt x="108" y="137"/>
                    <a:pt x="125" y="136"/>
                    <a:pt x="129" y="137"/>
                  </a:cubicBezTo>
                  <a:cubicBezTo>
                    <a:pt x="133" y="138"/>
                    <a:pt x="144" y="137"/>
                    <a:pt x="149" y="141"/>
                  </a:cubicBezTo>
                  <a:cubicBezTo>
                    <a:pt x="155" y="145"/>
                    <a:pt x="158" y="142"/>
                    <a:pt x="162" y="144"/>
                  </a:cubicBezTo>
                  <a:cubicBezTo>
                    <a:pt x="165" y="146"/>
                    <a:pt x="168" y="148"/>
                    <a:pt x="173" y="147"/>
                  </a:cubicBezTo>
                  <a:cubicBezTo>
                    <a:pt x="179" y="146"/>
                    <a:pt x="179" y="151"/>
                    <a:pt x="182" y="151"/>
                  </a:cubicBezTo>
                  <a:cubicBezTo>
                    <a:pt x="186" y="152"/>
                    <a:pt x="192" y="145"/>
                    <a:pt x="202" y="141"/>
                  </a:cubicBezTo>
                  <a:cubicBezTo>
                    <a:pt x="211" y="137"/>
                    <a:pt x="222" y="140"/>
                    <a:pt x="227" y="140"/>
                  </a:cubicBezTo>
                  <a:cubicBezTo>
                    <a:pt x="232" y="141"/>
                    <a:pt x="242" y="138"/>
                    <a:pt x="247" y="132"/>
                  </a:cubicBezTo>
                  <a:cubicBezTo>
                    <a:pt x="253" y="125"/>
                    <a:pt x="261" y="127"/>
                    <a:pt x="261" y="121"/>
                  </a:cubicBezTo>
                  <a:cubicBezTo>
                    <a:pt x="262" y="115"/>
                    <a:pt x="255" y="113"/>
                    <a:pt x="258" y="108"/>
                  </a:cubicBezTo>
                  <a:cubicBezTo>
                    <a:pt x="261" y="103"/>
                    <a:pt x="266" y="103"/>
                    <a:pt x="269" y="105"/>
                  </a:cubicBezTo>
                  <a:cubicBezTo>
                    <a:pt x="272" y="106"/>
                    <a:pt x="280" y="108"/>
                    <a:pt x="287" y="103"/>
                  </a:cubicBezTo>
                  <a:cubicBezTo>
                    <a:pt x="295" y="98"/>
                    <a:pt x="298" y="99"/>
                    <a:pt x="304" y="98"/>
                  </a:cubicBezTo>
                  <a:cubicBezTo>
                    <a:pt x="311" y="98"/>
                    <a:pt x="310" y="93"/>
                    <a:pt x="314" y="89"/>
                  </a:cubicBezTo>
                  <a:cubicBezTo>
                    <a:pt x="319" y="84"/>
                    <a:pt x="324" y="83"/>
                    <a:pt x="328" y="83"/>
                  </a:cubicBezTo>
                  <a:cubicBezTo>
                    <a:pt x="332" y="83"/>
                    <a:pt x="338" y="79"/>
                    <a:pt x="343" y="80"/>
                  </a:cubicBezTo>
                  <a:cubicBezTo>
                    <a:pt x="347" y="82"/>
                    <a:pt x="354" y="82"/>
                    <a:pt x="354" y="79"/>
                  </a:cubicBezTo>
                  <a:cubicBezTo>
                    <a:pt x="355" y="75"/>
                    <a:pt x="343" y="68"/>
                    <a:pt x="340" y="6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7" name="Freeform 51">
              <a:extLst>
                <a:ext uri="{FF2B5EF4-FFF2-40B4-BE49-F238E27FC236}">
                  <a16:creationId xmlns="" xmlns:a16="http://schemas.microsoft.com/office/drawing/2014/main" id="{3D15C03B-7060-48C2-9B4C-D7643FA7EF89}"/>
                </a:ext>
              </a:extLst>
            </p:cNvPr>
            <p:cNvSpPr>
              <a:spLocks/>
            </p:cNvSpPr>
            <p:nvPr/>
          </p:nvSpPr>
          <p:spPr bwMode="auto">
            <a:xfrm>
              <a:off x="5057775" y="2420938"/>
              <a:ext cx="12700" cy="31750"/>
            </a:xfrm>
            <a:custGeom>
              <a:avLst/>
              <a:gdLst>
                <a:gd name="T0" fmla="*/ 2 w 6"/>
                <a:gd name="T1" fmla="*/ 0 h 15"/>
                <a:gd name="T2" fmla="*/ 0 w 6"/>
                <a:gd name="T3" fmla="*/ 8 h 15"/>
                <a:gd name="T4" fmla="*/ 4 w 6"/>
                <a:gd name="T5" fmla="*/ 15 h 15"/>
                <a:gd name="T6" fmla="*/ 5 w 6"/>
                <a:gd name="T7" fmla="*/ 2 h 15"/>
                <a:gd name="T8" fmla="*/ 6 w 6"/>
                <a:gd name="T9" fmla="*/ 0 h 15"/>
                <a:gd name="T10" fmla="*/ 2 w 6"/>
                <a:gd name="T11" fmla="*/ 0 h 15"/>
              </a:gdLst>
              <a:ahLst/>
              <a:cxnLst>
                <a:cxn ang="0">
                  <a:pos x="T0" y="T1"/>
                </a:cxn>
                <a:cxn ang="0">
                  <a:pos x="T2" y="T3"/>
                </a:cxn>
                <a:cxn ang="0">
                  <a:pos x="T4" y="T5"/>
                </a:cxn>
                <a:cxn ang="0">
                  <a:pos x="T6" y="T7"/>
                </a:cxn>
                <a:cxn ang="0">
                  <a:pos x="T8" y="T9"/>
                </a:cxn>
                <a:cxn ang="0">
                  <a:pos x="T10" y="T11"/>
                </a:cxn>
              </a:cxnLst>
              <a:rect l="0" t="0" r="r" b="b"/>
              <a:pathLst>
                <a:path w="6" h="15">
                  <a:moveTo>
                    <a:pt x="2" y="0"/>
                  </a:moveTo>
                  <a:cubicBezTo>
                    <a:pt x="1" y="1"/>
                    <a:pt x="0" y="7"/>
                    <a:pt x="0" y="8"/>
                  </a:cubicBezTo>
                  <a:cubicBezTo>
                    <a:pt x="0" y="9"/>
                    <a:pt x="1" y="12"/>
                    <a:pt x="4" y="15"/>
                  </a:cubicBezTo>
                  <a:cubicBezTo>
                    <a:pt x="5" y="10"/>
                    <a:pt x="5" y="4"/>
                    <a:pt x="5" y="2"/>
                  </a:cubicBezTo>
                  <a:cubicBezTo>
                    <a:pt x="5" y="1"/>
                    <a:pt x="6" y="1"/>
                    <a:pt x="6" y="0"/>
                  </a:cubicBezTo>
                  <a:cubicBezTo>
                    <a:pt x="4" y="0"/>
                    <a:pt x="3" y="0"/>
                    <a:pt x="2" y="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8" name="Freeform 52">
              <a:extLst>
                <a:ext uri="{FF2B5EF4-FFF2-40B4-BE49-F238E27FC236}">
                  <a16:creationId xmlns="" xmlns:a16="http://schemas.microsoft.com/office/drawing/2014/main" id="{AEEE692D-8958-4679-8661-94F8EC1E524D}"/>
                </a:ext>
              </a:extLst>
            </p:cNvPr>
            <p:cNvSpPr>
              <a:spLocks/>
            </p:cNvSpPr>
            <p:nvPr/>
          </p:nvSpPr>
          <p:spPr bwMode="auto">
            <a:xfrm>
              <a:off x="5035550" y="2400301"/>
              <a:ext cx="36513" cy="100013"/>
            </a:xfrm>
            <a:custGeom>
              <a:avLst/>
              <a:gdLst>
                <a:gd name="T0" fmla="*/ 8 w 17"/>
                <a:gd name="T1" fmla="*/ 46 h 47"/>
                <a:gd name="T2" fmla="*/ 9 w 17"/>
                <a:gd name="T3" fmla="*/ 47 h 47"/>
                <a:gd name="T4" fmla="*/ 13 w 17"/>
                <a:gd name="T5" fmla="*/ 31 h 47"/>
                <a:gd name="T6" fmla="*/ 14 w 17"/>
                <a:gd name="T7" fmla="*/ 25 h 47"/>
                <a:gd name="T8" fmla="*/ 10 w 17"/>
                <a:gd name="T9" fmla="*/ 18 h 47"/>
                <a:gd name="T10" fmla="*/ 12 w 17"/>
                <a:gd name="T11" fmla="*/ 10 h 47"/>
                <a:gd name="T12" fmla="*/ 16 w 17"/>
                <a:gd name="T13" fmla="*/ 10 h 47"/>
                <a:gd name="T14" fmla="*/ 17 w 17"/>
                <a:gd name="T15" fmla="*/ 2 h 47"/>
                <a:gd name="T16" fmla="*/ 11 w 17"/>
                <a:gd name="T17" fmla="*/ 0 h 47"/>
                <a:gd name="T18" fmla="*/ 9 w 17"/>
                <a:gd name="T19" fmla="*/ 5 h 47"/>
                <a:gd name="T20" fmla="*/ 0 w 17"/>
                <a:gd name="T21" fmla="*/ 25 h 47"/>
                <a:gd name="T22" fmla="*/ 8 w 17"/>
                <a:gd name="T23" fmla="*/ 45 h 47"/>
                <a:gd name="T24" fmla="*/ 8 w 17"/>
                <a:gd name="T25"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7">
                  <a:moveTo>
                    <a:pt x="8" y="46"/>
                  </a:moveTo>
                  <a:cubicBezTo>
                    <a:pt x="8" y="47"/>
                    <a:pt x="9" y="47"/>
                    <a:pt x="9" y="47"/>
                  </a:cubicBezTo>
                  <a:cubicBezTo>
                    <a:pt x="10" y="40"/>
                    <a:pt x="11" y="32"/>
                    <a:pt x="13" y="31"/>
                  </a:cubicBezTo>
                  <a:cubicBezTo>
                    <a:pt x="13" y="30"/>
                    <a:pt x="14" y="28"/>
                    <a:pt x="14" y="25"/>
                  </a:cubicBezTo>
                  <a:cubicBezTo>
                    <a:pt x="11" y="22"/>
                    <a:pt x="10" y="19"/>
                    <a:pt x="10" y="18"/>
                  </a:cubicBezTo>
                  <a:cubicBezTo>
                    <a:pt x="10" y="17"/>
                    <a:pt x="11" y="11"/>
                    <a:pt x="12" y="10"/>
                  </a:cubicBezTo>
                  <a:cubicBezTo>
                    <a:pt x="13" y="10"/>
                    <a:pt x="14" y="10"/>
                    <a:pt x="16" y="10"/>
                  </a:cubicBezTo>
                  <a:cubicBezTo>
                    <a:pt x="16" y="8"/>
                    <a:pt x="16" y="5"/>
                    <a:pt x="17" y="2"/>
                  </a:cubicBezTo>
                  <a:cubicBezTo>
                    <a:pt x="11" y="0"/>
                    <a:pt x="11" y="0"/>
                    <a:pt x="11" y="0"/>
                  </a:cubicBezTo>
                  <a:cubicBezTo>
                    <a:pt x="10" y="2"/>
                    <a:pt x="9" y="3"/>
                    <a:pt x="9" y="5"/>
                  </a:cubicBezTo>
                  <a:cubicBezTo>
                    <a:pt x="8" y="11"/>
                    <a:pt x="3" y="21"/>
                    <a:pt x="0" y="25"/>
                  </a:cubicBezTo>
                  <a:cubicBezTo>
                    <a:pt x="8" y="45"/>
                    <a:pt x="8" y="45"/>
                    <a:pt x="8" y="45"/>
                  </a:cubicBezTo>
                  <a:lnTo>
                    <a:pt x="8" y="46"/>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59" name="Freeform 53">
              <a:extLst>
                <a:ext uri="{FF2B5EF4-FFF2-40B4-BE49-F238E27FC236}">
                  <a16:creationId xmlns="" xmlns:a16="http://schemas.microsoft.com/office/drawing/2014/main" id="{3E26402F-5385-478D-B3AE-2D36F0FE0B08}"/>
                </a:ext>
              </a:extLst>
            </p:cNvPr>
            <p:cNvSpPr>
              <a:spLocks/>
            </p:cNvSpPr>
            <p:nvPr/>
          </p:nvSpPr>
          <p:spPr bwMode="auto">
            <a:xfrm>
              <a:off x="5054600" y="2398713"/>
              <a:ext cx="101600" cy="111125"/>
            </a:xfrm>
            <a:custGeom>
              <a:avLst/>
              <a:gdLst>
                <a:gd name="T0" fmla="*/ 44 w 48"/>
                <a:gd name="T1" fmla="*/ 0 h 53"/>
                <a:gd name="T2" fmla="*/ 30 w 48"/>
                <a:gd name="T3" fmla="*/ 7 h 53"/>
                <a:gd name="T4" fmla="*/ 19 w 48"/>
                <a:gd name="T5" fmla="*/ 13 h 53"/>
                <a:gd name="T6" fmla="*/ 9 w 48"/>
                <a:gd name="T7" fmla="*/ 7 h 53"/>
                <a:gd name="T8" fmla="*/ 8 w 48"/>
                <a:gd name="T9" fmla="*/ 3 h 53"/>
                <a:gd name="T10" fmla="*/ 8 w 48"/>
                <a:gd name="T11" fmla="*/ 3 h 53"/>
                <a:gd name="T12" fmla="*/ 6 w 48"/>
                <a:gd name="T13" fmla="*/ 13 h 53"/>
                <a:gd name="T14" fmla="*/ 4 w 48"/>
                <a:gd name="T15" fmla="*/ 32 h 53"/>
                <a:gd name="T16" fmla="*/ 0 w 48"/>
                <a:gd name="T17" fmla="*/ 48 h 53"/>
                <a:gd name="T18" fmla="*/ 10 w 48"/>
                <a:gd name="T19" fmla="*/ 52 h 53"/>
                <a:gd name="T20" fmla="*/ 19 w 48"/>
                <a:gd name="T21" fmla="*/ 46 h 53"/>
                <a:gd name="T22" fmla="*/ 26 w 48"/>
                <a:gd name="T23" fmla="*/ 42 h 53"/>
                <a:gd name="T24" fmla="*/ 33 w 48"/>
                <a:gd name="T25" fmla="*/ 37 h 53"/>
                <a:gd name="T26" fmla="*/ 24 w 48"/>
                <a:gd name="T27" fmla="*/ 27 h 53"/>
                <a:gd name="T28" fmla="*/ 35 w 48"/>
                <a:gd name="T29" fmla="*/ 20 h 53"/>
                <a:gd name="T30" fmla="*/ 47 w 48"/>
                <a:gd name="T31" fmla="*/ 17 h 53"/>
                <a:gd name="T32" fmla="*/ 48 w 48"/>
                <a:gd name="T33" fmla="*/ 17 h 53"/>
                <a:gd name="T34" fmla="*/ 45 w 48"/>
                <a:gd name="T35" fmla="*/ 6 h 53"/>
                <a:gd name="T36" fmla="*/ 44 w 48"/>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3">
                  <a:moveTo>
                    <a:pt x="44" y="0"/>
                  </a:moveTo>
                  <a:cubicBezTo>
                    <a:pt x="37" y="4"/>
                    <a:pt x="31" y="7"/>
                    <a:pt x="30" y="7"/>
                  </a:cubicBezTo>
                  <a:cubicBezTo>
                    <a:pt x="27" y="7"/>
                    <a:pt x="19" y="13"/>
                    <a:pt x="19" y="13"/>
                  </a:cubicBezTo>
                  <a:cubicBezTo>
                    <a:pt x="9" y="7"/>
                    <a:pt x="9" y="7"/>
                    <a:pt x="9" y="7"/>
                  </a:cubicBezTo>
                  <a:cubicBezTo>
                    <a:pt x="8" y="3"/>
                    <a:pt x="8" y="3"/>
                    <a:pt x="8" y="3"/>
                  </a:cubicBezTo>
                  <a:cubicBezTo>
                    <a:pt x="8" y="3"/>
                    <a:pt x="8" y="3"/>
                    <a:pt x="8" y="3"/>
                  </a:cubicBezTo>
                  <a:cubicBezTo>
                    <a:pt x="7" y="7"/>
                    <a:pt x="7" y="12"/>
                    <a:pt x="6" y="13"/>
                  </a:cubicBezTo>
                  <a:cubicBezTo>
                    <a:pt x="6" y="16"/>
                    <a:pt x="6" y="29"/>
                    <a:pt x="4" y="32"/>
                  </a:cubicBezTo>
                  <a:cubicBezTo>
                    <a:pt x="2" y="33"/>
                    <a:pt x="1" y="41"/>
                    <a:pt x="0" y="48"/>
                  </a:cubicBezTo>
                  <a:cubicBezTo>
                    <a:pt x="4" y="50"/>
                    <a:pt x="8" y="52"/>
                    <a:pt x="10" y="52"/>
                  </a:cubicBezTo>
                  <a:cubicBezTo>
                    <a:pt x="14" y="53"/>
                    <a:pt x="19" y="48"/>
                    <a:pt x="19" y="46"/>
                  </a:cubicBezTo>
                  <a:cubicBezTo>
                    <a:pt x="19" y="43"/>
                    <a:pt x="23" y="42"/>
                    <a:pt x="26" y="42"/>
                  </a:cubicBezTo>
                  <a:cubicBezTo>
                    <a:pt x="30" y="42"/>
                    <a:pt x="30" y="38"/>
                    <a:pt x="33" y="37"/>
                  </a:cubicBezTo>
                  <a:cubicBezTo>
                    <a:pt x="35" y="36"/>
                    <a:pt x="27" y="28"/>
                    <a:pt x="24" y="27"/>
                  </a:cubicBezTo>
                  <a:cubicBezTo>
                    <a:pt x="22" y="26"/>
                    <a:pt x="27" y="21"/>
                    <a:pt x="35" y="20"/>
                  </a:cubicBezTo>
                  <a:cubicBezTo>
                    <a:pt x="44" y="20"/>
                    <a:pt x="42" y="17"/>
                    <a:pt x="47" y="17"/>
                  </a:cubicBezTo>
                  <a:cubicBezTo>
                    <a:pt x="47" y="17"/>
                    <a:pt x="47" y="17"/>
                    <a:pt x="48" y="17"/>
                  </a:cubicBezTo>
                  <a:cubicBezTo>
                    <a:pt x="47" y="13"/>
                    <a:pt x="46" y="8"/>
                    <a:pt x="45" y="6"/>
                  </a:cubicBezTo>
                  <a:cubicBezTo>
                    <a:pt x="45" y="4"/>
                    <a:pt x="44" y="2"/>
                    <a:pt x="44" y="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0" name="Freeform 54">
              <a:extLst>
                <a:ext uri="{FF2B5EF4-FFF2-40B4-BE49-F238E27FC236}">
                  <a16:creationId xmlns="" xmlns:a16="http://schemas.microsoft.com/office/drawing/2014/main" id="{04A9986D-3455-430D-9BB3-D622CB4C0793}"/>
                </a:ext>
              </a:extLst>
            </p:cNvPr>
            <p:cNvSpPr>
              <a:spLocks/>
            </p:cNvSpPr>
            <p:nvPr/>
          </p:nvSpPr>
          <p:spPr bwMode="auto">
            <a:xfrm>
              <a:off x="5889625" y="2125663"/>
              <a:ext cx="260350" cy="114300"/>
            </a:xfrm>
            <a:custGeom>
              <a:avLst/>
              <a:gdLst>
                <a:gd name="T0" fmla="*/ 114 w 123"/>
                <a:gd name="T1" fmla="*/ 11 h 54"/>
                <a:gd name="T2" fmla="*/ 103 w 123"/>
                <a:gd name="T3" fmla="*/ 8 h 54"/>
                <a:gd name="T4" fmla="*/ 74 w 123"/>
                <a:gd name="T5" fmla="*/ 6 h 54"/>
                <a:gd name="T6" fmla="*/ 59 w 123"/>
                <a:gd name="T7" fmla="*/ 2 h 54"/>
                <a:gd name="T8" fmla="*/ 47 w 123"/>
                <a:gd name="T9" fmla="*/ 6 h 54"/>
                <a:gd name="T10" fmla="*/ 37 w 123"/>
                <a:gd name="T11" fmla="*/ 8 h 54"/>
                <a:gd name="T12" fmla="*/ 22 w 123"/>
                <a:gd name="T13" fmla="*/ 8 h 54"/>
                <a:gd name="T14" fmla="*/ 15 w 123"/>
                <a:gd name="T15" fmla="*/ 16 h 54"/>
                <a:gd name="T16" fmla="*/ 12 w 123"/>
                <a:gd name="T17" fmla="*/ 22 h 54"/>
                <a:gd name="T18" fmla="*/ 16 w 123"/>
                <a:gd name="T19" fmla="*/ 26 h 54"/>
                <a:gd name="T20" fmla="*/ 25 w 123"/>
                <a:gd name="T21" fmla="*/ 26 h 54"/>
                <a:gd name="T22" fmla="*/ 40 w 123"/>
                <a:gd name="T23" fmla="*/ 33 h 54"/>
                <a:gd name="T24" fmla="*/ 35 w 123"/>
                <a:gd name="T25" fmla="*/ 38 h 54"/>
                <a:gd name="T26" fmla="*/ 25 w 123"/>
                <a:gd name="T27" fmla="*/ 40 h 54"/>
                <a:gd name="T28" fmla="*/ 8 w 123"/>
                <a:gd name="T29" fmla="*/ 42 h 54"/>
                <a:gd name="T30" fmla="*/ 0 w 123"/>
                <a:gd name="T31" fmla="*/ 49 h 54"/>
                <a:gd name="T32" fmla="*/ 16 w 123"/>
                <a:gd name="T33" fmla="*/ 50 h 54"/>
                <a:gd name="T34" fmla="*/ 26 w 123"/>
                <a:gd name="T35" fmla="*/ 51 h 54"/>
                <a:gd name="T36" fmla="*/ 36 w 123"/>
                <a:gd name="T37" fmla="*/ 53 h 54"/>
                <a:gd name="T38" fmla="*/ 51 w 123"/>
                <a:gd name="T39" fmla="*/ 52 h 54"/>
                <a:gd name="T40" fmla="*/ 52 w 123"/>
                <a:gd name="T41" fmla="*/ 46 h 54"/>
                <a:gd name="T42" fmla="*/ 57 w 123"/>
                <a:gd name="T43" fmla="*/ 43 h 54"/>
                <a:gd name="T44" fmla="*/ 64 w 123"/>
                <a:gd name="T45" fmla="*/ 39 h 54"/>
                <a:gd name="T46" fmla="*/ 70 w 123"/>
                <a:gd name="T47" fmla="*/ 37 h 54"/>
                <a:gd name="T48" fmla="*/ 77 w 123"/>
                <a:gd name="T49" fmla="*/ 39 h 54"/>
                <a:gd name="T50" fmla="*/ 84 w 123"/>
                <a:gd name="T51" fmla="*/ 35 h 54"/>
                <a:gd name="T52" fmla="*/ 94 w 123"/>
                <a:gd name="T53" fmla="*/ 32 h 54"/>
                <a:gd name="T54" fmla="*/ 103 w 123"/>
                <a:gd name="T55" fmla="*/ 27 h 54"/>
                <a:gd name="T56" fmla="*/ 112 w 123"/>
                <a:gd name="T57" fmla="*/ 22 h 54"/>
                <a:gd name="T58" fmla="*/ 122 w 123"/>
                <a:gd name="T59" fmla="*/ 17 h 54"/>
                <a:gd name="T60" fmla="*/ 123 w 123"/>
                <a:gd name="T61" fmla="*/ 14 h 54"/>
                <a:gd name="T62" fmla="*/ 114 w 123"/>
                <a:gd name="T63"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54">
                  <a:moveTo>
                    <a:pt x="114" y="11"/>
                  </a:moveTo>
                  <a:cubicBezTo>
                    <a:pt x="109" y="6"/>
                    <a:pt x="108" y="9"/>
                    <a:pt x="103" y="8"/>
                  </a:cubicBezTo>
                  <a:cubicBezTo>
                    <a:pt x="98" y="6"/>
                    <a:pt x="78" y="4"/>
                    <a:pt x="74" y="6"/>
                  </a:cubicBezTo>
                  <a:cubicBezTo>
                    <a:pt x="70" y="8"/>
                    <a:pt x="62" y="3"/>
                    <a:pt x="59" y="2"/>
                  </a:cubicBezTo>
                  <a:cubicBezTo>
                    <a:pt x="56" y="0"/>
                    <a:pt x="48" y="2"/>
                    <a:pt x="47" y="6"/>
                  </a:cubicBezTo>
                  <a:cubicBezTo>
                    <a:pt x="47" y="11"/>
                    <a:pt x="43" y="11"/>
                    <a:pt x="37" y="8"/>
                  </a:cubicBezTo>
                  <a:cubicBezTo>
                    <a:pt x="31" y="5"/>
                    <a:pt x="22" y="5"/>
                    <a:pt x="22" y="8"/>
                  </a:cubicBezTo>
                  <a:cubicBezTo>
                    <a:pt x="22" y="12"/>
                    <a:pt x="17" y="15"/>
                    <a:pt x="15" y="16"/>
                  </a:cubicBezTo>
                  <a:cubicBezTo>
                    <a:pt x="14" y="16"/>
                    <a:pt x="13" y="19"/>
                    <a:pt x="12" y="22"/>
                  </a:cubicBezTo>
                  <a:cubicBezTo>
                    <a:pt x="13" y="23"/>
                    <a:pt x="15" y="24"/>
                    <a:pt x="16" y="26"/>
                  </a:cubicBezTo>
                  <a:cubicBezTo>
                    <a:pt x="18" y="29"/>
                    <a:pt x="24" y="28"/>
                    <a:pt x="25" y="26"/>
                  </a:cubicBezTo>
                  <a:cubicBezTo>
                    <a:pt x="26" y="23"/>
                    <a:pt x="35" y="28"/>
                    <a:pt x="40" y="33"/>
                  </a:cubicBezTo>
                  <a:cubicBezTo>
                    <a:pt x="46" y="37"/>
                    <a:pt x="38" y="34"/>
                    <a:pt x="35" y="38"/>
                  </a:cubicBezTo>
                  <a:cubicBezTo>
                    <a:pt x="33" y="43"/>
                    <a:pt x="26" y="38"/>
                    <a:pt x="25" y="40"/>
                  </a:cubicBezTo>
                  <a:cubicBezTo>
                    <a:pt x="23" y="42"/>
                    <a:pt x="11" y="43"/>
                    <a:pt x="8" y="42"/>
                  </a:cubicBezTo>
                  <a:cubicBezTo>
                    <a:pt x="5" y="42"/>
                    <a:pt x="0" y="47"/>
                    <a:pt x="0" y="49"/>
                  </a:cubicBezTo>
                  <a:cubicBezTo>
                    <a:pt x="1" y="51"/>
                    <a:pt x="12" y="48"/>
                    <a:pt x="16" y="50"/>
                  </a:cubicBezTo>
                  <a:cubicBezTo>
                    <a:pt x="20" y="53"/>
                    <a:pt x="24" y="48"/>
                    <a:pt x="26" y="51"/>
                  </a:cubicBezTo>
                  <a:cubicBezTo>
                    <a:pt x="29" y="54"/>
                    <a:pt x="34" y="52"/>
                    <a:pt x="36" y="53"/>
                  </a:cubicBezTo>
                  <a:cubicBezTo>
                    <a:pt x="38" y="54"/>
                    <a:pt x="50" y="52"/>
                    <a:pt x="51" y="52"/>
                  </a:cubicBezTo>
                  <a:cubicBezTo>
                    <a:pt x="52" y="50"/>
                    <a:pt x="52" y="48"/>
                    <a:pt x="52" y="46"/>
                  </a:cubicBezTo>
                  <a:cubicBezTo>
                    <a:pt x="52" y="43"/>
                    <a:pt x="55" y="44"/>
                    <a:pt x="57" y="43"/>
                  </a:cubicBezTo>
                  <a:cubicBezTo>
                    <a:pt x="60" y="42"/>
                    <a:pt x="62" y="39"/>
                    <a:pt x="64" y="39"/>
                  </a:cubicBezTo>
                  <a:cubicBezTo>
                    <a:pt x="66" y="39"/>
                    <a:pt x="68" y="36"/>
                    <a:pt x="70" y="37"/>
                  </a:cubicBezTo>
                  <a:cubicBezTo>
                    <a:pt x="72" y="38"/>
                    <a:pt x="75" y="41"/>
                    <a:pt x="77" y="39"/>
                  </a:cubicBezTo>
                  <a:cubicBezTo>
                    <a:pt x="80" y="37"/>
                    <a:pt x="81" y="39"/>
                    <a:pt x="84" y="35"/>
                  </a:cubicBezTo>
                  <a:cubicBezTo>
                    <a:pt x="88" y="30"/>
                    <a:pt x="90" y="31"/>
                    <a:pt x="94" y="32"/>
                  </a:cubicBezTo>
                  <a:cubicBezTo>
                    <a:pt x="100" y="32"/>
                    <a:pt x="102" y="30"/>
                    <a:pt x="103" y="27"/>
                  </a:cubicBezTo>
                  <a:cubicBezTo>
                    <a:pt x="105" y="24"/>
                    <a:pt x="109" y="24"/>
                    <a:pt x="112" y="22"/>
                  </a:cubicBezTo>
                  <a:cubicBezTo>
                    <a:pt x="115" y="20"/>
                    <a:pt x="120" y="17"/>
                    <a:pt x="122" y="17"/>
                  </a:cubicBezTo>
                  <a:cubicBezTo>
                    <a:pt x="123" y="16"/>
                    <a:pt x="123" y="15"/>
                    <a:pt x="123" y="14"/>
                  </a:cubicBezTo>
                  <a:cubicBezTo>
                    <a:pt x="119" y="11"/>
                    <a:pt x="117" y="15"/>
                    <a:pt x="114" y="1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1" name="Freeform 55">
              <a:extLst>
                <a:ext uri="{FF2B5EF4-FFF2-40B4-BE49-F238E27FC236}">
                  <a16:creationId xmlns="" xmlns:a16="http://schemas.microsoft.com/office/drawing/2014/main" id="{BBF05E02-D2FC-4806-8DDF-0DF9B95FEDE7}"/>
                </a:ext>
              </a:extLst>
            </p:cNvPr>
            <p:cNvSpPr>
              <a:spLocks/>
            </p:cNvSpPr>
            <p:nvPr/>
          </p:nvSpPr>
          <p:spPr bwMode="auto">
            <a:xfrm>
              <a:off x="5173662" y="2111376"/>
              <a:ext cx="165100" cy="74613"/>
            </a:xfrm>
            <a:custGeom>
              <a:avLst/>
              <a:gdLst>
                <a:gd name="T0" fmla="*/ 31 w 78"/>
                <a:gd name="T1" fmla="*/ 27 h 35"/>
                <a:gd name="T2" fmla="*/ 39 w 78"/>
                <a:gd name="T3" fmla="*/ 34 h 35"/>
                <a:gd name="T4" fmla="*/ 40 w 78"/>
                <a:gd name="T5" fmla="*/ 34 h 35"/>
                <a:gd name="T6" fmla="*/ 51 w 78"/>
                <a:gd name="T7" fmla="*/ 32 h 35"/>
                <a:gd name="T8" fmla="*/ 61 w 78"/>
                <a:gd name="T9" fmla="*/ 33 h 35"/>
                <a:gd name="T10" fmla="*/ 60 w 78"/>
                <a:gd name="T11" fmla="*/ 31 h 35"/>
                <a:gd name="T12" fmla="*/ 68 w 78"/>
                <a:gd name="T13" fmla="*/ 33 h 35"/>
                <a:gd name="T14" fmla="*/ 77 w 78"/>
                <a:gd name="T15" fmla="*/ 34 h 35"/>
                <a:gd name="T16" fmla="*/ 73 w 78"/>
                <a:gd name="T17" fmla="*/ 29 h 35"/>
                <a:gd name="T18" fmla="*/ 75 w 78"/>
                <a:gd name="T19" fmla="*/ 25 h 35"/>
                <a:gd name="T20" fmla="*/ 68 w 78"/>
                <a:gd name="T21" fmla="*/ 21 h 35"/>
                <a:gd name="T22" fmla="*/ 65 w 78"/>
                <a:gd name="T23" fmla="*/ 14 h 35"/>
                <a:gd name="T24" fmla="*/ 61 w 78"/>
                <a:gd name="T25" fmla="*/ 12 h 35"/>
                <a:gd name="T26" fmla="*/ 49 w 78"/>
                <a:gd name="T27" fmla="*/ 14 h 35"/>
                <a:gd name="T28" fmla="*/ 42 w 78"/>
                <a:gd name="T29" fmla="*/ 10 h 35"/>
                <a:gd name="T30" fmla="*/ 35 w 78"/>
                <a:gd name="T31" fmla="*/ 6 h 35"/>
                <a:gd name="T32" fmla="*/ 18 w 78"/>
                <a:gd name="T33" fmla="*/ 4 h 35"/>
                <a:gd name="T34" fmla="*/ 4 w 78"/>
                <a:gd name="T35" fmla="*/ 0 h 35"/>
                <a:gd name="T36" fmla="*/ 0 w 78"/>
                <a:gd name="T37" fmla="*/ 2 h 35"/>
                <a:gd name="T38" fmla="*/ 18 w 78"/>
                <a:gd name="T39" fmla="*/ 12 h 35"/>
                <a:gd name="T40" fmla="*/ 22 w 78"/>
                <a:gd name="T41" fmla="*/ 24 h 35"/>
                <a:gd name="T42" fmla="*/ 19 w 78"/>
                <a:gd name="T43" fmla="*/ 28 h 35"/>
                <a:gd name="T44" fmla="*/ 31 w 78"/>
                <a:gd name="T4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35">
                  <a:moveTo>
                    <a:pt x="31" y="27"/>
                  </a:moveTo>
                  <a:cubicBezTo>
                    <a:pt x="35" y="26"/>
                    <a:pt x="36" y="30"/>
                    <a:pt x="39" y="34"/>
                  </a:cubicBezTo>
                  <a:cubicBezTo>
                    <a:pt x="39" y="34"/>
                    <a:pt x="39" y="34"/>
                    <a:pt x="40" y="34"/>
                  </a:cubicBezTo>
                  <a:cubicBezTo>
                    <a:pt x="44" y="34"/>
                    <a:pt x="47" y="33"/>
                    <a:pt x="51" y="32"/>
                  </a:cubicBezTo>
                  <a:cubicBezTo>
                    <a:pt x="54" y="32"/>
                    <a:pt x="58" y="32"/>
                    <a:pt x="61" y="33"/>
                  </a:cubicBezTo>
                  <a:cubicBezTo>
                    <a:pt x="60" y="32"/>
                    <a:pt x="60" y="31"/>
                    <a:pt x="60" y="31"/>
                  </a:cubicBezTo>
                  <a:cubicBezTo>
                    <a:pt x="61" y="29"/>
                    <a:pt x="66" y="31"/>
                    <a:pt x="68" y="33"/>
                  </a:cubicBezTo>
                  <a:cubicBezTo>
                    <a:pt x="70" y="35"/>
                    <a:pt x="75" y="35"/>
                    <a:pt x="77" y="34"/>
                  </a:cubicBezTo>
                  <a:cubicBezTo>
                    <a:pt x="78" y="32"/>
                    <a:pt x="74" y="30"/>
                    <a:pt x="73" y="29"/>
                  </a:cubicBezTo>
                  <a:cubicBezTo>
                    <a:pt x="73" y="28"/>
                    <a:pt x="74" y="26"/>
                    <a:pt x="75" y="25"/>
                  </a:cubicBezTo>
                  <a:cubicBezTo>
                    <a:pt x="72" y="23"/>
                    <a:pt x="69" y="21"/>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1"/>
                    <a:pt x="2" y="1"/>
                    <a:pt x="0" y="2"/>
                  </a:cubicBezTo>
                  <a:cubicBezTo>
                    <a:pt x="7" y="6"/>
                    <a:pt x="16" y="5"/>
                    <a:pt x="18" y="12"/>
                  </a:cubicBezTo>
                  <a:cubicBezTo>
                    <a:pt x="19" y="20"/>
                    <a:pt x="24" y="17"/>
                    <a:pt x="22" y="24"/>
                  </a:cubicBezTo>
                  <a:cubicBezTo>
                    <a:pt x="22" y="25"/>
                    <a:pt x="21" y="26"/>
                    <a:pt x="19" y="28"/>
                  </a:cubicBezTo>
                  <a:cubicBezTo>
                    <a:pt x="24" y="28"/>
                    <a:pt x="29" y="28"/>
                    <a:pt x="31" y="2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2" name="Freeform 56">
              <a:extLst>
                <a:ext uri="{FF2B5EF4-FFF2-40B4-BE49-F238E27FC236}">
                  <a16:creationId xmlns="" xmlns:a16="http://schemas.microsoft.com/office/drawing/2014/main" id="{2DCBA4A2-15EB-4446-A814-345FB2BC1268}"/>
                </a:ext>
              </a:extLst>
            </p:cNvPr>
            <p:cNvSpPr>
              <a:spLocks noEditPoints="1"/>
            </p:cNvSpPr>
            <p:nvPr/>
          </p:nvSpPr>
          <p:spPr bwMode="auto">
            <a:xfrm>
              <a:off x="4843462" y="2154238"/>
              <a:ext cx="449263" cy="176213"/>
            </a:xfrm>
            <a:custGeom>
              <a:avLst/>
              <a:gdLst>
                <a:gd name="T0" fmla="*/ 206 w 212"/>
                <a:gd name="T1" fmla="*/ 58 h 83"/>
                <a:gd name="T2" fmla="*/ 206 w 212"/>
                <a:gd name="T3" fmla="*/ 46 h 83"/>
                <a:gd name="T4" fmla="*/ 206 w 212"/>
                <a:gd name="T5" fmla="*/ 37 h 83"/>
                <a:gd name="T6" fmla="*/ 209 w 212"/>
                <a:gd name="T7" fmla="*/ 31 h 83"/>
                <a:gd name="T8" fmla="*/ 207 w 212"/>
                <a:gd name="T9" fmla="*/ 27 h 83"/>
                <a:gd name="T10" fmla="*/ 198 w 212"/>
                <a:gd name="T11" fmla="*/ 23 h 83"/>
                <a:gd name="T12" fmla="*/ 195 w 212"/>
                <a:gd name="T13" fmla="*/ 14 h 83"/>
                <a:gd name="T14" fmla="*/ 187 w 212"/>
                <a:gd name="T15" fmla="*/ 7 h 83"/>
                <a:gd name="T16" fmla="*/ 175 w 212"/>
                <a:gd name="T17" fmla="*/ 8 h 83"/>
                <a:gd name="T18" fmla="*/ 154 w 212"/>
                <a:gd name="T19" fmla="*/ 15 h 83"/>
                <a:gd name="T20" fmla="*/ 135 w 212"/>
                <a:gd name="T21" fmla="*/ 15 h 83"/>
                <a:gd name="T22" fmla="*/ 121 w 212"/>
                <a:gd name="T23" fmla="*/ 11 h 83"/>
                <a:gd name="T24" fmla="*/ 111 w 212"/>
                <a:gd name="T25" fmla="*/ 6 h 83"/>
                <a:gd name="T26" fmla="*/ 95 w 212"/>
                <a:gd name="T27" fmla="*/ 2 h 83"/>
                <a:gd name="T28" fmla="*/ 60 w 212"/>
                <a:gd name="T29" fmla="*/ 12 h 83"/>
                <a:gd name="T30" fmla="*/ 36 w 212"/>
                <a:gd name="T31" fmla="*/ 14 h 83"/>
                <a:gd name="T32" fmla="*/ 30 w 212"/>
                <a:gd name="T33" fmla="*/ 22 h 83"/>
                <a:gd name="T34" fmla="*/ 6 w 212"/>
                <a:gd name="T35" fmla="*/ 24 h 83"/>
                <a:gd name="T36" fmla="*/ 4 w 212"/>
                <a:gd name="T37" fmla="*/ 33 h 83"/>
                <a:gd name="T38" fmla="*/ 9 w 212"/>
                <a:gd name="T39" fmla="*/ 36 h 83"/>
                <a:gd name="T40" fmla="*/ 10 w 212"/>
                <a:gd name="T41" fmla="*/ 44 h 83"/>
                <a:gd name="T42" fmla="*/ 10 w 212"/>
                <a:gd name="T43" fmla="*/ 52 h 83"/>
                <a:gd name="T44" fmla="*/ 10 w 212"/>
                <a:gd name="T45" fmla="*/ 58 h 83"/>
                <a:gd name="T46" fmla="*/ 16 w 212"/>
                <a:gd name="T47" fmla="*/ 64 h 83"/>
                <a:gd name="T48" fmla="*/ 23 w 212"/>
                <a:gd name="T49" fmla="*/ 68 h 83"/>
                <a:gd name="T50" fmla="*/ 29 w 212"/>
                <a:gd name="T51" fmla="*/ 70 h 83"/>
                <a:gd name="T52" fmla="*/ 36 w 212"/>
                <a:gd name="T53" fmla="*/ 77 h 83"/>
                <a:gd name="T54" fmla="*/ 50 w 212"/>
                <a:gd name="T55" fmla="*/ 75 h 83"/>
                <a:gd name="T56" fmla="*/ 59 w 212"/>
                <a:gd name="T57" fmla="*/ 70 h 83"/>
                <a:gd name="T58" fmla="*/ 75 w 212"/>
                <a:gd name="T59" fmla="*/ 79 h 83"/>
                <a:gd name="T60" fmla="*/ 86 w 212"/>
                <a:gd name="T61" fmla="*/ 77 h 83"/>
                <a:gd name="T62" fmla="*/ 97 w 212"/>
                <a:gd name="T63" fmla="*/ 71 h 83"/>
                <a:gd name="T64" fmla="*/ 106 w 212"/>
                <a:gd name="T65" fmla="*/ 73 h 83"/>
                <a:gd name="T66" fmla="*/ 114 w 212"/>
                <a:gd name="T67" fmla="*/ 71 h 83"/>
                <a:gd name="T68" fmla="*/ 111 w 212"/>
                <a:gd name="T69" fmla="*/ 80 h 83"/>
                <a:gd name="T70" fmla="*/ 111 w 212"/>
                <a:gd name="T71" fmla="*/ 83 h 83"/>
                <a:gd name="T72" fmla="*/ 118 w 212"/>
                <a:gd name="T73" fmla="*/ 76 h 83"/>
                <a:gd name="T74" fmla="*/ 123 w 212"/>
                <a:gd name="T75" fmla="*/ 73 h 83"/>
                <a:gd name="T76" fmla="*/ 133 w 212"/>
                <a:gd name="T77" fmla="*/ 73 h 83"/>
                <a:gd name="T78" fmla="*/ 140 w 212"/>
                <a:gd name="T79" fmla="*/ 72 h 83"/>
                <a:gd name="T80" fmla="*/ 153 w 212"/>
                <a:gd name="T81" fmla="*/ 72 h 83"/>
                <a:gd name="T82" fmla="*/ 168 w 212"/>
                <a:gd name="T83" fmla="*/ 68 h 83"/>
                <a:gd name="T84" fmla="*/ 180 w 212"/>
                <a:gd name="T85" fmla="*/ 66 h 83"/>
                <a:gd name="T86" fmla="*/ 185 w 212"/>
                <a:gd name="T87" fmla="*/ 67 h 83"/>
                <a:gd name="T88" fmla="*/ 190 w 212"/>
                <a:gd name="T89" fmla="*/ 63 h 83"/>
                <a:gd name="T90" fmla="*/ 200 w 212"/>
                <a:gd name="T91" fmla="*/ 65 h 83"/>
                <a:gd name="T92" fmla="*/ 212 w 212"/>
                <a:gd name="T93" fmla="*/ 67 h 83"/>
                <a:gd name="T94" fmla="*/ 206 w 212"/>
                <a:gd name="T95" fmla="*/ 58 h 83"/>
                <a:gd name="T96" fmla="*/ 19 w 212"/>
                <a:gd name="T97" fmla="*/ 15 h 83"/>
                <a:gd name="T98" fmla="*/ 34 w 212"/>
                <a:gd name="T99" fmla="*/ 14 h 83"/>
                <a:gd name="T100" fmla="*/ 25 w 212"/>
                <a:gd name="T101" fmla="*/ 7 h 83"/>
                <a:gd name="T102" fmla="*/ 22 w 212"/>
                <a:gd name="T103" fmla="*/ 1 h 83"/>
                <a:gd name="T104" fmla="*/ 18 w 212"/>
                <a:gd name="T105" fmla="*/ 2 h 83"/>
                <a:gd name="T106" fmla="*/ 6 w 212"/>
                <a:gd name="T107" fmla="*/ 2 h 83"/>
                <a:gd name="T108" fmla="*/ 7 w 212"/>
                <a:gd name="T109" fmla="*/ 9 h 83"/>
                <a:gd name="T110" fmla="*/ 4 w 212"/>
                <a:gd name="T111" fmla="*/ 15 h 83"/>
                <a:gd name="T112" fmla="*/ 1 w 212"/>
                <a:gd name="T113" fmla="*/ 19 h 83"/>
                <a:gd name="T114" fmla="*/ 8 w 212"/>
                <a:gd name="T115" fmla="*/ 22 h 83"/>
                <a:gd name="T116" fmla="*/ 19 w 212"/>
                <a:gd name="T1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83">
                  <a:moveTo>
                    <a:pt x="206" y="58"/>
                  </a:moveTo>
                  <a:cubicBezTo>
                    <a:pt x="204" y="58"/>
                    <a:pt x="207" y="48"/>
                    <a:pt x="206" y="46"/>
                  </a:cubicBezTo>
                  <a:cubicBezTo>
                    <a:pt x="205" y="44"/>
                    <a:pt x="203" y="37"/>
                    <a:pt x="206" y="37"/>
                  </a:cubicBezTo>
                  <a:cubicBezTo>
                    <a:pt x="208" y="37"/>
                    <a:pt x="206" y="31"/>
                    <a:pt x="209" y="31"/>
                  </a:cubicBezTo>
                  <a:cubicBezTo>
                    <a:pt x="208" y="29"/>
                    <a:pt x="207" y="27"/>
                    <a:pt x="207" y="27"/>
                  </a:cubicBezTo>
                  <a:cubicBezTo>
                    <a:pt x="205" y="26"/>
                    <a:pt x="200" y="28"/>
                    <a:pt x="198" y="23"/>
                  </a:cubicBezTo>
                  <a:cubicBezTo>
                    <a:pt x="196" y="18"/>
                    <a:pt x="198" y="18"/>
                    <a:pt x="195" y="14"/>
                  </a:cubicBezTo>
                  <a:cubicBezTo>
                    <a:pt x="192" y="10"/>
                    <a:pt x="191" y="6"/>
                    <a:pt x="187" y="7"/>
                  </a:cubicBezTo>
                  <a:cubicBezTo>
                    <a:pt x="185" y="8"/>
                    <a:pt x="180" y="8"/>
                    <a:pt x="175" y="8"/>
                  </a:cubicBezTo>
                  <a:cubicBezTo>
                    <a:pt x="170" y="13"/>
                    <a:pt x="158" y="16"/>
                    <a:pt x="154" y="15"/>
                  </a:cubicBezTo>
                  <a:cubicBezTo>
                    <a:pt x="150" y="13"/>
                    <a:pt x="141" y="15"/>
                    <a:pt x="135" y="15"/>
                  </a:cubicBezTo>
                  <a:cubicBezTo>
                    <a:pt x="128" y="15"/>
                    <a:pt x="126" y="10"/>
                    <a:pt x="121" y="11"/>
                  </a:cubicBezTo>
                  <a:cubicBezTo>
                    <a:pt x="116" y="11"/>
                    <a:pt x="116" y="6"/>
                    <a:pt x="111" y="6"/>
                  </a:cubicBezTo>
                  <a:cubicBezTo>
                    <a:pt x="106" y="6"/>
                    <a:pt x="110" y="4"/>
                    <a:pt x="95" y="2"/>
                  </a:cubicBezTo>
                  <a:cubicBezTo>
                    <a:pt x="79" y="0"/>
                    <a:pt x="65" y="8"/>
                    <a:pt x="60" y="12"/>
                  </a:cubicBezTo>
                  <a:cubicBezTo>
                    <a:pt x="55" y="17"/>
                    <a:pt x="37" y="12"/>
                    <a:pt x="36" y="14"/>
                  </a:cubicBezTo>
                  <a:cubicBezTo>
                    <a:pt x="34" y="15"/>
                    <a:pt x="36" y="20"/>
                    <a:pt x="30" y="22"/>
                  </a:cubicBezTo>
                  <a:cubicBezTo>
                    <a:pt x="24" y="25"/>
                    <a:pt x="11" y="22"/>
                    <a:pt x="6" y="24"/>
                  </a:cubicBezTo>
                  <a:cubicBezTo>
                    <a:pt x="2" y="26"/>
                    <a:pt x="0" y="33"/>
                    <a:pt x="4" y="33"/>
                  </a:cubicBezTo>
                  <a:cubicBezTo>
                    <a:pt x="8" y="32"/>
                    <a:pt x="10" y="34"/>
                    <a:pt x="9" y="36"/>
                  </a:cubicBezTo>
                  <a:cubicBezTo>
                    <a:pt x="8" y="37"/>
                    <a:pt x="12" y="42"/>
                    <a:pt x="10" y="44"/>
                  </a:cubicBezTo>
                  <a:cubicBezTo>
                    <a:pt x="8" y="46"/>
                    <a:pt x="7" y="50"/>
                    <a:pt x="10" y="52"/>
                  </a:cubicBezTo>
                  <a:cubicBezTo>
                    <a:pt x="13" y="54"/>
                    <a:pt x="13" y="58"/>
                    <a:pt x="10" y="58"/>
                  </a:cubicBezTo>
                  <a:cubicBezTo>
                    <a:pt x="7" y="59"/>
                    <a:pt x="16" y="62"/>
                    <a:pt x="16" y="64"/>
                  </a:cubicBezTo>
                  <a:cubicBezTo>
                    <a:pt x="16" y="66"/>
                    <a:pt x="23" y="66"/>
                    <a:pt x="23" y="68"/>
                  </a:cubicBezTo>
                  <a:cubicBezTo>
                    <a:pt x="23" y="70"/>
                    <a:pt x="25" y="71"/>
                    <a:pt x="29" y="70"/>
                  </a:cubicBezTo>
                  <a:cubicBezTo>
                    <a:pt x="32" y="69"/>
                    <a:pt x="34" y="74"/>
                    <a:pt x="36" y="77"/>
                  </a:cubicBezTo>
                  <a:cubicBezTo>
                    <a:pt x="38" y="81"/>
                    <a:pt x="50" y="78"/>
                    <a:pt x="50" y="75"/>
                  </a:cubicBezTo>
                  <a:cubicBezTo>
                    <a:pt x="50" y="71"/>
                    <a:pt x="54" y="70"/>
                    <a:pt x="59" y="70"/>
                  </a:cubicBezTo>
                  <a:cubicBezTo>
                    <a:pt x="65" y="71"/>
                    <a:pt x="72" y="78"/>
                    <a:pt x="75" y="79"/>
                  </a:cubicBezTo>
                  <a:cubicBezTo>
                    <a:pt x="77" y="80"/>
                    <a:pt x="83" y="77"/>
                    <a:pt x="86" y="77"/>
                  </a:cubicBezTo>
                  <a:cubicBezTo>
                    <a:pt x="90" y="77"/>
                    <a:pt x="95" y="72"/>
                    <a:pt x="97" y="71"/>
                  </a:cubicBezTo>
                  <a:cubicBezTo>
                    <a:pt x="99" y="70"/>
                    <a:pt x="102" y="75"/>
                    <a:pt x="106" y="73"/>
                  </a:cubicBezTo>
                  <a:cubicBezTo>
                    <a:pt x="109" y="71"/>
                    <a:pt x="112" y="69"/>
                    <a:pt x="114" y="71"/>
                  </a:cubicBezTo>
                  <a:cubicBezTo>
                    <a:pt x="116" y="72"/>
                    <a:pt x="109" y="77"/>
                    <a:pt x="111" y="80"/>
                  </a:cubicBezTo>
                  <a:cubicBezTo>
                    <a:pt x="112" y="81"/>
                    <a:pt x="112" y="82"/>
                    <a:pt x="111" y="83"/>
                  </a:cubicBezTo>
                  <a:cubicBezTo>
                    <a:pt x="118" y="82"/>
                    <a:pt x="118" y="78"/>
                    <a:pt x="118" y="76"/>
                  </a:cubicBezTo>
                  <a:cubicBezTo>
                    <a:pt x="119" y="73"/>
                    <a:pt x="120" y="71"/>
                    <a:pt x="123" y="73"/>
                  </a:cubicBezTo>
                  <a:cubicBezTo>
                    <a:pt x="125" y="75"/>
                    <a:pt x="128" y="75"/>
                    <a:pt x="133" y="73"/>
                  </a:cubicBezTo>
                  <a:cubicBezTo>
                    <a:pt x="138" y="71"/>
                    <a:pt x="138" y="69"/>
                    <a:pt x="140" y="72"/>
                  </a:cubicBezTo>
                  <a:cubicBezTo>
                    <a:pt x="142" y="74"/>
                    <a:pt x="146" y="72"/>
                    <a:pt x="153" y="72"/>
                  </a:cubicBezTo>
                  <a:cubicBezTo>
                    <a:pt x="160" y="72"/>
                    <a:pt x="161" y="67"/>
                    <a:pt x="168" y="68"/>
                  </a:cubicBezTo>
                  <a:cubicBezTo>
                    <a:pt x="175" y="68"/>
                    <a:pt x="180" y="66"/>
                    <a:pt x="180" y="66"/>
                  </a:cubicBezTo>
                  <a:cubicBezTo>
                    <a:pt x="185" y="67"/>
                    <a:pt x="185" y="67"/>
                    <a:pt x="185" y="67"/>
                  </a:cubicBezTo>
                  <a:cubicBezTo>
                    <a:pt x="186" y="65"/>
                    <a:pt x="186" y="64"/>
                    <a:pt x="190" y="63"/>
                  </a:cubicBezTo>
                  <a:cubicBezTo>
                    <a:pt x="195" y="63"/>
                    <a:pt x="197" y="67"/>
                    <a:pt x="200" y="65"/>
                  </a:cubicBezTo>
                  <a:cubicBezTo>
                    <a:pt x="202" y="64"/>
                    <a:pt x="211" y="73"/>
                    <a:pt x="212" y="67"/>
                  </a:cubicBezTo>
                  <a:cubicBezTo>
                    <a:pt x="212" y="66"/>
                    <a:pt x="208" y="59"/>
                    <a:pt x="206" y="58"/>
                  </a:cubicBezTo>
                  <a:close/>
                  <a:moveTo>
                    <a:pt x="19" y="15"/>
                  </a:moveTo>
                  <a:cubicBezTo>
                    <a:pt x="23" y="14"/>
                    <a:pt x="32" y="16"/>
                    <a:pt x="34" y="14"/>
                  </a:cubicBezTo>
                  <a:cubicBezTo>
                    <a:pt x="36" y="12"/>
                    <a:pt x="28" y="9"/>
                    <a:pt x="25" y="7"/>
                  </a:cubicBezTo>
                  <a:cubicBezTo>
                    <a:pt x="24" y="6"/>
                    <a:pt x="23" y="3"/>
                    <a:pt x="22" y="1"/>
                  </a:cubicBezTo>
                  <a:cubicBezTo>
                    <a:pt x="21" y="2"/>
                    <a:pt x="19" y="3"/>
                    <a:pt x="18" y="2"/>
                  </a:cubicBezTo>
                  <a:cubicBezTo>
                    <a:pt x="15" y="0"/>
                    <a:pt x="8" y="1"/>
                    <a:pt x="6" y="2"/>
                  </a:cubicBezTo>
                  <a:cubicBezTo>
                    <a:pt x="5" y="2"/>
                    <a:pt x="7" y="7"/>
                    <a:pt x="7" y="9"/>
                  </a:cubicBezTo>
                  <a:cubicBezTo>
                    <a:pt x="7" y="12"/>
                    <a:pt x="4" y="13"/>
                    <a:pt x="4" y="15"/>
                  </a:cubicBezTo>
                  <a:cubicBezTo>
                    <a:pt x="4" y="16"/>
                    <a:pt x="3" y="17"/>
                    <a:pt x="1" y="19"/>
                  </a:cubicBezTo>
                  <a:cubicBezTo>
                    <a:pt x="4" y="20"/>
                    <a:pt x="6" y="22"/>
                    <a:pt x="8" y="22"/>
                  </a:cubicBezTo>
                  <a:cubicBezTo>
                    <a:pt x="13" y="22"/>
                    <a:pt x="15" y="17"/>
                    <a:pt x="19" y="1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3" name="Freeform 57">
              <a:extLst>
                <a:ext uri="{FF2B5EF4-FFF2-40B4-BE49-F238E27FC236}">
                  <a16:creationId xmlns="" xmlns:a16="http://schemas.microsoft.com/office/drawing/2014/main" id="{26136F1C-E9D8-4569-B34F-CB007BD2F201}"/>
                </a:ext>
              </a:extLst>
            </p:cNvPr>
            <p:cNvSpPr>
              <a:spLocks/>
            </p:cNvSpPr>
            <p:nvPr/>
          </p:nvSpPr>
          <p:spPr bwMode="auto">
            <a:xfrm>
              <a:off x="6097587" y="2332038"/>
              <a:ext cx="53975" cy="53975"/>
            </a:xfrm>
            <a:custGeom>
              <a:avLst/>
              <a:gdLst>
                <a:gd name="T0" fmla="*/ 12 w 26"/>
                <a:gd name="T1" fmla="*/ 1 h 25"/>
                <a:gd name="T2" fmla="*/ 0 w 26"/>
                <a:gd name="T3" fmla="*/ 8 h 25"/>
                <a:gd name="T4" fmla="*/ 1 w 26"/>
                <a:gd name="T5" fmla="*/ 11 h 25"/>
                <a:gd name="T6" fmla="*/ 8 w 26"/>
                <a:gd name="T7" fmla="*/ 19 h 25"/>
                <a:gd name="T8" fmla="*/ 9 w 26"/>
                <a:gd name="T9" fmla="*/ 25 h 25"/>
                <a:gd name="T10" fmla="*/ 14 w 26"/>
                <a:gd name="T11" fmla="*/ 25 h 25"/>
                <a:gd name="T12" fmla="*/ 25 w 26"/>
                <a:gd name="T13" fmla="*/ 11 h 25"/>
                <a:gd name="T14" fmla="*/ 12 w 26"/>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25">
                  <a:moveTo>
                    <a:pt x="12" y="1"/>
                  </a:moveTo>
                  <a:cubicBezTo>
                    <a:pt x="8" y="0"/>
                    <a:pt x="1" y="4"/>
                    <a:pt x="0" y="8"/>
                  </a:cubicBezTo>
                  <a:cubicBezTo>
                    <a:pt x="0" y="9"/>
                    <a:pt x="1" y="10"/>
                    <a:pt x="1" y="11"/>
                  </a:cubicBezTo>
                  <a:cubicBezTo>
                    <a:pt x="2" y="14"/>
                    <a:pt x="5" y="17"/>
                    <a:pt x="8" y="19"/>
                  </a:cubicBezTo>
                  <a:cubicBezTo>
                    <a:pt x="10" y="20"/>
                    <a:pt x="10" y="23"/>
                    <a:pt x="9" y="25"/>
                  </a:cubicBezTo>
                  <a:cubicBezTo>
                    <a:pt x="11" y="25"/>
                    <a:pt x="13" y="25"/>
                    <a:pt x="14" y="25"/>
                  </a:cubicBezTo>
                  <a:cubicBezTo>
                    <a:pt x="17" y="24"/>
                    <a:pt x="24" y="14"/>
                    <a:pt x="25" y="11"/>
                  </a:cubicBezTo>
                  <a:cubicBezTo>
                    <a:pt x="26" y="9"/>
                    <a:pt x="17" y="1"/>
                    <a:pt x="12" y="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4" name="Freeform 58">
              <a:extLst>
                <a:ext uri="{FF2B5EF4-FFF2-40B4-BE49-F238E27FC236}">
                  <a16:creationId xmlns="" xmlns:a16="http://schemas.microsoft.com/office/drawing/2014/main" id="{BA75E58C-0D0E-443A-80D5-B63983628DF2}"/>
                </a:ext>
              </a:extLst>
            </p:cNvPr>
            <p:cNvSpPr>
              <a:spLocks/>
            </p:cNvSpPr>
            <p:nvPr/>
          </p:nvSpPr>
          <p:spPr bwMode="auto">
            <a:xfrm>
              <a:off x="7175500" y="2135188"/>
              <a:ext cx="161925" cy="155575"/>
            </a:xfrm>
            <a:custGeom>
              <a:avLst/>
              <a:gdLst>
                <a:gd name="T0" fmla="*/ 74 w 77"/>
                <a:gd name="T1" fmla="*/ 3 h 73"/>
                <a:gd name="T2" fmla="*/ 65 w 77"/>
                <a:gd name="T3" fmla="*/ 0 h 73"/>
                <a:gd name="T4" fmla="*/ 58 w 77"/>
                <a:gd name="T5" fmla="*/ 8 h 73"/>
                <a:gd name="T6" fmla="*/ 50 w 77"/>
                <a:gd name="T7" fmla="*/ 14 h 73"/>
                <a:gd name="T8" fmla="*/ 46 w 77"/>
                <a:gd name="T9" fmla="*/ 19 h 73"/>
                <a:gd name="T10" fmla="*/ 38 w 77"/>
                <a:gd name="T11" fmla="*/ 21 h 73"/>
                <a:gd name="T12" fmla="*/ 31 w 77"/>
                <a:gd name="T13" fmla="*/ 18 h 73"/>
                <a:gd name="T14" fmla="*/ 24 w 77"/>
                <a:gd name="T15" fmla="*/ 26 h 73"/>
                <a:gd name="T16" fmla="*/ 3 w 77"/>
                <a:gd name="T17" fmla="*/ 37 h 73"/>
                <a:gd name="T18" fmla="*/ 0 w 77"/>
                <a:gd name="T19" fmla="*/ 42 h 73"/>
                <a:gd name="T20" fmla="*/ 13 w 77"/>
                <a:gd name="T21" fmla="*/ 49 h 73"/>
                <a:gd name="T22" fmla="*/ 6 w 77"/>
                <a:gd name="T23" fmla="*/ 61 h 73"/>
                <a:gd name="T24" fmla="*/ 8 w 77"/>
                <a:gd name="T25" fmla="*/ 68 h 73"/>
                <a:gd name="T26" fmla="*/ 14 w 77"/>
                <a:gd name="T27" fmla="*/ 71 h 73"/>
                <a:gd name="T28" fmla="*/ 22 w 77"/>
                <a:gd name="T29" fmla="*/ 69 h 73"/>
                <a:gd name="T30" fmla="*/ 25 w 77"/>
                <a:gd name="T31" fmla="*/ 70 h 73"/>
                <a:gd name="T32" fmla="*/ 31 w 77"/>
                <a:gd name="T33" fmla="*/ 65 h 73"/>
                <a:gd name="T34" fmla="*/ 42 w 77"/>
                <a:gd name="T35" fmla="*/ 63 h 73"/>
                <a:gd name="T36" fmla="*/ 48 w 77"/>
                <a:gd name="T37" fmla="*/ 61 h 73"/>
                <a:gd name="T38" fmla="*/ 38 w 77"/>
                <a:gd name="T39" fmla="*/ 52 h 73"/>
                <a:gd name="T40" fmla="*/ 41 w 77"/>
                <a:gd name="T41" fmla="*/ 42 h 73"/>
                <a:gd name="T42" fmla="*/ 61 w 77"/>
                <a:gd name="T43" fmla="*/ 30 h 73"/>
                <a:gd name="T44" fmla="*/ 65 w 77"/>
                <a:gd name="T45" fmla="*/ 16 h 73"/>
                <a:gd name="T46" fmla="*/ 77 w 77"/>
                <a:gd name="T47" fmla="*/ 4 h 73"/>
                <a:gd name="T48" fmla="*/ 74 w 77"/>
                <a:gd name="T49"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3">
                  <a:moveTo>
                    <a:pt x="74" y="3"/>
                  </a:moveTo>
                  <a:cubicBezTo>
                    <a:pt x="70" y="5"/>
                    <a:pt x="68" y="0"/>
                    <a:pt x="65" y="0"/>
                  </a:cubicBezTo>
                  <a:cubicBezTo>
                    <a:pt x="61" y="0"/>
                    <a:pt x="62" y="8"/>
                    <a:pt x="58" y="8"/>
                  </a:cubicBezTo>
                  <a:cubicBezTo>
                    <a:pt x="54" y="8"/>
                    <a:pt x="55" y="13"/>
                    <a:pt x="50" y="14"/>
                  </a:cubicBezTo>
                  <a:cubicBezTo>
                    <a:pt x="45" y="15"/>
                    <a:pt x="43" y="15"/>
                    <a:pt x="46" y="19"/>
                  </a:cubicBezTo>
                  <a:cubicBezTo>
                    <a:pt x="48" y="22"/>
                    <a:pt x="43" y="21"/>
                    <a:pt x="38" y="21"/>
                  </a:cubicBezTo>
                  <a:cubicBezTo>
                    <a:pt x="34" y="21"/>
                    <a:pt x="34" y="18"/>
                    <a:pt x="31" y="18"/>
                  </a:cubicBezTo>
                  <a:cubicBezTo>
                    <a:pt x="28" y="18"/>
                    <a:pt x="26" y="23"/>
                    <a:pt x="24" y="26"/>
                  </a:cubicBezTo>
                  <a:cubicBezTo>
                    <a:pt x="22" y="29"/>
                    <a:pt x="7" y="35"/>
                    <a:pt x="3" y="37"/>
                  </a:cubicBezTo>
                  <a:cubicBezTo>
                    <a:pt x="2" y="38"/>
                    <a:pt x="1" y="40"/>
                    <a:pt x="0" y="42"/>
                  </a:cubicBezTo>
                  <a:cubicBezTo>
                    <a:pt x="5" y="43"/>
                    <a:pt x="10" y="46"/>
                    <a:pt x="13" y="49"/>
                  </a:cubicBezTo>
                  <a:cubicBezTo>
                    <a:pt x="16" y="53"/>
                    <a:pt x="9" y="57"/>
                    <a:pt x="6" y="61"/>
                  </a:cubicBezTo>
                  <a:cubicBezTo>
                    <a:pt x="3" y="65"/>
                    <a:pt x="8" y="65"/>
                    <a:pt x="8" y="68"/>
                  </a:cubicBezTo>
                  <a:cubicBezTo>
                    <a:pt x="8" y="71"/>
                    <a:pt x="12" y="73"/>
                    <a:pt x="14" y="71"/>
                  </a:cubicBezTo>
                  <a:cubicBezTo>
                    <a:pt x="15" y="68"/>
                    <a:pt x="18" y="69"/>
                    <a:pt x="22" y="69"/>
                  </a:cubicBezTo>
                  <a:cubicBezTo>
                    <a:pt x="24" y="69"/>
                    <a:pt x="24" y="70"/>
                    <a:pt x="25" y="70"/>
                  </a:cubicBezTo>
                  <a:cubicBezTo>
                    <a:pt x="27" y="68"/>
                    <a:pt x="30" y="66"/>
                    <a:pt x="31" y="65"/>
                  </a:cubicBezTo>
                  <a:cubicBezTo>
                    <a:pt x="33" y="64"/>
                    <a:pt x="38" y="63"/>
                    <a:pt x="42" y="63"/>
                  </a:cubicBezTo>
                  <a:cubicBezTo>
                    <a:pt x="44" y="63"/>
                    <a:pt x="46" y="62"/>
                    <a:pt x="48" y="61"/>
                  </a:cubicBezTo>
                  <a:cubicBezTo>
                    <a:pt x="43" y="56"/>
                    <a:pt x="39" y="53"/>
                    <a:pt x="38" y="52"/>
                  </a:cubicBezTo>
                  <a:cubicBezTo>
                    <a:pt x="34" y="49"/>
                    <a:pt x="36" y="43"/>
                    <a:pt x="41" y="42"/>
                  </a:cubicBezTo>
                  <a:cubicBezTo>
                    <a:pt x="46" y="40"/>
                    <a:pt x="57" y="32"/>
                    <a:pt x="61" y="30"/>
                  </a:cubicBezTo>
                  <a:cubicBezTo>
                    <a:pt x="64" y="28"/>
                    <a:pt x="62" y="21"/>
                    <a:pt x="65" y="16"/>
                  </a:cubicBezTo>
                  <a:cubicBezTo>
                    <a:pt x="66" y="13"/>
                    <a:pt x="72" y="8"/>
                    <a:pt x="77" y="4"/>
                  </a:cubicBezTo>
                  <a:cubicBezTo>
                    <a:pt x="76" y="3"/>
                    <a:pt x="75" y="3"/>
                    <a:pt x="74" y="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5" name="Freeform 59">
              <a:extLst>
                <a:ext uri="{FF2B5EF4-FFF2-40B4-BE49-F238E27FC236}">
                  <a16:creationId xmlns="" xmlns:a16="http://schemas.microsoft.com/office/drawing/2014/main" id="{122B3204-F93C-4552-8D1C-2C43D2E9EC03}"/>
                </a:ext>
              </a:extLst>
            </p:cNvPr>
            <p:cNvSpPr>
              <a:spLocks/>
            </p:cNvSpPr>
            <p:nvPr/>
          </p:nvSpPr>
          <p:spPr bwMode="auto">
            <a:xfrm>
              <a:off x="6145212" y="2482851"/>
              <a:ext cx="184150" cy="106363"/>
            </a:xfrm>
            <a:custGeom>
              <a:avLst/>
              <a:gdLst>
                <a:gd name="T0" fmla="*/ 85 w 87"/>
                <a:gd name="T1" fmla="*/ 32 h 50"/>
                <a:gd name="T2" fmla="*/ 83 w 87"/>
                <a:gd name="T3" fmla="*/ 32 h 50"/>
                <a:gd name="T4" fmla="*/ 68 w 87"/>
                <a:gd name="T5" fmla="*/ 29 h 50"/>
                <a:gd name="T6" fmla="*/ 46 w 87"/>
                <a:gd name="T7" fmla="*/ 20 h 50"/>
                <a:gd name="T8" fmla="*/ 23 w 87"/>
                <a:gd name="T9" fmla="*/ 4 h 50"/>
                <a:gd name="T10" fmla="*/ 14 w 87"/>
                <a:gd name="T11" fmla="*/ 2 h 50"/>
                <a:gd name="T12" fmla="*/ 7 w 87"/>
                <a:gd name="T13" fmla="*/ 4 h 50"/>
                <a:gd name="T14" fmla="*/ 2 w 87"/>
                <a:gd name="T15" fmla="*/ 11 h 50"/>
                <a:gd name="T16" fmla="*/ 0 w 87"/>
                <a:gd name="T17" fmla="*/ 19 h 50"/>
                <a:gd name="T18" fmla="*/ 6 w 87"/>
                <a:gd name="T19" fmla="*/ 23 h 50"/>
                <a:gd name="T20" fmla="*/ 15 w 87"/>
                <a:gd name="T21" fmla="*/ 28 h 50"/>
                <a:gd name="T22" fmla="*/ 23 w 87"/>
                <a:gd name="T23" fmla="*/ 32 h 50"/>
                <a:gd name="T24" fmla="*/ 33 w 87"/>
                <a:gd name="T25" fmla="*/ 38 h 50"/>
                <a:gd name="T26" fmla="*/ 43 w 87"/>
                <a:gd name="T27" fmla="*/ 36 h 50"/>
                <a:gd name="T28" fmla="*/ 50 w 87"/>
                <a:gd name="T29" fmla="*/ 42 h 50"/>
                <a:gd name="T30" fmla="*/ 64 w 87"/>
                <a:gd name="T31" fmla="*/ 48 h 50"/>
                <a:gd name="T32" fmla="*/ 84 w 87"/>
                <a:gd name="T33" fmla="*/ 46 h 50"/>
                <a:gd name="T34" fmla="*/ 84 w 87"/>
                <a:gd name="T35" fmla="*/ 35 h 50"/>
                <a:gd name="T36" fmla="*/ 85 w 87"/>
                <a:gd name="T37"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50">
                  <a:moveTo>
                    <a:pt x="85" y="32"/>
                  </a:moveTo>
                  <a:cubicBezTo>
                    <a:pt x="84" y="32"/>
                    <a:pt x="84" y="32"/>
                    <a:pt x="83" y="32"/>
                  </a:cubicBezTo>
                  <a:cubicBezTo>
                    <a:pt x="76" y="32"/>
                    <a:pt x="72" y="29"/>
                    <a:pt x="68" y="29"/>
                  </a:cubicBezTo>
                  <a:cubicBezTo>
                    <a:pt x="64" y="29"/>
                    <a:pt x="51" y="25"/>
                    <a:pt x="46" y="20"/>
                  </a:cubicBezTo>
                  <a:cubicBezTo>
                    <a:pt x="41" y="16"/>
                    <a:pt x="27" y="7"/>
                    <a:pt x="23" y="4"/>
                  </a:cubicBezTo>
                  <a:cubicBezTo>
                    <a:pt x="20" y="0"/>
                    <a:pt x="15" y="0"/>
                    <a:pt x="14" y="2"/>
                  </a:cubicBezTo>
                  <a:cubicBezTo>
                    <a:pt x="14" y="4"/>
                    <a:pt x="11" y="4"/>
                    <a:pt x="7" y="4"/>
                  </a:cubicBezTo>
                  <a:cubicBezTo>
                    <a:pt x="6" y="6"/>
                    <a:pt x="2" y="8"/>
                    <a:pt x="2" y="11"/>
                  </a:cubicBezTo>
                  <a:cubicBezTo>
                    <a:pt x="2" y="13"/>
                    <a:pt x="0" y="17"/>
                    <a:pt x="0" y="19"/>
                  </a:cubicBezTo>
                  <a:cubicBezTo>
                    <a:pt x="0" y="21"/>
                    <a:pt x="5" y="22"/>
                    <a:pt x="6" y="23"/>
                  </a:cubicBezTo>
                  <a:cubicBezTo>
                    <a:pt x="7" y="25"/>
                    <a:pt x="15" y="26"/>
                    <a:pt x="15" y="28"/>
                  </a:cubicBezTo>
                  <a:cubicBezTo>
                    <a:pt x="15" y="30"/>
                    <a:pt x="20" y="32"/>
                    <a:pt x="23" y="32"/>
                  </a:cubicBezTo>
                  <a:cubicBezTo>
                    <a:pt x="27" y="33"/>
                    <a:pt x="31" y="36"/>
                    <a:pt x="33" y="38"/>
                  </a:cubicBezTo>
                  <a:cubicBezTo>
                    <a:pt x="35" y="39"/>
                    <a:pt x="41" y="36"/>
                    <a:pt x="43" y="36"/>
                  </a:cubicBezTo>
                  <a:cubicBezTo>
                    <a:pt x="46" y="36"/>
                    <a:pt x="49" y="40"/>
                    <a:pt x="50" y="42"/>
                  </a:cubicBezTo>
                  <a:cubicBezTo>
                    <a:pt x="50" y="44"/>
                    <a:pt x="62" y="46"/>
                    <a:pt x="64" y="48"/>
                  </a:cubicBezTo>
                  <a:cubicBezTo>
                    <a:pt x="67" y="50"/>
                    <a:pt x="81" y="49"/>
                    <a:pt x="84" y="46"/>
                  </a:cubicBezTo>
                  <a:cubicBezTo>
                    <a:pt x="87" y="43"/>
                    <a:pt x="84" y="39"/>
                    <a:pt x="84" y="35"/>
                  </a:cubicBezTo>
                  <a:cubicBezTo>
                    <a:pt x="84" y="33"/>
                    <a:pt x="85" y="32"/>
                    <a:pt x="85" y="3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6" name="Freeform 60">
              <a:extLst>
                <a:ext uri="{FF2B5EF4-FFF2-40B4-BE49-F238E27FC236}">
                  <a16:creationId xmlns="" xmlns:a16="http://schemas.microsoft.com/office/drawing/2014/main" id="{BD446E5A-D5B6-4107-926A-3FD52BB0651D}"/>
                </a:ext>
              </a:extLst>
            </p:cNvPr>
            <p:cNvSpPr>
              <a:spLocks/>
            </p:cNvSpPr>
            <p:nvPr/>
          </p:nvSpPr>
          <p:spPr bwMode="auto">
            <a:xfrm>
              <a:off x="6411912" y="2532063"/>
              <a:ext cx="204788" cy="450850"/>
            </a:xfrm>
            <a:custGeom>
              <a:avLst/>
              <a:gdLst>
                <a:gd name="T0" fmla="*/ 78 w 96"/>
                <a:gd name="T1" fmla="*/ 194 h 213"/>
                <a:gd name="T2" fmla="*/ 74 w 96"/>
                <a:gd name="T3" fmla="*/ 185 h 213"/>
                <a:gd name="T4" fmla="*/ 70 w 96"/>
                <a:gd name="T5" fmla="*/ 171 h 213"/>
                <a:gd name="T6" fmla="*/ 66 w 96"/>
                <a:gd name="T7" fmla="*/ 159 h 213"/>
                <a:gd name="T8" fmla="*/ 67 w 96"/>
                <a:gd name="T9" fmla="*/ 151 h 213"/>
                <a:gd name="T10" fmla="*/ 68 w 96"/>
                <a:gd name="T11" fmla="*/ 146 h 213"/>
                <a:gd name="T12" fmla="*/ 66 w 96"/>
                <a:gd name="T13" fmla="*/ 138 h 213"/>
                <a:gd name="T14" fmla="*/ 57 w 96"/>
                <a:gd name="T15" fmla="*/ 128 h 213"/>
                <a:gd name="T16" fmla="*/ 59 w 96"/>
                <a:gd name="T17" fmla="*/ 110 h 213"/>
                <a:gd name="T18" fmla="*/ 66 w 96"/>
                <a:gd name="T19" fmla="*/ 107 h 213"/>
                <a:gd name="T20" fmla="*/ 74 w 96"/>
                <a:gd name="T21" fmla="*/ 104 h 213"/>
                <a:gd name="T22" fmla="*/ 84 w 96"/>
                <a:gd name="T23" fmla="*/ 98 h 213"/>
                <a:gd name="T24" fmla="*/ 90 w 96"/>
                <a:gd name="T25" fmla="*/ 93 h 213"/>
                <a:gd name="T26" fmla="*/ 96 w 96"/>
                <a:gd name="T27" fmla="*/ 84 h 213"/>
                <a:gd name="T28" fmla="*/ 96 w 96"/>
                <a:gd name="T29" fmla="*/ 84 h 213"/>
                <a:gd name="T30" fmla="*/ 91 w 96"/>
                <a:gd name="T31" fmla="*/ 85 h 213"/>
                <a:gd name="T32" fmla="*/ 84 w 96"/>
                <a:gd name="T33" fmla="*/ 81 h 213"/>
                <a:gd name="T34" fmla="*/ 78 w 96"/>
                <a:gd name="T35" fmla="*/ 78 h 213"/>
                <a:gd name="T36" fmla="*/ 78 w 96"/>
                <a:gd name="T37" fmla="*/ 71 h 213"/>
                <a:gd name="T38" fmla="*/ 74 w 96"/>
                <a:gd name="T39" fmla="*/ 66 h 213"/>
                <a:gd name="T40" fmla="*/ 70 w 96"/>
                <a:gd name="T41" fmla="*/ 57 h 213"/>
                <a:gd name="T42" fmla="*/ 60 w 96"/>
                <a:gd name="T43" fmla="*/ 55 h 213"/>
                <a:gd name="T44" fmla="*/ 58 w 96"/>
                <a:gd name="T45" fmla="*/ 49 h 213"/>
                <a:gd name="T46" fmla="*/ 67 w 96"/>
                <a:gd name="T47" fmla="*/ 33 h 213"/>
                <a:gd name="T48" fmla="*/ 70 w 96"/>
                <a:gd name="T49" fmla="*/ 17 h 213"/>
                <a:gd name="T50" fmla="*/ 65 w 96"/>
                <a:gd name="T51" fmla="*/ 11 h 213"/>
                <a:gd name="T52" fmla="*/ 63 w 96"/>
                <a:gd name="T53" fmla="*/ 5 h 213"/>
                <a:gd name="T54" fmla="*/ 55 w 96"/>
                <a:gd name="T55" fmla="*/ 2 h 213"/>
                <a:gd name="T56" fmla="*/ 53 w 96"/>
                <a:gd name="T57" fmla="*/ 3 h 213"/>
                <a:gd name="T58" fmla="*/ 54 w 96"/>
                <a:gd name="T59" fmla="*/ 3 h 213"/>
                <a:gd name="T60" fmla="*/ 51 w 96"/>
                <a:gd name="T61" fmla="*/ 8 h 213"/>
                <a:gd name="T62" fmla="*/ 52 w 96"/>
                <a:gd name="T63" fmla="*/ 16 h 213"/>
                <a:gd name="T64" fmla="*/ 47 w 96"/>
                <a:gd name="T65" fmla="*/ 16 h 213"/>
                <a:gd name="T66" fmla="*/ 38 w 96"/>
                <a:gd name="T67" fmla="*/ 20 h 213"/>
                <a:gd name="T68" fmla="*/ 30 w 96"/>
                <a:gd name="T69" fmla="*/ 29 h 213"/>
                <a:gd name="T70" fmla="*/ 27 w 96"/>
                <a:gd name="T71" fmla="*/ 43 h 213"/>
                <a:gd name="T72" fmla="*/ 23 w 96"/>
                <a:gd name="T73" fmla="*/ 57 h 213"/>
                <a:gd name="T74" fmla="*/ 14 w 96"/>
                <a:gd name="T75" fmla="*/ 56 h 213"/>
                <a:gd name="T76" fmla="*/ 12 w 96"/>
                <a:gd name="T77" fmla="*/ 67 h 213"/>
                <a:gd name="T78" fmla="*/ 9 w 96"/>
                <a:gd name="T79" fmla="*/ 79 h 213"/>
                <a:gd name="T80" fmla="*/ 4 w 96"/>
                <a:gd name="T81" fmla="*/ 88 h 213"/>
                <a:gd name="T82" fmla="*/ 0 w 96"/>
                <a:gd name="T83" fmla="*/ 91 h 213"/>
                <a:gd name="T84" fmla="*/ 10 w 96"/>
                <a:gd name="T85" fmla="*/ 102 h 213"/>
                <a:gd name="T86" fmla="*/ 23 w 96"/>
                <a:gd name="T87" fmla="*/ 125 h 213"/>
                <a:gd name="T88" fmla="*/ 22 w 96"/>
                <a:gd name="T89" fmla="*/ 143 h 213"/>
                <a:gd name="T90" fmla="*/ 26 w 96"/>
                <a:gd name="T91" fmla="*/ 149 h 213"/>
                <a:gd name="T92" fmla="*/ 37 w 96"/>
                <a:gd name="T93" fmla="*/ 148 h 213"/>
                <a:gd name="T94" fmla="*/ 47 w 96"/>
                <a:gd name="T95" fmla="*/ 137 h 213"/>
                <a:gd name="T96" fmla="*/ 53 w 96"/>
                <a:gd name="T97" fmla="*/ 141 h 213"/>
                <a:gd name="T98" fmla="*/ 57 w 96"/>
                <a:gd name="T99" fmla="*/ 154 h 213"/>
                <a:gd name="T100" fmla="*/ 63 w 96"/>
                <a:gd name="T101" fmla="*/ 178 h 213"/>
                <a:gd name="T102" fmla="*/ 67 w 96"/>
                <a:gd name="T103" fmla="*/ 196 h 213"/>
                <a:gd name="T104" fmla="*/ 69 w 96"/>
                <a:gd name="T105" fmla="*/ 209 h 213"/>
                <a:gd name="T106" fmla="*/ 68 w 96"/>
                <a:gd name="T107" fmla="*/ 212 h 213"/>
                <a:gd name="T108" fmla="*/ 78 w 96"/>
                <a:gd name="T109" fmla="*/ 19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213">
                  <a:moveTo>
                    <a:pt x="78" y="194"/>
                  </a:moveTo>
                  <a:cubicBezTo>
                    <a:pt x="78" y="189"/>
                    <a:pt x="74" y="189"/>
                    <a:pt x="74" y="185"/>
                  </a:cubicBezTo>
                  <a:cubicBezTo>
                    <a:pt x="74" y="182"/>
                    <a:pt x="74" y="175"/>
                    <a:pt x="70" y="171"/>
                  </a:cubicBezTo>
                  <a:cubicBezTo>
                    <a:pt x="65" y="167"/>
                    <a:pt x="63" y="162"/>
                    <a:pt x="66" y="159"/>
                  </a:cubicBezTo>
                  <a:cubicBezTo>
                    <a:pt x="68" y="157"/>
                    <a:pt x="66" y="151"/>
                    <a:pt x="67" y="151"/>
                  </a:cubicBezTo>
                  <a:cubicBezTo>
                    <a:pt x="69" y="152"/>
                    <a:pt x="71" y="147"/>
                    <a:pt x="68" y="146"/>
                  </a:cubicBezTo>
                  <a:cubicBezTo>
                    <a:pt x="65" y="145"/>
                    <a:pt x="68" y="139"/>
                    <a:pt x="66" y="138"/>
                  </a:cubicBezTo>
                  <a:cubicBezTo>
                    <a:pt x="63" y="138"/>
                    <a:pt x="57" y="130"/>
                    <a:pt x="57" y="128"/>
                  </a:cubicBezTo>
                  <a:cubicBezTo>
                    <a:pt x="57" y="126"/>
                    <a:pt x="59" y="113"/>
                    <a:pt x="59" y="110"/>
                  </a:cubicBezTo>
                  <a:cubicBezTo>
                    <a:pt x="60" y="107"/>
                    <a:pt x="64" y="107"/>
                    <a:pt x="66" y="107"/>
                  </a:cubicBezTo>
                  <a:cubicBezTo>
                    <a:pt x="67" y="107"/>
                    <a:pt x="72" y="107"/>
                    <a:pt x="74" y="104"/>
                  </a:cubicBezTo>
                  <a:cubicBezTo>
                    <a:pt x="76" y="101"/>
                    <a:pt x="83" y="101"/>
                    <a:pt x="84" y="98"/>
                  </a:cubicBezTo>
                  <a:cubicBezTo>
                    <a:pt x="85" y="96"/>
                    <a:pt x="90" y="96"/>
                    <a:pt x="90" y="93"/>
                  </a:cubicBezTo>
                  <a:cubicBezTo>
                    <a:pt x="90" y="91"/>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6"/>
                    <a:pt x="69" y="59"/>
                    <a:pt x="70" y="57"/>
                  </a:cubicBezTo>
                  <a:cubicBezTo>
                    <a:pt x="71" y="55"/>
                    <a:pt x="63" y="53"/>
                    <a:pt x="60" y="55"/>
                  </a:cubicBezTo>
                  <a:cubicBezTo>
                    <a:pt x="56" y="56"/>
                    <a:pt x="59" y="52"/>
                    <a:pt x="58" y="49"/>
                  </a:cubicBezTo>
                  <a:cubicBezTo>
                    <a:pt x="57" y="47"/>
                    <a:pt x="62" y="38"/>
                    <a:pt x="67" y="33"/>
                  </a:cubicBezTo>
                  <a:cubicBezTo>
                    <a:pt x="72" y="29"/>
                    <a:pt x="70" y="22"/>
                    <a:pt x="70" y="17"/>
                  </a:cubicBezTo>
                  <a:cubicBezTo>
                    <a:pt x="70" y="11"/>
                    <a:pt x="68" y="11"/>
                    <a:pt x="65" y="11"/>
                  </a:cubicBezTo>
                  <a:cubicBezTo>
                    <a:pt x="63" y="11"/>
                    <a:pt x="63" y="8"/>
                    <a:pt x="63" y="5"/>
                  </a:cubicBezTo>
                  <a:cubicBezTo>
                    <a:pt x="63" y="2"/>
                    <a:pt x="58" y="0"/>
                    <a:pt x="55" y="2"/>
                  </a:cubicBezTo>
                  <a:cubicBezTo>
                    <a:pt x="55" y="2"/>
                    <a:pt x="54" y="3"/>
                    <a:pt x="53" y="3"/>
                  </a:cubicBezTo>
                  <a:cubicBezTo>
                    <a:pt x="54" y="3"/>
                    <a:pt x="54" y="3"/>
                    <a:pt x="54" y="3"/>
                  </a:cubicBezTo>
                  <a:cubicBezTo>
                    <a:pt x="54" y="3"/>
                    <a:pt x="53" y="8"/>
                    <a:pt x="51" y="8"/>
                  </a:cubicBezTo>
                  <a:cubicBezTo>
                    <a:pt x="49" y="9"/>
                    <a:pt x="49" y="12"/>
                    <a:pt x="52" y="16"/>
                  </a:cubicBezTo>
                  <a:cubicBezTo>
                    <a:pt x="55" y="20"/>
                    <a:pt x="48" y="18"/>
                    <a:pt x="47" y="16"/>
                  </a:cubicBezTo>
                  <a:cubicBezTo>
                    <a:pt x="46" y="14"/>
                    <a:pt x="41" y="17"/>
                    <a:pt x="38" y="20"/>
                  </a:cubicBezTo>
                  <a:cubicBezTo>
                    <a:pt x="35" y="23"/>
                    <a:pt x="30" y="24"/>
                    <a:pt x="30" y="29"/>
                  </a:cubicBezTo>
                  <a:cubicBezTo>
                    <a:pt x="30" y="34"/>
                    <a:pt x="26" y="39"/>
                    <a:pt x="27" y="43"/>
                  </a:cubicBezTo>
                  <a:cubicBezTo>
                    <a:pt x="28" y="47"/>
                    <a:pt x="23" y="54"/>
                    <a:pt x="23" y="57"/>
                  </a:cubicBezTo>
                  <a:cubicBezTo>
                    <a:pt x="23" y="59"/>
                    <a:pt x="15" y="56"/>
                    <a:pt x="14" y="56"/>
                  </a:cubicBezTo>
                  <a:cubicBezTo>
                    <a:pt x="13" y="56"/>
                    <a:pt x="14" y="65"/>
                    <a:pt x="12" y="67"/>
                  </a:cubicBezTo>
                  <a:cubicBezTo>
                    <a:pt x="10" y="70"/>
                    <a:pt x="11" y="79"/>
                    <a:pt x="9" y="79"/>
                  </a:cubicBezTo>
                  <a:cubicBezTo>
                    <a:pt x="6" y="79"/>
                    <a:pt x="4" y="88"/>
                    <a:pt x="4" y="88"/>
                  </a:cubicBezTo>
                  <a:cubicBezTo>
                    <a:pt x="4" y="88"/>
                    <a:pt x="2" y="89"/>
                    <a:pt x="0" y="91"/>
                  </a:cubicBezTo>
                  <a:cubicBezTo>
                    <a:pt x="2" y="95"/>
                    <a:pt x="6" y="100"/>
                    <a:pt x="10" y="102"/>
                  </a:cubicBezTo>
                  <a:cubicBezTo>
                    <a:pt x="17" y="105"/>
                    <a:pt x="21" y="118"/>
                    <a:pt x="23" y="125"/>
                  </a:cubicBezTo>
                  <a:cubicBezTo>
                    <a:pt x="25" y="132"/>
                    <a:pt x="24" y="139"/>
                    <a:pt x="22" y="143"/>
                  </a:cubicBezTo>
                  <a:cubicBezTo>
                    <a:pt x="19" y="147"/>
                    <a:pt x="22" y="147"/>
                    <a:pt x="26" y="149"/>
                  </a:cubicBezTo>
                  <a:cubicBezTo>
                    <a:pt x="30" y="151"/>
                    <a:pt x="34" y="152"/>
                    <a:pt x="37" y="148"/>
                  </a:cubicBezTo>
                  <a:cubicBezTo>
                    <a:pt x="40" y="144"/>
                    <a:pt x="46" y="141"/>
                    <a:pt x="47" y="137"/>
                  </a:cubicBezTo>
                  <a:cubicBezTo>
                    <a:pt x="48" y="132"/>
                    <a:pt x="50" y="139"/>
                    <a:pt x="53" y="141"/>
                  </a:cubicBezTo>
                  <a:cubicBezTo>
                    <a:pt x="55" y="143"/>
                    <a:pt x="57" y="148"/>
                    <a:pt x="57" y="154"/>
                  </a:cubicBezTo>
                  <a:cubicBezTo>
                    <a:pt x="58" y="159"/>
                    <a:pt x="58" y="173"/>
                    <a:pt x="63" y="178"/>
                  </a:cubicBezTo>
                  <a:cubicBezTo>
                    <a:pt x="68" y="182"/>
                    <a:pt x="69" y="192"/>
                    <a:pt x="67" y="196"/>
                  </a:cubicBezTo>
                  <a:cubicBezTo>
                    <a:pt x="66" y="199"/>
                    <a:pt x="70" y="205"/>
                    <a:pt x="69" y="209"/>
                  </a:cubicBezTo>
                  <a:cubicBezTo>
                    <a:pt x="68" y="210"/>
                    <a:pt x="68" y="211"/>
                    <a:pt x="68" y="212"/>
                  </a:cubicBezTo>
                  <a:cubicBezTo>
                    <a:pt x="72" y="213"/>
                    <a:pt x="78" y="194"/>
                    <a:pt x="78" y="19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7" name="Freeform 61">
              <a:extLst>
                <a:ext uri="{FF2B5EF4-FFF2-40B4-BE49-F238E27FC236}">
                  <a16:creationId xmlns="" xmlns:a16="http://schemas.microsoft.com/office/drawing/2014/main" id="{703586C9-1FB7-4CCF-B36D-806AF89C525B}"/>
                </a:ext>
              </a:extLst>
            </p:cNvPr>
            <p:cNvSpPr>
              <a:spLocks/>
            </p:cNvSpPr>
            <p:nvPr/>
          </p:nvSpPr>
          <p:spPr bwMode="auto">
            <a:xfrm>
              <a:off x="6342062" y="2538413"/>
              <a:ext cx="73025" cy="44450"/>
            </a:xfrm>
            <a:custGeom>
              <a:avLst/>
              <a:gdLst>
                <a:gd name="T0" fmla="*/ 33 w 34"/>
                <a:gd name="T1" fmla="*/ 7 h 21"/>
                <a:gd name="T2" fmla="*/ 20 w 34"/>
                <a:gd name="T3" fmla="*/ 4 h 21"/>
                <a:gd name="T4" fmla="*/ 11 w 34"/>
                <a:gd name="T5" fmla="*/ 2 h 21"/>
                <a:gd name="T6" fmla="*/ 3 w 34"/>
                <a:gd name="T7" fmla="*/ 9 h 21"/>
                <a:gd name="T8" fmla="*/ 0 w 34"/>
                <a:gd name="T9" fmla="*/ 14 h 21"/>
                <a:gd name="T10" fmla="*/ 3 w 34"/>
                <a:gd name="T11" fmla="*/ 17 h 21"/>
                <a:gd name="T12" fmla="*/ 11 w 34"/>
                <a:gd name="T13" fmla="*/ 18 h 21"/>
                <a:gd name="T14" fmla="*/ 21 w 34"/>
                <a:gd name="T15" fmla="*/ 19 h 21"/>
                <a:gd name="T16" fmla="*/ 32 w 34"/>
                <a:gd name="T17" fmla="*/ 18 h 21"/>
                <a:gd name="T18" fmla="*/ 31 w 34"/>
                <a:gd name="T19" fmla="*/ 8 h 21"/>
                <a:gd name="T20" fmla="*/ 33 w 34"/>
                <a:gd name="T2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3" y="7"/>
                  </a:moveTo>
                  <a:cubicBezTo>
                    <a:pt x="26" y="1"/>
                    <a:pt x="24" y="6"/>
                    <a:pt x="20" y="4"/>
                  </a:cubicBezTo>
                  <a:cubicBezTo>
                    <a:pt x="15" y="1"/>
                    <a:pt x="13" y="0"/>
                    <a:pt x="11" y="2"/>
                  </a:cubicBezTo>
                  <a:cubicBezTo>
                    <a:pt x="8" y="4"/>
                    <a:pt x="5" y="4"/>
                    <a:pt x="3" y="9"/>
                  </a:cubicBezTo>
                  <a:cubicBezTo>
                    <a:pt x="2" y="11"/>
                    <a:pt x="1" y="13"/>
                    <a:pt x="0" y="14"/>
                  </a:cubicBezTo>
                  <a:cubicBezTo>
                    <a:pt x="1" y="16"/>
                    <a:pt x="2" y="17"/>
                    <a:pt x="3" y="17"/>
                  </a:cubicBezTo>
                  <a:cubicBezTo>
                    <a:pt x="5" y="16"/>
                    <a:pt x="7" y="19"/>
                    <a:pt x="11" y="18"/>
                  </a:cubicBezTo>
                  <a:cubicBezTo>
                    <a:pt x="14" y="17"/>
                    <a:pt x="16" y="21"/>
                    <a:pt x="21" y="19"/>
                  </a:cubicBezTo>
                  <a:cubicBezTo>
                    <a:pt x="26" y="18"/>
                    <a:pt x="31" y="21"/>
                    <a:pt x="32" y="18"/>
                  </a:cubicBezTo>
                  <a:cubicBezTo>
                    <a:pt x="34" y="15"/>
                    <a:pt x="31" y="8"/>
                    <a:pt x="31" y="8"/>
                  </a:cubicBezTo>
                  <a:cubicBezTo>
                    <a:pt x="31" y="8"/>
                    <a:pt x="32" y="8"/>
                    <a:pt x="33" y="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8" name="Freeform 62">
              <a:extLst>
                <a:ext uri="{FF2B5EF4-FFF2-40B4-BE49-F238E27FC236}">
                  <a16:creationId xmlns="" xmlns:a16="http://schemas.microsoft.com/office/drawing/2014/main" id="{8F47E9B1-67C0-45C6-A9DA-7FCD4132E491}"/>
                </a:ext>
              </a:extLst>
            </p:cNvPr>
            <p:cNvSpPr>
              <a:spLocks/>
            </p:cNvSpPr>
            <p:nvPr/>
          </p:nvSpPr>
          <p:spPr bwMode="auto">
            <a:xfrm>
              <a:off x="6642100" y="2665413"/>
              <a:ext cx="177800" cy="366713"/>
            </a:xfrm>
            <a:custGeom>
              <a:avLst/>
              <a:gdLst>
                <a:gd name="T0" fmla="*/ 62 w 84"/>
                <a:gd name="T1" fmla="*/ 21 h 173"/>
                <a:gd name="T2" fmla="*/ 51 w 84"/>
                <a:gd name="T3" fmla="*/ 13 h 173"/>
                <a:gd name="T4" fmla="*/ 48 w 84"/>
                <a:gd name="T5" fmla="*/ 6 h 173"/>
                <a:gd name="T6" fmla="*/ 38 w 84"/>
                <a:gd name="T7" fmla="*/ 1 h 173"/>
                <a:gd name="T8" fmla="*/ 29 w 84"/>
                <a:gd name="T9" fmla="*/ 7 h 173"/>
                <a:gd name="T10" fmla="*/ 22 w 84"/>
                <a:gd name="T11" fmla="*/ 8 h 173"/>
                <a:gd name="T12" fmla="*/ 12 w 84"/>
                <a:gd name="T13" fmla="*/ 8 h 173"/>
                <a:gd name="T14" fmla="*/ 4 w 84"/>
                <a:gd name="T15" fmla="*/ 9 h 173"/>
                <a:gd name="T16" fmla="*/ 0 w 84"/>
                <a:gd name="T17" fmla="*/ 11 h 173"/>
                <a:gd name="T18" fmla="*/ 5 w 84"/>
                <a:gd name="T19" fmla="*/ 17 h 173"/>
                <a:gd name="T20" fmla="*/ 10 w 84"/>
                <a:gd name="T21" fmla="*/ 26 h 173"/>
                <a:gd name="T22" fmla="*/ 20 w 84"/>
                <a:gd name="T23" fmla="*/ 31 h 173"/>
                <a:gd name="T24" fmla="*/ 27 w 84"/>
                <a:gd name="T25" fmla="*/ 33 h 173"/>
                <a:gd name="T26" fmla="*/ 31 w 84"/>
                <a:gd name="T27" fmla="*/ 42 h 173"/>
                <a:gd name="T28" fmla="*/ 22 w 84"/>
                <a:gd name="T29" fmla="*/ 47 h 173"/>
                <a:gd name="T30" fmla="*/ 35 w 84"/>
                <a:gd name="T31" fmla="*/ 57 h 173"/>
                <a:gd name="T32" fmla="*/ 40 w 84"/>
                <a:gd name="T33" fmla="*/ 67 h 173"/>
                <a:gd name="T34" fmla="*/ 50 w 84"/>
                <a:gd name="T35" fmla="*/ 80 h 173"/>
                <a:gd name="T36" fmla="*/ 59 w 84"/>
                <a:gd name="T37" fmla="*/ 88 h 173"/>
                <a:gd name="T38" fmla="*/ 61 w 84"/>
                <a:gd name="T39" fmla="*/ 100 h 173"/>
                <a:gd name="T40" fmla="*/ 65 w 84"/>
                <a:gd name="T41" fmla="*/ 118 h 173"/>
                <a:gd name="T42" fmla="*/ 57 w 84"/>
                <a:gd name="T43" fmla="*/ 131 h 173"/>
                <a:gd name="T44" fmla="*/ 47 w 84"/>
                <a:gd name="T45" fmla="*/ 137 h 173"/>
                <a:gd name="T46" fmla="*/ 47 w 84"/>
                <a:gd name="T47" fmla="*/ 147 h 173"/>
                <a:gd name="T48" fmla="*/ 34 w 84"/>
                <a:gd name="T49" fmla="*/ 147 h 173"/>
                <a:gd name="T50" fmla="*/ 27 w 84"/>
                <a:gd name="T51" fmla="*/ 153 h 173"/>
                <a:gd name="T52" fmla="*/ 32 w 84"/>
                <a:gd name="T53" fmla="*/ 157 h 173"/>
                <a:gd name="T54" fmla="*/ 29 w 84"/>
                <a:gd name="T55" fmla="*/ 166 h 173"/>
                <a:gd name="T56" fmla="*/ 34 w 84"/>
                <a:gd name="T57" fmla="*/ 171 h 173"/>
                <a:gd name="T58" fmla="*/ 45 w 84"/>
                <a:gd name="T59" fmla="*/ 163 h 173"/>
                <a:gd name="T60" fmla="*/ 47 w 84"/>
                <a:gd name="T61" fmla="*/ 159 h 173"/>
                <a:gd name="T62" fmla="*/ 50 w 84"/>
                <a:gd name="T63" fmla="*/ 153 h 173"/>
                <a:gd name="T64" fmla="*/ 57 w 84"/>
                <a:gd name="T65" fmla="*/ 152 h 173"/>
                <a:gd name="T66" fmla="*/ 73 w 84"/>
                <a:gd name="T67" fmla="*/ 144 h 173"/>
                <a:gd name="T68" fmla="*/ 81 w 84"/>
                <a:gd name="T69" fmla="*/ 129 h 173"/>
                <a:gd name="T70" fmla="*/ 79 w 84"/>
                <a:gd name="T71" fmla="*/ 103 h 173"/>
                <a:gd name="T72" fmla="*/ 68 w 84"/>
                <a:gd name="T73" fmla="*/ 85 h 173"/>
                <a:gd name="T74" fmla="*/ 50 w 84"/>
                <a:gd name="T75" fmla="*/ 70 h 173"/>
                <a:gd name="T76" fmla="*/ 45 w 84"/>
                <a:gd name="T77" fmla="*/ 61 h 173"/>
                <a:gd name="T78" fmla="*/ 42 w 84"/>
                <a:gd name="T79" fmla="*/ 46 h 173"/>
                <a:gd name="T80" fmla="*/ 50 w 84"/>
                <a:gd name="T81" fmla="*/ 36 h 173"/>
                <a:gd name="T82" fmla="*/ 54 w 84"/>
                <a:gd name="T83" fmla="*/ 30 h 173"/>
                <a:gd name="T84" fmla="*/ 63 w 84"/>
                <a:gd name="T85" fmla="*/ 24 h 173"/>
                <a:gd name="T86" fmla="*/ 64 w 84"/>
                <a:gd name="T87" fmla="*/ 23 h 173"/>
                <a:gd name="T88" fmla="*/ 62 w 84"/>
                <a:gd name="T89"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173">
                  <a:moveTo>
                    <a:pt x="62" y="21"/>
                  </a:moveTo>
                  <a:cubicBezTo>
                    <a:pt x="59" y="21"/>
                    <a:pt x="51" y="15"/>
                    <a:pt x="51" y="13"/>
                  </a:cubicBezTo>
                  <a:cubicBezTo>
                    <a:pt x="51" y="10"/>
                    <a:pt x="55" y="7"/>
                    <a:pt x="48" y="6"/>
                  </a:cubicBezTo>
                  <a:cubicBezTo>
                    <a:pt x="40" y="5"/>
                    <a:pt x="40" y="2"/>
                    <a:pt x="38" y="1"/>
                  </a:cubicBezTo>
                  <a:cubicBezTo>
                    <a:pt x="37" y="0"/>
                    <a:pt x="31" y="4"/>
                    <a:pt x="29" y="7"/>
                  </a:cubicBezTo>
                  <a:cubicBezTo>
                    <a:pt x="28" y="10"/>
                    <a:pt x="26" y="6"/>
                    <a:pt x="22" y="8"/>
                  </a:cubicBezTo>
                  <a:cubicBezTo>
                    <a:pt x="18" y="10"/>
                    <a:pt x="14" y="5"/>
                    <a:pt x="12" y="8"/>
                  </a:cubicBezTo>
                  <a:cubicBezTo>
                    <a:pt x="10" y="11"/>
                    <a:pt x="6" y="6"/>
                    <a:pt x="4" y="9"/>
                  </a:cubicBezTo>
                  <a:cubicBezTo>
                    <a:pt x="3" y="10"/>
                    <a:pt x="2" y="11"/>
                    <a:pt x="0" y="11"/>
                  </a:cubicBezTo>
                  <a:cubicBezTo>
                    <a:pt x="2" y="14"/>
                    <a:pt x="5" y="16"/>
                    <a:pt x="5" y="17"/>
                  </a:cubicBezTo>
                  <a:cubicBezTo>
                    <a:pt x="5" y="20"/>
                    <a:pt x="10" y="22"/>
                    <a:pt x="10" y="26"/>
                  </a:cubicBezTo>
                  <a:cubicBezTo>
                    <a:pt x="10" y="30"/>
                    <a:pt x="17" y="32"/>
                    <a:pt x="20" y="31"/>
                  </a:cubicBezTo>
                  <a:cubicBezTo>
                    <a:pt x="22" y="30"/>
                    <a:pt x="27" y="28"/>
                    <a:pt x="27" y="33"/>
                  </a:cubicBezTo>
                  <a:cubicBezTo>
                    <a:pt x="28" y="38"/>
                    <a:pt x="31" y="38"/>
                    <a:pt x="31" y="42"/>
                  </a:cubicBezTo>
                  <a:cubicBezTo>
                    <a:pt x="31" y="45"/>
                    <a:pt x="24" y="43"/>
                    <a:pt x="22" y="47"/>
                  </a:cubicBezTo>
                  <a:cubicBezTo>
                    <a:pt x="21" y="50"/>
                    <a:pt x="35" y="55"/>
                    <a:pt x="35" y="57"/>
                  </a:cubicBezTo>
                  <a:cubicBezTo>
                    <a:pt x="35" y="60"/>
                    <a:pt x="39" y="64"/>
                    <a:pt x="40" y="67"/>
                  </a:cubicBezTo>
                  <a:cubicBezTo>
                    <a:pt x="42" y="71"/>
                    <a:pt x="48" y="75"/>
                    <a:pt x="50" y="80"/>
                  </a:cubicBezTo>
                  <a:cubicBezTo>
                    <a:pt x="51" y="84"/>
                    <a:pt x="57" y="86"/>
                    <a:pt x="59" y="88"/>
                  </a:cubicBezTo>
                  <a:cubicBezTo>
                    <a:pt x="61" y="90"/>
                    <a:pt x="62" y="95"/>
                    <a:pt x="61" y="100"/>
                  </a:cubicBezTo>
                  <a:cubicBezTo>
                    <a:pt x="60" y="104"/>
                    <a:pt x="60" y="112"/>
                    <a:pt x="65" y="118"/>
                  </a:cubicBezTo>
                  <a:cubicBezTo>
                    <a:pt x="69" y="125"/>
                    <a:pt x="60" y="127"/>
                    <a:pt x="57" y="131"/>
                  </a:cubicBezTo>
                  <a:cubicBezTo>
                    <a:pt x="54" y="135"/>
                    <a:pt x="55" y="140"/>
                    <a:pt x="47" y="137"/>
                  </a:cubicBezTo>
                  <a:cubicBezTo>
                    <a:pt x="38" y="135"/>
                    <a:pt x="48" y="145"/>
                    <a:pt x="47" y="147"/>
                  </a:cubicBezTo>
                  <a:cubicBezTo>
                    <a:pt x="45" y="150"/>
                    <a:pt x="34" y="145"/>
                    <a:pt x="34" y="147"/>
                  </a:cubicBezTo>
                  <a:cubicBezTo>
                    <a:pt x="34" y="149"/>
                    <a:pt x="30" y="151"/>
                    <a:pt x="27" y="153"/>
                  </a:cubicBezTo>
                  <a:cubicBezTo>
                    <a:pt x="28" y="154"/>
                    <a:pt x="30" y="155"/>
                    <a:pt x="32" y="157"/>
                  </a:cubicBezTo>
                  <a:cubicBezTo>
                    <a:pt x="35" y="158"/>
                    <a:pt x="29" y="161"/>
                    <a:pt x="29" y="166"/>
                  </a:cubicBezTo>
                  <a:cubicBezTo>
                    <a:pt x="29" y="172"/>
                    <a:pt x="33" y="173"/>
                    <a:pt x="34" y="171"/>
                  </a:cubicBezTo>
                  <a:cubicBezTo>
                    <a:pt x="36" y="169"/>
                    <a:pt x="42" y="164"/>
                    <a:pt x="45" y="163"/>
                  </a:cubicBezTo>
                  <a:cubicBezTo>
                    <a:pt x="47" y="162"/>
                    <a:pt x="45" y="159"/>
                    <a:pt x="47" y="159"/>
                  </a:cubicBezTo>
                  <a:cubicBezTo>
                    <a:pt x="50" y="159"/>
                    <a:pt x="49" y="155"/>
                    <a:pt x="50" y="153"/>
                  </a:cubicBezTo>
                  <a:cubicBezTo>
                    <a:pt x="51" y="151"/>
                    <a:pt x="53" y="151"/>
                    <a:pt x="57" y="152"/>
                  </a:cubicBezTo>
                  <a:cubicBezTo>
                    <a:pt x="61" y="152"/>
                    <a:pt x="67" y="148"/>
                    <a:pt x="73" y="144"/>
                  </a:cubicBezTo>
                  <a:cubicBezTo>
                    <a:pt x="78" y="141"/>
                    <a:pt x="79" y="140"/>
                    <a:pt x="81" y="129"/>
                  </a:cubicBezTo>
                  <a:cubicBezTo>
                    <a:pt x="84" y="119"/>
                    <a:pt x="79" y="106"/>
                    <a:pt x="79" y="103"/>
                  </a:cubicBezTo>
                  <a:cubicBezTo>
                    <a:pt x="79" y="100"/>
                    <a:pt x="71" y="85"/>
                    <a:pt x="68" y="85"/>
                  </a:cubicBezTo>
                  <a:cubicBezTo>
                    <a:pt x="65" y="86"/>
                    <a:pt x="52" y="72"/>
                    <a:pt x="50" y="70"/>
                  </a:cubicBezTo>
                  <a:cubicBezTo>
                    <a:pt x="48" y="68"/>
                    <a:pt x="48" y="64"/>
                    <a:pt x="45" y="61"/>
                  </a:cubicBezTo>
                  <a:cubicBezTo>
                    <a:pt x="42" y="59"/>
                    <a:pt x="41" y="51"/>
                    <a:pt x="42" y="46"/>
                  </a:cubicBezTo>
                  <a:cubicBezTo>
                    <a:pt x="43" y="41"/>
                    <a:pt x="50" y="40"/>
                    <a:pt x="50" y="36"/>
                  </a:cubicBezTo>
                  <a:cubicBezTo>
                    <a:pt x="50" y="33"/>
                    <a:pt x="51" y="30"/>
                    <a:pt x="54" y="30"/>
                  </a:cubicBezTo>
                  <a:cubicBezTo>
                    <a:pt x="58" y="29"/>
                    <a:pt x="62" y="26"/>
                    <a:pt x="63" y="24"/>
                  </a:cubicBezTo>
                  <a:cubicBezTo>
                    <a:pt x="63" y="23"/>
                    <a:pt x="64" y="23"/>
                    <a:pt x="64" y="23"/>
                  </a:cubicBezTo>
                  <a:cubicBezTo>
                    <a:pt x="63" y="22"/>
                    <a:pt x="62" y="21"/>
                    <a:pt x="62" y="2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69" name="Freeform 63">
              <a:extLst>
                <a:ext uri="{FF2B5EF4-FFF2-40B4-BE49-F238E27FC236}">
                  <a16:creationId xmlns="" xmlns:a16="http://schemas.microsoft.com/office/drawing/2014/main" id="{601D4762-91AE-4D1A-8BA1-1BE378E5B594}"/>
                </a:ext>
              </a:extLst>
            </p:cNvPr>
            <p:cNvSpPr>
              <a:spLocks/>
            </p:cNvSpPr>
            <p:nvPr/>
          </p:nvSpPr>
          <p:spPr bwMode="auto">
            <a:xfrm>
              <a:off x="6642100" y="2886076"/>
              <a:ext cx="146050" cy="103188"/>
            </a:xfrm>
            <a:custGeom>
              <a:avLst/>
              <a:gdLst>
                <a:gd name="T0" fmla="*/ 34 w 69"/>
                <a:gd name="T1" fmla="*/ 43 h 49"/>
                <a:gd name="T2" fmla="*/ 47 w 69"/>
                <a:gd name="T3" fmla="*/ 43 h 49"/>
                <a:gd name="T4" fmla="*/ 47 w 69"/>
                <a:gd name="T5" fmla="*/ 33 h 49"/>
                <a:gd name="T6" fmla="*/ 57 w 69"/>
                <a:gd name="T7" fmla="*/ 27 h 49"/>
                <a:gd name="T8" fmla="*/ 65 w 69"/>
                <a:gd name="T9" fmla="*/ 14 h 49"/>
                <a:gd name="T10" fmla="*/ 61 w 69"/>
                <a:gd name="T11" fmla="*/ 0 h 49"/>
                <a:gd name="T12" fmla="*/ 53 w 69"/>
                <a:gd name="T13" fmla="*/ 2 h 49"/>
                <a:gd name="T14" fmla="*/ 45 w 69"/>
                <a:gd name="T15" fmla="*/ 4 h 49"/>
                <a:gd name="T16" fmla="*/ 42 w 69"/>
                <a:gd name="T17" fmla="*/ 7 h 49"/>
                <a:gd name="T18" fmla="*/ 35 w 69"/>
                <a:gd name="T19" fmla="*/ 3 h 49"/>
                <a:gd name="T20" fmla="*/ 20 w 69"/>
                <a:gd name="T21" fmla="*/ 2 h 49"/>
                <a:gd name="T22" fmla="*/ 4 w 69"/>
                <a:gd name="T23" fmla="*/ 10 h 49"/>
                <a:gd name="T24" fmla="*/ 5 w 69"/>
                <a:gd name="T25" fmla="*/ 20 h 49"/>
                <a:gd name="T26" fmla="*/ 6 w 69"/>
                <a:gd name="T27" fmla="*/ 29 h 49"/>
                <a:gd name="T28" fmla="*/ 6 w 69"/>
                <a:gd name="T29" fmla="*/ 29 h 49"/>
                <a:gd name="T30" fmla="*/ 9 w 69"/>
                <a:gd name="T31" fmla="*/ 39 h 49"/>
                <a:gd name="T32" fmla="*/ 16 w 69"/>
                <a:gd name="T33" fmla="*/ 40 h 49"/>
                <a:gd name="T34" fmla="*/ 17 w 69"/>
                <a:gd name="T35" fmla="*/ 46 h 49"/>
                <a:gd name="T36" fmla="*/ 26 w 69"/>
                <a:gd name="T37" fmla="*/ 47 h 49"/>
                <a:gd name="T38" fmla="*/ 27 w 69"/>
                <a:gd name="T39" fmla="*/ 49 h 49"/>
                <a:gd name="T40" fmla="*/ 34 w 69"/>
                <a:gd name="T41"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49">
                  <a:moveTo>
                    <a:pt x="34" y="43"/>
                  </a:moveTo>
                  <a:cubicBezTo>
                    <a:pt x="34" y="41"/>
                    <a:pt x="45" y="46"/>
                    <a:pt x="47" y="43"/>
                  </a:cubicBezTo>
                  <a:cubicBezTo>
                    <a:pt x="48" y="41"/>
                    <a:pt x="38" y="31"/>
                    <a:pt x="47" y="33"/>
                  </a:cubicBezTo>
                  <a:cubicBezTo>
                    <a:pt x="55" y="36"/>
                    <a:pt x="54" y="31"/>
                    <a:pt x="57" y="27"/>
                  </a:cubicBezTo>
                  <a:cubicBezTo>
                    <a:pt x="60" y="23"/>
                    <a:pt x="69" y="21"/>
                    <a:pt x="65" y="14"/>
                  </a:cubicBezTo>
                  <a:cubicBezTo>
                    <a:pt x="61" y="10"/>
                    <a:pt x="61" y="4"/>
                    <a:pt x="61" y="0"/>
                  </a:cubicBezTo>
                  <a:cubicBezTo>
                    <a:pt x="58" y="2"/>
                    <a:pt x="54" y="2"/>
                    <a:pt x="53" y="2"/>
                  </a:cubicBezTo>
                  <a:cubicBezTo>
                    <a:pt x="50" y="1"/>
                    <a:pt x="45" y="0"/>
                    <a:pt x="45" y="4"/>
                  </a:cubicBezTo>
                  <a:cubicBezTo>
                    <a:pt x="45" y="8"/>
                    <a:pt x="41" y="9"/>
                    <a:pt x="42" y="7"/>
                  </a:cubicBezTo>
                  <a:cubicBezTo>
                    <a:pt x="42" y="5"/>
                    <a:pt x="38" y="6"/>
                    <a:pt x="35" y="3"/>
                  </a:cubicBezTo>
                  <a:cubicBezTo>
                    <a:pt x="33" y="0"/>
                    <a:pt x="24" y="4"/>
                    <a:pt x="20" y="2"/>
                  </a:cubicBezTo>
                  <a:cubicBezTo>
                    <a:pt x="16" y="1"/>
                    <a:pt x="9" y="5"/>
                    <a:pt x="4" y="10"/>
                  </a:cubicBezTo>
                  <a:cubicBezTo>
                    <a:pt x="0" y="15"/>
                    <a:pt x="5" y="15"/>
                    <a:pt x="5" y="20"/>
                  </a:cubicBezTo>
                  <a:cubicBezTo>
                    <a:pt x="5" y="25"/>
                    <a:pt x="8" y="25"/>
                    <a:pt x="6" y="29"/>
                  </a:cubicBezTo>
                  <a:cubicBezTo>
                    <a:pt x="6" y="29"/>
                    <a:pt x="6" y="29"/>
                    <a:pt x="6" y="29"/>
                  </a:cubicBezTo>
                  <a:cubicBezTo>
                    <a:pt x="11" y="31"/>
                    <a:pt x="9" y="36"/>
                    <a:pt x="9" y="39"/>
                  </a:cubicBezTo>
                  <a:cubicBezTo>
                    <a:pt x="10" y="42"/>
                    <a:pt x="14" y="40"/>
                    <a:pt x="16" y="40"/>
                  </a:cubicBezTo>
                  <a:cubicBezTo>
                    <a:pt x="19" y="40"/>
                    <a:pt x="15" y="44"/>
                    <a:pt x="17" y="46"/>
                  </a:cubicBezTo>
                  <a:cubicBezTo>
                    <a:pt x="19" y="49"/>
                    <a:pt x="25" y="44"/>
                    <a:pt x="26" y="47"/>
                  </a:cubicBezTo>
                  <a:cubicBezTo>
                    <a:pt x="26" y="48"/>
                    <a:pt x="26" y="48"/>
                    <a:pt x="27" y="49"/>
                  </a:cubicBezTo>
                  <a:cubicBezTo>
                    <a:pt x="30" y="47"/>
                    <a:pt x="34" y="45"/>
                    <a:pt x="34" y="4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0" name="Freeform 64">
              <a:extLst>
                <a:ext uri="{FF2B5EF4-FFF2-40B4-BE49-F238E27FC236}">
                  <a16:creationId xmlns="" xmlns:a16="http://schemas.microsoft.com/office/drawing/2014/main" id="{96244903-7092-46C2-8F55-928968CE3272}"/>
                </a:ext>
              </a:extLst>
            </p:cNvPr>
            <p:cNvSpPr>
              <a:spLocks/>
            </p:cNvSpPr>
            <p:nvPr/>
          </p:nvSpPr>
          <p:spPr bwMode="auto">
            <a:xfrm>
              <a:off x="6594475" y="2686051"/>
              <a:ext cx="177800" cy="219075"/>
            </a:xfrm>
            <a:custGeom>
              <a:avLst/>
              <a:gdLst>
                <a:gd name="T0" fmla="*/ 57 w 84"/>
                <a:gd name="T1" fmla="*/ 47 h 103"/>
                <a:gd name="T2" fmla="*/ 44 w 84"/>
                <a:gd name="T3" fmla="*/ 37 h 103"/>
                <a:gd name="T4" fmla="*/ 53 w 84"/>
                <a:gd name="T5" fmla="*/ 32 h 103"/>
                <a:gd name="T6" fmla="*/ 49 w 84"/>
                <a:gd name="T7" fmla="*/ 23 h 103"/>
                <a:gd name="T8" fmla="*/ 42 w 84"/>
                <a:gd name="T9" fmla="*/ 21 h 103"/>
                <a:gd name="T10" fmla="*/ 32 w 84"/>
                <a:gd name="T11" fmla="*/ 16 h 103"/>
                <a:gd name="T12" fmla="*/ 27 w 84"/>
                <a:gd name="T13" fmla="*/ 7 h 103"/>
                <a:gd name="T14" fmla="*/ 22 w 84"/>
                <a:gd name="T15" fmla="*/ 1 h 103"/>
                <a:gd name="T16" fmla="*/ 18 w 84"/>
                <a:gd name="T17" fmla="*/ 2 h 103"/>
                <a:gd name="T18" fmla="*/ 16 w 84"/>
                <a:gd name="T19" fmla="*/ 8 h 103"/>
                <a:gd name="T20" fmla="*/ 16 w 84"/>
                <a:gd name="T21" fmla="*/ 16 h 103"/>
                <a:gd name="T22" fmla="*/ 10 w 84"/>
                <a:gd name="T23" fmla="*/ 11 h 103"/>
                <a:gd name="T24" fmla="*/ 4 w 84"/>
                <a:gd name="T25" fmla="*/ 20 h 103"/>
                <a:gd name="T26" fmla="*/ 0 w 84"/>
                <a:gd name="T27" fmla="*/ 24 h 103"/>
                <a:gd name="T28" fmla="*/ 2 w 84"/>
                <a:gd name="T29" fmla="*/ 26 h 103"/>
                <a:gd name="T30" fmla="*/ 3 w 84"/>
                <a:gd name="T31" fmla="*/ 35 h 103"/>
                <a:gd name="T32" fmla="*/ 11 w 84"/>
                <a:gd name="T33" fmla="*/ 37 h 103"/>
                <a:gd name="T34" fmla="*/ 10 w 84"/>
                <a:gd name="T35" fmla="*/ 49 h 103"/>
                <a:gd name="T36" fmla="*/ 7 w 84"/>
                <a:gd name="T37" fmla="*/ 58 h 103"/>
                <a:gd name="T38" fmla="*/ 17 w 84"/>
                <a:gd name="T39" fmla="*/ 54 h 103"/>
                <a:gd name="T40" fmla="*/ 26 w 84"/>
                <a:gd name="T41" fmla="*/ 54 h 103"/>
                <a:gd name="T42" fmla="*/ 33 w 84"/>
                <a:gd name="T43" fmla="*/ 52 h 103"/>
                <a:gd name="T44" fmla="*/ 43 w 84"/>
                <a:gd name="T45" fmla="*/ 51 h 103"/>
                <a:gd name="T46" fmla="*/ 52 w 84"/>
                <a:gd name="T47" fmla="*/ 60 h 103"/>
                <a:gd name="T48" fmla="*/ 52 w 84"/>
                <a:gd name="T49" fmla="*/ 73 h 103"/>
                <a:gd name="T50" fmla="*/ 60 w 84"/>
                <a:gd name="T51" fmla="*/ 85 h 103"/>
                <a:gd name="T52" fmla="*/ 59 w 84"/>
                <a:gd name="T53" fmla="*/ 98 h 103"/>
                <a:gd name="T54" fmla="*/ 64 w 84"/>
                <a:gd name="T55" fmla="*/ 101 h 103"/>
                <a:gd name="T56" fmla="*/ 67 w 84"/>
                <a:gd name="T57" fmla="*/ 98 h 103"/>
                <a:gd name="T58" fmla="*/ 75 w 84"/>
                <a:gd name="T59" fmla="*/ 96 h 103"/>
                <a:gd name="T60" fmla="*/ 83 w 84"/>
                <a:gd name="T61" fmla="*/ 94 h 103"/>
                <a:gd name="T62" fmla="*/ 83 w 84"/>
                <a:gd name="T63" fmla="*/ 90 h 103"/>
                <a:gd name="T64" fmla="*/ 81 w 84"/>
                <a:gd name="T65" fmla="*/ 78 h 103"/>
                <a:gd name="T66" fmla="*/ 72 w 84"/>
                <a:gd name="T67" fmla="*/ 70 h 103"/>
                <a:gd name="T68" fmla="*/ 62 w 84"/>
                <a:gd name="T69" fmla="*/ 57 h 103"/>
                <a:gd name="T70" fmla="*/ 57 w 84"/>
                <a:gd name="T71" fmla="*/ 4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3">
                  <a:moveTo>
                    <a:pt x="57" y="47"/>
                  </a:moveTo>
                  <a:cubicBezTo>
                    <a:pt x="57" y="45"/>
                    <a:pt x="43" y="40"/>
                    <a:pt x="44" y="37"/>
                  </a:cubicBezTo>
                  <a:cubicBezTo>
                    <a:pt x="46" y="33"/>
                    <a:pt x="53" y="35"/>
                    <a:pt x="53" y="32"/>
                  </a:cubicBezTo>
                  <a:cubicBezTo>
                    <a:pt x="53" y="28"/>
                    <a:pt x="50" y="28"/>
                    <a:pt x="49" y="23"/>
                  </a:cubicBezTo>
                  <a:cubicBezTo>
                    <a:pt x="49" y="18"/>
                    <a:pt x="44" y="20"/>
                    <a:pt x="42" y="21"/>
                  </a:cubicBezTo>
                  <a:cubicBezTo>
                    <a:pt x="39" y="22"/>
                    <a:pt x="32" y="20"/>
                    <a:pt x="32" y="16"/>
                  </a:cubicBezTo>
                  <a:cubicBezTo>
                    <a:pt x="32" y="12"/>
                    <a:pt x="27" y="10"/>
                    <a:pt x="27" y="7"/>
                  </a:cubicBezTo>
                  <a:cubicBezTo>
                    <a:pt x="27" y="6"/>
                    <a:pt x="24" y="4"/>
                    <a:pt x="22" y="1"/>
                  </a:cubicBezTo>
                  <a:cubicBezTo>
                    <a:pt x="21" y="2"/>
                    <a:pt x="19" y="3"/>
                    <a:pt x="18" y="2"/>
                  </a:cubicBezTo>
                  <a:cubicBezTo>
                    <a:pt x="17" y="0"/>
                    <a:pt x="15" y="6"/>
                    <a:pt x="16" y="8"/>
                  </a:cubicBezTo>
                  <a:cubicBezTo>
                    <a:pt x="18" y="9"/>
                    <a:pt x="19" y="17"/>
                    <a:pt x="16" y="16"/>
                  </a:cubicBezTo>
                  <a:cubicBezTo>
                    <a:pt x="12" y="16"/>
                    <a:pt x="12" y="11"/>
                    <a:pt x="10" y="11"/>
                  </a:cubicBezTo>
                  <a:cubicBezTo>
                    <a:pt x="10" y="11"/>
                    <a:pt x="4" y="18"/>
                    <a:pt x="4" y="20"/>
                  </a:cubicBezTo>
                  <a:cubicBezTo>
                    <a:pt x="4" y="22"/>
                    <a:pt x="2" y="23"/>
                    <a:pt x="0" y="24"/>
                  </a:cubicBezTo>
                  <a:cubicBezTo>
                    <a:pt x="1" y="25"/>
                    <a:pt x="2" y="25"/>
                    <a:pt x="2" y="26"/>
                  </a:cubicBezTo>
                  <a:cubicBezTo>
                    <a:pt x="3" y="27"/>
                    <a:pt x="2" y="31"/>
                    <a:pt x="3" y="35"/>
                  </a:cubicBezTo>
                  <a:cubicBezTo>
                    <a:pt x="5" y="38"/>
                    <a:pt x="10" y="33"/>
                    <a:pt x="11" y="37"/>
                  </a:cubicBezTo>
                  <a:cubicBezTo>
                    <a:pt x="13" y="42"/>
                    <a:pt x="10" y="45"/>
                    <a:pt x="10" y="49"/>
                  </a:cubicBezTo>
                  <a:cubicBezTo>
                    <a:pt x="10" y="54"/>
                    <a:pt x="6" y="54"/>
                    <a:pt x="7" y="58"/>
                  </a:cubicBezTo>
                  <a:cubicBezTo>
                    <a:pt x="8" y="62"/>
                    <a:pt x="14" y="57"/>
                    <a:pt x="17" y="54"/>
                  </a:cubicBezTo>
                  <a:cubicBezTo>
                    <a:pt x="21" y="51"/>
                    <a:pt x="24" y="52"/>
                    <a:pt x="26" y="54"/>
                  </a:cubicBezTo>
                  <a:cubicBezTo>
                    <a:pt x="27" y="56"/>
                    <a:pt x="32" y="54"/>
                    <a:pt x="33" y="52"/>
                  </a:cubicBezTo>
                  <a:cubicBezTo>
                    <a:pt x="34" y="49"/>
                    <a:pt x="41" y="49"/>
                    <a:pt x="43" y="51"/>
                  </a:cubicBezTo>
                  <a:cubicBezTo>
                    <a:pt x="46" y="54"/>
                    <a:pt x="48" y="58"/>
                    <a:pt x="52" y="60"/>
                  </a:cubicBezTo>
                  <a:cubicBezTo>
                    <a:pt x="55" y="62"/>
                    <a:pt x="49" y="72"/>
                    <a:pt x="52" y="73"/>
                  </a:cubicBezTo>
                  <a:cubicBezTo>
                    <a:pt x="56" y="74"/>
                    <a:pt x="61" y="79"/>
                    <a:pt x="60" y="85"/>
                  </a:cubicBezTo>
                  <a:cubicBezTo>
                    <a:pt x="60" y="90"/>
                    <a:pt x="63" y="94"/>
                    <a:pt x="59" y="98"/>
                  </a:cubicBezTo>
                  <a:cubicBezTo>
                    <a:pt x="61" y="99"/>
                    <a:pt x="64" y="99"/>
                    <a:pt x="64" y="101"/>
                  </a:cubicBezTo>
                  <a:cubicBezTo>
                    <a:pt x="63" y="103"/>
                    <a:pt x="67" y="102"/>
                    <a:pt x="67" y="98"/>
                  </a:cubicBezTo>
                  <a:cubicBezTo>
                    <a:pt x="67" y="94"/>
                    <a:pt x="72" y="95"/>
                    <a:pt x="75" y="96"/>
                  </a:cubicBezTo>
                  <a:cubicBezTo>
                    <a:pt x="76" y="96"/>
                    <a:pt x="80" y="96"/>
                    <a:pt x="83" y="94"/>
                  </a:cubicBezTo>
                  <a:cubicBezTo>
                    <a:pt x="83" y="92"/>
                    <a:pt x="83" y="91"/>
                    <a:pt x="83" y="90"/>
                  </a:cubicBezTo>
                  <a:cubicBezTo>
                    <a:pt x="84" y="85"/>
                    <a:pt x="83" y="80"/>
                    <a:pt x="81" y="78"/>
                  </a:cubicBezTo>
                  <a:cubicBezTo>
                    <a:pt x="79" y="76"/>
                    <a:pt x="73" y="74"/>
                    <a:pt x="72" y="70"/>
                  </a:cubicBezTo>
                  <a:cubicBezTo>
                    <a:pt x="70" y="65"/>
                    <a:pt x="64" y="61"/>
                    <a:pt x="62" y="57"/>
                  </a:cubicBezTo>
                  <a:cubicBezTo>
                    <a:pt x="61" y="54"/>
                    <a:pt x="57" y="50"/>
                    <a:pt x="57" y="4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1" name="Freeform 65">
              <a:extLst>
                <a:ext uri="{FF2B5EF4-FFF2-40B4-BE49-F238E27FC236}">
                  <a16:creationId xmlns="" xmlns:a16="http://schemas.microsoft.com/office/drawing/2014/main" id="{7B0FB549-16D9-4628-B082-1803FD53886A}"/>
                </a:ext>
              </a:extLst>
            </p:cNvPr>
            <p:cNvSpPr>
              <a:spLocks/>
            </p:cNvSpPr>
            <p:nvPr/>
          </p:nvSpPr>
          <p:spPr bwMode="auto">
            <a:xfrm>
              <a:off x="6532562" y="2736851"/>
              <a:ext cx="195263" cy="361950"/>
            </a:xfrm>
            <a:custGeom>
              <a:avLst/>
              <a:gdLst>
                <a:gd name="T0" fmla="*/ 56 w 92"/>
                <a:gd name="T1" fmla="*/ 90 h 171"/>
                <a:gd name="T2" fmla="*/ 55 w 92"/>
                <a:gd name="T3" fmla="*/ 80 h 171"/>
                <a:gd name="T4" fmla="*/ 71 w 92"/>
                <a:gd name="T5" fmla="*/ 72 h 171"/>
                <a:gd name="T6" fmla="*/ 86 w 92"/>
                <a:gd name="T7" fmla="*/ 73 h 171"/>
                <a:gd name="T8" fmla="*/ 88 w 92"/>
                <a:gd name="T9" fmla="*/ 74 h 171"/>
                <a:gd name="T10" fmla="*/ 89 w 92"/>
                <a:gd name="T11" fmla="*/ 61 h 171"/>
                <a:gd name="T12" fmla="*/ 81 w 92"/>
                <a:gd name="T13" fmla="*/ 49 h 171"/>
                <a:gd name="T14" fmla="*/ 81 w 92"/>
                <a:gd name="T15" fmla="*/ 36 h 171"/>
                <a:gd name="T16" fmla="*/ 72 w 92"/>
                <a:gd name="T17" fmla="*/ 27 h 171"/>
                <a:gd name="T18" fmla="*/ 62 w 92"/>
                <a:gd name="T19" fmla="*/ 28 h 171"/>
                <a:gd name="T20" fmla="*/ 55 w 92"/>
                <a:gd name="T21" fmla="*/ 30 h 171"/>
                <a:gd name="T22" fmla="*/ 46 w 92"/>
                <a:gd name="T23" fmla="*/ 30 h 171"/>
                <a:gd name="T24" fmla="*/ 36 w 92"/>
                <a:gd name="T25" fmla="*/ 34 h 171"/>
                <a:gd name="T26" fmla="*/ 39 w 92"/>
                <a:gd name="T27" fmla="*/ 25 h 171"/>
                <a:gd name="T28" fmla="*/ 40 w 92"/>
                <a:gd name="T29" fmla="*/ 13 h 171"/>
                <a:gd name="T30" fmla="*/ 32 w 92"/>
                <a:gd name="T31" fmla="*/ 11 h 171"/>
                <a:gd name="T32" fmla="*/ 31 w 92"/>
                <a:gd name="T33" fmla="*/ 2 h 171"/>
                <a:gd name="T34" fmla="*/ 29 w 92"/>
                <a:gd name="T35" fmla="*/ 0 h 171"/>
                <a:gd name="T36" fmla="*/ 27 w 92"/>
                <a:gd name="T37" fmla="*/ 1 h 171"/>
                <a:gd name="T38" fmla="*/ 17 w 92"/>
                <a:gd name="T39" fmla="*/ 7 h 171"/>
                <a:gd name="T40" fmla="*/ 9 w 92"/>
                <a:gd name="T41" fmla="*/ 10 h 171"/>
                <a:gd name="T42" fmla="*/ 2 w 92"/>
                <a:gd name="T43" fmla="*/ 13 h 171"/>
                <a:gd name="T44" fmla="*/ 0 w 92"/>
                <a:gd name="T45" fmla="*/ 31 h 171"/>
                <a:gd name="T46" fmla="*/ 9 w 92"/>
                <a:gd name="T47" fmla="*/ 41 h 171"/>
                <a:gd name="T48" fmla="*/ 11 w 92"/>
                <a:gd name="T49" fmla="*/ 49 h 171"/>
                <a:gd name="T50" fmla="*/ 10 w 92"/>
                <a:gd name="T51" fmla="*/ 54 h 171"/>
                <a:gd name="T52" fmla="*/ 9 w 92"/>
                <a:gd name="T53" fmla="*/ 62 h 171"/>
                <a:gd name="T54" fmla="*/ 13 w 92"/>
                <a:gd name="T55" fmla="*/ 74 h 171"/>
                <a:gd name="T56" fmla="*/ 17 w 92"/>
                <a:gd name="T57" fmla="*/ 88 h 171"/>
                <a:gd name="T58" fmla="*/ 21 w 92"/>
                <a:gd name="T59" fmla="*/ 97 h 171"/>
                <a:gd name="T60" fmla="*/ 11 w 92"/>
                <a:gd name="T61" fmla="*/ 115 h 171"/>
                <a:gd name="T62" fmla="*/ 8 w 92"/>
                <a:gd name="T63" fmla="*/ 132 h 171"/>
                <a:gd name="T64" fmla="*/ 9 w 92"/>
                <a:gd name="T65" fmla="*/ 142 h 171"/>
                <a:gd name="T66" fmla="*/ 23 w 92"/>
                <a:gd name="T67" fmla="*/ 156 h 171"/>
                <a:gd name="T68" fmla="*/ 27 w 92"/>
                <a:gd name="T69" fmla="*/ 162 h 171"/>
                <a:gd name="T70" fmla="*/ 33 w 92"/>
                <a:gd name="T71" fmla="*/ 162 h 171"/>
                <a:gd name="T72" fmla="*/ 39 w 92"/>
                <a:gd name="T73" fmla="*/ 169 h 171"/>
                <a:gd name="T74" fmla="*/ 48 w 92"/>
                <a:gd name="T75" fmla="*/ 170 h 171"/>
                <a:gd name="T76" fmla="*/ 51 w 92"/>
                <a:gd name="T77" fmla="*/ 165 h 171"/>
                <a:gd name="T78" fmla="*/ 38 w 92"/>
                <a:gd name="T79" fmla="*/ 158 h 171"/>
                <a:gd name="T80" fmla="*/ 30 w 92"/>
                <a:gd name="T81" fmla="*/ 145 h 171"/>
                <a:gd name="T82" fmla="*/ 26 w 92"/>
                <a:gd name="T83" fmla="*/ 135 h 171"/>
                <a:gd name="T84" fmla="*/ 19 w 92"/>
                <a:gd name="T85" fmla="*/ 129 h 171"/>
                <a:gd name="T86" fmla="*/ 20 w 92"/>
                <a:gd name="T87" fmla="*/ 111 h 171"/>
                <a:gd name="T88" fmla="*/ 27 w 92"/>
                <a:gd name="T89" fmla="*/ 88 h 171"/>
                <a:gd name="T90" fmla="*/ 36 w 92"/>
                <a:gd name="T91" fmla="*/ 85 h 171"/>
                <a:gd name="T92" fmla="*/ 45 w 92"/>
                <a:gd name="T93" fmla="*/ 92 h 171"/>
                <a:gd name="T94" fmla="*/ 57 w 92"/>
                <a:gd name="T95" fmla="*/ 99 h 171"/>
                <a:gd name="T96" fmla="*/ 57 w 92"/>
                <a:gd name="T97" fmla="*/ 99 h 171"/>
                <a:gd name="T98" fmla="*/ 57 w 92"/>
                <a:gd name="T99" fmla="*/ 99 h 171"/>
                <a:gd name="T100" fmla="*/ 56 w 92"/>
                <a:gd name="T101" fmla="*/ 9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171">
                  <a:moveTo>
                    <a:pt x="56" y="90"/>
                  </a:moveTo>
                  <a:cubicBezTo>
                    <a:pt x="56" y="85"/>
                    <a:pt x="51" y="85"/>
                    <a:pt x="55" y="80"/>
                  </a:cubicBezTo>
                  <a:cubicBezTo>
                    <a:pt x="60" y="75"/>
                    <a:pt x="67" y="71"/>
                    <a:pt x="71" y="72"/>
                  </a:cubicBezTo>
                  <a:cubicBezTo>
                    <a:pt x="75" y="74"/>
                    <a:pt x="84" y="70"/>
                    <a:pt x="86" y="73"/>
                  </a:cubicBezTo>
                  <a:cubicBezTo>
                    <a:pt x="87" y="73"/>
                    <a:pt x="87" y="74"/>
                    <a:pt x="88" y="74"/>
                  </a:cubicBezTo>
                  <a:cubicBezTo>
                    <a:pt x="92" y="70"/>
                    <a:pt x="89" y="66"/>
                    <a:pt x="89" y="61"/>
                  </a:cubicBezTo>
                  <a:cubicBezTo>
                    <a:pt x="90" y="55"/>
                    <a:pt x="85" y="50"/>
                    <a:pt x="81" y="49"/>
                  </a:cubicBezTo>
                  <a:cubicBezTo>
                    <a:pt x="78" y="48"/>
                    <a:pt x="84" y="38"/>
                    <a:pt x="81" y="36"/>
                  </a:cubicBezTo>
                  <a:cubicBezTo>
                    <a:pt x="77" y="34"/>
                    <a:pt x="75" y="30"/>
                    <a:pt x="72" y="27"/>
                  </a:cubicBezTo>
                  <a:cubicBezTo>
                    <a:pt x="70" y="25"/>
                    <a:pt x="63" y="25"/>
                    <a:pt x="62" y="28"/>
                  </a:cubicBezTo>
                  <a:cubicBezTo>
                    <a:pt x="61" y="30"/>
                    <a:pt x="56" y="32"/>
                    <a:pt x="55" y="30"/>
                  </a:cubicBezTo>
                  <a:cubicBezTo>
                    <a:pt x="53" y="28"/>
                    <a:pt x="50" y="27"/>
                    <a:pt x="46" y="30"/>
                  </a:cubicBezTo>
                  <a:cubicBezTo>
                    <a:pt x="43" y="33"/>
                    <a:pt x="37" y="38"/>
                    <a:pt x="36" y="34"/>
                  </a:cubicBezTo>
                  <a:cubicBezTo>
                    <a:pt x="35" y="30"/>
                    <a:pt x="39" y="30"/>
                    <a:pt x="39" y="25"/>
                  </a:cubicBezTo>
                  <a:cubicBezTo>
                    <a:pt x="39" y="21"/>
                    <a:pt x="42" y="18"/>
                    <a:pt x="40" y="13"/>
                  </a:cubicBezTo>
                  <a:cubicBezTo>
                    <a:pt x="39" y="9"/>
                    <a:pt x="34" y="14"/>
                    <a:pt x="32" y="11"/>
                  </a:cubicBezTo>
                  <a:cubicBezTo>
                    <a:pt x="31" y="7"/>
                    <a:pt x="32" y="3"/>
                    <a:pt x="31" y="2"/>
                  </a:cubicBezTo>
                  <a:cubicBezTo>
                    <a:pt x="31" y="1"/>
                    <a:pt x="30" y="1"/>
                    <a:pt x="29" y="0"/>
                  </a:cubicBezTo>
                  <a:cubicBezTo>
                    <a:pt x="28" y="0"/>
                    <a:pt x="28" y="1"/>
                    <a:pt x="27" y="1"/>
                  </a:cubicBezTo>
                  <a:cubicBezTo>
                    <a:pt x="26" y="4"/>
                    <a:pt x="19" y="4"/>
                    <a:pt x="17" y="7"/>
                  </a:cubicBezTo>
                  <a:cubicBezTo>
                    <a:pt x="15" y="10"/>
                    <a:pt x="10" y="10"/>
                    <a:pt x="9" y="10"/>
                  </a:cubicBezTo>
                  <a:cubicBezTo>
                    <a:pt x="7" y="10"/>
                    <a:pt x="3" y="10"/>
                    <a:pt x="2" y="13"/>
                  </a:cubicBezTo>
                  <a:cubicBezTo>
                    <a:pt x="2" y="16"/>
                    <a:pt x="0" y="29"/>
                    <a:pt x="0" y="31"/>
                  </a:cubicBezTo>
                  <a:cubicBezTo>
                    <a:pt x="0" y="33"/>
                    <a:pt x="6" y="41"/>
                    <a:pt x="9" y="41"/>
                  </a:cubicBezTo>
                  <a:cubicBezTo>
                    <a:pt x="11" y="42"/>
                    <a:pt x="8" y="48"/>
                    <a:pt x="11" y="49"/>
                  </a:cubicBezTo>
                  <a:cubicBezTo>
                    <a:pt x="14" y="50"/>
                    <a:pt x="12" y="55"/>
                    <a:pt x="10" y="54"/>
                  </a:cubicBezTo>
                  <a:cubicBezTo>
                    <a:pt x="9" y="54"/>
                    <a:pt x="11" y="60"/>
                    <a:pt x="9" y="62"/>
                  </a:cubicBezTo>
                  <a:cubicBezTo>
                    <a:pt x="6" y="65"/>
                    <a:pt x="8" y="70"/>
                    <a:pt x="13" y="74"/>
                  </a:cubicBezTo>
                  <a:cubicBezTo>
                    <a:pt x="17" y="78"/>
                    <a:pt x="17" y="85"/>
                    <a:pt x="17" y="88"/>
                  </a:cubicBezTo>
                  <a:cubicBezTo>
                    <a:pt x="17" y="92"/>
                    <a:pt x="21" y="92"/>
                    <a:pt x="21" y="97"/>
                  </a:cubicBezTo>
                  <a:cubicBezTo>
                    <a:pt x="21" y="97"/>
                    <a:pt x="15" y="116"/>
                    <a:pt x="11" y="115"/>
                  </a:cubicBezTo>
                  <a:cubicBezTo>
                    <a:pt x="10" y="120"/>
                    <a:pt x="9" y="128"/>
                    <a:pt x="8" y="132"/>
                  </a:cubicBezTo>
                  <a:cubicBezTo>
                    <a:pt x="7" y="137"/>
                    <a:pt x="6" y="141"/>
                    <a:pt x="9" y="142"/>
                  </a:cubicBezTo>
                  <a:cubicBezTo>
                    <a:pt x="12" y="142"/>
                    <a:pt x="18" y="149"/>
                    <a:pt x="23" y="156"/>
                  </a:cubicBezTo>
                  <a:cubicBezTo>
                    <a:pt x="25" y="158"/>
                    <a:pt x="26" y="160"/>
                    <a:pt x="27" y="162"/>
                  </a:cubicBezTo>
                  <a:cubicBezTo>
                    <a:pt x="29" y="162"/>
                    <a:pt x="31" y="162"/>
                    <a:pt x="33" y="162"/>
                  </a:cubicBezTo>
                  <a:cubicBezTo>
                    <a:pt x="38" y="163"/>
                    <a:pt x="39" y="167"/>
                    <a:pt x="39" y="169"/>
                  </a:cubicBezTo>
                  <a:cubicBezTo>
                    <a:pt x="39" y="171"/>
                    <a:pt x="46" y="170"/>
                    <a:pt x="48" y="170"/>
                  </a:cubicBezTo>
                  <a:cubicBezTo>
                    <a:pt x="49" y="170"/>
                    <a:pt x="47" y="167"/>
                    <a:pt x="51" y="165"/>
                  </a:cubicBezTo>
                  <a:cubicBezTo>
                    <a:pt x="49" y="162"/>
                    <a:pt x="43" y="158"/>
                    <a:pt x="38" y="158"/>
                  </a:cubicBezTo>
                  <a:cubicBezTo>
                    <a:pt x="33" y="157"/>
                    <a:pt x="30" y="149"/>
                    <a:pt x="30" y="145"/>
                  </a:cubicBezTo>
                  <a:cubicBezTo>
                    <a:pt x="31" y="141"/>
                    <a:pt x="26" y="138"/>
                    <a:pt x="26" y="135"/>
                  </a:cubicBezTo>
                  <a:cubicBezTo>
                    <a:pt x="26" y="131"/>
                    <a:pt x="23" y="131"/>
                    <a:pt x="19" y="129"/>
                  </a:cubicBezTo>
                  <a:cubicBezTo>
                    <a:pt x="15" y="127"/>
                    <a:pt x="20" y="116"/>
                    <a:pt x="20" y="111"/>
                  </a:cubicBezTo>
                  <a:cubicBezTo>
                    <a:pt x="21" y="106"/>
                    <a:pt x="29" y="93"/>
                    <a:pt x="27" y="88"/>
                  </a:cubicBezTo>
                  <a:cubicBezTo>
                    <a:pt x="24" y="84"/>
                    <a:pt x="35" y="81"/>
                    <a:pt x="36" y="85"/>
                  </a:cubicBezTo>
                  <a:cubicBezTo>
                    <a:pt x="37" y="90"/>
                    <a:pt x="38" y="93"/>
                    <a:pt x="45" y="92"/>
                  </a:cubicBezTo>
                  <a:cubicBezTo>
                    <a:pt x="51" y="92"/>
                    <a:pt x="51" y="97"/>
                    <a:pt x="57" y="99"/>
                  </a:cubicBezTo>
                  <a:cubicBezTo>
                    <a:pt x="57" y="99"/>
                    <a:pt x="57" y="99"/>
                    <a:pt x="57" y="99"/>
                  </a:cubicBezTo>
                  <a:cubicBezTo>
                    <a:pt x="57" y="99"/>
                    <a:pt x="57" y="99"/>
                    <a:pt x="57" y="99"/>
                  </a:cubicBezTo>
                  <a:cubicBezTo>
                    <a:pt x="59" y="95"/>
                    <a:pt x="56" y="95"/>
                    <a:pt x="56" y="9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2" name="Freeform 66">
              <a:extLst>
                <a:ext uri="{FF2B5EF4-FFF2-40B4-BE49-F238E27FC236}">
                  <a16:creationId xmlns="" xmlns:a16="http://schemas.microsoft.com/office/drawing/2014/main" id="{AEA52B5A-6440-4F8E-ABEE-DA2D3D00D000}"/>
                </a:ext>
              </a:extLst>
            </p:cNvPr>
            <p:cNvSpPr>
              <a:spLocks/>
            </p:cNvSpPr>
            <p:nvPr/>
          </p:nvSpPr>
          <p:spPr bwMode="auto">
            <a:xfrm>
              <a:off x="4570412" y="1755776"/>
              <a:ext cx="230188" cy="188913"/>
            </a:xfrm>
            <a:custGeom>
              <a:avLst/>
              <a:gdLst>
                <a:gd name="T0" fmla="*/ 2 w 109"/>
                <a:gd name="T1" fmla="*/ 19 h 89"/>
                <a:gd name="T2" fmla="*/ 2 w 109"/>
                <a:gd name="T3" fmla="*/ 30 h 89"/>
                <a:gd name="T4" fmla="*/ 3 w 109"/>
                <a:gd name="T5" fmla="*/ 35 h 89"/>
                <a:gd name="T6" fmla="*/ 5 w 109"/>
                <a:gd name="T7" fmla="*/ 40 h 89"/>
                <a:gd name="T8" fmla="*/ 7 w 109"/>
                <a:gd name="T9" fmla="*/ 46 h 89"/>
                <a:gd name="T10" fmla="*/ 10 w 109"/>
                <a:gd name="T11" fmla="*/ 55 h 89"/>
                <a:gd name="T12" fmla="*/ 10 w 109"/>
                <a:gd name="T13" fmla="*/ 60 h 89"/>
                <a:gd name="T14" fmla="*/ 16 w 109"/>
                <a:gd name="T15" fmla="*/ 64 h 89"/>
                <a:gd name="T16" fmla="*/ 24 w 109"/>
                <a:gd name="T17" fmla="*/ 69 h 89"/>
                <a:gd name="T18" fmla="*/ 30 w 109"/>
                <a:gd name="T19" fmla="*/ 72 h 89"/>
                <a:gd name="T20" fmla="*/ 36 w 109"/>
                <a:gd name="T21" fmla="*/ 71 h 89"/>
                <a:gd name="T22" fmla="*/ 39 w 109"/>
                <a:gd name="T23" fmla="*/ 75 h 89"/>
                <a:gd name="T24" fmla="*/ 47 w 109"/>
                <a:gd name="T25" fmla="*/ 77 h 89"/>
                <a:gd name="T26" fmla="*/ 52 w 109"/>
                <a:gd name="T27" fmla="*/ 84 h 89"/>
                <a:gd name="T28" fmla="*/ 59 w 109"/>
                <a:gd name="T29" fmla="*/ 83 h 89"/>
                <a:gd name="T30" fmla="*/ 68 w 109"/>
                <a:gd name="T31" fmla="*/ 84 h 89"/>
                <a:gd name="T32" fmla="*/ 77 w 109"/>
                <a:gd name="T33" fmla="*/ 85 h 89"/>
                <a:gd name="T34" fmla="*/ 86 w 109"/>
                <a:gd name="T35" fmla="*/ 87 h 89"/>
                <a:gd name="T36" fmla="*/ 93 w 109"/>
                <a:gd name="T37" fmla="*/ 89 h 89"/>
                <a:gd name="T38" fmla="*/ 93 w 109"/>
                <a:gd name="T39" fmla="*/ 81 h 89"/>
                <a:gd name="T40" fmla="*/ 103 w 109"/>
                <a:gd name="T41" fmla="*/ 70 h 89"/>
                <a:gd name="T42" fmla="*/ 108 w 109"/>
                <a:gd name="T43" fmla="*/ 66 h 89"/>
                <a:gd name="T44" fmla="*/ 104 w 109"/>
                <a:gd name="T45" fmla="*/ 55 h 89"/>
                <a:gd name="T46" fmla="*/ 103 w 109"/>
                <a:gd name="T47" fmla="*/ 45 h 89"/>
                <a:gd name="T48" fmla="*/ 99 w 109"/>
                <a:gd name="T49" fmla="*/ 40 h 89"/>
                <a:gd name="T50" fmla="*/ 106 w 109"/>
                <a:gd name="T51" fmla="*/ 34 h 89"/>
                <a:gd name="T52" fmla="*/ 105 w 109"/>
                <a:gd name="T53" fmla="*/ 24 h 89"/>
                <a:gd name="T54" fmla="*/ 103 w 109"/>
                <a:gd name="T55" fmla="*/ 16 h 89"/>
                <a:gd name="T56" fmla="*/ 95 w 109"/>
                <a:gd name="T57" fmla="*/ 9 h 89"/>
                <a:gd name="T58" fmla="*/ 94 w 109"/>
                <a:gd name="T59" fmla="*/ 9 h 89"/>
                <a:gd name="T60" fmla="*/ 65 w 109"/>
                <a:gd name="T61" fmla="*/ 8 h 89"/>
                <a:gd name="T62" fmla="*/ 59 w 109"/>
                <a:gd name="T63" fmla="*/ 6 h 89"/>
                <a:gd name="T64" fmla="*/ 53 w 109"/>
                <a:gd name="T65" fmla="*/ 9 h 89"/>
                <a:gd name="T66" fmla="*/ 48 w 109"/>
                <a:gd name="T67" fmla="*/ 2 h 89"/>
                <a:gd name="T68" fmla="*/ 23 w 109"/>
                <a:gd name="T69" fmla="*/ 9 h 89"/>
                <a:gd name="T70" fmla="*/ 6 w 109"/>
                <a:gd name="T71" fmla="*/ 15 h 89"/>
                <a:gd name="T72" fmla="*/ 2 w 109"/>
                <a:gd name="T73" fmla="*/ 17 h 89"/>
                <a:gd name="T74" fmla="*/ 2 w 109"/>
                <a:gd name="T75" fmla="*/ 1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89">
                  <a:moveTo>
                    <a:pt x="2" y="19"/>
                  </a:moveTo>
                  <a:cubicBezTo>
                    <a:pt x="3" y="21"/>
                    <a:pt x="4" y="28"/>
                    <a:pt x="2" y="30"/>
                  </a:cubicBezTo>
                  <a:cubicBezTo>
                    <a:pt x="0" y="33"/>
                    <a:pt x="1" y="34"/>
                    <a:pt x="3" y="35"/>
                  </a:cubicBezTo>
                  <a:cubicBezTo>
                    <a:pt x="5" y="36"/>
                    <a:pt x="5" y="38"/>
                    <a:pt x="5" y="40"/>
                  </a:cubicBezTo>
                  <a:cubicBezTo>
                    <a:pt x="5" y="42"/>
                    <a:pt x="7" y="42"/>
                    <a:pt x="7" y="46"/>
                  </a:cubicBezTo>
                  <a:cubicBezTo>
                    <a:pt x="7" y="51"/>
                    <a:pt x="8" y="54"/>
                    <a:pt x="10" y="55"/>
                  </a:cubicBezTo>
                  <a:cubicBezTo>
                    <a:pt x="11" y="57"/>
                    <a:pt x="11" y="59"/>
                    <a:pt x="10" y="60"/>
                  </a:cubicBezTo>
                  <a:cubicBezTo>
                    <a:pt x="12" y="62"/>
                    <a:pt x="14" y="64"/>
                    <a:pt x="16" y="64"/>
                  </a:cubicBezTo>
                  <a:cubicBezTo>
                    <a:pt x="22" y="66"/>
                    <a:pt x="24" y="68"/>
                    <a:pt x="24" y="69"/>
                  </a:cubicBezTo>
                  <a:cubicBezTo>
                    <a:pt x="24" y="71"/>
                    <a:pt x="29" y="75"/>
                    <a:pt x="30" y="72"/>
                  </a:cubicBezTo>
                  <a:cubicBezTo>
                    <a:pt x="31" y="69"/>
                    <a:pt x="34" y="71"/>
                    <a:pt x="36" y="71"/>
                  </a:cubicBezTo>
                  <a:cubicBezTo>
                    <a:pt x="38" y="71"/>
                    <a:pt x="39" y="74"/>
                    <a:pt x="39" y="75"/>
                  </a:cubicBezTo>
                  <a:cubicBezTo>
                    <a:pt x="40" y="77"/>
                    <a:pt x="45" y="76"/>
                    <a:pt x="47" y="77"/>
                  </a:cubicBezTo>
                  <a:cubicBezTo>
                    <a:pt x="48" y="78"/>
                    <a:pt x="49" y="82"/>
                    <a:pt x="52" y="84"/>
                  </a:cubicBezTo>
                  <a:cubicBezTo>
                    <a:pt x="54" y="85"/>
                    <a:pt x="57" y="82"/>
                    <a:pt x="59" y="83"/>
                  </a:cubicBezTo>
                  <a:cubicBezTo>
                    <a:pt x="60" y="84"/>
                    <a:pt x="65" y="85"/>
                    <a:pt x="68" y="84"/>
                  </a:cubicBezTo>
                  <a:cubicBezTo>
                    <a:pt x="71" y="83"/>
                    <a:pt x="73" y="85"/>
                    <a:pt x="77" y="85"/>
                  </a:cubicBezTo>
                  <a:cubicBezTo>
                    <a:pt x="81" y="84"/>
                    <a:pt x="85" y="86"/>
                    <a:pt x="86" y="87"/>
                  </a:cubicBezTo>
                  <a:cubicBezTo>
                    <a:pt x="87" y="88"/>
                    <a:pt x="90" y="88"/>
                    <a:pt x="93" y="89"/>
                  </a:cubicBezTo>
                  <a:cubicBezTo>
                    <a:pt x="94" y="87"/>
                    <a:pt x="92" y="82"/>
                    <a:pt x="93" y="81"/>
                  </a:cubicBezTo>
                  <a:cubicBezTo>
                    <a:pt x="93" y="80"/>
                    <a:pt x="102" y="72"/>
                    <a:pt x="103" y="70"/>
                  </a:cubicBezTo>
                  <a:cubicBezTo>
                    <a:pt x="105" y="69"/>
                    <a:pt x="107" y="69"/>
                    <a:pt x="108" y="66"/>
                  </a:cubicBezTo>
                  <a:cubicBezTo>
                    <a:pt x="109" y="64"/>
                    <a:pt x="105" y="57"/>
                    <a:pt x="104" y="55"/>
                  </a:cubicBezTo>
                  <a:cubicBezTo>
                    <a:pt x="103" y="54"/>
                    <a:pt x="102" y="48"/>
                    <a:pt x="103" y="45"/>
                  </a:cubicBezTo>
                  <a:cubicBezTo>
                    <a:pt x="104" y="43"/>
                    <a:pt x="99" y="41"/>
                    <a:pt x="99" y="40"/>
                  </a:cubicBezTo>
                  <a:cubicBezTo>
                    <a:pt x="99" y="38"/>
                    <a:pt x="103" y="35"/>
                    <a:pt x="106" y="34"/>
                  </a:cubicBezTo>
                  <a:cubicBezTo>
                    <a:pt x="108" y="33"/>
                    <a:pt x="107" y="26"/>
                    <a:pt x="105" y="24"/>
                  </a:cubicBezTo>
                  <a:cubicBezTo>
                    <a:pt x="103" y="22"/>
                    <a:pt x="102" y="19"/>
                    <a:pt x="103" y="16"/>
                  </a:cubicBezTo>
                  <a:cubicBezTo>
                    <a:pt x="105" y="12"/>
                    <a:pt x="96" y="9"/>
                    <a:pt x="95" y="9"/>
                  </a:cubicBezTo>
                  <a:cubicBezTo>
                    <a:pt x="94" y="9"/>
                    <a:pt x="94" y="9"/>
                    <a:pt x="94" y="9"/>
                  </a:cubicBezTo>
                  <a:cubicBezTo>
                    <a:pt x="86" y="10"/>
                    <a:pt x="66" y="8"/>
                    <a:pt x="65" y="8"/>
                  </a:cubicBezTo>
                  <a:cubicBezTo>
                    <a:pt x="64" y="7"/>
                    <a:pt x="61" y="6"/>
                    <a:pt x="59" y="6"/>
                  </a:cubicBezTo>
                  <a:cubicBezTo>
                    <a:pt x="58" y="7"/>
                    <a:pt x="56" y="9"/>
                    <a:pt x="53" y="9"/>
                  </a:cubicBezTo>
                  <a:cubicBezTo>
                    <a:pt x="48" y="9"/>
                    <a:pt x="48" y="4"/>
                    <a:pt x="48" y="2"/>
                  </a:cubicBezTo>
                  <a:cubicBezTo>
                    <a:pt x="48" y="0"/>
                    <a:pt x="28" y="4"/>
                    <a:pt x="23" y="9"/>
                  </a:cubicBezTo>
                  <a:cubicBezTo>
                    <a:pt x="18" y="14"/>
                    <a:pt x="6" y="12"/>
                    <a:pt x="6" y="15"/>
                  </a:cubicBezTo>
                  <a:cubicBezTo>
                    <a:pt x="5" y="17"/>
                    <a:pt x="3" y="18"/>
                    <a:pt x="2" y="17"/>
                  </a:cubicBezTo>
                  <a:cubicBezTo>
                    <a:pt x="2" y="18"/>
                    <a:pt x="2" y="18"/>
                    <a:pt x="2" y="1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3" name="Freeform 67">
              <a:extLst>
                <a:ext uri="{FF2B5EF4-FFF2-40B4-BE49-F238E27FC236}">
                  <a16:creationId xmlns="" xmlns:a16="http://schemas.microsoft.com/office/drawing/2014/main" id="{EC8F585C-A498-444F-A404-1153F376AA96}"/>
                </a:ext>
              </a:extLst>
            </p:cNvPr>
            <p:cNvSpPr>
              <a:spLocks/>
            </p:cNvSpPr>
            <p:nvPr/>
          </p:nvSpPr>
          <p:spPr bwMode="auto">
            <a:xfrm>
              <a:off x="4603750" y="2060576"/>
              <a:ext cx="87313" cy="84138"/>
            </a:xfrm>
            <a:custGeom>
              <a:avLst/>
              <a:gdLst>
                <a:gd name="T0" fmla="*/ 31 w 41"/>
                <a:gd name="T1" fmla="*/ 36 h 39"/>
                <a:gd name="T2" fmla="*/ 39 w 41"/>
                <a:gd name="T3" fmla="*/ 23 h 39"/>
                <a:gd name="T4" fmla="*/ 40 w 41"/>
                <a:gd name="T5" fmla="*/ 8 h 39"/>
                <a:gd name="T6" fmla="*/ 30 w 41"/>
                <a:gd name="T7" fmla="*/ 3 h 39"/>
                <a:gd name="T8" fmla="*/ 13 w 41"/>
                <a:gd name="T9" fmla="*/ 1 h 39"/>
                <a:gd name="T10" fmla="*/ 6 w 41"/>
                <a:gd name="T11" fmla="*/ 3 h 39"/>
                <a:gd name="T12" fmla="*/ 1 w 41"/>
                <a:gd name="T13" fmla="*/ 6 h 39"/>
                <a:gd name="T14" fmla="*/ 6 w 41"/>
                <a:gd name="T15" fmla="*/ 13 h 39"/>
                <a:gd name="T16" fmla="*/ 15 w 41"/>
                <a:gd name="T17" fmla="*/ 24 h 39"/>
                <a:gd name="T18" fmla="*/ 24 w 41"/>
                <a:gd name="T19" fmla="*/ 35 h 39"/>
                <a:gd name="T20" fmla="*/ 30 w 41"/>
                <a:gd name="T21" fmla="*/ 39 h 39"/>
                <a:gd name="T22" fmla="*/ 31 w 41"/>
                <a:gd name="T2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9">
                  <a:moveTo>
                    <a:pt x="31" y="36"/>
                  </a:moveTo>
                  <a:cubicBezTo>
                    <a:pt x="30" y="33"/>
                    <a:pt x="37" y="23"/>
                    <a:pt x="39" y="23"/>
                  </a:cubicBezTo>
                  <a:cubicBezTo>
                    <a:pt x="41" y="23"/>
                    <a:pt x="41" y="13"/>
                    <a:pt x="40" y="8"/>
                  </a:cubicBezTo>
                  <a:cubicBezTo>
                    <a:pt x="35" y="4"/>
                    <a:pt x="30" y="3"/>
                    <a:pt x="30" y="3"/>
                  </a:cubicBezTo>
                  <a:cubicBezTo>
                    <a:pt x="30" y="3"/>
                    <a:pt x="15" y="2"/>
                    <a:pt x="13" y="1"/>
                  </a:cubicBezTo>
                  <a:cubicBezTo>
                    <a:pt x="10" y="0"/>
                    <a:pt x="8" y="4"/>
                    <a:pt x="6" y="3"/>
                  </a:cubicBezTo>
                  <a:cubicBezTo>
                    <a:pt x="3" y="1"/>
                    <a:pt x="0" y="3"/>
                    <a:pt x="1" y="6"/>
                  </a:cubicBezTo>
                  <a:cubicBezTo>
                    <a:pt x="1" y="8"/>
                    <a:pt x="6" y="10"/>
                    <a:pt x="6" y="13"/>
                  </a:cubicBezTo>
                  <a:cubicBezTo>
                    <a:pt x="6" y="17"/>
                    <a:pt x="15" y="22"/>
                    <a:pt x="15" y="24"/>
                  </a:cubicBezTo>
                  <a:cubicBezTo>
                    <a:pt x="15" y="26"/>
                    <a:pt x="21" y="30"/>
                    <a:pt x="24" y="35"/>
                  </a:cubicBezTo>
                  <a:cubicBezTo>
                    <a:pt x="26" y="36"/>
                    <a:pt x="28" y="37"/>
                    <a:pt x="30" y="39"/>
                  </a:cubicBezTo>
                  <a:cubicBezTo>
                    <a:pt x="30" y="37"/>
                    <a:pt x="31" y="36"/>
                    <a:pt x="31" y="3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4" name="Freeform 68">
              <a:extLst>
                <a:ext uri="{FF2B5EF4-FFF2-40B4-BE49-F238E27FC236}">
                  <a16:creationId xmlns="" xmlns:a16="http://schemas.microsoft.com/office/drawing/2014/main" id="{B40731C9-26EF-45FF-8732-0C4EA9AB64F7}"/>
                </a:ext>
              </a:extLst>
            </p:cNvPr>
            <p:cNvSpPr>
              <a:spLocks/>
            </p:cNvSpPr>
            <p:nvPr/>
          </p:nvSpPr>
          <p:spPr bwMode="auto">
            <a:xfrm>
              <a:off x="4560887" y="2022476"/>
              <a:ext cx="128588" cy="112713"/>
            </a:xfrm>
            <a:custGeom>
              <a:avLst/>
              <a:gdLst>
                <a:gd name="T0" fmla="*/ 35 w 60"/>
                <a:gd name="T1" fmla="*/ 42 h 53"/>
                <a:gd name="T2" fmla="*/ 26 w 60"/>
                <a:gd name="T3" fmla="*/ 31 h 53"/>
                <a:gd name="T4" fmla="*/ 21 w 60"/>
                <a:gd name="T5" fmla="*/ 24 h 53"/>
                <a:gd name="T6" fmla="*/ 26 w 60"/>
                <a:gd name="T7" fmla="*/ 21 h 53"/>
                <a:gd name="T8" fmla="*/ 33 w 60"/>
                <a:gd name="T9" fmla="*/ 19 h 53"/>
                <a:gd name="T10" fmla="*/ 50 w 60"/>
                <a:gd name="T11" fmla="*/ 21 h 53"/>
                <a:gd name="T12" fmla="*/ 60 w 60"/>
                <a:gd name="T13" fmla="*/ 26 h 53"/>
                <a:gd name="T14" fmla="*/ 60 w 60"/>
                <a:gd name="T15" fmla="*/ 24 h 53"/>
                <a:gd name="T16" fmla="*/ 56 w 60"/>
                <a:gd name="T17" fmla="*/ 15 h 53"/>
                <a:gd name="T18" fmla="*/ 53 w 60"/>
                <a:gd name="T19" fmla="*/ 9 h 53"/>
                <a:gd name="T20" fmla="*/ 50 w 60"/>
                <a:gd name="T21" fmla="*/ 10 h 53"/>
                <a:gd name="T22" fmla="*/ 38 w 60"/>
                <a:gd name="T23" fmla="*/ 7 h 53"/>
                <a:gd name="T24" fmla="*/ 29 w 60"/>
                <a:gd name="T25" fmla="*/ 0 h 53"/>
                <a:gd name="T26" fmla="*/ 22 w 60"/>
                <a:gd name="T27" fmla="*/ 5 h 53"/>
                <a:gd name="T28" fmla="*/ 19 w 60"/>
                <a:gd name="T29" fmla="*/ 10 h 53"/>
                <a:gd name="T30" fmla="*/ 15 w 60"/>
                <a:gd name="T31" fmla="*/ 15 h 53"/>
                <a:gd name="T32" fmla="*/ 8 w 60"/>
                <a:gd name="T33" fmla="*/ 15 h 53"/>
                <a:gd name="T34" fmla="*/ 0 w 60"/>
                <a:gd name="T35" fmla="*/ 16 h 53"/>
                <a:gd name="T36" fmla="*/ 2 w 60"/>
                <a:gd name="T37" fmla="*/ 21 h 53"/>
                <a:gd name="T38" fmla="*/ 11 w 60"/>
                <a:gd name="T39" fmla="*/ 25 h 53"/>
                <a:gd name="T40" fmla="*/ 21 w 60"/>
                <a:gd name="T41" fmla="*/ 41 h 53"/>
                <a:gd name="T42" fmla="*/ 30 w 60"/>
                <a:gd name="T43" fmla="*/ 46 h 53"/>
                <a:gd name="T44" fmla="*/ 40 w 60"/>
                <a:gd name="T45" fmla="*/ 51 h 53"/>
                <a:gd name="T46" fmla="*/ 44 w 60"/>
                <a:gd name="T47" fmla="*/ 53 h 53"/>
                <a:gd name="T48" fmla="*/ 35 w 60"/>
                <a:gd name="T4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3">
                  <a:moveTo>
                    <a:pt x="35" y="42"/>
                  </a:moveTo>
                  <a:cubicBezTo>
                    <a:pt x="35" y="40"/>
                    <a:pt x="26" y="35"/>
                    <a:pt x="26" y="31"/>
                  </a:cubicBezTo>
                  <a:cubicBezTo>
                    <a:pt x="26" y="28"/>
                    <a:pt x="21" y="26"/>
                    <a:pt x="21" y="24"/>
                  </a:cubicBezTo>
                  <a:cubicBezTo>
                    <a:pt x="20" y="21"/>
                    <a:pt x="23" y="19"/>
                    <a:pt x="26" y="21"/>
                  </a:cubicBezTo>
                  <a:cubicBezTo>
                    <a:pt x="28" y="22"/>
                    <a:pt x="30" y="18"/>
                    <a:pt x="33" y="19"/>
                  </a:cubicBezTo>
                  <a:cubicBezTo>
                    <a:pt x="35" y="20"/>
                    <a:pt x="50" y="21"/>
                    <a:pt x="50" y="21"/>
                  </a:cubicBezTo>
                  <a:cubicBezTo>
                    <a:pt x="50" y="21"/>
                    <a:pt x="55" y="22"/>
                    <a:pt x="60" y="26"/>
                  </a:cubicBezTo>
                  <a:cubicBezTo>
                    <a:pt x="60" y="25"/>
                    <a:pt x="60" y="24"/>
                    <a:pt x="60" y="24"/>
                  </a:cubicBezTo>
                  <a:cubicBezTo>
                    <a:pt x="59" y="20"/>
                    <a:pt x="60" y="17"/>
                    <a:pt x="56" y="15"/>
                  </a:cubicBezTo>
                  <a:cubicBezTo>
                    <a:pt x="55" y="15"/>
                    <a:pt x="54" y="12"/>
                    <a:pt x="53" y="9"/>
                  </a:cubicBezTo>
                  <a:cubicBezTo>
                    <a:pt x="52" y="9"/>
                    <a:pt x="50" y="10"/>
                    <a:pt x="50" y="10"/>
                  </a:cubicBezTo>
                  <a:cubicBezTo>
                    <a:pt x="47" y="11"/>
                    <a:pt x="40" y="10"/>
                    <a:pt x="38" y="7"/>
                  </a:cubicBezTo>
                  <a:cubicBezTo>
                    <a:pt x="36" y="5"/>
                    <a:pt x="31" y="2"/>
                    <a:pt x="29" y="0"/>
                  </a:cubicBezTo>
                  <a:cubicBezTo>
                    <a:pt x="28" y="1"/>
                    <a:pt x="24" y="4"/>
                    <a:pt x="22" y="5"/>
                  </a:cubicBezTo>
                  <a:cubicBezTo>
                    <a:pt x="20" y="5"/>
                    <a:pt x="21" y="10"/>
                    <a:pt x="19" y="10"/>
                  </a:cubicBezTo>
                  <a:cubicBezTo>
                    <a:pt x="17" y="10"/>
                    <a:pt x="16" y="14"/>
                    <a:pt x="15" y="15"/>
                  </a:cubicBezTo>
                  <a:cubicBezTo>
                    <a:pt x="15" y="17"/>
                    <a:pt x="10" y="14"/>
                    <a:pt x="8" y="15"/>
                  </a:cubicBezTo>
                  <a:cubicBezTo>
                    <a:pt x="7" y="15"/>
                    <a:pt x="2" y="16"/>
                    <a:pt x="0" y="16"/>
                  </a:cubicBezTo>
                  <a:cubicBezTo>
                    <a:pt x="1" y="19"/>
                    <a:pt x="0" y="21"/>
                    <a:pt x="2" y="21"/>
                  </a:cubicBezTo>
                  <a:cubicBezTo>
                    <a:pt x="5" y="21"/>
                    <a:pt x="11" y="21"/>
                    <a:pt x="11" y="25"/>
                  </a:cubicBezTo>
                  <a:cubicBezTo>
                    <a:pt x="11" y="29"/>
                    <a:pt x="18" y="38"/>
                    <a:pt x="21" y="41"/>
                  </a:cubicBezTo>
                  <a:cubicBezTo>
                    <a:pt x="24" y="44"/>
                    <a:pt x="30" y="43"/>
                    <a:pt x="30" y="46"/>
                  </a:cubicBezTo>
                  <a:cubicBezTo>
                    <a:pt x="30" y="48"/>
                    <a:pt x="35" y="50"/>
                    <a:pt x="40" y="51"/>
                  </a:cubicBezTo>
                  <a:cubicBezTo>
                    <a:pt x="41" y="51"/>
                    <a:pt x="43" y="52"/>
                    <a:pt x="44" y="53"/>
                  </a:cubicBezTo>
                  <a:cubicBezTo>
                    <a:pt x="41" y="48"/>
                    <a:pt x="35" y="44"/>
                    <a:pt x="35" y="4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5" name="Freeform 69">
              <a:extLst>
                <a:ext uri="{FF2B5EF4-FFF2-40B4-BE49-F238E27FC236}">
                  <a16:creationId xmlns="" xmlns:a16="http://schemas.microsoft.com/office/drawing/2014/main" id="{33B3AF30-1A00-45C0-81B6-5E0059FCCF90}"/>
                </a:ext>
              </a:extLst>
            </p:cNvPr>
            <p:cNvSpPr>
              <a:spLocks/>
            </p:cNvSpPr>
            <p:nvPr/>
          </p:nvSpPr>
          <p:spPr bwMode="auto">
            <a:xfrm>
              <a:off x="4684712" y="2139951"/>
              <a:ext cx="44450" cy="88900"/>
            </a:xfrm>
            <a:custGeom>
              <a:avLst/>
              <a:gdLst>
                <a:gd name="T0" fmla="*/ 14 w 21"/>
                <a:gd name="T1" fmla="*/ 35 h 42"/>
                <a:gd name="T2" fmla="*/ 17 w 21"/>
                <a:gd name="T3" fmla="*/ 31 h 42"/>
                <a:gd name="T4" fmla="*/ 21 w 21"/>
                <a:gd name="T5" fmla="*/ 25 h 42"/>
                <a:gd name="T6" fmla="*/ 21 w 21"/>
                <a:gd name="T7" fmla="*/ 24 h 42"/>
                <a:gd name="T8" fmla="*/ 15 w 21"/>
                <a:gd name="T9" fmla="*/ 17 h 42"/>
                <a:gd name="T10" fmla="*/ 16 w 21"/>
                <a:gd name="T11" fmla="*/ 6 h 42"/>
                <a:gd name="T12" fmla="*/ 6 w 21"/>
                <a:gd name="T13" fmla="*/ 0 h 42"/>
                <a:gd name="T14" fmla="*/ 1 w 21"/>
                <a:gd name="T15" fmla="*/ 8 h 42"/>
                <a:gd name="T16" fmla="*/ 4 w 21"/>
                <a:gd name="T17" fmla="*/ 15 h 42"/>
                <a:gd name="T18" fmla="*/ 3 w 21"/>
                <a:gd name="T19" fmla="*/ 32 h 42"/>
                <a:gd name="T20" fmla="*/ 11 w 21"/>
                <a:gd name="T21" fmla="*/ 42 h 42"/>
                <a:gd name="T22" fmla="*/ 14 w 21"/>
                <a:gd name="T23"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14" y="35"/>
                  </a:moveTo>
                  <a:cubicBezTo>
                    <a:pt x="17" y="35"/>
                    <a:pt x="15" y="33"/>
                    <a:pt x="17" y="31"/>
                  </a:cubicBezTo>
                  <a:cubicBezTo>
                    <a:pt x="19" y="29"/>
                    <a:pt x="21" y="26"/>
                    <a:pt x="21" y="25"/>
                  </a:cubicBezTo>
                  <a:cubicBezTo>
                    <a:pt x="21" y="25"/>
                    <a:pt x="21" y="24"/>
                    <a:pt x="21" y="24"/>
                  </a:cubicBezTo>
                  <a:cubicBezTo>
                    <a:pt x="18" y="22"/>
                    <a:pt x="15" y="20"/>
                    <a:pt x="15" y="17"/>
                  </a:cubicBezTo>
                  <a:cubicBezTo>
                    <a:pt x="14" y="15"/>
                    <a:pt x="15" y="9"/>
                    <a:pt x="16" y="6"/>
                  </a:cubicBezTo>
                  <a:cubicBezTo>
                    <a:pt x="14" y="4"/>
                    <a:pt x="8" y="0"/>
                    <a:pt x="6" y="0"/>
                  </a:cubicBezTo>
                  <a:cubicBezTo>
                    <a:pt x="4" y="0"/>
                    <a:pt x="1" y="4"/>
                    <a:pt x="1" y="8"/>
                  </a:cubicBezTo>
                  <a:cubicBezTo>
                    <a:pt x="5" y="11"/>
                    <a:pt x="7" y="12"/>
                    <a:pt x="4" y="15"/>
                  </a:cubicBezTo>
                  <a:cubicBezTo>
                    <a:pt x="1" y="18"/>
                    <a:pt x="0" y="29"/>
                    <a:pt x="3" y="32"/>
                  </a:cubicBezTo>
                  <a:cubicBezTo>
                    <a:pt x="7" y="35"/>
                    <a:pt x="8" y="40"/>
                    <a:pt x="11" y="42"/>
                  </a:cubicBezTo>
                  <a:cubicBezTo>
                    <a:pt x="12" y="39"/>
                    <a:pt x="12" y="36"/>
                    <a:pt x="14" y="3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6" name="Freeform 70">
              <a:extLst>
                <a:ext uri="{FF2B5EF4-FFF2-40B4-BE49-F238E27FC236}">
                  <a16:creationId xmlns="" xmlns:a16="http://schemas.microsoft.com/office/drawing/2014/main" id="{C532BDFB-51D5-4918-97B4-3854CFF91A61}"/>
                </a:ext>
              </a:extLst>
            </p:cNvPr>
            <p:cNvSpPr>
              <a:spLocks/>
            </p:cNvSpPr>
            <p:nvPr/>
          </p:nvSpPr>
          <p:spPr bwMode="auto">
            <a:xfrm>
              <a:off x="4464050" y="1946276"/>
              <a:ext cx="177800" cy="80963"/>
            </a:xfrm>
            <a:custGeom>
              <a:avLst/>
              <a:gdLst>
                <a:gd name="T0" fmla="*/ 71 w 84"/>
                <a:gd name="T1" fmla="*/ 3 h 38"/>
                <a:gd name="T2" fmla="*/ 60 w 84"/>
                <a:gd name="T3" fmla="*/ 0 h 38"/>
                <a:gd name="T4" fmla="*/ 58 w 84"/>
                <a:gd name="T5" fmla="*/ 5 h 38"/>
                <a:gd name="T6" fmla="*/ 48 w 84"/>
                <a:gd name="T7" fmla="*/ 6 h 38"/>
                <a:gd name="T8" fmla="*/ 42 w 84"/>
                <a:gd name="T9" fmla="*/ 10 h 38"/>
                <a:gd name="T10" fmla="*/ 38 w 84"/>
                <a:gd name="T11" fmla="*/ 17 h 38"/>
                <a:gd name="T12" fmla="*/ 33 w 84"/>
                <a:gd name="T13" fmla="*/ 20 h 38"/>
                <a:gd name="T14" fmla="*/ 22 w 84"/>
                <a:gd name="T15" fmla="*/ 22 h 38"/>
                <a:gd name="T16" fmla="*/ 15 w 84"/>
                <a:gd name="T17" fmla="*/ 23 h 38"/>
                <a:gd name="T18" fmla="*/ 9 w 84"/>
                <a:gd name="T19" fmla="*/ 24 h 38"/>
                <a:gd name="T20" fmla="*/ 2 w 84"/>
                <a:gd name="T21" fmla="*/ 22 h 38"/>
                <a:gd name="T22" fmla="*/ 1 w 84"/>
                <a:gd name="T23" fmla="*/ 28 h 38"/>
                <a:gd name="T24" fmla="*/ 7 w 84"/>
                <a:gd name="T25" fmla="*/ 31 h 38"/>
                <a:gd name="T26" fmla="*/ 14 w 84"/>
                <a:gd name="T27" fmla="*/ 33 h 38"/>
                <a:gd name="T28" fmla="*/ 21 w 84"/>
                <a:gd name="T29" fmla="*/ 30 h 38"/>
                <a:gd name="T30" fmla="*/ 30 w 84"/>
                <a:gd name="T31" fmla="*/ 29 h 38"/>
                <a:gd name="T32" fmla="*/ 32 w 84"/>
                <a:gd name="T33" fmla="*/ 34 h 38"/>
                <a:gd name="T34" fmla="*/ 42 w 84"/>
                <a:gd name="T35" fmla="*/ 35 h 38"/>
                <a:gd name="T36" fmla="*/ 55 w 84"/>
                <a:gd name="T37" fmla="*/ 38 h 38"/>
                <a:gd name="T38" fmla="*/ 64 w 84"/>
                <a:gd name="T39" fmla="*/ 34 h 38"/>
                <a:gd name="T40" fmla="*/ 72 w 84"/>
                <a:gd name="T41" fmla="*/ 32 h 38"/>
                <a:gd name="T42" fmla="*/ 72 w 84"/>
                <a:gd name="T43" fmla="*/ 32 h 38"/>
                <a:gd name="T44" fmla="*/ 74 w 84"/>
                <a:gd name="T45" fmla="*/ 29 h 38"/>
                <a:gd name="T46" fmla="*/ 76 w 84"/>
                <a:gd name="T47" fmla="*/ 24 h 38"/>
                <a:gd name="T48" fmla="*/ 77 w 84"/>
                <a:gd name="T49" fmla="*/ 20 h 38"/>
                <a:gd name="T50" fmla="*/ 82 w 84"/>
                <a:gd name="T51" fmla="*/ 17 h 38"/>
                <a:gd name="T52" fmla="*/ 84 w 84"/>
                <a:gd name="T53" fmla="*/ 14 h 38"/>
                <a:gd name="T54" fmla="*/ 79 w 84"/>
                <a:gd name="T55" fmla="*/ 4 h 38"/>
                <a:gd name="T56" fmla="*/ 71 w 84"/>
                <a:gd name="T5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38">
                  <a:moveTo>
                    <a:pt x="71" y="3"/>
                  </a:moveTo>
                  <a:cubicBezTo>
                    <a:pt x="68" y="0"/>
                    <a:pt x="60" y="0"/>
                    <a:pt x="60" y="0"/>
                  </a:cubicBezTo>
                  <a:cubicBezTo>
                    <a:pt x="60" y="0"/>
                    <a:pt x="59" y="3"/>
                    <a:pt x="58" y="5"/>
                  </a:cubicBezTo>
                  <a:cubicBezTo>
                    <a:pt x="57" y="7"/>
                    <a:pt x="52" y="7"/>
                    <a:pt x="48" y="6"/>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3"/>
                  </a:cubicBezTo>
                  <a:cubicBezTo>
                    <a:pt x="16" y="34"/>
                    <a:pt x="19" y="32"/>
                    <a:pt x="21" y="30"/>
                  </a:cubicBezTo>
                  <a:cubicBezTo>
                    <a:pt x="22" y="29"/>
                    <a:pt x="29" y="29"/>
                    <a:pt x="30" y="29"/>
                  </a:cubicBezTo>
                  <a:cubicBezTo>
                    <a:pt x="30" y="29"/>
                    <a:pt x="31" y="33"/>
                    <a:pt x="32" y="34"/>
                  </a:cubicBezTo>
                  <a:cubicBezTo>
                    <a:pt x="33" y="35"/>
                    <a:pt x="38" y="35"/>
                    <a:pt x="42" y="35"/>
                  </a:cubicBezTo>
                  <a:cubicBezTo>
                    <a:pt x="46" y="36"/>
                    <a:pt x="53" y="38"/>
                    <a:pt x="55" y="38"/>
                  </a:cubicBezTo>
                  <a:cubicBezTo>
                    <a:pt x="57" y="38"/>
                    <a:pt x="60" y="34"/>
                    <a:pt x="64" y="34"/>
                  </a:cubicBezTo>
                  <a:cubicBezTo>
                    <a:pt x="69" y="34"/>
                    <a:pt x="71" y="31"/>
                    <a:pt x="72" y="32"/>
                  </a:cubicBezTo>
                  <a:cubicBezTo>
                    <a:pt x="72" y="32"/>
                    <a:pt x="72" y="32"/>
                    <a:pt x="72" y="32"/>
                  </a:cubicBezTo>
                  <a:cubicBezTo>
                    <a:pt x="72" y="30"/>
                    <a:pt x="73" y="29"/>
                    <a:pt x="74" y="29"/>
                  </a:cubicBezTo>
                  <a:cubicBezTo>
                    <a:pt x="76" y="29"/>
                    <a:pt x="74" y="26"/>
                    <a:pt x="76" y="24"/>
                  </a:cubicBezTo>
                  <a:cubicBezTo>
                    <a:pt x="77" y="23"/>
                    <a:pt x="75" y="19"/>
                    <a:pt x="77" y="20"/>
                  </a:cubicBezTo>
                  <a:cubicBezTo>
                    <a:pt x="79" y="20"/>
                    <a:pt x="82" y="20"/>
                    <a:pt x="82" y="17"/>
                  </a:cubicBezTo>
                  <a:cubicBezTo>
                    <a:pt x="82" y="16"/>
                    <a:pt x="83" y="15"/>
                    <a:pt x="84" y="14"/>
                  </a:cubicBezTo>
                  <a:cubicBezTo>
                    <a:pt x="81" y="10"/>
                    <a:pt x="79" y="4"/>
                    <a:pt x="79" y="4"/>
                  </a:cubicBezTo>
                  <a:cubicBezTo>
                    <a:pt x="79" y="4"/>
                    <a:pt x="74" y="7"/>
                    <a:pt x="71" y="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7" name="Freeform 71">
              <a:extLst>
                <a:ext uri="{FF2B5EF4-FFF2-40B4-BE49-F238E27FC236}">
                  <a16:creationId xmlns="" xmlns:a16="http://schemas.microsoft.com/office/drawing/2014/main" id="{F5FCF6AE-AC37-4CFE-BB58-0A37A6C63D8C}"/>
                </a:ext>
              </a:extLst>
            </p:cNvPr>
            <p:cNvSpPr>
              <a:spLocks/>
            </p:cNvSpPr>
            <p:nvPr/>
          </p:nvSpPr>
          <p:spPr bwMode="auto">
            <a:xfrm>
              <a:off x="4616450" y="1957388"/>
              <a:ext cx="157163" cy="88900"/>
            </a:xfrm>
            <a:custGeom>
              <a:avLst/>
              <a:gdLst>
                <a:gd name="T0" fmla="*/ 71 w 74"/>
                <a:gd name="T1" fmla="*/ 8 h 42"/>
                <a:gd name="T2" fmla="*/ 68 w 74"/>
                <a:gd name="T3" fmla="*/ 6 h 42"/>
                <a:gd name="T4" fmla="*/ 61 w 74"/>
                <a:gd name="T5" fmla="*/ 4 h 42"/>
                <a:gd name="T6" fmla="*/ 51 w 74"/>
                <a:gd name="T7" fmla="*/ 0 h 42"/>
                <a:gd name="T8" fmla="*/ 40 w 74"/>
                <a:gd name="T9" fmla="*/ 7 h 42"/>
                <a:gd name="T10" fmla="*/ 28 w 74"/>
                <a:gd name="T11" fmla="*/ 11 h 42"/>
                <a:gd name="T12" fmla="*/ 13 w 74"/>
                <a:gd name="T13" fmla="*/ 11 h 42"/>
                <a:gd name="T14" fmla="*/ 12 w 74"/>
                <a:gd name="T15" fmla="*/ 9 h 42"/>
                <a:gd name="T16" fmla="*/ 10 w 74"/>
                <a:gd name="T17" fmla="*/ 12 h 42"/>
                <a:gd name="T18" fmla="*/ 5 w 74"/>
                <a:gd name="T19" fmla="*/ 15 h 42"/>
                <a:gd name="T20" fmla="*/ 4 w 74"/>
                <a:gd name="T21" fmla="*/ 19 h 42"/>
                <a:gd name="T22" fmla="*/ 2 w 74"/>
                <a:gd name="T23" fmla="*/ 24 h 42"/>
                <a:gd name="T24" fmla="*/ 0 w 74"/>
                <a:gd name="T25" fmla="*/ 27 h 42"/>
                <a:gd name="T26" fmla="*/ 3 w 74"/>
                <a:gd name="T27" fmla="*/ 31 h 42"/>
                <a:gd name="T28" fmla="*/ 3 w 74"/>
                <a:gd name="T29" fmla="*/ 31 h 42"/>
                <a:gd name="T30" fmla="*/ 12 w 74"/>
                <a:gd name="T31" fmla="*/ 38 h 42"/>
                <a:gd name="T32" fmla="*/ 24 w 74"/>
                <a:gd name="T33" fmla="*/ 41 h 42"/>
                <a:gd name="T34" fmla="*/ 39 w 74"/>
                <a:gd name="T35" fmla="*/ 36 h 42"/>
                <a:gd name="T36" fmla="*/ 44 w 74"/>
                <a:gd name="T37" fmla="*/ 37 h 42"/>
                <a:gd name="T38" fmla="*/ 47 w 74"/>
                <a:gd name="T39" fmla="*/ 38 h 42"/>
                <a:gd name="T40" fmla="*/ 54 w 74"/>
                <a:gd name="T41" fmla="*/ 33 h 42"/>
                <a:gd name="T42" fmla="*/ 64 w 74"/>
                <a:gd name="T43" fmla="*/ 16 h 42"/>
                <a:gd name="T44" fmla="*/ 72 w 74"/>
                <a:gd name="T45" fmla="*/ 11 h 42"/>
                <a:gd name="T46" fmla="*/ 71 w 74"/>
                <a:gd name="T4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42">
                  <a:moveTo>
                    <a:pt x="71" y="8"/>
                  </a:moveTo>
                  <a:cubicBezTo>
                    <a:pt x="70" y="7"/>
                    <a:pt x="69" y="7"/>
                    <a:pt x="68" y="6"/>
                  </a:cubicBezTo>
                  <a:cubicBezTo>
                    <a:pt x="65" y="5"/>
                    <a:pt x="62" y="4"/>
                    <a:pt x="61" y="4"/>
                  </a:cubicBezTo>
                  <a:cubicBezTo>
                    <a:pt x="59" y="2"/>
                    <a:pt x="52" y="1"/>
                    <a:pt x="51" y="0"/>
                  </a:cubicBezTo>
                  <a:cubicBezTo>
                    <a:pt x="50" y="0"/>
                    <a:pt x="43" y="7"/>
                    <a:pt x="40" y="7"/>
                  </a:cubicBezTo>
                  <a:cubicBezTo>
                    <a:pt x="38" y="7"/>
                    <a:pt x="28" y="8"/>
                    <a:pt x="28" y="11"/>
                  </a:cubicBezTo>
                  <a:cubicBezTo>
                    <a:pt x="28" y="13"/>
                    <a:pt x="16" y="14"/>
                    <a:pt x="13" y="11"/>
                  </a:cubicBezTo>
                  <a:cubicBezTo>
                    <a:pt x="13" y="10"/>
                    <a:pt x="12" y="9"/>
                    <a:pt x="12" y="9"/>
                  </a:cubicBezTo>
                  <a:cubicBezTo>
                    <a:pt x="11" y="10"/>
                    <a:pt x="10" y="11"/>
                    <a:pt x="10" y="12"/>
                  </a:cubicBezTo>
                  <a:cubicBezTo>
                    <a:pt x="10" y="15"/>
                    <a:pt x="7" y="15"/>
                    <a:pt x="5" y="15"/>
                  </a:cubicBezTo>
                  <a:cubicBezTo>
                    <a:pt x="3" y="14"/>
                    <a:pt x="5" y="18"/>
                    <a:pt x="4" y="19"/>
                  </a:cubicBezTo>
                  <a:cubicBezTo>
                    <a:pt x="2" y="21"/>
                    <a:pt x="4" y="24"/>
                    <a:pt x="2" y="24"/>
                  </a:cubicBezTo>
                  <a:cubicBezTo>
                    <a:pt x="1" y="24"/>
                    <a:pt x="0" y="25"/>
                    <a:pt x="0" y="27"/>
                  </a:cubicBezTo>
                  <a:cubicBezTo>
                    <a:pt x="1" y="27"/>
                    <a:pt x="3" y="31"/>
                    <a:pt x="3" y="31"/>
                  </a:cubicBezTo>
                  <a:cubicBezTo>
                    <a:pt x="3" y="31"/>
                    <a:pt x="3" y="31"/>
                    <a:pt x="3" y="31"/>
                  </a:cubicBezTo>
                  <a:cubicBezTo>
                    <a:pt x="5" y="33"/>
                    <a:pt x="10" y="36"/>
                    <a:pt x="12" y="38"/>
                  </a:cubicBezTo>
                  <a:cubicBezTo>
                    <a:pt x="14" y="41"/>
                    <a:pt x="21" y="42"/>
                    <a:pt x="24" y="41"/>
                  </a:cubicBezTo>
                  <a:cubicBezTo>
                    <a:pt x="26" y="40"/>
                    <a:pt x="39" y="36"/>
                    <a:pt x="39" y="36"/>
                  </a:cubicBezTo>
                  <a:cubicBezTo>
                    <a:pt x="39" y="36"/>
                    <a:pt x="42" y="37"/>
                    <a:pt x="44" y="37"/>
                  </a:cubicBezTo>
                  <a:cubicBezTo>
                    <a:pt x="44" y="37"/>
                    <a:pt x="46" y="38"/>
                    <a:pt x="47" y="38"/>
                  </a:cubicBezTo>
                  <a:cubicBezTo>
                    <a:pt x="48" y="37"/>
                    <a:pt x="51" y="36"/>
                    <a:pt x="54" y="33"/>
                  </a:cubicBezTo>
                  <a:cubicBezTo>
                    <a:pt x="57" y="30"/>
                    <a:pt x="63" y="17"/>
                    <a:pt x="64" y="16"/>
                  </a:cubicBezTo>
                  <a:cubicBezTo>
                    <a:pt x="66" y="15"/>
                    <a:pt x="70" y="13"/>
                    <a:pt x="72" y="11"/>
                  </a:cubicBezTo>
                  <a:cubicBezTo>
                    <a:pt x="74" y="10"/>
                    <a:pt x="73" y="8"/>
                    <a:pt x="71" y="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8" name="Freeform 72">
              <a:extLst>
                <a:ext uri="{FF2B5EF4-FFF2-40B4-BE49-F238E27FC236}">
                  <a16:creationId xmlns="" xmlns:a16="http://schemas.microsoft.com/office/drawing/2014/main" id="{46FCDF53-AEB1-46AA-99C3-1C09277E95EC}"/>
                </a:ext>
              </a:extLst>
            </p:cNvPr>
            <p:cNvSpPr>
              <a:spLocks/>
            </p:cNvSpPr>
            <p:nvPr/>
          </p:nvSpPr>
          <p:spPr bwMode="auto">
            <a:xfrm>
              <a:off x="4525962" y="1882776"/>
              <a:ext cx="150813" cy="79375"/>
            </a:xfrm>
            <a:custGeom>
              <a:avLst/>
              <a:gdLst>
                <a:gd name="T0" fmla="*/ 68 w 71"/>
                <a:gd name="T1" fmla="*/ 17 h 37"/>
                <a:gd name="T2" fmla="*/ 60 w 71"/>
                <a:gd name="T3" fmla="*/ 15 h 37"/>
                <a:gd name="T4" fmla="*/ 57 w 71"/>
                <a:gd name="T5" fmla="*/ 11 h 37"/>
                <a:gd name="T6" fmla="*/ 51 w 71"/>
                <a:gd name="T7" fmla="*/ 12 h 37"/>
                <a:gd name="T8" fmla="*/ 45 w 71"/>
                <a:gd name="T9" fmla="*/ 9 h 37"/>
                <a:gd name="T10" fmla="*/ 37 w 71"/>
                <a:gd name="T11" fmla="*/ 4 h 37"/>
                <a:gd name="T12" fmla="*/ 31 w 71"/>
                <a:gd name="T13" fmla="*/ 0 h 37"/>
                <a:gd name="T14" fmla="*/ 30 w 71"/>
                <a:gd name="T15" fmla="*/ 2 h 37"/>
                <a:gd name="T16" fmla="*/ 24 w 71"/>
                <a:gd name="T17" fmla="*/ 2 h 37"/>
                <a:gd name="T18" fmla="*/ 15 w 71"/>
                <a:gd name="T19" fmla="*/ 6 h 37"/>
                <a:gd name="T20" fmla="*/ 3 w 71"/>
                <a:gd name="T21" fmla="*/ 11 h 37"/>
                <a:gd name="T22" fmla="*/ 4 w 71"/>
                <a:gd name="T23" fmla="*/ 17 h 37"/>
                <a:gd name="T24" fmla="*/ 8 w 71"/>
                <a:gd name="T25" fmla="*/ 26 h 37"/>
                <a:gd name="T26" fmla="*/ 20 w 71"/>
                <a:gd name="T27" fmla="*/ 35 h 37"/>
                <a:gd name="T28" fmla="*/ 19 w 71"/>
                <a:gd name="T29" fmla="*/ 36 h 37"/>
                <a:gd name="T30" fmla="*/ 29 w 71"/>
                <a:gd name="T31" fmla="*/ 35 h 37"/>
                <a:gd name="T32" fmla="*/ 31 w 71"/>
                <a:gd name="T33" fmla="*/ 30 h 37"/>
                <a:gd name="T34" fmla="*/ 42 w 71"/>
                <a:gd name="T35" fmla="*/ 33 h 37"/>
                <a:gd name="T36" fmla="*/ 50 w 71"/>
                <a:gd name="T37" fmla="*/ 34 h 37"/>
                <a:gd name="T38" fmla="*/ 51 w 71"/>
                <a:gd name="T39" fmla="*/ 37 h 37"/>
                <a:gd name="T40" fmla="*/ 54 w 71"/>
                <a:gd name="T41" fmla="*/ 33 h 37"/>
                <a:gd name="T42" fmla="*/ 65 w 71"/>
                <a:gd name="T43" fmla="*/ 28 h 37"/>
                <a:gd name="T44" fmla="*/ 71 w 71"/>
                <a:gd name="T45" fmla="*/ 22 h 37"/>
                <a:gd name="T46" fmla="*/ 68 w 71"/>
                <a:gd name="T4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37">
                  <a:moveTo>
                    <a:pt x="68" y="17"/>
                  </a:moveTo>
                  <a:cubicBezTo>
                    <a:pt x="66" y="16"/>
                    <a:pt x="61" y="17"/>
                    <a:pt x="60" y="15"/>
                  </a:cubicBezTo>
                  <a:cubicBezTo>
                    <a:pt x="60" y="14"/>
                    <a:pt x="59" y="11"/>
                    <a:pt x="57" y="11"/>
                  </a:cubicBezTo>
                  <a:cubicBezTo>
                    <a:pt x="55" y="11"/>
                    <a:pt x="52" y="9"/>
                    <a:pt x="51" y="12"/>
                  </a:cubicBezTo>
                  <a:cubicBezTo>
                    <a:pt x="50" y="15"/>
                    <a:pt x="45" y="11"/>
                    <a:pt x="45" y="9"/>
                  </a:cubicBezTo>
                  <a:cubicBezTo>
                    <a:pt x="45" y="8"/>
                    <a:pt x="43" y="6"/>
                    <a:pt x="37" y="4"/>
                  </a:cubicBezTo>
                  <a:cubicBezTo>
                    <a:pt x="35" y="4"/>
                    <a:pt x="33" y="2"/>
                    <a:pt x="31" y="0"/>
                  </a:cubicBezTo>
                  <a:cubicBezTo>
                    <a:pt x="31" y="1"/>
                    <a:pt x="31" y="1"/>
                    <a:pt x="30" y="2"/>
                  </a:cubicBezTo>
                  <a:cubicBezTo>
                    <a:pt x="29" y="3"/>
                    <a:pt x="26" y="0"/>
                    <a:pt x="24" y="2"/>
                  </a:cubicBezTo>
                  <a:cubicBezTo>
                    <a:pt x="23" y="3"/>
                    <a:pt x="18" y="4"/>
                    <a:pt x="15" y="6"/>
                  </a:cubicBezTo>
                  <a:cubicBezTo>
                    <a:pt x="12" y="9"/>
                    <a:pt x="7" y="10"/>
                    <a:pt x="3" y="11"/>
                  </a:cubicBezTo>
                  <a:cubicBezTo>
                    <a:pt x="0" y="11"/>
                    <a:pt x="3" y="14"/>
                    <a:pt x="4" y="17"/>
                  </a:cubicBezTo>
                  <a:cubicBezTo>
                    <a:pt x="5" y="19"/>
                    <a:pt x="5" y="24"/>
                    <a:pt x="8" y="26"/>
                  </a:cubicBezTo>
                  <a:cubicBezTo>
                    <a:pt x="10" y="28"/>
                    <a:pt x="19" y="33"/>
                    <a:pt x="20" y="35"/>
                  </a:cubicBezTo>
                  <a:cubicBezTo>
                    <a:pt x="20" y="35"/>
                    <a:pt x="20" y="36"/>
                    <a:pt x="19" y="36"/>
                  </a:cubicBezTo>
                  <a:cubicBezTo>
                    <a:pt x="23" y="37"/>
                    <a:pt x="28" y="37"/>
                    <a:pt x="29" y="35"/>
                  </a:cubicBezTo>
                  <a:cubicBezTo>
                    <a:pt x="30" y="33"/>
                    <a:pt x="31" y="30"/>
                    <a:pt x="31" y="30"/>
                  </a:cubicBezTo>
                  <a:cubicBezTo>
                    <a:pt x="31" y="30"/>
                    <a:pt x="39" y="30"/>
                    <a:pt x="42" y="33"/>
                  </a:cubicBezTo>
                  <a:cubicBezTo>
                    <a:pt x="45" y="37"/>
                    <a:pt x="50" y="34"/>
                    <a:pt x="50" y="34"/>
                  </a:cubicBezTo>
                  <a:cubicBezTo>
                    <a:pt x="50" y="34"/>
                    <a:pt x="50" y="35"/>
                    <a:pt x="51" y="37"/>
                  </a:cubicBezTo>
                  <a:cubicBezTo>
                    <a:pt x="52" y="35"/>
                    <a:pt x="53" y="33"/>
                    <a:pt x="54" y="33"/>
                  </a:cubicBezTo>
                  <a:cubicBezTo>
                    <a:pt x="57" y="33"/>
                    <a:pt x="62" y="32"/>
                    <a:pt x="65" y="28"/>
                  </a:cubicBezTo>
                  <a:cubicBezTo>
                    <a:pt x="66" y="25"/>
                    <a:pt x="69" y="24"/>
                    <a:pt x="71" y="22"/>
                  </a:cubicBezTo>
                  <a:cubicBezTo>
                    <a:pt x="70" y="20"/>
                    <a:pt x="69" y="18"/>
                    <a:pt x="68" y="1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79" name="Freeform 73">
              <a:extLst>
                <a:ext uri="{FF2B5EF4-FFF2-40B4-BE49-F238E27FC236}">
                  <a16:creationId xmlns="" xmlns:a16="http://schemas.microsoft.com/office/drawing/2014/main" id="{2B2C7ADB-DF6B-4083-BB50-C476FEBACE39}"/>
                </a:ext>
              </a:extLst>
            </p:cNvPr>
            <p:cNvSpPr>
              <a:spLocks/>
            </p:cNvSpPr>
            <p:nvPr/>
          </p:nvSpPr>
          <p:spPr bwMode="auto">
            <a:xfrm>
              <a:off x="4633912" y="1930401"/>
              <a:ext cx="133350" cy="57150"/>
            </a:xfrm>
            <a:custGeom>
              <a:avLst/>
              <a:gdLst>
                <a:gd name="T0" fmla="*/ 47 w 63"/>
                <a:gd name="T1" fmla="*/ 3 h 27"/>
                <a:gd name="T2" fmla="*/ 38 w 63"/>
                <a:gd name="T3" fmla="*/ 2 h 27"/>
                <a:gd name="T4" fmla="*/ 29 w 63"/>
                <a:gd name="T5" fmla="*/ 1 h 27"/>
                <a:gd name="T6" fmla="*/ 22 w 63"/>
                <a:gd name="T7" fmla="*/ 2 h 27"/>
                <a:gd name="T8" fmla="*/ 20 w 63"/>
                <a:gd name="T9" fmla="*/ 0 h 27"/>
                <a:gd name="T10" fmla="*/ 14 w 63"/>
                <a:gd name="T11" fmla="*/ 6 h 27"/>
                <a:gd name="T12" fmla="*/ 3 w 63"/>
                <a:gd name="T13" fmla="*/ 11 h 27"/>
                <a:gd name="T14" fmla="*/ 0 w 63"/>
                <a:gd name="T15" fmla="*/ 15 h 27"/>
                <a:gd name="T16" fmla="*/ 5 w 63"/>
                <a:gd name="T17" fmla="*/ 24 h 27"/>
                <a:gd name="T18" fmla="*/ 20 w 63"/>
                <a:gd name="T19" fmla="*/ 24 h 27"/>
                <a:gd name="T20" fmla="*/ 32 w 63"/>
                <a:gd name="T21" fmla="*/ 20 h 27"/>
                <a:gd name="T22" fmla="*/ 43 w 63"/>
                <a:gd name="T23" fmla="*/ 13 h 27"/>
                <a:gd name="T24" fmla="*/ 53 w 63"/>
                <a:gd name="T25" fmla="*/ 17 h 27"/>
                <a:gd name="T26" fmla="*/ 60 w 63"/>
                <a:gd name="T27" fmla="*/ 19 h 27"/>
                <a:gd name="T28" fmla="*/ 58 w 63"/>
                <a:gd name="T29" fmla="*/ 15 h 27"/>
                <a:gd name="T30" fmla="*/ 63 w 63"/>
                <a:gd name="T31" fmla="*/ 7 h 27"/>
                <a:gd name="T32" fmla="*/ 63 w 63"/>
                <a:gd name="T33" fmla="*/ 7 h 27"/>
                <a:gd name="T34" fmla="*/ 56 w 63"/>
                <a:gd name="T35" fmla="*/ 5 h 27"/>
                <a:gd name="T36" fmla="*/ 47 w 6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7">
                  <a:moveTo>
                    <a:pt x="47" y="3"/>
                  </a:moveTo>
                  <a:cubicBezTo>
                    <a:pt x="43" y="3"/>
                    <a:pt x="41" y="1"/>
                    <a:pt x="38" y="2"/>
                  </a:cubicBezTo>
                  <a:cubicBezTo>
                    <a:pt x="35" y="3"/>
                    <a:pt x="30" y="2"/>
                    <a:pt x="29" y="1"/>
                  </a:cubicBezTo>
                  <a:cubicBezTo>
                    <a:pt x="27" y="0"/>
                    <a:pt x="24" y="3"/>
                    <a:pt x="22" y="2"/>
                  </a:cubicBezTo>
                  <a:cubicBezTo>
                    <a:pt x="21" y="1"/>
                    <a:pt x="21" y="1"/>
                    <a:pt x="20" y="0"/>
                  </a:cubicBezTo>
                  <a:cubicBezTo>
                    <a:pt x="18" y="2"/>
                    <a:pt x="15" y="3"/>
                    <a:pt x="14" y="6"/>
                  </a:cubicBezTo>
                  <a:cubicBezTo>
                    <a:pt x="11" y="10"/>
                    <a:pt x="6" y="11"/>
                    <a:pt x="3" y="11"/>
                  </a:cubicBezTo>
                  <a:cubicBezTo>
                    <a:pt x="2" y="11"/>
                    <a:pt x="1" y="13"/>
                    <a:pt x="0" y="15"/>
                  </a:cubicBezTo>
                  <a:cubicBezTo>
                    <a:pt x="1" y="17"/>
                    <a:pt x="3" y="22"/>
                    <a:pt x="5" y="24"/>
                  </a:cubicBezTo>
                  <a:cubicBezTo>
                    <a:pt x="8" y="27"/>
                    <a:pt x="20" y="26"/>
                    <a:pt x="20" y="24"/>
                  </a:cubicBezTo>
                  <a:cubicBezTo>
                    <a:pt x="20" y="21"/>
                    <a:pt x="30" y="20"/>
                    <a:pt x="32" y="20"/>
                  </a:cubicBezTo>
                  <a:cubicBezTo>
                    <a:pt x="35" y="20"/>
                    <a:pt x="42" y="13"/>
                    <a:pt x="43" y="13"/>
                  </a:cubicBezTo>
                  <a:cubicBezTo>
                    <a:pt x="44" y="14"/>
                    <a:pt x="51" y="15"/>
                    <a:pt x="53" y="17"/>
                  </a:cubicBezTo>
                  <a:cubicBezTo>
                    <a:pt x="54" y="17"/>
                    <a:pt x="57" y="18"/>
                    <a:pt x="60" y="19"/>
                  </a:cubicBezTo>
                  <a:cubicBezTo>
                    <a:pt x="59" y="18"/>
                    <a:pt x="58" y="16"/>
                    <a:pt x="58" y="15"/>
                  </a:cubicBezTo>
                  <a:cubicBezTo>
                    <a:pt x="58" y="13"/>
                    <a:pt x="62" y="8"/>
                    <a:pt x="63" y="7"/>
                  </a:cubicBezTo>
                  <a:cubicBezTo>
                    <a:pt x="63" y="7"/>
                    <a:pt x="63" y="7"/>
                    <a:pt x="63" y="7"/>
                  </a:cubicBezTo>
                  <a:cubicBezTo>
                    <a:pt x="60" y="6"/>
                    <a:pt x="57" y="6"/>
                    <a:pt x="56" y="5"/>
                  </a:cubicBezTo>
                  <a:cubicBezTo>
                    <a:pt x="55" y="4"/>
                    <a:pt x="51" y="2"/>
                    <a:pt x="47" y="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0" name="Freeform 74">
              <a:extLst>
                <a:ext uri="{FF2B5EF4-FFF2-40B4-BE49-F238E27FC236}">
                  <a16:creationId xmlns="" xmlns:a16="http://schemas.microsoft.com/office/drawing/2014/main" id="{21728DF6-1AC9-4FB2-A45F-4F2CAD10ADFD}"/>
                </a:ext>
              </a:extLst>
            </p:cNvPr>
            <p:cNvSpPr>
              <a:spLocks/>
            </p:cNvSpPr>
            <p:nvPr/>
          </p:nvSpPr>
          <p:spPr bwMode="auto">
            <a:xfrm>
              <a:off x="4000500" y="2152651"/>
              <a:ext cx="88900" cy="150813"/>
            </a:xfrm>
            <a:custGeom>
              <a:avLst/>
              <a:gdLst>
                <a:gd name="T0" fmla="*/ 30 w 42"/>
                <a:gd name="T1" fmla="*/ 58 h 71"/>
                <a:gd name="T2" fmla="*/ 28 w 42"/>
                <a:gd name="T3" fmla="*/ 52 h 71"/>
                <a:gd name="T4" fmla="*/ 31 w 42"/>
                <a:gd name="T5" fmla="*/ 46 h 71"/>
                <a:gd name="T6" fmla="*/ 27 w 42"/>
                <a:gd name="T7" fmla="*/ 40 h 71"/>
                <a:gd name="T8" fmla="*/ 30 w 42"/>
                <a:gd name="T9" fmla="*/ 35 h 71"/>
                <a:gd name="T10" fmla="*/ 32 w 42"/>
                <a:gd name="T11" fmla="*/ 28 h 71"/>
                <a:gd name="T12" fmla="*/ 31 w 42"/>
                <a:gd name="T13" fmla="*/ 17 h 71"/>
                <a:gd name="T14" fmla="*/ 39 w 42"/>
                <a:gd name="T15" fmla="*/ 11 h 71"/>
                <a:gd name="T16" fmla="*/ 36 w 42"/>
                <a:gd name="T17" fmla="*/ 6 h 71"/>
                <a:gd name="T18" fmla="*/ 29 w 42"/>
                <a:gd name="T19" fmla="*/ 5 h 71"/>
                <a:gd name="T20" fmla="*/ 25 w 42"/>
                <a:gd name="T21" fmla="*/ 5 h 71"/>
                <a:gd name="T22" fmla="*/ 18 w 42"/>
                <a:gd name="T23" fmla="*/ 3 h 71"/>
                <a:gd name="T24" fmla="*/ 14 w 42"/>
                <a:gd name="T25" fmla="*/ 3 h 71"/>
                <a:gd name="T26" fmla="*/ 11 w 42"/>
                <a:gd name="T27" fmla="*/ 4 h 71"/>
                <a:gd name="T28" fmla="*/ 11 w 42"/>
                <a:gd name="T29" fmla="*/ 12 h 71"/>
                <a:gd name="T30" fmla="*/ 4 w 42"/>
                <a:gd name="T31" fmla="*/ 39 h 71"/>
                <a:gd name="T32" fmla="*/ 8 w 42"/>
                <a:gd name="T33" fmla="*/ 49 h 71"/>
                <a:gd name="T34" fmla="*/ 10 w 42"/>
                <a:gd name="T35" fmla="*/ 68 h 71"/>
                <a:gd name="T36" fmla="*/ 18 w 42"/>
                <a:gd name="T37" fmla="*/ 70 h 71"/>
                <a:gd name="T38" fmla="*/ 27 w 42"/>
                <a:gd name="T39" fmla="*/ 68 h 71"/>
                <a:gd name="T40" fmla="*/ 26 w 42"/>
                <a:gd name="T41" fmla="*/ 64 h 71"/>
                <a:gd name="T42" fmla="*/ 30 w 42"/>
                <a:gd name="T43"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71">
                  <a:moveTo>
                    <a:pt x="30" y="58"/>
                  </a:moveTo>
                  <a:cubicBezTo>
                    <a:pt x="35" y="57"/>
                    <a:pt x="29" y="53"/>
                    <a:pt x="28" y="52"/>
                  </a:cubicBezTo>
                  <a:cubicBezTo>
                    <a:pt x="27" y="51"/>
                    <a:pt x="28" y="46"/>
                    <a:pt x="31" y="46"/>
                  </a:cubicBezTo>
                  <a:cubicBezTo>
                    <a:pt x="33" y="46"/>
                    <a:pt x="31" y="43"/>
                    <a:pt x="27" y="40"/>
                  </a:cubicBezTo>
                  <a:cubicBezTo>
                    <a:pt x="24" y="37"/>
                    <a:pt x="27" y="35"/>
                    <a:pt x="30" y="35"/>
                  </a:cubicBezTo>
                  <a:cubicBezTo>
                    <a:pt x="33" y="35"/>
                    <a:pt x="29" y="30"/>
                    <a:pt x="32" y="28"/>
                  </a:cubicBezTo>
                  <a:cubicBezTo>
                    <a:pt x="35" y="25"/>
                    <a:pt x="31" y="19"/>
                    <a:pt x="31" y="17"/>
                  </a:cubicBezTo>
                  <a:cubicBezTo>
                    <a:pt x="31" y="15"/>
                    <a:pt x="35" y="14"/>
                    <a:pt x="39" y="11"/>
                  </a:cubicBezTo>
                  <a:cubicBezTo>
                    <a:pt x="42" y="7"/>
                    <a:pt x="36" y="9"/>
                    <a:pt x="36" y="6"/>
                  </a:cubicBezTo>
                  <a:cubicBezTo>
                    <a:pt x="36" y="4"/>
                    <a:pt x="32" y="3"/>
                    <a:pt x="29" y="5"/>
                  </a:cubicBezTo>
                  <a:cubicBezTo>
                    <a:pt x="26" y="7"/>
                    <a:pt x="27" y="5"/>
                    <a:pt x="25" y="5"/>
                  </a:cubicBezTo>
                  <a:cubicBezTo>
                    <a:pt x="22" y="5"/>
                    <a:pt x="18" y="6"/>
                    <a:pt x="18" y="3"/>
                  </a:cubicBezTo>
                  <a:cubicBezTo>
                    <a:pt x="18" y="1"/>
                    <a:pt x="16" y="0"/>
                    <a:pt x="14" y="3"/>
                  </a:cubicBezTo>
                  <a:cubicBezTo>
                    <a:pt x="13" y="4"/>
                    <a:pt x="12" y="4"/>
                    <a:pt x="11" y="4"/>
                  </a:cubicBezTo>
                  <a:cubicBezTo>
                    <a:pt x="10" y="7"/>
                    <a:pt x="10" y="10"/>
                    <a:pt x="11" y="12"/>
                  </a:cubicBezTo>
                  <a:cubicBezTo>
                    <a:pt x="13" y="15"/>
                    <a:pt x="8" y="34"/>
                    <a:pt x="4" y="39"/>
                  </a:cubicBezTo>
                  <a:cubicBezTo>
                    <a:pt x="0" y="44"/>
                    <a:pt x="4" y="45"/>
                    <a:pt x="8" y="49"/>
                  </a:cubicBezTo>
                  <a:cubicBezTo>
                    <a:pt x="13" y="52"/>
                    <a:pt x="10" y="65"/>
                    <a:pt x="10" y="68"/>
                  </a:cubicBezTo>
                  <a:cubicBezTo>
                    <a:pt x="10" y="71"/>
                    <a:pt x="14" y="70"/>
                    <a:pt x="18" y="70"/>
                  </a:cubicBezTo>
                  <a:cubicBezTo>
                    <a:pt x="21" y="70"/>
                    <a:pt x="24" y="69"/>
                    <a:pt x="27" y="68"/>
                  </a:cubicBezTo>
                  <a:cubicBezTo>
                    <a:pt x="26" y="67"/>
                    <a:pt x="26" y="65"/>
                    <a:pt x="26" y="64"/>
                  </a:cubicBezTo>
                  <a:cubicBezTo>
                    <a:pt x="26" y="62"/>
                    <a:pt x="26" y="58"/>
                    <a:pt x="30" y="5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1" name="Freeform 75">
              <a:extLst>
                <a:ext uri="{FF2B5EF4-FFF2-40B4-BE49-F238E27FC236}">
                  <a16:creationId xmlns="" xmlns:a16="http://schemas.microsoft.com/office/drawing/2014/main" id="{71CE6E55-7EEF-47FE-9FE6-30A0DE6B31B5}"/>
                </a:ext>
              </a:extLst>
            </p:cNvPr>
            <p:cNvSpPr>
              <a:spLocks/>
            </p:cNvSpPr>
            <p:nvPr/>
          </p:nvSpPr>
          <p:spPr bwMode="auto">
            <a:xfrm>
              <a:off x="4310062" y="1806576"/>
              <a:ext cx="98425" cy="85725"/>
            </a:xfrm>
            <a:custGeom>
              <a:avLst/>
              <a:gdLst>
                <a:gd name="T0" fmla="*/ 15 w 47"/>
                <a:gd name="T1" fmla="*/ 31 h 40"/>
                <a:gd name="T2" fmla="*/ 23 w 47"/>
                <a:gd name="T3" fmla="*/ 32 h 40"/>
                <a:gd name="T4" fmla="*/ 31 w 47"/>
                <a:gd name="T5" fmla="*/ 37 h 40"/>
                <a:gd name="T6" fmla="*/ 33 w 47"/>
                <a:gd name="T7" fmla="*/ 40 h 40"/>
                <a:gd name="T8" fmla="*/ 35 w 47"/>
                <a:gd name="T9" fmla="*/ 31 h 40"/>
                <a:gd name="T10" fmla="*/ 35 w 47"/>
                <a:gd name="T11" fmla="*/ 26 h 40"/>
                <a:gd name="T12" fmla="*/ 42 w 47"/>
                <a:gd name="T13" fmla="*/ 23 h 40"/>
                <a:gd name="T14" fmla="*/ 44 w 47"/>
                <a:gd name="T15" fmla="*/ 19 h 40"/>
                <a:gd name="T16" fmla="*/ 40 w 47"/>
                <a:gd name="T17" fmla="*/ 13 h 40"/>
                <a:gd name="T18" fmla="*/ 46 w 47"/>
                <a:gd name="T19" fmla="*/ 8 h 40"/>
                <a:gd name="T20" fmla="*/ 46 w 47"/>
                <a:gd name="T21" fmla="*/ 0 h 40"/>
                <a:gd name="T22" fmla="*/ 43 w 47"/>
                <a:gd name="T23" fmla="*/ 1 h 40"/>
                <a:gd name="T24" fmla="*/ 32 w 47"/>
                <a:gd name="T25" fmla="*/ 1 h 40"/>
                <a:gd name="T26" fmla="*/ 27 w 47"/>
                <a:gd name="T27" fmla="*/ 9 h 40"/>
                <a:gd name="T28" fmla="*/ 22 w 47"/>
                <a:gd name="T29" fmla="*/ 10 h 40"/>
                <a:gd name="T30" fmla="*/ 16 w 47"/>
                <a:gd name="T31" fmla="*/ 12 h 40"/>
                <a:gd name="T32" fmla="*/ 11 w 47"/>
                <a:gd name="T33" fmla="*/ 21 h 40"/>
                <a:gd name="T34" fmla="*/ 2 w 47"/>
                <a:gd name="T35" fmla="*/ 32 h 40"/>
                <a:gd name="T36" fmla="*/ 0 w 47"/>
                <a:gd name="T37" fmla="*/ 33 h 40"/>
                <a:gd name="T38" fmla="*/ 4 w 47"/>
                <a:gd name="T39" fmla="*/ 34 h 40"/>
                <a:gd name="T40" fmla="*/ 15 w 47"/>
                <a:gd name="T41"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0">
                  <a:moveTo>
                    <a:pt x="15" y="31"/>
                  </a:moveTo>
                  <a:cubicBezTo>
                    <a:pt x="17" y="29"/>
                    <a:pt x="21" y="30"/>
                    <a:pt x="23" y="32"/>
                  </a:cubicBezTo>
                  <a:cubicBezTo>
                    <a:pt x="25" y="34"/>
                    <a:pt x="28" y="34"/>
                    <a:pt x="31" y="37"/>
                  </a:cubicBezTo>
                  <a:cubicBezTo>
                    <a:pt x="32" y="38"/>
                    <a:pt x="33" y="39"/>
                    <a:pt x="33" y="40"/>
                  </a:cubicBezTo>
                  <a:cubicBezTo>
                    <a:pt x="34" y="37"/>
                    <a:pt x="34" y="33"/>
                    <a:pt x="35" y="31"/>
                  </a:cubicBezTo>
                  <a:cubicBezTo>
                    <a:pt x="36" y="29"/>
                    <a:pt x="34" y="26"/>
                    <a:pt x="35" y="26"/>
                  </a:cubicBezTo>
                  <a:cubicBezTo>
                    <a:pt x="37" y="26"/>
                    <a:pt x="42" y="26"/>
                    <a:pt x="42" y="23"/>
                  </a:cubicBezTo>
                  <a:cubicBezTo>
                    <a:pt x="42" y="20"/>
                    <a:pt x="43" y="21"/>
                    <a:pt x="44" y="19"/>
                  </a:cubicBezTo>
                  <a:cubicBezTo>
                    <a:pt x="45" y="17"/>
                    <a:pt x="41" y="14"/>
                    <a:pt x="40" y="13"/>
                  </a:cubicBezTo>
                  <a:cubicBezTo>
                    <a:pt x="40" y="12"/>
                    <a:pt x="43" y="12"/>
                    <a:pt x="46" y="8"/>
                  </a:cubicBezTo>
                  <a:cubicBezTo>
                    <a:pt x="47" y="6"/>
                    <a:pt x="47" y="3"/>
                    <a:pt x="46" y="0"/>
                  </a:cubicBezTo>
                  <a:cubicBezTo>
                    <a:pt x="45" y="1"/>
                    <a:pt x="44" y="2"/>
                    <a:pt x="43" y="1"/>
                  </a:cubicBezTo>
                  <a:cubicBezTo>
                    <a:pt x="40" y="0"/>
                    <a:pt x="37" y="0"/>
                    <a:pt x="32" y="1"/>
                  </a:cubicBezTo>
                  <a:cubicBezTo>
                    <a:pt x="27" y="2"/>
                    <a:pt x="25" y="7"/>
                    <a:pt x="27" y="9"/>
                  </a:cubicBezTo>
                  <a:cubicBezTo>
                    <a:pt x="29" y="11"/>
                    <a:pt x="22" y="12"/>
                    <a:pt x="22" y="10"/>
                  </a:cubicBezTo>
                  <a:cubicBezTo>
                    <a:pt x="21" y="7"/>
                    <a:pt x="16" y="9"/>
                    <a:pt x="16" y="12"/>
                  </a:cubicBezTo>
                  <a:cubicBezTo>
                    <a:pt x="17" y="16"/>
                    <a:pt x="11" y="17"/>
                    <a:pt x="11" y="21"/>
                  </a:cubicBezTo>
                  <a:cubicBezTo>
                    <a:pt x="12" y="26"/>
                    <a:pt x="6" y="30"/>
                    <a:pt x="2" y="32"/>
                  </a:cubicBezTo>
                  <a:cubicBezTo>
                    <a:pt x="2" y="32"/>
                    <a:pt x="1" y="33"/>
                    <a:pt x="0" y="33"/>
                  </a:cubicBezTo>
                  <a:cubicBezTo>
                    <a:pt x="2" y="34"/>
                    <a:pt x="4" y="34"/>
                    <a:pt x="4" y="34"/>
                  </a:cubicBezTo>
                  <a:cubicBezTo>
                    <a:pt x="8" y="34"/>
                    <a:pt x="13" y="33"/>
                    <a:pt x="15" y="3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2" name="Freeform 76">
              <a:extLst>
                <a:ext uri="{FF2B5EF4-FFF2-40B4-BE49-F238E27FC236}">
                  <a16:creationId xmlns="" xmlns:a16="http://schemas.microsoft.com/office/drawing/2014/main" id="{379380B1-E00E-414E-A103-4E8F946A08B1}"/>
                </a:ext>
              </a:extLst>
            </p:cNvPr>
            <p:cNvSpPr>
              <a:spLocks/>
            </p:cNvSpPr>
            <p:nvPr/>
          </p:nvSpPr>
          <p:spPr bwMode="auto">
            <a:xfrm>
              <a:off x="4373562" y="1912938"/>
              <a:ext cx="15875" cy="23813"/>
            </a:xfrm>
            <a:custGeom>
              <a:avLst/>
              <a:gdLst>
                <a:gd name="T0" fmla="*/ 4 w 8"/>
                <a:gd name="T1" fmla="*/ 0 h 11"/>
                <a:gd name="T2" fmla="*/ 0 w 8"/>
                <a:gd name="T3" fmla="*/ 10 h 11"/>
                <a:gd name="T4" fmla="*/ 8 w 8"/>
                <a:gd name="T5" fmla="*/ 11 h 11"/>
                <a:gd name="T6" fmla="*/ 4 w 8"/>
                <a:gd name="T7" fmla="*/ 1 h 11"/>
                <a:gd name="T8" fmla="*/ 4 w 8"/>
                <a:gd name="T9" fmla="*/ 0 h 11"/>
              </a:gdLst>
              <a:ahLst/>
              <a:cxnLst>
                <a:cxn ang="0">
                  <a:pos x="T0" y="T1"/>
                </a:cxn>
                <a:cxn ang="0">
                  <a:pos x="T2" y="T3"/>
                </a:cxn>
                <a:cxn ang="0">
                  <a:pos x="T4" y="T5"/>
                </a:cxn>
                <a:cxn ang="0">
                  <a:pos x="T6" y="T7"/>
                </a:cxn>
                <a:cxn ang="0">
                  <a:pos x="T8" y="T9"/>
                </a:cxn>
              </a:cxnLst>
              <a:rect l="0" t="0" r="r" b="b"/>
              <a:pathLst>
                <a:path w="8" h="11">
                  <a:moveTo>
                    <a:pt x="4" y="0"/>
                  </a:moveTo>
                  <a:cubicBezTo>
                    <a:pt x="2" y="1"/>
                    <a:pt x="0" y="4"/>
                    <a:pt x="0" y="10"/>
                  </a:cubicBezTo>
                  <a:cubicBezTo>
                    <a:pt x="2" y="10"/>
                    <a:pt x="5" y="10"/>
                    <a:pt x="8" y="11"/>
                  </a:cubicBezTo>
                  <a:cubicBezTo>
                    <a:pt x="7" y="4"/>
                    <a:pt x="5" y="3"/>
                    <a:pt x="4" y="1"/>
                  </a:cubicBezTo>
                  <a:cubicBezTo>
                    <a:pt x="4" y="1"/>
                    <a:pt x="4" y="1"/>
                    <a:pt x="4" y="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3" name="Freeform 77">
              <a:extLst>
                <a:ext uri="{FF2B5EF4-FFF2-40B4-BE49-F238E27FC236}">
                  <a16:creationId xmlns="" xmlns:a16="http://schemas.microsoft.com/office/drawing/2014/main" id="{391D2EA6-0A29-4456-80E5-C6B014B129B7}"/>
                </a:ext>
              </a:extLst>
            </p:cNvPr>
            <p:cNvSpPr>
              <a:spLocks/>
            </p:cNvSpPr>
            <p:nvPr/>
          </p:nvSpPr>
          <p:spPr bwMode="auto">
            <a:xfrm>
              <a:off x="4294187" y="1868488"/>
              <a:ext cx="93663" cy="65088"/>
            </a:xfrm>
            <a:custGeom>
              <a:avLst/>
              <a:gdLst>
                <a:gd name="T0" fmla="*/ 1 w 44"/>
                <a:gd name="T1" fmla="*/ 9 h 31"/>
                <a:gd name="T2" fmla="*/ 5 w 44"/>
                <a:gd name="T3" fmla="*/ 13 h 31"/>
                <a:gd name="T4" fmla="*/ 11 w 44"/>
                <a:gd name="T5" fmla="*/ 16 h 31"/>
                <a:gd name="T6" fmla="*/ 18 w 44"/>
                <a:gd name="T7" fmla="*/ 21 h 31"/>
                <a:gd name="T8" fmla="*/ 21 w 44"/>
                <a:gd name="T9" fmla="*/ 24 h 31"/>
                <a:gd name="T10" fmla="*/ 26 w 44"/>
                <a:gd name="T11" fmla="*/ 22 h 31"/>
                <a:gd name="T12" fmla="*/ 30 w 44"/>
                <a:gd name="T13" fmla="*/ 27 h 31"/>
                <a:gd name="T14" fmla="*/ 35 w 44"/>
                <a:gd name="T15" fmla="*/ 31 h 31"/>
                <a:gd name="T16" fmla="*/ 37 w 44"/>
                <a:gd name="T17" fmla="*/ 31 h 31"/>
                <a:gd name="T18" fmla="*/ 41 w 44"/>
                <a:gd name="T19" fmla="*/ 21 h 31"/>
                <a:gd name="T20" fmla="*/ 43 w 44"/>
                <a:gd name="T21" fmla="*/ 18 h 31"/>
                <a:gd name="T22" fmla="*/ 40 w 44"/>
                <a:gd name="T23" fmla="*/ 11 h 31"/>
                <a:gd name="T24" fmla="*/ 40 w 44"/>
                <a:gd name="T25" fmla="*/ 11 h 31"/>
                <a:gd name="T26" fmla="*/ 38 w 44"/>
                <a:gd name="T27" fmla="*/ 8 h 31"/>
                <a:gd name="T28" fmla="*/ 30 w 44"/>
                <a:gd name="T29" fmla="*/ 3 h 31"/>
                <a:gd name="T30" fmla="*/ 22 w 44"/>
                <a:gd name="T31" fmla="*/ 2 h 31"/>
                <a:gd name="T32" fmla="*/ 11 w 44"/>
                <a:gd name="T33" fmla="*/ 5 h 31"/>
                <a:gd name="T34" fmla="*/ 7 w 44"/>
                <a:gd name="T35" fmla="*/ 4 h 31"/>
                <a:gd name="T36" fmla="*/ 0 w 44"/>
                <a:gd name="T37" fmla="*/ 7 h 31"/>
                <a:gd name="T38" fmla="*/ 1 w 44"/>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31">
                  <a:moveTo>
                    <a:pt x="1" y="9"/>
                  </a:moveTo>
                  <a:cubicBezTo>
                    <a:pt x="2" y="10"/>
                    <a:pt x="4" y="15"/>
                    <a:pt x="5" y="13"/>
                  </a:cubicBezTo>
                  <a:cubicBezTo>
                    <a:pt x="6" y="11"/>
                    <a:pt x="9" y="15"/>
                    <a:pt x="11" y="16"/>
                  </a:cubicBezTo>
                  <a:cubicBezTo>
                    <a:pt x="13" y="18"/>
                    <a:pt x="18" y="19"/>
                    <a:pt x="18" y="21"/>
                  </a:cubicBezTo>
                  <a:cubicBezTo>
                    <a:pt x="18" y="22"/>
                    <a:pt x="19" y="25"/>
                    <a:pt x="21" y="24"/>
                  </a:cubicBezTo>
                  <a:cubicBezTo>
                    <a:pt x="24" y="23"/>
                    <a:pt x="26" y="20"/>
                    <a:pt x="26" y="22"/>
                  </a:cubicBezTo>
                  <a:cubicBezTo>
                    <a:pt x="26" y="24"/>
                    <a:pt x="27" y="28"/>
                    <a:pt x="30" y="27"/>
                  </a:cubicBezTo>
                  <a:cubicBezTo>
                    <a:pt x="32" y="27"/>
                    <a:pt x="33" y="31"/>
                    <a:pt x="35" y="31"/>
                  </a:cubicBezTo>
                  <a:cubicBezTo>
                    <a:pt x="36" y="31"/>
                    <a:pt x="36" y="31"/>
                    <a:pt x="37" y="31"/>
                  </a:cubicBezTo>
                  <a:cubicBezTo>
                    <a:pt x="37" y="25"/>
                    <a:pt x="39" y="22"/>
                    <a:pt x="41" y="21"/>
                  </a:cubicBezTo>
                  <a:cubicBezTo>
                    <a:pt x="42" y="20"/>
                    <a:pt x="43" y="19"/>
                    <a:pt x="43" y="18"/>
                  </a:cubicBezTo>
                  <a:cubicBezTo>
                    <a:pt x="44" y="16"/>
                    <a:pt x="40" y="13"/>
                    <a:pt x="40" y="11"/>
                  </a:cubicBezTo>
                  <a:cubicBezTo>
                    <a:pt x="40" y="11"/>
                    <a:pt x="40" y="11"/>
                    <a:pt x="40" y="11"/>
                  </a:cubicBezTo>
                  <a:cubicBezTo>
                    <a:pt x="40" y="10"/>
                    <a:pt x="39" y="9"/>
                    <a:pt x="38" y="8"/>
                  </a:cubicBezTo>
                  <a:cubicBezTo>
                    <a:pt x="35" y="5"/>
                    <a:pt x="32" y="5"/>
                    <a:pt x="30" y="3"/>
                  </a:cubicBezTo>
                  <a:cubicBezTo>
                    <a:pt x="28" y="1"/>
                    <a:pt x="24" y="0"/>
                    <a:pt x="22" y="2"/>
                  </a:cubicBezTo>
                  <a:cubicBezTo>
                    <a:pt x="20" y="4"/>
                    <a:pt x="15" y="5"/>
                    <a:pt x="11" y="5"/>
                  </a:cubicBezTo>
                  <a:cubicBezTo>
                    <a:pt x="11" y="5"/>
                    <a:pt x="9" y="5"/>
                    <a:pt x="7" y="4"/>
                  </a:cubicBezTo>
                  <a:cubicBezTo>
                    <a:pt x="5" y="5"/>
                    <a:pt x="2" y="7"/>
                    <a:pt x="0" y="7"/>
                  </a:cubicBezTo>
                  <a:cubicBezTo>
                    <a:pt x="0" y="8"/>
                    <a:pt x="1" y="8"/>
                    <a:pt x="1" y="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4" name="Freeform 78">
              <a:extLst>
                <a:ext uri="{FF2B5EF4-FFF2-40B4-BE49-F238E27FC236}">
                  <a16:creationId xmlns="" xmlns:a16="http://schemas.microsoft.com/office/drawing/2014/main" id="{EC287676-4A16-453F-9D9D-B9C48EC86D92}"/>
                </a:ext>
              </a:extLst>
            </p:cNvPr>
            <p:cNvSpPr>
              <a:spLocks/>
            </p:cNvSpPr>
            <p:nvPr/>
          </p:nvSpPr>
          <p:spPr bwMode="auto">
            <a:xfrm>
              <a:off x="4716462" y="1968501"/>
              <a:ext cx="215900" cy="139700"/>
            </a:xfrm>
            <a:custGeom>
              <a:avLst/>
              <a:gdLst>
                <a:gd name="T0" fmla="*/ 91 w 102"/>
                <a:gd name="T1" fmla="*/ 44 h 66"/>
                <a:gd name="T2" fmla="*/ 87 w 102"/>
                <a:gd name="T3" fmla="*/ 41 h 66"/>
                <a:gd name="T4" fmla="*/ 87 w 102"/>
                <a:gd name="T5" fmla="*/ 41 h 66"/>
                <a:gd name="T6" fmla="*/ 85 w 102"/>
                <a:gd name="T7" fmla="*/ 28 h 66"/>
                <a:gd name="T8" fmla="*/ 78 w 102"/>
                <a:gd name="T9" fmla="*/ 12 h 66"/>
                <a:gd name="T10" fmla="*/ 70 w 102"/>
                <a:gd name="T11" fmla="*/ 0 h 66"/>
                <a:gd name="T12" fmla="*/ 65 w 102"/>
                <a:gd name="T13" fmla="*/ 2 h 66"/>
                <a:gd name="T14" fmla="*/ 59 w 102"/>
                <a:gd name="T15" fmla="*/ 6 h 66"/>
                <a:gd name="T16" fmla="*/ 53 w 102"/>
                <a:gd name="T17" fmla="*/ 6 h 66"/>
                <a:gd name="T18" fmla="*/ 48 w 102"/>
                <a:gd name="T19" fmla="*/ 8 h 66"/>
                <a:gd name="T20" fmla="*/ 41 w 102"/>
                <a:gd name="T21" fmla="*/ 6 h 66"/>
                <a:gd name="T22" fmla="*/ 30 w 102"/>
                <a:gd name="T23" fmla="*/ 4 h 66"/>
                <a:gd name="T24" fmla="*/ 26 w 102"/>
                <a:gd name="T25" fmla="*/ 4 h 66"/>
                <a:gd name="T26" fmla="*/ 25 w 102"/>
                <a:gd name="T27" fmla="*/ 6 h 66"/>
                <a:gd name="T28" fmla="*/ 17 w 102"/>
                <a:gd name="T29" fmla="*/ 11 h 66"/>
                <a:gd name="T30" fmla="*/ 7 w 102"/>
                <a:gd name="T31" fmla="*/ 28 h 66"/>
                <a:gd name="T32" fmla="*/ 0 w 102"/>
                <a:gd name="T33" fmla="*/ 33 h 66"/>
                <a:gd name="T34" fmla="*/ 4 w 102"/>
                <a:gd name="T35" fmla="*/ 40 h 66"/>
                <a:gd name="T36" fmla="*/ 8 w 102"/>
                <a:gd name="T37" fmla="*/ 44 h 66"/>
                <a:gd name="T38" fmla="*/ 9 w 102"/>
                <a:gd name="T39" fmla="*/ 51 h 66"/>
                <a:gd name="T40" fmla="*/ 22 w 102"/>
                <a:gd name="T41" fmla="*/ 55 h 66"/>
                <a:gd name="T42" fmla="*/ 22 w 102"/>
                <a:gd name="T43" fmla="*/ 60 h 66"/>
                <a:gd name="T44" fmla="*/ 29 w 102"/>
                <a:gd name="T45" fmla="*/ 64 h 66"/>
                <a:gd name="T46" fmla="*/ 41 w 102"/>
                <a:gd name="T47" fmla="*/ 65 h 66"/>
                <a:gd name="T48" fmla="*/ 53 w 102"/>
                <a:gd name="T49" fmla="*/ 66 h 66"/>
                <a:gd name="T50" fmla="*/ 61 w 102"/>
                <a:gd name="T51" fmla="*/ 62 h 66"/>
                <a:gd name="T52" fmla="*/ 74 w 102"/>
                <a:gd name="T53" fmla="*/ 60 h 66"/>
                <a:gd name="T54" fmla="*/ 83 w 102"/>
                <a:gd name="T55" fmla="*/ 63 h 66"/>
                <a:gd name="T56" fmla="*/ 90 w 102"/>
                <a:gd name="T57" fmla="*/ 66 h 66"/>
                <a:gd name="T58" fmla="*/ 90 w 102"/>
                <a:gd name="T59" fmla="*/ 60 h 66"/>
                <a:gd name="T60" fmla="*/ 96 w 102"/>
                <a:gd name="T61" fmla="*/ 51 h 66"/>
                <a:gd name="T62" fmla="*/ 101 w 102"/>
                <a:gd name="T63" fmla="*/ 45 h 66"/>
                <a:gd name="T64" fmla="*/ 101 w 102"/>
                <a:gd name="T65" fmla="*/ 44 h 66"/>
                <a:gd name="T66" fmla="*/ 97 w 102"/>
                <a:gd name="T67" fmla="*/ 41 h 66"/>
                <a:gd name="T68" fmla="*/ 91 w 102"/>
                <a:gd name="T69"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66">
                  <a:moveTo>
                    <a:pt x="91" y="44"/>
                  </a:moveTo>
                  <a:cubicBezTo>
                    <a:pt x="89" y="44"/>
                    <a:pt x="86" y="43"/>
                    <a:pt x="87" y="41"/>
                  </a:cubicBezTo>
                  <a:cubicBezTo>
                    <a:pt x="87" y="41"/>
                    <a:pt x="87" y="41"/>
                    <a:pt x="87" y="41"/>
                  </a:cubicBezTo>
                  <a:cubicBezTo>
                    <a:pt x="84" y="38"/>
                    <a:pt x="83" y="30"/>
                    <a:pt x="85" y="28"/>
                  </a:cubicBezTo>
                  <a:cubicBezTo>
                    <a:pt x="88" y="26"/>
                    <a:pt x="81" y="16"/>
                    <a:pt x="78" y="12"/>
                  </a:cubicBezTo>
                  <a:cubicBezTo>
                    <a:pt x="76" y="11"/>
                    <a:pt x="73" y="5"/>
                    <a:pt x="70" y="0"/>
                  </a:cubicBezTo>
                  <a:cubicBezTo>
                    <a:pt x="68" y="1"/>
                    <a:pt x="65" y="2"/>
                    <a:pt x="65" y="2"/>
                  </a:cubicBezTo>
                  <a:cubicBezTo>
                    <a:pt x="64" y="4"/>
                    <a:pt x="61" y="6"/>
                    <a:pt x="59" y="6"/>
                  </a:cubicBezTo>
                  <a:cubicBezTo>
                    <a:pt x="57" y="6"/>
                    <a:pt x="55" y="5"/>
                    <a:pt x="53" y="6"/>
                  </a:cubicBezTo>
                  <a:cubicBezTo>
                    <a:pt x="51" y="8"/>
                    <a:pt x="49" y="9"/>
                    <a:pt x="48" y="8"/>
                  </a:cubicBezTo>
                  <a:cubicBezTo>
                    <a:pt x="47" y="7"/>
                    <a:pt x="44" y="6"/>
                    <a:pt x="41" y="6"/>
                  </a:cubicBezTo>
                  <a:cubicBezTo>
                    <a:pt x="39" y="6"/>
                    <a:pt x="32" y="4"/>
                    <a:pt x="30" y="4"/>
                  </a:cubicBezTo>
                  <a:cubicBezTo>
                    <a:pt x="29" y="4"/>
                    <a:pt x="27" y="4"/>
                    <a:pt x="26" y="4"/>
                  </a:cubicBezTo>
                  <a:cubicBezTo>
                    <a:pt x="26" y="5"/>
                    <a:pt x="26" y="6"/>
                    <a:pt x="25" y="6"/>
                  </a:cubicBezTo>
                  <a:cubicBezTo>
                    <a:pt x="23" y="8"/>
                    <a:pt x="19" y="10"/>
                    <a:pt x="17" y="11"/>
                  </a:cubicBezTo>
                  <a:cubicBezTo>
                    <a:pt x="16" y="12"/>
                    <a:pt x="10" y="25"/>
                    <a:pt x="7" y="28"/>
                  </a:cubicBezTo>
                  <a:cubicBezTo>
                    <a:pt x="3" y="32"/>
                    <a:pt x="0" y="32"/>
                    <a:pt x="0" y="33"/>
                  </a:cubicBezTo>
                  <a:cubicBezTo>
                    <a:pt x="0" y="35"/>
                    <a:pt x="4" y="38"/>
                    <a:pt x="4" y="40"/>
                  </a:cubicBezTo>
                  <a:cubicBezTo>
                    <a:pt x="4" y="42"/>
                    <a:pt x="5" y="44"/>
                    <a:pt x="8" y="44"/>
                  </a:cubicBezTo>
                  <a:cubicBezTo>
                    <a:pt x="10" y="44"/>
                    <a:pt x="7" y="50"/>
                    <a:pt x="9" y="51"/>
                  </a:cubicBezTo>
                  <a:cubicBezTo>
                    <a:pt x="11" y="51"/>
                    <a:pt x="22" y="52"/>
                    <a:pt x="22" y="55"/>
                  </a:cubicBezTo>
                  <a:cubicBezTo>
                    <a:pt x="22" y="57"/>
                    <a:pt x="23" y="58"/>
                    <a:pt x="22" y="60"/>
                  </a:cubicBezTo>
                  <a:cubicBezTo>
                    <a:pt x="25" y="60"/>
                    <a:pt x="28" y="64"/>
                    <a:pt x="29" y="64"/>
                  </a:cubicBezTo>
                  <a:cubicBezTo>
                    <a:pt x="30" y="64"/>
                    <a:pt x="39" y="66"/>
                    <a:pt x="41" y="65"/>
                  </a:cubicBezTo>
                  <a:cubicBezTo>
                    <a:pt x="42" y="65"/>
                    <a:pt x="50" y="65"/>
                    <a:pt x="53" y="66"/>
                  </a:cubicBezTo>
                  <a:cubicBezTo>
                    <a:pt x="55" y="66"/>
                    <a:pt x="58" y="65"/>
                    <a:pt x="61" y="62"/>
                  </a:cubicBezTo>
                  <a:cubicBezTo>
                    <a:pt x="63" y="60"/>
                    <a:pt x="71" y="60"/>
                    <a:pt x="74" y="60"/>
                  </a:cubicBezTo>
                  <a:cubicBezTo>
                    <a:pt x="77" y="60"/>
                    <a:pt x="82" y="61"/>
                    <a:pt x="83" y="63"/>
                  </a:cubicBezTo>
                  <a:cubicBezTo>
                    <a:pt x="84" y="63"/>
                    <a:pt x="87" y="65"/>
                    <a:pt x="90" y="66"/>
                  </a:cubicBezTo>
                  <a:cubicBezTo>
                    <a:pt x="90" y="64"/>
                    <a:pt x="90" y="62"/>
                    <a:pt x="90" y="60"/>
                  </a:cubicBezTo>
                  <a:cubicBezTo>
                    <a:pt x="90" y="56"/>
                    <a:pt x="92" y="51"/>
                    <a:pt x="96" y="51"/>
                  </a:cubicBezTo>
                  <a:cubicBezTo>
                    <a:pt x="99" y="50"/>
                    <a:pt x="102" y="50"/>
                    <a:pt x="101" y="45"/>
                  </a:cubicBezTo>
                  <a:cubicBezTo>
                    <a:pt x="101" y="44"/>
                    <a:pt x="101" y="44"/>
                    <a:pt x="101" y="44"/>
                  </a:cubicBezTo>
                  <a:cubicBezTo>
                    <a:pt x="100" y="43"/>
                    <a:pt x="98" y="41"/>
                    <a:pt x="97" y="41"/>
                  </a:cubicBezTo>
                  <a:cubicBezTo>
                    <a:pt x="96" y="41"/>
                    <a:pt x="92" y="44"/>
                    <a:pt x="91" y="4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5" name="Freeform 79">
              <a:extLst>
                <a:ext uri="{FF2B5EF4-FFF2-40B4-BE49-F238E27FC236}">
                  <a16:creationId xmlns="" xmlns:a16="http://schemas.microsoft.com/office/drawing/2014/main" id="{C27A268B-F0AD-4E46-8E82-82644A11F309}"/>
                </a:ext>
              </a:extLst>
            </p:cNvPr>
            <p:cNvSpPr>
              <a:spLocks/>
            </p:cNvSpPr>
            <p:nvPr/>
          </p:nvSpPr>
          <p:spPr bwMode="auto">
            <a:xfrm>
              <a:off x="4864100" y="1962151"/>
              <a:ext cx="74613" cy="92075"/>
            </a:xfrm>
            <a:custGeom>
              <a:avLst/>
              <a:gdLst>
                <a:gd name="T0" fmla="*/ 26 w 35"/>
                <a:gd name="T1" fmla="*/ 12 h 44"/>
                <a:gd name="T2" fmla="*/ 18 w 35"/>
                <a:gd name="T3" fmla="*/ 6 h 44"/>
                <a:gd name="T4" fmla="*/ 9 w 35"/>
                <a:gd name="T5" fmla="*/ 1 h 44"/>
                <a:gd name="T6" fmla="*/ 0 w 35"/>
                <a:gd name="T7" fmla="*/ 3 h 44"/>
                <a:gd name="T8" fmla="*/ 8 w 35"/>
                <a:gd name="T9" fmla="*/ 15 h 44"/>
                <a:gd name="T10" fmla="*/ 15 w 35"/>
                <a:gd name="T11" fmla="*/ 31 h 44"/>
                <a:gd name="T12" fmla="*/ 17 w 35"/>
                <a:gd name="T13" fmla="*/ 44 h 44"/>
                <a:gd name="T14" fmla="*/ 23 w 35"/>
                <a:gd name="T15" fmla="*/ 34 h 44"/>
                <a:gd name="T16" fmla="*/ 28 w 35"/>
                <a:gd name="T17" fmla="*/ 29 h 44"/>
                <a:gd name="T18" fmla="*/ 35 w 35"/>
                <a:gd name="T19" fmla="*/ 30 h 44"/>
                <a:gd name="T20" fmla="*/ 33 w 35"/>
                <a:gd name="T21" fmla="*/ 23 h 44"/>
                <a:gd name="T22" fmla="*/ 26 w 35"/>
                <a:gd name="T2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4">
                  <a:moveTo>
                    <a:pt x="26" y="12"/>
                  </a:moveTo>
                  <a:cubicBezTo>
                    <a:pt x="24" y="7"/>
                    <a:pt x="20" y="6"/>
                    <a:pt x="18" y="6"/>
                  </a:cubicBezTo>
                  <a:cubicBezTo>
                    <a:pt x="15" y="6"/>
                    <a:pt x="11" y="0"/>
                    <a:pt x="9" y="1"/>
                  </a:cubicBezTo>
                  <a:cubicBezTo>
                    <a:pt x="7" y="1"/>
                    <a:pt x="4" y="2"/>
                    <a:pt x="0" y="3"/>
                  </a:cubicBezTo>
                  <a:cubicBezTo>
                    <a:pt x="3" y="8"/>
                    <a:pt x="6" y="14"/>
                    <a:pt x="8" y="15"/>
                  </a:cubicBezTo>
                  <a:cubicBezTo>
                    <a:pt x="11" y="19"/>
                    <a:pt x="18" y="29"/>
                    <a:pt x="15" y="31"/>
                  </a:cubicBezTo>
                  <a:cubicBezTo>
                    <a:pt x="13" y="33"/>
                    <a:pt x="14" y="41"/>
                    <a:pt x="17" y="44"/>
                  </a:cubicBezTo>
                  <a:cubicBezTo>
                    <a:pt x="18" y="42"/>
                    <a:pt x="23" y="36"/>
                    <a:pt x="23" y="34"/>
                  </a:cubicBezTo>
                  <a:cubicBezTo>
                    <a:pt x="23" y="32"/>
                    <a:pt x="24" y="28"/>
                    <a:pt x="28" y="29"/>
                  </a:cubicBezTo>
                  <a:cubicBezTo>
                    <a:pt x="32" y="30"/>
                    <a:pt x="35" y="32"/>
                    <a:pt x="35" y="30"/>
                  </a:cubicBezTo>
                  <a:cubicBezTo>
                    <a:pt x="35" y="29"/>
                    <a:pt x="34" y="25"/>
                    <a:pt x="33" y="23"/>
                  </a:cubicBezTo>
                  <a:cubicBezTo>
                    <a:pt x="31" y="21"/>
                    <a:pt x="27" y="16"/>
                    <a:pt x="26" y="1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6" name="Freeform 80">
              <a:extLst>
                <a:ext uri="{FF2B5EF4-FFF2-40B4-BE49-F238E27FC236}">
                  <a16:creationId xmlns="" xmlns:a16="http://schemas.microsoft.com/office/drawing/2014/main" id="{26BD5B4C-1B05-4C85-A91D-E10E08393E18}"/>
                </a:ext>
              </a:extLst>
            </p:cNvPr>
            <p:cNvSpPr>
              <a:spLocks/>
            </p:cNvSpPr>
            <p:nvPr/>
          </p:nvSpPr>
          <p:spPr bwMode="auto">
            <a:xfrm>
              <a:off x="4756150" y="2095501"/>
              <a:ext cx="150813" cy="80963"/>
            </a:xfrm>
            <a:custGeom>
              <a:avLst/>
              <a:gdLst>
                <a:gd name="T0" fmla="*/ 55 w 71"/>
                <a:gd name="T1" fmla="*/ 0 h 38"/>
                <a:gd name="T2" fmla="*/ 42 w 71"/>
                <a:gd name="T3" fmla="*/ 2 h 38"/>
                <a:gd name="T4" fmla="*/ 34 w 71"/>
                <a:gd name="T5" fmla="*/ 6 h 38"/>
                <a:gd name="T6" fmla="*/ 22 w 71"/>
                <a:gd name="T7" fmla="*/ 5 h 38"/>
                <a:gd name="T8" fmla="*/ 10 w 71"/>
                <a:gd name="T9" fmla="*/ 4 h 38"/>
                <a:gd name="T10" fmla="*/ 3 w 71"/>
                <a:gd name="T11" fmla="*/ 0 h 38"/>
                <a:gd name="T12" fmla="*/ 2 w 71"/>
                <a:gd name="T13" fmla="*/ 1 h 38"/>
                <a:gd name="T14" fmla="*/ 2 w 71"/>
                <a:gd name="T15" fmla="*/ 8 h 38"/>
                <a:gd name="T16" fmla="*/ 6 w 71"/>
                <a:gd name="T17" fmla="*/ 16 h 38"/>
                <a:gd name="T18" fmla="*/ 2 w 71"/>
                <a:gd name="T19" fmla="*/ 20 h 38"/>
                <a:gd name="T20" fmla="*/ 2 w 71"/>
                <a:gd name="T21" fmla="*/ 26 h 38"/>
                <a:gd name="T22" fmla="*/ 8 w 71"/>
                <a:gd name="T23" fmla="*/ 33 h 38"/>
                <a:gd name="T24" fmla="*/ 11 w 71"/>
                <a:gd name="T25" fmla="*/ 36 h 38"/>
                <a:gd name="T26" fmla="*/ 26 w 71"/>
                <a:gd name="T27" fmla="*/ 36 h 38"/>
                <a:gd name="T28" fmla="*/ 38 w 71"/>
                <a:gd name="T29" fmla="*/ 38 h 38"/>
                <a:gd name="T30" fmla="*/ 42 w 71"/>
                <a:gd name="T31" fmla="*/ 36 h 38"/>
                <a:gd name="T32" fmla="*/ 47 w 71"/>
                <a:gd name="T33" fmla="*/ 33 h 38"/>
                <a:gd name="T34" fmla="*/ 47 w 71"/>
                <a:gd name="T35" fmla="*/ 30 h 38"/>
                <a:gd name="T36" fmla="*/ 59 w 71"/>
                <a:gd name="T37" fmla="*/ 30 h 38"/>
                <a:gd name="T38" fmla="*/ 63 w 71"/>
                <a:gd name="T39" fmla="*/ 29 h 38"/>
                <a:gd name="T40" fmla="*/ 62 w 71"/>
                <a:gd name="T41" fmla="*/ 26 h 38"/>
                <a:gd name="T42" fmla="*/ 60 w 71"/>
                <a:gd name="T43" fmla="*/ 18 h 38"/>
                <a:gd name="T44" fmla="*/ 69 w 71"/>
                <a:gd name="T45" fmla="*/ 8 h 38"/>
                <a:gd name="T46" fmla="*/ 71 w 71"/>
                <a:gd name="T47" fmla="*/ 6 h 38"/>
                <a:gd name="T48" fmla="*/ 64 w 71"/>
                <a:gd name="T49" fmla="*/ 3 h 38"/>
                <a:gd name="T50" fmla="*/ 55 w 71"/>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38">
                  <a:moveTo>
                    <a:pt x="55" y="0"/>
                  </a:moveTo>
                  <a:cubicBezTo>
                    <a:pt x="52" y="0"/>
                    <a:pt x="44" y="0"/>
                    <a:pt x="42" y="2"/>
                  </a:cubicBezTo>
                  <a:cubicBezTo>
                    <a:pt x="39" y="5"/>
                    <a:pt x="36" y="6"/>
                    <a:pt x="34" y="6"/>
                  </a:cubicBezTo>
                  <a:cubicBezTo>
                    <a:pt x="31" y="5"/>
                    <a:pt x="23" y="5"/>
                    <a:pt x="22" y="5"/>
                  </a:cubicBezTo>
                  <a:cubicBezTo>
                    <a:pt x="20" y="6"/>
                    <a:pt x="11" y="4"/>
                    <a:pt x="10" y="4"/>
                  </a:cubicBezTo>
                  <a:cubicBezTo>
                    <a:pt x="9" y="4"/>
                    <a:pt x="6" y="0"/>
                    <a:pt x="3" y="0"/>
                  </a:cubicBezTo>
                  <a:cubicBezTo>
                    <a:pt x="3" y="0"/>
                    <a:pt x="3" y="0"/>
                    <a:pt x="2" y="1"/>
                  </a:cubicBezTo>
                  <a:cubicBezTo>
                    <a:pt x="0" y="2"/>
                    <a:pt x="0" y="6"/>
                    <a:pt x="2" y="8"/>
                  </a:cubicBezTo>
                  <a:cubicBezTo>
                    <a:pt x="5" y="11"/>
                    <a:pt x="8" y="16"/>
                    <a:pt x="6" y="16"/>
                  </a:cubicBezTo>
                  <a:cubicBezTo>
                    <a:pt x="4" y="16"/>
                    <a:pt x="2" y="19"/>
                    <a:pt x="2" y="20"/>
                  </a:cubicBezTo>
                  <a:cubicBezTo>
                    <a:pt x="2" y="22"/>
                    <a:pt x="1" y="25"/>
                    <a:pt x="2" y="26"/>
                  </a:cubicBezTo>
                  <a:cubicBezTo>
                    <a:pt x="3" y="26"/>
                    <a:pt x="8" y="31"/>
                    <a:pt x="8" y="33"/>
                  </a:cubicBezTo>
                  <a:cubicBezTo>
                    <a:pt x="9" y="34"/>
                    <a:pt x="11" y="35"/>
                    <a:pt x="11" y="36"/>
                  </a:cubicBezTo>
                  <a:cubicBezTo>
                    <a:pt x="15" y="36"/>
                    <a:pt x="24" y="35"/>
                    <a:pt x="26" y="36"/>
                  </a:cubicBezTo>
                  <a:cubicBezTo>
                    <a:pt x="28" y="38"/>
                    <a:pt x="38" y="38"/>
                    <a:pt x="38" y="38"/>
                  </a:cubicBezTo>
                  <a:cubicBezTo>
                    <a:pt x="40" y="38"/>
                    <a:pt x="43" y="37"/>
                    <a:pt x="42" y="36"/>
                  </a:cubicBezTo>
                  <a:cubicBezTo>
                    <a:pt x="41" y="34"/>
                    <a:pt x="45" y="33"/>
                    <a:pt x="47" y="33"/>
                  </a:cubicBezTo>
                  <a:cubicBezTo>
                    <a:pt x="47" y="31"/>
                    <a:pt x="47" y="30"/>
                    <a:pt x="47" y="30"/>
                  </a:cubicBezTo>
                  <a:cubicBezTo>
                    <a:pt x="49" y="29"/>
                    <a:pt x="56" y="28"/>
                    <a:pt x="59" y="30"/>
                  </a:cubicBezTo>
                  <a:cubicBezTo>
                    <a:pt x="60" y="31"/>
                    <a:pt x="62" y="30"/>
                    <a:pt x="63" y="29"/>
                  </a:cubicBezTo>
                  <a:cubicBezTo>
                    <a:pt x="63" y="28"/>
                    <a:pt x="63" y="27"/>
                    <a:pt x="62" y="26"/>
                  </a:cubicBezTo>
                  <a:cubicBezTo>
                    <a:pt x="60" y="26"/>
                    <a:pt x="57" y="18"/>
                    <a:pt x="60" y="18"/>
                  </a:cubicBezTo>
                  <a:cubicBezTo>
                    <a:pt x="62" y="17"/>
                    <a:pt x="65" y="9"/>
                    <a:pt x="69" y="8"/>
                  </a:cubicBezTo>
                  <a:cubicBezTo>
                    <a:pt x="70" y="8"/>
                    <a:pt x="71" y="7"/>
                    <a:pt x="71" y="6"/>
                  </a:cubicBezTo>
                  <a:cubicBezTo>
                    <a:pt x="68" y="5"/>
                    <a:pt x="65" y="3"/>
                    <a:pt x="64" y="3"/>
                  </a:cubicBezTo>
                  <a:cubicBezTo>
                    <a:pt x="63" y="1"/>
                    <a:pt x="58" y="0"/>
                    <a:pt x="55" y="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7" name="Freeform 81">
              <a:extLst>
                <a:ext uri="{FF2B5EF4-FFF2-40B4-BE49-F238E27FC236}">
                  <a16:creationId xmlns="" xmlns:a16="http://schemas.microsoft.com/office/drawing/2014/main" id="{4799E6D7-0C1D-4036-ABA9-4E571E4C290F}"/>
                </a:ext>
              </a:extLst>
            </p:cNvPr>
            <p:cNvSpPr>
              <a:spLocks/>
            </p:cNvSpPr>
            <p:nvPr/>
          </p:nvSpPr>
          <p:spPr bwMode="auto">
            <a:xfrm>
              <a:off x="4714875" y="2146301"/>
              <a:ext cx="65088" cy="44450"/>
            </a:xfrm>
            <a:custGeom>
              <a:avLst/>
              <a:gdLst>
                <a:gd name="T0" fmla="*/ 7 w 31"/>
                <a:gd name="T1" fmla="*/ 21 h 21"/>
                <a:gd name="T2" fmla="*/ 7 w 31"/>
                <a:gd name="T3" fmla="*/ 21 h 21"/>
                <a:gd name="T4" fmla="*/ 8 w 31"/>
                <a:gd name="T5" fmla="*/ 21 h 21"/>
                <a:gd name="T6" fmla="*/ 8 w 31"/>
                <a:gd name="T7" fmla="*/ 21 h 21"/>
                <a:gd name="T8" fmla="*/ 8 w 31"/>
                <a:gd name="T9" fmla="*/ 21 h 21"/>
                <a:gd name="T10" fmla="*/ 8 w 31"/>
                <a:gd name="T11" fmla="*/ 21 h 21"/>
                <a:gd name="T12" fmla="*/ 12 w 31"/>
                <a:gd name="T13" fmla="*/ 21 h 21"/>
                <a:gd name="T14" fmla="*/ 12 w 31"/>
                <a:gd name="T15" fmla="*/ 21 h 21"/>
                <a:gd name="T16" fmla="*/ 13 w 31"/>
                <a:gd name="T17" fmla="*/ 21 h 21"/>
                <a:gd name="T18" fmla="*/ 13 w 31"/>
                <a:gd name="T19" fmla="*/ 21 h 21"/>
                <a:gd name="T20" fmla="*/ 15 w 31"/>
                <a:gd name="T21" fmla="*/ 21 h 21"/>
                <a:gd name="T22" fmla="*/ 20 w 31"/>
                <a:gd name="T23" fmla="*/ 17 h 21"/>
                <a:gd name="T24" fmla="*/ 30 w 31"/>
                <a:gd name="T25" fmla="*/ 13 h 21"/>
                <a:gd name="T26" fmla="*/ 31 w 31"/>
                <a:gd name="T27" fmla="*/ 12 h 21"/>
                <a:gd name="T28" fmla="*/ 28 w 31"/>
                <a:gd name="T29" fmla="*/ 9 h 21"/>
                <a:gd name="T30" fmla="*/ 22 w 31"/>
                <a:gd name="T31" fmla="*/ 2 h 21"/>
                <a:gd name="T32" fmla="*/ 22 w 31"/>
                <a:gd name="T33" fmla="*/ 1 h 21"/>
                <a:gd name="T34" fmla="*/ 22 w 31"/>
                <a:gd name="T35" fmla="*/ 1 h 21"/>
                <a:gd name="T36" fmla="*/ 22 w 31"/>
                <a:gd name="T37" fmla="*/ 0 h 21"/>
                <a:gd name="T38" fmla="*/ 2 w 31"/>
                <a:gd name="T39" fmla="*/ 3 h 21"/>
                <a:gd name="T40" fmla="*/ 2 w 31"/>
                <a:gd name="T41" fmla="*/ 3 h 21"/>
                <a:gd name="T42" fmla="*/ 1 w 31"/>
                <a:gd name="T43" fmla="*/ 14 h 21"/>
                <a:gd name="T44" fmla="*/ 7 w 31"/>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1">
                  <a:moveTo>
                    <a:pt x="7" y="21"/>
                  </a:moveTo>
                  <a:cubicBezTo>
                    <a:pt x="7" y="21"/>
                    <a:pt x="7" y="21"/>
                    <a:pt x="7" y="21"/>
                  </a:cubicBezTo>
                  <a:cubicBezTo>
                    <a:pt x="7" y="21"/>
                    <a:pt x="7" y="21"/>
                    <a:pt x="8" y="21"/>
                  </a:cubicBezTo>
                  <a:cubicBezTo>
                    <a:pt x="8" y="21"/>
                    <a:pt x="8" y="21"/>
                    <a:pt x="8" y="21"/>
                  </a:cubicBezTo>
                  <a:cubicBezTo>
                    <a:pt x="8" y="21"/>
                    <a:pt x="8" y="21"/>
                    <a:pt x="8" y="21"/>
                  </a:cubicBezTo>
                  <a:cubicBezTo>
                    <a:pt x="8" y="21"/>
                    <a:pt x="8" y="21"/>
                    <a:pt x="8" y="21"/>
                  </a:cubicBezTo>
                  <a:cubicBezTo>
                    <a:pt x="9" y="21"/>
                    <a:pt x="11" y="21"/>
                    <a:pt x="12" y="21"/>
                  </a:cubicBezTo>
                  <a:cubicBezTo>
                    <a:pt x="12" y="21"/>
                    <a:pt x="12" y="21"/>
                    <a:pt x="12" y="21"/>
                  </a:cubicBezTo>
                  <a:cubicBezTo>
                    <a:pt x="13" y="21"/>
                    <a:pt x="13" y="21"/>
                    <a:pt x="13" y="21"/>
                  </a:cubicBezTo>
                  <a:cubicBezTo>
                    <a:pt x="13" y="21"/>
                    <a:pt x="13" y="21"/>
                    <a:pt x="13" y="21"/>
                  </a:cubicBezTo>
                  <a:cubicBezTo>
                    <a:pt x="14" y="21"/>
                    <a:pt x="14" y="21"/>
                    <a:pt x="15" y="21"/>
                  </a:cubicBezTo>
                  <a:cubicBezTo>
                    <a:pt x="18" y="20"/>
                    <a:pt x="18" y="17"/>
                    <a:pt x="20" y="17"/>
                  </a:cubicBezTo>
                  <a:cubicBezTo>
                    <a:pt x="21" y="18"/>
                    <a:pt x="29" y="14"/>
                    <a:pt x="30" y="13"/>
                  </a:cubicBezTo>
                  <a:cubicBezTo>
                    <a:pt x="30" y="12"/>
                    <a:pt x="31" y="12"/>
                    <a:pt x="31" y="12"/>
                  </a:cubicBezTo>
                  <a:cubicBezTo>
                    <a:pt x="31" y="11"/>
                    <a:pt x="29" y="10"/>
                    <a:pt x="28" y="9"/>
                  </a:cubicBezTo>
                  <a:cubicBezTo>
                    <a:pt x="28" y="7"/>
                    <a:pt x="23" y="2"/>
                    <a:pt x="22" y="2"/>
                  </a:cubicBezTo>
                  <a:cubicBezTo>
                    <a:pt x="22" y="2"/>
                    <a:pt x="22" y="1"/>
                    <a:pt x="22" y="1"/>
                  </a:cubicBezTo>
                  <a:cubicBezTo>
                    <a:pt x="22" y="1"/>
                    <a:pt x="22" y="1"/>
                    <a:pt x="22" y="1"/>
                  </a:cubicBezTo>
                  <a:cubicBezTo>
                    <a:pt x="22" y="0"/>
                    <a:pt x="22" y="0"/>
                    <a:pt x="22" y="0"/>
                  </a:cubicBezTo>
                  <a:cubicBezTo>
                    <a:pt x="14" y="1"/>
                    <a:pt x="2" y="3"/>
                    <a:pt x="2" y="3"/>
                  </a:cubicBezTo>
                  <a:cubicBezTo>
                    <a:pt x="2" y="3"/>
                    <a:pt x="2" y="3"/>
                    <a:pt x="2" y="3"/>
                  </a:cubicBezTo>
                  <a:cubicBezTo>
                    <a:pt x="1" y="6"/>
                    <a:pt x="0" y="12"/>
                    <a:pt x="1" y="14"/>
                  </a:cubicBezTo>
                  <a:cubicBezTo>
                    <a:pt x="1" y="17"/>
                    <a:pt x="4" y="19"/>
                    <a:pt x="7" y="2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8" name="Freeform 82">
              <a:extLst>
                <a:ext uri="{FF2B5EF4-FFF2-40B4-BE49-F238E27FC236}">
                  <a16:creationId xmlns="" xmlns:a16="http://schemas.microsoft.com/office/drawing/2014/main" id="{50C726B6-AB7F-453B-B779-A1B8D555FDF1}"/>
                </a:ext>
              </a:extLst>
            </p:cNvPr>
            <p:cNvSpPr>
              <a:spLocks/>
            </p:cNvSpPr>
            <p:nvPr/>
          </p:nvSpPr>
          <p:spPr bwMode="auto">
            <a:xfrm>
              <a:off x="4756150" y="1838326"/>
              <a:ext cx="425450" cy="247650"/>
            </a:xfrm>
            <a:custGeom>
              <a:avLst/>
              <a:gdLst>
                <a:gd name="T0" fmla="*/ 187 w 201"/>
                <a:gd name="T1" fmla="*/ 67 h 117"/>
                <a:gd name="T2" fmla="*/ 199 w 201"/>
                <a:gd name="T3" fmla="*/ 61 h 117"/>
                <a:gd name="T4" fmla="*/ 200 w 201"/>
                <a:gd name="T5" fmla="*/ 54 h 117"/>
                <a:gd name="T6" fmla="*/ 201 w 201"/>
                <a:gd name="T7" fmla="*/ 46 h 117"/>
                <a:gd name="T8" fmla="*/ 185 w 201"/>
                <a:gd name="T9" fmla="*/ 39 h 117"/>
                <a:gd name="T10" fmla="*/ 170 w 201"/>
                <a:gd name="T11" fmla="*/ 32 h 117"/>
                <a:gd name="T12" fmla="*/ 158 w 201"/>
                <a:gd name="T13" fmla="*/ 33 h 117"/>
                <a:gd name="T14" fmla="*/ 149 w 201"/>
                <a:gd name="T15" fmla="*/ 28 h 117"/>
                <a:gd name="T16" fmla="*/ 135 w 201"/>
                <a:gd name="T17" fmla="*/ 17 h 117"/>
                <a:gd name="T18" fmla="*/ 131 w 201"/>
                <a:gd name="T19" fmla="*/ 2 h 117"/>
                <a:gd name="T20" fmla="*/ 115 w 201"/>
                <a:gd name="T21" fmla="*/ 2 h 117"/>
                <a:gd name="T22" fmla="*/ 106 w 201"/>
                <a:gd name="T23" fmla="*/ 3 h 117"/>
                <a:gd name="T24" fmla="*/ 92 w 201"/>
                <a:gd name="T25" fmla="*/ 12 h 117"/>
                <a:gd name="T26" fmla="*/ 80 w 201"/>
                <a:gd name="T27" fmla="*/ 15 h 117"/>
                <a:gd name="T28" fmla="*/ 65 w 201"/>
                <a:gd name="T29" fmla="*/ 12 h 117"/>
                <a:gd name="T30" fmla="*/ 47 w 201"/>
                <a:gd name="T31" fmla="*/ 9 h 117"/>
                <a:gd name="T32" fmla="*/ 21 w 201"/>
                <a:gd name="T33" fmla="*/ 11 h 117"/>
                <a:gd name="T34" fmla="*/ 16 w 201"/>
                <a:gd name="T35" fmla="*/ 16 h 117"/>
                <a:gd name="T36" fmla="*/ 15 w 201"/>
                <a:gd name="T37" fmla="*/ 31 h 117"/>
                <a:gd name="T38" fmla="*/ 5 w 201"/>
                <a:gd name="T39" fmla="*/ 50 h 117"/>
                <a:gd name="T40" fmla="*/ 5 w 201"/>
                <a:gd name="T41" fmla="*/ 64 h 117"/>
                <a:gd name="T42" fmla="*/ 11 w 201"/>
                <a:gd name="T43" fmla="*/ 65 h 117"/>
                <a:gd name="T44" fmla="*/ 29 w 201"/>
                <a:gd name="T45" fmla="*/ 69 h 117"/>
                <a:gd name="T46" fmla="*/ 40 w 201"/>
                <a:gd name="T47" fmla="*/ 67 h 117"/>
                <a:gd name="T48" fmla="*/ 60 w 201"/>
                <a:gd name="T49" fmla="*/ 59 h 117"/>
                <a:gd name="T50" fmla="*/ 77 w 201"/>
                <a:gd name="T51" fmla="*/ 70 h 117"/>
                <a:gd name="T52" fmla="*/ 86 w 201"/>
                <a:gd name="T53" fmla="*/ 88 h 117"/>
                <a:gd name="T54" fmla="*/ 74 w 201"/>
                <a:gd name="T55" fmla="*/ 92 h 117"/>
                <a:gd name="T56" fmla="*/ 72 w 201"/>
                <a:gd name="T57" fmla="*/ 105 h 117"/>
                <a:gd name="T58" fmla="*/ 82 w 201"/>
                <a:gd name="T59" fmla="*/ 105 h 117"/>
                <a:gd name="T60" fmla="*/ 97 w 201"/>
                <a:gd name="T61" fmla="*/ 85 h 117"/>
                <a:gd name="T62" fmla="*/ 111 w 201"/>
                <a:gd name="T63" fmla="*/ 91 h 117"/>
                <a:gd name="T64" fmla="*/ 114 w 201"/>
                <a:gd name="T65" fmla="*/ 102 h 117"/>
                <a:gd name="T66" fmla="*/ 126 w 201"/>
                <a:gd name="T67" fmla="*/ 116 h 117"/>
                <a:gd name="T68" fmla="*/ 146 w 201"/>
                <a:gd name="T69" fmla="*/ 109 h 117"/>
                <a:gd name="T70" fmla="*/ 150 w 201"/>
                <a:gd name="T71" fmla="*/ 104 h 117"/>
                <a:gd name="T72" fmla="*/ 155 w 201"/>
                <a:gd name="T73" fmla="*/ 85 h 117"/>
                <a:gd name="T74" fmla="*/ 178 w 201"/>
                <a:gd name="T7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17">
                  <a:moveTo>
                    <a:pt x="179" y="73"/>
                  </a:moveTo>
                  <a:cubicBezTo>
                    <a:pt x="180" y="73"/>
                    <a:pt x="186" y="67"/>
                    <a:pt x="187" y="67"/>
                  </a:cubicBezTo>
                  <a:cubicBezTo>
                    <a:pt x="189" y="67"/>
                    <a:pt x="197" y="69"/>
                    <a:pt x="197" y="67"/>
                  </a:cubicBezTo>
                  <a:cubicBezTo>
                    <a:pt x="197" y="66"/>
                    <a:pt x="199" y="62"/>
                    <a:pt x="199" y="61"/>
                  </a:cubicBezTo>
                  <a:cubicBezTo>
                    <a:pt x="198" y="59"/>
                    <a:pt x="196" y="58"/>
                    <a:pt x="196" y="56"/>
                  </a:cubicBezTo>
                  <a:cubicBezTo>
                    <a:pt x="197" y="55"/>
                    <a:pt x="200" y="55"/>
                    <a:pt x="200" y="54"/>
                  </a:cubicBezTo>
                  <a:cubicBezTo>
                    <a:pt x="200" y="52"/>
                    <a:pt x="197" y="51"/>
                    <a:pt x="197" y="50"/>
                  </a:cubicBezTo>
                  <a:cubicBezTo>
                    <a:pt x="197" y="49"/>
                    <a:pt x="201" y="48"/>
                    <a:pt x="201" y="46"/>
                  </a:cubicBezTo>
                  <a:cubicBezTo>
                    <a:pt x="200" y="44"/>
                    <a:pt x="197" y="43"/>
                    <a:pt x="194" y="42"/>
                  </a:cubicBezTo>
                  <a:cubicBezTo>
                    <a:pt x="191" y="40"/>
                    <a:pt x="188" y="41"/>
                    <a:pt x="185" y="39"/>
                  </a:cubicBezTo>
                  <a:cubicBezTo>
                    <a:pt x="182" y="38"/>
                    <a:pt x="175" y="39"/>
                    <a:pt x="175" y="38"/>
                  </a:cubicBezTo>
                  <a:cubicBezTo>
                    <a:pt x="175" y="37"/>
                    <a:pt x="171" y="33"/>
                    <a:pt x="170" y="32"/>
                  </a:cubicBezTo>
                  <a:cubicBezTo>
                    <a:pt x="169" y="30"/>
                    <a:pt x="166" y="31"/>
                    <a:pt x="164" y="32"/>
                  </a:cubicBezTo>
                  <a:cubicBezTo>
                    <a:pt x="162" y="33"/>
                    <a:pt x="160" y="34"/>
                    <a:pt x="158" y="33"/>
                  </a:cubicBezTo>
                  <a:cubicBezTo>
                    <a:pt x="156" y="31"/>
                    <a:pt x="155" y="29"/>
                    <a:pt x="153" y="30"/>
                  </a:cubicBezTo>
                  <a:cubicBezTo>
                    <a:pt x="151" y="31"/>
                    <a:pt x="148" y="30"/>
                    <a:pt x="149" y="28"/>
                  </a:cubicBezTo>
                  <a:cubicBezTo>
                    <a:pt x="149" y="25"/>
                    <a:pt x="145" y="20"/>
                    <a:pt x="144" y="19"/>
                  </a:cubicBezTo>
                  <a:cubicBezTo>
                    <a:pt x="142" y="18"/>
                    <a:pt x="137" y="20"/>
                    <a:pt x="135" y="17"/>
                  </a:cubicBezTo>
                  <a:cubicBezTo>
                    <a:pt x="134" y="15"/>
                    <a:pt x="132" y="13"/>
                    <a:pt x="133" y="11"/>
                  </a:cubicBezTo>
                  <a:cubicBezTo>
                    <a:pt x="134" y="9"/>
                    <a:pt x="133" y="4"/>
                    <a:pt x="131" y="2"/>
                  </a:cubicBezTo>
                  <a:cubicBezTo>
                    <a:pt x="130" y="0"/>
                    <a:pt x="124" y="1"/>
                    <a:pt x="122" y="1"/>
                  </a:cubicBezTo>
                  <a:cubicBezTo>
                    <a:pt x="120" y="2"/>
                    <a:pt x="116" y="1"/>
                    <a:pt x="115" y="2"/>
                  </a:cubicBezTo>
                  <a:cubicBezTo>
                    <a:pt x="113" y="3"/>
                    <a:pt x="112" y="4"/>
                    <a:pt x="109" y="4"/>
                  </a:cubicBezTo>
                  <a:cubicBezTo>
                    <a:pt x="108" y="4"/>
                    <a:pt x="107" y="4"/>
                    <a:pt x="106" y="3"/>
                  </a:cubicBezTo>
                  <a:cubicBezTo>
                    <a:pt x="104" y="4"/>
                    <a:pt x="99" y="5"/>
                    <a:pt x="99" y="5"/>
                  </a:cubicBezTo>
                  <a:cubicBezTo>
                    <a:pt x="99" y="5"/>
                    <a:pt x="92" y="10"/>
                    <a:pt x="92" y="12"/>
                  </a:cubicBezTo>
                  <a:cubicBezTo>
                    <a:pt x="92" y="14"/>
                    <a:pt x="92" y="17"/>
                    <a:pt x="90" y="16"/>
                  </a:cubicBezTo>
                  <a:cubicBezTo>
                    <a:pt x="89" y="14"/>
                    <a:pt x="82" y="14"/>
                    <a:pt x="80" y="15"/>
                  </a:cubicBezTo>
                  <a:cubicBezTo>
                    <a:pt x="78" y="16"/>
                    <a:pt x="76" y="11"/>
                    <a:pt x="73" y="13"/>
                  </a:cubicBezTo>
                  <a:cubicBezTo>
                    <a:pt x="70" y="14"/>
                    <a:pt x="66" y="10"/>
                    <a:pt x="65" y="12"/>
                  </a:cubicBezTo>
                  <a:cubicBezTo>
                    <a:pt x="65" y="14"/>
                    <a:pt x="61" y="12"/>
                    <a:pt x="58" y="11"/>
                  </a:cubicBezTo>
                  <a:cubicBezTo>
                    <a:pt x="55" y="10"/>
                    <a:pt x="49" y="12"/>
                    <a:pt x="47" y="9"/>
                  </a:cubicBezTo>
                  <a:cubicBezTo>
                    <a:pt x="45" y="7"/>
                    <a:pt x="32" y="7"/>
                    <a:pt x="28" y="7"/>
                  </a:cubicBezTo>
                  <a:cubicBezTo>
                    <a:pt x="24" y="7"/>
                    <a:pt x="23" y="9"/>
                    <a:pt x="21" y="11"/>
                  </a:cubicBezTo>
                  <a:cubicBezTo>
                    <a:pt x="19" y="13"/>
                    <a:pt x="17" y="13"/>
                    <a:pt x="15" y="13"/>
                  </a:cubicBezTo>
                  <a:cubicBezTo>
                    <a:pt x="15" y="14"/>
                    <a:pt x="15" y="16"/>
                    <a:pt x="16" y="16"/>
                  </a:cubicBezTo>
                  <a:cubicBezTo>
                    <a:pt x="17" y="18"/>
                    <a:pt x="21" y="25"/>
                    <a:pt x="20" y="27"/>
                  </a:cubicBezTo>
                  <a:cubicBezTo>
                    <a:pt x="19" y="30"/>
                    <a:pt x="17" y="30"/>
                    <a:pt x="15" y="31"/>
                  </a:cubicBezTo>
                  <a:cubicBezTo>
                    <a:pt x="14" y="33"/>
                    <a:pt x="5" y="41"/>
                    <a:pt x="5" y="42"/>
                  </a:cubicBezTo>
                  <a:cubicBezTo>
                    <a:pt x="4" y="43"/>
                    <a:pt x="6" y="49"/>
                    <a:pt x="5" y="50"/>
                  </a:cubicBezTo>
                  <a:cubicBezTo>
                    <a:pt x="4" y="51"/>
                    <a:pt x="0" y="56"/>
                    <a:pt x="0" y="58"/>
                  </a:cubicBezTo>
                  <a:cubicBezTo>
                    <a:pt x="0" y="60"/>
                    <a:pt x="3" y="63"/>
                    <a:pt x="5" y="64"/>
                  </a:cubicBezTo>
                  <a:cubicBezTo>
                    <a:pt x="6" y="64"/>
                    <a:pt x="6" y="64"/>
                    <a:pt x="7" y="65"/>
                  </a:cubicBezTo>
                  <a:cubicBezTo>
                    <a:pt x="8" y="65"/>
                    <a:pt x="10" y="65"/>
                    <a:pt x="11" y="65"/>
                  </a:cubicBezTo>
                  <a:cubicBezTo>
                    <a:pt x="13" y="65"/>
                    <a:pt x="20" y="67"/>
                    <a:pt x="22" y="67"/>
                  </a:cubicBezTo>
                  <a:cubicBezTo>
                    <a:pt x="25" y="67"/>
                    <a:pt x="28" y="68"/>
                    <a:pt x="29" y="69"/>
                  </a:cubicBezTo>
                  <a:cubicBezTo>
                    <a:pt x="30" y="70"/>
                    <a:pt x="32" y="69"/>
                    <a:pt x="34" y="67"/>
                  </a:cubicBezTo>
                  <a:cubicBezTo>
                    <a:pt x="36" y="66"/>
                    <a:pt x="38" y="67"/>
                    <a:pt x="40" y="67"/>
                  </a:cubicBezTo>
                  <a:cubicBezTo>
                    <a:pt x="42" y="67"/>
                    <a:pt x="45" y="65"/>
                    <a:pt x="46" y="63"/>
                  </a:cubicBezTo>
                  <a:cubicBezTo>
                    <a:pt x="47" y="62"/>
                    <a:pt x="57" y="59"/>
                    <a:pt x="60" y="59"/>
                  </a:cubicBezTo>
                  <a:cubicBezTo>
                    <a:pt x="62" y="58"/>
                    <a:pt x="66" y="64"/>
                    <a:pt x="69" y="64"/>
                  </a:cubicBezTo>
                  <a:cubicBezTo>
                    <a:pt x="71" y="64"/>
                    <a:pt x="75" y="65"/>
                    <a:pt x="77" y="70"/>
                  </a:cubicBezTo>
                  <a:cubicBezTo>
                    <a:pt x="78" y="74"/>
                    <a:pt x="82" y="79"/>
                    <a:pt x="84" y="81"/>
                  </a:cubicBezTo>
                  <a:cubicBezTo>
                    <a:pt x="85" y="83"/>
                    <a:pt x="86" y="87"/>
                    <a:pt x="86" y="88"/>
                  </a:cubicBezTo>
                  <a:cubicBezTo>
                    <a:pt x="86" y="90"/>
                    <a:pt x="83" y="88"/>
                    <a:pt x="79" y="87"/>
                  </a:cubicBezTo>
                  <a:cubicBezTo>
                    <a:pt x="75" y="86"/>
                    <a:pt x="74" y="90"/>
                    <a:pt x="74" y="92"/>
                  </a:cubicBezTo>
                  <a:cubicBezTo>
                    <a:pt x="74" y="94"/>
                    <a:pt x="69" y="101"/>
                    <a:pt x="68" y="102"/>
                  </a:cubicBezTo>
                  <a:cubicBezTo>
                    <a:pt x="67" y="104"/>
                    <a:pt x="70" y="105"/>
                    <a:pt x="72" y="105"/>
                  </a:cubicBezTo>
                  <a:cubicBezTo>
                    <a:pt x="73" y="105"/>
                    <a:pt x="77" y="102"/>
                    <a:pt x="78" y="102"/>
                  </a:cubicBezTo>
                  <a:cubicBezTo>
                    <a:pt x="79" y="102"/>
                    <a:pt x="81" y="104"/>
                    <a:pt x="82" y="105"/>
                  </a:cubicBezTo>
                  <a:cubicBezTo>
                    <a:pt x="82" y="100"/>
                    <a:pt x="83" y="100"/>
                    <a:pt x="88" y="97"/>
                  </a:cubicBezTo>
                  <a:cubicBezTo>
                    <a:pt x="93" y="93"/>
                    <a:pt x="93" y="86"/>
                    <a:pt x="97" y="85"/>
                  </a:cubicBezTo>
                  <a:cubicBezTo>
                    <a:pt x="102" y="84"/>
                    <a:pt x="104" y="82"/>
                    <a:pt x="110" y="83"/>
                  </a:cubicBezTo>
                  <a:cubicBezTo>
                    <a:pt x="116" y="84"/>
                    <a:pt x="107" y="88"/>
                    <a:pt x="111" y="91"/>
                  </a:cubicBezTo>
                  <a:cubicBezTo>
                    <a:pt x="115" y="93"/>
                    <a:pt x="129" y="90"/>
                    <a:pt x="129" y="93"/>
                  </a:cubicBezTo>
                  <a:cubicBezTo>
                    <a:pt x="130" y="97"/>
                    <a:pt x="114" y="100"/>
                    <a:pt x="114" y="102"/>
                  </a:cubicBezTo>
                  <a:cubicBezTo>
                    <a:pt x="115" y="103"/>
                    <a:pt x="123" y="105"/>
                    <a:pt x="126" y="107"/>
                  </a:cubicBezTo>
                  <a:cubicBezTo>
                    <a:pt x="129" y="109"/>
                    <a:pt x="125" y="114"/>
                    <a:pt x="126" y="116"/>
                  </a:cubicBezTo>
                  <a:cubicBezTo>
                    <a:pt x="128" y="117"/>
                    <a:pt x="132" y="116"/>
                    <a:pt x="135" y="113"/>
                  </a:cubicBezTo>
                  <a:cubicBezTo>
                    <a:pt x="139" y="111"/>
                    <a:pt x="142" y="112"/>
                    <a:pt x="146" y="109"/>
                  </a:cubicBezTo>
                  <a:cubicBezTo>
                    <a:pt x="151" y="106"/>
                    <a:pt x="160" y="108"/>
                    <a:pt x="161" y="107"/>
                  </a:cubicBezTo>
                  <a:cubicBezTo>
                    <a:pt x="162" y="105"/>
                    <a:pt x="159" y="103"/>
                    <a:pt x="150" y="104"/>
                  </a:cubicBezTo>
                  <a:cubicBezTo>
                    <a:pt x="141" y="104"/>
                    <a:pt x="141" y="96"/>
                    <a:pt x="141" y="94"/>
                  </a:cubicBezTo>
                  <a:cubicBezTo>
                    <a:pt x="141" y="93"/>
                    <a:pt x="150" y="86"/>
                    <a:pt x="155" y="85"/>
                  </a:cubicBezTo>
                  <a:cubicBezTo>
                    <a:pt x="160" y="85"/>
                    <a:pt x="164" y="83"/>
                    <a:pt x="169" y="81"/>
                  </a:cubicBezTo>
                  <a:cubicBezTo>
                    <a:pt x="171" y="80"/>
                    <a:pt x="175" y="79"/>
                    <a:pt x="178" y="79"/>
                  </a:cubicBezTo>
                  <a:cubicBezTo>
                    <a:pt x="178" y="76"/>
                    <a:pt x="177" y="73"/>
                    <a:pt x="179" y="7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89" name="Freeform 83">
              <a:extLst>
                <a:ext uri="{FF2B5EF4-FFF2-40B4-BE49-F238E27FC236}">
                  <a16:creationId xmlns="" xmlns:a16="http://schemas.microsoft.com/office/drawing/2014/main" id="{FAFFEDF6-CDFE-4400-B831-D63B97E32C0D}"/>
                </a:ext>
              </a:extLst>
            </p:cNvPr>
            <p:cNvSpPr>
              <a:spLocks/>
            </p:cNvSpPr>
            <p:nvPr/>
          </p:nvSpPr>
          <p:spPr bwMode="auto">
            <a:xfrm>
              <a:off x="4779962" y="1714501"/>
              <a:ext cx="223838" cy="160338"/>
            </a:xfrm>
            <a:custGeom>
              <a:avLst/>
              <a:gdLst>
                <a:gd name="T0" fmla="*/ 99 w 106"/>
                <a:gd name="T1" fmla="*/ 37 h 76"/>
                <a:gd name="T2" fmla="*/ 93 w 106"/>
                <a:gd name="T3" fmla="*/ 31 h 76"/>
                <a:gd name="T4" fmla="*/ 88 w 106"/>
                <a:gd name="T5" fmla="*/ 24 h 76"/>
                <a:gd name="T6" fmla="*/ 86 w 106"/>
                <a:gd name="T7" fmla="*/ 16 h 76"/>
                <a:gd name="T8" fmla="*/ 85 w 106"/>
                <a:gd name="T9" fmla="*/ 8 h 76"/>
                <a:gd name="T10" fmla="*/ 75 w 106"/>
                <a:gd name="T11" fmla="*/ 5 h 76"/>
                <a:gd name="T12" fmla="*/ 69 w 106"/>
                <a:gd name="T13" fmla="*/ 5 h 76"/>
                <a:gd name="T14" fmla="*/ 63 w 106"/>
                <a:gd name="T15" fmla="*/ 2 h 76"/>
                <a:gd name="T16" fmla="*/ 57 w 106"/>
                <a:gd name="T17" fmla="*/ 1 h 76"/>
                <a:gd name="T18" fmla="*/ 57 w 106"/>
                <a:gd name="T19" fmla="*/ 0 h 76"/>
                <a:gd name="T20" fmla="*/ 53 w 106"/>
                <a:gd name="T21" fmla="*/ 1 h 76"/>
                <a:gd name="T22" fmla="*/ 49 w 106"/>
                <a:gd name="T23" fmla="*/ 5 h 76"/>
                <a:gd name="T24" fmla="*/ 41 w 106"/>
                <a:gd name="T25" fmla="*/ 6 h 76"/>
                <a:gd name="T26" fmla="*/ 38 w 106"/>
                <a:gd name="T27" fmla="*/ 12 h 76"/>
                <a:gd name="T28" fmla="*/ 37 w 106"/>
                <a:gd name="T29" fmla="*/ 17 h 76"/>
                <a:gd name="T30" fmla="*/ 33 w 106"/>
                <a:gd name="T31" fmla="*/ 20 h 76"/>
                <a:gd name="T32" fmla="*/ 27 w 106"/>
                <a:gd name="T33" fmla="*/ 25 h 76"/>
                <a:gd name="T34" fmla="*/ 26 w 106"/>
                <a:gd name="T35" fmla="*/ 30 h 76"/>
                <a:gd name="T36" fmla="*/ 18 w 106"/>
                <a:gd name="T37" fmla="*/ 33 h 76"/>
                <a:gd name="T38" fmla="*/ 13 w 106"/>
                <a:gd name="T39" fmla="*/ 35 h 76"/>
                <a:gd name="T40" fmla="*/ 4 w 106"/>
                <a:gd name="T41" fmla="*/ 35 h 76"/>
                <a:gd name="T42" fmla="*/ 4 w 106"/>
                <a:gd name="T43" fmla="*/ 36 h 76"/>
                <a:gd name="T44" fmla="*/ 6 w 106"/>
                <a:gd name="T45" fmla="*/ 44 h 76"/>
                <a:gd name="T46" fmla="*/ 7 w 106"/>
                <a:gd name="T47" fmla="*/ 54 h 76"/>
                <a:gd name="T48" fmla="*/ 0 w 106"/>
                <a:gd name="T49" fmla="*/ 60 h 76"/>
                <a:gd name="T50" fmla="*/ 4 w 106"/>
                <a:gd name="T51" fmla="*/ 65 h 76"/>
                <a:gd name="T52" fmla="*/ 4 w 106"/>
                <a:gd name="T53" fmla="*/ 72 h 76"/>
                <a:gd name="T54" fmla="*/ 10 w 106"/>
                <a:gd name="T55" fmla="*/ 70 h 76"/>
                <a:gd name="T56" fmla="*/ 17 w 106"/>
                <a:gd name="T57" fmla="*/ 66 h 76"/>
                <a:gd name="T58" fmla="*/ 36 w 106"/>
                <a:gd name="T59" fmla="*/ 68 h 76"/>
                <a:gd name="T60" fmla="*/ 47 w 106"/>
                <a:gd name="T61" fmla="*/ 70 h 76"/>
                <a:gd name="T62" fmla="*/ 54 w 106"/>
                <a:gd name="T63" fmla="*/ 71 h 76"/>
                <a:gd name="T64" fmla="*/ 62 w 106"/>
                <a:gd name="T65" fmla="*/ 72 h 76"/>
                <a:gd name="T66" fmla="*/ 69 w 106"/>
                <a:gd name="T67" fmla="*/ 74 h 76"/>
                <a:gd name="T68" fmla="*/ 79 w 106"/>
                <a:gd name="T69" fmla="*/ 75 h 76"/>
                <a:gd name="T70" fmla="*/ 81 w 106"/>
                <a:gd name="T71" fmla="*/ 71 h 76"/>
                <a:gd name="T72" fmla="*/ 88 w 106"/>
                <a:gd name="T73" fmla="*/ 64 h 76"/>
                <a:gd name="T74" fmla="*/ 95 w 106"/>
                <a:gd name="T75" fmla="*/ 62 h 76"/>
                <a:gd name="T76" fmla="*/ 94 w 106"/>
                <a:gd name="T77" fmla="*/ 57 h 76"/>
                <a:gd name="T78" fmla="*/ 92 w 106"/>
                <a:gd name="T79" fmla="*/ 47 h 76"/>
                <a:gd name="T80" fmla="*/ 100 w 106"/>
                <a:gd name="T81" fmla="*/ 48 h 76"/>
                <a:gd name="T82" fmla="*/ 106 w 106"/>
                <a:gd name="T83" fmla="*/ 43 h 76"/>
                <a:gd name="T84" fmla="*/ 99 w 106"/>
                <a:gd name="T85"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76">
                  <a:moveTo>
                    <a:pt x="99" y="37"/>
                  </a:moveTo>
                  <a:cubicBezTo>
                    <a:pt x="97" y="37"/>
                    <a:pt x="96" y="32"/>
                    <a:pt x="93" y="31"/>
                  </a:cubicBezTo>
                  <a:cubicBezTo>
                    <a:pt x="90" y="30"/>
                    <a:pt x="90" y="26"/>
                    <a:pt x="88" y="24"/>
                  </a:cubicBezTo>
                  <a:cubicBezTo>
                    <a:pt x="85" y="22"/>
                    <a:pt x="87" y="19"/>
                    <a:pt x="86" y="16"/>
                  </a:cubicBezTo>
                  <a:cubicBezTo>
                    <a:pt x="86" y="13"/>
                    <a:pt x="87" y="9"/>
                    <a:pt x="85" y="8"/>
                  </a:cubicBezTo>
                  <a:cubicBezTo>
                    <a:pt x="84" y="7"/>
                    <a:pt x="78" y="4"/>
                    <a:pt x="75" y="5"/>
                  </a:cubicBezTo>
                  <a:cubicBezTo>
                    <a:pt x="72" y="6"/>
                    <a:pt x="70" y="7"/>
                    <a:pt x="69" y="5"/>
                  </a:cubicBezTo>
                  <a:cubicBezTo>
                    <a:pt x="68" y="3"/>
                    <a:pt x="66" y="2"/>
                    <a:pt x="63" y="2"/>
                  </a:cubicBezTo>
                  <a:cubicBezTo>
                    <a:pt x="60" y="3"/>
                    <a:pt x="59" y="2"/>
                    <a:pt x="57" y="1"/>
                  </a:cubicBezTo>
                  <a:cubicBezTo>
                    <a:pt x="57" y="0"/>
                    <a:pt x="57" y="0"/>
                    <a:pt x="57" y="0"/>
                  </a:cubicBezTo>
                  <a:cubicBezTo>
                    <a:pt x="55" y="0"/>
                    <a:pt x="54" y="1"/>
                    <a:pt x="53" y="1"/>
                  </a:cubicBezTo>
                  <a:cubicBezTo>
                    <a:pt x="51" y="3"/>
                    <a:pt x="51" y="5"/>
                    <a:pt x="49" y="5"/>
                  </a:cubicBezTo>
                  <a:cubicBezTo>
                    <a:pt x="46" y="5"/>
                    <a:pt x="44" y="4"/>
                    <a:pt x="41" y="6"/>
                  </a:cubicBezTo>
                  <a:cubicBezTo>
                    <a:pt x="38" y="8"/>
                    <a:pt x="38" y="11"/>
                    <a:pt x="38" y="12"/>
                  </a:cubicBezTo>
                  <a:cubicBezTo>
                    <a:pt x="38" y="14"/>
                    <a:pt x="39" y="17"/>
                    <a:pt x="37" y="17"/>
                  </a:cubicBezTo>
                  <a:cubicBezTo>
                    <a:pt x="35" y="17"/>
                    <a:pt x="35" y="19"/>
                    <a:pt x="33" y="20"/>
                  </a:cubicBezTo>
                  <a:cubicBezTo>
                    <a:pt x="31" y="20"/>
                    <a:pt x="28" y="23"/>
                    <a:pt x="27" y="25"/>
                  </a:cubicBezTo>
                  <a:cubicBezTo>
                    <a:pt x="27" y="27"/>
                    <a:pt x="27" y="30"/>
                    <a:pt x="26" y="30"/>
                  </a:cubicBezTo>
                  <a:cubicBezTo>
                    <a:pt x="24" y="30"/>
                    <a:pt x="20" y="31"/>
                    <a:pt x="18" y="33"/>
                  </a:cubicBezTo>
                  <a:cubicBezTo>
                    <a:pt x="17" y="34"/>
                    <a:pt x="15" y="36"/>
                    <a:pt x="13" y="35"/>
                  </a:cubicBezTo>
                  <a:cubicBezTo>
                    <a:pt x="11" y="35"/>
                    <a:pt x="8" y="35"/>
                    <a:pt x="4" y="35"/>
                  </a:cubicBezTo>
                  <a:cubicBezTo>
                    <a:pt x="4" y="35"/>
                    <a:pt x="4" y="35"/>
                    <a:pt x="4" y="36"/>
                  </a:cubicBezTo>
                  <a:cubicBezTo>
                    <a:pt x="3" y="39"/>
                    <a:pt x="4" y="42"/>
                    <a:pt x="6" y="44"/>
                  </a:cubicBezTo>
                  <a:cubicBezTo>
                    <a:pt x="8" y="46"/>
                    <a:pt x="9" y="53"/>
                    <a:pt x="7" y="54"/>
                  </a:cubicBezTo>
                  <a:cubicBezTo>
                    <a:pt x="4" y="55"/>
                    <a:pt x="0" y="58"/>
                    <a:pt x="0" y="60"/>
                  </a:cubicBezTo>
                  <a:cubicBezTo>
                    <a:pt x="0" y="61"/>
                    <a:pt x="5" y="63"/>
                    <a:pt x="4" y="65"/>
                  </a:cubicBezTo>
                  <a:cubicBezTo>
                    <a:pt x="3" y="67"/>
                    <a:pt x="3" y="69"/>
                    <a:pt x="4" y="72"/>
                  </a:cubicBezTo>
                  <a:cubicBezTo>
                    <a:pt x="6" y="72"/>
                    <a:pt x="8" y="72"/>
                    <a:pt x="10" y="70"/>
                  </a:cubicBezTo>
                  <a:cubicBezTo>
                    <a:pt x="12" y="68"/>
                    <a:pt x="13" y="66"/>
                    <a:pt x="17" y="66"/>
                  </a:cubicBezTo>
                  <a:cubicBezTo>
                    <a:pt x="21" y="66"/>
                    <a:pt x="34" y="66"/>
                    <a:pt x="36" y="68"/>
                  </a:cubicBezTo>
                  <a:cubicBezTo>
                    <a:pt x="38" y="71"/>
                    <a:pt x="44" y="69"/>
                    <a:pt x="47" y="70"/>
                  </a:cubicBezTo>
                  <a:cubicBezTo>
                    <a:pt x="50" y="71"/>
                    <a:pt x="54" y="73"/>
                    <a:pt x="54" y="71"/>
                  </a:cubicBezTo>
                  <a:cubicBezTo>
                    <a:pt x="55" y="69"/>
                    <a:pt x="59" y="73"/>
                    <a:pt x="62" y="72"/>
                  </a:cubicBezTo>
                  <a:cubicBezTo>
                    <a:pt x="65" y="70"/>
                    <a:pt x="67" y="75"/>
                    <a:pt x="69" y="74"/>
                  </a:cubicBezTo>
                  <a:cubicBezTo>
                    <a:pt x="71" y="73"/>
                    <a:pt x="78" y="73"/>
                    <a:pt x="79" y="75"/>
                  </a:cubicBezTo>
                  <a:cubicBezTo>
                    <a:pt x="81" y="76"/>
                    <a:pt x="81" y="73"/>
                    <a:pt x="81" y="71"/>
                  </a:cubicBezTo>
                  <a:cubicBezTo>
                    <a:pt x="81" y="69"/>
                    <a:pt x="88" y="64"/>
                    <a:pt x="88" y="64"/>
                  </a:cubicBezTo>
                  <a:cubicBezTo>
                    <a:pt x="88" y="64"/>
                    <a:pt x="93" y="63"/>
                    <a:pt x="95" y="62"/>
                  </a:cubicBezTo>
                  <a:cubicBezTo>
                    <a:pt x="95" y="61"/>
                    <a:pt x="94" y="60"/>
                    <a:pt x="94" y="57"/>
                  </a:cubicBezTo>
                  <a:cubicBezTo>
                    <a:pt x="92" y="52"/>
                    <a:pt x="90" y="49"/>
                    <a:pt x="92" y="47"/>
                  </a:cubicBezTo>
                  <a:cubicBezTo>
                    <a:pt x="93" y="45"/>
                    <a:pt x="98" y="49"/>
                    <a:pt x="100" y="48"/>
                  </a:cubicBezTo>
                  <a:cubicBezTo>
                    <a:pt x="102" y="47"/>
                    <a:pt x="106" y="45"/>
                    <a:pt x="106" y="43"/>
                  </a:cubicBezTo>
                  <a:cubicBezTo>
                    <a:pt x="105" y="41"/>
                    <a:pt x="101" y="38"/>
                    <a:pt x="99" y="3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0" name="Freeform 84">
              <a:extLst>
                <a:ext uri="{FF2B5EF4-FFF2-40B4-BE49-F238E27FC236}">
                  <a16:creationId xmlns="" xmlns:a16="http://schemas.microsoft.com/office/drawing/2014/main" id="{689590B6-0CB5-4DA7-9D01-A0A5C6458343}"/>
                </a:ext>
              </a:extLst>
            </p:cNvPr>
            <p:cNvSpPr>
              <a:spLocks/>
            </p:cNvSpPr>
            <p:nvPr/>
          </p:nvSpPr>
          <p:spPr bwMode="auto">
            <a:xfrm>
              <a:off x="4722812" y="1647826"/>
              <a:ext cx="177800" cy="85725"/>
            </a:xfrm>
            <a:custGeom>
              <a:avLst/>
              <a:gdLst>
                <a:gd name="T0" fmla="*/ 29 w 84"/>
                <a:gd name="T1" fmla="*/ 28 h 40"/>
                <a:gd name="T2" fmla="*/ 43 w 84"/>
                <a:gd name="T3" fmla="*/ 28 h 40"/>
                <a:gd name="T4" fmla="*/ 49 w 84"/>
                <a:gd name="T5" fmla="*/ 30 h 40"/>
                <a:gd name="T6" fmla="*/ 60 w 84"/>
                <a:gd name="T7" fmla="*/ 36 h 40"/>
                <a:gd name="T8" fmla="*/ 66 w 84"/>
                <a:gd name="T9" fmla="*/ 40 h 40"/>
                <a:gd name="T10" fmla="*/ 68 w 84"/>
                <a:gd name="T11" fmla="*/ 37 h 40"/>
                <a:gd name="T12" fmla="*/ 76 w 84"/>
                <a:gd name="T13" fmla="*/ 36 h 40"/>
                <a:gd name="T14" fmla="*/ 80 w 84"/>
                <a:gd name="T15" fmla="*/ 32 h 40"/>
                <a:gd name="T16" fmla="*/ 84 w 84"/>
                <a:gd name="T17" fmla="*/ 31 h 40"/>
                <a:gd name="T18" fmla="*/ 81 w 84"/>
                <a:gd name="T19" fmla="*/ 24 h 40"/>
                <a:gd name="T20" fmla="*/ 78 w 84"/>
                <a:gd name="T21" fmla="*/ 17 h 40"/>
                <a:gd name="T22" fmla="*/ 76 w 84"/>
                <a:gd name="T23" fmla="*/ 11 h 40"/>
                <a:gd name="T24" fmla="*/ 74 w 84"/>
                <a:gd name="T25" fmla="*/ 8 h 40"/>
                <a:gd name="T26" fmla="*/ 64 w 84"/>
                <a:gd name="T27" fmla="*/ 8 h 40"/>
                <a:gd name="T28" fmla="*/ 52 w 84"/>
                <a:gd name="T29" fmla="*/ 1 h 40"/>
                <a:gd name="T30" fmla="*/ 40 w 84"/>
                <a:gd name="T31" fmla="*/ 1 h 40"/>
                <a:gd name="T32" fmla="*/ 39 w 84"/>
                <a:gd name="T33" fmla="*/ 12 h 40"/>
                <a:gd name="T34" fmla="*/ 30 w 84"/>
                <a:gd name="T35" fmla="*/ 17 h 40"/>
                <a:gd name="T36" fmla="*/ 20 w 84"/>
                <a:gd name="T37" fmla="*/ 5 h 40"/>
                <a:gd name="T38" fmla="*/ 9 w 84"/>
                <a:gd name="T39" fmla="*/ 10 h 40"/>
                <a:gd name="T40" fmla="*/ 5 w 84"/>
                <a:gd name="T41" fmla="*/ 19 h 40"/>
                <a:gd name="T42" fmla="*/ 3 w 84"/>
                <a:gd name="T43" fmla="*/ 30 h 40"/>
                <a:gd name="T44" fmla="*/ 3 w 84"/>
                <a:gd name="T45" fmla="*/ 30 h 40"/>
                <a:gd name="T46" fmla="*/ 12 w 84"/>
                <a:gd name="T47" fmla="*/ 28 h 40"/>
                <a:gd name="T48" fmla="*/ 29 w 84"/>
                <a:gd name="T49"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40">
                  <a:moveTo>
                    <a:pt x="29" y="28"/>
                  </a:moveTo>
                  <a:cubicBezTo>
                    <a:pt x="32" y="28"/>
                    <a:pt x="39" y="29"/>
                    <a:pt x="43" y="28"/>
                  </a:cubicBezTo>
                  <a:cubicBezTo>
                    <a:pt x="47" y="26"/>
                    <a:pt x="47" y="31"/>
                    <a:pt x="49" y="30"/>
                  </a:cubicBezTo>
                  <a:cubicBezTo>
                    <a:pt x="52" y="30"/>
                    <a:pt x="57" y="33"/>
                    <a:pt x="60" y="36"/>
                  </a:cubicBezTo>
                  <a:cubicBezTo>
                    <a:pt x="62" y="37"/>
                    <a:pt x="64" y="38"/>
                    <a:pt x="66" y="40"/>
                  </a:cubicBezTo>
                  <a:cubicBezTo>
                    <a:pt x="66" y="39"/>
                    <a:pt x="67" y="38"/>
                    <a:pt x="68" y="37"/>
                  </a:cubicBezTo>
                  <a:cubicBezTo>
                    <a:pt x="71" y="35"/>
                    <a:pt x="73" y="36"/>
                    <a:pt x="76" y="36"/>
                  </a:cubicBezTo>
                  <a:cubicBezTo>
                    <a:pt x="78" y="36"/>
                    <a:pt x="78" y="34"/>
                    <a:pt x="80" y="32"/>
                  </a:cubicBezTo>
                  <a:cubicBezTo>
                    <a:pt x="81" y="32"/>
                    <a:pt x="82" y="31"/>
                    <a:pt x="84" y="31"/>
                  </a:cubicBezTo>
                  <a:cubicBezTo>
                    <a:pt x="83" y="29"/>
                    <a:pt x="83" y="25"/>
                    <a:pt x="81" y="24"/>
                  </a:cubicBezTo>
                  <a:cubicBezTo>
                    <a:pt x="79" y="22"/>
                    <a:pt x="77" y="19"/>
                    <a:pt x="78" y="17"/>
                  </a:cubicBezTo>
                  <a:cubicBezTo>
                    <a:pt x="78" y="16"/>
                    <a:pt x="78" y="13"/>
                    <a:pt x="76" y="11"/>
                  </a:cubicBezTo>
                  <a:cubicBezTo>
                    <a:pt x="75" y="10"/>
                    <a:pt x="75" y="9"/>
                    <a:pt x="74" y="8"/>
                  </a:cubicBezTo>
                  <a:cubicBezTo>
                    <a:pt x="70" y="8"/>
                    <a:pt x="65" y="7"/>
                    <a:pt x="64" y="8"/>
                  </a:cubicBezTo>
                  <a:cubicBezTo>
                    <a:pt x="62" y="8"/>
                    <a:pt x="54" y="2"/>
                    <a:pt x="52" y="1"/>
                  </a:cubicBezTo>
                  <a:cubicBezTo>
                    <a:pt x="51" y="0"/>
                    <a:pt x="46" y="1"/>
                    <a:pt x="40" y="1"/>
                  </a:cubicBezTo>
                  <a:cubicBezTo>
                    <a:pt x="37" y="5"/>
                    <a:pt x="39" y="7"/>
                    <a:pt x="39" y="12"/>
                  </a:cubicBezTo>
                  <a:cubicBezTo>
                    <a:pt x="39" y="18"/>
                    <a:pt x="33" y="17"/>
                    <a:pt x="30" y="17"/>
                  </a:cubicBezTo>
                  <a:cubicBezTo>
                    <a:pt x="27" y="17"/>
                    <a:pt x="22" y="7"/>
                    <a:pt x="20" y="5"/>
                  </a:cubicBezTo>
                  <a:cubicBezTo>
                    <a:pt x="18" y="3"/>
                    <a:pt x="13" y="8"/>
                    <a:pt x="9" y="10"/>
                  </a:cubicBezTo>
                  <a:cubicBezTo>
                    <a:pt x="5" y="12"/>
                    <a:pt x="7" y="17"/>
                    <a:pt x="5" y="19"/>
                  </a:cubicBezTo>
                  <a:cubicBezTo>
                    <a:pt x="2" y="21"/>
                    <a:pt x="0" y="25"/>
                    <a:pt x="3" y="30"/>
                  </a:cubicBezTo>
                  <a:cubicBezTo>
                    <a:pt x="3" y="30"/>
                    <a:pt x="3" y="30"/>
                    <a:pt x="3" y="30"/>
                  </a:cubicBezTo>
                  <a:cubicBezTo>
                    <a:pt x="7" y="30"/>
                    <a:pt x="10" y="29"/>
                    <a:pt x="12" y="28"/>
                  </a:cubicBezTo>
                  <a:cubicBezTo>
                    <a:pt x="16" y="25"/>
                    <a:pt x="25" y="28"/>
                    <a:pt x="29" y="2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1" name="Freeform 85">
              <a:extLst>
                <a:ext uri="{FF2B5EF4-FFF2-40B4-BE49-F238E27FC236}">
                  <a16:creationId xmlns="" xmlns:a16="http://schemas.microsoft.com/office/drawing/2014/main" id="{695F3461-6402-4C43-BE8E-DA238687BBB2}"/>
                </a:ext>
              </a:extLst>
            </p:cNvPr>
            <p:cNvSpPr>
              <a:spLocks/>
            </p:cNvSpPr>
            <p:nvPr/>
          </p:nvSpPr>
          <p:spPr bwMode="auto">
            <a:xfrm>
              <a:off x="4722812" y="1701801"/>
              <a:ext cx="139700" cy="88900"/>
            </a:xfrm>
            <a:custGeom>
              <a:avLst/>
              <a:gdLst>
                <a:gd name="T0" fmla="*/ 10 w 66"/>
                <a:gd name="T1" fmla="*/ 21 h 42"/>
                <a:gd name="T2" fmla="*/ 16 w 66"/>
                <a:gd name="T3" fmla="*/ 24 h 42"/>
                <a:gd name="T4" fmla="*/ 23 w 66"/>
                <a:gd name="T5" fmla="*/ 27 h 42"/>
                <a:gd name="T6" fmla="*/ 23 w 66"/>
                <a:gd name="T7" fmla="*/ 35 h 42"/>
                <a:gd name="T8" fmla="*/ 31 w 66"/>
                <a:gd name="T9" fmla="*/ 41 h 42"/>
                <a:gd name="T10" fmla="*/ 40 w 66"/>
                <a:gd name="T11" fmla="*/ 41 h 42"/>
                <a:gd name="T12" fmla="*/ 45 w 66"/>
                <a:gd name="T13" fmla="*/ 39 h 42"/>
                <a:gd name="T14" fmla="*/ 53 w 66"/>
                <a:gd name="T15" fmla="*/ 36 h 42"/>
                <a:gd name="T16" fmla="*/ 54 w 66"/>
                <a:gd name="T17" fmla="*/ 31 h 42"/>
                <a:gd name="T18" fmla="*/ 60 w 66"/>
                <a:gd name="T19" fmla="*/ 26 h 42"/>
                <a:gd name="T20" fmla="*/ 64 w 66"/>
                <a:gd name="T21" fmla="*/ 23 h 42"/>
                <a:gd name="T22" fmla="*/ 65 w 66"/>
                <a:gd name="T23" fmla="*/ 18 h 42"/>
                <a:gd name="T24" fmla="*/ 66 w 66"/>
                <a:gd name="T25" fmla="*/ 15 h 42"/>
                <a:gd name="T26" fmla="*/ 60 w 66"/>
                <a:gd name="T27" fmla="*/ 11 h 42"/>
                <a:gd name="T28" fmla="*/ 49 w 66"/>
                <a:gd name="T29" fmla="*/ 5 h 42"/>
                <a:gd name="T30" fmla="*/ 43 w 66"/>
                <a:gd name="T31" fmla="*/ 3 h 42"/>
                <a:gd name="T32" fmla="*/ 29 w 66"/>
                <a:gd name="T33" fmla="*/ 3 h 42"/>
                <a:gd name="T34" fmla="*/ 12 w 66"/>
                <a:gd name="T35" fmla="*/ 3 h 42"/>
                <a:gd name="T36" fmla="*/ 3 w 66"/>
                <a:gd name="T37" fmla="*/ 5 h 42"/>
                <a:gd name="T38" fmla="*/ 2 w 66"/>
                <a:gd name="T39" fmla="*/ 17 h 42"/>
                <a:gd name="T40" fmla="*/ 3 w 66"/>
                <a:gd name="T41" fmla="*/ 21 h 42"/>
                <a:gd name="T42" fmla="*/ 10 w 66"/>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42">
                  <a:moveTo>
                    <a:pt x="10" y="21"/>
                  </a:moveTo>
                  <a:cubicBezTo>
                    <a:pt x="11" y="23"/>
                    <a:pt x="15" y="24"/>
                    <a:pt x="16" y="24"/>
                  </a:cubicBezTo>
                  <a:cubicBezTo>
                    <a:pt x="18" y="23"/>
                    <a:pt x="23" y="25"/>
                    <a:pt x="23" y="27"/>
                  </a:cubicBezTo>
                  <a:cubicBezTo>
                    <a:pt x="23" y="29"/>
                    <a:pt x="21" y="35"/>
                    <a:pt x="23" y="35"/>
                  </a:cubicBezTo>
                  <a:cubicBezTo>
                    <a:pt x="24" y="35"/>
                    <a:pt x="31" y="38"/>
                    <a:pt x="31" y="41"/>
                  </a:cubicBezTo>
                  <a:cubicBezTo>
                    <a:pt x="35" y="41"/>
                    <a:pt x="38" y="41"/>
                    <a:pt x="40" y="41"/>
                  </a:cubicBezTo>
                  <a:cubicBezTo>
                    <a:pt x="42" y="42"/>
                    <a:pt x="44" y="40"/>
                    <a:pt x="45" y="39"/>
                  </a:cubicBezTo>
                  <a:cubicBezTo>
                    <a:pt x="47" y="37"/>
                    <a:pt x="51" y="36"/>
                    <a:pt x="53" y="36"/>
                  </a:cubicBezTo>
                  <a:cubicBezTo>
                    <a:pt x="54" y="36"/>
                    <a:pt x="54" y="33"/>
                    <a:pt x="54" y="31"/>
                  </a:cubicBezTo>
                  <a:cubicBezTo>
                    <a:pt x="55" y="29"/>
                    <a:pt x="58" y="26"/>
                    <a:pt x="60" y="26"/>
                  </a:cubicBezTo>
                  <a:cubicBezTo>
                    <a:pt x="62" y="25"/>
                    <a:pt x="62" y="23"/>
                    <a:pt x="64" y="23"/>
                  </a:cubicBezTo>
                  <a:cubicBezTo>
                    <a:pt x="66" y="23"/>
                    <a:pt x="65" y="20"/>
                    <a:pt x="65" y="18"/>
                  </a:cubicBezTo>
                  <a:cubicBezTo>
                    <a:pt x="65" y="17"/>
                    <a:pt x="65" y="16"/>
                    <a:pt x="66" y="15"/>
                  </a:cubicBezTo>
                  <a:cubicBezTo>
                    <a:pt x="64" y="13"/>
                    <a:pt x="62" y="12"/>
                    <a:pt x="60" y="11"/>
                  </a:cubicBezTo>
                  <a:cubicBezTo>
                    <a:pt x="57" y="8"/>
                    <a:pt x="52" y="5"/>
                    <a:pt x="49" y="5"/>
                  </a:cubicBezTo>
                  <a:cubicBezTo>
                    <a:pt x="47" y="6"/>
                    <a:pt x="47" y="1"/>
                    <a:pt x="43" y="3"/>
                  </a:cubicBezTo>
                  <a:cubicBezTo>
                    <a:pt x="39" y="4"/>
                    <a:pt x="32" y="3"/>
                    <a:pt x="29" y="3"/>
                  </a:cubicBezTo>
                  <a:cubicBezTo>
                    <a:pt x="25" y="3"/>
                    <a:pt x="16" y="0"/>
                    <a:pt x="12" y="3"/>
                  </a:cubicBezTo>
                  <a:cubicBezTo>
                    <a:pt x="10" y="4"/>
                    <a:pt x="7" y="5"/>
                    <a:pt x="3" y="5"/>
                  </a:cubicBezTo>
                  <a:cubicBezTo>
                    <a:pt x="6" y="10"/>
                    <a:pt x="5" y="15"/>
                    <a:pt x="2" y="17"/>
                  </a:cubicBezTo>
                  <a:cubicBezTo>
                    <a:pt x="0" y="19"/>
                    <a:pt x="1" y="20"/>
                    <a:pt x="3" y="21"/>
                  </a:cubicBezTo>
                  <a:cubicBezTo>
                    <a:pt x="5" y="20"/>
                    <a:pt x="9" y="20"/>
                    <a:pt x="10" y="2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2" name="Freeform 86">
              <a:extLst>
                <a:ext uri="{FF2B5EF4-FFF2-40B4-BE49-F238E27FC236}">
                  <a16:creationId xmlns="" xmlns:a16="http://schemas.microsoft.com/office/drawing/2014/main" id="{4FC1A53F-A2FC-4DED-8CFD-C4B81B0A19B7}"/>
                </a:ext>
              </a:extLst>
            </p:cNvPr>
            <p:cNvSpPr>
              <a:spLocks/>
            </p:cNvSpPr>
            <p:nvPr/>
          </p:nvSpPr>
          <p:spPr bwMode="auto">
            <a:xfrm>
              <a:off x="4381500" y="1989138"/>
              <a:ext cx="107950" cy="58738"/>
            </a:xfrm>
            <a:custGeom>
              <a:avLst/>
              <a:gdLst>
                <a:gd name="T0" fmla="*/ 46 w 51"/>
                <a:gd name="T1" fmla="*/ 11 h 28"/>
                <a:gd name="T2" fmla="*/ 40 w 51"/>
                <a:gd name="T3" fmla="*/ 8 h 28"/>
                <a:gd name="T4" fmla="*/ 40 w 51"/>
                <a:gd name="T5" fmla="*/ 3 h 28"/>
                <a:gd name="T6" fmla="*/ 33 w 51"/>
                <a:gd name="T7" fmla="*/ 1 h 28"/>
                <a:gd name="T8" fmla="*/ 26 w 51"/>
                <a:gd name="T9" fmla="*/ 1 h 28"/>
                <a:gd name="T10" fmla="*/ 16 w 51"/>
                <a:gd name="T11" fmla="*/ 1 h 28"/>
                <a:gd name="T12" fmla="*/ 15 w 51"/>
                <a:gd name="T13" fmla="*/ 3 h 28"/>
                <a:gd name="T14" fmla="*/ 9 w 51"/>
                <a:gd name="T15" fmla="*/ 8 h 28"/>
                <a:gd name="T16" fmla="*/ 2 w 51"/>
                <a:gd name="T17" fmla="*/ 17 h 28"/>
                <a:gd name="T18" fmla="*/ 3 w 51"/>
                <a:gd name="T19" fmla="*/ 20 h 28"/>
                <a:gd name="T20" fmla="*/ 8 w 51"/>
                <a:gd name="T21" fmla="*/ 21 h 28"/>
                <a:gd name="T22" fmla="*/ 10 w 51"/>
                <a:gd name="T23" fmla="*/ 26 h 28"/>
                <a:gd name="T24" fmla="*/ 10 w 51"/>
                <a:gd name="T25" fmla="*/ 27 h 28"/>
                <a:gd name="T26" fmla="*/ 20 w 51"/>
                <a:gd name="T27" fmla="*/ 26 h 28"/>
                <a:gd name="T28" fmla="*/ 25 w 51"/>
                <a:gd name="T29" fmla="*/ 18 h 28"/>
                <a:gd name="T30" fmla="*/ 32 w 51"/>
                <a:gd name="T31" fmla="*/ 26 h 28"/>
                <a:gd name="T32" fmla="*/ 35 w 51"/>
                <a:gd name="T33" fmla="*/ 22 h 28"/>
                <a:gd name="T34" fmla="*/ 39 w 51"/>
                <a:gd name="T35" fmla="*/ 19 h 28"/>
                <a:gd name="T36" fmla="*/ 44 w 51"/>
                <a:gd name="T37" fmla="*/ 18 h 28"/>
                <a:gd name="T38" fmla="*/ 47 w 51"/>
                <a:gd name="T39" fmla="*/ 17 h 28"/>
                <a:gd name="T40" fmla="*/ 49 w 51"/>
                <a:gd name="T41" fmla="*/ 14 h 28"/>
                <a:gd name="T42" fmla="*/ 51 w 51"/>
                <a:gd name="T43" fmla="*/ 12 h 28"/>
                <a:gd name="T44" fmla="*/ 46 w 51"/>
                <a:gd name="T4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8">
                  <a:moveTo>
                    <a:pt x="46" y="11"/>
                  </a:moveTo>
                  <a:cubicBezTo>
                    <a:pt x="43" y="12"/>
                    <a:pt x="40" y="9"/>
                    <a:pt x="40" y="8"/>
                  </a:cubicBezTo>
                  <a:cubicBezTo>
                    <a:pt x="40" y="7"/>
                    <a:pt x="39" y="5"/>
                    <a:pt x="40" y="3"/>
                  </a:cubicBezTo>
                  <a:cubicBezTo>
                    <a:pt x="38" y="2"/>
                    <a:pt x="35" y="1"/>
                    <a:pt x="33" y="1"/>
                  </a:cubicBezTo>
                  <a:cubicBezTo>
                    <a:pt x="30" y="0"/>
                    <a:pt x="28" y="0"/>
                    <a:pt x="26" y="1"/>
                  </a:cubicBezTo>
                  <a:cubicBezTo>
                    <a:pt x="24" y="2"/>
                    <a:pt x="19" y="2"/>
                    <a:pt x="16" y="1"/>
                  </a:cubicBezTo>
                  <a:cubicBezTo>
                    <a:pt x="16" y="2"/>
                    <a:pt x="15" y="3"/>
                    <a:pt x="15" y="3"/>
                  </a:cubicBezTo>
                  <a:cubicBezTo>
                    <a:pt x="12" y="3"/>
                    <a:pt x="9" y="5"/>
                    <a:pt x="9" y="8"/>
                  </a:cubicBezTo>
                  <a:cubicBezTo>
                    <a:pt x="8" y="10"/>
                    <a:pt x="3" y="12"/>
                    <a:pt x="2" y="17"/>
                  </a:cubicBezTo>
                  <a:cubicBezTo>
                    <a:pt x="0" y="21"/>
                    <a:pt x="1" y="23"/>
                    <a:pt x="3" y="20"/>
                  </a:cubicBezTo>
                  <a:cubicBezTo>
                    <a:pt x="5" y="18"/>
                    <a:pt x="8" y="19"/>
                    <a:pt x="8" y="21"/>
                  </a:cubicBezTo>
                  <a:cubicBezTo>
                    <a:pt x="8" y="23"/>
                    <a:pt x="11" y="23"/>
                    <a:pt x="10" y="26"/>
                  </a:cubicBezTo>
                  <a:cubicBezTo>
                    <a:pt x="10" y="27"/>
                    <a:pt x="10" y="27"/>
                    <a:pt x="10" y="27"/>
                  </a:cubicBezTo>
                  <a:cubicBezTo>
                    <a:pt x="13" y="26"/>
                    <a:pt x="18" y="26"/>
                    <a:pt x="20" y="26"/>
                  </a:cubicBezTo>
                  <a:cubicBezTo>
                    <a:pt x="22" y="26"/>
                    <a:pt x="24" y="19"/>
                    <a:pt x="25" y="18"/>
                  </a:cubicBezTo>
                  <a:cubicBezTo>
                    <a:pt x="26" y="17"/>
                    <a:pt x="29" y="23"/>
                    <a:pt x="32" y="26"/>
                  </a:cubicBezTo>
                  <a:cubicBezTo>
                    <a:pt x="34" y="28"/>
                    <a:pt x="35" y="24"/>
                    <a:pt x="35" y="22"/>
                  </a:cubicBezTo>
                  <a:cubicBezTo>
                    <a:pt x="35" y="20"/>
                    <a:pt x="37" y="19"/>
                    <a:pt x="39" y="19"/>
                  </a:cubicBezTo>
                  <a:cubicBezTo>
                    <a:pt x="40" y="20"/>
                    <a:pt x="44" y="20"/>
                    <a:pt x="44" y="18"/>
                  </a:cubicBezTo>
                  <a:cubicBezTo>
                    <a:pt x="44" y="16"/>
                    <a:pt x="46" y="17"/>
                    <a:pt x="47" y="17"/>
                  </a:cubicBezTo>
                  <a:cubicBezTo>
                    <a:pt x="49" y="17"/>
                    <a:pt x="49" y="14"/>
                    <a:pt x="49" y="14"/>
                  </a:cubicBezTo>
                  <a:cubicBezTo>
                    <a:pt x="51" y="12"/>
                    <a:pt x="51" y="12"/>
                    <a:pt x="51" y="12"/>
                  </a:cubicBezTo>
                  <a:cubicBezTo>
                    <a:pt x="49" y="11"/>
                    <a:pt x="47" y="10"/>
                    <a:pt x="46" y="1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3" name="Freeform 87">
              <a:extLst>
                <a:ext uri="{FF2B5EF4-FFF2-40B4-BE49-F238E27FC236}">
                  <a16:creationId xmlns="" xmlns:a16="http://schemas.microsoft.com/office/drawing/2014/main" id="{57CB2899-8E4F-454C-A59F-D7ECBDCC2F18}"/>
                </a:ext>
              </a:extLst>
            </p:cNvPr>
            <p:cNvSpPr>
              <a:spLocks/>
            </p:cNvSpPr>
            <p:nvPr/>
          </p:nvSpPr>
          <p:spPr bwMode="auto">
            <a:xfrm>
              <a:off x="4379912" y="1760538"/>
              <a:ext cx="212725" cy="241300"/>
            </a:xfrm>
            <a:custGeom>
              <a:avLst/>
              <a:gdLst>
                <a:gd name="T0" fmla="*/ 13 w 101"/>
                <a:gd name="T1" fmla="*/ 30 h 114"/>
                <a:gd name="T2" fmla="*/ 7 w 101"/>
                <a:gd name="T3" fmla="*/ 35 h 114"/>
                <a:gd name="T4" fmla="*/ 11 w 101"/>
                <a:gd name="T5" fmla="*/ 41 h 114"/>
                <a:gd name="T6" fmla="*/ 9 w 101"/>
                <a:gd name="T7" fmla="*/ 45 h 114"/>
                <a:gd name="T8" fmla="*/ 2 w 101"/>
                <a:gd name="T9" fmla="*/ 48 h 114"/>
                <a:gd name="T10" fmla="*/ 2 w 101"/>
                <a:gd name="T11" fmla="*/ 53 h 114"/>
                <a:gd name="T12" fmla="*/ 0 w 101"/>
                <a:gd name="T13" fmla="*/ 62 h 114"/>
                <a:gd name="T14" fmla="*/ 3 w 101"/>
                <a:gd name="T15" fmla="*/ 69 h 114"/>
                <a:gd name="T16" fmla="*/ 1 w 101"/>
                <a:gd name="T17" fmla="*/ 73 h 114"/>
                <a:gd name="T18" fmla="*/ 5 w 101"/>
                <a:gd name="T19" fmla="*/ 83 h 114"/>
                <a:gd name="T20" fmla="*/ 7 w 101"/>
                <a:gd name="T21" fmla="*/ 84 h 114"/>
                <a:gd name="T22" fmla="*/ 14 w 101"/>
                <a:gd name="T23" fmla="*/ 87 h 114"/>
                <a:gd name="T24" fmla="*/ 20 w 101"/>
                <a:gd name="T25" fmla="*/ 89 h 114"/>
                <a:gd name="T26" fmla="*/ 23 w 101"/>
                <a:gd name="T27" fmla="*/ 93 h 114"/>
                <a:gd name="T28" fmla="*/ 18 w 101"/>
                <a:gd name="T29" fmla="*/ 102 h 114"/>
                <a:gd name="T30" fmla="*/ 17 w 101"/>
                <a:gd name="T31" fmla="*/ 109 h 114"/>
                <a:gd name="T32" fmla="*/ 27 w 101"/>
                <a:gd name="T33" fmla="*/ 109 h 114"/>
                <a:gd name="T34" fmla="*/ 34 w 101"/>
                <a:gd name="T35" fmla="*/ 109 h 114"/>
                <a:gd name="T36" fmla="*/ 41 w 101"/>
                <a:gd name="T37" fmla="*/ 111 h 114"/>
                <a:gd name="T38" fmla="*/ 42 w 101"/>
                <a:gd name="T39" fmla="*/ 110 h 114"/>
                <a:gd name="T40" fmla="*/ 49 w 101"/>
                <a:gd name="T41" fmla="*/ 112 h 114"/>
                <a:gd name="T42" fmla="*/ 55 w 101"/>
                <a:gd name="T43" fmla="*/ 111 h 114"/>
                <a:gd name="T44" fmla="*/ 62 w 101"/>
                <a:gd name="T45" fmla="*/ 110 h 114"/>
                <a:gd name="T46" fmla="*/ 73 w 101"/>
                <a:gd name="T47" fmla="*/ 108 h 114"/>
                <a:gd name="T48" fmla="*/ 78 w 101"/>
                <a:gd name="T49" fmla="*/ 105 h 114"/>
                <a:gd name="T50" fmla="*/ 82 w 101"/>
                <a:gd name="T51" fmla="*/ 98 h 114"/>
                <a:gd name="T52" fmla="*/ 89 w 101"/>
                <a:gd name="T53" fmla="*/ 93 h 114"/>
                <a:gd name="T54" fmla="*/ 77 w 101"/>
                <a:gd name="T55" fmla="*/ 84 h 114"/>
                <a:gd name="T56" fmla="*/ 73 w 101"/>
                <a:gd name="T57" fmla="*/ 75 h 114"/>
                <a:gd name="T58" fmla="*/ 72 w 101"/>
                <a:gd name="T59" fmla="*/ 69 h 114"/>
                <a:gd name="T60" fmla="*/ 84 w 101"/>
                <a:gd name="T61" fmla="*/ 64 h 114"/>
                <a:gd name="T62" fmla="*/ 93 w 101"/>
                <a:gd name="T63" fmla="*/ 60 h 114"/>
                <a:gd name="T64" fmla="*/ 99 w 101"/>
                <a:gd name="T65" fmla="*/ 60 h 114"/>
                <a:gd name="T66" fmla="*/ 100 w 101"/>
                <a:gd name="T67" fmla="*/ 53 h 114"/>
                <a:gd name="T68" fmla="*/ 97 w 101"/>
                <a:gd name="T69" fmla="*/ 44 h 114"/>
                <a:gd name="T70" fmla="*/ 95 w 101"/>
                <a:gd name="T71" fmla="*/ 38 h 114"/>
                <a:gd name="T72" fmla="*/ 93 w 101"/>
                <a:gd name="T73" fmla="*/ 33 h 114"/>
                <a:gd name="T74" fmla="*/ 92 w 101"/>
                <a:gd name="T75" fmla="*/ 28 h 114"/>
                <a:gd name="T76" fmla="*/ 92 w 101"/>
                <a:gd name="T77" fmla="*/ 17 h 114"/>
                <a:gd name="T78" fmla="*/ 92 w 101"/>
                <a:gd name="T79" fmla="*/ 15 h 114"/>
                <a:gd name="T80" fmla="*/ 91 w 101"/>
                <a:gd name="T81" fmla="*/ 14 h 114"/>
                <a:gd name="T82" fmla="*/ 85 w 101"/>
                <a:gd name="T83" fmla="*/ 10 h 114"/>
                <a:gd name="T84" fmla="*/ 86 w 101"/>
                <a:gd name="T85" fmla="*/ 4 h 114"/>
                <a:gd name="T86" fmla="*/ 76 w 101"/>
                <a:gd name="T87" fmla="*/ 6 h 114"/>
                <a:gd name="T88" fmla="*/ 63 w 101"/>
                <a:gd name="T89" fmla="*/ 14 h 114"/>
                <a:gd name="T90" fmla="*/ 57 w 101"/>
                <a:gd name="T91" fmla="*/ 9 h 114"/>
                <a:gd name="T92" fmla="*/ 53 w 101"/>
                <a:gd name="T93" fmla="*/ 7 h 114"/>
                <a:gd name="T94" fmla="*/ 45 w 101"/>
                <a:gd name="T95" fmla="*/ 3 h 114"/>
                <a:gd name="T96" fmla="*/ 44 w 101"/>
                <a:gd name="T97" fmla="*/ 1 h 114"/>
                <a:gd name="T98" fmla="*/ 40 w 101"/>
                <a:gd name="T99" fmla="*/ 1 h 114"/>
                <a:gd name="T100" fmla="*/ 30 w 101"/>
                <a:gd name="T101" fmla="*/ 0 h 114"/>
                <a:gd name="T102" fmla="*/ 32 w 101"/>
                <a:gd name="T103" fmla="*/ 5 h 114"/>
                <a:gd name="T104" fmla="*/ 35 w 101"/>
                <a:gd name="T105" fmla="*/ 15 h 114"/>
                <a:gd name="T106" fmla="*/ 30 w 101"/>
                <a:gd name="T107" fmla="*/ 19 h 114"/>
                <a:gd name="T108" fmla="*/ 22 w 101"/>
                <a:gd name="T109" fmla="*/ 18 h 114"/>
                <a:gd name="T110" fmla="*/ 13 w 101"/>
                <a:gd name="T111" fmla="*/ 20 h 114"/>
                <a:gd name="T112" fmla="*/ 13 w 101"/>
                <a:gd name="T113" fmla="*/ 22 h 114"/>
                <a:gd name="T114" fmla="*/ 13 w 101"/>
                <a:gd name="T115" fmla="*/ 3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14">
                  <a:moveTo>
                    <a:pt x="13" y="30"/>
                  </a:moveTo>
                  <a:cubicBezTo>
                    <a:pt x="10" y="34"/>
                    <a:pt x="7" y="34"/>
                    <a:pt x="7" y="35"/>
                  </a:cubicBezTo>
                  <a:cubicBezTo>
                    <a:pt x="8" y="36"/>
                    <a:pt x="12" y="39"/>
                    <a:pt x="11" y="41"/>
                  </a:cubicBezTo>
                  <a:cubicBezTo>
                    <a:pt x="10" y="43"/>
                    <a:pt x="9" y="42"/>
                    <a:pt x="9" y="45"/>
                  </a:cubicBezTo>
                  <a:cubicBezTo>
                    <a:pt x="9" y="48"/>
                    <a:pt x="4" y="48"/>
                    <a:pt x="2" y="48"/>
                  </a:cubicBezTo>
                  <a:cubicBezTo>
                    <a:pt x="1" y="48"/>
                    <a:pt x="3" y="51"/>
                    <a:pt x="2" y="53"/>
                  </a:cubicBezTo>
                  <a:cubicBezTo>
                    <a:pt x="1" y="55"/>
                    <a:pt x="1" y="60"/>
                    <a:pt x="0" y="62"/>
                  </a:cubicBezTo>
                  <a:cubicBezTo>
                    <a:pt x="0" y="64"/>
                    <a:pt x="4" y="67"/>
                    <a:pt x="3" y="69"/>
                  </a:cubicBezTo>
                  <a:cubicBezTo>
                    <a:pt x="3" y="71"/>
                    <a:pt x="0" y="72"/>
                    <a:pt x="1" y="73"/>
                  </a:cubicBezTo>
                  <a:cubicBezTo>
                    <a:pt x="2" y="75"/>
                    <a:pt x="4" y="76"/>
                    <a:pt x="5" y="83"/>
                  </a:cubicBezTo>
                  <a:cubicBezTo>
                    <a:pt x="6" y="83"/>
                    <a:pt x="7" y="83"/>
                    <a:pt x="7" y="84"/>
                  </a:cubicBezTo>
                  <a:cubicBezTo>
                    <a:pt x="9" y="86"/>
                    <a:pt x="11" y="87"/>
                    <a:pt x="14" y="87"/>
                  </a:cubicBezTo>
                  <a:cubicBezTo>
                    <a:pt x="18" y="87"/>
                    <a:pt x="19" y="90"/>
                    <a:pt x="20" y="89"/>
                  </a:cubicBezTo>
                  <a:cubicBezTo>
                    <a:pt x="22" y="89"/>
                    <a:pt x="26" y="90"/>
                    <a:pt x="23" y="93"/>
                  </a:cubicBezTo>
                  <a:cubicBezTo>
                    <a:pt x="19" y="96"/>
                    <a:pt x="19" y="99"/>
                    <a:pt x="18" y="102"/>
                  </a:cubicBezTo>
                  <a:cubicBezTo>
                    <a:pt x="18" y="105"/>
                    <a:pt x="18" y="107"/>
                    <a:pt x="17" y="109"/>
                  </a:cubicBezTo>
                  <a:cubicBezTo>
                    <a:pt x="20" y="110"/>
                    <a:pt x="25" y="110"/>
                    <a:pt x="27" y="109"/>
                  </a:cubicBezTo>
                  <a:cubicBezTo>
                    <a:pt x="29" y="108"/>
                    <a:pt x="31" y="108"/>
                    <a:pt x="34" y="109"/>
                  </a:cubicBezTo>
                  <a:cubicBezTo>
                    <a:pt x="36" y="109"/>
                    <a:pt x="39" y="110"/>
                    <a:pt x="41" y="111"/>
                  </a:cubicBezTo>
                  <a:cubicBezTo>
                    <a:pt x="41" y="111"/>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6"/>
                    <a:pt x="90" y="95"/>
                    <a:pt x="89" y="93"/>
                  </a:cubicBezTo>
                  <a:cubicBezTo>
                    <a:pt x="88" y="91"/>
                    <a:pt x="79" y="86"/>
                    <a:pt x="77" y="84"/>
                  </a:cubicBezTo>
                  <a:cubicBezTo>
                    <a:pt x="74" y="82"/>
                    <a:pt x="74" y="77"/>
                    <a:pt x="73" y="75"/>
                  </a:cubicBezTo>
                  <a:cubicBezTo>
                    <a:pt x="72" y="72"/>
                    <a:pt x="69" y="69"/>
                    <a:pt x="72" y="69"/>
                  </a:cubicBezTo>
                  <a:cubicBezTo>
                    <a:pt x="76" y="68"/>
                    <a:pt x="81" y="67"/>
                    <a:pt x="84" y="64"/>
                  </a:cubicBezTo>
                  <a:cubicBezTo>
                    <a:pt x="87" y="62"/>
                    <a:pt x="92" y="61"/>
                    <a:pt x="93" y="60"/>
                  </a:cubicBezTo>
                  <a:cubicBezTo>
                    <a:pt x="95" y="58"/>
                    <a:pt x="98" y="61"/>
                    <a:pt x="99" y="60"/>
                  </a:cubicBezTo>
                  <a:cubicBezTo>
                    <a:pt x="100" y="58"/>
                    <a:pt x="101" y="55"/>
                    <a:pt x="100" y="53"/>
                  </a:cubicBezTo>
                  <a:cubicBezTo>
                    <a:pt x="98" y="52"/>
                    <a:pt x="97" y="49"/>
                    <a:pt x="97" y="44"/>
                  </a:cubicBezTo>
                  <a:cubicBezTo>
                    <a:pt x="97" y="40"/>
                    <a:pt x="95" y="40"/>
                    <a:pt x="95" y="38"/>
                  </a:cubicBezTo>
                  <a:cubicBezTo>
                    <a:pt x="95" y="36"/>
                    <a:pt x="95" y="34"/>
                    <a:pt x="93" y="33"/>
                  </a:cubicBezTo>
                  <a:cubicBezTo>
                    <a:pt x="91" y="32"/>
                    <a:pt x="90" y="31"/>
                    <a:pt x="92" y="28"/>
                  </a:cubicBezTo>
                  <a:cubicBezTo>
                    <a:pt x="94" y="26"/>
                    <a:pt x="93" y="19"/>
                    <a:pt x="92" y="17"/>
                  </a:cubicBezTo>
                  <a:cubicBezTo>
                    <a:pt x="92" y="16"/>
                    <a:pt x="92" y="16"/>
                    <a:pt x="92" y="15"/>
                  </a:cubicBezTo>
                  <a:cubicBezTo>
                    <a:pt x="92" y="15"/>
                    <a:pt x="92" y="15"/>
                    <a:pt x="91" y="14"/>
                  </a:cubicBezTo>
                  <a:cubicBezTo>
                    <a:pt x="91" y="11"/>
                    <a:pt x="89" y="10"/>
                    <a:pt x="85" y="10"/>
                  </a:cubicBezTo>
                  <a:cubicBezTo>
                    <a:pt x="80" y="10"/>
                    <a:pt x="87" y="6"/>
                    <a:pt x="86" y="4"/>
                  </a:cubicBezTo>
                  <a:cubicBezTo>
                    <a:pt x="84" y="2"/>
                    <a:pt x="80" y="8"/>
                    <a:pt x="76" y="6"/>
                  </a:cubicBezTo>
                  <a:cubicBezTo>
                    <a:pt x="72" y="5"/>
                    <a:pt x="67" y="11"/>
                    <a:pt x="63" y="14"/>
                  </a:cubicBezTo>
                  <a:cubicBezTo>
                    <a:pt x="60" y="16"/>
                    <a:pt x="55" y="13"/>
                    <a:pt x="57" y="9"/>
                  </a:cubicBezTo>
                  <a:cubicBezTo>
                    <a:pt x="60" y="6"/>
                    <a:pt x="57" y="6"/>
                    <a:pt x="53" y="7"/>
                  </a:cubicBezTo>
                  <a:cubicBezTo>
                    <a:pt x="49" y="9"/>
                    <a:pt x="44" y="7"/>
                    <a:pt x="45" y="3"/>
                  </a:cubicBezTo>
                  <a:cubicBezTo>
                    <a:pt x="45" y="3"/>
                    <a:pt x="45" y="2"/>
                    <a:pt x="44" y="1"/>
                  </a:cubicBezTo>
                  <a:cubicBezTo>
                    <a:pt x="42" y="1"/>
                    <a:pt x="41" y="1"/>
                    <a:pt x="40" y="1"/>
                  </a:cubicBezTo>
                  <a:cubicBezTo>
                    <a:pt x="38" y="0"/>
                    <a:pt x="34" y="0"/>
                    <a:pt x="30" y="0"/>
                  </a:cubicBezTo>
                  <a:cubicBezTo>
                    <a:pt x="31" y="2"/>
                    <a:pt x="32" y="4"/>
                    <a:pt x="32" y="5"/>
                  </a:cubicBezTo>
                  <a:cubicBezTo>
                    <a:pt x="30" y="8"/>
                    <a:pt x="33" y="11"/>
                    <a:pt x="35" y="15"/>
                  </a:cubicBezTo>
                  <a:cubicBezTo>
                    <a:pt x="37" y="19"/>
                    <a:pt x="30" y="17"/>
                    <a:pt x="30" y="19"/>
                  </a:cubicBezTo>
                  <a:cubicBezTo>
                    <a:pt x="30" y="22"/>
                    <a:pt x="24" y="19"/>
                    <a:pt x="22" y="18"/>
                  </a:cubicBezTo>
                  <a:cubicBezTo>
                    <a:pt x="20" y="17"/>
                    <a:pt x="13" y="18"/>
                    <a:pt x="13" y="20"/>
                  </a:cubicBezTo>
                  <a:cubicBezTo>
                    <a:pt x="13" y="20"/>
                    <a:pt x="13" y="21"/>
                    <a:pt x="13" y="22"/>
                  </a:cubicBezTo>
                  <a:cubicBezTo>
                    <a:pt x="14" y="25"/>
                    <a:pt x="14" y="28"/>
                    <a:pt x="13" y="3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4" name="Freeform 88">
              <a:extLst>
                <a:ext uri="{FF2B5EF4-FFF2-40B4-BE49-F238E27FC236}">
                  <a16:creationId xmlns="" xmlns:a16="http://schemas.microsoft.com/office/drawing/2014/main" id="{9745883E-B789-49A2-AC6F-8BC4C10600FB}"/>
                </a:ext>
              </a:extLst>
            </p:cNvPr>
            <p:cNvSpPr>
              <a:spLocks/>
            </p:cNvSpPr>
            <p:nvPr/>
          </p:nvSpPr>
          <p:spPr bwMode="auto">
            <a:xfrm>
              <a:off x="4729162" y="1179513"/>
              <a:ext cx="249238" cy="401638"/>
            </a:xfrm>
            <a:custGeom>
              <a:avLst/>
              <a:gdLst>
                <a:gd name="T0" fmla="*/ 100 w 118"/>
                <a:gd name="T1" fmla="*/ 159 h 189"/>
                <a:gd name="T2" fmla="*/ 117 w 118"/>
                <a:gd name="T3" fmla="*/ 143 h 189"/>
                <a:gd name="T4" fmla="*/ 114 w 118"/>
                <a:gd name="T5" fmla="*/ 134 h 189"/>
                <a:gd name="T6" fmla="*/ 100 w 118"/>
                <a:gd name="T7" fmla="*/ 123 h 189"/>
                <a:gd name="T8" fmla="*/ 107 w 118"/>
                <a:gd name="T9" fmla="*/ 116 h 189"/>
                <a:gd name="T10" fmla="*/ 101 w 118"/>
                <a:gd name="T11" fmla="*/ 110 h 189"/>
                <a:gd name="T12" fmla="*/ 102 w 118"/>
                <a:gd name="T13" fmla="*/ 105 h 189"/>
                <a:gd name="T14" fmla="*/ 97 w 118"/>
                <a:gd name="T15" fmla="*/ 101 h 189"/>
                <a:gd name="T16" fmla="*/ 99 w 118"/>
                <a:gd name="T17" fmla="*/ 98 h 189"/>
                <a:gd name="T18" fmla="*/ 98 w 118"/>
                <a:gd name="T19" fmla="*/ 89 h 189"/>
                <a:gd name="T20" fmla="*/ 101 w 118"/>
                <a:gd name="T21" fmla="*/ 82 h 189"/>
                <a:gd name="T22" fmla="*/ 91 w 118"/>
                <a:gd name="T23" fmla="*/ 65 h 189"/>
                <a:gd name="T24" fmla="*/ 94 w 118"/>
                <a:gd name="T25" fmla="*/ 59 h 189"/>
                <a:gd name="T26" fmla="*/ 101 w 118"/>
                <a:gd name="T27" fmla="*/ 50 h 189"/>
                <a:gd name="T28" fmla="*/ 93 w 118"/>
                <a:gd name="T29" fmla="*/ 42 h 189"/>
                <a:gd name="T30" fmla="*/ 86 w 118"/>
                <a:gd name="T31" fmla="*/ 38 h 189"/>
                <a:gd name="T32" fmla="*/ 84 w 118"/>
                <a:gd name="T33" fmla="*/ 32 h 189"/>
                <a:gd name="T34" fmla="*/ 86 w 118"/>
                <a:gd name="T35" fmla="*/ 26 h 189"/>
                <a:gd name="T36" fmla="*/ 90 w 118"/>
                <a:gd name="T37" fmla="*/ 22 h 189"/>
                <a:gd name="T38" fmla="*/ 93 w 118"/>
                <a:gd name="T39" fmla="*/ 18 h 189"/>
                <a:gd name="T40" fmla="*/ 93 w 118"/>
                <a:gd name="T41" fmla="*/ 12 h 189"/>
                <a:gd name="T42" fmla="*/ 81 w 118"/>
                <a:gd name="T43" fmla="*/ 4 h 189"/>
                <a:gd name="T44" fmla="*/ 72 w 118"/>
                <a:gd name="T45" fmla="*/ 4 h 189"/>
                <a:gd name="T46" fmla="*/ 61 w 118"/>
                <a:gd name="T47" fmla="*/ 7 h 189"/>
                <a:gd name="T48" fmla="*/ 54 w 118"/>
                <a:gd name="T49" fmla="*/ 14 h 189"/>
                <a:gd name="T50" fmla="*/ 52 w 118"/>
                <a:gd name="T51" fmla="*/ 24 h 189"/>
                <a:gd name="T52" fmla="*/ 47 w 118"/>
                <a:gd name="T53" fmla="*/ 30 h 189"/>
                <a:gd name="T54" fmla="*/ 40 w 118"/>
                <a:gd name="T55" fmla="*/ 28 h 189"/>
                <a:gd name="T56" fmla="*/ 32 w 118"/>
                <a:gd name="T57" fmla="*/ 28 h 189"/>
                <a:gd name="T58" fmla="*/ 19 w 118"/>
                <a:gd name="T59" fmla="*/ 27 h 189"/>
                <a:gd name="T60" fmla="*/ 7 w 118"/>
                <a:gd name="T61" fmla="*/ 18 h 189"/>
                <a:gd name="T62" fmla="*/ 0 w 118"/>
                <a:gd name="T63" fmla="*/ 24 h 189"/>
                <a:gd name="T64" fmla="*/ 12 w 118"/>
                <a:gd name="T65" fmla="*/ 33 h 189"/>
                <a:gd name="T66" fmla="*/ 28 w 118"/>
                <a:gd name="T67" fmla="*/ 42 h 189"/>
                <a:gd name="T68" fmla="*/ 29 w 118"/>
                <a:gd name="T69" fmla="*/ 53 h 189"/>
                <a:gd name="T70" fmla="*/ 31 w 118"/>
                <a:gd name="T71" fmla="*/ 63 h 189"/>
                <a:gd name="T72" fmla="*/ 31 w 118"/>
                <a:gd name="T73" fmla="*/ 73 h 189"/>
                <a:gd name="T74" fmla="*/ 33 w 118"/>
                <a:gd name="T75" fmla="*/ 79 h 189"/>
                <a:gd name="T76" fmla="*/ 34 w 118"/>
                <a:gd name="T77" fmla="*/ 84 h 189"/>
                <a:gd name="T78" fmla="*/ 44 w 118"/>
                <a:gd name="T79" fmla="*/ 88 h 189"/>
                <a:gd name="T80" fmla="*/ 48 w 118"/>
                <a:gd name="T81" fmla="*/ 97 h 189"/>
                <a:gd name="T82" fmla="*/ 46 w 118"/>
                <a:gd name="T83" fmla="*/ 101 h 189"/>
                <a:gd name="T84" fmla="*/ 39 w 118"/>
                <a:gd name="T85" fmla="*/ 106 h 189"/>
                <a:gd name="T86" fmla="*/ 28 w 118"/>
                <a:gd name="T87" fmla="*/ 117 h 189"/>
                <a:gd name="T88" fmla="*/ 21 w 118"/>
                <a:gd name="T89" fmla="*/ 122 h 189"/>
                <a:gd name="T90" fmla="*/ 15 w 118"/>
                <a:gd name="T91" fmla="*/ 128 h 189"/>
                <a:gd name="T92" fmla="*/ 7 w 118"/>
                <a:gd name="T93" fmla="*/ 132 h 189"/>
                <a:gd name="T94" fmla="*/ 2 w 118"/>
                <a:gd name="T95" fmla="*/ 139 h 189"/>
                <a:gd name="T96" fmla="*/ 3 w 118"/>
                <a:gd name="T97" fmla="*/ 146 h 189"/>
                <a:gd name="T98" fmla="*/ 4 w 118"/>
                <a:gd name="T99" fmla="*/ 154 h 189"/>
                <a:gd name="T100" fmla="*/ 6 w 118"/>
                <a:gd name="T101" fmla="*/ 166 h 189"/>
                <a:gd name="T102" fmla="*/ 3 w 118"/>
                <a:gd name="T103" fmla="*/ 178 h 189"/>
                <a:gd name="T104" fmla="*/ 13 w 118"/>
                <a:gd name="T105" fmla="*/ 182 h 189"/>
                <a:gd name="T106" fmla="*/ 20 w 118"/>
                <a:gd name="T107" fmla="*/ 186 h 189"/>
                <a:gd name="T108" fmla="*/ 33 w 118"/>
                <a:gd name="T109" fmla="*/ 189 h 189"/>
                <a:gd name="T110" fmla="*/ 68 w 118"/>
                <a:gd name="T111" fmla="*/ 181 h 189"/>
                <a:gd name="T112" fmla="*/ 78 w 118"/>
                <a:gd name="T113" fmla="*/ 179 h 189"/>
                <a:gd name="T114" fmla="*/ 83 w 118"/>
                <a:gd name="T115" fmla="*/ 173 h 189"/>
                <a:gd name="T116" fmla="*/ 100 w 118"/>
                <a:gd name="T117" fmla="*/ 15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189">
                  <a:moveTo>
                    <a:pt x="100" y="159"/>
                  </a:moveTo>
                  <a:cubicBezTo>
                    <a:pt x="103" y="153"/>
                    <a:pt x="115" y="148"/>
                    <a:pt x="117" y="143"/>
                  </a:cubicBezTo>
                  <a:cubicBezTo>
                    <a:pt x="118" y="140"/>
                    <a:pt x="118" y="139"/>
                    <a:pt x="114" y="134"/>
                  </a:cubicBezTo>
                  <a:cubicBezTo>
                    <a:pt x="110" y="129"/>
                    <a:pt x="100" y="125"/>
                    <a:pt x="100" y="123"/>
                  </a:cubicBezTo>
                  <a:cubicBezTo>
                    <a:pt x="99" y="120"/>
                    <a:pt x="107" y="120"/>
                    <a:pt x="107" y="116"/>
                  </a:cubicBezTo>
                  <a:cubicBezTo>
                    <a:pt x="106" y="113"/>
                    <a:pt x="102" y="113"/>
                    <a:pt x="101" y="110"/>
                  </a:cubicBezTo>
                  <a:cubicBezTo>
                    <a:pt x="99" y="108"/>
                    <a:pt x="103" y="106"/>
                    <a:pt x="102" y="105"/>
                  </a:cubicBezTo>
                  <a:cubicBezTo>
                    <a:pt x="102" y="103"/>
                    <a:pt x="97" y="103"/>
                    <a:pt x="97" y="101"/>
                  </a:cubicBezTo>
                  <a:cubicBezTo>
                    <a:pt x="96" y="99"/>
                    <a:pt x="100" y="100"/>
                    <a:pt x="99" y="98"/>
                  </a:cubicBezTo>
                  <a:cubicBezTo>
                    <a:pt x="99" y="96"/>
                    <a:pt x="95" y="92"/>
                    <a:pt x="98" y="89"/>
                  </a:cubicBezTo>
                  <a:cubicBezTo>
                    <a:pt x="100" y="86"/>
                    <a:pt x="105" y="89"/>
                    <a:pt x="101" y="82"/>
                  </a:cubicBezTo>
                  <a:cubicBezTo>
                    <a:pt x="98" y="76"/>
                    <a:pt x="92" y="67"/>
                    <a:pt x="91" y="65"/>
                  </a:cubicBezTo>
                  <a:cubicBezTo>
                    <a:pt x="89" y="63"/>
                    <a:pt x="92" y="60"/>
                    <a:pt x="94" y="59"/>
                  </a:cubicBezTo>
                  <a:cubicBezTo>
                    <a:pt x="96" y="57"/>
                    <a:pt x="101" y="52"/>
                    <a:pt x="101" y="50"/>
                  </a:cubicBezTo>
                  <a:cubicBezTo>
                    <a:pt x="101" y="48"/>
                    <a:pt x="95" y="43"/>
                    <a:pt x="93" y="42"/>
                  </a:cubicBezTo>
                  <a:cubicBezTo>
                    <a:pt x="91" y="41"/>
                    <a:pt x="88" y="41"/>
                    <a:pt x="86" y="38"/>
                  </a:cubicBezTo>
                  <a:cubicBezTo>
                    <a:pt x="84" y="35"/>
                    <a:pt x="83" y="34"/>
                    <a:pt x="84" y="32"/>
                  </a:cubicBezTo>
                  <a:cubicBezTo>
                    <a:pt x="86" y="30"/>
                    <a:pt x="86" y="28"/>
                    <a:pt x="86" y="26"/>
                  </a:cubicBezTo>
                  <a:cubicBezTo>
                    <a:pt x="86" y="24"/>
                    <a:pt x="90" y="25"/>
                    <a:pt x="90" y="22"/>
                  </a:cubicBezTo>
                  <a:cubicBezTo>
                    <a:pt x="91" y="21"/>
                    <a:pt x="92" y="19"/>
                    <a:pt x="93" y="18"/>
                  </a:cubicBezTo>
                  <a:cubicBezTo>
                    <a:pt x="93" y="16"/>
                    <a:pt x="93" y="13"/>
                    <a:pt x="93" y="12"/>
                  </a:cubicBezTo>
                  <a:cubicBezTo>
                    <a:pt x="92" y="9"/>
                    <a:pt x="83" y="8"/>
                    <a:pt x="81" y="4"/>
                  </a:cubicBezTo>
                  <a:cubicBezTo>
                    <a:pt x="79" y="0"/>
                    <a:pt x="74" y="2"/>
                    <a:pt x="72" y="4"/>
                  </a:cubicBezTo>
                  <a:cubicBezTo>
                    <a:pt x="70" y="6"/>
                    <a:pt x="61" y="3"/>
                    <a:pt x="61" y="7"/>
                  </a:cubicBezTo>
                  <a:cubicBezTo>
                    <a:pt x="61" y="10"/>
                    <a:pt x="54" y="10"/>
                    <a:pt x="54" y="14"/>
                  </a:cubicBezTo>
                  <a:cubicBezTo>
                    <a:pt x="54" y="18"/>
                    <a:pt x="57" y="24"/>
                    <a:pt x="52" y="24"/>
                  </a:cubicBezTo>
                  <a:cubicBezTo>
                    <a:pt x="46" y="23"/>
                    <a:pt x="50" y="26"/>
                    <a:pt x="47" y="30"/>
                  </a:cubicBezTo>
                  <a:cubicBezTo>
                    <a:pt x="44" y="34"/>
                    <a:pt x="44" y="27"/>
                    <a:pt x="40" y="28"/>
                  </a:cubicBezTo>
                  <a:cubicBezTo>
                    <a:pt x="37" y="30"/>
                    <a:pt x="33" y="25"/>
                    <a:pt x="32" y="28"/>
                  </a:cubicBezTo>
                  <a:cubicBezTo>
                    <a:pt x="30" y="31"/>
                    <a:pt x="25" y="28"/>
                    <a:pt x="19" y="27"/>
                  </a:cubicBezTo>
                  <a:cubicBezTo>
                    <a:pt x="14" y="26"/>
                    <a:pt x="11" y="19"/>
                    <a:pt x="7" y="18"/>
                  </a:cubicBezTo>
                  <a:cubicBezTo>
                    <a:pt x="4" y="18"/>
                    <a:pt x="1" y="20"/>
                    <a:pt x="0" y="24"/>
                  </a:cubicBezTo>
                  <a:cubicBezTo>
                    <a:pt x="4" y="26"/>
                    <a:pt x="7" y="30"/>
                    <a:pt x="12" y="33"/>
                  </a:cubicBezTo>
                  <a:cubicBezTo>
                    <a:pt x="18" y="35"/>
                    <a:pt x="29" y="39"/>
                    <a:pt x="28" y="42"/>
                  </a:cubicBezTo>
                  <a:cubicBezTo>
                    <a:pt x="28" y="46"/>
                    <a:pt x="26" y="52"/>
                    <a:pt x="29" y="53"/>
                  </a:cubicBezTo>
                  <a:cubicBezTo>
                    <a:pt x="31" y="55"/>
                    <a:pt x="28" y="62"/>
                    <a:pt x="31" y="63"/>
                  </a:cubicBezTo>
                  <a:cubicBezTo>
                    <a:pt x="34" y="65"/>
                    <a:pt x="33" y="73"/>
                    <a:pt x="31" y="73"/>
                  </a:cubicBezTo>
                  <a:cubicBezTo>
                    <a:pt x="28" y="73"/>
                    <a:pt x="31" y="77"/>
                    <a:pt x="33" y="79"/>
                  </a:cubicBezTo>
                  <a:cubicBezTo>
                    <a:pt x="34" y="80"/>
                    <a:pt x="34" y="82"/>
                    <a:pt x="34" y="84"/>
                  </a:cubicBezTo>
                  <a:cubicBezTo>
                    <a:pt x="38" y="85"/>
                    <a:pt x="41" y="87"/>
                    <a:pt x="44" y="88"/>
                  </a:cubicBezTo>
                  <a:cubicBezTo>
                    <a:pt x="48" y="90"/>
                    <a:pt x="47" y="93"/>
                    <a:pt x="48" y="97"/>
                  </a:cubicBezTo>
                  <a:cubicBezTo>
                    <a:pt x="48" y="100"/>
                    <a:pt x="48" y="102"/>
                    <a:pt x="46" y="101"/>
                  </a:cubicBezTo>
                  <a:cubicBezTo>
                    <a:pt x="43" y="99"/>
                    <a:pt x="41" y="101"/>
                    <a:pt x="39" y="106"/>
                  </a:cubicBezTo>
                  <a:cubicBezTo>
                    <a:pt x="38" y="111"/>
                    <a:pt x="32" y="117"/>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2"/>
                    <a:pt x="4" y="154"/>
                  </a:cubicBezTo>
                  <a:cubicBezTo>
                    <a:pt x="5" y="156"/>
                    <a:pt x="8" y="161"/>
                    <a:pt x="6" y="166"/>
                  </a:cubicBezTo>
                  <a:cubicBezTo>
                    <a:pt x="3" y="172"/>
                    <a:pt x="1" y="179"/>
                    <a:pt x="3" y="178"/>
                  </a:cubicBezTo>
                  <a:cubicBezTo>
                    <a:pt x="5" y="177"/>
                    <a:pt x="10" y="183"/>
                    <a:pt x="13" y="182"/>
                  </a:cubicBezTo>
                  <a:cubicBezTo>
                    <a:pt x="17" y="182"/>
                    <a:pt x="17" y="187"/>
                    <a:pt x="20" y="186"/>
                  </a:cubicBezTo>
                  <a:cubicBezTo>
                    <a:pt x="23" y="185"/>
                    <a:pt x="23" y="189"/>
                    <a:pt x="33" y="189"/>
                  </a:cubicBezTo>
                  <a:cubicBezTo>
                    <a:pt x="42" y="188"/>
                    <a:pt x="60" y="181"/>
                    <a:pt x="68" y="181"/>
                  </a:cubicBezTo>
                  <a:cubicBezTo>
                    <a:pt x="72" y="181"/>
                    <a:pt x="75" y="180"/>
                    <a:pt x="78" y="179"/>
                  </a:cubicBezTo>
                  <a:cubicBezTo>
                    <a:pt x="79" y="177"/>
                    <a:pt x="81" y="175"/>
                    <a:pt x="83" y="173"/>
                  </a:cubicBezTo>
                  <a:cubicBezTo>
                    <a:pt x="88" y="168"/>
                    <a:pt x="98" y="165"/>
                    <a:pt x="100" y="15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5" name="Freeform 89">
              <a:extLst>
                <a:ext uri="{FF2B5EF4-FFF2-40B4-BE49-F238E27FC236}">
                  <a16:creationId xmlns="" xmlns:a16="http://schemas.microsoft.com/office/drawing/2014/main" id="{E3F84A87-FDDC-44B6-A417-915A923C26E3}"/>
                </a:ext>
              </a:extLst>
            </p:cNvPr>
            <p:cNvSpPr>
              <a:spLocks/>
            </p:cNvSpPr>
            <p:nvPr/>
          </p:nvSpPr>
          <p:spPr bwMode="auto">
            <a:xfrm>
              <a:off x="5048250" y="2432051"/>
              <a:ext cx="504825" cy="404813"/>
            </a:xfrm>
            <a:custGeom>
              <a:avLst/>
              <a:gdLst>
                <a:gd name="T0" fmla="*/ 142 w 238"/>
                <a:gd name="T1" fmla="*/ 40 h 191"/>
                <a:gd name="T2" fmla="*/ 122 w 238"/>
                <a:gd name="T3" fmla="*/ 38 h 191"/>
                <a:gd name="T4" fmla="*/ 109 w 238"/>
                <a:gd name="T5" fmla="*/ 34 h 191"/>
                <a:gd name="T6" fmla="*/ 82 w 238"/>
                <a:gd name="T7" fmla="*/ 14 h 191"/>
                <a:gd name="T8" fmla="*/ 59 w 238"/>
                <a:gd name="T9" fmla="*/ 1 h 191"/>
                <a:gd name="T10" fmla="*/ 50 w 238"/>
                <a:gd name="T11" fmla="*/ 1 h 191"/>
                <a:gd name="T12" fmla="*/ 38 w 238"/>
                <a:gd name="T13" fmla="*/ 4 h 191"/>
                <a:gd name="T14" fmla="*/ 27 w 238"/>
                <a:gd name="T15" fmla="*/ 11 h 191"/>
                <a:gd name="T16" fmla="*/ 36 w 238"/>
                <a:gd name="T17" fmla="*/ 21 h 191"/>
                <a:gd name="T18" fmla="*/ 29 w 238"/>
                <a:gd name="T19" fmla="*/ 26 h 191"/>
                <a:gd name="T20" fmla="*/ 22 w 238"/>
                <a:gd name="T21" fmla="*/ 30 h 191"/>
                <a:gd name="T22" fmla="*/ 13 w 238"/>
                <a:gd name="T23" fmla="*/ 36 h 191"/>
                <a:gd name="T24" fmla="*/ 2 w 238"/>
                <a:gd name="T25" fmla="*/ 31 h 191"/>
                <a:gd name="T26" fmla="*/ 1 w 238"/>
                <a:gd name="T27" fmla="*/ 35 h 191"/>
                <a:gd name="T28" fmla="*/ 0 w 238"/>
                <a:gd name="T29" fmla="*/ 38 h 191"/>
                <a:gd name="T30" fmla="*/ 2 w 238"/>
                <a:gd name="T31" fmla="*/ 50 h 191"/>
                <a:gd name="T32" fmla="*/ 11 w 238"/>
                <a:gd name="T33" fmla="*/ 62 h 191"/>
                <a:gd name="T34" fmla="*/ 28 w 238"/>
                <a:gd name="T35" fmla="*/ 87 h 191"/>
                <a:gd name="T36" fmla="*/ 36 w 238"/>
                <a:gd name="T37" fmla="*/ 99 h 191"/>
                <a:gd name="T38" fmla="*/ 47 w 238"/>
                <a:gd name="T39" fmla="*/ 112 h 191"/>
                <a:gd name="T40" fmla="*/ 49 w 238"/>
                <a:gd name="T41" fmla="*/ 125 h 191"/>
                <a:gd name="T42" fmla="*/ 59 w 238"/>
                <a:gd name="T43" fmla="*/ 144 h 191"/>
                <a:gd name="T44" fmla="*/ 72 w 238"/>
                <a:gd name="T45" fmla="*/ 158 h 191"/>
                <a:gd name="T46" fmla="*/ 82 w 238"/>
                <a:gd name="T47" fmla="*/ 176 h 191"/>
                <a:gd name="T48" fmla="*/ 86 w 238"/>
                <a:gd name="T49" fmla="*/ 184 h 191"/>
                <a:gd name="T50" fmla="*/ 89 w 238"/>
                <a:gd name="T51" fmla="*/ 191 h 191"/>
                <a:gd name="T52" fmla="*/ 95 w 238"/>
                <a:gd name="T53" fmla="*/ 188 h 191"/>
                <a:gd name="T54" fmla="*/ 94 w 238"/>
                <a:gd name="T55" fmla="*/ 182 h 191"/>
                <a:gd name="T56" fmla="*/ 99 w 238"/>
                <a:gd name="T57" fmla="*/ 178 h 191"/>
                <a:gd name="T58" fmla="*/ 107 w 238"/>
                <a:gd name="T59" fmla="*/ 179 h 191"/>
                <a:gd name="T60" fmla="*/ 121 w 238"/>
                <a:gd name="T61" fmla="*/ 180 h 191"/>
                <a:gd name="T62" fmla="*/ 137 w 238"/>
                <a:gd name="T63" fmla="*/ 183 h 191"/>
                <a:gd name="T64" fmla="*/ 145 w 238"/>
                <a:gd name="T65" fmla="*/ 180 h 191"/>
                <a:gd name="T66" fmla="*/ 162 w 238"/>
                <a:gd name="T67" fmla="*/ 165 h 191"/>
                <a:gd name="T68" fmla="*/ 184 w 238"/>
                <a:gd name="T69" fmla="*/ 163 h 191"/>
                <a:gd name="T70" fmla="*/ 230 w 238"/>
                <a:gd name="T71" fmla="*/ 149 h 191"/>
                <a:gd name="T72" fmla="*/ 238 w 238"/>
                <a:gd name="T73" fmla="*/ 125 h 191"/>
                <a:gd name="T74" fmla="*/ 232 w 238"/>
                <a:gd name="T75" fmla="*/ 117 h 191"/>
                <a:gd name="T76" fmla="*/ 203 w 238"/>
                <a:gd name="T77" fmla="*/ 114 h 191"/>
                <a:gd name="T78" fmla="*/ 195 w 238"/>
                <a:gd name="T79" fmla="*/ 102 h 191"/>
                <a:gd name="T80" fmla="*/ 190 w 238"/>
                <a:gd name="T81" fmla="*/ 95 h 191"/>
                <a:gd name="T82" fmla="*/ 181 w 238"/>
                <a:gd name="T83" fmla="*/ 88 h 191"/>
                <a:gd name="T84" fmla="*/ 175 w 238"/>
                <a:gd name="T85" fmla="*/ 76 h 191"/>
                <a:gd name="T86" fmla="*/ 170 w 238"/>
                <a:gd name="T87" fmla="*/ 64 h 191"/>
                <a:gd name="T88" fmla="*/ 158 w 238"/>
                <a:gd name="T89" fmla="*/ 50 h 191"/>
                <a:gd name="T90" fmla="*/ 157 w 238"/>
                <a:gd name="T91" fmla="*/ 46 h 191"/>
                <a:gd name="T92" fmla="*/ 148 w 238"/>
                <a:gd name="T93" fmla="*/ 45 h 191"/>
                <a:gd name="T94" fmla="*/ 142 w 238"/>
                <a:gd name="T95" fmla="*/ 4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191">
                  <a:moveTo>
                    <a:pt x="142" y="40"/>
                  </a:moveTo>
                  <a:cubicBezTo>
                    <a:pt x="142" y="40"/>
                    <a:pt x="125" y="38"/>
                    <a:pt x="122" y="38"/>
                  </a:cubicBezTo>
                  <a:cubicBezTo>
                    <a:pt x="119" y="38"/>
                    <a:pt x="113" y="37"/>
                    <a:pt x="109" y="34"/>
                  </a:cubicBezTo>
                  <a:cubicBezTo>
                    <a:pt x="105" y="30"/>
                    <a:pt x="85" y="15"/>
                    <a:pt x="82" y="14"/>
                  </a:cubicBezTo>
                  <a:cubicBezTo>
                    <a:pt x="78" y="12"/>
                    <a:pt x="63" y="1"/>
                    <a:pt x="59" y="1"/>
                  </a:cubicBezTo>
                  <a:cubicBezTo>
                    <a:pt x="55" y="0"/>
                    <a:pt x="55" y="1"/>
                    <a:pt x="50" y="1"/>
                  </a:cubicBezTo>
                  <a:cubicBezTo>
                    <a:pt x="45" y="1"/>
                    <a:pt x="47" y="4"/>
                    <a:pt x="38" y="4"/>
                  </a:cubicBezTo>
                  <a:cubicBezTo>
                    <a:pt x="30" y="5"/>
                    <a:pt x="25" y="10"/>
                    <a:pt x="27" y="11"/>
                  </a:cubicBezTo>
                  <a:cubicBezTo>
                    <a:pt x="30" y="12"/>
                    <a:pt x="38" y="20"/>
                    <a:pt x="36" y="21"/>
                  </a:cubicBezTo>
                  <a:cubicBezTo>
                    <a:pt x="33" y="22"/>
                    <a:pt x="33" y="26"/>
                    <a:pt x="29" y="26"/>
                  </a:cubicBezTo>
                  <a:cubicBezTo>
                    <a:pt x="26" y="26"/>
                    <a:pt x="22" y="27"/>
                    <a:pt x="22" y="30"/>
                  </a:cubicBezTo>
                  <a:cubicBezTo>
                    <a:pt x="22" y="32"/>
                    <a:pt x="17" y="37"/>
                    <a:pt x="13" y="36"/>
                  </a:cubicBezTo>
                  <a:cubicBezTo>
                    <a:pt x="11" y="36"/>
                    <a:pt x="6" y="33"/>
                    <a:pt x="2" y="31"/>
                  </a:cubicBezTo>
                  <a:cubicBezTo>
                    <a:pt x="1" y="35"/>
                    <a:pt x="1" y="35"/>
                    <a:pt x="1" y="35"/>
                  </a:cubicBezTo>
                  <a:cubicBezTo>
                    <a:pt x="0" y="38"/>
                    <a:pt x="0" y="38"/>
                    <a:pt x="0" y="38"/>
                  </a:cubicBezTo>
                  <a:cubicBezTo>
                    <a:pt x="1" y="40"/>
                    <a:pt x="0" y="50"/>
                    <a:pt x="2" y="50"/>
                  </a:cubicBezTo>
                  <a:cubicBezTo>
                    <a:pt x="5" y="51"/>
                    <a:pt x="6" y="56"/>
                    <a:pt x="11" y="62"/>
                  </a:cubicBezTo>
                  <a:cubicBezTo>
                    <a:pt x="17" y="67"/>
                    <a:pt x="28" y="83"/>
                    <a:pt x="28" y="87"/>
                  </a:cubicBezTo>
                  <a:cubicBezTo>
                    <a:pt x="28" y="91"/>
                    <a:pt x="30" y="95"/>
                    <a:pt x="36" y="99"/>
                  </a:cubicBezTo>
                  <a:cubicBezTo>
                    <a:pt x="43" y="104"/>
                    <a:pt x="43" y="109"/>
                    <a:pt x="47" y="112"/>
                  </a:cubicBezTo>
                  <a:cubicBezTo>
                    <a:pt x="50" y="115"/>
                    <a:pt x="49" y="118"/>
                    <a:pt x="49" y="125"/>
                  </a:cubicBezTo>
                  <a:cubicBezTo>
                    <a:pt x="50" y="131"/>
                    <a:pt x="53" y="140"/>
                    <a:pt x="59" y="144"/>
                  </a:cubicBezTo>
                  <a:cubicBezTo>
                    <a:pt x="65" y="147"/>
                    <a:pt x="69" y="151"/>
                    <a:pt x="72" y="158"/>
                  </a:cubicBezTo>
                  <a:cubicBezTo>
                    <a:pt x="74" y="166"/>
                    <a:pt x="78" y="172"/>
                    <a:pt x="82" y="176"/>
                  </a:cubicBezTo>
                  <a:cubicBezTo>
                    <a:pt x="86" y="179"/>
                    <a:pt x="84" y="181"/>
                    <a:pt x="86" y="184"/>
                  </a:cubicBezTo>
                  <a:cubicBezTo>
                    <a:pt x="87" y="186"/>
                    <a:pt x="88" y="188"/>
                    <a:pt x="89" y="191"/>
                  </a:cubicBezTo>
                  <a:cubicBezTo>
                    <a:pt x="92" y="189"/>
                    <a:pt x="94" y="188"/>
                    <a:pt x="95" y="188"/>
                  </a:cubicBezTo>
                  <a:cubicBezTo>
                    <a:pt x="95" y="187"/>
                    <a:pt x="93" y="183"/>
                    <a:pt x="94" y="182"/>
                  </a:cubicBezTo>
                  <a:cubicBezTo>
                    <a:pt x="95" y="181"/>
                    <a:pt x="97" y="178"/>
                    <a:pt x="99" y="178"/>
                  </a:cubicBezTo>
                  <a:cubicBezTo>
                    <a:pt x="101" y="177"/>
                    <a:pt x="103" y="180"/>
                    <a:pt x="107" y="179"/>
                  </a:cubicBezTo>
                  <a:cubicBezTo>
                    <a:pt x="112" y="178"/>
                    <a:pt x="120" y="179"/>
                    <a:pt x="121" y="180"/>
                  </a:cubicBezTo>
                  <a:cubicBezTo>
                    <a:pt x="122" y="181"/>
                    <a:pt x="134" y="181"/>
                    <a:pt x="137" y="183"/>
                  </a:cubicBezTo>
                  <a:cubicBezTo>
                    <a:pt x="140" y="185"/>
                    <a:pt x="143" y="184"/>
                    <a:pt x="145" y="180"/>
                  </a:cubicBezTo>
                  <a:cubicBezTo>
                    <a:pt x="147" y="175"/>
                    <a:pt x="160" y="166"/>
                    <a:pt x="162" y="165"/>
                  </a:cubicBezTo>
                  <a:cubicBezTo>
                    <a:pt x="164" y="164"/>
                    <a:pt x="179" y="165"/>
                    <a:pt x="184" y="163"/>
                  </a:cubicBezTo>
                  <a:cubicBezTo>
                    <a:pt x="190" y="162"/>
                    <a:pt x="228" y="150"/>
                    <a:pt x="230" y="149"/>
                  </a:cubicBezTo>
                  <a:cubicBezTo>
                    <a:pt x="231" y="147"/>
                    <a:pt x="238" y="127"/>
                    <a:pt x="238" y="125"/>
                  </a:cubicBezTo>
                  <a:cubicBezTo>
                    <a:pt x="238" y="123"/>
                    <a:pt x="235" y="117"/>
                    <a:pt x="232" y="117"/>
                  </a:cubicBezTo>
                  <a:cubicBezTo>
                    <a:pt x="229" y="117"/>
                    <a:pt x="205" y="115"/>
                    <a:pt x="203" y="114"/>
                  </a:cubicBezTo>
                  <a:cubicBezTo>
                    <a:pt x="202" y="113"/>
                    <a:pt x="196" y="108"/>
                    <a:pt x="195" y="102"/>
                  </a:cubicBezTo>
                  <a:cubicBezTo>
                    <a:pt x="193" y="100"/>
                    <a:pt x="191" y="97"/>
                    <a:pt x="190" y="95"/>
                  </a:cubicBezTo>
                  <a:cubicBezTo>
                    <a:pt x="188" y="95"/>
                    <a:pt x="183" y="94"/>
                    <a:pt x="181" y="88"/>
                  </a:cubicBezTo>
                  <a:cubicBezTo>
                    <a:pt x="179" y="87"/>
                    <a:pt x="173" y="78"/>
                    <a:pt x="175" y="76"/>
                  </a:cubicBezTo>
                  <a:cubicBezTo>
                    <a:pt x="177" y="73"/>
                    <a:pt x="174" y="67"/>
                    <a:pt x="170" y="64"/>
                  </a:cubicBezTo>
                  <a:cubicBezTo>
                    <a:pt x="166" y="60"/>
                    <a:pt x="159" y="54"/>
                    <a:pt x="158" y="50"/>
                  </a:cubicBezTo>
                  <a:cubicBezTo>
                    <a:pt x="158" y="49"/>
                    <a:pt x="158" y="48"/>
                    <a:pt x="157" y="46"/>
                  </a:cubicBezTo>
                  <a:cubicBezTo>
                    <a:pt x="148" y="45"/>
                    <a:pt x="148" y="45"/>
                    <a:pt x="148" y="45"/>
                  </a:cubicBezTo>
                  <a:lnTo>
                    <a:pt x="142" y="40"/>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6" name="Freeform 90">
              <a:extLst>
                <a:ext uri="{FF2B5EF4-FFF2-40B4-BE49-F238E27FC236}">
                  <a16:creationId xmlns="" xmlns:a16="http://schemas.microsoft.com/office/drawing/2014/main" id="{4222CC0A-F3FC-4BFA-8B2C-C0DA5CD3B483}"/>
                </a:ext>
              </a:extLst>
            </p:cNvPr>
            <p:cNvSpPr>
              <a:spLocks/>
            </p:cNvSpPr>
            <p:nvPr/>
          </p:nvSpPr>
          <p:spPr bwMode="auto">
            <a:xfrm>
              <a:off x="5461000" y="2617788"/>
              <a:ext cx="193675" cy="214313"/>
            </a:xfrm>
            <a:custGeom>
              <a:avLst/>
              <a:gdLst>
                <a:gd name="T0" fmla="*/ 45 w 91"/>
                <a:gd name="T1" fmla="*/ 2 h 101"/>
                <a:gd name="T2" fmla="*/ 45 w 91"/>
                <a:gd name="T3" fmla="*/ 11 h 101"/>
                <a:gd name="T4" fmla="*/ 38 w 91"/>
                <a:gd name="T5" fmla="*/ 20 h 101"/>
                <a:gd name="T6" fmla="*/ 35 w 91"/>
                <a:gd name="T7" fmla="*/ 29 h 101"/>
                <a:gd name="T8" fmla="*/ 37 w 91"/>
                <a:gd name="T9" fmla="*/ 29 h 101"/>
                <a:gd name="T10" fmla="*/ 43 w 91"/>
                <a:gd name="T11" fmla="*/ 37 h 101"/>
                <a:gd name="T12" fmla="*/ 35 w 91"/>
                <a:gd name="T13" fmla="*/ 61 h 101"/>
                <a:gd name="T14" fmla="*/ 0 w 91"/>
                <a:gd name="T15" fmla="*/ 72 h 101"/>
                <a:gd name="T16" fmla="*/ 14 w 91"/>
                <a:gd name="T17" fmla="*/ 101 h 101"/>
                <a:gd name="T18" fmla="*/ 17 w 91"/>
                <a:gd name="T19" fmla="*/ 99 h 101"/>
                <a:gd name="T20" fmla="*/ 35 w 91"/>
                <a:gd name="T21" fmla="*/ 96 h 101"/>
                <a:gd name="T22" fmla="*/ 40 w 91"/>
                <a:gd name="T23" fmla="*/ 87 h 101"/>
                <a:gd name="T24" fmla="*/ 52 w 91"/>
                <a:gd name="T25" fmla="*/ 85 h 101"/>
                <a:gd name="T26" fmla="*/ 59 w 91"/>
                <a:gd name="T27" fmla="*/ 75 h 101"/>
                <a:gd name="T28" fmla="*/ 67 w 91"/>
                <a:gd name="T29" fmla="*/ 71 h 101"/>
                <a:gd name="T30" fmla="*/ 70 w 91"/>
                <a:gd name="T31" fmla="*/ 56 h 101"/>
                <a:gd name="T32" fmla="*/ 80 w 91"/>
                <a:gd name="T33" fmla="*/ 50 h 101"/>
                <a:gd name="T34" fmla="*/ 89 w 91"/>
                <a:gd name="T35" fmla="*/ 37 h 101"/>
                <a:gd name="T36" fmla="*/ 88 w 91"/>
                <a:gd name="T37" fmla="*/ 31 h 101"/>
                <a:gd name="T38" fmla="*/ 79 w 91"/>
                <a:gd name="T39" fmla="*/ 19 h 101"/>
                <a:gd name="T40" fmla="*/ 60 w 91"/>
                <a:gd name="T41" fmla="*/ 12 h 101"/>
                <a:gd name="T42" fmla="*/ 54 w 91"/>
                <a:gd name="T43" fmla="*/ 0 h 101"/>
                <a:gd name="T44" fmla="*/ 50 w 91"/>
                <a:gd name="T45" fmla="*/ 2 h 101"/>
                <a:gd name="T46" fmla="*/ 45 w 91"/>
                <a:gd name="T4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01">
                  <a:moveTo>
                    <a:pt x="45" y="2"/>
                  </a:moveTo>
                  <a:cubicBezTo>
                    <a:pt x="45" y="11"/>
                    <a:pt x="45" y="11"/>
                    <a:pt x="45" y="11"/>
                  </a:cubicBezTo>
                  <a:cubicBezTo>
                    <a:pt x="38" y="20"/>
                    <a:pt x="38" y="20"/>
                    <a:pt x="38" y="20"/>
                  </a:cubicBezTo>
                  <a:cubicBezTo>
                    <a:pt x="35" y="29"/>
                    <a:pt x="35" y="29"/>
                    <a:pt x="35" y="29"/>
                  </a:cubicBezTo>
                  <a:cubicBezTo>
                    <a:pt x="36" y="29"/>
                    <a:pt x="36" y="29"/>
                    <a:pt x="37" y="29"/>
                  </a:cubicBezTo>
                  <a:cubicBezTo>
                    <a:pt x="40" y="29"/>
                    <a:pt x="43" y="35"/>
                    <a:pt x="43" y="37"/>
                  </a:cubicBezTo>
                  <a:cubicBezTo>
                    <a:pt x="43" y="39"/>
                    <a:pt x="36" y="59"/>
                    <a:pt x="35" y="61"/>
                  </a:cubicBezTo>
                  <a:cubicBezTo>
                    <a:pt x="34" y="62"/>
                    <a:pt x="14" y="68"/>
                    <a:pt x="0" y="72"/>
                  </a:cubicBezTo>
                  <a:cubicBezTo>
                    <a:pt x="3" y="78"/>
                    <a:pt x="9" y="90"/>
                    <a:pt x="14" y="101"/>
                  </a:cubicBezTo>
                  <a:cubicBezTo>
                    <a:pt x="15" y="100"/>
                    <a:pt x="16" y="100"/>
                    <a:pt x="17" y="99"/>
                  </a:cubicBezTo>
                  <a:cubicBezTo>
                    <a:pt x="23" y="96"/>
                    <a:pt x="31" y="98"/>
                    <a:pt x="35" y="96"/>
                  </a:cubicBezTo>
                  <a:cubicBezTo>
                    <a:pt x="40" y="95"/>
                    <a:pt x="36" y="91"/>
                    <a:pt x="40" y="87"/>
                  </a:cubicBezTo>
                  <a:cubicBezTo>
                    <a:pt x="44" y="84"/>
                    <a:pt x="50" y="87"/>
                    <a:pt x="52" y="85"/>
                  </a:cubicBezTo>
                  <a:cubicBezTo>
                    <a:pt x="54" y="84"/>
                    <a:pt x="56" y="77"/>
                    <a:pt x="59" y="75"/>
                  </a:cubicBezTo>
                  <a:cubicBezTo>
                    <a:pt x="63" y="74"/>
                    <a:pt x="67" y="75"/>
                    <a:pt x="67" y="71"/>
                  </a:cubicBezTo>
                  <a:cubicBezTo>
                    <a:pt x="66" y="68"/>
                    <a:pt x="67" y="57"/>
                    <a:pt x="70" y="56"/>
                  </a:cubicBezTo>
                  <a:cubicBezTo>
                    <a:pt x="74" y="56"/>
                    <a:pt x="79" y="52"/>
                    <a:pt x="80" y="50"/>
                  </a:cubicBezTo>
                  <a:cubicBezTo>
                    <a:pt x="80" y="48"/>
                    <a:pt x="87" y="40"/>
                    <a:pt x="89" y="37"/>
                  </a:cubicBezTo>
                  <a:cubicBezTo>
                    <a:pt x="91" y="33"/>
                    <a:pt x="91" y="31"/>
                    <a:pt x="88" y="31"/>
                  </a:cubicBezTo>
                  <a:cubicBezTo>
                    <a:pt x="85" y="30"/>
                    <a:pt x="80" y="21"/>
                    <a:pt x="79" y="19"/>
                  </a:cubicBezTo>
                  <a:cubicBezTo>
                    <a:pt x="77" y="16"/>
                    <a:pt x="68" y="18"/>
                    <a:pt x="60" y="12"/>
                  </a:cubicBezTo>
                  <a:cubicBezTo>
                    <a:pt x="57" y="9"/>
                    <a:pt x="55" y="5"/>
                    <a:pt x="54" y="0"/>
                  </a:cubicBezTo>
                  <a:cubicBezTo>
                    <a:pt x="50" y="2"/>
                    <a:pt x="50" y="2"/>
                    <a:pt x="50" y="2"/>
                  </a:cubicBezTo>
                  <a:lnTo>
                    <a:pt x="45" y="2"/>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7" name="Freeform 91">
              <a:extLst>
                <a:ext uri="{FF2B5EF4-FFF2-40B4-BE49-F238E27FC236}">
                  <a16:creationId xmlns="" xmlns:a16="http://schemas.microsoft.com/office/drawing/2014/main" id="{AFA6889F-34DE-4AF1-96CE-D14E30CCE430}"/>
                </a:ext>
              </a:extLst>
            </p:cNvPr>
            <p:cNvSpPr>
              <a:spLocks/>
            </p:cNvSpPr>
            <p:nvPr/>
          </p:nvSpPr>
          <p:spPr bwMode="auto">
            <a:xfrm>
              <a:off x="5432425" y="2592388"/>
              <a:ext cx="26988" cy="41275"/>
            </a:xfrm>
            <a:custGeom>
              <a:avLst/>
              <a:gdLst>
                <a:gd name="T0" fmla="*/ 9 w 13"/>
                <a:gd name="T1" fmla="*/ 19 h 19"/>
                <a:gd name="T2" fmla="*/ 10 w 13"/>
                <a:gd name="T3" fmla="*/ 15 h 19"/>
                <a:gd name="T4" fmla="*/ 8 w 13"/>
                <a:gd name="T5" fmla="*/ 1 h 19"/>
                <a:gd name="T6" fmla="*/ 1 w 13"/>
                <a:gd name="T7" fmla="*/ 12 h 19"/>
                <a:gd name="T8" fmla="*/ 0 w 13"/>
                <a:gd name="T9" fmla="*/ 12 h 19"/>
                <a:gd name="T10" fmla="*/ 9 w 13"/>
                <a:gd name="T11" fmla="*/ 19 h 19"/>
              </a:gdLst>
              <a:ahLst/>
              <a:cxnLst>
                <a:cxn ang="0">
                  <a:pos x="T0" y="T1"/>
                </a:cxn>
                <a:cxn ang="0">
                  <a:pos x="T2" y="T3"/>
                </a:cxn>
                <a:cxn ang="0">
                  <a:pos x="T4" y="T5"/>
                </a:cxn>
                <a:cxn ang="0">
                  <a:pos x="T6" y="T7"/>
                </a:cxn>
                <a:cxn ang="0">
                  <a:pos x="T8" y="T9"/>
                </a:cxn>
                <a:cxn ang="0">
                  <a:pos x="T10" y="T11"/>
                </a:cxn>
              </a:cxnLst>
              <a:rect l="0" t="0" r="r" b="b"/>
              <a:pathLst>
                <a:path w="13" h="19">
                  <a:moveTo>
                    <a:pt x="9" y="19"/>
                  </a:moveTo>
                  <a:cubicBezTo>
                    <a:pt x="9" y="17"/>
                    <a:pt x="9" y="16"/>
                    <a:pt x="10" y="15"/>
                  </a:cubicBezTo>
                  <a:cubicBezTo>
                    <a:pt x="12" y="12"/>
                    <a:pt x="13" y="2"/>
                    <a:pt x="8" y="1"/>
                  </a:cubicBezTo>
                  <a:cubicBezTo>
                    <a:pt x="3" y="0"/>
                    <a:pt x="1" y="9"/>
                    <a:pt x="1" y="12"/>
                  </a:cubicBezTo>
                  <a:cubicBezTo>
                    <a:pt x="1" y="12"/>
                    <a:pt x="0" y="12"/>
                    <a:pt x="0" y="12"/>
                  </a:cubicBezTo>
                  <a:cubicBezTo>
                    <a:pt x="2" y="18"/>
                    <a:pt x="7" y="19"/>
                    <a:pt x="9" y="1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8" name="Freeform 92">
              <a:extLst>
                <a:ext uri="{FF2B5EF4-FFF2-40B4-BE49-F238E27FC236}">
                  <a16:creationId xmlns="" xmlns:a16="http://schemas.microsoft.com/office/drawing/2014/main" id="{D299CA74-70A9-4C27-8397-3B86296CAE4A}"/>
                </a:ext>
              </a:extLst>
            </p:cNvPr>
            <p:cNvSpPr>
              <a:spLocks/>
            </p:cNvSpPr>
            <p:nvPr/>
          </p:nvSpPr>
          <p:spPr bwMode="auto">
            <a:xfrm>
              <a:off x="5461000" y="2589213"/>
              <a:ext cx="114300" cy="90488"/>
            </a:xfrm>
            <a:custGeom>
              <a:avLst/>
              <a:gdLst>
                <a:gd name="T0" fmla="*/ 8 w 54"/>
                <a:gd name="T1" fmla="*/ 40 h 43"/>
                <a:gd name="T2" fmla="*/ 35 w 54"/>
                <a:gd name="T3" fmla="*/ 43 h 43"/>
                <a:gd name="T4" fmla="*/ 38 w 54"/>
                <a:gd name="T5" fmla="*/ 34 h 43"/>
                <a:gd name="T6" fmla="*/ 45 w 54"/>
                <a:gd name="T7" fmla="*/ 25 h 43"/>
                <a:gd name="T8" fmla="*/ 45 w 54"/>
                <a:gd name="T9" fmla="*/ 16 h 43"/>
                <a:gd name="T10" fmla="*/ 50 w 54"/>
                <a:gd name="T11" fmla="*/ 16 h 43"/>
                <a:gd name="T12" fmla="*/ 54 w 54"/>
                <a:gd name="T13" fmla="*/ 14 h 43"/>
                <a:gd name="T14" fmla="*/ 51 w 54"/>
                <a:gd name="T15" fmla="*/ 0 h 43"/>
                <a:gd name="T16" fmla="*/ 37 w 54"/>
                <a:gd name="T17" fmla="*/ 15 h 43"/>
                <a:gd name="T18" fmla="*/ 16 w 54"/>
                <a:gd name="T19" fmla="*/ 25 h 43"/>
                <a:gd name="T20" fmla="*/ 2 w 54"/>
                <a:gd name="T21" fmla="*/ 28 h 43"/>
                <a:gd name="T22" fmla="*/ 0 w 54"/>
                <a:gd name="T23" fmla="*/ 28 h 43"/>
                <a:gd name="T24" fmla="*/ 8 w 54"/>
                <a:gd name="T2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3">
                  <a:moveTo>
                    <a:pt x="8" y="40"/>
                  </a:moveTo>
                  <a:cubicBezTo>
                    <a:pt x="10" y="41"/>
                    <a:pt x="28" y="43"/>
                    <a:pt x="35" y="43"/>
                  </a:cubicBezTo>
                  <a:cubicBezTo>
                    <a:pt x="38" y="34"/>
                    <a:pt x="38" y="34"/>
                    <a:pt x="38" y="34"/>
                  </a:cubicBezTo>
                  <a:cubicBezTo>
                    <a:pt x="45" y="25"/>
                    <a:pt x="45" y="25"/>
                    <a:pt x="45" y="25"/>
                  </a:cubicBezTo>
                  <a:cubicBezTo>
                    <a:pt x="45" y="16"/>
                    <a:pt x="45" y="16"/>
                    <a:pt x="45" y="16"/>
                  </a:cubicBezTo>
                  <a:cubicBezTo>
                    <a:pt x="50" y="16"/>
                    <a:pt x="50" y="16"/>
                    <a:pt x="50" y="16"/>
                  </a:cubicBezTo>
                  <a:cubicBezTo>
                    <a:pt x="54" y="14"/>
                    <a:pt x="54" y="14"/>
                    <a:pt x="54" y="14"/>
                  </a:cubicBezTo>
                  <a:cubicBezTo>
                    <a:pt x="52" y="7"/>
                    <a:pt x="52" y="0"/>
                    <a:pt x="51" y="0"/>
                  </a:cubicBezTo>
                  <a:cubicBezTo>
                    <a:pt x="49" y="0"/>
                    <a:pt x="40" y="8"/>
                    <a:pt x="37" y="15"/>
                  </a:cubicBezTo>
                  <a:cubicBezTo>
                    <a:pt x="34" y="21"/>
                    <a:pt x="24" y="26"/>
                    <a:pt x="16" y="25"/>
                  </a:cubicBezTo>
                  <a:cubicBezTo>
                    <a:pt x="7" y="23"/>
                    <a:pt x="5" y="27"/>
                    <a:pt x="2" y="28"/>
                  </a:cubicBezTo>
                  <a:cubicBezTo>
                    <a:pt x="2" y="29"/>
                    <a:pt x="1" y="29"/>
                    <a:pt x="0" y="28"/>
                  </a:cubicBezTo>
                  <a:cubicBezTo>
                    <a:pt x="1" y="34"/>
                    <a:pt x="7" y="39"/>
                    <a:pt x="8" y="4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199" name="Freeform 93">
              <a:extLst>
                <a:ext uri="{FF2B5EF4-FFF2-40B4-BE49-F238E27FC236}">
                  <a16:creationId xmlns="" xmlns:a16="http://schemas.microsoft.com/office/drawing/2014/main" id="{266567ED-8323-4CAB-B248-02BA4B4ABEF7}"/>
                </a:ext>
              </a:extLst>
            </p:cNvPr>
            <p:cNvSpPr>
              <a:spLocks noEditPoints="1"/>
            </p:cNvSpPr>
            <p:nvPr/>
          </p:nvSpPr>
          <p:spPr bwMode="auto">
            <a:xfrm>
              <a:off x="6591300" y="3076576"/>
              <a:ext cx="463550" cy="142875"/>
            </a:xfrm>
            <a:custGeom>
              <a:avLst/>
              <a:gdLst>
                <a:gd name="T0" fmla="*/ 39 w 219"/>
                <a:gd name="T1" fmla="*/ 24 h 68"/>
                <a:gd name="T2" fmla="*/ 31 w 219"/>
                <a:gd name="T3" fmla="*/ 13 h 68"/>
                <a:gd name="T4" fmla="*/ 25 w 219"/>
                <a:gd name="T5" fmla="*/ 7 h 68"/>
                <a:gd name="T6" fmla="*/ 24 w 219"/>
                <a:gd name="T7" fmla="*/ 5 h 68"/>
                <a:gd name="T8" fmla="*/ 21 w 219"/>
                <a:gd name="T9" fmla="*/ 10 h 68"/>
                <a:gd name="T10" fmla="*/ 12 w 219"/>
                <a:gd name="T11" fmla="*/ 9 h 68"/>
                <a:gd name="T12" fmla="*/ 6 w 219"/>
                <a:gd name="T13" fmla="*/ 2 h 68"/>
                <a:gd name="T14" fmla="*/ 0 w 219"/>
                <a:gd name="T15" fmla="*/ 2 h 68"/>
                <a:gd name="T16" fmla="*/ 3 w 219"/>
                <a:gd name="T17" fmla="*/ 19 h 68"/>
                <a:gd name="T18" fmla="*/ 14 w 219"/>
                <a:gd name="T19" fmla="*/ 41 h 68"/>
                <a:gd name="T20" fmla="*/ 25 w 219"/>
                <a:gd name="T21" fmla="*/ 51 h 68"/>
                <a:gd name="T22" fmla="*/ 47 w 219"/>
                <a:gd name="T23" fmla="*/ 62 h 68"/>
                <a:gd name="T24" fmla="*/ 39 w 219"/>
                <a:gd name="T25" fmla="*/ 46 h 68"/>
                <a:gd name="T26" fmla="*/ 39 w 219"/>
                <a:gd name="T27" fmla="*/ 24 h 68"/>
                <a:gd name="T28" fmla="*/ 210 w 219"/>
                <a:gd name="T29" fmla="*/ 12 h 68"/>
                <a:gd name="T30" fmla="*/ 200 w 219"/>
                <a:gd name="T31" fmla="*/ 9 h 68"/>
                <a:gd name="T32" fmla="*/ 189 w 219"/>
                <a:gd name="T33" fmla="*/ 0 h 68"/>
                <a:gd name="T34" fmla="*/ 180 w 219"/>
                <a:gd name="T35" fmla="*/ 12 h 68"/>
                <a:gd name="T36" fmla="*/ 174 w 219"/>
                <a:gd name="T37" fmla="*/ 19 h 68"/>
                <a:gd name="T38" fmla="*/ 172 w 219"/>
                <a:gd name="T39" fmla="*/ 22 h 68"/>
                <a:gd name="T40" fmla="*/ 172 w 219"/>
                <a:gd name="T41" fmla="*/ 29 h 68"/>
                <a:gd name="T42" fmla="*/ 165 w 219"/>
                <a:gd name="T43" fmla="*/ 32 h 68"/>
                <a:gd name="T44" fmla="*/ 159 w 219"/>
                <a:gd name="T45" fmla="*/ 24 h 68"/>
                <a:gd name="T46" fmla="*/ 158 w 219"/>
                <a:gd name="T47" fmla="*/ 24 h 68"/>
                <a:gd name="T48" fmla="*/ 148 w 219"/>
                <a:gd name="T49" fmla="*/ 39 h 68"/>
                <a:gd name="T50" fmla="*/ 132 w 219"/>
                <a:gd name="T51" fmla="*/ 44 h 68"/>
                <a:gd name="T52" fmla="*/ 125 w 219"/>
                <a:gd name="T53" fmla="*/ 59 h 68"/>
                <a:gd name="T54" fmla="*/ 108 w 219"/>
                <a:gd name="T55" fmla="*/ 54 h 68"/>
                <a:gd name="T56" fmla="*/ 111 w 219"/>
                <a:gd name="T57" fmla="*/ 62 h 68"/>
                <a:gd name="T58" fmla="*/ 121 w 219"/>
                <a:gd name="T59" fmla="*/ 66 h 68"/>
                <a:gd name="T60" fmla="*/ 135 w 219"/>
                <a:gd name="T61" fmla="*/ 65 h 68"/>
                <a:gd name="T62" fmla="*/ 147 w 219"/>
                <a:gd name="T63" fmla="*/ 60 h 68"/>
                <a:gd name="T64" fmla="*/ 157 w 219"/>
                <a:gd name="T65" fmla="*/ 62 h 68"/>
                <a:gd name="T66" fmla="*/ 167 w 219"/>
                <a:gd name="T67" fmla="*/ 56 h 68"/>
                <a:gd name="T68" fmla="*/ 171 w 219"/>
                <a:gd name="T69" fmla="*/ 45 h 68"/>
                <a:gd name="T70" fmla="*/ 177 w 219"/>
                <a:gd name="T71" fmla="*/ 35 h 68"/>
                <a:gd name="T72" fmla="*/ 195 w 219"/>
                <a:gd name="T73" fmla="*/ 28 h 68"/>
                <a:gd name="T74" fmla="*/ 200 w 219"/>
                <a:gd name="T75" fmla="*/ 29 h 68"/>
                <a:gd name="T76" fmla="*/ 207 w 219"/>
                <a:gd name="T77" fmla="*/ 23 h 68"/>
                <a:gd name="T78" fmla="*/ 217 w 219"/>
                <a:gd name="T79" fmla="*/ 18 h 68"/>
                <a:gd name="T80" fmla="*/ 210 w 219"/>
                <a:gd name="T81"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9" h="68">
                  <a:moveTo>
                    <a:pt x="39" y="24"/>
                  </a:moveTo>
                  <a:cubicBezTo>
                    <a:pt x="39" y="17"/>
                    <a:pt x="32" y="18"/>
                    <a:pt x="31" y="13"/>
                  </a:cubicBezTo>
                  <a:cubicBezTo>
                    <a:pt x="29" y="7"/>
                    <a:pt x="26" y="10"/>
                    <a:pt x="25" y="7"/>
                  </a:cubicBezTo>
                  <a:cubicBezTo>
                    <a:pt x="25" y="7"/>
                    <a:pt x="25" y="6"/>
                    <a:pt x="24" y="5"/>
                  </a:cubicBezTo>
                  <a:cubicBezTo>
                    <a:pt x="20" y="7"/>
                    <a:pt x="22" y="10"/>
                    <a:pt x="21" y="10"/>
                  </a:cubicBezTo>
                  <a:cubicBezTo>
                    <a:pt x="19" y="10"/>
                    <a:pt x="12" y="11"/>
                    <a:pt x="12" y="9"/>
                  </a:cubicBezTo>
                  <a:cubicBezTo>
                    <a:pt x="12" y="7"/>
                    <a:pt x="11" y="3"/>
                    <a:pt x="6" y="2"/>
                  </a:cubicBezTo>
                  <a:cubicBezTo>
                    <a:pt x="4" y="2"/>
                    <a:pt x="2" y="2"/>
                    <a:pt x="0" y="2"/>
                  </a:cubicBezTo>
                  <a:cubicBezTo>
                    <a:pt x="2" y="8"/>
                    <a:pt x="3" y="14"/>
                    <a:pt x="3" y="19"/>
                  </a:cubicBezTo>
                  <a:cubicBezTo>
                    <a:pt x="3" y="26"/>
                    <a:pt x="13" y="36"/>
                    <a:pt x="14" y="41"/>
                  </a:cubicBezTo>
                  <a:cubicBezTo>
                    <a:pt x="16" y="45"/>
                    <a:pt x="19" y="46"/>
                    <a:pt x="25" y="51"/>
                  </a:cubicBezTo>
                  <a:cubicBezTo>
                    <a:pt x="32" y="56"/>
                    <a:pt x="44" y="63"/>
                    <a:pt x="47" y="62"/>
                  </a:cubicBezTo>
                  <a:cubicBezTo>
                    <a:pt x="49" y="61"/>
                    <a:pt x="43" y="50"/>
                    <a:pt x="39" y="46"/>
                  </a:cubicBezTo>
                  <a:cubicBezTo>
                    <a:pt x="36" y="42"/>
                    <a:pt x="39" y="32"/>
                    <a:pt x="39" y="24"/>
                  </a:cubicBezTo>
                  <a:close/>
                  <a:moveTo>
                    <a:pt x="210" y="12"/>
                  </a:moveTo>
                  <a:cubicBezTo>
                    <a:pt x="207" y="12"/>
                    <a:pt x="200" y="12"/>
                    <a:pt x="200" y="9"/>
                  </a:cubicBezTo>
                  <a:cubicBezTo>
                    <a:pt x="200" y="6"/>
                    <a:pt x="193" y="0"/>
                    <a:pt x="189" y="0"/>
                  </a:cubicBezTo>
                  <a:cubicBezTo>
                    <a:pt x="185" y="0"/>
                    <a:pt x="181" y="8"/>
                    <a:pt x="180" y="12"/>
                  </a:cubicBezTo>
                  <a:cubicBezTo>
                    <a:pt x="180" y="15"/>
                    <a:pt x="174" y="15"/>
                    <a:pt x="174" y="19"/>
                  </a:cubicBezTo>
                  <a:cubicBezTo>
                    <a:pt x="175" y="21"/>
                    <a:pt x="173" y="22"/>
                    <a:pt x="172" y="22"/>
                  </a:cubicBezTo>
                  <a:cubicBezTo>
                    <a:pt x="173" y="26"/>
                    <a:pt x="174" y="29"/>
                    <a:pt x="172" y="29"/>
                  </a:cubicBezTo>
                  <a:cubicBezTo>
                    <a:pt x="169" y="28"/>
                    <a:pt x="169" y="32"/>
                    <a:pt x="165" y="32"/>
                  </a:cubicBezTo>
                  <a:cubicBezTo>
                    <a:pt x="163" y="32"/>
                    <a:pt x="161" y="28"/>
                    <a:pt x="159" y="24"/>
                  </a:cubicBezTo>
                  <a:cubicBezTo>
                    <a:pt x="159" y="24"/>
                    <a:pt x="158" y="24"/>
                    <a:pt x="158" y="24"/>
                  </a:cubicBezTo>
                  <a:cubicBezTo>
                    <a:pt x="156" y="24"/>
                    <a:pt x="150" y="33"/>
                    <a:pt x="148" y="39"/>
                  </a:cubicBezTo>
                  <a:cubicBezTo>
                    <a:pt x="147" y="46"/>
                    <a:pt x="141" y="44"/>
                    <a:pt x="132" y="44"/>
                  </a:cubicBezTo>
                  <a:cubicBezTo>
                    <a:pt x="123" y="45"/>
                    <a:pt x="127" y="54"/>
                    <a:pt x="125" y="59"/>
                  </a:cubicBezTo>
                  <a:cubicBezTo>
                    <a:pt x="123" y="63"/>
                    <a:pt x="113" y="55"/>
                    <a:pt x="108" y="54"/>
                  </a:cubicBezTo>
                  <a:cubicBezTo>
                    <a:pt x="109" y="58"/>
                    <a:pt x="110" y="62"/>
                    <a:pt x="111" y="62"/>
                  </a:cubicBezTo>
                  <a:cubicBezTo>
                    <a:pt x="114" y="62"/>
                    <a:pt x="118" y="68"/>
                    <a:pt x="121" y="66"/>
                  </a:cubicBezTo>
                  <a:cubicBezTo>
                    <a:pt x="123" y="64"/>
                    <a:pt x="131" y="66"/>
                    <a:pt x="135" y="65"/>
                  </a:cubicBezTo>
                  <a:cubicBezTo>
                    <a:pt x="139" y="64"/>
                    <a:pt x="140" y="60"/>
                    <a:pt x="147" y="60"/>
                  </a:cubicBezTo>
                  <a:cubicBezTo>
                    <a:pt x="153" y="60"/>
                    <a:pt x="151" y="66"/>
                    <a:pt x="157" y="62"/>
                  </a:cubicBezTo>
                  <a:cubicBezTo>
                    <a:pt x="164" y="59"/>
                    <a:pt x="168" y="62"/>
                    <a:pt x="167" y="56"/>
                  </a:cubicBezTo>
                  <a:cubicBezTo>
                    <a:pt x="167" y="50"/>
                    <a:pt x="171" y="50"/>
                    <a:pt x="171" y="45"/>
                  </a:cubicBezTo>
                  <a:cubicBezTo>
                    <a:pt x="170" y="40"/>
                    <a:pt x="178" y="44"/>
                    <a:pt x="177" y="35"/>
                  </a:cubicBezTo>
                  <a:cubicBezTo>
                    <a:pt x="177" y="26"/>
                    <a:pt x="189" y="28"/>
                    <a:pt x="195" y="28"/>
                  </a:cubicBezTo>
                  <a:cubicBezTo>
                    <a:pt x="196" y="28"/>
                    <a:pt x="198" y="28"/>
                    <a:pt x="200" y="29"/>
                  </a:cubicBezTo>
                  <a:cubicBezTo>
                    <a:pt x="204" y="27"/>
                    <a:pt x="210" y="25"/>
                    <a:pt x="207" y="23"/>
                  </a:cubicBezTo>
                  <a:cubicBezTo>
                    <a:pt x="204" y="20"/>
                    <a:pt x="216" y="22"/>
                    <a:pt x="217" y="18"/>
                  </a:cubicBezTo>
                  <a:cubicBezTo>
                    <a:pt x="219" y="14"/>
                    <a:pt x="213" y="11"/>
                    <a:pt x="210" y="1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0" name="Freeform 94">
              <a:extLst>
                <a:ext uri="{FF2B5EF4-FFF2-40B4-BE49-F238E27FC236}">
                  <a16:creationId xmlns="" xmlns:a16="http://schemas.microsoft.com/office/drawing/2014/main" id="{48E5B02E-4594-40F1-86DE-A4950700D6D2}"/>
                </a:ext>
              </a:extLst>
            </p:cNvPr>
            <p:cNvSpPr>
              <a:spLocks/>
            </p:cNvSpPr>
            <p:nvPr/>
          </p:nvSpPr>
          <p:spPr bwMode="auto">
            <a:xfrm>
              <a:off x="6927850" y="3122613"/>
              <a:ext cx="31750" cy="20638"/>
            </a:xfrm>
            <a:custGeom>
              <a:avLst/>
              <a:gdLst>
                <a:gd name="T0" fmla="*/ 6 w 15"/>
                <a:gd name="T1" fmla="*/ 10 h 10"/>
                <a:gd name="T2" fmla="*/ 13 w 15"/>
                <a:gd name="T3" fmla="*/ 7 h 10"/>
                <a:gd name="T4" fmla="*/ 13 w 15"/>
                <a:gd name="T5" fmla="*/ 0 h 10"/>
                <a:gd name="T6" fmla="*/ 7 w 15"/>
                <a:gd name="T7" fmla="*/ 3 h 10"/>
                <a:gd name="T8" fmla="*/ 0 w 15"/>
                <a:gd name="T9" fmla="*/ 2 h 10"/>
                <a:gd name="T10" fmla="*/ 6 w 15"/>
                <a:gd name="T11" fmla="*/ 10 h 10"/>
              </a:gdLst>
              <a:ahLst/>
              <a:cxnLst>
                <a:cxn ang="0">
                  <a:pos x="T0" y="T1"/>
                </a:cxn>
                <a:cxn ang="0">
                  <a:pos x="T2" y="T3"/>
                </a:cxn>
                <a:cxn ang="0">
                  <a:pos x="T4" y="T5"/>
                </a:cxn>
                <a:cxn ang="0">
                  <a:pos x="T6" y="T7"/>
                </a:cxn>
                <a:cxn ang="0">
                  <a:pos x="T8" y="T9"/>
                </a:cxn>
                <a:cxn ang="0">
                  <a:pos x="T10" y="T11"/>
                </a:cxn>
              </a:cxnLst>
              <a:rect l="0" t="0" r="r" b="b"/>
              <a:pathLst>
                <a:path w="15" h="10">
                  <a:moveTo>
                    <a:pt x="6" y="10"/>
                  </a:moveTo>
                  <a:cubicBezTo>
                    <a:pt x="10" y="10"/>
                    <a:pt x="10" y="6"/>
                    <a:pt x="13" y="7"/>
                  </a:cubicBezTo>
                  <a:cubicBezTo>
                    <a:pt x="15" y="7"/>
                    <a:pt x="14" y="4"/>
                    <a:pt x="13" y="0"/>
                  </a:cubicBezTo>
                  <a:cubicBezTo>
                    <a:pt x="11" y="1"/>
                    <a:pt x="7" y="1"/>
                    <a:pt x="7" y="3"/>
                  </a:cubicBezTo>
                  <a:cubicBezTo>
                    <a:pt x="7" y="6"/>
                    <a:pt x="2" y="2"/>
                    <a:pt x="0" y="2"/>
                  </a:cubicBezTo>
                  <a:cubicBezTo>
                    <a:pt x="2" y="6"/>
                    <a:pt x="4" y="10"/>
                    <a:pt x="6" y="1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1" name="Freeform 95">
              <a:extLst>
                <a:ext uri="{FF2B5EF4-FFF2-40B4-BE49-F238E27FC236}">
                  <a16:creationId xmlns="" xmlns:a16="http://schemas.microsoft.com/office/drawing/2014/main" id="{041A8148-7755-4B89-BBFB-52FC193C4F3D}"/>
                </a:ext>
              </a:extLst>
            </p:cNvPr>
            <p:cNvSpPr>
              <a:spLocks/>
            </p:cNvSpPr>
            <p:nvPr/>
          </p:nvSpPr>
          <p:spPr bwMode="auto">
            <a:xfrm>
              <a:off x="5148262" y="2287588"/>
              <a:ext cx="233363" cy="227013"/>
            </a:xfrm>
            <a:custGeom>
              <a:avLst/>
              <a:gdLst>
                <a:gd name="T0" fmla="*/ 93 w 110"/>
                <a:gd name="T1" fmla="*/ 98 h 107"/>
                <a:gd name="T2" fmla="*/ 98 w 110"/>
                <a:gd name="T3" fmla="*/ 93 h 107"/>
                <a:gd name="T4" fmla="*/ 106 w 110"/>
                <a:gd name="T5" fmla="*/ 98 h 107"/>
                <a:gd name="T6" fmla="*/ 110 w 110"/>
                <a:gd name="T7" fmla="*/ 95 h 107"/>
                <a:gd name="T8" fmla="*/ 104 w 110"/>
                <a:gd name="T9" fmla="*/ 86 h 107"/>
                <a:gd name="T10" fmla="*/ 100 w 110"/>
                <a:gd name="T11" fmla="*/ 78 h 107"/>
                <a:gd name="T12" fmla="*/ 101 w 110"/>
                <a:gd name="T13" fmla="*/ 71 h 107"/>
                <a:gd name="T14" fmla="*/ 96 w 110"/>
                <a:gd name="T15" fmla="*/ 64 h 107"/>
                <a:gd name="T16" fmla="*/ 83 w 110"/>
                <a:gd name="T17" fmla="*/ 56 h 107"/>
                <a:gd name="T18" fmla="*/ 78 w 110"/>
                <a:gd name="T19" fmla="*/ 50 h 107"/>
                <a:gd name="T20" fmla="*/ 76 w 110"/>
                <a:gd name="T21" fmla="*/ 39 h 107"/>
                <a:gd name="T22" fmla="*/ 81 w 110"/>
                <a:gd name="T23" fmla="*/ 30 h 107"/>
                <a:gd name="T24" fmla="*/ 82 w 110"/>
                <a:gd name="T25" fmla="*/ 24 h 107"/>
                <a:gd name="T26" fmla="*/ 78 w 110"/>
                <a:gd name="T27" fmla="*/ 20 h 107"/>
                <a:gd name="T28" fmla="*/ 72 w 110"/>
                <a:gd name="T29" fmla="*/ 13 h 107"/>
                <a:gd name="T30" fmla="*/ 68 w 110"/>
                <a:gd name="T31" fmla="*/ 4 h 107"/>
                <a:gd name="T32" fmla="*/ 56 w 110"/>
                <a:gd name="T33" fmla="*/ 2 h 107"/>
                <a:gd name="T34" fmla="*/ 46 w 110"/>
                <a:gd name="T35" fmla="*/ 0 h 107"/>
                <a:gd name="T36" fmla="*/ 41 w 110"/>
                <a:gd name="T37" fmla="*/ 4 h 107"/>
                <a:gd name="T38" fmla="*/ 41 w 110"/>
                <a:gd name="T39" fmla="*/ 4 h 107"/>
                <a:gd name="T40" fmla="*/ 34 w 110"/>
                <a:gd name="T41" fmla="*/ 9 h 107"/>
                <a:gd name="T42" fmla="*/ 27 w 110"/>
                <a:gd name="T43" fmla="*/ 14 h 107"/>
                <a:gd name="T44" fmla="*/ 28 w 110"/>
                <a:gd name="T45" fmla="*/ 24 h 107"/>
                <a:gd name="T46" fmla="*/ 27 w 110"/>
                <a:gd name="T47" fmla="*/ 33 h 107"/>
                <a:gd name="T48" fmla="*/ 24 w 110"/>
                <a:gd name="T49" fmla="*/ 39 h 107"/>
                <a:gd name="T50" fmla="*/ 0 w 110"/>
                <a:gd name="T51" fmla="*/ 52 h 107"/>
                <a:gd name="T52" fmla="*/ 1 w 110"/>
                <a:gd name="T53" fmla="*/ 58 h 107"/>
                <a:gd name="T54" fmla="*/ 4 w 110"/>
                <a:gd name="T55" fmla="*/ 69 h 107"/>
                <a:gd name="T56" fmla="*/ 12 w 110"/>
                <a:gd name="T57" fmla="*/ 69 h 107"/>
                <a:gd name="T58" fmla="*/ 35 w 110"/>
                <a:gd name="T59" fmla="*/ 82 h 107"/>
                <a:gd name="T60" fmla="*/ 62 w 110"/>
                <a:gd name="T61" fmla="*/ 102 h 107"/>
                <a:gd name="T62" fmla="*/ 75 w 110"/>
                <a:gd name="T63" fmla="*/ 106 h 107"/>
                <a:gd name="T64" fmla="*/ 88 w 110"/>
                <a:gd name="T65" fmla="*/ 107 h 107"/>
                <a:gd name="T66" fmla="*/ 93 w 110"/>
                <a:gd name="T67" fmla="*/ 9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7">
                  <a:moveTo>
                    <a:pt x="93" y="98"/>
                  </a:moveTo>
                  <a:cubicBezTo>
                    <a:pt x="94" y="96"/>
                    <a:pt x="95" y="94"/>
                    <a:pt x="98" y="93"/>
                  </a:cubicBezTo>
                  <a:cubicBezTo>
                    <a:pt x="101" y="93"/>
                    <a:pt x="103" y="95"/>
                    <a:pt x="106" y="98"/>
                  </a:cubicBezTo>
                  <a:cubicBezTo>
                    <a:pt x="107" y="96"/>
                    <a:pt x="109" y="95"/>
                    <a:pt x="110" y="95"/>
                  </a:cubicBezTo>
                  <a:cubicBezTo>
                    <a:pt x="107" y="92"/>
                    <a:pt x="104" y="88"/>
                    <a:pt x="104" y="86"/>
                  </a:cubicBezTo>
                  <a:cubicBezTo>
                    <a:pt x="105" y="82"/>
                    <a:pt x="101" y="81"/>
                    <a:pt x="100" y="78"/>
                  </a:cubicBezTo>
                  <a:cubicBezTo>
                    <a:pt x="100" y="76"/>
                    <a:pt x="103" y="73"/>
                    <a:pt x="101" y="71"/>
                  </a:cubicBezTo>
                  <a:cubicBezTo>
                    <a:pt x="99" y="69"/>
                    <a:pt x="99" y="65"/>
                    <a:pt x="96" y="64"/>
                  </a:cubicBezTo>
                  <a:cubicBezTo>
                    <a:pt x="93" y="64"/>
                    <a:pt x="83" y="59"/>
                    <a:pt x="83" y="56"/>
                  </a:cubicBezTo>
                  <a:cubicBezTo>
                    <a:pt x="84" y="53"/>
                    <a:pt x="80" y="50"/>
                    <a:pt x="78" y="50"/>
                  </a:cubicBezTo>
                  <a:cubicBezTo>
                    <a:pt x="76" y="49"/>
                    <a:pt x="74" y="41"/>
                    <a:pt x="76" y="39"/>
                  </a:cubicBezTo>
                  <a:cubicBezTo>
                    <a:pt x="79" y="38"/>
                    <a:pt x="78" y="30"/>
                    <a:pt x="81" y="30"/>
                  </a:cubicBezTo>
                  <a:cubicBezTo>
                    <a:pt x="84" y="30"/>
                    <a:pt x="81" y="26"/>
                    <a:pt x="82" y="24"/>
                  </a:cubicBezTo>
                  <a:cubicBezTo>
                    <a:pt x="83" y="21"/>
                    <a:pt x="80" y="20"/>
                    <a:pt x="78" y="20"/>
                  </a:cubicBezTo>
                  <a:cubicBezTo>
                    <a:pt x="76" y="20"/>
                    <a:pt x="72" y="16"/>
                    <a:pt x="72" y="13"/>
                  </a:cubicBezTo>
                  <a:cubicBezTo>
                    <a:pt x="72" y="10"/>
                    <a:pt x="67" y="5"/>
                    <a:pt x="68" y="4"/>
                  </a:cubicBezTo>
                  <a:cubicBezTo>
                    <a:pt x="67" y="10"/>
                    <a:pt x="58" y="1"/>
                    <a:pt x="56" y="2"/>
                  </a:cubicBezTo>
                  <a:cubicBezTo>
                    <a:pt x="53" y="4"/>
                    <a:pt x="51" y="0"/>
                    <a:pt x="46" y="0"/>
                  </a:cubicBezTo>
                  <a:cubicBezTo>
                    <a:pt x="42" y="1"/>
                    <a:pt x="42" y="2"/>
                    <a:pt x="41" y="4"/>
                  </a:cubicBezTo>
                  <a:cubicBezTo>
                    <a:pt x="41" y="4"/>
                    <a:pt x="41" y="4"/>
                    <a:pt x="41" y="4"/>
                  </a:cubicBezTo>
                  <a:cubicBezTo>
                    <a:pt x="34" y="9"/>
                    <a:pt x="34" y="9"/>
                    <a:pt x="34" y="9"/>
                  </a:cubicBezTo>
                  <a:cubicBezTo>
                    <a:pt x="34" y="9"/>
                    <a:pt x="28" y="11"/>
                    <a:pt x="27" y="14"/>
                  </a:cubicBezTo>
                  <a:cubicBezTo>
                    <a:pt x="26" y="18"/>
                    <a:pt x="30" y="22"/>
                    <a:pt x="28" y="24"/>
                  </a:cubicBezTo>
                  <a:cubicBezTo>
                    <a:pt x="26" y="26"/>
                    <a:pt x="27" y="31"/>
                    <a:pt x="27" y="33"/>
                  </a:cubicBezTo>
                  <a:cubicBezTo>
                    <a:pt x="28" y="34"/>
                    <a:pt x="24" y="39"/>
                    <a:pt x="24" y="39"/>
                  </a:cubicBezTo>
                  <a:cubicBezTo>
                    <a:pt x="24" y="39"/>
                    <a:pt x="11" y="46"/>
                    <a:pt x="0" y="52"/>
                  </a:cubicBezTo>
                  <a:cubicBezTo>
                    <a:pt x="0" y="54"/>
                    <a:pt x="1" y="56"/>
                    <a:pt x="1" y="58"/>
                  </a:cubicBezTo>
                  <a:cubicBezTo>
                    <a:pt x="2" y="60"/>
                    <a:pt x="3" y="65"/>
                    <a:pt x="4" y="69"/>
                  </a:cubicBezTo>
                  <a:cubicBezTo>
                    <a:pt x="8" y="69"/>
                    <a:pt x="9" y="68"/>
                    <a:pt x="12" y="69"/>
                  </a:cubicBezTo>
                  <a:cubicBezTo>
                    <a:pt x="16" y="69"/>
                    <a:pt x="31" y="80"/>
                    <a:pt x="35" y="82"/>
                  </a:cubicBezTo>
                  <a:cubicBezTo>
                    <a:pt x="38" y="83"/>
                    <a:pt x="58" y="98"/>
                    <a:pt x="62" y="102"/>
                  </a:cubicBezTo>
                  <a:cubicBezTo>
                    <a:pt x="66" y="105"/>
                    <a:pt x="72" y="106"/>
                    <a:pt x="75" y="106"/>
                  </a:cubicBezTo>
                  <a:cubicBezTo>
                    <a:pt x="77" y="106"/>
                    <a:pt x="83" y="107"/>
                    <a:pt x="88" y="107"/>
                  </a:cubicBezTo>
                  <a:cubicBezTo>
                    <a:pt x="90" y="104"/>
                    <a:pt x="92" y="98"/>
                    <a:pt x="93" y="9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2" name="Freeform 96">
              <a:extLst>
                <a:ext uri="{FF2B5EF4-FFF2-40B4-BE49-F238E27FC236}">
                  <a16:creationId xmlns="" xmlns:a16="http://schemas.microsoft.com/office/drawing/2014/main" id="{095E07BE-A105-49B7-9455-066F1953BF9E}"/>
                </a:ext>
              </a:extLst>
            </p:cNvPr>
            <p:cNvSpPr>
              <a:spLocks/>
            </p:cNvSpPr>
            <p:nvPr/>
          </p:nvSpPr>
          <p:spPr bwMode="auto">
            <a:xfrm>
              <a:off x="5334000" y="2484438"/>
              <a:ext cx="47625" cy="44450"/>
            </a:xfrm>
            <a:custGeom>
              <a:avLst/>
              <a:gdLst>
                <a:gd name="T0" fmla="*/ 7 w 22"/>
                <a:gd name="T1" fmla="*/ 15 h 21"/>
                <a:gd name="T2" fmla="*/ 13 w 22"/>
                <a:gd name="T3" fmla="*/ 20 h 21"/>
                <a:gd name="T4" fmla="*/ 22 w 22"/>
                <a:gd name="T5" fmla="*/ 21 h 21"/>
                <a:gd name="T6" fmla="*/ 17 w 22"/>
                <a:gd name="T7" fmla="*/ 6 h 21"/>
                <a:gd name="T8" fmla="*/ 18 w 22"/>
                <a:gd name="T9" fmla="*/ 5 h 21"/>
                <a:gd name="T10" fmla="*/ 10 w 22"/>
                <a:gd name="T11" fmla="*/ 0 h 21"/>
                <a:gd name="T12" fmla="*/ 5 w 22"/>
                <a:gd name="T13" fmla="*/ 5 h 21"/>
                <a:gd name="T14" fmla="*/ 0 w 22"/>
                <a:gd name="T15" fmla="*/ 14 h 21"/>
                <a:gd name="T16" fmla="*/ 7 w 22"/>
                <a:gd name="T1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7" y="15"/>
                  </a:moveTo>
                  <a:cubicBezTo>
                    <a:pt x="13" y="20"/>
                    <a:pt x="13" y="20"/>
                    <a:pt x="13" y="20"/>
                  </a:cubicBezTo>
                  <a:cubicBezTo>
                    <a:pt x="22" y="21"/>
                    <a:pt x="22" y="21"/>
                    <a:pt x="22" y="21"/>
                  </a:cubicBezTo>
                  <a:cubicBezTo>
                    <a:pt x="20" y="15"/>
                    <a:pt x="17" y="8"/>
                    <a:pt x="17" y="6"/>
                  </a:cubicBezTo>
                  <a:cubicBezTo>
                    <a:pt x="17" y="6"/>
                    <a:pt x="17" y="5"/>
                    <a:pt x="18" y="5"/>
                  </a:cubicBezTo>
                  <a:cubicBezTo>
                    <a:pt x="15" y="2"/>
                    <a:pt x="13" y="0"/>
                    <a:pt x="10" y="0"/>
                  </a:cubicBezTo>
                  <a:cubicBezTo>
                    <a:pt x="7" y="1"/>
                    <a:pt x="6" y="3"/>
                    <a:pt x="5" y="5"/>
                  </a:cubicBezTo>
                  <a:cubicBezTo>
                    <a:pt x="4" y="5"/>
                    <a:pt x="2" y="11"/>
                    <a:pt x="0" y="14"/>
                  </a:cubicBezTo>
                  <a:cubicBezTo>
                    <a:pt x="4" y="15"/>
                    <a:pt x="7" y="15"/>
                    <a:pt x="7" y="1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3" name="Freeform 97">
              <a:extLst>
                <a:ext uri="{FF2B5EF4-FFF2-40B4-BE49-F238E27FC236}">
                  <a16:creationId xmlns="" xmlns:a16="http://schemas.microsoft.com/office/drawing/2014/main" id="{4B9008D9-2ADC-43BC-A65F-3F2E332D39B6}"/>
                </a:ext>
              </a:extLst>
            </p:cNvPr>
            <p:cNvSpPr>
              <a:spLocks noEditPoints="1"/>
            </p:cNvSpPr>
            <p:nvPr/>
          </p:nvSpPr>
          <p:spPr bwMode="auto">
            <a:xfrm>
              <a:off x="4116387" y="1882776"/>
              <a:ext cx="349250" cy="293688"/>
            </a:xfrm>
            <a:custGeom>
              <a:avLst/>
              <a:gdLst>
                <a:gd name="T0" fmla="*/ 144 w 165"/>
                <a:gd name="T1" fmla="*/ 31 h 138"/>
                <a:gd name="T2" fmla="*/ 138 w 165"/>
                <a:gd name="T3" fmla="*/ 29 h 138"/>
                <a:gd name="T4" fmla="*/ 131 w 165"/>
                <a:gd name="T5" fmla="*/ 26 h 138"/>
                <a:gd name="T6" fmla="*/ 119 w 165"/>
                <a:gd name="T7" fmla="*/ 24 h 138"/>
                <a:gd name="T8" fmla="*/ 114 w 165"/>
                <a:gd name="T9" fmla="*/ 20 h 138"/>
                <a:gd name="T10" fmla="*/ 110 w 165"/>
                <a:gd name="T11" fmla="*/ 15 h 138"/>
                <a:gd name="T12" fmla="*/ 105 w 165"/>
                <a:gd name="T13" fmla="*/ 17 h 138"/>
                <a:gd name="T14" fmla="*/ 102 w 165"/>
                <a:gd name="T15" fmla="*/ 14 h 138"/>
                <a:gd name="T16" fmla="*/ 95 w 165"/>
                <a:gd name="T17" fmla="*/ 9 h 138"/>
                <a:gd name="T18" fmla="*/ 89 w 165"/>
                <a:gd name="T19" fmla="*/ 6 h 138"/>
                <a:gd name="T20" fmla="*/ 85 w 165"/>
                <a:gd name="T21" fmla="*/ 2 h 138"/>
                <a:gd name="T22" fmla="*/ 84 w 165"/>
                <a:gd name="T23" fmla="*/ 0 h 138"/>
                <a:gd name="T24" fmla="*/ 81 w 165"/>
                <a:gd name="T25" fmla="*/ 0 h 138"/>
                <a:gd name="T26" fmla="*/ 75 w 165"/>
                <a:gd name="T27" fmla="*/ 10 h 138"/>
                <a:gd name="T28" fmla="*/ 63 w 165"/>
                <a:gd name="T29" fmla="*/ 18 h 138"/>
                <a:gd name="T30" fmla="*/ 56 w 165"/>
                <a:gd name="T31" fmla="*/ 26 h 138"/>
                <a:gd name="T32" fmla="*/ 41 w 165"/>
                <a:gd name="T33" fmla="*/ 21 h 138"/>
                <a:gd name="T34" fmla="*/ 35 w 165"/>
                <a:gd name="T35" fmla="*/ 25 h 138"/>
                <a:gd name="T36" fmla="*/ 36 w 165"/>
                <a:gd name="T37" fmla="*/ 37 h 138"/>
                <a:gd name="T38" fmla="*/ 27 w 165"/>
                <a:gd name="T39" fmla="*/ 37 h 138"/>
                <a:gd name="T40" fmla="*/ 20 w 165"/>
                <a:gd name="T41" fmla="*/ 34 h 138"/>
                <a:gd name="T42" fmla="*/ 9 w 165"/>
                <a:gd name="T43" fmla="*/ 35 h 138"/>
                <a:gd name="T44" fmla="*/ 2 w 165"/>
                <a:gd name="T45" fmla="*/ 40 h 138"/>
                <a:gd name="T46" fmla="*/ 3 w 165"/>
                <a:gd name="T47" fmla="*/ 47 h 138"/>
                <a:gd name="T48" fmla="*/ 18 w 165"/>
                <a:gd name="T49" fmla="*/ 52 h 138"/>
                <a:gd name="T50" fmla="*/ 28 w 165"/>
                <a:gd name="T51" fmla="*/ 55 h 138"/>
                <a:gd name="T52" fmla="*/ 32 w 165"/>
                <a:gd name="T53" fmla="*/ 60 h 138"/>
                <a:gd name="T54" fmla="*/ 40 w 165"/>
                <a:gd name="T55" fmla="*/ 69 h 138"/>
                <a:gd name="T56" fmla="*/ 43 w 165"/>
                <a:gd name="T57" fmla="*/ 78 h 138"/>
                <a:gd name="T58" fmla="*/ 42 w 165"/>
                <a:gd name="T59" fmla="*/ 92 h 138"/>
                <a:gd name="T60" fmla="*/ 36 w 165"/>
                <a:gd name="T61" fmla="*/ 112 h 138"/>
                <a:gd name="T62" fmla="*/ 36 w 165"/>
                <a:gd name="T63" fmla="*/ 112 h 138"/>
                <a:gd name="T64" fmla="*/ 42 w 165"/>
                <a:gd name="T65" fmla="*/ 115 h 138"/>
                <a:gd name="T66" fmla="*/ 53 w 165"/>
                <a:gd name="T67" fmla="*/ 121 h 138"/>
                <a:gd name="T68" fmla="*/ 62 w 165"/>
                <a:gd name="T69" fmla="*/ 120 h 138"/>
                <a:gd name="T70" fmla="*/ 67 w 165"/>
                <a:gd name="T71" fmla="*/ 121 h 138"/>
                <a:gd name="T72" fmla="*/ 81 w 165"/>
                <a:gd name="T73" fmla="*/ 124 h 138"/>
                <a:gd name="T74" fmla="*/ 92 w 165"/>
                <a:gd name="T75" fmla="*/ 125 h 138"/>
                <a:gd name="T76" fmla="*/ 92 w 165"/>
                <a:gd name="T77" fmla="*/ 122 h 138"/>
                <a:gd name="T78" fmla="*/ 101 w 165"/>
                <a:gd name="T79" fmla="*/ 110 h 138"/>
                <a:gd name="T80" fmla="*/ 122 w 165"/>
                <a:gd name="T81" fmla="*/ 115 h 138"/>
                <a:gd name="T82" fmla="*/ 135 w 165"/>
                <a:gd name="T83" fmla="*/ 111 h 138"/>
                <a:gd name="T84" fmla="*/ 142 w 165"/>
                <a:gd name="T85" fmla="*/ 106 h 138"/>
                <a:gd name="T86" fmla="*/ 143 w 165"/>
                <a:gd name="T87" fmla="*/ 102 h 138"/>
                <a:gd name="T88" fmla="*/ 138 w 165"/>
                <a:gd name="T89" fmla="*/ 100 h 138"/>
                <a:gd name="T90" fmla="*/ 135 w 165"/>
                <a:gd name="T91" fmla="*/ 95 h 138"/>
                <a:gd name="T92" fmla="*/ 132 w 165"/>
                <a:gd name="T93" fmla="*/ 89 h 138"/>
                <a:gd name="T94" fmla="*/ 134 w 165"/>
                <a:gd name="T95" fmla="*/ 86 h 138"/>
                <a:gd name="T96" fmla="*/ 136 w 165"/>
                <a:gd name="T97" fmla="*/ 82 h 138"/>
                <a:gd name="T98" fmla="*/ 135 w 165"/>
                <a:gd name="T99" fmla="*/ 76 h 138"/>
                <a:gd name="T100" fmla="*/ 133 w 165"/>
                <a:gd name="T101" fmla="*/ 71 h 138"/>
                <a:gd name="T102" fmla="*/ 128 w 165"/>
                <a:gd name="T103" fmla="*/ 70 h 138"/>
                <a:gd name="T104" fmla="*/ 127 w 165"/>
                <a:gd name="T105" fmla="*/ 67 h 138"/>
                <a:gd name="T106" fmla="*/ 134 w 165"/>
                <a:gd name="T107" fmla="*/ 58 h 138"/>
                <a:gd name="T108" fmla="*/ 140 w 165"/>
                <a:gd name="T109" fmla="*/ 53 h 138"/>
                <a:gd name="T110" fmla="*/ 142 w 165"/>
                <a:gd name="T111" fmla="*/ 44 h 138"/>
                <a:gd name="T112" fmla="*/ 147 w 165"/>
                <a:gd name="T113" fmla="*/ 35 h 138"/>
                <a:gd name="T114" fmla="*/ 144 w 165"/>
                <a:gd name="T115" fmla="*/ 31 h 138"/>
                <a:gd name="T116" fmla="*/ 162 w 165"/>
                <a:gd name="T117" fmla="*/ 116 h 138"/>
                <a:gd name="T118" fmla="*/ 155 w 165"/>
                <a:gd name="T119" fmla="*/ 122 h 138"/>
                <a:gd name="T120" fmla="*/ 160 w 165"/>
                <a:gd name="T121" fmla="*/ 137 h 138"/>
                <a:gd name="T122" fmla="*/ 162 w 165"/>
                <a:gd name="T123"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38">
                  <a:moveTo>
                    <a:pt x="144" y="31"/>
                  </a:moveTo>
                  <a:cubicBezTo>
                    <a:pt x="143" y="32"/>
                    <a:pt x="142" y="29"/>
                    <a:pt x="138" y="29"/>
                  </a:cubicBezTo>
                  <a:cubicBezTo>
                    <a:pt x="135" y="29"/>
                    <a:pt x="133" y="28"/>
                    <a:pt x="131" y="26"/>
                  </a:cubicBezTo>
                  <a:cubicBezTo>
                    <a:pt x="130" y="24"/>
                    <a:pt x="122" y="23"/>
                    <a:pt x="119" y="24"/>
                  </a:cubicBezTo>
                  <a:cubicBezTo>
                    <a:pt x="117" y="24"/>
                    <a:pt x="116" y="20"/>
                    <a:pt x="114" y="20"/>
                  </a:cubicBezTo>
                  <a:cubicBezTo>
                    <a:pt x="111" y="21"/>
                    <a:pt x="110" y="17"/>
                    <a:pt x="110" y="15"/>
                  </a:cubicBezTo>
                  <a:cubicBezTo>
                    <a:pt x="110" y="13"/>
                    <a:pt x="108" y="16"/>
                    <a:pt x="105" y="17"/>
                  </a:cubicBezTo>
                  <a:cubicBezTo>
                    <a:pt x="103" y="18"/>
                    <a:pt x="102" y="15"/>
                    <a:pt x="102" y="14"/>
                  </a:cubicBezTo>
                  <a:cubicBezTo>
                    <a:pt x="102" y="12"/>
                    <a:pt x="97" y="11"/>
                    <a:pt x="95" y="9"/>
                  </a:cubicBezTo>
                  <a:cubicBezTo>
                    <a:pt x="93" y="8"/>
                    <a:pt x="90" y="4"/>
                    <a:pt x="89" y="6"/>
                  </a:cubicBezTo>
                  <a:cubicBezTo>
                    <a:pt x="88" y="8"/>
                    <a:pt x="86" y="3"/>
                    <a:pt x="85" y="2"/>
                  </a:cubicBezTo>
                  <a:cubicBezTo>
                    <a:pt x="85" y="1"/>
                    <a:pt x="84" y="1"/>
                    <a:pt x="84" y="0"/>
                  </a:cubicBezTo>
                  <a:cubicBezTo>
                    <a:pt x="83" y="0"/>
                    <a:pt x="82" y="0"/>
                    <a:pt x="81" y="0"/>
                  </a:cubicBezTo>
                  <a:cubicBezTo>
                    <a:pt x="77" y="0"/>
                    <a:pt x="74" y="3"/>
                    <a:pt x="75" y="10"/>
                  </a:cubicBezTo>
                  <a:cubicBezTo>
                    <a:pt x="75" y="17"/>
                    <a:pt x="70" y="17"/>
                    <a:pt x="63" y="18"/>
                  </a:cubicBezTo>
                  <a:cubicBezTo>
                    <a:pt x="56" y="18"/>
                    <a:pt x="58" y="24"/>
                    <a:pt x="56" y="26"/>
                  </a:cubicBezTo>
                  <a:cubicBezTo>
                    <a:pt x="53" y="28"/>
                    <a:pt x="43" y="25"/>
                    <a:pt x="41" y="21"/>
                  </a:cubicBezTo>
                  <a:cubicBezTo>
                    <a:pt x="40" y="17"/>
                    <a:pt x="31" y="21"/>
                    <a:pt x="35" y="25"/>
                  </a:cubicBezTo>
                  <a:cubicBezTo>
                    <a:pt x="39" y="30"/>
                    <a:pt x="39" y="36"/>
                    <a:pt x="36" y="37"/>
                  </a:cubicBezTo>
                  <a:cubicBezTo>
                    <a:pt x="34" y="39"/>
                    <a:pt x="30" y="35"/>
                    <a:pt x="27" y="37"/>
                  </a:cubicBezTo>
                  <a:cubicBezTo>
                    <a:pt x="24" y="39"/>
                    <a:pt x="23" y="35"/>
                    <a:pt x="20" y="34"/>
                  </a:cubicBezTo>
                  <a:cubicBezTo>
                    <a:pt x="16" y="32"/>
                    <a:pt x="15" y="35"/>
                    <a:pt x="9" y="35"/>
                  </a:cubicBezTo>
                  <a:cubicBezTo>
                    <a:pt x="3" y="34"/>
                    <a:pt x="0" y="38"/>
                    <a:pt x="2" y="40"/>
                  </a:cubicBezTo>
                  <a:cubicBezTo>
                    <a:pt x="4" y="43"/>
                    <a:pt x="1" y="45"/>
                    <a:pt x="3" y="47"/>
                  </a:cubicBezTo>
                  <a:cubicBezTo>
                    <a:pt x="5" y="49"/>
                    <a:pt x="12" y="49"/>
                    <a:pt x="18" y="52"/>
                  </a:cubicBezTo>
                  <a:cubicBezTo>
                    <a:pt x="24" y="55"/>
                    <a:pt x="25" y="52"/>
                    <a:pt x="28" y="55"/>
                  </a:cubicBezTo>
                  <a:cubicBezTo>
                    <a:pt x="31" y="57"/>
                    <a:pt x="31" y="55"/>
                    <a:pt x="32" y="60"/>
                  </a:cubicBezTo>
                  <a:cubicBezTo>
                    <a:pt x="32" y="64"/>
                    <a:pt x="35" y="68"/>
                    <a:pt x="40" y="69"/>
                  </a:cubicBezTo>
                  <a:cubicBezTo>
                    <a:pt x="46" y="71"/>
                    <a:pt x="42" y="74"/>
                    <a:pt x="43" y="78"/>
                  </a:cubicBezTo>
                  <a:cubicBezTo>
                    <a:pt x="45" y="82"/>
                    <a:pt x="41" y="87"/>
                    <a:pt x="42" y="92"/>
                  </a:cubicBezTo>
                  <a:cubicBezTo>
                    <a:pt x="43" y="96"/>
                    <a:pt x="39" y="111"/>
                    <a:pt x="36" y="112"/>
                  </a:cubicBezTo>
                  <a:cubicBezTo>
                    <a:pt x="36" y="112"/>
                    <a:pt x="36" y="112"/>
                    <a:pt x="36" y="112"/>
                  </a:cubicBezTo>
                  <a:cubicBezTo>
                    <a:pt x="38" y="113"/>
                    <a:pt x="41" y="114"/>
                    <a:pt x="42" y="115"/>
                  </a:cubicBezTo>
                  <a:cubicBezTo>
                    <a:pt x="45" y="117"/>
                    <a:pt x="50" y="118"/>
                    <a:pt x="53" y="121"/>
                  </a:cubicBezTo>
                  <a:cubicBezTo>
                    <a:pt x="56" y="123"/>
                    <a:pt x="62" y="122"/>
                    <a:pt x="62" y="120"/>
                  </a:cubicBezTo>
                  <a:cubicBezTo>
                    <a:pt x="62" y="117"/>
                    <a:pt x="65" y="119"/>
                    <a:pt x="67" y="121"/>
                  </a:cubicBezTo>
                  <a:cubicBezTo>
                    <a:pt x="69" y="123"/>
                    <a:pt x="77" y="123"/>
                    <a:pt x="81" y="124"/>
                  </a:cubicBezTo>
                  <a:cubicBezTo>
                    <a:pt x="84" y="125"/>
                    <a:pt x="88" y="124"/>
                    <a:pt x="92" y="125"/>
                  </a:cubicBezTo>
                  <a:cubicBezTo>
                    <a:pt x="92" y="124"/>
                    <a:pt x="92" y="123"/>
                    <a:pt x="92" y="122"/>
                  </a:cubicBezTo>
                  <a:cubicBezTo>
                    <a:pt x="90" y="115"/>
                    <a:pt x="95" y="111"/>
                    <a:pt x="101" y="110"/>
                  </a:cubicBezTo>
                  <a:cubicBezTo>
                    <a:pt x="106" y="110"/>
                    <a:pt x="118" y="113"/>
                    <a:pt x="122" y="115"/>
                  </a:cubicBezTo>
                  <a:cubicBezTo>
                    <a:pt x="125" y="117"/>
                    <a:pt x="129" y="116"/>
                    <a:pt x="135" y="111"/>
                  </a:cubicBezTo>
                  <a:cubicBezTo>
                    <a:pt x="137" y="108"/>
                    <a:pt x="140" y="107"/>
                    <a:pt x="142" y="106"/>
                  </a:cubicBezTo>
                  <a:cubicBezTo>
                    <a:pt x="142" y="105"/>
                    <a:pt x="142" y="103"/>
                    <a:pt x="143" y="102"/>
                  </a:cubicBezTo>
                  <a:cubicBezTo>
                    <a:pt x="144" y="100"/>
                    <a:pt x="140" y="101"/>
                    <a:pt x="138" y="100"/>
                  </a:cubicBezTo>
                  <a:cubicBezTo>
                    <a:pt x="135" y="100"/>
                    <a:pt x="133" y="98"/>
                    <a:pt x="135" y="95"/>
                  </a:cubicBezTo>
                  <a:cubicBezTo>
                    <a:pt x="137" y="92"/>
                    <a:pt x="134" y="92"/>
                    <a:pt x="132" y="89"/>
                  </a:cubicBezTo>
                  <a:cubicBezTo>
                    <a:pt x="130" y="86"/>
                    <a:pt x="133" y="87"/>
                    <a:pt x="134" y="86"/>
                  </a:cubicBezTo>
                  <a:cubicBezTo>
                    <a:pt x="136" y="86"/>
                    <a:pt x="138" y="83"/>
                    <a:pt x="136" y="82"/>
                  </a:cubicBezTo>
                  <a:cubicBezTo>
                    <a:pt x="135" y="81"/>
                    <a:pt x="134" y="79"/>
                    <a:pt x="135" y="76"/>
                  </a:cubicBezTo>
                  <a:cubicBezTo>
                    <a:pt x="136" y="73"/>
                    <a:pt x="133" y="73"/>
                    <a:pt x="133" y="71"/>
                  </a:cubicBezTo>
                  <a:cubicBezTo>
                    <a:pt x="133" y="69"/>
                    <a:pt x="130" y="68"/>
                    <a:pt x="128" y="70"/>
                  </a:cubicBezTo>
                  <a:cubicBezTo>
                    <a:pt x="126" y="73"/>
                    <a:pt x="125" y="71"/>
                    <a:pt x="127" y="67"/>
                  </a:cubicBezTo>
                  <a:cubicBezTo>
                    <a:pt x="128" y="62"/>
                    <a:pt x="133" y="60"/>
                    <a:pt x="134" y="58"/>
                  </a:cubicBezTo>
                  <a:cubicBezTo>
                    <a:pt x="134" y="55"/>
                    <a:pt x="137" y="53"/>
                    <a:pt x="140" y="53"/>
                  </a:cubicBezTo>
                  <a:cubicBezTo>
                    <a:pt x="142" y="53"/>
                    <a:pt x="141" y="48"/>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8"/>
                    <a:pt x="160" y="137"/>
                  </a:cubicBezTo>
                  <a:cubicBezTo>
                    <a:pt x="165" y="137"/>
                    <a:pt x="164" y="116"/>
                    <a:pt x="162" y="11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4" name="Freeform 98">
              <a:extLst>
                <a:ext uri="{FF2B5EF4-FFF2-40B4-BE49-F238E27FC236}">
                  <a16:creationId xmlns="" xmlns:a16="http://schemas.microsoft.com/office/drawing/2014/main" id="{D154B170-9E04-45D7-A4BA-8666287604A6}"/>
                </a:ext>
              </a:extLst>
            </p:cNvPr>
            <p:cNvSpPr>
              <a:spLocks/>
            </p:cNvSpPr>
            <p:nvPr/>
          </p:nvSpPr>
          <p:spPr bwMode="auto">
            <a:xfrm>
              <a:off x="2065337" y="2886076"/>
              <a:ext cx="57150" cy="31750"/>
            </a:xfrm>
            <a:custGeom>
              <a:avLst/>
              <a:gdLst>
                <a:gd name="T0" fmla="*/ 26 w 27"/>
                <a:gd name="T1" fmla="*/ 6 h 15"/>
                <a:gd name="T2" fmla="*/ 14 w 27"/>
                <a:gd name="T3" fmla="*/ 3 h 15"/>
                <a:gd name="T4" fmla="*/ 9 w 27"/>
                <a:gd name="T5" fmla="*/ 0 h 15"/>
                <a:gd name="T6" fmla="*/ 8 w 27"/>
                <a:gd name="T7" fmla="*/ 1 h 15"/>
                <a:gd name="T8" fmla="*/ 0 w 27"/>
                <a:gd name="T9" fmla="*/ 7 h 15"/>
                <a:gd name="T10" fmla="*/ 22 w 27"/>
                <a:gd name="T11" fmla="*/ 15 h 15"/>
                <a:gd name="T12" fmla="*/ 26 w 27"/>
                <a:gd name="T13" fmla="*/ 13 h 15"/>
                <a:gd name="T14" fmla="*/ 26 w 27"/>
                <a:gd name="T15" fmla="*/ 6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6" y="6"/>
                  </a:moveTo>
                  <a:cubicBezTo>
                    <a:pt x="24" y="3"/>
                    <a:pt x="19" y="6"/>
                    <a:pt x="14" y="3"/>
                  </a:cubicBezTo>
                  <a:cubicBezTo>
                    <a:pt x="12" y="2"/>
                    <a:pt x="10" y="1"/>
                    <a:pt x="9" y="0"/>
                  </a:cubicBezTo>
                  <a:cubicBezTo>
                    <a:pt x="9" y="0"/>
                    <a:pt x="8" y="0"/>
                    <a:pt x="8" y="1"/>
                  </a:cubicBezTo>
                  <a:cubicBezTo>
                    <a:pt x="7" y="1"/>
                    <a:pt x="4" y="4"/>
                    <a:pt x="0" y="7"/>
                  </a:cubicBezTo>
                  <a:cubicBezTo>
                    <a:pt x="4" y="10"/>
                    <a:pt x="18" y="15"/>
                    <a:pt x="22" y="15"/>
                  </a:cubicBezTo>
                  <a:cubicBezTo>
                    <a:pt x="24" y="15"/>
                    <a:pt x="25" y="14"/>
                    <a:pt x="26" y="13"/>
                  </a:cubicBezTo>
                  <a:cubicBezTo>
                    <a:pt x="26" y="10"/>
                    <a:pt x="27" y="7"/>
                    <a:pt x="26" y="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5" name="Freeform 99">
              <a:extLst>
                <a:ext uri="{FF2B5EF4-FFF2-40B4-BE49-F238E27FC236}">
                  <a16:creationId xmlns="" xmlns:a16="http://schemas.microsoft.com/office/drawing/2014/main" id="{EE523EAA-8556-4029-A1A7-3A0DB3628364}"/>
                </a:ext>
              </a:extLst>
            </p:cNvPr>
            <p:cNvSpPr>
              <a:spLocks/>
            </p:cNvSpPr>
            <p:nvPr/>
          </p:nvSpPr>
          <p:spPr bwMode="auto">
            <a:xfrm>
              <a:off x="2084387" y="2841626"/>
              <a:ext cx="146050" cy="79375"/>
            </a:xfrm>
            <a:custGeom>
              <a:avLst/>
              <a:gdLst>
                <a:gd name="T0" fmla="*/ 29 w 69"/>
                <a:gd name="T1" fmla="*/ 34 h 38"/>
                <a:gd name="T2" fmla="*/ 32 w 69"/>
                <a:gd name="T3" fmla="*/ 27 h 38"/>
                <a:gd name="T4" fmla="*/ 45 w 69"/>
                <a:gd name="T5" fmla="*/ 22 h 38"/>
                <a:gd name="T6" fmla="*/ 55 w 69"/>
                <a:gd name="T7" fmla="*/ 20 h 38"/>
                <a:gd name="T8" fmla="*/ 69 w 69"/>
                <a:gd name="T9" fmla="*/ 14 h 38"/>
                <a:gd name="T10" fmla="*/ 56 w 69"/>
                <a:gd name="T11" fmla="*/ 5 h 38"/>
                <a:gd name="T12" fmla="*/ 32 w 69"/>
                <a:gd name="T13" fmla="*/ 5 h 38"/>
                <a:gd name="T14" fmla="*/ 11 w 69"/>
                <a:gd name="T15" fmla="*/ 6 h 38"/>
                <a:gd name="T16" fmla="*/ 11 w 69"/>
                <a:gd name="T17" fmla="*/ 6 h 38"/>
                <a:gd name="T18" fmla="*/ 5 w 69"/>
                <a:gd name="T19" fmla="*/ 13 h 38"/>
                <a:gd name="T20" fmla="*/ 0 w 69"/>
                <a:gd name="T21" fmla="*/ 21 h 38"/>
                <a:gd name="T22" fmla="*/ 5 w 69"/>
                <a:gd name="T23" fmla="*/ 24 h 38"/>
                <a:gd name="T24" fmla="*/ 17 w 69"/>
                <a:gd name="T25" fmla="*/ 27 h 38"/>
                <a:gd name="T26" fmla="*/ 17 w 69"/>
                <a:gd name="T27" fmla="*/ 34 h 38"/>
                <a:gd name="T28" fmla="*/ 20 w 69"/>
                <a:gd name="T29" fmla="*/ 34 h 38"/>
                <a:gd name="T30" fmla="*/ 21 w 69"/>
                <a:gd name="T31" fmla="*/ 38 h 38"/>
                <a:gd name="T32" fmla="*/ 25 w 69"/>
                <a:gd name="T33" fmla="*/ 37 h 38"/>
                <a:gd name="T34" fmla="*/ 29 w 69"/>
                <a:gd name="T3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8">
                  <a:moveTo>
                    <a:pt x="29" y="34"/>
                  </a:moveTo>
                  <a:cubicBezTo>
                    <a:pt x="29" y="33"/>
                    <a:pt x="26" y="28"/>
                    <a:pt x="32" y="27"/>
                  </a:cubicBezTo>
                  <a:cubicBezTo>
                    <a:pt x="39" y="27"/>
                    <a:pt x="44" y="26"/>
                    <a:pt x="45" y="22"/>
                  </a:cubicBezTo>
                  <a:cubicBezTo>
                    <a:pt x="46" y="18"/>
                    <a:pt x="53" y="20"/>
                    <a:pt x="55" y="20"/>
                  </a:cubicBezTo>
                  <a:cubicBezTo>
                    <a:pt x="57" y="19"/>
                    <a:pt x="63" y="14"/>
                    <a:pt x="69" y="14"/>
                  </a:cubicBezTo>
                  <a:cubicBezTo>
                    <a:pt x="69" y="9"/>
                    <a:pt x="61" y="11"/>
                    <a:pt x="56" y="5"/>
                  </a:cubicBezTo>
                  <a:cubicBezTo>
                    <a:pt x="51" y="0"/>
                    <a:pt x="39" y="2"/>
                    <a:pt x="32" y="5"/>
                  </a:cubicBezTo>
                  <a:cubicBezTo>
                    <a:pt x="26" y="7"/>
                    <a:pt x="18" y="2"/>
                    <a:pt x="11" y="6"/>
                  </a:cubicBezTo>
                  <a:cubicBezTo>
                    <a:pt x="11" y="6"/>
                    <a:pt x="11" y="6"/>
                    <a:pt x="11" y="6"/>
                  </a:cubicBezTo>
                  <a:cubicBezTo>
                    <a:pt x="9" y="8"/>
                    <a:pt x="7" y="11"/>
                    <a:pt x="5" y="13"/>
                  </a:cubicBezTo>
                  <a:cubicBezTo>
                    <a:pt x="0" y="16"/>
                    <a:pt x="1" y="20"/>
                    <a:pt x="0" y="21"/>
                  </a:cubicBezTo>
                  <a:cubicBezTo>
                    <a:pt x="1" y="22"/>
                    <a:pt x="3" y="23"/>
                    <a:pt x="5" y="24"/>
                  </a:cubicBezTo>
                  <a:cubicBezTo>
                    <a:pt x="10" y="27"/>
                    <a:pt x="15" y="24"/>
                    <a:pt x="17" y="27"/>
                  </a:cubicBezTo>
                  <a:cubicBezTo>
                    <a:pt x="18" y="28"/>
                    <a:pt x="17" y="31"/>
                    <a:pt x="17" y="34"/>
                  </a:cubicBezTo>
                  <a:cubicBezTo>
                    <a:pt x="18" y="33"/>
                    <a:pt x="18" y="33"/>
                    <a:pt x="20" y="34"/>
                  </a:cubicBezTo>
                  <a:cubicBezTo>
                    <a:pt x="22" y="35"/>
                    <a:pt x="21" y="37"/>
                    <a:pt x="21" y="38"/>
                  </a:cubicBezTo>
                  <a:cubicBezTo>
                    <a:pt x="25" y="37"/>
                    <a:pt x="25" y="37"/>
                    <a:pt x="25" y="37"/>
                  </a:cubicBezTo>
                  <a:cubicBezTo>
                    <a:pt x="25" y="37"/>
                    <a:pt x="28" y="35"/>
                    <a:pt x="29" y="3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6" name="Freeform 100">
              <a:extLst>
                <a:ext uri="{FF2B5EF4-FFF2-40B4-BE49-F238E27FC236}">
                  <a16:creationId xmlns="" xmlns:a16="http://schemas.microsoft.com/office/drawing/2014/main" id="{F5B2E70B-5754-4D2D-B299-4F396D6797F2}"/>
                </a:ext>
              </a:extLst>
            </p:cNvPr>
            <p:cNvSpPr>
              <a:spLocks/>
            </p:cNvSpPr>
            <p:nvPr/>
          </p:nvSpPr>
          <p:spPr bwMode="auto">
            <a:xfrm>
              <a:off x="1419225" y="2419351"/>
              <a:ext cx="728663" cy="454025"/>
            </a:xfrm>
            <a:custGeom>
              <a:avLst/>
              <a:gdLst>
                <a:gd name="T0" fmla="*/ 301 w 344"/>
                <a:gd name="T1" fmla="*/ 200 h 214"/>
                <a:gd name="T2" fmla="*/ 296 w 344"/>
                <a:gd name="T3" fmla="*/ 180 h 214"/>
                <a:gd name="T4" fmla="*/ 324 w 344"/>
                <a:gd name="T5" fmla="*/ 173 h 214"/>
                <a:gd name="T6" fmla="*/ 334 w 344"/>
                <a:gd name="T7" fmla="*/ 161 h 214"/>
                <a:gd name="T8" fmla="*/ 343 w 344"/>
                <a:gd name="T9" fmla="*/ 139 h 214"/>
                <a:gd name="T10" fmla="*/ 315 w 344"/>
                <a:gd name="T11" fmla="*/ 138 h 214"/>
                <a:gd name="T12" fmla="*/ 297 w 344"/>
                <a:gd name="T13" fmla="*/ 161 h 214"/>
                <a:gd name="T14" fmla="*/ 281 w 344"/>
                <a:gd name="T15" fmla="*/ 170 h 214"/>
                <a:gd name="T16" fmla="*/ 242 w 344"/>
                <a:gd name="T17" fmla="*/ 170 h 214"/>
                <a:gd name="T18" fmla="*/ 224 w 344"/>
                <a:gd name="T19" fmla="*/ 143 h 214"/>
                <a:gd name="T20" fmla="*/ 223 w 344"/>
                <a:gd name="T21" fmla="*/ 90 h 214"/>
                <a:gd name="T22" fmla="*/ 219 w 344"/>
                <a:gd name="T23" fmla="*/ 83 h 214"/>
                <a:gd name="T24" fmla="*/ 200 w 344"/>
                <a:gd name="T25" fmla="*/ 71 h 214"/>
                <a:gd name="T26" fmla="*/ 187 w 344"/>
                <a:gd name="T27" fmla="*/ 47 h 214"/>
                <a:gd name="T28" fmla="*/ 158 w 344"/>
                <a:gd name="T29" fmla="*/ 46 h 214"/>
                <a:gd name="T30" fmla="*/ 141 w 344"/>
                <a:gd name="T31" fmla="*/ 32 h 214"/>
                <a:gd name="T32" fmla="*/ 121 w 344"/>
                <a:gd name="T33" fmla="*/ 12 h 214"/>
                <a:gd name="T34" fmla="*/ 100 w 344"/>
                <a:gd name="T35" fmla="*/ 17 h 214"/>
                <a:gd name="T36" fmla="*/ 39 w 344"/>
                <a:gd name="T37" fmla="*/ 7 h 214"/>
                <a:gd name="T38" fmla="*/ 0 w 344"/>
                <a:gd name="T39" fmla="*/ 4 h 214"/>
                <a:gd name="T40" fmla="*/ 16 w 344"/>
                <a:gd name="T41" fmla="*/ 35 h 214"/>
                <a:gd name="T42" fmla="*/ 35 w 344"/>
                <a:gd name="T43" fmla="*/ 61 h 214"/>
                <a:gd name="T44" fmla="*/ 40 w 344"/>
                <a:gd name="T45" fmla="*/ 72 h 214"/>
                <a:gd name="T46" fmla="*/ 56 w 344"/>
                <a:gd name="T47" fmla="*/ 94 h 214"/>
                <a:gd name="T48" fmla="*/ 81 w 344"/>
                <a:gd name="T49" fmla="*/ 120 h 214"/>
                <a:gd name="T50" fmla="*/ 84 w 344"/>
                <a:gd name="T51" fmla="*/ 107 h 214"/>
                <a:gd name="T52" fmla="*/ 71 w 344"/>
                <a:gd name="T53" fmla="*/ 93 h 214"/>
                <a:gd name="T54" fmla="*/ 52 w 344"/>
                <a:gd name="T55" fmla="*/ 60 h 214"/>
                <a:gd name="T56" fmla="*/ 44 w 344"/>
                <a:gd name="T57" fmla="*/ 42 h 214"/>
                <a:gd name="T58" fmla="*/ 29 w 344"/>
                <a:gd name="T59" fmla="*/ 30 h 214"/>
                <a:gd name="T60" fmla="*/ 29 w 344"/>
                <a:gd name="T61" fmla="*/ 12 h 214"/>
                <a:gd name="T62" fmla="*/ 39 w 344"/>
                <a:gd name="T63" fmla="*/ 16 h 214"/>
                <a:gd name="T64" fmla="*/ 49 w 344"/>
                <a:gd name="T65" fmla="*/ 32 h 214"/>
                <a:gd name="T66" fmla="*/ 56 w 344"/>
                <a:gd name="T67" fmla="*/ 48 h 214"/>
                <a:gd name="T68" fmla="*/ 73 w 344"/>
                <a:gd name="T69" fmla="*/ 61 h 214"/>
                <a:gd name="T70" fmla="*/ 87 w 344"/>
                <a:gd name="T71" fmla="*/ 74 h 214"/>
                <a:gd name="T72" fmla="*/ 95 w 344"/>
                <a:gd name="T73" fmla="*/ 90 h 214"/>
                <a:gd name="T74" fmla="*/ 129 w 344"/>
                <a:gd name="T75" fmla="*/ 125 h 214"/>
                <a:gd name="T76" fmla="*/ 134 w 344"/>
                <a:gd name="T77" fmla="*/ 146 h 214"/>
                <a:gd name="T78" fmla="*/ 139 w 344"/>
                <a:gd name="T79" fmla="*/ 164 h 214"/>
                <a:gd name="T80" fmla="*/ 174 w 344"/>
                <a:gd name="T81" fmla="*/ 180 h 214"/>
                <a:gd name="T82" fmla="*/ 221 w 344"/>
                <a:gd name="T83" fmla="*/ 202 h 214"/>
                <a:gd name="T84" fmla="*/ 265 w 344"/>
                <a:gd name="T85" fmla="*/ 204 h 214"/>
                <a:gd name="T86" fmla="*/ 286 w 344"/>
                <a:gd name="T87" fmla="*/ 2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4" h="214">
                  <a:moveTo>
                    <a:pt x="286" y="201"/>
                  </a:moveTo>
                  <a:cubicBezTo>
                    <a:pt x="287" y="201"/>
                    <a:pt x="300" y="203"/>
                    <a:pt x="301" y="200"/>
                  </a:cubicBezTo>
                  <a:cubicBezTo>
                    <a:pt x="302" y="197"/>
                    <a:pt x="292" y="190"/>
                    <a:pt x="293" y="189"/>
                  </a:cubicBezTo>
                  <a:cubicBezTo>
                    <a:pt x="294" y="188"/>
                    <a:pt x="294" y="180"/>
                    <a:pt x="296" y="180"/>
                  </a:cubicBezTo>
                  <a:cubicBezTo>
                    <a:pt x="298" y="180"/>
                    <a:pt x="316" y="181"/>
                    <a:pt x="317" y="180"/>
                  </a:cubicBezTo>
                  <a:cubicBezTo>
                    <a:pt x="318" y="180"/>
                    <a:pt x="321" y="174"/>
                    <a:pt x="324" y="173"/>
                  </a:cubicBezTo>
                  <a:cubicBezTo>
                    <a:pt x="325" y="173"/>
                    <a:pt x="327" y="175"/>
                    <a:pt x="329" y="177"/>
                  </a:cubicBezTo>
                  <a:cubicBezTo>
                    <a:pt x="333" y="174"/>
                    <a:pt x="334" y="167"/>
                    <a:pt x="334" y="161"/>
                  </a:cubicBezTo>
                  <a:cubicBezTo>
                    <a:pt x="335" y="155"/>
                    <a:pt x="333" y="152"/>
                    <a:pt x="336" y="149"/>
                  </a:cubicBezTo>
                  <a:cubicBezTo>
                    <a:pt x="340" y="145"/>
                    <a:pt x="344" y="145"/>
                    <a:pt x="343" y="139"/>
                  </a:cubicBezTo>
                  <a:cubicBezTo>
                    <a:pt x="342" y="134"/>
                    <a:pt x="337" y="139"/>
                    <a:pt x="333" y="137"/>
                  </a:cubicBezTo>
                  <a:cubicBezTo>
                    <a:pt x="329" y="134"/>
                    <a:pt x="325" y="136"/>
                    <a:pt x="315" y="138"/>
                  </a:cubicBezTo>
                  <a:cubicBezTo>
                    <a:pt x="305" y="139"/>
                    <a:pt x="300" y="143"/>
                    <a:pt x="301" y="151"/>
                  </a:cubicBezTo>
                  <a:cubicBezTo>
                    <a:pt x="301" y="158"/>
                    <a:pt x="297" y="155"/>
                    <a:pt x="297" y="161"/>
                  </a:cubicBezTo>
                  <a:cubicBezTo>
                    <a:pt x="298" y="167"/>
                    <a:pt x="289" y="167"/>
                    <a:pt x="290" y="171"/>
                  </a:cubicBezTo>
                  <a:cubicBezTo>
                    <a:pt x="290" y="175"/>
                    <a:pt x="283" y="171"/>
                    <a:pt x="281" y="170"/>
                  </a:cubicBezTo>
                  <a:cubicBezTo>
                    <a:pt x="279" y="169"/>
                    <a:pt x="258" y="175"/>
                    <a:pt x="255" y="176"/>
                  </a:cubicBezTo>
                  <a:cubicBezTo>
                    <a:pt x="252" y="176"/>
                    <a:pt x="246" y="169"/>
                    <a:pt x="242" y="170"/>
                  </a:cubicBezTo>
                  <a:cubicBezTo>
                    <a:pt x="238" y="170"/>
                    <a:pt x="236" y="163"/>
                    <a:pt x="236" y="158"/>
                  </a:cubicBezTo>
                  <a:cubicBezTo>
                    <a:pt x="235" y="153"/>
                    <a:pt x="227" y="148"/>
                    <a:pt x="224" y="143"/>
                  </a:cubicBezTo>
                  <a:cubicBezTo>
                    <a:pt x="220" y="139"/>
                    <a:pt x="220" y="128"/>
                    <a:pt x="219" y="121"/>
                  </a:cubicBezTo>
                  <a:cubicBezTo>
                    <a:pt x="219" y="115"/>
                    <a:pt x="218" y="103"/>
                    <a:pt x="223" y="90"/>
                  </a:cubicBezTo>
                  <a:cubicBezTo>
                    <a:pt x="224" y="88"/>
                    <a:pt x="224" y="87"/>
                    <a:pt x="224" y="85"/>
                  </a:cubicBezTo>
                  <a:cubicBezTo>
                    <a:pt x="222" y="84"/>
                    <a:pt x="221" y="83"/>
                    <a:pt x="219" y="83"/>
                  </a:cubicBezTo>
                  <a:cubicBezTo>
                    <a:pt x="215" y="84"/>
                    <a:pt x="206" y="78"/>
                    <a:pt x="204" y="78"/>
                  </a:cubicBezTo>
                  <a:cubicBezTo>
                    <a:pt x="202" y="78"/>
                    <a:pt x="202" y="73"/>
                    <a:pt x="200" y="71"/>
                  </a:cubicBezTo>
                  <a:cubicBezTo>
                    <a:pt x="199" y="69"/>
                    <a:pt x="200" y="64"/>
                    <a:pt x="198" y="62"/>
                  </a:cubicBezTo>
                  <a:cubicBezTo>
                    <a:pt x="196" y="61"/>
                    <a:pt x="189" y="55"/>
                    <a:pt x="187" y="47"/>
                  </a:cubicBezTo>
                  <a:cubicBezTo>
                    <a:pt x="185" y="40"/>
                    <a:pt x="172" y="36"/>
                    <a:pt x="167" y="36"/>
                  </a:cubicBezTo>
                  <a:cubicBezTo>
                    <a:pt x="162" y="35"/>
                    <a:pt x="160" y="46"/>
                    <a:pt x="158" y="46"/>
                  </a:cubicBezTo>
                  <a:cubicBezTo>
                    <a:pt x="157" y="47"/>
                    <a:pt x="148" y="41"/>
                    <a:pt x="145" y="39"/>
                  </a:cubicBezTo>
                  <a:cubicBezTo>
                    <a:pt x="143" y="38"/>
                    <a:pt x="141" y="35"/>
                    <a:pt x="141" y="32"/>
                  </a:cubicBezTo>
                  <a:cubicBezTo>
                    <a:pt x="141" y="29"/>
                    <a:pt x="136" y="24"/>
                    <a:pt x="134" y="23"/>
                  </a:cubicBezTo>
                  <a:cubicBezTo>
                    <a:pt x="132" y="23"/>
                    <a:pt x="121" y="12"/>
                    <a:pt x="121" y="12"/>
                  </a:cubicBezTo>
                  <a:cubicBezTo>
                    <a:pt x="104" y="12"/>
                    <a:pt x="104" y="12"/>
                    <a:pt x="104" y="12"/>
                  </a:cubicBezTo>
                  <a:cubicBezTo>
                    <a:pt x="100" y="17"/>
                    <a:pt x="100" y="17"/>
                    <a:pt x="100" y="17"/>
                  </a:cubicBezTo>
                  <a:cubicBezTo>
                    <a:pt x="68" y="17"/>
                    <a:pt x="68" y="17"/>
                    <a:pt x="68" y="17"/>
                  </a:cubicBezTo>
                  <a:cubicBezTo>
                    <a:pt x="68" y="17"/>
                    <a:pt x="43" y="8"/>
                    <a:pt x="39" y="7"/>
                  </a:cubicBezTo>
                  <a:cubicBezTo>
                    <a:pt x="34" y="6"/>
                    <a:pt x="26" y="0"/>
                    <a:pt x="26" y="0"/>
                  </a:cubicBezTo>
                  <a:cubicBezTo>
                    <a:pt x="0" y="4"/>
                    <a:pt x="0" y="4"/>
                    <a:pt x="0" y="4"/>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60"/>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1"/>
                    <a:pt x="80" y="117"/>
                    <a:pt x="81" y="120"/>
                  </a:cubicBezTo>
                  <a:cubicBezTo>
                    <a:pt x="81" y="123"/>
                    <a:pt x="85" y="120"/>
                    <a:pt x="86" y="116"/>
                  </a:cubicBezTo>
                  <a:cubicBezTo>
                    <a:pt x="87" y="113"/>
                    <a:pt x="84" y="112"/>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50"/>
                    <a:pt x="43" y="48"/>
                  </a:cubicBezTo>
                  <a:cubicBezTo>
                    <a:pt x="40" y="47"/>
                    <a:pt x="46" y="44"/>
                    <a:pt x="44" y="42"/>
                  </a:cubicBezTo>
                  <a:cubicBezTo>
                    <a:pt x="42" y="40"/>
                    <a:pt x="39" y="40"/>
                    <a:pt x="35" y="38"/>
                  </a:cubicBezTo>
                  <a:cubicBezTo>
                    <a:pt x="31" y="37"/>
                    <a:pt x="29" y="34"/>
                    <a:pt x="29" y="30"/>
                  </a:cubicBezTo>
                  <a:cubicBezTo>
                    <a:pt x="29" y="26"/>
                    <a:pt x="26" y="16"/>
                    <a:pt x="25" y="13"/>
                  </a:cubicBezTo>
                  <a:cubicBezTo>
                    <a:pt x="24" y="10"/>
                    <a:pt x="28" y="10"/>
                    <a:pt x="29" y="12"/>
                  </a:cubicBezTo>
                  <a:cubicBezTo>
                    <a:pt x="30" y="13"/>
                    <a:pt x="31" y="15"/>
                    <a:pt x="33" y="14"/>
                  </a:cubicBezTo>
                  <a:cubicBezTo>
                    <a:pt x="35" y="13"/>
                    <a:pt x="38" y="13"/>
                    <a:pt x="39" y="16"/>
                  </a:cubicBezTo>
                  <a:cubicBezTo>
                    <a:pt x="40" y="19"/>
                    <a:pt x="45" y="16"/>
                    <a:pt x="47" y="18"/>
                  </a:cubicBezTo>
                  <a:cubicBezTo>
                    <a:pt x="49" y="19"/>
                    <a:pt x="42" y="20"/>
                    <a:pt x="49" y="32"/>
                  </a:cubicBezTo>
                  <a:cubicBezTo>
                    <a:pt x="55" y="43"/>
                    <a:pt x="51" y="37"/>
                    <a:pt x="51" y="45"/>
                  </a:cubicBezTo>
                  <a:cubicBezTo>
                    <a:pt x="51" y="52"/>
                    <a:pt x="55" y="49"/>
                    <a:pt x="56" y="48"/>
                  </a:cubicBezTo>
                  <a:cubicBezTo>
                    <a:pt x="57" y="46"/>
                    <a:pt x="61" y="50"/>
                    <a:pt x="64" y="54"/>
                  </a:cubicBezTo>
                  <a:cubicBezTo>
                    <a:pt x="67" y="58"/>
                    <a:pt x="73" y="58"/>
                    <a:pt x="73" y="61"/>
                  </a:cubicBezTo>
                  <a:cubicBezTo>
                    <a:pt x="73" y="63"/>
                    <a:pt x="75" y="67"/>
                    <a:pt x="79" y="68"/>
                  </a:cubicBezTo>
                  <a:cubicBezTo>
                    <a:pt x="83" y="69"/>
                    <a:pt x="84" y="74"/>
                    <a:pt x="87" y="74"/>
                  </a:cubicBezTo>
                  <a:cubicBezTo>
                    <a:pt x="89" y="75"/>
                    <a:pt x="90" y="78"/>
                    <a:pt x="88" y="81"/>
                  </a:cubicBezTo>
                  <a:cubicBezTo>
                    <a:pt x="87" y="84"/>
                    <a:pt x="88" y="87"/>
                    <a:pt x="95" y="90"/>
                  </a:cubicBezTo>
                  <a:cubicBezTo>
                    <a:pt x="102" y="92"/>
                    <a:pt x="99" y="93"/>
                    <a:pt x="105" y="98"/>
                  </a:cubicBezTo>
                  <a:cubicBezTo>
                    <a:pt x="110" y="103"/>
                    <a:pt x="126" y="120"/>
                    <a:pt x="129" y="125"/>
                  </a:cubicBezTo>
                  <a:cubicBezTo>
                    <a:pt x="132" y="130"/>
                    <a:pt x="133" y="134"/>
                    <a:pt x="134" y="137"/>
                  </a:cubicBezTo>
                  <a:cubicBezTo>
                    <a:pt x="136" y="141"/>
                    <a:pt x="132" y="143"/>
                    <a:pt x="134" y="146"/>
                  </a:cubicBezTo>
                  <a:cubicBezTo>
                    <a:pt x="136" y="149"/>
                    <a:pt x="130" y="147"/>
                    <a:pt x="130" y="150"/>
                  </a:cubicBezTo>
                  <a:cubicBezTo>
                    <a:pt x="131" y="152"/>
                    <a:pt x="134" y="163"/>
                    <a:pt x="139" y="164"/>
                  </a:cubicBezTo>
                  <a:cubicBezTo>
                    <a:pt x="145" y="164"/>
                    <a:pt x="151" y="171"/>
                    <a:pt x="156" y="175"/>
                  </a:cubicBezTo>
                  <a:cubicBezTo>
                    <a:pt x="160" y="178"/>
                    <a:pt x="167" y="178"/>
                    <a:pt x="174" y="180"/>
                  </a:cubicBezTo>
                  <a:cubicBezTo>
                    <a:pt x="180" y="183"/>
                    <a:pt x="186" y="189"/>
                    <a:pt x="196" y="191"/>
                  </a:cubicBezTo>
                  <a:cubicBezTo>
                    <a:pt x="206" y="194"/>
                    <a:pt x="215" y="198"/>
                    <a:pt x="221" y="202"/>
                  </a:cubicBezTo>
                  <a:cubicBezTo>
                    <a:pt x="228" y="206"/>
                    <a:pt x="235" y="205"/>
                    <a:pt x="244" y="201"/>
                  </a:cubicBezTo>
                  <a:cubicBezTo>
                    <a:pt x="253" y="198"/>
                    <a:pt x="260" y="202"/>
                    <a:pt x="265" y="204"/>
                  </a:cubicBezTo>
                  <a:cubicBezTo>
                    <a:pt x="267" y="205"/>
                    <a:pt x="272" y="209"/>
                    <a:pt x="277" y="214"/>
                  </a:cubicBezTo>
                  <a:cubicBezTo>
                    <a:pt x="281" y="207"/>
                    <a:pt x="285" y="202"/>
                    <a:pt x="286" y="20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7" name="Freeform 101">
              <a:extLst>
                <a:ext uri="{FF2B5EF4-FFF2-40B4-BE49-F238E27FC236}">
                  <a16:creationId xmlns="" xmlns:a16="http://schemas.microsoft.com/office/drawing/2014/main" id="{B0F07E01-B4DD-4BB2-AD6E-107394AB45D6}"/>
                </a:ext>
              </a:extLst>
            </p:cNvPr>
            <p:cNvSpPr>
              <a:spLocks/>
            </p:cNvSpPr>
            <p:nvPr/>
          </p:nvSpPr>
          <p:spPr bwMode="auto">
            <a:xfrm>
              <a:off x="2005012" y="2800351"/>
              <a:ext cx="101600" cy="100013"/>
            </a:xfrm>
            <a:custGeom>
              <a:avLst/>
              <a:gdLst>
                <a:gd name="T0" fmla="*/ 42 w 48"/>
                <a:gd name="T1" fmla="*/ 32 h 47"/>
                <a:gd name="T2" fmla="*/ 48 w 48"/>
                <a:gd name="T3" fmla="*/ 25 h 47"/>
                <a:gd name="T4" fmla="*/ 43 w 48"/>
                <a:gd name="T5" fmla="*/ 23 h 47"/>
                <a:gd name="T6" fmla="*/ 38 w 48"/>
                <a:gd name="T7" fmla="*/ 23 h 47"/>
                <a:gd name="T8" fmla="*/ 38 w 48"/>
                <a:gd name="T9" fmla="*/ 1 h 47"/>
                <a:gd name="T10" fmla="*/ 19 w 48"/>
                <a:gd name="T11" fmla="*/ 0 h 47"/>
                <a:gd name="T12" fmla="*/ 16 w 48"/>
                <a:gd name="T13" fmla="*/ 9 h 47"/>
                <a:gd name="T14" fmla="*/ 24 w 48"/>
                <a:gd name="T15" fmla="*/ 20 h 47"/>
                <a:gd name="T16" fmla="*/ 9 w 48"/>
                <a:gd name="T17" fmla="*/ 21 h 47"/>
                <a:gd name="T18" fmla="*/ 0 w 48"/>
                <a:gd name="T19" fmla="*/ 34 h 47"/>
                <a:gd name="T20" fmla="*/ 12 w 48"/>
                <a:gd name="T21" fmla="*/ 44 h 47"/>
                <a:gd name="T22" fmla="*/ 28 w 48"/>
                <a:gd name="T23" fmla="*/ 47 h 47"/>
                <a:gd name="T24" fmla="*/ 28 w 48"/>
                <a:gd name="T25" fmla="*/ 47 h 47"/>
                <a:gd name="T26" fmla="*/ 36 w 48"/>
                <a:gd name="T27" fmla="*/ 41 h 47"/>
                <a:gd name="T28" fmla="*/ 42 w 48"/>
                <a:gd name="T29"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7">
                  <a:moveTo>
                    <a:pt x="42" y="32"/>
                  </a:moveTo>
                  <a:cubicBezTo>
                    <a:pt x="44" y="30"/>
                    <a:pt x="46" y="27"/>
                    <a:pt x="48" y="25"/>
                  </a:cubicBezTo>
                  <a:cubicBezTo>
                    <a:pt x="44" y="27"/>
                    <a:pt x="43" y="25"/>
                    <a:pt x="43" y="23"/>
                  </a:cubicBezTo>
                  <a:cubicBezTo>
                    <a:pt x="38" y="23"/>
                    <a:pt x="38" y="23"/>
                    <a:pt x="38" y="23"/>
                  </a:cubicBezTo>
                  <a:cubicBezTo>
                    <a:pt x="38" y="1"/>
                    <a:pt x="38" y="1"/>
                    <a:pt x="38" y="1"/>
                  </a:cubicBezTo>
                  <a:cubicBezTo>
                    <a:pt x="34" y="1"/>
                    <a:pt x="21" y="0"/>
                    <a:pt x="19" y="0"/>
                  </a:cubicBezTo>
                  <a:cubicBezTo>
                    <a:pt x="17" y="0"/>
                    <a:pt x="17" y="8"/>
                    <a:pt x="16" y="9"/>
                  </a:cubicBezTo>
                  <a:cubicBezTo>
                    <a:pt x="15" y="10"/>
                    <a:pt x="25" y="17"/>
                    <a:pt x="24" y="20"/>
                  </a:cubicBezTo>
                  <a:cubicBezTo>
                    <a:pt x="23" y="23"/>
                    <a:pt x="10" y="21"/>
                    <a:pt x="9" y="21"/>
                  </a:cubicBezTo>
                  <a:cubicBezTo>
                    <a:pt x="8" y="22"/>
                    <a:pt x="4" y="27"/>
                    <a:pt x="0" y="34"/>
                  </a:cubicBezTo>
                  <a:cubicBezTo>
                    <a:pt x="5" y="38"/>
                    <a:pt x="10" y="43"/>
                    <a:pt x="12" y="44"/>
                  </a:cubicBezTo>
                  <a:cubicBezTo>
                    <a:pt x="17" y="47"/>
                    <a:pt x="25" y="44"/>
                    <a:pt x="28" y="47"/>
                  </a:cubicBezTo>
                  <a:cubicBezTo>
                    <a:pt x="28" y="47"/>
                    <a:pt x="28" y="47"/>
                    <a:pt x="28" y="47"/>
                  </a:cubicBezTo>
                  <a:cubicBezTo>
                    <a:pt x="32" y="44"/>
                    <a:pt x="35" y="41"/>
                    <a:pt x="36" y="41"/>
                  </a:cubicBezTo>
                  <a:cubicBezTo>
                    <a:pt x="39" y="40"/>
                    <a:pt x="37" y="36"/>
                    <a:pt x="42" y="3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8" name="Freeform 102">
              <a:extLst>
                <a:ext uri="{FF2B5EF4-FFF2-40B4-BE49-F238E27FC236}">
                  <a16:creationId xmlns="" xmlns:a16="http://schemas.microsoft.com/office/drawing/2014/main" id="{8980BA06-5573-4B08-9E4B-EC16EE4E9425}"/>
                </a:ext>
              </a:extLst>
            </p:cNvPr>
            <p:cNvSpPr>
              <a:spLocks/>
            </p:cNvSpPr>
            <p:nvPr/>
          </p:nvSpPr>
          <p:spPr bwMode="auto">
            <a:xfrm>
              <a:off x="2085975" y="2786063"/>
              <a:ext cx="30163" cy="63500"/>
            </a:xfrm>
            <a:custGeom>
              <a:avLst/>
              <a:gdLst>
                <a:gd name="T0" fmla="*/ 2 w 14"/>
                <a:gd name="T1" fmla="*/ 7 h 30"/>
                <a:gd name="T2" fmla="*/ 0 w 14"/>
                <a:gd name="T3" fmla="*/ 8 h 30"/>
                <a:gd name="T4" fmla="*/ 0 w 14"/>
                <a:gd name="T5" fmla="*/ 30 h 30"/>
                <a:gd name="T6" fmla="*/ 5 w 14"/>
                <a:gd name="T7" fmla="*/ 30 h 30"/>
                <a:gd name="T8" fmla="*/ 9 w 14"/>
                <a:gd name="T9" fmla="*/ 24 h 30"/>
                <a:gd name="T10" fmla="*/ 12 w 14"/>
                <a:gd name="T11" fmla="*/ 5 h 30"/>
                <a:gd name="T12" fmla="*/ 14 w 14"/>
                <a:gd name="T13" fmla="*/ 4 h 30"/>
                <a:gd name="T14" fmla="*/ 9 w 14"/>
                <a:gd name="T15" fmla="*/ 0 h 30"/>
                <a:gd name="T16" fmla="*/ 2 w 14"/>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0">
                  <a:moveTo>
                    <a:pt x="2" y="7"/>
                  </a:moveTo>
                  <a:cubicBezTo>
                    <a:pt x="2" y="8"/>
                    <a:pt x="1" y="8"/>
                    <a:pt x="0" y="8"/>
                  </a:cubicBezTo>
                  <a:cubicBezTo>
                    <a:pt x="0" y="30"/>
                    <a:pt x="0" y="30"/>
                    <a:pt x="0" y="30"/>
                  </a:cubicBezTo>
                  <a:cubicBezTo>
                    <a:pt x="5" y="30"/>
                    <a:pt x="5" y="30"/>
                    <a:pt x="5" y="30"/>
                  </a:cubicBezTo>
                  <a:cubicBezTo>
                    <a:pt x="6" y="28"/>
                    <a:pt x="7" y="25"/>
                    <a:pt x="9" y="24"/>
                  </a:cubicBezTo>
                  <a:cubicBezTo>
                    <a:pt x="13" y="20"/>
                    <a:pt x="7" y="6"/>
                    <a:pt x="12" y="5"/>
                  </a:cubicBezTo>
                  <a:cubicBezTo>
                    <a:pt x="13" y="5"/>
                    <a:pt x="14" y="4"/>
                    <a:pt x="14" y="4"/>
                  </a:cubicBezTo>
                  <a:cubicBezTo>
                    <a:pt x="12" y="2"/>
                    <a:pt x="10" y="0"/>
                    <a:pt x="9" y="0"/>
                  </a:cubicBezTo>
                  <a:cubicBezTo>
                    <a:pt x="6" y="1"/>
                    <a:pt x="3" y="7"/>
                    <a:pt x="2" y="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09" name="Freeform 103">
              <a:extLst>
                <a:ext uri="{FF2B5EF4-FFF2-40B4-BE49-F238E27FC236}">
                  <a16:creationId xmlns="" xmlns:a16="http://schemas.microsoft.com/office/drawing/2014/main" id="{B4EF55FF-6544-4394-92F0-40926FB1B1F3}"/>
                </a:ext>
              </a:extLst>
            </p:cNvPr>
            <p:cNvSpPr>
              <a:spLocks/>
            </p:cNvSpPr>
            <p:nvPr/>
          </p:nvSpPr>
          <p:spPr bwMode="auto">
            <a:xfrm>
              <a:off x="2435225" y="2741613"/>
              <a:ext cx="71438" cy="58738"/>
            </a:xfrm>
            <a:custGeom>
              <a:avLst/>
              <a:gdLst>
                <a:gd name="T0" fmla="*/ 16 w 34"/>
                <a:gd name="T1" fmla="*/ 2 h 28"/>
                <a:gd name="T2" fmla="*/ 23 w 34"/>
                <a:gd name="T3" fmla="*/ 18 h 28"/>
                <a:gd name="T4" fmla="*/ 1 w 34"/>
                <a:gd name="T5" fmla="*/ 22 h 28"/>
                <a:gd name="T6" fmla="*/ 16 w 34"/>
                <a:gd name="T7" fmla="*/ 25 h 28"/>
                <a:gd name="T8" fmla="*/ 32 w 34"/>
                <a:gd name="T9" fmla="*/ 28 h 28"/>
                <a:gd name="T10" fmla="*/ 34 w 34"/>
                <a:gd name="T11" fmla="*/ 6 h 28"/>
                <a:gd name="T12" fmla="*/ 16 w 34"/>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34" h="28">
                  <a:moveTo>
                    <a:pt x="16" y="2"/>
                  </a:moveTo>
                  <a:cubicBezTo>
                    <a:pt x="11" y="6"/>
                    <a:pt x="23" y="13"/>
                    <a:pt x="23" y="18"/>
                  </a:cubicBezTo>
                  <a:cubicBezTo>
                    <a:pt x="23" y="22"/>
                    <a:pt x="3" y="17"/>
                    <a:pt x="1" y="22"/>
                  </a:cubicBezTo>
                  <a:cubicBezTo>
                    <a:pt x="0" y="24"/>
                    <a:pt x="8" y="28"/>
                    <a:pt x="16" y="25"/>
                  </a:cubicBezTo>
                  <a:cubicBezTo>
                    <a:pt x="23" y="23"/>
                    <a:pt x="28" y="26"/>
                    <a:pt x="32" y="28"/>
                  </a:cubicBezTo>
                  <a:cubicBezTo>
                    <a:pt x="32" y="20"/>
                    <a:pt x="33" y="11"/>
                    <a:pt x="34" y="6"/>
                  </a:cubicBezTo>
                  <a:cubicBezTo>
                    <a:pt x="27" y="4"/>
                    <a:pt x="20" y="0"/>
                    <a:pt x="16" y="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0" name="Freeform 104">
              <a:extLst>
                <a:ext uri="{FF2B5EF4-FFF2-40B4-BE49-F238E27FC236}">
                  <a16:creationId xmlns="" xmlns:a16="http://schemas.microsoft.com/office/drawing/2014/main" id="{1AC36F57-6A17-4EC8-BDA7-0401CCBFDF3A}"/>
                </a:ext>
              </a:extLst>
            </p:cNvPr>
            <p:cNvSpPr>
              <a:spLocks/>
            </p:cNvSpPr>
            <p:nvPr/>
          </p:nvSpPr>
          <p:spPr bwMode="auto">
            <a:xfrm>
              <a:off x="2503487" y="2749551"/>
              <a:ext cx="79375" cy="55563"/>
            </a:xfrm>
            <a:custGeom>
              <a:avLst/>
              <a:gdLst>
                <a:gd name="T0" fmla="*/ 14 w 38"/>
                <a:gd name="T1" fmla="*/ 19 h 26"/>
                <a:gd name="T2" fmla="*/ 38 w 38"/>
                <a:gd name="T3" fmla="*/ 14 h 26"/>
                <a:gd name="T4" fmla="*/ 8 w 38"/>
                <a:gd name="T5" fmla="*/ 2 h 26"/>
                <a:gd name="T6" fmla="*/ 2 w 38"/>
                <a:gd name="T7" fmla="*/ 2 h 26"/>
                <a:gd name="T8" fmla="*/ 0 w 38"/>
                <a:gd name="T9" fmla="*/ 24 h 26"/>
                <a:gd name="T10" fmla="*/ 0 w 38"/>
                <a:gd name="T11" fmla="*/ 24 h 26"/>
                <a:gd name="T12" fmla="*/ 14 w 38"/>
                <a:gd name="T13" fmla="*/ 19 h 26"/>
              </a:gdLst>
              <a:ahLst/>
              <a:cxnLst>
                <a:cxn ang="0">
                  <a:pos x="T0" y="T1"/>
                </a:cxn>
                <a:cxn ang="0">
                  <a:pos x="T2" y="T3"/>
                </a:cxn>
                <a:cxn ang="0">
                  <a:pos x="T4" y="T5"/>
                </a:cxn>
                <a:cxn ang="0">
                  <a:pos x="T6" y="T7"/>
                </a:cxn>
                <a:cxn ang="0">
                  <a:pos x="T8" y="T9"/>
                </a:cxn>
                <a:cxn ang="0">
                  <a:pos x="T10" y="T11"/>
                </a:cxn>
                <a:cxn ang="0">
                  <a:pos x="T12" y="T13"/>
                </a:cxn>
              </a:cxnLst>
              <a:rect l="0" t="0" r="r" b="b"/>
              <a:pathLst>
                <a:path w="38" h="26">
                  <a:moveTo>
                    <a:pt x="14" y="19"/>
                  </a:moveTo>
                  <a:cubicBezTo>
                    <a:pt x="23" y="16"/>
                    <a:pt x="38" y="21"/>
                    <a:pt x="38" y="14"/>
                  </a:cubicBezTo>
                  <a:cubicBezTo>
                    <a:pt x="38" y="7"/>
                    <a:pt x="14" y="0"/>
                    <a:pt x="8" y="2"/>
                  </a:cubicBezTo>
                  <a:cubicBezTo>
                    <a:pt x="6" y="2"/>
                    <a:pt x="4" y="2"/>
                    <a:pt x="2" y="2"/>
                  </a:cubicBezTo>
                  <a:cubicBezTo>
                    <a:pt x="1" y="7"/>
                    <a:pt x="0" y="16"/>
                    <a:pt x="0" y="24"/>
                  </a:cubicBezTo>
                  <a:cubicBezTo>
                    <a:pt x="0" y="24"/>
                    <a:pt x="0" y="24"/>
                    <a:pt x="0" y="24"/>
                  </a:cubicBezTo>
                  <a:cubicBezTo>
                    <a:pt x="4" y="26"/>
                    <a:pt x="5" y="22"/>
                    <a:pt x="14" y="1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1" name="Freeform 105">
              <a:extLst>
                <a:ext uri="{FF2B5EF4-FFF2-40B4-BE49-F238E27FC236}">
                  <a16:creationId xmlns="" xmlns:a16="http://schemas.microsoft.com/office/drawing/2014/main" id="{FEC72850-7EB8-451E-A0ED-A16AB3835D66}"/>
                </a:ext>
              </a:extLst>
            </p:cNvPr>
            <p:cNvSpPr>
              <a:spLocks/>
            </p:cNvSpPr>
            <p:nvPr/>
          </p:nvSpPr>
          <p:spPr bwMode="auto">
            <a:xfrm>
              <a:off x="2128837" y="2870201"/>
              <a:ext cx="101600" cy="106363"/>
            </a:xfrm>
            <a:custGeom>
              <a:avLst/>
              <a:gdLst>
                <a:gd name="T0" fmla="*/ 26 w 48"/>
                <a:gd name="T1" fmla="*/ 47 h 50"/>
                <a:gd name="T2" fmla="*/ 37 w 48"/>
                <a:gd name="T3" fmla="*/ 49 h 50"/>
                <a:gd name="T4" fmla="*/ 42 w 48"/>
                <a:gd name="T5" fmla="*/ 49 h 50"/>
                <a:gd name="T6" fmla="*/ 41 w 48"/>
                <a:gd name="T7" fmla="*/ 47 h 50"/>
                <a:gd name="T8" fmla="*/ 44 w 48"/>
                <a:gd name="T9" fmla="*/ 32 h 50"/>
                <a:gd name="T10" fmla="*/ 45 w 48"/>
                <a:gd name="T11" fmla="*/ 13 h 50"/>
                <a:gd name="T12" fmla="*/ 48 w 48"/>
                <a:gd name="T13" fmla="*/ 1 h 50"/>
                <a:gd name="T14" fmla="*/ 48 w 48"/>
                <a:gd name="T15" fmla="*/ 0 h 50"/>
                <a:gd name="T16" fmla="*/ 34 w 48"/>
                <a:gd name="T17" fmla="*/ 6 h 50"/>
                <a:gd name="T18" fmla="*/ 24 w 48"/>
                <a:gd name="T19" fmla="*/ 8 h 50"/>
                <a:gd name="T20" fmla="*/ 11 w 48"/>
                <a:gd name="T21" fmla="*/ 13 h 50"/>
                <a:gd name="T22" fmla="*/ 8 w 48"/>
                <a:gd name="T23" fmla="*/ 20 h 50"/>
                <a:gd name="T24" fmla="*/ 4 w 48"/>
                <a:gd name="T25" fmla="*/ 23 h 50"/>
                <a:gd name="T26" fmla="*/ 0 w 48"/>
                <a:gd name="T27" fmla="*/ 24 h 50"/>
                <a:gd name="T28" fmla="*/ 2 w 48"/>
                <a:gd name="T29" fmla="*/ 29 h 50"/>
                <a:gd name="T30" fmla="*/ 16 w 48"/>
                <a:gd name="T31" fmla="*/ 42 h 50"/>
                <a:gd name="T32" fmla="*/ 19 w 48"/>
                <a:gd name="T33" fmla="*/ 47 h 50"/>
                <a:gd name="T34" fmla="*/ 26 w 48"/>
                <a:gd name="T3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26" y="47"/>
                  </a:moveTo>
                  <a:cubicBezTo>
                    <a:pt x="28" y="48"/>
                    <a:pt x="34" y="47"/>
                    <a:pt x="37" y="49"/>
                  </a:cubicBezTo>
                  <a:cubicBezTo>
                    <a:pt x="38" y="50"/>
                    <a:pt x="40" y="50"/>
                    <a:pt x="42" y="49"/>
                  </a:cubicBezTo>
                  <a:cubicBezTo>
                    <a:pt x="42" y="48"/>
                    <a:pt x="41" y="47"/>
                    <a:pt x="41" y="47"/>
                  </a:cubicBezTo>
                  <a:cubicBezTo>
                    <a:pt x="39" y="44"/>
                    <a:pt x="42" y="37"/>
                    <a:pt x="44" y="32"/>
                  </a:cubicBezTo>
                  <a:cubicBezTo>
                    <a:pt x="45" y="28"/>
                    <a:pt x="42" y="16"/>
                    <a:pt x="45" y="13"/>
                  </a:cubicBezTo>
                  <a:cubicBezTo>
                    <a:pt x="48" y="10"/>
                    <a:pt x="46" y="8"/>
                    <a:pt x="48" y="1"/>
                  </a:cubicBezTo>
                  <a:cubicBezTo>
                    <a:pt x="48" y="1"/>
                    <a:pt x="48" y="1"/>
                    <a:pt x="48" y="0"/>
                  </a:cubicBezTo>
                  <a:cubicBezTo>
                    <a:pt x="42" y="0"/>
                    <a:pt x="36" y="5"/>
                    <a:pt x="34" y="6"/>
                  </a:cubicBezTo>
                  <a:cubicBezTo>
                    <a:pt x="32" y="6"/>
                    <a:pt x="25" y="4"/>
                    <a:pt x="24" y="8"/>
                  </a:cubicBezTo>
                  <a:cubicBezTo>
                    <a:pt x="23" y="12"/>
                    <a:pt x="18" y="13"/>
                    <a:pt x="11" y="13"/>
                  </a:cubicBezTo>
                  <a:cubicBezTo>
                    <a:pt x="5" y="14"/>
                    <a:pt x="8" y="19"/>
                    <a:pt x="8" y="20"/>
                  </a:cubicBezTo>
                  <a:cubicBezTo>
                    <a:pt x="7" y="21"/>
                    <a:pt x="4" y="23"/>
                    <a:pt x="4" y="23"/>
                  </a:cubicBezTo>
                  <a:cubicBezTo>
                    <a:pt x="0" y="24"/>
                    <a:pt x="0" y="24"/>
                    <a:pt x="0" y="24"/>
                  </a:cubicBezTo>
                  <a:cubicBezTo>
                    <a:pt x="0" y="26"/>
                    <a:pt x="0" y="28"/>
                    <a:pt x="2" y="29"/>
                  </a:cubicBezTo>
                  <a:cubicBezTo>
                    <a:pt x="6" y="31"/>
                    <a:pt x="11" y="40"/>
                    <a:pt x="16" y="42"/>
                  </a:cubicBezTo>
                  <a:cubicBezTo>
                    <a:pt x="18" y="43"/>
                    <a:pt x="19" y="45"/>
                    <a:pt x="19" y="47"/>
                  </a:cubicBezTo>
                  <a:cubicBezTo>
                    <a:pt x="22" y="46"/>
                    <a:pt x="24" y="46"/>
                    <a:pt x="26" y="4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2" name="Freeform 106">
              <a:extLst>
                <a:ext uri="{FF2B5EF4-FFF2-40B4-BE49-F238E27FC236}">
                  <a16:creationId xmlns="" xmlns:a16="http://schemas.microsoft.com/office/drawing/2014/main" id="{178E8EE1-16FC-4682-9057-1F5A044A370C}"/>
                </a:ext>
              </a:extLst>
            </p:cNvPr>
            <p:cNvSpPr>
              <a:spLocks/>
            </p:cNvSpPr>
            <p:nvPr/>
          </p:nvSpPr>
          <p:spPr bwMode="auto">
            <a:xfrm>
              <a:off x="2449512" y="3109913"/>
              <a:ext cx="954088" cy="971550"/>
            </a:xfrm>
            <a:custGeom>
              <a:avLst/>
              <a:gdLst>
                <a:gd name="T0" fmla="*/ 253 w 450"/>
                <a:gd name="T1" fmla="*/ 426 h 459"/>
                <a:gd name="T2" fmla="*/ 260 w 450"/>
                <a:gd name="T3" fmla="*/ 428 h 459"/>
                <a:gd name="T4" fmla="*/ 289 w 450"/>
                <a:gd name="T5" fmla="*/ 378 h 459"/>
                <a:gd name="T6" fmla="*/ 307 w 450"/>
                <a:gd name="T7" fmla="*/ 342 h 459"/>
                <a:gd name="T8" fmla="*/ 337 w 450"/>
                <a:gd name="T9" fmla="*/ 325 h 459"/>
                <a:gd name="T10" fmla="*/ 372 w 450"/>
                <a:gd name="T11" fmla="*/ 316 h 459"/>
                <a:gd name="T12" fmla="*/ 386 w 450"/>
                <a:gd name="T13" fmla="*/ 289 h 459"/>
                <a:gd name="T14" fmla="*/ 397 w 450"/>
                <a:gd name="T15" fmla="*/ 263 h 459"/>
                <a:gd name="T16" fmla="*/ 401 w 450"/>
                <a:gd name="T17" fmla="*/ 211 h 459"/>
                <a:gd name="T18" fmla="*/ 409 w 450"/>
                <a:gd name="T19" fmla="*/ 205 h 459"/>
                <a:gd name="T20" fmla="*/ 445 w 450"/>
                <a:gd name="T21" fmla="*/ 157 h 459"/>
                <a:gd name="T22" fmla="*/ 406 w 450"/>
                <a:gd name="T23" fmla="*/ 103 h 459"/>
                <a:gd name="T24" fmla="*/ 336 w 450"/>
                <a:gd name="T25" fmla="*/ 95 h 459"/>
                <a:gd name="T26" fmla="*/ 295 w 450"/>
                <a:gd name="T27" fmla="*/ 73 h 459"/>
                <a:gd name="T28" fmla="*/ 291 w 450"/>
                <a:gd name="T29" fmla="*/ 66 h 459"/>
                <a:gd name="T30" fmla="*/ 264 w 450"/>
                <a:gd name="T31" fmla="*/ 60 h 459"/>
                <a:gd name="T32" fmla="*/ 258 w 450"/>
                <a:gd name="T33" fmla="*/ 12 h 459"/>
                <a:gd name="T34" fmla="*/ 222 w 450"/>
                <a:gd name="T35" fmla="*/ 32 h 459"/>
                <a:gd name="T36" fmla="*/ 191 w 450"/>
                <a:gd name="T37" fmla="*/ 38 h 459"/>
                <a:gd name="T38" fmla="*/ 166 w 450"/>
                <a:gd name="T39" fmla="*/ 39 h 459"/>
                <a:gd name="T40" fmla="*/ 157 w 450"/>
                <a:gd name="T41" fmla="*/ 1 h 459"/>
                <a:gd name="T42" fmla="*/ 129 w 450"/>
                <a:gd name="T43" fmla="*/ 17 h 459"/>
                <a:gd name="T44" fmla="*/ 107 w 450"/>
                <a:gd name="T45" fmla="*/ 14 h 459"/>
                <a:gd name="T46" fmla="*/ 120 w 450"/>
                <a:gd name="T47" fmla="*/ 31 h 459"/>
                <a:gd name="T48" fmla="*/ 105 w 450"/>
                <a:gd name="T49" fmla="*/ 46 h 459"/>
                <a:gd name="T50" fmla="*/ 84 w 450"/>
                <a:gd name="T51" fmla="*/ 48 h 459"/>
                <a:gd name="T52" fmla="*/ 48 w 450"/>
                <a:gd name="T53" fmla="*/ 41 h 459"/>
                <a:gd name="T54" fmla="*/ 45 w 450"/>
                <a:gd name="T55" fmla="*/ 58 h 459"/>
                <a:gd name="T56" fmla="*/ 46 w 450"/>
                <a:gd name="T57" fmla="*/ 107 h 459"/>
                <a:gd name="T58" fmla="*/ 12 w 450"/>
                <a:gd name="T59" fmla="*/ 120 h 459"/>
                <a:gd name="T60" fmla="*/ 2 w 450"/>
                <a:gd name="T61" fmla="*/ 144 h 459"/>
                <a:gd name="T62" fmla="*/ 15 w 450"/>
                <a:gd name="T63" fmla="*/ 167 h 459"/>
                <a:gd name="T64" fmla="*/ 38 w 450"/>
                <a:gd name="T65" fmla="*/ 171 h 459"/>
                <a:gd name="T66" fmla="*/ 65 w 450"/>
                <a:gd name="T67" fmla="*/ 184 h 459"/>
                <a:gd name="T68" fmla="*/ 99 w 450"/>
                <a:gd name="T69" fmla="*/ 173 h 459"/>
                <a:gd name="T70" fmla="*/ 124 w 450"/>
                <a:gd name="T71" fmla="*/ 205 h 459"/>
                <a:gd name="T72" fmla="*/ 150 w 450"/>
                <a:gd name="T73" fmla="*/ 216 h 459"/>
                <a:gd name="T74" fmla="*/ 158 w 450"/>
                <a:gd name="T75" fmla="*/ 242 h 459"/>
                <a:gd name="T76" fmla="*/ 186 w 450"/>
                <a:gd name="T77" fmla="*/ 264 h 459"/>
                <a:gd name="T78" fmla="*/ 182 w 450"/>
                <a:gd name="T79" fmla="*/ 292 h 459"/>
                <a:gd name="T80" fmla="*/ 199 w 450"/>
                <a:gd name="T81" fmla="*/ 316 h 459"/>
                <a:gd name="T82" fmla="*/ 222 w 450"/>
                <a:gd name="T83" fmla="*/ 336 h 459"/>
                <a:gd name="T84" fmla="*/ 230 w 450"/>
                <a:gd name="T85" fmla="*/ 374 h 459"/>
                <a:gd name="T86" fmla="*/ 187 w 450"/>
                <a:gd name="T87" fmla="*/ 414 h 459"/>
                <a:gd name="T88" fmla="*/ 205 w 450"/>
                <a:gd name="T89" fmla="*/ 425 h 459"/>
                <a:gd name="T90" fmla="*/ 232 w 450"/>
                <a:gd name="T91" fmla="*/ 44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0" h="459">
                  <a:moveTo>
                    <a:pt x="238" y="454"/>
                  </a:moveTo>
                  <a:cubicBezTo>
                    <a:pt x="245" y="449"/>
                    <a:pt x="244" y="446"/>
                    <a:pt x="247" y="440"/>
                  </a:cubicBezTo>
                  <a:cubicBezTo>
                    <a:pt x="250" y="434"/>
                    <a:pt x="247" y="431"/>
                    <a:pt x="253" y="426"/>
                  </a:cubicBezTo>
                  <a:cubicBezTo>
                    <a:pt x="258" y="421"/>
                    <a:pt x="252" y="417"/>
                    <a:pt x="259" y="414"/>
                  </a:cubicBezTo>
                  <a:cubicBezTo>
                    <a:pt x="266" y="411"/>
                    <a:pt x="265" y="417"/>
                    <a:pt x="259" y="424"/>
                  </a:cubicBezTo>
                  <a:cubicBezTo>
                    <a:pt x="253" y="432"/>
                    <a:pt x="252" y="434"/>
                    <a:pt x="260" y="428"/>
                  </a:cubicBezTo>
                  <a:cubicBezTo>
                    <a:pt x="267" y="423"/>
                    <a:pt x="270" y="415"/>
                    <a:pt x="274" y="406"/>
                  </a:cubicBezTo>
                  <a:cubicBezTo>
                    <a:pt x="279" y="397"/>
                    <a:pt x="282" y="395"/>
                    <a:pt x="286" y="394"/>
                  </a:cubicBezTo>
                  <a:cubicBezTo>
                    <a:pt x="289" y="394"/>
                    <a:pt x="289" y="384"/>
                    <a:pt x="289" y="378"/>
                  </a:cubicBezTo>
                  <a:cubicBezTo>
                    <a:pt x="288" y="371"/>
                    <a:pt x="286" y="365"/>
                    <a:pt x="289" y="361"/>
                  </a:cubicBezTo>
                  <a:cubicBezTo>
                    <a:pt x="292" y="357"/>
                    <a:pt x="289" y="353"/>
                    <a:pt x="293" y="353"/>
                  </a:cubicBezTo>
                  <a:cubicBezTo>
                    <a:pt x="296" y="353"/>
                    <a:pt x="301" y="348"/>
                    <a:pt x="307" y="342"/>
                  </a:cubicBezTo>
                  <a:cubicBezTo>
                    <a:pt x="312" y="337"/>
                    <a:pt x="316" y="336"/>
                    <a:pt x="322" y="336"/>
                  </a:cubicBezTo>
                  <a:cubicBezTo>
                    <a:pt x="327" y="335"/>
                    <a:pt x="324" y="333"/>
                    <a:pt x="328" y="332"/>
                  </a:cubicBezTo>
                  <a:cubicBezTo>
                    <a:pt x="332" y="331"/>
                    <a:pt x="334" y="328"/>
                    <a:pt x="337" y="325"/>
                  </a:cubicBezTo>
                  <a:cubicBezTo>
                    <a:pt x="339" y="323"/>
                    <a:pt x="349" y="326"/>
                    <a:pt x="355" y="326"/>
                  </a:cubicBezTo>
                  <a:cubicBezTo>
                    <a:pt x="361" y="326"/>
                    <a:pt x="365" y="326"/>
                    <a:pt x="365" y="322"/>
                  </a:cubicBezTo>
                  <a:cubicBezTo>
                    <a:pt x="365" y="319"/>
                    <a:pt x="368" y="316"/>
                    <a:pt x="372" y="316"/>
                  </a:cubicBezTo>
                  <a:cubicBezTo>
                    <a:pt x="375" y="316"/>
                    <a:pt x="377" y="315"/>
                    <a:pt x="377" y="310"/>
                  </a:cubicBezTo>
                  <a:cubicBezTo>
                    <a:pt x="377" y="305"/>
                    <a:pt x="378" y="302"/>
                    <a:pt x="381" y="299"/>
                  </a:cubicBezTo>
                  <a:cubicBezTo>
                    <a:pt x="384" y="297"/>
                    <a:pt x="385" y="292"/>
                    <a:pt x="386" y="289"/>
                  </a:cubicBezTo>
                  <a:cubicBezTo>
                    <a:pt x="387" y="286"/>
                    <a:pt x="390" y="288"/>
                    <a:pt x="390" y="283"/>
                  </a:cubicBezTo>
                  <a:cubicBezTo>
                    <a:pt x="390" y="278"/>
                    <a:pt x="392" y="273"/>
                    <a:pt x="392" y="269"/>
                  </a:cubicBezTo>
                  <a:cubicBezTo>
                    <a:pt x="392" y="265"/>
                    <a:pt x="396" y="266"/>
                    <a:pt x="397" y="263"/>
                  </a:cubicBezTo>
                  <a:cubicBezTo>
                    <a:pt x="399" y="260"/>
                    <a:pt x="396" y="257"/>
                    <a:pt x="399" y="249"/>
                  </a:cubicBezTo>
                  <a:cubicBezTo>
                    <a:pt x="401" y="241"/>
                    <a:pt x="399" y="234"/>
                    <a:pt x="399" y="227"/>
                  </a:cubicBezTo>
                  <a:cubicBezTo>
                    <a:pt x="399" y="220"/>
                    <a:pt x="399" y="213"/>
                    <a:pt x="401" y="211"/>
                  </a:cubicBezTo>
                  <a:cubicBezTo>
                    <a:pt x="404" y="208"/>
                    <a:pt x="402" y="207"/>
                    <a:pt x="400" y="206"/>
                  </a:cubicBezTo>
                  <a:cubicBezTo>
                    <a:pt x="398" y="205"/>
                    <a:pt x="401" y="202"/>
                    <a:pt x="402" y="203"/>
                  </a:cubicBezTo>
                  <a:cubicBezTo>
                    <a:pt x="404" y="203"/>
                    <a:pt x="406" y="207"/>
                    <a:pt x="409" y="205"/>
                  </a:cubicBezTo>
                  <a:cubicBezTo>
                    <a:pt x="413" y="203"/>
                    <a:pt x="416" y="195"/>
                    <a:pt x="418" y="188"/>
                  </a:cubicBezTo>
                  <a:cubicBezTo>
                    <a:pt x="421" y="181"/>
                    <a:pt x="426" y="181"/>
                    <a:pt x="429" y="179"/>
                  </a:cubicBezTo>
                  <a:cubicBezTo>
                    <a:pt x="433" y="178"/>
                    <a:pt x="440" y="169"/>
                    <a:pt x="445" y="157"/>
                  </a:cubicBezTo>
                  <a:cubicBezTo>
                    <a:pt x="450" y="145"/>
                    <a:pt x="445" y="133"/>
                    <a:pt x="443" y="124"/>
                  </a:cubicBezTo>
                  <a:cubicBezTo>
                    <a:pt x="441" y="116"/>
                    <a:pt x="438" y="118"/>
                    <a:pt x="433" y="118"/>
                  </a:cubicBezTo>
                  <a:cubicBezTo>
                    <a:pt x="428" y="118"/>
                    <a:pt x="418" y="117"/>
                    <a:pt x="406" y="103"/>
                  </a:cubicBezTo>
                  <a:cubicBezTo>
                    <a:pt x="393" y="90"/>
                    <a:pt x="381" y="91"/>
                    <a:pt x="373" y="93"/>
                  </a:cubicBezTo>
                  <a:cubicBezTo>
                    <a:pt x="365" y="95"/>
                    <a:pt x="356" y="89"/>
                    <a:pt x="351" y="88"/>
                  </a:cubicBezTo>
                  <a:cubicBezTo>
                    <a:pt x="345" y="87"/>
                    <a:pt x="340" y="94"/>
                    <a:pt x="336" y="95"/>
                  </a:cubicBezTo>
                  <a:cubicBezTo>
                    <a:pt x="332" y="97"/>
                    <a:pt x="338" y="89"/>
                    <a:pt x="338" y="84"/>
                  </a:cubicBezTo>
                  <a:cubicBezTo>
                    <a:pt x="338" y="80"/>
                    <a:pt x="323" y="73"/>
                    <a:pt x="312" y="68"/>
                  </a:cubicBezTo>
                  <a:cubicBezTo>
                    <a:pt x="300" y="64"/>
                    <a:pt x="295" y="66"/>
                    <a:pt x="295" y="73"/>
                  </a:cubicBezTo>
                  <a:cubicBezTo>
                    <a:pt x="295" y="81"/>
                    <a:pt x="291" y="71"/>
                    <a:pt x="287" y="79"/>
                  </a:cubicBezTo>
                  <a:cubicBezTo>
                    <a:pt x="284" y="87"/>
                    <a:pt x="277" y="82"/>
                    <a:pt x="281" y="79"/>
                  </a:cubicBezTo>
                  <a:cubicBezTo>
                    <a:pt x="286" y="77"/>
                    <a:pt x="290" y="71"/>
                    <a:pt x="291" y="66"/>
                  </a:cubicBezTo>
                  <a:cubicBezTo>
                    <a:pt x="293" y="61"/>
                    <a:pt x="275" y="58"/>
                    <a:pt x="268" y="60"/>
                  </a:cubicBezTo>
                  <a:cubicBezTo>
                    <a:pt x="262" y="63"/>
                    <a:pt x="266" y="72"/>
                    <a:pt x="261" y="69"/>
                  </a:cubicBezTo>
                  <a:cubicBezTo>
                    <a:pt x="256" y="66"/>
                    <a:pt x="260" y="59"/>
                    <a:pt x="264" y="60"/>
                  </a:cubicBezTo>
                  <a:cubicBezTo>
                    <a:pt x="268" y="60"/>
                    <a:pt x="273" y="52"/>
                    <a:pt x="275" y="46"/>
                  </a:cubicBezTo>
                  <a:cubicBezTo>
                    <a:pt x="278" y="40"/>
                    <a:pt x="271" y="39"/>
                    <a:pt x="266" y="34"/>
                  </a:cubicBezTo>
                  <a:cubicBezTo>
                    <a:pt x="262" y="29"/>
                    <a:pt x="263" y="14"/>
                    <a:pt x="258" y="12"/>
                  </a:cubicBezTo>
                  <a:cubicBezTo>
                    <a:pt x="253" y="17"/>
                    <a:pt x="247" y="24"/>
                    <a:pt x="245" y="30"/>
                  </a:cubicBezTo>
                  <a:cubicBezTo>
                    <a:pt x="242" y="37"/>
                    <a:pt x="239" y="33"/>
                    <a:pt x="233" y="35"/>
                  </a:cubicBezTo>
                  <a:cubicBezTo>
                    <a:pt x="226" y="37"/>
                    <a:pt x="223" y="34"/>
                    <a:pt x="222" y="32"/>
                  </a:cubicBezTo>
                  <a:cubicBezTo>
                    <a:pt x="220" y="29"/>
                    <a:pt x="214" y="32"/>
                    <a:pt x="209" y="31"/>
                  </a:cubicBezTo>
                  <a:cubicBezTo>
                    <a:pt x="205" y="31"/>
                    <a:pt x="207" y="37"/>
                    <a:pt x="204" y="38"/>
                  </a:cubicBezTo>
                  <a:cubicBezTo>
                    <a:pt x="201" y="40"/>
                    <a:pt x="194" y="35"/>
                    <a:pt x="191" y="38"/>
                  </a:cubicBezTo>
                  <a:cubicBezTo>
                    <a:pt x="188" y="41"/>
                    <a:pt x="186" y="38"/>
                    <a:pt x="185" y="41"/>
                  </a:cubicBezTo>
                  <a:cubicBezTo>
                    <a:pt x="184" y="44"/>
                    <a:pt x="179" y="42"/>
                    <a:pt x="178" y="44"/>
                  </a:cubicBezTo>
                  <a:cubicBezTo>
                    <a:pt x="176" y="45"/>
                    <a:pt x="172" y="46"/>
                    <a:pt x="166" y="39"/>
                  </a:cubicBezTo>
                  <a:cubicBezTo>
                    <a:pt x="159" y="33"/>
                    <a:pt x="160" y="22"/>
                    <a:pt x="163" y="20"/>
                  </a:cubicBezTo>
                  <a:cubicBezTo>
                    <a:pt x="166" y="17"/>
                    <a:pt x="166" y="12"/>
                    <a:pt x="162" y="10"/>
                  </a:cubicBezTo>
                  <a:cubicBezTo>
                    <a:pt x="158" y="8"/>
                    <a:pt x="162" y="1"/>
                    <a:pt x="157" y="1"/>
                  </a:cubicBezTo>
                  <a:cubicBezTo>
                    <a:pt x="153" y="0"/>
                    <a:pt x="153" y="6"/>
                    <a:pt x="150" y="7"/>
                  </a:cubicBezTo>
                  <a:cubicBezTo>
                    <a:pt x="147" y="8"/>
                    <a:pt x="140" y="13"/>
                    <a:pt x="136" y="12"/>
                  </a:cubicBezTo>
                  <a:cubicBezTo>
                    <a:pt x="133" y="12"/>
                    <a:pt x="129" y="13"/>
                    <a:pt x="129" y="17"/>
                  </a:cubicBezTo>
                  <a:cubicBezTo>
                    <a:pt x="129" y="21"/>
                    <a:pt x="125" y="20"/>
                    <a:pt x="124" y="16"/>
                  </a:cubicBezTo>
                  <a:cubicBezTo>
                    <a:pt x="124" y="13"/>
                    <a:pt x="116" y="15"/>
                    <a:pt x="114" y="13"/>
                  </a:cubicBezTo>
                  <a:cubicBezTo>
                    <a:pt x="112" y="11"/>
                    <a:pt x="103" y="12"/>
                    <a:pt x="107" y="14"/>
                  </a:cubicBezTo>
                  <a:cubicBezTo>
                    <a:pt x="111" y="17"/>
                    <a:pt x="111" y="19"/>
                    <a:pt x="111" y="23"/>
                  </a:cubicBezTo>
                  <a:cubicBezTo>
                    <a:pt x="111" y="27"/>
                    <a:pt x="114" y="26"/>
                    <a:pt x="114" y="30"/>
                  </a:cubicBezTo>
                  <a:cubicBezTo>
                    <a:pt x="114" y="34"/>
                    <a:pt x="118" y="31"/>
                    <a:pt x="120" y="31"/>
                  </a:cubicBezTo>
                  <a:cubicBezTo>
                    <a:pt x="123" y="31"/>
                    <a:pt x="123" y="35"/>
                    <a:pt x="119" y="36"/>
                  </a:cubicBezTo>
                  <a:cubicBezTo>
                    <a:pt x="115" y="37"/>
                    <a:pt x="113" y="39"/>
                    <a:pt x="112" y="42"/>
                  </a:cubicBezTo>
                  <a:cubicBezTo>
                    <a:pt x="111" y="46"/>
                    <a:pt x="108" y="43"/>
                    <a:pt x="105" y="46"/>
                  </a:cubicBezTo>
                  <a:cubicBezTo>
                    <a:pt x="102" y="49"/>
                    <a:pt x="99" y="51"/>
                    <a:pt x="97" y="50"/>
                  </a:cubicBezTo>
                  <a:cubicBezTo>
                    <a:pt x="95" y="49"/>
                    <a:pt x="93" y="50"/>
                    <a:pt x="91" y="51"/>
                  </a:cubicBezTo>
                  <a:cubicBezTo>
                    <a:pt x="89" y="52"/>
                    <a:pt x="88" y="51"/>
                    <a:pt x="84" y="48"/>
                  </a:cubicBezTo>
                  <a:cubicBezTo>
                    <a:pt x="82" y="46"/>
                    <a:pt x="80" y="41"/>
                    <a:pt x="76" y="37"/>
                  </a:cubicBezTo>
                  <a:cubicBezTo>
                    <a:pt x="73" y="38"/>
                    <a:pt x="68" y="40"/>
                    <a:pt x="65" y="40"/>
                  </a:cubicBezTo>
                  <a:cubicBezTo>
                    <a:pt x="61" y="40"/>
                    <a:pt x="48" y="39"/>
                    <a:pt x="48" y="41"/>
                  </a:cubicBezTo>
                  <a:cubicBezTo>
                    <a:pt x="47" y="44"/>
                    <a:pt x="49" y="47"/>
                    <a:pt x="51" y="48"/>
                  </a:cubicBezTo>
                  <a:cubicBezTo>
                    <a:pt x="53" y="48"/>
                    <a:pt x="57" y="49"/>
                    <a:pt x="53" y="52"/>
                  </a:cubicBezTo>
                  <a:cubicBezTo>
                    <a:pt x="49" y="55"/>
                    <a:pt x="45" y="51"/>
                    <a:pt x="45" y="58"/>
                  </a:cubicBezTo>
                  <a:cubicBezTo>
                    <a:pt x="45" y="65"/>
                    <a:pt x="54" y="70"/>
                    <a:pt x="52" y="77"/>
                  </a:cubicBezTo>
                  <a:cubicBezTo>
                    <a:pt x="51" y="80"/>
                    <a:pt x="50" y="89"/>
                    <a:pt x="50" y="92"/>
                  </a:cubicBezTo>
                  <a:cubicBezTo>
                    <a:pt x="50" y="95"/>
                    <a:pt x="49" y="107"/>
                    <a:pt x="46" y="107"/>
                  </a:cubicBezTo>
                  <a:cubicBezTo>
                    <a:pt x="43" y="108"/>
                    <a:pt x="40" y="105"/>
                    <a:pt x="36" y="108"/>
                  </a:cubicBezTo>
                  <a:cubicBezTo>
                    <a:pt x="32" y="111"/>
                    <a:pt x="27" y="109"/>
                    <a:pt x="22" y="113"/>
                  </a:cubicBezTo>
                  <a:cubicBezTo>
                    <a:pt x="18" y="117"/>
                    <a:pt x="13" y="115"/>
                    <a:pt x="12" y="120"/>
                  </a:cubicBezTo>
                  <a:cubicBezTo>
                    <a:pt x="12" y="124"/>
                    <a:pt x="8" y="126"/>
                    <a:pt x="9" y="130"/>
                  </a:cubicBezTo>
                  <a:cubicBezTo>
                    <a:pt x="10" y="134"/>
                    <a:pt x="7" y="133"/>
                    <a:pt x="4" y="136"/>
                  </a:cubicBezTo>
                  <a:cubicBezTo>
                    <a:pt x="1" y="139"/>
                    <a:pt x="4" y="141"/>
                    <a:pt x="2" y="144"/>
                  </a:cubicBezTo>
                  <a:cubicBezTo>
                    <a:pt x="0" y="146"/>
                    <a:pt x="3" y="150"/>
                    <a:pt x="5" y="153"/>
                  </a:cubicBezTo>
                  <a:cubicBezTo>
                    <a:pt x="7" y="157"/>
                    <a:pt x="10" y="160"/>
                    <a:pt x="10" y="163"/>
                  </a:cubicBezTo>
                  <a:cubicBezTo>
                    <a:pt x="9" y="166"/>
                    <a:pt x="12" y="168"/>
                    <a:pt x="15" y="167"/>
                  </a:cubicBezTo>
                  <a:cubicBezTo>
                    <a:pt x="19" y="167"/>
                    <a:pt x="16" y="174"/>
                    <a:pt x="21" y="174"/>
                  </a:cubicBezTo>
                  <a:cubicBezTo>
                    <a:pt x="27" y="174"/>
                    <a:pt x="32" y="175"/>
                    <a:pt x="33" y="172"/>
                  </a:cubicBezTo>
                  <a:cubicBezTo>
                    <a:pt x="35" y="169"/>
                    <a:pt x="38" y="167"/>
                    <a:pt x="38" y="171"/>
                  </a:cubicBezTo>
                  <a:cubicBezTo>
                    <a:pt x="38" y="175"/>
                    <a:pt x="37" y="187"/>
                    <a:pt x="41" y="186"/>
                  </a:cubicBezTo>
                  <a:cubicBezTo>
                    <a:pt x="45" y="184"/>
                    <a:pt x="52" y="185"/>
                    <a:pt x="56" y="186"/>
                  </a:cubicBezTo>
                  <a:cubicBezTo>
                    <a:pt x="59" y="187"/>
                    <a:pt x="63" y="186"/>
                    <a:pt x="65" y="184"/>
                  </a:cubicBezTo>
                  <a:cubicBezTo>
                    <a:pt x="68" y="181"/>
                    <a:pt x="70" y="181"/>
                    <a:pt x="75" y="179"/>
                  </a:cubicBezTo>
                  <a:cubicBezTo>
                    <a:pt x="80" y="176"/>
                    <a:pt x="84" y="173"/>
                    <a:pt x="88" y="173"/>
                  </a:cubicBezTo>
                  <a:cubicBezTo>
                    <a:pt x="93" y="173"/>
                    <a:pt x="100" y="170"/>
                    <a:pt x="99" y="173"/>
                  </a:cubicBezTo>
                  <a:cubicBezTo>
                    <a:pt x="98" y="177"/>
                    <a:pt x="97" y="189"/>
                    <a:pt x="103" y="195"/>
                  </a:cubicBezTo>
                  <a:cubicBezTo>
                    <a:pt x="108" y="202"/>
                    <a:pt x="111" y="204"/>
                    <a:pt x="116" y="203"/>
                  </a:cubicBezTo>
                  <a:cubicBezTo>
                    <a:pt x="121" y="203"/>
                    <a:pt x="120" y="205"/>
                    <a:pt x="124" y="205"/>
                  </a:cubicBezTo>
                  <a:cubicBezTo>
                    <a:pt x="128" y="205"/>
                    <a:pt x="125" y="209"/>
                    <a:pt x="129" y="209"/>
                  </a:cubicBezTo>
                  <a:cubicBezTo>
                    <a:pt x="132" y="209"/>
                    <a:pt x="138" y="210"/>
                    <a:pt x="138" y="213"/>
                  </a:cubicBezTo>
                  <a:cubicBezTo>
                    <a:pt x="138" y="217"/>
                    <a:pt x="148" y="214"/>
                    <a:pt x="150" y="216"/>
                  </a:cubicBezTo>
                  <a:cubicBezTo>
                    <a:pt x="153" y="218"/>
                    <a:pt x="155" y="220"/>
                    <a:pt x="155" y="224"/>
                  </a:cubicBezTo>
                  <a:cubicBezTo>
                    <a:pt x="154" y="228"/>
                    <a:pt x="160" y="231"/>
                    <a:pt x="156" y="232"/>
                  </a:cubicBezTo>
                  <a:cubicBezTo>
                    <a:pt x="153" y="234"/>
                    <a:pt x="157" y="237"/>
                    <a:pt x="158" y="242"/>
                  </a:cubicBezTo>
                  <a:cubicBezTo>
                    <a:pt x="158" y="246"/>
                    <a:pt x="163" y="248"/>
                    <a:pt x="170" y="247"/>
                  </a:cubicBezTo>
                  <a:cubicBezTo>
                    <a:pt x="177" y="247"/>
                    <a:pt x="179" y="248"/>
                    <a:pt x="179" y="253"/>
                  </a:cubicBezTo>
                  <a:cubicBezTo>
                    <a:pt x="179" y="258"/>
                    <a:pt x="184" y="259"/>
                    <a:pt x="186" y="264"/>
                  </a:cubicBezTo>
                  <a:cubicBezTo>
                    <a:pt x="188" y="269"/>
                    <a:pt x="184" y="275"/>
                    <a:pt x="185" y="279"/>
                  </a:cubicBezTo>
                  <a:cubicBezTo>
                    <a:pt x="185" y="282"/>
                    <a:pt x="183" y="285"/>
                    <a:pt x="181" y="286"/>
                  </a:cubicBezTo>
                  <a:cubicBezTo>
                    <a:pt x="184" y="290"/>
                    <a:pt x="184" y="291"/>
                    <a:pt x="182" y="292"/>
                  </a:cubicBezTo>
                  <a:cubicBezTo>
                    <a:pt x="179" y="294"/>
                    <a:pt x="185" y="299"/>
                    <a:pt x="184" y="306"/>
                  </a:cubicBezTo>
                  <a:cubicBezTo>
                    <a:pt x="182" y="314"/>
                    <a:pt x="182" y="315"/>
                    <a:pt x="190" y="315"/>
                  </a:cubicBezTo>
                  <a:cubicBezTo>
                    <a:pt x="197" y="316"/>
                    <a:pt x="197" y="318"/>
                    <a:pt x="199" y="316"/>
                  </a:cubicBezTo>
                  <a:cubicBezTo>
                    <a:pt x="202" y="315"/>
                    <a:pt x="206" y="322"/>
                    <a:pt x="207" y="326"/>
                  </a:cubicBezTo>
                  <a:cubicBezTo>
                    <a:pt x="208" y="330"/>
                    <a:pt x="211" y="338"/>
                    <a:pt x="213" y="338"/>
                  </a:cubicBezTo>
                  <a:cubicBezTo>
                    <a:pt x="214" y="338"/>
                    <a:pt x="218" y="334"/>
                    <a:pt x="222" y="336"/>
                  </a:cubicBezTo>
                  <a:cubicBezTo>
                    <a:pt x="226" y="338"/>
                    <a:pt x="221" y="351"/>
                    <a:pt x="221" y="356"/>
                  </a:cubicBezTo>
                  <a:cubicBezTo>
                    <a:pt x="224" y="356"/>
                    <a:pt x="227" y="356"/>
                    <a:pt x="228" y="357"/>
                  </a:cubicBezTo>
                  <a:cubicBezTo>
                    <a:pt x="230" y="358"/>
                    <a:pt x="231" y="372"/>
                    <a:pt x="230" y="374"/>
                  </a:cubicBezTo>
                  <a:cubicBezTo>
                    <a:pt x="229" y="377"/>
                    <a:pt x="221" y="379"/>
                    <a:pt x="217" y="382"/>
                  </a:cubicBezTo>
                  <a:cubicBezTo>
                    <a:pt x="212" y="385"/>
                    <a:pt x="202" y="394"/>
                    <a:pt x="197" y="402"/>
                  </a:cubicBezTo>
                  <a:cubicBezTo>
                    <a:pt x="194" y="407"/>
                    <a:pt x="190" y="411"/>
                    <a:pt x="187" y="414"/>
                  </a:cubicBezTo>
                  <a:cubicBezTo>
                    <a:pt x="189" y="414"/>
                    <a:pt x="190" y="414"/>
                    <a:pt x="191" y="414"/>
                  </a:cubicBezTo>
                  <a:cubicBezTo>
                    <a:pt x="193" y="413"/>
                    <a:pt x="196" y="413"/>
                    <a:pt x="200" y="417"/>
                  </a:cubicBezTo>
                  <a:cubicBezTo>
                    <a:pt x="204" y="422"/>
                    <a:pt x="204" y="426"/>
                    <a:pt x="205" y="425"/>
                  </a:cubicBezTo>
                  <a:cubicBezTo>
                    <a:pt x="207" y="425"/>
                    <a:pt x="209" y="419"/>
                    <a:pt x="212" y="424"/>
                  </a:cubicBezTo>
                  <a:cubicBezTo>
                    <a:pt x="215" y="428"/>
                    <a:pt x="223" y="431"/>
                    <a:pt x="224" y="433"/>
                  </a:cubicBezTo>
                  <a:cubicBezTo>
                    <a:pt x="226" y="435"/>
                    <a:pt x="232" y="437"/>
                    <a:pt x="232" y="442"/>
                  </a:cubicBezTo>
                  <a:cubicBezTo>
                    <a:pt x="232" y="446"/>
                    <a:pt x="230" y="453"/>
                    <a:pt x="233" y="459"/>
                  </a:cubicBezTo>
                  <a:cubicBezTo>
                    <a:pt x="235" y="457"/>
                    <a:pt x="236" y="456"/>
                    <a:pt x="238" y="45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3" name="Freeform 107">
              <a:extLst>
                <a:ext uri="{FF2B5EF4-FFF2-40B4-BE49-F238E27FC236}">
                  <a16:creationId xmlns="" xmlns:a16="http://schemas.microsoft.com/office/drawing/2014/main" id="{BF54B590-7C6F-4CF6-847D-362791C3E623}"/>
                </a:ext>
              </a:extLst>
            </p:cNvPr>
            <p:cNvSpPr>
              <a:spLocks/>
            </p:cNvSpPr>
            <p:nvPr/>
          </p:nvSpPr>
          <p:spPr bwMode="auto">
            <a:xfrm>
              <a:off x="2825750" y="3984626"/>
              <a:ext cx="117475" cy="128588"/>
            </a:xfrm>
            <a:custGeom>
              <a:avLst/>
              <a:gdLst>
                <a:gd name="T0" fmla="*/ 55 w 56"/>
                <a:gd name="T1" fmla="*/ 29 h 61"/>
                <a:gd name="T2" fmla="*/ 47 w 56"/>
                <a:gd name="T3" fmla="*/ 20 h 61"/>
                <a:gd name="T4" fmla="*/ 35 w 56"/>
                <a:gd name="T5" fmla="*/ 11 h 61"/>
                <a:gd name="T6" fmla="*/ 28 w 56"/>
                <a:gd name="T7" fmla="*/ 12 h 61"/>
                <a:gd name="T8" fmla="*/ 23 w 56"/>
                <a:gd name="T9" fmla="*/ 4 h 61"/>
                <a:gd name="T10" fmla="*/ 14 w 56"/>
                <a:gd name="T11" fmla="*/ 1 h 61"/>
                <a:gd name="T12" fmla="*/ 10 w 56"/>
                <a:gd name="T13" fmla="*/ 1 h 61"/>
                <a:gd name="T14" fmla="*/ 7 w 56"/>
                <a:gd name="T15" fmla="*/ 8 h 61"/>
                <a:gd name="T16" fmla="*/ 3 w 56"/>
                <a:gd name="T17" fmla="*/ 27 h 61"/>
                <a:gd name="T18" fmla="*/ 0 w 56"/>
                <a:gd name="T19" fmla="*/ 41 h 61"/>
                <a:gd name="T20" fmla="*/ 3 w 56"/>
                <a:gd name="T21" fmla="*/ 48 h 61"/>
                <a:gd name="T22" fmla="*/ 2 w 56"/>
                <a:gd name="T23" fmla="*/ 53 h 61"/>
                <a:gd name="T24" fmla="*/ 7 w 56"/>
                <a:gd name="T25" fmla="*/ 55 h 61"/>
                <a:gd name="T26" fmla="*/ 21 w 56"/>
                <a:gd name="T27" fmla="*/ 59 h 61"/>
                <a:gd name="T28" fmla="*/ 30 w 56"/>
                <a:gd name="T29" fmla="*/ 59 h 61"/>
                <a:gd name="T30" fmla="*/ 47 w 56"/>
                <a:gd name="T31" fmla="*/ 57 h 61"/>
                <a:gd name="T32" fmla="*/ 56 w 56"/>
                <a:gd name="T33" fmla="*/ 46 h 61"/>
                <a:gd name="T34" fmla="*/ 55 w 56"/>
                <a:gd name="T35"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61">
                  <a:moveTo>
                    <a:pt x="55" y="29"/>
                  </a:moveTo>
                  <a:cubicBezTo>
                    <a:pt x="55" y="24"/>
                    <a:pt x="49" y="22"/>
                    <a:pt x="47" y="20"/>
                  </a:cubicBezTo>
                  <a:cubicBezTo>
                    <a:pt x="46" y="18"/>
                    <a:pt x="38" y="15"/>
                    <a:pt x="35" y="11"/>
                  </a:cubicBezTo>
                  <a:cubicBezTo>
                    <a:pt x="32" y="6"/>
                    <a:pt x="30" y="12"/>
                    <a:pt x="28" y="12"/>
                  </a:cubicBezTo>
                  <a:cubicBezTo>
                    <a:pt x="27" y="13"/>
                    <a:pt x="27" y="9"/>
                    <a:pt x="23" y="4"/>
                  </a:cubicBezTo>
                  <a:cubicBezTo>
                    <a:pt x="19" y="0"/>
                    <a:pt x="16" y="0"/>
                    <a:pt x="14" y="1"/>
                  </a:cubicBezTo>
                  <a:cubicBezTo>
                    <a:pt x="13" y="1"/>
                    <a:pt x="12" y="1"/>
                    <a:pt x="10" y="1"/>
                  </a:cubicBezTo>
                  <a:cubicBezTo>
                    <a:pt x="8" y="3"/>
                    <a:pt x="7" y="6"/>
                    <a:pt x="7" y="8"/>
                  </a:cubicBezTo>
                  <a:cubicBezTo>
                    <a:pt x="7" y="12"/>
                    <a:pt x="3" y="18"/>
                    <a:pt x="3" y="27"/>
                  </a:cubicBezTo>
                  <a:cubicBezTo>
                    <a:pt x="3" y="36"/>
                    <a:pt x="0" y="34"/>
                    <a:pt x="0" y="41"/>
                  </a:cubicBezTo>
                  <a:cubicBezTo>
                    <a:pt x="0" y="49"/>
                    <a:pt x="2" y="47"/>
                    <a:pt x="3" y="48"/>
                  </a:cubicBezTo>
                  <a:cubicBezTo>
                    <a:pt x="4" y="49"/>
                    <a:pt x="3" y="51"/>
                    <a:pt x="2" y="53"/>
                  </a:cubicBezTo>
                  <a:cubicBezTo>
                    <a:pt x="3" y="54"/>
                    <a:pt x="5" y="55"/>
                    <a:pt x="7" y="55"/>
                  </a:cubicBezTo>
                  <a:cubicBezTo>
                    <a:pt x="11" y="55"/>
                    <a:pt x="16" y="56"/>
                    <a:pt x="21" y="59"/>
                  </a:cubicBezTo>
                  <a:cubicBezTo>
                    <a:pt x="27" y="61"/>
                    <a:pt x="25" y="58"/>
                    <a:pt x="30" y="59"/>
                  </a:cubicBezTo>
                  <a:cubicBezTo>
                    <a:pt x="35" y="60"/>
                    <a:pt x="41" y="60"/>
                    <a:pt x="47" y="57"/>
                  </a:cubicBezTo>
                  <a:cubicBezTo>
                    <a:pt x="51" y="54"/>
                    <a:pt x="53" y="50"/>
                    <a:pt x="56" y="46"/>
                  </a:cubicBezTo>
                  <a:cubicBezTo>
                    <a:pt x="53" y="40"/>
                    <a:pt x="55" y="33"/>
                    <a:pt x="55" y="2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4" name="Freeform 108">
              <a:extLst>
                <a:ext uri="{FF2B5EF4-FFF2-40B4-BE49-F238E27FC236}">
                  <a16:creationId xmlns="" xmlns:a16="http://schemas.microsoft.com/office/drawing/2014/main" id="{4098D4B5-5289-43CE-B622-EB9EB990ED10}"/>
                </a:ext>
              </a:extLst>
            </p:cNvPr>
            <p:cNvSpPr>
              <a:spLocks noEditPoints="1"/>
            </p:cNvSpPr>
            <p:nvPr/>
          </p:nvSpPr>
          <p:spPr bwMode="auto">
            <a:xfrm>
              <a:off x="2455862" y="3767138"/>
              <a:ext cx="484188" cy="954088"/>
            </a:xfrm>
            <a:custGeom>
              <a:avLst/>
              <a:gdLst>
                <a:gd name="T0" fmla="*/ 65 w 228"/>
                <a:gd name="T1" fmla="*/ 427 h 451"/>
                <a:gd name="T2" fmla="*/ 60 w 228"/>
                <a:gd name="T3" fmla="*/ 417 h 451"/>
                <a:gd name="T4" fmla="*/ 56 w 228"/>
                <a:gd name="T5" fmla="*/ 448 h 451"/>
                <a:gd name="T6" fmla="*/ 80 w 228"/>
                <a:gd name="T7" fmla="*/ 449 h 451"/>
                <a:gd name="T8" fmla="*/ 87 w 228"/>
                <a:gd name="T9" fmla="*/ 442 h 451"/>
                <a:gd name="T10" fmla="*/ 218 w 228"/>
                <a:gd name="T11" fmla="*/ 46 h 451"/>
                <a:gd name="T12" fmla="*/ 212 w 228"/>
                <a:gd name="T13" fmla="*/ 64 h 451"/>
                <a:gd name="T14" fmla="*/ 194 w 228"/>
                <a:gd name="T15" fmla="*/ 71 h 451"/>
                <a:gd name="T16" fmla="*/ 172 w 228"/>
                <a:gd name="T17" fmla="*/ 67 h 451"/>
                <a:gd name="T18" fmla="*/ 185 w 228"/>
                <a:gd name="T19" fmla="*/ 45 h 451"/>
                <a:gd name="T20" fmla="*/ 151 w 228"/>
                <a:gd name="T21" fmla="*/ 28 h 451"/>
                <a:gd name="T22" fmla="*/ 123 w 228"/>
                <a:gd name="T23" fmla="*/ 4 h 451"/>
                <a:gd name="T24" fmla="*/ 105 w 228"/>
                <a:gd name="T25" fmla="*/ 11 h 451"/>
                <a:gd name="T26" fmla="*/ 82 w 228"/>
                <a:gd name="T27" fmla="*/ 6 h 451"/>
                <a:gd name="T28" fmla="*/ 72 w 228"/>
                <a:gd name="T29" fmla="*/ 26 h 451"/>
                <a:gd name="T30" fmla="*/ 58 w 228"/>
                <a:gd name="T31" fmla="*/ 44 h 451"/>
                <a:gd name="T32" fmla="*/ 60 w 228"/>
                <a:gd name="T33" fmla="*/ 64 h 451"/>
                <a:gd name="T34" fmla="*/ 49 w 228"/>
                <a:gd name="T35" fmla="*/ 78 h 451"/>
                <a:gd name="T36" fmla="*/ 41 w 228"/>
                <a:gd name="T37" fmla="*/ 95 h 451"/>
                <a:gd name="T38" fmla="*/ 37 w 228"/>
                <a:gd name="T39" fmla="*/ 115 h 451"/>
                <a:gd name="T40" fmla="*/ 40 w 228"/>
                <a:gd name="T41" fmla="*/ 138 h 451"/>
                <a:gd name="T42" fmla="*/ 40 w 228"/>
                <a:gd name="T43" fmla="*/ 158 h 451"/>
                <a:gd name="T44" fmla="*/ 37 w 228"/>
                <a:gd name="T45" fmla="*/ 180 h 451"/>
                <a:gd name="T46" fmla="*/ 28 w 228"/>
                <a:gd name="T47" fmla="*/ 206 h 451"/>
                <a:gd name="T48" fmla="*/ 25 w 228"/>
                <a:gd name="T49" fmla="*/ 217 h 451"/>
                <a:gd name="T50" fmla="*/ 21 w 228"/>
                <a:gd name="T51" fmla="*/ 232 h 451"/>
                <a:gd name="T52" fmla="*/ 20 w 228"/>
                <a:gd name="T53" fmla="*/ 248 h 451"/>
                <a:gd name="T54" fmla="*/ 18 w 228"/>
                <a:gd name="T55" fmla="*/ 272 h 451"/>
                <a:gd name="T56" fmla="*/ 21 w 228"/>
                <a:gd name="T57" fmla="*/ 285 h 451"/>
                <a:gd name="T58" fmla="*/ 26 w 228"/>
                <a:gd name="T59" fmla="*/ 296 h 451"/>
                <a:gd name="T60" fmla="*/ 23 w 228"/>
                <a:gd name="T61" fmla="*/ 306 h 451"/>
                <a:gd name="T62" fmla="*/ 21 w 228"/>
                <a:gd name="T63" fmla="*/ 323 h 451"/>
                <a:gd name="T64" fmla="*/ 13 w 228"/>
                <a:gd name="T65" fmla="*/ 339 h 451"/>
                <a:gd name="T66" fmla="*/ 9 w 228"/>
                <a:gd name="T67" fmla="*/ 355 h 451"/>
                <a:gd name="T68" fmla="*/ 3 w 228"/>
                <a:gd name="T69" fmla="*/ 373 h 451"/>
                <a:gd name="T70" fmla="*/ 15 w 228"/>
                <a:gd name="T71" fmla="*/ 384 h 451"/>
                <a:gd name="T72" fmla="*/ 21 w 228"/>
                <a:gd name="T73" fmla="*/ 402 h 451"/>
                <a:gd name="T74" fmla="*/ 47 w 228"/>
                <a:gd name="T75" fmla="*/ 405 h 451"/>
                <a:gd name="T76" fmla="*/ 52 w 228"/>
                <a:gd name="T77" fmla="*/ 396 h 451"/>
                <a:gd name="T78" fmla="*/ 53 w 228"/>
                <a:gd name="T79" fmla="*/ 377 h 451"/>
                <a:gd name="T80" fmla="*/ 66 w 228"/>
                <a:gd name="T81" fmla="*/ 364 h 451"/>
                <a:gd name="T82" fmla="*/ 87 w 228"/>
                <a:gd name="T83" fmla="*/ 341 h 451"/>
                <a:gd name="T84" fmla="*/ 78 w 228"/>
                <a:gd name="T85" fmla="*/ 327 h 451"/>
                <a:gd name="T86" fmla="*/ 89 w 228"/>
                <a:gd name="T87" fmla="*/ 299 h 451"/>
                <a:gd name="T88" fmla="*/ 95 w 228"/>
                <a:gd name="T89" fmla="*/ 285 h 451"/>
                <a:gd name="T90" fmla="*/ 102 w 228"/>
                <a:gd name="T91" fmla="*/ 270 h 451"/>
                <a:gd name="T92" fmla="*/ 109 w 228"/>
                <a:gd name="T93" fmla="*/ 269 h 451"/>
                <a:gd name="T94" fmla="*/ 106 w 228"/>
                <a:gd name="T95" fmla="*/ 262 h 451"/>
                <a:gd name="T96" fmla="*/ 98 w 228"/>
                <a:gd name="T97" fmla="*/ 251 h 451"/>
                <a:gd name="T98" fmla="*/ 115 w 228"/>
                <a:gd name="T99" fmla="*/ 245 h 451"/>
                <a:gd name="T100" fmla="*/ 129 w 228"/>
                <a:gd name="T101" fmla="*/ 228 h 451"/>
                <a:gd name="T102" fmla="*/ 133 w 228"/>
                <a:gd name="T103" fmla="*/ 215 h 451"/>
                <a:gd name="T104" fmla="*/ 183 w 228"/>
                <a:gd name="T105" fmla="*/ 203 h 451"/>
                <a:gd name="T106" fmla="*/ 189 w 228"/>
                <a:gd name="T107" fmla="*/ 181 h 451"/>
                <a:gd name="T108" fmla="*/ 180 w 228"/>
                <a:gd name="T109" fmla="*/ 164 h 451"/>
                <a:gd name="T110" fmla="*/ 176 w 228"/>
                <a:gd name="T111" fmla="*/ 156 h 451"/>
                <a:gd name="T112" fmla="*/ 174 w 228"/>
                <a:gd name="T113" fmla="*/ 144 h 451"/>
                <a:gd name="T114" fmla="*/ 181 w 228"/>
                <a:gd name="T115" fmla="*/ 111 h 451"/>
                <a:gd name="T116" fmla="*/ 214 w 228"/>
                <a:gd name="T117" fmla="*/ 72 h 451"/>
                <a:gd name="T118" fmla="*/ 225 w 228"/>
                <a:gd name="T119" fmla="*/ 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451">
                  <a:moveTo>
                    <a:pt x="87" y="442"/>
                  </a:moveTo>
                  <a:cubicBezTo>
                    <a:pt x="81" y="441"/>
                    <a:pt x="68" y="430"/>
                    <a:pt x="65" y="427"/>
                  </a:cubicBezTo>
                  <a:cubicBezTo>
                    <a:pt x="61" y="424"/>
                    <a:pt x="64" y="421"/>
                    <a:pt x="59" y="422"/>
                  </a:cubicBezTo>
                  <a:cubicBezTo>
                    <a:pt x="55" y="422"/>
                    <a:pt x="58" y="418"/>
                    <a:pt x="60" y="417"/>
                  </a:cubicBezTo>
                  <a:cubicBezTo>
                    <a:pt x="62" y="416"/>
                    <a:pt x="59" y="412"/>
                    <a:pt x="56" y="411"/>
                  </a:cubicBezTo>
                  <a:cubicBezTo>
                    <a:pt x="56" y="418"/>
                    <a:pt x="54" y="448"/>
                    <a:pt x="56" y="448"/>
                  </a:cubicBezTo>
                  <a:cubicBezTo>
                    <a:pt x="58" y="448"/>
                    <a:pt x="71" y="446"/>
                    <a:pt x="75" y="449"/>
                  </a:cubicBezTo>
                  <a:cubicBezTo>
                    <a:pt x="77" y="449"/>
                    <a:pt x="79" y="451"/>
                    <a:pt x="80" y="449"/>
                  </a:cubicBezTo>
                  <a:cubicBezTo>
                    <a:pt x="83" y="446"/>
                    <a:pt x="90" y="448"/>
                    <a:pt x="94" y="445"/>
                  </a:cubicBezTo>
                  <a:cubicBezTo>
                    <a:pt x="98" y="443"/>
                    <a:pt x="93" y="442"/>
                    <a:pt x="87" y="442"/>
                  </a:cubicBezTo>
                  <a:close/>
                  <a:moveTo>
                    <a:pt x="225" y="47"/>
                  </a:moveTo>
                  <a:cubicBezTo>
                    <a:pt x="224" y="46"/>
                    <a:pt x="221" y="46"/>
                    <a:pt x="218" y="46"/>
                  </a:cubicBezTo>
                  <a:cubicBezTo>
                    <a:pt x="218" y="47"/>
                    <a:pt x="218" y="47"/>
                    <a:pt x="218" y="48"/>
                  </a:cubicBezTo>
                  <a:cubicBezTo>
                    <a:pt x="219" y="52"/>
                    <a:pt x="216" y="65"/>
                    <a:pt x="212" y="64"/>
                  </a:cubicBezTo>
                  <a:cubicBezTo>
                    <a:pt x="209" y="64"/>
                    <a:pt x="206" y="69"/>
                    <a:pt x="203" y="69"/>
                  </a:cubicBezTo>
                  <a:cubicBezTo>
                    <a:pt x="201" y="68"/>
                    <a:pt x="197" y="73"/>
                    <a:pt x="194" y="71"/>
                  </a:cubicBezTo>
                  <a:cubicBezTo>
                    <a:pt x="190" y="69"/>
                    <a:pt x="186" y="71"/>
                    <a:pt x="183" y="70"/>
                  </a:cubicBezTo>
                  <a:cubicBezTo>
                    <a:pt x="180" y="68"/>
                    <a:pt x="172" y="69"/>
                    <a:pt x="172" y="67"/>
                  </a:cubicBezTo>
                  <a:cubicBezTo>
                    <a:pt x="172" y="65"/>
                    <a:pt x="176" y="66"/>
                    <a:pt x="176" y="60"/>
                  </a:cubicBezTo>
                  <a:cubicBezTo>
                    <a:pt x="176" y="54"/>
                    <a:pt x="186" y="47"/>
                    <a:pt x="185" y="45"/>
                  </a:cubicBezTo>
                  <a:cubicBezTo>
                    <a:pt x="183" y="42"/>
                    <a:pt x="166" y="37"/>
                    <a:pt x="164" y="34"/>
                  </a:cubicBezTo>
                  <a:cubicBezTo>
                    <a:pt x="161" y="31"/>
                    <a:pt x="158" y="28"/>
                    <a:pt x="151" y="28"/>
                  </a:cubicBezTo>
                  <a:cubicBezTo>
                    <a:pt x="145" y="27"/>
                    <a:pt x="145" y="24"/>
                    <a:pt x="139" y="20"/>
                  </a:cubicBezTo>
                  <a:cubicBezTo>
                    <a:pt x="134" y="17"/>
                    <a:pt x="126" y="8"/>
                    <a:pt x="123" y="4"/>
                  </a:cubicBezTo>
                  <a:cubicBezTo>
                    <a:pt x="119" y="3"/>
                    <a:pt x="113" y="3"/>
                    <a:pt x="112" y="4"/>
                  </a:cubicBezTo>
                  <a:cubicBezTo>
                    <a:pt x="110" y="6"/>
                    <a:pt x="108" y="15"/>
                    <a:pt x="105" y="11"/>
                  </a:cubicBezTo>
                  <a:cubicBezTo>
                    <a:pt x="103" y="6"/>
                    <a:pt x="97" y="6"/>
                    <a:pt x="92" y="5"/>
                  </a:cubicBezTo>
                  <a:cubicBezTo>
                    <a:pt x="87" y="5"/>
                    <a:pt x="88" y="0"/>
                    <a:pt x="82" y="6"/>
                  </a:cubicBezTo>
                  <a:cubicBezTo>
                    <a:pt x="80" y="8"/>
                    <a:pt x="77" y="11"/>
                    <a:pt x="74" y="12"/>
                  </a:cubicBezTo>
                  <a:cubicBezTo>
                    <a:pt x="74" y="18"/>
                    <a:pt x="73" y="24"/>
                    <a:pt x="72" y="26"/>
                  </a:cubicBezTo>
                  <a:cubicBezTo>
                    <a:pt x="70" y="28"/>
                    <a:pt x="59" y="33"/>
                    <a:pt x="59" y="36"/>
                  </a:cubicBezTo>
                  <a:cubicBezTo>
                    <a:pt x="59" y="38"/>
                    <a:pt x="60" y="42"/>
                    <a:pt x="58" y="44"/>
                  </a:cubicBezTo>
                  <a:cubicBezTo>
                    <a:pt x="56" y="46"/>
                    <a:pt x="63" y="54"/>
                    <a:pt x="59" y="56"/>
                  </a:cubicBezTo>
                  <a:cubicBezTo>
                    <a:pt x="56" y="58"/>
                    <a:pt x="62" y="61"/>
                    <a:pt x="60" y="64"/>
                  </a:cubicBezTo>
                  <a:cubicBezTo>
                    <a:pt x="57" y="66"/>
                    <a:pt x="53" y="67"/>
                    <a:pt x="53" y="69"/>
                  </a:cubicBezTo>
                  <a:cubicBezTo>
                    <a:pt x="53" y="71"/>
                    <a:pt x="53" y="77"/>
                    <a:pt x="49" y="78"/>
                  </a:cubicBezTo>
                  <a:cubicBezTo>
                    <a:pt x="46" y="80"/>
                    <a:pt x="44" y="85"/>
                    <a:pt x="44" y="89"/>
                  </a:cubicBezTo>
                  <a:cubicBezTo>
                    <a:pt x="44" y="92"/>
                    <a:pt x="40" y="90"/>
                    <a:pt x="41" y="95"/>
                  </a:cubicBezTo>
                  <a:cubicBezTo>
                    <a:pt x="43" y="99"/>
                    <a:pt x="45" y="105"/>
                    <a:pt x="41" y="106"/>
                  </a:cubicBezTo>
                  <a:cubicBezTo>
                    <a:pt x="38" y="107"/>
                    <a:pt x="39" y="115"/>
                    <a:pt x="37" y="115"/>
                  </a:cubicBezTo>
                  <a:cubicBezTo>
                    <a:pt x="35" y="115"/>
                    <a:pt x="34" y="123"/>
                    <a:pt x="37" y="127"/>
                  </a:cubicBezTo>
                  <a:cubicBezTo>
                    <a:pt x="40" y="131"/>
                    <a:pt x="40" y="135"/>
                    <a:pt x="40" y="138"/>
                  </a:cubicBezTo>
                  <a:cubicBezTo>
                    <a:pt x="40" y="142"/>
                    <a:pt x="44" y="144"/>
                    <a:pt x="43" y="148"/>
                  </a:cubicBezTo>
                  <a:cubicBezTo>
                    <a:pt x="42" y="152"/>
                    <a:pt x="42" y="156"/>
                    <a:pt x="40" y="158"/>
                  </a:cubicBezTo>
                  <a:cubicBezTo>
                    <a:pt x="38" y="159"/>
                    <a:pt x="40" y="164"/>
                    <a:pt x="37" y="166"/>
                  </a:cubicBezTo>
                  <a:cubicBezTo>
                    <a:pt x="34" y="167"/>
                    <a:pt x="39" y="178"/>
                    <a:pt x="37" y="180"/>
                  </a:cubicBezTo>
                  <a:cubicBezTo>
                    <a:pt x="34" y="182"/>
                    <a:pt x="28" y="184"/>
                    <a:pt x="28" y="191"/>
                  </a:cubicBezTo>
                  <a:cubicBezTo>
                    <a:pt x="28" y="199"/>
                    <a:pt x="29" y="203"/>
                    <a:pt x="28" y="206"/>
                  </a:cubicBezTo>
                  <a:cubicBezTo>
                    <a:pt x="28" y="209"/>
                    <a:pt x="32" y="208"/>
                    <a:pt x="31" y="212"/>
                  </a:cubicBezTo>
                  <a:cubicBezTo>
                    <a:pt x="31" y="217"/>
                    <a:pt x="25" y="214"/>
                    <a:pt x="25" y="217"/>
                  </a:cubicBezTo>
                  <a:cubicBezTo>
                    <a:pt x="24" y="220"/>
                    <a:pt x="26" y="225"/>
                    <a:pt x="24" y="225"/>
                  </a:cubicBezTo>
                  <a:cubicBezTo>
                    <a:pt x="22" y="226"/>
                    <a:pt x="21" y="228"/>
                    <a:pt x="21" y="232"/>
                  </a:cubicBezTo>
                  <a:cubicBezTo>
                    <a:pt x="21" y="237"/>
                    <a:pt x="18" y="238"/>
                    <a:pt x="18" y="240"/>
                  </a:cubicBezTo>
                  <a:cubicBezTo>
                    <a:pt x="18" y="243"/>
                    <a:pt x="20" y="245"/>
                    <a:pt x="20" y="248"/>
                  </a:cubicBezTo>
                  <a:cubicBezTo>
                    <a:pt x="20" y="251"/>
                    <a:pt x="22" y="260"/>
                    <a:pt x="20" y="260"/>
                  </a:cubicBezTo>
                  <a:cubicBezTo>
                    <a:pt x="17" y="260"/>
                    <a:pt x="16" y="271"/>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1"/>
                    <a:pt x="27" y="304"/>
                    <a:pt x="23" y="306"/>
                  </a:cubicBezTo>
                  <a:cubicBezTo>
                    <a:pt x="19" y="308"/>
                    <a:pt x="22" y="311"/>
                    <a:pt x="21" y="315"/>
                  </a:cubicBezTo>
                  <a:cubicBezTo>
                    <a:pt x="20" y="319"/>
                    <a:pt x="24" y="322"/>
                    <a:pt x="21" y="323"/>
                  </a:cubicBezTo>
                  <a:cubicBezTo>
                    <a:pt x="18" y="324"/>
                    <a:pt x="22" y="331"/>
                    <a:pt x="18" y="331"/>
                  </a:cubicBezTo>
                  <a:cubicBezTo>
                    <a:pt x="13" y="332"/>
                    <a:pt x="16" y="336"/>
                    <a:pt x="13" y="339"/>
                  </a:cubicBezTo>
                  <a:cubicBezTo>
                    <a:pt x="10" y="341"/>
                    <a:pt x="17" y="345"/>
                    <a:pt x="13" y="347"/>
                  </a:cubicBezTo>
                  <a:cubicBezTo>
                    <a:pt x="10" y="350"/>
                    <a:pt x="12" y="355"/>
                    <a:pt x="9" y="355"/>
                  </a:cubicBezTo>
                  <a:cubicBezTo>
                    <a:pt x="5" y="355"/>
                    <a:pt x="3" y="360"/>
                    <a:pt x="2" y="363"/>
                  </a:cubicBezTo>
                  <a:cubicBezTo>
                    <a:pt x="2" y="365"/>
                    <a:pt x="0" y="370"/>
                    <a:pt x="3" y="373"/>
                  </a:cubicBezTo>
                  <a:cubicBezTo>
                    <a:pt x="6" y="377"/>
                    <a:pt x="2" y="379"/>
                    <a:pt x="5" y="381"/>
                  </a:cubicBezTo>
                  <a:cubicBezTo>
                    <a:pt x="8" y="382"/>
                    <a:pt x="17" y="380"/>
                    <a:pt x="15" y="384"/>
                  </a:cubicBezTo>
                  <a:cubicBezTo>
                    <a:pt x="14" y="388"/>
                    <a:pt x="14" y="397"/>
                    <a:pt x="16" y="397"/>
                  </a:cubicBezTo>
                  <a:cubicBezTo>
                    <a:pt x="18" y="397"/>
                    <a:pt x="19" y="402"/>
                    <a:pt x="21" y="402"/>
                  </a:cubicBezTo>
                  <a:cubicBezTo>
                    <a:pt x="24" y="401"/>
                    <a:pt x="36" y="400"/>
                    <a:pt x="41" y="401"/>
                  </a:cubicBezTo>
                  <a:cubicBezTo>
                    <a:pt x="44" y="402"/>
                    <a:pt x="46" y="403"/>
                    <a:pt x="47" y="405"/>
                  </a:cubicBezTo>
                  <a:cubicBezTo>
                    <a:pt x="50" y="403"/>
                    <a:pt x="57" y="408"/>
                    <a:pt x="58" y="406"/>
                  </a:cubicBezTo>
                  <a:cubicBezTo>
                    <a:pt x="60" y="404"/>
                    <a:pt x="52" y="398"/>
                    <a:pt x="52" y="396"/>
                  </a:cubicBezTo>
                  <a:cubicBezTo>
                    <a:pt x="52" y="393"/>
                    <a:pt x="51" y="390"/>
                    <a:pt x="51" y="387"/>
                  </a:cubicBezTo>
                  <a:cubicBezTo>
                    <a:pt x="51" y="385"/>
                    <a:pt x="50" y="379"/>
                    <a:pt x="53" y="377"/>
                  </a:cubicBezTo>
                  <a:cubicBezTo>
                    <a:pt x="57" y="374"/>
                    <a:pt x="57" y="372"/>
                    <a:pt x="59" y="372"/>
                  </a:cubicBezTo>
                  <a:cubicBezTo>
                    <a:pt x="61" y="373"/>
                    <a:pt x="66" y="370"/>
                    <a:pt x="66" y="364"/>
                  </a:cubicBezTo>
                  <a:cubicBezTo>
                    <a:pt x="66" y="358"/>
                    <a:pt x="69" y="356"/>
                    <a:pt x="74" y="352"/>
                  </a:cubicBezTo>
                  <a:cubicBezTo>
                    <a:pt x="80" y="347"/>
                    <a:pt x="89" y="343"/>
                    <a:pt x="87" y="341"/>
                  </a:cubicBezTo>
                  <a:cubicBezTo>
                    <a:pt x="86" y="339"/>
                    <a:pt x="89" y="332"/>
                    <a:pt x="89" y="330"/>
                  </a:cubicBezTo>
                  <a:cubicBezTo>
                    <a:pt x="89" y="327"/>
                    <a:pt x="81" y="328"/>
                    <a:pt x="78" y="327"/>
                  </a:cubicBezTo>
                  <a:cubicBezTo>
                    <a:pt x="75" y="326"/>
                    <a:pt x="65" y="319"/>
                    <a:pt x="70" y="309"/>
                  </a:cubicBezTo>
                  <a:cubicBezTo>
                    <a:pt x="75" y="300"/>
                    <a:pt x="86" y="299"/>
                    <a:pt x="89" y="299"/>
                  </a:cubicBezTo>
                  <a:cubicBezTo>
                    <a:pt x="92" y="299"/>
                    <a:pt x="89" y="294"/>
                    <a:pt x="92" y="293"/>
                  </a:cubicBezTo>
                  <a:cubicBezTo>
                    <a:pt x="94" y="291"/>
                    <a:pt x="95" y="289"/>
                    <a:pt x="95" y="285"/>
                  </a:cubicBezTo>
                  <a:cubicBezTo>
                    <a:pt x="95" y="281"/>
                    <a:pt x="95" y="274"/>
                    <a:pt x="99" y="274"/>
                  </a:cubicBezTo>
                  <a:cubicBezTo>
                    <a:pt x="104" y="273"/>
                    <a:pt x="105" y="271"/>
                    <a:pt x="102" y="270"/>
                  </a:cubicBezTo>
                  <a:cubicBezTo>
                    <a:pt x="99" y="269"/>
                    <a:pt x="98" y="266"/>
                    <a:pt x="103" y="265"/>
                  </a:cubicBezTo>
                  <a:cubicBezTo>
                    <a:pt x="107" y="265"/>
                    <a:pt x="106" y="269"/>
                    <a:pt x="109" y="269"/>
                  </a:cubicBezTo>
                  <a:cubicBezTo>
                    <a:pt x="112" y="269"/>
                    <a:pt x="118" y="264"/>
                    <a:pt x="113" y="260"/>
                  </a:cubicBezTo>
                  <a:cubicBezTo>
                    <a:pt x="109" y="257"/>
                    <a:pt x="108" y="262"/>
                    <a:pt x="106" y="262"/>
                  </a:cubicBezTo>
                  <a:cubicBezTo>
                    <a:pt x="103" y="263"/>
                    <a:pt x="102" y="259"/>
                    <a:pt x="99" y="259"/>
                  </a:cubicBezTo>
                  <a:cubicBezTo>
                    <a:pt x="97" y="259"/>
                    <a:pt x="99" y="253"/>
                    <a:pt x="98" y="251"/>
                  </a:cubicBezTo>
                  <a:cubicBezTo>
                    <a:pt x="97" y="249"/>
                    <a:pt x="95" y="243"/>
                    <a:pt x="97" y="240"/>
                  </a:cubicBezTo>
                  <a:cubicBezTo>
                    <a:pt x="99" y="238"/>
                    <a:pt x="108" y="245"/>
                    <a:pt x="115" y="245"/>
                  </a:cubicBezTo>
                  <a:cubicBezTo>
                    <a:pt x="123" y="246"/>
                    <a:pt x="128" y="241"/>
                    <a:pt x="128" y="239"/>
                  </a:cubicBezTo>
                  <a:cubicBezTo>
                    <a:pt x="128" y="236"/>
                    <a:pt x="125" y="231"/>
                    <a:pt x="129" y="228"/>
                  </a:cubicBezTo>
                  <a:cubicBezTo>
                    <a:pt x="134" y="225"/>
                    <a:pt x="130" y="224"/>
                    <a:pt x="129" y="220"/>
                  </a:cubicBezTo>
                  <a:cubicBezTo>
                    <a:pt x="127" y="216"/>
                    <a:pt x="131" y="213"/>
                    <a:pt x="133" y="215"/>
                  </a:cubicBezTo>
                  <a:cubicBezTo>
                    <a:pt x="135" y="217"/>
                    <a:pt x="149" y="216"/>
                    <a:pt x="162" y="214"/>
                  </a:cubicBezTo>
                  <a:cubicBezTo>
                    <a:pt x="174" y="211"/>
                    <a:pt x="182" y="207"/>
                    <a:pt x="183" y="203"/>
                  </a:cubicBezTo>
                  <a:cubicBezTo>
                    <a:pt x="184" y="200"/>
                    <a:pt x="192" y="191"/>
                    <a:pt x="193" y="188"/>
                  </a:cubicBezTo>
                  <a:cubicBezTo>
                    <a:pt x="195" y="185"/>
                    <a:pt x="194" y="182"/>
                    <a:pt x="189" y="181"/>
                  </a:cubicBezTo>
                  <a:cubicBezTo>
                    <a:pt x="184" y="180"/>
                    <a:pt x="184" y="174"/>
                    <a:pt x="187" y="171"/>
                  </a:cubicBezTo>
                  <a:cubicBezTo>
                    <a:pt x="189" y="168"/>
                    <a:pt x="185" y="165"/>
                    <a:pt x="180" y="164"/>
                  </a:cubicBezTo>
                  <a:cubicBezTo>
                    <a:pt x="176" y="164"/>
                    <a:pt x="168" y="161"/>
                    <a:pt x="172" y="157"/>
                  </a:cubicBezTo>
                  <a:cubicBezTo>
                    <a:pt x="174" y="155"/>
                    <a:pt x="175" y="155"/>
                    <a:pt x="176" y="156"/>
                  </a:cubicBezTo>
                  <a:cubicBezTo>
                    <a:pt x="177" y="154"/>
                    <a:pt x="178" y="152"/>
                    <a:pt x="177" y="151"/>
                  </a:cubicBezTo>
                  <a:cubicBezTo>
                    <a:pt x="176" y="150"/>
                    <a:pt x="174" y="152"/>
                    <a:pt x="174" y="144"/>
                  </a:cubicBezTo>
                  <a:cubicBezTo>
                    <a:pt x="174" y="137"/>
                    <a:pt x="177" y="139"/>
                    <a:pt x="177" y="130"/>
                  </a:cubicBezTo>
                  <a:cubicBezTo>
                    <a:pt x="177" y="121"/>
                    <a:pt x="181" y="115"/>
                    <a:pt x="181" y="111"/>
                  </a:cubicBezTo>
                  <a:cubicBezTo>
                    <a:pt x="181" y="106"/>
                    <a:pt x="189" y="100"/>
                    <a:pt x="194" y="92"/>
                  </a:cubicBezTo>
                  <a:cubicBezTo>
                    <a:pt x="199" y="84"/>
                    <a:pt x="209" y="75"/>
                    <a:pt x="214" y="72"/>
                  </a:cubicBezTo>
                  <a:cubicBezTo>
                    <a:pt x="218" y="69"/>
                    <a:pt x="226" y="67"/>
                    <a:pt x="227" y="64"/>
                  </a:cubicBezTo>
                  <a:cubicBezTo>
                    <a:pt x="228" y="62"/>
                    <a:pt x="227" y="48"/>
                    <a:pt x="225" y="4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5" name="Freeform 109">
              <a:extLst>
                <a:ext uri="{FF2B5EF4-FFF2-40B4-BE49-F238E27FC236}">
                  <a16:creationId xmlns="" xmlns:a16="http://schemas.microsoft.com/office/drawing/2014/main" id="{C886A518-0584-40BB-A135-4429855F5192}"/>
                </a:ext>
              </a:extLst>
            </p:cNvPr>
            <p:cNvSpPr>
              <a:spLocks/>
            </p:cNvSpPr>
            <p:nvPr/>
          </p:nvSpPr>
          <p:spPr bwMode="auto">
            <a:xfrm>
              <a:off x="2403475" y="3660776"/>
              <a:ext cx="211138" cy="1077913"/>
            </a:xfrm>
            <a:custGeom>
              <a:avLst/>
              <a:gdLst>
                <a:gd name="T0" fmla="*/ 40 w 100"/>
                <a:gd name="T1" fmla="*/ 434 h 509"/>
                <a:gd name="T2" fmla="*/ 27 w 100"/>
                <a:gd name="T3" fmla="*/ 413 h 509"/>
                <a:gd name="T4" fmla="*/ 38 w 100"/>
                <a:gd name="T5" fmla="*/ 389 h 509"/>
                <a:gd name="T6" fmla="*/ 46 w 100"/>
                <a:gd name="T7" fmla="*/ 365 h 509"/>
                <a:gd name="T8" fmla="*/ 51 w 100"/>
                <a:gd name="T9" fmla="*/ 346 h 509"/>
                <a:gd name="T10" fmla="*/ 44 w 100"/>
                <a:gd name="T11" fmla="*/ 328 h 509"/>
                <a:gd name="T12" fmla="*/ 45 w 100"/>
                <a:gd name="T13" fmla="*/ 298 h 509"/>
                <a:gd name="T14" fmla="*/ 49 w 100"/>
                <a:gd name="T15" fmla="*/ 275 h 509"/>
                <a:gd name="T16" fmla="*/ 53 w 100"/>
                <a:gd name="T17" fmla="*/ 256 h 509"/>
                <a:gd name="T18" fmla="*/ 62 w 100"/>
                <a:gd name="T19" fmla="*/ 216 h 509"/>
                <a:gd name="T20" fmla="*/ 65 w 100"/>
                <a:gd name="T21" fmla="*/ 188 h 509"/>
                <a:gd name="T22" fmla="*/ 66 w 100"/>
                <a:gd name="T23" fmla="*/ 156 h 509"/>
                <a:gd name="T24" fmla="*/ 74 w 100"/>
                <a:gd name="T25" fmla="*/ 128 h 509"/>
                <a:gd name="T26" fmla="*/ 84 w 100"/>
                <a:gd name="T27" fmla="*/ 106 h 509"/>
                <a:gd name="T28" fmla="*/ 97 w 100"/>
                <a:gd name="T29" fmla="*/ 76 h 509"/>
                <a:gd name="T30" fmla="*/ 89 w 100"/>
                <a:gd name="T31" fmla="*/ 52 h 509"/>
                <a:gd name="T32" fmla="*/ 84 w 100"/>
                <a:gd name="T33" fmla="*/ 25 h 509"/>
                <a:gd name="T34" fmla="*/ 71 w 100"/>
                <a:gd name="T35" fmla="*/ 1 h 509"/>
                <a:gd name="T36" fmla="*/ 64 w 100"/>
                <a:gd name="T37" fmla="*/ 22 h 509"/>
                <a:gd name="T38" fmla="*/ 62 w 100"/>
                <a:gd name="T39" fmla="*/ 75 h 509"/>
                <a:gd name="T40" fmla="*/ 53 w 100"/>
                <a:gd name="T41" fmla="*/ 127 h 509"/>
                <a:gd name="T42" fmla="*/ 48 w 100"/>
                <a:gd name="T43" fmla="*/ 163 h 509"/>
                <a:gd name="T44" fmla="*/ 41 w 100"/>
                <a:gd name="T45" fmla="*/ 209 h 509"/>
                <a:gd name="T46" fmla="*/ 26 w 100"/>
                <a:gd name="T47" fmla="*/ 250 h 509"/>
                <a:gd name="T48" fmla="*/ 24 w 100"/>
                <a:gd name="T49" fmla="*/ 286 h 509"/>
                <a:gd name="T50" fmla="*/ 17 w 100"/>
                <a:gd name="T51" fmla="*/ 318 h 509"/>
                <a:gd name="T52" fmla="*/ 32 w 100"/>
                <a:gd name="T53" fmla="*/ 301 h 509"/>
                <a:gd name="T54" fmla="*/ 34 w 100"/>
                <a:gd name="T55" fmla="*/ 320 h 509"/>
                <a:gd name="T56" fmla="*/ 30 w 100"/>
                <a:gd name="T57" fmla="*/ 341 h 509"/>
                <a:gd name="T58" fmla="*/ 25 w 100"/>
                <a:gd name="T59" fmla="*/ 356 h 509"/>
                <a:gd name="T60" fmla="*/ 23 w 100"/>
                <a:gd name="T61" fmla="*/ 353 h 509"/>
                <a:gd name="T62" fmla="*/ 15 w 100"/>
                <a:gd name="T63" fmla="*/ 357 h 509"/>
                <a:gd name="T64" fmla="*/ 2 w 100"/>
                <a:gd name="T65" fmla="*/ 374 h 509"/>
                <a:gd name="T66" fmla="*/ 17 w 100"/>
                <a:gd name="T67" fmla="*/ 375 h 509"/>
                <a:gd name="T68" fmla="*/ 25 w 100"/>
                <a:gd name="T69" fmla="*/ 389 h 509"/>
                <a:gd name="T70" fmla="*/ 11 w 100"/>
                <a:gd name="T71" fmla="*/ 392 h 509"/>
                <a:gd name="T72" fmla="*/ 13 w 100"/>
                <a:gd name="T73" fmla="*/ 400 h 509"/>
                <a:gd name="T74" fmla="*/ 6 w 100"/>
                <a:gd name="T75" fmla="*/ 412 h 509"/>
                <a:gd name="T76" fmla="*/ 15 w 100"/>
                <a:gd name="T77" fmla="*/ 415 h 509"/>
                <a:gd name="T78" fmla="*/ 16 w 100"/>
                <a:gd name="T79" fmla="*/ 427 h 509"/>
                <a:gd name="T80" fmla="*/ 9 w 100"/>
                <a:gd name="T81" fmla="*/ 441 h 509"/>
                <a:gd name="T82" fmla="*/ 23 w 100"/>
                <a:gd name="T83" fmla="*/ 443 h 509"/>
                <a:gd name="T84" fmla="*/ 28 w 100"/>
                <a:gd name="T85" fmla="*/ 448 h 509"/>
                <a:gd name="T86" fmla="*/ 22 w 100"/>
                <a:gd name="T87" fmla="*/ 461 h 509"/>
                <a:gd name="T88" fmla="*/ 41 w 100"/>
                <a:gd name="T89" fmla="*/ 461 h 509"/>
                <a:gd name="T90" fmla="*/ 28 w 100"/>
                <a:gd name="T91" fmla="*/ 471 h 509"/>
                <a:gd name="T92" fmla="*/ 42 w 100"/>
                <a:gd name="T93" fmla="*/ 469 h 509"/>
                <a:gd name="T94" fmla="*/ 26 w 100"/>
                <a:gd name="T95" fmla="*/ 481 h 509"/>
                <a:gd name="T96" fmla="*/ 41 w 100"/>
                <a:gd name="T97" fmla="*/ 482 h 509"/>
                <a:gd name="T98" fmla="*/ 64 w 100"/>
                <a:gd name="T99" fmla="*/ 460 h 509"/>
                <a:gd name="T100" fmla="*/ 71 w 100"/>
                <a:gd name="T101" fmla="*/ 473 h 509"/>
                <a:gd name="T102" fmla="*/ 61 w 100"/>
                <a:gd name="T103" fmla="*/ 476 h 509"/>
                <a:gd name="T104" fmla="*/ 50 w 100"/>
                <a:gd name="T105" fmla="*/ 486 h 509"/>
                <a:gd name="T106" fmla="*/ 58 w 100"/>
                <a:gd name="T107" fmla="*/ 502 h 509"/>
                <a:gd name="T108" fmla="*/ 74 w 100"/>
                <a:gd name="T109" fmla="*/ 500 h 509"/>
                <a:gd name="T110" fmla="*/ 91 w 100"/>
                <a:gd name="T111" fmla="*/ 501 h 509"/>
                <a:gd name="T112" fmla="*/ 81 w 100"/>
                <a:gd name="T113" fmla="*/ 498 h 509"/>
                <a:gd name="T114" fmla="*/ 71 w 100"/>
                <a:gd name="T115" fmla="*/ 456 h 509"/>
                <a:gd name="T116" fmla="*/ 46 w 100"/>
                <a:gd name="T117" fmla="*/ 45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509">
                  <a:moveTo>
                    <a:pt x="46" y="452"/>
                  </a:moveTo>
                  <a:cubicBezTo>
                    <a:pt x="44" y="452"/>
                    <a:pt x="43" y="447"/>
                    <a:pt x="41" y="447"/>
                  </a:cubicBezTo>
                  <a:cubicBezTo>
                    <a:pt x="39" y="447"/>
                    <a:pt x="39" y="438"/>
                    <a:pt x="40" y="434"/>
                  </a:cubicBezTo>
                  <a:cubicBezTo>
                    <a:pt x="42" y="430"/>
                    <a:pt x="33" y="432"/>
                    <a:pt x="30" y="431"/>
                  </a:cubicBezTo>
                  <a:cubicBezTo>
                    <a:pt x="27" y="429"/>
                    <a:pt x="31" y="427"/>
                    <a:pt x="28" y="423"/>
                  </a:cubicBezTo>
                  <a:cubicBezTo>
                    <a:pt x="25" y="420"/>
                    <a:pt x="27" y="415"/>
                    <a:pt x="27" y="413"/>
                  </a:cubicBezTo>
                  <a:cubicBezTo>
                    <a:pt x="28" y="410"/>
                    <a:pt x="30" y="405"/>
                    <a:pt x="34" y="405"/>
                  </a:cubicBezTo>
                  <a:cubicBezTo>
                    <a:pt x="37" y="405"/>
                    <a:pt x="35" y="400"/>
                    <a:pt x="38" y="397"/>
                  </a:cubicBezTo>
                  <a:cubicBezTo>
                    <a:pt x="42" y="395"/>
                    <a:pt x="35" y="391"/>
                    <a:pt x="38" y="389"/>
                  </a:cubicBezTo>
                  <a:cubicBezTo>
                    <a:pt x="41" y="386"/>
                    <a:pt x="38" y="382"/>
                    <a:pt x="43" y="381"/>
                  </a:cubicBezTo>
                  <a:cubicBezTo>
                    <a:pt x="47" y="381"/>
                    <a:pt x="43" y="374"/>
                    <a:pt x="46" y="373"/>
                  </a:cubicBezTo>
                  <a:cubicBezTo>
                    <a:pt x="49" y="372"/>
                    <a:pt x="45" y="369"/>
                    <a:pt x="46" y="365"/>
                  </a:cubicBezTo>
                  <a:cubicBezTo>
                    <a:pt x="47" y="361"/>
                    <a:pt x="44" y="358"/>
                    <a:pt x="48" y="356"/>
                  </a:cubicBezTo>
                  <a:cubicBezTo>
                    <a:pt x="52" y="354"/>
                    <a:pt x="49" y="351"/>
                    <a:pt x="46" y="348"/>
                  </a:cubicBezTo>
                  <a:cubicBezTo>
                    <a:pt x="43" y="346"/>
                    <a:pt x="47" y="346"/>
                    <a:pt x="51" y="346"/>
                  </a:cubicBezTo>
                  <a:cubicBezTo>
                    <a:pt x="54" y="346"/>
                    <a:pt x="52" y="340"/>
                    <a:pt x="49" y="341"/>
                  </a:cubicBezTo>
                  <a:cubicBezTo>
                    <a:pt x="45" y="342"/>
                    <a:pt x="43" y="338"/>
                    <a:pt x="46" y="335"/>
                  </a:cubicBezTo>
                  <a:cubicBezTo>
                    <a:pt x="49" y="332"/>
                    <a:pt x="43" y="330"/>
                    <a:pt x="44" y="328"/>
                  </a:cubicBezTo>
                  <a:cubicBezTo>
                    <a:pt x="45" y="326"/>
                    <a:pt x="45" y="323"/>
                    <a:pt x="43" y="322"/>
                  </a:cubicBezTo>
                  <a:cubicBezTo>
                    <a:pt x="41" y="321"/>
                    <a:pt x="42" y="310"/>
                    <a:pt x="45" y="310"/>
                  </a:cubicBezTo>
                  <a:cubicBezTo>
                    <a:pt x="47" y="310"/>
                    <a:pt x="45" y="301"/>
                    <a:pt x="45" y="298"/>
                  </a:cubicBezTo>
                  <a:cubicBezTo>
                    <a:pt x="45" y="295"/>
                    <a:pt x="43" y="293"/>
                    <a:pt x="43" y="290"/>
                  </a:cubicBezTo>
                  <a:cubicBezTo>
                    <a:pt x="43" y="288"/>
                    <a:pt x="46" y="287"/>
                    <a:pt x="46" y="282"/>
                  </a:cubicBezTo>
                  <a:cubicBezTo>
                    <a:pt x="46" y="278"/>
                    <a:pt x="47" y="276"/>
                    <a:pt x="49" y="275"/>
                  </a:cubicBezTo>
                  <a:cubicBezTo>
                    <a:pt x="51" y="275"/>
                    <a:pt x="49" y="270"/>
                    <a:pt x="50" y="267"/>
                  </a:cubicBezTo>
                  <a:cubicBezTo>
                    <a:pt x="50" y="264"/>
                    <a:pt x="56" y="267"/>
                    <a:pt x="56" y="262"/>
                  </a:cubicBezTo>
                  <a:cubicBezTo>
                    <a:pt x="57" y="258"/>
                    <a:pt x="53" y="259"/>
                    <a:pt x="53" y="256"/>
                  </a:cubicBezTo>
                  <a:cubicBezTo>
                    <a:pt x="54" y="253"/>
                    <a:pt x="53" y="249"/>
                    <a:pt x="53" y="241"/>
                  </a:cubicBezTo>
                  <a:cubicBezTo>
                    <a:pt x="53" y="234"/>
                    <a:pt x="59" y="232"/>
                    <a:pt x="62" y="230"/>
                  </a:cubicBezTo>
                  <a:cubicBezTo>
                    <a:pt x="64" y="228"/>
                    <a:pt x="59" y="217"/>
                    <a:pt x="62" y="216"/>
                  </a:cubicBezTo>
                  <a:cubicBezTo>
                    <a:pt x="65" y="214"/>
                    <a:pt x="63" y="209"/>
                    <a:pt x="65" y="208"/>
                  </a:cubicBezTo>
                  <a:cubicBezTo>
                    <a:pt x="67" y="206"/>
                    <a:pt x="67" y="202"/>
                    <a:pt x="68" y="198"/>
                  </a:cubicBezTo>
                  <a:cubicBezTo>
                    <a:pt x="69" y="194"/>
                    <a:pt x="65" y="192"/>
                    <a:pt x="65" y="188"/>
                  </a:cubicBezTo>
                  <a:cubicBezTo>
                    <a:pt x="65" y="185"/>
                    <a:pt x="65" y="181"/>
                    <a:pt x="62" y="177"/>
                  </a:cubicBezTo>
                  <a:cubicBezTo>
                    <a:pt x="59" y="173"/>
                    <a:pt x="60" y="165"/>
                    <a:pt x="62" y="165"/>
                  </a:cubicBezTo>
                  <a:cubicBezTo>
                    <a:pt x="64" y="165"/>
                    <a:pt x="63" y="157"/>
                    <a:pt x="66" y="156"/>
                  </a:cubicBezTo>
                  <a:cubicBezTo>
                    <a:pt x="70" y="155"/>
                    <a:pt x="68" y="149"/>
                    <a:pt x="66" y="145"/>
                  </a:cubicBezTo>
                  <a:cubicBezTo>
                    <a:pt x="65" y="140"/>
                    <a:pt x="69" y="142"/>
                    <a:pt x="69" y="139"/>
                  </a:cubicBezTo>
                  <a:cubicBezTo>
                    <a:pt x="69" y="135"/>
                    <a:pt x="71" y="130"/>
                    <a:pt x="74" y="128"/>
                  </a:cubicBezTo>
                  <a:cubicBezTo>
                    <a:pt x="78" y="127"/>
                    <a:pt x="78" y="121"/>
                    <a:pt x="78" y="119"/>
                  </a:cubicBezTo>
                  <a:cubicBezTo>
                    <a:pt x="78" y="117"/>
                    <a:pt x="82" y="116"/>
                    <a:pt x="85" y="114"/>
                  </a:cubicBezTo>
                  <a:cubicBezTo>
                    <a:pt x="87" y="111"/>
                    <a:pt x="81" y="108"/>
                    <a:pt x="84" y="106"/>
                  </a:cubicBezTo>
                  <a:cubicBezTo>
                    <a:pt x="88" y="104"/>
                    <a:pt x="81" y="96"/>
                    <a:pt x="83" y="94"/>
                  </a:cubicBezTo>
                  <a:cubicBezTo>
                    <a:pt x="85" y="92"/>
                    <a:pt x="84" y="88"/>
                    <a:pt x="84" y="86"/>
                  </a:cubicBezTo>
                  <a:cubicBezTo>
                    <a:pt x="84" y="83"/>
                    <a:pt x="95" y="78"/>
                    <a:pt x="97" y="76"/>
                  </a:cubicBezTo>
                  <a:cubicBezTo>
                    <a:pt x="98" y="74"/>
                    <a:pt x="99" y="68"/>
                    <a:pt x="99" y="62"/>
                  </a:cubicBezTo>
                  <a:cubicBezTo>
                    <a:pt x="96" y="65"/>
                    <a:pt x="93" y="66"/>
                    <a:pt x="92" y="65"/>
                  </a:cubicBezTo>
                  <a:cubicBezTo>
                    <a:pt x="91" y="62"/>
                    <a:pt x="92" y="55"/>
                    <a:pt x="89" y="52"/>
                  </a:cubicBezTo>
                  <a:cubicBezTo>
                    <a:pt x="86" y="49"/>
                    <a:pt x="88" y="43"/>
                    <a:pt x="85" y="42"/>
                  </a:cubicBezTo>
                  <a:cubicBezTo>
                    <a:pt x="82" y="41"/>
                    <a:pt x="79" y="35"/>
                    <a:pt x="81" y="33"/>
                  </a:cubicBezTo>
                  <a:cubicBezTo>
                    <a:pt x="84" y="31"/>
                    <a:pt x="81" y="27"/>
                    <a:pt x="84" y="25"/>
                  </a:cubicBezTo>
                  <a:cubicBezTo>
                    <a:pt x="86" y="23"/>
                    <a:pt x="82" y="22"/>
                    <a:pt x="79" y="18"/>
                  </a:cubicBezTo>
                  <a:cubicBezTo>
                    <a:pt x="76" y="14"/>
                    <a:pt x="80" y="9"/>
                    <a:pt x="76" y="6"/>
                  </a:cubicBezTo>
                  <a:cubicBezTo>
                    <a:pt x="72" y="3"/>
                    <a:pt x="72" y="0"/>
                    <a:pt x="71" y="1"/>
                  </a:cubicBezTo>
                  <a:cubicBezTo>
                    <a:pt x="70" y="3"/>
                    <a:pt x="70" y="9"/>
                    <a:pt x="67" y="10"/>
                  </a:cubicBezTo>
                  <a:cubicBezTo>
                    <a:pt x="66" y="11"/>
                    <a:pt x="65" y="11"/>
                    <a:pt x="64" y="12"/>
                  </a:cubicBezTo>
                  <a:cubicBezTo>
                    <a:pt x="64" y="15"/>
                    <a:pt x="63" y="19"/>
                    <a:pt x="64" y="22"/>
                  </a:cubicBezTo>
                  <a:cubicBezTo>
                    <a:pt x="66" y="26"/>
                    <a:pt x="67" y="44"/>
                    <a:pt x="65" y="51"/>
                  </a:cubicBezTo>
                  <a:cubicBezTo>
                    <a:pt x="64" y="58"/>
                    <a:pt x="62" y="64"/>
                    <a:pt x="61" y="68"/>
                  </a:cubicBezTo>
                  <a:cubicBezTo>
                    <a:pt x="59" y="72"/>
                    <a:pt x="64" y="73"/>
                    <a:pt x="62" y="75"/>
                  </a:cubicBezTo>
                  <a:cubicBezTo>
                    <a:pt x="60" y="77"/>
                    <a:pt x="61" y="82"/>
                    <a:pt x="61" y="90"/>
                  </a:cubicBezTo>
                  <a:cubicBezTo>
                    <a:pt x="61" y="98"/>
                    <a:pt x="56" y="111"/>
                    <a:pt x="56" y="115"/>
                  </a:cubicBezTo>
                  <a:cubicBezTo>
                    <a:pt x="56" y="120"/>
                    <a:pt x="52" y="122"/>
                    <a:pt x="53" y="127"/>
                  </a:cubicBezTo>
                  <a:cubicBezTo>
                    <a:pt x="53" y="132"/>
                    <a:pt x="51" y="135"/>
                    <a:pt x="48" y="137"/>
                  </a:cubicBezTo>
                  <a:cubicBezTo>
                    <a:pt x="45" y="139"/>
                    <a:pt x="52" y="146"/>
                    <a:pt x="52" y="150"/>
                  </a:cubicBezTo>
                  <a:cubicBezTo>
                    <a:pt x="52" y="154"/>
                    <a:pt x="47" y="156"/>
                    <a:pt x="48" y="163"/>
                  </a:cubicBezTo>
                  <a:cubicBezTo>
                    <a:pt x="49" y="171"/>
                    <a:pt x="48" y="185"/>
                    <a:pt x="48" y="187"/>
                  </a:cubicBezTo>
                  <a:cubicBezTo>
                    <a:pt x="48" y="190"/>
                    <a:pt x="45" y="190"/>
                    <a:pt x="45" y="195"/>
                  </a:cubicBezTo>
                  <a:cubicBezTo>
                    <a:pt x="46" y="200"/>
                    <a:pt x="42" y="202"/>
                    <a:pt x="41" y="209"/>
                  </a:cubicBezTo>
                  <a:cubicBezTo>
                    <a:pt x="41" y="217"/>
                    <a:pt x="35" y="227"/>
                    <a:pt x="33" y="233"/>
                  </a:cubicBezTo>
                  <a:cubicBezTo>
                    <a:pt x="30" y="239"/>
                    <a:pt x="30" y="242"/>
                    <a:pt x="27" y="242"/>
                  </a:cubicBezTo>
                  <a:cubicBezTo>
                    <a:pt x="24" y="242"/>
                    <a:pt x="24" y="245"/>
                    <a:pt x="26" y="250"/>
                  </a:cubicBezTo>
                  <a:cubicBezTo>
                    <a:pt x="28" y="255"/>
                    <a:pt x="24" y="260"/>
                    <a:pt x="27" y="265"/>
                  </a:cubicBezTo>
                  <a:cubicBezTo>
                    <a:pt x="30" y="270"/>
                    <a:pt x="29" y="271"/>
                    <a:pt x="28" y="276"/>
                  </a:cubicBezTo>
                  <a:cubicBezTo>
                    <a:pt x="26" y="281"/>
                    <a:pt x="24" y="281"/>
                    <a:pt x="24" y="286"/>
                  </a:cubicBezTo>
                  <a:cubicBezTo>
                    <a:pt x="24" y="290"/>
                    <a:pt x="21" y="294"/>
                    <a:pt x="23" y="299"/>
                  </a:cubicBezTo>
                  <a:cubicBezTo>
                    <a:pt x="25" y="304"/>
                    <a:pt x="24" y="306"/>
                    <a:pt x="22" y="306"/>
                  </a:cubicBezTo>
                  <a:cubicBezTo>
                    <a:pt x="19" y="306"/>
                    <a:pt x="18" y="310"/>
                    <a:pt x="17" y="318"/>
                  </a:cubicBezTo>
                  <a:cubicBezTo>
                    <a:pt x="16" y="326"/>
                    <a:pt x="16" y="326"/>
                    <a:pt x="22" y="325"/>
                  </a:cubicBezTo>
                  <a:cubicBezTo>
                    <a:pt x="28" y="325"/>
                    <a:pt x="24" y="305"/>
                    <a:pt x="27" y="305"/>
                  </a:cubicBezTo>
                  <a:cubicBezTo>
                    <a:pt x="31" y="305"/>
                    <a:pt x="28" y="302"/>
                    <a:pt x="32" y="301"/>
                  </a:cubicBezTo>
                  <a:cubicBezTo>
                    <a:pt x="35" y="300"/>
                    <a:pt x="32" y="304"/>
                    <a:pt x="35" y="305"/>
                  </a:cubicBezTo>
                  <a:cubicBezTo>
                    <a:pt x="37" y="306"/>
                    <a:pt x="39" y="308"/>
                    <a:pt x="35" y="310"/>
                  </a:cubicBezTo>
                  <a:cubicBezTo>
                    <a:pt x="32" y="312"/>
                    <a:pt x="36" y="317"/>
                    <a:pt x="34" y="320"/>
                  </a:cubicBezTo>
                  <a:cubicBezTo>
                    <a:pt x="33" y="322"/>
                    <a:pt x="30" y="325"/>
                    <a:pt x="32" y="329"/>
                  </a:cubicBezTo>
                  <a:cubicBezTo>
                    <a:pt x="33" y="332"/>
                    <a:pt x="30" y="332"/>
                    <a:pt x="30" y="336"/>
                  </a:cubicBezTo>
                  <a:cubicBezTo>
                    <a:pt x="29" y="340"/>
                    <a:pt x="32" y="340"/>
                    <a:pt x="30" y="341"/>
                  </a:cubicBezTo>
                  <a:cubicBezTo>
                    <a:pt x="28" y="342"/>
                    <a:pt x="32" y="346"/>
                    <a:pt x="30" y="346"/>
                  </a:cubicBezTo>
                  <a:cubicBezTo>
                    <a:pt x="27" y="347"/>
                    <a:pt x="29" y="350"/>
                    <a:pt x="30" y="353"/>
                  </a:cubicBezTo>
                  <a:cubicBezTo>
                    <a:pt x="32" y="356"/>
                    <a:pt x="27" y="354"/>
                    <a:pt x="25" y="356"/>
                  </a:cubicBezTo>
                  <a:cubicBezTo>
                    <a:pt x="22" y="358"/>
                    <a:pt x="27" y="361"/>
                    <a:pt x="26" y="364"/>
                  </a:cubicBezTo>
                  <a:cubicBezTo>
                    <a:pt x="24" y="366"/>
                    <a:pt x="20" y="362"/>
                    <a:pt x="18" y="361"/>
                  </a:cubicBezTo>
                  <a:cubicBezTo>
                    <a:pt x="17" y="359"/>
                    <a:pt x="21" y="356"/>
                    <a:pt x="23" y="353"/>
                  </a:cubicBezTo>
                  <a:cubicBezTo>
                    <a:pt x="26" y="350"/>
                    <a:pt x="21" y="343"/>
                    <a:pt x="17" y="345"/>
                  </a:cubicBezTo>
                  <a:cubicBezTo>
                    <a:pt x="14" y="346"/>
                    <a:pt x="21" y="351"/>
                    <a:pt x="21" y="354"/>
                  </a:cubicBezTo>
                  <a:cubicBezTo>
                    <a:pt x="21" y="357"/>
                    <a:pt x="15" y="353"/>
                    <a:pt x="15" y="357"/>
                  </a:cubicBezTo>
                  <a:cubicBezTo>
                    <a:pt x="15" y="360"/>
                    <a:pt x="11" y="359"/>
                    <a:pt x="9" y="361"/>
                  </a:cubicBezTo>
                  <a:cubicBezTo>
                    <a:pt x="6" y="364"/>
                    <a:pt x="12" y="366"/>
                    <a:pt x="9" y="367"/>
                  </a:cubicBezTo>
                  <a:cubicBezTo>
                    <a:pt x="7" y="368"/>
                    <a:pt x="2" y="371"/>
                    <a:pt x="2" y="374"/>
                  </a:cubicBezTo>
                  <a:cubicBezTo>
                    <a:pt x="2" y="376"/>
                    <a:pt x="5" y="377"/>
                    <a:pt x="5" y="374"/>
                  </a:cubicBezTo>
                  <a:cubicBezTo>
                    <a:pt x="5" y="372"/>
                    <a:pt x="9" y="371"/>
                    <a:pt x="10" y="374"/>
                  </a:cubicBezTo>
                  <a:cubicBezTo>
                    <a:pt x="11" y="377"/>
                    <a:pt x="13" y="374"/>
                    <a:pt x="17" y="375"/>
                  </a:cubicBezTo>
                  <a:cubicBezTo>
                    <a:pt x="20" y="376"/>
                    <a:pt x="20" y="381"/>
                    <a:pt x="18" y="381"/>
                  </a:cubicBezTo>
                  <a:cubicBezTo>
                    <a:pt x="16" y="380"/>
                    <a:pt x="14" y="384"/>
                    <a:pt x="14" y="388"/>
                  </a:cubicBezTo>
                  <a:cubicBezTo>
                    <a:pt x="15" y="391"/>
                    <a:pt x="22" y="388"/>
                    <a:pt x="25" y="389"/>
                  </a:cubicBezTo>
                  <a:cubicBezTo>
                    <a:pt x="28" y="390"/>
                    <a:pt x="27" y="395"/>
                    <a:pt x="25" y="393"/>
                  </a:cubicBezTo>
                  <a:cubicBezTo>
                    <a:pt x="23" y="391"/>
                    <a:pt x="19" y="388"/>
                    <a:pt x="17" y="391"/>
                  </a:cubicBezTo>
                  <a:cubicBezTo>
                    <a:pt x="16" y="394"/>
                    <a:pt x="13" y="393"/>
                    <a:pt x="11" y="392"/>
                  </a:cubicBezTo>
                  <a:cubicBezTo>
                    <a:pt x="8" y="391"/>
                    <a:pt x="0" y="396"/>
                    <a:pt x="3" y="398"/>
                  </a:cubicBezTo>
                  <a:cubicBezTo>
                    <a:pt x="6" y="400"/>
                    <a:pt x="6" y="403"/>
                    <a:pt x="7" y="403"/>
                  </a:cubicBezTo>
                  <a:cubicBezTo>
                    <a:pt x="9" y="403"/>
                    <a:pt x="12" y="402"/>
                    <a:pt x="13" y="400"/>
                  </a:cubicBezTo>
                  <a:cubicBezTo>
                    <a:pt x="14" y="398"/>
                    <a:pt x="17" y="396"/>
                    <a:pt x="18" y="400"/>
                  </a:cubicBezTo>
                  <a:cubicBezTo>
                    <a:pt x="18" y="405"/>
                    <a:pt x="13" y="402"/>
                    <a:pt x="12" y="405"/>
                  </a:cubicBezTo>
                  <a:cubicBezTo>
                    <a:pt x="11" y="407"/>
                    <a:pt x="9" y="409"/>
                    <a:pt x="6" y="412"/>
                  </a:cubicBezTo>
                  <a:cubicBezTo>
                    <a:pt x="3" y="414"/>
                    <a:pt x="6" y="418"/>
                    <a:pt x="8" y="416"/>
                  </a:cubicBezTo>
                  <a:cubicBezTo>
                    <a:pt x="11" y="415"/>
                    <a:pt x="8" y="419"/>
                    <a:pt x="11" y="420"/>
                  </a:cubicBezTo>
                  <a:cubicBezTo>
                    <a:pt x="14" y="420"/>
                    <a:pt x="15" y="418"/>
                    <a:pt x="15" y="415"/>
                  </a:cubicBezTo>
                  <a:cubicBezTo>
                    <a:pt x="14" y="413"/>
                    <a:pt x="16" y="407"/>
                    <a:pt x="19" y="410"/>
                  </a:cubicBezTo>
                  <a:cubicBezTo>
                    <a:pt x="22" y="413"/>
                    <a:pt x="18" y="416"/>
                    <a:pt x="18" y="418"/>
                  </a:cubicBezTo>
                  <a:cubicBezTo>
                    <a:pt x="18" y="421"/>
                    <a:pt x="16" y="424"/>
                    <a:pt x="16" y="427"/>
                  </a:cubicBezTo>
                  <a:cubicBezTo>
                    <a:pt x="16" y="429"/>
                    <a:pt x="13" y="428"/>
                    <a:pt x="13" y="431"/>
                  </a:cubicBezTo>
                  <a:cubicBezTo>
                    <a:pt x="13" y="434"/>
                    <a:pt x="6" y="432"/>
                    <a:pt x="9" y="434"/>
                  </a:cubicBezTo>
                  <a:cubicBezTo>
                    <a:pt x="13" y="436"/>
                    <a:pt x="7" y="439"/>
                    <a:pt x="9" y="441"/>
                  </a:cubicBezTo>
                  <a:cubicBezTo>
                    <a:pt x="11" y="443"/>
                    <a:pt x="12" y="438"/>
                    <a:pt x="15" y="439"/>
                  </a:cubicBezTo>
                  <a:cubicBezTo>
                    <a:pt x="18" y="440"/>
                    <a:pt x="17" y="441"/>
                    <a:pt x="21" y="439"/>
                  </a:cubicBezTo>
                  <a:cubicBezTo>
                    <a:pt x="24" y="438"/>
                    <a:pt x="26" y="442"/>
                    <a:pt x="23" y="443"/>
                  </a:cubicBezTo>
                  <a:cubicBezTo>
                    <a:pt x="20" y="444"/>
                    <a:pt x="16" y="448"/>
                    <a:pt x="18" y="448"/>
                  </a:cubicBezTo>
                  <a:cubicBezTo>
                    <a:pt x="19" y="449"/>
                    <a:pt x="24" y="446"/>
                    <a:pt x="25" y="449"/>
                  </a:cubicBezTo>
                  <a:cubicBezTo>
                    <a:pt x="26" y="452"/>
                    <a:pt x="28" y="451"/>
                    <a:pt x="28" y="448"/>
                  </a:cubicBezTo>
                  <a:cubicBezTo>
                    <a:pt x="29" y="444"/>
                    <a:pt x="35" y="447"/>
                    <a:pt x="36" y="450"/>
                  </a:cubicBezTo>
                  <a:cubicBezTo>
                    <a:pt x="37" y="453"/>
                    <a:pt x="29" y="455"/>
                    <a:pt x="26" y="454"/>
                  </a:cubicBezTo>
                  <a:cubicBezTo>
                    <a:pt x="22" y="453"/>
                    <a:pt x="20" y="458"/>
                    <a:pt x="22" y="461"/>
                  </a:cubicBezTo>
                  <a:cubicBezTo>
                    <a:pt x="25" y="464"/>
                    <a:pt x="28" y="461"/>
                    <a:pt x="31" y="458"/>
                  </a:cubicBezTo>
                  <a:cubicBezTo>
                    <a:pt x="33" y="455"/>
                    <a:pt x="47" y="456"/>
                    <a:pt x="48" y="459"/>
                  </a:cubicBezTo>
                  <a:cubicBezTo>
                    <a:pt x="49" y="462"/>
                    <a:pt x="42" y="460"/>
                    <a:pt x="41" y="461"/>
                  </a:cubicBezTo>
                  <a:cubicBezTo>
                    <a:pt x="40" y="463"/>
                    <a:pt x="35" y="465"/>
                    <a:pt x="34" y="463"/>
                  </a:cubicBezTo>
                  <a:cubicBezTo>
                    <a:pt x="33" y="461"/>
                    <a:pt x="28" y="463"/>
                    <a:pt x="28" y="467"/>
                  </a:cubicBezTo>
                  <a:cubicBezTo>
                    <a:pt x="27" y="470"/>
                    <a:pt x="23" y="470"/>
                    <a:pt x="28" y="471"/>
                  </a:cubicBezTo>
                  <a:cubicBezTo>
                    <a:pt x="32" y="472"/>
                    <a:pt x="31" y="466"/>
                    <a:pt x="38" y="467"/>
                  </a:cubicBezTo>
                  <a:cubicBezTo>
                    <a:pt x="45" y="467"/>
                    <a:pt x="49" y="460"/>
                    <a:pt x="51" y="464"/>
                  </a:cubicBezTo>
                  <a:cubicBezTo>
                    <a:pt x="53" y="468"/>
                    <a:pt x="45" y="472"/>
                    <a:pt x="42" y="469"/>
                  </a:cubicBezTo>
                  <a:cubicBezTo>
                    <a:pt x="40" y="467"/>
                    <a:pt x="36" y="471"/>
                    <a:pt x="37" y="475"/>
                  </a:cubicBezTo>
                  <a:cubicBezTo>
                    <a:pt x="37" y="478"/>
                    <a:pt x="29" y="474"/>
                    <a:pt x="25" y="473"/>
                  </a:cubicBezTo>
                  <a:cubicBezTo>
                    <a:pt x="21" y="473"/>
                    <a:pt x="22" y="477"/>
                    <a:pt x="26" y="481"/>
                  </a:cubicBezTo>
                  <a:cubicBezTo>
                    <a:pt x="29" y="484"/>
                    <a:pt x="31" y="480"/>
                    <a:pt x="36" y="483"/>
                  </a:cubicBezTo>
                  <a:cubicBezTo>
                    <a:pt x="40" y="486"/>
                    <a:pt x="40" y="489"/>
                    <a:pt x="43" y="486"/>
                  </a:cubicBezTo>
                  <a:cubicBezTo>
                    <a:pt x="46" y="483"/>
                    <a:pt x="43" y="483"/>
                    <a:pt x="41" y="482"/>
                  </a:cubicBezTo>
                  <a:cubicBezTo>
                    <a:pt x="39" y="481"/>
                    <a:pt x="41" y="477"/>
                    <a:pt x="45" y="479"/>
                  </a:cubicBezTo>
                  <a:cubicBezTo>
                    <a:pt x="50" y="481"/>
                    <a:pt x="56" y="477"/>
                    <a:pt x="54" y="471"/>
                  </a:cubicBezTo>
                  <a:cubicBezTo>
                    <a:pt x="53" y="465"/>
                    <a:pt x="58" y="462"/>
                    <a:pt x="64" y="460"/>
                  </a:cubicBezTo>
                  <a:cubicBezTo>
                    <a:pt x="70" y="458"/>
                    <a:pt x="67" y="464"/>
                    <a:pt x="63" y="466"/>
                  </a:cubicBezTo>
                  <a:cubicBezTo>
                    <a:pt x="58" y="467"/>
                    <a:pt x="58" y="469"/>
                    <a:pt x="61" y="472"/>
                  </a:cubicBezTo>
                  <a:cubicBezTo>
                    <a:pt x="64" y="476"/>
                    <a:pt x="68" y="470"/>
                    <a:pt x="71" y="473"/>
                  </a:cubicBezTo>
                  <a:cubicBezTo>
                    <a:pt x="74" y="475"/>
                    <a:pt x="66" y="475"/>
                    <a:pt x="65" y="478"/>
                  </a:cubicBezTo>
                  <a:cubicBezTo>
                    <a:pt x="64" y="480"/>
                    <a:pt x="70" y="484"/>
                    <a:pt x="65" y="486"/>
                  </a:cubicBezTo>
                  <a:cubicBezTo>
                    <a:pt x="61" y="488"/>
                    <a:pt x="63" y="477"/>
                    <a:pt x="61" y="476"/>
                  </a:cubicBezTo>
                  <a:cubicBezTo>
                    <a:pt x="58" y="475"/>
                    <a:pt x="56" y="478"/>
                    <a:pt x="58" y="483"/>
                  </a:cubicBezTo>
                  <a:cubicBezTo>
                    <a:pt x="61" y="489"/>
                    <a:pt x="55" y="484"/>
                    <a:pt x="53" y="481"/>
                  </a:cubicBezTo>
                  <a:cubicBezTo>
                    <a:pt x="50" y="479"/>
                    <a:pt x="47" y="483"/>
                    <a:pt x="50" y="486"/>
                  </a:cubicBezTo>
                  <a:cubicBezTo>
                    <a:pt x="53" y="489"/>
                    <a:pt x="44" y="485"/>
                    <a:pt x="44" y="490"/>
                  </a:cubicBezTo>
                  <a:cubicBezTo>
                    <a:pt x="44" y="495"/>
                    <a:pt x="48" y="491"/>
                    <a:pt x="52" y="492"/>
                  </a:cubicBezTo>
                  <a:cubicBezTo>
                    <a:pt x="57" y="493"/>
                    <a:pt x="55" y="499"/>
                    <a:pt x="58" y="502"/>
                  </a:cubicBezTo>
                  <a:cubicBezTo>
                    <a:pt x="61" y="504"/>
                    <a:pt x="59" y="494"/>
                    <a:pt x="62" y="493"/>
                  </a:cubicBezTo>
                  <a:cubicBezTo>
                    <a:pt x="66" y="492"/>
                    <a:pt x="62" y="501"/>
                    <a:pt x="70" y="504"/>
                  </a:cubicBezTo>
                  <a:cubicBezTo>
                    <a:pt x="78" y="506"/>
                    <a:pt x="71" y="502"/>
                    <a:pt x="74" y="500"/>
                  </a:cubicBezTo>
                  <a:cubicBezTo>
                    <a:pt x="78" y="497"/>
                    <a:pt x="82" y="507"/>
                    <a:pt x="86" y="508"/>
                  </a:cubicBezTo>
                  <a:cubicBezTo>
                    <a:pt x="90" y="509"/>
                    <a:pt x="87" y="504"/>
                    <a:pt x="84" y="501"/>
                  </a:cubicBezTo>
                  <a:cubicBezTo>
                    <a:pt x="82" y="498"/>
                    <a:pt x="87" y="499"/>
                    <a:pt x="91" y="501"/>
                  </a:cubicBezTo>
                  <a:cubicBezTo>
                    <a:pt x="95" y="502"/>
                    <a:pt x="98" y="502"/>
                    <a:pt x="98" y="500"/>
                  </a:cubicBezTo>
                  <a:cubicBezTo>
                    <a:pt x="99" y="499"/>
                    <a:pt x="99" y="499"/>
                    <a:pt x="100" y="499"/>
                  </a:cubicBezTo>
                  <a:cubicBezTo>
                    <a:pt x="96" y="496"/>
                    <a:pt x="83" y="498"/>
                    <a:pt x="81" y="498"/>
                  </a:cubicBezTo>
                  <a:cubicBezTo>
                    <a:pt x="79" y="498"/>
                    <a:pt x="81" y="468"/>
                    <a:pt x="81" y="461"/>
                  </a:cubicBezTo>
                  <a:cubicBezTo>
                    <a:pt x="81" y="461"/>
                    <a:pt x="81" y="461"/>
                    <a:pt x="80" y="461"/>
                  </a:cubicBezTo>
                  <a:cubicBezTo>
                    <a:pt x="77" y="461"/>
                    <a:pt x="70" y="461"/>
                    <a:pt x="71" y="456"/>
                  </a:cubicBezTo>
                  <a:cubicBezTo>
                    <a:pt x="71" y="456"/>
                    <a:pt x="72" y="455"/>
                    <a:pt x="72" y="455"/>
                  </a:cubicBezTo>
                  <a:cubicBezTo>
                    <a:pt x="71" y="453"/>
                    <a:pt x="69" y="452"/>
                    <a:pt x="66" y="451"/>
                  </a:cubicBezTo>
                  <a:cubicBezTo>
                    <a:pt x="61" y="450"/>
                    <a:pt x="49" y="451"/>
                    <a:pt x="46" y="45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6" name="Freeform 110">
              <a:extLst>
                <a:ext uri="{FF2B5EF4-FFF2-40B4-BE49-F238E27FC236}">
                  <a16:creationId xmlns="" xmlns:a16="http://schemas.microsoft.com/office/drawing/2014/main" id="{A79349CA-879D-47B8-B0E3-9D2C9C56E538}"/>
                </a:ext>
              </a:extLst>
            </p:cNvPr>
            <p:cNvSpPr>
              <a:spLocks/>
            </p:cNvSpPr>
            <p:nvPr/>
          </p:nvSpPr>
          <p:spPr bwMode="auto">
            <a:xfrm>
              <a:off x="2717800" y="3706813"/>
              <a:ext cx="211138" cy="214313"/>
            </a:xfrm>
            <a:custGeom>
              <a:avLst/>
              <a:gdLst>
                <a:gd name="T0" fmla="*/ 96 w 100"/>
                <a:gd name="T1" fmla="*/ 54 h 101"/>
                <a:gd name="T2" fmla="*/ 87 w 100"/>
                <a:gd name="T3" fmla="*/ 56 h 101"/>
                <a:gd name="T4" fmla="*/ 81 w 100"/>
                <a:gd name="T5" fmla="*/ 44 h 101"/>
                <a:gd name="T6" fmla="*/ 73 w 100"/>
                <a:gd name="T7" fmla="*/ 34 h 101"/>
                <a:gd name="T8" fmla="*/ 64 w 100"/>
                <a:gd name="T9" fmla="*/ 33 h 101"/>
                <a:gd name="T10" fmla="*/ 58 w 100"/>
                <a:gd name="T11" fmla="*/ 24 h 101"/>
                <a:gd name="T12" fmla="*/ 56 w 100"/>
                <a:gd name="T13" fmla="*/ 10 h 101"/>
                <a:gd name="T14" fmla="*/ 55 w 100"/>
                <a:gd name="T15" fmla="*/ 4 h 101"/>
                <a:gd name="T16" fmla="*/ 53 w 100"/>
                <a:gd name="T17" fmla="*/ 5 h 101"/>
                <a:gd name="T18" fmla="*/ 43 w 100"/>
                <a:gd name="T19" fmla="*/ 0 h 101"/>
                <a:gd name="T20" fmla="*/ 30 w 100"/>
                <a:gd name="T21" fmla="*/ 2 h 101"/>
                <a:gd name="T22" fmla="*/ 16 w 100"/>
                <a:gd name="T23" fmla="*/ 4 h 101"/>
                <a:gd name="T24" fmla="*/ 7 w 100"/>
                <a:gd name="T25" fmla="*/ 15 h 101"/>
                <a:gd name="T26" fmla="*/ 4 w 100"/>
                <a:gd name="T27" fmla="*/ 32 h 101"/>
                <a:gd name="T28" fmla="*/ 0 w 100"/>
                <a:gd name="T29" fmla="*/ 32 h 101"/>
                <a:gd name="T30" fmla="*/ 16 w 100"/>
                <a:gd name="T31" fmla="*/ 48 h 101"/>
                <a:gd name="T32" fmla="*/ 28 w 100"/>
                <a:gd name="T33" fmla="*/ 56 h 101"/>
                <a:gd name="T34" fmla="*/ 41 w 100"/>
                <a:gd name="T35" fmla="*/ 62 h 101"/>
                <a:gd name="T36" fmla="*/ 62 w 100"/>
                <a:gd name="T37" fmla="*/ 73 h 101"/>
                <a:gd name="T38" fmla="*/ 53 w 100"/>
                <a:gd name="T39" fmla="*/ 88 h 101"/>
                <a:gd name="T40" fmla="*/ 49 w 100"/>
                <a:gd name="T41" fmla="*/ 95 h 101"/>
                <a:gd name="T42" fmla="*/ 60 w 100"/>
                <a:gd name="T43" fmla="*/ 98 h 101"/>
                <a:gd name="T44" fmla="*/ 71 w 100"/>
                <a:gd name="T45" fmla="*/ 99 h 101"/>
                <a:gd name="T46" fmla="*/ 80 w 100"/>
                <a:gd name="T47" fmla="*/ 97 h 101"/>
                <a:gd name="T48" fmla="*/ 89 w 100"/>
                <a:gd name="T49" fmla="*/ 92 h 101"/>
                <a:gd name="T50" fmla="*/ 95 w 100"/>
                <a:gd name="T51" fmla="*/ 76 h 101"/>
                <a:gd name="T52" fmla="*/ 96 w 100"/>
                <a:gd name="T5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01">
                  <a:moveTo>
                    <a:pt x="96" y="54"/>
                  </a:moveTo>
                  <a:cubicBezTo>
                    <a:pt x="92" y="52"/>
                    <a:pt x="88" y="56"/>
                    <a:pt x="87" y="56"/>
                  </a:cubicBezTo>
                  <a:cubicBezTo>
                    <a:pt x="85" y="56"/>
                    <a:pt x="82" y="48"/>
                    <a:pt x="81" y="44"/>
                  </a:cubicBezTo>
                  <a:cubicBezTo>
                    <a:pt x="80" y="40"/>
                    <a:pt x="76" y="33"/>
                    <a:pt x="73" y="34"/>
                  </a:cubicBezTo>
                  <a:cubicBezTo>
                    <a:pt x="71" y="36"/>
                    <a:pt x="71" y="34"/>
                    <a:pt x="64" y="33"/>
                  </a:cubicBezTo>
                  <a:cubicBezTo>
                    <a:pt x="56" y="33"/>
                    <a:pt x="56" y="32"/>
                    <a:pt x="58" y="24"/>
                  </a:cubicBezTo>
                  <a:cubicBezTo>
                    <a:pt x="59" y="17"/>
                    <a:pt x="53" y="12"/>
                    <a:pt x="56" y="10"/>
                  </a:cubicBezTo>
                  <a:cubicBezTo>
                    <a:pt x="58" y="9"/>
                    <a:pt x="58" y="8"/>
                    <a:pt x="55" y="4"/>
                  </a:cubicBezTo>
                  <a:cubicBezTo>
                    <a:pt x="55" y="5"/>
                    <a:pt x="54" y="5"/>
                    <a:pt x="53" y="5"/>
                  </a:cubicBezTo>
                  <a:cubicBezTo>
                    <a:pt x="51" y="5"/>
                    <a:pt x="47" y="0"/>
                    <a:pt x="43" y="0"/>
                  </a:cubicBezTo>
                  <a:cubicBezTo>
                    <a:pt x="38" y="0"/>
                    <a:pt x="33" y="0"/>
                    <a:pt x="30" y="2"/>
                  </a:cubicBezTo>
                  <a:cubicBezTo>
                    <a:pt x="26" y="3"/>
                    <a:pt x="20" y="1"/>
                    <a:pt x="16" y="4"/>
                  </a:cubicBezTo>
                  <a:cubicBezTo>
                    <a:pt x="12" y="7"/>
                    <a:pt x="7" y="12"/>
                    <a:pt x="7" y="15"/>
                  </a:cubicBezTo>
                  <a:cubicBezTo>
                    <a:pt x="8" y="17"/>
                    <a:pt x="6" y="31"/>
                    <a:pt x="4" y="32"/>
                  </a:cubicBezTo>
                  <a:cubicBezTo>
                    <a:pt x="3" y="32"/>
                    <a:pt x="2" y="32"/>
                    <a:pt x="0" y="32"/>
                  </a:cubicBezTo>
                  <a:cubicBezTo>
                    <a:pt x="3" y="36"/>
                    <a:pt x="11" y="45"/>
                    <a:pt x="16" y="48"/>
                  </a:cubicBezTo>
                  <a:cubicBezTo>
                    <a:pt x="22" y="52"/>
                    <a:pt x="22" y="55"/>
                    <a:pt x="28" y="56"/>
                  </a:cubicBezTo>
                  <a:cubicBezTo>
                    <a:pt x="35" y="56"/>
                    <a:pt x="38" y="59"/>
                    <a:pt x="41" y="62"/>
                  </a:cubicBezTo>
                  <a:cubicBezTo>
                    <a:pt x="43" y="65"/>
                    <a:pt x="60" y="70"/>
                    <a:pt x="62" y="73"/>
                  </a:cubicBezTo>
                  <a:cubicBezTo>
                    <a:pt x="63" y="75"/>
                    <a:pt x="53" y="82"/>
                    <a:pt x="53" y="88"/>
                  </a:cubicBezTo>
                  <a:cubicBezTo>
                    <a:pt x="53" y="94"/>
                    <a:pt x="49" y="93"/>
                    <a:pt x="49" y="95"/>
                  </a:cubicBezTo>
                  <a:cubicBezTo>
                    <a:pt x="49" y="97"/>
                    <a:pt x="57" y="96"/>
                    <a:pt x="60" y="98"/>
                  </a:cubicBezTo>
                  <a:cubicBezTo>
                    <a:pt x="63" y="99"/>
                    <a:pt x="67" y="97"/>
                    <a:pt x="71" y="99"/>
                  </a:cubicBezTo>
                  <a:cubicBezTo>
                    <a:pt x="74" y="101"/>
                    <a:pt x="78" y="96"/>
                    <a:pt x="80" y="97"/>
                  </a:cubicBezTo>
                  <a:cubicBezTo>
                    <a:pt x="83" y="97"/>
                    <a:pt x="86" y="92"/>
                    <a:pt x="89" y="92"/>
                  </a:cubicBezTo>
                  <a:cubicBezTo>
                    <a:pt x="93" y="93"/>
                    <a:pt x="96" y="80"/>
                    <a:pt x="95" y="76"/>
                  </a:cubicBezTo>
                  <a:cubicBezTo>
                    <a:pt x="94" y="71"/>
                    <a:pt x="100" y="56"/>
                    <a:pt x="96" y="5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7" name="Freeform 111">
              <a:extLst>
                <a:ext uri="{FF2B5EF4-FFF2-40B4-BE49-F238E27FC236}">
                  <a16:creationId xmlns="" xmlns:a16="http://schemas.microsoft.com/office/drawing/2014/main" id="{61DEE92D-67F1-4735-8923-D484C354E3EF}"/>
                </a:ext>
              </a:extLst>
            </p:cNvPr>
            <p:cNvSpPr>
              <a:spLocks/>
            </p:cNvSpPr>
            <p:nvPr/>
          </p:nvSpPr>
          <p:spPr bwMode="auto">
            <a:xfrm>
              <a:off x="2162175" y="2968626"/>
              <a:ext cx="80963" cy="65088"/>
            </a:xfrm>
            <a:custGeom>
              <a:avLst/>
              <a:gdLst>
                <a:gd name="T0" fmla="*/ 36 w 38"/>
                <a:gd name="T1" fmla="*/ 24 h 31"/>
                <a:gd name="T2" fmla="*/ 38 w 38"/>
                <a:gd name="T3" fmla="*/ 17 h 31"/>
                <a:gd name="T4" fmla="*/ 26 w 38"/>
                <a:gd name="T5" fmla="*/ 3 h 31"/>
                <a:gd name="T6" fmla="*/ 21 w 38"/>
                <a:gd name="T7" fmla="*/ 3 h 31"/>
                <a:gd name="T8" fmla="*/ 10 w 38"/>
                <a:gd name="T9" fmla="*/ 1 h 31"/>
                <a:gd name="T10" fmla="*/ 3 w 38"/>
                <a:gd name="T11" fmla="*/ 1 h 31"/>
                <a:gd name="T12" fmla="*/ 3 w 38"/>
                <a:gd name="T13" fmla="*/ 5 h 31"/>
                <a:gd name="T14" fmla="*/ 6 w 38"/>
                <a:gd name="T15" fmla="*/ 15 h 31"/>
                <a:gd name="T16" fmla="*/ 12 w 38"/>
                <a:gd name="T17" fmla="*/ 13 h 31"/>
                <a:gd name="T18" fmla="*/ 17 w 38"/>
                <a:gd name="T19" fmla="*/ 18 h 31"/>
                <a:gd name="T20" fmla="*/ 25 w 38"/>
                <a:gd name="T21" fmla="*/ 25 h 31"/>
                <a:gd name="T22" fmla="*/ 32 w 38"/>
                <a:gd name="T23" fmla="*/ 30 h 31"/>
                <a:gd name="T24" fmla="*/ 34 w 38"/>
                <a:gd name="T25" fmla="*/ 31 h 31"/>
                <a:gd name="T26" fmla="*/ 36 w 38"/>
                <a:gd name="T2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1">
                  <a:moveTo>
                    <a:pt x="36" y="24"/>
                  </a:moveTo>
                  <a:cubicBezTo>
                    <a:pt x="35" y="23"/>
                    <a:pt x="36" y="20"/>
                    <a:pt x="38" y="17"/>
                  </a:cubicBezTo>
                  <a:cubicBezTo>
                    <a:pt x="33" y="13"/>
                    <a:pt x="29" y="7"/>
                    <a:pt x="26" y="3"/>
                  </a:cubicBezTo>
                  <a:cubicBezTo>
                    <a:pt x="24" y="4"/>
                    <a:pt x="22" y="4"/>
                    <a:pt x="21" y="3"/>
                  </a:cubicBezTo>
                  <a:cubicBezTo>
                    <a:pt x="18" y="1"/>
                    <a:pt x="12" y="2"/>
                    <a:pt x="10" y="1"/>
                  </a:cubicBezTo>
                  <a:cubicBezTo>
                    <a:pt x="8" y="0"/>
                    <a:pt x="6" y="0"/>
                    <a:pt x="3" y="1"/>
                  </a:cubicBezTo>
                  <a:cubicBezTo>
                    <a:pt x="4" y="2"/>
                    <a:pt x="4" y="4"/>
                    <a:pt x="3" y="5"/>
                  </a:cubicBezTo>
                  <a:cubicBezTo>
                    <a:pt x="0" y="6"/>
                    <a:pt x="0" y="12"/>
                    <a:pt x="6" y="15"/>
                  </a:cubicBezTo>
                  <a:cubicBezTo>
                    <a:pt x="11" y="17"/>
                    <a:pt x="9" y="13"/>
                    <a:pt x="12" y="13"/>
                  </a:cubicBezTo>
                  <a:cubicBezTo>
                    <a:pt x="15" y="13"/>
                    <a:pt x="15" y="18"/>
                    <a:pt x="17" y="18"/>
                  </a:cubicBezTo>
                  <a:cubicBezTo>
                    <a:pt x="20" y="18"/>
                    <a:pt x="25" y="21"/>
                    <a:pt x="25" y="25"/>
                  </a:cubicBezTo>
                  <a:cubicBezTo>
                    <a:pt x="25" y="29"/>
                    <a:pt x="27" y="30"/>
                    <a:pt x="32" y="30"/>
                  </a:cubicBezTo>
                  <a:cubicBezTo>
                    <a:pt x="32" y="30"/>
                    <a:pt x="33" y="31"/>
                    <a:pt x="34" y="31"/>
                  </a:cubicBezTo>
                  <a:cubicBezTo>
                    <a:pt x="35" y="28"/>
                    <a:pt x="36" y="26"/>
                    <a:pt x="36" y="2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8" name="Freeform 112">
              <a:extLst>
                <a:ext uri="{FF2B5EF4-FFF2-40B4-BE49-F238E27FC236}">
                  <a16:creationId xmlns="" xmlns:a16="http://schemas.microsoft.com/office/drawing/2014/main" id="{694E00AD-CFC8-4CC9-9C06-979A0BA95B4B}"/>
                </a:ext>
              </a:extLst>
            </p:cNvPr>
            <p:cNvSpPr>
              <a:spLocks/>
            </p:cNvSpPr>
            <p:nvPr/>
          </p:nvSpPr>
          <p:spPr bwMode="auto">
            <a:xfrm>
              <a:off x="2233612" y="3000376"/>
              <a:ext cx="139700" cy="66675"/>
            </a:xfrm>
            <a:custGeom>
              <a:avLst/>
              <a:gdLst>
                <a:gd name="T0" fmla="*/ 59 w 66"/>
                <a:gd name="T1" fmla="*/ 9 h 32"/>
                <a:gd name="T2" fmla="*/ 43 w 66"/>
                <a:gd name="T3" fmla="*/ 2 h 32"/>
                <a:gd name="T4" fmla="*/ 27 w 66"/>
                <a:gd name="T5" fmla="*/ 8 h 32"/>
                <a:gd name="T6" fmla="*/ 9 w 66"/>
                <a:gd name="T7" fmla="*/ 7 h 32"/>
                <a:gd name="T8" fmla="*/ 4 w 66"/>
                <a:gd name="T9" fmla="*/ 2 h 32"/>
                <a:gd name="T10" fmla="*/ 2 w 66"/>
                <a:gd name="T11" fmla="*/ 9 h 32"/>
                <a:gd name="T12" fmla="*/ 0 w 66"/>
                <a:gd name="T13" fmla="*/ 16 h 32"/>
                <a:gd name="T14" fmla="*/ 15 w 66"/>
                <a:gd name="T15" fmla="*/ 22 h 32"/>
                <a:gd name="T16" fmla="*/ 23 w 66"/>
                <a:gd name="T17" fmla="*/ 28 h 32"/>
                <a:gd name="T18" fmla="*/ 32 w 66"/>
                <a:gd name="T19" fmla="*/ 25 h 32"/>
                <a:gd name="T20" fmla="*/ 29 w 66"/>
                <a:gd name="T21" fmla="*/ 19 h 32"/>
                <a:gd name="T22" fmla="*/ 35 w 66"/>
                <a:gd name="T23" fmla="*/ 14 h 32"/>
                <a:gd name="T24" fmla="*/ 47 w 66"/>
                <a:gd name="T25" fmla="*/ 10 h 32"/>
                <a:gd name="T26" fmla="*/ 50 w 66"/>
                <a:gd name="T27" fmla="*/ 17 h 32"/>
                <a:gd name="T28" fmla="*/ 57 w 66"/>
                <a:gd name="T29" fmla="*/ 29 h 32"/>
                <a:gd name="T30" fmla="*/ 65 w 66"/>
                <a:gd name="T31" fmla="*/ 22 h 32"/>
                <a:gd name="T32" fmla="*/ 66 w 66"/>
                <a:gd name="T33" fmla="*/ 18 h 32"/>
                <a:gd name="T34" fmla="*/ 59 w 66"/>
                <a:gd name="T3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32">
                  <a:moveTo>
                    <a:pt x="59" y="9"/>
                  </a:moveTo>
                  <a:cubicBezTo>
                    <a:pt x="55" y="3"/>
                    <a:pt x="48" y="4"/>
                    <a:pt x="43" y="2"/>
                  </a:cubicBezTo>
                  <a:cubicBezTo>
                    <a:pt x="39" y="0"/>
                    <a:pt x="33" y="3"/>
                    <a:pt x="27" y="8"/>
                  </a:cubicBezTo>
                  <a:cubicBezTo>
                    <a:pt x="22" y="13"/>
                    <a:pt x="14" y="10"/>
                    <a:pt x="9" y="7"/>
                  </a:cubicBezTo>
                  <a:cubicBezTo>
                    <a:pt x="8" y="7"/>
                    <a:pt x="6" y="5"/>
                    <a:pt x="4" y="2"/>
                  </a:cubicBezTo>
                  <a:cubicBezTo>
                    <a:pt x="2" y="5"/>
                    <a:pt x="1" y="8"/>
                    <a:pt x="2" y="9"/>
                  </a:cubicBezTo>
                  <a:cubicBezTo>
                    <a:pt x="2" y="11"/>
                    <a:pt x="1" y="13"/>
                    <a:pt x="0" y="16"/>
                  </a:cubicBezTo>
                  <a:cubicBezTo>
                    <a:pt x="5" y="16"/>
                    <a:pt x="12" y="18"/>
                    <a:pt x="15" y="22"/>
                  </a:cubicBezTo>
                  <a:cubicBezTo>
                    <a:pt x="19" y="27"/>
                    <a:pt x="21" y="24"/>
                    <a:pt x="23" y="28"/>
                  </a:cubicBezTo>
                  <a:cubicBezTo>
                    <a:pt x="25" y="32"/>
                    <a:pt x="31" y="28"/>
                    <a:pt x="32" y="25"/>
                  </a:cubicBezTo>
                  <a:cubicBezTo>
                    <a:pt x="33" y="23"/>
                    <a:pt x="29" y="22"/>
                    <a:pt x="29" y="19"/>
                  </a:cubicBezTo>
                  <a:cubicBezTo>
                    <a:pt x="28" y="16"/>
                    <a:pt x="34" y="17"/>
                    <a:pt x="35" y="14"/>
                  </a:cubicBezTo>
                  <a:cubicBezTo>
                    <a:pt x="36" y="10"/>
                    <a:pt x="44" y="8"/>
                    <a:pt x="47" y="10"/>
                  </a:cubicBezTo>
                  <a:cubicBezTo>
                    <a:pt x="51" y="11"/>
                    <a:pt x="54" y="14"/>
                    <a:pt x="50" y="17"/>
                  </a:cubicBezTo>
                  <a:cubicBezTo>
                    <a:pt x="48" y="20"/>
                    <a:pt x="53" y="25"/>
                    <a:pt x="57" y="29"/>
                  </a:cubicBezTo>
                  <a:cubicBezTo>
                    <a:pt x="60" y="26"/>
                    <a:pt x="63" y="23"/>
                    <a:pt x="65" y="22"/>
                  </a:cubicBezTo>
                  <a:cubicBezTo>
                    <a:pt x="65" y="21"/>
                    <a:pt x="66" y="20"/>
                    <a:pt x="66" y="18"/>
                  </a:cubicBezTo>
                  <a:cubicBezTo>
                    <a:pt x="64" y="17"/>
                    <a:pt x="62" y="14"/>
                    <a:pt x="59" y="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19" name="Freeform 113">
              <a:extLst>
                <a:ext uri="{FF2B5EF4-FFF2-40B4-BE49-F238E27FC236}">
                  <a16:creationId xmlns="" xmlns:a16="http://schemas.microsoft.com/office/drawing/2014/main" id="{2AAB8AD7-820C-4C1B-AB13-0B6B87DC88AC}"/>
                </a:ext>
              </a:extLst>
            </p:cNvPr>
            <p:cNvSpPr>
              <a:spLocks/>
            </p:cNvSpPr>
            <p:nvPr/>
          </p:nvSpPr>
          <p:spPr bwMode="auto">
            <a:xfrm>
              <a:off x="2328862" y="2930526"/>
              <a:ext cx="285750" cy="406400"/>
            </a:xfrm>
            <a:custGeom>
              <a:avLst/>
              <a:gdLst>
                <a:gd name="T0" fmla="*/ 21 w 135"/>
                <a:gd name="T1" fmla="*/ 140 h 192"/>
                <a:gd name="T2" fmla="*/ 30 w 135"/>
                <a:gd name="T3" fmla="*/ 140 h 192"/>
                <a:gd name="T4" fmla="*/ 38 w 135"/>
                <a:gd name="T5" fmla="*/ 147 h 192"/>
                <a:gd name="T6" fmla="*/ 38 w 135"/>
                <a:gd name="T7" fmla="*/ 147 h 192"/>
                <a:gd name="T8" fmla="*/ 48 w 135"/>
                <a:gd name="T9" fmla="*/ 147 h 192"/>
                <a:gd name="T10" fmla="*/ 55 w 135"/>
                <a:gd name="T11" fmla="*/ 156 h 192"/>
                <a:gd name="T12" fmla="*/ 62 w 135"/>
                <a:gd name="T13" fmla="*/ 163 h 192"/>
                <a:gd name="T14" fmla="*/ 66 w 135"/>
                <a:gd name="T15" fmla="*/ 170 h 192"/>
                <a:gd name="T16" fmla="*/ 79 w 135"/>
                <a:gd name="T17" fmla="*/ 172 h 192"/>
                <a:gd name="T18" fmla="*/ 86 w 135"/>
                <a:gd name="T19" fmla="*/ 171 h 192"/>
                <a:gd name="T20" fmla="*/ 93 w 135"/>
                <a:gd name="T21" fmla="*/ 171 h 192"/>
                <a:gd name="T22" fmla="*/ 101 w 135"/>
                <a:gd name="T23" fmla="*/ 178 h 192"/>
                <a:gd name="T24" fmla="*/ 95 w 135"/>
                <a:gd name="T25" fmla="*/ 187 h 192"/>
                <a:gd name="T26" fmla="*/ 102 w 135"/>
                <a:gd name="T27" fmla="*/ 192 h 192"/>
                <a:gd name="T28" fmla="*/ 103 w 135"/>
                <a:gd name="T29" fmla="*/ 192 h 192"/>
                <a:gd name="T30" fmla="*/ 107 w 135"/>
                <a:gd name="T31" fmla="*/ 177 h 192"/>
                <a:gd name="T32" fmla="*/ 109 w 135"/>
                <a:gd name="T33" fmla="*/ 162 h 192"/>
                <a:gd name="T34" fmla="*/ 102 w 135"/>
                <a:gd name="T35" fmla="*/ 143 h 192"/>
                <a:gd name="T36" fmla="*/ 110 w 135"/>
                <a:gd name="T37" fmla="*/ 137 h 192"/>
                <a:gd name="T38" fmla="*/ 108 w 135"/>
                <a:gd name="T39" fmla="*/ 133 h 192"/>
                <a:gd name="T40" fmla="*/ 105 w 135"/>
                <a:gd name="T41" fmla="*/ 126 h 192"/>
                <a:gd name="T42" fmla="*/ 122 w 135"/>
                <a:gd name="T43" fmla="*/ 125 h 192"/>
                <a:gd name="T44" fmla="*/ 134 w 135"/>
                <a:gd name="T45" fmla="*/ 121 h 192"/>
                <a:gd name="T46" fmla="*/ 132 w 135"/>
                <a:gd name="T47" fmla="*/ 115 h 192"/>
                <a:gd name="T48" fmla="*/ 133 w 135"/>
                <a:gd name="T49" fmla="*/ 107 h 192"/>
                <a:gd name="T50" fmla="*/ 128 w 135"/>
                <a:gd name="T51" fmla="*/ 98 h 192"/>
                <a:gd name="T52" fmla="*/ 131 w 135"/>
                <a:gd name="T53" fmla="*/ 77 h 192"/>
                <a:gd name="T54" fmla="*/ 118 w 135"/>
                <a:gd name="T55" fmla="*/ 74 h 192"/>
                <a:gd name="T56" fmla="*/ 102 w 135"/>
                <a:gd name="T57" fmla="*/ 67 h 192"/>
                <a:gd name="T58" fmla="*/ 83 w 135"/>
                <a:gd name="T59" fmla="*/ 65 h 192"/>
                <a:gd name="T60" fmla="*/ 75 w 135"/>
                <a:gd name="T61" fmla="*/ 51 h 192"/>
                <a:gd name="T62" fmla="*/ 70 w 135"/>
                <a:gd name="T63" fmla="*/ 43 h 192"/>
                <a:gd name="T64" fmla="*/ 65 w 135"/>
                <a:gd name="T65" fmla="*/ 41 h 192"/>
                <a:gd name="T66" fmla="*/ 67 w 135"/>
                <a:gd name="T67" fmla="*/ 35 h 192"/>
                <a:gd name="T68" fmla="*/ 69 w 135"/>
                <a:gd name="T69" fmla="*/ 27 h 192"/>
                <a:gd name="T70" fmla="*/ 78 w 135"/>
                <a:gd name="T71" fmla="*/ 14 h 192"/>
                <a:gd name="T72" fmla="*/ 82 w 135"/>
                <a:gd name="T73" fmla="*/ 12 h 192"/>
                <a:gd name="T74" fmla="*/ 85 w 135"/>
                <a:gd name="T75" fmla="*/ 10 h 192"/>
                <a:gd name="T76" fmla="*/ 87 w 135"/>
                <a:gd name="T77" fmla="*/ 3 h 192"/>
                <a:gd name="T78" fmla="*/ 75 w 135"/>
                <a:gd name="T79" fmla="*/ 9 h 192"/>
                <a:gd name="T80" fmla="*/ 65 w 135"/>
                <a:gd name="T81" fmla="*/ 15 h 192"/>
                <a:gd name="T82" fmla="*/ 55 w 135"/>
                <a:gd name="T83" fmla="*/ 18 h 192"/>
                <a:gd name="T84" fmla="*/ 49 w 135"/>
                <a:gd name="T85" fmla="*/ 17 h 192"/>
                <a:gd name="T86" fmla="*/ 39 w 135"/>
                <a:gd name="T87" fmla="*/ 27 h 192"/>
                <a:gd name="T88" fmla="*/ 35 w 135"/>
                <a:gd name="T89" fmla="*/ 38 h 192"/>
                <a:gd name="T90" fmla="*/ 24 w 135"/>
                <a:gd name="T91" fmla="*/ 51 h 192"/>
                <a:gd name="T92" fmla="*/ 21 w 135"/>
                <a:gd name="T93" fmla="*/ 51 h 192"/>
                <a:gd name="T94" fmla="*/ 20 w 135"/>
                <a:gd name="T95" fmla="*/ 55 h 192"/>
                <a:gd name="T96" fmla="*/ 12 w 135"/>
                <a:gd name="T97" fmla="*/ 62 h 192"/>
                <a:gd name="T98" fmla="*/ 16 w 135"/>
                <a:gd name="T99" fmla="*/ 66 h 192"/>
                <a:gd name="T100" fmla="*/ 18 w 135"/>
                <a:gd name="T101" fmla="*/ 74 h 192"/>
                <a:gd name="T102" fmla="*/ 18 w 135"/>
                <a:gd name="T103" fmla="*/ 81 h 192"/>
                <a:gd name="T104" fmla="*/ 20 w 135"/>
                <a:gd name="T105" fmla="*/ 98 h 192"/>
                <a:gd name="T106" fmla="*/ 17 w 135"/>
                <a:gd name="T107" fmla="*/ 108 h 192"/>
                <a:gd name="T108" fmla="*/ 8 w 135"/>
                <a:gd name="T109" fmla="*/ 115 h 192"/>
                <a:gd name="T110" fmla="*/ 2 w 135"/>
                <a:gd name="T111" fmla="*/ 123 h 192"/>
                <a:gd name="T112" fmla="*/ 0 w 135"/>
                <a:gd name="T113" fmla="*/ 127 h 192"/>
                <a:gd name="T114" fmla="*/ 14 w 135"/>
                <a:gd name="T115" fmla="*/ 135 h 192"/>
                <a:gd name="T116" fmla="*/ 21 w 135"/>
                <a:gd name="T117"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192">
                  <a:moveTo>
                    <a:pt x="21" y="140"/>
                  </a:moveTo>
                  <a:cubicBezTo>
                    <a:pt x="24" y="142"/>
                    <a:pt x="29" y="142"/>
                    <a:pt x="30" y="140"/>
                  </a:cubicBezTo>
                  <a:cubicBezTo>
                    <a:pt x="31" y="139"/>
                    <a:pt x="34" y="142"/>
                    <a:pt x="38" y="147"/>
                  </a:cubicBezTo>
                  <a:cubicBezTo>
                    <a:pt x="38" y="147"/>
                    <a:pt x="38" y="147"/>
                    <a:pt x="38" y="147"/>
                  </a:cubicBezTo>
                  <a:cubicBezTo>
                    <a:pt x="42" y="146"/>
                    <a:pt x="46" y="146"/>
                    <a:pt x="48" y="147"/>
                  </a:cubicBezTo>
                  <a:cubicBezTo>
                    <a:pt x="51" y="149"/>
                    <a:pt x="50" y="156"/>
                    <a:pt x="55" y="156"/>
                  </a:cubicBezTo>
                  <a:cubicBezTo>
                    <a:pt x="59" y="157"/>
                    <a:pt x="62" y="161"/>
                    <a:pt x="62" y="163"/>
                  </a:cubicBezTo>
                  <a:cubicBezTo>
                    <a:pt x="61" y="166"/>
                    <a:pt x="66" y="167"/>
                    <a:pt x="66" y="170"/>
                  </a:cubicBezTo>
                  <a:cubicBezTo>
                    <a:pt x="66" y="174"/>
                    <a:pt x="77" y="173"/>
                    <a:pt x="79" y="172"/>
                  </a:cubicBezTo>
                  <a:cubicBezTo>
                    <a:pt x="81" y="171"/>
                    <a:pt x="84" y="170"/>
                    <a:pt x="86" y="171"/>
                  </a:cubicBezTo>
                  <a:cubicBezTo>
                    <a:pt x="88" y="172"/>
                    <a:pt x="91" y="170"/>
                    <a:pt x="93" y="171"/>
                  </a:cubicBezTo>
                  <a:cubicBezTo>
                    <a:pt x="95" y="172"/>
                    <a:pt x="103" y="175"/>
                    <a:pt x="101" y="178"/>
                  </a:cubicBezTo>
                  <a:cubicBezTo>
                    <a:pt x="100" y="180"/>
                    <a:pt x="94" y="185"/>
                    <a:pt x="95" y="187"/>
                  </a:cubicBezTo>
                  <a:cubicBezTo>
                    <a:pt x="96" y="189"/>
                    <a:pt x="100" y="190"/>
                    <a:pt x="102" y="192"/>
                  </a:cubicBezTo>
                  <a:cubicBezTo>
                    <a:pt x="102" y="192"/>
                    <a:pt x="103" y="192"/>
                    <a:pt x="103" y="192"/>
                  </a:cubicBezTo>
                  <a:cubicBezTo>
                    <a:pt x="106" y="192"/>
                    <a:pt x="107" y="180"/>
                    <a:pt x="107" y="177"/>
                  </a:cubicBezTo>
                  <a:cubicBezTo>
                    <a:pt x="107" y="174"/>
                    <a:pt x="108" y="165"/>
                    <a:pt x="109" y="162"/>
                  </a:cubicBezTo>
                  <a:cubicBezTo>
                    <a:pt x="111" y="155"/>
                    <a:pt x="102" y="150"/>
                    <a:pt x="102" y="143"/>
                  </a:cubicBezTo>
                  <a:cubicBezTo>
                    <a:pt x="102" y="136"/>
                    <a:pt x="106" y="140"/>
                    <a:pt x="110" y="137"/>
                  </a:cubicBezTo>
                  <a:cubicBezTo>
                    <a:pt x="114" y="134"/>
                    <a:pt x="110" y="133"/>
                    <a:pt x="108" y="133"/>
                  </a:cubicBezTo>
                  <a:cubicBezTo>
                    <a:pt x="106" y="132"/>
                    <a:pt x="104" y="129"/>
                    <a:pt x="105" y="126"/>
                  </a:cubicBezTo>
                  <a:cubicBezTo>
                    <a:pt x="105" y="124"/>
                    <a:pt x="118" y="125"/>
                    <a:pt x="122" y="125"/>
                  </a:cubicBezTo>
                  <a:cubicBezTo>
                    <a:pt x="126" y="125"/>
                    <a:pt x="134" y="122"/>
                    <a:pt x="134" y="121"/>
                  </a:cubicBezTo>
                  <a:cubicBezTo>
                    <a:pt x="134" y="120"/>
                    <a:pt x="135" y="118"/>
                    <a:pt x="132" y="115"/>
                  </a:cubicBezTo>
                  <a:cubicBezTo>
                    <a:pt x="129" y="113"/>
                    <a:pt x="130" y="109"/>
                    <a:pt x="133" y="107"/>
                  </a:cubicBezTo>
                  <a:cubicBezTo>
                    <a:pt x="135" y="104"/>
                    <a:pt x="131" y="101"/>
                    <a:pt x="128" y="98"/>
                  </a:cubicBezTo>
                  <a:cubicBezTo>
                    <a:pt x="125" y="95"/>
                    <a:pt x="128" y="83"/>
                    <a:pt x="131" y="77"/>
                  </a:cubicBezTo>
                  <a:cubicBezTo>
                    <a:pt x="134" y="72"/>
                    <a:pt x="124" y="73"/>
                    <a:pt x="118" y="74"/>
                  </a:cubicBezTo>
                  <a:cubicBezTo>
                    <a:pt x="111" y="75"/>
                    <a:pt x="106" y="72"/>
                    <a:pt x="102" y="67"/>
                  </a:cubicBezTo>
                  <a:cubicBezTo>
                    <a:pt x="98" y="62"/>
                    <a:pt x="92" y="65"/>
                    <a:pt x="83" y="65"/>
                  </a:cubicBezTo>
                  <a:cubicBezTo>
                    <a:pt x="73" y="66"/>
                    <a:pt x="75" y="55"/>
                    <a:pt x="75" y="51"/>
                  </a:cubicBezTo>
                  <a:cubicBezTo>
                    <a:pt x="76" y="46"/>
                    <a:pt x="70" y="46"/>
                    <a:pt x="70" y="43"/>
                  </a:cubicBezTo>
                  <a:cubicBezTo>
                    <a:pt x="70" y="40"/>
                    <a:pt x="68" y="40"/>
                    <a:pt x="65" y="41"/>
                  </a:cubicBezTo>
                  <a:cubicBezTo>
                    <a:pt x="63" y="41"/>
                    <a:pt x="65" y="38"/>
                    <a:pt x="67" y="35"/>
                  </a:cubicBezTo>
                  <a:cubicBezTo>
                    <a:pt x="69" y="33"/>
                    <a:pt x="68" y="32"/>
                    <a:pt x="69" y="27"/>
                  </a:cubicBezTo>
                  <a:cubicBezTo>
                    <a:pt x="69" y="23"/>
                    <a:pt x="75" y="19"/>
                    <a:pt x="78" y="14"/>
                  </a:cubicBezTo>
                  <a:cubicBezTo>
                    <a:pt x="79" y="13"/>
                    <a:pt x="80" y="13"/>
                    <a:pt x="82" y="12"/>
                  </a:cubicBezTo>
                  <a:cubicBezTo>
                    <a:pt x="82" y="11"/>
                    <a:pt x="83" y="10"/>
                    <a:pt x="85" y="10"/>
                  </a:cubicBezTo>
                  <a:cubicBezTo>
                    <a:pt x="90" y="9"/>
                    <a:pt x="92" y="6"/>
                    <a:pt x="87" y="3"/>
                  </a:cubicBezTo>
                  <a:cubicBezTo>
                    <a:pt x="83" y="0"/>
                    <a:pt x="80" y="8"/>
                    <a:pt x="75" y="9"/>
                  </a:cubicBezTo>
                  <a:cubicBezTo>
                    <a:pt x="69" y="10"/>
                    <a:pt x="68" y="13"/>
                    <a:pt x="65" y="15"/>
                  </a:cubicBezTo>
                  <a:cubicBezTo>
                    <a:pt x="61" y="16"/>
                    <a:pt x="55" y="15"/>
                    <a:pt x="55" y="18"/>
                  </a:cubicBezTo>
                  <a:cubicBezTo>
                    <a:pt x="54" y="21"/>
                    <a:pt x="52" y="18"/>
                    <a:pt x="49" y="17"/>
                  </a:cubicBezTo>
                  <a:cubicBezTo>
                    <a:pt x="46" y="16"/>
                    <a:pt x="39" y="23"/>
                    <a:pt x="39" y="27"/>
                  </a:cubicBezTo>
                  <a:cubicBezTo>
                    <a:pt x="39" y="31"/>
                    <a:pt x="40" y="34"/>
                    <a:pt x="35" y="38"/>
                  </a:cubicBezTo>
                  <a:cubicBezTo>
                    <a:pt x="29" y="41"/>
                    <a:pt x="26" y="48"/>
                    <a:pt x="24" y="51"/>
                  </a:cubicBezTo>
                  <a:cubicBezTo>
                    <a:pt x="23" y="52"/>
                    <a:pt x="22" y="52"/>
                    <a:pt x="21" y="51"/>
                  </a:cubicBezTo>
                  <a:cubicBezTo>
                    <a:pt x="21" y="53"/>
                    <a:pt x="20" y="54"/>
                    <a:pt x="20" y="55"/>
                  </a:cubicBezTo>
                  <a:cubicBezTo>
                    <a:pt x="18" y="56"/>
                    <a:pt x="15" y="59"/>
                    <a:pt x="12" y="62"/>
                  </a:cubicBezTo>
                  <a:cubicBezTo>
                    <a:pt x="13" y="64"/>
                    <a:pt x="15" y="65"/>
                    <a:pt x="16" y="66"/>
                  </a:cubicBezTo>
                  <a:cubicBezTo>
                    <a:pt x="19" y="69"/>
                    <a:pt x="17" y="72"/>
                    <a:pt x="18" y="74"/>
                  </a:cubicBezTo>
                  <a:cubicBezTo>
                    <a:pt x="19" y="76"/>
                    <a:pt x="20" y="79"/>
                    <a:pt x="18" y="81"/>
                  </a:cubicBezTo>
                  <a:cubicBezTo>
                    <a:pt x="16" y="82"/>
                    <a:pt x="18" y="96"/>
                    <a:pt x="20" y="98"/>
                  </a:cubicBezTo>
                  <a:cubicBezTo>
                    <a:pt x="22" y="101"/>
                    <a:pt x="20" y="103"/>
                    <a:pt x="17" y="108"/>
                  </a:cubicBezTo>
                  <a:cubicBezTo>
                    <a:pt x="15" y="113"/>
                    <a:pt x="13" y="115"/>
                    <a:pt x="8" y="115"/>
                  </a:cubicBezTo>
                  <a:cubicBezTo>
                    <a:pt x="4" y="116"/>
                    <a:pt x="4" y="123"/>
                    <a:pt x="2" y="123"/>
                  </a:cubicBezTo>
                  <a:cubicBezTo>
                    <a:pt x="1" y="123"/>
                    <a:pt x="0" y="125"/>
                    <a:pt x="0" y="127"/>
                  </a:cubicBezTo>
                  <a:cubicBezTo>
                    <a:pt x="4" y="131"/>
                    <a:pt x="12" y="135"/>
                    <a:pt x="14" y="135"/>
                  </a:cubicBezTo>
                  <a:cubicBezTo>
                    <a:pt x="16" y="135"/>
                    <a:pt x="18" y="139"/>
                    <a:pt x="21" y="14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0" name="Freeform 114">
              <a:extLst>
                <a:ext uri="{FF2B5EF4-FFF2-40B4-BE49-F238E27FC236}">
                  <a16:creationId xmlns="" xmlns:a16="http://schemas.microsoft.com/office/drawing/2014/main" id="{09017236-8A30-44DD-AEBA-3C292BB96771}"/>
                </a:ext>
              </a:extLst>
            </p:cNvPr>
            <p:cNvSpPr>
              <a:spLocks/>
            </p:cNvSpPr>
            <p:nvPr/>
          </p:nvSpPr>
          <p:spPr bwMode="auto">
            <a:xfrm>
              <a:off x="2554287" y="3470276"/>
              <a:ext cx="293688" cy="331788"/>
            </a:xfrm>
            <a:custGeom>
              <a:avLst/>
              <a:gdLst>
                <a:gd name="T0" fmla="*/ 137 w 139"/>
                <a:gd name="T1" fmla="*/ 94 h 157"/>
                <a:gd name="T2" fmla="*/ 130 w 139"/>
                <a:gd name="T3" fmla="*/ 83 h 157"/>
                <a:gd name="T4" fmla="*/ 121 w 139"/>
                <a:gd name="T5" fmla="*/ 77 h 157"/>
                <a:gd name="T6" fmla="*/ 109 w 139"/>
                <a:gd name="T7" fmla="*/ 72 h 157"/>
                <a:gd name="T8" fmla="*/ 107 w 139"/>
                <a:gd name="T9" fmla="*/ 62 h 157"/>
                <a:gd name="T10" fmla="*/ 106 w 139"/>
                <a:gd name="T11" fmla="*/ 54 h 157"/>
                <a:gd name="T12" fmla="*/ 101 w 139"/>
                <a:gd name="T13" fmla="*/ 46 h 157"/>
                <a:gd name="T14" fmla="*/ 89 w 139"/>
                <a:gd name="T15" fmla="*/ 43 h 157"/>
                <a:gd name="T16" fmla="*/ 80 w 139"/>
                <a:gd name="T17" fmla="*/ 39 h 157"/>
                <a:gd name="T18" fmla="*/ 75 w 139"/>
                <a:gd name="T19" fmla="*/ 35 h 157"/>
                <a:gd name="T20" fmla="*/ 67 w 139"/>
                <a:gd name="T21" fmla="*/ 33 h 157"/>
                <a:gd name="T22" fmla="*/ 54 w 139"/>
                <a:gd name="T23" fmla="*/ 25 h 157"/>
                <a:gd name="T24" fmla="*/ 50 w 139"/>
                <a:gd name="T25" fmla="*/ 3 h 157"/>
                <a:gd name="T26" fmla="*/ 39 w 139"/>
                <a:gd name="T27" fmla="*/ 3 h 157"/>
                <a:gd name="T28" fmla="*/ 26 w 139"/>
                <a:gd name="T29" fmla="*/ 9 h 157"/>
                <a:gd name="T30" fmla="*/ 16 w 139"/>
                <a:gd name="T31" fmla="*/ 14 h 157"/>
                <a:gd name="T32" fmla="*/ 7 w 139"/>
                <a:gd name="T33" fmla="*/ 16 h 157"/>
                <a:gd name="T34" fmla="*/ 3 w 139"/>
                <a:gd name="T35" fmla="*/ 15 h 157"/>
                <a:gd name="T36" fmla="*/ 11 w 139"/>
                <a:gd name="T37" fmla="*/ 31 h 157"/>
                <a:gd name="T38" fmla="*/ 8 w 139"/>
                <a:gd name="T39" fmla="*/ 37 h 157"/>
                <a:gd name="T40" fmla="*/ 9 w 139"/>
                <a:gd name="T41" fmla="*/ 53 h 157"/>
                <a:gd name="T42" fmla="*/ 6 w 139"/>
                <a:gd name="T43" fmla="*/ 62 h 157"/>
                <a:gd name="T44" fmla="*/ 3 w 139"/>
                <a:gd name="T45" fmla="*/ 72 h 157"/>
                <a:gd name="T46" fmla="*/ 8 w 139"/>
                <a:gd name="T47" fmla="*/ 77 h 157"/>
                <a:gd name="T48" fmla="*/ 2 w 139"/>
                <a:gd name="T49" fmla="*/ 86 h 157"/>
                <a:gd name="T50" fmla="*/ 1 w 139"/>
                <a:gd name="T51" fmla="*/ 91 h 157"/>
                <a:gd name="T52" fmla="*/ 5 w 139"/>
                <a:gd name="T53" fmla="*/ 96 h 157"/>
                <a:gd name="T54" fmla="*/ 8 w 139"/>
                <a:gd name="T55" fmla="*/ 108 h 157"/>
                <a:gd name="T56" fmla="*/ 13 w 139"/>
                <a:gd name="T57" fmla="*/ 115 h 157"/>
                <a:gd name="T58" fmla="*/ 10 w 139"/>
                <a:gd name="T59" fmla="*/ 123 h 157"/>
                <a:gd name="T60" fmla="*/ 14 w 139"/>
                <a:gd name="T61" fmla="*/ 132 h 157"/>
                <a:gd name="T62" fmla="*/ 18 w 139"/>
                <a:gd name="T63" fmla="*/ 142 h 157"/>
                <a:gd name="T64" fmla="*/ 21 w 139"/>
                <a:gd name="T65" fmla="*/ 155 h 157"/>
                <a:gd name="T66" fmla="*/ 36 w 139"/>
                <a:gd name="T67" fmla="*/ 146 h 157"/>
                <a:gd name="T68" fmla="*/ 46 w 139"/>
                <a:gd name="T69" fmla="*/ 145 h 157"/>
                <a:gd name="T70" fmla="*/ 59 w 139"/>
                <a:gd name="T71" fmla="*/ 151 h 157"/>
                <a:gd name="T72" fmla="*/ 66 w 139"/>
                <a:gd name="T73" fmla="*/ 144 h 157"/>
                <a:gd name="T74" fmla="*/ 81 w 139"/>
                <a:gd name="T75" fmla="*/ 144 h 157"/>
                <a:gd name="T76" fmla="*/ 84 w 139"/>
                <a:gd name="T77" fmla="*/ 127 h 157"/>
                <a:gd name="T78" fmla="*/ 93 w 139"/>
                <a:gd name="T79" fmla="*/ 116 h 157"/>
                <a:gd name="T80" fmla="*/ 107 w 139"/>
                <a:gd name="T81" fmla="*/ 114 h 157"/>
                <a:gd name="T82" fmla="*/ 120 w 139"/>
                <a:gd name="T83" fmla="*/ 112 h 157"/>
                <a:gd name="T84" fmla="*/ 130 w 139"/>
                <a:gd name="T85" fmla="*/ 117 h 157"/>
                <a:gd name="T86" fmla="*/ 136 w 139"/>
                <a:gd name="T87" fmla="*/ 109 h 157"/>
                <a:gd name="T88" fmla="*/ 137 w 139"/>
                <a:gd name="T8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157">
                  <a:moveTo>
                    <a:pt x="137" y="94"/>
                  </a:moveTo>
                  <a:cubicBezTo>
                    <a:pt x="135" y="89"/>
                    <a:pt x="130" y="88"/>
                    <a:pt x="130" y="83"/>
                  </a:cubicBezTo>
                  <a:cubicBezTo>
                    <a:pt x="130" y="78"/>
                    <a:pt x="128" y="77"/>
                    <a:pt x="121" y="77"/>
                  </a:cubicBezTo>
                  <a:cubicBezTo>
                    <a:pt x="114" y="78"/>
                    <a:pt x="109" y="76"/>
                    <a:pt x="109" y="72"/>
                  </a:cubicBezTo>
                  <a:cubicBezTo>
                    <a:pt x="108" y="67"/>
                    <a:pt x="104" y="64"/>
                    <a:pt x="107" y="62"/>
                  </a:cubicBezTo>
                  <a:cubicBezTo>
                    <a:pt x="111" y="61"/>
                    <a:pt x="105" y="58"/>
                    <a:pt x="106" y="54"/>
                  </a:cubicBezTo>
                  <a:cubicBezTo>
                    <a:pt x="106" y="50"/>
                    <a:pt x="104" y="48"/>
                    <a:pt x="101" y="46"/>
                  </a:cubicBezTo>
                  <a:cubicBezTo>
                    <a:pt x="99" y="44"/>
                    <a:pt x="89" y="47"/>
                    <a:pt x="89" y="43"/>
                  </a:cubicBezTo>
                  <a:cubicBezTo>
                    <a:pt x="89" y="40"/>
                    <a:pt x="83" y="39"/>
                    <a:pt x="80" y="39"/>
                  </a:cubicBezTo>
                  <a:cubicBezTo>
                    <a:pt x="76" y="39"/>
                    <a:pt x="79" y="35"/>
                    <a:pt x="75" y="35"/>
                  </a:cubicBezTo>
                  <a:cubicBezTo>
                    <a:pt x="71" y="35"/>
                    <a:pt x="72" y="33"/>
                    <a:pt x="67" y="33"/>
                  </a:cubicBezTo>
                  <a:cubicBezTo>
                    <a:pt x="62" y="34"/>
                    <a:pt x="59" y="32"/>
                    <a:pt x="54" y="25"/>
                  </a:cubicBezTo>
                  <a:cubicBezTo>
                    <a:pt x="48" y="19"/>
                    <a:pt x="49" y="7"/>
                    <a:pt x="50" y="3"/>
                  </a:cubicBezTo>
                  <a:cubicBezTo>
                    <a:pt x="51" y="0"/>
                    <a:pt x="44" y="3"/>
                    <a:pt x="39" y="3"/>
                  </a:cubicBezTo>
                  <a:cubicBezTo>
                    <a:pt x="35" y="3"/>
                    <a:pt x="31" y="6"/>
                    <a:pt x="26" y="9"/>
                  </a:cubicBezTo>
                  <a:cubicBezTo>
                    <a:pt x="21" y="11"/>
                    <a:pt x="19" y="11"/>
                    <a:pt x="16" y="14"/>
                  </a:cubicBezTo>
                  <a:cubicBezTo>
                    <a:pt x="14" y="16"/>
                    <a:pt x="10" y="17"/>
                    <a:pt x="7" y="16"/>
                  </a:cubicBezTo>
                  <a:cubicBezTo>
                    <a:pt x="6" y="16"/>
                    <a:pt x="4" y="15"/>
                    <a:pt x="3" y="15"/>
                  </a:cubicBezTo>
                  <a:cubicBezTo>
                    <a:pt x="5" y="20"/>
                    <a:pt x="10" y="28"/>
                    <a:pt x="11" y="31"/>
                  </a:cubicBezTo>
                  <a:cubicBezTo>
                    <a:pt x="12" y="35"/>
                    <a:pt x="9" y="36"/>
                    <a:pt x="8" y="37"/>
                  </a:cubicBezTo>
                  <a:cubicBezTo>
                    <a:pt x="6" y="38"/>
                    <a:pt x="8" y="50"/>
                    <a:pt x="9" y="53"/>
                  </a:cubicBezTo>
                  <a:cubicBezTo>
                    <a:pt x="9" y="56"/>
                    <a:pt x="4" y="61"/>
                    <a:pt x="6" y="62"/>
                  </a:cubicBezTo>
                  <a:cubicBezTo>
                    <a:pt x="8" y="64"/>
                    <a:pt x="3" y="69"/>
                    <a:pt x="3" y="72"/>
                  </a:cubicBezTo>
                  <a:cubicBezTo>
                    <a:pt x="3" y="75"/>
                    <a:pt x="8" y="75"/>
                    <a:pt x="8" y="77"/>
                  </a:cubicBezTo>
                  <a:cubicBezTo>
                    <a:pt x="8" y="80"/>
                    <a:pt x="4" y="85"/>
                    <a:pt x="2" y="86"/>
                  </a:cubicBezTo>
                  <a:cubicBezTo>
                    <a:pt x="0" y="87"/>
                    <a:pt x="0" y="89"/>
                    <a:pt x="1" y="91"/>
                  </a:cubicBezTo>
                  <a:cubicBezTo>
                    <a:pt x="1" y="91"/>
                    <a:pt x="2" y="94"/>
                    <a:pt x="5" y="96"/>
                  </a:cubicBezTo>
                  <a:cubicBezTo>
                    <a:pt x="9" y="99"/>
                    <a:pt x="5" y="104"/>
                    <a:pt x="8" y="108"/>
                  </a:cubicBezTo>
                  <a:cubicBezTo>
                    <a:pt x="11" y="112"/>
                    <a:pt x="15" y="113"/>
                    <a:pt x="13" y="115"/>
                  </a:cubicBezTo>
                  <a:cubicBezTo>
                    <a:pt x="10" y="117"/>
                    <a:pt x="13" y="121"/>
                    <a:pt x="10" y="123"/>
                  </a:cubicBezTo>
                  <a:cubicBezTo>
                    <a:pt x="8" y="125"/>
                    <a:pt x="11" y="131"/>
                    <a:pt x="14" y="132"/>
                  </a:cubicBezTo>
                  <a:cubicBezTo>
                    <a:pt x="17" y="133"/>
                    <a:pt x="15" y="139"/>
                    <a:pt x="18" y="142"/>
                  </a:cubicBezTo>
                  <a:cubicBezTo>
                    <a:pt x="21" y="145"/>
                    <a:pt x="20" y="152"/>
                    <a:pt x="21" y="155"/>
                  </a:cubicBezTo>
                  <a:cubicBezTo>
                    <a:pt x="22" y="157"/>
                    <a:pt x="31" y="151"/>
                    <a:pt x="36" y="146"/>
                  </a:cubicBezTo>
                  <a:cubicBezTo>
                    <a:pt x="42" y="140"/>
                    <a:pt x="41" y="145"/>
                    <a:pt x="46" y="145"/>
                  </a:cubicBezTo>
                  <a:cubicBezTo>
                    <a:pt x="51" y="146"/>
                    <a:pt x="57" y="146"/>
                    <a:pt x="59" y="151"/>
                  </a:cubicBezTo>
                  <a:cubicBezTo>
                    <a:pt x="62" y="155"/>
                    <a:pt x="64" y="146"/>
                    <a:pt x="66" y="144"/>
                  </a:cubicBezTo>
                  <a:cubicBezTo>
                    <a:pt x="68" y="142"/>
                    <a:pt x="79" y="145"/>
                    <a:pt x="81" y="144"/>
                  </a:cubicBezTo>
                  <a:cubicBezTo>
                    <a:pt x="83" y="143"/>
                    <a:pt x="85" y="129"/>
                    <a:pt x="84" y="127"/>
                  </a:cubicBezTo>
                  <a:cubicBezTo>
                    <a:pt x="84" y="124"/>
                    <a:pt x="89" y="119"/>
                    <a:pt x="93" y="116"/>
                  </a:cubicBezTo>
                  <a:cubicBezTo>
                    <a:pt x="97" y="113"/>
                    <a:pt x="103" y="115"/>
                    <a:pt x="107" y="114"/>
                  </a:cubicBezTo>
                  <a:cubicBezTo>
                    <a:pt x="110" y="112"/>
                    <a:pt x="115" y="112"/>
                    <a:pt x="120" y="112"/>
                  </a:cubicBezTo>
                  <a:cubicBezTo>
                    <a:pt x="124" y="112"/>
                    <a:pt x="128" y="117"/>
                    <a:pt x="130" y="117"/>
                  </a:cubicBezTo>
                  <a:cubicBezTo>
                    <a:pt x="133" y="117"/>
                    <a:pt x="136" y="113"/>
                    <a:pt x="136" y="109"/>
                  </a:cubicBezTo>
                  <a:cubicBezTo>
                    <a:pt x="135" y="105"/>
                    <a:pt x="139" y="99"/>
                    <a:pt x="137" y="9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1" name="Freeform 115">
              <a:extLst>
                <a:ext uri="{FF2B5EF4-FFF2-40B4-BE49-F238E27FC236}">
                  <a16:creationId xmlns="" xmlns:a16="http://schemas.microsoft.com/office/drawing/2014/main" id="{E9580769-97FE-4263-BD8E-C7E8E2AEC8A3}"/>
                </a:ext>
              </a:extLst>
            </p:cNvPr>
            <p:cNvSpPr>
              <a:spLocks/>
            </p:cNvSpPr>
            <p:nvPr/>
          </p:nvSpPr>
          <p:spPr bwMode="auto">
            <a:xfrm>
              <a:off x="2270125" y="3238501"/>
              <a:ext cx="309563" cy="447675"/>
            </a:xfrm>
            <a:custGeom>
              <a:avLst/>
              <a:gdLst>
                <a:gd name="T0" fmla="*/ 134 w 146"/>
                <a:gd name="T1" fmla="*/ 200 h 211"/>
                <a:gd name="T2" fmla="*/ 135 w 146"/>
                <a:gd name="T3" fmla="*/ 200 h 211"/>
                <a:gd name="T4" fmla="*/ 136 w 146"/>
                <a:gd name="T5" fmla="*/ 195 h 211"/>
                <a:gd name="T6" fmla="*/ 142 w 146"/>
                <a:gd name="T7" fmla="*/ 186 h 211"/>
                <a:gd name="T8" fmla="*/ 137 w 146"/>
                <a:gd name="T9" fmla="*/ 181 h 211"/>
                <a:gd name="T10" fmla="*/ 140 w 146"/>
                <a:gd name="T11" fmla="*/ 171 h 211"/>
                <a:gd name="T12" fmla="*/ 143 w 146"/>
                <a:gd name="T13" fmla="*/ 162 h 211"/>
                <a:gd name="T14" fmla="*/ 142 w 146"/>
                <a:gd name="T15" fmla="*/ 146 h 211"/>
                <a:gd name="T16" fmla="*/ 145 w 146"/>
                <a:gd name="T17" fmla="*/ 140 h 211"/>
                <a:gd name="T18" fmla="*/ 137 w 146"/>
                <a:gd name="T19" fmla="*/ 124 h 211"/>
                <a:gd name="T20" fmla="*/ 126 w 146"/>
                <a:gd name="T21" fmla="*/ 125 h 211"/>
                <a:gd name="T22" fmla="*/ 123 w 146"/>
                <a:gd name="T23" fmla="*/ 110 h 211"/>
                <a:gd name="T24" fmla="*/ 118 w 146"/>
                <a:gd name="T25" fmla="*/ 111 h 211"/>
                <a:gd name="T26" fmla="*/ 106 w 146"/>
                <a:gd name="T27" fmla="*/ 113 h 211"/>
                <a:gd name="T28" fmla="*/ 100 w 146"/>
                <a:gd name="T29" fmla="*/ 106 h 211"/>
                <a:gd name="T30" fmla="*/ 95 w 146"/>
                <a:gd name="T31" fmla="*/ 102 h 211"/>
                <a:gd name="T32" fmla="*/ 90 w 146"/>
                <a:gd name="T33" fmla="*/ 92 h 211"/>
                <a:gd name="T34" fmla="*/ 87 w 146"/>
                <a:gd name="T35" fmla="*/ 83 h 211"/>
                <a:gd name="T36" fmla="*/ 89 w 146"/>
                <a:gd name="T37" fmla="*/ 75 h 211"/>
                <a:gd name="T38" fmla="*/ 94 w 146"/>
                <a:gd name="T39" fmla="*/ 69 h 211"/>
                <a:gd name="T40" fmla="*/ 97 w 146"/>
                <a:gd name="T41" fmla="*/ 59 h 211"/>
                <a:gd name="T42" fmla="*/ 107 w 146"/>
                <a:gd name="T43" fmla="*/ 52 h 211"/>
                <a:gd name="T44" fmla="*/ 121 w 146"/>
                <a:gd name="T45" fmla="*/ 47 h 211"/>
                <a:gd name="T46" fmla="*/ 130 w 146"/>
                <a:gd name="T47" fmla="*/ 46 h 211"/>
                <a:gd name="T48" fmla="*/ 123 w 146"/>
                <a:gd name="T49" fmla="*/ 41 h 211"/>
                <a:gd name="T50" fmla="*/ 129 w 146"/>
                <a:gd name="T51" fmla="*/ 32 h 211"/>
                <a:gd name="T52" fmla="*/ 121 w 146"/>
                <a:gd name="T53" fmla="*/ 25 h 211"/>
                <a:gd name="T54" fmla="*/ 114 w 146"/>
                <a:gd name="T55" fmla="*/ 25 h 211"/>
                <a:gd name="T56" fmla="*/ 107 w 146"/>
                <a:gd name="T57" fmla="*/ 26 h 211"/>
                <a:gd name="T58" fmla="*/ 94 w 146"/>
                <a:gd name="T59" fmla="*/ 24 h 211"/>
                <a:gd name="T60" fmla="*/ 90 w 146"/>
                <a:gd name="T61" fmla="*/ 17 h 211"/>
                <a:gd name="T62" fmla="*/ 83 w 146"/>
                <a:gd name="T63" fmla="*/ 10 h 211"/>
                <a:gd name="T64" fmla="*/ 76 w 146"/>
                <a:gd name="T65" fmla="*/ 1 h 211"/>
                <a:gd name="T66" fmla="*/ 66 w 146"/>
                <a:gd name="T67" fmla="*/ 1 h 211"/>
                <a:gd name="T68" fmla="*/ 69 w 146"/>
                <a:gd name="T69" fmla="*/ 9 h 211"/>
                <a:gd name="T70" fmla="*/ 63 w 146"/>
                <a:gd name="T71" fmla="*/ 21 h 211"/>
                <a:gd name="T72" fmla="*/ 40 w 146"/>
                <a:gd name="T73" fmla="*/ 33 h 211"/>
                <a:gd name="T74" fmla="*/ 30 w 146"/>
                <a:gd name="T75" fmla="*/ 51 h 211"/>
                <a:gd name="T76" fmla="*/ 22 w 146"/>
                <a:gd name="T77" fmla="*/ 51 h 211"/>
                <a:gd name="T78" fmla="*/ 14 w 146"/>
                <a:gd name="T79" fmla="*/ 49 h 211"/>
                <a:gd name="T80" fmla="*/ 14 w 146"/>
                <a:gd name="T81" fmla="*/ 43 h 211"/>
                <a:gd name="T82" fmla="*/ 11 w 146"/>
                <a:gd name="T83" fmla="*/ 37 h 211"/>
                <a:gd name="T84" fmla="*/ 2 w 146"/>
                <a:gd name="T85" fmla="*/ 47 h 211"/>
                <a:gd name="T86" fmla="*/ 6 w 146"/>
                <a:gd name="T87" fmla="*/ 63 h 211"/>
                <a:gd name="T88" fmla="*/ 3 w 146"/>
                <a:gd name="T89" fmla="*/ 66 h 211"/>
                <a:gd name="T90" fmla="*/ 15 w 146"/>
                <a:gd name="T91" fmla="*/ 75 h 211"/>
                <a:gd name="T92" fmla="*/ 26 w 146"/>
                <a:gd name="T93" fmla="*/ 91 h 211"/>
                <a:gd name="T94" fmla="*/ 34 w 146"/>
                <a:gd name="T95" fmla="*/ 108 h 211"/>
                <a:gd name="T96" fmla="*/ 52 w 146"/>
                <a:gd name="T97" fmla="*/ 141 h 211"/>
                <a:gd name="T98" fmla="*/ 59 w 146"/>
                <a:gd name="T99" fmla="*/ 156 h 211"/>
                <a:gd name="T100" fmla="*/ 63 w 146"/>
                <a:gd name="T101" fmla="*/ 166 h 211"/>
                <a:gd name="T102" fmla="*/ 81 w 146"/>
                <a:gd name="T103" fmla="*/ 179 h 211"/>
                <a:gd name="T104" fmla="*/ 113 w 146"/>
                <a:gd name="T105" fmla="*/ 199 h 211"/>
                <a:gd name="T106" fmla="*/ 127 w 146"/>
                <a:gd name="T107" fmla="*/ 209 h 211"/>
                <a:gd name="T108" fmla="*/ 127 w 146"/>
                <a:gd name="T109" fmla="*/ 211 h 211"/>
                <a:gd name="T110" fmla="*/ 130 w 146"/>
                <a:gd name="T111" fmla="*/ 209 h 211"/>
                <a:gd name="T112" fmla="*/ 134 w 146"/>
                <a:gd name="T113" fmla="*/ 20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211">
                  <a:moveTo>
                    <a:pt x="134" y="200"/>
                  </a:moveTo>
                  <a:cubicBezTo>
                    <a:pt x="135" y="200"/>
                    <a:pt x="135" y="200"/>
                    <a:pt x="135" y="200"/>
                  </a:cubicBezTo>
                  <a:cubicBezTo>
                    <a:pt x="134" y="198"/>
                    <a:pt x="134" y="196"/>
                    <a:pt x="136" y="195"/>
                  </a:cubicBezTo>
                  <a:cubicBezTo>
                    <a:pt x="138" y="194"/>
                    <a:pt x="142" y="189"/>
                    <a:pt x="142" y="186"/>
                  </a:cubicBezTo>
                  <a:cubicBezTo>
                    <a:pt x="142" y="184"/>
                    <a:pt x="137" y="184"/>
                    <a:pt x="137" y="181"/>
                  </a:cubicBezTo>
                  <a:cubicBezTo>
                    <a:pt x="137" y="178"/>
                    <a:pt x="142" y="173"/>
                    <a:pt x="140" y="171"/>
                  </a:cubicBezTo>
                  <a:cubicBezTo>
                    <a:pt x="138" y="170"/>
                    <a:pt x="143" y="165"/>
                    <a:pt x="143" y="162"/>
                  </a:cubicBezTo>
                  <a:cubicBezTo>
                    <a:pt x="142" y="159"/>
                    <a:pt x="140" y="147"/>
                    <a:pt x="142" y="146"/>
                  </a:cubicBezTo>
                  <a:cubicBezTo>
                    <a:pt x="143" y="145"/>
                    <a:pt x="146" y="144"/>
                    <a:pt x="145" y="140"/>
                  </a:cubicBezTo>
                  <a:cubicBezTo>
                    <a:pt x="144" y="137"/>
                    <a:pt x="139" y="129"/>
                    <a:pt x="137" y="124"/>
                  </a:cubicBezTo>
                  <a:cubicBezTo>
                    <a:pt x="133" y="124"/>
                    <a:pt x="129" y="124"/>
                    <a:pt x="126" y="125"/>
                  </a:cubicBezTo>
                  <a:cubicBezTo>
                    <a:pt x="122" y="126"/>
                    <a:pt x="123" y="114"/>
                    <a:pt x="123" y="110"/>
                  </a:cubicBezTo>
                  <a:cubicBezTo>
                    <a:pt x="123" y="106"/>
                    <a:pt x="120" y="108"/>
                    <a:pt x="118" y="111"/>
                  </a:cubicBezTo>
                  <a:cubicBezTo>
                    <a:pt x="117" y="114"/>
                    <a:pt x="112" y="113"/>
                    <a:pt x="106" y="113"/>
                  </a:cubicBezTo>
                  <a:cubicBezTo>
                    <a:pt x="101" y="113"/>
                    <a:pt x="104" y="106"/>
                    <a:pt x="100" y="106"/>
                  </a:cubicBezTo>
                  <a:cubicBezTo>
                    <a:pt x="97" y="107"/>
                    <a:pt x="94" y="105"/>
                    <a:pt x="95" y="102"/>
                  </a:cubicBezTo>
                  <a:cubicBezTo>
                    <a:pt x="95" y="99"/>
                    <a:pt x="92" y="96"/>
                    <a:pt x="90" y="92"/>
                  </a:cubicBezTo>
                  <a:cubicBezTo>
                    <a:pt x="88" y="89"/>
                    <a:pt x="85" y="85"/>
                    <a:pt x="87" y="83"/>
                  </a:cubicBezTo>
                  <a:cubicBezTo>
                    <a:pt x="89" y="80"/>
                    <a:pt x="86" y="78"/>
                    <a:pt x="89" y="75"/>
                  </a:cubicBezTo>
                  <a:cubicBezTo>
                    <a:pt x="92" y="72"/>
                    <a:pt x="95" y="73"/>
                    <a:pt x="94" y="69"/>
                  </a:cubicBezTo>
                  <a:cubicBezTo>
                    <a:pt x="93" y="65"/>
                    <a:pt x="97" y="63"/>
                    <a:pt x="97" y="59"/>
                  </a:cubicBezTo>
                  <a:cubicBezTo>
                    <a:pt x="98" y="54"/>
                    <a:pt x="103" y="56"/>
                    <a:pt x="107" y="52"/>
                  </a:cubicBezTo>
                  <a:cubicBezTo>
                    <a:pt x="112" y="48"/>
                    <a:pt x="117" y="50"/>
                    <a:pt x="121" y="47"/>
                  </a:cubicBezTo>
                  <a:cubicBezTo>
                    <a:pt x="125" y="44"/>
                    <a:pt x="127" y="47"/>
                    <a:pt x="130" y="46"/>
                  </a:cubicBezTo>
                  <a:cubicBezTo>
                    <a:pt x="128" y="44"/>
                    <a:pt x="124" y="43"/>
                    <a:pt x="123" y="41"/>
                  </a:cubicBezTo>
                  <a:cubicBezTo>
                    <a:pt x="122" y="39"/>
                    <a:pt x="128" y="34"/>
                    <a:pt x="129" y="32"/>
                  </a:cubicBezTo>
                  <a:cubicBezTo>
                    <a:pt x="131" y="29"/>
                    <a:pt x="123" y="26"/>
                    <a:pt x="121" y="25"/>
                  </a:cubicBezTo>
                  <a:cubicBezTo>
                    <a:pt x="119" y="24"/>
                    <a:pt x="116" y="26"/>
                    <a:pt x="114" y="25"/>
                  </a:cubicBezTo>
                  <a:cubicBezTo>
                    <a:pt x="112" y="24"/>
                    <a:pt x="109" y="25"/>
                    <a:pt x="107" y="26"/>
                  </a:cubicBezTo>
                  <a:cubicBezTo>
                    <a:pt x="105" y="27"/>
                    <a:pt x="94" y="28"/>
                    <a:pt x="94" y="24"/>
                  </a:cubicBezTo>
                  <a:cubicBezTo>
                    <a:pt x="94" y="21"/>
                    <a:pt x="89" y="20"/>
                    <a:pt x="90" y="17"/>
                  </a:cubicBezTo>
                  <a:cubicBezTo>
                    <a:pt x="90" y="15"/>
                    <a:pt x="87" y="11"/>
                    <a:pt x="83" y="10"/>
                  </a:cubicBezTo>
                  <a:cubicBezTo>
                    <a:pt x="78" y="10"/>
                    <a:pt x="79" y="3"/>
                    <a:pt x="76" y="1"/>
                  </a:cubicBezTo>
                  <a:cubicBezTo>
                    <a:pt x="74" y="0"/>
                    <a:pt x="70" y="0"/>
                    <a:pt x="66" y="1"/>
                  </a:cubicBezTo>
                  <a:cubicBezTo>
                    <a:pt x="70" y="5"/>
                    <a:pt x="71" y="7"/>
                    <a:pt x="69" y="9"/>
                  </a:cubicBezTo>
                  <a:cubicBezTo>
                    <a:pt x="66" y="12"/>
                    <a:pt x="69" y="12"/>
                    <a:pt x="63" y="21"/>
                  </a:cubicBezTo>
                  <a:cubicBezTo>
                    <a:pt x="56" y="29"/>
                    <a:pt x="46" y="31"/>
                    <a:pt x="40" y="33"/>
                  </a:cubicBezTo>
                  <a:cubicBezTo>
                    <a:pt x="35" y="34"/>
                    <a:pt x="33" y="44"/>
                    <a:pt x="30" y="51"/>
                  </a:cubicBezTo>
                  <a:cubicBezTo>
                    <a:pt x="27" y="57"/>
                    <a:pt x="25" y="55"/>
                    <a:pt x="22" y="51"/>
                  </a:cubicBezTo>
                  <a:cubicBezTo>
                    <a:pt x="19" y="47"/>
                    <a:pt x="17" y="52"/>
                    <a:pt x="14" y="49"/>
                  </a:cubicBezTo>
                  <a:cubicBezTo>
                    <a:pt x="10" y="46"/>
                    <a:pt x="12" y="46"/>
                    <a:pt x="14" y="43"/>
                  </a:cubicBezTo>
                  <a:cubicBezTo>
                    <a:pt x="15" y="42"/>
                    <a:pt x="14" y="40"/>
                    <a:pt x="11" y="37"/>
                  </a:cubicBezTo>
                  <a:cubicBezTo>
                    <a:pt x="8" y="38"/>
                    <a:pt x="4" y="43"/>
                    <a:pt x="2" y="47"/>
                  </a:cubicBezTo>
                  <a:cubicBezTo>
                    <a:pt x="0" y="51"/>
                    <a:pt x="6" y="60"/>
                    <a:pt x="6" y="63"/>
                  </a:cubicBezTo>
                  <a:cubicBezTo>
                    <a:pt x="7" y="66"/>
                    <a:pt x="3" y="63"/>
                    <a:pt x="3" y="66"/>
                  </a:cubicBezTo>
                  <a:cubicBezTo>
                    <a:pt x="2" y="68"/>
                    <a:pt x="11" y="72"/>
                    <a:pt x="15" y="75"/>
                  </a:cubicBezTo>
                  <a:cubicBezTo>
                    <a:pt x="19" y="78"/>
                    <a:pt x="23" y="87"/>
                    <a:pt x="26" y="91"/>
                  </a:cubicBezTo>
                  <a:cubicBezTo>
                    <a:pt x="30" y="95"/>
                    <a:pt x="30" y="98"/>
                    <a:pt x="34" y="108"/>
                  </a:cubicBezTo>
                  <a:cubicBezTo>
                    <a:pt x="38" y="118"/>
                    <a:pt x="46" y="134"/>
                    <a:pt x="52" y="141"/>
                  </a:cubicBezTo>
                  <a:cubicBezTo>
                    <a:pt x="57" y="148"/>
                    <a:pt x="60" y="154"/>
                    <a:pt x="59" y="156"/>
                  </a:cubicBezTo>
                  <a:cubicBezTo>
                    <a:pt x="57" y="158"/>
                    <a:pt x="59" y="163"/>
                    <a:pt x="63" y="166"/>
                  </a:cubicBezTo>
                  <a:cubicBezTo>
                    <a:pt x="67" y="169"/>
                    <a:pt x="70" y="173"/>
                    <a:pt x="81" y="179"/>
                  </a:cubicBezTo>
                  <a:cubicBezTo>
                    <a:pt x="91" y="184"/>
                    <a:pt x="110" y="194"/>
                    <a:pt x="113" y="199"/>
                  </a:cubicBezTo>
                  <a:cubicBezTo>
                    <a:pt x="116" y="203"/>
                    <a:pt x="125" y="208"/>
                    <a:pt x="127" y="209"/>
                  </a:cubicBezTo>
                  <a:cubicBezTo>
                    <a:pt x="127" y="209"/>
                    <a:pt x="127" y="210"/>
                    <a:pt x="127" y="211"/>
                  </a:cubicBezTo>
                  <a:cubicBezTo>
                    <a:pt x="128" y="210"/>
                    <a:pt x="129" y="210"/>
                    <a:pt x="130" y="209"/>
                  </a:cubicBezTo>
                  <a:cubicBezTo>
                    <a:pt x="133" y="208"/>
                    <a:pt x="133" y="202"/>
                    <a:pt x="134" y="20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2" name="Freeform 116">
              <a:extLst>
                <a:ext uri="{FF2B5EF4-FFF2-40B4-BE49-F238E27FC236}">
                  <a16:creationId xmlns="" xmlns:a16="http://schemas.microsoft.com/office/drawing/2014/main" id="{BD4A12A9-CC71-4D19-AADA-2BCA192FC550}"/>
                </a:ext>
              </a:extLst>
            </p:cNvPr>
            <p:cNvSpPr>
              <a:spLocks/>
            </p:cNvSpPr>
            <p:nvPr/>
          </p:nvSpPr>
          <p:spPr bwMode="auto">
            <a:xfrm>
              <a:off x="2462212" y="2943226"/>
              <a:ext cx="331788" cy="276225"/>
            </a:xfrm>
            <a:custGeom>
              <a:avLst/>
              <a:gdLst>
                <a:gd name="T0" fmla="*/ 15 w 156"/>
                <a:gd name="T1" fmla="*/ 8 h 131"/>
                <a:gd name="T2" fmla="*/ 6 w 156"/>
                <a:gd name="T3" fmla="*/ 21 h 131"/>
                <a:gd name="T4" fmla="*/ 4 w 156"/>
                <a:gd name="T5" fmla="*/ 29 h 131"/>
                <a:gd name="T6" fmla="*/ 2 w 156"/>
                <a:gd name="T7" fmla="*/ 35 h 131"/>
                <a:gd name="T8" fmla="*/ 7 w 156"/>
                <a:gd name="T9" fmla="*/ 37 h 131"/>
                <a:gd name="T10" fmla="*/ 12 w 156"/>
                <a:gd name="T11" fmla="*/ 45 h 131"/>
                <a:gd name="T12" fmla="*/ 20 w 156"/>
                <a:gd name="T13" fmla="*/ 59 h 131"/>
                <a:gd name="T14" fmla="*/ 39 w 156"/>
                <a:gd name="T15" fmla="*/ 61 h 131"/>
                <a:gd name="T16" fmla="*/ 55 w 156"/>
                <a:gd name="T17" fmla="*/ 68 h 131"/>
                <a:gd name="T18" fmla="*/ 68 w 156"/>
                <a:gd name="T19" fmla="*/ 71 h 131"/>
                <a:gd name="T20" fmla="*/ 65 w 156"/>
                <a:gd name="T21" fmla="*/ 92 h 131"/>
                <a:gd name="T22" fmla="*/ 70 w 156"/>
                <a:gd name="T23" fmla="*/ 101 h 131"/>
                <a:gd name="T24" fmla="*/ 69 w 156"/>
                <a:gd name="T25" fmla="*/ 109 h 131"/>
                <a:gd name="T26" fmla="*/ 71 w 156"/>
                <a:gd name="T27" fmla="*/ 115 h 131"/>
                <a:gd name="T28" fmla="*/ 70 w 156"/>
                <a:gd name="T29" fmla="*/ 116 h 131"/>
                <a:gd name="T30" fmla="*/ 78 w 156"/>
                <a:gd name="T31" fmla="*/ 127 h 131"/>
                <a:gd name="T32" fmla="*/ 85 w 156"/>
                <a:gd name="T33" fmla="*/ 130 h 131"/>
                <a:gd name="T34" fmla="*/ 91 w 156"/>
                <a:gd name="T35" fmla="*/ 129 h 131"/>
                <a:gd name="T36" fmla="*/ 99 w 156"/>
                <a:gd name="T37" fmla="*/ 125 h 131"/>
                <a:gd name="T38" fmla="*/ 106 w 156"/>
                <a:gd name="T39" fmla="*/ 121 h 131"/>
                <a:gd name="T40" fmla="*/ 113 w 156"/>
                <a:gd name="T41" fmla="*/ 115 h 131"/>
                <a:gd name="T42" fmla="*/ 114 w 156"/>
                <a:gd name="T43" fmla="*/ 110 h 131"/>
                <a:gd name="T44" fmla="*/ 108 w 156"/>
                <a:gd name="T45" fmla="*/ 109 h 131"/>
                <a:gd name="T46" fmla="*/ 105 w 156"/>
                <a:gd name="T47" fmla="*/ 102 h 131"/>
                <a:gd name="T48" fmla="*/ 101 w 156"/>
                <a:gd name="T49" fmla="*/ 93 h 131"/>
                <a:gd name="T50" fmla="*/ 108 w 156"/>
                <a:gd name="T51" fmla="*/ 92 h 131"/>
                <a:gd name="T52" fmla="*/ 118 w 156"/>
                <a:gd name="T53" fmla="*/ 95 h 131"/>
                <a:gd name="T54" fmla="*/ 123 w 156"/>
                <a:gd name="T55" fmla="*/ 96 h 131"/>
                <a:gd name="T56" fmla="*/ 130 w 156"/>
                <a:gd name="T57" fmla="*/ 91 h 131"/>
                <a:gd name="T58" fmla="*/ 144 w 156"/>
                <a:gd name="T59" fmla="*/ 86 h 131"/>
                <a:gd name="T60" fmla="*/ 147 w 156"/>
                <a:gd name="T61" fmla="*/ 82 h 131"/>
                <a:gd name="T62" fmla="*/ 140 w 156"/>
                <a:gd name="T63" fmla="*/ 73 h 131"/>
                <a:gd name="T64" fmla="*/ 141 w 156"/>
                <a:gd name="T65" fmla="*/ 67 h 131"/>
                <a:gd name="T66" fmla="*/ 146 w 156"/>
                <a:gd name="T67" fmla="*/ 62 h 131"/>
                <a:gd name="T68" fmla="*/ 148 w 156"/>
                <a:gd name="T69" fmla="*/ 55 h 131"/>
                <a:gd name="T70" fmla="*/ 152 w 156"/>
                <a:gd name="T71" fmla="*/ 48 h 131"/>
                <a:gd name="T72" fmla="*/ 156 w 156"/>
                <a:gd name="T73" fmla="*/ 42 h 131"/>
                <a:gd name="T74" fmla="*/ 140 w 156"/>
                <a:gd name="T75" fmla="*/ 41 h 131"/>
                <a:gd name="T76" fmla="*/ 143 w 156"/>
                <a:gd name="T77" fmla="*/ 31 h 131"/>
                <a:gd name="T78" fmla="*/ 126 w 156"/>
                <a:gd name="T79" fmla="*/ 25 h 131"/>
                <a:gd name="T80" fmla="*/ 128 w 156"/>
                <a:gd name="T81" fmla="*/ 19 h 131"/>
                <a:gd name="T82" fmla="*/ 118 w 156"/>
                <a:gd name="T83" fmla="*/ 16 h 131"/>
                <a:gd name="T84" fmla="*/ 96 w 156"/>
                <a:gd name="T85" fmla="*/ 24 h 131"/>
                <a:gd name="T86" fmla="*/ 75 w 156"/>
                <a:gd name="T87" fmla="*/ 18 h 131"/>
                <a:gd name="T88" fmla="*/ 60 w 156"/>
                <a:gd name="T89" fmla="*/ 15 h 131"/>
                <a:gd name="T90" fmla="*/ 52 w 156"/>
                <a:gd name="T91" fmla="*/ 6 h 131"/>
                <a:gd name="T92" fmla="*/ 42 w 156"/>
                <a:gd name="T93" fmla="*/ 0 h 131"/>
                <a:gd name="T94" fmla="*/ 39 w 156"/>
                <a:gd name="T95" fmla="*/ 7 h 131"/>
                <a:gd name="T96" fmla="*/ 24 w 156"/>
                <a:gd name="T97" fmla="*/ 16 h 131"/>
                <a:gd name="T98" fmla="*/ 27 w 156"/>
                <a:gd name="T99" fmla="*/ 33 h 131"/>
                <a:gd name="T100" fmla="*/ 15 w 156"/>
                <a:gd name="T101" fmla="*/ 29 h 131"/>
                <a:gd name="T102" fmla="*/ 20 w 156"/>
                <a:gd name="T103" fmla="*/ 14 h 131"/>
                <a:gd name="T104" fmla="*/ 19 w 156"/>
                <a:gd name="T105" fmla="*/ 6 h 131"/>
                <a:gd name="T106" fmla="*/ 15 w 156"/>
                <a:gd name="T107" fmla="*/ 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31">
                  <a:moveTo>
                    <a:pt x="15" y="8"/>
                  </a:moveTo>
                  <a:cubicBezTo>
                    <a:pt x="12" y="13"/>
                    <a:pt x="6" y="17"/>
                    <a:pt x="6" y="21"/>
                  </a:cubicBezTo>
                  <a:cubicBezTo>
                    <a:pt x="5" y="26"/>
                    <a:pt x="6" y="27"/>
                    <a:pt x="4" y="29"/>
                  </a:cubicBezTo>
                  <a:cubicBezTo>
                    <a:pt x="2" y="32"/>
                    <a:pt x="0" y="35"/>
                    <a:pt x="2" y="35"/>
                  </a:cubicBezTo>
                  <a:cubicBezTo>
                    <a:pt x="5" y="34"/>
                    <a:pt x="7" y="34"/>
                    <a:pt x="7" y="37"/>
                  </a:cubicBezTo>
                  <a:cubicBezTo>
                    <a:pt x="7" y="40"/>
                    <a:pt x="13" y="40"/>
                    <a:pt x="12" y="45"/>
                  </a:cubicBezTo>
                  <a:cubicBezTo>
                    <a:pt x="12" y="49"/>
                    <a:pt x="10" y="60"/>
                    <a:pt x="20" y="59"/>
                  </a:cubicBezTo>
                  <a:cubicBezTo>
                    <a:pt x="29" y="59"/>
                    <a:pt x="35" y="56"/>
                    <a:pt x="39" y="61"/>
                  </a:cubicBezTo>
                  <a:cubicBezTo>
                    <a:pt x="43" y="66"/>
                    <a:pt x="48" y="69"/>
                    <a:pt x="55" y="68"/>
                  </a:cubicBezTo>
                  <a:cubicBezTo>
                    <a:pt x="61" y="67"/>
                    <a:pt x="71" y="66"/>
                    <a:pt x="68" y="71"/>
                  </a:cubicBezTo>
                  <a:cubicBezTo>
                    <a:pt x="65" y="77"/>
                    <a:pt x="62" y="89"/>
                    <a:pt x="65" y="92"/>
                  </a:cubicBezTo>
                  <a:cubicBezTo>
                    <a:pt x="68" y="95"/>
                    <a:pt x="72" y="98"/>
                    <a:pt x="70" y="101"/>
                  </a:cubicBezTo>
                  <a:cubicBezTo>
                    <a:pt x="67" y="103"/>
                    <a:pt x="66" y="107"/>
                    <a:pt x="69" y="109"/>
                  </a:cubicBezTo>
                  <a:cubicBezTo>
                    <a:pt x="72" y="112"/>
                    <a:pt x="71" y="114"/>
                    <a:pt x="71" y="115"/>
                  </a:cubicBezTo>
                  <a:cubicBezTo>
                    <a:pt x="71" y="115"/>
                    <a:pt x="71" y="115"/>
                    <a:pt x="70" y="116"/>
                  </a:cubicBezTo>
                  <a:cubicBezTo>
                    <a:pt x="74" y="120"/>
                    <a:pt x="76" y="125"/>
                    <a:pt x="78" y="127"/>
                  </a:cubicBezTo>
                  <a:cubicBezTo>
                    <a:pt x="82" y="130"/>
                    <a:pt x="83" y="131"/>
                    <a:pt x="85" y="130"/>
                  </a:cubicBezTo>
                  <a:cubicBezTo>
                    <a:pt x="87" y="129"/>
                    <a:pt x="89" y="128"/>
                    <a:pt x="91" y="129"/>
                  </a:cubicBezTo>
                  <a:cubicBezTo>
                    <a:pt x="93" y="130"/>
                    <a:pt x="96" y="128"/>
                    <a:pt x="99" y="125"/>
                  </a:cubicBezTo>
                  <a:cubicBezTo>
                    <a:pt x="102" y="122"/>
                    <a:pt x="105" y="125"/>
                    <a:pt x="106" y="121"/>
                  </a:cubicBezTo>
                  <a:cubicBezTo>
                    <a:pt x="107" y="118"/>
                    <a:pt x="109" y="116"/>
                    <a:pt x="113" y="115"/>
                  </a:cubicBezTo>
                  <a:cubicBezTo>
                    <a:pt x="117" y="114"/>
                    <a:pt x="117" y="110"/>
                    <a:pt x="114" y="110"/>
                  </a:cubicBezTo>
                  <a:cubicBezTo>
                    <a:pt x="112" y="110"/>
                    <a:pt x="108" y="113"/>
                    <a:pt x="108" y="109"/>
                  </a:cubicBezTo>
                  <a:cubicBezTo>
                    <a:pt x="108" y="105"/>
                    <a:pt x="105" y="106"/>
                    <a:pt x="105" y="102"/>
                  </a:cubicBezTo>
                  <a:cubicBezTo>
                    <a:pt x="105" y="98"/>
                    <a:pt x="105" y="96"/>
                    <a:pt x="101" y="93"/>
                  </a:cubicBezTo>
                  <a:cubicBezTo>
                    <a:pt x="97" y="91"/>
                    <a:pt x="106" y="90"/>
                    <a:pt x="108" y="92"/>
                  </a:cubicBezTo>
                  <a:cubicBezTo>
                    <a:pt x="110" y="94"/>
                    <a:pt x="118" y="92"/>
                    <a:pt x="118" y="95"/>
                  </a:cubicBezTo>
                  <a:cubicBezTo>
                    <a:pt x="119" y="99"/>
                    <a:pt x="123" y="100"/>
                    <a:pt x="123" y="96"/>
                  </a:cubicBezTo>
                  <a:cubicBezTo>
                    <a:pt x="123" y="92"/>
                    <a:pt x="127" y="91"/>
                    <a:pt x="130" y="91"/>
                  </a:cubicBezTo>
                  <a:cubicBezTo>
                    <a:pt x="134" y="92"/>
                    <a:pt x="141" y="87"/>
                    <a:pt x="144" y="86"/>
                  </a:cubicBezTo>
                  <a:cubicBezTo>
                    <a:pt x="146" y="85"/>
                    <a:pt x="146" y="84"/>
                    <a:pt x="147" y="82"/>
                  </a:cubicBezTo>
                  <a:cubicBezTo>
                    <a:pt x="145" y="79"/>
                    <a:pt x="142" y="74"/>
                    <a:pt x="140" y="73"/>
                  </a:cubicBezTo>
                  <a:cubicBezTo>
                    <a:pt x="137" y="71"/>
                    <a:pt x="142" y="70"/>
                    <a:pt x="141" y="67"/>
                  </a:cubicBezTo>
                  <a:cubicBezTo>
                    <a:pt x="141" y="64"/>
                    <a:pt x="141" y="62"/>
                    <a:pt x="146" y="62"/>
                  </a:cubicBezTo>
                  <a:cubicBezTo>
                    <a:pt x="152" y="61"/>
                    <a:pt x="151" y="57"/>
                    <a:pt x="148" y="55"/>
                  </a:cubicBezTo>
                  <a:cubicBezTo>
                    <a:pt x="145" y="54"/>
                    <a:pt x="149" y="49"/>
                    <a:pt x="152" y="48"/>
                  </a:cubicBezTo>
                  <a:cubicBezTo>
                    <a:pt x="153" y="47"/>
                    <a:pt x="155" y="45"/>
                    <a:pt x="156" y="42"/>
                  </a:cubicBezTo>
                  <a:cubicBezTo>
                    <a:pt x="151" y="40"/>
                    <a:pt x="143" y="40"/>
                    <a:pt x="140" y="41"/>
                  </a:cubicBezTo>
                  <a:cubicBezTo>
                    <a:pt x="136" y="41"/>
                    <a:pt x="143" y="36"/>
                    <a:pt x="143" y="31"/>
                  </a:cubicBezTo>
                  <a:cubicBezTo>
                    <a:pt x="143" y="27"/>
                    <a:pt x="131" y="26"/>
                    <a:pt x="126" y="25"/>
                  </a:cubicBezTo>
                  <a:cubicBezTo>
                    <a:pt x="121" y="24"/>
                    <a:pt x="123" y="19"/>
                    <a:pt x="128" y="19"/>
                  </a:cubicBezTo>
                  <a:cubicBezTo>
                    <a:pt x="133" y="19"/>
                    <a:pt x="125" y="15"/>
                    <a:pt x="118" y="16"/>
                  </a:cubicBezTo>
                  <a:cubicBezTo>
                    <a:pt x="111" y="17"/>
                    <a:pt x="102" y="21"/>
                    <a:pt x="96" y="24"/>
                  </a:cubicBezTo>
                  <a:cubicBezTo>
                    <a:pt x="91" y="27"/>
                    <a:pt x="81" y="15"/>
                    <a:pt x="75" y="18"/>
                  </a:cubicBezTo>
                  <a:cubicBezTo>
                    <a:pt x="69" y="20"/>
                    <a:pt x="60" y="20"/>
                    <a:pt x="60" y="15"/>
                  </a:cubicBezTo>
                  <a:cubicBezTo>
                    <a:pt x="61" y="10"/>
                    <a:pt x="58" y="6"/>
                    <a:pt x="52" y="6"/>
                  </a:cubicBezTo>
                  <a:cubicBezTo>
                    <a:pt x="45" y="7"/>
                    <a:pt x="47" y="0"/>
                    <a:pt x="42" y="0"/>
                  </a:cubicBezTo>
                  <a:cubicBezTo>
                    <a:pt x="37" y="0"/>
                    <a:pt x="42" y="6"/>
                    <a:pt x="39" y="7"/>
                  </a:cubicBezTo>
                  <a:cubicBezTo>
                    <a:pt x="36" y="9"/>
                    <a:pt x="24" y="12"/>
                    <a:pt x="24" y="16"/>
                  </a:cubicBezTo>
                  <a:cubicBezTo>
                    <a:pt x="23" y="21"/>
                    <a:pt x="30" y="28"/>
                    <a:pt x="27" y="33"/>
                  </a:cubicBezTo>
                  <a:cubicBezTo>
                    <a:pt x="25" y="37"/>
                    <a:pt x="18" y="33"/>
                    <a:pt x="15" y="29"/>
                  </a:cubicBezTo>
                  <a:cubicBezTo>
                    <a:pt x="13" y="24"/>
                    <a:pt x="22" y="17"/>
                    <a:pt x="20" y="14"/>
                  </a:cubicBezTo>
                  <a:cubicBezTo>
                    <a:pt x="19" y="12"/>
                    <a:pt x="18" y="8"/>
                    <a:pt x="19" y="6"/>
                  </a:cubicBezTo>
                  <a:cubicBezTo>
                    <a:pt x="17" y="7"/>
                    <a:pt x="16" y="7"/>
                    <a:pt x="15" y="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3" name="Freeform 117">
              <a:extLst>
                <a:ext uri="{FF2B5EF4-FFF2-40B4-BE49-F238E27FC236}">
                  <a16:creationId xmlns="" xmlns:a16="http://schemas.microsoft.com/office/drawing/2014/main" id="{ED0D9F8F-C561-433D-B2E6-0C030A1930AA}"/>
                </a:ext>
              </a:extLst>
            </p:cNvPr>
            <p:cNvSpPr>
              <a:spLocks/>
            </p:cNvSpPr>
            <p:nvPr/>
          </p:nvSpPr>
          <p:spPr bwMode="auto">
            <a:xfrm>
              <a:off x="2833687" y="3084513"/>
              <a:ext cx="101600" cy="107950"/>
            </a:xfrm>
            <a:custGeom>
              <a:avLst/>
              <a:gdLst>
                <a:gd name="T0" fmla="*/ 12 w 48"/>
                <a:gd name="T1" fmla="*/ 11 h 51"/>
                <a:gd name="T2" fmla="*/ 6 w 48"/>
                <a:gd name="T3" fmla="*/ 16 h 51"/>
                <a:gd name="T4" fmla="*/ 2 w 48"/>
                <a:gd name="T5" fmla="*/ 26 h 51"/>
                <a:gd name="T6" fmla="*/ 11 w 48"/>
                <a:gd name="T7" fmla="*/ 37 h 51"/>
                <a:gd name="T8" fmla="*/ 18 w 48"/>
                <a:gd name="T9" fmla="*/ 50 h 51"/>
                <a:gd name="T10" fmla="*/ 23 w 48"/>
                <a:gd name="T11" fmla="*/ 50 h 51"/>
                <a:gd name="T12" fmla="*/ 28 w 48"/>
                <a:gd name="T13" fmla="*/ 43 h 51"/>
                <a:gd name="T14" fmla="*/ 41 w 48"/>
                <a:gd name="T15" fmla="*/ 44 h 51"/>
                <a:gd name="T16" fmla="*/ 42 w 48"/>
                <a:gd name="T17" fmla="*/ 45 h 51"/>
                <a:gd name="T18" fmla="*/ 45 w 48"/>
                <a:gd name="T19" fmla="*/ 40 h 51"/>
                <a:gd name="T20" fmla="*/ 44 w 48"/>
                <a:gd name="T21" fmla="*/ 25 h 51"/>
                <a:gd name="T22" fmla="*/ 46 w 48"/>
                <a:gd name="T23" fmla="*/ 12 h 51"/>
                <a:gd name="T24" fmla="*/ 48 w 48"/>
                <a:gd name="T25" fmla="*/ 6 h 51"/>
                <a:gd name="T26" fmla="*/ 37 w 48"/>
                <a:gd name="T27" fmla="*/ 3 h 51"/>
                <a:gd name="T28" fmla="*/ 22 w 48"/>
                <a:gd name="T29" fmla="*/ 3 h 51"/>
                <a:gd name="T30" fmla="*/ 14 w 48"/>
                <a:gd name="T31" fmla="*/ 3 h 51"/>
                <a:gd name="T32" fmla="*/ 13 w 48"/>
                <a:gd name="T33" fmla="*/ 4 h 51"/>
                <a:gd name="T34" fmla="*/ 12 w 48"/>
                <a:gd name="T35"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1">
                  <a:moveTo>
                    <a:pt x="12" y="11"/>
                  </a:moveTo>
                  <a:cubicBezTo>
                    <a:pt x="13" y="14"/>
                    <a:pt x="9" y="16"/>
                    <a:pt x="6" y="16"/>
                  </a:cubicBezTo>
                  <a:cubicBezTo>
                    <a:pt x="3" y="16"/>
                    <a:pt x="4" y="24"/>
                    <a:pt x="2" y="26"/>
                  </a:cubicBezTo>
                  <a:cubicBezTo>
                    <a:pt x="0" y="28"/>
                    <a:pt x="9" y="33"/>
                    <a:pt x="11" y="37"/>
                  </a:cubicBezTo>
                  <a:cubicBezTo>
                    <a:pt x="12" y="40"/>
                    <a:pt x="15" y="46"/>
                    <a:pt x="18" y="50"/>
                  </a:cubicBezTo>
                  <a:cubicBezTo>
                    <a:pt x="20" y="51"/>
                    <a:pt x="22" y="51"/>
                    <a:pt x="23" y="50"/>
                  </a:cubicBezTo>
                  <a:cubicBezTo>
                    <a:pt x="26" y="49"/>
                    <a:pt x="24" y="43"/>
                    <a:pt x="28" y="43"/>
                  </a:cubicBezTo>
                  <a:cubicBezTo>
                    <a:pt x="33" y="44"/>
                    <a:pt x="39" y="41"/>
                    <a:pt x="41" y="44"/>
                  </a:cubicBezTo>
                  <a:cubicBezTo>
                    <a:pt x="41" y="44"/>
                    <a:pt x="41" y="45"/>
                    <a:pt x="42" y="45"/>
                  </a:cubicBezTo>
                  <a:cubicBezTo>
                    <a:pt x="43" y="43"/>
                    <a:pt x="45" y="41"/>
                    <a:pt x="45" y="40"/>
                  </a:cubicBezTo>
                  <a:cubicBezTo>
                    <a:pt x="46" y="38"/>
                    <a:pt x="46" y="30"/>
                    <a:pt x="44" y="25"/>
                  </a:cubicBezTo>
                  <a:cubicBezTo>
                    <a:pt x="42" y="20"/>
                    <a:pt x="43" y="14"/>
                    <a:pt x="46" y="12"/>
                  </a:cubicBezTo>
                  <a:cubicBezTo>
                    <a:pt x="46" y="11"/>
                    <a:pt x="47" y="9"/>
                    <a:pt x="48" y="6"/>
                  </a:cubicBezTo>
                  <a:cubicBezTo>
                    <a:pt x="44" y="4"/>
                    <a:pt x="40" y="3"/>
                    <a:pt x="37" y="3"/>
                  </a:cubicBezTo>
                  <a:cubicBezTo>
                    <a:pt x="31" y="4"/>
                    <a:pt x="25" y="7"/>
                    <a:pt x="22" y="3"/>
                  </a:cubicBezTo>
                  <a:cubicBezTo>
                    <a:pt x="20" y="0"/>
                    <a:pt x="17" y="1"/>
                    <a:pt x="14" y="3"/>
                  </a:cubicBezTo>
                  <a:cubicBezTo>
                    <a:pt x="14" y="3"/>
                    <a:pt x="13" y="4"/>
                    <a:pt x="13" y="4"/>
                  </a:cubicBezTo>
                  <a:cubicBezTo>
                    <a:pt x="12" y="6"/>
                    <a:pt x="11" y="9"/>
                    <a:pt x="12" y="1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4" name="Freeform 118">
              <a:extLst>
                <a:ext uri="{FF2B5EF4-FFF2-40B4-BE49-F238E27FC236}">
                  <a16:creationId xmlns="" xmlns:a16="http://schemas.microsoft.com/office/drawing/2014/main" id="{AA9B6D6B-5382-4495-BF4C-DF3F346ABD7D}"/>
                </a:ext>
              </a:extLst>
            </p:cNvPr>
            <p:cNvSpPr>
              <a:spLocks/>
            </p:cNvSpPr>
            <p:nvPr/>
          </p:nvSpPr>
          <p:spPr bwMode="auto">
            <a:xfrm>
              <a:off x="2752725" y="3032126"/>
              <a:ext cx="119063" cy="174625"/>
            </a:xfrm>
            <a:custGeom>
              <a:avLst/>
              <a:gdLst>
                <a:gd name="T0" fmla="*/ 15 w 56"/>
                <a:gd name="T1" fmla="*/ 6 h 83"/>
                <a:gd name="T2" fmla="*/ 11 w 56"/>
                <a:gd name="T3" fmla="*/ 13 h 83"/>
                <a:gd name="T4" fmla="*/ 9 w 56"/>
                <a:gd name="T5" fmla="*/ 20 h 83"/>
                <a:gd name="T6" fmla="*/ 4 w 56"/>
                <a:gd name="T7" fmla="*/ 25 h 83"/>
                <a:gd name="T8" fmla="*/ 3 w 56"/>
                <a:gd name="T9" fmla="*/ 31 h 83"/>
                <a:gd name="T10" fmla="*/ 10 w 56"/>
                <a:gd name="T11" fmla="*/ 40 h 83"/>
                <a:gd name="T12" fmla="*/ 14 w 56"/>
                <a:gd name="T13" fmla="*/ 38 h 83"/>
                <a:gd name="T14" fmla="*/ 19 w 56"/>
                <a:gd name="T15" fmla="*/ 47 h 83"/>
                <a:gd name="T16" fmla="*/ 20 w 56"/>
                <a:gd name="T17" fmla="*/ 57 h 83"/>
                <a:gd name="T18" fmla="*/ 23 w 56"/>
                <a:gd name="T19" fmla="*/ 76 h 83"/>
                <a:gd name="T20" fmla="*/ 35 w 56"/>
                <a:gd name="T21" fmla="*/ 81 h 83"/>
                <a:gd name="T22" fmla="*/ 42 w 56"/>
                <a:gd name="T23" fmla="*/ 78 h 83"/>
                <a:gd name="T24" fmla="*/ 48 w 56"/>
                <a:gd name="T25" fmla="*/ 75 h 83"/>
                <a:gd name="T26" fmla="*/ 56 w 56"/>
                <a:gd name="T27" fmla="*/ 75 h 83"/>
                <a:gd name="T28" fmla="*/ 49 w 56"/>
                <a:gd name="T29" fmla="*/ 62 h 83"/>
                <a:gd name="T30" fmla="*/ 40 w 56"/>
                <a:gd name="T31" fmla="*/ 51 h 83"/>
                <a:gd name="T32" fmla="*/ 44 w 56"/>
                <a:gd name="T33" fmla="*/ 41 h 83"/>
                <a:gd name="T34" fmla="*/ 50 w 56"/>
                <a:gd name="T35" fmla="*/ 36 h 83"/>
                <a:gd name="T36" fmla="*/ 51 w 56"/>
                <a:gd name="T37" fmla="*/ 29 h 83"/>
                <a:gd name="T38" fmla="*/ 40 w 56"/>
                <a:gd name="T39" fmla="*/ 19 h 83"/>
                <a:gd name="T40" fmla="*/ 35 w 56"/>
                <a:gd name="T41" fmla="*/ 12 h 83"/>
                <a:gd name="T42" fmla="*/ 23 w 56"/>
                <a:gd name="T43" fmla="*/ 3 h 83"/>
                <a:gd name="T44" fmla="*/ 19 w 56"/>
                <a:gd name="T45" fmla="*/ 0 h 83"/>
                <a:gd name="T46" fmla="*/ 15 w 56"/>
                <a:gd name="T4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3">
                  <a:moveTo>
                    <a:pt x="15" y="6"/>
                  </a:moveTo>
                  <a:cubicBezTo>
                    <a:pt x="12" y="7"/>
                    <a:pt x="8" y="12"/>
                    <a:pt x="11" y="13"/>
                  </a:cubicBezTo>
                  <a:cubicBezTo>
                    <a:pt x="14" y="15"/>
                    <a:pt x="15" y="19"/>
                    <a:pt x="9" y="20"/>
                  </a:cubicBezTo>
                  <a:cubicBezTo>
                    <a:pt x="4" y="20"/>
                    <a:pt x="4" y="22"/>
                    <a:pt x="4" y="25"/>
                  </a:cubicBezTo>
                  <a:cubicBezTo>
                    <a:pt x="5" y="28"/>
                    <a:pt x="0" y="29"/>
                    <a:pt x="3" y="31"/>
                  </a:cubicBezTo>
                  <a:cubicBezTo>
                    <a:pt x="5" y="32"/>
                    <a:pt x="8" y="37"/>
                    <a:pt x="10" y="40"/>
                  </a:cubicBezTo>
                  <a:cubicBezTo>
                    <a:pt x="11" y="38"/>
                    <a:pt x="12" y="37"/>
                    <a:pt x="14" y="38"/>
                  </a:cubicBezTo>
                  <a:cubicBezTo>
                    <a:pt x="19" y="38"/>
                    <a:pt x="15" y="45"/>
                    <a:pt x="19" y="47"/>
                  </a:cubicBezTo>
                  <a:cubicBezTo>
                    <a:pt x="23" y="49"/>
                    <a:pt x="23" y="54"/>
                    <a:pt x="20" y="57"/>
                  </a:cubicBezTo>
                  <a:cubicBezTo>
                    <a:pt x="17" y="59"/>
                    <a:pt x="16" y="70"/>
                    <a:pt x="23" y="76"/>
                  </a:cubicBezTo>
                  <a:cubicBezTo>
                    <a:pt x="29" y="83"/>
                    <a:pt x="33" y="82"/>
                    <a:pt x="35" y="81"/>
                  </a:cubicBezTo>
                  <a:cubicBezTo>
                    <a:pt x="36" y="79"/>
                    <a:pt x="41" y="81"/>
                    <a:pt x="42" y="78"/>
                  </a:cubicBezTo>
                  <a:cubicBezTo>
                    <a:pt x="43" y="75"/>
                    <a:pt x="45" y="78"/>
                    <a:pt x="48" y="75"/>
                  </a:cubicBezTo>
                  <a:cubicBezTo>
                    <a:pt x="49" y="73"/>
                    <a:pt x="53" y="74"/>
                    <a:pt x="56" y="75"/>
                  </a:cubicBezTo>
                  <a:cubicBezTo>
                    <a:pt x="53" y="71"/>
                    <a:pt x="50" y="65"/>
                    <a:pt x="49" y="62"/>
                  </a:cubicBezTo>
                  <a:cubicBezTo>
                    <a:pt x="47" y="58"/>
                    <a:pt x="38" y="53"/>
                    <a:pt x="40" y="51"/>
                  </a:cubicBezTo>
                  <a:cubicBezTo>
                    <a:pt x="42" y="49"/>
                    <a:pt x="41" y="41"/>
                    <a:pt x="44" y="41"/>
                  </a:cubicBezTo>
                  <a:cubicBezTo>
                    <a:pt x="47" y="41"/>
                    <a:pt x="51" y="39"/>
                    <a:pt x="50" y="36"/>
                  </a:cubicBezTo>
                  <a:cubicBezTo>
                    <a:pt x="49" y="34"/>
                    <a:pt x="50" y="31"/>
                    <a:pt x="51" y="29"/>
                  </a:cubicBezTo>
                  <a:cubicBezTo>
                    <a:pt x="48" y="28"/>
                    <a:pt x="43" y="19"/>
                    <a:pt x="40" y="19"/>
                  </a:cubicBezTo>
                  <a:cubicBezTo>
                    <a:pt x="37" y="19"/>
                    <a:pt x="34" y="17"/>
                    <a:pt x="35" y="12"/>
                  </a:cubicBezTo>
                  <a:cubicBezTo>
                    <a:pt x="35" y="8"/>
                    <a:pt x="28" y="8"/>
                    <a:pt x="23" y="3"/>
                  </a:cubicBezTo>
                  <a:cubicBezTo>
                    <a:pt x="22" y="2"/>
                    <a:pt x="21" y="1"/>
                    <a:pt x="19" y="0"/>
                  </a:cubicBezTo>
                  <a:cubicBezTo>
                    <a:pt x="18" y="3"/>
                    <a:pt x="16" y="5"/>
                    <a:pt x="15" y="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5" name="Freeform 119">
              <a:extLst>
                <a:ext uri="{FF2B5EF4-FFF2-40B4-BE49-F238E27FC236}">
                  <a16:creationId xmlns="" xmlns:a16="http://schemas.microsoft.com/office/drawing/2014/main" id="{CFD6BDA7-451E-4763-AF05-32E2449BC35D}"/>
                </a:ext>
              </a:extLst>
            </p:cNvPr>
            <p:cNvSpPr>
              <a:spLocks/>
            </p:cNvSpPr>
            <p:nvPr/>
          </p:nvSpPr>
          <p:spPr bwMode="auto">
            <a:xfrm>
              <a:off x="2922587" y="3097213"/>
              <a:ext cx="74613" cy="90488"/>
            </a:xfrm>
            <a:custGeom>
              <a:avLst/>
              <a:gdLst>
                <a:gd name="T0" fmla="*/ 2 w 35"/>
                <a:gd name="T1" fmla="*/ 19 h 43"/>
                <a:gd name="T2" fmla="*/ 3 w 35"/>
                <a:gd name="T3" fmla="*/ 34 h 43"/>
                <a:gd name="T4" fmla="*/ 0 w 35"/>
                <a:gd name="T5" fmla="*/ 39 h 43"/>
                <a:gd name="T6" fmla="*/ 10 w 35"/>
                <a:gd name="T7" fmla="*/ 41 h 43"/>
                <a:gd name="T8" fmla="*/ 22 w 35"/>
                <a:gd name="T9" fmla="*/ 36 h 43"/>
                <a:gd name="T10" fmla="*/ 35 w 35"/>
                <a:gd name="T11" fmla="*/ 18 h 43"/>
                <a:gd name="T12" fmla="*/ 35 w 35"/>
                <a:gd name="T13" fmla="*/ 18 h 43"/>
                <a:gd name="T14" fmla="*/ 16 w 35"/>
                <a:gd name="T15" fmla="*/ 3 h 43"/>
                <a:gd name="T16" fmla="*/ 6 w 35"/>
                <a:gd name="T17" fmla="*/ 0 h 43"/>
                <a:gd name="T18" fmla="*/ 4 w 35"/>
                <a:gd name="T19" fmla="*/ 6 h 43"/>
                <a:gd name="T20" fmla="*/ 2 w 35"/>
                <a:gd name="T21"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3">
                  <a:moveTo>
                    <a:pt x="2" y="19"/>
                  </a:moveTo>
                  <a:cubicBezTo>
                    <a:pt x="4" y="24"/>
                    <a:pt x="4" y="32"/>
                    <a:pt x="3" y="34"/>
                  </a:cubicBezTo>
                  <a:cubicBezTo>
                    <a:pt x="3" y="35"/>
                    <a:pt x="1" y="37"/>
                    <a:pt x="0" y="39"/>
                  </a:cubicBezTo>
                  <a:cubicBezTo>
                    <a:pt x="2" y="41"/>
                    <a:pt x="5" y="43"/>
                    <a:pt x="10" y="41"/>
                  </a:cubicBezTo>
                  <a:cubicBezTo>
                    <a:pt x="16" y="39"/>
                    <a:pt x="19" y="43"/>
                    <a:pt x="22" y="36"/>
                  </a:cubicBezTo>
                  <a:cubicBezTo>
                    <a:pt x="24" y="30"/>
                    <a:pt x="30" y="23"/>
                    <a:pt x="35" y="18"/>
                  </a:cubicBezTo>
                  <a:cubicBezTo>
                    <a:pt x="35" y="18"/>
                    <a:pt x="35" y="18"/>
                    <a:pt x="35" y="18"/>
                  </a:cubicBezTo>
                  <a:cubicBezTo>
                    <a:pt x="30" y="16"/>
                    <a:pt x="23" y="4"/>
                    <a:pt x="16" y="3"/>
                  </a:cubicBezTo>
                  <a:cubicBezTo>
                    <a:pt x="12" y="2"/>
                    <a:pt x="9" y="1"/>
                    <a:pt x="6" y="0"/>
                  </a:cubicBezTo>
                  <a:cubicBezTo>
                    <a:pt x="5" y="3"/>
                    <a:pt x="4" y="5"/>
                    <a:pt x="4" y="6"/>
                  </a:cubicBezTo>
                  <a:cubicBezTo>
                    <a:pt x="1" y="8"/>
                    <a:pt x="0" y="14"/>
                    <a:pt x="2" y="1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6" name="Freeform 120">
              <a:extLst>
                <a:ext uri="{FF2B5EF4-FFF2-40B4-BE49-F238E27FC236}">
                  <a16:creationId xmlns="" xmlns:a16="http://schemas.microsoft.com/office/drawing/2014/main" id="{E18731A8-5246-44E6-A73E-C6B8EEDE8A7C}"/>
                </a:ext>
              </a:extLst>
            </p:cNvPr>
            <p:cNvSpPr>
              <a:spLocks/>
            </p:cNvSpPr>
            <p:nvPr/>
          </p:nvSpPr>
          <p:spPr bwMode="auto">
            <a:xfrm>
              <a:off x="2193925" y="2659063"/>
              <a:ext cx="252413" cy="90488"/>
            </a:xfrm>
            <a:custGeom>
              <a:avLst/>
              <a:gdLst>
                <a:gd name="T0" fmla="*/ 96 w 119"/>
                <a:gd name="T1" fmla="*/ 27 h 43"/>
                <a:gd name="T2" fmla="*/ 42 w 119"/>
                <a:gd name="T3" fmla="*/ 5 h 43"/>
                <a:gd name="T4" fmla="*/ 2 w 119"/>
                <a:gd name="T5" fmla="*/ 19 h 43"/>
                <a:gd name="T6" fmla="*/ 21 w 119"/>
                <a:gd name="T7" fmla="*/ 10 h 43"/>
                <a:gd name="T8" fmla="*/ 32 w 119"/>
                <a:gd name="T9" fmla="*/ 15 h 43"/>
                <a:gd name="T10" fmla="*/ 51 w 119"/>
                <a:gd name="T11" fmla="*/ 19 h 43"/>
                <a:gd name="T12" fmla="*/ 75 w 119"/>
                <a:gd name="T13" fmla="*/ 32 h 43"/>
                <a:gd name="T14" fmla="*/ 81 w 119"/>
                <a:gd name="T15" fmla="*/ 41 h 43"/>
                <a:gd name="T16" fmla="*/ 117 w 119"/>
                <a:gd name="T17" fmla="*/ 40 h 43"/>
                <a:gd name="T18" fmla="*/ 96 w 119"/>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43">
                  <a:moveTo>
                    <a:pt x="96" y="27"/>
                  </a:moveTo>
                  <a:cubicBezTo>
                    <a:pt x="89" y="27"/>
                    <a:pt x="64" y="10"/>
                    <a:pt x="42" y="5"/>
                  </a:cubicBezTo>
                  <a:cubicBezTo>
                    <a:pt x="19" y="0"/>
                    <a:pt x="0" y="17"/>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7" name="Freeform 121">
              <a:extLst>
                <a:ext uri="{FF2B5EF4-FFF2-40B4-BE49-F238E27FC236}">
                  <a16:creationId xmlns="" xmlns:a16="http://schemas.microsoft.com/office/drawing/2014/main" id="{27D51657-4A09-4D14-B1D0-019D92B0644B}"/>
                </a:ext>
              </a:extLst>
            </p:cNvPr>
            <p:cNvSpPr>
              <a:spLocks/>
            </p:cNvSpPr>
            <p:nvPr/>
          </p:nvSpPr>
          <p:spPr bwMode="auto">
            <a:xfrm>
              <a:off x="2338387" y="2781301"/>
              <a:ext cx="58738" cy="25400"/>
            </a:xfrm>
            <a:custGeom>
              <a:avLst/>
              <a:gdLst>
                <a:gd name="T0" fmla="*/ 3 w 28"/>
                <a:gd name="T1" fmla="*/ 4 h 12"/>
                <a:gd name="T2" fmla="*/ 26 w 28"/>
                <a:gd name="T3" fmla="*/ 8 h 12"/>
                <a:gd name="T4" fmla="*/ 3 w 28"/>
                <a:gd name="T5" fmla="*/ 4 h 12"/>
              </a:gdLst>
              <a:ahLst/>
              <a:cxnLst>
                <a:cxn ang="0">
                  <a:pos x="T0" y="T1"/>
                </a:cxn>
                <a:cxn ang="0">
                  <a:pos x="T2" y="T3"/>
                </a:cxn>
                <a:cxn ang="0">
                  <a:pos x="T4" y="T5"/>
                </a:cxn>
              </a:cxnLst>
              <a:rect l="0" t="0" r="r" b="b"/>
              <a:pathLst>
                <a:path w="28" h="12">
                  <a:moveTo>
                    <a:pt x="3" y="4"/>
                  </a:moveTo>
                  <a:cubicBezTo>
                    <a:pt x="5" y="7"/>
                    <a:pt x="24" y="12"/>
                    <a:pt x="26" y="8"/>
                  </a:cubicBezTo>
                  <a:cubicBezTo>
                    <a:pt x="28" y="3"/>
                    <a:pt x="0" y="0"/>
                    <a:pt x="3" y="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8" name="Freeform 122">
              <a:extLst>
                <a:ext uri="{FF2B5EF4-FFF2-40B4-BE49-F238E27FC236}">
                  <a16:creationId xmlns="" xmlns:a16="http://schemas.microsoft.com/office/drawing/2014/main" id="{41CD7120-3677-4AE0-8902-3EEC2AB93E45}"/>
                </a:ext>
              </a:extLst>
            </p:cNvPr>
            <p:cNvSpPr>
              <a:spLocks/>
            </p:cNvSpPr>
            <p:nvPr/>
          </p:nvSpPr>
          <p:spPr bwMode="auto">
            <a:xfrm>
              <a:off x="2606675" y="2776538"/>
              <a:ext cx="52388" cy="30163"/>
            </a:xfrm>
            <a:custGeom>
              <a:avLst/>
              <a:gdLst>
                <a:gd name="T0" fmla="*/ 4 w 25"/>
                <a:gd name="T1" fmla="*/ 7 h 14"/>
                <a:gd name="T2" fmla="*/ 23 w 25"/>
                <a:gd name="T3" fmla="*/ 7 h 14"/>
                <a:gd name="T4" fmla="*/ 4 w 25"/>
                <a:gd name="T5" fmla="*/ 7 h 14"/>
              </a:gdLst>
              <a:ahLst/>
              <a:cxnLst>
                <a:cxn ang="0">
                  <a:pos x="T0" y="T1"/>
                </a:cxn>
                <a:cxn ang="0">
                  <a:pos x="T2" y="T3"/>
                </a:cxn>
                <a:cxn ang="0">
                  <a:pos x="T4" y="T5"/>
                </a:cxn>
              </a:cxnLst>
              <a:rect l="0" t="0" r="r" b="b"/>
              <a:pathLst>
                <a:path w="25" h="14">
                  <a:moveTo>
                    <a:pt x="4" y="7"/>
                  </a:moveTo>
                  <a:cubicBezTo>
                    <a:pt x="9" y="14"/>
                    <a:pt x="22" y="10"/>
                    <a:pt x="23" y="7"/>
                  </a:cubicBezTo>
                  <a:cubicBezTo>
                    <a:pt x="25" y="2"/>
                    <a:pt x="0" y="0"/>
                    <a:pt x="4" y="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29" name="Freeform 123">
              <a:extLst>
                <a:ext uri="{FF2B5EF4-FFF2-40B4-BE49-F238E27FC236}">
                  <a16:creationId xmlns="" xmlns:a16="http://schemas.microsoft.com/office/drawing/2014/main" id="{9B6986B8-6B25-4F1F-A816-C0D92E07B182}"/>
                </a:ext>
              </a:extLst>
            </p:cNvPr>
            <p:cNvSpPr>
              <a:spLocks noEditPoints="1"/>
            </p:cNvSpPr>
            <p:nvPr/>
          </p:nvSpPr>
          <p:spPr bwMode="auto">
            <a:xfrm>
              <a:off x="2755900" y="4586288"/>
              <a:ext cx="85725" cy="38100"/>
            </a:xfrm>
            <a:custGeom>
              <a:avLst/>
              <a:gdLst>
                <a:gd name="T0" fmla="*/ 39 w 41"/>
                <a:gd name="T1" fmla="*/ 8 h 18"/>
                <a:gd name="T2" fmla="*/ 21 w 41"/>
                <a:gd name="T3" fmla="*/ 16 h 18"/>
                <a:gd name="T4" fmla="*/ 39 w 41"/>
                <a:gd name="T5" fmla="*/ 8 h 18"/>
                <a:gd name="T6" fmla="*/ 19 w 41"/>
                <a:gd name="T7" fmla="*/ 2 h 18"/>
                <a:gd name="T8" fmla="*/ 6 w 41"/>
                <a:gd name="T9" fmla="*/ 15 h 18"/>
                <a:gd name="T10" fmla="*/ 19 w 41"/>
                <a:gd name="T11" fmla="*/ 2 h 18"/>
              </a:gdLst>
              <a:ahLst/>
              <a:cxnLst>
                <a:cxn ang="0">
                  <a:pos x="T0" y="T1"/>
                </a:cxn>
                <a:cxn ang="0">
                  <a:pos x="T2" y="T3"/>
                </a:cxn>
                <a:cxn ang="0">
                  <a:pos x="T4" y="T5"/>
                </a:cxn>
                <a:cxn ang="0">
                  <a:pos x="T6" y="T7"/>
                </a:cxn>
                <a:cxn ang="0">
                  <a:pos x="T8" y="T9"/>
                </a:cxn>
                <a:cxn ang="0">
                  <a:pos x="T10" y="T11"/>
                </a:cxn>
              </a:cxnLst>
              <a:rect l="0" t="0" r="r" b="b"/>
              <a:pathLst>
                <a:path w="41" h="18">
                  <a:moveTo>
                    <a:pt x="39" y="8"/>
                  </a:moveTo>
                  <a:cubicBezTo>
                    <a:pt x="35" y="0"/>
                    <a:pt x="17" y="14"/>
                    <a:pt x="21" y="16"/>
                  </a:cubicBezTo>
                  <a:cubicBezTo>
                    <a:pt x="25" y="18"/>
                    <a:pt x="41" y="12"/>
                    <a:pt x="39" y="8"/>
                  </a:cubicBezTo>
                  <a:close/>
                  <a:moveTo>
                    <a:pt x="19" y="2"/>
                  </a:moveTo>
                  <a:cubicBezTo>
                    <a:pt x="13" y="1"/>
                    <a:pt x="0" y="13"/>
                    <a:pt x="6" y="15"/>
                  </a:cubicBezTo>
                  <a:cubicBezTo>
                    <a:pt x="12" y="18"/>
                    <a:pt x="24" y="3"/>
                    <a:pt x="19" y="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0" name="Freeform 124">
              <a:extLst>
                <a:ext uri="{FF2B5EF4-FFF2-40B4-BE49-F238E27FC236}">
                  <a16:creationId xmlns="" xmlns:a16="http://schemas.microsoft.com/office/drawing/2014/main" id="{984EAE88-4135-4DA8-A81E-0B2588D199DC}"/>
                </a:ext>
              </a:extLst>
            </p:cNvPr>
            <p:cNvSpPr>
              <a:spLocks noEditPoints="1"/>
            </p:cNvSpPr>
            <p:nvPr/>
          </p:nvSpPr>
          <p:spPr bwMode="auto">
            <a:xfrm>
              <a:off x="2022475" y="3198813"/>
              <a:ext cx="398463" cy="160338"/>
            </a:xfrm>
            <a:custGeom>
              <a:avLst/>
              <a:gdLst>
                <a:gd name="T0" fmla="*/ 183 w 188"/>
                <a:gd name="T1" fmla="*/ 20 h 76"/>
                <a:gd name="T2" fmla="*/ 175 w 188"/>
                <a:gd name="T3" fmla="*/ 13 h 76"/>
                <a:gd name="T4" fmla="*/ 166 w 188"/>
                <a:gd name="T5" fmla="*/ 13 h 76"/>
                <a:gd name="T6" fmla="*/ 159 w 188"/>
                <a:gd name="T7" fmla="*/ 8 h 76"/>
                <a:gd name="T8" fmla="*/ 145 w 188"/>
                <a:gd name="T9" fmla="*/ 0 h 76"/>
                <a:gd name="T10" fmla="*/ 145 w 188"/>
                <a:gd name="T11" fmla="*/ 2 h 76"/>
                <a:gd name="T12" fmla="*/ 137 w 188"/>
                <a:gd name="T13" fmla="*/ 6 h 76"/>
                <a:gd name="T14" fmla="*/ 134 w 188"/>
                <a:gd name="T15" fmla="*/ 14 h 76"/>
                <a:gd name="T16" fmla="*/ 129 w 188"/>
                <a:gd name="T17" fmla="*/ 21 h 76"/>
                <a:gd name="T18" fmla="*/ 126 w 188"/>
                <a:gd name="T19" fmla="*/ 27 h 76"/>
                <a:gd name="T20" fmla="*/ 123 w 188"/>
                <a:gd name="T21" fmla="*/ 35 h 76"/>
                <a:gd name="T22" fmla="*/ 122 w 188"/>
                <a:gd name="T23" fmla="*/ 42 h 76"/>
                <a:gd name="T24" fmla="*/ 129 w 188"/>
                <a:gd name="T25" fmla="*/ 48 h 76"/>
                <a:gd name="T26" fmla="*/ 134 w 188"/>
                <a:gd name="T27" fmla="*/ 49 h 76"/>
                <a:gd name="T28" fmla="*/ 129 w 188"/>
                <a:gd name="T29" fmla="*/ 56 h 76"/>
                <a:gd name="T30" fmla="*/ 128 w 188"/>
                <a:gd name="T31" fmla="*/ 56 h 76"/>
                <a:gd name="T32" fmla="*/ 131 w 188"/>
                <a:gd name="T33" fmla="*/ 62 h 76"/>
                <a:gd name="T34" fmla="*/ 131 w 188"/>
                <a:gd name="T35" fmla="*/ 68 h 76"/>
                <a:gd name="T36" fmla="*/ 139 w 188"/>
                <a:gd name="T37" fmla="*/ 70 h 76"/>
                <a:gd name="T38" fmla="*/ 147 w 188"/>
                <a:gd name="T39" fmla="*/ 70 h 76"/>
                <a:gd name="T40" fmla="*/ 157 w 188"/>
                <a:gd name="T41" fmla="*/ 52 h 76"/>
                <a:gd name="T42" fmla="*/ 180 w 188"/>
                <a:gd name="T43" fmla="*/ 40 h 76"/>
                <a:gd name="T44" fmla="*/ 186 w 188"/>
                <a:gd name="T45" fmla="*/ 28 h 76"/>
                <a:gd name="T46" fmla="*/ 183 w 188"/>
                <a:gd name="T47" fmla="*/ 20 h 76"/>
                <a:gd name="T48" fmla="*/ 5 w 188"/>
                <a:gd name="T49" fmla="*/ 16 h 76"/>
                <a:gd name="T50" fmla="*/ 12 w 188"/>
                <a:gd name="T51" fmla="*/ 28 h 76"/>
                <a:gd name="T52" fmla="*/ 5 w 188"/>
                <a:gd name="T53"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8" h="76">
                  <a:moveTo>
                    <a:pt x="183" y="20"/>
                  </a:moveTo>
                  <a:cubicBezTo>
                    <a:pt x="179" y="15"/>
                    <a:pt x="176" y="12"/>
                    <a:pt x="175" y="13"/>
                  </a:cubicBezTo>
                  <a:cubicBezTo>
                    <a:pt x="174" y="15"/>
                    <a:pt x="169" y="15"/>
                    <a:pt x="166" y="13"/>
                  </a:cubicBezTo>
                  <a:cubicBezTo>
                    <a:pt x="163" y="12"/>
                    <a:pt x="161" y="8"/>
                    <a:pt x="159" y="8"/>
                  </a:cubicBezTo>
                  <a:cubicBezTo>
                    <a:pt x="157" y="8"/>
                    <a:pt x="149" y="4"/>
                    <a:pt x="145" y="0"/>
                  </a:cubicBezTo>
                  <a:cubicBezTo>
                    <a:pt x="145" y="1"/>
                    <a:pt x="145" y="1"/>
                    <a:pt x="145" y="2"/>
                  </a:cubicBezTo>
                  <a:cubicBezTo>
                    <a:pt x="145" y="4"/>
                    <a:pt x="142" y="6"/>
                    <a:pt x="137" y="6"/>
                  </a:cubicBezTo>
                  <a:cubicBezTo>
                    <a:pt x="133" y="6"/>
                    <a:pt x="134" y="11"/>
                    <a:pt x="134" y="14"/>
                  </a:cubicBezTo>
                  <a:cubicBezTo>
                    <a:pt x="134" y="17"/>
                    <a:pt x="130" y="17"/>
                    <a:pt x="129" y="21"/>
                  </a:cubicBezTo>
                  <a:cubicBezTo>
                    <a:pt x="127" y="24"/>
                    <a:pt x="129" y="25"/>
                    <a:pt x="126" y="27"/>
                  </a:cubicBezTo>
                  <a:cubicBezTo>
                    <a:pt x="122" y="29"/>
                    <a:pt x="121" y="32"/>
                    <a:pt x="123" y="35"/>
                  </a:cubicBezTo>
                  <a:cubicBezTo>
                    <a:pt x="125" y="38"/>
                    <a:pt x="123" y="40"/>
                    <a:pt x="122" y="42"/>
                  </a:cubicBezTo>
                  <a:cubicBezTo>
                    <a:pt x="122" y="44"/>
                    <a:pt x="125" y="45"/>
                    <a:pt x="129" y="48"/>
                  </a:cubicBezTo>
                  <a:cubicBezTo>
                    <a:pt x="132" y="51"/>
                    <a:pt x="133" y="47"/>
                    <a:pt x="134" y="49"/>
                  </a:cubicBezTo>
                  <a:cubicBezTo>
                    <a:pt x="136" y="52"/>
                    <a:pt x="133" y="56"/>
                    <a:pt x="129" y="56"/>
                  </a:cubicBezTo>
                  <a:cubicBezTo>
                    <a:pt x="129" y="56"/>
                    <a:pt x="129" y="56"/>
                    <a:pt x="128" y="56"/>
                  </a:cubicBezTo>
                  <a:cubicBezTo>
                    <a:pt x="131" y="59"/>
                    <a:pt x="132" y="61"/>
                    <a:pt x="131" y="62"/>
                  </a:cubicBezTo>
                  <a:cubicBezTo>
                    <a:pt x="129" y="65"/>
                    <a:pt x="127" y="65"/>
                    <a:pt x="131" y="68"/>
                  </a:cubicBezTo>
                  <a:cubicBezTo>
                    <a:pt x="134" y="71"/>
                    <a:pt x="136" y="66"/>
                    <a:pt x="139" y="70"/>
                  </a:cubicBezTo>
                  <a:cubicBezTo>
                    <a:pt x="142" y="74"/>
                    <a:pt x="144" y="76"/>
                    <a:pt x="147" y="70"/>
                  </a:cubicBezTo>
                  <a:cubicBezTo>
                    <a:pt x="150" y="63"/>
                    <a:pt x="152" y="53"/>
                    <a:pt x="157" y="52"/>
                  </a:cubicBezTo>
                  <a:cubicBezTo>
                    <a:pt x="163" y="50"/>
                    <a:pt x="173" y="48"/>
                    <a:pt x="180" y="40"/>
                  </a:cubicBezTo>
                  <a:cubicBezTo>
                    <a:pt x="186" y="31"/>
                    <a:pt x="183" y="31"/>
                    <a:pt x="186" y="28"/>
                  </a:cubicBezTo>
                  <a:cubicBezTo>
                    <a:pt x="188" y="26"/>
                    <a:pt x="187" y="24"/>
                    <a:pt x="183" y="20"/>
                  </a:cubicBezTo>
                  <a:close/>
                  <a:moveTo>
                    <a:pt x="5" y="16"/>
                  </a:moveTo>
                  <a:cubicBezTo>
                    <a:pt x="0" y="24"/>
                    <a:pt x="10" y="31"/>
                    <a:pt x="12" y="28"/>
                  </a:cubicBezTo>
                  <a:cubicBezTo>
                    <a:pt x="14" y="24"/>
                    <a:pt x="10" y="9"/>
                    <a:pt x="5" y="1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1" name="Freeform 125">
              <a:extLst>
                <a:ext uri="{FF2B5EF4-FFF2-40B4-BE49-F238E27FC236}">
                  <a16:creationId xmlns="" xmlns:a16="http://schemas.microsoft.com/office/drawing/2014/main" id="{B83C621E-DC09-4FCB-B25D-7DA63AABAFF8}"/>
                </a:ext>
              </a:extLst>
            </p:cNvPr>
            <p:cNvSpPr>
              <a:spLocks noEditPoints="1"/>
            </p:cNvSpPr>
            <p:nvPr/>
          </p:nvSpPr>
          <p:spPr bwMode="auto">
            <a:xfrm>
              <a:off x="2481262" y="493713"/>
              <a:ext cx="1463675" cy="1093788"/>
            </a:xfrm>
            <a:custGeom>
              <a:avLst/>
              <a:gdLst>
                <a:gd name="T0" fmla="*/ 606 w 691"/>
                <a:gd name="T1" fmla="*/ 60 h 516"/>
                <a:gd name="T2" fmla="*/ 555 w 691"/>
                <a:gd name="T3" fmla="*/ 83 h 516"/>
                <a:gd name="T4" fmla="*/ 552 w 691"/>
                <a:gd name="T5" fmla="*/ 52 h 516"/>
                <a:gd name="T6" fmla="*/ 494 w 691"/>
                <a:gd name="T7" fmla="*/ 48 h 516"/>
                <a:gd name="T8" fmla="*/ 551 w 691"/>
                <a:gd name="T9" fmla="*/ 39 h 516"/>
                <a:gd name="T10" fmla="*/ 546 w 691"/>
                <a:gd name="T11" fmla="*/ 17 h 516"/>
                <a:gd name="T12" fmla="*/ 467 w 691"/>
                <a:gd name="T13" fmla="*/ 1 h 516"/>
                <a:gd name="T14" fmla="*/ 393 w 691"/>
                <a:gd name="T15" fmla="*/ 10 h 516"/>
                <a:gd name="T16" fmla="*/ 337 w 691"/>
                <a:gd name="T17" fmla="*/ 11 h 516"/>
                <a:gd name="T18" fmla="*/ 291 w 691"/>
                <a:gd name="T19" fmla="*/ 32 h 516"/>
                <a:gd name="T20" fmla="*/ 280 w 691"/>
                <a:gd name="T21" fmla="*/ 38 h 516"/>
                <a:gd name="T22" fmla="*/ 247 w 691"/>
                <a:gd name="T23" fmla="*/ 47 h 516"/>
                <a:gd name="T24" fmla="*/ 216 w 691"/>
                <a:gd name="T25" fmla="*/ 58 h 516"/>
                <a:gd name="T26" fmla="*/ 162 w 691"/>
                <a:gd name="T27" fmla="*/ 48 h 516"/>
                <a:gd name="T28" fmla="*/ 133 w 691"/>
                <a:gd name="T29" fmla="*/ 70 h 516"/>
                <a:gd name="T30" fmla="*/ 88 w 691"/>
                <a:gd name="T31" fmla="*/ 99 h 516"/>
                <a:gd name="T32" fmla="*/ 0 w 691"/>
                <a:gd name="T33" fmla="*/ 143 h 516"/>
                <a:gd name="T34" fmla="*/ 56 w 691"/>
                <a:gd name="T35" fmla="*/ 159 h 516"/>
                <a:gd name="T36" fmla="*/ 16 w 691"/>
                <a:gd name="T37" fmla="*/ 173 h 516"/>
                <a:gd name="T38" fmla="*/ 50 w 691"/>
                <a:gd name="T39" fmla="*/ 194 h 516"/>
                <a:gd name="T40" fmla="*/ 95 w 691"/>
                <a:gd name="T41" fmla="*/ 192 h 516"/>
                <a:gd name="T42" fmla="*/ 163 w 691"/>
                <a:gd name="T43" fmla="*/ 211 h 516"/>
                <a:gd name="T44" fmla="*/ 197 w 691"/>
                <a:gd name="T45" fmla="*/ 257 h 516"/>
                <a:gd name="T46" fmla="*/ 202 w 691"/>
                <a:gd name="T47" fmla="*/ 298 h 516"/>
                <a:gd name="T48" fmla="*/ 245 w 691"/>
                <a:gd name="T49" fmla="*/ 312 h 516"/>
                <a:gd name="T50" fmla="*/ 240 w 691"/>
                <a:gd name="T51" fmla="*/ 328 h 516"/>
                <a:gd name="T52" fmla="*/ 234 w 691"/>
                <a:gd name="T53" fmla="*/ 356 h 516"/>
                <a:gd name="T54" fmla="*/ 226 w 691"/>
                <a:gd name="T55" fmla="*/ 391 h 516"/>
                <a:gd name="T56" fmla="*/ 235 w 691"/>
                <a:gd name="T57" fmla="*/ 436 h 516"/>
                <a:gd name="T58" fmla="*/ 256 w 691"/>
                <a:gd name="T59" fmla="*/ 463 h 516"/>
                <a:gd name="T60" fmla="*/ 287 w 691"/>
                <a:gd name="T61" fmla="*/ 499 h 516"/>
                <a:gd name="T62" fmla="*/ 331 w 691"/>
                <a:gd name="T63" fmla="*/ 515 h 516"/>
                <a:gd name="T64" fmla="*/ 344 w 691"/>
                <a:gd name="T65" fmla="*/ 471 h 516"/>
                <a:gd name="T66" fmla="*/ 363 w 691"/>
                <a:gd name="T67" fmla="*/ 449 h 516"/>
                <a:gd name="T68" fmla="*/ 365 w 691"/>
                <a:gd name="T69" fmla="*/ 428 h 516"/>
                <a:gd name="T70" fmla="*/ 384 w 691"/>
                <a:gd name="T71" fmla="*/ 414 h 516"/>
                <a:gd name="T72" fmla="*/ 401 w 691"/>
                <a:gd name="T73" fmla="*/ 410 h 516"/>
                <a:gd name="T74" fmla="*/ 461 w 691"/>
                <a:gd name="T75" fmla="*/ 370 h 516"/>
                <a:gd name="T76" fmla="*/ 500 w 691"/>
                <a:gd name="T77" fmla="*/ 359 h 516"/>
                <a:gd name="T78" fmla="*/ 576 w 691"/>
                <a:gd name="T79" fmla="*/ 326 h 516"/>
                <a:gd name="T80" fmla="*/ 535 w 691"/>
                <a:gd name="T81" fmla="*/ 316 h 516"/>
                <a:gd name="T82" fmla="*/ 577 w 691"/>
                <a:gd name="T83" fmla="*/ 319 h 516"/>
                <a:gd name="T84" fmla="*/ 569 w 691"/>
                <a:gd name="T85" fmla="*/ 280 h 516"/>
                <a:gd name="T86" fmla="*/ 547 w 691"/>
                <a:gd name="T87" fmla="*/ 261 h 516"/>
                <a:gd name="T88" fmla="*/ 596 w 691"/>
                <a:gd name="T89" fmla="*/ 254 h 516"/>
                <a:gd name="T90" fmla="*/ 609 w 691"/>
                <a:gd name="T91" fmla="*/ 230 h 516"/>
                <a:gd name="T92" fmla="*/ 603 w 691"/>
                <a:gd name="T93" fmla="*/ 194 h 516"/>
                <a:gd name="T94" fmla="*/ 590 w 691"/>
                <a:gd name="T95" fmla="*/ 178 h 516"/>
                <a:gd name="T96" fmla="*/ 595 w 691"/>
                <a:gd name="T97" fmla="*/ 162 h 516"/>
                <a:gd name="T98" fmla="*/ 578 w 691"/>
                <a:gd name="T99" fmla="*/ 154 h 516"/>
                <a:gd name="T100" fmla="*/ 624 w 691"/>
                <a:gd name="T101" fmla="*/ 107 h 516"/>
                <a:gd name="T102" fmla="*/ 613 w 691"/>
                <a:gd name="T103" fmla="*/ 94 h 516"/>
                <a:gd name="T104" fmla="*/ 626 w 691"/>
                <a:gd name="T105" fmla="*/ 82 h 516"/>
                <a:gd name="T106" fmla="*/ 691 w 691"/>
                <a:gd name="T107" fmla="*/ 59 h 516"/>
                <a:gd name="T108" fmla="*/ 228 w 691"/>
                <a:gd name="T109" fmla="*/ 330 h 516"/>
                <a:gd name="T110" fmla="*/ 216 w 691"/>
                <a:gd name="T111" fmla="*/ 343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1" h="516">
                  <a:moveTo>
                    <a:pt x="652" y="48"/>
                  </a:moveTo>
                  <a:cubicBezTo>
                    <a:pt x="640" y="48"/>
                    <a:pt x="630" y="50"/>
                    <a:pt x="629" y="58"/>
                  </a:cubicBezTo>
                  <a:cubicBezTo>
                    <a:pt x="628" y="67"/>
                    <a:pt x="613" y="57"/>
                    <a:pt x="606" y="60"/>
                  </a:cubicBezTo>
                  <a:cubicBezTo>
                    <a:pt x="599" y="63"/>
                    <a:pt x="603" y="53"/>
                    <a:pt x="596" y="56"/>
                  </a:cubicBezTo>
                  <a:cubicBezTo>
                    <a:pt x="589" y="59"/>
                    <a:pt x="582" y="67"/>
                    <a:pt x="574" y="71"/>
                  </a:cubicBezTo>
                  <a:cubicBezTo>
                    <a:pt x="566" y="74"/>
                    <a:pt x="560" y="82"/>
                    <a:pt x="555" y="83"/>
                  </a:cubicBezTo>
                  <a:cubicBezTo>
                    <a:pt x="550" y="84"/>
                    <a:pt x="566" y="68"/>
                    <a:pt x="574" y="60"/>
                  </a:cubicBezTo>
                  <a:cubicBezTo>
                    <a:pt x="582" y="52"/>
                    <a:pt x="577" y="42"/>
                    <a:pt x="567" y="43"/>
                  </a:cubicBezTo>
                  <a:cubicBezTo>
                    <a:pt x="556" y="44"/>
                    <a:pt x="558" y="51"/>
                    <a:pt x="552" y="52"/>
                  </a:cubicBezTo>
                  <a:cubicBezTo>
                    <a:pt x="546" y="54"/>
                    <a:pt x="518" y="68"/>
                    <a:pt x="516" y="64"/>
                  </a:cubicBezTo>
                  <a:cubicBezTo>
                    <a:pt x="515" y="59"/>
                    <a:pt x="540" y="52"/>
                    <a:pt x="540" y="49"/>
                  </a:cubicBezTo>
                  <a:cubicBezTo>
                    <a:pt x="539" y="46"/>
                    <a:pt x="508" y="46"/>
                    <a:pt x="494" y="48"/>
                  </a:cubicBezTo>
                  <a:cubicBezTo>
                    <a:pt x="480" y="50"/>
                    <a:pt x="455" y="58"/>
                    <a:pt x="455" y="54"/>
                  </a:cubicBezTo>
                  <a:cubicBezTo>
                    <a:pt x="455" y="50"/>
                    <a:pt x="484" y="44"/>
                    <a:pt x="498" y="42"/>
                  </a:cubicBezTo>
                  <a:cubicBezTo>
                    <a:pt x="513" y="41"/>
                    <a:pt x="540" y="43"/>
                    <a:pt x="551" y="39"/>
                  </a:cubicBezTo>
                  <a:cubicBezTo>
                    <a:pt x="563" y="34"/>
                    <a:pt x="580" y="34"/>
                    <a:pt x="583" y="30"/>
                  </a:cubicBezTo>
                  <a:cubicBezTo>
                    <a:pt x="586" y="26"/>
                    <a:pt x="570" y="21"/>
                    <a:pt x="562" y="22"/>
                  </a:cubicBezTo>
                  <a:cubicBezTo>
                    <a:pt x="554" y="22"/>
                    <a:pt x="546" y="21"/>
                    <a:pt x="546" y="17"/>
                  </a:cubicBezTo>
                  <a:cubicBezTo>
                    <a:pt x="547" y="13"/>
                    <a:pt x="534" y="12"/>
                    <a:pt x="533" y="9"/>
                  </a:cubicBezTo>
                  <a:cubicBezTo>
                    <a:pt x="531" y="6"/>
                    <a:pt x="506" y="8"/>
                    <a:pt x="501" y="5"/>
                  </a:cubicBezTo>
                  <a:cubicBezTo>
                    <a:pt x="496" y="2"/>
                    <a:pt x="480" y="0"/>
                    <a:pt x="467" y="1"/>
                  </a:cubicBezTo>
                  <a:cubicBezTo>
                    <a:pt x="453" y="2"/>
                    <a:pt x="426" y="2"/>
                    <a:pt x="420" y="2"/>
                  </a:cubicBezTo>
                  <a:cubicBezTo>
                    <a:pt x="413" y="3"/>
                    <a:pt x="409" y="5"/>
                    <a:pt x="404" y="5"/>
                  </a:cubicBezTo>
                  <a:cubicBezTo>
                    <a:pt x="398" y="5"/>
                    <a:pt x="389" y="7"/>
                    <a:pt x="393" y="10"/>
                  </a:cubicBezTo>
                  <a:cubicBezTo>
                    <a:pt x="399" y="17"/>
                    <a:pt x="384" y="20"/>
                    <a:pt x="385" y="15"/>
                  </a:cubicBezTo>
                  <a:cubicBezTo>
                    <a:pt x="386" y="10"/>
                    <a:pt x="372" y="7"/>
                    <a:pt x="367" y="11"/>
                  </a:cubicBezTo>
                  <a:cubicBezTo>
                    <a:pt x="362" y="15"/>
                    <a:pt x="340" y="7"/>
                    <a:pt x="337" y="11"/>
                  </a:cubicBezTo>
                  <a:cubicBezTo>
                    <a:pt x="333" y="15"/>
                    <a:pt x="307" y="14"/>
                    <a:pt x="299" y="15"/>
                  </a:cubicBezTo>
                  <a:cubicBezTo>
                    <a:pt x="292" y="17"/>
                    <a:pt x="311" y="22"/>
                    <a:pt x="311" y="26"/>
                  </a:cubicBezTo>
                  <a:cubicBezTo>
                    <a:pt x="310" y="29"/>
                    <a:pt x="286" y="26"/>
                    <a:pt x="291" y="32"/>
                  </a:cubicBezTo>
                  <a:cubicBezTo>
                    <a:pt x="296" y="38"/>
                    <a:pt x="312" y="42"/>
                    <a:pt x="319" y="50"/>
                  </a:cubicBezTo>
                  <a:cubicBezTo>
                    <a:pt x="327" y="57"/>
                    <a:pt x="313" y="53"/>
                    <a:pt x="305" y="47"/>
                  </a:cubicBezTo>
                  <a:cubicBezTo>
                    <a:pt x="296" y="41"/>
                    <a:pt x="285" y="43"/>
                    <a:pt x="280" y="38"/>
                  </a:cubicBezTo>
                  <a:cubicBezTo>
                    <a:pt x="274" y="32"/>
                    <a:pt x="254" y="28"/>
                    <a:pt x="249" y="31"/>
                  </a:cubicBezTo>
                  <a:cubicBezTo>
                    <a:pt x="243" y="35"/>
                    <a:pt x="263" y="42"/>
                    <a:pt x="263" y="47"/>
                  </a:cubicBezTo>
                  <a:cubicBezTo>
                    <a:pt x="263" y="51"/>
                    <a:pt x="250" y="46"/>
                    <a:pt x="247" y="47"/>
                  </a:cubicBezTo>
                  <a:cubicBezTo>
                    <a:pt x="245" y="49"/>
                    <a:pt x="233" y="36"/>
                    <a:pt x="227" y="36"/>
                  </a:cubicBezTo>
                  <a:cubicBezTo>
                    <a:pt x="220" y="36"/>
                    <a:pt x="226" y="42"/>
                    <a:pt x="226" y="50"/>
                  </a:cubicBezTo>
                  <a:cubicBezTo>
                    <a:pt x="226" y="59"/>
                    <a:pt x="213" y="64"/>
                    <a:pt x="216" y="58"/>
                  </a:cubicBezTo>
                  <a:cubicBezTo>
                    <a:pt x="220" y="52"/>
                    <a:pt x="217" y="38"/>
                    <a:pt x="210" y="35"/>
                  </a:cubicBezTo>
                  <a:cubicBezTo>
                    <a:pt x="203" y="32"/>
                    <a:pt x="185" y="41"/>
                    <a:pt x="176" y="40"/>
                  </a:cubicBezTo>
                  <a:cubicBezTo>
                    <a:pt x="167" y="40"/>
                    <a:pt x="154" y="43"/>
                    <a:pt x="162" y="48"/>
                  </a:cubicBezTo>
                  <a:cubicBezTo>
                    <a:pt x="170" y="52"/>
                    <a:pt x="162" y="55"/>
                    <a:pt x="155" y="50"/>
                  </a:cubicBezTo>
                  <a:cubicBezTo>
                    <a:pt x="148" y="45"/>
                    <a:pt x="125" y="50"/>
                    <a:pt x="130" y="53"/>
                  </a:cubicBezTo>
                  <a:cubicBezTo>
                    <a:pt x="134" y="57"/>
                    <a:pt x="136" y="66"/>
                    <a:pt x="133" y="70"/>
                  </a:cubicBezTo>
                  <a:cubicBezTo>
                    <a:pt x="130" y="74"/>
                    <a:pt x="120" y="66"/>
                    <a:pt x="111" y="67"/>
                  </a:cubicBezTo>
                  <a:cubicBezTo>
                    <a:pt x="102" y="68"/>
                    <a:pt x="58" y="89"/>
                    <a:pt x="60" y="95"/>
                  </a:cubicBezTo>
                  <a:cubicBezTo>
                    <a:pt x="63" y="100"/>
                    <a:pt x="82" y="96"/>
                    <a:pt x="88" y="99"/>
                  </a:cubicBezTo>
                  <a:cubicBezTo>
                    <a:pt x="94" y="102"/>
                    <a:pt x="86" y="115"/>
                    <a:pt x="79" y="120"/>
                  </a:cubicBezTo>
                  <a:cubicBezTo>
                    <a:pt x="71" y="125"/>
                    <a:pt x="44" y="120"/>
                    <a:pt x="43" y="126"/>
                  </a:cubicBezTo>
                  <a:cubicBezTo>
                    <a:pt x="43" y="132"/>
                    <a:pt x="0" y="133"/>
                    <a:pt x="0" y="143"/>
                  </a:cubicBezTo>
                  <a:cubicBezTo>
                    <a:pt x="0" y="146"/>
                    <a:pt x="2" y="150"/>
                    <a:pt x="7" y="151"/>
                  </a:cubicBezTo>
                  <a:cubicBezTo>
                    <a:pt x="13" y="152"/>
                    <a:pt x="20" y="150"/>
                    <a:pt x="26" y="156"/>
                  </a:cubicBezTo>
                  <a:cubicBezTo>
                    <a:pt x="31" y="162"/>
                    <a:pt x="46" y="163"/>
                    <a:pt x="56" y="159"/>
                  </a:cubicBezTo>
                  <a:cubicBezTo>
                    <a:pt x="67" y="155"/>
                    <a:pt x="74" y="159"/>
                    <a:pt x="74" y="165"/>
                  </a:cubicBezTo>
                  <a:cubicBezTo>
                    <a:pt x="74" y="171"/>
                    <a:pt x="51" y="163"/>
                    <a:pt x="44" y="167"/>
                  </a:cubicBezTo>
                  <a:cubicBezTo>
                    <a:pt x="37" y="172"/>
                    <a:pt x="15" y="168"/>
                    <a:pt x="16" y="173"/>
                  </a:cubicBezTo>
                  <a:cubicBezTo>
                    <a:pt x="17" y="177"/>
                    <a:pt x="28" y="176"/>
                    <a:pt x="36" y="178"/>
                  </a:cubicBezTo>
                  <a:cubicBezTo>
                    <a:pt x="45" y="180"/>
                    <a:pt x="37" y="183"/>
                    <a:pt x="37" y="187"/>
                  </a:cubicBezTo>
                  <a:cubicBezTo>
                    <a:pt x="36" y="191"/>
                    <a:pt x="41" y="190"/>
                    <a:pt x="50" y="194"/>
                  </a:cubicBezTo>
                  <a:cubicBezTo>
                    <a:pt x="59" y="199"/>
                    <a:pt x="73" y="201"/>
                    <a:pt x="68" y="196"/>
                  </a:cubicBezTo>
                  <a:cubicBezTo>
                    <a:pt x="64" y="191"/>
                    <a:pt x="77" y="192"/>
                    <a:pt x="80" y="195"/>
                  </a:cubicBezTo>
                  <a:cubicBezTo>
                    <a:pt x="82" y="198"/>
                    <a:pt x="88" y="191"/>
                    <a:pt x="95" y="192"/>
                  </a:cubicBezTo>
                  <a:cubicBezTo>
                    <a:pt x="101" y="194"/>
                    <a:pt x="103" y="186"/>
                    <a:pt x="108" y="190"/>
                  </a:cubicBezTo>
                  <a:cubicBezTo>
                    <a:pt x="113" y="193"/>
                    <a:pt x="137" y="195"/>
                    <a:pt x="145" y="199"/>
                  </a:cubicBezTo>
                  <a:cubicBezTo>
                    <a:pt x="153" y="204"/>
                    <a:pt x="164" y="205"/>
                    <a:pt x="163" y="211"/>
                  </a:cubicBezTo>
                  <a:cubicBezTo>
                    <a:pt x="162" y="217"/>
                    <a:pt x="169" y="222"/>
                    <a:pt x="178" y="226"/>
                  </a:cubicBezTo>
                  <a:cubicBezTo>
                    <a:pt x="187" y="230"/>
                    <a:pt x="189" y="239"/>
                    <a:pt x="189" y="244"/>
                  </a:cubicBezTo>
                  <a:cubicBezTo>
                    <a:pt x="188" y="250"/>
                    <a:pt x="198" y="254"/>
                    <a:pt x="197" y="257"/>
                  </a:cubicBezTo>
                  <a:cubicBezTo>
                    <a:pt x="195" y="259"/>
                    <a:pt x="196" y="263"/>
                    <a:pt x="202" y="268"/>
                  </a:cubicBezTo>
                  <a:cubicBezTo>
                    <a:pt x="208" y="274"/>
                    <a:pt x="193" y="278"/>
                    <a:pt x="197" y="282"/>
                  </a:cubicBezTo>
                  <a:cubicBezTo>
                    <a:pt x="200" y="287"/>
                    <a:pt x="191" y="296"/>
                    <a:pt x="202" y="298"/>
                  </a:cubicBezTo>
                  <a:cubicBezTo>
                    <a:pt x="213" y="299"/>
                    <a:pt x="211" y="290"/>
                    <a:pt x="219" y="290"/>
                  </a:cubicBezTo>
                  <a:cubicBezTo>
                    <a:pt x="227" y="290"/>
                    <a:pt x="219" y="297"/>
                    <a:pt x="223" y="302"/>
                  </a:cubicBezTo>
                  <a:cubicBezTo>
                    <a:pt x="227" y="306"/>
                    <a:pt x="236" y="305"/>
                    <a:pt x="245" y="312"/>
                  </a:cubicBezTo>
                  <a:cubicBezTo>
                    <a:pt x="253" y="319"/>
                    <a:pt x="248" y="322"/>
                    <a:pt x="240" y="317"/>
                  </a:cubicBezTo>
                  <a:cubicBezTo>
                    <a:pt x="232" y="311"/>
                    <a:pt x="210" y="312"/>
                    <a:pt x="210" y="314"/>
                  </a:cubicBezTo>
                  <a:cubicBezTo>
                    <a:pt x="210" y="316"/>
                    <a:pt x="235" y="330"/>
                    <a:pt x="240" y="328"/>
                  </a:cubicBezTo>
                  <a:cubicBezTo>
                    <a:pt x="246" y="326"/>
                    <a:pt x="254" y="337"/>
                    <a:pt x="250" y="340"/>
                  </a:cubicBezTo>
                  <a:cubicBezTo>
                    <a:pt x="247" y="343"/>
                    <a:pt x="249" y="352"/>
                    <a:pt x="248" y="356"/>
                  </a:cubicBezTo>
                  <a:cubicBezTo>
                    <a:pt x="247" y="360"/>
                    <a:pt x="239" y="356"/>
                    <a:pt x="234" y="356"/>
                  </a:cubicBezTo>
                  <a:cubicBezTo>
                    <a:pt x="228" y="357"/>
                    <a:pt x="225" y="359"/>
                    <a:pt x="225" y="364"/>
                  </a:cubicBezTo>
                  <a:cubicBezTo>
                    <a:pt x="225" y="370"/>
                    <a:pt x="216" y="374"/>
                    <a:pt x="215" y="381"/>
                  </a:cubicBezTo>
                  <a:cubicBezTo>
                    <a:pt x="214" y="388"/>
                    <a:pt x="222" y="388"/>
                    <a:pt x="226" y="391"/>
                  </a:cubicBezTo>
                  <a:cubicBezTo>
                    <a:pt x="231" y="394"/>
                    <a:pt x="218" y="396"/>
                    <a:pt x="218" y="401"/>
                  </a:cubicBezTo>
                  <a:cubicBezTo>
                    <a:pt x="217" y="406"/>
                    <a:pt x="229" y="415"/>
                    <a:pt x="233" y="417"/>
                  </a:cubicBezTo>
                  <a:cubicBezTo>
                    <a:pt x="238" y="419"/>
                    <a:pt x="234" y="431"/>
                    <a:pt x="235" y="436"/>
                  </a:cubicBezTo>
                  <a:cubicBezTo>
                    <a:pt x="237" y="442"/>
                    <a:pt x="243" y="435"/>
                    <a:pt x="242" y="442"/>
                  </a:cubicBezTo>
                  <a:cubicBezTo>
                    <a:pt x="241" y="450"/>
                    <a:pt x="247" y="449"/>
                    <a:pt x="248" y="454"/>
                  </a:cubicBezTo>
                  <a:cubicBezTo>
                    <a:pt x="248" y="458"/>
                    <a:pt x="258" y="457"/>
                    <a:pt x="256" y="463"/>
                  </a:cubicBezTo>
                  <a:cubicBezTo>
                    <a:pt x="254" y="469"/>
                    <a:pt x="259" y="474"/>
                    <a:pt x="262" y="477"/>
                  </a:cubicBezTo>
                  <a:cubicBezTo>
                    <a:pt x="264" y="480"/>
                    <a:pt x="273" y="486"/>
                    <a:pt x="274" y="490"/>
                  </a:cubicBezTo>
                  <a:cubicBezTo>
                    <a:pt x="276" y="495"/>
                    <a:pt x="281" y="500"/>
                    <a:pt x="287" y="499"/>
                  </a:cubicBezTo>
                  <a:cubicBezTo>
                    <a:pt x="293" y="497"/>
                    <a:pt x="293" y="503"/>
                    <a:pt x="298" y="502"/>
                  </a:cubicBezTo>
                  <a:cubicBezTo>
                    <a:pt x="303" y="501"/>
                    <a:pt x="310" y="504"/>
                    <a:pt x="311" y="508"/>
                  </a:cubicBezTo>
                  <a:cubicBezTo>
                    <a:pt x="313" y="511"/>
                    <a:pt x="327" y="515"/>
                    <a:pt x="331" y="515"/>
                  </a:cubicBezTo>
                  <a:cubicBezTo>
                    <a:pt x="335" y="516"/>
                    <a:pt x="336" y="509"/>
                    <a:pt x="339" y="507"/>
                  </a:cubicBezTo>
                  <a:cubicBezTo>
                    <a:pt x="343" y="505"/>
                    <a:pt x="342" y="490"/>
                    <a:pt x="345" y="489"/>
                  </a:cubicBezTo>
                  <a:cubicBezTo>
                    <a:pt x="348" y="488"/>
                    <a:pt x="347" y="473"/>
                    <a:pt x="344" y="471"/>
                  </a:cubicBezTo>
                  <a:cubicBezTo>
                    <a:pt x="341" y="470"/>
                    <a:pt x="342" y="465"/>
                    <a:pt x="350" y="466"/>
                  </a:cubicBezTo>
                  <a:cubicBezTo>
                    <a:pt x="357" y="467"/>
                    <a:pt x="355" y="459"/>
                    <a:pt x="358" y="458"/>
                  </a:cubicBezTo>
                  <a:cubicBezTo>
                    <a:pt x="362" y="457"/>
                    <a:pt x="360" y="450"/>
                    <a:pt x="363" y="449"/>
                  </a:cubicBezTo>
                  <a:cubicBezTo>
                    <a:pt x="366" y="449"/>
                    <a:pt x="365" y="444"/>
                    <a:pt x="363" y="441"/>
                  </a:cubicBezTo>
                  <a:cubicBezTo>
                    <a:pt x="361" y="439"/>
                    <a:pt x="364" y="437"/>
                    <a:pt x="368" y="436"/>
                  </a:cubicBezTo>
                  <a:cubicBezTo>
                    <a:pt x="372" y="435"/>
                    <a:pt x="371" y="430"/>
                    <a:pt x="365" y="428"/>
                  </a:cubicBezTo>
                  <a:cubicBezTo>
                    <a:pt x="360" y="426"/>
                    <a:pt x="362" y="420"/>
                    <a:pt x="367" y="423"/>
                  </a:cubicBezTo>
                  <a:cubicBezTo>
                    <a:pt x="372" y="427"/>
                    <a:pt x="376" y="424"/>
                    <a:pt x="373" y="420"/>
                  </a:cubicBezTo>
                  <a:cubicBezTo>
                    <a:pt x="370" y="416"/>
                    <a:pt x="377" y="414"/>
                    <a:pt x="384" y="414"/>
                  </a:cubicBezTo>
                  <a:cubicBezTo>
                    <a:pt x="391" y="413"/>
                    <a:pt x="395" y="409"/>
                    <a:pt x="393" y="404"/>
                  </a:cubicBezTo>
                  <a:cubicBezTo>
                    <a:pt x="392" y="399"/>
                    <a:pt x="401" y="399"/>
                    <a:pt x="399" y="404"/>
                  </a:cubicBezTo>
                  <a:cubicBezTo>
                    <a:pt x="397" y="408"/>
                    <a:pt x="398" y="413"/>
                    <a:pt x="401" y="410"/>
                  </a:cubicBezTo>
                  <a:cubicBezTo>
                    <a:pt x="405" y="406"/>
                    <a:pt x="411" y="409"/>
                    <a:pt x="422" y="405"/>
                  </a:cubicBezTo>
                  <a:cubicBezTo>
                    <a:pt x="434" y="402"/>
                    <a:pt x="445" y="393"/>
                    <a:pt x="447" y="384"/>
                  </a:cubicBezTo>
                  <a:cubicBezTo>
                    <a:pt x="450" y="375"/>
                    <a:pt x="463" y="376"/>
                    <a:pt x="461" y="370"/>
                  </a:cubicBezTo>
                  <a:cubicBezTo>
                    <a:pt x="460" y="364"/>
                    <a:pt x="464" y="361"/>
                    <a:pt x="472" y="365"/>
                  </a:cubicBezTo>
                  <a:cubicBezTo>
                    <a:pt x="480" y="369"/>
                    <a:pt x="474" y="363"/>
                    <a:pt x="483" y="363"/>
                  </a:cubicBezTo>
                  <a:cubicBezTo>
                    <a:pt x="492" y="363"/>
                    <a:pt x="491" y="359"/>
                    <a:pt x="500" y="359"/>
                  </a:cubicBezTo>
                  <a:cubicBezTo>
                    <a:pt x="509" y="359"/>
                    <a:pt x="532" y="355"/>
                    <a:pt x="540" y="348"/>
                  </a:cubicBezTo>
                  <a:cubicBezTo>
                    <a:pt x="548" y="341"/>
                    <a:pt x="565" y="336"/>
                    <a:pt x="572" y="331"/>
                  </a:cubicBezTo>
                  <a:cubicBezTo>
                    <a:pt x="579" y="327"/>
                    <a:pt x="581" y="323"/>
                    <a:pt x="576" y="326"/>
                  </a:cubicBezTo>
                  <a:cubicBezTo>
                    <a:pt x="572" y="328"/>
                    <a:pt x="563" y="328"/>
                    <a:pt x="556" y="327"/>
                  </a:cubicBezTo>
                  <a:cubicBezTo>
                    <a:pt x="550" y="325"/>
                    <a:pt x="539" y="319"/>
                    <a:pt x="531" y="324"/>
                  </a:cubicBezTo>
                  <a:cubicBezTo>
                    <a:pt x="524" y="328"/>
                    <a:pt x="528" y="317"/>
                    <a:pt x="535" y="316"/>
                  </a:cubicBezTo>
                  <a:cubicBezTo>
                    <a:pt x="541" y="315"/>
                    <a:pt x="538" y="312"/>
                    <a:pt x="537" y="306"/>
                  </a:cubicBezTo>
                  <a:cubicBezTo>
                    <a:pt x="535" y="299"/>
                    <a:pt x="547" y="303"/>
                    <a:pt x="553" y="311"/>
                  </a:cubicBezTo>
                  <a:cubicBezTo>
                    <a:pt x="558" y="319"/>
                    <a:pt x="568" y="322"/>
                    <a:pt x="577" y="319"/>
                  </a:cubicBezTo>
                  <a:cubicBezTo>
                    <a:pt x="586" y="317"/>
                    <a:pt x="578" y="309"/>
                    <a:pt x="581" y="304"/>
                  </a:cubicBezTo>
                  <a:cubicBezTo>
                    <a:pt x="585" y="299"/>
                    <a:pt x="554" y="284"/>
                    <a:pt x="552" y="278"/>
                  </a:cubicBezTo>
                  <a:cubicBezTo>
                    <a:pt x="550" y="273"/>
                    <a:pt x="560" y="277"/>
                    <a:pt x="569" y="280"/>
                  </a:cubicBezTo>
                  <a:cubicBezTo>
                    <a:pt x="577" y="284"/>
                    <a:pt x="579" y="273"/>
                    <a:pt x="579" y="269"/>
                  </a:cubicBezTo>
                  <a:cubicBezTo>
                    <a:pt x="579" y="264"/>
                    <a:pt x="561" y="264"/>
                    <a:pt x="552" y="268"/>
                  </a:cubicBezTo>
                  <a:cubicBezTo>
                    <a:pt x="544" y="273"/>
                    <a:pt x="536" y="262"/>
                    <a:pt x="547" y="261"/>
                  </a:cubicBezTo>
                  <a:cubicBezTo>
                    <a:pt x="559" y="260"/>
                    <a:pt x="548" y="255"/>
                    <a:pt x="552" y="252"/>
                  </a:cubicBezTo>
                  <a:cubicBezTo>
                    <a:pt x="555" y="248"/>
                    <a:pt x="569" y="261"/>
                    <a:pt x="577" y="259"/>
                  </a:cubicBezTo>
                  <a:cubicBezTo>
                    <a:pt x="584" y="257"/>
                    <a:pt x="589" y="259"/>
                    <a:pt x="596" y="254"/>
                  </a:cubicBezTo>
                  <a:cubicBezTo>
                    <a:pt x="602" y="249"/>
                    <a:pt x="584" y="245"/>
                    <a:pt x="581" y="240"/>
                  </a:cubicBezTo>
                  <a:cubicBezTo>
                    <a:pt x="577" y="236"/>
                    <a:pt x="599" y="238"/>
                    <a:pt x="606" y="238"/>
                  </a:cubicBezTo>
                  <a:cubicBezTo>
                    <a:pt x="612" y="238"/>
                    <a:pt x="614" y="228"/>
                    <a:pt x="609" y="230"/>
                  </a:cubicBezTo>
                  <a:cubicBezTo>
                    <a:pt x="603" y="232"/>
                    <a:pt x="584" y="224"/>
                    <a:pt x="588" y="218"/>
                  </a:cubicBezTo>
                  <a:cubicBezTo>
                    <a:pt x="592" y="212"/>
                    <a:pt x="600" y="219"/>
                    <a:pt x="608" y="214"/>
                  </a:cubicBezTo>
                  <a:cubicBezTo>
                    <a:pt x="616" y="210"/>
                    <a:pt x="609" y="194"/>
                    <a:pt x="603" y="194"/>
                  </a:cubicBezTo>
                  <a:cubicBezTo>
                    <a:pt x="597" y="194"/>
                    <a:pt x="583" y="192"/>
                    <a:pt x="583" y="189"/>
                  </a:cubicBezTo>
                  <a:cubicBezTo>
                    <a:pt x="583" y="186"/>
                    <a:pt x="571" y="183"/>
                    <a:pt x="574" y="180"/>
                  </a:cubicBezTo>
                  <a:cubicBezTo>
                    <a:pt x="578" y="177"/>
                    <a:pt x="582" y="184"/>
                    <a:pt x="590" y="178"/>
                  </a:cubicBezTo>
                  <a:cubicBezTo>
                    <a:pt x="597" y="172"/>
                    <a:pt x="613" y="179"/>
                    <a:pt x="620" y="178"/>
                  </a:cubicBezTo>
                  <a:cubicBezTo>
                    <a:pt x="627" y="177"/>
                    <a:pt x="617" y="164"/>
                    <a:pt x="613" y="166"/>
                  </a:cubicBezTo>
                  <a:cubicBezTo>
                    <a:pt x="609" y="168"/>
                    <a:pt x="596" y="169"/>
                    <a:pt x="595" y="162"/>
                  </a:cubicBezTo>
                  <a:cubicBezTo>
                    <a:pt x="594" y="155"/>
                    <a:pt x="608" y="162"/>
                    <a:pt x="610" y="159"/>
                  </a:cubicBezTo>
                  <a:cubicBezTo>
                    <a:pt x="612" y="155"/>
                    <a:pt x="591" y="147"/>
                    <a:pt x="587" y="154"/>
                  </a:cubicBezTo>
                  <a:cubicBezTo>
                    <a:pt x="584" y="161"/>
                    <a:pt x="572" y="158"/>
                    <a:pt x="578" y="154"/>
                  </a:cubicBezTo>
                  <a:cubicBezTo>
                    <a:pt x="585" y="150"/>
                    <a:pt x="586" y="139"/>
                    <a:pt x="585" y="133"/>
                  </a:cubicBezTo>
                  <a:cubicBezTo>
                    <a:pt x="585" y="128"/>
                    <a:pt x="608" y="127"/>
                    <a:pt x="605" y="118"/>
                  </a:cubicBezTo>
                  <a:cubicBezTo>
                    <a:pt x="603" y="109"/>
                    <a:pt x="616" y="107"/>
                    <a:pt x="624" y="107"/>
                  </a:cubicBezTo>
                  <a:cubicBezTo>
                    <a:pt x="632" y="107"/>
                    <a:pt x="624" y="97"/>
                    <a:pt x="616" y="98"/>
                  </a:cubicBezTo>
                  <a:cubicBezTo>
                    <a:pt x="609" y="99"/>
                    <a:pt x="601" y="107"/>
                    <a:pt x="598" y="104"/>
                  </a:cubicBezTo>
                  <a:cubicBezTo>
                    <a:pt x="594" y="100"/>
                    <a:pt x="606" y="94"/>
                    <a:pt x="613" y="94"/>
                  </a:cubicBezTo>
                  <a:cubicBezTo>
                    <a:pt x="620" y="94"/>
                    <a:pt x="636" y="94"/>
                    <a:pt x="641" y="90"/>
                  </a:cubicBezTo>
                  <a:cubicBezTo>
                    <a:pt x="647" y="87"/>
                    <a:pt x="631" y="84"/>
                    <a:pt x="621" y="85"/>
                  </a:cubicBezTo>
                  <a:cubicBezTo>
                    <a:pt x="610" y="87"/>
                    <a:pt x="610" y="82"/>
                    <a:pt x="626" y="82"/>
                  </a:cubicBezTo>
                  <a:cubicBezTo>
                    <a:pt x="642" y="81"/>
                    <a:pt x="639" y="78"/>
                    <a:pt x="651" y="77"/>
                  </a:cubicBezTo>
                  <a:cubicBezTo>
                    <a:pt x="662" y="75"/>
                    <a:pt x="658" y="71"/>
                    <a:pt x="665" y="70"/>
                  </a:cubicBezTo>
                  <a:cubicBezTo>
                    <a:pt x="672" y="70"/>
                    <a:pt x="691" y="62"/>
                    <a:pt x="691" y="59"/>
                  </a:cubicBezTo>
                  <a:cubicBezTo>
                    <a:pt x="691" y="55"/>
                    <a:pt x="664" y="48"/>
                    <a:pt x="652" y="48"/>
                  </a:cubicBezTo>
                  <a:close/>
                  <a:moveTo>
                    <a:pt x="237" y="338"/>
                  </a:moveTo>
                  <a:cubicBezTo>
                    <a:pt x="237" y="333"/>
                    <a:pt x="231" y="336"/>
                    <a:pt x="228" y="330"/>
                  </a:cubicBezTo>
                  <a:cubicBezTo>
                    <a:pt x="224" y="323"/>
                    <a:pt x="207" y="321"/>
                    <a:pt x="206" y="326"/>
                  </a:cubicBezTo>
                  <a:cubicBezTo>
                    <a:pt x="205" y="328"/>
                    <a:pt x="200" y="331"/>
                    <a:pt x="204" y="335"/>
                  </a:cubicBezTo>
                  <a:cubicBezTo>
                    <a:pt x="208" y="340"/>
                    <a:pt x="211" y="338"/>
                    <a:pt x="216" y="343"/>
                  </a:cubicBezTo>
                  <a:cubicBezTo>
                    <a:pt x="221" y="347"/>
                    <a:pt x="236" y="343"/>
                    <a:pt x="237" y="33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2" name="Freeform 126">
              <a:extLst>
                <a:ext uri="{FF2B5EF4-FFF2-40B4-BE49-F238E27FC236}">
                  <a16:creationId xmlns="" xmlns:a16="http://schemas.microsoft.com/office/drawing/2014/main" id="{AAC893AF-0142-4F7D-95F5-4CCDB2C5FB92}"/>
                </a:ext>
              </a:extLst>
            </p:cNvPr>
            <p:cNvSpPr>
              <a:spLocks/>
            </p:cNvSpPr>
            <p:nvPr/>
          </p:nvSpPr>
          <p:spPr bwMode="auto">
            <a:xfrm>
              <a:off x="3317875" y="4681538"/>
              <a:ext cx="57150" cy="42863"/>
            </a:xfrm>
            <a:custGeom>
              <a:avLst/>
              <a:gdLst>
                <a:gd name="T0" fmla="*/ 0 w 27"/>
                <a:gd name="T1" fmla="*/ 2 h 20"/>
                <a:gd name="T2" fmla="*/ 10 w 27"/>
                <a:gd name="T3" fmla="*/ 9 h 20"/>
                <a:gd name="T4" fmla="*/ 23 w 27"/>
                <a:gd name="T5" fmla="*/ 13 h 20"/>
                <a:gd name="T6" fmla="*/ 0 w 27"/>
                <a:gd name="T7" fmla="*/ 2 h 20"/>
              </a:gdLst>
              <a:ahLst/>
              <a:cxnLst>
                <a:cxn ang="0">
                  <a:pos x="T0" y="T1"/>
                </a:cxn>
                <a:cxn ang="0">
                  <a:pos x="T2" y="T3"/>
                </a:cxn>
                <a:cxn ang="0">
                  <a:pos x="T4" y="T5"/>
                </a:cxn>
                <a:cxn ang="0">
                  <a:pos x="T6" y="T7"/>
                </a:cxn>
              </a:cxnLst>
              <a:rect l="0" t="0" r="r" b="b"/>
              <a:pathLst>
                <a:path w="27" h="20">
                  <a:moveTo>
                    <a:pt x="0" y="2"/>
                  </a:moveTo>
                  <a:cubicBezTo>
                    <a:pt x="1" y="7"/>
                    <a:pt x="6" y="5"/>
                    <a:pt x="10" y="9"/>
                  </a:cubicBezTo>
                  <a:cubicBezTo>
                    <a:pt x="14" y="13"/>
                    <a:pt x="18" y="20"/>
                    <a:pt x="23" y="13"/>
                  </a:cubicBezTo>
                  <a:cubicBezTo>
                    <a:pt x="27" y="6"/>
                    <a:pt x="0" y="0"/>
                    <a:pt x="0" y="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3" name="Freeform 127">
              <a:extLst>
                <a:ext uri="{FF2B5EF4-FFF2-40B4-BE49-F238E27FC236}">
                  <a16:creationId xmlns="" xmlns:a16="http://schemas.microsoft.com/office/drawing/2014/main" id="{53908D1C-2AF0-4617-A1F9-45CAE32A93BB}"/>
                </a:ext>
              </a:extLst>
            </p:cNvPr>
            <p:cNvSpPr>
              <a:spLocks noEditPoints="1"/>
            </p:cNvSpPr>
            <p:nvPr/>
          </p:nvSpPr>
          <p:spPr bwMode="auto">
            <a:xfrm>
              <a:off x="841375" y="512763"/>
              <a:ext cx="2127250" cy="1639888"/>
            </a:xfrm>
            <a:custGeom>
              <a:avLst/>
              <a:gdLst>
                <a:gd name="T0" fmla="*/ 205 w 1005"/>
                <a:gd name="T1" fmla="*/ 683 h 774"/>
                <a:gd name="T2" fmla="*/ 189 w 1005"/>
                <a:gd name="T3" fmla="*/ 227 h 774"/>
                <a:gd name="T4" fmla="*/ 387 w 1005"/>
                <a:gd name="T5" fmla="*/ 251 h 774"/>
                <a:gd name="T6" fmla="*/ 257 w 1005"/>
                <a:gd name="T7" fmla="*/ 269 h 774"/>
                <a:gd name="T8" fmla="*/ 386 w 1005"/>
                <a:gd name="T9" fmla="*/ 334 h 774"/>
                <a:gd name="T10" fmla="*/ 237 w 1005"/>
                <a:gd name="T11" fmla="*/ 194 h 774"/>
                <a:gd name="T12" fmla="*/ 208 w 1005"/>
                <a:gd name="T13" fmla="*/ 185 h 774"/>
                <a:gd name="T14" fmla="*/ 369 w 1005"/>
                <a:gd name="T15" fmla="*/ 213 h 774"/>
                <a:gd name="T16" fmla="*/ 297 w 1005"/>
                <a:gd name="T17" fmla="*/ 144 h 774"/>
                <a:gd name="T18" fmla="*/ 413 w 1005"/>
                <a:gd name="T19" fmla="*/ 119 h 774"/>
                <a:gd name="T20" fmla="*/ 416 w 1005"/>
                <a:gd name="T21" fmla="*/ 161 h 774"/>
                <a:gd name="T22" fmla="*/ 420 w 1005"/>
                <a:gd name="T23" fmla="*/ 185 h 774"/>
                <a:gd name="T24" fmla="*/ 543 w 1005"/>
                <a:gd name="T25" fmla="*/ 147 h 774"/>
                <a:gd name="T26" fmla="*/ 492 w 1005"/>
                <a:gd name="T27" fmla="*/ 232 h 774"/>
                <a:gd name="T28" fmla="*/ 687 w 1005"/>
                <a:gd name="T29" fmla="*/ 220 h 774"/>
                <a:gd name="T30" fmla="*/ 580 w 1005"/>
                <a:gd name="T31" fmla="*/ 151 h 774"/>
                <a:gd name="T32" fmla="*/ 598 w 1005"/>
                <a:gd name="T33" fmla="*/ 83 h 774"/>
                <a:gd name="T34" fmla="*/ 587 w 1005"/>
                <a:gd name="T35" fmla="*/ 66 h 774"/>
                <a:gd name="T36" fmla="*/ 634 w 1005"/>
                <a:gd name="T37" fmla="*/ 120 h 774"/>
                <a:gd name="T38" fmla="*/ 698 w 1005"/>
                <a:gd name="T39" fmla="*/ 180 h 774"/>
                <a:gd name="T40" fmla="*/ 795 w 1005"/>
                <a:gd name="T41" fmla="*/ 87 h 774"/>
                <a:gd name="T42" fmla="*/ 760 w 1005"/>
                <a:gd name="T43" fmla="*/ 9 h 774"/>
                <a:gd name="T44" fmla="*/ 569 w 1005"/>
                <a:gd name="T45" fmla="*/ 46 h 774"/>
                <a:gd name="T46" fmla="*/ 624 w 1005"/>
                <a:gd name="T47" fmla="*/ 440 h 774"/>
                <a:gd name="T48" fmla="*/ 827 w 1005"/>
                <a:gd name="T49" fmla="*/ 340 h 774"/>
                <a:gd name="T50" fmla="*/ 746 w 1005"/>
                <a:gd name="T51" fmla="*/ 272 h 774"/>
                <a:gd name="T52" fmla="*/ 624 w 1005"/>
                <a:gd name="T53" fmla="*/ 250 h 774"/>
                <a:gd name="T54" fmla="*/ 704 w 1005"/>
                <a:gd name="T55" fmla="*/ 309 h 774"/>
                <a:gd name="T56" fmla="*/ 736 w 1005"/>
                <a:gd name="T57" fmla="*/ 409 h 774"/>
                <a:gd name="T58" fmla="*/ 850 w 1005"/>
                <a:gd name="T59" fmla="*/ 419 h 774"/>
                <a:gd name="T60" fmla="*/ 682 w 1005"/>
                <a:gd name="T61" fmla="*/ 241 h 774"/>
                <a:gd name="T62" fmla="*/ 963 w 1005"/>
                <a:gd name="T63" fmla="*/ 642 h 774"/>
                <a:gd name="T64" fmla="*/ 110 w 1005"/>
                <a:gd name="T65" fmla="*/ 629 h 774"/>
                <a:gd name="T66" fmla="*/ 821 w 1005"/>
                <a:gd name="T67" fmla="*/ 687 h 774"/>
                <a:gd name="T68" fmla="*/ 963 w 1005"/>
                <a:gd name="T69" fmla="*/ 609 h 774"/>
                <a:gd name="T70" fmla="*/ 895 w 1005"/>
                <a:gd name="T71" fmla="*/ 560 h 774"/>
                <a:gd name="T72" fmla="*/ 844 w 1005"/>
                <a:gd name="T73" fmla="*/ 528 h 774"/>
                <a:gd name="T74" fmla="*/ 763 w 1005"/>
                <a:gd name="T75" fmla="*/ 463 h 774"/>
                <a:gd name="T76" fmla="*/ 727 w 1005"/>
                <a:gd name="T77" fmla="*/ 543 h 774"/>
                <a:gd name="T78" fmla="*/ 666 w 1005"/>
                <a:gd name="T79" fmla="*/ 618 h 774"/>
                <a:gd name="T80" fmla="*/ 538 w 1005"/>
                <a:gd name="T81" fmla="*/ 526 h 774"/>
                <a:gd name="T82" fmla="*/ 579 w 1005"/>
                <a:gd name="T83" fmla="*/ 431 h 774"/>
                <a:gd name="T84" fmla="*/ 649 w 1005"/>
                <a:gd name="T85" fmla="*/ 387 h 774"/>
                <a:gd name="T86" fmla="*/ 636 w 1005"/>
                <a:gd name="T87" fmla="*/ 340 h 774"/>
                <a:gd name="T88" fmla="*/ 580 w 1005"/>
                <a:gd name="T89" fmla="*/ 344 h 774"/>
                <a:gd name="T90" fmla="*/ 537 w 1005"/>
                <a:gd name="T91" fmla="*/ 271 h 774"/>
                <a:gd name="T92" fmla="*/ 518 w 1005"/>
                <a:gd name="T93" fmla="*/ 292 h 774"/>
                <a:gd name="T94" fmla="*/ 508 w 1005"/>
                <a:gd name="T95" fmla="*/ 364 h 774"/>
                <a:gd name="T96" fmla="*/ 492 w 1005"/>
                <a:gd name="T97" fmla="*/ 349 h 774"/>
                <a:gd name="T98" fmla="*/ 399 w 1005"/>
                <a:gd name="T99" fmla="*/ 348 h 774"/>
                <a:gd name="T100" fmla="*/ 268 w 1005"/>
                <a:gd name="T101" fmla="*/ 340 h 774"/>
                <a:gd name="T102" fmla="*/ 97 w 1005"/>
                <a:gd name="T103" fmla="*/ 341 h 774"/>
                <a:gd name="T104" fmla="*/ 47 w 1005"/>
                <a:gd name="T105" fmla="*/ 341 h 774"/>
                <a:gd name="T106" fmla="*/ 127 w 1005"/>
                <a:gd name="T107" fmla="*/ 588 h 774"/>
                <a:gd name="T108" fmla="*/ 182 w 1005"/>
                <a:gd name="T109" fmla="*/ 658 h 774"/>
                <a:gd name="T110" fmla="*/ 623 w 1005"/>
                <a:gd name="T111" fmla="*/ 689 h 774"/>
                <a:gd name="T112" fmla="*/ 701 w 1005"/>
                <a:gd name="T113" fmla="*/ 766 h 774"/>
                <a:gd name="T114" fmla="*/ 866 w 1005"/>
                <a:gd name="T115" fmla="*/ 722 h 774"/>
                <a:gd name="T116" fmla="*/ 243 w 1005"/>
                <a:gd name="T117" fmla="*/ 407 h 774"/>
                <a:gd name="T118" fmla="*/ 241 w 1005"/>
                <a:gd name="T119" fmla="*/ 392 h 774"/>
                <a:gd name="T120" fmla="*/ 503 w 1005"/>
                <a:gd name="T121" fmla="*/ 65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5" h="774">
                  <a:moveTo>
                    <a:pt x="198" y="679"/>
                  </a:moveTo>
                  <a:cubicBezTo>
                    <a:pt x="195" y="675"/>
                    <a:pt x="187" y="676"/>
                    <a:pt x="185" y="673"/>
                  </a:cubicBezTo>
                  <a:cubicBezTo>
                    <a:pt x="184" y="669"/>
                    <a:pt x="176" y="658"/>
                    <a:pt x="172" y="658"/>
                  </a:cubicBezTo>
                  <a:cubicBezTo>
                    <a:pt x="168" y="658"/>
                    <a:pt x="162" y="658"/>
                    <a:pt x="157" y="655"/>
                  </a:cubicBezTo>
                  <a:cubicBezTo>
                    <a:pt x="152" y="651"/>
                    <a:pt x="149" y="651"/>
                    <a:pt x="146" y="653"/>
                  </a:cubicBezTo>
                  <a:cubicBezTo>
                    <a:pt x="142" y="655"/>
                    <a:pt x="149" y="656"/>
                    <a:pt x="149" y="658"/>
                  </a:cubicBezTo>
                  <a:cubicBezTo>
                    <a:pt x="149" y="661"/>
                    <a:pt x="151" y="662"/>
                    <a:pt x="154" y="662"/>
                  </a:cubicBezTo>
                  <a:cubicBezTo>
                    <a:pt x="157" y="661"/>
                    <a:pt x="159" y="667"/>
                    <a:pt x="162" y="668"/>
                  </a:cubicBezTo>
                  <a:cubicBezTo>
                    <a:pt x="165" y="668"/>
                    <a:pt x="166" y="673"/>
                    <a:pt x="170" y="673"/>
                  </a:cubicBezTo>
                  <a:cubicBezTo>
                    <a:pt x="173" y="673"/>
                    <a:pt x="174" y="677"/>
                    <a:pt x="176" y="679"/>
                  </a:cubicBezTo>
                  <a:cubicBezTo>
                    <a:pt x="177" y="681"/>
                    <a:pt x="181" y="679"/>
                    <a:pt x="181" y="681"/>
                  </a:cubicBezTo>
                  <a:cubicBezTo>
                    <a:pt x="181" y="683"/>
                    <a:pt x="185" y="685"/>
                    <a:pt x="186" y="688"/>
                  </a:cubicBezTo>
                  <a:cubicBezTo>
                    <a:pt x="193" y="689"/>
                    <a:pt x="199" y="689"/>
                    <a:pt x="204" y="688"/>
                  </a:cubicBezTo>
                  <a:cubicBezTo>
                    <a:pt x="204" y="686"/>
                    <a:pt x="205" y="685"/>
                    <a:pt x="205" y="683"/>
                  </a:cubicBezTo>
                  <a:cubicBezTo>
                    <a:pt x="207" y="680"/>
                    <a:pt x="202" y="682"/>
                    <a:pt x="198" y="679"/>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1"/>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6"/>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7"/>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4"/>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4"/>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2"/>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9"/>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7"/>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1"/>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2"/>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4"/>
                    <a:pt x="996" y="690"/>
                  </a:cubicBezTo>
                  <a:cubicBezTo>
                    <a:pt x="1000" y="687"/>
                    <a:pt x="995" y="686"/>
                    <a:pt x="991" y="688"/>
                  </a:cubicBezTo>
                  <a:cubicBezTo>
                    <a:pt x="987" y="690"/>
                    <a:pt x="988" y="679"/>
                    <a:pt x="992" y="677"/>
                  </a:cubicBezTo>
                  <a:cubicBezTo>
                    <a:pt x="996" y="675"/>
                    <a:pt x="983" y="671"/>
                    <a:pt x="983" y="674"/>
                  </a:cubicBezTo>
                  <a:cubicBezTo>
                    <a:pt x="983" y="678"/>
                    <a:pt x="974" y="676"/>
                    <a:pt x="973" y="672"/>
                  </a:cubicBezTo>
                  <a:cubicBezTo>
                    <a:pt x="972" y="669"/>
                    <a:pt x="966" y="668"/>
                    <a:pt x="968" y="666"/>
                  </a:cubicBezTo>
                  <a:cubicBezTo>
                    <a:pt x="970" y="663"/>
                    <a:pt x="960" y="662"/>
                    <a:pt x="959" y="666"/>
                  </a:cubicBezTo>
                  <a:cubicBezTo>
                    <a:pt x="958" y="670"/>
                    <a:pt x="955" y="663"/>
                    <a:pt x="960" y="658"/>
                  </a:cubicBezTo>
                  <a:cubicBezTo>
                    <a:pt x="965" y="653"/>
                    <a:pt x="964" y="648"/>
                    <a:pt x="968" y="645"/>
                  </a:cubicBezTo>
                  <a:cubicBezTo>
                    <a:pt x="973" y="643"/>
                    <a:pt x="968" y="640"/>
                    <a:pt x="963" y="642"/>
                  </a:cubicBezTo>
                  <a:cubicBezTo>
                    <a:pt x="958" y="644"/>
                    <a:pt x="945" y="662"/>
                    <a:pt x="945" y="667"/>
                  </a:cubicBezTo>
                  <a:cubicBezTo>
                    <a:pt x="945" y="672"/>
                    <a:pt x="944" y="678"/>
                    <a:pt x="940" y="678"/>
                  </a:cubicBezTo>
                  <a:cubicBezTo>
                    <a:pt x="935" y="677"/>
                    <a:pt x="930" y="682"/>
                    <a:pt x="933" y="684"/>
                  </a:cubicBezTo>
                  <a:cubicBezTo>
                    <a:pt x="937" y="687"/>
                    <a:pt x="924" y="695"/>
                    <a:pt x="930" y="698"/>
                  </a:cubicBezTo>
                  <a:cubicBezTo>
                    <a:pt x="934" y="700"/>
                    <a:pt x="941" y="697"/>
                    <a:pt x="947" y="698"/>
                  </a:cubicBezTo>
                  <a:cubicBezTo>
                    <a:pt x="953" y="698"/>
                    <a:pt x="958" y="699"/>
                    <a:pt x="963" y="695"/>
                  </a:cubicBezTo>
                  <a:cubicBezTo>
                    <a:pt x="968" y="691"/>
                    <a:pt x="968" y="698"/>
                    <a:pt x="974" y="698"/>
                  </a:cubicBezTo>
                  <a:cubicBezTo>
                    <a:pt x="979" y="697"/>
                    <a:pt x="971" y="702"/>
                    <a:pt x="971" y="706"/>
                  </a:cubicBezTo>
                  <a:cubicBezTo>
                    <a:pt x="971" y="709"/>
                    <a:pt x="977" y="704"/>
                    <a:pt x="981" y="702"/>
                  </a:cubicBezTo>
                  <a:cubicBezTo>
                    <a:pt x="985" y="700"/>
                    <a:pt x="990" y="702"/>
                    <a:pt x="988" y="705"/>
                  </a:cubicBezTo>
                  <a:cubicBezTo>
                    <a:pt x="986" y="708"/>
                    <a:pt x="999" y="712"/>
                    <a:pt x="1002" y="706"/>
                  </a:cubicBezTo>
                  <a:cubicBezTo>
                    <a:pt x="1005" y="701"/>
                    <a:pt x="999" y="693"/>
                    <a:pt x="997" y="696"/>
                  </a:cubicBezTo>
                  <a:close/>
                  <a:moveTo>
                    <a:pt x="93" y="604"/>
                  </a:moveTo>
                  <a:cubicBezTo>
                    <a:pt x="84" y="609"/>
                    <a:pt x="106" y="632"/>
                    <a:pt x="110" y="629"/>
                  </a:cubicBezTo>
                  <a:cubicBezTo>
                    <a:pt x="113" y="627"/>
                    <a:pt x="105" y="618"/>
                    <a:pt x="105" y="612"/>
                  </a:cubicBezTo>
                  <a:cubicBezTo>
                    <a:pt x="105" y="606"/>
                    <a:pt x="102" y="600"/>
                    <a:pt x="93" y="604"/>
                  </a:cubicBezTo>
                  <a:close/>
                  <a:moveTo>
                    <a:pt x="917" y="718"/>
                  </a:moveTo>
                  <a:cubicBezTo>
                    <a:pt x="913" y="719"/>
                    <a:pt x="916" y="713"/>
                    <a:pt x="917" y="711"/>
                  </a:cubicBezTo>
                  <a:cubicBezTo>
                    <a:pt x="917" y="708"/>
                    <a:pt x="909" y="712"/>
                    <a:pt x="909" y="715"/>
                  </a:cubicBezTo>
                  <a:cubicBezTo>
                    <a:pt x="909" y="718"/>
                    <a:pt x="903" y="720"/>
                    <a:pt x="903" y="722"/>
                  </a:cubicBezTo>
                  <a:cubicBezTo>
                    <a:pt x="903" y="728"/>
                    <a:pt x="902" y="724"/>
                    <a:pt x="898" y="726"/>
                  </a:cubicBezTo>
                  <a:cubicBezTo>
                    <a:pt x="894" y="728"/>
                    <a:pt x="879" y="726"/>
                    <a:pt x="878" y="723"/>
                  </a:cubicBezTo>
                  <a:cubicBezTo>
                    <a:pt x="878" y="719"/>
                    <a:pt x="867" y="718"/>
                    <a:pt x="866" y="713"/>
                  </a:cubicBezTo>
                  <a:cubicBezTo>
                    <a:pt x="866" y="708"/>
                    <a:pt x="860" y="707"/>
                    <a:pt x="865" y="701"/>
                  </a:cubicBezTo>
                  <a:cubicBezTo>
                    <a:pt x="869" y="696"/>
                    <a:pt x="864" y="694"/>
                    <a:pt x="860" y="698"/>
                  </a:cubicBezTo>
                  <a:cubicBezTo>
                    <a:pt x="855" y="702"/>
                    <a:pt x="853" y="695"/>
                    <a:pt x="859" y="693"/>
                  </a:cubicBezTo>
                  <a:cubicBezTo>
                    <a:pt x="864" y="691"/>
                    <a:pt x="875" y="689"/>
                    <a:pt x="870" y="679"/>
                  </a:cubicBezTo>
                  <a:cubicBezTo>
                    <a:pt x="864" y="669"/>
                    <a:pt x="830" y="682"/>
                    <a:pt x="821" y="687"/>
                  </a:cubicBezTo>
                  <a:cubicBezTo>
                    <a:pt x="812" y="692"/>
                    <a:pt x="801" y="708"/>
                    <a:pt x="796" y="708"/>
                  </a:cubicBezTo>
                  <a:cubicBezTo>
                    <a:pt x="792" y="708"/>
                    <a:pt x="805" y="699"/>
                    <a:pt x="807" y="696"/>
                  </a:cubicBezTo>
                  <a:cubicBezTo>
                    <a:pt x="809" y="693"/>
                    <a:pt x="806" y="689"/>
                    <a:pt x="809" y="691"/>
                  </a:cubicBezTo>
                  <a:cubicBezTo>
                    <a:pt x="812" y="692"/>
                    <a:pt x="819" y="680"/>
                    <a:pt x="825" y="676"/>
                  </a:cubicBezTo>
                  <a:cubicBezTo>
                    <a:pt x="830" y="672"/>
                    <a:pt x="836" y="676"/>
                    <a:pt x="836" y="672"/>
                  </a:cubicBezTo>
                  <a:cubicBezTo>
                    <a:pt x="837" y="669"/>
                    <a:pt x="840" y="667"/>
                    <a:pt x="845" y="662"/>
                  </a:cubicBezTo>
                  <a:cubicBezTo>
                    <a:pt x="850" y="658"/>
                    <a:pt x="909" y="659"/>
                    <a:pt x="915" y="659"/>
                  </a:cubicBezTo>
                  <a:cubicBezTo>
                    <a:pt x="921" y="659"/>
                    <a:pt x="932" y="651"/>
                    <a:pt x="935" y="646"/>
                  </a:cubicBezTo>
                  <a:cubicBezTo>
                    <a:pt x="939" y="641"/>
                    <a:pt x="943" y="641"/>
                    <a:pt x="951" y="642"/>
                  </a:cubicBezTo>
                  <a:cubicBezTo>
                    <a:pt x="959" y="642"/>
                    <a:pt x="963" y="635"/>
                    <a:pt x="967" y="632"/>
                  </a:cubicBezTo>
                  <a:cubicBezTo>
                    <a:pt x="971" y="630"/>
                    <a:pt x="969" y="628"/>
                    <a:pt x="966" y="628"/>
                  </a:cubicBezTo>
                  <a:cubicBezTo>
                    <a:pt x="962" y="627"/>
                    <a:pt x="959" y="625"/>
                    <a:pt x="962" y="624"/>
                  </a:cubicBezTo>
                  <a:cubicBezTo>
                    <a:pt x="966" y="624"/>
                    <a:pt x="968" y="622"/>
                    <a:pt x="969" y="618"/>
                  </a:cubicBezTo>
                  <a:cubicBezTo>
                    <a:pt x="971" y="613"/>
                    <a:pt x="968" y="615"/>
                    <a:pt x="963" y="609"/>
                  </a:cubicBezTo>
                  <a:cubicBezTo>
                    <a:pt x="958" y="603"/>
                    <a:pt x="956" y="611"/>
                    <a:pt x="951" y="610"/>
                  </a:cubicBezTo>
                  <a:cubicBezTo>
                    <a:pt x="946" y="610"/>
                    <a:pt x="954" y="604"/>
                    <a:pt x="950" y="601"/>
                  </a:cubicBezTo>
                  <a:cubicBezTo>
                    <a:pt x="946" y="599"/>
                    <a:pt x="939" y="601"/>
                    <a:pt x="933" y="606"/>
                  </a:cubicBezTo>
                  <a:cubicBezTo>
                    <a:pt x="927" y="611"/>
                    <a:pt x="927" y="605"/>
                    <a:pt x="922" y="610"/>
                  </a:cubicBezTo>
                  <a:cubicBezTo>
                    <a:pt x="917" y="615"/>
                    <a:pt x="917" y="608"/>
                    <a:pt x="919" y="606"/>
                  </a:cubicBezTo>
                  <a:cubicBezTo>
                    <a:pt x="922" y="604"/>
                    <a:pt x="924" y="606"/>
                    <a:pt x="926" y="603"/>
                  </a:cubicBezTo>
                  <a:cubicBezTo>
                    <a:pt x="928" y="600"/>
                    <a:pt x="930" y="603"/>
                    <a:pt x="936" y="599"/>
                  </a:cubicBezTo>
                  <a:cubicBezTo>
                    <a:pt x="942" y="596"/>
                    <a:pt x="947" y="597"/>
                    <a:pt x="949" y="595"/>
                  </a:cubicBezTo>
                  <a:cubicBezTo>
                    <a:pt x="950" y="592"/>
                    <a:pt x="946" y="588"/>
                    <a:pt x="940" y="589"/>
                  </a:cubicBezTo>
                  <a:cubicBezTo>
                    <a:pt x="935" y="591"/>
                    <a:pt x="931" y="582"/>
                    <a:pt x="928" y="584"/>
                  </a:cubicBezTo>
                  <a:cubicBezTo>
                    <a:pt x="924" y="587"/>
                    <a:pt x="925" y="581"/>
                    <a:pt x="921" y="583"/>
                  </a:cubicBezTo>
                  <a:cubicBezTo>
                    <a:pt x="917" y="586"/>
                    <a:pt x="915" y="582"/>
                    <a:pt x="913" y="578"/>
                  </a:cubicBezTo>
                  <a:cubicBezTo>
                    <a:pt x="911" y="573"/>
                    <a:pt x="900" y="565"/>
                    <a:pt x="894" y="563"/>
                  </a:cubicBezTo>
                  <a:cubicBezTo>
                    <a:pt x="887" y="561"/>
                    <a:pt x="892" y="558"/>
                    <a:pt x="895" y="560"/>
                  </a:cubicBezTo>
                  <a:cubicBezTo>
                    <a:pt x="899" y="563"/>
                    <a:pt x="903" y="558"/>
                    <a:pt x="904" y="555"/>
                  </a:cubicBezTo>
                  <a:cubicBezTo>
                    <a:pt x="906" y="553"/>
                    <a:pt x="902" y="550"/>
                    <a:pt x="900" y="550"/>
                  </a:cubicBezTo>
                  <a:cubicBezTo>
                    <a:pt x="898" y="550"/>
                    <a:pt x="898" y="547"/>
                    <a:pt x="898" y="544"/>
                  </a:cubicBezTo>
                  <a:cubicBezTo>
                    <a:pt x="899" y="542"/>
                    <a:pt x="891" y="538"/>
                    <a:pt x="891" y="536"/>
                  </a:cubicBezTo>
                  <a:cubicBezTo>
                    <a:pt x="891" y="533"/>
                    <a:pt x="886" y="532"/>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8"/>
                    <a:pt x="859" y="510"/>
                  </a:cubicBezTo>
                  <a:cubicBezTo>
                    <a:pt x="862" y="514"/>
                    <a:pt x="859" y="514"/>
                    <a:pt x="857" y="516"/>
                  </a:cubicBezTo>
                  <a:cubicBezTo>
                    <a:pt x="855" y="519"/>
                    <a:pt x="859" y="523"/>
                    <a:pt x="855" y="523"/>
                  </a:cubicBezTo>
                  <a:cubicBezTo>
                    <a:pt x="851" y="523"/>
                    <a:pt x="853" y="530"/>
                    <a:pt x="851" y="527"/>
                  </a:cubicBezTo>
                  <a:cubicBezTo>
                    <a:pt x="849" y="523"/>
                    <a:pt x="844" y="524"/>
                    <a:pt x="844" y="528"/>
                  </a:cubicBezTo>
                  <a:cubicBezTo>
                    <a:pt x="844" y="531"/>
                    <a:pt x="836" y="535"/>
                    <a:pt x="833" y="534"/>
                  </a:cubicBezTo>
                  <a:cubicBezTo>
                    <a:pt x="830" y="534"/>
                    <a:pt x="830" y="527"/>
                    <a:pt x="827" y="529"/>
                  </a:cubicBezTo>
                  <a:cubicBezTo>
                    <a:pt x="824" y="531"/>
                    <a:pt x="825" y="524"/>
                    <a:pt x="820" y="524"/>
                  </a:cubicBezTo>
                  <a:cubicBezTo>
                    <a:pt x="816" y="524"/>
                    <a:pt x="813" y="524"/>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7"/>
                    <a:pt x="800" y="487"/>
                  </a:cubicBezTo>
                  <a:cubicBezTo>
                    <a:pt x="797" y="487"/>
                    <a:pt x="787" y="487"/>
                    <a:pt x="787" y="482"/>
                  </a:cubicBezTo>
                  <a:cubicBezTo>
                    <a:pt x="786" y="478"/>
                    <a:pt x="783" y="480"/>
                    <a:pt x="781" y="476"/>
                  </a:cubicBezTo>
                  <a:cubicBezTo>
                    <a:pt x="780" y="471"/>
                    <a:pt x="776" y="475"/>
                    <a:pt x="776" y="472"/>
                  </a:cubicBezTo>
                  <a:cubicBezTo>
                    <a:pt x="776" y="469"/>
                    <a:pt x="774" y="467"/>
                    <a:pt x="771" y="467"/>
                  </a:cubicBezTo>
                  <a:cubicBezTo>
                    <a:pt x="768" y="467"/>
                    <a:pt x="767" y="464"/>
                    <a:pt x="763" y="463"/>
                  </a:cubicBezTo>
                  <a:cubicBezTo>
                    <a:pt x="759" y="463"/>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6"/>
                    <a:pt x="719" y="475"/>
                    <a:pt x="720" y="478"/>
                  </a:cubicBezTo>
                  <a:cubicBezTo>
                    <a:pt x="721" y="482"/>
                    <a:pt x="718" y="480"/>
                    <a:pt x="717" y="484"/>
                  </a:cubicBezTo>
                  <a:cubicBezTo>
                    <a:pt x="717" y="487"/>
                    <a:pt x="714" y="487"/>
                    <a:pt x="714" y="489"/>
                  </a:cubicBezTo>
                  <a:cubicBezTo>
                    <a:pt x="714" y="491"/>
                    <a:pt x="716" y="491"/>
                    <a:pt x="717" y="495"/>
                  </a:cubicBezTo>
                  <a:cubicBezTo>
                    <a:pt x="719" y="500"/>
                    <a:pt x="721" y="499"/>
                    <a:pt x="722" y="505"/>
                  </a:cubicBezTo>
                  <a:cubicBezTo>
                    <a:pt x="723" y="511"/>
                    <a:pt x="720" y="510"/>
                    <a:pt x="717" y="511"/>
                  </a:cubicBezTo>
                  <a:cubicBezTo>
                    <a:pt x="715" y="512"/>
                    <a:pt x="718" y="515"/>
                    <a:pt x="714" y="519"/>
                  </a:cubicBezTo>
                  <a:cubicBezTo>
                    <a:pt x="711" y="523"/>
                    <a:pt x="708" y="527"/>
                    <a:pt x="710" y="529"/>
                  </a:cubicBezTo>
                  <a:cubicBezTo>
                    <a:pt x="713" y="532"/>
                    <a:pt x="723" y="536"/>
                    <a:pt x="727" y="543"/>
                  </a:cubicBezTo>
                  <a:cubicBezTo>
                    <a:pt x="731" y="550"/>
                    <a:pt x="731" y="560"/>
                    <a:pt x="730" y="568"/>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8"/>
                    <a:pt x="706" y="636"/>
                    <a:pt x="707" y="640"/>
                  </a:cubicBezTo>
                  <a:cubicBezTo>
                    <a:pt x="707" y="644"/>
                    <a:pt x="705" y="642"/>
                    <a:pt x="702" y="640"/>
                  </a:cubicBezTo>
                  <a:cubicBezTo>
                    <a:pt x="698" y="637"/>
                    <a:pt x="695" y="644"/>
                    <a:pt x="695" y="647"/>
                  </a:cubicBezTo>
                  <a:cubicBezTo>
                    <a:pt x="695" y="649"/>
                    <a:pt x="688" y="643"/>
                    <a:pt x="686" y="643"/>
                  </a:cubicBezTo>
                  <a:cubicBezTo>
                    <a:pt x="684" y="643"/>
                    <a:pt x="686" y="639"/>
                    <a:pt x="682" y="635"/>
                  </a:cubicBezTo>
                  <a:cubicBezTo>
                    <a:pt x="677" y="632"/>
                    <a:pt x="674" y="631"/>
                    <a:pt x="674" y="628"/>
                  </a:cubicBezTo>
                  <a:cubicBezTo>
                    <a:pt x="674" y="624"/>
                    <a:pt x="666" y="622"/>
                    <a:pt x="666" y="618"/>
                  </a:cubicBezTo>
                  <a:cubicBezTo>
                    <a:pt x="666" y="614"/>
                    <a:pt x="667" y="603"/>
                    <a:pt x="665" y="600"/>
                  </a:cubicBezTo>
                  <a:cubicBezTo>
                    <a:pt x="664" y="597"/>
                    <a:pt x="665" y="594"/>
                    <a:pt x="667" y="591"/>
                  </a:cubicBezTo>
                  <a:cubicBezTo>
                    <a:pt x="668" y="589"/>
                    <a:pt x="665" y="584"/>
                    <a:pt x="660" y="584"/>
                  </a:cubicBezTo>
                  <a:cubicBezTo>
                    <a:pt x="656" y="584"/>
                    <a:pt x="650" y="583"/>
                    <a:pt x="643" y="583"/>
                  </a:cubicBezTo>
                  <a:cubicBezTo>
                    <a:pt x="637" y="584"/>
                    <a:pt x="634" y="583"/>
                    <a:pt x="632" y="581"/>
                  </a:cubicBezTo>
                  <a:cubicBezTo>
                    <a:pt x="630" y="579"/>
                    <a:pt x="624" y="576"/>
                    <a:pt x="616" y="574"/>
                  </a:cubicBezTo>
                  <a:cubicBezTo>
                    <a:pt x="608" y="572"/>
                    <a:pt x="605" y="568"/>
                    <a:pt x="604" y="565"/>
                  </a:cubicBezTo>
                  <a:cubicBezTo>
                    <a:pt x="603" y="563"/>
                    <a:pt x="596" y="561"/>
                    <a:pt x="594" y="559"/>
                  </a:cubicBezTo>
                  <a:cubicBezTo>
                    <a:pt x="592" y="557"/>
                    <a:pt x="585" y="556"/>
                    <a:pt x="582" y="556"/>
                  </a:cubicBezTo>
                  <a:cubicBezTo>
                    <a:pt x="579" y="557"/>
                    <a:pt x="571" y="550"/>
                    <a:pt x="567" y="550"/>
                  </a:cubicBezTo>
                  <a:cubicBezTo>
                    <a:pt x="562" y="550"/>
                    <a:pt x="552" y="555"/>
                    <a:pt x="550" y="555"/>
                  </a:cubicBezTo>
                  <a:cubicBezTo>
                    <a:pt x="548" y="555"/>
                    <a:pt x="550" y="551"/>
                    <a:pt x="551" y="550"/>
                  </a:cubicBezTo>
                  <a:cubicBezTo>
                    <a:pt x="553" y="548"/>
                    <a:pt x="548" y="540"/>
                    <a:pt x="546" y="535"/>
                  </a:cubicBezTo>
                  <a:cubicBezTo>
                    <a:pt x="545" y="530"/>
                    <a:pt x="543" y="525"/>
                    <a:pt x="538" y="526"/>
                  </a:cubicBezTo>
                  <a:cubicBezTo>
                    <a:pt x="533" y="526"/>
                    <a:pt x="527" y="524"/>
                    <a:pt x="526" y="523"/>
                  </a:cubicBezTo>
                  <a:cubicBezTo>
                    <a:pt x="524" y="522"/>
                    <a:pt x="524" y="507"/>
                    <a:pt x="525" y="501"/>
                  </a:cubicBezTo>
                  <a:cubicBezTo>
                    <a:pt x="526" y="495"/>
                    <a:pt x="533" y="486"/>
                    <a:pt x="533" y="483"/>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6"/>
                    <a:pt x="558" y="456"/>
                  </a:cubicBezTo>
                  <a:cubicBezTo>
                    <a:pt x="564" y="456"/>
                    <a:pt x="572" y="454"/>
                    <a:pt x="571" y="448"/>
                  </a:cubicBezTo>
                  <a:cubicBezTo>
                    <a:pt x="570" y="442"/>
                    <a:pt x="555" y="446"/>
                    <a:pt x="555" y="442"/>
                  </a:cubicBezTo>
                  <a:cubicBezTo>
                    <a:pt x="555" y="437"/>
                    <a:pt x="536" y="437"/>
                    <a:pt x="537" y="434"/>
                  </a:cubicBezTo>
                  <a:cubicBezTo>
                    <a:pt x="538" y="431"/>
                    <a:pt x="556" y="436"/>
                    <a:pt x="563" y="438"/>
                  </a:cubicBezTo>
                  <a:cubicBezTo>
                    <a:pt x="569" y="441"/>
                    <a:pt x="571" y="441"/>
                    <a:pt x="576" y="440"/>
                  </a:cubicBezTo>
                  <a:cubicBezTo>
                    <a:pt x="581" y="440"/>
                    <a:pt x="578" y="433"/>
                    <a:pt x="579" y="431"/>
                  </a:cubicBezTo>
                  <a:cubicBezTo>
                    <a:pt x="580" y="428"/>
                    <a:pt x="590" y="435"/>
                    <a:pt x="596" y="433"/>
                  </a:cubicBezTo>
                  <a:cubicBezTo>
                    <a:pt x="601" y="432"/>
                    <a:pt x="607" y="420"/>
                    <a:pt x="612" y="417"/>
                  </a:cubicBezTo>
                  <a:cubicBezTo>
                    <a:pt x="616" y="414"/>
                    <a:pt x="612" y="411"/>
                    <a:pt x="603" y="411"/>
                  </a:cubicBezTo>
                  <a:cubicBezTo>
                    <a:pt x="594" y="412"/>
                    <a:pt x="588" y="409"/>
                    <a:pt x="583" y="405"/>
                  </a:cubicBezTo>
                  <a:cubicBezTo>
                    <a:pt x="578" y="401"/>
                    <a:pt x="579" y="398"/>
                    <a:pt x="584" y="399"/>
                  </a:cubicBezTo>
                  <a:cubicBezTo>
                    <a:pt x="589" y="399"/>
                    <a:pt x="602" y="409"/>
                    <a:pt x="607" y="410"/>
                  </a:cubicBezTo>
                  <a:cubicBezTo>
                    <a:pt x="611" y="410"/>
                    <a:pt x="620" y="400"/>
                    <a:pt x="624" y="397"/>
                  </a:cubicBezTo>
                  <a:cubicBezTo>
                    <a:pt x="628" y="394"/>
                    <a:pt x="620" y="393"/>
                    <a:pt x="617" y="391"/>
                  </a:cubicBezTo>
                  <a:cubicBezTo>
                    <a:pt x="614" y="389"/>
                    <a:pt x="622" y="387"/>
                    <a:pt x="626" y="387"/>
                  </a:cubicBezTo>
                  <a:cubicBezTo>
                    <a:pt x="630" y="387"/>
                    <a:pt x="632" y="391"/>
                    <a:pt x="633" y="392"/>
                  </a:cubicBezTo>
                  <a:cubicBezTo>
                    <a:pt x="635" y="394"/>
                    <a:pt x="642" y="391"/>
                    <a:pt x="645" y="391"/>
                  </a:cubicBezTo>
                  <a:cubicBezTo>
                    <a:pt x="649" y="391"/>
                    <a:pt x="645" y="385"/>
                    <a:pt x="639" y="383"/>
                  </a:cubicBezTo>
                  <a:cubicBezTo>
                    <a:pt x="633" y="381"/>
                    <a:pt x="639" y="377"/>
                    <a:pt x="641" y="380"/>
                  </a:cubicBezTo>
                  <a:cubicBezTo>
                    <a:pt x="643" y="384"/>
                    <a:pt x="647" y="383"/>
                    <a:pt x="649" y="387"/>
                  </a:cubicBezTo>
                  <a:cubicBezTo>
                    <a:pt x="652" y="393"/>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50"/>
                    <a:pt x="677" y="346"/>
                  </a:cubicBezTo>
                  <a:cubicBezTo>
                    <a:pt x="680" y="343"/>
                    <a:pt x="670" y="342"/>
                    <a:pt x="674" y="339"/>
                  </a:cubicBezTo>
                  <a:cubicBezTo>
                    <a:pt x="679" y="337"/>
                    <a:pt x="675" y="334"/>
                    <a:pt x="671" y="334"/>
                  </a:cubicBezTo>
                  <a:cubicBezTo>
                    <a:pt x="666" y="334"/>
                    <a:pt x="662" y="332"/>
                    <a:pt x="662" y="328"/>
                  </a:cubicBezTo>
                  <a:cubicBezTo>
                    <a:pt x="662" y="325"/>
                    <a:pt x="654" y="327"/>
                    <a:pt x="649" y="325"/>
                  </a:cubicBezTo>
                  <a:cubicBezTo>
                    <a:pt x="645" y="323"/>
                    <a:pt x="634" y="323"/>
                    <a:pt x="632" y="323"/>
                  </a:cubicBezTo>
                  <a:cubicBezTo>
                    <a:pt x="629" y="324"/>
                    <a:pt x="629" y="334"/>
                    <a:pt x="633" y="334"/>
                  </a:cubicBezTo>
                  <a:cubicBezTo>
                    <a:pt x="636" y="334"/>
                    <a:pt x="639" y="338"/>
                    <a:pt x="636" y="340"/>
                  </a:cubicBezTo>
                  <a:cubicBezTo>
                    <a:pt x="633" y="341"/>
                    <a:pt x="637" y="345"/>
                    <a:pt x="634" y="345"/>
                  </a:cubicBezTo>
                  <a:cubicBezTo>
                    <a:pt x="632" y="344"/>
                    <a:pt x="628" y="343"/>
                    <a:pt x="627" y="350"/>
                  </a:cubicBezTo>
                  <a:cubicBezTo>
                    <a:pt x="626" y="356"/>
                    <a:pt x="626" y="359"/>
                    <a:pt x="621" y="361"/>
                  </a:cubicBezTo>
                  <a:cubicBezTo>
                    <a:pt x="617" y="363"/>
                    <a:pt x="620" y="354"/>
                    <a:pt x="616" y="354"/>
                  </a:cubicBezTo>
                  <a:cubicBezTo>
                    <a:pt x="612" y="354"/>
                    <a:pt x="612" y="362"/>
                    <a:pt x="615" y="363"/>
                  </a:cubicBezTo>
                  <a:cubicBezTo>
                    <a:pt x="618" y="363"/>
                    <a:pt x="618" y="366"/>
                    <a:pt x="619" y="370"/>
                  </a:cubicBezTo>
                  <a:cubicBezTo>
                    <a:pt x="620" y="373"/>
                    <a:pt x="614" y="371"/>
                    <a:pt x="611" y="375"/>
                  </a:cubicBezTo>
                  <a:cubicBezTo>
                    <a:pt x="609" y="380"/>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6"/>
                  </a:cubicBezTo>
                  <a:cubicBezTo>
                    <a:pt x="582" y="338"/>
                    <a:pt x="583" y="342"/>
                    <a:pt x="580" y="344"/>
                  </a:cubicBezTo>
                  <a:cubicBezTo>
                    <a:pt x="576" y="345"/>
                    <a:pt x="578" y="352"/>
                    <a:pt x="575" y="353"/>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30"/>
                    <a:pt x="555" y="328"/>
                  </a:cubicBezTo>
                  <a:cubicBezTo>
                    <a:pt x="553" y="326"/>
                    <a:pt x="556" y="321"/>
                    <a:pt x="556" y="318"/>
                  </a:cubicBezTo>
                  <a:cubicBezTo>
                    <a:pt x="556" y="315"/>
                    <a:pt x="560" y="319"/>
                    <a:pt x="562" y="316"/>
                  </a:cubicBezTo>
                  <a:cubicBezTo>
                    <a:pt x="565" y="312"/>
                    <a:pt x="555" y="312"/>
                    <a:pt x="555" y="308"/>
                  </a:cubicBezTo>
                  <a:cubicBezTo>
                    <a:pt x="555" y="305"/>
                    <a:pt x="548" y="304"/>
                    <a:pt x="545" y="302"/>
                  </a:cubicBezTo>
                  <a:cubicBezTo>
                    <a:pt x="543" y="301"/>
                    <a:pt x="547" y="295"/>
                    <a:pt x="546" y="292"/>
                  </a:cubicBezTo>
                  <a:cubicBezTo>
                    <a:pt x="545" y="290"/>
                    <a:pt x="535" y="282"/>
                    <a:pt x="531" y="282"/>
                  </a:cubicBezTo>
                  <a:cubicBezTo>
                    <a:pt x="527" y="283"/>
                    <a:pt x="526" y="277"/>
                    <a:pt x="529" y="277"/>
                  </a:cubicBezTo>
                  <a:cubicBezTo>
                    <a:pt x="531" y="278"/>
                    <a:pt x="533" y="276"/>
                    <a:pt x="537" y="271"/>
                  </a:cubicBezTo>
                  <a:cubicBezTo>
                    <a:pt x="541" y="267"/>
                    <a:pt x="542" y="265"/>
                    <a:pt x="539" y="264"/>
                  </a:cubicBezTo>
                  <a:cubicBezTo>
                    <a:pt x="536" y="263"/>
                    <a:pt x="534" y="260"/>
                    <a:pt x="539" y="260"/>
                  </a:cubicBezTo>
                  <a:cubicBezTo>
                    <a:pt x="545" y="261"/>
                    <a:pt x="554" y="264"/>
                    <a:pt x="557" y="262"/>
                  </a:cubicBezTo>
                  <a:cubicBezTo>
                    <a:pt x="560" y="260"/>
                    <a:pt x="569" y="245"/>
                    <a:pt x="573" y="240"/>
                  </a:cubicBezTo>
                  <a:cubicBezTo>
                    <a:pt x="577" y="234"/>
                    <a:pt x="570" y="234"/>
                    <a:pt x="561" y="235"/>
                  </a:cubicBezTo>
                  <a:cubicBezTo>
                    <a:pt x="552" y="235"/>
                    <a:pt x="550" y="231"/>
                    <a:pt x="543" y="231"/>
                  </a:cubicBezTo>
                  <a:cubicBezTo>
                    <a:pt x="535" y="230"/>
                    <a:pt x="521" y="232"/>
                    <a:pt x="519" y="234"/>
                  </a:cubicBezTo>
                  <a:cubicBezTo>
                    <a:pt x="517" y="237"/>
                    <a:pt x="523" y="239"/>
                    <a:pt x="522" y="241"/>
                  </a:cubicBezTo>
                  <a:cubicBezTo>
                    <a:pt x="522" y="244"/>
                    <a:pt x="517" y="239"/>
                    <a:pt x="515" y="240"/>
                  </a:cubicBezTo>
                  <a:cubicBezTo>
                    <a:pt x="513" y="241"/>
                    <a:pt x="516" y="245"/>
                    <a:pt x="515" y="253"/>
                  </a:cubicBezTo>
                  <a:cubicBezTo>
                    <a:pt x="514" y="262"/>
                    <a:pt x="517" y="263"/>
                    <a:pt x="519" y="266"/>
                  </a:cubicBezTo>
                  <a:cubicBezTo>
                    <a:pt x="522" y="269"/>
                    <a:pt x="521" y="273"/>
                    <a:pt x="521" y="279"/>
                  </a:cubicBezTo>
                  <a:cubicBezTo>
                    <a:pt x="521" y="284"/>
                    <a:pt x="516" y="284"/>
                    <a:pt x="514" y="285"/>
                  </a:cubicBezTo>
                  <a:cubicBezTo>
                    <a:pt x="513" y="287"/>
                    <a:pt x="519" y="289"/>
                    <a:pt x="518" y="292"/>
                  </a:cubicBezTo>
                  <a:cubicBezTo>
                    <a:pt x="517" y="296"/>
                    <a:pt x="512" y="290"/>
                    <a:pt x="509" y="291"/>
                  </a:cubicBezTo>
                  <a:cubicBezTo>
                    <a:pt x="506" y="292"/>
                    <a:pt x="503" y="301"/>
                    <a:pt x="506" y="303"/>
                  </a:cubicBezTo>
                  <a:cubicBezTo>
                    <a:pt x="510" y="306"/>
                    <a:pt x="511" y="306"/>
                    <a:pt x="508" y="309"/>
                  </a:cubicBezTo>
                  <a:cubicBezTo>
                    <a:pt x="506" y="312"/>
                    <a:pt x="503" y="317"/>
                    <a:pt x="509" y="322"/>
                  </a:cubicBezTo>
                  <a:cubicBezTo>
                    <a:pt x="515" y="326"/>
                    <a:pt x="526" y="326"/>
                    <a:pt x="532" y="330"/>
                  </a:cubicBezTo>
                  <a:cubicBezTo>
                    <a:pt x="538" y="333"/>
                    <a:pt x="529" y="331"/>
                    <a:pt x="532" y="335"/>
                  </a:cubicBezTo>
                  <a:cubicBezTo>
                    <a:pt x="534" y="340"/>
                    <a:pt x="528" y="341"/>
                    <a:pt x="528" y="344"/>
                  </a:cubicBezTo>
                  <a:cubicBezTo>
                    <a:pt x="528" y="348"/>
                    <a:pt x="531" y="346"/>
                    <a:pt x="534" y="340"/>
                  </a:cubicBezTo>
                  <a:cubicBezTo>
                    <a:pt x="537" y="335"/>
                    <a:pt x="539" y="342"/>
                    <a:pt x="539" y="347"/>
                  </a:cubicBezTo>
                  <a:cubicBezTo>
                    <a:pt x="538" y="351"/>
                    <a:pt x="534" y="349"/>
                    <a:pt x="531" y="353"/>
                  </a:cubicBezTo>
                  <a:cubicBezTo>
                    <a:pt x="528" y="358"/>
                    <a:pt x="525" y="359"/>
                    <a:pt x="520" y="358"/>
                  </a:cubicBezTo>
                  <a:cubicBezTo>
                    <a:pt x="515" y="357"/>
                    <a:pt x="518" y="365"/>
                    <a:pt x="520" y="369"/>
                  </a:cubicBezTo>
                  <a:cubicBezTo>
                    <a:pt x="522" y="373"/>
                    <a:pt x="519" y="375"/>
                    <a:pt x="514" y="373"/>
                  </a:cubicBezTo>
                  <a:cubicBezTo>
                    <a:pt x="508" y="372"/>
                    <a:pt x="505" y="368"/>
                    <a:pt x="508" y="364"/>
                  </a:cubicBezTo>
                  <a:cubicBezTo>
                    <a:pt x="511" y="360"/>
                    <a:pt x="513" y="355"/>
                    <a:pt x="509" y="355"/>
                  </a:cubicBezTo>
                  <a:cubicBezTo>
                    <a:pt x="506" y="356"/>
                    <a:pt x="499" y="355"/>
                    <a:pt x="496" y="351"/>
                  </a:cubicBezTo>
                  <a:cubicBezTo>
                    <a:pt x="494" y="348"/>
                    <a:pt x="498" y="349"/>
                    <a:pt x="505" y="350"/>
                  </a:cubicBezTo>
                  <a:cubicBezTo>
                    <a:pt x="511" y="351"/>
                    <a:pt x="506" y="346"/>
                    <a:pt x="511" y="346"/>
                  </a:cubicBezTo>
                  <a:cubicBezTo>
                    <a:pt x="516" y="346"/>
                    <a:pt x="519" y="348"/>
                    <a:pt x="524" y="345"/>
                  </a:cubicBezTo>
                  <a:cubicBezTo>
                    <a:pt x="528" y="341"/>
                    <a:pt x="521" y="334"/>
                    <a:pt x="517" y="335"/>
                  </a:cubicBezTo>
                  <a:cubicBezTo>
                    <a:pt x="514" y="336"/>
                    <a:pt x="508" y="338"/>
                    <a:pt x="508" y="334"/>
                  </a:cubicBezTo>
                  <a:cubicBezTo>
                    <a:pt x="508" y="331"/>
                    <a:pt x="514" y="333"/>
                    <a:pt x="518" y="332"/>
                  </a:cubicBezTo>
                  <a:cubicBezTo>
                    <a:pt x="521" y="332"/>
                    <a:pt x="516" y="327"/>
                    <a:pt x="511" y="328"/>
                  </a:cubicBezTo>
                  <a:cubicBezTo>
                    <a:pt x="506" y="330"/>
                    <a:pt x="502" y="330"/>
                    <a:pt x="498" y="326"/>
                  </a:cubicBezTo>
                  <a:cubicBezTo>
                    <a:pt x="494" y="321"/>
                    <a:pt x="487" y="319"/>
                    <a:pt x="485" y="329"/>
                  </a:cubicBezTo>
                  <a:cubicBezTo>
                    <a:pt x="484" y="338"/>
                    <a:pt x="477" y="333"/>
                    <a:pt x="474" y="336"/>
                  </a:cubicBezTo>
                  <a:cubicBezTo>
                    <a:pt x="471" y="340"/>
                    <a:pt x="477" y="342"/>
                    <a:pt x="484" y="342"/>
                  </a:cubicBezTo>
                  <a:cubicBezTo>
                    <a:pt x="491" y="342"/>
                    <a:pt x="496" y="349"/>
                    <a:pt x="492" y="349"/>
                  </a:cubicBezTo>
                  <a:cubicBezTo>
                    <a:pt x="489" y="349"/>
                    <a:pt x="491" y="353"/>
                    <a:pt x="487" y="352"/>
                  </a:cubicBezTo>
                  <a:cubicBezTo>
                    <a:pt x="484" y="350"/>
                    <a:pt x="480" y="352"/>
                    <a:pt x="483" y="355"/>
                  </a:cubicBezTo>
                  <a:cubicBezTo>
                    <a:pt x="485" y="358"/>
                    <a:pt x="482" y="359"/>
                    <a:pt x="482" y="362"/>
                  </a:cubicBezTo>
                  <a:cubicBezTo>
                    <a:pt x="482" y="365"/>
                    <a:pt x="477" y="362"/>
                    <a:pt x="471" y="362"/>
                  </a:cubicBezTo>
                  <a:cubicBezTo>
                    <a:pt x="466" y="361"/>
                    <a:pt x="456" y="363"/>
                    <a:pt x="449" y="364"/>
                  </a:cubicBezTo>
                  <a:cubicBezTo>
                    <a:pt x="442" y="366"/>
                    <a:pt x="435" y="363"/>
                    <a:pt x="432" y="360"/>
                  </a:cubicBezTo>
                  <a:cubicBezTo>
                    <a:pt x="429" y="357"/>
                    <a:pt x="425" y="357"/>
                    <a:pt x="420" y="357"/>
                  </a:cubicBezTo>
                  <a:cubicBezTo>
                    <a:pt x="415" y="357"/>
                    <a:pt x="416" y="353"/>
                    <a:pt x="410" y="352"/>
                  </a:cubicBezTo>
                  <a:cubicBezTo>
                    <a:pt x="403" y="352"/>
                    <a:pt x="405" y="347"/>
                    <a:pt x="404" y="343"/>
                  </a:cubicBezTo>
                  <a:cubicBezTo>
                    <a:pt x="403" y="340"/>
                    <a:pt x="390" y="341"/>
                    <a:pt x="385" y="344"/>
                  </a:cubicBezTo>
                  <a:cubicBezTo>
                    <a:pt x="381" y="347"/>
                    <a:pt x="371" y="346"/>
                    <a:pt x="369" y="351"/>
                  </a:cubicBezTo>
                  <a:cubicBezTo>
                    <a:pt x="366" y="357"/>
                    <a:pt x="371" y="356"/>
                    <a:pt x="374" y="356"/>
                  </a:cubicBezTo>
                  <a:cubicBezTo>
                    <a:pt x="378" y="356"/>
                    <a:pt x="377" y="352"/>
                    <a:pt x="384" y="353"/>
                  </a:cubicBezTo>
                  <a:cubicBezTo>
                    <a:pt x="391" y="354"/>
                    <a:pt x="396" y="345"/>
                    <a:pt x="399" y="348"/>
                  </a:cubicBezTo>
                  <a:cubicBezTo>
                    <a:pt x="402" y="351"/>
                    <a:pt x="387" y="357"/>
                    <a:pt x="381" y="358"/>
                  </a:cubicBezTo>
                  <a:cubicBezTo>
                    <a:pt x="374" y="359"/>
                    <a:pt x="376" y="364"/>
                    <a:pt x="382" y="374"/>
                  </a:cubicBezTo>
                  <a:cubicBezTo>
                    <a:pt x="388" y="383"/>
                    <a:pt x="379" y="378"/>
                    <a:pt x="379" y="382"/>
                  </a:cubicBezTo>
                  <a:cubicBezTo>
                    <a:pt x="379" y="387"/>
                    <a:pt x="368" y="381"/>
                    <a:pt x="372" y="379"/>
                  </a:cubicBezTo>
                  <a:cubicBezTo>
                    <a:pt x="377" y="378"/>
                    <a:pt x="375" y="373"/>
                    <a:pt x="371" y="370"/>
                  </a:cubicBezTo>
                  <a:cubicBezTo>
                    <a:pt x="367" y="367"/>
                    <a:pt x="365" y="370"/>
                    <a:pt x="365" y="367"/>
                  </a:cubicBezTo>
                  <a:cubicBezTo>
                    <a:pt x="366" y="363"/>
                    <a:pt x="361" y="367"/>
                    <a:pt x="358" y="364"/>
                  </a:cubicBezTo>
                  <a:cubicBezTo>
                    <a:pt x="354" y="361"/>
                    <a:pt x="353" y="359"/>
                    <a:pt x="348" y="362"/>
                  </a:cubicBezTo>
                  <a:cubicBezTo>
                    <a:pt x="343" y="364"/>
                    <a:pt x="338" y="363"/>
                    <a:pt x="327" y="365"/>
                  </a:cubicBezTo>
                  <a:cubicBezTo>
                    <a:pt x="317" y="367"/>
                    <a:pt x="297" y="366"/>
                    <a:pt x="294" y="363"/>
                  </a:cubicBezTo>
                  <a:cubicBezTo>
                    <a:pt x="290" y="359"/>
                    <a:pt x="303" y="353"/>
                    <a:pt x="307" y="354"/>
                  </a:cubicBezTo>
                  <a:cubicBezTo>
                    <a:pt x="310" y="355"/>
                    <a:pt x="308" y="350"/>
                    <a:pt x="302" y="346"/>
                  </a:cubicBezTo>
                  <a:cubicBezTo>
                    <a:pt x="297" y="341"/>
                    <a:pt x="284" y="338"/>
                    <a:pt x="284" y="341"/>
                  </a:cubicBezTo>
                  <a:cubicBezTo>
                    <a:pt x="284" y="344"/>
                    <a:pt x="277" y="341"/>
                    <a:pt x="268" y="340"/>
                  </a:cubicBezTo>
                  <a:cubicBezTo>
                    <a:pt x="258" y="338"/>
                    <a:pt x="257" y="335"/>
                    <a:pt x="251" y="334"/>
                  </a:cubicBezTo>
                  <a:cubicBezTo>
                    <a:pt x="245" y="334"/>
                    <a:pt x="236" y="332"/>
                    <a:pt x="229" y="327"/>
                  </a:cubicBezTo>
                  <a:cubicBezTo>
                    <a:pt x="222" y="321"/>
                    <a:pt x="206" y="323"/>
                    <a:pt x="204" y="328"/>
                  </a:cubicBezTo>
                  <a:cubicBezTo>
                    <a:pt x="202" y="333"/>
                    <a:pt x="196" y="333"/>
                    <a:pt x="191" y="333"/>
                  </a:cubicBezTo>
                  <a:cubicBezTo>
                    <a:pt x="185" y="333"/>
                    <a:pt x="193" y="327"/>
                    <a:pt x="191" y="325"/>
                  </a:cubicBezTo>
                  <a:cubicBezTo>
                    <a:pt x="188" y="324"/>
                    <a:pt x="191" y="317"/>
                    <a:pt x="187" y="317"/>
                  </a:cubicBezTo>
                  <a:cubicBezTo>
                    <a:pt x="183" y="316"/>
                    <a:pt x="180" y="333"/>
                    <a:pt x="172" y="333"/>
                  </a:cubicBezTo>
                  <a:cubicBezTo>
                    <a:pt x="165" y="332"/>
                    <a:pt x="161" y="315"/>
                    <a:pt x="155" y="310"/>
                  </a:cubicBezTo>
                  <a:cubicBezTo>
                    <a:pt x="149" y="306"/>
                    <a:pt x="143" y="305"/>
                    <a:pt x="148" y="312"/>
                  </a:cubicBezTo>
                  <a:cubicBezTo>
                    <a:pt x="154" y="319"/>
                    <a:pt x="144" y="314"/>
                    <a:pt x="144" y="319"/>
                  </a:cubicBezTo>
                  <a:cubicBezTo>
                    <a:pt x="145" y="323"/>
                    <a:pt x="136" y="328"/>
                    <a:pt x="136" y="326"/>
                  </a:cubicBezTo>
                  <a:cubicBezTo>
                    <a:pt x="136" y="323"/>
                    <a:pt x="131" y="321"/>
                    <a:pt x="125" y="328"/>
                  </a:cubicBezTo>
                  <a:cubicBezTo>
                    <a:pt x="119" y="335"/>
                    <a:pt x="115" y="334"/>
                    <a:pt x="114" y="331"/>
                  </a:cubicBezTo>
                  <a:cubicBezTo>
                    <a:pt x="114" y="329"/>
                    <a:pt x="96" y="338"/>
                    <a:pt x="97" y="341"/>
                  </a:cubicBezTo>
                  <a:cubicBezTo>
                    <a:pt x="98" y="344"/>
                    <a:pt x="94" y="346"/>
                    <a:pt x="89" y="346"/>
                  </a:cubicBezTo>
                  <a:cubicBezTo>
                    <a:pt x="85" y="345"/>
                    <a:pt x="88" y="341"/>
                    <a:pt x="92" y="339"/>
                  </a:cubicBezTo>
                  <a:cubicBezTo>
                    <a:pt x="96" y="337"/>
                    <a:pt x="108" y="328"/>
                    <a:pt x="114" y="327"/>
                  </a:cubicBezTo>
                  <a:cubicBezTo>
                    <a:pt x="120" y="326"/>
                    <a:pt x="131" y="321"/>
                    <a:pt x="132" y="318"/>
                  </a:cubicBezTo>
                  <a:cubicBezTo>
                    <a:pt x="132" y="316"/>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30"/>
                    <a:pt x="74" y="332"/>
                    <a:pt x="68" y="332"/>
                  </a:cubicBezTo>
                  <a:cubicBezTo>
                    <a:pt x="62" y="332"/>
                    <a:pt x="56" y="336"/>
                    <a:pt x="60" y="339"/>
                  </a:cubicBezTo>
                  <a:cubicBezTo>
                    <a:pt x="64" y="342"/>
                    <a:pt x="66" y="344"/>
                    <a:pt x="64" y="346"/>
                  </a:cubicBezTo>
                  <a:cubicBezTo>
                    <a:pt x="62" y="348"/>
                    <a:pt x="56" y="340"/>
                    <a:pt x="47" y="341"/>
                  </a:cubicBezTo>
                  <a:cubicBezTo>
                    <a:pt x="38" y="342"/>
                    <a:pt x="21" y="331"/>
                    <a:pt x="21" y="329"/>
                  </a:cubicBezTo>
                  <a:cubicBezTo>
                    <a:pt x="21" y="327"/>
                    <a:pt x="9" y="328"/>
                    <a:pt x="0" y="327"/>
                  </a:cubicBezTo>
                  <a:cubicBezTo>
                    <a:pt x="0" y="500"/>
                    <a:pt x="0" y="500"/>
                    <a:pt x="0" y="500"/>
                  </a:cubicBezTo>
                  <a:cubicBezTo>
                    <a:pt x="0" y="500"/>
                    <a:pt x="4" y="503"/>
                    <a:pt x="6" y="501"/>
                  </a:cubicBezTo>
                  <a:cubicBezTo>
                    <a:pt x="8" y="499"/>
                    <a:pt x="11" y="502"/>
                    <a:pt x="16" y="499"/>
                  </a:cubicBezTo>
                  <a:cubicBezTo>
                    <a:pt x="22" y="497"/>
                    <a:pt x="24" y="502"/>
                    <a:pt x="24" y="505"/>
                  </a:cubicBezTo>
                  <a:cubicBezTo>
                    <a:pt x="24" y="508"/>
                    <a:pt x="32" y="512"/>
                    <a:pt x="35" y="516"/>
                  </a:cubicBezTo>
                  <a:cubicBezTo>
                    <a:pt x="39" y="521"/>
                    <a:pt x="40" y="524"/>
                    <a:pt x="44" y="522"/>
                  </a:cubicBezTo>
                  <a:cubicBezTo>
                    <a:pt x="48" y="520"/>
                    <a:pt x="54" y="518"/>
                    <a:pt x="54" y="514"/>
                  </a:cubicBezTo>
                  <a:cubicBezTo>
                    <a:pt x="54" y="510"/>
                    <a:pt x="70" y="509"/>
                    <a:pt x="70" y="515"/>
                  </a:cubicBezTo>
                  <a:cubicBezTo>
                    <a:pt x="70" y="520"/>
                    <a:pt x="85" y="527"/>
                    <a:pt x="94" y="542"/>
                  </a:cubicBezTo>
                  <a:cubicBezTo>
                    <a:pt x="103" y="558"/>
                    <a:pt x="101" y="561"/>
                    <a:pt x="114" y="566"/>
                  </a:cubicBezTo>
                  <a:cubicBezTo>
                    <a:pt x="127" y="571"/>
                    <a:pt x="126" y="574"/>
                    <a:pt x="125" y="578"/>
                  </a:cubicBezTo>
                  <a:cubicBezTo>
                    <a:pt x="123" y="582"/>
                    <a:pt x="132" y="585"/>
                    <a:pt x="127" y="588"/>
                  </a:cubicBezTo>
                  <a:cubicBezTo>
                    <a:pt x="125" y="590"/>
                    <a:pt x="122" y="592"/>
                    <a:pt x="119" y="594"/>
                  </a:cubicBezTo>
                  <a:cubicBezTo>
                    <a:pt x="120" y="596"/>
                    <a:pt x="122" y="597"/>
                    <a:pt x="124" y="599"/>
                  </a:cubicBezTo>
                  <a:cubicBezTo>
                    <a:pt x="127" y="602"/>
                    <a:pt x="119" y="602"/>
                    <a:pt x="121" y="604"/>
                  </a:cubicBezTo>
                  <a:cubicBezTo>
                    <a:pt x="124" y="606"/>
                    <a:pt x="121" y="610"/>
                    <a:pt x="123" y="613"/>
                  </a:cubicBezTo>
                  <a:cubicBezTo>
                    <a:pt x="126" y="615"/>
                    <a:pt x="130" y="614"/>
                    <a:pt x="133" y="612"/>
                  </a:cubicBezTo>
                  <a:cubicBezTo>
                    <a:pt x="136" y="610"/>
                    <a:pt x="138" y="615"/>
                    <a:pt x="135" y="619"/>
                  </a:cubicBezTo>
                  <a:cubicBezTo>
                    <a:pt x="133" y="622"/>
                    <a:pt x="138" y="625"/>
                    <a:pt x="140" y="622"/>
                  </a:cubicBezTo>
                  <a:cubicBezTo>
                    <a:pt x="142" y="620"/>
                    <a:pt x="147" y="627"/>
                    <a:pt x="149" y="628"/>
                  </a:cubicBezTo>
                  <a:cubicBezTo>
                    <a:pt x="152" y="629"/>
                    <a:pt x="154" y="633"/>
                    <a:pt x="150" y="633"/>
                  </a:cubicBezTo>
                  <a:cubicBezTo>
                    <a:pt x="146" y="633"/>
                    <a:pt x="147" y="640"/>
                    <a:pt x="150" y="640"/>
                  </a:cubicBezTo>
                  <a:cubicBezTo>
                    <a:pt x="152" y="640"/>
                    <a:pt x="152" y="644"/>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8"/>
                    <a:pt x="207" y="675"/>
                    <a:pt x="210" y="680"/>
                  </a:cubicBezTo>
                  <a:cubicBezTo>
                    <a:pt x="520" y="678"/>
                    <a:pt x="520" y="678"/>
                    <a:pt x="520" y="678"/>
                  </a:cubicBezTo>
                  <a:cubicBezTo>
                    <a:pt x="520" y="678"/>
                    <a:pt x="521" y="671"/>
                    <a:pt x="524" y="673"/>
                  </a:cubicBezTo>
                  <a:cubicBezTo>
                    <a:pt x="528" y="676"/>
                    <a:pt x="525" y="680"/>
                    <a:pt x="529" y="682"/>
                  </a:cubicBezTo>
                  <a:cubicBezTo>
                    <a:pt x="533" y="684"/>
                    <a:pt x="536" y="686"/>
                    <a:pt x="539" y="685"/>
                  </a:cubicBezTo>
                  <a:cubicBezTo>
                    <a:pt x="541" y="684"/>
                    <a:pt x="545" y="681"/>
                    <a:pt x="549" y="686"/>
                  </a:cubicBezTo>
                  <a:cubicBezTo>
                    <a:pt x="553" y="690"/>
                    <a:pt x="556" y="686"/>
                    <a:pt x="558" y="689"/>
                  </a:cubicBezTo>
                  <a:cubicBezTo>
                    <a:pt x="561" y="692"/>
                    <a:pt x="565" y="695"/>
                    <a:pt x="568" y="691"/>
                  </a:cubicBezTo>
                  <a:cubicBezTo>
                    <a:pt x="570" y="688"/>
                    <a:pt x="580" y="692"/>
                    <a:pt x="584" y="693"/>
                  </a:cubicBezTo>
                  <a:cubicBezTo>
                    <a:pt x="590" y="689"/>
                    <a:pt x="594" y="679"/>
                    <a:pt x="599" y="679"/>
                  </a:cubicBezTo>
                  <a:cubicBezTo>
                    <a:pt x="605" y="679"/>
                    <a:pt x="622" y="681"/>
                    <a:pt x="623" y="689"/>
                  </a:cubicBezTo>
                  <a:cubicBezTo>
                    <a:pt x="624" y="698"/>
                    <a:pt x="634" y="690"/>
                    <a:pt x="635" y="698"/>
                  </a:cubicBezTo>
                  <a:cubicBezTo>
                    <a:pt x="636" y="705"/>
                    <a:pt x="642" y="710"/>
                    <a:pt x="641" y="714"/>
                  </a:cubicBezTo>
                  <a:cubicBezTo>
                    <a:pt x="643" y="715"/>
                    <a:pt x="645" y="716"/>
                    <a:pt x="648" y="718"/>
                  </a:cubicBezTo>
                  <a:cubicBezTo>
                    <a:pt x="651" y="717"/>
                    <a:pt x="659" y="718"/>
                    <a:pt x="665" y="720"/>
                  </a:cubicBezTo>
                  <a:cubicBezTo>
                    <a:pt x="672" y="723"/>
                    <a:pt x="682" y="717"/>
                    <a:pt x="686" y="726"/>
                  </a:cubicBezTo>
                  <a:cubicBezTo>
                    <a:pt x="689" y="734"/>
                    <a:pt x="697" y="741"/>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2"/>
                    <a:pt x="665" y="774"/>
                  </a:cubicBezTo>
                  <a:cubicBezTo>
                    <a:pt x="669" y="771"/>
                    <a:pt x="675" y="767"/>
                    <a:pt x="679" y="767"/>
                  </a:cubicBezTo>
                  <a:cubicBezTo>
                    <a:pt x="687" y="767"/>
                    <a:pt x="689" y="772"/>
                    <a:pt x="694" y="768"/>
                  </a:cubicBezTo>
                  <a:cubicBezTo>
                    <a:pt x="699" y="765"/>
                    <a:pt x="700" y="763"/>
                    <a:pt x="701" y="766"/>
                  </a:cubicBezTo>
                  <a:cubicBezTo>
                    <a:pt x="701" y="766"/>
                    <a:pt x="701" y="767"/>
                    <a:pt x="701" y="767"/>
                  </a:cubicBezTo>
                  <a:cubicBezTo>
                    <a:pt x="703" y="766"/>
                    <a:pt x="704" y="765"/>
                    <a:pt x="704" y="764"/>
                  </a:cubicBezTo>
                  <a:cubicBezTo>
                    <a:pt x="704" y="763"/>
                    <a:pt x="704" y="761"/>
                    <a:pt x="703" y="760"/>
                  </a:cubicBezTo>
                  <a:cubicBezTo>
                    <a:pt x="698" y="761"/>
                    <a:pt x="697" y="761"/>
                    <a:pt x="695" y="757"/>
                  </a:cubicBezTo>
                  <a:cubicBezTo>
                    <a:pt x="693" y="752"/>
                    <a:pt x="710" y="747"/>
                    <a:pt x="718" y="748"/>
                  </a:cubicBezTo>
                  <a:cubicBezTo>
                    <a:pt x="726" y="749"/>
                    <a:pt x="731" y="744"/>
                    <a:pt x="734" y="747"/>
                  </a:cubicBezTo>
                  <a:cubicBezTo>
                    <a:pt x="739" y="743"/>
                    <a:pt x="747" y="736"/>
                    <a:pt x="749" y="736"/>
                  </a:cubicBezTo>
                  <a:cubicBezTo>
                    <a:pt x="752" y="736"/>
                    <a:pt x="788" y="736"/>
                    <a:pt x="788" y="736"/>
                  </a:cubicBezTo>
                  <a:cubicBezTo>
                    <a:pt x="788" y="736"/>
                    <a:pt x="800" y="728"/>
                    <a:pt x="802" y="721"/>
                  </a:cubicBezTo>
                  <a:cubicBezTo>
                    <a:pt x="803" y="714"/>
                    <a:pt x="811" y="697"/>
                    <a:pt x="816" y="701"/>
                  </a:cubicBezTo>
                  <a:cubicBezTo>
                    <a:pt x="821" y="705"/>
                    <a:pt x="831" y="702"/>
                    <a:pt x="831" y="705"/>
                  </a:cubicBezTo>
                  <a:cubicBezTo>
                    <a:pt x="831" y="708"/>
                    <a:pt x="828" y="720"/>
                    <a:pt x="841" y="737"/>
                  </a:cubicBezTo>
                  <a:cubicBezTo>
                    <a:pt x="845" y="734"/>
                    <a:pt x="850" y="732"/>
                    <a:pt x="852" y="732"/>
                  </a:cubicBezTo>
                  <a:cubicBezTo>
                    <a:pt x="857" y="732"/>
                    <a:pt x="864" y="726"/>
                    <a:pt x="866" y="722"/>
                  </a:cubicBezTo>
                  <a:cubicBezTo>
                    <a:pt x="868" y="718"/>
                    <a:pt x="870" y="726"/>
                    <a:pt x="866" y="727"/>
                  </a:cubicBezTo>
                  <a:cubicBezTo>
                    <a:pt x="862" y="728"/>
                    <a:pt x="870" y="731"/>
                    <a:pt x="877" y="731"/>
                  </a:cubicBezTo>
                  <a:cubicBezTo>
                    <a:pt x="884" y="731"/>
                    <a:pt x="873" y="733"/>
                    <a:pt x="868" y="733"/>
                  </a:cubicBezTo>
                  <a:cubicBezTo>
                    <a:pt x="863" y="733"/>
                    <a:pt x="861" y="734"/>
                    <a:pt x="854" y="741"/>
                  </a:cubicBezTo>
                  <a:cubicBezTo>
                    <a:pt x="847" y="748"/>
                    <a:pt x="848" y="750"/>
                    <a:pt x="852" y="753"/>
                  </a:cubicBezTo>
                  <a:cubicBezTo>
                    <a:pt x="856" y="757"/>
                    <a:pt x="862" y="755"/>
                    <a:pt x="867" y="750"/>
                  </a:cubicBezTo>
                  <a:cubicBezTo>
                    <a:pt x="873" y="746"/>
                    <a:pt x="872" y="741"/>
                    <a:pt x="878" y="741"/>
                  </a:cubicBezTo>
                  <a:cubicBezTo>
                    <a:pt x="883" y="741"/>
                    <a:pt x="898" y="736"/>
                    <a:pt x="904" y="734"/>
                  </a:cubicBezTo>
                  <a:cubicBezTo>
                    <a:pt x="910" y="732"/>
                    <a:pt x="906" y="731"/>
                    <a:pt x="906" y="728"/>
                  </a:cubicBezTo>
                  <a:cubicBezTo>
                    <a:pt x="906" y="726"/>
                    <a:pt x="917" y="726"/>
                    <a:pt x="921" y="723"/>
                  </a:cubicBezTo>
                  <a:cubicBezTo>
                    <a:pt x="925" y="720"/>
                    <a:pt x="920" y="718"/>
                    <a:pt x="917" y="718"/>
                  </a:cubicBezTo>
                  <a:close/>
                  <a:moveTo>
                    <a:pt x="266" y="394"/>
                  </a:moveTo>
                  <a:cubicBezTo>
                    <a:pt x="260" y="403"/>
                    <a:pt x="257" y="404"/>
                    <a:pt x="251" y="403"/>
                  </a:cubicBezTo>
                  <a:cubicBezTo>
                    <a:pt x="244" y="401"/>
                    <a:pt x="240" y="405"/>
                    <a:pt x="243" y="407"/>
                  </a:cubicBezTo>
                  <a:cubicBezTo>
                    <a:pt x="246" y="410"/>
                    <a:pt x="247" y="411"/>
                    <a:pt x="240" y="413"/>
                  </a:cubicBezTo>
                  <a:cubicBezTo>
                    <a:pt x="233" y="415"/>
                    <a:pt x="228" y="420"/>
                    <a:pt x="225" y="419"/>
                  </a:cubicBezTo>
                  <a:cubicBezTo>
                    <a:pt x="223" y="419"/>
                    <a:pt x="237" y="408"/>
                    <a:pt x="234" y="406"/>
                  </a:cubicBezTo>
                  <a:cubicBezTo>
                    <a:pt x="230" y="403"/>
                    <a:pt x="220" y="410"/>
                    <a:pt x="220" y="414"/>
                  </a:cubicBezTo>
                  <a:cubicBezTo>
                    <a:pt x="220" y="417"/>
                    <a:pt x="214" y="417"/>
                    <a:pt x="210" y="417"/>
                  </a:cubicBezTo>
                  <a:cubicBezTo>
                    <a:pt x="206" y="417"/>
                    <a:pt x="201" y="413"/>
                    <a:pt x="205" y="413"/>
                  </a:cubicBezTo>
                  <a:cubicBezTo>
                    <a:pt x="209" y="412"/>
                    <a:pt x="206" y="408"/>
                    <a:pt x="212" y="406"/>
                  </a:cubicBezTo>
                  <a:cubicBezTo>
                    <a:pt x="217" y="404"/>
                    <a:pt x="211" y="401"/>
                    <a:pt x="212" y="399"/>
                  </a:cubicBezTo>
                  <a:cubicBezTo>
                    <a:pt x="214" y="397"/>
                    <a:pt x="224" y="401"/>
                    <a:pt x="224" y="397"/>
                  </a:cubicBezTo>
                  <a:cubicBezTo>
                    <a:pt x="225" y="393"/>
                    <a:pt x="214" y="390"/>
                    <a:pt x="210" y="392"/>
                  </a:cubicBezTo>
                  <a:cubicBezTo>
                    <a:pt x="207" y="395"/>
                    <a:pt x="198" y="400"/>
                    <a:pt x="188" y="396"/>
                  </a:cubicBezTo>
                  <a:cubicBezTo>
                    <a:pt x="185" y="395"/>
                    <a:pt x="213" y="392"/>
                    <a:pt x="218" y="387"/>
                  </a:cubicBezTo>
                  <a:cubicBezTo>
                    <a:pt x="223" y="383"/>
                    <a:pt x="244" y="378"/>
                    <a:pt x="246" y="382"/>
                  </a:cubicBezTo>
                  <a:cubicBezTo>
                    <a:pt x="248" y="386"/>
                    <a:pt x="235" y="388"/>
                    <a:pt x="241" y="392"/>
                  </a:cubicBezTo>
                  <a:cubicBezTo>
                    <a:pt x="247" y="396"/>
                    <a:pt x="258" y="393"/>
                    <a:pt x="260" y="389"/>
                  </a:cubicBezTo>
                  <a:cubicBezTo>
                    <a:pt x="262" y="386"/>
                    <a:pt x="273" y="386"/>
                    <a:pt x="266" y="394"/>
                  </a:cubicBezTo>
                  <a:close/>
                  <a:moveTo>
                    <a:pt x="329" y="475"/>
                  </a:moveTo>
                  <a:cubicBezTo>
                    <a:pt x="322" y="481"/>
                    <a:pt x="322" y="480"/>
                    <a:pt x="315" y="481"/>
                  </a:cubicBezTo>
                  <a:cubicBezTo>
                    <a:pt x="309" y="482"/>
                    <a:pt x="314" y="489"/>
                    <a:pt x="306" y="489"/>
                  </a:cubicBezTo>
                  <a:cubicBezTo>
                    <a:pt x="298" y="490"/>
                    <a:pt x="278" y="491"/>
                    <a:pt x="275" y="486"/>
                  </a:cubicBezTo>
                  <a:cubicBezTo>
                    <a:pt x="274" y="485"/>
                    <a:pt x="286" y="486"/>
                    <a:pt x="287" y="482"/>
                  </a:cubicBezTo>
                  <a:cubicBezTo>
                    <a:pt x="288" y="479"/>
                    <a:pt x="291" y="474"/>
                    <a:pt x="296" y="474"/>
                  </a:cubicBezTo>
                  <a:cubicBezTo>
                    <a:pt x="301" y="474"/>
                    <a:pt x="300" y="467"/>
                    <a:pt x="292" y="463"/>
                  </a:cubicBezTo>
                  <a:cubicBezTo>
                    <a:pt x="284" y="459"/>
                    <a:pt x="304" y="457"/>
                    <a:pt x="309" y="463"/>
                  </a:cubicBezTo>
                  <a:cubicBezTo>
                    <a:pt x="313" y="469"/>
                    <a:pt x="321" y="474"/>
                    <a:pt x="326" y="469"/>
                  </a:cubicBezTo>
                  <a:cubicBezTo>
                    <a:pt x="330" y="465"/>
                    <a:pt x="356" y="452"/>
                    <a:pt x="356" y="458"/>
                  </a:cubicBezTo>
                  <a:cubicBezTo>
                    <a:pt x="356" y="464"/>
                    <a:pt x="337" y="468"/>
                    <a:pt x="329" y="475"/>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4" name="Freeform 128">
              <a:extLst>
                <a:ext uri="{FF2B5EF4-FFF2-40B4-BE49-F238E27FC236}">
                  <a16:creationId xmlns="" xmlns:a16="http://schemas.microsoft.com/office/drawing/2014/main" id="{1AB01927-A5B7-4644-9C2F-8C10DCDE9742}"/>
                </a:ext>
              </a:extLst>
            </p:cNvPr>
            <p:cNvSpPr>
              <a:spLocks noEditPoints="1"/>
            </p:cNvSpPr>
            <p:nvPr/>
          </p:nvSpPr>
          <p:spPr bwMode="auto">
            <a:xfrm>
              <a:off x="192087" y="1133476"/>
              <a:ext cx="2428875" cy="1647825"/>
            </a:xfrm>
            <a:custGeom>
              <a:avLst/>
              <a:gdLst>
                <a:gd name="T0" fmla="*/ 350 w 1147"/>
                <a:gd name="T1" fmla="*/ 229 h 778"/>
                <a:gd name="T2" fmla="*/ 306 w 1147"/>
                <a:gd name="T3" fmla="*/ 34 h 778"/>
                <a:gd name="T4" fmla="*/ 185 w 1147"/>
                <a:gd name="T5" fmla="*/ 20 h 778"/>
                <a:gd name="T6" fmla="*/ 135 w 1147"/>
                <a:gd name="T7" fmla="*/ 10 h 778"/>
                <a:gd name="T8" fmla="*/ 93 w 1147"/>
                <a:gd name="T9" fmla="*/ 21 h 778"/>
                <a:gd name="T10" fmla="*/ 19 w 1147"/>
                <a:gd name="T11" fmla="*/ 58 h 778"/>
                <a:gd name="T12" fmla="*/ 71 w 1147"/>
                <a:gd name="T13" fmla="*/ 102 h 778"/>
                <a:gd name="T14" fmla="*/ 17 w 1147"/>
                <a:gd name="T15" fmla="*/ 105 h 778"/>
                <a:gd name="T16" fmla="*/ 59 w 1147"/>
                <a:gd name="T17" fmla="*/ 135 h 778"/>
                <a:gd name="T18" fmla="*/ 43 w 1147"/>
                <a:gd name="T19" fmla="*/ 157 h 778"/>
                <a:gd name="T20" fmla="*/ 45 w 1147"/>
                <a:gd name="T21" fmla="*/ 218 h 778"/>
                <a:gd name="T22" fmla="*/ 96 w 1147"/>
                <a:gd name="T23" fmla="*/ 235 h 778"/>
                <a:gd name="T24" fmla="*/ 102 w 1147"/>
                <a:gd name="T25" fmla="*/ 268 h 778"/>
                <a:gd name="T26" fmla="*/ 84 w 1147"/>
                <a:gd name="T27" fmla="*/ 286 h 778"/>
                <a:gd name="T28" fmla="*/ 147 w 1147"/>
                <a:gd name="T29" fmla="*/ 249 h 778"/>
                <a:gd name="T30" fmla="*/ 173 w 1147"/>
                <a:gd name="T31" fmla="*/ 213 h 778"/>
                <a:gd name="T32" fmla="*/ 191 w 1147"/>
                <a:gd name="T33" fmla="*/ 200 h 778"/>
                <a:gd name="T34" fmla="*/ 226 w 1147"/>
                <a:gd name="T35" fmla="*/ 214 h 778"/>
                <a:gd name="T36" fmla="*/ 248 w 1147"/>
                <a:gd name="T37" fmla="*/ 201 h 778"/>
                <a:gd name="T38" fmla="*/ 276 w 1147"/>
                <a:gd name="T39" fmla="*/ 212 h 778"/>
                <a:gd name="T40" fmla="*/ 340 w 1147"/>
                <a:gd name="T41" fmla="*/ 231 h 778"/>
                <a:gd name="T42" fmla="*/ 375 w 1147"/>
                <a:gd name="T43" fmla="*/ 247 h 778"/>
                <a:gd name="T44" fmla="*/ 376 w 1147"/>
                <a:gd name="T45" fmla="*/ 261 h 778"/>
                <a:gd name="T46" fmla="*/ 389 w 1147"/>
                <a:gd name="T47" fmla="*/ 262 h 778"/>
                <a:gd name="T48" fmla="*/ 401 w 1147"/>
                <a:gd name="T49" fmla="*/ 273 h 778"/>
                <a:gd name="T50" fmla="*/ 396 w 1147"/>
                <a:gd name="T51" fmla="*/ 299 h 778"/>
                <a:gd name="T52" fmla="*/ 421 w 1147"/>
                <a:gd name="T53" fmla="*/ 299 h 778"/>
                <a:gd name="T54" fmla="*/ 15 w 1147"/>
                <a:gd name="T55" fmla="*/ 312 h 778"/>
                <a:gd name="T56" fmla="*/ 178 w 1147"/>
                <a:gd name="T57" fmla="*/ 239 h 778"/>
                <a:gd name="T58" fmla="*/ 177 w 1147"/>
                <a:gd name="T59" fmla="*/ 255 h 778"/>
                <a:gd name="T60" fmla="*/ 25 w 1147"/>
                <a:gd name="T61" fmla="*/ 218 h 778"/>
                <a:gd name="T62" fmla="*/ 141 w 1147"/>
                <a:gd name="T63" fmla="*/ 762 h 778"/>
                <a:gd name="T64" fmla="*/ 93 w 1147"/>
                <a:gd name="T65" fmla="*/ 739 h 778"/>
                <a:gd name="T66" fmla="*/ 1108 w 1147"/>
                <a:gd name="T67" fmla="*/ 428 h 778"/>
                <a:gd name="T68" fmla="*/ 1009 w 1147"/>
                <a:gd name="T69" fmla="*/ 467 h 778"/>
                <a:gd name="T70" fmla="*/ 971 w 1147"/>
                <a:gd name="T71" fmla="*/ 481 h 778"/>
                <a:gd name="T72" fmla="*/ 929 w 1147"/>
                <a:gd name="T73" fmla="*/ 446 h 778"/>
                <a:gd name="T74" fmla="*/ 952 w 1147"/>
                <a:gd name="T75" fmla="*/ 426 h 778"/>
                <a:gd name="T76" fmla="*/ 906 w 1147"/>
                <a:gd name="T77" fmla="*/ 415 h 778"/>
                <a:gd name="T78" fmla="*/ 874 w 1147"/>
                <a:gd name="T79" fmla="*/ 398 h 778"/>
                <a:gd name="T80" fmla="*/ 826 w 1147"/>
                <a:gd name="T81" fmla="*/ 385 h 778"/>
                <a:gd name="T82" fmla="*/ 512 w 1147"/>
                <a:gd name="T83" fmla="*/ 399 h 778"/>
                <a:gd name="T84" fmla="*/ 503 w 1147"/>
                <a:gd name="T85" fmla="*/ 425 h 778"/>
                <a:gd name="T86" fmla="*/ 505 w 1147"/>
                <a:gd name="T87" fmla="*/ 528 h 778"/>
                <a:gd name="T88" fmla="*/ 543 w 1147"/>
                <a:gd name="T89" fmla="*/ 583 h 778"/>
                <a:gd name="T90" fmla="*/ 618 w 1147"/>
                <a:gd name="T91" fmla="*/ 614 h 778"/>
                <a:gd name="T92" fmla="*/ 720 w 1147"/>
                <a:gd name="T93" fmla="*/ 639 h 778"/>
                <a:gd name="T94" fmla="*/ 779 w 1147"/>
                <a:gd name="T95" fmla="*/ 678 h 778"/>
                <a:gd name="T96" fmla="*/ 811 w 1147"/>
                <a:gd name="T97" fmla="*/ 660 h 778"/>
                <a:gd name="T98" fmla="*/ 852 w 1147"/>
                <a:gd name="T99" fmla="*/ 643 h 778"/>
                <a:gd name="T100" fmla="*/ 891 w 1147"/>
                <a:gd name="T101" fmla="*/ 647 h 778"/>
                <a:gd name="T102" fmla="*/ 937 w 1147"/>
                <a:gd name="T103" fmla="*/ 643 h 778"/>
                <a:gd name="T104" fmla="*/ 976 w 1147"/>
                <a:gd name="T105" fmla="*/ 689 h 778"/>
                <a:gd name="T106" fmla="*/ 981 w 1147"/>
                <a:gd name="T107" fmla="*/ 631 h 778"/>
                <a:gd name="T108" fmla="*/ 1033 w 1147"/>
                <a:gd name="T109" fmla="*/ 575 h 778"/>
                <a:gd name="T110" fmla="*/ 1039 w 1147"/>
                <a:gd name="T111" fmla="*/ 547 h 778"/>
                <a:gd name="T112" fmla="*/ 1044 w 1147"/>
                <a:gd name="T113" fmla="*/ 544 h 778"/>
                <a:gd name="T114" fmla="*/ 1071 w 1147"/>
                <a:gd name="T115" fmla="*/ 503 h 778"/>
                <a:gd name="T116" fmla="*/ 1101 w 1147"/>
                <a:gd name="T117" fmla="*/ 480 h 778"/>
                <a:gd name="T118" fmla="*/ 1147 w 1147"/>
                <a:gd name="T119" fmla="*/ 444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7" h="778">
                  <a:moveTo>
                    <a:pt x="431" y="285"/>
                  </a:moveTo>
                  <a:cubicBezTo>
                    <a:pt x="432" y="281"/>
                    <a:pt x="433" y="278"/>
                    <a:pt x="420" y="273"/>
                  </a:cubicBezTo>
                  <a:cubicBezTo>
                    <a:pt x="407" y="268"/>
                    <a:pt x="409" y="265"/>
                    <a:pt x="400" y="249"/>
                  </a:cubicBezTo>
                  <a:cubicBezTo>
                    <a:pt x="391" y="234"/>
                    <a:pt x="376" y="227"/>
                    <a:pt x="376" y="222"/>
                  </a:cubicBezTo>
                  <a:cubicBezTo>
                    <a:pt x="376" y="216"/>
                    <a:pt x="360" y="217"/>
                    <a:pt x="360" y="221"/>
                  </a:cubicBezTo>
                  <a:cubicBezTo>
                    <a:pt x="360" y="225"/>
                    <a:pt x="354" y="227"/>
                    <a:pt x="350" y="229"/>
                  </a:cubicBezTo>
                  <a:cubicBezTo>
                    <a:pt x="346" y="231"/>
                    <a:pt x="345" y="228"/>
                    <a:pt x="341" y="223"/>
                  </a:cubicBezTo>
                  <a:cubicBezTo>
                    <a:pt x="338" y="219"/>
                    <a:pt x="330" y="215"/>
                    <a:pt x="330" y="212"/>
                  </a:cubicBezTo>
                  <a:cubicBezTo>
                    <a:pt x="330" y="209"/>
                    <a:pt x="328" y="204"/>
                    <a:pt x="322" y="206"/>
                  </a:cubicBezTo>
                  <a:cubicBezTo>
                    <a:pt x="317" y="209"/>
                    <a:pt x="314" y="206"/>
                    <a:pt x="312" y="208"/>
                  </a:cubicBezTo>
                  <a:cubicBezTo>
                    <a:pt x="310" y="210"/>
                    <a:pt x="306" y="207"/>
                    <a:pt x="306" y="207"/>
                  </a:cubicBezTo>
                  <a:cubicBezTo>
                    <a:pt x="306" y="34"/>
                    <a:pt x="306" y="34"/>
                    <a:pt x="306" y="34"/>
                  </a:cubicBezTo>
                  <a:cubicBezTo>
                    <a:pt x="304" y="34"/>
                    <a:pt x="302" y="34"/>
                    <a:pt x="301" y="33"/>
                  </a:cubicBezTo>
                  <a:cubicBezTo>
                    <a:pt x="294" y="30"/>
                    <a:pt x="283" y="25"/>
                    <a:pt x="277" y="27"/>
                  </a:cubicBezTo>
                  <a:cubicBezTo>
                    <a:pt x="271" y="28"/>
                    <a:pt x="260" y="29"/>
                    <a:pt x="256" y="27"/>
                  </a:cubicBezTo>
                  <a:cubicBezTo>
                    <a:pt x="252" y="25"/>
                    <a:pt x="246" y="24"/>
                    <a:pt x="238" y="25"/>
                  </a:cubicBezTo>
                  <a:cubicBezTo>
                    <a:pt x="230" y="26"/>
                    <a:pt x="225" y="20"/>
                    <a:pt x="214" y="18"/>
                  </a:cubicBezTo>
                  <a:cubicBezTo>
                    <a:pt x="204" y="15"/>
                    <a:pt x="189" y="19"/>
                    <a:pt x="185" y="20"/>
                  </a:cubicBezTo>
                  <a:cubicBezTo>
                    <a:pt x="182" y="21"/>
                    <a:pt x="183" y="16"/>
                    <a:pt x="178" y="17"/>
                  </a:cubicBezTo>
                  <a:cubicBezTo>
                    <a:pt x="174" y="17"/>
                    <a:pt x="177" y="15"/>
                    <a:pt x="175" y="11"/>
                  </a:cubicBezTo>
                  <a:cubicBezTo>
                    <a:pt x="172" y="7"/>
                    <a:pt x="160" y="11"/>
                    <a:pt x="155" y="11"/>
                  </a:cubicBezTo>
                  <a:cubicBezTo>
                    <a:pt x="151" y="12"/>
                    <a:pt x="149" y="9"/>
                    <a:pt x="150" y="7"/>
                  </a:cubicBezTo>
                  <a:cubicBezTo>
                    <a:pt x="150" y="4"/>
                    <a:pt x="146" y="5"/>
                    <a:pt x="144" y="8"/>
                  </a:cubicBezTo>
                  <a:cubicBezTo>
                    <a:pt x="142" y="11"/>
                    <a:pt x="137" y="12"/>
                    <a:pt x="135" y="10"/>
                  </a:cubicBezTo>
                  <a:cubicBezTo>
                    <a:pt x="133" y="8"/>
                    <a:pt x="139" y="7"/>
                    <a:pt x="140" y="5"/>
                  </a:cubicBezTo>
                  <a:cubicBezTo>
                    <a:pt x="140" y="2"/>
                    <a:pt x="133" y="1"/>
                    <a:pt x="131" y="0"/>
                  </a:cubicBezTo>
                  <a:cubicBezTo>
                    <a:pt x="128" y="0"/>
                    <a:pt x="124" y="3"/>
                    <a:pt x="119" y="8"/>
                  </a:cubicBezTo>
                  <a:cubicBezTo>
                    <a:pt x="114" y="12"/>
                    <a:pt x="106" y="12"/>
                    <a:pt x="101" y="11"/>
                  </a:cubicBezTo>
                  <a:cubicBezTo>
                    <a:pt x="96" y="11"/>
                    <a:pt x="90" y="12"/>
                    <a:pt x="91" y="15"/>
                  </a:cubicBezTo>
                  <a:cubicBezTo>
                    <a:pt x="91" y="17"/>
                    <a:pt x="97" y="17"/>
                    <a:pt x="93" y="21"/>
                  </a:cubicBezTo>
                  <a:cubicBezTo>
                    <a:pt x="90" y="24"/>
                    <a:pt x="88" y="16"/>
                    <a:pt x="85" y="20"/>
                  </a:cubicBezTo>
                  <a:cubicBezTo>
                    <a:pt x="81" y="23"/>
                    <a:pt x="71" y="23"/>
                    <a:pt x="68" y="23"/>
                  </a:cubicBezTo>
                  <a:cubicBezTo>
                    <a:pt x="66" y="22"/>
                    <a:pt x="58" y="31"/>
                    <a:pt x="55" y="34"/>
                  </a:cubicBezTo>
                  <a:cubicBezTo>
                    <a:pt x="53" y="36"/>
                    <a:pt x="57" y="38"/>
                    <a:pt x="50" y="46"/>
                  </a:cubicBezTo>
                  <a:cubicBezTo>
                    <a:pt x="44" y="53"/>
                    <a:pt x="26" y="51"/>
                    <a:pt x="22" y="51"/>
                  </a:cubicBezTo>
                  <a:cubicBezTo>
                    <a:pt x="18" y="51"/>
                    <a:pt x="21" y="56"/>
                    <a:pt x="19" y="58"/>
                  </a:cubicBezTo>
                  <a:cubicBezTo>
                    <a:pt x="17" y="61"/>
                    <a:pt x="21" y="64"/>
                    <a:pt x="31" y="66"/>
                  </a:cubicBezTo>
                  <a:cubicBezTo>
                    <a:pt x="42" y="69"/>
                    <a:pt x="49" y="83"/>
                    <a:pt x="50" y="86"/>
                  </a:cubicBezTo>
                  <a:cubicBezTo>
                    <a:pt x="51" y="89"/>
                    <a:pt x="64" y="86"/>
                    <a:pt x="69" y="86"/>
                  </a:cubicBezTo>
                  <a:cubicBezTo>
                    <a:pt x="74" y="87"/>
                    <a:pt x="68" y="94"/>
                    <a:pt x="73" y="96"/>
                  </a:cubicBezTo>
                  <a:cubicBezTo>
                    <a:pt x="77" y="98"/>
                    <a:pt x="83" y="95"/>
                    <a:pt x="85" y="99"/>
                  </a:cubicBezTo>
                  <a:cubicBezTo>
                    <a:pt x="86" y="102"/>
                    <a:pt x="76" y="99"/>
                    <a:pt x="71" y="102"/>
                  </a:cubicBezTo>
                  <a:cubicBezTo>
                    <a:pt x="66" y="106"/>
                    <a:pt x="64" y="108"/>
                    <a:pt x="62" y="105"/>
                  </a:cubicBezTo>
                  <a:cubicBezTo>
                    <a:pt x="60" y="102"/>
                    <a:pt x="51" y="104"/>
                    <a:pt x="47" y="105"/>
                  </a:cubicBezTo>
                  <a:cubicBezTo>
                    <a:pt x="43" y="105"/>
                    <a:pt x="47" y="99"/>
                    <a:pt x="47" y="97"/>
                  </a:cubicBezTo>
                  <a:cubicBezTo>
                    <a:pt x="47" y="94"/>
                    <a:pt x="41" y="93"/>
                    <a:pt x="33" y="97"/>
                  </a:cubicBezTo>
                  <a:cubicBezTo>
                    <a:pt x="25" y="102"/>
                    <a:pt x="28" y="100"/>
                    <a:pt x="27" y="104"/>
                  </a:cubicBezTo>
                  <a:cubicBezTo>
                    <a:pt x="26" y="108"/>
                    <a:pt x="22" y="102"/>
                    <a:pt x="17" y="105"/>
                  </a:cubicBezTo>
                  <a:cubicBezTo>
                    <a:pt x="12" y="108"/>
                    <a:pt x="3" y="111"/>
                    <a:pt x="2" y="114"/>
                  </a:cubicBezTo>
                  <a:cubicBezTo>
                    <a:pt x="0" y="117"/>
                    <a:pt x="13" y="119"/>
                    <a:pt x="18" y="120"/>
                  </a:cubicBezTo>
                  <a:cubicBezTo>
                    <a:pt x="23" y="121"/>
                    <a:pt x="12" y="125"/>
                    <a:pt x="16" y="126"/>
                  </a:cubicBezTo>
                  <a:cubicBezTo>
                    <a:pt x="20" y="127"/>
                    <a:pt x="18" y="131"/>
                    <a:pt x="25" y="134"/>
                  </a:cubicBezTo>
                  <a:cubicBezTo>
                    <a:pt x="31" y="137"/>
                    <a:pt x="45" y="134"/>
                    <a:pt x="49" y="134"/>
                  </a:cubicBezTo>
                  <a:cubicBezTo>
                    <a:pt x="52" y="134"/>
                    <a:pt x="56" y="139"/>
                    <a:pt x="59" y="135"/>
                  </a:cubicBezTo>
                  <a:cubicBezTo>
                    <a:pt x="62" y="132"/>
                    <a:pt x="73" y="123"/>
                    <a:pt x="79" y="128"/>
                  </a:cubicBezTo>
                  <a:cubicBezTo>
                    <a:pt x="85" y="134"/>
                    <a:pt x="73" y="133"/>
                    <a:pt x="76" y="136"/>
                  </a:cubicBezTo>
                  <a:cubicBezTo>
                    <a:pt x="79" y="139"/>
                    <a:pt x="82" y="147"/>
                    <a:pt x="77" y="151"/>
                  </a:cubicBezTo>
                  <a:cubicBezTo>
                    <a:pt x="71" y="155"/>
                    <a:pt x="66" y="152"/>
                    <a:pt x="63" y="152"/>
                  </a:cubicBezTo>
                  <a:cubicBezTo>
                    <a:pt x="60" y="152"/>
                    <a:pt x="62" y="158"/>
                    <a:pt x="57" y="161"/>
                  </a:cubicBezTo>
                  <a:cubicBezTo>
                    <a:pt x="52" y="165"/>
                    <a:pt x="49" y="157"/>
                    <a:pt x="43" y="157"/>
                  </a:cubicBezTo>
                  <a:cubicBezTo>
                    <a:pt x="37" y="157"/>
                    <a:pt x="38" y="165"/>
                    <a:pt x="38" y="169"/>
                  </a:cubicBezTo>
                  <a:cubicBezTo>
                    <a:pt x="39" y="173"/>
                    <a:pt x="29" y="168"/>
                    <a:pt x="27" y="177"/>
                  </a:cubicBezTo>
                  <a:cubicBezTo>
                    <a:pt x="25" y="186"/>
                    <a:pt x="15" y="178"/>
                    <a:pt x="22" y="187"/>
                  </a:cubicBezTo>
                  <a:cubicBezTo>
                    <a:pt x="28" y="196"/>
                    <a:pt x="27" y="190"/>
                    <a:pt x="32" y="194"/>
                  </a:cubicBezTo>
                  <a:cubicBezTo>
                    <a:pt x="37" y="197"/>
                    <a:pt x="26" y="204"/>
                    <a:pt x="31" y="205"/>
                  </a:cubicBezTo>
                  <a:cubicBezTo>
                    <a:pt x="36" y="206"/>
                    <a:pt x="42" y="215"/>
                    <a:pt x="45" y="218"/>
                  </a:cubicBezTo>
                  <a:cubicBezTo>
                    <a:pt x="49" y="221"/>
                    <a:pt x="53" y="216"/>
                    <a:pt x="59" y="216"/>
                  </a:cubicBezTo>
                  <a:cubicBezTo>
                    <a:pt x="64" y="216"/>
                    <a:pt x="61" y="208"/>
                    <a:pt x="64" y="211"/>
                  </a:cubicBezTo>
                  <a:cubicBezTo>
                    <a:pt x="67" y="214"/>
                    <a:pt x="72" y="222"/>
                    <a:pt x="69" y="224"/>
                  </a:cubicBezTo>
                  <a:cubicBezTo>
                    <a:pt x="66" y="226"/>
                    <a:pt x="68" y="232"/>
                    <a:pt x="68" y="235"/>
                  </a:cubicBezTo>
                  <a:cubicBezTo>
                    <a:pt x="67" y="238"/>
                    <a:pt x="79" y="237"/>
                    <a:pt x="80" y="234"/>
                  </a:cubicBezTo>
                  <a:cubicBezTo>
                    <a:pt x="81" y="230"/>
                    <a:pt x="90" y="229"/>
                    <a:pt x="96" y="235"/>
                  </a:cubicBezTo>
                  <a:cubicBezTo>
                    <a:pt x="101" y="241"/>
                    <a:pt x="103" y="242"/>
                    <a:pt x="103" y="237"/>
                  </a:cubicBezTo>
                  <a:cubicBezTo>
                    <a:pt x="103" y="233"/>
                    <a:pt x="107" y="228"/>
                    <a:pt x="107" y="231"/>
                  </a:cubicBezTo>
                  <a:cubicBezTo>
                    <a:pt x="108" y="235"/>
                    <a:pt x="112" y="236"/>
                    <a:pt x="120" y="233"/>
                  </a:cubicBezTo>
                  <a:cubicBezTo>
                    <a:pt x="127" y="229"/>
                    <a:pt x="124" y="233"/>
                    <a:pt x="120" y="238"/>
                  </a:cubicBezTo>
                  <a:cubicBezTo>
                    <a:pt x="114" y="245"/>
                    <a:pt x="120" y="255"/>
                    <a:pt x="116" y="256"/>
                  </a:cubicBezTo>
                  <a:cubicBezTo>
                    <a:pt x="112" y="257"/>
                    <a:pt x="109" y="267"/>
                    <a:pt x="102" y="268"/>
                  </a:cubicBezTo>
                  <a:cubicBezTo>
                    <a:pt x="96" y="269"/>
                    <a:pt x="85" y="281"/>
                    <a:pt x="83" y="283"/>
                  </a:cubicBezTo>
                  <a:cubicBezTo>
                    <a:pt x="82" y="285"/>
                    <a:pt x="68" y="279"/>
                    <a:pt x="66" y="285"/>
                  </a:cubicBezTo>
                  <a:cubicBezTo>
                    <a:pt x="64" y="290"/>
                    <a:pt x="55" y="295"/>
                    <a:pt x="57" y="297"/>
                  </a:cubicBezTo>
                  <a:cubicBezTo>
                    <a:pt x="59" y="298"/>
                    <a:pt x="70" y="293"/>
                    <a:pt x="71" y="290"/>
                  </a:cubicBezTo>
                  <a:cubicBezTo>
                    <a:pt x="71" y="287"/>
                    <a:pt x="73" y="287"/>
                    <a:pt x="75" y="289"/>
                  </a:cubicBezTo>
                  <a:cubicBezTo>
                    <a:pt x="77" y="292"/>
                    <a:pt x="82" y="288"/>
                    <a:pt x="84" y="286"/>
                  </a:cubicBezTo>
                  <a:cubicBezTo>
                    <a:pt x="86" y="284"/>
                    <a:pt x="90" y="285"/>
                    <a:pt x="92" y="285"/>
                  </a:cubicBezTo>
                  <a:cubicBezTo>
                    <a:pt x="95" y="286"/>
                    <a:pt x="96" y="283"/>
                    <a:pt x="102" y="281"/>
                  </a:cubicBezTo>
                  <a:cubicBezTo>
                    <a:pt x="109" y="280"/>
                    <a:pt x="108" y="278"/>
                    <a:pt x="109" y="275"/>
                  </a:cubicBezTo>
                  <a:cubicBezTo>
                    <a:pt x="111" y="271"/>
                    <a:pt x="127" y="264"/>
                    <a:pt x="130" y="263"/>
                  </a:cubicBezTo>
                  <a:cubicBezTo>
                    <a:pt x="133" y="262"/>
                    <a:pt x="131" y="257"/>
                    <a:pt x="134" y="257"/>
                  </a:cubicBezTo>
                  <a:cubicBezTo>
                    <a:pt x="137" y="257"/>
                    <a:pt x="142" y="253"/>
                    <a:pt x="147" y="249"/>
                  </a:cubicBezTo>
                  <a:cubicBezTo>
                    <a:pt x="151" y="246"/>
                    <a:pt x="152" y="247"/>
                    <a:pt x="155" y="246"/>
                  </a:cubicBezTo>
                  <a:cubicBezTo>
                    <a:pt x="158" y="245"/>
                    <a:pt x="156" y="238"/>
                    <a:pt x="159" y="238"/>
                  </a:cubicBezTo>
                  <a:cubicBezTo>
                    <a:pt x="162" y="237"/>
                    <a:pt x="165" y="235"/>
                    <a:pt x="165" y="232"/>
                  </a:cubicBezTo>
                  <a:cubicBezTo>
                    <a:pt x="165" y="229"/>
                    <a:pt x="157" y="229"/>
                    <a:pt x="156" y="227"/>
                  </a:cubicBezTo>
                  <a:cubicBezTo>
                    <a:pt x="155" y="226"/>
                    <a:pt x="162" y="219"/>
                    <a:pt x="165" y="219"/>
                  </a:cubicBezTo>
                  <a:cubicBezTo>
                    <a:pt x="168" y="220"/>
                    <a:pt x="172" y="217"/>
                    <a:pt x="173" y="213"/>
                  </a:cubicBezTo>
                  <a:cubicBezTo>
                    <a:pt x="173" y="209"/>
                    <a:pt x="177" y="208"/>
                    <a:pt x="180" y="204"/>
                  </a:cubicBezTo>
                  <a:cubicBezTo>
                    <a:pt x="183" y="201"/>
                    <a:pt x="183" y="198"/>
                    <a:pt x="186" y="198"/>
                  </a:cubicBezTo>
                  <a:cubicBezTo>
                    <a:pt x="189" y="197"/>
                    <a:pt x="192" y="193"/>
                    <a:pt x="196" y="191"/>
                  </a:cubicBezTo>
                  <a:cubicBezTo>
                    <a:pt x="199" y="189"/>
                    <a:pt x="196" y="193"/>
                    <a:pt x="202" y="194"/>
                  </a:cubicBezTo>
                  <a:cubicBezTo>
                    <a:pt x="209" y="194"/>
                    <a:pt x="208" y="200"/>
                    <a:pt x="203" y="198"/>
                  </a:cubicBezTo>
                  <a:cubicBezTo>
                    <a:pt x="198" y="196"/>
                    <a:pt x="195" y="196"/>
                    <a:pt x="191" y="200"/>
                  </a:cubicBezTo>
                  <a:cubicBezTo>
                    <a:pt x="186" y="204"/>
                    <a:pt x="190" y="206"/>
                    <a:pt x="186" y="210"/>
                  </a:cubicBezTo>
                  <a:cubicBezTo>
                    <a:pt x="183" y="215"/>
                    <a:pt x="183" y="218"/>
                    <a:pt x="187" y="219"/>
                  </a:cubicBezTo>
                  <a:cubicBezTo>
                    <a:pt x="192" y="219"/>
                    <a:pt x="187" y="222"/>
                    <a:pt x="183" y="224"/>
                  </a:cubicBezTo>
                  <a:cubicBezTo>
                    <a:pt x="179" y="225"/>
                    <a:pt x="182" y="227"/>
                    <a:pt x="188" y="227"/>
                  </a:cubicBezTo>
                  <a:cubicBezTo>
                    <a:pt x="193" y="227"/>
                    <a:pt x="202" y="219"/>
                    <a:pt x="210" y="215"/>
                  </a:cubicBezTo>
                  <a:cubicBezTo>
                    <a:pt x="218" y="211"/>
                    <a:pt x="224" y="215"/>
                    <a:pt x="226" y="214"/>
                  </a:cubicBezTo>
                  <a:cubicBezTo>
                    <a:pt x="228" y="214"/>
                    <a:pt x="224" y="210"/>
                    <a:pt x="226" y="209"/>
                  </a:cubicBezTo>
                  <a:cubicBezTo>
                    <a:pt x="229" y="207"/>
                    <a:pt x="223" y="207"/>
                    <a:pt x="221" y="202"/>
                  </a:cubicBezTo>
                  <a:cubicBezTo>
                    <a:pt x="220" y="197"/>
                    <a:pt x="224" y="200"/>
                    <a:pt x="225" y="196"/>
                  </a:cubicBezTo>
                  <a:cubicBezTo>
                    <a:pt x="226" y="193"/>
                    <a:pt x="229" y="194"/>
                    <a:pt x="231" y="196"/>
                  </a:cubicBezTo>
                  <a:cubicBezTo>
                    <a:pt x="234" y="198"/>
                    <a:pt x="237" y="194"/>
                    <a:pt x="240" y="199"/>
                  </a:cubicBezTo>
                  <a:cubicBezTo>
                    <a:pt x="242" y="204"/>
                    <a:pt x="244" y="198"/>
                    <a:pt x="248" y="201"/>
                  </a:cubicBezTo>
                  <a:cubicBezTo>
                    <a:pt x="252" y="204"/>
                    <a:pt x="248" y="204"/>
                    <a:pt x="243" y="205"/>
                  </a:cubicBezTo>
                  <a:cubicBezTo>
                    <a:pt x="239" y="206"/>
                    <a:pt x="241" y="211"/>
                    <a:pt x="245" y="209"/>
                  </a:cubicBezTo>
                  <a:cubicBezTo>
                    <a:pt x="248" y="206"/>
                    <a:pt x="251" y="204"/>
                    <a:pt x="254" y="207"/>
                  </a:cubicBezTo>
                  <a:cubicBezTo>
                    <a:pt x="257" y="210"/>
                    <a:pt x="258" y="208"/>
                    <a:pt x="260" y="206"/>
                  </a:cubicBezTo>
                  <a:cubicBezTo>
                    <a:pt x="263" y="203"/>
                    <a:pt x="263" y="206"/>
                    <a:pt x="263" y="208"/>
                  </a:cubicBezTo>
                  <a:cubicBezTo>
                    <a:pt x="263" y="210"/>
                    <a:pt x="268" y="211"/>
                    <a:pt x="276" y="212"/>
                  </a:cubicBezTo>
                  <a:cubicBezTo>
                    <a:pt x="283" y="213"/>
                    <a:pt x="297" y="212"/>
                    <a:pt x="300" y="211"/>
                  </a:cubicBezTo>
                  <a:cubicBezTo>
                    <a:pt x="304" y="211"/>
                    <a:pt x="302" y="217"/>
                    <a:pt x="310" y="218"/>
                  </a:cubicBezTo>
                  <a:cubicBezTo>
                    <a:pt x="318" y="220"/>
                    <a:pt x="320" y="210"/>
                    <a:pt x="324" y="214"/>
                  </a:cubicBezTo>
                  <a:cubicBezTo>
                    <a:pt x="328" y="217"/>
                    <a:pt x="324" y="218"/>
                    <a:pt x="322" y="221"/>
                  </a:cubicBezTo>
                  <a:cubicBezTo>
                    <a:pt x="319" y="223"/>
                    <a:pt x="324" y="223"/>
                    <a:pt x="327" y="225"/>
                  </a:cubicBezTo>
                  <a:cubicBezTo>
                    <a:pt x="330" y="226"/>
                    <a:pt x="337" y="228"/>
                    <a:pt x="340" y="231"/>
                  </a:cubicBezTo>
                  <a:cubicBezTo>
                    <a:pt x="344" y="234"/>
                    <a:pt x="346" y="238"/>
                    <a:pt x="354" y="242"/>
                  </a:cubicBezTo>
                  <a:cubicBezTo>
                    <a:pt x="362" y="246"/>
                    <a:pt x="354" y="232"/>
                    <a:pt x="360" y="236"/>
                  </a:cubicBezTo>
                  <a:cubicBezTo>
                    <a:pt x="366" y="241"/>
                    <a:pt x="364" y="237"/>
                    <a:pt x="369" y="241"/>
                  </a:cubicBezTo>
                  <a:cubicBezTo>
                    <a:pt x="374" y="246"/>
                    <a:pt x="372" y="239"/>
                    <a:pt x="370" y="232"/>
                  </a:cubicBezTo>
                  <a:cubicBezTo>
                    <a:pt x="368" y="224"/>
                    <a:pt x="372" y="229"/>
                    <a:pt x="375" y="233"/>
                  </a:cubicBezTo>
                  <a:cubicBezTo>
                    <a:pt x="377" y="236"/>
                    <a:pt x="377" y="243"/>
                    <a:pt x="375" y="247"/>
                  </a:cubicBezTo>
                  <a:cubicBezTo>
                    <a:pt x="374" y="252"/>
                    <a:pt x="366" y="248"/>
                    <a:pt x="367" y="246"/>
                  </a:cubicBezTo>
                  <a:cubicBezTo>
                    <a:pt x="368" y="243"/>
                    <a:pt x="360" y="244"/>
                    <a:pt x="359" y="248"/>
                  </a:cubicBezTo>
                  <a:cubicBezTo>
                    <a:pt x="359" y="251"/>
                    <a:pt x="365" y="258"/>
                    <a:pt x="369" y="259"/>
                  </a:cubicBezTo>
                  <a:cubicBezTo>
                    <a:pt x="373" y="259"/>
                    <a:pt x="370" y="266"/>
                    <a:pt x="372" y="266"/>
                  </a:cubicBezTo>
                  <a:cubicBezTo>
                    <a:pt x="376" y="267"/>
                    <a:pt x="375" y="274"/>
                    <a:pt x="377" y="273"/>
                  </a:cubicBezTo>
                  <a:cubicBezTo>
                    <a:pt x="379" y="272"/>
                    <a:pt x="379" y="264"/>
                    <a:pt x="376" y="261"/>
                  </a:cubicBezTo>
                  <a:cubicBezTo>
                    <a:pt x="374" y="257"/>
                    <a:pt x="375" y="252"/>
                    <a:pt x="378" y="253"/>
                  </a:cubicBezTo>
                  <a:cubicBezTo>
                    <a:pt x="381" y="254"/>
                    <a:pt x="378" y="259"/>
                    <a:pt x="380" y="261"/>
                  </a:cubicBezTo>
                  <a:cubicBezTo>
                    <a:pt x="381" y="263"/>
                    <a:pt x="383" y="259"/>
                    <a:pt x="386" y="257"/>
                  </a:cubicBezTo>
                  <a:cubicBezTo>
                    <a:pt x="390" y="255"/>
                    <a:pt x="385" y="250"/>
                    <a:pt x="386" y="247"/>
                  </a:cubicBezTo>
                  <a:cubicBezTo>
                    <a:pt x="387" y="244"/>
                    <a:pt x="391" y="249"/>
                    <a:pt x="393" y="254"/>
                  </a:cubicBezTo>
                  <a:cubicBezTo>
                    <a:pt x="394" y="260"/>
                    <a:pt x="389" y="259"/>
                    <a:pt x="389" y="262"/>
                  </a:cubicBezTo>
                  <a:cubicBezTo>
                    <a:pt x="389" y="265"/>
                    <a:pt x="384" y="264"/>
                    <a:pt x="383" y="265"/>
                  </a:cubicBezTo>
                  <a:cubicBezTo>
                    <a:pt x="381" y="267"/>
                    <a:pt x="382" y="277"/>
                    <a:pt x="384" y="277"/>
                  </a:cubicBezTo>
                  <a:cubicBezTo>
                    <a:pt x="386" y="277"/>
                    <a:pt x="387" y="269"/>
                    <a:pt x="389" y="273"/>
                  </a:cubicBezTo>
                  <a:cubicBezTo>
                    <a:pt x="390" y="277"/>
                    <a:pt x="395" y="267"/>
                    <a:pt x="396" y="271"/>
                  </a:cubicBezTo>
                  <a:cubicBezTo>
                    <a:pt x="397" y="275"/>
                    <a:pt x="403" y="280"/>
                    <a:pt x="405" y="279"/>
                  </a:cubicBezTo>
                  <a:cubicBezTo>
                    <a:pt x="408" y="278"/>
                    <a:pt x="404" y="274"/>
                    <a:pt x="401" y="273"/>
                  </a:cubicBezTo>
                  <a:cubicBezTo>
                    <a:pt x="397" y="273"/>
                    <a:pt x="398" y="267"/>
                    <a:pt x="401" y="267"/>
                  </a:cubicBezTo>
                  <a:cubicBezTo>
                    <a:pt x="404" y="267"/>
                    <a:pt x="410" y="275"/>
                    <a:pt x="410" y="278"/>
                  </a:cubicBezTo>
                  <a:cubicBezTo>
                    <a:pt x="410" y="281"/>
                    <a:pt x="407" y="281"/>
                    <a:pt x="404" y="284"/>
                  </a:cubicBezTo>
                  <a:cubicBezTo>
                    <a:pt x="401" y="287"/>
                    <a:pt x="398" y="279"/>
                    <a:pt x="394" y="279"/>
                  </a:cubicBezTo>
                  <a:cubicBezTo>
                    <a:pt x="391" y="280"/>
                    <a:pt x="394" y="285"/>
                    <a:pt x="396" y="288"/>
                  </a:cubicBezTo>
                  <a:cubicBezTo>
                    <a:pt x="397" y="292"/>
                    <a:pt x="392" y="296"/>
                    <a:pt x="396" y="299"/>
                  </a:cubicBezTo>
                  <a:cubicBezTo>
                    <a:pt x="400" y="302"/>
                    <a:pt x="399" y="297"/>
                    <a:pt x="400" y="295"/>
                  </a:cubicBezTo>
                  <a:cubicBezTo>
                    <a:pt x="401" y="293"/>
                    <a:pt x="404" y="296"/>
                    <a:pt x="406" y="298"/>
                  </a:cubicBezTo>
                  <a:cubicBezTo>
                    <a:pt x="408" y="299"/>
                    <a:pt x="409" y="294"/>
                    <a:pt x="409" y="291"/>
                  </a:cubicBezTo>
                  <a:cubicBezTo>
                    <a:pt x="409" y="289"/>
                    <a:pt x="412" y="290"/>
                    <a:pt x="414" y="293"/>
                  </a:cubicBezTo>
                  <a:cubicBezTo>
                    <a:pt x="416" y="296"/>
                    <a:pt x="417" y="290"/>
                    <a:pt x="420" y="291"/>
                  </a:cubicBezTo>
                  <a:cubicBezTo>
                    <a:pt x="423" y="291"/>
                    <a:pt x="421" y="296"/>
                    <a:pt x="421" y="299"/>
                  </a:cubicBezTo>
                  <a:cubicBezTo>
                    <a:pt x="421" y="301"/>
                    <a:pt x="426" y="296"/>
                    <a:pt x="425" y="299"/>
                  </a:cubicBezTo>
                  <a:cubicBezTo>
                    <a:pt x="425" y="300"/>
                    <a:pt x="425" y="300"/>
                    <a:pt x="425" y="301"/>
                  </a:cubicBezTo>
                  <a:cubicBezTo>
                    <a:pt x="428" y="299"/>
                    <a:pt x="431" y="297"/>
                    <a:pt x="433" y="295"/>
                  </a:cubicBezTo>
                  <a:cubicBezTo>
                    <a:pt x="438" y="292"/>
                    <a:pt x="429" y="289"/>
                    <a:pt x="431" y="285"/>
                  </a:cubicBezTo>
                  <a:close/>
                  <a:moveTo>
                    <a:pt x="9" y="320"/>
                  </a:moveTo>
                  <a:cubicBezTo>
                    <a:pt x="15" y="318"/>
                    <a:pt x="17" y="315"/>
                    <a:pt x="15" y="312"/>
                  </a:cubicBezTo>
                  <a:cubicBezTo>
                    <a:pt x="12" y="309"/>
                    <a:pt x="4" y="322"/>
                    <a:pt x="9" y="320"/>
                  </a:cubicBezTo>
                  <a:close/>
                  <a:moveTo>
                    <a:pt x="51" y="298"/>
                  </a:moveTo>
                  <a:cubicBezTo>
                    <a:pt x="46" y="296"/>
                    <a:pt x="31" y="305"/>
                    <a:pt x="36" y="305"/>
                  </a:cubicBezTo>
                  <a:cubicBezTo>
                    <a:pt x="40" y="306"/>
                    <a:pt x="41" y="302"/>
                    <a:pt x="45" y="302"/>
                  </a:cubicBezTo>
                  <a:cubicBezTo>
                    <a:pt x="49" y="302"/>
                    <a:pt x="57" y="300"/>
                    <a:pt x="51" y="298"/>
                  </a:cubicBezTo>
                  <a:close/>
                  <a:moveTo>
                    <a:pt x="178" y="239"/>
                  </a:moveTo>
                  <a:cubicBezTo>
                    <a:pt x="178" y="236"/>
                    <a:pt x="174" y="237"/>
                    <a:pt x="169" y="242"/>
                  </a:cubicBezTo>
                  <a:cubicBezTo>
                    <a:pt x="164" y="248"/>
                    <a:pt x="160" y="251"/>
                    <a:pt x="159" y="254"/>
                  </a:cubicBezTo>
                  <a:cubicBezTo>
                    <a:pt x="159" y="257"/>
                    <a:pt x="153" y="253"/>
                    <a:pt x="151" y="257"/>
                  </a:cubicBezTo>
                  <a:cubicBezTo>
                    <a:pt x="149" y="260"/>
                    <a:pt x="152" y="268"/>
                    <a:pt x="156" y="266"/>
                  </a:cubicBezTo>
                  <a:cubicBezTo>
                    <a:pt x="159" y="263"/>
                    <a:pt x="160" y="266"/>
                    <a:pt x="162" y="266"/>
                  </a:cubicBezTo>
                  <a:cubicBezTo>
                    <a:pt x="164" y="266"/>
                    <a:pt x="174" y="259"/>
                    <a:pt x="177" y="255"/>
                  </a:cubicBezTo>
                  <a:cubicBezTo>
                    <a:pt x="179" y="252"/>
                    <a:pt x="173" y="251"/>
                    <a:pt x="172" y="248"/>
                  </a:cubicBezTo>
                  <a:cubicBezTo>
                    <a:pt x="172" y="246"/>
                    <a:pt x="178" y="246"/>
                    <a:pt x="180" y="245"/>
                  </a:cubicBezTo>
                  <a:cubicBezTo>
                    <a:pt x="183" y="243"/>
                    <a:pt x="178" y="242"/>
                    <a:pt x="178" y="239"/>
                  </a:cubicBezTo>
                  <a:close/>
                  <a:moveTo>
                    <a:pt x="19" y="210"/>
                  </a:moveTo>
                  <a:cubicBezTo>
                    <a:pt x="18" y="206"/>
                    <a:pt x="8" y="209"/>
                    <a:pt x="9" y="213"/>
                  </a:cubicBezTo>
                  <a:cubicBezTo>
                    <a:pt x="10" y="217"/>
                    <a:pt x="20" y="219"/>
                    <a:pt x="25" y="218"/>
                  </a:cubicBezTo>
                  <a:cubicBezTo>
                    <a:pt x="28" y="217"/>
                    <a:pt x="30" y="213"/>
                    <a:pt x="27" y="210"/>
                  </a:cubicBezTo>
                  <a:cubicBezTo>
                    <a:pt x="24" y="208"/>
                    <a:pt x="19" y="214"/>
                    <a:pt x="19" y="210"/>
                  </a:cubicBezTo>
                  <a:close/>
                  <a:moveTo>
                    <a:pt x="141" y="762"/>
                  </a:moveTo>
                  <a:cubicBezTo>
                    <a:pt x="134" y="762"/>
                    <a:pt x="138" y="778"/>
                    <a:pt x="141" y="775"/>
                  </a:cubicBezTo>
                  <a:cubicBezTo>
                    <a:pt x="144" y="774"/>
                    <a:pt x="148" y="773"/>
                    <a:pt x="149" y="771"/>
                  </a:cubicBezTo>
                  <a:cubicBezTo>
                    <a:pt x="151" y="768"/>
                    <a:pt x="147" y="761"/>
                    <a:pt x="141" y="762"/>
                  </a:cubicBezTo>
                  <a:close/>
                  <a:moveTo>
                    <a:pt x="132" y="752"/>
                  </a:moveTo>
                  <a:cubicBezTo>
                    <a:pt x="129" y="753"/>
                    <a:pt x="131" y="759"/>
                    <a:pt x="134" y="758"/>
                  </a:cubicBezTo>
                  <a:cubicBezTo>
                    <a:pt x="138" y="755"/>
                    <a:pt x="136" y="752"/>
                    <a:pt x="132" y="752"/>
                  </a:cubicBezTo>
                  <a:close/>
                  <a:moveTo>
                    <a:pt x="93" y="739"/>
                  </a:moveTo>
                  <a:cubicBezTo>
                    <a:pt x="97" y="743"/>
                    <a:pt x="99" y="742"/>
                    <a:pt x="100" y="739"/>
                  </a:cubicBezTo>
                  <a:cubicBezTo>
                    <a:pt x="101" y="736"/>
                    <a:pt x="90" y="736"/>
                    <a:pt x="93" y="739"/>
                  </a:cubicBezTo>
                  <a:close/>
                  <a:moveTo>
                    <a:pt x="111" y="747"/>
                  </a:moveTo>
                  <a:cubicBezTo>
                    <a:pt x="113" y="751"/>
                    <a:pt x="116" y="751"/>
                    <a:pt x="118" y="748"/>
                  </a:cubicBezTo>
                  <a:cubicBezTo>
                    <a:pt x="120" y="745"/>
                    <a:pt x="108" y="743"/>
                    <a:pt x="111" y="747"/>
                  </a:cubicBezTo>
                  <a:close/>
                  <a:moveTo>
                    <a:pt x="1137" y="412"/>
                  </a:moveTo>
                  <a:cubicBezTo>
                    <a:pt x="1137" y="409"/>
                    <a:pt x="1127" y="412"/>
                    <a:pt x="1122" y="408"/>
                  </a:cubicBezTo>
                  <a:cubicBezTo>
                    <a:pt x="1117" y="404"/>
                    <a:pt x="1109" y="421"/>
                    <a:pt x="1108" y="428"/>
                  </a:cubicBezTo>
                  <a:cubicBezTo>
                    <a:pt x="1106" y="435"/>
                    <a:pt x="1094" y="443"/>
                    <a:pt x="1094" y="443"/>
                  </a:cubicBezTo>
                  <a:cubicBezTo>
                    <a:pt x="1094" y="443"/>
                    <a:pt x="1058" y="443"/>
                    <a:pt x="1055" y="443"/>
                  </a:cubicBezTo>
                  <a:cubicBezTo>
                    <a:pt x="1053" y="443"/>
                    <a:pt x="1045" y="450"/>
                    <a:pt x="1040" y="454"/>
                  </a:cubicBezTo>
                  <a:cubicBezTo>
                    <a:pt x="1040" y="455"/>
                    <a:pt x="1040" y="455"/>
                    <a:pt x="1040" y="455"/>
                  </a:cubicBezTo>
                  <a:cubicBezTo>
                    <a:pt x="1044" y="461"/>
                    <a:pt x="1031" y="465"/>
                    <a:pt x="1018" y="466"/>
                  </a:cubicBezTo>
                  <a:cubicBezTo>
                    <a:pt x="1015" y="466"/>
                    <a:pt x="1012" y="466"/>
                    <a:pt x="1009" y="467"/>
                  </a:cubicBezTo>
                  <a:cubicBezTo>
                    <a:pt x="1010" y="468"/>
                    <a:pt x="1010" y="470"/>
                    <a:pt x="1010" y="471"/>
                  </a:cubicBezTo>
                  <a:cubicBezTo>
                    <a:pt x="1010" y="472"/>
                    <a:pt x="1009" y="473"/>
                    <a:pt x="1007" y="474"/>
                  </a:cubicBezTo>
                  <a:cubicBezTo>
                    <a:pt x="1005" y="478"/>
                    <a:pt x="989" y="485"/>
                    <a:pt x="981" y="490"/>
                  </a:cubicBezTo>
                  <a:cubicBezTo>
                    <a:pt x="971" y="495"/>
                    <a:pt x="958" y="492"/>
                    <a:pt x="958" y="485"/>
                  </a:cubicBezTo>
                  <a:cubicBezTo>
                    <a:pt x="958" y="477"/>
                    <a:pt x="965" y="479"/>
                    <a:pt x="967" y="482"/>
                  </a:cubicBezTo>
                  <a:cubicBezTo>
                    <a:pt x="967" y="484"/>
                    <a:pt x="969" y="483"/>
                    <a:pt x="971" y="481"/>
                  </a:cubicBezTo>
                  <a:cubicBezTo>
                    <a:pt x="969" y="479"/>
                    <a:pt x="969" y="475"/>
                    <a:pt x="970" y="472"/>
                  </a:cubicBezTo>
                  <a:cubicBezTo>
                    <a:pt x="967" y="471"/>
                    <a:pt x="971" y="460"/>
                    <a:pt x="965" y="458"/>
                  </a:cubicBezTo>
                  <a:cubicBezTo>
                    <a:pt x="959" y="456"/>
                    <a:pt x="952" y="466"/>
                    <a:pt x="953" y="460"/>
                  </a:cubicBezTo>
                  <a:cubicBezTo>
                    <a:pt x="954" y="453"/>
                    <a:pt x="963" y="448"/>
                    <a:pt x="958" y="439"/>
                  </a:cubicBezTo>
                  <a:cubicBezTo>
                    <a:pt x="952" y="431"/>
                    <a:pt x="942" y="431"/>
                    <a:pt x="940" y="437"/>
                  </a:cubicBezTo>
                  <a:cubicBezTo>
                    <a:pt x="938" y="444"/>
                    <a:pt x="931" y="441"/>
                    <a:pt x="929" y="446"/>
                  </a:cubicBezTo>
                  <a:cubicBezTo>
                    <a:pt x="926" y="451"/>
                    <a:pt x="924" y="462"/>
                    <a:pt x="926" y="470"/>
                  </a:cubicBezTo>
                  <a:cubicBezTo>
                    <a:pt x="928" y="478"/>
                    <a:pt x="925" y="482"/>
                    <a:pt x="918" y="486"/>
                  </a:cubicBezTo>
                  <a:cubicBezTo>
                    <a:pt x="910" y="491"/>
                    <a:pt x="906" y="480"/>
                    <a:pt x="909" y="465"/>
                  </a:cubicBezTo>
                  <a:cubicBezTo>
                    <a:pt x="911" y="455"/>
                    <a:pt x="917" y="445"/>
                    <a:pt x="912" y="445"/>
                  </a:cubicBezTo>
                  <a:cubicBezTo>
                    <a:pt x="907" y="445"/>
                    <a:pt x="918" y="433"/>
                    <a:pt x="929" y="431"/>
                  </a:cubicBezTo>
                  <a:cubicBezTo>
                    <a:pt x="939" y="428"/>
                    <a:pt x="952" y="429"/>
                    <a:pt x="952" y="426"/>
                  </a:cubicBezTo>
                  <a:cubicBezTo>
                    <a:pt x="952" y="426"/>
                    <a:pt x="953" y="425"/>
                    <a:pt x="954" y="425"/>
                  </a:cubicBezTo>
                  <a:cubicBezTo>
                    <a:pt x="951" y="423"/>
                    <a:pt x="949" y="422"/>
                    <a:pt x="947" y="421"/>
                  </a:cubicBezTo>
                  <a:cubicBezTo>
                    <a:pt x="947" y="421"/>
                    <a:pt x="947" y="422"/>
                    <a:pt x="946" y="422"/>
                  </a:cubicBezTo>
                  <a:cubicBezTo>
                    <a:pt x="942" y="425"/>
                    <a:pt x="943" y="418"/>
                    <a:pt x="935" y="418"/>
                  </a:cubicBezTo>
                  <a:cubicBezTo>
                    <a:pt x="928" y="418"/>
                    <a:pt x="920" y="425"/>
                    <a:pt x="914" y="422"/>
                  </a:cubicBezTo>
                  <a:cubicBezTo>
                    <a:pt x="908" y="419"/>
                    <a:pt x="911" y="415"/>
                    <a:pt x="906" y="415"/>
                  </a:cubicBezTo>
                  <a:cubicBezTo>
                    <a:pt x="900" y="415"/>
                    <a:pt x="910" y="404"/>
                    <a:pt x="902" y="409"/>
                  </a:cubicBezTo>
                  <a:cubicBezTo>
                    <a:pt x="894" y="413"/>
                    <a:pt x="882" y="424"/>
                    <a:pt x="876" y="419"/>
                  </a:cubicBezTo>
                  <a:cubicBezTo>
                    <a:pt x="871" y="414"/>
                    <a:pt x="866" y="421"/>
                    <a:pt x="862" y="417"/>
                  </a:cubicBezTo>
                  <a:cubicBezTo>
                    <a:pt x="858" y="413"/>
                    <a:pt x="876" y="402"/>
                    <a:pt x="884" y="402"/>
                  </a:cubicBezTo>
                  <a:cubicBezTo>
                    <a:pt x="886" y="403"/>
                    <a:pt x="888" y="402"/>
                    <a:pt x="890" y="400"/>
                  </a:cubicBezTo>
                  <a:cubicBezTo>
                    <a:pt x="886" y="399"/>
                    <a:pt x="876" y="395"/>
                    <a:pt x="874" y="398"/>
                  </a:cubicBezTo>
                  <a:cubicBezTo>
                    <a:pt x="871" y="402"/>
                    <a:pt x="867" y="399"/>
                    <a:pt x="864" y="396"/>
                  </a:cubicBezTo>
                  <a:cubicBezTo>
                    <a:pt x="862" y="393"/>
                    <a:pt x="859" y="397"/>
                    <a:pt x="855" y="393"/>
                  </a:cubicBezTo>
                  <a:cubicBezTo>
                    <a:pt x="851" y="388"/>
                    <a:pt x="847" y="391"/>
                    <a:pt x="845" y="392"/>
                  </a:cubicBezTo>
                  <a:cubicBezTo>
                    <a:pt x="842" y="393"/>
                    <a:pt x="839" y="391"/>
                    <a:pt x="835" y="389"/>
                  </a:cubicBezTo>
                  <a:cubicBezTo>
                    <a:pt x="831" y="387"/>
                    <a:pt x="834" y="383"/>
                    <a:pt x="830" y="380"/>
                  </a:cubicBezTo>
                  <a:cubicBezTo>
                    <a:pt x="827" y="378"/>
                    <a:pt x="826" y="385"/>
                    <a:pt x="826" y="385"/>
                  </a:cubicBezTo>
                  <a:cubicBezTo>
                    <a:pt x="516" y="387"/>
                    <a:pt x="516" y="387"/>
                    <a:pt x="516" y="387"/>
                  </a:cubicBezTo>
                  <a:cubicBezTo>
                    <a:pt x="516" y="388"/>
                    <a:pt x="516" y="388"/>
                    <a:pt x="517" y="388"/>
                  </a:cubicBezTo>
                  <a:cubicBezTo>
                    <a:pt x="521" y="392"/>
                    <a:pt x="518" y="395"/>
                    <a:pt x="519" y="400"/>
                  </a:cubicBezTo>
                  <a:cubicBezTo>
                    <a:pt x="520" y="405"/>
                    <a:pt x="519" y="412"/>
                    <a:pt x="515" y="412"/>
                  </a:cubicBezTo>
                  <a:cubicBezTo>
                    <a:pt x="512" y="412"/>
                    <a:pt x="511" y="407"/>
                    <a:pt x="514" y="406"/>
                  </a:cubicBezTo>
                  <a:cubicBezTo>
                    <a:pt x="517" y="404"/>
                    <a:pt x="515" y="399"/>
                    <a:pt x="512" y="399"/>
                  </a:cubicBezTo>
                  <a:cubicBezTo>
                    <a:pt x="511" y="399"/>
                    <a:pt x="510" y="397"/>
                    <a:pt x="510" y="395"/>
                  </a:cubicBezTo>
                  <a:cubicBezTo>
                    <a:pt x="505" y="396"/>
                    <a:pt x="499" y="396"/>
                    <a:pt x="492" y="395"/>
                  </a:cubicBezTo>
                  <a:cubicBezTo>
                    <a:pt x="492" y="395"/>
                    <a:pt x="493" y="395"/>
                    <a:pt x="493" y="396"/>
                  </a:cubicBezTo>
                  <a:cubicBezTo>
                    <a:pt x="493" y="399"/>
                    <a:pt x="494" y="405"/>
                    <a:pt x="498" y="411"/>
                  </a:cubicBezTo>
                  <a:cubicBezTo>
                    <a:pt x="502" y="416"/>
                    <a:pt x="500" y="419"/>
                    <a:pt x="503" y="421"/>
                  </a:cubicBezTo>
                  <a:cubicBezTo>
                    <a:pt x="507" y="423"/>
                    <a:pt x="507" y="425"/>
                    <a:pt x="503" y="425"/>
                  </a:cubicBezTo>
                  <a:cubicBezTo>
                    <a:pt x="500" y="424"/>
                    <a:pt x="502" y="428"/>
                    <a:pt x="501" y="435"/>
                  </a:cubicBezTo>
                  <a:cubicBezTo>
                    <a:pt x="500" y="443"/>
                    <a:pt x="500" y="458"/>
                    <a:pt x="499" y="463"/>
                  </a:cubicBezTo>
                  <a:cubicBezTo>
                    <a:pt x="499" y="468"/>
                    <a:pt x="493" y="475"/>
                    <a:pt x="496" y="480"/>
                  </a:cubicBezTo>
                  <a:cubicBezTo>
                    <a:pt x="500" y="485"/>
                    <a:pt x="502" y="492"/>
                    <a:pt x="500" y="499"/>
                  </a:cubicBezTo>
                  <a:cubicBezTo>
                    <a:pt x="498" y="505"/>
                    <a:pt x="499" y="509"/>
                    <a:pt x="501" y="513"/>
                  </a:cubicBezTo>
                  <a:cubicBezTo>
                    <a:pt x="504" y="518"/>
                    <a:pt x="502" y="526"/>
                    <a:pt x="505" y="528"/>
                  </a:cubicBezTo>
                  <a:cubicBezTo>
                    <a:pt x="508" y="530"/>
                    <a:pt x="511" y="533"/>
                    <a:pt x="513" y="538"/>
                  </a:cubicBezTo>
                  <a:cubicBezTo>
                    <a:pt x="516" y="542"/>
                    <a:pt x="519" y="540"/>
                    <a:pt x="519" y="544"/>
                  </a:cubicBezTo>
                  <a:cubicBezTo>
                    <a:pt x="520" y="549"/>
                    <a:pt x="520" y="549"/>
                    <a:pt x="524" y="551"/>
                  </a:cubicBezTo>
                  <a:cubicBezTo>
                    <a:pt x="528" y="553"/>
                    <a:pt x="525" y="557"/>
                    <a:pt x="525" y="560"/>
                  </a:cubicBezTo>
                  <a:cubicBezTo>
                    <a:pt x="525" y="562"/>
                    <a:pt x="530" y="567"/>
                    <a:pt x="537" y="573"/>
                  </a:cubicBezTo>
                  <a:cubicBezTo>
                    <a:pt x="543" y="578"/>
                    <a:pt x="538" y="583"/>
                    <a:pt x="543" y="583"/>
                  </a:cubicBezTo>
                  <a:cubicBezTo>
                    <a:pt x="547" y="583"/>
                    <a:pt x="552" y="586"/>
                    <a:pt x="557" y="589"/>
                  </a:cubicBezTo>
                  <a:cubicBezTo>
                    <a:pt x="561" y="592"/>
                    <a:pt x="563" y="590"/>
                    <a:pt x="566" y="591"/>
                  </a:cubicBezTo>
                  <a:cubicBezTo>
                    <a:pt x="569" y="592"/>
                    <a:pt x="575" y="599"/>
                    <a:pt x="577" y="603"/>
                  </a:cubicBezTo>
                  <a:cubicBezTo>
                    <a:pt x="577" y="606"/>
                    <a:pt x="578" y="608"/>
                    <a:pt x="579" y="611"/>
                  </a:cubicBezTo>
                  <a:cubicBezTo>
                    <a:pt x="605" y="607"/>
                    <a:pt x="605" y="607"/>
                    <a:pt x="605" y="607"/>
                  </a:cubicBezTo>
                  <a:cubicBezTo>
                    <a:pt x="605" y="607"/>
                    <a:pt x="613" y="613"/>
                    <a:pt x="618" y="614"/>
                  </a:cubicBezTo>
                  <a:cubicBezTo>
                    <a:pt x="622" y="615"/>
                    <a:pt x="647" y="624"/>
                    <a:pt x="647" y="624"/>
                  </a:cubicBezTo>
                  <a:cubicBezTo>
                    <a:pt x="679" y="624"/>
                    <a:pt x="679" y="624"/>
                    <a:pt x="679" y="624"/>
                  </a:cubicBezTo>
                  <a:cubicBezTo>
                    <a:pt x="683" y="619"/>
                    <a:pt x="683" y="619"/>
                    <a:pt x="683" y="619"/>
                  </a:cubicBezTo>
                  <a:cubicBezTo>
                    <a:pt x="700" y="619"/>
                    <a:pt x="700" y="619"/>
                    <a:pt x="700" y="619"/>
                  </a:cubicBezTo>
                  <a:cubicBezTo>
                    <a:pt x="700" y="619"/>
                    <a:pt x="711" y="630"/>
                    <a:pt x="713" y="630"/>
                  </a:cubicBezTo>
                  <a:cubicBezTo>
                    <a:pt x="715" y="631"/>
                    <a:pt x="720" y="636"/>
                    <a:pt x="720" y="639"/>
                  </a:cubicBezTo>
                  <a:cubicBezTo>
                    <a:pt x="720" y="642"/>
                    <a:pt x="722" y="645"/>
                    <a:pt x="724" y="646"/>
                  </a:cubicBezTo>
                  <a:cubicBezTo>
                    <a:pt x="727" y="648"/>
                    <a:pt x="736" y="654"/>
                    <a:pt x="737" y="653"/>
                  </a:cubicBezTo>
                  <a:cubicBezTo>
                    <a:pt x="739" y="653"/>
                    <a:pt x="741" y="642"/>
                    <a:pt x="746" y="643"/>
                  </a:cubicBezTo>
                  <a:cubicBezTo>
                    <a:pt x="751" y="643"/>
                    <a:pt x="764" y="647"/>
                    <a:pt x="766" y="654"/>
                  </a:cubicBezTo>
                  <a:cubicBezTo>
                    <a:pt x="768" y="662"/>
                    <a:pt x="775" y="668"/>
                    <a:pt x="777" y="669"/>
                  </a:cubicBezTo>
                  <a:cubicBezTo>
                    <a:pt x="779" y="671"/>
                    <a:pt x="778" y="676"/>
                    <a:pt x="779" y="678"/>
                  </a:cubicBezTo>
                  <a:cubicBezTo>
                    <a:pt x="781" y="680"/>
                    <a:pt x="781" y="685"/>
                    <a:pt x="783" y="685"/>
                  </a:cubicBezTo>
                  <a:cubicBezTo>
                    <a:pt x="785" y="685"/>
                    <a:pt x="794" y="691"/>
                    <a:pt x="798" y="690"/>
                  </a:cubicBezTo>
                  <a:cubicBezTo>
                    <a:pt x="800" y="690"/>
                    <a:pt x="801" y="691"/>
                    <a:pt x="803" y="692"/>
                  </a:cubicBezTo>
                  <a:cubicBezTo>
                    <a:pt x="804" y="683"/>
                    <a:pt x="794" y="682"/>
                    <a:pt x="800" y="678"/>
                  </a:cubicBezTo>
                  <a:cubicBezTo>
                    <a:pt x="806" y="673"/>
                    <a:pt x="800" y="669"/>
                    <a:pt x="803" y="667"/>
                  </a:cubicBezTo>
                  <a:cubicBezTo>
                    <a:pt x="806" y="665"/>
                    <a:pt x="811" y="663"/>
                    <a:pt x="811" y="660"/>
                  </a:cubicBezTo>
                  <a:cubicBezTo>
                    <a:pt x="811" y="657"/>
                    <a:pt x="814" y="657"/>
                    <a:pt x="818" y="657"/>
                  </a:cubicBezTo>
                  <a:cubicBezTo>
                    <a:pt x="822" y="658"/>
                    <a:pt x="829" y="651"/>
                    <a:pt x="829" y="648"/>
                  </a:cubicBezTo>
                  <a:cubicBezTo>
                    <a:pt x="828" y="645"/>
                    <a:pt x="829" y="645"/>
                    <a:pt x="834" y="646"/>
                  </a:cubicBezTo>
                  <a:cubicBezTo>
                    <a:pt x="839" y="647"/>
                    <a:pt x="838" y="640"/>
                    <a:pt x="841" y="641"/>
                  </a:cubicBezTo>
                  <a:cubicBezTo>
                    <a:pt x="844" y="642"/>
                    <a:pt x="847" y="644"/>
                    <a:pt x="847" y="642"/>
                  </a:cubicBezTo>
                  <a:cubicBezTo>
                    <a:pt x="847" y="640"/>
                    <a:pt x="850" y="640"/>
                    <a:pt x="852" y="643"/>
                  </a:cubicBezTo>
                  <a:cubicBezTo>
                    <a:pt x="855" y="646"/>
                    <a:pt x="861" y="647"/>
                    <a:pt x="862" y="643"/>
                  </a:cubicBezTo>
                  <a:cubicBezTo>
                    <a:pt x="862" y="640"/>
                    <a:pt x="866" y="643"/>
                    <a:pt x="869" y="647"/>
                  </a:cubicBezTo>
                  <a:cubicBezTo>
                    <a:pt x="872" y="650"/>
                    <a:pt x="874" y="649"/>
                    <a:pt x="879" y="650"/>
                  </a:cubicBezTo>
                  <a:cubicBezTo>
                    <a:pt x="883" y="650"/>
                    <a:pt x="883" y="649"/>
                    <a:pt x="884" y="646"/>
                  </a:cubicBezTo>
                  <a:cubicBezTo>
                    <a:pt x="884" y="643"/>
                    <a:pt x="889" y="652"/>
                    <a:pt x="894" y="653"/>
                  </a:cubicBezTo>
                  <a:cubicBezTo>
                    <a:pt x="898" y="653"/>
                    <a:pt x="895" y="650"/>
                    <a:pt x="891" y="647"/>
                  </a:cubicBezTo>
                  <a:cubicBezTo>
                    <a:pt x="888" y="644"/>
                    <a:pt x="892" y="643"/>
                    <a:pt x="889" y="641"/>
                  </a:cubicBezTo>
                  <a:cubicBezTo>
                    <a:pt x="886" y="638"/>
                    <a:pt x="893" y="635"/>
                    <a:pt x="899" y="636"/>
                  </a:cubicBezTo>
                  <a:cubicBezTo>
                    <a:pt x="905" y="636"/>
                    <a:pt x="904" y="637"/>
                    <a:pt x="907" y="634"/>
                  </a:cubicBezTo>
                  <a:cubicBezTo>
                    <a:pt x="909" y="630"/>
                    <a:pt x="911" y="634"/>
                    <a:pt x="911" y="637"/>
                  </a:cubicBezTo>
                  <a:cubicBezTo>
                    <a:pt x="911" y="640"/>
                    <a:pt x="921" y="635"/>
                    <a:pt x="926" y="635"/>
                  </a:cubicBezTo>
                  <a:cubicBezTo>
                    <a:pt x="931" y="635"/>
                    <a:pt x="936" y="640"/>
                    <a:pt x="937" y="643"/>
                  </a:cubicBezTo>
                  <a:cubicBezTo>
                    <a:pt x="937" y="646"/>
                    <a:pt x="941" y="647"/>
                    <a:pt x="944" y="644"/>
                  </a:cubicBezTo>
                  <a:cubicBezTo>
                    <a:pt x="948" y="641"/>
                    <a:pt x="951" y="637"/>
                    <a:pt x="955" y="640"/>
                  </a:cubicBezTo>
                  <a:cubicBezTo>
                    <a:pt x="958" y="644"/>
                    <a:pt x="962" y="649"/>
                    <a:pt x="966" y="653"/>
                  </a:cubicBezTo>
                  <a:cubicBezTo>
                    <a:pt x="970" y="657"/>
                    <a:pt x="964" y="662"/>
                    <a:pt x="966" y="666"/>
                  </a:cubicBezTo>
                  <a:cubicBezTo>
                    <a:pt x="969" y="669"/>
                    <a:pt x="966" y="673"/>
                    <a:pt x="971" y="677"/>
                  </a:cubicBezTo>
                  <a:cubicBezTo>
                    <a:pt x="976" y="680"/>
                    <a:pt x="972" y="688"/>
                    <a:pt x="976" y="689"/>
                  </a:cubicBezTo>
                  <a:cubicBezTo>
                    <a:pt x="980" y="690"/>
                    <a:pt x="983" y="696"/>
                    <a:pt x="983" y="698"/>
                  </a:cubicBezTo>
                  <a:cubicBezTo>
                    <a:pt x="984" y="701"/>
                    <a:pt x="991" y="704"/>
                    <a:pt x="992" y="700"/>
                  </a:cubicBezTo>
                  <a:cubicBezTo>
                    <a:pt x="992" y="696"/>
                    <a:pt x="996" y="691"/>
                    <a:pt x="997" y="687"/>
                  </a:cubicBezTo>
                  <a:cubicBezTo>
                    <a:pt x="997" y="683"/>
                    <a:pt x="994" y="668"/>
                    <a:pt x="991" y="664"/>
                  </a:cubicBezTo>
                  <a:cubicBezTo>
                    <a:pt x="987" y="659"/>
                    <a:pt x="991" y="658"/>
                    <a:pt x="987" y="653"/>
                  </a:cubicBezTo>
                  <a:cubicBezTo>
                    <a:pt x="983" y="648"/>
                    <a:pt x="981" y="639"/>
                    <a:pt x="981" y="631"/>
                  </a:cubicBezTo>
                  <a:cubicBezTo>
                    <a:pt x="981" y="624"/>
                    <a:pt x="990" y="611"/>
                    <a:pt x="994" y="608"/>
                  </a:cubicBezTo>
                  <a:cubicBezTo>
                    <a:pt x="999" y="604"/>
                    <a:pt x="1003" y="606"/>
                    <a:pt x="1004" y="602"/>
                  </a:cubicBezTo>
                  <a:cubicBezTo>
                    <a:pt x="1005" y="598"/>
                    <a:pt x="1011" y="593"/>
                    <a:pt x="1014" y="593"/>
                  </a:cubicBezTo>
                  <a:cubicBezTo>
                    <a:pt x="1017" y="593"/>
                    <a:pt x="1020" y="594"/>
                    <a:pt x="1020" y="590"/>
                  </a:cubicBezTo>
                  <a:cubicBezTo>
                    <a:pt x="1021" y="587"/>
                    <a:pt x="1026" y="583"/>
                    <a:pt x="1032" y="582"/>
                  </a:cubicBezTo>
                  <a:cubicBezTo>
                    <a:pt x="1039" y="581"/>
                    <a:pt x="1035" y="578"/>
                    <a:pt x="1033" y="575"/>
                  </a:cubicBezTo>
                  <a:cubicBezTo>
                    <a:pt x="1032" y="572"/>
                    <a:pt x="1035" y="569"/>
                    <a:pt x="1036" y="571"/>
                  </a:cubicBezTo>
                  <a:cubicBezTo>
                    <a:pt x="1037" y="573"/>
                    <a:pt x="1041" y="573"/>
                    <a:pt x="1044" y="571"/>
                  </a:cubicBezTo>
                  <a:cubicBezTo>
                    <a:pt x="1046" y="569"/>
                    <a:pt x="1052" y="565"/>
                    <a:pt x="1047" y="564"/>
                  </a:cubicBezTo>
                  <a:cubicBezTo>
                    <a:pt x="1041" y="564"/>
                    <a:pt x="1040" y="562"/>
                    <a:pt x="1043" y="561"/>
                  </a:cubicBezTo>
                  <a:cubicBezTo>
                    <a:pt x="1046" y="559"/>
                    <a:pt x="1044" y="553"/>
                    <a:pt x="1039" y="553"/>
                  </a:cubicBezTo>
                  <a:cubicBezTo>
                    <a:pt x="1035" y="552"/>
                    <a:pt x="1036" y="550"/>
                    <a:pt x="1039" y="547"/>
                  </a:cubicBezTo>
                  <a:cubicBezTo>
                    <a:pt x="1042" y="545"/>
                    <a:pt x="1035" y="540"/>
                    <a:pt x="1032" y="538"/>
                  </a:cubicBezTo>
                  <a:cubicBezTo>
                    <a:pt x="1028" y="536"/>
                    <a:pt x="1034" y="534"/>
                    <a:pt x="1036" y="534"/>
                  </a:cubicBezTo>
                  <a:cubicBezTo>
                    <a:pt x="1039" y="533"/>
                    <a:pt x="1037" y="522"/>
                    <a:pt x="1038" y="519"/>
                  </a:cubicBezTo>
                  <a:cubicBezTo>
                    <a:pt x="1039" y="516"/>
                    <a:pt x="1043" y="516"/>
                    <a:pt x="1042" y="519"/>
                  </a:cubicBezTo>
                  <a:cubicBezTo>
                    <a:pt x="1040" y="522"/>
                    <a:pt x="1037" y="526"/>
                    <a:pt x="1041" y="530"/>
                  </a:cubicBezTo>
                  <a:cubicBezTo>
                    <a:pt x="1044" y="534"/>
                    <a:pt x="1045" y="538"/>
                    <a:pt x="1044" y="544"/>
                  </a:cubicBezTo>
                  <a:cubicBezTo>
                    <a:pt x="1042" y="549"/>
                    <a:pt x="1045" y="548"/>
                    <a:pt x="1049" y="540"/>
                  </a:cubicBezTo>
                  <a:cubicBezTo>
                    <a:pt x="1052" y="533"/>
                    <a:pt x="1053" y="526"/>
                    <a:pt x="1050" y="526"/>
                  </a:cubicBezTo>
                  <a:cubicBezTo>
                    <a:pt x="1048" y="525"/>
                    <a:pt x="1048" y="517"/>
                    <a:pt x="1051" y="521"/>
                  </a:cubicBezTo>
                  <a:cubicBezTo>
                    <a:pt x="1054" y="524"/>
                    <a:pt x="1055" y="525"/>
                    <a:pt x="1059" y="520"/>
                  </a:cubicBezTo>
                  <a:cubicBezTo>
                    <a:pt x="1063" y="516"/>
                    <a:pt x="1068" y="508"/>
                    <a:pt x="1065" y="506"/>
                  </a:cubicBezTo>
                  <a:cubicBezTo>
                    <a:pt x="1062" y="505"/>
                    <a:pt x="1066" y="503"/>
                    <a:pt x="1071" y="503"/>
                  </a:cubicBezTo>
                  <a:cubicBezTo>
                    <a:pt x="1076" y="503"/>
                    <a:pt x="1087" y="500"/>
                    <a:pt x="1088" y="499"/>
                  </a:cubicBezTo>
                  <a:cubicBezTo>
                    <a:pt x="1090" y="494"/>
                    <a:pt x="1070" y="501"/>
                    <a:pt x="1070" y="498"/>
                  </a:cubicBezTo>
                  <a:cubicBezTo>
                    <a:pt x="1070" y="495"/>
                    <a:pt x="1083" y="493"/>
                    <a:pt x="1089" y="492"/>
                  </a:cubicBezTo>
                  <a:cubicBezTo>
                    <a:pt x="1094" y="492"/>
                    <a:pt x="1092" y="484"/>
                    <a:pt x="1094" y="488"/>
                  </a:cubicBezTo>
                  <a:cubicBezTo>
                    <a:pt x="1097" y="491"/>
                    <a:pt x="1100" y="490"/>
                    <a:pt x="1104" y="488"/>
                  </a:cubicBezTo>
                  <a:cubicBezTo>
                    <a:pt x="1107" y="486"/>
                    <a:pt x="1104" y="481"/>
                    <a:pt x="1101" y="480"/>
                  </a:cubicBezTo>
                  <a:cubicBezTo>
                    <a:pt x="1097" y="479"/>
                    <a:pt x="1103" y="476"/>
                    <a:pt x="1102" y="474"/>
                  </a:cubicBezTo>
                  <a:cubicBezTo>
                    <a:pt x="1101" y="472"/>
                    <a:pt x="1105" y="463"/>
                    <a:pt x="1109" y="462"/>
                  </a:cubicBezTo>
                  <a:cubicBezTo>
                    <a:pt x="1114" y="461"/>
                    <a:pt x="1112" y="458"/>
                    <a:pt x="1116" y="458"/>
                  </a:cubicBezTo>
                  <a:cubicBezTo>
                    <a:pt x="1120" y="458"/>
                    <a:pt x="1121" y="453"/>
                    <a:pt x="1124" y="449"/>
                  </a:cubicBezTo>
                  <a:cubicBezTo>
                    <a:pt x="1128" y="446"/>
                    <a:pt x="1133" y="455"/>
                    <a:pt x="1138" y="450"/>
                  </a:cubicBezTo>
                  <a:cubicBezTo>
                    <a:pt x="1140" y="448"/>
                    <a:pt x="1143" y="446"/>
                    <a:pt x="1147" y="444"/>
                  </a:cubicBezTo>
                  <a:cubicBezTo>
                    <a:pt x="1134" y="427"/>
                    <a:pt x="1137" y="415"/>
                    <a:pt x="1137" y="41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5" name="Freeform 129">
              <a:extLst>
                <a:ext uri="{FF2B5EF4-FFF2-40B4-BE49-F238E27FC236}">
                  <a16:creationId xmlns="" xmlns:a16="http://schemas.microsoft.com/office/drawing/2014/main" id="{03666B1E-86DC-44E5-B2AB-CF9ABD42DA26}"/>
                </a:ext>
              </a:extLst>
            </p:cNvPr>
            <p:cNvSpPr>
              <a:spLocks noEditPoints="1"/>
            </p:cNvSpPr>
            <p:nvPr/>
          </p:nvSpPr>
          <p:spPr bwMode="auto">
            <a:xfrm>
              <a:off x="4008437" y="2108201"/>
              <a:ext cx="307975" cy="217488"/>
            </a:xfrm>
            <a:custGeom>
              <a:avLst/>
              <a:gdLst>
                <a:gd name="T0" fmla="*/ 143 w 145"/>
                <a:gd name="T1" fmla="*/ 19 h 103"/>
                <a:gd name="T2" fmla="*/ 132 w 145"/>
                <a:gd name="T3" fmla="*/ 18 h 103"/>
                <a:gd name="T4" fmla="*/ 118 w 145"/>
                <a:gd name="T5" fmla="*/ 15 h 103"/>
                <a:gd name="T6" fmla="*/ 113 w 145"/>
                <a:gd name="T7" fmla="*/ 14 h 103"/>
                <a:gd name="T8" fmla="*/ 104 w 145"/>
                <a:gd name="T9" fmla="*/ 15 h 103"/>
                <a:gd name="T10" fmla="*/ 93 w 145"/>
                <a:gd name="T11" fmla="*/ 9 h 103"/>
                <a:gd name="T12" fmla="*/ 87 w 145"/>
                <a:gd name="T13" fmla="*/ 6 h 103"/>
                <a:gd name="T14" fmla="*/ 67 w 145"/>
                <a:gd name="T15" fmla="*/ 4 h 103"/>
                <a:gd name="T16" fmla="*/ 30 w 145"/>
                <a:gd name="T17" fmla="*/ 4 h 103"/>
                <a:gd name="T18" fmla="*/ 16 w 145"/>
                <a:gd name="T19" fmla="*/ 0 h 103"/>
                <a:gd name="T20" fmla="*/ 7 w 145"/>
                <a:gd name="T21" fmla="*/ 6 h 103"/>
                <a:gd name="T22" fmla="*/ 5 w 145"/>
                <a:gd name="T23" fmla="*/ 14 h 103"/>
                <a:gd name="T24" fmla="*/ 7 w 145"/>
                <a:gd name="T25" fmla="*/ 25 h 103"/>
                <a:gd name="T26" fmla="*/ 10 w 145"/>
                <a:gd name="T27" fmla="*/ 24 h 103"/>
                <a:gd name="T28" fmla="*/ 14 w 145"/>
                <a:gd name="T29" fmla="*/ 24 h 103"/>
                <a:gd name="T30" fmla="*/ 21 w 145"/>
                <a:gd name="T31" fmla="*/ 26 h 103"/>
                <a:gd name="T32" fmla="*/ 25 w 145"/>
                <a:gd name="T33" fmla="*/ 26 h 103"/>
                <a:gd name="T34" fmla="*/ 32 w 145"/>
                <a:gd name="T35" fmla="*/ 27 h 103"/>
                <a:gd name="T36" fmla="*/ 35 w 145"/>
                <a:gd name="T37" fmla="*/ 32 h 103"/>
                <a:gd name="T38" fmla="*/ 27 w 145"/>
                <a:gd name="T39" fmla="*/ 38 h 103"/>
                <a:gd name="T40" fmla="*/ 28 w 145"/>
                <a:gd name="T41" fmla="*/ 49 h 103"/>
                <a:gd name="T42" fmla="*/ 26 w 145"/>
                <a:gd name="T43" fmla="*/ 56 h 103"/>
                <a:gd name="T44" fmla="*/ 23 w 145"/>
                <a:gd name="T45" fmla="*/ 61 h 103"/>
                <a:gd name="T46" fmla="*/ 27 w 145"/>
                <a:gd name="T47" fmla="*/ 67 h 103"/>
                <a:gd name="T48" fmla="*/ 24 w 145"/>
                <a:gd name="T49" fmla="*/ 73 h 103"/>
                <a:gd name="T50" fmla="*/ 26 w 145"/>
                <a:gd name="T51" fmla="*/ 79 h 103"/>
                <a:gd name="T52" fmla="*/ 22 w 145"/>
                <a:gd name="T53" fmla="*/ 85 h 103"/>
                <a:gd name="T54" fmla="*/ 23 w 145"/>
                <a:gd name="T55" fmla="*/ 89 h 103"/>
                <a:gd name="T56" fmla="*/ 29 w 145"/>
                <a:gd name="T57" fmla="*/ 90 h 103"/>
                <a:gd name="T58" fmla="*/ 43 w 145"/>
                <a:gd name="T59" fmla="*/ 103 h 103"/>
                <a:gd name="T60" fmla="*/ 46 w 145"/>
                <a:gd name="T61" fmla="*/ 99 h 103"/>
                <a:gd name="T62" fmla="*/ 52 w 145"/>
                <a:gd name="T63" fmla="*/ 99 h 103"/>
                <a:gd name="T64" fmla="*/ 63 w 145"/>
                <a:gd name="T65" fmla="*/ 95 h 103"/>
                <a:gd name="T66" fmla="*/ 77 w 145"/>
                <a:gd name="T67" fmla="*/ 94 h 103"/>
                <a:gd name="T68" fmla="*/ 85 w 145"/>
                <a:gd name="T69" fmla="*/ 90 h 103"/>
                <a:gd name="T70" fmla="*/ 94 w 145"/>
                <a:gd name="T71" fmla="*/ 84 h 103"/>
                <a:gd name="T72" fmla="*/ 98 w 145"/>
                <a:gd name="T73" fmla="*/ 76 h 103"/>
                <a:gd name="T74" fmla="*/ 106 w 145"/>
                <a:gd name="T75" fmla="*/ 67 h 103"/>
                <a:gd name="T76" fmla="*/ 107 w 145"/>
                <a:gd name="T77" fmla="*/ 51 h 103"/>
                <a:gd name="T78" fmla="*/ 116 w 145"/>
                <a:gd name="T79" fmla="*/ 40 h 103"/>
                <a:gd name="T80" fmla="*/ 126 w 145"/>
                <a:gd name="T81" fmla="*/ 34 h 103"/>
                <a:gd name="T82" fmla="*/ 139 w 145"/>
                <a:gd name="T83" fmla="*/ 28 h 103"/>
                <a:gd name="T84" fmla="*/ 143 w 145"/>
                <a:gd name="T85" fmla="*/ 19 h 103"/>
                <a:gd name="T86" fmla="*/ 144 w 145"/>
                <a:gd name="T87" fmla="*/ 55 h 103"/>
                <a:gd name="T88" fmla="*/ 134 w 145"/>
                <a:gd name="T89" fmla="*/ 58 h 103"/>
                <a:gd name="T90" fmla="*/ 144 w 145"/>
                <a:gd name="T9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5" h="103">
                  <a:moveTo>
                    <a:pt x="143" y="19"/>
                  </a:moveTo>
                  <a:cubicBezTo>
                    <a:pt x="139" y="18"/>
                    <a:pt x="135" y="19"/>
                    <a:pt x="132" y="18"/>
                  </a:cubicBezTo>
                  <a:cubicBezTo>
                    <a:pt x="128" y="17"/>
                    <a:pt x="120" y="17"/>
                    <a:pt x="118" y="15"/>
                  </a:cubicBezTo>
                  <a:cubicBezTo>
                    <a:pt x="116" y="13"/>
                    <a:pt x="113" y="11"/>
                    <a:pt x="113" y="14"/>
                  </a:cubicBezTo>
                  <a:cubicBezTo>
                    <a:pt x="113" y="16"/>
                    <a:pt x="107" y="17"/>
                    <a:pt x="104" y="15"/>
                  </a:cubicBezTo>
                  <a:cubicBezTo>
                    <a:pt x="101" y="12"/>
                    <a:pt x="96" y="11"/>
                    <a:pt x="93" y="9"/>
                  </a:cubicBezTo>
                  <a:cubicBezTo>
                    <a:pt x="92" y="8"/>
                    <a:pt x="89" y="7"/>
                    <a:pt x="87" y="6"/>
                  </a:cubicBezTo>
                  <a:cubicBezTo>
                    <a:pt x="83" y="7"/>
                    <a:pt x="74" y="3"/>
                    <a:pt x="67" y="4"/>
                  </a:cubicBezTo>
                  <a:cubicBezTo>
                    <a:pt x="60" y="5"/>
                    <a:pt x="39" y="3"/>
                    <a:pt x="30" y="4"/>
                  </a:cubicBezTo>
                  <a:cubicBezTo>
                    <a:pt x="22" y="4"/>
                    <a:pt x="21" y="0"/>
                    <a:pt x="16" y="0"/>
                  </a:cubicBezTo>
                  <a:cubicBezTo>
                    <a:pt x="12" y="0"/>
                    <a:pt x="14" y="6"/>
                    <a:pt x="7" y="6"/>
                  </a:cubicBezTo>
                  <a:cubicBezTo>
                    <a:pt x="0" y="6"/>
                    <a:pt x="0" y="10"/>
                    <a:pt x="5" y="14"/>
                  </a:cubicBezTo>
                  <a:cubicBezTo>
                    <a:pt x="7" y="16"/>
                    <a:pt x="7" y="21"/>
                    <a:pt x="7" y="25"/>
                  </a:cubicBezTo>
                  <a:cubicBezTo>
                    <a:pt x="8" y="25"/>
                    <a:pt x="9" y="25"/>
                    <a:pt x="10" y="24"/>
                  </a:cubicBezTo>
                  <a:cubicBezTo>
                    <a:pt x="12" y="21"/>
                    <a:pt x="14" y="22"/>
                    <a:pt x="14" y="24"/>
                  </a:cubicBezTo>
                  <a:cubicBezTo>
                    <a:pt x="14" y="27"/>
                    <a:pt x="18" y="26"/>
                    <a:pt x="21" y="26"/>
                  </a:cubicBezTo>
                  <a:cubicBezTo>
                    <a:pt x="23" y="26"/>
                    <a:pt x="22" y="28"/>
                    <a:pt x="25" y="26"/>
                  </a:cubicBezTo>
                  <a:cubicBezTo>
                    <a:pt x="28" y="24"/>
                    <a:pt x="32" y="25"/>
                    <a:pt x="32" y="27"/>
                  </a:cubicBezTo>
                  <a:cubicBezTo>
                    <a:pt x="32" y="30"/>
                    <a:pt x="38" y="28"/>
                    <a:pt x="35" y="32"/>
                  </a:cubicBezTo>
                  <a:cubicBezTo>
                    <a:pt x="31" y="35"/>
                    <a:pt x="27" y="36"/>
                    <a:pt x="27" y="38"/>
                  </a:cubicBezTo>
                  <a:cubicBezTo>
                    <a:pt x="27" y="40"/>
                    <a:pt x="31" y="46"/>
                    <a:pt x="28" y="49"/>
                  </a:cubicBezTo>
                  <a:cubicBezTo>
                    <a:pt x="25" y="51"/>
                    <a:pt x="29" y="56"/>
                    <a:pt x="26" y="56"/>
                  </a:cubicBezTo>
                  <a:cubicBezTo>
                    <a:pt x="23" y="56"/>
                    <a:pt x="20" y="58"/>
                    <a:pt x="23" y="61"/>
                  </a:cubicBezTo>
                  <a:cubicBezTo>
                    <a:pt x="27" y="64"/>
                    <a:pt x="29" y="67"/>
                    <a:pt x="27" y="67"/>
                  </a:cubicBezTo>
                  <a:cubicBezTo>
                    <a:pt x="24" y="67"/>
                    <a:pt x="23" y="72"/>
                    <a:pt x="24" y="73"/>
                  </a:cubicBezTo>
                  <a:cubicBezTo>
                    <a:pt x="25" y="74"/>
                    <a:pt x="31" y="78"/>
                    <a:pt x="26" y="79"/>
                  </a:cubicBezTo>
                  <a:cubicBezTo>
                    <a:pt x="22" y="79"/>
                    <a:pt x="22" y="83"/>
                    <a:pt x="22" y="85"/>
                  </a:cubicBezTo>
                  <a:cubicBezTo>
                    <a:pt x="22" y="86"/>
                    <a:pt x="22" y="88"/>
                    <a:pt x="23" y="89"/>
                  </a:cubicBezTo>
                  <a:cubicBezTo>
                    <a:pt x="25" y="89"/>
                    <a:pt x="27" y="89"/>
                    <a:pt x="29" y="90"/>
                  </a:cubicBezTo>
                  <a:cubicBezTo>
                    <a:pt x="34" y="92"/>
                    <a:pt x="37" y="103"/>
                    <a:pt x="43" y="103"/>
                  </a:cubicBezTo>
                  <a:cubicBezTo>
                    <a:pt x="46" y="102"/>
                    <a:pt x="44" y="100"/>
                    <a:pt x="46" y="99"/>
                  </a:cubicBezTo>
                  <a:cubicBezTo>
                    <a:pt x="47" y="98"/>
                    <a:pt x="50" y="99"/>
                    <a:pt x="52" y="99"/>
                  </a:cubicBezTo>
                  <a:cubicBezTo>
                    <a:pt x="55" y="99"/>
                    <a:pt x="56" y="95"/>
                    <a:pt x="63" y="95"/>
                  </a:cubicBezTo>
                  <a:cubicBezTo>
                    <a:pt x="69" y="94"/>
                    <a:pt x="73" y="94"/>
                    <a:pt x="77" y="94"/>
                  </a:cubicBezTo>
                  <a:cubicBezTo>
                    <a:pt x="81" y="94"/>
                    <a:pt x="84" y="93"/>
                    <a:pt x="85" y="90"/>
                  </a:cubicBezTo>
                  <a:cubicBezTo>
                    <a:pt x="86" y="87"/>
                    <a:pt x="89" y="85"/>
                    <a:pt x="94" y="84"/>
                  </a:cubicBezTo>
                  <a:cubicBezTo>
                    <a:pt x="98" y="83"/>
                    <a:pt x="98" y="79"/>
                    <a:pt x="98" y="76"/>
                  </a:cubicBezTo>
                  <a:cubicBezTo>
                    <a:pt x="98" y="73"/>
                    <a:pt x="106" y="69"/>
                    <a:pt x="106" y="67"/>
                  </a:cubicBezTo>
                  <a:cubicBezTo>
                    <a:pt x="107" y="65"/>
                    <a:pt x="102" y="58"/>
                    <a:pt x="107" y="51"/>
                  </a:cubicBezTo>
                  <a:cubicBezTo>
                    <a:pt x="111" y="44"/>
                    <a:pt x="116" y="44"/>
                    <a:pt x="116" y="40"/>
                  </a:cubicBezTo>
                  <a:cubicBezTo>
                    <a:pt x="116" y="36"/>
                    <a:pt x="121" y="35"/>
                    <a:pt x="126" y="34"/>
                  </a:cubicBezTo>
                  <a:cubicBezTo>
                    <a:pt x="132" y="34"/>
                    <a:pt x="134" y="30"/>
                    <a:pt x="139" y="28"/>
                  </a:cubicBezTo>
                  <a:cubicBezTo>
                    <a:pt x="143" y="26"/>
                    <a:pt x="144" y="23"/>
                    <a:pt x="143" y="19"/>
                  </a:cubicBezTo>
                  <a:close/>
                  <a:moveTo>
                    <a:pt x="144" y="55"/>
                  </a:moveTo>
                  <a:cubicBezTo>
                    <a:pt x="143" y="49"/>
                    <a:pt x="132" y="57"/>
                    <a:pt x="134" y="58"/>
                  </a:cubicBezTo>
                  <a:cubicBezTo>
                    <a:pt x="139" y="62"/>
                    <a:pt x="145" y="61"/>
                    <a:pt x="144" y="5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6" name="Freeform 130">
              <a:extLst>
                <a:ext uri="{FF2B5EF4-FFF2-40B4-BE49-F238E27FC236}">
                  <a16:creationId xmlns="" xmlns:a16="http://schemas.microsoft.com/office/drawing/2014/main" id="{4A5DA4D8-7883-4443-846F-9DB960F9AF8C}"/>
                </a:ext>
              </a:extLst>
            </p:cNvPr>
            <p:cNvSpPr>
              <a:spLocks/>
            </p:cNvSpPr>
            <p:nvPr/>
          </p:nvSpPr>
          <p:spPr bwMode="auto">
            <a:xfrm>
              <a:off x="4541837" y="2012951"/>
              <a:ext cx="80963" cy="46038"/>
            </a:xfrm>
            <a:custGeom>
              <a:avLst/>
              <a:gdLst>
                <a:gd name="T0" fmla="*/ 0 w 38"/>
                <a:gd name="T1" fmla="*/ 19 h 22"/>
                <a:gd name="T2" fmla="*/ 7 w 38"/>
                <a:gd name="T3" fmla="*/ 18 h 22"/>
                <a:gd name="T4" fmla="*/ 9 w 38"/>
                <a:gd name="T5" fmla="*/ 21 h 22"/>
                <a:gd name="T6" fmla="*/ 17 w 38"/>
                <a:gd name="T7" fmla="*/ 20 h 22"/>
                <a:gd name="T8" fmla="*/ 24 w 38"/>
                <a:gd name="T9" fmla="*/ 20 h 22"/>
                <a:gd name="T10" fmla="*/ 28 w 38"/>
                <a:gd name="T11" fmla="*/ 15 h 22"/>
                <a:gd name="T12" fmla="*/ 31 w 38"/>
                <a:gd name="T13" fmla="*/ 10 h 22"/>
                <a:gd name="T14" fmla="*/ 38 w 38"/>
                <a:gd name="T15" fmla="*/ 5 h 22"/>
                <a:gd name="T16" fmla="*/ 35 w 38"/>
                <a:gd name="T17" fmla="*/ 1 h 22"/>
                <a:gd name="T18" fmla="*/ 27 w 38"/>
                <a:gd name="T19" fmla="*/ 3 h 22"/>
                <a:gd name="T20" fmla="*/ 18 w 38"/>
                <a:gd name="T21" fmla="*/ 7 h 22"/>
                <a:gd name="T22" fmla="*/ 5 w 38"/>
                <a:gd name="T23" fmla="*/ 4 h 22"/>
                <a:gd name="T24" fmla="*/ 1 w 38"/>
                <a:gd name="T25" fmla="*/ 4 h 22"/>
                <a:gd name="T26" fmla="*/ 0 w 38"/>
                <a:gd name="T2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9"/>
                  </a:moveTo>
                  <a:cubicBezTo>
                    <a:pt x="3" y="18"/>
                    <a:pt x="6" y="18"/>
                    <a:pt x="7" y="18"/>
                  </a:cubicBezTo>
                  <a:cubicBezTo>
                    <a:pt x="9" y="19"/>
                    <a:pt x="9" y="20"/>
                    <a:pt x="9" y="21"/>
                  </a:cubicBezTo>
                  <a:cubicBezTo>
                    <a:pt x="11" y="21"/>
                    <a:pt x="16" y="20"/>
                    <a:pt x="17" y="20"/>
                  </a:cubicBezTo>
                  <a:cubicBezTo>
                    <a:pt x="19" y="19"/>
                    <a:pt x="24" y="22"/>
                    <a:pt x="24" y="20"/>
                  </a:cubicBezTo>
                  <a:cubicBezTo>
                    <a:pt x="25" y="19"/>
                    <a:pt x="26" y="15"/>
                    <a:pt x="28" y="15"/>
                  </a:cubicBezTo>
                  <a:cubicBezTo>
                    <a:pt x="30" y="15"/>
                    <a:pt x="29" y="10"/>
                    <a:pt x="31" y="10"/>
                  </a:cubicBezTo>
                  <a:cubicBezTo>
                    <a:pt x="33" y="9"/>
                    <a:pt x="38" y="5"/>
                    <a:pt x="38" y="5"/>
                  </a:cubicBezTo>
                  <a:cubicBezTo>
                    <a:pt x="38" y="5"/>
                    <a:pt x="36" y="1"/>
                    <a:pt x="35" y="1"/>
                  </a:cubicBezTo>
                  <a:cubicBezTo>
                    <a:pt x="34" y="0"/>
                    <a:pt x="32" y="3"/>
                    <a:pt x="27" y="3"/>
                  </a:cubicBezTo>
                  <a:cubicBezTo>
                    <a:pt x="23" y="3"/>
                    <a:pt x="20" y="7"/>
                    <a:pt x="18" y="7"/>
                  </a:cubicBezTo>
                  <a:cubicBezTo>
                    <a:pt x="16" y="7"/>
                    <a:pt x="9" y="5"/>
                    <a:pt x="5" y="4"/>
                  </a:cubicBezTo>
                  <a:cubicBezTo>
                    <a:pt x="4" y="4"/>
                    <a:pt x="2" y="4"/>
                    <a:pt x="1" y="4"/>
                  </a:cubicBezTo>
                  <a:cubicBezTo>
                    <a:pt x="0" y="8"/>
                    <a:pt x="0" y="14"/>
                    <a:pt x="0" y="1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7" name="Freeform 131">
              <a:extLst>
                <a:ext uri="{FF2B5EF4-FFF2-40B4-BE49-F238E27FC236}">
                  <a16:creationId xmlns="" xmlns:a16="http://schemas.microsoft.com/office/drawing/2014/main" id="{4018024A-1FE7-4CB1-826E-18C704718649}"/>
                </a:ext>
              </a:extLst>
            </p:cNvPr>
            <p:cNvSpPr>
              <a:spLocks noEditPoints="1"/>
            </p:cNvSpPr>
            <p:nvPr/>
          </p:nvSpPr>
          <p:spPr bwMode="auto">
            <a:xfrm>
              <a:off x="4708525" y="2165351"/>
              <a:ext cx="149225" cy="188913"/>
            </a:xfrm>
            <a:custGeom>
              <a:avLst/>
              <a:gdLst>
                <a:gd name="T0" fmla="*/ 70 w 71"/>
                <a:gd name="T1" fmla="*/ 0 h 89"/>
                <a:gd name="T2" fmla="*/ 65 w 71"/>
                <a:gd name="T3" fmla="*/ 3 h 89"/>
                <a:gd name="T4" fmla="*/ 61 w 71"/>
                <a:gd name="T5" fmla="*/ 5 h 89"/>
                <a:gd name="T6" fmla="*/ 49 w 71"/>
                <a:gd name="T7" fmla="*/ 3 h 89"/>
                <a:gd name="T8" fmla="*/ 34 w 71"/>
                <a:gd name="T9" fmla="*/ 3 h 89"/>
                <a:gd name="T10" fmla="*/ 33 w 71"/>
                <a:gd name="T11" fmla="*/ 4 h 89"/>
                <a:gd name="T12" fmla="*/ 23 w 71"/>
                <a:gd name="T13" fmla="*/ 8 h 89"/>
                <a:gd name="T14" fmla="*/ 18 w 71"/>
                <a:gd name="T15" fmla="*/ 12 h 89"/>
                <a:gd name="T16" fmla="*/ 10 w 71"/>
                <a:gd name="T17" fmla="*/ 13 h 89"/>
                <a:gd name="T18" fmla="*/ 6 w 71"/>
                <a:gd name="T19" fmla="*/ 19 h 89"/>
                <a:gd name="T20" fmla="*/ 3 w 71"/>
                <a:gd name="T21" fmla="*/ 23 h 89"/>
                <a:gd name="T22" fmla="*/ 0 w 71"/>
                <a:gd name="T23" fmla="*/ 30 h 89"/>
                <a:gd name="T24" fmla="*/ 0 w 71"/>
                <a:gd name="T25" fmla="*/ 30 h 89"/>
                <a:gd name="T26" fmla="*/ 6 w 71"/>
                <a:gd name="T27" fmla="*/ 39 h 89"/>
                <a:gd name="T28" fmla="*/ 14 w 71"/>
                <a:gd name="T29" fmla="*/ 42 h 89"/>
                <a:gd name="T30" fmla="*/ 25 w 71"/>
                <a:gd name="T31" fmla="*/ 46 h 89"/>
                <a:gd name="T32" fmla="*/ 13 w 71"/>
                <a:gd name="T33" fmla="*/ 47 h 89"/>
                <a:gd name="T34" fmla="*/ 15 w 71"/>
                <a:gd name="T35" fmla="*/ 56 h 89"/>
                <a:gd name="T36" fmla="*/ 21 w 71"/>
                <a:gd name="T37" fmla="*/ 64 h 89"/>
                <a:gd name="T38" fmla="*/ 31 w 71"/>
                <a:gd name="T39" fmla="*/ 69 h 89"/>
                <a:gd name="T40" fmla="*/ 29 w 71"/>
                <a:gd name="T41" fmla="*/ 58 h 89"/>
                <a:gd name="T42" fmla="*/ 37 w 71"/>
                <a:gd name="T43" fmla="*/ 57 h 89"/>
                <a:gd name="T44" fmla="*/ 32 w 71"/>
                <a:gd name="T45" fmla="*/ 53 h 89"/>
                <a:gd name="T46" fmla="*/ 36 w 71"/>
                <a:gd name="T47" fmla="*/ 51 h 89"/>
                <a:gd name="T48" fmla="*/ 44 w 71"/>
                <a:gd name="T49" fmla="*/ 50 h 89"/>
                <a:gd name="T50" fmla="*/ 40 w 71"/>
                <a:gd name="T51" fmla="*/ 41 h 89"/>
                <a:gd name="T52" fmla="*/ 31 w 71"/>
                <a:gd name="T53" fmla="*/ 41 h 89"/>
                <a:gd name="T54" fmla="*/ 35 w 71"/>
                <a:gd name="T55" fmla="*/ 35 h 89"/>
                <a:gd name="T56" fmla="*/ 26 w 71"/>
                <a:gd name="T57" fmla="*/ 22 h 89"/>
                <a:gd name="T58" fmla="*/ 31 w 71"/>
                <a:gd name="T59" fmla="*/ 19 h 89"/>
                <a:gd name="T60" fmla="*/ 40 w 71"/>
                <a:gd name="T61" fmla="*/ 20 h 89"/>
                <a:gd name="T62" fmla="*/ 43 w 71"/>
                <a:gd name="T63" fmla="*/ 12 h 89"/>
                <a:gd name="T64" fmla="*/ 49 w 71"/>
                <a:gd name="T65" fmla="*/ 14 h 89"/>
                <a:gd name="T66" fmla="*/ 58 w 71"/>
                <a:gd name="T67" fmla="*/ 10 h 89"/>
                <a:gd name="T68" fmla="*/ 65 w 71"/>
                <a:gd name="T69" fmla="*/ 14 h 89"/>
                <a:gd name="T70" fmla="*/ 68 w 71"/>
                <a:gd name="T71" fmla="*/ 10 h 89"/>
                <a:gd name="T72" fmla="*/ 71 w 71"/>
                <a:gd name="T73" fmla="*/ 4 h 89"/>
                <a:gd name="T74" fmla="*/ 70 w 71"/>
                <a:gd name="T75" fmla="*/ 0 h 89"/>
                <a:gd name="T76" fmla="*/ 61 w 71"/>
                <a:gd name="T77" fmla="*/ 84 h 89"/>
                <a:gd name="T78" fmla="*/ 43 w 71"/>
                <a:gd name="T79" fmla="*/ 82 h 89"/>
                <a:gd name="T80" fmla="*/ 36 w 71"/>
                <a:gd name="T81" fmla="*/ 85 h 89"/>
                <a:gd name="T82" fmla="*/ 53 w 71"/>
                <a:gd name="T83" fmla="*/ 89 h 89"/>
                <a:gd name="T84" fmla="*/ 68 w 71"/>
                <a:gd name="T85" fmla="*/ 85 h 89"/>
                <a:gd name="T86" fmla="*/ 61 w 71"/>
                <a:gd name="T8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9">
                  <a:moveTo>
                    <a:pt x="70" y="0"/>
                  </a:moveTo>
                  <a:cubicBezTo>
                    <a:pt x="68" y="0"/>
                    <a:pt x="64" y="1"/>
                    <a:pt x="65" y="3"/>
                  </a:cubicBezTo>
                  <a:cubicBezTo>
                    <a:pt x="66" y="4"/>
                    <a:pt x="63" y="5"/>
                    <a:pt x="61" y="5"/>
                  </a:cubicBezTo>
                  <a:cubicBezTo>
                    <a:pt x="61" y="5"/>
                    <a:pt x="51" y="5"/>
                    <a:pt x="49" y="3"/>
                  </a:cubicBezTo>
                  <a:cubicBezTo>
                    <a:pt x="47" y="2"/>
                    <a:pt x="38" y="3"/>
                    <a:pt x="34" y="3"/>
                  </a:cubicBezTo>
                  <a:cubicBezTo>
                    <a:pt x="34" y="3"/>
                    <a:pt x="33" y="3"/>
                    <a:pt x="33" y="4"/>
                  </a:cubicBezTo>
                  <a:cubicBezTo>
                    <a:pt x="32" y="5"/>
                    <a:pt x="24" y="9"/>
                    <a:pt x="23" y="8"/>
                  </a:cubicBezTo>
                  <a:cubicBezTo>
                    <a:pt x="21" y="8"/>
                    <a:pt x="21" y="11"/>
                    <a:pt x="18" y="12"/>
                  </a:cubicBezTo>
                  <a:cubicBezTo>
                    <a:pt x="15" y="12"/>
                    <a:pt x="10" y="11"/>
                    <a:pt x="10" y="13"/>
                  </a:cubicBezTo>
                  <a:cubicBezTo>
                    <a:pt x="10" y="14"/>
                    <a:pt x="8" y="17"/>
                    <a:pt x="6" y="19"/>
                  </a:cubicBezTo>
                  <a:cubicBezTo>
                    <a:pt x="4" y="21"/>
                    <a:pt x="6" y="23"/>
                    <a:pt x="3" y="23"/>
                  </a:cubicBezTo>
                  <a:cubicBezTo>
                    <a:pt x="1" y="24"/>
                    <a:pt x="1" y="27"/>
                    <a:pt x="0" y="30"/>
                  </a:cubicBezTo>
                  <a:cubicBezTo>
                    <a:pt x="0" y="30"/>
                    <a:pt x="0" y="30"/>
                    <a:pt x="0" y="30"/>
                  </a:cubicBezTo>
                  <a:cubicBezTo>
                    <a:pt x="4" y="31"/>
                    <a:pt x="7" y="35"/>
                    <a:pt x="6" y="39"/>
                  </a:cubicBezTo>
                  <a:cubicBezTo>
                    <a:pt x="6" y="44"/>
                    <a:pt x="12" y="45"/>
                    <a:pt x="14" y="42"/>
                  </a:cubicBezTo>
                  <a:cubicBezTo>
                    <a:pt x="17" y="39"/>
                    <a:pt x="25" y="44"/>
                    <a:pt x="25" y="46"/>
                  </a:cubicBezTo>
                  <a:cubicBezTo>
                    <a:pt x="25" y="48"/>
                    <a:pt x="17" y="44"/>
                    <a:pt x="13" y="47"/>
                  </a:cubicBezTo>
                  <a:cubicBezTo>
                    <a:pt x="8" y="50"/>
                    <a:pt x="16" y="53"/>
                    <a:pt x="15" y="56"/>
                  </a:cubicBezTo>
                  <a:cubicBezTo>
                    <a:pt x="14" y="60"/>
                    <a:pt x="17" y="64"/>
                    <a:pt x="21" y="64"/>
                  </a:cubicBezTo>
                  <a:cubicBezTo>
                    <a:pt x="25" y="64"/>
                    <a:pt x="29" y="70"/>
                    <a:pt x="31" y="69"/>
                  </a:cubicBezTo>
                  <a:cubicBezTo>
                    <a:pt x="34" y="68"/>
                    <a:pt x="28" y="59"/>
                    <a:pt x="29" y="58"/>
                  </a:cubicBezTo>
                  <a:cubicBezTo>
                    <a:pt x="30" y="56"/>
                    <a:pt x="35" y="60"/>
                    <a:pt x="37" y="57"/>
                  </a:cubicBezTo>
                  <a:cubicBezTo>
                    <a:pt x="39" y="55"/>
                    <a:pt x="35" y="53"/>
                    <a:pt x="32" y="53"/>
                  </a:cubicBezTo>
                  <a:cubicBezTo>
                    <a:pt x="28" y="53"/>
                    <a:pt x="32" y="48"/>
                    <a:pt x="36" y="51"/>
                  </a:cubicBezTo>
                  <a:cubicBezTo>
                    <a:pt x="40" y="53"/>
                    <a:pt x="42" y="50"/>
                    <a:pt x="44" y="50"/>
                  </a:cubicBezTo>
                  <a:cubicBezTo>
                    <a:pt x="46" y="49"/>
                    <a:pt x="47" y="42"/>
                    <a:pt x="40" y="41"/>
                  </a:cubicBezTo>
                  <a:cubicBezTo>
                    <a:pt x="34" y="39"/>
                    <a:pt x="35" y="45"/>
                    <a:pt x="31" y="41"/>
                  </a:cubicBezTo>
                  <a:cubicBezTo>
                    <a:pt x="27" y="37"/>
                    <a:pt x="35" y="38"/>
                    <a:pt x="35" y="35"/>
                  </a:cubicBezTo>
                  <a:cubicBezTo>
                    <a:pt x="35" y="31"/>
                    <a:pt x="29" y="26"/>
                    <a:pt x="26" y="22"/>
                  </a:cubicBezTo>
                  <a:cubicBezTo>
                    <a:pt x="23" y="18"/>
                    <a:pt x="30" y="16"/>
                    <a:pt x="31" y="19"/>
                  </a:cubicBezTo>
                  <a:cubicBezTo>
                    <a:pt x="33" y="22"/>
                    <a:pt x="38" y="22"/>
                    <a:pt x="40" y="20"/>
                  </a:cubicBezTo>
                  <a:cubicBezTo>
                    <a:pt x="43" y="19"/>
                    <a:pt x="37" y="14"/>
                    <a:pt x="43" y="12"/>
                  </a:cubicBezTo>
                  <a:cubicBezTo>
                    <a:pt x="48" y="10"/>
                    <a:pt x="48" y="13"/>
                    <a:pt x="49" y="14"/>
                  </a:cubicBezTo>
                  <a:cubicBezTo>
                    <a:pt x="51" y="15"/>
                    <a:pt x="53" y="10"/>
                    <a:pt x="58" y="10"/>
                  </a:cubicBezTo>
                  <a:cubicBezTo>
                    <a:pt x="61" y="10"/>
                    <a:pt x="63" y="12"/>
                    <a:pt x="65" y="14"/>
                  </a:cubicBezTo>
                  <a:cubicBezTo>
                    <a:pt x="67" y="12"/>
                    <a:pt x="68" y="11"/>
                    <a:pt x="68" y="10"/>
                  </a:cubicBezTo>
                  <a:cubicBezTo>
                    <a:pt x="68" y="8"/>
                    <a:pt x="71" y="7"/>
                    <a:pt x="71" y="4"/>
                  </a:cubicBezTo>
                  <a:cubicBezTo>
                    <a:pt x="71" y="3"/>
                    <a:pt x="71" y="1"/>
                    <a:pt x="70" y="0"/>
                  </a:cubicBezTo>
                  <a:close/>
                  <a:moveTo>
                    <a:pt x="61" y="84"/>
                  </a:moveTo>
                  <a:cubicBezTo>
                    <a:pt x="58" y="83"/>
                    <a:pt x="46" y="85"/>
                    <a:pt x="43" y="82"/>
                  </a:cubicBezTo>
                  <a:cubicBezTo>
                    <a:pt x="40" y="79"/>
                    <a:pt x="34" y="84"/>
                    <a:pt x="36" y="85"/>
                  </a:cubicBezTo>
                  <a:cubicBezTo>
                    <a:pt x="40" y="86"/>
                    <a:pt x="46" y="89"/>
                    <a:pt x="53" y="89"/>
                  </a:cubicBezTo>
                  <a:cubicBezTo>
                    <a:pt x="59" y="89"/>
                    <a:pt x="68" y="86"/>
                    <a:pt x="68" y="85"/>
                  </a:cubicBezTo>
                  <a:cubicBezTo>
                    <a:pt x="68" y="83"/>
                    <a:pt x="64" y="86"/>
                    <a:pt x="61" y="8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8" name="Freeform 132">
              <a:extLst>
                <a:ext uri="{FF2B5EF4-FFF2-40B4-BE49-F238E27FC236}">
                  <a16:creationId xmlns="" xmlns:a16="http://schemas.microsoft.com/office/drawing/2014/main" id="{BB4B0746-BDDE-4F60-AB54-27EC8229E65E}"/>
                </a:ext>
              </a:extLst>
            </p:cNvPr>
            <p:cNvSpPr>
              <a:spLocks/>
            </p:cNvSpPr>
            <p:nvPr/>
          </p:nvSpPr>
          <p:spPr bwMode="auto">
            <a:xfrm>
              <a:off x="4989512" y="2328863"/>
              <a:ext cx="61913" cy="39688"/>
            </a:xfrm>
            <a:custGeom>
              <a:avLst/>
              <a:gdLst>
                <a:gd name="T0" fmla="*/ 20 w 29"/>
                <a:gd name="T1" fmla="*/ 12 h 19"/>
                <a:gd name="T2" fmla="*/ 26 w 29"/>
                <a:gd name="T3" fmla="*/ 5 h 19"/>
                <a:gd name="T4" fmla="*/ 25 w 29"/>
                <a:gd name="T5" fmla="*/ 2 h 19"/>
                <a:gd name="T6" fmla="*/ 9 w 29"/>
                <a:gd name="T7" fmla="*/ 7 h 19"/>
                <a:gd name="T8" fmla="*/ 4 w 29"/>
                <a:gd name="T9" fmla="*/ 15 h 19"/>
                <a:gd name="T10" fmla="*/ 20 w 29"/>
                <a:gd name="T11" fmla="*/ 12 h 19"/>
              </a:gdLst>
              <a:ahLst/>
              <a:cxnLst>
                <a:cxn ang="0">
                  <a:pos x="T0" y="T1"/>
                </a:cxn>
                <a:cxn ang="0">
                  <a:pos x="T2" y="T3"/>
                </a:cxn>
                <a:cxn ang="0">
                  <a:pos x="T4" y="T5"/>
                </a:cxn>
                <a:cxn ang="0">
                  <a:pos x="T6" y="T7"/>
                </a:cxn>
                <a:cxn ang="0">
                  <a:pos x="T8" y="T9"/>
                </a:cxn>
                <a:cxn ang="0">
                  <a:pos x="T10" y="T11"/>
                </a:cxn>
              </a:cxnLst>
              <a:rect l="0" t="0" r="r" b="b"/>
              <a:pathLst>
                <a:path w="29" h="19">
                  <a:moveTo>
                    <a:pt x="20" y="12"/>
                  </a:moveTo>
                  <a:cubicBezTo>
                    <a:pt x="19" y="10"/>
                    <a:pt x="22" y="6"/>
                    <a:pt x="26" y="5"/>
                  </a:cubicBezTo>
                  <a:cubicBezTo>
                    <a:pt x="29" y="3"/>
                    <a:pt x="28" y="0"/>
                    <a:pt x="25" y="2"/>
                  </a:cubicBezTo>
                  <a:cubicBezTo>
                    <a:pt x="23" y="5"/>
                    <a:pt x="17" y="7"/>
                    <a:pt x="9" y="7"/>
                  </a:cubicBezTo>
                  <a:cubicBezTo>
                    <a:pt x="2" y="8"/>
                    <a:pt x="0" y="13"/>
                    <a:pt x="4" y="15"/>
                  </a:cubicBezTo>
                  <a:cubicBezTo>
                    <a:pt x="10" y="19"/>
                    <a:pt x="20" y="14"/>
                    <a:pt x="20" y="1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39" name="Freeform 133">
              <a:extLst>
                <a:ext uri="{FF2B5EF4-FFF2-40B4-BE49-F238E27FC236}">
                  <a16:creationId xmlns="" xmlns:a16="http://schemas.microsoft.com/office/drawing/2014/main" id="{EA6BC380-FD9C-43A8-9050-D5DD41940972}"/>
                </a:ext>
              </a:extLst>
            </p:cNvPr>
            <p:cNvSpPr>
              <a:spLocks/>
            </p:cNvSpPr>
            <p:nvPr/>
          </p:nvSpPr>
          <p:spPr bwMode="auto">
            <a:xfrm>
              <a:off x="3652837" y="1331913"/>
              <a:ext cx="257175" cy="130175"/>
            </a:xfrm>
            <a:custGeom>
              <a:avLst/>
              <a:gdLst>
                <a:gd name="T0" fmla="*/ 102 w 121"/>
                <a:gd name="T1" fmla="*/ 43 h 61"/>
                <a:gd name="T2" fmla="*/ 111 w 121"/>
                <a:gd name="T3" fmla="*/ 36 h 61"/>
                <a:gd name="T4" fmla="*/ 120 w 121"/>
                <a:gd name="T5" fmla="*/ 27 h 61"/>
                <a:gd name="T6" fmla="*/ 114 w 121"/>
                <a:gd name="T7" fmla="*/ 18 h 61"/>
                <a:gd name="T8" fmla="*/ 108 w 121"/>
                <a:gd name="T9" fmla="*/ 13 h 61"/>
                <a:gd name="T10" fmla="*/ 106 w 121"/>
                <a:gd name="T11" fmla="*/ 6 h 61"/>
                <a:gd name="T12" fmla="*/ 98 w 121"/>
                <a:gd name="T13" fmla="*/ 6 h 61"/>
                <a:gd name="T14" fmla="*/ 87 w 121"/>
                <a:gd name="T15" fmla="*/ 1 h 61"/>
                <a:gd name="T16" fmla="*/ 86 w 121"/>
                <a:gd name="T17" fmla="*/ 8 h 61"/>
                <a:gd name="T18" fmla="*/ 79 w 121"/>
                <a:gd name="T19" fmla="*/ 8 h 61"/>
                <a:gd name="T20" fmla="*/ 75 w 121"/>
                <a:gd name="T21" fmla="*/ 8 h 61"/>
                <a:gd name="T22" fmla="*/ 68 w 121"/>
                <a:gd name="T23" fmla="*/ 9 h 61"/>
                <a:gd name="T24" fmla="*/ 62 w 121"/>
                <a:gd name="T25" fmla="*/ 7 h 61"/>
                <a:gd name="T26" fmla="*/ 55 w 121"/>
                <a:gd name="T27" fmla="*/ 13 h 61"/>
                <a:gd name="T28" fmla="*/ 50 w 121"/>
                <a:gd name="T29" fmla="*/ 10 h 61"/>
                <a:gd name="T30" fmla="*/ 45 w 121"/>
                <a:gd name="T31" fmla="*/ 14 h 61"/>
                <a:gd name="T32" fmla="*/ 44 w 121"/>
                <a:gd name="T33" fmla="*/ 19 h 61"/>
                <a:gd name="T34" fmla="*/ 36 w 121"/>
                <a:gd name="T35" fmla="*/ 22 h 61"/>
                <a:gd name="T36" fmla="*/ 33 w 121"/>
                <a:gd name="T37" fmla="*/ 13 h 61"/>
                <a:gd name="T38" fmla="*/ 16 w 121"/>
                <a:gd name="T39" fmla="*/ 2 h 61"/>
                <a:gd name="T40" fmla="*/ 18 w 121"/>
                <a:gd name="T41" fmla="*/ 8 h 61"/>
                <a:gd name="T42" fmla="*/ 14 w 121"/>
                <a:gd name="T43" fmla="*/ 8 h 61"/>
                <a:gd name="T44" fmla="*/ 6 w 121"/>
                <a:gd name="T45" fmla="*/ 11 h 61"/>
                <a:gd name="T46" fmla="*/ 1 w 121"/>
                <a:gd name="T47" fmla="*/ 18 h 61"/>
                <a:gd name="T48" fmla="*/ 12 w 121"/>
                <a:gd name="T49" fmla="*/ 21 h 61"/>
                <a:gd name="T50" fmla="*/ 25 w 121"/>
                <a:gd name="T51" fmla="*/ 21 h 61"/>
                <a:gd name="T52" fmla="*/ 23 w 121"/>
                <a:gd name="T53" fmla="*/ 26 h 61"/>
                <a:gd name="T54" fmla="*/ 17 w 121"/>
                <a:gd name="T55" fmla="*/ 30 h 61"/>
                <a:gd name="T56" fmla="*/ 4 w 121"/>
                <a:gd name="T57" fmla="*/ 33 h 61"/>
                <a:gd name="T58" fmla="*/ 21 w 121"/>
                <a:gd name="T59" fmla="*/ 33 h 61"/>
                <a:gd name="T60" fmla="*/ 25 w 121"/>
                <a:gd name="T61" fmla="*/ 38 h 61"/>
                <a:gd name="T62" fmla="*/ 28 w 121"/>
                <a:gd name="T63" fmla="*/ 41 h 61"/>
                <a:gd name="T64" fmla="*/ 24 w 121"/>
                <a:gd name="T65" fmla="*/ 47 h 61"/>
                <a:gd name="T66" fmla="*/ 19 w 121"/>
                <a:gd name="T67" fmla="*/ 50 h 61"/>
                <a:gd name="T68" fmla="*/ 33 w 121"/>
                <a:gd name="T69" fmla="*/ 50 h 61"/>
                <a:gd name="T70" fmla="*/ 53 w 121"/>
                <a:gd name="T71" fmla="*/ 58 h 61"/>
                <a:gd name="T72" fmla="*/ 73 w 121"/>
                <a:gd name="T73" fmla="*/ 53 h 61"/>
                <a:gd name="T74" fmla="*/ 87 w 121"/>
                <a:gd name="T75" fmla="*/ 49 h 61"/>
                <a:gd name="T76" fmla="*/ 102 w 121"/>
                <a:gd name="T77"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61">
                  <a:moveTo>
                    <a:pt x="102" y="43"/>
                  </a:moveTo>
                  <a:cubicBezTo>
                    <a:pt x="109" y="43"/>
                    <a:pt x="108" y="35"/>
                    <a:pt x="111" y="36"/>
                  </a:cubicBezTo>
                  <a:cubicBezTo>
                    <a:pt x="114" y="36"/>
                    <a:pt x="118" y="31"/>
                    <a:pt x="120" y="27"/>
                  </a:cubicBezTo>
                  <a:cubicBezTo>
                    <a:pt x="121" y="24"/>
                    <a:pt x="118" y="18"/>
                    <a:pt x="114" y="18"/>
                  </a:cubicBezTo>
                  <a:cubicBezTo>
                    <a:pt x="110" y="18"/>
                    <a:pt x="107" y="15"/>
                    <a:pt x="108" y="13"/>
                  </a:cubicBezTo>
                  <a:cubicBezTo>
                    <a:pt x="109" y="10"/>
                    <a:pt x="106" y="7"/>
                    <a:pt x="106" y="6"/>
                  </a:cubicBezTo>
                  <a:cubicBezTo>
                    <a:pt x="106" y="4"/>
                    <a:pt x="101" y="5"/>
                    <a:pt x="98" y="6"/>
                  </a:cubicBezTo>
                  <a:cubicBezTo>
                    <a:pt x="95" y="7"/>
                    <a:pt x="90" y="0"/>
                    <a:pt x="87" y="1"/>
                  </a:cubicBezTo>
                  <a:cubicBezTo>
                    <a:pt x="85" y="2"/>
                    <a:pt x="87" y="6"/>
                    <a:pt x="86" y="8"/>
                  </a:cubicBezTo>
                  <a:cubicBezTo>
                    <a:pt x="85" y="10"/>
                    <a:pt x="79" y="6"/>
                    <a:pt x="79" y="8"/>
                  </a:cubicBezTo>
                  <a:cubicBezTo>
                    <a:pt x="79" y="11"/>
                    <a:pt x="77" y="11"/>
                    <a:pt x="75" y="8"/>
                  </a:cubicBezTo>
                  <a:cubicBezTo>
                    <a:pt x="73" y="6"/>
                    <a:pt x="68" y="7"/>
                    <a:pt x="68" y="9"/>
                  </a:cubicBezTo>
                  <a:cubicBezTo>
                    <a:pt x="68" y="11"/>
                    <a:pt x="66" y="10"/>
                    <a:pt x="62" y="7"/>
                  </a:cubicBezTo>
                  <a:cubicBezTo>
                    <a:pt x="59" y="5"/>
                    <a:pt x="55" y="10"/>
                    <a:pt x="55" y="13"/>
                  </a:cubicBezTo>
                  <a:cubicBezTo>
                    <a:pt x="55" y="15"/>
                    <a:pt x="54" y="16"/>
                    <a:pt x="50" y="10"/>
                  </a:cubicBezTo>
                  <a:cubicBezTo>
                    <a:pt x="47" y="5"/>
                    <a:pt x="44" y="11"/>
                    <a:pt x="45" y="14"/>
                  </a:cubicBezTo>
                  <a:cubicBezTo>
                    <a:pt x="47" y="17"/>
                    <a:pt x="46" y="20"/>
                    <a:pt x="44" y="19"/>
                  </a:cubicBezTo>
                  <a:cubicBezTo>
                    <a:pt x="41" y="17"/>
                    <a:pt x="38" y="20"/>
                    <a:pt x="36" y="22"/>
                  </a:cubicBezTo>
                  <a:cubicBezTo>
                    <a:pt x="35" y="25"/>
                    <a:pt x="30" y="15"/>
                    <a:pt x="33" y="13"/>
                  </a:cubicBezTo>
                  <a:cubicBezTo>
                    <a:pt x="37" y="11"/>
                    <a:pt x="21" y="2"/>
                    <a:pt x="16" y="2"/>
                  </a:cubicBezTo>
                  <a:cubicBezTo>
                    <a:pt x="11" y="2"/>
                    <a:pt x="15" y="6"/>
                    <a:pt x="18" y="8"/>
                  </a:cubicBezTo>
                  <a:cubicBezTo>
                    <a:pt x="21" y="11"/>
                    <a:pt x="16" y="10"/>
                    <a:pt x="14" y="8"/>
                  </a:cubicBezTo>
                  <a:cubicBezTo>
                    <a:pt x="12" y="6"/>
                    <a:pt x="8" y="7"/>
                    <a:pt x="6" y="11"/>
                  </a:cubicBezTo>
                  <a:cubicBezTo>
                    <a:pt x="4" y="14"/>
                    <a:pt x="1" y="16"/>
                    <a:pt x="1" y="18"/>
                  </a:cubicBezTo>
                  <a:cubicBezTo>
                    <a:pt x="0" y="21"/>
                    <a:pt x="6" y="23"/>
                    <a:pt x="12" y="21"/>
                  </a:cubicBezTo>
                  <a:cubicBezTo>
                    <a:pt x="17" y="19"/>
                    <a:pt x="23" y="18"/>
                    <a:pt x="25" y="21"/>
                  </a:cubicBezTo>
                  <a:cubicBezTo>
                    <a:pt x="28" y="23"/>
                    <a:pt x="20" y="24"/>
                    <a:pt x="23" y="26"/>
                  </a:cubicBezTo>
                  <a:cubicBezTo>
                    <a:pt x="26" y="28"/>
                    <a:pt x="24" y="30"/>
                    <a:pt x="17" y="30"/>
                  </a:cubicBezTo>
                  <a:cubicBezTo>
                    <a:pt x="11" y="29"/>
                    <a:pt x="3" y="31"/>
                    <a:pt x="4" y="33"/>
                  </a:cubicBezTo>
                  <a:cubicBezTo>
                    <a:pt x="6" y="35"/>
                    <a:pt x="21" y="31"/>
                    <a:pt x="21" y="33"/>
                  </a:cubicBezTo>
                  <a:cubicBezTo>
                    <a:pt x="21" y="36"/>
                    <a:pt x="21" y="39"/>
                    <a:pt x="25" y="38"/>
                  </a:cubicBezTo>
                  <a:cubicBezTo>
                    <a:pt x="29" y="36"/>
                    <a:pt x="26" y="41"/>
                    <a:pt x="28" y="41"/>
                  </a:cubicBezTo>
                  <a:cubicBezTo>
                    <a:pt x="30" y="42"/>
                    <a:pt x="30" y="46"/>
                    <a:pt x="24" y="47"/>
                  </a:cubicBezTo>
                  <a:cubicBezTo>
                    <a:pt x="19" y="47"/>
                    <a:pt x="16" y="48"/>
                    <a:pt x="19" y="50"/>
                  </a:cubicBezTo>
                  <a:cubicBezTo>
                    <a:pt x="21" y="53"/>
                    <a:pt x="27" y="51"/>
                    <a:pt x="33" y="50"/>
                  </a:cubicBezTo>
                  <a:cubicBezTo>
                    <a:pt x="39" y="48"/>
                    <a:pt x="47" y="55"/>
                    <a:pt x="53" y="58"/>
                  </a:cubicBezTo>
                  <a:cubicBezTo>
                    <a:pt x="60" y="61"/>
                    <a:pt x="72" y="57"/>
                    <a:pt x="73" y="53"/>
                  </a:cubicBezTo>
                  <a:cubicBezTo>
                    <a:pt x="74" y="50"/>
                    <a:pt x="83" y="51"/>
                    <a:pt x="87" y="49"/>
                  </a:cubicBezTo>
                  <a:cubicBezTo>
                    <a:pt x="91" y="46"/>
                    <a:pt x="96" y="43"/>
                    <a:pt x="102" y="4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0" name="Freeform 134">
              <a:extLst>
                <a:ext uri="{FF2B5EF4-FFF2-40B4-BE49-F238E27FC236}">
                  <a16:creationId xmlns="" xmlns:a16="http://schemas.microsoft.com/office/drawing/2014/main" id="{AB598B51-D902-4892-ADBE-7B65746C1F45}"/>
                </a:ext>
              </a:extLst>
            </p:cNvPr>
            <p:cNvSpPr>
              <a:spLocks/>
            </p:cNvSpPr>
            <p:nvPr/>
          </p:nvSpPr>
          <p:spPr bwMode="auto">
            <a:xfrm>
              <a:off x="3983037" y="1749426"/>
              <a:ext cx="107950" cy="120650"/>
            </a:xfrm>
            <a:custGeom>
              <a:avLst/>
              <a:gdLst>
                <a:gd name="T0" fmla="*/ 45 w 51"/>
                <a:gd name="T1" fmla="*/ 18 h 57"/>
                <a:gd name="T2" fmla="*/ 42 w 51"/>
                <a:gd name="T3" fmla="*/ 14 h 57"/>
                <a:gd name="T4" fmla="*/ 35 w 51"/>
                <a:gd name="T5" fmla="*/ 16 h 57"/>
                <a:gd name="T6" fmla="*/ 28 w 51"/>
                <a:gd name="T7" fmla="*/ 15 h 57"/>
                <a:gd name="T8" fmla="*/ 31 w 51"/>
                <a:gd name="T9" fmla="*/ 8 h 57"/>
                <a:gd name="T10" fmla="*/ 34 w 51"/>
                <a:gd name="T11" fmla="*/ 2 h 57"/>
                <a:gd name="T12" fmla="*/ 32 w 51"/>
                <a:gd name="T13" fmla="*/ 2 h 57"/>
                <a:gd name="T14" fmla="*/ 21 w 51"/>
                <a:gd name="T15" fmla="*/ 4 h 57"/>
                <a:gd name="T16" fmla="*/ 26 w 51"/>
                <a:gd name="T17" fmla="*/ 9 h 57"/>
                <a:gd name="T18" fmla="*/ 17 w 51"/>
                <a:gd name="T19" fmla="*/ 14 h 57"/>
                <a:gd name="T20" fmla="*/ 5 w 51"/>
                <a:gd name="T21" fmla="*/ 14 h 57"/>
                <a:gd name="T22" fmla="*/ 6 w 51"/>
                <a:gd name="T23" fmla="*/ 23 h 57"/>
                <a:gd name="T24" fmla="*/ 12 w 51"/>
                <a:gd name="T25" fmla="*/ 31 h 57"/>
                <a:gd name="T26" fmla="*/ 9 w 51"/>
                <a:gd name="T27" fmla="*/ 40 h 57"/>
                <a:gd name="T28" fmla="*/ 1 w 51"/>
                <a:gd name="T29" fmla="*/ 48 h 57"/>
                <a:gd name="T30" fmla="*/ 12 w 51"/>
                <a:gd name="T31" fmla="*/ 57 h 57"/>
                <a:gd name="T32" fmla="*/ 32 w 51"/>
                <a:gd name="T33" fmla="*/ 49 h 57"/>
                <a:gd name="T34" fmla="*/ 46 w 51"/>
                <a:gd name="T35" fmla="*/ 46 h 57"/>
                <a:gd name="T36" fmla="*/ 46 w 51"/>
                <a:gd name="T37" fmla="*/ 20 h 57"/>
                <a:gd name="T38" fmla="*/ 45 w 51"/>
                <a:gd name="T3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7">
                  <a:moveTo>
                    <a:pt x="45" y="18"/>
                  </a:moveTo>
                  <a:cubicBezTo>
                    <a:pt x="44" y="17"/>
                    <a:pt x="43" y="16"/>
                    <a:pt x="42" y="14"/>
                  </a:cubicBezTo>
                  <a:cubicBezTo>
                    <a:pt x="37" y="9"/>
                    <a:pt x="36" y="13"/>
                    <a:pt x="35" y="16"/>
                  </a:cubicBezTo>
                  <a:cubicBezTo>
                    <a:pt x="35" y="20"/>
                    <a:pt x="31" y="15"/>
                    <a:pt x="28" y="15"/>
                  </a:cubicBezTo>
                  <a:cubicBezTo>
                    <a:pt x="25" y="14"/>
                    <a:pt x="29" y="10"/>
                    <a:pt x="31" y="8"/>
                  </a:cubicBezTo>
                  <a:cubicBezTo>
                    <a:pt x="32" y="8"/>
                    <a:pt x="33" y="5"/>
                    <a:pt x="34" y="2"/>
                  </a:cubicBezTo>
                  <a:cubicBezTo>
                    <a:pt x="33" y="2"/>
                    <a:pt x="33" y="2"/>
                    <a:pt x="32" y="2"/>
                  </a:cubicBezTo>
                  <a:cubicBezTo>
                    <a:pt x="28" y="0"/>
                    <a:pt x="21" y="0"/>
                    <a:pt x="21" y="4"/>
                  </a:cubicBezTo>
                  <a:cubicBezTo>
                    <a:pt x="21" y="8"/>
                    <a:pt x="26" y="7"/>
                    <a:pt x="26" y="9"/>
                  </a:cubicBezTo>
                  <a:cubicBezTo>
                    <a:pt x="26" y="12"/>
                    <a:pt x="21" y="11"/>
                    <a:pt x="17" y="14"/>
                  </a:cubicBezTo>
                  <a:cubicBezTo>
                    <a:pt x="13" y="17"/>
                    <a:pt x="9" y="12"/>
                    <a:pt x="5" y="14"/>
                  </a:cubicBezTo>
                  <a:cubicBezTo>
                    <a:pt x="1" y="16"/>
                    <a:pt x="9" y="19"/>
                    <a:pt x="6" y="23"/>
                  </a:cubicBezTo>
                  <a:cubicBezTo>
                    <a:pt x="3" y="27"/>
                    <a:pt x="7" y="27"/>
                    <a:pt x="12" y="31"/>
                  </a:cubicBezTo>
                  <a:cubicBezTo>
                    <a:pt x="17" y="35"/>
                    <a:pt x="9" y="36"/>
                    <a:pt x="9" y="40"/>
                  </a:cubicBezTo>
                  <a:cubicBezTo>
                    <a:pt x="9" y="45"/>
                    <a:pt x="2" y="45"/>
                    <a:pt x="1" y="48"/>
                  </a:cubicBezTo>
                  <a:cubicBezTo>
                    <a:pt x="0" y="51"/>
                    <a:pt x="6" y="57"/>
                    <a:pt x="12" y="57"/>
                  </a:cubicBezTo>
                  <a:cubicBezTo>
                    <a:pt x="16" y="57"/>
                    <a:pt x="26" y="54"/>
                    <a:pt x="32" y="49"/>
                  </a:cubicBezTo>
                  <a:cubicBezTo>
                    <a:pt x="37" y="43"/>
                    <a:pt x="40" y="48"/>
                    <a:pt x="46" y="46"/>
                  </a:cubicBezTo>
                  <a:cubicBezTo>
                    <a:pt x="51" y="43"/>
                    <a:pt x="48" y="24"/>
                    <a:pt x="46" y="20"/>
                  </a:cubicBezTo>
                  <a:cubicBezTo>
                    <a:pt x="45" y="19"/>
                    <a:pt x="45" y="18"/>
                    <a:pt x="45" y="1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1" name="Freeform 135">
              <a:extLst>
                <a:ext uri="{FF2B5EF4-FFF2-40B4-BE49-F238E27FC236}">
                  <a16:creationId xmlns="" xmlns:a16="http://schemas.microsoft.com/office/drawing/2014/main" id="{6BD1878E-2751-4C73-8133-565137A8DF40}"/>
                </a:ext>
              </a:extLst>
            </p:cNvPr>
            <p:cNvSpPr>
              <a:spLocks noEditPoints="1"/>
            </p:cNvSpPr>
            <p:nvPr/>
          </p:nvSpPr>
          <p:spPr bwMode="auto">
            <a:xfrm>
              <a:off x="4037012" y="1555750"/>
              <a:ext cx="241299" cy="365125"/>
            </a:xfrm>
            <a:custGeom>
              <a:avLst/>
              <a:gdLst>
                <a:gd name="T0" fmla="*/ 9 w 114"/>
                <a:gd name="T1" fmla="*/ 94 h 173"/>
                <a:gd name="T2" fmla="*/ 3 w 114"/>
                <a:gd name="T3" fmla="*/ 107 h 173"/>
                <a:gd name="T4" fmla="*/ 17 w 114"/>
                <a:gd name="T5" fmla="*/ 106 h 173"/>
                <a:gd name="T6" fmla="*/ 29 w 114"/>
                <a:gd name="T7" fmla="*/ 104 h 173"/>
                <a:gd name="T8" fmla="*/ 114 w 114"/>
                <a:gd name="T9" fmla="*/ 133 h 173"/>
                <a:gd name="T10" fmla="*/ 97 w 114"/>
                <a:gd name="T11" fmla="*/ 127 h 173"/>
                <a:gd name="T12" fmla="*/ 93 w 114"/>
                <a:gd name="T13" fmla="*/ 114 h 173"/>
                <a:gd name="T14" fmla="*/ 77 w 114"/>
                <a:gd name="T15" fmla="*/ 87 h 173"/>
                <a:gd name="T16" fmla="*/ 59 w 114"/>
                <a:gd name="T17" fmla="*/ 80 h 173"/>
                <a:gd name="T18" fmla="*/ 72 w 114"/>
                <a:gd name="T19" fmla="*/ 53 h 173"/>
                <a:gd name="T20" fmla="*/ 47 w 114"/>
                <a:gd name="T21" fmla="*/ 48 h 173"/>
                <a:gd name="T22" fmla="*/ 57 w 114"/>
                <a:gd name="T23" fmla="*/ 32 h 173"/>
                <a:gd name="T24" fmla="*/ 40 w 114"/>
                <a:gd name="T25" fmla="*/ 37 h 173"/>
                <a:gd name="T26" fmla="*/ 28 w 114"/>
                <a:gd name="T27" fmla="*/ 54 h 173"/>
                <a:gd name="T28" fmla="*/ 18 w 114"/>
                <a:gd name="T29" fmla="*/ 54 h 173"/>
                <a:gd name="T30" fmla="*/ 22 w 114"/>
                <a:gd name="T31" fmla="*/ 69 h 173"/>
                <a:gd name="T32" fmla="*/ 19 w 114"/>
                <a:gd name="T33" fmla="*/ 82 h 173"/>
                <a:gd name="T34" fmla="*/ 32 w 114"/>
                <a:gd name="T35" fmla="*/ 86 h 173"/>
                <a:gd name="T36" fmla="*/ 39 w 114"/>
                <a:gd name="T37" fmla="*/ 85 h 173"/>
                <a:gd name="T38" fmla="*/ 51 w 114"/>
                <a:gd name="T39" fmla="*/ 95 h 173"/>
                <a:gd name="T40" fmla="*/ 56 w 114"/>
                <a:gd name="T41" fmla="*/ 106 h 173"/>
                <a:gd name="T42" fmla="*/ 58 w 114"/>
                <a:gd name="T43" fmla="*/ 120 h 173"/>
                <a:gd name="T44" fmla="*/ 43 w 114"/>
                <a:gd name="T45" fmla="*/ 122 h 173"/>
                <a:gd name="T46" fmla="*/ 46 w 114"/>
                <a:gd name="T47" fmla="*/ 134 h 173"/>
                <a:gd name="T48" fmla="*/ 40 w 114"/>
                <a:gd name="T49" fmla="*/ 146 h 173"/>
                <a:gd name="T50" fmla="*/ 58 w 114"/>
                <a:gd name="T51" fmla="*/ 149 h 173"/>
                <a:gd name="T52" fmla="*/ 47 w 114"/>
                <a:gd name="T53" fmla="*/ 154 h 173"/>
                <a:gd name="T54" fmla="*/ 41 w 114"/>
                <a:gd name="T55" fmla="*/ 167 h 173"/>
                <a:gd name="T56" fmla="*/ 54 w 114"/>
                <a:gd name="T57" fmla="*/ 163 h 173"/>
                <a:gd name="T58" fmla="*/ 71 w 114"/>
                <a:gd name="T59" fmla="*/ 160 h 173"/>
                <a:gd name="T60" fmla="*/ 93 w 114"/>
                <a:gd name="T61" fmla="*/ 159 h 173"/>
                <a:gd name="T62" fmla="*/ 104 w 114"/>
                <a:gd name="T63" fmla="*/ 151 h 173"/>
                <a:gd name="T64" fmla="*/ 114 w 114"/>
                <a:gd name="T65" fmla="*/ 133 h 173"/>
                <a:gd name="T66" fmla="*/ 21 w 114"/>
                <a:gd name="T67" fmla="*/ 39 h 173"/>
                <a:gd name="T68" fmla="*/ 78 w 114"/>
                <a:gd name="T69" fmla="*/ 13 h 173"/>
                <a:gd name="T70" fmla="*/ 78 w 114"/>
                <a:gd name="T71" fmla="*/ 1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73">
                  <a:moveTo>
                    <a:pt x="23" y="92"/>
                  </a:moveTo>
                  <a:cubicBezTo>
                    <a:pt x="18" y="88"/>
                    <a:pt x="13" y="94"/>
                    <a:pt x="9" y="94"/>
                  </a:cubicBezTo>
                  <a:cubicBezTo>
                    <a:pt x="8" y="97"/>
                    <a:pt x="7" y="100"/>
                    <a:pt x="6" y="100"/>
                  </a:cubicBezTo>
                  <a:cubicBezTo>
                    <a:pt x="4" y="102"/>
                    <a:pt x="0" y="106"/>
                    <a:pt x="3" y="107"/>
                  </a:cubicBezTo>
                  <a:cubicBezTo>
                    <a:pt x="6" y="107"/>
                    <a:pt x="10" y="112"/>
                    <a:pt x="10" y="108"/>
                  </a:cubicBezTo>
                  <a:cubicBezTo>
                    <a:pt x="11" y="105"/>
                    <a:pt x="12" y="101"/>
                    <a:pt x="17" y="106"/>
                  </a:cubicBezTo>
                  <a:cubicBezTo>
                    <a:pt x="18" y="108"/>
                    <a:pt x="19" y="109"/>
                    <a:pt x="20" y="110"/>
                  </a:cubicBezTo>
                  <a:cubicBezTo>
                    <a:pt x="21" y="108"/>
                    <a:pt x="26" y="107"/>
                    <a:pt x="29" y="104"/>
                  </a:cubicBezTo>
                  <a:cubicBezTo>
                    <a:pt x="32" y="101"/>
                    <a:pt x="27" y="96"/>
                    <a:pt x="23" y="92"/>
                  </a:cubicBezTo>
                  <a:close/>
                  <a:moveTo>
                    <a:pt x="114" y="133"/>
                  </a:moveTo>
                  <a:cubicBezTo>
                    <a:pt x="114" y="128"/>
                    <a:pt x="103" y="125"/>
                    <a:pt x="102" y="127"/>
                  </a:cubicBezTo>
                  <a:cubicBezTo>
                    <a:pt x="101" y="130"/>
                    <a:pt x="98" y="130"/>
                    <a:pt x="97" y="127"/>
                  </a:cubicBezTo>
                  <a:cubicBezTo>
                    <a:pt x="95" y="124"/>
                    <a:pt x="98" y="121"/>
                    <a:pt x="96" y="120"/>
                  </a:cubicBezTo>
                  <a:cubicBezTo>
                    <a:pt x="95" y="120"/>
                    <a:pt x="92" y="116"/>
                    <a:pt x="93" y="114"/>
                  </a:cubicBezTo>
                  <a:cubicBezTo>
                    <a:pt x="93" y="113"/>
                    <a:pt x="90" y="102"/>
                    <a:pt x="84" y="101"/>
                  </a:cubicBezTo>
                  <a:cubicBezTo>
                    <a:pt x="79" y="99"/>
                    <a:pt x="78" y="91"/>
                    <a:pt x="77" y="87"/>
                  </a:cubicBezTo>
                  <a:cubicBezTo>
                    <a:pt x="76" y="83"/>
                    <a:pt x="72" y="85"/>
                    <a:pt x="69" y="81"/>
                  </a:cubicBezTo>
                  <a:cubicBezTo>
                    <a:pt x="66" y="78"/>
                    <a:pt x="62" y="79"/>
                    <a:pt x="59" y="80"/>
                  </a:cubicBezTo>
                  <a:cubicBezTo>
                    <a:pt x="57" y="80"/>
                    <a:pt x="59" y="75"/>
                    <a:pt x="63" y="72"/>
                  </a:cubicBezTo>
                  <a:cubicBezTo>
                    <a:pt x="67" y="70"/>
                    <a:pt x="72" y="55"/>
                    <a:pt x="72" y="53"/>
                  </a:cubicBezTo>
                  <a:cubicBezTo>
                    <a:pt x="72" y="50"/>
                    <a:pt x="54" y="50"/>
                    <a:pt x="51" y="52"/>
                  </a:cubicBezTo>
                  <a:cubicBezTo>
                    <a:pt x="48" y="53"/>
                    <a:pt x="44" y="49"/>
                    <a:pt x="47" y="48"/>
                  </a:cubicBezTo>
                  <a:cubicBezTo>
                    <a:pt x="50" y="47"/>
                    <a:pt x="56" y="41"/>
                    <a:pt x="56" y="39"/>
                  </a:cubicBezTo>
                  <a:cubicBezTo>
                    <a:pt x="55" y="36"/>
                    <a:pt x="60" y="34"/>
                    <a:pt x="57" y="32"/>
                  </a:cubicBezTo>
                  <a:cubicBezTo>
                    <a:pt x="55" y="30"/>
                    <a:pt x="54" y="35"/>
                    <a:pt x="52" y="36"/>
                  </a:cubicBezTo>
                  <a:cubicBezTo>
                    <a:pt x="50" y="38"/>
                    <a:pt x="45" y="38"/>
                    <a:pt x="40" y="37"/>
                  </a:cubicBezTo>
                  <a:cubicBezTo>
                    <a:pt x="35" y="36"/>
                    <a:pt x="33" y="43"/>
                    <a:pt x="33" y="46"/>
                  </a:cubicBezTo>
                  <a:cubicBezTo>
                    <a:pt x="33" y="49"/>
                    <a:pt x="27" y="51"/>
                    <a:pt x="28" y="54"/>
                  </a:cubicBezTo>
                  <a:cubicBezTo>
                    <a:pt x="29" y="56"/>
                    <a:pt x="27" y="58"/>
                    <a:pt x="25" y="57"/>
                  </a:cubicBezTo>
                  <a:cubicBezTo>
                    <a:pt x="24" y="55"/>
                    <a:pt x="22" y="52"/>
                    <a:pt x="18" y="54"/>
                  </a:cubicBezTo>
                  <a:cubicBezTo>
                    <a:pt x="15" y="57"/>
                    <a:pt x="22" y="61"/>
                    <a:pt x="27" y="61"/>
                  </a:cubicBezTo>
                  <a:cubicBezTo>
                    <a:pt x="31" y="62"/>
                    <a:pt x="23" y="65"/>
                    <a:pt x="22" y="69"/>
                  </a:cubicBezTo>
                  <a:cubicBezTo>
                    <a:pt x="22" y="74"/>
                    <a:pt x="28" y="72"/>
                    <a:pt x="28" y="75"/>
                  </a:cubicBezTo>
                  <a:cubicBezTo>
                    <a:pt x="29" y="79"/>
                    <a:pt x="19" y="79"/>
                    <a:pt x="19" y="82"/>
                  </a:cubicBezTo>
                  <a:cubicBezTo>
                    <a:pt x="19" y="86"/>
                    <a:pt x="25" y="81"/>
                    <a:pt x="27" y="80"/>
                  </a:cubicBezTo>
                  <a:cubicBezTo>
                    <a:pt x="30" y="78"/>
                    <a:pt x="26" y="87"/>
                    <a:pt x="32" y="86"/>
                  </a:cubicBezTo>
                  <a:cubicBezTo>
                    <a:pt x="38" y="85"/>
                    <a:pt x="36" y="77"/>
                    <a:pt x="38" y="78"/>
                  </a:cubicBezTo>
                  <a:cubicBezTo>
                    <a:pt x="40" y="78"/>
                    <a:pt x="37" y="82"/>
                    <a:pt x="39" y="85"/>
                  </a:cubicBezTo>
                  <a:cubicBezTo>
                    <a:pt x="41" y="89"/>
                    <a:pt x="35" y="94"/>
                    <a:pt x="35" y="97"/>
                  </a:cubicBezTo>
                  <a:cubicBezTo>
                    <a:pt x="35" y="99"/>
                    <a:pt x="47" y="99"/>
                    <a:pt x="51" y="95"/>
                  </a:cubicBezTo>
                  <a:cubicBezTo>
                    <a:pt x="55" y="91"/>
                    <a:pt x="57" y="96"/>
                    <a:pt x="54" y="99"/>
                  </a:cubicBezTo>
                  <a:cubicBezTo>
                    <a:pt x="52" y="102"/>
                    <a:pt x="53" y="104"/>
                    <a:pt x="56" y="106"/>
                  </a:cubicBezTo>
                  <a:cubicBezTo>
                    <a:pt x="59" y="107"/>
                    <a:pt x="61" y="107"/>
                    <a:pt x="59" y="110"/>
                  </a:cubicBezTo>
                  <a:cubicBezTo>
                    <a:pt x="58" y="112"/>
                    <a:pt x="59" y="117"/>
                    <a:pt x="58" y="120"/>
                  </a:cubicBezTo>
                  <a:cubicBezTo>
                    <a:pt x="57" y="122"/>
                    <a:pt x="47" y="122"/>
                    <a:pt x="47" y="120"/>
                  </a:cubicBezTo>
                  <a:cubicBezTo>
                    <a:pt x="46" y="119"/>
                    <a:pt x="42" y="120"/>
                    <a:pt x="43" y="122"/>
                  </a:cubicBezTo>
                  <a:cubicBezTo>
                    <a:pt x="44" y="125"/>
                    <a:pt x="39" y="127"/>
                    <a:pt x="40" y="129"/>
                  </a:cubicBezTo>
                  <a:cubicBezTo>
                    <a:pt x="40" y="131"/>
                    <a:pt x="46" y="131"/>
                    <a:pt x="46" y="134"/>
                  </a:cubicBezTo>
                  <a:cubicBezTo>
                    <a:pt x="47" y="136"/>
                    <a:pt x="42" y="139"/>
                    <a:pt x="36" y="141"/>
                  </a:cubicBezTo>
                  <a:cubicBezTo>
                    <a:pt x="29" y="143"/>
                    <a:pt x="37" y="148"/>
                    <a:pt x="40" y="146"/>
                  </a:cubicBezTo>
                  <a:cubicBezTo>
                    <a:pt x="43" y="144"/>
                    <a:pt x="42" y="147"/>
                    <a:pt x="47" y="147"/>
                  </a:cubicBezTo>
                  <a:cubicBezTo>
                    <a:pt x="51" y="147"/>
                    <a:pt x="54" y="151"/>
                    <a:pt x="58" y="149"/>
                  </a:cubicBezTo>
                  <a:cubicBezTo>
                    <a:pt x="63" y="147"/>
                    <a:pt x="63" y="149"/>
                    <a:pt x="59" y="152"/>
                  </a:cubicBezTo>
                  <a:cubicBezTo>
                    <a:pt x="56" y="155"/>
                    <a:pt x="50" y="152"/>
                    <a:pt x="47" y="154"/>
                  </a:cubicBezTo>
                  <a:cubicBezTo>
                    <a:pt x="44" y="155"/>
                    <a:pt x="30" y="168"/>
                    <a:pt x="33" y="171"/>
                  </a:cubicBezTo>
                  <a:cubicBezTo>
                    <a:pt x="34" y="173"/>
                    <a:pt x="36" y="169"/>
                    <a:pt x="41" y="167"/>
                  </a:cubicBezTo>
                  <a:cubicBezTo>
                    <a:pt x="46" y="165"/>
                    <a:pt x="47" y="168"/>
                    <a:pt x="49" y="168"/>
                  </a:cubicBezTo>
                  <a:cubicBezTo>
                    <a:pt x="52" y="169"/>
                    <a:pt x="52" y="163"/>
                    <a:pt x="54" y="163"/>
                  </a:cubicBezTo>
                  <a:cubicBezTo>
                    <a:pt x="56" y="164"/>
                    <a:pt x="58" y="161"/>
                    <a:pt x="62" y="162"/>
                  </a:cubicBezTo>
                  <a:cubicBezTo>
                    <a:pt x="66" y="163"/>
                    <a:pt x="69" y="161"/>
                    <a:pt x="71" y="160"/>
                  </a:cubicBezTo>
                  <a:cubicBezTo>
                    <a:pt x="73" y="158"/>
                    <a:pt x="79" y="163"/>
                    <a:pt x="80" y="162"/>
                  </a:cubicBezTo>
                  <a:cubicBezTo>
                    <a:pt x="82" y="161"/>
                    <a:pt x="89" y="159"/>
                    <a:pt x="93" y="159"/>
                  </a:cubicBezTo>
                  <a:cubicBezTo>
                    <a:pt x="97" y="160"/>
                    <a:pt x="106" y="155"/>
                    <a:pt x="109" y="153"/>
                  </a:cubicBezTo>
                  <a:cubicBezTo>
                    <a:pt x="111" y="151"/>
                    <a:pt x="107" y="150"/>
                    <a:pt x="104" y="151"/>
                  </a:cubicBezTo>
                  <a:cubicBezTo>
                    <a:pt x="100" y="151"/>
                    <a:pt x="101" y="147"/>
                    <a:pt x="105" y="144"/>
                  </a:cubicBezTo>
                  <a:cubicBezTo>
                    <a:pt x="108" y="141"/>
                    <a:pt x="114" y="138"/>
                    <a:pt x="114" y="133"/>
                  </a:cubicBezTo>
                  <a:close/>
                  <a:moveTo>
                    <a:pt x="14" y="49"/>
                  </a:moveTo>
                  <a:cubicBezTo>
                    <a:pt x="18" y="49"/>
                    <a:pt x="23" y="42"/>
                    <a:pt x="21" y="39"/>
                  </a:cubicBezTo>
                  <a:cubicBezTo>
                    <a:pt x="19" y="37"/>
                    <a:pt x="10" y="50"/>
                    <a:pt x="14" y="49"/>
                  </a:cubicBezTo>
                  <a:close/>
                  <a:moveTo>
                    <a:pt x="78" y="13"/>
                  </a:moveTo>
                  <a:cubicBezTo>
                    <a:pt x="81" y="10"/>
                    <a:pt x="84" y="0"/>
                    <a:pt x="80" y="1"/>
                  </a:cubicBezTo>
                  <a:cubicBezTo>
                    <a:pt x="76" y="2"/>
                    <a:pt x="77" y="15"/>
                    <a:pt x="78" y="1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2" name="Freeform 139">
              <a:extLst>
                <a:ext uri="{FF2B5EF4-FFF2-40B4-BE49-F238E27FC236}">
                  <a16:creationId xmlns="" xmlns:a16="http://schemas.microsoft.com/office/drawing/2014/main" id="{C3CC1F64-52FF-4F1B-B26D-E3A9D221D076}"/>
                </a:ext>
              </a:extLst>
            </p:cNvPr>
            <p:cNvSpPr>
              <a:spLocks noEditPoints="1"/>
            </p:cNvSpPr>
            <p:nvPr/>
          </p:nvSpPr>
          <p:spPr bwMode="auto">
            <a:xfrm>
              <a:off x="4425950" y="1660526"/>
              <a:ext cx="114300" cy="107950"/>
            </a:xfrm>
            <a:custGeom>
              <a:avLst/>
              <a:gdLst>
                <a:gd name="T0" fmla="*/ 27 w 54"/>
                <a:gd name="T1" fmla="*/ 19 h 51"/>
                <a:gd name="T2" fmla="*/ 27 w 54"/>
                <a:gd name="T3" fmla="*/ 11 h 51"/>
                <a:gd name="T4" fmla="*/ 28 w 54"/>
                <a:gd name="T5" fmla="*/ 1 h 51"/>
                <a:gd name="T6" fmla="*/ 20 w 54"/>
                <a:gd name="T7" fmla="*/ 6 h 51"/>
                <a:gd name="T8" fmla="*/ 13 w 54"/>
                <a:gd name="T9" fmla="*/ 9 h 51"/>
                <a:gd name="T10" fmla="*/ 14 w 54"/>
                <a:gd name="T11" fmla="*/ 14 h 51"/>
                <a:gd name="T12" fmla="*/ 7 w 54"/>
                <a:gd name="T13" fmla="*/ 11 h 51"/>
                <a:gd name="T14" fmla="*/ 2 w 54"/>
                <a:gd name="T15" fmla="*/ 19 h 51"/>
                <a:gd name="T16" fmla="*/ 2 w 54"/>
                <a:gd name="T17" fmla="*/ 32 h 51"/>
                <a:gd name="T18" fmla="*/ 6 w 54"/>
                <a:gd name="T19" fmla="*/ 42 h 51"/>
                <a:gd name="T20" fmla="*/ 8 w 54"/>
                <a:gd name="T21" fmla="*/ 47 h 51"/>
                <a:gd name="T22" fmla="*/ 18 w 54"/>
                <a:gd name="T23" fmla="*/ 48 h 51"/>
                <a:gd name="T24" fmla="*/ 22 w 54"/>
                <a:gd name="T25" fmla="*/ 48 h 51"/>
                <a:gd name="T26" fmla="*/ 18 w 54"/>
                <a:gd name="T27" fmla="*/ 42 h 51"/>
                <a:gd name="T28" fmla="*/ 24 w 54"/>
                <a:gd name="T29" fmla="*/ 43 h 51"/>
                <a:gd name="T30" fmla="*/ 32 w 54"/>
                <a:gd name="T31" fmla="*/ 43 h 51"/>
                <a:gd name="T32" fmla="*/ 28 w 54"/>
                <a:gd name="T33" fmla="*/ 36 h 51"/>
                <a:gd name="T34" fmla="*/ 22 w 54"/>
                <a:gd name="T35" fmla="*/ 35 h 51"/>
                <a:gd name="T36" fmla="*/ 26 w 54"/>
                <a:gd name="T37" fmla="*/ 28 h 51"/>
                <a:gd name="T38" fmla="*/ 33 w 54"/>
                <a:gd name="T39" fmla="*/ 24 h 51"/>
                <a:gd name="T40" fmla="*/ 27 w 54"/>
                <a:gd name="T41" fmla="*/ 19 h 51"/>
                <a:gd name="T42" fmla="*/ 53 w 54"/>
                <a:gd name="T43" fmla="*/ 29 h 51"/>
                <a:gd name="T44" fmla="*/ 49 w 54"/>
                <a:gd name="T45" fmla="*/ 32 h 51"/>
                <a:gd name="T46" fmla="*/ 45 w 54"/>
                <a:gd name="T47" fmla="*/ 29 h 51"/>
                <a:gd name="T48" fmla="*/ 38 w 54"/>
                <a:gd name="T49" fmla="*/ 32 h 51"/>
                <a:gd name="T50" fmla="*/ 42 w 54"/>
                <a:gd name="T51" fmla="*/ 43 h 51"/>
                <a:gd name="T52" fmla="*/ 39 w 54"/>
                <a:gd name="T53" fmla="*/ 46 h 51"/>
                <a:gd name="T54" fmla="*/ 42 w 54"/>
                <a:gd name="T55" fmla="*/ 51 h 51"/>
                <a:gd name="T56" fmla="*/ 50 w 54"/>
                <a:gd name="T57" fmla="*/ 41 h 51"/>
                <a:gd name="T58" fmla="*/ 53 w 54"/>
                <a:gd name="T59"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51">
                  <a:moveTo>
                    <a:pt x="27" y="19"/>
                  </a:moveTo>
                  <a:cubicBezTo>
                    <a:pt x="26" y="18"/>
                    <a:pt x="25" y="13"/>
                    <a:pt x="27" y="11"/>
                  </a:cubicBezTo>
                  <a:cubicBezTo>
                    <a:pt x="29" y="9"/>
                    <a:pt x="30" y="3"/>
                    <a:pt x="28" y="1"/>
                  </a:cubicBezTo>
                  <a:cubicBezTo>
                    <a:pt x="27" y="0"/>
                    <a:pt x="21" y="1"/>
                    <a:pt x="20" y="6"/>
                  </a:cubicBezTo>
                  <a:cubicBezTo>
                    <a:pt x="20" y="10"/>
                    <a:pt x="15" y="8"/>
                    <a:pt x="13" y="9"/>
                  </a:cubicBezTo>
                  <a:cubicBezTo>
                    <a:pt x="12" y="10"/>
                    <a:pt x="16" y="12"/>
                    <a:pt x="14" y="14"/>
                  </a:cubicBezTo>
                  <a:cubicBezTo>
                    <a:pt x="12" y="16"/>
                    <a:pt x="11" y="11"/>
                    <a:pt x="7" y="11"/>
                  </a:cubicBezTo>
                  <a:cubicBezTo>
                    <a:pt x="4" y="11"/>
                    <a:pt x="4" y="16"/>
                    <a:pt x="2" y="19"/>
                  </a:cubicBezTo>
                  <a:cubicBezTo>
                    <a:pt x="0" y="22"/>
                    <a:pt x="1" y="28"/>
                    <a:pt x="2" y="32"/>
                  </a:cubicBezTo>
                  <a:cubicBezTo>
                    <a:pt x="2" y="36"/>
                    <a:pt x="7" y="39"/>
                    <a:pt x="6" y="42"/>
                  </a:cubicBezTo>
                  <a:cubicBezTo>
                    <a:pt x="5" y="43"/>
                    <a:pt x="7" y="45"/>
                    <a:pt x="8" y="47"/>
                  </a:cubicBezTo>
                  <a:cubicBezTo>
                    <a:pt x="12" y="47"/>
                    <a:pt x="16" y="47"/>
                    <a:pt x="18" y="48"/>
                  </a:cubicBezTo>
                  <a:cubicBezTo>
                    <a:pt x="19" y="48"/>
                    <a:pt x="20" y="48"/>
                    <a:pt x="22" y="48"/>
                  </a:cubicBezTo>
                  <a:cubicBezTo>
                    <a:pt x="21" y="45"/>
                    <a:pt x="17" y="44"/>
                    <a:pt x="18" y="42"/>
                  </a:cubicBezTo>
                  <a:cubicBezTo>
                    <a:pt x="18" y="39"/>
                    <a:pt x="21" y="41"/>
                    <a:pt x="24" y="43"/>
                  </a:cubicBezTo>
                  <a:cubicBezTo>
                    <a:pt x="26" y="45"/>
                    <a:pt x="31" y="45"/>
                    <a:pt x="32" y="43"/>
                  </a:cubicBezTo>
                  <a:cubicBezTo>
                    <a:pt x="32" y="41"/>
                    <a:pt x="31" y="34"/>
                    <a:pt x="28" y="36"/>
                  </a:cubicBezTo>
                  <a:cubicBezTo>
                    <a:pt x="24" y="37"/>
                    <a:pt x="24" y="37"/>
                    <a:pt x="22" y="35"/>
                  </a:cubicBezTo>
                  <a:cubicBezTo>
                    <a:pt x="21" y="33"/>
                    <a:pt x="25" y="31"/>
                    <a:pt x="26" y="28"/>
                  </a:cubicBezTo>
                  <a:cubicBezTo>
                    <a:pt x="26" y="25"/>
                    <a:pt x="32" y="26"/>
                    <a:pt x="33" y="24"/>
                  </a:cubicBezTo>
                  <a:cubicBezTo>
                    <a:pt x="34" y="22"/>
                    <a:pt x="29" y="20"/>
                    <a:pt x="27" y="19"/>
                  </a:cubicBezTo>
                  <a:close/>
                  <a:moveTo>
                    <a:pt x="53" y="29"/>
                  </a:moveTo>
                  <a:cubicBezTo>
                    <a:pt x="51" y="28"/>
                    <a:pt x="50" y="31"/>
                    <a:pt x="49" y="32"/>
                  </a:cubicBezTo>
                  <a:cubicBezTo>
                    <a:pt x="47" y="32"/>
                    <a:pt x="46" y="25"/>
                    <a:pt x="45" y="29"/>
                  </a:cubicBezTo>
                  <a:cubicBezTo>
                    <a:pt x="44" y="33"/>
                    <a:pt x="41" y="28"/>
                    <a:pt x="38" y="32"/>
                  </a:cubicBezTo>
                  <a:cubicBezTo>
                    <a:pt x="34" y="37"/>
                    <a:pt x="40" y="41"/>
                    <a:pt x="42" y="43"/>
                  </a:cubicBezTo>
                  <a:cubicBezTo>
                    <a:pt x="44" y="44"/>
                    <a:pt x="42" y="46"/>
                    <a:pt x="39" y="46"/>
                  </a:cubicBezTo>
                  <a:cubicBezTo>
                    <a:pt x="36" y="45"/>
                    <a:pt x="38" y="50"/>
                    <a:pt x="42" y="51"/>
                  </a:cubicBezTo>
                  <a:cubicBezTo>
                    <a:pt x="46" y="51"/>
                    <a:pt x="50" y="43"/>
                    <a:pt x="50" y="41"/>
                  </a:cubicBezTo>
                  <a:cubicBezTo>
                    <a:pt x="49" y="39"/>
                    <a:pt x="54" y="30"/>
                    <a:pt x="53" y="2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3" name="Freeform 140">
              <a:extLst>
                <a:ext uri="{FF2B5EF4-FFF2-40B4-BE49-F238E27FC236}">
                  <a16:creationId xmlns="" xmlns:a16="http://schemas.microsoft.com/office/drawing/2014/main" id="{99F50168-EDAA-4E5D-9606-13CABA5ACBFC}"/>
                </a:ext>
              </a:extLst>
            </p:cNvPr>
            <p:cNvSpPr>
              <a:spLocks noEditPoints="1"/>
            </p:cNvSpPr>
            <p:nvPr/>
          </p:nvSpPr>
          <p:spPr bwMode="auto">
            <a:xfrm>
              <a:off x="4503737" y="1222376"/>
              <a:ext cx="296863" cy="523875"/>
            </a:xfrm>
            <a:custGeom>
              <a:avLst/>
              <a:gdLst>
                <a:gd name="T0" fmla="*/ 137 w 140"/>
                <a:gd name="T1" fmla="*/ 53 h 247"/>
                <a:gd name="T2" fmla="*/ 135 w 140"/>
                <a:gd name="T3" fmla="*/ 33 h 247"/>
                <a:gd name="T4" fmla="*/ 118 w 140"/>
                <a:gd name="T5" fmla="*/ 13 h 247"/>
                <a:gd name="T6" fmla="*/ 98 w 140"/>
                <a:gd name="T7" fmla="*/ 12 h 247"/>
                <a:gd name="T8" fmla="*/ 79 w 140"/>
                <a:gd name="T9" fmla="*/ 12 h 247"/>
                <a:gd name="T10" fmla="*/ 68 w 140"/>
                <a:gd name="T11" fmla="*/ 23 h 247"/>
                <a:gd name="T12" fmla="*/ 56 w 140"/>
                <a:gd name="T13" fmla="*/ 37 h 247"/>
                <a:gd name="T14" fmla="*/ 47 w 140"/>
                <a:gd name="T15" fmla="*/ 52 h 247"/>
                <a:gd name="T16" fmla="*/ 37 w 140"/>
                <a:gd name="T17" fmla="*/ 60 h 247"/>
                <a:gd name="T18" fmla="*/ 29 w 140"/>
                <a:gd name="T19" fmla="*/ 85 h 247"/>
                <a:gd name="T20" fmla="*/ 31 w 140"/>
                <a:gd name="T21" fmla="*/ 97 h 247"/>
                <a:gd name="T22" fmla="*/ 12 w 140"/>
                <a:gd name="T23" fmla="*/ 105 h 247"/>
                <a:gd name="T24" fmla="*/ 11 w 140"/>
                <a:gd name="T25" fmla="*/ 128 h 247"/>
                <a:gd name="T26" fmla="*/ 18 w 140"/>
                <a:gd name="T27" fmla="*/ 147 h 247"/>
                <a:gd name="T28" fmla="*/ 15 w 140"/>
                <a:gd name="T29" fmla="*/ 158 h 247"/>
                <a:gd name="T30" fmla="*/ 8 w 140"/>
                <a:gd name="T31" fmla="*/ 171 h 247"/>
                <a:gd name="T32" fmla="*/ 3 w 140"/>
                <a:gd name="T33" fmla="*/ 188 h 247"/>
                <a:gd name="T34" fmla="*/ 0 w 140"/>
                <a:gd name="T35" fmla="*/ 188 h 247"/>
                <a:gd name="T36" fmla="*/ 9 w 140"/>
                <a:gd name="T37" fmla="*/ 211 h 247"/>
                <a:gd name="T38" fmla="*/ 17 w 140"/>
                <a:gd name="T39" fmla="*/ 230 h 247"/>
                <a:gd name="T40" fmla="*/ 20 w 140"/>
                <a:gd name="T41" fmla="*/ 245 h 247"/>
                <a:gd name="T42" fmla="*/ 33 w 140"/>
                <a:gd name="T43" fmla="*/ 238 h 247"/>
                <a:gd name="T44" fmla="*/ 46 w 140"/>
                <a:gd name="T45" fmla="*/ 233 h 247"/>
                <a:gd name="T46" fmla="*/ 57 w 140"/>
                <a:gd name="T47" fmla="*/ 230 h 247"/>
                <a:gd name="T48" fmla="*/ 59 w 140"/>
                <a:gd name="T49" fmla="*/ 220 h 247"/>
                <a:gd name="T50" fmla="*/ 61 w 140"/>
                <a:gd name="T51" fmla="*/ 196 h 247"/>
                <a:gd name="T52" fmla="*/ 77 w 140"/>
                <a:gd name="T53" fmla="*/ 180 h 247"/>
                <a:gd name="T54" fmla="*/ 73 w 140"/>
                <a:gd name="T55" fmla="*/ 159 h 247"/>
                <a:gd name="T56" fmla="*/ 64 w 140"/>
                <a:gd name="T57" fmla="*/ 144 h 247"/>
                <a:gd name="T58" fmla="*/ 71 w 140"/>
                <a:gd name="T59" fmla="*/ 124 h 247"/>
                <a:gd name="T60" fmla="*/ 84 w 140"/>
                <a:gd name="T61" fmla="*/ 110 h 247"/>
                <a:gd name="T62" fmla="*/ 112 w 140"/>
                <a:gd name="T63" fmla="*/ 91 h 247"/>
                <a:gd name="T64" fmla="*/ 115 w 140"/>
                <a:gd name="T65" fmla="*/ 71 h 247"/>
                <a:gd name="T66" fmla="*/ 134 w 140"/>
                <a:gd name="T67" fmla="*/ 64 h 247"/>
                <a:gd name="T68" fmla="*/ 139 w 140"/>
                <a:gd name="T69" fmla="*/ 59 h 247"/>
                <a:gd name="T70" fmla="*/ 75 w 140"/>
                <a:gd name="T71" fmla="*/ 22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 h="247">
                  <a:moveTo>
                    <a:pt x="139" y="59"/>
                  </a:moveTo>
                  <a:cubicBezTo>
                    <a:pt x="137" y="57"/>
                    <a:pt x="134" y="53"/>
                    <a:pt x="137" y="53"/>
                  </a:cubicBezTo>
                  <a:cubicBezTo>
                    <a:pt x="139" y="53"/>
                    <a:pt x="140" y="45"/>
                    <a:pt x="137" y="43"/>
                  </a:cubicBezTo>
                  <a:cubicBezTo>
                    <a:pt x="134" y="42"/>
                    <a:pt x="137" y="35"/>
                    <a:pt x="135" y="33"/>
                  </a:cubicBezTo>
                  <a:cubicBezTo>
                    <a:pt x="132" y="32"/>
                    <a:pt x="134" y="26"/>
                    <a:pt x="134" y="22"/>
                  </a:cubicBezTo>
                  <a:cubicBezTo>
                    <a:pt x="135" y="19"/>
                    <a:pt x="124" y="15"/>
                    <a:pt x="118" y="13"/>
                  </a:cubicBezTo>
                  <a:cubicBezTo>
                    <a:pt x="112" y="10"/>
                    <a:pt x="109" y="6"/>
                    <a:pt x="105" y="3"/>
                  </a:cubicBezTo>
                  <a:cubicBezTo>
                    <a:pt x="100" y="0"/>
                    <a:pt x="98" y="7"/>
                    <a:pt x="98" y="12"/>
                  </a:cubicBezTo>
                  <a:cubicBezTo>
                    <a:pt x="98" y="16"/>
                    <a:pt x="94" y="17"/>
                    <a:pt x="91" y="14"/>
                  </a:cubicBezTo>
                  <a:cubicBezTo>
                    <a:pt x="87" y="11"/>
                    <a:pt x="84" y="14"/>
                    <a:pt x="79" y="12"/>
                  </a:cubicBezTo>
                  <a:cubicBezTo>
                    <a:pt x="74" y="10"/>
                    <a:pt x="76" y="17"/>
                    <a:pt x="76" y="20"/>
                  </a:cubicBezTo>
                  <a:cubicBezTo>
                    <a:pt x="76" y="23"/>
                    <a:pt x="71" y="23"/>
                    <a:pt x="68" y="23"/>
                  </a:cubicBezTo>
                  <a:cubicBezTo>
                    <a:pt x="64" y="23"/>
                    <a:pt x="59" y="26"/>
                    <a:pt x="59" y="29"/>
                  </a:cubicBezTo>
                  <a:cubicBezTo>
                    <a:pt x="59" y="33"/>
                    <a:pt x="54" y="35"/>
                    <a:pt x="56" y="37"/>
                  </a:cubicBezTo>
                  <a:cubicBezTo>
                    <a:pt x="57" y="40"/>
                    <a:pt x="55" y="42"/>
                    <a:pt x="53" y="43"/>
                  </a:cubicBezTo>
                  <a:cubicBezTo>
                    <a:pt x="51" y="45"/>
                    <a:pt x="49" y="50"/>
                    <a:pt x="47" y="52"/>
                  </a:cubicBezTo>
                  <a:cubicBezTo>
                    <a:pt x="46" y="53"/>
                    <a:pt x="48" y="56"/>
                    <a:pt x="45" y="58"/>
                  </a:cubicBezTo>
                  <a:cubicBezTo>
                    <a:pt x="42" y="60"/>
                    <a:pt x="38" y="59"/>
                    <a:pt x="37" y="60"/>
                  </a:cubicBezTo>
                  <a:cubicBezTo>
                    <a:pt x="35" y="62"/>
                    <a:pt x="37" y="66"/>
                    <a:pt x="36" y="71"/>
                  </a:cubicBezTo>
                  <a:cubicBezTo>
                    <a:pt x="36" y="75"/>
                    <a:pt x="32" y="81"/>
                    <a:pt x="29" y="85"/>
                  </a:cubicBezTo>
                  <a:cubicBezTo>
                    <a:pt x="25" y="89"/>
                    <a:pt x="30" y="90"/>
                    <a:pt x="31" y="91"/>
                  </a:cubicBezTo>
                  <a:cubicBezTo>
                    <a:pt x="33" y="91"/>
                    <a:pt x="33" y="94"/>
                    <a:pt x="31" y="97"/>
                  </a:cubicBezTo>
                  <a:cubicBezTo>
                    <a:pt x="30" y="101"/>
                    <a:pt x="26" y="98"/>
                    <a:pt x="24" y="98"/>
                  </a:cubicBezTo>
                  <a:cubicBezTo>
                    <a:pt x="22" y="97"/>
                    <a:pt x="16" y="100"/>
                    <a:pt x="12" y="105"/>
                  </a:cubicBezTo>
                  <a:cubicBezTo>
                    <a:pt x="9" y="111"/>
                    <a:pt x="10" y="114"/>
                    <a:pt x="11" y="117"/>
                  </a:cubicBezTo>
                  <a:cubicBezTo>
                    <a:pt x="12" y="119"/>
                    <a:pt x="9" y="123"/>
                    <a:pt x="11" y="128"/>
                  </a:cubicBezTo>
                  <a:cubicBezTo>
                    <a:pt x="14" y="133"/>
                    <a:pt x="10" y="134"/>
                    <a:pt x="11" y="139"/>
                  </a:cubicBezTo>
                  <a:cubicBezTo>
                    <a:pt x="11" y="143"/>
                    <a:pt x="18" y="142"/>
                    <a:pt x="18" y="147"/>
                  </a:cubicBezTo>
                  <a:cubicBezTo>
                    <a:pt x="19" y="151"/>
                    <a:pt x="16" y="153"/>
                    <a:pt x="14" y="153"/>
                  </a:cubicBezTo>
                  <a:cubicBezTo>
                    <a:pt x="12" y="153"/>
                    <a:pt x="12" y="157"/>
                    <a:pt x="15" y="158"/>
                  </a:cubicBezTo>
                  <a:cubicBezTo>
                    <a:pt x="17" y="159"/>
                    <a:pt x="16" y="166"/>
                    <a:pt x="15" y="169"/>
                  </a:cubicBezTo>
                  <a:cubicBezTo>
                    <a:pt x="14" y="171"/>
                    <a:pt x="7" y="169"/>
                    <a:pt x="8" y="171"/>
                  </a:cubicBezTo>
                  <a:cubicBezTo>
                    <a:pt x="8" y="174"/>
                    <a:pt x="6" y="178"/>
                    <a:pt x="6" y="180"/>
                  </a:cubicBezTo>
                  <a:cubicBezTo>
                    <a:pt x="6" y="183"/>
                    <a:pt x="6" y="189"/>
                    <a:pt x="3" y="188"/>
                  </a:cubicBezTo>
                  <a:cubicBezTo>
                    <a:pt x="3" y="187"/>
                    <a:pt x="1" y="187"/>
                    <a:pt x="0" y="187"/>
                  </a:cubicBezTo>
                  <a:cubicBezTo>
                    <a:pt x="0" y="188"/>
                    <a:pt x="0" y="188"/>
                    <a:pt x="0" y="188"/>
                  </a:cubicBezTo>
                  <a:cubicBezTo>
                    <a:pt x="0" y="193"/>
                    <a:pt x="1" y="197"/>
                    <a:pt x="5" y="200"/>
                  </a:cubicBezTo>
                  <a:cubicBezTo>
                    <a:pt x="9" y="203"/>
                    <a:pt x="6" y="207"/>
                    <a:pt x="9" y="211"/>
                  </a:cubicBezTo>
                  <a:cubicBezTo>
                    <a:pt x="12" y="216"/>
                    <a:pt x="11" y="219"/>
                    <a:pt x="15" y="222"/>
                  </a:cubicBezTo>
                  <a:cubicBezTo>
                    <a:pt x="18" y="225"/>
                    <a:pt x="18" y="226"/>
                    <a:pt x="17" y="230"/>
                  </a:cubicBezTo>
                  <a:cubicBezTo>
                    <a:pt x="15" y="234"/>
                    <a:pt x="20" y="233"/>
                    <a:pt x="20" y="235"/>
                  </a:cubicBezTo>
                  <a:cubicBezTo>
                    <a:pt x="20" y="238"/>
                    <a:pt x="19" y="242"/>
                    <a:pt x="20" y="245"/>
                  </a:cubicBezTo>
                  <a:cubicBezTo>
                    <a:pt x="21" y="247"/>
                    <a:pt x="24" y="245"/>
                    <a:pt x="29" y="245"/>
                  </a:cubicBezTo>
                  <a:cubicBezTo>
                    <a:pt x="34" y="244"/>
                    <a:pt x="33" y="241"/>
                    <a:pt x="33" y="238"/>
                  </a:cubicBezTo>
                  <a:cubicBezTo>
                    <a:pt x="33" y="235"/>
                    <a:pt x="36" y="236"/>
                    <a:pt x="37" y="234"/>
                  </a:cubicBezTo>
                  <a:cubicBezTo>
                    <a:pt x="37" y="232"/>
                    <a:pt x="42" y="232"/>
                    <a:pt x="46" y="233"/>
                  </a:cubicBezTo>
                  <a:cubicBezTo>
                    <a:pt x="50" y="235"/>
                    <a:pt x="52" y="232"/>
                    <a:pt x="53" y="228"/>
                  </a:cubicBezTo>
                  <a:cubicBezTo>
                    <a:pt x="53" y="224"/>
                    <a:pt x="55" y="229"/>
                    <a:pt x="57" y="230"/>
                  </a:cubicBezTo>
                  <a:cubicBezTo>
                    <a:pt x="58" y="231"/>
                    <a:pt x="61" y="224"/>
                    <a:pt x="63" y="219"/>
                  </a:cubicBezTo>
                  <a:cubicBezTo>
                    <a:pt x="65" y="215"/>
                    <a:pt x="63" y="216"/>
                    <a:pt x="59" y="220"/>
                  </a:cubicBezTo>
                  <a:cubicBezTo>
                    <a:pt x="55" y="224"/>
                    <a:pt x="57" y="216"/>
                    <a:pt x="59" y="212"/>
                  </a:cubicBezTo>
                  <a:cubicBezTo>
                    <a:pt x="60" y="209"/>
                    <a:pt x="60" y="198"/>
                    <a:pt x="61" y="196"/>
                  </a:cubicBezTo>
                  <a:cubicBezTo>
                    <a:pt x="61" y="194"/>
                    <a:pt x="62" y="190"/>
                    <a:pt x="67" y="189"/>
                  </a:cubicBezTo>
                  <a:cubicBezTo>
                    <a:pt x="72" y="188"/>
                    <a:pt x="78" y="182"/>
                    <a:pt x="77" y="180"/>
                  </a:cubicBezTo>
                  <a:cubicBezTo>
                    <a:pt x="76" y="177"/>
                    <a:pt x="84" y="173"/>
                    <a:pt x="84" y="171"/>
                  </a:cubicBezTo>
                  <a:cubicBezTo>
                    <a:pt x="84" y="168"/>
                    <a:pt x="76" y="160"/>
                    <a:pt x="73" y="159"/>
                  </a:cubicBezTo>
                  <a:cubicBezTo>
                    <a:pt x="70" y="157"/>
                    <a:pt x="65" y="158"/>
                    <a:pt x="65" y="157"/>
                  </a:cubicBezTo>
                  <a:cubicBezTo>
                    <a:pt x="66" y="155"/>
                    <a:pt x="64" y="148"/>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5"/>
                    <a:pt x="112" y="91"/>
                  </a:cubicBezTo>
                  <a:cubicBezTo>
                    <a:pt x="114" y="88"/>
                    <a:pt x="106" y="84"/>
                    <a:pt x="111" y="80"/>
                  </a:cubicBezTo>
                  <a:cubicBezTo>
                    <a:pt x="116" y="77"/>
                    <a:pt x="112" y="72"/>
                    <a:pt x="115" y="71"/>
                  </a:cubicBezTo>
                  <a:cubicBezTo>
                    <a:pt x="119" y="70"/>
                    <a:pt x="120" y="68"/>
                    <a:pt x="123" y="65"/>
                  </a:cubicBezTo>
                  <a:cubicBezTo>
                    <a:pt x="125" y="63"/>
                    <a:pt x="128" y="65"/>
                    <a:pt x="134" y="64"/>
                  </a:cubicBezTo>
                  <a:cubicBezTo>
                    <a:pt x="137" y="64"/>
                    <a:pt x="139" y="64"/>
                    <a:pt x="140" y="64"/>
                  </a:cubicBezTo>
                  <a:cubicBezTo>
                    <a:pt x="140" y="62"/>
                    <a:pt x="140" y="60"/>
                    <a:pt x="139" y="59"/>
                  </a:cubicBezTo>
                  <a:close/>
                  <a:moveTo>
                    <a:pt x="83" y="205"/>
                  </a:moveTo>
                  <a:cubicBezTo>
                    <a:pt x="76" y="206"/>
                    <a:pt x="73" y="218"/>
                    <a:pt x="75" y="220"/>
                  </a:cubicBezTo>
                  <a:cubicBezTo>
                    <a:pt x="76" y="222"/>
                    <a:pt x="89" y="205"/>
                    <a:pt x="83" y="20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4" name="Freeform 141">
              <a:extLst>
                <a:ext uri="{FF2B5EF4-FFF2-40B4-BE49-F238E27FC236}">
                  <a16:creationId xmlns="" xmlns:a16="http://schemas.microsoft.com/office/drawing/2014/main" id="{CF663516-B3F6-42D5-9044-649587A02C53}"/>
                </a:ext>
              </a:extLst>
            </p:cNvPr>
            <p:cNvSpPr>
              <a:spLocks noEditPoints="1"/>
            </p:cNvSpPr>
            <p:nvPr/>
          </p:nvSpPr>
          <p:spPr bwMode="auto">
            <a:xfrm>
              <a:off x="4748212" y="1593851"/>
              <a:ext cx="150813" cy="71438"/>
            </a:xfrm>
            <a:custGeom>
              <a:avLst/>
              <a:gdLst>
                <a:gd name="T0" fmla="*/ 66 w 71"/>
                <a:gd name="T1" fmla="*/ 9 h 34"/>
                <a:gd name="T2" fmla="*/ 69 w 71"/>
                <a:gd name="T3" fmla="*/ 2 h 34"/>
                <a:gd name="T4" fmla="*/ 66 w 71"/>
                <a:gd name="T5" fmla="*/ 3 h 34"/>
                <a:gd name="T6" fmla="*/ 45 w 71"/>
                <a:gd name="T7" fmla="*/ 1 h 34"/>
                <a:gd name="T8" fmla="*/ 24 w 71"/>
                <a:gd name="T9" fmla="*/ 5 h 34"/>
                <a:gd name="T10" fmla="*/ 17 w 71"/>
                <a:gd name="T11" fmla="*/ 11 h 34"/>
                <a:gd name="T12" fmla="*/ 19 w 71"/>
                <a:gd name="T13" fmla="*/ 19 h 34"/>
                <a:gd name="T14" fmla="*/ 26 w 71"/>
                <a:gd name="T15" fmla="*/ 22 h 34"/>
                <a:gd name="T16" fmla="*/ 28 w 71"/>
                <a:gd name="T17" fmla="*/ 27 h 34"/>
                <a:gd name="T18" fmla="*/ 28 w 71"/>
                <a:gd name="T19" fmla="*/ 27 h 34"/>
                <a:gd name="T20" fmla="*/ 40 w 71"/>
                <a:gd name="T21" fmla="*/ 27 h 34"/>
                <a:gd name="T22" fmla="*/ 52 w 71"/>
                <a:gd name="T23" fmla="*/ 34 h 34"/>
                <a:gd name="T24" fmla="*/ 62 w 71"/>
                <a:gd name="T25" fmla="*/ 34 h 34"/>
                <a:gd name="T26" fmla="*/ 63 w 71"/>
                <a:gd name="T27" fmla="*/ 31 h 34"/>
                <a:gd name="T28" fmla="*/ 66 w 71"/>
                <a:gd name="T29" fmla="*/ 27 h 34"/>
                <a:gd name="T30" fmla="*/ 63 w 71"/>
                <a:gd name="T31" fmla="*/ 21 h 34"/>
                <a:gd name="T32" fmla="*/ 63 w 71"/>
                <a:gd name="T33" fmla="*/ 15 h 34"/>
                <a:gd name="T34" fmla="*/ 66 w 71"/>
                <a:gd name="T35" fmla="*/ 9 h 34"/>
                <a:gd name="T36" fmla="*/ 7 w 71"/>
                <a:gd name="T37" fmla="*/ 17 h 34"/>
                <a:gd name="T38" fmla="*/ 3 w 71"/>
                <a:gd name="T39" fmla="*/ 27 h 34"/>
                <a:gd name="T40" fmla="*/ 15 w 71"/>
                <a:gd name="T41" fmla="*/ 19 h 34"/>
                <a:gd name="T42" fmla="*/ 7 w 71"/>
                <a:gd name="T43" fmla="*/ 17 h 34"/>
                <a:gd name="T44" fmla="*/ 12 w 71"/>
                <a:gd name="T45" fmla="*/ 12 h 34"/>
                <a:gd name="T46" fmla="*/ 5 w 71"/>
                <a:gd name="T47" fmla="*/ 13 h 34"/>
                <a:gd name="T48" fmla="*/ 12 w 71"/>
                <a:gd name="T4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4">
                  <a:moveTo>
                    <a:pt x="66" y="9"/>
                  </a:moveTo>
                  <a:cubicBezTo>
                    <a:pt x="68" y="6"/>
                    <a:pt x="71" y="6"/>
                    <a:pt x="69" y="2"/>
                  </a:cubicBezTo>
                  <a:cubicBezTo>
                    <a:pt x="68" y="2"/>
                    <a:pt x="67" y="3"/>
                    <a:pt x="66" y="3"/>
                  </a:cubicBezTo>
                  <a:cubicBezTo>
                    <a:pt x="61" y="4"/>
                    <a:pt x="51" y="0"/>
                    <a:pt x="45" y="1"/>
                  </a:cubicBezTo>
                  <a:cubicBezTo>
                    <a:pt x="39" y="2"/>
                    <a:pt x="27" y="2"/>
                    <a:pt x="24" y="5"/>
                  </a:cubicBezTo>
                  <a:cubicBezTo>
                    <a:pt x="21" y="8"/>
                    <a:pt x="14" y="9"/>
                    <a:pt x="17" y="11"/>
                  </a:cubicBezTo>
                  <a:cubicBezTo>
                    <a:pt x="20" y="14"/>
                    <a:pt x="17" y="15"/>
                    <a:pt x="19" y="19"/>
                  </a:cubicBezTo>
                  <a:cubicBezTo>
                    <a:pt x="22" y="22"/>
                    <a:pt x="23" y="23"/>
                    <a:pt x="26" y="22"/>
                  </a:cubicBezTo>
                  <a:cubicBezTo>
                    <a:pt x="29" y="22"/>
                    <a:pt x="32" y="23"/>
                    <a:pt x="28" y="27"/>
                  </a:cubicBezTo>
                  <a:cubicBezTo>
                    <a:pt x="28" y="27"/>
                    <a:pt x="28" y="27"/>
                    <a:pt x="28" y="27"/>
                  </a:cubicBezTo>
                  <a:cubicBezTo>
                    <a:pt x="34" y="27"/>
                    <a:pt x="39" y="26"/>
                    <a:pt x="40" y="27"/>
                  </a:cubicBezTo>
                  <a:cubicBezTo>
                    <a:pt x="42" y="28"/>
                    <a:pt x="50" y="34"/>
                    <a:pt x="52" y="34"/>
                  </a:cubicBezTo>
                  <a:cubicBezTo>
                    <a:pt x="53" y="33"/>
                    <a:pt x="58" y="34"/>
                    <a:pt x="62" y="34"/>
                  </a:cubicBezTo>
                  <a:cubicBezTo>
                    <a:pt x="62" y="33"/>
                    <a:pt x="62" y="32"/>
                    <a:pt x="63" y="31"/>
                  </a:cubicBezTo>
                  <a:cubicBezTo>
                    <a:pt x="64" y="30"/>
                    <a:pt x="68" y="30"/>
                    <a:pt x="66" y="27"/>
                  </a:cubicBezTo>
                  <a:cubicBezTo>
                    <a:pt x="64" y="25"/>
                    <a:pt x="64" y="24"/>
                    <a:pt x="63" y="21"/>
                  </a:cubicBezTo>
                  <a:cubicBezTo>
                    <a:pt x="63" y="18"/>
                    <a:pt x="62" y="17"/>
                    <a:pt x="63" y="15"/>
                  </a:cubicBezTo>
                  <a:cubicBezTo>
                    <a:pt x="63" y="13"/>
                    <a:pt x="65" y="12"/>
                    <a:pt x="66" y="9"/>
                  </a:cubicBezTo>
                  <a:close/>
                  <a:moveTo>
                    <a:pt x="7" y="17"/>
                  </a:moveTo>
                  <a:cubicBezTo>
                    <a:pt x="1" y="19"/>
                    <a:pt x="0" y="27"/>
                    <a:pt x="3" y="27"/>
                  </a:cubicBezTo>
                  <a:cubicBezTo>
                    <a:pt x="6" y="27"/>
                    <a:pt x="13" y="21"/>
                    <a:pt x="15" y="19"/>
                  </a:cubicBezTo>
                  <a:cubicBezTo>
                    <a:pt x="16" y="18"/>
                    <a:pt x="13" y="16"/>
                    <a:pt x="7" y="17"/>
                  </a:cubicBezTo>
                  <a:close/>
                  <a:moveTo>
                    <a:pt x="12" y="12"/>
                  </a:moveTo>
                  <a:cubicBezTo>
                    <a:pt x="14" y="10"/>
                    <a:pt x="3" y="11"/>
                    <a:pt x="5" y="13"/>
                  </a:cubicBezTo>
                  <a:cubicBezTo>
                    <a:pt x="7" y="15"/>
                    <a:pt x="11" y="15"/>
                    <a:pt x="12" y="1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5" name="Freeform 142">
              <a:extLst>
                <a:ext uri="{FF2B5EF4-FFF2-40B4-BE49-F238E27FC236}">
                  <a16:creationId xmlns="" xmlns:a16="http://schemas.microsoft.com/office/drawing/2014/main" id="{00355765-14D5-4F5A-BD10-CB7183CD9123}"/>
                </a:ext>
              </a:extLst>
            </p:cNvPr>
            <p:cNvSpPr>
              <a:spLocks/>
            </p:cNvSpPr>
            <p:nvPr/>
          </p:nvSpPr>
          <p:spPr bwMode="auto">
            <a:xfrm>
              <a:off x="5026025" y="3114676"/>
              <a:ext cx="192088" cy="231775"/>
            </a:xfrm>
            <a:custGeom>
              <a:avLst/>
              <a:gdLst>
                <a:gd name="T0" fmla="*/ 80 w 91"/>
                <a:gd name="T1" fmla="*/ 25 h 110"/>
                <a:gd name="T2" fmla="*/ 85 w 91"/>
                <a:gd name="T3" fmla="*/ 17 h 110"/>
                <a:gd name="T4" fmla="*/ 91 w 91"/>
                <a:gd name="T5" fmla="*/ 9 h 110"/>
                <a:gd name="T6" fmla="*/ 85 w 91"/>
                <a:gd name="T7" fmla="*/ 11 h 110"/>
                <a:gd name="T8" fmla="*/ 80 w 91"/>
                <a:gd name="T9" fmla="*/ 9 h 110"/>
                <a:gd name="T10" fmla="*/ 70 w 91"/>
                <a:gd name="T11" fmla="*/ 11 h 110"/>
                <a:gd name="T12" fmla="*/ 62 w 91"/>
                <a:gd name="T13" fmla="*/ 17 h 110"/>
                <a:gd name="T14" fmla="*/ 49 w 91"/>
                <a:gd name="T15" fmla="*/ 14 h 110"/>
                <a:gd name="T16" fmla="*/ 36 w 91"/>
                <a:gd name="T17" fmla="*/ 7 h 110"/>
                <a:gd name="T18" fmla="*/ 25 w 91"/>
                <a:gd name="T19" fmla="*/ 5 h 110"/>
                <a:gd name="T20" fmla="*/ 18 w 91"/>
                <a:gd name="T21" fmla="*/ 1 h 110"/>
                <a:gd name="T22" fmla="*/ 12 w 91"/>
                <a:gd name="T23" fmla="*/ 1 h 110"/>
                <a:gd name="T24" fmla="*/ 3 w 91"/>
                <a:gd name="T25" fmla="*/ 7 h 110"/>
                <a:gd name="T26" fmla="*/ 1 w 91"/>
                <a:gd name="T27" fmla="*/ 9 h 110"/>
                <a:gd name="T28" fmla="*/ 6 w 91"/>
                <a:gd name="T29" fmla="*/ 13 h 110"/>
                <a:gd name="T30" fmla="*/ 7 w 91"/>
                <a:gd name="T31" fmla="*/ 21 h 110"/>
                <a:gd name="T32" fmla="*/ 12 w 91"/>
                <a:gd name="T33" fmla="*/ 25 h 110"/>
                <a:gd name="T34" fmla="*/ 11 w 91"/>
                <a:gd name="T35" fmla="*/ 35 h 110"/>
                <a:gd name="T36" fmla="*/ 4 w 91"/>
                <a:gd name="T37" fmla="*/ 48 h 110"/>
                <a:gd name="T38" fmla="*/ 1 w 91"/>
                <a:gd name="T39" fmla="*/ 55 h 110"/>
                <a:gd name="T40" fmla="*/ 8 w 91"/>
                <a:gd name="T41" fmla="*/ 59 h 110"/>
                <a:gd name="T42" fmla="*/ 0 w 91"/>
                <a:gd name="T43" fmla="*/ 66 h 110"/>
                <a:gd name="T44" fmla="*/ 0 w 91"/>
                <a:gd name="T45" fmla="*/ 67 h 110"/>
                <a:gd name="T46" fmla="*/ 43 w 91"/>
                <a:gd name="T47" fmla="*/ 90 h 110"/>
                <a:gd name="T48" fmla="*/ 42 w 91"/>
                <a:gd name="T49" fmla="*/ 97 h 110"/>
                <a:gd name="T50" fmla="*/ 61 w 91"/>
                <a:gd name="T51" fmla="*/ 110 h 110"/>
                <a:gd name="T52" fmla="*/ 72 w 91"/>
                <a:gd name="T53" fmla="*/ 86 h 110"/>
                <a:gd name="T54" fmla="*/ 79 w 91"/>
                <a:gd name="T55" fmla="*/ 80 h 110"/>
                <a:gd name="T56" fmla="*/ 85 w 91"/>
                <a:gd name="T57" fmla="*/ 76 h 110"/>
                <a:gd name="T58" fmla="*/ 86 w 91"/>
                <a:gd name="T59" fmla="*/ 75 h 110"/>
                <a:gd name="T60" fmla="*/ 81 w 91"/>
                <a:gd name="T61" fmla="*/ 66 h 110"/>
                <a:gd name="T62" fmla="*/ 80 w 91"/>
                <a:gd name="T6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110">
                  <a:moveTo>
                    <a:pt x="80" y="25"/>
                  </a:moveTo>
                  <a:cubicBezTo>
                    <a:pt x="85" y="17"/>
                    <a:pt x="85" y="17"/>
                    <a:pt x="85" y="17"/>
                  </a:cubicBezTo>
                  <a:cubicBezTo>
                    <a:pt x="91" y="9"/>
                    <a:pt x="91" y="9"/>
                    <a:pt x="91" y="9"/>
                  </a:cubicBezTo>
                  <a:cubicBezTo>
                    <a:pt x="88" y="10"/>
                    <a:pt x="86" y="11"/>
                    <a:pt x="85" y="11"/>
                  </a:cubicBezTo>
                  <a:cubicBezTo>
                    <a:pt x="83" y="12"/>
                    <a:pt x="80" y="10"/>
                    <a:pt x="80" y="9"/>
                  </a:cubicBezTo>
                  <a:cubicBezTo>
                    <a:pt x="79" y="7"/>
                    <a:pt x="74" y="8"/>
                    <a:pt x="70" y="11"/>
                  </a:cubicBezTo>
                  <a:cubicBezTo>
                    <a:pt x="66" y="13"/>
                    <a:pt x="64" y="18"/>
                    <a:pt x="62" y="17"/>
                  </a:cubicBezTo>
                  <a:cubicBezTo>
                    <a:pt x="61" y="16"/>
                    <a:pt x="52" y="14"/>
                    <a:pt x="49" y="14"/>
                  </a:cubicBezTo>
                  <a:cubicBezTo>
                    <a:pt x="47" y="14"/>
                    <a:pt x="39" y="9"/>
                    <a:pt x="36" y="7"/>
                  </a:cubicBezTo>
                  <a:cubicBezTo>
                    <a:pt x="34" y="5"/>
                    <a:pt x="27" y="6"/>
                    <a:pt x="25" y="5"/>
                  </a:cubicBezTo>
                  <a:cubicBezTo>
                    <a:pt x="23" y="4"/>
                    <a:pt x="20" y="3"/>
                    <a:pt x="18" y="1"/>
                  </a:cubicBezTo>
                  <a:cubicBezTo>
                    <a:pt x="17" y="0"/>
                    <a:pt x="14" y="0"/>
                    <a:pt x="12" y="1"/>
                  </a:cubicBezTo>
                  <a:cubicBezTo>
                    <a:pt x="9" y="1"/>
                    <a:pt x="3" y="5"/>
                    <a:pt x="3" y="7"/>
                  </a:cubicBezTo>
                  <a:cubicBezTo>
                    <a:pt x="2" y="7"/>
                    <a:pt x="2" y="8"/>
                    <a:pt x="1" y="9"/>
                  </a:cubicBezTo>
                  <a:cubicBezTo>
                    <a:pt x="6" y="13"/>
                    <a:pt x="6" y="13"/>
                    <a:pt x="6" y="13"/>
                  </a:cubicBezTo>
                  <a:cubicBezTo>
                    <a:pt x="7" y="21"/>
                    <a:pt x="7" y="21"/>
                    <a:pt x="7" y="21"/>
                  </a:cubicBezTo>
                  <a:cubicBezTo>
                    <a:pt x="12" y="25"/>
                    <a:pt x="12" y="25"/>
                    <a:pt x="12" y="25"/>
                  </a:cubicBezTo>
                  <a:cubicBezTo>
                    <a:pt x="12" y="25"/>
                    <a:pt x="12" y="30"/>
                    <a:pt x="11" y="35"/>
                  </a:cubicBezTo>
                  <a:cubicBezTo>
                    <a:pt x="11" y="39"/>
                    <a:pt x="7" y="45"/>
                    <a:pt x="4" y="48"/>
                  </a:cubicBezTo>
                  <a:cubicBezTo>
                    <a:pt x="3" y="49"/>
                    <a:pt x="2" y="51"/>
                    <a:pt x="1" y="55"/>
                  </a:cubicBezTo>
                  <a:cubicBezTo>
                    <a:pt x="5" y="56"/>
                    <a:pt x="8" y="58"/>
                    <a:pt x="8" y="59"/>
                  </a:cubicBezTo>
                  <a:cubicBezTo>
                    <a:pt x="8" y="62"/>
                    <a:pt x="0" y="60"/>
                    <a:pt x="0" y="66"/>
                  </a:cubicBezTo>
                  <a:cubicBezTo>
                    <a:pt x="0" y="67"/>
                    <a:pt x="0" y="67"/>
                    <a:pt x="0" y="67"/>
                  </a:cubicBezTo>
                  <a:cubicBezTo>
                    <a:pt x="43" y="90"/>
                    <a:pt x="43" y="90"/>
                    <a:pt x="43" y="90"/>
                  </a:cubicBezTo>
                  <a:cubicBezTo>
                    <a:pt x="42" y="97"/>
                    <a:pt x="42" y="97"/>
                    <a:pt x="42" y="97"/>
                  </a:cubicBezTo>
                  <a:cubicBezTo>
                    <a:pt x="42" y="97"/>
                    <a:pt x="52" y="104"/>
                    <a:pt x="61" y="110"/>
                  </a:cubicBezTo>
                  <a:cubicBezTo>
                    <a:pt x="65" y="100"/>
                    <a:pt x="71" y="88"/>
                    <a:pt x="72" y="86"/>
                  </a:cubicBezTo>
                  <a:cubicBezTo>
                    <a:pt x="75" y="82"/>
                    <a:pt x="77" y="83"/>
                    <a:pt x="79" y="80"/>
                  </a:cubicBezTo>
                  <a:cubicBezTo>
                    <a:pt x="81" y="77"/>
                    <a:pt x="82" y="81"/>
                    <a:pt x="85" y="76"/>
                  </a:cubicBezTo>
                  <a:cubicBezTo>
                    <a:pt x="86" y="76"/>
                    <a:pt x="86" y="75"/>
                    <a:pt x="86" y="75"/>
                  </a:cubicBezTo>
                  <a:cubicBezTo>
                    <a:pt x="81" y="66"/>
                    <a:pt x="81" y="66"/>
                    <a:pt x="81" y="66"/>
                  </a:cubicBezTo>
                  <a:lnTo>
                    <a:pt x="80" y="25"/>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6" name="Freeform 143">
              <a:extLst>
                <a:ext uri="{FF2B5EF4-FFF2-40B4-BE49-F238E27FC236}">
                  <a16:creationId xmlns="" xmlns:a16="http://schemas.microsoft.com/office/drawing/2014/main" id="{3C8727DD-C178-4408-99D0-F39C322DA61D}"/>
                </a:ext>
              </a:extLst>
            </p:cNvPr>
            <p:cNvSpPr>
              <a:spLocks/>
            </p:cNvSpPr>
            <p:nvPr/>
          </p:nvSpPr>
          <p:spPr bwMode="auto">
            <a:xfrm>
              <a:off x="4919662" y="3133726"/>
              <a:ext cx="131763" cy="133350"/>
            </a:xfrm>
            <a:custGeom>
              <a:avLst/>
              <a:gdLst>
                <a:gd name="T0" fmla="*/ 57 w 62"/>
                <a:gd name="T1" fmla="*/ 12 h 63"/>
                <a:gd name="T2" fmla="*/ 56 w 62"/>
                <a:gd name="T3" fmla="*/ 4 h 63"/>
                <a:gd name="T4" fmla="*/ 51 w 62"/>
                <a:gd name="T5" fmla="*/ 0 h 63"/>
                <a:gd name="T6" fmla="*/ 47 w 62"/>
                <a:gd name="T7" fmla="*/ 3 h 63"/>
                <a:gd name="T8" fmla="*/ 40 w 62"/>
                <a:gd name="T9" fmla="*/ 4 h 63"/>
                <a:gd name="T10" fmla="*/ 32 w 62"/>
                <a:gd name="T11" fmla="*/ 6 h 63"/>
                <a:gd name="T12" fmla="*/ 25 w 62"/>
                <a:gd name="T13" fmla="*/ 4 h 63"/>
                <a:gd name="T14" fmla="*/ 17 w 62"/>
                <a:gd name="T15" fmla="*/ 6 h 63"/>
                <a:gd name="T16" fmla="*/ 16 w 62"/>
                <a:gd name="T17" fmla="*/ 16 h 63"/>
                <a:gd name="T18" fmla="*/ 19 w 62"/>
                <a:gd name="T19" fmla="*/ 22 h 63"/>
                <a:gd name="T20" fmla="*/ 16 w 62"/>
                <a:gd name="T21" fmla="*/ 27 h 63"/>
                <a:gd name="T22" fmla="*/ 11 w 62"/>
                <a:gd name="T23" fmla="*/ 31 h 63"/>
                <a:gd name="T24" fmla="*/ 7 w 62"/>
                <a:gd name="T25" fmla="*/ 37 h 63"/>
                <a:gd name="T26" fmla="*/ 4 w 62"/>
                <a:gd name="T27" fmla="*/ 45 h 63"/>
                <a:gd name="T28" fmla="*/ 2 w 62"/>
                <a:gd name="T29" fmla="*/ 55 h 63"/>
                <a:gd name="T30" fmla="*/ 0 w 62"/>
                <a:gd name="T31" fmla="*/ 63 h 63"/>
                <a:gd name="T32" fmla="*/ 6 w 62"/>
                <a:gd name="T33" fmla="*/ 62 h 63"/>
                <a:gd name="T34" fmla="*/ 18 w 62"/>
                <a:gd name="T35" fmla="*/ 58 h 63"/>
                <a:gd name="T36" fmla="*/ 27 w 62"/>
                <a:gd name="T37" fmla="*/ 58 h 63"/>
                <a:gd name="T38" fmla="*/ 36 w 62"/>
                <a:gd name="T39" fmla="*/ 45 h 63"/>
                <a:gd name="T40" fmla="*/ 51 w 62"/>
                <a:gd name="T41" fmla="*/ 46 h 63"/>
                <a:gd name="T42" fmla="*/ 54 w 62"/>
                <a:gd name="T43" fmla="*/ 39 h 63"/>
                <a:gd name="T44" fmla="*/ 61 w 62"/>
                <a:gd name="T45" fmla="*/ 26 h 63"/>
                <a:gd name="T46" fmla="*/ 62 w 62"/>
                <a:gd name="T47" fmla="*/ 16 h 63"/>
                <a:gd name="T48" fmla="*/ 57 w 62"/>
                <a:gd name="T49"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63">
                  <a:moveTo>
                    <a:pt x="57" y="12"/>
                  </a:moveTo>
                  <a:cubicBezTo>
                    <a:pt x="56" y="4"/>
                    <a:pt x="56" y="4"/>
                    <a:pt x="56" y="4"/>
                  </a:cubicBezTo>
                  <a:cubicBezTo>
                    <a:pt x="51" y="0"/>
                    <a:pt x="51" y="0"/>
                    <a:pt x="51" y="0"/>
                  </a:cubicBezTo>
                  <a:cubicBezTo>
                    <a:pt x="50" y="1"/>
                    <a:pt x="48" y="2"/>
                    <a:pt x="47" y="3"/>
                  </a:cubicBezTo>
                  <a:cubicBezTo>
                    <a:pt x="47" y="5"/>
                    <a:pt x="42" y="5"/>
                    <a:pt x="40" y="4"/>
                  </a:cubicBezTo>
                  <a:cubicBezTo>
                    <a:pt x="38" y="3"/>
                    <a:pt x="33" y="5"/>
                    <a:pt x="32" y="6"/>
                  </a:cubicBezTo>
                  <a:cubicBezTo>
                    <a:pt x="31" y="8"/>
                    <a:pt x="28" y="4"/>
                    <a:pt x="25" y="4"/>
                  </a:cubicBezTo>
                  <a:cubicBezTo>
                    <a:pt x="23" y="4"/>
                    <a:pt x="17" y="6"/>
                    <a:pt x="17" y="6"/>
                  </a:cubicBezTo>
                  <a:cubicBezTo>
                    <a:pt x="17" y="6"/>
                    <a:pt x="16" y="13"/>
                    <a:pt x="16" y="16"/>
                  </a:cubicBezTo>
                  <a:cubicBezTo>
                    <a:pt x="16" y="19"/>
                    <a:pt x="19" y="19"/>
                    <a:pt x="19" y="22"/>
                  </a:cubicBezTo>
                  <a:cubicBezTo>
                    <a:pt x="19" y="24"/>
                    <a:pt x="16" y="26"/>
                    <a:pt x="16" y="27"/>
                  </a:cubicBezTo>
                  <a:cubicBezTo>
                    <a:pt x="16" y="29"/>
                    <a:pt x="14" y="30"/>
                    <a:pt x="11" y="31"/>
                  </a:cubicBezTo>
                  <a:cubicBezTo>
                    <a:pt x="9" y="31"/>
                    <a:pt x="9" y="35"/>
                    <a:pt x="7" y="37"/>
                  </a:cubicBezTo>
                  <a:cubicBezTo>
                    <a:pt x="5" y="38"/>
                    <a:pt x="6" y="42"/>
                    <a:pt x="4" y="45"/>
                  </a:cubicBezTo>
                  <a:cubicBezTo>
                    <a:pt x="3" y="48"/>
                    <a:pt x="2" y="51"/>
                    <a:pt x="2" y="55"/>
                  </a:cubicBezTo>
                  <a:cubicBezTo>
                    <a:pt x="2" y="57"/>
                    <a:pt x="2" y="61"/>
                    <a:pt x="0" y="63"/>
                  </a:cubicBezTo>
                  <a:cubicBezTo>
                    <a:pt x="4" y="63"/>
                    <a:pt x="5" y="63"/>
                    <a:pt x="6" y="62"/>
                  </a:cubicBezTo>
                  <a:cubicBezTo>
                    <a:pt x="8" y="61"/>
                    <a:pt x="18" y="58"/>
                    <a:pt x="18" y="58"/>
                  </a:cubicBezTo>
                  <a:cubicBezTo>
                    <a:pt x="27" y="58"/>
                    <a:pt x="27" y="58"/>
                    <a:pt x="27" y="58"/>
                  </a:cubicBezTo>
                  <a:cubicBezTo>
                    <a:pt x="29" y="52"/>
                    <a:pt x="32" y="46"/>
                    <a:pt x="36" y="45"/>
                  </a:cubicBezTo>
                  <a:cubicBezTo>
                    <a:pt x="40" y="44"/>
                    <a:pt x="46" y="45"/>
                    <a:pt x="51" y="46"/>
                  </a:cubicBezTo>
                  <a:cubicBezTo>
                    <a:pt x="52" y="42"/>
                    <a:pt x="53" y="40"/>
                    <a:pt x="54" y="39"/>
                  </a:cubicBezTo>
                  <a:cubicBezTo>
                    <a:pt x="57" y="36"/>
                    <a:pt x="61" y="30"/>
                    <a:pt x="61" y="26"/>
                  </a:cubicBezTo>
                  <a:cubicBezTo>
                    <a:pt x="62" y="21"/>
                    <a:pt x="62" y="16"/>
                    <a:pt x="62" y="16"/>
                  </a:cubicBezTo>
                  <a:lnTo>
                    <a:pt x="57" y="12"/>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7" name="Freeform 144">
              <a:extLst>
                <a:ext uri="{FF2B5EF4-FFF2-40B4-BE49-F238E27FC236}">
                  <a16:creationId xmlns="" xmlns:a16="http://schemas.microsoft.com/office/drawing/2014/main" id="{3975A3DB-CCCB-4E23-9E87-22A97574E195}"/>
                </a:ext>
              </a:extLst>
            </p:cNvPr>
            <p:cNvSpPr>
              <a:spLocks/>
            </p:cNvSpPr>
            <p:nvPr/>
          </p:nvSpPr>
          <p:spPr bwMode="auto">
            <a:xfrm>
              <a:off x="5562600" y="2054226"/>
              <a:ext cx="423863" cy="249238"/>
            </a:xfrm>
            <a:custGeom>
              <a:avLst/>
              <a:gdLst>
                <a:gd name="T0" fmla="*/ 194 w 200"/>
                <a:gd name="T1" fmla="*/ 66 h 117"/>
                <a:gd name="T2" fmla="*/ 179 w 200"/>
                <a:gd name="T3" fmla="*/ 59 h 117"/>
                <a:gd name="T4" fmla="*/ 170 w 200"/>
                <a:gd name="T5" fmla="*/ 59 h 117"/>
                <a:gd name="T6" fmla="*/ 159 w 200"/>
                <a:gd name="T7" fmla="*/ 56 h 117"/>
                <a:gd name="T8" fmla="*/ 148 w 200"/>
                <a:gd name="T9" fmla="*/ 65 h 117"/>
                <a:gd name="T10" fmla="*/ 142 w 200"/>
                <a:gd name="T11" fmla="*/ 67 h 117"/>
                <a:gd name="T12" fmla="*/ 133 w 200"/>
                <a:gd name="T13" fmla="*/ 61 h 117"/>
                <a:gd name="T14" fmla="*/ 123 w 200"/>
                <a:gd name="T15" fmla="*/ 58 h 117"/>
                <a:gd name="T16" fmla="*/ 117 w 200"/>
                <a:gd name="T17" fmla="*/ 46 h 117"/>
                <a:gd name="T18" fmla="*/ 114 w 200"/>
                <a:gd name="T19" fmla="*/ 36 h 117"/>
                <a:gd name="T20" fmla="*/ 105 w 200"/>
                <a:gd name="T21" fmla="*/ 29 h 117"/>
                <a:gd name="T22" fmla="*/ 83 w 200"/>
                <a:gd name="T23" fmla="*/ 28 h 117"/>
                <a:gd name="T24" fmla="*/ 68 w 200"/>
                <a:gd name="T25" fmla="*/ 29 h 117"/>
                <a:gd name="T26" fmla="*/ 55 w 200"/>
                <a:gd name="T27" fmla="*/ 15 h 117"/>
                <a:gd name="T28" fmla="*/ 51 w 200"/>
                <a:gd name="T29" fmla="*/ 20 h 117"/>
                <a:gd name="T30" fmla="*/ 38 w 200"/>
                <a:gd name="T31" fmla="*/ 17 h 117"/>
                <a:gd name="T32" fmla="*/ 36 w 200"/>
                <a:gd name="T33" fmla="*/ 1 h 117"/>
                <a:gd name="T34" fmla="*/ 32 w 200"/>
                <a:gd name="T35" fmla="*/ 18 h 117"/>
                <a:gd name="T36" fmla="*/ 30 w 200"/>
                <a:gd name="T37" fmla="*/ 0 h 117"/>
                <a:gd name="T38" fmla="*/ 2 w 200"/>
                <a:gd name="T39" fmla="*/ 8 h 117"/>
                <a:gd name="T40" fmla="*/ 0 w 200"/>
                <a:gd name="T41" fmla="*/ 58 h 117"/>
                <a:gd name="T42" fmla="*/ 0 w 200"/>
                <a:gd name="T43" fmla="*/ 58 h 117"/>
                <a:gd name="T44" fmla="*/ 8 w 200"/>
                <a:gd name="T45" fmla="*/ 60 h 117"/>
                <a:gd name="T46" fmla="*/ 12 w 200"/>
                <a:gd name="T47" fmla="*/ 54 h 117"/>
                <a:gd name="T48" fmla="*/ 20 w 200"/>
                <a:gd name="T49" fmla="*/ 48 h 117"/>
                <a:gd name="T50" fmla="*/ 24 w 200"/>
                <a:gd name="T51" fmla="*/ 44 h 117"/>
                <a:gd name="T52" fmla="*/ 29 w 200"/>
                <a:gd name="T53" fmla="*/ 42 h 117"/>
                <a:gd name="T54" fmla="*/ 37 w 200"/>
                <a:gd name="T55" fmla="*/ 44 h 117"/>
                <a:gd name="T56" fmla="*/ 45 w 200"/>
                <a:gd name="T57" fmla="*/ 47 h 117"/>
                <a:gd name="T58" fmla="*/ 49 w 200"/>
                <a:gd name="T59" fmla="*/ 59 h 117"/>
                <a:gd name="T60" fmla="*/ 66 w 200"/>
                <a:gd name="T61" fmla="*/ 61 h 117"/>
                <a:gd name="T62" fmla="*/ 71 w 200"/>
                <a:gd name="T63" fmla="*/ 68 h 117"/>
                <a:gd name="T64" fmla="*/ 76 w 200"/>
                <a:gd name="T65" fmla="*/ 77 h 117"/>
                <a:gd name="T66" fmla="*/ 87 w 200"/>
                <a:gd name="T67" fmla="*/ 86 h 117"/>
                <a:gd name="T68" fmla="*/ 100 w 200"/>
                <a:gd name="T69" fmla="*/ 93 h 117"/>
                <a:gd name="T70" fmla="*/ 112 w 200"/>
                <a:gd name="T71" fmla="*/ 101 h 117"/>
                <a:gd name="T72" fmla="*/ 122 w 200"/>
                <a:gd name="T73" fmla="*/ 104 h 117"/>
                <a:gd name="T74" fmla="*/ 123 w 200"/>
                <a:gd name="T75" fmla="*/ 112 h 117"/>
                <a:gd name="T76" fmla="*/ 124 w 200"/>
                <a:gd name="T77" fmla="*/ 111 h 117"/>
                <a:gd name="T78" fmla="*/ 133 w 200"/>
                <a:gd name="T79" fmla="*/ 115 h 117"/>
                <a:gd name="T80" fmla="*/ 137 w 200"/>
                <a:gd name="T81" fmla="*/ 117 h 117"/>
                <a:gd name="T82" fmla="*/ 142 w 200"/>
                <a:gd name="T83" fmla="*/ 105 h 117"/>
                <a:gd name="T84" fmla="*/ 141 w 200"/>
                <a:gd name="T85" fmla="*/ 95 h 117"/>
                <a:gd name="T86" fmla="*/ 134 w 200"/>
                <a:gd name="T87" fmla="*/ 86 h 117"/>
                <a:gd name="T88" fmla="*/ 144 w 200"/>
                <a:gd name="T89" fmla="*/ 82 h 117"/>
                <a:gd name="T90" fmla="*/ 148 w 200"/>
                <a:gd name="T91" fmla="*/ 76 h 117"/>
                <a:gd name="T92" fmla="*/ 153 w 200"/>
                <a:gd name="T93" fmla="*/ 70 h 117"/>
                <a:gd name="T94" fmla="*/ 162 w 200"/>
                <a:gd name="T95" fmla="*/ 68 h 117"/>
                <a:gd name="T96" fmla="*/ 170 w 200"/>
                <a:gd name="T97" fmla="*/ 66 h 117"/>
                <a:gd name="T98" fmla="*/ 166 w 200"/>
                <a:gd name="T99" fmla="*/ 76 h 117"/>
                <a:gd name="T100" fmla="*/ 179 w 200"/>
                <a:gd name="T101" fmla="*/ 73 h 117"/>
                <a:gd name="T102" fmla="*/ 189 w 200"/>
                <a:gd name="T103" fmla="*/ 71 h 117"/>
                <a:gd name="T104" fmla="*/ 194 w 200"/>
                <a:gd name="T105"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17">
                  <a:moveTo>
                    <a:pt x="194" y="66"/>
                  </a:moveTo>
                  <a:cubicBezTo>
                    <a:pt x="189" y="61"/>
                    <a:pt x="180" y="56"/>
                    <a:pt x="179" y="59"/>
                  </a:cubicBezTo>
                  <a:cubicBezTo>
                    <a:pt x="178" y="61"/>
                    <a:pt x="172" y="62"/>
                    <a:pt x="170" y="59"/>
                  </a:cubicBezTo>
                  <a:cubicBezTo>
                    <a:pt x="168" y="56"/>
                    <a:pt x="166" y="53"/>
                    <a:pt x="159" y="56"/>
                  </a:cubicBezTo>
                  <a:cubicBezTo>
                    <a:pt x="152" y="59"/>
                    <a:pt x="148" y="62"/>
                    <a:pt x="148" y="65"/>
                  </a:cubicBezTo>
                  <a:cubicBezTo>
                    <a:pt x="147" y="67"/>
                    <a:pt x="143" y="70"/>
                    <a:pt x="142" y="67"/>
                  </a:cubicBezTo>
                  <a:cubicBezTo>
                    <a:pt x="142" y="63"/>
                    <a:pt x="136" y="62"/>
                    <a:pt x="133" y="61"/>
                  </a:cubicBezTo>
                  <a:cubicBezTo>
                    <a:pt x="129" y="60"/>
                    <a:pt x="124" y="62"/>
                    <a:pt x="123" y="58"/>
                  </a:cubicBezTo>
                  <a:cubicBezTo>
                    <a:pt x="123" y="55"/>
                    <a:pt x="117" y="50"/>
                    <a:pt x="117" y="46"/>
                  </a:cubicBezTo>
                  <a:cubicBezTo>
                    <a:pt x="116" y="42"/>
                    <a:pt x="118" y="37"/>
                    <a:pt x="114" y="36"/>
                  </a:cubicBezTo>
                  <a:cubicBezTo>
                    <a:pt x="111" y="35"/>
                    <a:pt x="108" y="29"/>
                    <a:pt x="105" y="29"/>
                  </a:cubicBezTo>
                  <a:cubicBezTo>
                    <a:pt x="102" y="29"/>
                    <a:pt x="85" y="29"/>
                    <a:pt x="83" y="28"/>
                  </a:cubicBezTo>
                  <a:cubicBezTo>
                    <a:pt x="80" y="27"/>
                    <a:pt x="69" y="32"/>
                    <a:pt x="68" y="29"/>
                  </a:cubicBezTo>
                  <a:cubicBezTo>
                    <a:pt x="67" y="27"/>
                    <a:pt x="59" y="18"/>
                    <a:pt x="55" y="15"/>
                  </a:cubicBezTo>
                  <a:cubicBezTo>
                    <a:pt x="54" y="17"/>
                    <a:pt x="53" y="18"/>
                    <a:pt x="51" y="20"/>
                  </a:cubicBezTo>
                  <a:cubicBezTo>
                    <a:pt x="43" y="26"/>
                    <a:pt x="35" y="25"/>
                    <a:pt x="38" y="17"/>
                  </a:cubicBezTo>
                  <a:cubicBezTo>
                    <a:pt x="40" y="10"/>
                    <a:pt x="41" y="1"/>
                    <a:pt x="36" y="1"/>
                  </a:cubicBezTo>
                  <a:cubicBezTo>
                    <a:pt x="32" y="1"/>
                    <a:pt x="35" y="17"/>
                    <a:pt x="32" y="18"/>
                  </a:cubicBezTo>
                  <a:cubicBezTo>
                    <a:pt x="29" y="18"/>
                    <a:pt x="28" y="6"/>
                    <a:pt x="30" y="0"/>
                  </a:cubicBezTo>
                  <a:cubicBezTo>
                    <a:pt x="2" y="8"/>
                    <a:pt x="2" y="8"/>
                    <a:pt x="2" y="8"/>
                  </a:cubicBezTo>
                  <a:cubicBezTo>
                    <a:pt x="0" y="58"/>
                    <a:pt x="0" y="58"/>
                    <a:pt x="0" y="58"/>
                  </a:cubicBezTo>
                  <a:cubicBezTo>
                    <a:pt x="0" y="58"/>
                    <a:pt x="0" y="58"/>
                    <a:pt x="0" y="58"/>
                  </a:cubicBezTo>
                  <a:cubicBezTo>
                    <a:pt x="3" y="59"/>
                    <a:pt x="6" y="59"/>
                    <a:pt x="8" y="60"/>
                  </a:cubicBezTo>
                  <a:cubicBezTo>
                    <a:pt x="12" y="60"/>
                    <a:pt x="12" y="57"/>
                    <a:pt x="12" y="54"/>
                  </a:cubicBezTo>
                  <a:cubicBezTo>
                    <a:pt x="12" y="52"/>
                    <a:pt x="17" y="48"/>
                    <a:pt x="20" y="48"/>
                  </a:cubicBezTo>
                  <a:cubicBezTo>
                    <a:pt x="23" y="49"/>
                    <a:pt x="23" y="44"/>
                    <a:pt x="24" y="44"/>
                  </a:cubicBezTo>
                  <a:cubicBezTo>
                    <a:pt x="25" y="44"/>
                    <a:pt x="28" y="43"/>
                    <a:pt x="29" y="42"/>
                  </a:cubicBezTo>
                  <a:cubicBezTo>
                    <a:pt x="30" y="40"/>
                    <a:pt x="35" y="42"/>
                    <a:pt x="37" y="44"/>
                  </a:cubicBezTo>
                  <a:cubicBezTo>
                    <a:pt x="38" y="45"/>
                    <a:pt x="42" y="46"/>
                    <a:pt x="45" y="47"/>
                  </a:cubicBezTo>
                  <a:cubicBezTo>
                    <a:pt x="48" y="47"/>
                    <a:pt x="49" y="57"/>
                    <a:pt x="49" y="59"/>
                  </a:cubicBezTo>
                  <a:cubicBezTo>
                    <a:pt x="49" y="61"/>
                    <a:pt x="64" y="60"/>
                    <a:pt x="66" y="61"/>
                  </a:cubicBezTo>
                  <a:cubicBezTo>
                    <a:pt x="68" y="61"/>
                    <a:pt x="68" y="65"/>
                    <a:pt x="71" y="68"/>
                  </a:cubicBezTo>
                  <a:cubicBezTo>
                    <a:pt x="73" y="71"/>
                    <a:pt x="75" y="75"/>
                    <a:pt x="76" y="77"/>
                  </a:cubicBezTo>
                  <a:cubicBezTo>
                    <a:pt x="77" y="80"/>
                    <a:pt x="85" y="83"/>
                    <a:pt x="87" y="86"/>
                  </a:cubicBezTo>
                  <a:cubicBezTo>
                    <a:pt x="89" y="89"/>
                    <a:pt x="95" y="92"/>
                    <a:pt x="100" y="93"/>
                  </a:cubicBezTo>
                  <a:cubicBezTo>
                    <a:pt x="105" y="95"/>
                    <a:pt x="109" y="101"/>
                    <a:pt x="112" y="101"/>
                  </a:cubicBezTo>
                  <a:cubicBezTo>
                    <a:pt x="114" y="101"/>
                    <a:pt x="122" y="104"/>
                    <a:pt x="122" y="104"/>
                  </a:cubicBezTo>
                  <a:cubicBezTo>
                    <a:pt x="123" y="112"/>
                    <a:pt x="123" y="112"/>
                    <a:pt x="123" y="112"/>
                  </a:cubicBezTo>
                  <a:cubicBezTo>
                    <a:pt x="123" y="112"/>
                    <a:pt x="123" y="112"/>
                    <a:pt x="124" y="111"/>
                  </a:cubicBezTo>
                  <a:cubicBezTo>
                    <a:pt x="128" y="110"/>
                    <a:pt x="130" y="115"/>
                    <a:pt x="133" y="115"/>
                  </a:cubicBezTo>
                  <a:cubicBezTo>
                    <a:pt x="134" y="115"/>
                    <a:pt x="136" y="116"/>
                    <a:pt x="137" y="117"/>
                  </a:cubicBezTo>
                  <a:cubicBezTo>
                    <a:pt x="137" y="110"/>
                    <a:pt x="139" y="107"/>
                    <a:pt x="142" y="105"/>
                  </a:cubicBezTo>
                  <a:cubicBezTo>
                    <a:pt x="145" y="103"/>
                    <a:pt x="140" y="99"/>
                    <a:pt x="141" y="95"/>
                  </a:cubicBezTo>
                  <a:cubicBezTo>
                    <a:pt x="141" y="91"/>
                    <a:pt x="133" y="89"/>
                    <a:pt x="134" y="86"/>
                  </a:cubicBezTo>
                  <a:cubicBezTo>
                    <a:pt x="134" y="83"/>
                    <a:pt x="141" y="84"/>
                    <a:pt x="144" y="82"/>
                  </a:cubicBezTo>
                  <a:cubicBezTo>
                    <a:pt x="147" y="81"/>
                    <a:pt x="145" y="76"/>
                    <a:pt x="148" y="76"/>
                  </a:cubicBezTo>
                  <a:cubicBezTo>
                    <a:pt x="151" y="76"/>
                    <a:pt x="152" y="73"/>
                    <a:pt x="153" y="70"/>
                  </a:cubicBezTo>
                  <a:cubicBezTo>
                    <a:pt x="154" y="67"/>
                    <a:pt x="159" y="70"/>
                    <a:pt x="162" y="68"/>
                  </a:cubicBezTo>
                  <a:cubicBezTo>
                    <a:pt x="165" y="66"/>
                    <a:pt x="169" y="65"/>
                    <a:pt x="170" y="66"/>
                  </a:cubicBezTo>
                  <a:cubicBezTo>
                    <a:pt x="170" y="68"/>
                    <a:pt x="167" y="73"/>
                    <a:pt x="166" y="76"/>
                  </a:cubicBezTo>
                  <a:cubicBezTo>
                    <a:pt x="170" y="75"/>
                    <a:pt x="177" y="75"/>
                    <a:pt x="179" y="73"/>
                  </a:cubicBezTo>
                  <a:cubicBezTo>
                    <a:pt x="180" y="71"/>
                    <a:pt x="187" y="76"/>
                    <a:pt x="189" y="71"/>
                  </a:cubicBezTo>
                  <a:cubicBezTo>
                    <a:pt x="192" y="67"/>
                    <a:pt x="200" y="70"/>
                    <a:pt x="194" y="6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8" name="Freeform 145">
              <a:extLst>
                <a:ext uri="{FF2B5EF4-FFF2-40B4-BE49-F238E27FC236}">
                  <a16:creationId xmlns="" xmlns:a16="http://schemas.microsoft.com/office/drawing/2014/main" id="{4B6C4C7C-C07A-4F0C-AE6E-F9711597D4EF}"/>
                </a:ext>
              </a:extLst>
            </p:cNvPr>
            <p:cNvSpPr>
              <a:spLocks noEditPoints="1"/>
            </p:cNvSpPr>
            <p:nvPr/>
          </p:nvSpPr>
          <p:spPr bwMode="auto">
            <a:xfrm>
              <a:off x="4351337" y="673101"/>
              <a:ext cx="619125" cy="977900"/>
            </a:xfrm>
            <a:custGeom>
              <a:avLst/>
              <a:gdLst>
                <a:gd name="T0" fmla="*/ 276 w 292"/>
                <a:gd name="T1" fmla="*/ 241 h 461"/>
                <a:gd name="T2" fmla="*/ 277 w 292"/>
                <a:gd name="T3" fmla="*/ 227 h 461"/>
                <a:gd name="T4" fmla="*/ 261 w 292"/>
                <a:gd name="T5" fmla="*/ 225 h 461"/>
                <a:gd name="T6" fmla="*/ 243 w 292"/>
                <a:gd name="T7" fmla="*/ 224 h 461"/>
                <a:gd name="T8" fmla="*/ 234 w 292"/>
                <a:gd name="T9" fmla="*/ 223 h 461"/>
                <a:gd name="T10" fmla="*/ 216 w 292"/>
                <a:gd name="T11" fmla="*/ 227 h 461"/>
                <a:gd name="T12" fmla="*/ 202 w 292"/>
                <a:gd name="T13" fmla="*/ 242 h 461"/>
                <a:gd name="T14" fmla="*/ 202 w 292"/>
                <a:gd name="T15" fmla="*/ 226 h 461"/>
                <a:gd name="T16" fmla="*/ 182 w 292"/>
                <a:gd name="T17" fmla="*/ 237 h 461"/>
                <a:gd name="T18" fmla="*/ 174 w 292"/>
                <a:gd name="T19" fmla="*/ 241 h 461"/>
                <a:gd name="T20" fmla="*/ 165 w 292"/>
                <a:gd name="T21" fmla="*/ 239 h 461"/>
                <a:gd name="T22" fmla="*/ 150 w 292"/>
                <a:gd name="T23" fmla="*/ 251 h 461"/>
                <a:gd name="T24" fmla="*/ 139 w 292"/>
                <a:gd name="T25" fmla="*/ 259 h 461"/>
                <a:gd name="T26" fmla="*/ 129 w 292"/>
                <a:gd name="T27" fmla="*/ 264 h 461"/>
                <a:gd name="T28" fmla="*/ 112 w 292"/>
                <a:gd name="T29" fmla="*/ 268 h 461"/>
                <a:gd name="T30" fmla="*/ 105 w 292"/>
                <a:gd name="T31" fmla="*/ 278 h 461"/>
                <a:gd name="T32" fmla="*/ 129 w 292"/>
                <a:gd name="T33" fmla="*/ 279 h 461"/>
                <a:gd name="T34" fmla="*/ 111 w 292"/>
                <a:gd name="T35" fmla="*/ 291 h 461"/>
                <a:gd name="T36" fmla="*/ 86 w 292"/>
                <a:gd name="T37" fmla="*/ 319 h 461"/>
                <a:gd name="T38" fmla="*/ 70 w 292"/>
                <a:gd name="T39" fmla="*/ 340 h 461"/>
                <a:gd name="T40" fmla="*/ 56 w 292"/>
                <a:gd name="T41" fmla="*/ 360 h 461"/>
                <a:gd name="T42" fmla="*/ 36 w 292"/>
                <a:gd name="T43" fmla="*/ 374 h 461"/>
                <a:gd name="T44" fmla="*/ 16 w 292"/>
                <a:gd name="T45" fmla="*/ 386 h 461"/>
                <a:gd name="T46" fmla="*/ 6 w 292"/>
                <a:gd name="T47" fmla="*/ 403 h 461"/>
                <a:gd name="T48" fmla="*/ 2 w 292"/>
                <a:gd name="T49" fmla="*/ 424 h 461"/>
                <a:gd name="T50" fmla="*/ 12 w 292"/>
                <a:gd name="T51" fmla="*/ 431 h 461"/>
                <a:gd name="T52" fmla="*/ 10 w 292"/>
                <a:gd name="T53" fmla="*/ 439 h 461"/>
                <a:gd name="T54" fmla="*/ 20 w 292"/>
                <a:gd name="T55" fmla="*/ 457 h 461"/>
                <a:gd name="T56" fmla="*/ 65 w 292"/>
                <a:gd name="T57" fmla="*/ 435 h 461"/>
                <a:gd name="T58" fmla="*/ 78 w 292"/>
                <a:gd name="T59" fmla="*/ 439 h 461"/>
                <a:gd name="T60" fmla="*/ 86 w 292"/>
                <a:gd name="T61" fmla="*/ 412 h 461"/>
                <a:gd name="T62" fmla="*/ 83 w 292"/>
                <a:gd name="T63" fmla="*/ 376 h 461"/>
                <a:gd name="T64" fmla="*/ 103 w 292"/>
                <a:gd name="T65" fmla="*/ 350 h 461"/>
                <a:gd name="T66" fmla="*/ 117 w 292"/>
                <a:gd name="T67" fmla="*/ 317 h 461"/>
                <a:gd name="T68" fmla="*/ 131 w 292"/>
                <a:gd name="T69" fmla="*/ 288 h 461"/>
                <a:gd name="T70" fmla="*/ 163 w 292"/>
                <a:gd name="T71" fmla="*/ 273 h 461"/>
                <a:gd name="T72" fmla="*/ 185 w 292"/>
                <a:gd name="T73" fmla="*/ 257 h 461"/>
                <a:gd name="T74" fmla="*/ 225 w 292"/>
                <a:gd name="T75" fmla="*/ 269 h 461"/>
                <a:gd name="T76" fmla="*/ 250 w 292"/>
                <a:gd name="T77" fmla="*/ 243 h 461"/>
                <a:gd name="T78" fmla="*/ 276 w 292"/>
                <a:gd name="T79" fmla="*/ 255 h 461"/>
                <a:gd name="T80" fmla="*/ 81 w 292"/>
                <a:gd name="T81" fmla="*/ 33 h 461"/>
                <a:gd name="T82" fmla="*/ 108 w 292"/>
                <a:gd name="T83" fmla="*/ 49 h 461"/>
                <a:gd name="T84" fmla="*/ 129 w 292"/>
                <a:gd name="T85" fmla="*/ 53 h 461"/>
                <a:gd name="T86" fmla="*/ 131 w 292"/>
                <a:gd name="T87" fmla="*/ 68 h 461"/>
                <a:gd name="T88" fmla="*/ 111 w 292"/>
                <a:gd name="T89" fmla="*/ 86 h 461"/>
                <a:gd name="T90" fmla="*/ 133 w 292"/>
                <a:gd name="T91" fmla="*/ 95 h 461"/>
                <a:gd name="T92" fmla="*/ 160 w 292"/>
                <a:gd name="T93" fmla="*/ 52 h 461"/>
                <a:gd name="T94" fmla="*/ 181 w 292"/>
                <a:gd name="T95" fmla="*/ 63 h 461"/>
                <a:gd name="T96" fmla="*/ 210 w 292"/>
                <a:gd name="T97" fmla="*/ 75 h 461"/>
                <a:gd name="T98" fmla="*/ 201 w 292"/>
                <a:gd name="T99" fmla="*/ 59 h 461"/>
                <a:gd name="T100" fmla="*/ 176 w 292"/>
                <a:gd name="T101" fmla="*/ 38 h 461"/>
                <a:gd name="T102" fmla="*/ 150 w 292"/>
                <a:gd name="T103" fmla="*/ 25 h 461"/>
                <a:gd name="T104" fmla="*/ 126 w 292"/>
                <a:gd name="T105" fmla="*/ 12 h 461"/>
                <a:gd name="T106" fmla="*/ 117 w 292"/>
                <a:gd name="T107" fmla="*/ 25 h 461"/>
                <a:gd name="T108" fmla="*/ 93 w 292"/>
                <a:gd name="T109" fmla="*/ 24 h 461"/>
                <a:gd name="T110" fmla="*/ 78 w 292"/>
                <a:gd name="T111" fmla="*/ 19 h 461"/>
                <a:gd name="T112" fmla="*/ 71 w 292"/>
                <a:gd name="T113" fmla="*/ 53 h 461"/>
                <a:gd name="T114" fmla="*/ 71 w 292"/>
                <a:gd name="T115" fmla="*/ 53 h 461"/>
                <a:gd name="T116" fmla="*/ 167 w 292"/>
                <a:gd name="T117" fmla="*/ 26 h 461"/>
                <a:gd name="T118" fmla="*/ 234 w 292"/>
                <a:gd name="T119" fmla="*/ 25 h 461"/>
                <a:gd name="T120" fmla="*/ 204 w 292"/>
                <a:gd name="T121" fmla="*/ 9 h 461"/>
                <a:gd name="T122" fmla="*/ 177 w 292"/>
                <a:gd name="T123" fmla="*/ 7 h 461"/>
                <a:gd name="T124" fmla="*/ 158 w 292"/>
                <a:gd name="T125" fmla="*/ 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461">
                  <a:moveTo>
                    <a:pt x="283" y="247"/>
                  </a:moveTo>
                  <a:cubicBezTo>
                    <a:pt x="282" y="249"/>
                    <a:pt x="278" y="249"/>
                    <a:pt x="278" y="246"/>
                  </a:cubicBezTo>
                  <a:cubicBezTo>
                    <a:pt x="278" y="244"/>
                    <a:pt x="271" y="242"/>
                    <a:pt x="270" y="240"/>
                  </a:cubicBezTo>
                  <a:cubicBezTo>
                    <a:pt x="270" y="239"/>
                    <a:pt x="273" y="239"/>
                    <a:pt x="276" y="241"/>
                  </a:cubicBezTo>
                  <a:cubicBezTo>
                    <a:pt x="279" y="242"/>
                    <a:pt x="281" y="241"/>
                    <a:pt x="284" y="239"/>
                  </a:cubicBezTo>
                  <a:cubicBezTo>
                    <a:pt x="287" y="236"/>
                    <a:pt x="291" y="238"/>
                    <a:pt x="291" y="236"/>
                  </a:cubicBezTo>
                  <a:cubicBezTo>
                    <a:pt x="292" y="233"/>
                    <a:pt x="286" y="231"/>
                    <a:pt x="285" y="230"/>
                  </a:cubicBezTo>
                  <a:cubicBezTo>
                    <a:pt x="284" y="228"/>
                    <a:pt x="281" y="226"/>
                    <a:pt x="277" y="227"/>
                  </a:cubicBezTo>
                  <a:cubicBezTo>
                    <a:pt x="273" y="228"/>
                    <a:pt x="273" y="226"/>
                    <a:pt x="271" y="224"/>
                  </a:cubicBezTo>
                  <a:cubicBezTo>
                    <a:pt x="269" y="222"/>
                    <a:pt x="262" y="226"/>
                    <a:pt x="262" y="230"/>
                  </a:cubicBezTo>
                  <a:cubicBezTo>
                    <a:pt x="262" y="235"/>
                    <a:pt x="258" y="234"/>
                    <a:pt x="259" y="231"/>
                  </a:cubicBezTo>
                  <a:cubicBezTo>
                    <a:pt x="261" y="229"/>
                    <a:pt x="257" y="226"/>
                    <a:pt x="261" y="225"/>
                  </a:cubicBezTo>
                  <a:cubicBezTo>
                    <a:pt x="264" y="224"/>
                    <a:pt x="262" y="219"/>
                    <a:pt x="256" y="219"/>
                  </a:cubicBezTo>
                  <a:cubicBezTo>
                    <a:pt x="250" y="218"/>
                    <a:pt x="248" y="223"/>
                    <a:pt x="249" y="225"/>
                  </a:cubicBezTo>
                  <a:cubicBezTo>
                    <a:pt x="251" y="227"/>
                    <a:pt x="245" y="234"/>
                    <a:pt x="242" y="234"/>
                  </a:cubicBezTo>
                  <a:cubicBezTo>
                    <a:pt x="240" y="234"/>
                    <a:pt x="243" y="228"/>
                    <a:pt x="243" y="224"/>
                  </a:cubicBezTo>
                  <a:cubicBezTo>
                    <a:pt x="242" y="221"/>
                    <a:pt x="240" y="223"/>
                    <a:pt x="235" y="228"/>
                  </a:cubicBezTo>
                  <a:cubicBezTo>
                    <a:pt x="231" y="233"/>
                    <a:pt x="227" y="238"/>
                    <a:pt x="225" y="239"/>
                  </a:cubicBezTo>
                  <a:cubicBezTo>
                    <a:pt x="222" y="239"/>
                    <a:pt x="222" y="234"/>
                    <a:pt x="227" y="232"/>
                  </a:cubicBezTo>
                  <a:cubicBezTo>
                    <a:pt x="231" y="229"/>
                    <a:pt x="231" y="223"/>
                    <a:pt x="234" y="223"/>
                  </a:cubicBezTo>
                  <a:cubicBezTo>
                    <a:pt x="237" y="223"/>
                    <a:pt x="237" y="220"/>
                    <a:pt x="233" y="219"/>
                  </a:cubicBezTo>
                  <a:cubicBezTo>
                    <a:pt x="228" y="218"/>
                    <a:pt x="228" y="222"/>
                    <a:pt x="226" y="224"/>
                  </a:cubicBezTo>
                  <a:cubicBezTo>
                    <a:pt x="225" y="225"/>
                    <a:pt x="218" y="221"/>
                    <a:pt x="218" y="223"/>
                  </a:cubicBezTo>
                  <a:cubicBezTo>
                    <a:pt x="219" y="224"/>
                    <a:pt x="215" y="224"/>
                    <a:pt x="216" y="227"/>
                  </a:cubicBezTo>
                  <a:cubicBezTo>
                    <a:pt x="218" y="229"/>
                    <a:pt x="216" y="232"/>
                    <a:pt x="214" y="229"/>
                  </a:cubicBezTo>
                  <a:cubicBezTo>
                    <a:pt x="212" y="226"/>
                    <a:pt x="208" y="228"/>
                    <a:pt x="206" y="231"/>
                  </a:cubicBezTo>
                  <a:cubicBezTo>
                    <a:pt x="204" y="235"/>
                    <a:pt x="201" y="234"/>
                    <a:pt x="203" y="236"/>
                  </a:cubicBezTo>
                  <a:cubicBezTo>
                    <a:pt x="205" y="237"/>
                    <a:pt x="205" y="241"/>
                    <a:pt x="202" y="242"/>
                  </a:cubicBezTo>
                  <a:cubicBezTo>
                    <a:pt x="199" y="243"/>
                    <a:pt x="200" y="234"/>
                    <a:pt x="198" y="235"/>
                  </a:cubicBezTo>
                  <a:cubicBezTo>
                    <a:pt x="196" y="236"/>
                    <a:pt x="197" y="230"/>
                    <a:pt x="200" y="230"/>
                  </a:cubicBezTo>
                  <a:cubicBezTo>
                    <a:pt x="204" y="230"/>
                    <a:pt x="207" y="226"/>
                    <a:pt x="206" y="225"/>
                  </a:cubicBezTo>
                  <a:cubicBezTo>
                    <a:pt x="206" y="223"/>
                    <a:pt x="202" y="223"/>
                    <a:pt x="202" y="226"/>
                  </a:cubicBezTo>
                  <a:cubicBezTo>
                    <a:pt x="202" y="228"/>
                    <a:pt x="197" y="228"/>
                    <a:pt x="193" y="227"/>
                  </a:cubicBezTo>
                  <a:cubicBezTo>
                    <a:pt x="189" y="227"/>
                    <a:pt x="189" y="232"/>
                    <a:pt x="194" y="235"/>
                  </a:cubicBezTo>
                  <a:cubicBezTo>
                    <a:pt x="199" y="238"/>
                    <a:pt x="193" y="239"/>
                    <a:pt x="191" y="237"/>
                  </a:cubicBezTo>
                  <a:cubicBezTo>
                    <a:pt x="188" y="235"/>
                    <a:pt x="185" y="236"/>
                    <a:pt x="182" y="237"/>
                  </a:cubicBezTo>
                  <a:cubicBezTo>
                    <a:pt x="180" y="239"/>
                    <a:pt x="188" y="242"/>
                    <a:pt x="189" y="243"/>
                  </a:cubicBezTo>
                  <a:cubicBezTo>
                    <a:pt x="189" y="245"/>
                    <a:pt x="184" y="241"/>
                    <a:pt x="183" y="242"/>
                  </a:cubicBezTo>
                  <a:cubicBezTo>
                    <a:pt x="182" y="244"/>
                    <a:pt x="178" y="242"/>
                    <a:pt x="177" y="239"/>
                  </a:cubicBezTo>
                  <a:cubicBezTo>
                    <a:pt x="177" y="236"/>
                    <a:pt x="169" y="240"/>
                    <a:pt x="174" y="241"/>
                  </a:cubicBezTo>
                  <a:cubicBezTo>
                    <a:pt x="178" y="242"/>
                    <a:pt x="176" y="245"/>
                    <a:pt x="176" y="248"/>
                  </a:cubicBezTo>
                  <a:cubicBezTo>
                    <a:pt x="176" y="252"/>
                    <a:pt x="171" y="249"/>
                    <a:pt x="172" y="246"/>
                  </a:cubicBezTo>
                  <a:cubicBezTo>
                    <a:pt x="173" y="243"/>
                    <a:pt x="169" y="243"/>
                    <a:pt x="166" y="245"/>
                  </a:cubicBezTo>
                  <a:cubicBezTo>
                    <a:pt x="163" y="247"/>
                    <a:pt x="167" y="242"/>
                    <a:pt x="165" y="239"/>
                  </a:cubicBezTo>
                  <a:cubicBezTo>
                    <a:pt x="164" y="236"/>
                    <a:pt x="161" y="239"/>
                    <a:pt x="157" y="240"/>
                  </a:cubicBezTo>
                  <a:cubicBezTo>
                    <a:pt x="154" y="240"/>
                    <a:pt x="152" y="240"/>
                    <a:pt x="154" y="243"/>
                  </a:cubicBezTo>
                  <a:cubicBezTo>
                    <a:pt x="156" y="245"/>
                    <a:pt x="156" y="248"/>
                    <a:pt x="153" y="248"/>
                  </a:cubicBezTo>
                  <a:cubicBezTo>
                    <a:pt x="150" y="247"/>
                    <a:pt x="149" y="248"/>
                    <a:pt x="150" y="251"/>
                  </a:cubicBezTo>
                  <a:cubicBezTo>
                    <a:pt x="150" y="253"/>
                    <a:pt x="146" y="253"/>
                    <a:pt x="146" y="251"/>
                  </a:cubicBezTo>
                  <a:cubicBezTo>
                    <a:pt x="145" y="249"/>
                    <a:pt x="140" y="249"/>
                    <a:pt x="138" y="252"/>
                  </a:cubicBezTo>
                  <a:cubicBezTo>
                    <a:pt x="136" y="255"/>
                    <a:pt x="132" y="257"/>
                    <a:pt x="132" y="260"/>
                  </a:cubicBezTo>
                  <a:cubicBezTo>
                    <a:pt x="133" y="263"/>
                    <a:pt x="136" y="258"/>
                    <a:pt x="139" y="259"/>
                  </a:cubicBezTo>
                  <a:cubicBezTo>
                    <a:pt x="142" y="260"/>
                    <a:pt x="139" y="262"/>
                    <a:pt x="141" y="263"/>
                  </a:cubicBezTo>
                  <a:cubicBezTo>
                    <a:pt x="142" y="265"/>
                    <a:pt x="142" y="268"/>
                    <a:pt x="140" y="266"/>
                  </a:cubicBezTo>
                  <a:cubicBezTo>
                    <a:pt x="137" y="264"/>
                    <a:pt x="134" y="263"/>
                    <a:pt x="134" y="267"/>
                  </a:cubicBezTo>
                  <a:cubicBezTo>
                    <a:pt x="133" y="270"/>
                    <a:pt x="131" y="266"/>
                    <a:pt x="129" y="264"/>
                  </a:cubicBezTo>
                  <a:cubicBezTo>
                    <a:pt x="127" y="261"/>
                    <a:pt x="125" y="269"/>
                    <a:pt x="123" y="267"/>
                  </a:cubicBezTo>
                  <a:cubicBezTo>
                    <a:pt x="121" y="265"/>
                    <a:pt x="127" y="260"/>
                    <a:pt x="125" y="258"/>
                  </a:cubicBezTo>
                  <a:cubicBezTo>
                    <a:pt x="124" y="255"/>
                    <a:pt x="123" y="259"/>
                    <a:pt x="119" y="263"/>
                  </a:cubicBezTo>
                  <a:cubicBezTo>
                    <a:pt x="115" y="267"/>
                    <a:pt x="110" y="267"/>
                    <a:pt x="112" y="268"/>
                  </a:cubicBezTo>
                  <a:cubicBezTo>
                    <a:pt x="113" y="270"/>
                    <a:pt x="108" y="271"/>
                    <a:pt x="107" y="274"/>
                  </a:cubicBezTo>
                  <a:cubicBezTo>
                    <a:pt x="106" y="278"/>
                    <a:pt x="98" y="279"/>
                    <a:pt x="93" y="282"/>
                  </a:cubicBezTo>
                  <a:cubicBezTo>
                    <a:pt x="88" y="285"/>
                    <a:pt x="94" y="286"/>
                    <a:pt x="97" y="282"/>
                  </a:cubicBezTo>
                  <a:cubicBezTo>
                    <a:pt x="100" y="279"/>
                    <a:pt x="101" y="281"/>
                    <a:pt x="105" y="278"/>
                  </a:cubicBezTo>
                  <a:cubicBezTo>
                    <a:pt x="110" y="275"/>
                    <a:pt x="114" y="273"/>
                    <a:pt x="116" y="274"/>
                  </a:cubicBezTo>
                  <a:cubicBezTo>
                    <a:pt x="118" y="275"/>
                    <a:pt x="121" y="276"/>
                    <a:pt x="123" y="273"/>
                  </a:cubicBezTo>
                  <a:cubicBezTo>
                    <a:pt x="125" y="270"/>
                    <a:pt x="128" y="271"/>
                    <a:pt x="130" y="273"/>
                  </a:cubicBezTo>
                  <a:cubicBezTo>
                    <a:pt x="132" y="275"/>
                    <a:pt x="126" y="276"/>
                    <a:pt x="129" y="279"/>
                  </a:cubicBezTo>
                  <a:cubicBezTo>
                    <a:pt x="131" y="281"/>
                    <a:pt x="126" y="283"/>
                    <a:pt x="126" y="281"/>
                  </a:cubicBezTo>
                  <a:cubicBezTo>
                    <a:pt x="126" y="278"/>
                    <a:pt x="122" y="276"/>
                    <a:pt x="121" y="278"/>
                  </a:cubicBezTo>
                  <a:cubicBezTo>
                    <a:pt x="120" y="281"/>
                    <a:pt x="118" y="283"/>
                    <a:pt x="116" y="283"/>
                  </a:cubicBezTo>
                  <a:cubicBezTo>
                    <a:pt x="114" y="283"/>
                    <a:pt x="111" y="287"/>
                    <a:pt x="111" y="291"/>
                  </a:cubicBezTo>
                  <a:cubicBezTo>
                    <a:pt x="111" y="295"/>
                    <a:pt x="107" y="291"/>
                    <a:pt x="107" y="295"/>
                  </a:cubicBezTo>
                  <a:cubicBezTo>
                    <a:pt x="107" y="298"/>
                    <a:pt x="101" y="304"/>
                    <a:pt x="97" y="309"/>
                  </a:cubicBezTo>
                  <a:cubicBezTo>
                    <a:pt x="92" y="313"/>
                    <a:pt x="96" y="314"/>
                    <a:pt x="95" y="317"/>
                  </a:cubicBezTo>
                  <a:cubicBezTo>
                    <a:pt x="93" y="320"/>
                    <a:pt x="88" y="318"/>
                    <a:pt x="86" y="319"/>
                  </a:cubicBezTo>
                  <a:cubicBezTo>
                    <a:pt x="84" y="320"/>
                    <a:pt x="87" y="327"/>
                    <a:pt x="85" y="329"/>
                  </a:cubicBezTo>
                  <a:cubicBezTo>
                    <a:pt x="82" y="331"/>
                    <a:pt x="85" y="334"/>
                    <a:pt x="85" y="337"/>
                  </a:cubicBezTo>
                  <a:cubicBezTo>
                    <a:pt x="85" y="339"/>
                    <a:pt x="78" y="335"/>
                    <a:pt x="78" y="338"/>
                  </a:cubicBezTo>
                  <a:cubicBezTo>
                    <a:pt x="77" y="340"/>
                    <a:pt x="71" y="340"/>
                    <a:pt x="70" y="340"/>
                  </a:cubicBezTo>
                  <a:cubicBezTo>
                    <a:pt x="68" y="341"/>
                    <a:pt x="73" y="345"/>
                    <a:pt x="76" y="347"/>
                  </a:cubicBezTo>
                  <a:cubicBezTo>
                    <a:pt x="79" y="350"/>
                    <a:pt x="73" y="351"/>
                    <a:pt x="73" y="349"/>
                  </a:cubicBezTo>
                  <a:cubicBezTo>
                    <a:pt x="72" y="346"/>
                    <a:pt x="68" y="350"/>
                    <a:pt x="63" y="353"/>
                  </a:cubicBezTo>
                  <a:cubicBezTo>
                    <a:pt x="57" y="355"/>
                    <a:pt x="60" y="360"/>
                    <a:pt x="56" y="360"/>
                  </a:cubicBezTo>
                  <a:cubicBezTo>
                    <a:pt x="52" y="360"/>
                    <a:pt x="53" y="366"/>
                    <a:pt x="50" y="368"/>
                  </a:cubicBezTo>
                  <a:cubicBezTo>
                    <a:pt x="47" y="370"/>
                    <a:pt x="48" y="364"/>
                    <a:pt x="44" y="364"/>
                  </a:cubicBezTo>
                  <a:cubicBezTo>
                    <a:pt x="40" y="363"/>
                    <a:pt x="40" y="366"/>
                    <a:pt x="43" y="370"/>
                  </a:cubicBezTo>
                  <a:cubicBezTo>
                    <a:pt x="45" y="373"/>
                    <a:pt x="39" y="371"/>
                    <a:pt x="36" y="374"/>
                  </a:cubicBezTo>
                  <a:cubicBezTo>
                    <a:pt x="34" y="377"/>
                    <a:pt x="27" y="375"/>
                    <a:pt x="26" y="378"/>
                  </a:cubicBezTo>
                  <a:cubicBezTo>
                    <a:pt x="24" y="380"/>
                    <a:pt x="31" y="380"/>
                    <a:pt x="32" y="382"/>
                  </a:cubicBezTo>
                  <a:cubicBezTo>
                    <a:pt x="33" y="384"/>
                    <a:pt x="26" y="383"/>
                    <a:pt x="22" y="382"/>
                  </a:cubicBezTo>
                  <a:cubicBezTo>
                    <a:pt x="18" y="382"/>
                    <a:pt x="19" y="387"/>
                    <a:pt x="16" y="386"/>
                  </a:cubicBezTo>
                  <a:cubicBezTo>
                    <a:pt x="13" y="386"/>
                    <a:pt x="8" y="389"/>
                    <a:pt x="11" y="392"/>
                  </a:cubicBezTo>
                  <a:cubicBezTo>
                    <a:pt x="13" y="394"/>
                    <a:pt x="9" y="394"/>
                    <a:pt x="7" y="393"/>
                  </a:cubicBezTo>
                  <a:cubicBezTo>
                    <a:pt x="4" y="391"/>
                    <a:pt x="2" y="395"/>
                    <a:pt x="1" y="398"/>
                  </a:cubicBezTo>
                  <a:cubicBezTo>
                    <a:pt x="1" y="401"/>
                    <a:pt x="6" y="402"/>
                    <a:pt x="6" y="403"/>
                  </a:cubicBezTo>
                  <a:cubicBezTo>
                    <a:pt x="6" y="405"/>
                    <a:pt x="1" y="407"/>
                    <a:pt x="4" y="408"/>
                  </a:cubicBezTo>
                  <a:cubicBezTo>
                    <a:pt x="7" y="408"/>
                    <a:pt x="5" y="411"/>
                    <a:pt x="3" y="412"/>
                  </a:cubicBezTo>
                  <a:cubicBezTo>
                    <a:pt x="1" y="413"/>
                    <a:pt x="1" y="415"/>
                    <a:pt x="3" y="417"/>
                  </a:cubicBezTo>
                  <a:cubicBezTo>
                    <a:pt x="5" y="420"/>
                    <a:pt x="0" y="420"/>
                    <a:pt x="2" y="424"/>
                  </a:cubicBezTo>
                  <a:cubicBezTo>
                    <a:pt x="5" y="428"/>
                    <a:pt x="7" y="423"/>
                    <a:pt x="8" y="426"/>
                  </a:cubicBezTo>
                  <a:cubicBezTo>
                    <a:pt x="9" y="429"/>
                    <a:pt x="13" y="426"/>
                    <a:pt x="16" y="423"/>
                  </a:cubicBezTo>
                  <a:cubicBezTo>
                    <a:pt x="20" y="419"/>
                    <a:pt x="21" y="426"/>
                    <a:pt x="18" y="426"/>
                  </a:cubicBezTo>
                  <a:cubicBezTo>
                    <a:pt x="15" y="426"/>
                    <a:pt x="12" y="428"/>
                    <a:pt x="12" y="431"/>
                  </a:cubicBezTo>
                  <a:cubicBezTo>
                    <a:pt x="13" y="434"/>
                    <a:pt x="8" y="433"/>
                    <a:pt x="8" y="430"/>
                  </a:cubicBezTo>
                  <a:cubicBezTo>
                    <a:pt x="8" y="426"/>
                    <a:pt x="2" y="430"/>
                    <a:pt x="4" y="433"/>
                  </a:cubicBezTo>
                  <a:cubicBezTo>
                    <a:pt x="6" y="436"/>
                    <a:pt x="3" y="437"/>
                    <a:pt x="3" y="440"/>
                  </a:cubicBezTo>
                  <a:cubicBezTo>
                    <a:pt x="3" y="442"/>
                    <a:pt x="8" y="442"/>
                    <a:pt x="10" y="439"/>
                  </a:cubicBezTo>
                  <a:cubicBezTo>
                    <a:pt x="11" y="436"/>
                    <a:pt x="14" y="437"/>
                    <a:pt x="16" y="440"/>
                  </a:cubicBezTo>
                  <a:cubicBezTo>
                    <a:pt x="17" y="442"/>
                    <a:pt x="13" y="440"/>
                    <a:pt x="13" y="444"/>
                  </a:cubicBezTo>
                  <a:cubicBezTo>
                    <a:pt x="13" y="448"/>
                    <a:pt x="10" y="445"/>
                    <a:pt x="8" y="448"/>
                  </a:cubicBezTo>
                  <a:cubicBezTo>
                    <a:pt x="6" y="451"/>
                    <a:pt x="17" y="456"/>
                    <a:pt x="20" y="457"/>
                  </a:cubicBezTo>
                  <a:cubicBezTo>
                    <a:pt x="23" y="458"/>
                    <a:pt x="26" y="461"/>
                    <a:pt x="33" y="460"/>
                  </a:cubicBezTo>
                  <a:cubicBezTo>
                    <a:pt x="40" y="459"/>
                    <a:pt x="52" y="447"/>
                    <a:pt x="54" y="445"/>
                  </a:cubicBezTo>
                  <a:cubicBezTo>
                    <a:pt x="56" y="443"/>
                    <a:pt x="59" y="445"/>
                    <a:pt x="62" y="443"/>
                  </a:cubicBezTo>
                  <a:cubicBezTo>
                    <a:pt x="64" y="441"/>
                    <a:pt x="63" y="436"/>
                    <a:pt x="65" y="435"/>
                  </a:cubicBezTo>
                  <a:cubicBezTo>
                    <a:pt x="67" y="434"/>
                    <a:pt x="68" y="441"/>
                    <a:pt x="69" y="441"/>
                  </a:cubicBezTo>
                  <a:cubicBezTo>
                    <a:pt x="71" y="442"/>
                    <a:pt x="72" y="443"/>
                    <a:pt x="72" y="446"/>
                  </a:cubicBezTo>
                  <a:cubicBezTo>
                    <a:pt x="73" y="446"/>
                    <a:pt x="75" y="446"/>
                    <a:pt x="75" y="447"/>
                  </a:cubicBezTo>
                  <a:cubicBezTo>
                    <a:pt x="78" y="448"/>
                    <a:pt x="78" y="442"/>
                    <a:pt x="78" y="439"/>
                  </a:cubicBezTo>
                  <a:cubicBezTo>
                    <a:pt x="78" y="437"/>
                    <a:pt x="80" y="433"/>
                    <a:pt x="80" y="430"/>
                  </a:cubicBezTo>
                  <a:cubicBezTo>
                    <a:pt x="79" y="428"/>
                    <a:pt x="86" y="430"/>
                    <a:pt x="87" y="428"/>
                  </a:cubicBezTo>
                  <a:cubicBezTo>
                    <a:pt x="88" y="425"/>
                    <a:pt x="89" y="418"/>
                    <a:pt x="87" y="417"/>
                  </a:cubicBezTo>
                  <a:cubicBezTo>
                    <a:pt x="84" y="416"/>
                    <a:pt x="84" y="412"/>
                    <a:pt x="86" y="412"/>
                  </a:cubicBezTo>
                  <a:cubicBezTo>
                    <a:pt x="88" y="412"/>
                    <a:pt x="91" y="410"/>
                    <a:pt x="90" y="406"/>
                  </a:cubicBezTo>
                  <a:cubicBezTo>
                    <a:pt x="90" y="401"/>
                    <a:pt x="83" y="402"/>
                    <a:pt x="83" y="398"/>
                  </a:cubicBezTo>
                  <a:cubicBezTo>
                    <a:pt x="82" y="393"/>
                    <a:pt x="86" y="392"/>
                    <a:pt x="83" y="387"/>
                  </a:cubicBezTo>
                  <a:cubicBezTo>
                    <a:pt x="81" y="382"/>
                    <a:pt x="84" y="378"/>
                    <a:pt x="83" y="376"/>
                  </a:cubicBezTo>
                  <a:cubicBezTo>
                    <a:pt x="82" y="373"/>
                    <a:pt x="81" y="370"/>
                    <a:pt x="84" y="364"/>
                  </a:cubicBezTo>
                  <a:cubicBezTo>
                    <a:pt x="88" y="359"/>
                    <a:pt x="94" y="356"/>
                    <a:pt x="96" y="357"/>
                  </a:cubicBezTo>
                  <a:cubicBezTo>
                    <a:pt x="98" y="357"/>
                    <a:pt x="102" y="360"/>
                    <a:pt x="103" y="356"/>
                  </a:cubicBezTo>
                  <a:cubicBezTo>
                    <a:pt x="105" y="353"/>
                    <a:pt x="105" y="350"/>
                    <a:pt x="103" y="350"/>
                  </a:cubicBezTo>
                  <a:cubicBezTo>
                    <a:pt x="102" y="349"/>
                    <a:pt x="97" y="348"/>
                    <a:pt x="101" y="344"/>
                  </a:cubicBezTo>
                  <a:cubicBezTo>
                    <a:pt x="104" y="340"/>
                    <a:pt x="108" y="334"/>
                    <a:pt x="108" y="330"/>
                  </a:cubicBezTo>
                  <a:cubicBezTo>
                    <a:pt x="109" y="325"/>
                    <a:pt x="107" y="321"/>
                    <a:pt x="109" y="319"/>
                  </a:cubicBezTo>
                  <a:cubicBezTo>
                    <a:pt x="110" y="318"/>
                    <a:pt x="114" y="319"/>
                    <a:pt x="117" y="317"/>
                  </a:cubicBezTo>
                  <a:cubicBezTo>
                    <a:pt x="120" y="315"/>
                    <a:pt x="118" y="312"/>
                    <a:pt x="119" y="311"/>
                  </a:cubicBezTo>
                  <a:cubicBezTo>
                    <a:pt x="121" y="309"/>
                    <a:pt x="123" y="304"/>
                    <a:pt x="125" y="302"/>
                  </a:cubicBezTo>
                  <a:cubicBezTo>
                    <a:pt x="127" y="301"/>
                    <a:pt x="129" y="299"/>
                    <a:pt x="128" y="296"/>
                  </a:cubicBezTo>
                  <a:cubicBezTo>
                    <a:pt x="126" y="294"/>
                    <a:pt x="131" y="292"/>
                    <a:pt x="131" y="288"/>
                  </a:cubicBezTo>
                  <a:cubicBezTo>
                    <a:pt x="131" y="285"/>
                    <a:pt x="136" y="282"/>
                    <a:pt x="140" y="282"/>
                  </a:cubicBezTo>
                  <a:cubicBezTo>
                    <a:pt x="143" y="282"/>
                    <a:pt x="148" y="282"/>
                    <a:pt x="148" y="279"/>
                  </a:cubicBezTo>
                  <a:cubicBezTo>
                    <a:pt x="148" y="276"/>
                    <a:pt x="146" y="269"/>
                    <a:pt x="151" y="271"/>
                  </a:cubicBezTo>
                  <a:cubicBezTo>
                    <a:pt x="156" y="273"/>
                    <a:pt x="159" y="270"/>
                    <a:pt x="163" y="273"/>
                  </a:cubicBezTo>
                  <a:cubicBezTo>
                    <a:pt x="166" y="276"/>
                    <a:pt x="170" y="275"/>
                    <a:pt x="170" y="271"/>
                  </a:cubicBezTo>
                  <a:cubicBezTo>
                    <a:pt x="170" y="266"/>
                    <a:pt x="172" y="259"/>
                    <a:pt x="177" y="262"/>
                  </a:cubicBezTo>
                  <a:cubicBezTo>
                    <a:pt x="177" y="262"/>
                    <a:pt x="177" y="263"/>
                    <a:pt x="178" y="263"/>
                  </a:cubicBezTo>
                  <a:cubicBezTo>
                    <a:pt x="179" y="259"/>
                    <a:pt x="182" y="257"/>
                    <a:pt x="185" y="257"/>
                  </a:cubicBezTo>
                  <a:cubicBezTo>
                    <a:pt x="189" y="258"/>
                    <a:pt x="192" y="265"/>
                    <a:pt x="197" y="266"/>
                  </a:cubicBezTo>
                  <a:cubicBezTo>
                    <a:pt x="203" y="267"/>
                    <a:pt x="208" y="270"/>
                    <a:pt x="210" y="267"/>
                  </a:cubicBezTo>
                  <a:cubicBezTo>
                    <a:pt x="211" y="264"/>
                    <a:pt x="215" y="269"/>
                    <a:pt x="218" y="267"/>
                  </a:cubicBezTo>
                  <a:cubicBezTo>
                    <a:pt x="222" y="266"/>
                    <a:pt x="222" y="273"/>
                    <a:pt x="225" y="269"/>
                  </a:cubicBezTo>
                  <a:cubicBezTo>
                    <a:pt x="228" y="265"/>
                    <a:pt x="224" y="262"/>
                    <a:pt x="230" y="263"/>
                  </a:cubicBezTo>
                  <a:cubicBezTo>
                    <a:pt x="235" y="263"/>
                    <a:pt x="232" y="257"/>
                    <a:pt x="232" y="253"/>
                  </a:cubicBezTo>
                  <a:cubicBezTo>
                    <a:pt x="232" y="249"/>
                    <a:pt x="239" y="249"/>
                    <a:pt x="239" y="246"/>
                  </a:cubicBezTo>
                  <a:cubicBezTo>
                    <a:pt x="239" y="242"/>
                    <a:pt x="248" y="245"/>
                    <a:pt x="250" y="243"/>
                  </a:cubicBezTo>
                  <a:cubicBezTo>
                    <a:pt x="252" y="241"/>
                    <a:pt x="257" y="239"/>
                    <a:pt x="259" y="243"/>
                  </a:cubicBezTo>
                  <a:cubicBezTo>
                    <a:pt x="261" y="247"/>
                    <a:pt x="270" y="248"/>
                    <a:pt x="271" y="251"/>
                  </a:cubicBezTo>
                  <a:cubicBezTo>
                    <a:pt x="271" y="252"/>
                    <a:pt x="271" y="255"/>
                    <a:pt x="271" y="257"/>
                  </a:cubicBezTo>
                  <a:cubicBezTo>
                    <a:pt x="272" y="256"/>
                    <a:pt x="274" y="255"/>
                    <a:pt x="276" y="255"/>
                  </a:cubicBezTo>
                  <a:cubicBezTo>
                    <a:pt x="279" y="255"/>
                    <a:pt x="282" y="250"/>
                    <a:pt x="285" y="250"/>
                  </a:cubicBezTo>
                  <a:cubicBezTo>
                    <a:pt x="288" y="251"/>
                    <a:pt x="290" y="250"/>
                    <a:pt x="291" y="246"/>
                  </a:cubicBezTo>
                  <a:cubicBezTo>
                    <a:pt x="288" y="245"/>
                    <a:pt x="283" y="244"/>
                    <a:pt x="283" y="247"/>
                  </a:cubicBezTo>
                  <a:close/>
                  <a:moveTo>
                    <a:pt x="81" y="33"/>
                  </a:moveTo>
                  <a:cubicBezTo>
                    <a:pt x="86" y="34"/>
                    <a:pt x="76" y="39"/>
                    <a:pt x="75" y="44"/>
                  </a:cubicBezTo>
                  <a:cubicBezTo>
                    <a:pt x="73" y="49"/>
                    <a:pt x="82" y="53"/>
                    <a:pt x="86" y="56"/>
                  </a:cubicBezTo>
                  <a:cubicBezTo>
                    <a:pt x="90" y="60"/>
                    <a:pt x="99" y="59"/>
                    <a:pt x="102" y="57"/>
                  </a:cubicBezTo>
                  <a:cubicBezTo>
                    <a:pt x="105" y="55"/>
                    <a:pt x="104" y="48"/>
                    <a:pt x="108" y="49"/>
                  </a:cubicBezTo>
                  <a:cubicBezTo>
                    <a:pt x="113" y="49"/>
                    <a:pt x="110" y="45"/>
                    <a:pt x="114" y="44"/>
                  </a:cubicBezTo>
                  <a:cubicBezTo>
                    <a:pt x="117" y="42"/>
                    <a:pt x="118" y="47"/>
                    <a:pt x="115" y="50"/>
                  </a:cubicBezTo>
                  <a:cubicBezTo>
                    <a:pt x="112" y="54"/>
                    <a:pt x="120" y="54"/>
                    <a:pt x="125" y="49"/>
                  </a:cubicBezTo>
                  <a:cubicBezTo>
                    <a:pt x="129" y="45"/>
                    <a:pt x="130" y="49"/>
                    <a:pt x="129" y="53"/>
                  </a:cubicBezTo>
                  <a:cubicBezTo>
                    <a:pt x="128" y="57"/>
                    <a:pt x="119" y="55"/>
                    <a:pt x="116" y="59"/>
                  </a:cubicBezTo>
                  <a:cubicBezTo>
                    <a:pt x="112" y="64"/>
                    <a:pt x="102" y="60"/>
                    <a:pt x="98" y="65"/>
                  </a:cubicBezTo>
                  <a:cubicBezTo>
                    <a:pt x="93" y="70"/>
                    <a:pt x="102" y="71"/>
                    <a:pt x="108" y="69"/>
                  </a:cubicBezTo>
                  <a:cubicBezTo>
                    <a:pt x="114" y="68"/>
                    <a:pt x="126" y="67"/>
                    <a:pt x="131" y="68"/>
                  </a:cubicBezTo>
                  <a:cubicBezTo>
                    <a:pt x="135" y="69"/>
                    <a:pt x="128" y="71"/>
                    <a:pt x="120" y="71"/>
                  </a:cubicBezTo>
                  <a:cubicBezTo>
                    <a:pt x="113" y="71"/>
                    <a:pt x="110" y="73"/>
                    <a:pt x="111" y="75"/>
                  </a:cubicBezTo>
                  <a:cubicBezTo>
                    <a:pt x="111" y="77"/>
                    <a:pt x="100" y="73"/>
                    <a:pt x="100" y="77"/>
                  </a:cubicBezTo>
                  <a:cubicBezTo>
                    <a:pt x="99" y="82"/>
                    <a:pt x="110" y="84"/>
                    <a:pt x="111" y="86"/>
                  </a:cubicBezTo>
                  <a:cubicBezTo>
                    <a:pt x="112" y="89"/>
                    <a:pt x="119" y="87"/>
                    <a:pt x="122" y="88"/>
                  </a:cubicBezTo>
                  <a:cubicBezTo>
                    <a:pt x="125" y="89"/>
                    <a:pt x="117" y="91"/>
                    <a:pt x="116" y="92"/>
                  </a:cubicBezTo>
                  <a:cubicBezTo>
                    <a:pt x="115" y="93"/>
                    <a:pt x="124" y="95"/>
                    <a:pt x="126" y="97"/>
                  </a:cubicBezTo>
                  <a:cubicBezTo>
                    <a:pt x="127" y="100"/>
                    <a:pt x="133" y="99"/>
                    <a:pt x="133" y="95"/>
                  </a:cubicBezTo>
                  <a:cubicBezTo>
                    <a:pt x="133" y="91"/>
                    <a:pt x="139" y="78"/>
                    <a:pt x="146" y="75"/>
                  </a:cubicBezTo>
                  <a:cubicBezTo>
                    <a:pt x="154" y="72"/>
                    <a:pt x="149" y="70"/>
                    <a:pt x="150" y="65"/>
                  </a:cubicBezTo>
                  <a:cubicBezTo>
                    <a:pt x="151" y="61"/>
                    <a:pt x="157" y="65"/>
                    <a:pt x="156" y="61"/>
                  </a:cubicBezTo>
                  <a:cubicBezTo>
                    <a:pt x="154" y="58"/>
                    <a:pt x="155" y="56"/>
                    <a:pt x="160" y="52"/>
                  </a:cubicBezTo>
                  <a:cubicBezTo>
                    <a:pt x="164" y="47"/>
                    <a:pt x="167" y="50"/>
                    <a:pt x="173" y="48"/>
                  </a:cubicBezTo>
                  <a:cubicBezTo>
                    <a:pt x="179" y="45"/>
                    <a:pt x="182" y="50"/>
                    <a:pt x="175" y="50"/>
                  </a:cubicBezTo>
                  <a:cubicBezTo>
                    <a:pt x="170" y="51"/>
                    <a:pt x="173" y="57"/>
                    <a:pt x="177" y="59"/>
                  </a:cubicBezTo>
                  <a:cubicBezTo>
                    <a:pt x="182" y="60"/>
                    <a:pt x="178" y="62"/>
                    <a:pt x="181" y="63"/>
                  </a:cubicBezTo>
                  <a:cubicBezTo>
                    <a:pt x="185" y="63"/>
                    <a:pt x="184" y="69"/>
                    <a:pt x="179" y="73"/>
                  </a:cubicBezTo>
                  <a:cubicBezTo>
                    <a:pt x="175" y="78"/>
                    <a:pt x="180" y="79"/>
                    <a:pt x="190" y="76"/>
                  </a:cubicBezTo>
                  <a:cubicBezTo>
                    <a:pt x="199" y="72"/>
                    <a:pt x="193" y="79"/>
                    <a:pt x="196" y="81"/>
                  </a:cubicBezTo>
                  <a:cubicBezTo>
                    <a:pt x="199" y="84"/>
                    <a:pt x="206" y="79"/>
                    <a:pt x="210" y="75"/>
                  </a:cubicBezTo>
                  <a:cubicBezTo>
                    <a:pt x="214" y="70"/>
                    <a:pt x="220" y="71"/>
                    <a:pt x="220" y="68"/>
                  </a:cubicBezTo>
                  <a:cubicBezTo>
                    <a:pt x="220" y="65"/>
                    <a:pt x="216" y="65"/>
                    <a:pt x="212" y="66"/>
                  </a:cubicBezTo>
                  <a:cubicBezTo>
                    <a:pt x="209" y="68"/>
                    <a:pt x="200" y="67"/>
                    <a:pt x="203" y="64"/>
                  </a:cubicBezTo>
                  <a:cubicBezTo>
                    <a:pt x="206" y="61"/>
                    <a:pt x="205" y="59"/>
                    <a:pt x="201" y="59"/>
                  </a:cubicBezTo>
                  <a:cubicBezTo>
                    <a:pt x="196" y="60"/>
                    <a:pt x="188" y="58"/>
                    <a:pt x="192" y="56"/>
                  </a:cubicBezTo>
                  <a:cubicBezTo>
                    <a:pt x="196" y="55"/>
                    <a:pt x="189" y="50"/>
                    <a:pt x="186" y="50"/>
                  </a:cubicBezTo>
                  <a:cubicBezTo>
                    <a:pt x="182" y="50"/>
                    <a:pt x="183" y="46"/>
                    <a:pt x="184" y="43"/>
                  </a:cubicBezTo>
                  <a:cubicBezTo>
                    <a:pt x="184" y="41"/>
                    <a:pt x="174" y="39"/>
                    <a:pt x="176" y="38"/>
                  </a:cubicBezTo>
                  <a:cubicBezTo>
                    <a:pt x="178" y="37"/>
                    <a:pt x="171" y="35"/>
                    <a:pt x="170" y="37"/>
                  </a:cubicBezTo>
                  <a:cubicBezTo>
                    <a:pt x="168" y="39"/>
                    <a:pt x="165" y="39"/>
                    <a:pt x="165" y="36"/>
                  </a:cubicBezTo>
                  <a:cubicBezTo>
                    <a:pt x="165" y="33"/>
                    <a:pt x="158" y="33"/>
                    <a:pt x="155" y="34"/>
                  </a:cubicBezTo>
                  <a:cubicBezTo>
                    <a:pt x="152" y="34"/>
                    <a:pt x="153" y="27"/>
                    <a:pt x="150" y="25"/>
                  </a:cubicBezTo>
                  <a:cubicBezTo>
                    <a:pt x="147" y="23"/>
                    <a:pt x="143" y="29"/>
                    <a:pt x="141" y="29"/>
                  </a:cubicBezTo>
                  <a:cubicBezTo>
                    <a:pt x="139" y="28"/>
                    <a:pt x="143" y="24"/>
                    <a:pt x="144" y="21"/>
                  </a:cubicBezTo>
                  <a:cubicBezTo>
                    <a:pt x="145" y="18"/>
                    <a:pt x="134" y="14"/>
                    <a:pt x="132" y="17"/>
                  </a:cubicBezTo>
                  <a:cubicBezTo>
                    <a:pt x="131" y="20"/>
                    <a:pt x="129" y="12"/>
                    <a:pt x="126" y="12"/>
                  </a:cubicBezTo>
                  <a:cubicBezTo>
                    <a:pt x="124" y="11"/>
                    <a:pt x="126" y="17"/>
                    <a:pt x="124" y="17"/>
                  </a:cubicBezTo>
                  <a:cubicBezTo>
                    <a:pt x="121" y="18"/>
                    <a:pt x="118" y="20"/>
                    <a:pt x="122" y="22"/>
                  </a:cubicBezTo>
                  <a:cubicBezTo>
                    <a:pt x="126" y="25"/>
                    <a:pt x="130" y="37"/>
                    <a:pt x="129" y="39"/>
                  </a:cubicBezTo>
                  <a:cubicBezTo>
                    <a:pt x="129" y="41"/>
                    <a:pt x="117" y="30"/>
                    <a:pt x="117" y="25"/>
                  </a:cubicBezTo>
                  <a:cubicBezTo>
                    <a:pt x="116" y="20"/>
                    <a:pt x="110" y="16"/>
                    <a:pt x="109" y="19"/>
                  </a:cubicBezTo>
                  <a:cubicBezTo>
                    <a:pt x="107" y="23"/>
                    <a:pt x="103" y="25"/>
                    <a:pt x="104" y="28"/>
                  </a:cubicBezTo>
                  <a:cubicBezTo>
                    <a:pt x="106" y="32"/>
                    <a:pt x="101" y="33"/>
                    <a:pt x="101" y="30"/>
                  </a:cubicBezTo>
                  <a:cubicBezTo>
                    <a:pt x="101" y="27"/>
                    <a:pt x="95" y="24"/>
                    <a:pt x="93" y="24"/>
                  </a:cubicBezTo>
                  <a:cubicBezTo>
                    <a:pt x="91" y="23"/>
                    <a:pt x="99" y="22"/>
                    <a:pt x="102" y="20"/>
                  </a:cubicBezTo>
                  <a:cubicBezTo>
                    <a:pt x="106" y="18"/>
                    <a:pt x="99" y="16"/>
                    <a:pt x="96" y="18"/>
                  </a:cubicBezTo>
                  <a:cubicBezTo>
                    <a:pt x="93" y="20"/>
                    <a:pt x="88" y="17"/>
                    <a:pt x="86" y="19"/>
                  </a:cubicBezTo>
                  <a:cubicBezTo>
                    <a:pt x="84" y="22"/>
                    <a:pt x="82" y="19"/>
                    <a:pt x="78" y="19"/>
                  </a:cubicBezTo>
                  <a:cubicBezTo>
                    <a:pt x="75" y="18"/>
                    <a:pt x="72" y="24"/>
                    <a:pt x="69" y="23"/>
                  </a:cubicBezTo>
                  <a:cubicBezTo>
                    <a:pt x="67" y="22"/>
                    <a:pt x="65" y="28"/>
                    <a:pt x="69" y="34"/>
                  </a:cubicBezTo>
                  <a:cubicBezTo>
                    <a:pt x="73" y="40"/>
                    <a:pt x="76" y="32"/>
                    <a:pt x="81" y="33"/>
                  </a:cubicBezTo>
                  <a:close/>
                  <a:moveTo>
                    <a:pt x="71" y="53"/>
                  </a:moveTo>
                  <a:cubicBezTo>
                    <a:pt x="74" y="54"/>
                    <a:pt x="76" y="59"/>
                    <a:pt x="79" y="59"/>
                  </a:cubicBezTo>
                  <a:cubicBezTo>
                    <a:pt x="80" y="59"/>
                    <a:pt x="75" y="52"/>
                    <a:pt x="71" y="49"/>
                  </a:cubicBezTo>
                  <a:cubicBezTo>
                    <a:pt x="68" y="45"/>
                    <a:pt x="68" y="42"/>
                    <a:pt x="64" y="43"/>
                  </a:cubicBezTo>
                  <a:cubicBezTo>
                    <a:pt x="59" y="44"/>
                    <a:pt x="68" y="52"/>
                    <a:pt x="71" y="53"/>
                  </a:cubicBezTo>
                  <a:close/>
                  <a:moveTo>
                    <a:pt x="150" y="13"/>
                  </a:moveTo>
                  <a:cubicBezTo>
                    <a:pt x="153" y="14"/>
                    <a:pt x="147" y="14"/>
                    <a:pt x="149" y="17"/>
                  </a:cubicBezTo>
                  <a:cubicBezTo>
                    <a:pt x="157" y="24"/>
                    <a:pt x="186" y="16"/>
                    <a:pt x="190" y="18"/>
                  </a:cubicBezTo>
                  <a:cubicBezTo>
                    <a:pt x="194" y="20"/>
                    <a:pt x="165" y="23"/>
                    <a:pt x="167" y="26"/>
                  </a:cubicBezTo>
                  <a:cubicBezTo>
                    <a:pt x="168" y="29"/>
                    <a:pt x="191" y="32"/>
                    <a:pt x="193" y="30"/>
                  </a:cubicBezTo>
                  <a:cubicBezTo>
                    <a:pt x="195" y="28"/>
                    <a:pt x="199" y="34"/>
                    <a:pt x="207" y="34"/>
                  </a:cubicBezTo>
                  <a:cubicBezTo>
                    <a:pt x="214" y="35"/>
                    <a:pt x="214" y="31"/>
                    <a:pt x="219" y="31"/>
                  </a:cubicBezTo>
                  <a:cubicBezTo>
                    <a:pt x="225" y="31"/>
                    <a:pt x="234" y="28"/>
                    <a:pt x="234" y="25"/>
                  </a:cubicBezTo>
                  <a:cubicBezTo>
                    <a:pt x="234" y="21"/>
                    <a:pt x="251" y="17"/>
                    <a:pt x="249" y="12"/>
                  </a:cubicBezTo>
                  <a:cubicBezTo>
                    <a:pt x="248" y="6"/>
                    <a:pt x="232" y="10"/>
                    <a:pt x="227" y="8"/>
                  </a:cubicBezTo>
                  <a:cubicBezTo>
                    <a:pt x="223" y="6"/>
                    <a:pt x="212" y="3"/>
                    <a:pt x="210" y="6"/>
                  </a:cubicBezTo>
                  <a:cubicBezTo>
                    <a:pt x="209" y="10"/>
                    <a:pt x="206" y="11"/>
                    <a:pt x="204" y="9"/>
                  </a:cubicBezTo>
                  <a:cubicBezTo>
                    <a:pt x="203" y="8"/>
                    <a:pt x="205" y="0"/>
                    <a:pt x="198" y="2"/>
                  </a:cubicBezTo>
                  <a:cubicBezTo>
                    <a:pt x="190" y="4"/>
                    <a:pt x="197" y="12"/>
                    <a:pt x="196" y="13"/>
                  </a:cubicBezTo>
                  <a:cubicBezTo>
                    <a:pt x="194" y="14"/>
                    <a:pt x="187" y="11"/>
                    <a:pt x="187" y="8"/>
                  </a:cubicBezTo>
                  <a:cubicBezTo>
                    <a:pt x="186" y="4"/>
                    <a:pt x="178" y="12"/>
                    <a:pt x="177" y="7"/>
                  </a:cubicBezTo>
                  <a:cubicBezTo>
                    <a:pt x="176" y="3"/>
                    <a:pt x="167" y="0"/>
                    <a:pt x="165" y="0"/>
                  </a:cubicBezTo>
                  <a:cubicBezTo>
                    <a:pt x="163" y="1"/>
                    <a:pt x="167" y="3"/>
                    <a:pt x="166" y="5"/>
                  </a:cubicBezTo>
                  <a:cubicBezTo>
                    <a:pt x="165" y="7"/>
                    <a:pt x="160" y="3"/>
                    <a:pt x="158" y="3"/>
                  </a:cubicBezTo>
                  <a:cubicBezTo>
                    <a:pt x="156" y="3"/>
                    <a:pt x="159" y="7"/>
                    <a:pt x="158" y="9"/>
                  </a:cubicBezTo>
                  <a:cubicBezTo>
                    <a:pt x="157" y="11"/>
                    <a:pt x="153" y="3"/>
                    <a:pt x="149" y="3"/>
                  </a:cubicBezTo>
                  <a:cubicBezTo>
                    <a:pt x="146" y="3"/>
                    <a:pt x="147" y="7"/>
                    <a:pt x="145" y="8"/>
                  </a:cubicBezTo>
                  <a:cubicBezTo>
                    <a:pt x="142" y="8"/>
                    <a:pt x="148" y="11"/>
                    <a:pt x="150" y="1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49" name="Freeform 146">
              <a:extLst>
                <a:ext uri="{FF2B5EF4-FFF2-40B4-BE49-F238E27FC236}">
                  <a16:creationId xmlns="" xmlns:a16="http://schemas.microsoft.com/office/drawing/2014/main" id="{3F216FE8-4F83-429F-9B9F-DCA91F49E352}"/>
                </a:ext>
              </a:extLst>
            </p:cNvPr>
            <p:cNvSpPr>
              <a:spLocks/>
            </p:cNvSpPr>
            <p:nvPr/>
          </p:nvSpPr>
          <p:spPr bwMode="auto">
            <a:xfrm>
              <a:off x="8716962" y="1454151"/>
              <a:ext cx="80963" cy="28575"/>
            </a:xfrm>
            <a:custGeom>
              <a:avLst/>
              <a:gdLst>
                <a:gd name="T0" fmla="*/ 17 w 38"/>
                <a:gd name="T1" fmla="*/ 2 h 14"/>
                <a:gd name="T2" fmla="*/ 3 w 38"/>
                <a:gd name="T3" fmla="*/ 6 h 14"/>
                <a:gd name="T4" fmla="*/ 24 w 38"/>
                <a:gd name="T5" fmla="*/ 11 h 14"/>
                <a:gd name="T6" fmla="*/ 38 w 38"/>
                <a:gd name="T7" fmla="*/ 9 h 14"/>
                <a:gd name="T8" fmla="*/ 17 w 38"/>
                <a:gd name="T9" fmla="*/ 2 h 14"/>
              </a:gdLst>
              <a:ahLst/>
              <a:cxnLst>
                <a:cxn ang="0">
                  <a:pos x="T0" y="T1"/>
                </a:cxn>
                <a:cxn ang="0">
                  <a:pos x="T2" y="T3"/>
                </a:cxn>
                <a:cxn ang="0">
                  <a:pos x="T4" y="T5"/>
                </a:cxn>
                <a:cxn ang="0">
                  <a:pos x="T6" y="T7"/>
                </a:cxn>
                <a:cxn ang="0">
                  <a:pos x="T8" y="T9"/>
                </a:cxn>
              </a:cxnLst>
              <a:rect l="0" t="0" r="r" b="b"/>
              <a:pathLst>
                <a:path w="38" h="14">
                  <a:moveTo>
                    <a:pt x="17" y="2"/>
                  </a:moveTo>
                  <a:cubicBezTo>
                    <a:pt x="15" y="4"/>
                    <a:pt x="0" y="3"/>
                    <a:pt x="3" y="6"/>
                  </a:cubicBezTo>
                  <a:cubicBezTo>
                    <a:pt x="6" y="9"/>
                    <a:pt x="18" y="8"/>
                    <a:pt x="24" y="11"/>
                  </a:cubicBezTo>
                  <a:cubicBezTo>
                    <a:pt x="30" y="14"/>
                    <a:pt x="38" y="12"/>
                    <a:pt x="38" y="9"/>
                  </a:cubicBezTo>
                  <a:cubicBezTo>
                    <a:pt x="38" y="6"/>
                    <a:pt x="19" y="0"/>
                    <a:pt x="17" y="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0" name="Freeform 147">
              <a:extLst>
                <a:ext uri="{FF2B5EF4-FFF2-40B4-BE49-F238E27FC236}">
                  <a16:creationId xmlns="" xmlns:a16="http://schemas.microsoft.com/office/drawing/2014/main" id="{76882F4A-64FE-4095-B307-A0473369DD00}"/>
                </a:ext>
              </a:extLst>
            </p:cNvPr>
            <p:cNvSpPr>
              <a:spLocks noEditPoints="1"/>
            </p:cNvSpPr>
            <p:nvPr/>
          </p:nvSpPr>
          <p:spPr bwMode="auto">
            <a:xfrm>
              <a:off x="7302500" y="2057401"/>
              <a:ext cx="407988" cy="411163"/>
            </a:xfrm>
            <a:custGeom>
              <a:avLst/>
              <a:gdLst>
                <a:gd name="T0" fmla="*/ 171 w 193"/>
                <a:gd name="T1" fmla="*/ 24 h 194"/>
                <a:gd name="T2" fmla="*/ 139 w 193"/>
                <a:gd name="T3" fmla="*/ 9 h 194"/>
                <a:gd name="T4" fmla="*/ 135 w 193"/>
                <a:gd name="T5" fmla="*/ 31 h 194"/>
                <a:gd name="T6" fmla="*/ 121 w 193"/>
                <a:gd name="T7" fmla="*/ 42 h 194"/>
                <a:gd name="T8" fmla="*/ 119 w 193"/>
                <a:gd name="T9" fmla="*/ 57 h 194"/>
                <a:gd name="T10" fmla="*/ 131 w 193"/>
                <a:gd name="T11" fmla="*/ 53 h 194"/>
                <a:gd name="T12" fmla="*/ 134 w 193"/>
                <a:gd name="T13" fmla="*/ 44 h 194"/>
                <a:gd name="T14" fmla="*/ 158 w 193"/>
                <a:gd name="T15" fmla="*/ 45 h 194"/>
                <a:gd name="T16" fmla="*/ 180 w 193"/>
                <a:gd name="T17" fmla="*/ 32 h 194"/>
                <a:gd name="T18" fmla="*/ 182 w 193"/>
                <a:gd name="T19" fmla="*/ 21 h 194"/>
                <a:gd name="T20" fmla="*/ 119 w 193"/>
                <a:gd name="T21" fmla="*/ 82 h 194"/>
                <a:gd name="T22" fmla="*/ 106 w 193"/>
                <a:gd name="T23" fmla="*/ 108 h 194"/>
                <a:gd name="T24" fmla="*/ 89 w 193"/>
                <a:gd name="T25" fmla="*/ 112 h 194"/>
                <a:gd name="T26" fmla="*/ 73 w 193"/>
                <a:gd name="T27" fmla="*/ 133 h 194"/>
                <a:gd name="T28" fmla="*/ 53 w 193"/>
                <a:gd name="T29" fmla="*/ 137 h 194"/>
                <a:gd name="T30" fmla="*/ 19 w 193"/>
                <a:gd name="T31" fmla="*/ 151 h 194"/>
                <a:gd name="T32" fmla="*/ 31 w 193"/>
                <a:gd name="T33" fmla="*/ 154 h 194"/>
                <a:gd name="T34" fmla="*/ 64 w 193"/>
                <a:gd name="T35" fmla="*/ 157 h 194"/>
                <a:gd name="T36" fmla="*/ 81 w 193"/>
                <a:gd name="T37" fmla="*/ 149 h 194"/>
                <a:gd name="T38" fmla="*/ 99 w 193"/>
                <a:gd name="T39" fmla="*/ 146 h 194"/>
                <a:gd name="T40" fmla="*/ 114 w 193"/>
                <a:gd name="T41" fmla="*/ 140 h 194"/>
                <a:gd name="T42" fmla="*/ 128 w 193"/>
                <a:gd name="T43" fmla="*/ 123 h 194"/>
                <a:gd name="T44" fmla="*/ 141 w 193"/>
                <a:gd name="T45" fmla="*/ 93 h 194"/>
                <a:gd name="T46" fmla="*/ 121 w 193"/>
                <a:gd name="T47" fmla="*/ 67 h 194"/>
                <a:gd name="T48" fmla="*/ 37 w 193"/>
                <a:gd name="T49" fmla="*/ 157 h 194"/>
                <a:gd name="T50" fmla="*/ 42 w 193"/>
                <a:gd name="T51" fmla="*/ 169 h 194"/>
                <a:gd name="T52" fmla="*/ 59 w 193"/>
                <a:gd name="T53" fmla="*/ 155 h 194"/>
                <a:gd name="T54" fmla="*/ 25 w 193"/>
                <a:gd name="T55" fmla="*/ 167 h 194"/>
                <a:gd name="T56" fmla="*/ 7 w 193"/>
                <a:gd name="T57" fmla="*/ 163 h 194"/>
                <a:gd name="T58" fmla="*/ 8 w 193"/>
                <a:gd name="T59" fmla="*/ 168 h 194"/>
                <a:gd name="T60" fmla="*/ 14 w 193"/>
                <a:gd name="T61" fmla="*/ 193 h 194"/>
                <a:gd name="T62" fmla="*/ 25 w 193"/>
                <a:gd name="T63" fmla="*/ 16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4">
                  <a:moveTo>
                    <a:pt x="182" y="21"/>
                  </a:moveTo>
                  <a:cubicBezTo>
                    <a:pt x="180" y="18"/>
                    <a:pt x="176" y="23"/>
                    <a:pt x="171" y="24"/>
                  </a:cubicBezTo>
                  <a:cubicBezTo>
                    <a:pt x="166" y="25"/>
                    <a:pt x="150" y="12"/>
                    <a:pt x="146" y="6"/>
                  </a:cubicBezTo>
                  <a:cubicBezTo>
                    <a:pt x="142" y="0"/>
                    <a:pt x="136" y="5"/>
                    <a:pt x="139" y="9"/>
                  </a:cubicBezTo>
                  <a:cubicBezTo>
                    <a:pt x="142" y="14"/>
                    <a:pt x="138" y="15"/>
                    <a:pt x="138" y="21"/>
                  </a:cubicBezTo>
                  <a:cubicBezTo>
                    <a:pt x="138" y="27"/>
                    <a:pt x="134" y="27"/>
                    <a:pt x="135" y="31"/>
                  </a:cubicBezTo>
                  <a:cubicBezTo>
                    <a:pt x="136" y="35"/>
                    <a:pt x="130" y="34"/>
                    <a:pt x="126" y="35"/>
                  </a:cubicBezTo>
                  <a:cubicBezTo>
                    <a:pt x="122" y="36"/>
                    <a:pt x="126" y="40"/>
                    <a:pt x="121" y="42"/>
                  </a:cubicBezTo>
                  <a:cubicBezTo>
                    <a:pt x="117" y="44"/>
                    <a:pt x="117" y="47"/>
                    <a:pt x="119" y="48"/>
                  </a:cubicBezTo>
                  <a:cubicBezTo>
                    <a:pt x="122" y="50"/>
                    <a:pt x="120" y="54"/>
                    <a:pt x="119" y="57"/>
                  </a:cubicBezTo>
                  <a:cubicBezTo>
                    <a:pt x="119" y="60"/>
                    <a:pt x="122" y="58"/>
                    <a:pt x="125" y="55"/>
                  </a:cubicBezTo>
                  <a:cubicBezTo>
                    <a:pt x="128" y="52"/>
                    <a:pt x="130" y="56"/>
                    <a:pt x="131" y="53"/>
                  </a:cubicBezTo>
                  <a:cubicBezTo>
                    <a:pt x="132" y="50"/>
                    <a:pt x="124" y="48"/>
                    <a:pt x="124" y="45"/>
                  </a:cubicBezTo>
                  <a:cubicBezTo>
                    <a:pt x="125" y="42"/>
                    <a:pt x="130" y="46"/>
                    <a:pt x="134" y="44"/>
                  </a:cubicBezTo>
                  <a:cubicBezTo>
                    <a:pt x="138" y="42"/>
                    <a:pt x="146" y="44"/>
                    <a:pt x="151" y="48"/>
                  </a:cubicBezTo>
                  <a:cubicBezTo>
                    <a:pt x="156" y="52"/>
                    <a:pt x="157" y="51"/>
                    <a:pt x="158" y="45"/>
                  </a:cubicBezTo>
                  <a:cubicBezTo>
                    <a:pt x="159" y="40"/>
                    <a:pt x="167" y="38"/>
                    <a:pt x="174" y="38"/>
                  </a:cubicBezTo>
                  <a:cubicBezTo>
                    <a:pt x="182" y="38"/>
                    <a:pt x="183" y="34"/>
                    <a:pt x="180" y="32"/>
                  </a:cubicBezTo>
                  <a:cubicBezTo>
                    <a:pt x="178" y="31"/>
                    <a:pt x="193" y="21"/>
                    <a:pt x="193" y="18"/>
                  </a:cubicBezTo>
                  <a:cubicBezTo>
                    <a:pt x="192" y="16"/>
                    <a:pt x="185" y="24"/>
                    <a:pt x="182" y="21"/>
                  </a:cubicBezTo>
                  <a:close/>
                  <a:moveTo>
                    <a:pt x="121" y="67"/>
                  </a:moveTo>
                  <a:cubicBezTo>
                    <a:pt x="118" y="69"/>
                    <a:pt x="115" y="79"/>
                    <a:pt x="119" y="82"/>
                  </a:cubicBezTo>
                  <a:cubicBezTo>
                    <a:pt x="123" y="85"/>
                    <a:pt x="113" y="91"/>
                    <a:pt x="113" y="97"/>
                  </a:cubicBezTo>
                  <a:cubicBezTo>
                    <a:pt x="114" y="103"/>
                    <a:pt x="107" y="103"/>
                    <a:pt x="106" y="108"/>
                  </a:cubicBezTo>
                  <a:cubicBezTo>
                    <a:pt x="105" y="113"/>
                    <a:pt x="102" y="112"/>
                    <a:pt x="96" y="116"/>
                  </a:cubicBezTo>
                  <a:cubicBezTo>
                    <a:pt x="90" y="120"/>
                    <a:pt x="87" y="115"/>
                    <a:pt x="89" y="112"/>
                  </a:cubicBezTo>
                  <a:cubicBezTo>
                    <a:pt x="90" y="109"/>
                    <a:pt x="80" y="114"/>
                    <a:pt x="80" y="121"/>
                  </a:cubicBezTo>
                  <a:cubicBezTo>
                    <a:pt x="81" y="129"/>
                    <a:pt x="71" y="129"/>
                    <a:pt x="73" y="133"/>
                  </a:cubicBezTo>
                  <a:cubicBezTo>
                    <a:pt x="76" y="136"/>
                    <a:pt x="66" y="138"/>
                    <a:pt x="66" y="135"/>
                  </a:cubicBezTo>
                  <a:cubicBezTo>
                    <a:pt x="67" y="132"/>
                    <a:pt x="60" y="134"/>
                    <a:pt x="53" y="137"/>
                  </a:cubicBezTo>
                  <a:cubicBezTo>
                    <a:pt x="45" y="140"/>
                    <a:pt x="40" y="133"/>
                    <a:pt x="36" y="138"/>
                  </a:cubicBezTo>
                  <a:cubicBezTo>
                    <a:pt x="32" y="142"/>
                    <a:pt x="24" y="150"/>
                    <a:pt x="19" y="151"/>
                  </a:cubicBezTo>
                  <a:cubicBezTo>
                    <a:pt x="13" y="152"/>
                    <a:pt x="16" y="158"/>
                    <a:pt x="19" y="157"/>
                  </a:cubicBezTo>
                  <a:cubicBezTo>
                    <a:pt x="23" y="155"/>
                    <a:pt x="29" y="157"/>
                    <a:pt x="31" y="154"/>
                  </a:cubicBezTo>
                  <a:cubicBezTo>
                    <a:pt x="33" y="151"/>
                    <a:pt x="49" y="148"/>
                    <a:pt x="59" y="147"/>
                  </a:cubicBezTo>
                  <a:cubicBezTo>
                    <a:pt x="69" y="147"/>
                    <a:pt x="63" y="152"/>
                    <a:pt x="64" y="157"/>
                  </a:cubicBezTo>
                  <a:cubicBezTo>
                    <a:pt x="65" y="163"/>
                    <a:pt x="73" y="162"/>
                    <a:pt x="77" y="157"/>
                  </a:cubicBezTo>
                  <a:cubicBezTo>
                    <a:pt x="82" y="152"/>
                    <a:pt x="85" y="152"/>
                    <a:pt x="81" y="149"/>
                  </a:cubicBezTo>
                  <a:cubicBezTo>
                    <a:pt x="78" y="146"/>
                    <a:pt x="82" y="143"/>
                    <a:pt x="85" y="147"/>
                  </a:cubicBezTo>
                  <a:cubicBezTo>
                    <a:pt x="87" y="151"/>
                    <a:pt x="96" y="152"/>
                    <a:pt x="99" y="146"/>
                  </a:cubicBezTo>
                  <a:cubicBezTo>
                    <a:pt x="102" y="141"/>
                    <a:pt x="103" y="147"/>
                    <a:pt x="107" y="147"/>
                  </a:cubicBezTo>
                  <a:cubicBezTo>
                    <a:pt x="111" y="147"/>
                    <a:pt x="114" y="137"/>
                    <a:pt x="114" y="140"/>
                  </a:cubicBezTo>
                  <a:cubicBezTo>
                    <a:pt x="114" y="144"/>
                    <a:pt x="121" y="143"/>
                    <a:pt x="125" y="139"/>
                  </a:cubicBezTo>
                  <a:cubicBezTo>
                    <a:pt x="129" y="134"/>
                    <a:pt x="125" y="127"/>
                    <a:pt x="128" y="123"/>
                  </a:cubicBezTo>
                  <a:cubicBezTo>
                    <a:pt x="130" y="119"/>
                    <a:pt x="133" y="110"/>
                    <a:pt x="130" y="105"/>
                  </a:cubicBezTo>
                  <a:cubicBezTo>
                    <a:pt x="128" y="100"/>
                    <a:pt x="136" y="97"/>
                    <a:pt x="141" y="93"/>
                  </a:cubicBezTo>
                  <a:cubicBezTo>
                    <a:pt x="145" y="89"/>
                    <a:pt x="136" y="69"/>
                    <a:pt x="135" y="63"/>
                  </a:cubicBezTo>
                  <a:cubicBezTo>
                    <a:pt x="135" y="57"/>
                    <a:pt x="124" y="65"/>
                    <a:pt x="121" y="67"/>
                  </a:cubicBezTo>
                  <a:close/>
                  <a:moveTo>
                    <a:pt x="48" y="154"/>
                  </a:moveTo>
                  <a:cubicBezTo>
                    <a:pt x="46" y="157"/>
                    <a:pt x="42" y="156"/>
                    <a:pt x="37" y="157"/>
                  </a:cubicBezTo>
                  <a:cubicBezTo>
                    <a:pt x="32" y="158"/>
                    <a:pt x="32" y="170"/>
                    <a:pt x="35" y="172"/>
                  </a:cubicBezTo>
                  <a:cubicBezTo>
                    <a:pt x="38" y="173"/>
                    <a:pt x="41" y="173"/>
                    <a:pt x="42" y="169"/>
                  </a:cubicBezTo>
                  <a:cubicBezTo>
                    <a:pt x="43" y="165"/>
                    <a:pt x="48" y="163"/>
                    <a:pt x="51" y="165"/>
                  </a:cubicBezTo>
                  <a:cubicBezTo>
                    <a:pt x="55" y="167"/>
                    <a:pt x="59" y="160"/>
                    <a:pt x="59" y="155"/>
                  </a:cubicBezTo>
                  <a:cubicBezTo>
                    <a:pt x="59" y="150"/>
                    <a:pt x="49" y="150"/>
                    <a:pt x="48" y="154"/>
                  </a:cubicBezTo>
                  <a:close/>
                  <a:moveTo>
                    <a:pt x="25" y="167"/>
                  </a:moveTo>
                  <a:cubicBezTo>
                    <a:pt x="25" y="163"/>
                    <a:pt x="17" y="164"/>
                    <a:pt x="17" y="161"/>
                  </a:cubicBezTo>
                  <a:cubicBezTo>
                    <a:pt x="17" y="158"/>
                    <a:pt x="12" y="160"/>
                    <a:pt x="7" y="163"/>
                  </a:cubicBezTo>
                  <a:cubicBezTo>
                    <a:pt x="2" y="167"/>
                    <a:pt x="0" y="168"/>
                    <a:pt x="2" y="171"/>
                  </a:cubicBezTo>
                  <a:cubicBezTo>
                    <a:pt x="4" y="175"/>
                    <a:pt x="7" y="172"/>
                    <a:pt x="8" y="168"/>
                  </a:cubicBezTo>
                  <a:cubicBezTo>
                    <a:pt x="10" y="164"/>
                    <a:pt x="13" y="173"/>
                    <a:pt x="10" y="179"/>
                  </a:cubicBezTo>
                  <a:cubicBezTo>
                    <a:pt x="7" y="185"/>
                    <a:pt x="10" y="194"/>
                    <a:pt x="14" y="193"/>
                  </a:cubicBezTo>
                  <a:cubicBezTo>
                    <a:pt x="18" y="192"/>
                    <a:pt x="22" y="180"/>
                    <a:pt x="27" y="174"/>
                  </a:cubicBezTo>
                  <a:cubicBezTo>
                    <a:pt x="32" y="168"/>
                    <a:pt x="25" y="170"/>
                    <a:pt x="25" y="16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1" name="Freeform 148">
              <a:extLst>
                <a:ext uri="{FF2B5EF4-FFF2-40B4-BE49-F238E27FC236}">
                  <a16:creationId xmlns="" xmlns:a16="http://schemas.microsoft.com/office/drawing/2014/main" id="{82CE3C64-BAAE-4926-8CF9-9F389C0C9A1E}"/>
                </a:ext>
              </a:extLst>
            </p:cNvPr>
            <p:cNvSpPr>
              <a:spLocks noEditPoints="1"/>
            </p:cNvSpPr>
            <p:nvPr/>
          </p:nvSpPr>
          <p:spPr bwMode="auto">
            <a:xfrm>
              <a:off x="5997575" y="1809751"/>
              <a:ext cx="1433513" cy="992188"/>
            </a:xfrm>
            <a:custGeom>
              <a:avLst/>
              <a:gdLst>
                <a:gd name="T0" fmla="*/ 643 w 677"/>
                <a:gd name="T1" fmla="*/ 88 h 469"/>
                <a:gd name="T2" fmla="*/ 610 w 677"/>
                <a:gd name="T3" fmla="*/ 63 h 469"/>
                <a:gd name="T4" fmla="*/ 583 w 677"/>
                <a:gd name="T5" fmla="*/ 26 h 469"/>
                <a:gd name="T6" fmla="*/ 544 w 677"/>
                <a:gd name="T7" fmla="*/ 1 h 469"/>
                <a:gd name="T8" fmla="*/ 517 w 677"/>
                <a:gd name="T9" fmla="*/ 21 h 469"/>
                <a:gd name="T10" fmla="*/ 495 w 677"/>
                <a:gd name="T11" fmla="*/ 54 h 469"/>
                <a:gd name="T12" fmla="*/ 461 w 677"/>
                <a:gd name="T13" fmla="*/ 73 h 469"/>
                <a:gd name="T14" fmla="*/ 482 w 677"/>
                <a:gd name="T15" fmla="*/ 87 h 469"/>
                <a:gd name="T16" fmla="*/ 481 w 677"/>
                <a:gd name="T17" fmla="*/ 105 h 469"/>
                <a:gd name="T18" fmla="*/ 422 w 677"/>
                <a:gd name="T19" fmla="*/ 127 h 469"/>
                <a:gd name="T20" fmla="*/ 380 w 677"/>
                <a:gd name="T21" fmla="*/ 162 h 469"/>
                <a:gd name="T22" fmla="*/ 315 w 677"/>
                <a:gd name="T23" fmla="*/ 166 h 469"/>
                <a:gd name="T24" fmla="*/ 241 w 677"/>
                <a:gd name="T25" fmla="*/ 157 h 469"/>
                <a:gd name="T26" fmla="*/ 210 w 677"/>
                <a:gd name="T27" fmla="*/ 125 h 469"/>
                <a:gd name="T28" fmla="*/ 182 w 677"/>
                <a:gd name="T29" fmla="*/ 90 h 469"/>
                <a:gd name="T30" fmla="*/ 153 w 677"/>
                <a:gd name="T31" fmla="*/ 65 h 469"/>
                <a:gd name="T32" fmla="*/ 137 w 677"/>
                <a:gd name="T33" fmla="*/ 76 h 469"/>
                <a:gd name="T34" fmla="*/ 111 w 677"/>
                <a:gd name="T35" fmla="*/ 97 h 469"/>
                <a:gd name="T36" fmla="*/ 88 w 677"/>
                <a:gd name="T37" fmla="*/ 121 h 469"/>
                <a:gd name="T38" fmla="*/ 78 w 677"/>
                <a:gd name="T39" fmla="*/ 150 h 469"/>
                <a:gd name="T40" fmla="*/ 52 w 677"/>
                <a:gd name="T41" fmla="*/ 176 h 469"/>
                <a:gd name="T42" fmla="*/ 19 w 677"/>
                <a:gd name="T43" fmla="*/ 186 h 469"/>
                <a:gd name="T44" fmla="*/ 0 w 677"/>
                <a:gd name="T45" fmla="*/ 201 h 469"/>
                <a:gd name="T46" fmla="*/ 15 w 677"/>
                <a:gd name="T47" fmla="*/ 233 h 469"/>
                <a:gd name="T48" fmla="*/ 39 w 677"/>
                <a:gd name="T49" fmla="*/ 254 h 469"/>
                <a:gd name="T50" fmla="*/ 59 w 677"/>
                <a:gd name="T51" fmla="*/ 248 h 469"/>
                <a:gd name="T52" fmla="*/ 56 w 677"/>
                <a:gd name="T53" fmla="*/ 276 h 469"/>
                <a:gd name="T54" fmla="*/ 56 w 677"/>
                <a:gd name="T55" fmla="*/ 304 h 469"/>
                <a:gd name="T56" fmla="*/ 77 w 677"/>
                <a:gd name="T57" fmla="*/ 322 h 469"/>
                <a:gd name="T58" fmla="*/ 138 w 677"/>
                <a:gd name="T59" fmla="*/ 347 h 469"/>
                <a:gd name="T60" fmla="*/ 162 w 677"/>
                <a:gd name="T61" fmla="*/ 353 h 469"/>
                <a:gd name="T62" fmla="*/ 183 w 677"/>
                <a:gd name="T63" fmla="*/ 348 h 469"/>
                <a:gd name="T64" fmla="*/ 210 w 677"/>
                <a:gd name="T65" fmla="*/ 341 h 469"/>
                <a:gd name="T66" fmla="*/ 243 w 677"/>
                <a:gd name="T67" fmla="*/ 341 h 469"/>
                <a:gd name="T68" fmla="*/ 261 w 677"/>
                <a:gd name="T69" fmla="*/ 352 h 469"/>
                <a:gd name="T70" fmla="*/ 256 w 677"/>
                <a:gd name="T71" fmla="*/ 396 h 469"/>
                <a:gd name="T72" fmla="*/ 274 w 677"/>
                <a:gd name="T73" fmla="*/ 419 h 469"/>
                <a:gd name="T74" fmla="*/ 298 w 677"/>
                <a:gd name="T75" fmla="*/ 430 h 469"/>
                <a:gd name="T76" fmla="*/ 316 w 677"/>
                <a:gd name="T77" fmla="*/ 412 h 469"/>
                <a:gd name="T78" fmla="*/ 352 w 677"/>
                <a:gd name="T79" fmla="*/ 410 h 469"/>
                <a:gd name="T80" fmla="*/ 375 w 677"/>
                <a:gd name="T81" fmla="*/ 425 h 469"/>
                <a:gd name="T82" fmla="*/ 393 w 677"/>
                <a:gd name="T83" fmla="*/ 440 h 469"/>
                <a:gd name="T84" fmla="*/ 445 w 677"/>
                <a:gd name="T85" fmla="*/ 413 h 469"/>
                <a:gd name="T86" fmla="*/ 484 w 677"/>
                <a:gd name="T87" fmla="*/ 392 h 469"/>
                <a:gd name="T88" fmla="*/ 504 w 677"/>
                <a:gd name="T89" fmla="*/ 369 h 469"/>
                <a:gd name="T90" fmla="*/ 523 w 677"/>
                <a:gd name="T91" fmla="*/ 345 h 469"/>
                <a:gd name="T92" fmla="*/ 527 w 677"/>
                <a:gd name="T93" fmla="*/ 323 h 469"/>
                <a:gd name="T94" fmla="*/ 522 w 677"/>
                <a:gd name="T95" fmla="*/ 307 h 469"/>
                <a:gd name="T96" fmla="*/ 519 w 677"/>
                <a:gd name="T97" fmla="*/ 290 h 469"/>
                <a:gd name="T98" fmla="*/ 505 w 677"/>
                <a:gd name="T99" fmla="*/ 252 h 469"/>
                <a:gd name="T100" fmla="*/ 536 w 677"/>
                <a:gd name="T101" fmla="*/ 235 h 469"/>
                <a:gd name="T102" fmla="*/ 496 w 677"/>
                <a:gd name="T103" fmla="*/ 224 h 469"/>
                <a:gd name="T104" fmla="*/ 512 w 677"/>
                <a:gd name="T105" fmla="*/ 192 h 469"/>
                <a:gd name="T106" fmla="*/ 529 w 677"/>
                <a:gd name="T107" fmla="*/ 209 h 469"/>
                <a:gd name="T108" fmla="*/ 580 w 677"/>
                <a:gd name="T109" fmla="*/ 180 h 469"/>
                <a:gd name="T110" fmla="*/ 606 w 677"/>
                <a:gd name="T111" fmla="*/ 168 h 469"/>
                <a:gd name="T112" fmla="*/ 633 w 677"/>
                <a:gd name="T113" fmla="*/ 158 h 469"/>
                <a:gd name="T114" fmla="*/ 636 w 677"/>
                <a:gd name="T115" fmla="*/ 128 h 469"/>
                <a:gd name="T116" fmla="*/ 667 w 677"/>
                <a:gd name="T117" fmla="*/ 107 h 469"/>
                <a:gd name="T118" fmla="*/ 516 w 677"/>
                <a:gd name="T119" fmla="*/ 419 h 469"/>
                <a:gd name="T120" fmla="*/ 380 w 677"/>
                <a:gd name="T121" fmla="*/ 46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469">
                  <a:moveTo>
                    <a:pt x="673" y="84"/>
                  </a:moveTo>
                  <a:cubicBezTo>
                    <a:pt x="673" y="78"/>
                    <a:pt x="666" y="80"/>
                    <a:pt x="664" y="81"/>
                  </a:cubicBezTo>
                  <a:cubicBezTo>
                    <a:pt x="662" y="83"/>
                    <a:pt x="655" y="81"/>
                    <a:pt x="653" y="85"/>
                  </a:cubicBezTo>
                  <a:cubicBezTo>
                    <a:pt x="651" y="89"/>
                    <a:pt x="648" y="87"/>
                    <a:pt x="643" y="88"/>
                  </a:cubicBezTo>
                  <a:cubicBezTo>
                    <a:pt x="638" y="88"/>
                    <a:pt x="632" y="86"/>
                    <a:pt x="632" y="83"/>
                  </a:cubicBezTo>
                  <a:cubicBezTo>
                    <a:pt x="632" y="80"/>
                    <a:pt x="629" y="77"/>
                    <a:pt x="630" y="74"/>
                  </a:cubicBezTo>
                  <a:cubicBezTo>
                    <a:pt x="630" y="70"/>
                    <a:pt x="625" y="72"/>
                    <a:pt x="622" y="68"/>
                  </a:cubicBezTo>
                  <a:cubicBezTo>
                    <a:pt x="618" y="65"/>
                    <a:pt x="612" y="63"/>
                    <a:pt x="610" y="63"/>
                  </a:cubicBezTo>
                  <a:cubicBezTo>
                    <a:pt x="609" y="64"/>
                    <a:pt x="605" y="60"/>
                    <a:pt x="599" y="59"/>
                  </a:cubicBezTo>
                  <a:cubicBezTo>
                    <a:pt x="594" y="59"/>
                    <a:pt x="594" y="55"/>
                    <a:pt x="595" y="53"/>
                  </a:cubicBezTo>
                  <a:cubicBezTo>
                    <a:pt x="596" y="51"/>
                    <a:pt x="590" y="43"/>
                    <a:pt x="589" y="39"/>
                  </a:cubicBezTo>
                  <a:cubicBezTo>
                    <a:pt x="588" y="35"/>
                    <a:pt x="584" y="35"/>
                    <a:pt x="583" y="26"/>
                  </a:cubicBezTo>
                  <a:cubicBezTo>
                    <a:pt x="581" y="17"/>
                    <a:pt x="576" y="20"/>
                    <a:pt x="577" y="16"/>
                  </a:cubicBezTo>
                  <a:cubicBezTo>
                    <a:pt x="578" y="12"/>
                    <a:pt x="572" y="10"/>
                    <a:pt x="570" y="7"/>
                  </a:cubicBezTo>
                  <a:cubicBezTo>
                    <a:pt x="568" y="5"/>
                    <a:pt x="561" y="6"/>
                    <a:pt x="556" y="3"/>
                  </a:cubicBezTo>
                  <a:cubicBezTo>
                    <a:pt x="551" y="1"/>
                    <a:pt x="548" y="3"/>
                    <a:pt x="544" y="1"/>
                  </a:cubicBezTo>
                  <a:cubicBezTo>
                    <a:pt x="539" y="0"/>
                    <a:pt x="528" y="3"/>
                    <a:pt x="527" y="3"/>
                  </a:cubicBezTo>
                  <a:cubicBezTo>
                    <a:pt x="526" y="3"/>
                    <a:pt x="517" y="1"/>
                    <a:pt x="513" y="7"/>
                  </a:cubicBezTo>
                  <a:cubicBezTo>
                    <a:pt x="508" y="14"/>
                    <a:pt x="512" y="13"/>
                    <a:pt x="514" y="13"/>
                  </a:cubicBezTo>
                  <a:cubicBezTo>
                    <a:pt x="516" y="13"/>
                    <a:pt x="517" y="19"/>
                    <a:pt x="517" y="21"/>
                  </a:cubicBezTo>
                  <a:cubicBezTo>
                    <a:pt x="517" y="23"/>
                    <a:pt x="514" y="26"/>
                    <a:pt x="512" y="27"/>
                  </a:cubicBezTo>
                  <a:cubicBezTo>
                    <a:pt x="510" y="28"/>
                    <a:pt x="506" y="35"/>
                    <a:pt x="505" y="38"/>
                  </a:cubicBezTo>
                  <a:cubicBezTo>
                    <a:pt x="504" y="40"/>
                    <a:pt x="499" y="47"/>
                    <a:pt x="500" y="49"/>
                  </a:cubicBezTo>
                  <a:cubicBezTo>
                    <a:pt x="500" y="52"/>
                    <a:pt x="497" y="54"/>
                    <a:pt x="495" y="54"/>
                  </a:cubicBezTo>
                  <a:cubicBezTo>
                    <a:pt x="492" y="55"/>
                    <a:pt x="486" y="59"/>
                    <a:pt x="484" y="60"/>
                  </a:cubicBezTo>
                  <a:cubicBezTo>
                    <a:pt x="482" y="61"/>
                    <a:pt x="474" y="59"/>
                    <a:pt x="473" y="57"/>
                  </a:cubicBezTo>
                  <a:cubicBezTo>
                    <a:pt x="473" y="56"/>
                    <a:pt x="472" y="56"/>
                    <a:pt x="471" y="55"/>
                  </a:cubicBezTo>
                  <a:cubicBezTo>
                    <a:pt x="461" y="73"/>
                    <a:pt x="461" y="73"/>
                    <a:pt x="461" y="73"/>
                  </a:cubicBezTo>
                  <a:cubicBezTo>
                    <a:pt x="461" y="79"/>
                    <a:pt x="461" y="79"/>
                    <a:pt x="461" y="79"/>
                  </a:cubicBezTo>
                  <a:cubicBezTo>
                    <a:pt x="461" y="79"/>
                    <a:pt x="455" y="80"/>
                    <a:pt x="459" y="85"/>
                  </a:cubicBezTo>
                  <a:cubicBezTo>
                    <a:pt x="464" y="89"/>
                    <a:pt x="464" y="85"/>
                    <a:pt x="471" y="85"/>
                  </a:cubicBezTo>
                  <a:cubicBezTo>
                    <a:pt x="477" y="85"/>
                    <a:pt x="480" y="91"/>
                    <a:pt x="482" y="87"/>
                  </a:cubicBezTo>
                  <a:cubicBezTo>
                    <a:pt x="483" y="83"/>
                    <a:pt x="489" y="81"/>
                    <a:pt x="493" y="85"/>
                  </a:cubicBezTo>
                  <a:cubicBezTo>
                    <a:pt x="496" y="90"/>
                    <a:pt x="508" y="97"/>
                    <a:pt x="507" y="101"/>
                  </a:cubicBezTo>
                  <a:cubicBezTo>
                    <a:pt x="507" y="104"/>
                    <a:pt x="500" y="104"/>
                    <a:pt x="496" y="102"/>
                  </a:cubicBezTo>
                  <a:cubicBezTo>
                    <a:pt x="491" y="101"/>
                    <a:pt x="485" y="105"/>
                    <a:pt x="481" y="105"/>
                  </a:cubicBezTo>
                  <a:cubicBezTo>
                    <a:pt x="477" y="105"/>
                    <a:pt x="472" y="106"/>
                    <a:pt x="467" y="111"/>
                  </a:cubicBezTo>
                  <a:cubicBezTo>
                    <a:pt x="463" y="115"/>
                    <a:pt x="464" y="120"/>
                    <a:pt x="457" y="120"/>
                  </a:cubicBezTo>
                  <a:cubicBezTo>
                    <a:pt x="451" y="121"/>
                    <a:pt x="448" y="120"/>
                    <a:pt x="440" y="125"/>
                  </a:cubicBezTo>
                  <a:cubicBezTo>
                    <a:pt x="433" y="130"/>
                    <a:pt x="425" y="128"/>
                    <a:pt x="422" y="127"/>
                  </a:cubicBezTo>
                  <a:cubicBezTo>
                    <a:pt x="419" y="125"/>
                    <a:pt x="414" y="125"/>
                    <a:pt x="411" y="130"/>
                  </a:cubicBezTo>
                  <a:cubicBezTo>
                    <a:pt x="408" y="135"/>
                    <a:pt x="415" y="137"/>
                    <a:pt x="414" y="143"/>
                  </a:cubicBezTo>
                  <a:cubicBezTo>
                    <a:pt x="414" y="149"/>
                    <a:pt x="406" y="147"/>
                    <a:pt x="400" y="154"/>
                  </a:cubicBezTo>
                  <a:cubicBezTo>
                    <a:pt x="395" y="160"/>
                    <a:pt x="385" y="163"/>
                    <a:pt x="380" y="162"/>
                  </a:cubicBezTo>
                  <a:cubicBezTo>
                    <a:pt x="375" y="162"/>
                    <a:pt x="364" y="159"/>
                    <a:pt x="355" y="163"/>
                  </a:cubicBezTo>
                  <a:cubicBezTo>
                    <a:pt x="345" y="167"/>
                    <a:pt x="339" y="174"/>
                    <a:pt x="335" y="173"/>
                  </a:cubicBezTo>
                  <a:cubicBezTo>
                    <a:pt x="332" y="173"/>
                    <a:pt x="332" y="168"/>
                    <a:pt x="326" y="169"/>
                  </a:cubicBezTo>
                  <a:cubicBezTo>
                    <a:pt x="321" y="170"/>
                    <a:pt x="318" y="168"/>
                    <a:pt x="315" y="166"/>
                  </a:cubicBezTo>
                  <a:cubicBezTo>
                    <a:pt x="311" y="164"/>
                    <a:pt x="308" y="167"/>
                    <a:pt x="302" y="163"/>
                  </a:cubicBezTo>
                  <a:cubicBezTo>
                    <a:pt x="297" y="159"/>
                    <a:pt x="286" y="160"/>
                    <a:pt x="282" y="159"/>
                  </a:cubicBezTo>
                  <a:cubicBezTo>
                    <a:pt x="278" y="158"/>
                    <a:pt x="261" y="159"/>
                    <a:pt x="255" y="158"/>
                  </a:cubicBezTo>
                  <a:cubicBezTo>
                    <a:pt x="249" y="157"/>
                    <a:pt x="241" y="160"/>
                    <a:pt x="241" y="157"/>
                  </a:cubicBezTo>
                  <a:cubicBezTo>
                    <a:pt x="240" y="154"/>
                    <a:pt x="236" y="152"/>
                    <a:pt x="234" y="145"/>
                  </a:cubicBezTo>
                  <a:cubicBezTo>
                    <a:pt x="233" y="138"/>
                    <a:pt x="229" y="136"/>
                    <a:pt x="225" y="136"/>
                  </a:cubicBezTo>
                  <a:cubicBezTo>
                    <a:pt x="222" y="135"/>
                    <a:pt x="221" y="131"/>
                    <a:pt x="218" y="130"/>
                  </a:cubicBezTo>
                  <a:cubicBezTo>
                    <a:pt x="217" y="130"/>
                    <a:pt x="215" y="125"/>
                    <a:pt x="210" y="125"/>
                  </a:cubicBezTo>
                  <a:cubicBezTo>
                    <a:pt x="205" y="125"/>
                    <a:pt x="187" y="123"/>
                    <a:pt x="184" y="119"/>
                  </a:cubicBezTo>
                  <a:cubicBezTo>
                    <a:pt x="182" y="115"/>
                    <a:pt x="187" y="114"/>
                    <a:pt x="187" y="110"/>
                  </a:cubicBezTo>
                  <a:cubicBezTo>
                    <a:pt x="187" y="106"/>
                    <a:pt x="190" y="100"/>
                    <a:pt x="188" y="99"/>
                  </a:cubicBezTo>
                  <a:cubicBezTo>
                    <a:pt x="186" y="97"/>
                    <a:pt x="182" y="93"/>
                    <a:pt x="182" y="90"/>
                  </a:cubicBezTo>
                  <a:cubicBezTo>
                    <a:pt x="181" y="87"/>
                    <a:pt x="176" y="82"/>
                    <a:pt x="172" y="82"/>
                  </a:cubicBezTo>
                  <a:cubicBezTo>
                    <a:pt x="168" y="82"/>
                    <a:pt x="165" y="80"/>
                    <a:pt x="162" y="77"/>
                  </a:cubicBezTo>
                  <a:cubicBezTo>
                    <a:pt x="158" y="74"/>
                    <a:pt x="155" y="74"/>
                    <a:pt x="154" y="66"/>
                  </a:cubicBezTo>
                  <a:cubicBezTo>
                    <a:pt x="154" y="66"/>
                    <a:pt x="153" y="65"/>
                    <a:pt x="153" y="65"/>
                  </a:cubicBezTo>
                  <a:cubicBezTo>
                    <a:pt x="152" y="65"/>
                    <a:pt x="150" y="64"/>
                    <a:pt x="149" y="64"/>
                  </a:cubicBezTo>
                  <a:cubicBezTo>
                    <a:pt x="148" y="64"/>
                    <a:pt x="147" y="64"/>
                    <a:pt x="146" y="63"/>
                  </a:cubicBezTo>
                  <a:cubicBezTo>
                    <a:pt x="145" y="66"/>
                    <a:pt x="142" y="67"/>
                    <a:pt x="142" y="70"/>
                  </a:cubicBezTo>
                  <a:cubicBezTo>
                    <a:pt x="142" y="73"/>
                    <a:pt x="141" y="76"/>
                    <a:pt x="137" y="76"/>
                  </a:cubicBezTo>
                  <a:cubicBezTo>
                    <a:pt x="134" y="76"/>
                    <a:pt x="130" y="79"/>
                    <a:pt x="130" y="85"/>
                  </a:cubicBezTo>
                  <a:cubicBezTo>
                    <a:pt x="130" y="90"/>
                    <a:pt x="133" y="91"/>
                    <a:pt x="132" y="94"/>
                  </a:cubicBezTo>
                  <a:cubicBezTo>
                    <a:pt x="130" y="96"/>
                    <a:pt x="123" y="99"/>
                    <a:pt x="121" y="97"/>
                  </a:cubicBezTo>
                  <a:cubicBezTo>
                    <a:pt x="119" y="96"/>
                    <a:pt x="114" y="97"/>
                    <a:pt x="111" y="97"/>
                  </a:cubicBezTo>
                  <a:cubicBezTo>
                    <a:pt x="107" y="96"/>
                    <a:pt x="104" y="91"/>
                    <a:pt x="103" y="97"/>
                  </a:cubicBezTo>
                  <a:cubicBezTo>
                    <a:pt x="102" y="102"/>
                    <a:pt x="94" y="117"/>
                    <a:pt x="96" y="118"/>
                  </a:cubicBezTo>
                  <a:cubicBezTo>
                    <a:pt x="98" y="120"/>
                    <a:pt x="99" y="124"/>
                    <a:pt x="96" y="124"/>
                  </a:cubicBezTo>
                  <a:cubicBezTo>
                    <a:pt x="93" y="124"/>
                    <a:pt x="90" y="123"/>
                    <a:pt x="88" y="121"/>
                  </a:cubicBezTo>
                  <a:cubicBezTo>
                    <a:pt x="86" y="120"/>
                    <a:pt x="81" y="124"/>
                    <a:pt x="77" y="124"/>
                  </a:cubicBezTo>
                  <a:cubicBezTo>
                    <a:pt x="76" y="123"/>
                    <a:pt x="68" y="127"/>
                    <a:pt x="71" y="128"/>
                  </a:cubicBezTo>
                  <a:cubicBezTo>
                    <a:pt x="73" y="129"/>
                    <a:pt x="73" y="135"/>
                    <a:pt x="73" y="138"/>
                  </a:cubicBezTo>
                  <a:cubicBezTo>
                    <a:pt x="73" y="140"/>
                    <a:pt x="79" y="148"/>
                    <a:pt x="78" y="150"/>
                  </a:cubicBezTo>
                  <a:cubicBezTo>
                    <a:pt x="77" y="153"/>
                    <a:pt x="72" y="155"/>
                    <a:pt x="72" y="159"/>
                  </a:cubicBezTo>
                  <a:cubicBezTo>
                    <a:pt x="72" y="162"/>
                    <a:pt x="73" y="165"/>
                    <a:pt x="71" y="166"/>
                  </a:cubicBezTo>
                  <a:cubicBezTo>
                    <a:pt x="69" y="166"/>
                    <a:pt x="64" y="169"/>
                    <a:pt x="61" y="171"/>
                  </a:cubicBezTo>
                  <a:cubicBezTo>
                    <a:pt x="58" y="173"/>
                    <a:pt x="54" y="173"/>
                    <a:pt x="52" y="176"/>
                  </a:cubicBezTo>
                  <a:cubicBezTo>
                    <a:pt x="51" y="179"/>
                    <a:pt x="49" y="181"/>
                    <a:pt x="43" y="181"/>
                  </a:cubicBezTo>
                  <a:cubicBezTo>
                    <a:pt x="39" y="180"/>
                    <a:pt x="37" y="179"/>
                    <a:pt x="33" y="184"/>
                  </a:cubicBezTo>
                  <a:cubicBezTo>
                    <a:pt x="30" y="188"/>
                    <a:pt x="29" y="186"/>
                    <a:pt x="26" y="188"/>
                  </a:cubicBezTo>
                  <a:cubicBezTo>
                    <a:pt x="24" y="190"/>
                    <a:pt x="21" y="187"/>
                    <a:pt x="19" y="186"/>
                  </a:cubicBezTo>
                  <a:cubicBezTo>
                    <a:pt x="17" y="185"/>
                    <a:pt x="15" y="188"/>
                    <a:pt x="13" y="188"/>
                  </a:cubicBezTo>
                  <a:cubicBezTo>
                    <a:pt x="11" y="188"/>
                    <a:pt x="9" y="191"/>
                    <a:pt x="6" y="192"/>
                  </a:cubicBezTo>
                  <a:cubicBezTo>
                    <a:pt x="4" y="193"/>
                    <a:pt x="1" y="192"/>
                    <a:pt x="1" y="195"/>
                  </a:cubicBezTo>
                  <a:cubicBezTo>
                    <a:pt x="1" y="197"/>
                    <a:pt x="1" y="199"/>
                    <a:pt x="0" y="201"/>
                  </a:cubicBezTo>
                  <a:cubicBezTo>
                    <a:pt x="0" y="201"/>
                    <a:pt x="0" y="201"/>
                    <a:pt x="0" y="201"/>
                  </a:cubicBezTo>
                  <a:cubicBezTo>
                    <a:pt x="1" y="211"/>
                    <a:pt x="1" y="211"/>
                    <a:pt x="1" y="211"/>
                  </a:cubicBezTo>
                  <a:cubicBezTo>
                    <a:pt x="1" y="211"/>
                    <a:pt x="12" y="214"/>
                    <a:pt x="12" y="218"/>
                  </a:cubicBezTo>
                  <a:cubicBezTo>
                    <a:pt x="13" y="221"/>
                    <a:pt x="15" y="233"/>
                    <a:pt x="15" y="233"/>
                  </a:cubicBezTo>
                  <a:cubicBezTo>
                    <a:pt x="15" y="233"/>
                    <a:pt x="15" y="233"/>
                    <a:pt x="14" y="233"/>
                  </a:cubicBezTo>
                  <a:cubicBezTo>
                    <a:pt x="19" y="236"/>
                    <a:pt x="25" y="240"/>
                    <a:pt x="25" y="241"/>
                  </a:cubicBezTo>
                  <a:cubicBezTo>
                    <a:pt x="25" y="243"/>
                    <a:pt x="25" y="247"/>
                    <a:pt x="30" y="250"/>
                  </a:cubicBezTo>
                  <a:cubicBezTo>
                    <a:pt x="34" y="251"/>
                    <a:pt x="37" y="253"/>
                    <a:pt x="39" y="254"/>
                  </a:cubicBezTo>
                  <a:cubicBezTo>
                    <a:pt x="39" y="254"/>
                    <a:pt x="40" y="253"/>
                    <a:pt x="40" y="253"/>
                  </a:cubicBezTo>
                  <a:cubicBezTo>
                    <a:pt x="44" y="253"/>
                    <a:pt x="44" y="253"/>
                    <a:pt x="44" y="253"/>
                  </a:cubicBezTo>
                  <a:cubicBezTo>
                    <a:pt x="44" y="253"/>
                    <a:pt x="45" y="254"/>
                    <a:pt x="47" y="255"/>
                  </a:cubicBezTo>
                  <a:cubicBezTo>
                    <a:pt x="48" y="251"/>
                    <a:pt x="55" y="247"/>
                    <a:pt x="59" y="248"/>
                  </a:cubicBezTo>
                  <a:cubicBezTo>
                    <a:pt x="64" y="248"/>
                    <a:pt x="73" y="256"/>
                    <a:pt x="72" y="258"/>
                  </a:cubicBezTo>
                  <a:cubicBezTo>
                    <a:pt x="71" y="261"/>
                    <a:pt x="64" y="271"/>
                    <a:pt x="61" y="272"/>
                  </a:cubicBezTo>
                  <a:cubicBezTo>
                    <a:pt x="60" y="272"/>
                    <a:pt x="58" y="272"/>
                    <a:pt x="56" y="272"/>
                  </a:cubicBezTo>
                  <a:cubicBezTo>
                    <a:pt x="56" y="274"/>
                    <a:pt x="56" y="276"/>
                    <a:pt x="56" y="276"/>
                  </a:cubicBezTo>
                  <a:cubicBezTo>
                    <a:pt x="56" y="279"/>
                    <a:pt x="60" y="282"/>
                    <a:pt x="62" y="286"/>
                  </a:cubicBezTo>
                  <a:cubicBezTo>
                    <a:pt x="64" y="290"/>
                    <a:pt x="58" y="293"/>
                    <a:pt x="55" y="290"/>
                  </a:cubicBezTo>
                  <a:cubicBezTo>
                    <a:pt x="52" y="288"/>
                    <a:pt x="51" y="293"/>
                    <a:pt x="52" y="295"/>
                  </a:cubicBezTo>
                  <a:cubicBezTo>
                    <a:pt x="54" y="297"/>
                    <a:pt x="53" y="304"/>
                    <a:pt x="56" y="304"/>
                  </a:cubicBezTo>
                  <a:cubicBezTo>
                    <a:pt x="60" y="304"/>
                    <a:pt x="62" y="311"/>
                    <a:pt x="66" y="311"/>
                  </a:cubicBezTo>
                  <a:cubicBezTo>
                    <a:pt x="69" y="311"/>
                    <a:pt x="73" y="316"/>
                    <a:pt x="73" y="316"/>
                  </a:cubicBezTo>
                  <a:cubicBezTo>
                    <a:pt x="73" y="316"/>
                    <a:pt x="77" y="320"/>
                    <a:pt x="77" y="321"/>
                  </a:cubicBezTo>
                  <a:cubicBezTo>
                    <a:pt x="77" y="322"/>
                    <a:pt x="77" y="322"/>
                    <a:pt x="77" y="322"/>
                  </a:cubicBezTo>
                  <a:cubicBezTo>
                    <a:pt x="81" y="322"/>
                    <a:pt x="84" y="322"/>
                    <a:pt x="84" y="320"/>
                  </a:cubicBezTo>
                  <a:cubicBezTo>
                    <a:pt x="85" y="318"/>
                    <a:pt x="90" y="318"/>
                    <a:pt x="93" y="322"/>
                  </a:cubicBezTo>
                  <a:cubicBezTo>
                    <a:pt x="97" y="325"/>
                    <a:pt x="111" y="334"/>
                    <a:pt x="116" y="338"/>
                  </a:cubicBezTo>
                  <a:cubicBezTo>
                    <a:pt x="121" y="343"/>
                    <a:pt x="134" y="347"/>
                    <a:pt x="138" y="347"/>
                  </a:cubicBezTo>
                  <a:cubicBezTo>
                    <a:pt x="142" y="347"/>
                    <a:pt x="146" y="350"/>
                    <a:pt x="153" y="350"/>
                  </a:cubicBezTo>
                  <a:cubicBezTo>
                    <a:pt x="154" y="350"/>
                    <a:pt x="154" y="350"/>
                    <a:pt x="155" y="350"/>
                  </a:cubicBezTo>
                  <a:cubicBezTo>
                    <a:pt x="156" y="349"/>
                    <a:pt x="158" y="349"/>
                    <a:pt x="159" y="347"/>
                  </a:cubicBezTo>
                  <a:cubicBezTo>
                    <a:pt x="161" y="345"/>
                    <a:pt x="163" y="349"/>
                    <a:pt x="162" y="353"/>
                  </a:cubicBezTo>
                  <a:cubicBezTo>
                    <a:pt x="162" y="355"/>
                    <a:pt x="162" y="356"/>
                    <a:pt x="163" y="358"/>
                  </a:cubicBezTo>
                  <a:cubicBezTo>
                    <a:pt x="164" y="357"/>
                    <a:pt x="165" y="355"/>
                    <a:pt x="166" y="353"/>
                  </a:cubicBezTo>
                  <a:cubicBezTo>
                    <a:pt x="168" y="348"/>
                    <a:pt x="171" y="348"/>
                    <a:pt x="174" y="346"/>
                  </a:cubicBezTo>
                  <a:cubicBezTo>
                    <a:pt x="176" y="344"/>
                    <a:pt x="178" y="345"/>
                    <a:pt x="183" y="348"/>
                  </a:cubicBezTo>
                  <a:cubicBezTo>
                    <a:pt x="187" y="350"/>
                    <a:pt x="189" y="345"/>
                    <a:pt x="196" y="351"/>
                  </a:cubicBezTo>
                  <a:cubicBezTo>
                    <a:pt x="197" y="351"/>
                    <a:pt x="199" y="350"/>
                    <a:pt x="200" y="350"/>
                  </a:cubicBezTo>
                  <a:cubicBezTo>
                    <a:pt x="201" y="350"/>
                    <a:pt x="203" y="347"/>
                    <a:pt x="205" y="345"/>
                  </a:cubicBezTo>
                  <a:cubicBezTo>
                    <a:pt x="207" y="343"/>
                    <a:pt x="207" y="340"/>
                    <a:pt x="210" y="341"/>
                  </a:cubicBezTo>
                  <a:cubicBezTo>
                    <a:pt x="212" y="341"/>
                    <a:pt x="214" y="337"/>
                    <a:pt x="219" y="334"/>
                  </a:cubicBezTo>
                  <a:cubicBezTo>
                    <a:pt x="225" y="331"/>
                    <a:pt x="230" y="336"/>
                    <a:pt x="233" y="334"/>
                  </a:cubicBezTo>
                  <a:cubicBezTo>
                    <a:pt x="235" y="332"/>
                    <a:pt x="239" y="331"/>
                    <a:pt x="239" y="333"/>
                  </a:cubicBezTo>
                  <a:cubicBezTo>
                    <a:pt x="239" y="335"/>
                    <a:pt x="242" y="338"/>
                    <a:pt x="243" y="341"/>
                  </a:cubicBezTo>
                  <a:cubicBezTo>
                    <a:pt x="244" y="343"/>
                    <a:pt x="248" y="344"/>
                    <a:pt x="249" y="344"/>
                  </a:cubicBezTo>
                  <a:cubicBezTo>
                    <a:pt x="250" y="344"/>
                    <a:pt x="251" y="343"/>
                    <a:pt x="251" y="343"/>
                  </a:cubicBezTo>
                  <a:cubicBezTo>
                    <a:pt x="254" y="341"/>
                    <a:pt x="259" y="343"/>
                    <a:pt x="259" y="346"/>
                  </a:cubicBezTo>
                  <a:cubicBezTo>
                    <a:pt x="259" y="349"/>
                    <a:pt x="259" y="352"/>
                    <a:pt x="261" y="352"/>
                  </a:cubicBezTo>
                  <a:cubicBezTo>
                    <a:pt x="264" y="352"/>
                    <a:pt x="266" y="352"/>
                    <a:pt x="266" y="358"/>
                  </a:cubicBezTo>
                  <a:cubicBezTo>
                    <a:pt x="266" y="363"/>
                    <a:pt x="268" y="370"/>
                    <a:pt x="263" y="374"/>
                  </a:cubicBezTo>
                  <a:cubicBezTo>
                    <a:pt x="258" y="379"/>
                    <a:pt x="253" y="388"/>
                    <a:pt x="254" y="390"/>
                  </a:cubicBezTo>
                  <a:cubicBezTo>
                    <a:pt x="255" y="393"/>
                    <a:pt x="252" y="397"/>
                    <a:pt x="256" y="396"/>
                  </a:cubicBezTo>
                  <a:cubicBezTo>
                    <a:pt x="259" y="394"/>
                    <a:pt x="267" y="396"/>
                    <a:pt x="266" y="398"/>
                  </a:cubicBezTo>
                  <a:cubicBezTo>
                    <a:pt x="265" y="400"/>
                    <a:pt x="266" y="407"/>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30"/>
                    <a:pt x="298" y="430"/>
                  </a:cubicBezTo>
                  <a:cubicBezTo>
                    <a:pt x="301" y="431"/>
                    <a:pt x="300" y="423"/>
                    <a:pt x="298" y="422"/>
                  </a:cubicBezTo>
                  <a:cubicBezTo>
                    <a:pt x="297" y="420"/>
                    <a:pt x="299" y="414"/>
                    <a:pt x="300" y="416"/>
                  </a:cubicBezTo>
                  <a:cubicBezTo>
                    <a:pt x="301" y="417"/>
                    <a:pt x="305" y="416"/>
                    <a:pt x="308" y="413"/>
                  </a:cubicBezTo>
                  <a:cubicBezTo>
                    <a:pt x="310" y="410"/>
                    <a:pt x="314" y="415"/>
                    <a:pt x="316" y="412"/>
                  </a:cubicBezTo>
                  <a:cubicBezTo>
                    <a:pt x="318" y="409"/>
                    <a:pt x="322" y="414"/>
                    <a:pt x="326" y="412"/>
                  </a:cubicBezTo>
                  <a:cubicBezTo>
                    <a:pt x="330" y="410"/>
                    <a:pt x="332" y="414"/>
                    <a:pt x="333" y="411"/>
                  </a:cubicBezTo>
                  <a:cubicBezTo>
                    <a:pt x="335" y="408"/>
                    <a:pt x="341" y="404"/>
                    <a:pt x="342" y="405"/>
                  </a:cubicBezTo>
                  <a:cubicBezTo>
                    <a:pt x="344" y="406"/>
                    <a:pt x="344" y="409"/>
                    <a:pt x="352" y="410"/>
                  </a:cubicBezTo>
                  <a:cubicBezTo>
                    <a:pt x="359" y="411"/>
                    <a:pt x="355" y="414"/>
                    <a:pt x="355" y="417"/>
                  </a:cubicBezTo>
                  <a:cubicBezTo>
                    <a:pt x="355" y="419"/>
                    <a:pt x="363" y="425"/>
                    <a:pt x="366" y="425"/>
                  </a:cubicBezTo>
                  <a:cubicBezTo>
                    <a:pt x="366" y="425"/>
                    <a:pt x="367" y="426"/>
                    <a:pt x="368" y="427"/>
                  </a:cubicBezTo>
                  <a:cubicBezTo>
                    <a:pt x="370" y="426"/>
                    <a:pt x="374" y="428"/>
                    <a:pt x="375" y="425"/>
                  </a:cubicBezTo>
                  <a:cubicBezTo>
                    <a:pt x="376" y="422"/>
                    <a:pt x="380" y="423"/>
                    <a:pt x="381" y="425"/>
                  </a:cubicBezTo>
                  <a:cubicBezTo>
                    <a:pt x="383" y="428"/>
                    <a:pt x="384" y="428"/>
                    <a:pt x="388" y="425"/>
                  </a:cubicBezTo>
                  <a:cubicBezTo>
                    <a:pt x="391" y="422"/>
                    <a:pt x="393" y="428"/>
                    <a:pt x="391" y="430"/>
                  </a:cubicBezTo>
                  <a:cubicBezTo>
                    <a:pt x="389" y="432"/>
                    <a:pt x="390" y="437"/>
                    <a:pt x="393" y="440"/>
                  </a:cubicBezTo>
                  <a:cubicBezTo>
                    <a:pt x="396" y="443"/>
                    <a:pt x="397" y="438"/>
                    <a:pt x="396" y="435"/>
                  </a:cubicBezTo>
                  <a:cubicBezTo>
                    <a:pt x="396" y="432"/>
                    <a:pt x="402" y="429"/>
                    <a:pt x="412" y="426"/>
                  </a:cubicBezTo>
                  <a:cubicBezTo>
                    <a:pt x="423" y="422"/>
                    <a:pt x="434" y="414"/>
                    <a:pt x="434" y="413"/>
                  </a:cubicBezTo>
                  <a:cubicBezTo>
                    <a:pt x="434" y="411"/>
                    <a:pt x="442" y="416"/>
                    <a:pt x="445" y="413"/>
                  </a:cubicBezTo>
                  <a:cubicBezTo>
                    <a:pt x="449" y="410"/>
                    <a:pt x="461" y="410"/>
                    <a:pt x="465" y="410"/>
                  </a:cubicBezTo>
                  <a:cubicBezTo>
                    <a:pt x="468" y="410"/>
                    <a:pt x="468" y="407"/>
                    <a:pt x="471" y="404"/>
                  </a:cubicBezTo>
                  <a:cubicBezTo>
                    <a:pt x="475" y="401"/>
                    <a:pt x="474" y="400"/>
                    <a:pt x="478" y="399"/>
                  </a:cubicBezTo>
                  <a:cubicBezTo>
                    <a:pt x="482" y="398"/>
                    <a:pt x="484" y="394"/>
                    <a:pt x="484" y="392"/>
                  </a:cubicBezTo>
                  <a:cubicBezTo>
                    <a:pt x="484" y="390"/>
                    <a:pt x="492" y="389"/>
                    <a:pt x="492" y="387"/>
                  </a:cubicBezTo>
                  <a:cubicBezTo>
                    <a:pt x="492" y="385"/>
                    <a:pt x="498" y="384"/>
                    <a:pt x="498" y="382"/>
                  </a:cubicBezTo>
                  <a:cubicBezTo>
                    <a:pt x="498" y="379"/>
                    <a:pt x="501" y="379"/>
                    <a:pt x="503" y="377"/>
                  </a:cubicBezTo>
                  <a:cubicBezTo>
                    <a:pt x="504" y="375"/>
                    <a:pt x="501" y="370"/>
                    <a:pt x="504" y="369"/>
                  </a:cubicBezTo>
                  <a:cubicBezTo>
                    <a:pt x="507" y="368"/>
                    <a:pt x="503" y="365"/>
                    <a:pt x="503" y="363"/>
                  </a:cubicBezTo>
                  <a:cubicBezTo>
                    <a:pt x="502" y="362"/>
                    <a:pt x="508" y="361"/>
                    <a:pt x="510" y="360"/>
                  </a:cubicBezTo>
                  <a:cubicBezTo>
                    <a:pt x="513" y="358"/>
                    <a:pt x="515" y="355"/>
                    <a:pt x="516" y="352"/>
                  </a:cubicBezTo>
                  <a:cubicBezTo>
                    <a:pt x="516" y="349"/>
                    <a:pt x="521" y="346"/>
                    <a:pt x="523" y="345"/>
                  </a:cubicBezTo>
                  <a:cubicBezTo>
                    <a:pt x="525" y="344"/>
                    <a:pt x="526" y="340"/>
                    <a:pt x="525" y="336"/>
                  </a:cubicBezTo>
                  <a:cubicBezTo>
                    <a:pt x="525" y="332"/>
                    <a:pt x="529" y="333"/>
                    <a:pt x="527" y="331"/>
                  </a:cubicBezTo>
                  <a:cubicBezTo>
                    <a:pt x="525" y="330"/>
                    <a:pt x="528" y="326"/>
                    <a:pt x="532" y="325"/>
                  </a:cubicBezTo>
                  <a:cubicBezTo>
                    <a:pt x="536" y="323"/>
                    <a:pt x="529" y="322"/>
                    <a:pt x="527" y="323"/>
                  </a:cubicBezTo>
                  <a:cubicBezTo>
                    <a:pt x="525" y="325"/>
                    <a:pt x="523" y="318"/>
                    <a:pt x="521" y="321"/>
                  </a:cubicBezTo>
                  <a:cubicBezTo>
                    <a:pt x="519" y="323"/>
                    <a:pt x="513" y="319"/>
                    <a:pt x="517" y="319"/>
                  </a:cubicBezTo>
                  <a:cubicBezTo>
                    <a:pt x="520" y="318"/>
                    <a:pt x="526" y="314"/>
                    <a:pt x="529" y="313"/>
                  </a:cubicBezTo>
                  <a:cubicBezTo>
                    <a:pt x="531" y="312"/>
                    <a:pt x="525" y="306"/>
                    <a:pt x="522" y="307"/>
                  </a:cubicBezTo>
                  <a:cubicBezTo>
                    <a:pt x="519" y="307"/>
                    <a:pt x="515" y="299"/>
                    <a:pt x="512" y="299"/>
                  </a:cubicBezTo>
                  <a:cubicBezTo>
                    <a:pt x="508" y="299"/>
                    <a:pt x="514" y="297"/>
                    <a:pt x="518" y="299"/>
                  </a:cubicBezTo>
                  <a:cubicBezTo>
                    <a:pt x="522" y="301"/>
                    <a:pt x="526" y="303"/>
                    <a:pt x="528" y="301"/>
                  </a:cubicBezTo>
                  <a:cubicBezTo>
                    <a:pt x="530" y="299"/>
                    <a:pt x="522" y="293"/>
                    <a:pt x="519" y="290"/>
                  </a:cubicBezTo>
                  <a:cubicBezTo>
                    <a:pt x="516" y="288"/>
                    <a:pt x="518" y="285"/>
                    <a:pt x="517" y="283"/>
                  </a:cubicBezTo>
                  <a:cubicBezTo>
                    <a:pt x="515" y="282"/>
                    <a:pt x="511" y="274"/>
                    <a:pt x="509" y="270"/>
                  </a:cubicBezTo>
                  <a:cubicBezTo>
                    <a:pt x="508" y="266"/>
                    <a:pt x="501" y="265"/>
                    <a:pt x="499" y="263"/>
                  </a:cubicBezTo>
                  <a:cubicBezTo>
                    <a:pt x="498" y="260"/>
                    <a:pt x="500" y="254"/>
                    <a:pt x="505" y="252"/>
                  </a:cubicBezTo>
                  <a:cubicBezTo>
                    <a:pt x="510" y="250"/>
                    <a:pt x="508" y="246"/>
                    <a:pt x="510" y="246"/>
                  </a:cubicBezTo>
                  <a:cubicBezTo>
                    <a:pt x="512" y="247"/>
                    <a:pt x="514" y="246"/>
                    <a:pt x="516" y="242"/>
                  </a:cubicBezTo>
                  <a:cubicBezTo>
                    <a:pt x="518" y="238"/>
                    <a:pt x="521" y="240"/>
                    <a:pt x="523" y="238"/>
                  </a:cubicBezTo>
                  <a:cubicBezTo>
                    <a:pt x="525" y="236"/>
                    <a:pt x="533" y="237"/>
                    <a:pt x="536" y="235"/>
                  </a:cubicBezTo>
                  <a:cubicBezTo>
                    <a:pt x="539" y="233"/>
                    <a:pt x="533" y="226"/>
                    <a:pt x="529" y="227"/>
                  </a:cubicBezTo>
                  <a:cubicBezTo>
                    <a:pt x="526" y="228"/>
                    <a:pt x="521" y="227"/>
                    <a:pt x="518" y="223"/>
                  </a:cubicBezTo>
                  <a:cubicBezTo>
                    <a:pt x="516" y="219"/>
                    <a:pt x="509" y="230"/>
                    <a:pt x="503" y="233"/>
                  </a:cubicBezTo>
                  <a:cubicBezTo>
                    <a:pt x="498" y="235"/>
                    <a:pt x="495" y="228"/>
                    <a:pt x="496" y="224"/>
                  </a:cubicBezTo>
                  <a:cubicBezTo>
                    <a:pt x="498" y="219"/>
                    <a:pt x="492" y="219"/>
                    <a:pt x="485" y="220"/>
                  </a:cubicBezTo>
                  <a:cubicBezTo>
                    <a:pt x="477" y="220"/>
                    <a:pt x="480" y="206"/>
                    <a:pt x="485" y="206"/>
                  </a:cubicBezTo>
                  <a:cubicBezTo>
                    <a:pt x="489" y="205"/>
                    <a:pt x="496" y="210"/>
                    <a:pt x="499" y="202"/>
                  </a:cubicBezTo>
                  <a:cubicBezTo>
                    <a:pt x="501" y="193"/>
                    <a:pt x="505" y="200"/>
                    <a:pt x="512" y="192"/>
                  </a:cubicBezTo>
                  <a:cubicBezTo>
                    <a:pt x="518" y="185"/>
                    <a:pt x="525" y="181"/>
                    <a:pt x="531" y="185"/>
                  </a:cubicBezTo>
                  <a:cubicBezTo>
                    <a:pt x="536" y="189"/>
                    <a:pt x="525" y="196"/>
                    <a:pt x="523" y="200"/>
                  </a:cubicBezTo>
                  <a:cubicBezTo>
                    <a:pt x="521" y="204"/>
                    <a:pt x="525" y="206"/>
                    <a:pt x="522" y="209"/>
                  </a:cubicBezTo>
                  <a:cubicBezTo>
                    <a:pt x="518" y="212"/>
                    <a:pt x="523" y="213"/>
                    <a:pt x="529" y="209"/>
                  </a:cubicBezTo>
                  <a:cubicBezTo>
                    <a:pt x="536" y="205"/>
                    <a:pt x="544" y="200"/>
                    <a:pt x="550" y="197"/>
                  </a:cubicBezTo>
                  <a:cubicBezTo>
                    <a:pt x="552" y="196"/>
                    <a:pt x="554" y="196"/>
                    <a:pt x="556" y="196"/>
                  </a:cubicBezTo>
                  <a:cubicBezTo>
                    <a:pt x="557" y="194"/>
                    <a:pt x="558" y="192"/>
                    <a:pt x="559" y="191"/>
                  </a:cubicBezTo>
                  <a:cubicBezTo>
                    <a:pt x="563" y="189"/>
                    <a:pt x="578" y="183"/>
                    <a:pt x="580" y="180"/>
                  </a:cubicBezTo>
                  <a:cubicBezTo>
                    <a:pt x="582" y="177"/>
                    <a:pt x="584" y="172"/>
                    <a:pt x="587" y="172"/>
                  </a:cubicBezTo>
                  <a:cubicBezTo>
                    <a:pt x="590" y="172"/>
                    <a:pt x="590" y="175"/>
                    <a:pt x="594" y="175"/>
                  </a:cubicBezTo>
                  <a:cubicBezTo>
                    <a:pt x="599" y="175"/>
                    <a:pt x="604" y="176"/>
                    <a:pt x="602" y="173"/>
                  </a:cubicBezTo>
                  <a:cubicBezTo>
                    <a:pt x="599" y="169"/>
                    <a:pt x="601" y="169"/>
                    <a:pt x="606" y="168"/>
                  </a:cubicBezTo>
                  <a:cubicBezTo>
                    <a:pt x="611" y="167"/>
                    <a:pt x="610" y="162"/>
                    <a:pt x="614" y="162"/>
                  </a:cubicBezTo>
                  <a:cubicBezTo>
                    <a:pt x="618" y="162"/>
                    <a:pt x="617" y="154"/>
                    <a:pt x="621" y="154"/>
                  </a:cubicBezTo>
                  <a:cubicBezTo>
                    <a:pt x="624" y="154"/>
                    <a:pt x="626" y="159"/>
                    <a:pt x="630" y="157"/>
                  </a:cubicBezTo>
                  <a:cubicBezTo>
                    <a:pt x="631" y="157"/>
                    <a:pt x="632" y="157"/>
                    <a:pt x="633" y="158"/>
                  </a:cubicBezTo>
                  <a:cubicBezTo>
                    <a:pt x="634" y="157"/>
                    <a:pt x="635" y="156"/>
                    <a:pt x="636" y="156"/>
                  </a:cubicBezTo>
                  <a:cubicBezTo>
                    <a:pt x="635" y="151"/>
                    <a:pt x="636" y="147"/>
                    <a:pt x="635" y="145"/>
                  </a:cubicBezTo>
                  <a:cubicBezTo>
                    <a:pt x="633" y="141"/>
                    <a:pt x="635" y="138"/>
                    <a:pt x="634" y="136"/>
                  </a:cubicBezTo>
                  <a:cubicBezTo>
                    <a:pt x="634" y="133"/>
                    <a:pt x="633" y="128"/>
                    <a:pt x="636" y="128"/>
                  </a:cubicBezTo>
                  <a:cubicBezTo>
                    <a:pt x="639" y="128"/>
                    <a:pt x="642" y="121"/>
                    <a:pt x="645" y="123"/>
                  </a:cubicBezTo>
                  <a:cubicBezTo>
                    <a:pt x="649" y="126"/>
                    <a:pt x="655" y="126"/>
                    <a:pt x="655" y="123"/>
                  </a:cubicBezTo>
                  <a:cubicBezTo>
                    <a:pt x="655" y="120"/>
                    <a:pt x="660" y="120"/>
                    <a:pt x="661" y="116"/>
                  </a:cubicBezTo>
                  <a:cubicBezTo>
                    <a:pt x="661" y="112"/>
                    <a:pt x="666" y="111"/>
                    <a:pt x="667" y="107"/>
                  </a:cubicBezTo>
                  <a:cubicBezTo>
                    <a:pt x="668" y="104"/>
                    <a:pt x="670" y="95"/>
                    <a:pt x="673" y="93"/>
                  </a:cubicBezTo>
                  <a:cubicBezTo>
                    <a:pt x="677" y="91"/>
                    <a:pt x="673" y="90"/>
                    <a:pt x="673" y="84"/>
                  </a:cubicBezTo>
                  <a:close/>
                  <a:moveTo>
                    <a:pt x="510" y="399"/>
                  </a:moveTo>
                  <a:cubicBezTo>
                    <a:pt x="506" y="413"/>
                    <a:pt x="515" y="419"/>
                    <a:pt x="516" y="419"/>
                  </a:cubicBezTo>
                  <a:cubicBezTo>
                    <a:pt x="519" y="416"/>
                    <a:pt x="533" y="388"/>
                    <a:pt x="530" y="384"/>
                  </a:cubicBezTo>
                  <a:cubicBezTo>
                    <a:pt x="527" y="380"/>
                    <a:pt x="513" y="386"/>
                    <a:pt x="510" y="399"/>
                  </a:cubicBezTo>
                  <a:close/>
                  <a:moveTo>
                    <a:pt x="391" y="445"/>
                  </a:moveTo>
                  <a:cubicBezTo>
                    <a:pt x="386" y="445"/>
                    <a:pt x="375" y="451"/>
                    <a:pt x="380" y="460"/>
                  </a:cubicBezTo>
                  <a:cubicBezTo>
                    <a:pt x="384" y="469"/>
                    <a:pt x="398" y="463"/>
                    <a:pt x="399" y="459"/>
                  </a:cubicBezTo>
                  <a:cubicBezTo>
                    <a:pt x="399" y="455"/>
                    <a:pt x="406" y="449"/>
                    <a:pt x="405" y="446"/>
                  </a:cubicBezTo>
                  <a:cubicBezTo>
                    <a:pt x="404" y="443"/>
                    <a:pt x="395" y="445"/>
                    <a:pt x="391" y="44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2" name="Freeform 149">
              <a:extLst>
                <a:ext uri="{FF2B5EF4-FFF2-40B4-BE49-F238E27FC236}">
                  <a16:creationId xmlns="" xmlns:a16="http://schemas.microsoft.com/office/drawing/2014/main" id="{46BEC6D4-BB60-4056-883A-015D8237AFCC}"/>
                </a:ext>
              </a:extLst>
            </p:cNvPr>
            <p:cNvSpPr>
              <a:spLocks noEditPoints="1"/>
            </p:cNvSpPr>
            <p:nvPr/>
          </p:nvSpPr>
          <p:spPr bwMode="auto">
            <a:xfrm>
              <a:off x="7004050" y="2786063"/>
              <a:ext cx="230188" cy="322263"/>
            </a:xfrm>
            <a:custGeom>
              <a:avLst/>
              <a:gdLst>
                <a:gd name="T0" fmla="*/ 58 w 109"/>
                <a:gd name="T1" fmla="*/ 58 h 152"/>
                <a:gd name="T2" fmla="*/ 72 w 109"/>
                <a:gd name="T3" fmla="*/ 68 h 152"/>
                <a:gd name="T4" fmla="*/ 75 w 109"/>
                <a:gd name="T5" fmla="*/ 78 h 152"/>
                <a:gd name="T6" fmla="*/ 80 w 109"/>
                <a:gd name="T7" fmla="*/ 83 h 152"/>
                <a:gd name="T8" fmla="*/ 85 w 109"/>
                <a:gd name="T9" fmla="*/ 97 h 152"/>
                <a:gd name="T10" fmla="*/ 89 w 109"/>
                <a:gd name="T11" fmla="*/ 94 h 152"/>
                <a:gd name="T12" fmla="*/ 94 w 109"/>
                <a:gd name="T13" fmla="*/ 88 h 152"/>
                <a:gd name="T14" fmla="*/ 91 w 109"/>
                <a:gd name="T15" fmla="*/ 74 h 152"/>
                <a:gd name="T16" fmla="*/ 78 w 109"/>
                <a:gd name="T17" fmla="*/ 65 h 152"/>
                <a:gd name="T18" fmla="*/ 71 w 109"/>
                <a:gd name="T19" fmla="*/ 55 h 152"/>
                <a:gd name="T20" fmla="*/ 55 w 109"/>
                <a:gd name="T21" fmla="*/ 52 h 152"/>
                <a:gd name="T22" fmla="*/ 49 w 109"/>
                <a:gd name="T23" fmla="*/ 42 h 152"/>
                <a:gd name="T24" fmla="*/ 57 w 109"/>
                <a:gd name="T25" fmla="*/ 26 h 152"/>
                <a:gd name="T26" fmla="*/ 56 w 109"/>
                <a:gd name="T27" fmla="*/ 8 h 152"/>
                <a:gd name="T28" fmla="*/ 54 w 109"/>
                <a:gd name="T29" fmla="*/ 4 h 152"/>
                <a:gd name="T30" fmla="*/ 38 w 109"/>
                <a:gd name="T31" fmla="*/ 2 h 152"/>
                <a:gd name="T32" fmla="*/ 36 w 109"/>
                <a:gd name="T33" fmla="*/ 29 h 152"/>
                <a:gd name="T34" fmla="*/ 30 w 109"/>
                <a:gd name="T35" fmla="*/ 27 h 152"/>
                <a:gd name="T36" fmla="*/ 33 w 109"/>
                <a:gd name="T37" fmla="*/ 43 h 152"/>
                <a:gd name="T38" fmla="*/ 36 w 109"/>
                <a:gd name="T39" fmla="*/ 51 h 152"/>
                <a:gd name="T40" fmla="*/ 48 w 109"/>
                <a:gd name="T41" fmla="*/ 55 h 152"/>
                <a:gd name="T42" fmla="*/ 58 w 109"/>
                <a:gd name="T43" fmla="*/ 58 h 152"/>
                <a:gd name="T44" fmla="*/ 37 w 109"/>
                <a:gd name="T45" fmla="*/ 61 h 152"/>
                <a:gd name="T46" fmla="*/ 47 w 109"/>
                <a:gd name="T47" fmla="*/ 73 h 152"/>
                <a:gd name="T48" fmla="*/ 37 w 109"/>
                <a:gd name="T49" fmla="*/ 61 h 152"/>
                <a:gd name="T50" fmla="*/ 55 w 109"/>
                <a:gd name="T51" fmla="*/ 94 h 152"/>
                <a:gd name="T52" fmla="*/ 61 w 109"/>
                <a:gd name="T53" fmla="*/ 90 h 152"/>
                <a:gd name="T54" fmla="*/ 62 w 109"/>
                <a:gd name="T55" fmla="*/ 99 h 152"/>
                <a:gd name="T56" fmla="*/ 64 w 109"/>
                <a:gd name="T57" fmla="*/ 112 h 152"/>
                <a:gd name="T58" fmla="*/ 76 w 109"/>
                <a:gd name="T59" fmla="*/ 94 h 152"/>
                <a:gd name="T60" fmla="*/ 72 w 109"/>
                <a:gd name="T61" fmla="*/ 92 h 152"/>
                <a:gd name="T62" fmla="*/ 55 w 109"/>
                <a:gd name="T63" fmla="*/ 78 h 152"/>
                <a:gd name="T64" fmla="*/ 55 w 109"/>
                <a:gd name="T65" fmla="*/ 94 h 152"/>
                <a:gd name="T66" fmla="*/ 16 w 109"/>
                <a:gd name="T67" fmla="*/ 100 h 152"/>
                <a:gd name="T68" fmla="*/ 2 w 109"/>
                <a:gd name="T69" fmla="*/ 119 h 152"/>
                <a:gd name="T70" fmla="*/ 22 w 109"/>
                <a:gd name="T71" fmla="*/ 100 h 152"/>
                <a:gd name="T72" fmla="*/ 25 w 109"/>
                <a:gd name="T73" fmla="*/ 88 h 152"/>
                <a:gd name="T74" fmla="*/ 16 w 109"/>
                <a:gd name="T75" fmla="*/ 100 h 152"/>
                <a:gd name="T76" fmla="*/ 75 w 109"/>
                <a:gd name="T77" fmla="*/ 107 h 152"/>
                <a:gd name="T78" fmla="*/ 84 w 109"/>
                <a:gd name="T79" fmla="*/ 101 h 152"/>
                <a:gd name="T80" fmla="*/ 75 w 109"/>
                <a:gd name="T81" fmla="*/ 107 h 152"/>
                <a:gd name="T82" fmla="*/ 105 w 109"/>
                <a:gd name="T83" fmla="*/ 133 h 152"/>
                <a:gd name="T84" fmla="*/ 103 w 109"/>
                <a:gd name="T85" fmla="*/ 108 h 152"/>
                <a:gd name="T86" fmla="*/ 95 w 109"/>
                <a:gd name="T87" fmla="*/ 107 h 152"/>
                <a:gd name="T88" fmla="*/ 88 w 109"/>
                <a:gd name="T89" fmla="*/ 113 h 152"/>
                <a:gd name="T90" fmla="*/ 82 w 109"/>
                <a:gd name="T91" fmla="*/ 118 h 152"/>
                <a:gd name="T92" fmla="*/ 72 w 109"/>
                <a:gd name="T93" fmla="*/ 116 h 152"/>
                <a:gd name="T94" fmla="*/ 59 w 109"/>
                <a:gd name="T95" fmla="*/ 123 h 152"/>
                <a:gd name="T96" fmla="*/ 54 w 109"/>
                <a:gd name="T97" fmla="*/ 135 h 152"/>
                <a:gd name="T98" fmla="*/ 64 w 109"/>
                <a:gd name="T99" fmla="*/ 130 h 152"/>
                <a:gd name="T100" fmla="*/ 73 w 109"/>
                <a:gd name="T101" fmla="*/ 127 h 152"/>
                <a:gd name="T102" fmla="*/ 82 w 109"/>
                <a:gd name="T103" fmla="*/ 146 h 152"/>
                <a:gd name="T104" fmla="*/ 94 w 109"/>
                <a:gd name="T105" fmla="*/ 152 h 152"/>
                <a:gd name="T106" fmla="*/ 93 w 109"/>
                <a:gd name="T107" fmla="*/ 138 h 152"/>
                <a:gd name="T108" fmla="*/ 105 w 109"/>
                <a:gd name="T109"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52">
                  <a:moveTo>
                    <a:pt x="58" y="58"/>
                  </a:moveTo>
                  <a:cubicBezTo>
                    <a:pt x="64" y="57"/>
                    <a:pt x="73" y="65"/>
                    <a:pt x="72" y="68"/>
                  </a:cubicBezTo>
                  <a:cubicBezTo>
                    <a:pt x="70" y="71"/>
                    <a:pt x="72" y="81"/>
                    <a:pt x="75" y="78"/>
                  </a:cubicBezTo>
                  <a:cubicBezTo>
                    <a:pt x="78" y="76"/>
                    <a:pt x="83" y="79"/>
                    <a:pt x="80" y="83"/>
                  </a:cubicBezTo>
                  <a:cubicBezTo>
                    <a:pt x="77" y="88"/>
                    <a:pt x="84" y="92"/>
                    <a:pt x="85" y="97"/>
                  </a:cubicBezTo>
                  <a:cubicBezTo>
                    <a:pt x="86" y="103"/>
                    <a:pt x="90" y="98"/>
                    <a:pt x="89" y="94"/>
                  </a:cubicBezTo>
                  <a:cubicBezTo>
                    <a:pt x="88" y="90"/>
                    <a:pt x="90" y="91"/>
                    <a:pt x="94" y="88"/>
                  </a:cubicBezTo>
                  <a:cubicBezTo>
                    <a:pt x="98" y="85"/>
                    <a:pt x="94" y="80"/>
                    <a:pt x="91" y="74"/>
                  </a:cubicBezTo>
                  <a:cubicBezTo>
                    <a:pt x="88" y="68"/>
                    <a:pt x="78" y="70"/>
                    <a:pt x="78" y="65"/>
                  </a:cubicBezTo>
                  <a:cubicBezTo>
                    <a:pt x="78" y="60"/>
                    <a:pt x="71" y="58"/>
                    <a:pt x="71" y="55"/>
                  </a:cubicBezTo>
                  <a:cubicBezTo>
                    <a:pt x="70" y="52"/>
                    <a:pt x="61" y="49"/>
                    <a:pt x="55" y="52"/>
                  </a:cubicBezTo>
                  <a:cubicBezTo>
                    <a:pt x="49" y="56"/>
                    <a:pt x="53" y="46"/>
                    <a:pt x="49" y="42"/>
                  </a:cubicBezTo>
                  <a:cubicBezTo>
                    <a:pt x="45" y="38"/>
                    <a:pt x="52" y="31"/>
                    <a:pt x="57" y="26"/>
                  </a:cubicBezTo>
                  <a:cubicBezTo>
                    <a:pt x="62" y="21"/>
                    <a:pt x="56" y="12"/>
                    <a:pt x="56" y="8"/>
                  </a:cubicBezTo>
                  <a:cubicBezTo>
                    <a:pt x="57" y="4"/>
                    <a:pt x="57" y="2"/>
                    <a:pt x="54" y="4"/>
                  </a:cubicBezTo>
                  <a:cubicBezTo>
                    <a:pt x="52" y="5"/>
                    <a:pt x="42" y="0"/>
                    <a:pt x="38" y="2"/>
                  </a:cubicBezTo>
                  <a:cubicBezTo>
                    <a:pt x="34" y="5"/>
                    <a:pt x="38" y="27"/>
                    <a:pt x="36" y="29"/>
                  </a:cubicBezTo>
                  <a:cubicBezTo>
                    <a:pt x="34" y="30"/>
                    <a:pt x="31" y="25"/>
                    <a:pt x="30" y="27"/>
                  </a:cubicBezTo>
                  <a:cubicBezTo>
                    <a:pt x="29" y="30"/>
                    <a:pt x="31" y="43"/>
                    <a:pt x="33" y="43"/>
                  </a:cubicBezTo>
                  <a:cubicBezTo>
                    <a:pt x="36" y="43"/>
                    <a:pt x="38" y="46"/>
                    <a:pt x="36" y="51"/>
                  </a:cubicBezTo>
                  <a:cubicBezTo>
                    <a:pt x="35" y="57"/>
                    <a:pt x="41" y="57"/>
                    <a:pt x="48" y="55"/>
                  </a:cubicBezTo>
                  <a:cubicBezTo>
                    <a:pt x="54" y="53"/>
                    <a:pt x="52" y="59"/>
                    <a:pt x="58" y="58"/>
                  </a:cubicBezTo>
                  <a:close/>
                  <a:moveTo>
                    <a:pt x="37" y="61"/>
                  </a:moveTo>
                  <a:cubicBezTo>
                    <a:pt x="38" y="66"/>
                    <a:pt x="40" y="76"/>
                    <a:pt x="47" y="73"/>
                  </a:cubicBezTo>
                  <a:cubicBezTo>
                    <a:pt x="55" y="71"/>
                    <a:pt x="36" y="58"/>
                    <a:pt x="37" y="61"/>
                  </a:cubicBezTo>
                  <a:close/>
                  <a:moveTo>
                    <a:pt x="55" y="94"/>
                  </a:moveTo>
                  <a:cubicBezTo>
                    <a:pt x="57" y="93"/>
                    <a:pt x="61" y="94"/>
                    <a:pt x="61" y="90"/>
                  </a:cubicBezTo>
                  <a:cubicBezTo>
                    <a:pt x="62" y="87"/>
                    <a:pt x="65" y="96"/>
                    <a:pt x="62" y="99"/>
                  </a:cubicBezTo>
                  <a:cubicBezTo>
                    <a:pt x="59" y="102"/>
                    <a:pt x="59" y="111"/>
                    <a:pt x="64" y="112"/>
                  </a:cubicBezTo>
                  <a:cubicBezTo>
                    <a:pt x="69" y="113"/>
                    <a:pt x="77" y="97"/>
                    <a:pt x="76" y="94"/>
                  </a:cubicBezTo>
                  <a:cubicBezTo>
                    <a:pt x="75" y="91"/>
                    <a:pt x="71" y="96"/>
                    <a:pt x="72" y="92"/>
                  </a:cubicBezTo>
                  <a:cubicBezTo>
                    <a:pt x="73" y="88"/>
                    <a:pt x="60" y="77"/>
                    <a:pt x="55" y="78"/>
                  </a:cubicBezTo>
                  <a:cubicBezTo>
                    <a:pt x="50" y="79"/>
                    <a:pt x="51" y="94"/>
                    <a:pt x="55" y="94"/>
                  </a:cubicBezTo>
                  <a:close/>
                  <a:moveTo>
                    <a:pt x="16" y="100"/>
                  </a:moveTo>
                  <a:cubicBezTo>
                    <a:pt x="11" y="106"/>
                    <a:pt x="0" y="116"/>
                    <a:pt x="2" y="119"/>
                  </a:cubicBezTo>
                  <a:cubicBezTo>
                    <a:pt x="4" y="122"/>
                    <a:pt x="16" y="104"/>
                    <a:pt x="22" y="100"/>
                  </a:cubicBezTo>
                  <a:cubicBezTo>
                    <a:pt x="28" y="95"/>
                    <a:pt x="27" y="92"/>
                    <a:pt x="25" y="88"/>
                  </a:cubicBezTo>
                  <a:cubicBezTo>
                    <a:pt x="23" y="84"/>
                    <a:pt x="21" y="94"/>
                    <a:pt x="16" y="100"/>
                  </a:cubicBezTo>
                  <a:close/>
                  <a:moveTo>
                    <a:pt x="75" y="107"/>
                  </a:moveTo>
                  <a:cubicBezTo>
                    <a:pt x="77" y="110"/>
                    <a:pt x="86" y="105"/>
                    <a:pt x="84" y="101"/>
                  </a:cubicBezTo>
                  <a:cubicBezTo>
                    <a:pt x="81" y="98"/>
                    <a:pt x="74" y="104"/>
                    <a:pt x="75" y="107"/>
                  </a:cubicBezTo>
                  <a:close/>
                  <a:moveTo>
                    <a:pt x="105" y="133"/>
                  </a:moveTo>
                  <a:cubicBezTo>
                    <a:pt x="109" y="128"/>
                    <a:pt x="103" y="116"/>
                    <a:pt x="103" y="108"/>
                  </a:cubicBezTo>
                  <a:cubicBezTo>
                    <a:pt x="103" y="100"/>
                    <a:pt x="92" y="102"/>
                    <a:pt x="95" y="107"/>
                  </a:cubicBezTo>
                  <a:cubicBezTo>
                    <a:pt x="98" y="112"/>
                    <a:pt x="89" y="108"/>
                    <a:pt x="88" y="113"/>
                  </a:cubicBezTo>
                  <a:cubicBezTo>
                    <a:pt x="88" y="118"/>
                    <a:pt x="81" y="114"/>
                    <a:pt x="82" y="118"/>
                  </a:cubicBezTo>
                  <a:cubicBezTo>
                    <a:pt x="82" y="122"/>
                    <a:pt x="75" y="118"/>
                    <a:pt x="72" y="116"/>
                  </a:cubicBezTo>
                  <a:cubicBezTo>
                    <a:pt x="68" y="113"/>
                    <a:pt x="64" y="122"/>
                    <a:pt x="59" y="123"/>
                  </a:cubicBezTo>
                  <a:cubicBezTo>
                    <a:pt x="54" y="125"/>
                    <a:pt x="51" y="135"/>
                    <a:pt x="54" y="135"/>
                  </a:cubicBezTo>
                  <a:cubicBezTo>
                    <a:pt x="58" y="135"/>
                    <a:pt x="60" y="129"/>
                    <a:pt x="64" y="130"/>
                  </a:cubicBezTo>
                  <a:cubicBezTo>
                    <a:pt x="68" y="130"/>
                    <a:pt x="67" y="126"/>
                    <a:pt x="73" y="127"/>
                  </a:cubicBezTo>
                  <a:cubicBezTo>
                    <a:pt x="78" y="128"/>
                    <a:pt x="74" y="145"/>
                    <a:pt x="82" y="146"/>
                  </a:cubicBezTo>
                  <a:cubicBezTo>
                    <a:pt x="90" y="147"/>
                    <a:pt x="90" y="152"/>
                    <a:pt x="94" y="152"/>
                  </a:cubicBezTo>
                  <a:cubicBezTo>
                    <a:pt x="97" y="152"/>
                    <a:pt x="93" y="141"/>
                    <a:pt x="93" y="138"/>
                  </a:cubicBezTo>
                  <a:cubicBezTo>
                    <a:pt x="94" y="134"/>
                    <a:pt x="101" y="137"/>
                    <a:pt x="105" y="13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3" name="Freeform 150">
              <a:extLst>
                <a:ext uri="{FF2B5EF4-FFF2-40B4-BE49-F238E27FC236}">
                  <a16:creationId xmlns="" xmlns:a16="http://schemas.microsoft.com/office/drawing/2014/main" id="{C2E2FA09-C446-4FFF-B4BA-56247D931A73}"/>
                </a:ext>
              </a:extLst>
            </p:cNvPr>
            <p:cNvSpPr>
              <a:spLocks noEditPoints="1"/>
            </p:cNvSpPr>
            <p:nvPr/>
          </p:nvSpPr>
          <p:spPr bwMode="auto">
            <a:xfrm>
              <a:off x="7575550" y="3305176"/>
              <a:ext cx="303213" cy="193675"/>
            </a:xfrm>
            <a:custGeom>
              <a:avLst/>
              <a:gdLst>
                <a:gd name="T0" fmla="*/ 102 w 143"/>
                <a:gd name="T1" fmla="*/ 84 h 92"/>
                <a:gd name="T2" fmla="*/ 94 w 143"/>
                <a:gd name="T3" fmla="*/ 77 h 92"/>
                <a:gd name="T4" fmla="*/ 83 w 143"/>
                <a:gd name="T5" fmla="*/ 71 h 92"/>
                <a:gd name="T6" fmla="*/ 75 w 143"/>
                <a:gd name="T7" fmla="*/ 56 h 92"/>
                <a:gd name="T8" fmla="*/ 72 w 143"/>
                <a:gd name="T9" fmla="*/ 47 h 92"/>
                <a:gd name="T10" fmla="*/ 75 w 143"/>
                <a:gd name="T11" fmla="*/ 40 h 92"/>
                <a:gd name="T12" fmla="*/ 52 w 143"/>
                <a:gd name="T13" fmla="*/ 27 h 92"/>
                <a:gd name="T14" fmla="*/ 8 w 143"/>
                <a:gd name="T15" fmla="*/ 3 h 92"/>
                <a:gd name="T16" fmla="*/ 0 w 143"/>
                <a:gd name="T17" fmla="*/ 0 h 92"/>
                <a:gd name="T18" fmla="*/ 0 w 143"/>
                <a:gd name="T19" fmla="*/ 72 h 92"/>
                <a:gd name="T20" fmla="*/ 12 w 143"/>
                <a:gd name="T21" fmla="*/ 76 h 92"/>
                <a:gd name="T22" fmla="*/ 25 w 143"/>
                <a:gd name="T23" fmla="*/ 68 h 92"/>
                <a:gd name="T24" fmla="*/ 32 w 143"/>
                <a:gd name="T25" fmla="*/ 60 h 92"/>
                <a:gd name="T26" fmla="*/ 56 w 143"/>
                <a:gd name="T27" fmla="*/ 65 h 92"/>
                <a:gd name="T28" fmla="*/ 80 w 143"/>
                <a:gd name="T29" fmla="*/ 87 h 92"/>
                <a:gd name="T30" fmla="*/ 104 w 143"/>
                <a:gd name="T31" fmla="*/ 91 h 92"/>
                <a:gd name="T32" fmla="*/ 102 w 143"/>
                <a:gd name="T33" fmla="*/ 84 h 92"/>
                <a:gd name="T34" fmla="*/ 121 w 143"/>
                <a:gd name="T35" fmla="*/ 25 h 92"/>
                <a:gd name="T36" fmla="*/ 108 w 143"/>
                <a:gd name="T37" fmla="*/ 33 h 92"/>
                <a:gd name="T38" fmla="*/ 84 w 143"/>
                <a:gd name="T39" fmla="*/ 34 h 92"/>
                <a:gd name="T40" fmla="*/ 102 w 143"/>
                <a:gd name="T41" fmla="*/ 42 h 92"/>
                <a:gd name="T42" fmla="*/ 125 w 143"/>
                <a:gd name="T43" fmla="*/ 31 h 92"/>
                <a:gd name="T44" fmla="*/ 129 w 143"/>
                <a:gd name="T45" fmla="*/ 21 h 92"/>
                <a:gd name="T46" fmla="*/ 121 w 143"/>
                <a:gd name="T47" fmla="*/ 25 h 92"/>
                <a:gd name="T48" fmla="*/ 133 w 143"/>
                <a:gd name="T49" fmla="*/ 12 h 92"/>
                <a:gd name="T50" fmla="*/ 129 w 143"/>
                <a:gd name="T51" fmla="*/ 13 h 92"/>
                <a:gd name="T52" fmla="*/ 136 w 143"/>
                <a:gd name="T53" fmla="*/ 24 h 92"/>
                <a:gd name="T54" fmla="*/ 133 w 143"/>
                <a:gd name="T55" fmla="*/ 1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3" h="92">
                  <a:moveTo>
                    <a:pt x="102" y="84"/>
                  </a:moveTo>
                  <a:cubicBezTo>
                    <a:pt x="100" y="83"/>
                    <a:pt x="94" y="79"/>
                    <a:pt x="94" y="77"/>
                  </a:cubicBezTo>
                  <a:cubicBezTo>
                    <a:pt x="95" y="74"/>
                    <a:pt x="88" y="74"/>
                    <a:pt x="83" y="71"/>
                  </a:cubicBezTo>
                  <a:cubicBezTo>
                    <a:pt x="78" y="68"/>
                    <a:pt x="80" y="59"/>
                    <a:pt x="75" y="56"/>
                  </a:cubicBezTo>
                  <a:cubicBezTo>
                    <a:pt x="70" y="54"/>
                    <a:pt x="66" y="47"/>
                    <a:pt x="72" y="47"/>
                  </a:cubicBezTo>
                  <a:cubicBezTo>
                    <a:pt x="78" y="47"/>
                    <a:pt x="79" y="44"/>
                    <a:pt x="75" y="40"/>
                  </a:cubicBezTo>
                  <a:cubicBezTo>
                    <a:pt x="70" y="35"/>
                    <a:pt x="53" y="34"/>
                    <a:pt x="52" y="27"/>
                  </a:cubicBezTo>
                  <a:cubicBezTo>
                    <a:pt x="52" y="21"/>
                    <a:pt x="21" y="6"/>
                    <a:pt x="8" y="3"/>
                  </a:cubicBezTo>
                  <a:cubicBezTo>
                    <a:pt x="6" y="2"/>
                    <a:pt x="3" y="2"/>
                    <a:pt x="0" y="0"/>
                  </a:cubicBezTo>
                  <a:cubicBezTo>
                    <a:pt x="0" y="72"/>
                    <a:pt x="0" y="72"/>
                    <a:pt x="0" y="72"/>
                  </a:cubicBezTo>
                  <a:cubicBezTo>
                    <a:pt x="3" y="74"/>
                    <a:pt x="7" y="75"/>
                    <a:pt x="12" y="76"/>
                  </a:cubicBezTo>
                  <a:cubicBezTo>
                    <a:pt x="26" y="76"/>
                    <a:pt x="23" y="68"/>
                    <a:pt x="25" y="68"/>
                  </a:cubicBezTo>
                  <a:cubicBezTo>
                    <a:pt x="28" y="68"/>
                    <a:pt x="29" y="63"/>
                    <a:pt x="32" y="60"/>
                  </a:cubicBezTo>
                  <a:cubicBezTo>
                    <a:pt x="35" y="56"/>
                    <a:pt x="48" y="59"/>
                    <a:pt x="56" y="65"/>
                  </a:cubicBezTo>
                  <a:cubicBezTo>
                    <a:pt x="63" y="71"/>
                    <a:pt x="72" y="89"/>
                    <a:pt x="80" y="87"/>
                  </a:cubicBezTo>
                  <a:cubicBezTo>
                    <a:pt x="88" y="85"/>
                    <a:pt x="97" y="92"/>
                    <a:pt x="104" y="91"/>
                  </a:cubicBezTo>
                  <a:cubicBezTo>
                    <a:pt x="111" y="91"/>
                    <a:pt x="105" y="85"/>
                    <a:pt x="102" y="84"/>
                  </a:cubicBezTo>
                  <a:close/>
                  <a:moveTo>
                    <a:pt x="121" y="25"/>
                  </a:moveTo>
                  <a:cubicBezTo>
                    <a:pt x="121" y="28"/>
                    <a:pt x="116" y="30"/>
                    <a:pt x="108" y="33"/>
                  </a:cubicBezTo>
                  <a:cubicBezTo>
                    <a:pt x="99" y="36"/>
                    <a:pt x="84" y="29"/>
                    <a:pt x="84" y="34"/>
                  </a:cubicBezTo>
                  <a:cubicBezTo>
                    <a:pt x="83" y="37"/>
                    <a:pt x="93" y="42"/>
                    <a:pt x="102" y="42"/>
                  </a:cubicBezTo>
                  <a:cubicBezTo>
                    <a:pt x="111" y="42"/>
                    <a:pt x="125" y="33"/>
                    <a:pt x="125" y="31"/>
                  </a:cubicBezTo>
                  <a:cubicBezTo>
                    <a:pt x="125" y="28"/>
                    <a:pt x="131" y="23"/>
                    <a:pt x="129" y="21"/>
                  </a:cubicBezTo>
                  <a:cubicBezTo>
                    <a:pt x="126" y="18"/>
                    <a:pt x="121" y="22"/>
                    <a:pt x="121" y="25"/>
                  </a:cubicBezTo>
                  <a:close/>
                  <a:moveTo>
                    <a:pt x="133" y="12"/>
                  </a:moveTo>
                  <a:cubicBezTo>
                    <a:pt x="127" y="9"/>
                    <a:pt x="123" y="7"/>
                    <a:pt x="129" y="13"/>
                  </a:cubicBezTo>
                  <a:cubicBezTo>
                    <a:pt x="136" y="19"/>
                    <a:pt x="132" y="25"/>
                    <a:pt x="136" y="24"/>
                  </a:cubicBezTo>
                  <a:cubicBezTo>
                    <a:pt x="143" y="22"/>
                    <a:pt x="138" y="16"/>
                    <a:pt x="133" y="1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4" name="Freeform 151">
              <a:extLst>
                <a:ext uri="{FF2B5EF4-FFF2-40B4-BE49-F238E27FC236}">
                  <a16:creationId xmlns="" xmlns:a16="http://schemas.microsoft.com/office/drawing/2014/main" id="{B5608EE3-5888-44CF-8AAE-3ED5884C43FD}"/>
                </a:ext>
              </a:extLst>
            </p:cNvPr>
            <p:cNvSpPr>
              <a:spLocks/>
            </p:cNvSpPr>
            <p:nvPr/>
          </p:nvSpPr>
          <p:spPr bwMode="auto">
            <a:xfrm>
              <a:off x="6132512" y="3003551"/>
              <a:ext cx="50800" cy="100013"/>
            </a:xfrm>
            <a:custGeom>
              <a:avLst/>
              <a:gdLst>
                <a:gd name="T0" fmla="*/ 5 w 24"/>
                <a:gd name="T1" fmla="*/ 1 h 47"/>
                <a:gd name="T2" fmla="*/ 1 w 24"/>
                <a:gd name="T3" fmla="*/ 11 h 47"/>
                <a:gd name="T4" fmla="*/ 1 w 24"/>
                <a:gd name="T5" fmla="*/ 26 h 47"/>
                <a:gd name="T6" fmla="*/ 6 w 24"/>
                <a:gd name="T7" fmla="*/ 43 h 47"/>
                <a:gd name="T8" fmla="*/ 24 w 24"/>
                <a:gd name="T9" fmla="*/ 27 h 47"/>
                <a:gd name="T10" fmla="*/ 5 w 24"/>
                <a:gd name="T11" fmla="*/ 1 h 47"/>
              </a:gdLst>
              <a:ahLst/>
              <a:cxnLst>
                <a:cxn ang="0">
                  <a:pos x="T0" y="T1"/>
                </a:cxn>
                <a:cxn ang="0">
                  <a:pos x="T2" y="T3"/>
                </a:cxn>
                <a:cxn ang="0">
                  <a:pos x="T4" y="T5"/>
                </a:cxn>
                <a:cxn ang="0">
                  <a:pos x="T6" y="T7"/>
                </a:cxn>
                <a:cxn ang="0">
                  <a:pos x="T8" y="T9"/>
                </a:cxn>
                <a:cxn ang="0">
                  <a:pos x="T10" y="T11"/>
                </a:cxn>
              </a:cxnLst>
              <a:rect l="0" t="0" r="r" b="b"/>
              <a:pathLst>
                <a:path w="24" h="47">
                  <a:moveTo>
                    <a:pt x="5" y="1"/>
                  </a:moveTo>
                  <a:cubicBezTo>
                    <a:pt x="2" y="1"/>
                    <a:pt x="3" y="7"/>
                    <a:pt x="1" y="11"/>
                  </a:cubicBezTo>
                  <a:cubicBezTo>
                    <a:pt x="0" y="16"/>
                    <a:pt x="0" y="20"/>
                    <a:pt x="1" y="26"/>
                  </a:cubicBezTo>
                  <a:cubicBezTo>
                    <a:pt x="1" y="33"/>
                    <a:pt x="1" y="39"/>
                    <a:pt x="6" y="43"/>
                  </a:cubicBezTo>
                  <a:cubicBezTo>
                    <a:pt x="13" y="47"/>
                    <a:pt x="23" y="36"/>
                    <a:pt x="24" y="27"/>
                  </a:cubicBezTo>
                  <a:cubicBezTo>
                    <a:pt x="24" y="18"/>
                    <a:pt x="8" y="0"/>
                    <a:pt x="5" y="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5" name="Freeform 152">
              <a:extLst>
                <a:ext uri="{FF2B5EF4-FFF2-40B4-BE49-F238E27FC236}">
                  <a16:creationId xmlns="" xmlns:a16="http://schemas.microsoft.com/office/drawing/2014/main" id="{69D98CA0-B573-4D57-BEB3-DC452F45D42D}"/>
                </a:ext>
              </a:extLst>
            </p:cNvPr>
            <p:cNvSpPr>
              <a:spLocks/>
            </p:cNvSpPr>
            <p:nvPr/>
          </p:nvSpPr>
          <p:spPr bwMode="auto">
            <a:xfrm>
              <a:off x="5243512" y="3514726"/>
              <a:ext cx="177800" cy="350838"/>
            </a:xfrm>
            <a:custGeom>
              <a:avLst/>
              <a:gdLst>
                <a:gd name="T0" fmla="*/ 71 w 84"/>
                <a:gd name="T1" fmla="*/ 6 h 166"/>
                <a:gd name="T2" fmla="*/ 67 w 84"/>
                <a:gd name="T3" fmla="*/ 9 h 166"/>
                <a:gd name="T4" fmla="*/ 65 w 84"/>
                <a:gd name="T5" fmla="*/ 17 h 166"/>
                <a:gd name="T6" fmla="*/ 59 w 84"/>
                <a:gd name="T7" fmla="*/ 22 h 166"/>
                <a:gd name="T8" fmla="*/ 53 w 84"/>
                <a:gd name="T9" fmla="*/ 27 h 166"/>
                <a:gd name="T10" fmla="*/ 53 w 84"/>
                <a:gd name="T11" fmla="*/ 33 h 166"/>
                <a:gd name="T12" fmla="*/ 44 w 84"/>
                <a:gd name="T13" fmla="*/ 40 h 166"/>
                <a:gd name="T14" fmla="*/ 29 w 84"/>
                <a:gd name="T15" fmla="*/ 48 h 166"/>
                <a:gd name="T16" fmla="*/ 14 w 84"/>
                <a:gd name="T17" fmla="*/ 51 h 166"/>
                <a:gd name="T18" fmla="*/ 10 w 84"/>
                <a:gd name="T19" fmla="*/ 66 h 166"/>
                <a:gd name="T20" fmla="*/ 11 w 84"/>
                <a:gd name="T21" fmla="*/ 86 h 166"/>
                <a:gd name="T22" fmla="*/ 8 w 84"/>
                <a:gd name="T23" fmla="*/ 109 h 166"/>
                <a:gd name="T24" fmla="*/ 4 w 84"/>
                <a:gd name="T25" fmla="*/ 136 h 166"/>
                <a:gd name="T26" fmla="*/ 11 w 84"/>
                <a:gd name="T27" fmla="*/ 157 h 166"/>
                <a:gd name="T28" fmla="*/ 31 w 84"/>
                <a:gd name="T29" fmla="*/ 162 h 166"/>
                <a:gd name="T30" fmla="*/ 43 w 84"/>
                <a:gd name="T31" fmla="*/ 158 h 166"/>
                <a:gd name="T32" fmla="*/ 59 w 84"/>
                <a:gd name="T33" fmla="*/ 111 h 166"/>
                <a:gd name="T34" fmla="*/ 72 w 84"/>
                <a:gd name="T35" fmla="*/ 67 h 166"/>
                <a:gd name="T36" fmla="*/ 74 w 84"/>
                <a:gd name="T37" fmla="*/ 54 h 166"/>
                <a:gd name="T38" fmla="*/ 77 w 84"/>
                <a:gd name="T39" fmla="*/ 47 h 166"/>
                <a:gd name="T40" fmla="*/ 83 w 84"/>
                <a:gd name="T41" fmla="*/ 46 h 166"/>
                <a:gd name="T42" fmla="*/ 79 w 84"/>
                <a:gd name="T43" fmla="*/ 24 h 166"/>
                <a:gd name="T44" fmla="*/ 71 w 84"/>
                <a:gd name="T45" fmla="*/ 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166">
                  <a:moveTo>
                    <a:pt x="71" y="6"/>
                  </a:moveTo>
                  <a:cubicBezTo>
                    <a:pt x="70" y="0"/>
                    <a:pt x="68" y="8"/>
                    <a:pt x="67" y="9"/>
                  </a:cubicBezTo>
                  <a:cubicBezTo>
                    <a:pt x="66" y="10"/>
                    <a:pt x="65" y="14"/>
                    <a:pt x="65" y="17"/>
                  </a:cubicBezTo>
                  <a:cubicBezTo>
                    <a:pt x="66" y="20"/>
                    <a:pt x="61" y="22"/>
                    <a:pt x="59" y="22"/>
                  </a:cubicBezTo>
                  <a:cubicBezTo>
                    <a:pt x="56" y="22"/>
                    <a:pt x="52" y="23"/>
                    <a:pt x="53" y="27"/>
                  </a:cubicBezTo>
                  <a:cubicBezTo>
                    <a:pt x="54" y="31"/>
                    <a:pt x="51" y="30"/>
                    <a:pt x="53" y="33"/>
                  </a:cubicBezTo>
                  <a:cubicBezTo>
                    <a:pt x="54" y="36"/>
                    <a:pt x="49" y="40"/>
                    <a:pt x="44" y="40"/>
                  </a:cubicBezTo>
                  <a:cubicBezTo>
                    <a:pt x="40" y="40"/>
                    <a:pt x="34" y="49"/>
                    <a:pt x="29" y="48"/>
                  </a:cubicBezTo>
                  <a:cubicBezTo>
                    <a:pt x="24" y="47"/>
                    <a:pt x="19" y="51"/>
                    <a:pt x="14" y="51"/>
                  </a:cubicBezTo>
                  <a:cubicBezTo>
                    <a:pt x="10" y="50"/>
                    <a:pt x="13" y="60"/>
                    <a:pt x="10" y="66"/>
                  </a:cubicBezTo>
                  <a:cubicBezTo>
                    <a:pt x="6" y="72"/>
                    <a:pt x="8" y="79"/>
                    <a:pt x="11" y="86"/>
                  </a:cubicBezTo>
                  <a:cubicBezTo>
                    <a:pt x="14" y="93"/>
                    <a:pt x="16" y="99"/>
                    <a:pt x="8" y="109"/>
                  </a:cubicBezTo>
                  <a:cubicBezTo>
                    <a:pt x="0" y="119"/>
                    <a:pt x="1" y="129"/>
                    <a:pt x="4" y="136"/>
                  </a:cubicBezTo>
                  <a:cubicBezTo>
                    <a:pt x="7" y="143"/>
                    <a:pt x="7" y="153"/>
                    <a:pt x="11" y="157"/>
                  </a:cubicBezTo>
                  <a:cubicBezTo>
                    <a:pt x="16" y="162"/>
                    <a:pt x="28" y="166"/>
                    <a:pt x="31" y="162"/>
                  </a:cubicBezTo>
                  <a:cubicBezTo>
                    <a:pt x="35" y="159"/>
                    <a:pt x="39" y="163"/>
                    <a:pt x="43" y="158"/>
                  </a:cubicBezTo>
                  <a:cubicBezTo>
                    <a:pt x="47" y="153"/>
                    <a:pt x="54" y="128"/>
                    <a:pt x="59" y="111"/>
                  </a:cubicBezTo>
                  <a:cubicBezTo>
                    <a:pt x="65" y="94"/>
                    <a:pt x="72" y="71"/>
                    <a:pt x="72" y="67"/>
                  </a:cubicBezTo>
                  <a:cubicBezTo>
                    <a:pt x="71" y="62"/>
                    <a:pt x="76" y="59"/>
                    <a:pt x="74" y="54"/>
                  </a:cubicBezTo>
                  <a:cubicBezTo>
                    <a:pt x="72" y="49"/>
                    <a:pt x="74" y="43"/>
                    <a:pt x="77" y="47"/>
                  </a:cubicBezTo>
                  <a:cubicBezTo>
                    <a:pt x="79" y="51"/>
                    <a:pt x="82" y="51"/>
                    <a:pt x="83" y="46"/>
                  </a:cubicBezTo>
                  <a:cubicBezTo>
                    <a:pt x="84" y="40"/>
                    <a:pt x="79" y="32"/>
                    <a:pt x="79" y="24"/>
                  </a:cubicBezTo>
                  <a:cubicBezTo>
                    <a:pt x="79" y="17"/>
                    <a:pt x="72" y="9"/>
                    <a:pt x="71" y="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6" name="Freeform 153">
              <a:extLst>
                <a:ext uri="{FF2B5EF4-FFF2-40B4-BE49-F238E27FC236}">
                  <a16:creationId xmlns="" xmlns:a16="http://schemas.microsoft.com/office/drawing/2014/main" id="{1843FAA5-2EAD-4474-88A1-059720E0E848}"/>
                </a:ext>
              </a:extLst>
            </p:cNvPr>
            <p:cNvSpPr>
              <a:spLocks noEditPoints="1"/>
            </p:cNvSpPr>
            <p:nvPr/>
          </p:nvSpPr>
          <p:spPr bwMode="auto">
            <a:xfrm>
              <a:off x="5237162" y="2770188"/>
              <a:ext cx="285750" cy="174625"/>
            </a:xfrm>
            <a:custGeom>
              <a:avLst/>
              <a:gdLst>
                <a:gd name="T0" fmla="*/ 95 w 135"/>
                <a:gd name="T1" fmla="*/ 3 h 82"/>
                <a:gd name="T2" fmla="*/ 73 w 135"/>
                <a:gd name="T3" fmla="*/ 5 h 82"/>
                <a:gd name="T4" fmla="*/ 56 w 135"/>
                <a:gd name="T5" fmla="*/ 20 h 82"/>
                <a:gd name="T6" fmla="*/ 48 w 135"/>
                <a:gd name="T7" fmla="*/ 23 h 82"/>
                <a:gd name="T8" fmla="*/ 32 w 135"/>
                <a:gd name="T9" fmla="*/ 20 h 82"/>
                <a:gd name="T10" fmla="*/ 18 w 135"/>
                <a:gd name="T11" fmla="*/ 19 h 82"/>
                <a:gd name="T12" fmla="*/ 10 w 135"/>
                <a:gd name="T13" fmla="*/ 18 h 82"/>
                <a:gd name="T14" fmla="*/ 5 w 135"/>
                <a:gd name="T15" fmla="*/ 22 h 82"/>
                <a:gd name="T16" fmla="*/ 6 w 135"/>
                <a:gd name="T17" fmla="*/ 28 h 82"/>
                <a:gd name="T18" fmla="*/ 0 w 135"/>
                <a:gd name="T19" fmla="*/ 31 h 82"/>
                <a:gd name="T20" fmla="*/ 1 w 135"/>
                <a:gd name="T21" fmla="*/ 38 h 82"/>
                <a:gd name="T22" fmla="*/ 5 w 135"/>
                <a:gd name="T23" fmla="*/ 56 h 82"/>
                <a:gd name="T24" fmla="*/ 9 w 135"/>
                <a:gd name="T25" fmla="*/ 72 h 82"/>
                <a:gd name="T26" fmla="*/ 29 w 135"/>
                <a:gd name="T27" fmla="*/ 70 h 82"/>
                <a:gd name="T28" fmla="*/ 44 w 135"/>
                <a:gd name="T29" fmla="*/ 65 h 82"/>
                <a:gd name="T30" fmla="*/ 56 w 135"/>
                <a:gd name="T31" fmla="*/ 59 h 82"/>
                <a:gd name="T32" fmla="*/ 67 w 135"/>
                <a:gd name="T33" fmla="*/ 58 h 82"/>
                <a:gd name="T34" fmla="*/ 76 w 135"/>
                <a:gd name="T35" fmla="*/ 52 h 82"/>
                <a:gd name="T36" fmla="*/ 100 w 135"/>
                <a:gd name="T37" fmla="*/ 44 h 82"/>
                <a:gd name="T38" fmla="*/ 111 w 135"/>
                <a:gd name="T39" fmla="*/ 32 h 82"/>
                <a:gd name="T40" fmla="*/ 120 w 135"/>
                <a:gd name="T41" fmla="*/ 29 h 82"/>
                <a:gd name="T42" fmla="*/ 106 w 135"/>
                <a:gd name="T43" fmla="*/ 0 h 82"/>
                <a:gd name="T44" fmla="*/ 95 w 135"/>
                <a:gd name="T45" fmla="*/ 3 h 82"/>
                <a:gd name="T46" fmla="*/ 123 w 135"/>
                <a:gd name="T47" fmla="*/ 78 h 82"/>
                <a:gd name="T48" fmla="*/ 134 w 135"/>
                <a:gd name="T49" fmla="*/ 76 h 82"/>
                <a:gd name="T50" fmla="*/ 123 w 135"/>
                <a:gd name="T51"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82">
                  <a:moveTo>
                    <a:pt x="95" y="3"/>
                  </a:moveTo>
                  <a:cubicBezTo>
                    <a:pt x="90" y="5"/>
                    <a:pt x="75" y="4"/>
                    <a:pt x="73" y="5"/>
                  </a:cubicBezTo>
                  <a:cubicBezTo>
                    <a:pt x="71" y="6"/>
                    <a:pt x="58" y="15"/>
                    <a:pt x="56" y="20"/>
                  </a:cubicBezTo>
                  <a:cubicBezTo>
                    <a:pt x="54" y="24"/>
                    <a:pt x="51" y="25"/>
                    <a:pt x="48" y="23"/>
                  </a:cubicBezTo>
                  <a:cubicBezTo>
                    <a:pt x="45" y="21"/>
                    <a:pt x="33" y="21"/>
                    <a:pt x="32" y="20"/>
                  </a:cubicBezTo>
                  <a:cubicBezTo>
                    <a:pt x="31" y="19"/>
                    <a:pt x="23" y="18"/>
                    <a:pt x="18" y="19"/>
                  </a:cubicBezTo>
                  <a:cubicBezTo>
                    <a:pt x="14" y="20"/>
                    <a:pt x="12" y="17"/>
                    <a:pt x="10" y="18"/>
                  </a:cubicBezTo>
                  <a:cubicBezTo>
                    <a:pt x="8" y="18"/>
                    <a:pt x="6" y="21"/>
                    <a:pt x="5" y="22"/>
                  </a:cubicBezTo>
                  <a:cubicBezTo>
                    <a:pt x="4" y="23"/>
                    <a:pt x="6" y="27"/>
                    <a:pt x="6" y="28"/>
                  </a:cubicBezTo>
                  <a:cubicBezTo>
                    <a:pt x="5" y="28"/>
                    <a:pt x="3" y="29"/>
                    <a:pt x="0" y="31"/>
                  </a:cubicBezTo>
                  <a:cubicBezTo>
                    <a:pt x="1" y="33"/>
                    <a:pt x="2" y="36"/>
                    <a:pt x="1" y="38"/>
                  </a:cubicBezTo>
                  <a:cubicBezTo>
                    <a:pt x="0" y="42"/>
                    <a:pt x="1" y="51"/>
                    <a:pt x="5" y="56"/>
                  </a:cubicBezTo>
                  <a:cubicBezTo>
                    <a:pt x="8" y="61"/>
                    <a:pt x="7" y="70"/>
                    <a:pt x="9" y="72"/>
                  </a:cubicBezTo>
                  <a:cubicBezTo>
                    <a:pt x="10" y="74"/>
                    <a:pt x="23" y="74"/>
                    <a:pt x="29" y="70"/>
                  </a:cubicBezTo>
                  <a:cubicBezTo>
                    <a:pt x="35" y="66"/>
                    <a:pt x="39" y="65"/>
                    <a:pt x="44" y="65"/>
                  </a:cubicBezTo>
                  <a:cubicBezTo>
                    <a:pt x="48" y="65"/>
                    <a:pt x="54" y="61"/>
                    <a:pt x="56" y="59"/>
                  </a:cubicBezTo>
                  <a:cubicBezTo>
                    <a:pt x="57" y="57"/>
                    <a:pt x="64" y="57"/>
                    <a:pt x="67" y="58"/>
                  </a:cubicBezTo>
                  <a:cubicBezTo>
                    <a:pt x="70" y="58"/>
                    <a:pt x="73" y="55"/>
                    <a:pt x="76" y="52"/>
                  </a:cubicBezTo>
                  <a:cubicBezTo>
                    <a:pt x="79" y="48"/>
                    <a:pt x="89" y="47"/>
                    <a:pt x="100" y="44"/>
                  </a:cubicBezTo>
                  <a:cubicBezTo>
                    <a:pt x="110" y="40"/>
                    <a:pt x="108" y="35"/>
                    <a:pt x="111" y="32"/>
                  </a:cubicBezTo>
                  <a:cubicBezTo>
                    <a:pt x="113" y="30"/>
                    <a:pt x="116" y="31"/>
                    <a:pt x="120" y="29"/>
                  </a:cubicBezTo>
                  <a:cubicBezTo>
                    <a:pt x="115" y="18"/>
                    <a:pt x="109" y="6"/>
                    <a:pt x="106" y="0"/>
                  </a:cubicBezTo>
                  <a:cubicBezTo>
                    <a:pt x="101" y="2"/>
                    <a:pt x="97" y="3"/>
                    <a:pt x="95" y="3"/>
                  </a:cubicBezTo>
                  <a:close/>
                  <a:moveTo>
                    <a:pt x="123" y="78"/>
                  </a:moveTo>
                  <a:cubicBezTo>
                    <a:pt x="127" y="82"/>
                    <a:pt x="134" y="78"/>
                    <a:pt x="134" y="76"/>
                  </a:cubicBezTo>
                  <a:cubicBezTo>
                    <a:pt x="135" y="74"/>
                    <a:pt x="119" y="74"/>
                    <a:pt x="123" y="7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7" name="Freeform 154">
              <a:extLst>
                <a:ext uri="{FF2B5EF4-FFF2-40B4-BE49-F238E27FC236}">
                  <a16:creationId xmlns="" xmlns:a16="http://schemas.microsoft.com/office/drawing/2014/main" id="{CF716181-2843-4681-9331-B2697B5432C6}"/>
                </a:ext>
              </a:extLst>
            </p:cNvPr>
            <p:cNvSpPr>
              <a:spLocks/>
            </p:cNvSpPr>
            <p:nvPr/>
          </p:nvSpPr>
          <p:spPr bwMode="auto">
            <a:xfrm>
              <a:off x="5843587" y="4511676"/>
              <a:ext cx="63500" cy="38100"/>
            </a:xfrm>
            <a:custGeom>
              <a:avLst/>
              <a:gdLst>
                <a:gd name="T0" fmla="*/ 14 w 30"/>
                <a:gd name="T1" fmla="*/ 3 h 18"/>
                <a:gd name="T2" fmla="*/ 10 w 30"/>
                <a:gd name="T3" fmla="*/ 16 h 18"/>
                <a:gd name="T4" fmla="*/ 19 w 30"/>
                <a:gd name="T5" fmla="*/ 16 h 18"/>
                <a:gd name="T6" fmla="*/ 29 w 30"/>
                <a:gd name="T7" fmla="*/ 12 h 18"/>
                <a:gd name="T8" fmla="*/ 14 w 30"/>
                <a:gd name="T9" fmla="*/ 3 h 18"/>
              </a:gdLst>
              <a:ahLst/>
              <a:cxnLst>
                <a:cxn ang="0">
                  <a:pos x="T0" y="T1"/>
                </a:cxn>
                <a:cxn ang="0">
                  <a:pos x="T2" y="T3"/>
                </a:cxn>
                <a:cxn ang="0">
                  <a:pos x="T4" y="T5"/>
                </a:cxn>
                <a:cxn ang="0">
                  <a:pos x="T6" y="T7"/>
                </a:cxn>
                <a:cxn ang="0">
                  <a:pos x="T8" y="T9"/>
                </a:cxn>
              </a:cxnLst>
              <a:rect l="0" t="0" r="r" b="b"/>
              <a:pathLst>
                <a:path w="30" h="18">
                  <a:moveTo>
                    <a:pt x="14" y="3"/>
                  </a:moveTo>
                  <a:cubicBezTo>
                    <a:pt x="12" y="0"/>
                    <a:pt x="0" y="12"/>
                    <a:pt x="10" y="16"/>
                  </a:cubicBezTo>
                  <a:cubicBezTo>
                    <a:pt x="14" y="18"/>
                    <a:pt x="16" y="13"/>
                    <a:pt x="19" y="16"/>
                  </a:cubicBezTo>
                  <a:cubicBezTo>
                    <a:pt x="22" y="18"/>
                    <a:pt x="28" y="17"/>
                    <a:pt x="29" y="12"/>
                  </a:cubicBezTo>
                  <a:cubicBezTo>
                    <a:pt x="30" y="6"/>
                    <a:pt x="15" y="7"/>
                    <a:pt x="14" y="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8" name="Freeform 155">
              <a:extLst>
                <a:ext uri="{FF2B5EF4-FFF2-40B4-BE49-F238E27FC236}">
                  <a16:creationId xmlns="" xmlns:a16="http://schemas.microsoft.com/office/drawing/2014/main" id="{BA48CB87-F21A-4F53-9204-8BF42A978226}"/>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0">
              <a:solidFill>
                <a:srgbClr val="D9D9D9"/>
              </a:solidFill>
              <a:round/>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59" name="Freeform 156">
              <a:extLst>
                <a:ext uri="{FF2B5EF4-FFF2-40B4-BE49-F238E27FC236}">
                  <a16:creationId xmlns="" xmlns:a16="http://schemas.microsoft.com/office/drawing/2014/main" id="{A8743C97-E2E8-4FA0-AC21-B3EAB3FF1A6A}"/>
                </a:ext>
              </a:extLst>
            </p:cNvPr>
            <p:cNvSpPr>
              <a:spLocks noEditPoints="1"/>
            </p:cNvSpPr>
            <p:nvPr/>
          </p:nvSpPr>
          <p:spPr bwMode="auto">
            <a:xfrm>
              <a:off x="7904162" y="3368676"/>
              <a:ext cx="193675" cy="139700"/>
            </a:xfrm>
            <a:custGeom>
              <a:avLst/>
              <a:gdLst>
                <a:gd name="T0" fmla="*/ 1 w 92"/>
                <a:gd name="T1" fmla="*/ 3 h 66"/>
                <a:gd name="T2" fmla="*/ 15 w 92"/>
                <a:gd name="T3" fmla="*/ 19 h 66"/>
                <a:gd name="T4" fmla="*/ 1 w 92"/>
                <a:gd name="T5" fmla="*/ 3 h 66"/>
                <a:gd name="T6" fmla="*/ 22 w 92"/>
                <a:gd name="T7" fmla="*/ 17 h 66"/>
                <a:gd name="T8" fmla="*/ 32 w 92"/>
                <a:gd name="T9" fmla="*/ 25 h 66"/>
                <a:gd name="T10" fmla="*/ 22 w 92"/>
                <a:gd name="T11" fmla="*/ 17 h 66"/>
                <a:gd name="T12" fmla="*/ 60 w 92"/>
                <a:gd name="T13" fmla="*/ 37 h 66"/>
                <a:gd name="T14" fmla="*/ 44 w 92"/>
                <a:gd name="T15" fmla="*/ 28 h 66"/>
                <a:gd name="T16" fmla="*/ 60 w 92"/>
                <a:gd name="T17" fmla="*/ 37 h 66"/>
                <a:gd name="T18" fmla="*/ 58 w 92"/>
                <a:gd name="T19" fmla="*/ 48 h 66"/>
                <a:gd name="T20" fmla="*/ 69 w 92"/>
                <a:gd name="T21" fmla="*/ 54 h 66"/>
                <a:gd name="T22" fmla="*/ 58 w 92"/>
                <a:gd name="T23" fmla="*/ 48 h 66"/>
                <a:gd name="T24" fmla="*/ 78 w 92"/>
                <a:gd name="T25" fmla="*/ 59 h 66"/>
                <a:gd name="T26" fmla="*/ 89 w 92"/>
                <a:gd name="T27" fmla="*/ 64 h 66"/>
                <a:gd name="T28" fmla="*/ 78 w 92"/>
                <a:gd name="T29" fmla="*/ 59 h 66"/>
                <a:gd name="T30" fmla="*/ 70 w 92"/>
                <a:gd name="T31" fmla="*/ 36 h 66"/>
                <a:gd name="T32" fmla="*/ 79 w 92"/>
                <a:gd name="T33" fmla="*/ 52 h 66"/>
                <a:gd name="T34" fmla="*/ 70 w 92"/>
                <a:gd name="T35"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66">
                  <a:moveTo>
                    <a:pt x="1" y="3"/>
                  </a:moveTo>
                  <a:cubicBezTo>
                    <a:pt x="0" y="6"/>
                    <a:pt x="11" y="22"/>
                    <a:pt x="15" y="19"/>
                  </a:cubicBezTo>
                  <a:cubicBezTo>
                    <a:pt x="22" y="15"/>
                    <a:pt x="2" y="0"/>
                    <a:pt x="1" y="3"/>
                  </a:cubicBezTo>
                  <a:close/>
                  <a:moveTo>
                    <a:pt x="22" y="17"/>
                  </a:moveTo>
                  <a:cubicBezTo>
                    <a:pt x="22" y="18"/>
                    <a:pt x="30" y="26"/>
                    <a:pt x="32" y="25"/>
                  </a:cubicBezTo>
                  <a:cubicBezTo>
                    <a:pt x="34" y="23"/>
                    <a:pt x="23" y="15"/>
                    <a:pt x="22" y="17"/>
                  </a:cubicBezTo>
                  <a:close/>
                  <a:moveTo>
                    <a:pt x="60" y="37"/>
                  </a:moveTo>
                  <a:cubicBezTo>
                    <a:pt x="63" y="35"/>
                    <a:pt x="44" y="25"/>
                    <a:pt x="44" y="28"/>
                  </a:cubicBezTo>
                  <a:cubicBezTo>
                    <a:pt x="44" y="31"/>
                    <a:pt x="57" y="39"/>
                    <a:pt x="60" y="37"/>
                  </a:cubicBezTo>
                  <a:close/>
                  <a:moveTo>
                    <a:pt x="58" y="48"/>
                  </a:moveTo>
                  <a:cubicBezTo>
                    <a:pt x="59" y="53"/>
                    <a:pt x="66" y="56"/>
                    <a:pt x="69" y="54"/>
                  </a:cubicBezTo>
                  <a:cubicBezTo>
                    <a:pt x="72" y="52"/>
                    <a:pt x="57" y="43"/>
                    <a:pt x="58" y="48"/>
                  </a:cubicBezTo>
                  <a:close/>
                  <a:moveTo>
                    <a:pt x="78" y="59"/>
                  </a:moveTo>
                  <a:cubicBezTo>
                    <a:pt x="79" y="60"/>
                    <a:pt x="85" y="66"/>
                    <a:pt x="89" y="64"/>
                  </a:cubicBezTo>
                  <a:cubicBezTo>
                    <a:pt x="92" y="61"/>
                    <a:pt x="78" y="57"/>
                    <a:pt x="78" y="59"/>
                  </a:cubicBezTo>
                  <a:close/>
                  <a:moveTo>
                    <a:pt x="70" y="36"/>
                  </a:moveTo>
                  <a:cubicBezTo>
                    <a:pt x="67" y="42"/>
                    <a:pt x="77" y="51"/>
                    <a:pt x="79" y="52"/>
                  </a:cubicBezTo>
                  <a:cubicBezTo>
                    <a:pt x="80" y="52"/>
                    <a:pt x="72" y="32"/>
                    <a:pt x="70" y="36"/>
                  </a:cubicBezTo>
                  <a:close/>
                </a:path>
              </a:pathLst>
            </a:custGeom>
            <a:grpFill/>
            <a:ln w="0" cap="flat">
              <a:solidFill>
                <a:srgbClr val="D9D9D9"/>
              </a:solidFill>
              <a:prstDash val="solid"/>
              <a:miter lim="800000"/>
              <a:headEnd/>
              <a:tailEnd/>
            </a:ln>
            <a:extLst/>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0" name="Freeform 157">
              <a:extLst>
                <a:ext uri="{FF2B5EF4-FFF2-40B4-BE49-F238E27FC236}">
                  <a16:creationId xmlns="" xmlns:a16="http://schemas.microsoft.com/office/drawing/2014/main" id="{EC6DD958-BE78-42A3-9EE1-C8CC1AE54A52}"/>
                </a:ext>
              </a:extLst>
            </p:cNvPr>
            <p:cNvSpPr>
              <a:spLocks noEditPoints="1"/>
            </p:cNvSpPr>
            <p:nvPr/>
          </p:nvSpPr>
          <p:spPr bwMode="auto">
            <a:xfrm>
              <a:off x="6899275" y="3495676"/>
              <a:ext cx="981075" cy="873125"/>
            </a:xfrm>
            <a:custGeom>
              <a:avLst/>
              <a:gdLst>
                <a:gd name="T0" fmla="*/ 457 w 463"/>
                <a:gd name="T1" fmla="*/ 180 h 412"/>
                <a:gd name="T2" fmla="*/ 438 w 463"/>
                <a:gd name="T3" fmla="*/ 160 h 412"/>
                <a:gd name="T4" fmla="*/ 424 w 463"/>
                <a:gd name="T5" fmla="*/ 140 h 412"/>
                <a:gd name="T6" fmla="*/ 410 w 463"/>
                <a:gd name="T7" fmla="*/ 124 h 412"/>
                <a:gd name="T8" fmla="*/ 378 w 463"/>
                <a:gd name="T9" fmla="*/ 93 h 412"/>
                <a:gd name="T10" fmla="*/ 367 w 463"/>
                <a:gd name="T11" fmla="*/ 54 h 412"/>
                <a:gd name="T12" fmla="*/ 347 w 463"/>
                <a:gd name="T13" fmla="*/ 34 h 412"/>
                <a:gd name="T14" fmla="*/ 329 w 463"/>
                <a:gd name="T15" fmla="*/ 10 h 412"/>
                <a:gd name="T16" fmla="*/ 324 w 463"/>
                <a:gd name="T17" fmla="*/ 52 h 412"/>
                <a:gd name="T18" fmla="*/ 297 w 463"/>
                <a:gd name="T19" fmla="*/ 76 h 412"/>
                <a:gd name="T20" fmla="*/ 265 w 463"/>
                <a:gd name="T21" fmla="*/ 59 h 412"/>
                <a:gd name="T22" fmla="*/ 259 w 463"/>
                <a:gd name="T23" fmla="*/ 35 h 412"/>
                <a:gd name="T24" fmla="*/ 268 w 463"/>
                <a:gd name="T25" fmla="*/ 17 h 412"/>
                <a:gd name="T26" fmla="*/ 251 w 463"/>
                <a:gd name="T27" fmla="*/ 19 h 412"/>
                <a:gd name="T28" fmla="*/ 222 w 463"/>
                <a:gd name="T29" fmla="*/ 13 h 412"/>
                <a:gd name="T30" fmla="*/ 194 w 463"/>
                <a:gd name="T31" fmla="*/ 32 h 412"/>
                <a:gd name="T32" fmla="*/ 184 w 463"/>
                <a:gd name="T33" fmla="*/ 51 h 412"/>
                <a:gd name="T34" fmla="*/ 167 w 463"/>
                <a:gd name="T35" fmla="*/ 44 h 412"/>
                <a:gd name="T36" fmla="*/ 147 w 463"/>
                <a:gd name="T37" fmla="*/ 46 h 412"/>
                <a:gd name="T38" fmla="*/ 131 w 463"/>
                <a:gd name="T39" fmla="*/ 55 h 412"/>
                <a:gd name="T40" fmla="*/ 123 w 463"/>
                <a:gd name="T41" fmla="*/ 74 h 412"/>
                <a:gd name="T42" fmla="*/ 106 w 463"/>
                <a:gd name="T43" fmla="*/ 75 h 412"/>
                <a:gd name="T44" fmla="*/ 69 w 463"/>
                <a:gd name="T45" fmla="*/ 110 h 412"/>
                <a:gd name="T46" fmla="*/ 34 w 463"/>
                <a:gd name="T47" fmla="*/ 122 h 412"/>
                <a:gd name="T48" fmla="*/ 13 w 463"/>
                <a:gd name="T49" fmla="*/ 131 h 412"/>
                <a:gd name="T50" fmla="*/ 6 w 463"/>
                <a:gd name="T51" fmla="*/ 170 h 412"/>
                <a:gd name="T52" fmla="*/ 9 w 463"/>
                <a:gd name="T53" fmla="*/ 187 h 412"/>
                <a:gd name="T54" fmla="*/ 22 w 463"/>
                <a:gd name="T55" fmla="*/ 228 h 412"/>
                <a:gd name="T56" fmla="*/ 23 w 463"/>
                <a:gd name="T57" fmla="*/ 278 h 412"/>
                <a:gd name="T58" fmla="*/ 56 w 463"/>
                <a:gd name="T59" fmla="*/ 295 h 412"/>
                <a:gd name="T60" fmla="*/ 104 w 463"/>
                <a:gd name="T61" fmla="*/ 281 h 412"/>
                <a:gd name="T62" fmla="*/ 157 w 463"/>
                <a:gd name="T63" fmla="*/ 260 h 412"/>
                <a:gd name="T64" fmla="*/ 219 w 463"/>
                <a:gd name="T65" fmla="*/ 257 h 412"/>
                <a:gd name="T66" fmla="*/ 240 w 463"/>
                <a:gd name="T67" fmla="*/ 269 h 412"/>
                <a:gd name="T68" fmla="*/ 262 w 463"/>
                <a:gd name="T69" fmla="*/ 287 h 412"/>
                <a:gd name="T70" fmla="*/ 278 w 463"/>
                <a:gd name="T71" fmla="*/ 285 h 412"/>
                <a:gd name="T72" fmla="*/ 288 w 463"/>
                <a:gd name="T73" fmla="*/ 289 h 412"/>
                <a:gd name="T74" fmla="*/ 304 w 463"/>
                <a:gd name="T75" fmla="*/ 317 h 412"/>
                <a:gd name="T76" fmla="*/ 344 w 463"/>
                <a:gd name="T77" fmla="*/ 344 h 412"/>
                <a:gd name="T78" fmla="*/ 365 w 463"/>
                <a:gd name="T79" fmla="*/ 341 h 412"/>
                <a:gd name="T80" fmla="*/ 379 w 463"/>
                <a:gd name="T81" fmla="*/ 349 h 412"/>
                <a:gd name="T82" fmla="*/ 419 w 463"/>
                <a:gd name="T83" fmla="*/ 330 h 412"/>
                <a:gd name="T84" fmla="*/ 443 w 463"/>
                <a:gd name="T85" fmla="*/ 266 h 412"/>
                <a:gd name="T86" fmla="*/ 458 w 463"/>
                <a:gd name="T87" fmla="*/ 228 h 412"/>
                <a:gd name="T88" fmla="*/ 210 w 463"/>
                <a:gd name="T89" fmla="*/ 11 h 412"/>
                <a:gd name="T90" fmla="*/ 266 w 463"/>
                <a:gd name="T91" fmla="*/ 307 h 412"/>
                <a:gd name="T92" fmla="*/ 379 w 463"/>
                <a:gd name="T93" fmla="*/ 377 h 412"/>
                <a:gd name="T94" fmla="*/ 380 w 463"/>
                <a:gd name="T95" fmla="*/ 411 h 412"/>
                <a:gd name="T96" fmla="*/ 395 w 463"/>
                <a:gd name="T97" fmla="*/ 402 h 412"/>
                <a:gd name="T98" fmla="*/ 379 w 463"/>
                <a:gd name="T99" fmla="*/ 37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412">
                  <a:moveTo>
                    <a:pt x="460" y="207"/>
                  </a:moveTo>
                  <a:cubicBezTo>
                    <a:pt x="462" y="205"/>
                    <a:pt x="459" y="197"/>
                    <a:pt x="457" y="199"/>
                  </a:cubicBezTo>
                  <a:cubicBezTo>
                    <a:pt x="456" y="200"/>
                    <a:pt x="456" y="186"/>
                    <a:pt x="457" y="180"/>
                  </a:cubicBezTo>
                  <a:cubicBezTo>
                    <a:pt x="458" y="174"/>
                    <a:pt x="457" y="174"/>
                    <a:pt x="454" y="178"/>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40"/>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3"/>
                    <a:pt x="385" y="102"/>
                    <a:pt x="381" y="101"/>
                  </a:cubicBezTo>
                  <a:cubicBezTo>
                    <a:pt x="376" y="100"/>
                    <a:pt x="380" y="95"/>
                    <a:pt x="378" y="93"/>
                  </a:cubicBezTo>
                  <a:cubicBezTo>
                    <a:pt x="376" y="91"/>
                    <a:pt x="375" y="85"/>
                    <a:pt x="375" y="79"/>
                  </a:cubicBezTo>
                  <a:cubicBezTo>
                    <a:pt x="375" y="74"/>
                    <a:pt x="368" y="72"/>
                    <a:pt x="368" y="67"/>
                  </a:cubicBezTo>
                  <a:cubicBezTo>
                    <a:pt x="369" y="63"/>
                    <a:pt x="366" y="59"/>
                    <a:pt x="367" y="54"/>
                  </a:cubicBezTo>
                  <a:cubicBezTo>
                    <a:pt x="367" y="49"/>
                    <a:pt x="360" y="47"/>
                    <a:pt x="359" y="45"/>
                  </a:cubicBezTo>
                  <a:cubicBezTo>
                    <a:pt x="359" y="42"/>
                    <a:pt x="355" y="44"/>
                    <a:pt x="351" y="45"/>
                  </a:cubicBezTo>
                  <a:cubicBezTo>
                    <a:pt x="346" y="45"/>
                    <a:pt x="347" y="39"/>
                    <a:pt x="347" y="34"/>
                  </a:cubicBezTo>
                  <a:cubicBezTo>
                    <a:pt x="348" y="28"/>
                    <a:pt x="345" y="18"/>
                    <a:pt x="342" y="16"/>
                  </a:cubicBezTo>
                  <a:cubicBezTo>
                    <a:pt x="338" y="13"/>
                    <a:pt x="338" y="3"/>
                    <a:pt x="336" y="2"/>
                  </a:cubicBezTo>
                  <a:cubicBezTo>
                    <a:pt x="335" y="0"/>
                    <a:pt x="329" y="7"/>
                    <a:pt x="329" y="10"/>
                  </a:cubicBezTo>
                  <a:cubicBezTo>
                    <a:pt x="329" y="13"/>
                    <a:pt x="329" y="17"/>
                    <a:pt x="326" y="19"/>
                  </a:cubicBezTo>
                  <a:cubicBezTo>
                    <a:pt x="324" y="21"/>
                    <a:pt x="328" y="29"/>
                    <a:pt x="325" y="32"/>
                  </a:cubicBezTo>
                  <a:cubicBezTo>
                    <a:pt x="322" y="34"/>
                    <a:pt x="325" y="45"/>
                    <a:pt x="324" y="52"/>
                  </a:cubicBezTo>
                  <a:cubicBezTo>
                    <a:pt x="323" y="58"/>
                    <a:pt x="323" y="65"/>
                    <a:pt x="320" y="69"/>
                  </a:cubicBezTo>
                  <a:cubicBezTo>
                    <a:pt x="317" y="73"/>
                    <a:pt x="317" y="80"/>
                    <a:pt x="311" y="82"/>
                  </a:cubicBezTo>
                  <a:cubicBezTo>
                    <a:pt x="305" y="84"/>
                    <a:pt x="297" y="80"/>
                    <a:pt x="297" y="76"/>
                  </a:cubicBezTo>
                  <a:cubicBezTo>
                    <a:pt x="297" y="73"/>
                    <a:pt x="291" y="71"/>
                    <a:pt x="287" y="72"/>
                  </a:cubicBezTo>
                  <a:cubicBezTo>
                    <a:pt x="284" y="72"/>
                    <a:pt x="282" y="67"/>
                    <a:pt x="276" y="63"/>
                  </a:cubicBezTo>
                  <a:cubicBezTo>
                    <a:pt x="271" y="59"/>
                    <a:pt x="266" y="64"/>
                    <a:pt x="265" y="59"/>
                  </a:cubicBezTo>
                  <a:cubicBezTo>
                    <a:pt x="263" y="54"/>
                    <a:pt x="261" y="53"/>
                    <a:pt x="257" y="50"/>
                  </a:cubicBezTo>
                  <a:cubicBezTo>
                    <a:pt x="253" y="48"/>
                    <a:pt x="254" y="48"/>
                    <a:pt x="258" y="45"/>
                  </a:cubicBezTo>
                  <a:cubicBezTo>
                    <a:pt x="262" y="42"/>
                    <a:pt x="261" y="39"/>
                    <a:pt x="259" y="35"/>
                  </a:cubicBezTo>
                  <a:cubicBezTo>
                    <a:pt x="257" y="32"/>
                    <a:pt x="261" y="33"/>
                    <a:pt x="266" y="30"/>
                  </a:cubicBezTo>
                  <a:cubicBezTo>
                    <a:pt x="271" y="27"/>
                    <a:pt x="266" y="24"/>
                    <a:pt x="270" y="23"/>
                  </a:cubicBezTo>
                  <a:cubicBezTo>
                    <a:pt x="274" y="21"/>
                    <a:pt x="272" y="18"/>
                    <a:pt x="268" y="17"/>
                  </a:cubicBezTo>
                  <a:cubicBezTo>
                    <a:pt x="264" y="16"/>
                    <a:pt x="265" y="21"/>
                    <a:pt x="263" y="22"/>
                  </a:cubicBezTo>
                  <a:cubicBezTo>
                    <a:pt x="262" y="22"/>
                    <a:pt x="260" y="15"/>
                    <a:pt x="259" y="16"/>
                  </a:cubicBezTo>
                  <a:cubicBezTo>
                    <a:pt x="258" y="16"/>
                    <a:pt x="253" y="22"/>
                    <a:pt x="251" y="19"/>
                  </a:cubicBezTo>
                  <a:cubicBezTo>
                    <a:pt x="248" y="16"/>
                    <a:pt x="234" y="13"/>
                    <a:pt x="229" y="12"/>
                  </a:cubicBezTo>
                  <a:cubicBezTo>
                    <a:pt x="223" y="12"/>
                    <a:pt x="221" y="5"/>
                    <a:pt x="218" y="6"/>
                  </a:cubicBezTo>
                  <a:cubicBezTo>
                    <a:pt x="215" y="7"/>
                    <a:pt x="219" y="9"/>
                    <a:pt x="222" y="13"/>
                  </a:cubicBezTo>
                  <a:cubicBezTo>
                    <a:pt x="226" y="17"/>
                    <a:pt x="210" y="20"/>
                    <a:pt x="205" y="19"/>
                  </a:cubicBezTo>
                  <a:cubicBezTo>
                    <a:pt x="200" y="17"/>
                    <a:pt x="206" y="22"/>
                    <a:pt x="202" y="22"/>
                  </a:cubicBezTo>
                  <a:cubicBezTo>
                    <a:pt x="198" y="22"/>
                    <a:pt x="197" y="29"/>
                    <a:pt x="194" y="32"/>
                  </a:cubicBezTo>
                  <a:cubicBezTo>
                    <a:pt x="191" y="36"/>
                    <a:pt x="193" y="38"/>
                    <a:pt x="189" y="40"/>
                  </a:cubicBezTo>
                  <a:cubicBezTo>
                    <a:pt x="186" y="43"/>
                    <a:pt x="186" y="45"/>
                    <a:pt x="190" y="50"/>
                  </a:cubicBezTo>
                  <a:cubicBezTo>
                    <a:pt x="194" y="55"/>
                    <a:pt x="188" y="55"/>
                    <a:pt x="184" y="51"/>
                  </a:cubicBezTo>
                  <a:cubicBezTo>
                    <a:pt x="180" y="47"/>
                    <a:pt x="177" y="47"/>
                    <a:pt x="177" y="52"/>
                  </a:cubicBezTo>
                  <a:cubicBezTo>
                    <a:pt x="177" y="56"/>
                    <a:pt x="172" y="54"/>
                    <a:pt x="173" y="49"/>
                  </a:cubicBezTo>
                  <a:cubicBezTo>
                    <a:pt x="174" y="44"/>
                    <a:pt x="168" y="47"/>
                    <a:pt x="167" y="44"/>
                  </a:cubicBezTo>
                  <a:cubicBezTo>
                    <a:pt x="166" y="41"/>
                    <a:pt x="161" y="37"/>
                    <a:pt x="157" y="37"/>
                  </a:cubicBezTo>
                  <a:cubicBezTo>
                    <a:pt x="154" y="37"/>
                    <a:pt x="154" y="41"/>
                    <a:pt x="151" y="41"/>
                  </a:cubicBezTo>
                  <a:cubicBezTo>
                    <a:pt x="148" y="41"/>
                    <a:pt x="147" y="42"/>
                    <a:pt x="147" y="46"/>
                  </a:cubicBezTo>
                  <a:cubicBezTo>
                    <a:pt x="148" y="49"/>
                    <a:pt x="142" y="46"/>
                    <a:pt x="139" y="46"/>
                  </a:cubicBezTo>
                  <a:cubicBezTo>
                    <a:pt x="135" y="47"/>
                    <a:pt x="139" y="51"/>
                    <a:pt x="137" y="51"/>
                  </a:cubicBezTo>
                  <a:cubicBezTo>
                    <a:pt x="135" y="51"/>
                    <a:pt x="135" y="55"/>
                    <a:pt x="131" y="55"/>
                  </a:cubicBezTo>
                  <a:cubicBezTo>
                    <a:pt x="128" y="55"/>
                    <a:pt x="129" y="62"/>
                    <a:pt x="129" y="66"/>
                  </a:cubicBezTo>
                  <a:cubicBezTo>
                    <a:pt x="130" y="70"/>
                    <a:pt x="124" y="64"/>
                    <a:pt x="121" y="65"/>
                  </a:cubicBezTo>
                  <a:cubicBezTo>
                    <a:pt x="118" y="66"/>
                    <a:pt x="122" y="69"/>
                    <a:pt x="123" y="74"/>
                  </a:cubicBezTo>
                  <a:cubicBezTo>
                    <a:pt x="124" y="78"/>
                    <a:pt x="121" y="78"/>
                    <a:pt x="119" y="79"/>
                  </a:cubicBezTo>
                  <a:cubicBezTo>
                    <a:pt x="117" y="81"/>
                    <a:pt x="115" y="75"/>
                    <a:pt x="115" y="71"/>
                  </a:cubicBezTo>
                  <a:cubicBezTo>
                    <a:pt x="115" y="67"/>
                    <a:pt x="110" y="71"/>
                    <a:pt x="106" y="75"/>
                  </a:cubicBezTo>
                  <a:cubicBezTo>
                    <a:pt x="101" y="80"/>
                    <a:pt x="107" y="87"/>
                    <a:pt x="105" y="89"/>
                  </a:cubicBezTo>
                  <a:cubicBezTo>
                    <a:pt x="103" y="90"/>
                    <a:pt x="94" y="98"/>
                    <a:pt x="89" y="105"/>
                  </a:cubicBezTo>
                  <a:cubicBezTo>
                    <a:pt x="84" y="111"/>
                    <a:pt x="73" y="107"/>
                    <a:pt x="69" y="110"/>
                  </a:cubicBezTo>
                  <a:cubicBezTo>
                    <a:pt x="66" y="113"/>
                    <a:pt x="62" y="111"/>
                    <a:pt x="58" y="114"/>
                  </a:cubicBezTo>
                  <a:cubicBezTo>
                    <a:pt x="55" y="116"/>
                    <a:pt x="48" y="122"/>
                    <a:pt x="48" y="118"/>
                  </a:cubicBezTo>
                  <a:cubicBezTo>
                    <a:pt x="47" y="115"/>
                    <a:pt x="38" y="118"/>
                    <a:pt x="34" y="122"/>
                  </a:cubicBezTo>
                  <a:cubicBezTo>
                    <a:pt x="30" y="126"/>
                    <a:pt x="24" y="129"/>
                    <a:pt x="20" y="129"/>
                  </a:cubicBezTo>
                  <a:cubicBezTo>
                    <a:pt x="16" y="130"/>
                    <a:pt x="16" y="136"/>
                    <a:pt x="14" y="138"/>
                  </a:cubicBezTo>
                  <a:cubicBezTo>
                    <a:pt x="12" y="139"/>
                    <a:pt x="13" y="132"/>
                    <a:pt x="13" y="131"/>
                  </a:cubicBezTo>
                  <a:cubicBezTo>
                    <a:pt x="13" y="129"/>
                    <a:pt x="9" y="134"/>
                    <a:pt x="7" y="139"/>
                  </a:cubicBezTo>
                  <a:cubicBezTo>
                    <a:pt x="5" y="144"/>
                    <a:pt x="11" y="146"/>
                    <a:pt x="8" y="152"/>
                  </a:cubicBezTo>
                  <a:cubicBezTo>
                    <a:pt x="4" y="157"/>
                    <a:pt x="0" y="163"/>
                    <a:pt x="6" y="170"/>
                  </a:cubicBezTo>
                  <a:cubicBezTo>
                    <a:pt x="11" y="177"/>
                    <a:pt x="14" y="181"/>
                    <a:pt x="12" y="185"/>
                  </a:cubicBezTo>
                  <a:cubicBezTo>
                    <a:pt x="10" y="188"/>
                    <a:pt x="7" y="178"/>
                    <a:pt x="5" y="179"/>
                  </a:cubicBezTo>
                  <a:cubicBezTo>
                    <a:pt x="4" y="180"/>
                    <a:pt x="10" y="185"/>
                    <a:pt x="9" y="187"/>
                  </a:cubicBezTo>
                  <a:cubicBezTo>
                    <a:pt x="7" y="189"/>
                    <a:pt x="2" y="178"/>
                    <a:pt x="1" y="181"/>
                  </a:cubicBezTo>
                  <a:cubicBezTo>
                    <a:pt x="0" y="183"/>
                    <a:pt x="12" y="200"/>
                    <a:pt x="12" y="206"/>
                  </a:cubicBezTo>
                  <a:cubicBezTo>
                    <a:pt x="12" y="213"/>
                    <a:pt x="22" y="219"/>
                    <a:pt x="22" y="228"/>
                  </a:cubicBezTo>
                  <a:cubicBezTo>
                    <a:pt x="21" y="237"/>
                    <a:pt x="30" y="251"/>
                    <a:pt x="32" y="253"/>
                  </a:cubicBezTo>
                  <a:cubicBezTo>
                    <a:pt x="33" y="256"/>
                    <a:pt x="28" y="262"/>
                    <a:pt x="29" y="268"/>
                  </a:cubicBezTo>
                  <a:cubicBezTo>
                    <a:pt x="30" y="275"/>
                    <a:pt x="27" y="278"/>
                    <a:pt x="23" y="278"/>
                  </a:cubicBezTo>
                  <a:cubicBezTo>
                    <a:pt x="18" y="278"/>
                    <a:pt x="21" y="285"/>
                    <a:pt x="26" y="285"/>
                  </a:cubicBezTo>
                  <a:cubicBezTo>
                    <a:pt x="30" y="286"/>
                    <a:pt x="29" y="289"/>
                    <a:pt x="34" y="292"/>
                  </a:cubicBezTo>
                  <a:cubicBezTo>
                    <a:pt x="39" y="296"/>
                    <a:pt x="52" y="295"/>
                    <a:pt x="56" y="295"/>
                  </a:cubicBezTo>
                  <a:cubicBezTo>
                    <a:pt x="60" y="295"/>
                    <a:pt x="61" y="288"/>
                    <a:pt x="67" y="288"/>
                  </a:cubicBezTo>
                  <a:cubicBezTo>
                    <a:pt x="73" y="288"/>
                    <a:pt x="72" y="286"/>
                    <a:pt x="75" y="282"/>
                  </a:cubicBezTo>
                  <a:cubicBezTo>
                    <a:pt x="78" y="279"/>
                    <a:pt x="91" y="280"/>
                    <a:pt x="104" y="281"/>
                  </a:cubicBezTo>
                  <a:cubicBezTo>
                    <a:pt x="117" y="281"/>
                    <a:pt x="123" y="277"/>
                    <a:pt x="125" y="272"/>
                  </a:cubicBezTo>
                  <a:cubicBezTo>
                    <a:pt x="127" y="267"/>
                    <a:pt x="136" y="267"/>
                    <a:pt x="140" y="263"/>
                  </a:cubicBezTo>
                  <a:cubicBezTo>
                    <a:pt x="144" y="260"/>
                    <a:pt x="147" y="260"/>
                    <a:pt x="157" y="260"/>
                  </a:cubicBezTo>
                  <a:cubicBezTo>
                    <a:pt x="167" y="261"/>
                    <a:pt x="176" y="255"/>
                    <a:pt x="182" y="253"/>
                  </a:cubicBezTo>
                  <a:cubicBezTo>
                    <a:pt x="188" y="250"/>
                    <a:pt x="200" y="251"/>
                    <a:pt x="206" y="250"/>
                  </a:cubicBezTo>
                  <a:cubicBezTo>
                    <a:pt x="212" y="248"/>
                    <a:pt x="213" y="257"/>
                    <a:pt x="219" y="257"/>
                  </a:cubicBezTo>
                  <a:cubicBezTo>
                    <a:pt x="226" y="256"/>
                    <a:pt x="229" y="259"/>
                    <a:pt x="233" y="258"/>
                  </a:cubicBezTo>
                  <a:cubicBezTo>
                    <a:pt x="236" y="258"/>
                    <a:pt x="236" y="261"/>
                    <a:pt x="239" y="262"/>
                  </a:cubicBezTo>
                  <a:cubicBezTo>
                    <a:pt x="243" y="262"/>
                    <a:pt x="242" y="265"/>
                    <a:pt x="240" y="269"/>
                  </a:cubicBezTo>
                  <a:cubicBezTo>
                    <a:pt x="238" y="272"/>
                    <a:pt x="245" y="272"/>
                    <a:pt x="250" y="278"/>
                  </a:cubicBezTo>
                  <a:cubicBezTo>
                    <a:pt x="255" y="285"/>
                    <a:pt x="250" y="286"/>
                    <a:pt x="253" y="291"/>
                  </a:cubicBezTo>
                  <a:cubicBezTo>
                    <a:pt x="255" y="296"/>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4"/>
                  </a:cubicBezTo>
                  <a:cubicBezTo>
                    <a:pt x="270" y="297"/>
                    <a:pt x="281" y="299"/>
                    <a:pt x="281" y="293"/>
                  </a:cubicBezTo>
                  <a:cubicBezTo>
                    <a:pt x="281" y="287"/>
                    <a:pt x="283" y="284"/>
                    <a:pt x="288" y="289"/>
                  </a:cubicBezTo>
                  <a:cubicBezTo>
                    <a:pt x="292" y="295"/>
                    <a:pt x="285" y="299"/>
                    <a:pt x="286" y="302"/>
                  </a:cubicBezTo>
                  <a:cubicBezTo>
                    <a:pt x="287" y="304"/>
                    <a:pt x="292" y="301"/>
                    <a:pt x="294" y="301"/>
                  </a:cubicBezTo>
                  <a:cubicBezTo>
                    <a:pt x="299" y="302"/>
                    <a:pt x="305" y="312"/>
                    <a:pt x="304" y="317"/>
                  </a:cubicBezTo>
                  <a:cubicBezTo>
                    <a:pt x="303" y="322"/>
                    <a:pt x="301" y="327"/>
                    <a:pt x="310" y="331"/>
                  </a:cubicBezTo>
                  <a:cubicBezTo>
                    <a:pt x="318" y="336"/>
                    <a:pt x="315" y="336"/>
                    <a:pt x="321" y="336"/>
                  </a:cubicBezTo>
                  <a:cubicBezTo>
                    <a:pt x="328" y="336"/>
                    <a:pt x="341" y="341"/>
                    <a:pt x="344" y="344"/>
                  </a:cubicBezTo>
                  <a:cubicBezTo>
                    <a:pt x="348" y="347"/>
                    <a:pt x="357" y="342"/>
                    <a:pt x="358" y="336"/>
                  </a:cubicBezTo>
                  <a:cubicBezTo>
                    <a:pt x="360" y="330"/>
                    <a:pt x="367" y="336"/>
                    <a:pt x="363" y="338"/>
                  </a:cubicBezTo>
                  <a:cubicBezTo>
                    <a:pt x="360" y="340"/>
                    <a:pt x="365" y="345"/>
                    <a:pt x="365" y="341"/>
                  </a:cubicBezTo>
                  <a:cubicBezTo>
                    <a:pt x="365" y="338"/>
                    <a:pt x="367" y="335"/>
                    <a:pt x="368" y="339"/>
                  </a:cubicBezTo>
                  <a:cubicBezTo>
                    <a:pt x="369" y="343"/>
                    <a:pt x="374" y="343"/>
                    <a:pt x="376" y="346"/>
                  </a:cubicBezTo>
                  <a:cubicBezTo>
                    <a:pt x="377" y="349"/>
                    <a:pt x="379" y="351"/>
                    <a:pt x="379" y="349"/>
                  </a:cubicBezTo>
                  <a:cubicBezTo>
                    <a:pt x="379" y="346"/>
                    <a:pt x="380" y="344"/>
                    <a:pt x="384" y="342"/>
                  </a:cubicBezTo>
                  <a:cubicBezTo>
                    <a:pt x="388" y="341"/>
                    <a:pt x="391" y="338"/>
                    <a:pt x="395" y="335"/>
                  </a:cubicBezTo>
                  <a:cubicBezTo>
                    <a:pt x="399" y="331"/>
                    <a:pt x="417" y="330"/>
                    <a:pt x="419" y="330"/>
                  </a:cubicBezTo>
                  <a:cubicBezTo>
                    <a:pt x="420" y="330"/>
                    <a:pt x="421" y="315"/>
                    <a:pt x="422" y="308"/>
                  </a:cubicBezTo>
                  <a:cubicBezTo>
                    <a:pt x="423" y="300"/>
                    <a:pt x="430" y="299"/>
                    <a:pt x="431" y="290"/>
                  </a:cubicBezTo>
                  <a:cubicBezTo>
                    <a:pt x="432" y="282"/>
                    <a:pt x="441" y="267"/>
                    <a:pt x="443" y="266"/>
                  </a:cubicBezTo>
                  <a:cubicBezTo>
                    <a:pt x="445" y="265"/>
                    <a:pt x="449" y="263"/>
                    <a:pt x="450" y="258"/>
                  </a:cubicBezTo>
                  <a:cubicBezTo>
                    <a:pt x="450" y="254"/>
                    <a:pt x="456" y="248"/>
                    <a:pt x="456" y="243"/>
                  </a:cubicBezTo>
                  <a:cubicBezTo>
                    <a:pt x="456" y="237"/>
                    <a:pt x="459" y="230"/>
                    <a:pt x="458" y="228"/>
                  </a:cubicBezTo>
                  <a:cubicBezTo>
                    <a:pt x="458" y="227"/>
                    <a:pt x="456" y="221"/>
                    <a:pt x="460" y="217"/>
                  </a:cubicBezTo>
                  <a:cubicBezTo>
                    <a:pt x="463" y="213"/>
                    <a:pt x="458" y="208"/>
                    <a:pt x="460" y="207"/>
                  </a:cubicBezTo>
                  <a:close/>
                  <a:moveTo>
                    <a:pt x="210" y="11"/>
                  </a:moveTo>
                  <a:cubicBezTo>
                    <a:pt x="209" y="8"/>
                    <a:pt x="191" y="12"/>
                    <a:pt x="195" y="15"/>
                  </a:cubicBezTo>
                  <a:cubicBezTo>
                    <a:pt x="198" y="17"/>
                    <a:pt x="210" y="14"/>
                    <a:pt x="210" y="11"/>
                  </a:cubicBezTo>
                  <a:close/>
                  <a:moveTo>
                    <a:pt x="266" y="307"/>
                  </a:moveTo>
                  <a:cubicBezTo>
                    <a:pt x="269" y="310"/>
                    <a:pt x="278" y="309"/>
                    <a:pt x="279" y="305"/>
                  </a:cubicBezTo>
                  <a:cubicBezTo>
                    <a:pt x="281" y="302"/>
                    <a:pt x="263" y="305"/>
                    <a:pt x="266" y="307"/>
                  </a:cubicBezTo>
                  <a:close/>
                  <a:moveTo>
                    <a:pt x="379" y="377"/>
                  </a:moveTo>
                  <a:cubicBezTo>
                    <a:pt x="372" y="377"/>
                    <a:pt x="362" y="371"/>
                    <a:pt x="360" y="371"/>
                  </a:cubicBezTo>
                  <a:cubicBezTo>
                    <a:pt x="357" y="372"/>
                    <a:pt x="368" y="389"/>
                    <a:pt x="365" y="394"/>
                  </a:cubicBezTo>
                  <a:cubicBezTo>
                    <a:pt x="361" y="398"/>
                    <a:pt x="375" y="410"/>
                    <a:pt x="380" y="411"/>
                  </a:cubicBezTo>
                  <a:cubicBezTo>
                    <a:pt x="385" y="412"/>
                    <a:pt x="383" y="406"/>
                    <a:pt x="386" y="407"/>
                  </a:cubicBezTo>
                  <a:cubicBezTo>
                    <a:pt x="389" y="407"/>
                    <a:pt x="388" y="403"/>
                    <a:pt x="389" y="401"/>
                  </a:cubicBezTo>
                  <a:cubicBezTo>
                    <a:pt x="389" y="398"/>
                    <a:pt x="392" y="404"/>
                    <a:pt x="395" y="402"/>
                  </a:cubicBezTo>
                  <a:cubicBezTo>
                    <a:pt x="398" y="401"/>
                    <a:pt x="394" y="390"/>
                    <a:pt x="398" y="390"/>
                  </a:cubicBezTo>
                  <a:cubicBezTo>
                    <a:pt x="402" y="390"/>
                    <a:pt x="399" y="377"/>
                    <a:pt x="398" y="373"/>
                  </a:cubicBezTo>
                  <a:cubicBezTo>
                    <a:pt x="397" y="368"/>
                    <a:pt x="386" y="376"/>
                    <a:pt x="379" y="37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1" name="Freeform 158">
              <a:extLst>
                <a:ext uri="{FF2B5EF4-FFF2-40B4-BE49-F238E27FC236}">
                  <a16:creationId xmlns="" xmlns:a16="http://schemas.microsoft.com/office/drawing/2014/main" id="{224D88A9-A966-4650-BBD9-A3181E1E8ACC}"/>
                </a:ext>
              </a:extLst>
            </p:cNvPr>
            <p:cNvSpPr>
              <a:spLocks noEditPoints="1"/>
            </p:cNvSpPr>
            <p:nvPr/>
          </p:nvSpPr>
          <p:spPr bwMode="auto">
            <a:xfrm>
              <a:off x="8183562" y="4116388"/>
              <a:ext cx="298450" cy="355600"/>
            </a:xfrm>
            <a:custGeom>
              <a:avLst/>
              <a:gdLst>
                <a:gd name="T0" fmla="*/ 87 w 141"/>
                <a:gd name="T1" fmla="*/ 81 h 168"/>
                <a:gd name="T2" fmla="*/ 78 w 141"/>
                <a:gd name="T3" fmla="*/ 84 h 168"/>
                <a:gd name="T4" fmla="*/ 67 w 141"/>
                <a:gd name="T5" fmla="*/ 80 h 168"/>
                <a:gd name="T6" fmla="*/ 61 w 141"/>
                <a:gd name="T7" fmla="*/ 89 h 168"/>
                <a:gd name="T8" fmla="*/ 52 w 141"/>
                <a:gd name="T9" fmla="*/ 105 h 168"/>
                <a:gd name="T10" fmla="*/ 21 w 141"/>
                <a:gd name="T11" fmla="*/ 126 h 168"/>
                <a:gd name="T12" fmla="*/ 7 w 141"/>
                <a:gd name="T13" fmla="*/ 139 h 168"/>
                <a:gd name="T14" fmla="*/ 4 w 141"/>
                <a:gd name="T15" fmla="*/ 151 h 168"/>
                <a:gd name="T16" fmla="*/ 14 w 141"/>
                <a:gd name="T17" fmla="*/ 156 h 168"/>
                <a:gd name="T18" fmla="*/ 22 w 141"/>
                <a:gd name="T19" fmla="*/ 159 h 168"/>
                <a:gd name="T20" fmla="*/ 43 w 141"/>
                <a:gd name="T21" fmla="*/ 154 h 168"/>
                <a:gd name="T22" fmla="*/ 50 w 141"/>
                <a:gd name="T23" fmla="*/ 141 h 168"/>
                <a:gd name="T24" fmla="*/ 56 w 141"/>
                <a:gd name="T25" fmla="*/ 130 h 168"/>
                <a:gd name="T26" fmla="*/ 69 w 141"/>
                <a:gd name="T27" fmla="*/ 122 h 168"/>
                <a:gd name="T28" fmla="*/ 72 w 141"/>
                <a:gd name="T29" fmla="*/ 116 h 168"/>
                <a:gd name="T30" fmla="*/ 80 w 141"/>
                <a:gd name="T31" fmla="*/ 105 h 168"/>
                <a:gd name="T32" fmla="*/ 89 w 141"/>
                <a:gd name="T33" fmla="*/ 91 h 168"/>
                <a:gd name="T34" fmla="*/ 87 w 141"/>
                <a:gd name="T35" fmla="*/ 81 h 168"/>
                <a:gd name="T36" fmla="*/ 15 w 141"/>
                <a:gd name="T37" fmla="*/ 168 h 168"/>
                <a:gd name="T38" fmla="*/ 19 w 141"/>
                <a:gd name="T39" fmla="*/ 163 h 168"/>
                <a:gd name="T40" fmla="*/ 15 w 141"/>
                <a:gd name="T41" fmla="*/ 168 h 168"/>
                <a:gd name="T42" fmla="*/ 128 w 141"/>
                <a:gd name="T43" fmla="*/ 41 h 168"/>
                <a:gd name="T44" fmla="*/ 117 w 141"/>
                <a:gd name="T45" fmla="*/ 40 h 168"/>
                <a:gd name="T46" fmla="*/ 110 w 141"/>
                <a:gd name="T47" fmla="*/ 33 h 168"/>
                <a:gd name="T48" fmla="*/ 105 w 141"/>
                <a:gd name="T49" fmla="*/ 24 h 168"/>
                <a:gd name="T50" fmla="*/ 105 w 141"/>
                <a:gd name="T51" fmla="*/ 31 h 168"/>
                <a:gd name="T52" fmla="*/ 100 w 141"/>
                <a:gd name="T53" fmla="*/ 28 h 168"/>
                <a:gd name="T54" fmla="*/ 96 w 141"/>
                <a:gd name="T55" fmla="*/ 21 h 168"/>
                <a:gd name="T56" fmla="*/ 92 w 141"/>
                <a:gd name="T57" fmla="*/ 10 h 168"/>
                <a:gd name="T58" fmla="*/ 78 w 141"/>
                <a:gd name="T59" fmla="*/ 0 h 168"/>
                <a:gd name="T60" fmla="*/ 81 w 141"/>
                <a:gd name="T61" fmla="*/ 12 h 168"/>
                <a:gd name="T62" fmla="*/ 89 w 141"/>
                <a:gd name="T63" fmla="*/ 20 h 168"/>
                <a:gd name="T64" fmla="*/ 96 w 141"/>
                <a:gd name="T65" fmla="*/ 29 h 168"/>
                <a:gd name="T66" fmla="*/ 94 w 141"/>
                <a:gd name="T67" fmla="*/ 46 h 168"/>
                <a:gd name="T68" fmla="*/ 85 w 141"/>
                <a:gd name="T69" fmla="*/ 56 h 168"/>
                <a:gd name="T70" fmla="*/ 100 w 141"/>
                <a:gd name="T71" fmla="*/ 70 h 168"/>
                <a:gd name="T72" fmla="*/ 97 w 141"/>
                <a:gd name="T73" fmla="*/ 88 h 168"/>
                <a:gd name="T74" fmla="*/ 107 w 141"/>
                <a:gd name="T75" fmla="*/ 89 h 168"/>
                <a:gd name="T76" fmla="*/ 119 w 141"/>
                <a:gd name="T77" fmla="*/ 72 h 168"/>
                <a:gd name="T78" fmla="*/ 123 w 141"/>
                <a:gd name="T79" fmla="*/ 60 h 168"/>
                <a:gd name="T80" fmla="*/ 130 w 141"/>
                <a:gd name="T81" fmla="*/ 57 h 168"/>
                <a:gd name="T82" fmla="*/ 135 w 141"/>
                <a:gd name="T83" fmla="*/ 51 h 168"/>
                <a:gd name="T84" fmla="*/ 139 w 141"/>
                <a:gd name="T85" fmla="*/ 41 h 168"/>
                <a:gd name="T86" fmla="*/ 128 w 141"/>
                <a:gd name="T87"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8">
                  <a:moveTo>
                    <a:pt x="87" y="81"/>
                  </a:moveTo>
                  <a:cubicBezTo>
                    <a:pt x="84" y="79"/>
                    <a:pt x="82" y="82"/>
                    <a:pt x="78" y="84"/>
                  </a:cubicBezTo>
                  <a:cubicBezTo>
                    <a:pt x="74" y="86"/>
                    <a:pt x="72" y="76"/>
                    <a:pt x="67" y="80"/>
                  </a:cubicBezTo>
                  <a:cubicBezTo>
                    <a:pt x="62" y="83"/>
                    <a:pt x="67" y="85"/>
                    <a:pt x="61" y="89"/>
                  </a:cubicBezTo>
                  <a:cubicBezTo>
                    <a:pt x="56" y="94"/>
                    <a:pt x="58" y="95"/>
                    <a:pt x="52" y="105"/>
                  </a:cubicBezTo>
                  <a:cubicBezTo>
                    <a:pt x="46" y="115"/>
                    <a:pt x="24" y="120"/>
                    <a:pt x="21" y="126"/>
                  </a:cubicBezTo>
                  <a:cubicBezTo>
                    <a:pt x="18" y="131"/>
                    <a:pt x="7" y="135"/>
                    <a:pt x="7" y="139"/>
                  </a:cubicBezTo>
                  <a:cubicBezTo>
                    <a:pt x="7" y="143"/>
                    <a:pt x="0" y="146"/>
                    <a:pt x="4" y="151"/>
                  </a:cubicBezTo>
                  <a:cubicBezTo>
                    <a:pt x="7" y="156"/>
                    <a:pt x="11" y="153"/>
                    <a:pt x="14" y="156"/>
                  </a:cubicBezTo>
                  <a:cubicBezTo>
                    <a:pt x="17" y="159"/>
                    <a:pt x="21" y="156"/>
                    <a:pt x="22" y="159"/>
                  </a:cubicBezTo>
                  <a:cubicBezTo>
                    <a:pt x="24" y="162"/>
                    <a:pt x="35" y="162"/>
                    <a:pt x="43" y="154"/>
                  </a:cubicBezTo>
                  <a:cubicBezTo>
                    <a:pt x="51" y="147"/>
                    <a:pt x="47" y="143"/>
                    <a:pt x="50" y="141"/>
                  </a:cubicBezTo>
                  <a:cubicBezTo>
                    <a:pt x="54" y="139"/>
                    <a:pt x="54" y="133"/>
                    <a:pt x="56" y="130"/>
                  </a:cubicBezTo>
                  <a:cubicBezTo>
                    <a:pt x="58" y="126"/>
                    <a:pt x="60" y="122"/>
                    <a:pt x="69" y="122"/>
                  </a:cubicBezTo>
                  <a:cubicBezTo>
                    <a:pt x="78" y="122"/>
                    <a:pt x="73" y="120"/>
                    <a:pt x="72" y="116"/>
                  </a:cubicBezTo>
                  <a:cubicBezTo>
                    <a:pt x="72" y="112"/>
                    <a:pt x="80" y="111"/>
                    <a:pt x="80" y="105"/>
                  </a:cubicBezTo>
                  <a:cubicBezTo>
                    <a:pt x="80" y="100"/>
                    <a:pt x="91" y="95"/>
                    <a:pt x="89" y="91"/>
                  </a:cubicBezTo>
                  <a:cubicBezTo>
                    <a:pt x="86" y="86"/>
                    <a:pt x="91" y="84"/>
                    <a:pt x="87" y="81"/>
                  </a:cubicBezTo>
                  <a:close/>
                  <a:moveTo>
                    <a:pt x="15" y="168"/>
                  </a:moveTo>
                  <a:cubicBezTo>
                    <a:pt x="17" y="168"/>
                    <a:pt x="22" y="167"/>
                    <a:pt x="19" y="163"/>
                  </a:cubicBezTo>
                  <a:cubicBezTo>
                    <a:pt x="16" y="159"/>
                    <a:pt x="11" y="167"/>
                    <a:pt x="15" y="168"/>
                  </a:cubicBezTo>
                  <a:close/>
                  <a:moveTo>
                    <a:pt x="128" y="41"/>
                  </a:moveTo>
                  <a:cubicBezTo>
                    <a:pt x="126" y="45"/>
                    <a:pt x="121" y="40"/>
                    <a:pt x="117" y="40"/>
                  </a:cubicBezTo>
                  <a:cubicBezTo>
                    <a:pt x="113" y="40"/>
                    <a:pt x="110" y="37"/>
                    <a:pt x="110" y="33"/>
                  </a:cubicBezTo>
                  <a:cubicBezTo>
                    <a:pt x="110" y="30"/>
                    <a:pt x="109" y="24"/>
                    <a:pt x="105" y="24"/>
                  </a:cubicBezTo>
                  <a:cubicBezTo>
                    <a:pt x="101" y="25"/>
                    <a:pt x="106" y="29"/>
                    <a:pt x="105" y="31"/>
                  </a:cubicBezTo>
                  <a:cubicBezTo>
                    <a:pt x="103" y="33"/>
                    <a:pt x="102" y="28"/>
                    <a:pt x="100" y="28"/>
                  </a:cubicBezTo>
                  <a:cubicBezTo>
                    <a:pt x="98" y="28"/>
                    <a:pt x="96" y="26"/>
                    <a:pt x="96" y="21"/>
                  </a:cubicBezTo>
                  <a:cubicBezTo>
                    <a:pt x="96" y="16"/>
                    <a:pt x="92" y="16"/>
                    <a:pt x="92" y="10"/>
                  </a:cubicBezTo>
                  <a:cubicBezTo>
                    <a:pt x="92" y="5"/>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2"/>
                    <a:pt x="85" y="56"/>
                  </a:cubicBezTo>
                  <a:cubicBezTo>
                    <a:pt x="81" y="61"/>
                    <a:pt x="94" y="65"/>
                    <a:pt x="100" y="70"/>
                  </a:cubicBezTo>
                  <a:cubicBezTo>
                    <a:pt x="105" y="74"/>
                    <a:pt x="95" y="85"/>
                    <a:pt x="97" y="88"/>
                  </a:cubicBezTo>
                  <a:cubicBezTo>
                    <a:pt x="97" y="89"/>
                    <a:pt x="101" y="91"/>
                    <a:pt x="107" y="89"/>
                  </a:cubicBezTo>
                  <a:cubicBezTo>
                    <a:pt x="113" y="88"/>
                    <a:pt x="115" y="75"/>
                    <a:pt x="119" y="72"/>
                  </a:cubicBezTo>
                  <a:cubicBezTo>
                    <a:pt x="123" y="68"/>
                    <a:pt x="121" y="63"/>
                    <a:pt x="123" y="60"/>
                  </a:cubicBezTo>
                  <a:cubicBezTo>
                    <a:pt x="125" y="57"/>
                    <a:pt x="128" y="57"/>
                    <a:pt x="130" y="57"/>
                  </a:cubicBezTo>
                  <a:cubicBezTo>
                    <a:pt x="133" y="57"/>
                    <a:pt x="132" y="51"/>
                    <a:pt x="135" y="51"/>
                  </a:cubicBezTo>
                  <a:cubicBezTo>
                    <a:pt x="139" y="51"/>
                    <a:pt x="137" y="46"/>
                    <a:pt x="139" y="41"/>
                  </a:cubicBezTo>
                  <a:cubicBezTo>
                    <a:pt x="141" y="35"/>
                    <a:pt x="130" y="37"/>
                    <a:pt x="128" y="4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2" name="Freeform 159">
              <a:extLst>
                <a:ext uri="{FF2B5EF4-FFF2-40B4-BE49-F238E27FC236}">
                  <a16:creationId xmlns="" xmlns:a16="http://schemas.microsoft.com/office/drawing/2014/main" id="{0783CAA9-0718-45CB-BCCC-C1C3F1F0E7E1}"/>
                </a:ext>
              </a:extLst>
            </p:cNvPr>
            <p:cNvSpPr>
              <a:spLocks noEditPoints="1"/>
            </p:cNvSpPr>
            <p:nvPr/>
          </p:nvSpPr>
          <p:spPr bwMode="auto">
            <a:xfrm>
              <a:off x="8443912" y="3633788"/>
              <a:ext cx="65088" cy="58738"/>
            </a:xfrm>
            <a:custGeom>
              <a:avLst/>
              <a:gdLst>
                <a:gd name="T0" fmla="*/ 4 w 31"/>
                <a:gd name="T1" fmla="*/ 24 h 28"/>
                <a:gd name="T2" fmla="*/ 17 w 31"/>
                <a:gd name="T3" fmla="*/ 20 h 28"/>
                <a:gd name="T4" fmla="*/ 4 w 31"/>
                <a:gd name="T5" fmla="*/ 24 h 28"/>
                <a:gd name="T6" fmla="*/ 20 w 31"/>
                <a:gd name="T7" fmla="*/ 11 h 28"/>
                <a:gd name="T8" fmla="*/ 31 w 31"/>
                <a:gd name="T9" fmla="*/ 4 h 28"/>
                <a:gd name="T10" fmla="*/ 20 w 31"/>
                <a:gd name="T11" fmla="*/ 11 h 28"/>
              </a:gdLst>
              <a:ahLst/>
              <a:cxnLst>
                <a:cxn ang="0">
                  <a:pos x="T0" y="T1"/>
                </a:cxn>
                <a:cxn ang="0">
                  <a:pos x="T2" y="T3"/>
                </a:cxn>
                <a:cxn ang="0">
                  <a:pos x="T4" y="T5"/>
                </a:cxn>
                <a:cxn ang="0">
                  <a:pos x="T6" y="T7"/>
                </a:cxn>
                <a:cxn ang="0">
                  <a:pos x="T8" y="T9"/>
                </a:cxn>
                <a:cxn ang="0">
                  <a:pos x="T10" y="T11"/>
                </a:cxn>
              </a:cxnLst>
              <a:rect l="0" t="0" r="r" b="b"/>
              <a:pathLst>
                <a:path w="31" h="28">
                  <a:moveTo>
                    <a:pt x="4" y="24"/>
                  </a:moveTo>
                  <a:cubicBezTo>
                    <a:pt x="8" y="28"/>
                    <a:pt x="17" y="28"/>
                    <a:pt x="17" y="20"/>
                  </a:cubicBezTo>
                  <a:cubicBezTo>
                    <a:pt x="17" y="13"/>
                    <a:pt x="0" y="20"/>
                    <a:pt x="4" y="24"/>
                  </a:cubicBezTo>
                  <a:close/>
                  <a:moveTo>
                    <a:pt x="20" y="11"/>
                  </a:moveTo>
                  <a:cubicBezTo>
                    <a:pt x="22" y="12"/>
                    <a:pt x="31" y="9"/>
                    <a:pt x="31" y="4"/>
                  </a:cubicBezTo>
                  <a:cubicBezTo>
                    <a:pt x="31" y="0"/>
                    <a:pt x="15" y="9"/>
                    <a:pt x="20" y="1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3" name="Freeform 160">
              <a:extLst>
                <a:ext uri="{FF2B5EF4-FFF2-40B4-BE49-F238E27FC236}">
                  <a16:creationId xmlns="" xmlns:a16="http://schemas.microsoft.com/office/drawing/2014/main" id="{7D5A25E7-8CE4-46E2-954C-1B2BA75A8994}"/>
                </a:ext>
              </a:extLst>
            </p:cNvPr>
            <p:cNvSpPr>
              <a:spLocks/>
            </p:cNvSpPr>
            <p:nvPr/>
          </p:nvSpPr>
          <p:spPr bwMode="auto">
            <a:xfrm>
              <a:off x="5480050" y="2139951"/>
              <a:ext cx="344488" cy="215900"/>
            </a:xfrm>
            <a:custGeom>
              <a:avLst/>
              <a:gdLst>
                <a:gd name="T0" fmla="*/ 161 w 162"/>
                <a:gd name="T1" fmla="*/ 64 h 102"/>
                <a:gd name="T2" fmla="*/ 151 w 162"/>
                <a:gd name="T3" fmla="*/ 61 h 102"/>
                <a:gd name="T4" fmla="*/ 139 w 162"/>
                <a:gd name="T5" fmla="*/ 53 h 102"/>
                <a:gd name="T6" fmla="*/ 126 w 162"/>
                <a:gd name="T7" fmla="*/ 46 h 102"/>
                <a:gd name="T8" fmla="*/ 115 w 162"/>
                <a:gd name="T9" fmla="*/ 37 h 102"/>
                <a:gd name="T10" fmla="*/ 110 w 162"/>
                <a:gd name="T11" fmla="*/ 28 h 102"/>
                <a:gd name="T12" fmla="*/ 105 w 162"/>
                <a:gd name="T13" fmla="*/ 21 h 102"/>
                <a:gd name="T14" fmla="*/ 88 w 162"/>
                <a:gd name="T15" fmla="*/ 19 h 102"/>
                <a:gd name="T16" fmla="*/ 84 w 162"/>
                <a:gd name="T17" fmla="*/ 7 h 102"/>
                <a:gd name="T18" fmla="*/ 76 w 162"/>
                <a:gd name="T19" fmla="*/ 4 h 102"/>
                <a:gd name="T20" fmla="*/ 68 w 162"/>
                <a:gd name="T21" fmla="*/ 2 h 102"/>
                <a:gd name="T22" fmla="*/ 63 w 162"/>
                <a:gd name="T23" fmla="*/ 4 h 102"/>
                <a:gd name="T24" fmla="*/ 59 w 162"/>
                <a:gd name="T25" fmla="*/ 8 h 102"/>
                <a:gd name="T26" fmla="*/ 51 w 162"/>
                <a:gd name="T27" fmla="*/ 14 h 102"/>
                <a:gd name="T28" fmla="*/ 47 w 162"/>
                <a:gd name="T29" fmla="*/ 20 h 102"/>
                <a:gd name="T30" fmla="*/ 39 w 162"/>
                <a:gd name="T31" fmla="*/ 18 h 102"/>
                <a:gd name="T32" fmla="*/ 31 w 162"/>
                <a:gd name="T33" fmla="*/ 16 h 102"/>
                <a:gd name="T34" fmla="*/ 17 w 162"/>
                <a:gd name="T35" fmla="*/ 5 h 102"/>
                <a:gd name="T36" fmla="*/ 6 w 162"/>
                <a:gd name="T37" fmla="*/ 11 h 102"/>
                <a:gd name="T38" fmla="*/ 11 w 162"/>
                <a:gd name="T39" fmla="*/ 9 h 102"/>
                <a:gd name="T40" fmla="*/ 20 w 162"/>
                <a:gd name="T41" fmla="*/ 20 h 102"/>
                <a:gd name="T42" fmla="*/ 25 w 162"/>
                <a:gd name="T43" fmla="*/ 26 h 102"/>
                <a:gd name="T44" fmla="*/ 14 w 162"/>
                <a:gd name="T45" fmla="*/ 29 h 102"/>
                <a:gd name="T46" fmla="*/ 3 w 162"/>
                <a:gd name="T47" fmla="*/ 29 h 102"/>
                <a:gd name="T48" fmla="*/ 6 w 162"/>
                <a:gd name="T49" fmla="*/ 38 h 102"/>
                <a:gd name="T50" fmla="*/ 6 w 162"/>
                <a:gd name="T51" fmla="*/ 45 h 102"/>
                <a:gd name="T52" fmla="*/ 13 w 162"/>
                <a:gd name="T53" fmla="*/ 48 h 102"/>
                <a:gd name="T54" fmla="*/ 15 w 162"/>
                <a:gd name="T55" fmla="*/ 57 h 102"/>
                <a:gd name="T56" fmla="*/ 15 w 162"/>
                <a:gd name="T57" fmla="*/ 72 h 102"/>
                <a:gd name="T58" fmla="*/ 24 w 162"/>
                <a:gd name="T59" fmla="*/ 70 h 102"/>
                <a:gd name="T60" fmla="*/ 34 w 162"/>
                <a:gd name="T61" fmla="*/ 63 h 102"/>
                <a:gd name="T62" fmla="*/ 42 w 162"/>
                <a:gd name="T63" fmla="*/ 62 h 102"/>
                <a:gd name="T64" fmla="*/ 55 w 162"/>
                <a:gd name="T65" fmla="*/ 62 h 102"/>
                <a:gd name="T66" fmla="*/ 64 w 162"/>
                <a:gd name="T67" fmla="*/ 66 h 102"/>
                <a:gd name="T68" fmla="*/ 69 w 162"/>
                <a:gd name="T69" fmla="*/ 69 h 102"/>
                <a:gd name="T70" fmla="*/ 79 w 162"/>
                <a:gd name="T71" fmla="*/ 72 h 102"/>
                <a:gd name="T72" fmla="*/ 84 w 162"/>
                <a:gd name="T73" fmla="*/ 76 h 102"/>
                <a:gd name="T74" fmla="*/ 91 w 162"/>
                <a:gd name="T75" fmla="*/ 82 h 102"/>
                <a:gd name="T76" fmla="*/ 99 w 162"/>
                <a:gd name="T77" fmla="*/ 83 h 102"/>
                <a:gd name="T78" fmla="*/ 101 w 162"/>
                <a:gd name="T79" fmla="*/ 97 h 102"/>
                <a:gd name="T80" fmla="*/ 104 w 162"/>
                <a:gd name="T81" fmla="*/ 97 h 102"/>
                <a:gd name="T82" fmla="*/ 112 w 162"/>
                <a:gd name="T83" fmla="*/ 99 h 102"/>
                <a:gd name="T84" fmla="*/ 122 w 162"/>
                <a:gd name="T85" fmla="*/ 96 h 102"/>
                <a:gd name="T86" fmla="*/ 138 w 162"/>
                <a:gd name="T87" fmla="*/ 86 h 102"/>
                <a:gd name="T88" fmla="*/ 144 w 162"/>
                <a:gd name="T89" fmla="*/ 75 h 102"/>
                <a:gd name="T90" fmla="*/ 153 w 162"/>
                <a:gd name="T91" fmla="*/ 70 h 102"/>
                <a:gd name="T92" fmla="*/ 162 w 162"/>
                <a:gd name="T93" fmla="*/ 72 h 102"/>
                <a:gd name="T94" fmla="*/ 161 w 162"/>
                <a:gd name="T95" fmla="*/ 6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102">
                  <a:moveTo>
                    <a:pt x="161" y="64"/>
                  </a:moveTo>
                  <a:cubicBezTo>
                    <a:pt x="161" y="64"/>
                    <a:pt x="153" y="61"/>
                    <a:pt x="151" y="61"/>
                  </a:cubicBezTo>
                  <a:cubicBezTo>
                    <a:pt x="148" y="61"/>
                    <a:pt x="144" y="55"/>
                    <a:pt x="139" y="53"/>
                  </a:cubicBezTo>
                  <a:cubicBezTo>
                    <a:pt x="134" y="52"/>
                    <a:pt x="128" y="49"/>
                    <a:pt x="126" y="46"/>
                  </a:cubicBezTo>
                  <a:cubicBezTo>
                    <a:pt x="124" y="43"/>
                    <a:pt x="116" y="40"/>
                    <a:pt x="115" y="37"/>
                  </a:cubicBezTo>
                  <a:cubicBezTo>
                    <a:pt x="114" y="35"/>
                    <a:pt x="112" y="31"/>
                    <a:pt x="110" y="28"/>
                  </a:cubicBezTo>
                  <a:cubicBezTo>
                    <a:pt x="107" y="25"/>
                    <a:pt x="107" y="21"/>
                    <a:pt x="105" y="21"/>
                  </a:cubicBezTo>
                  <a:cubicBezTo>
                    <a:pt x="103" y="20"/>
                    <a:pt x="88" y="21"/>
                    <a:pt x="88" y="19"/>
                  </a:cubicBezTo>
                  <a:cubicBezTo>
                    <a:pt x="88" y="17"/>
                    <a:pt x="87" y="7"/>
                    <a:pt x="84" y="7"/>
                  </a:cubicBezTo>
                  <a:cubicBezTo>
                    <a:pt x="81" y="6"/>
                    <a:pt x="77" y="5"/>
                    <a:pt x="76" y="4"/>
                  </a:cubicBezTo>
                  <a:cubicBezTo>
                    <a:pt x="74" y="2"/>
                    <a:pt x="69" y="0"/>
                    <a:pt x="68" y="2"/>
                  </a:cubicBezTo>
                  <a:cubicBezTo>
                    <a:pt x="67" y="3"/>
                    <a:pt x="64" y="4"/>
                    <a:pt x="63" y="4"/>
                  </a:cubicBezTo>
                  <a:cubicBezTo>
                    <a:pt x="62" y="4"/>
                    <a:pt x="62" y="9"/>
                    <a:pt x="59" y="8"/>
                  </a:cubicBezTo>
                  <a:cubicBezTo>
                    <a:pt x="56" y="8"/>
                    <a:pt x="51" y="12"/>
                    <a:pt x="51" y="14"/>
                  </a:cubicBezTo>
                  <a:cubicBezTo>
                    <a:pt x="51" y="17"/>
                    <a:pt x="51" y="20"/>
                    <a:pt x="47" y="20"/>
                  </a:cubicBezTo>
                  <a:cubicBezTo>
                    <a:pt x="45" y="19"/>
                    <a:pt x="42" y="19"/>
                    <a:pt x="39" y="18"/>
                  </a:cubicBezTo>
                  <a:cubicBezTo>
                    <a:pt x="38" y="18"/>
                    <a:pt x="35" y="21"/>
                    <a:pt x="31" y="16"/>
                  </a:cubicBezTo>
                  <a:cubicBezTo>
                    <a:pt x="27" y="10"/>
                    <a:pt x="21" y="5"/>
                    <a:pt x="17" y="5"/>
                  </a:cubicBezTo>
                  <a:cubicBezTo>
                    <a:pt x="14" y="5"/>
                    <a:pt x="3" y="5"/>
                    <a:pt x="6" y="11"/>
                  </a:cubicBezTo>
                  <a:cubicBezTo>
                    <a:pt x="7" y="10"/>
                    <a:pt x="8" y="9"/>
                    <a:pt x="11" y="9"/>
                  </a:cubicBezTo>
                  <a:cubicBezTo>
                    <a:pt x="19" y="10"/>
                    <a:pt x="15" y="19"/>
                    <a:pt x="20" y="20"/>
                  </a:cubicBezTo>
                  <a:cubicBezTo>
                    <a:pt x="24" y="20"/>
                    <a:pt x="29" y="27"/>
                    <a:pt x="25" y="26"/>
                  </a:cubicBezTo>
                  <a:cubicBezTo>
                    <a:pt x="21" y="26"/>
                    <a:pt x="18" y="30"/>
                    <a:pt x="14" y="29"/>
                  </a:cubicBezTo>
                  <a:cubicBezTo>
                    <a:pt x="10" y="27"/>
                    <a:pt x="5" y="24"/>
                    <a:pt x="3" y="29"/>
                  </a:cubicBezTo>
                  <a:cubicBezTo>
                    <a:pt x="2" y="33"/>
                    <a:pt x="0" y="38"/>
                    <a:pt x="6" y="38"/>
                  </a:cubicBezTo>
                  <a:cubicBezTo>
                    <a:pt x="11" y="38"/>
                    <a:pt x="10" y="41"/>
                    <a:pt x="6" y="45"/>
                  </a:cubicBezTo>
                  <a:cubicBezTo>
                    <a:pt x="3" y="49"/>
                    <a:pt x="12" y="44"/>
                    <a:pt x="13" y="48"/>
                  </a:cubicBezTo>
                  <a:cubicBezTo>
                    <a:pt x="13" y="51"/>
                    <a:pt x="16" y="51"/>
                    <a:pt x="15" y="57"/>
                  </a:cubicBezTo>
                  <a:cubicBezTo>
                    <a:pt x="14" y="60"/>
                    <a:pt x="15" y="67"/>
                    <a:pt x="15" y="72"/>
                  </a:cubicBezTo>
                  <a:cubicBezTo>
                    <a:pt x="19" y="72"/>
                    <a:pt x="23" y="71"/>
                    <a:pt x="24" y="70"/>
                  </a:cubicBezTo>
                  <a:cubicBezTo>
                    <a:pt x="26" y="68"/>
                    <a:pt x="31" y="63"/>
                    <a:pt x="34" y="63"/>
                  </a:cubicBezTo>
                  <a:cubicBezTo>
                    <a:pt x="37" y="63"/>
                    <a:pt x="41" y="64"/>
                    <a:pt x="42" y="62"/>
                  </a:cubicBezTo>
                  <a:cubicBezTo>
                    <a:pt x="44" y="60"/>
                    <a:pt x="54" y="60"/>
                    <a:pt x="55" y="62"/>
                  </a:cubicBezTo>
                  <a:cubicBezTo>
                    <a:pt x="57" y="64"/>
                    <a:pt x="62" y="66"/>
                    <a:pt x="64" y="66"/>
                  </a:cubicBezTo>
                  <a:cubicBezTo>
                    <a:pt x="65" y="66"/>
                    <a:pt x="66" y="69"/>
                    <a:pt x="69" y="69"/>
                  </a:cubicBezTo>
                  <a:cubicBezTo>
                    <a:pt x="72" y="68"/>
                    <a:pt x="79" y="70"/>
                    <a:pt x="79" y="72"/>
                  </a:cubicBezTo>
                  <a:cubicBezTo>
                    <a:pt x="79" y="74"/>
                    <a:pt x="81" y="76"/>
                    <a:pt x="84" y="76"/>
                  </a:cubicBezTo>
                  <a:cubicBezTo>
                    <a:pt x="86" y="76"/>
                    <a:pt x="89" y="82"/>
                    <a:pt x="91" y="82"/>
                  </a:cubicBezTo>
                  <a:cubicBezTo>
                    <a:pt x="94" y="82"/>
                    <a:pt x="99" y="82"/>
                    <a:pt x="99" y="83"/>
                  </a:cubicBezTo>
                  <a:cubicBezTo>
                    <a:pt x="99" y="85"/>
                    <a:pt x="100" y="93"/>
                    <a:pt x="101" y="97"/>
                  </a:cubicBezTo>
                  <a:cubicBezTo>
                    <a:pt x="102" y="97"/>
                    <a:pt x="103" y="96"/>
                    <a:pt x="104" y="97"/>
                  </a:cubicBezTo>
                  <a:cubicBezTo>
                    <a:pt x="105" y="98"/>
                    <a:pt x="111" y="96"/>
                    <a:pt x="112" y="99"/>
                  </a:cubicBezTo>
                  <a:cubicBezTo>
                    <a:pt x="113" y="102"/>
                    <a:pt x="122" y="100"/>
                    <a:pt x="122" y="96"/>
                  </a:cubicBezTo>
                  <a:cubicBezTo>
                    <a:pt x="121" y="91"/>
                    <a:pt x="136" y="91"/>
                    <a:pt x="138" y="86"/>
                  </a:cubicBezTo>
                  <a:cubicBezTo>
                    <a:pt x="139" y="82"/>
                    <a:pt x="141" y="74"/>
                    <a:pt x="144" y="75"/>
                  </a:cubicBezTo>
                  <a:cubicBezTo>
                    <a:pt x="148" y="76"/>
                    <a:pt x="150" y="69"/>
                    <a:pt x="153" y="70"/>
                  </a:cubicBezTo>
                  <a:cubicBezTo>
                    <a:pt x="156" y="70"/>
                    <a:pt x="158" y="72"/>
                    <a:pt x="162" y="72"/>
                  </a:cubicBezTo>
                  <a:lnTo>
                    <a:pt x="161" y="64"/>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4" name="Freeform 161">
              <a:extLst>
                <a:ext uri="{FF2B5EF4-FFF2-40B4-BE49-F238E27FC236}">
                  <a16:creationId xmlns="" xmlns:a16="http://schemas.microsoft.com/office/drawing/2014/main" id="{6BBD1320-EE7F-4FD9-BC0B-637F21E72653}"/>
                </a:ext>
              </a:extLst>
            </p:cNvPr>
            <p:cNvSpPr>
              <a:spLocks/>
            </p:cNvSpPr>
            <p:nvPr/>
          </p:nvSpPr>
          <p:spPr bwMode="auto">
            <a:xfrm>
              <a:off x="5273675" y="2217738"/>
              <a:ext cx="471488" cy="400050"/>
            </a:xfrm>
            <a:custGeom>
              <a:avLst/>
              <a:gdLst>
                <a:gd name="T0" fmla="*/ 217 w 223"/>
                <a:gd name="T1" fmla="*/ 163 h 189"/>
                <a:gd name="T2" fmla="*/ 212 w 223"/>
                <a:gd name="T3" fmla="*/ 150 h 189"/>
                <a:gd name="T4" fmla="*/ 200 w 223"/>
                <a:gd name="T5" fmla="*/ 140 h 189"/>
                <a:gd name="T6" fmla="*/ 192 w 223"/>
                <a:gd name="T7" fmla="*/ 131 h 189"/>
                <a:gd name="T8" fmla="*/ 204 w 223"/>
                <a:gd name="T9" fmla="*/ 115 h 189"/>
                <a:gd name="T10" fmla="*/ 193 w 223"/>
                <a:gd name="T11" fmla="*/ 109 h 189"/>
                <a:gd name="T12" fmla="*/ 191 w 223"/>
                <a:gd name="T13" fmla="*/ 96 h 189"/>
                <a:gd name="T14" fmla="*/ 191 w 223"/>
                <a:gd name="T15" fmla="*/ 84 h 189"/>
                <a:gd name="T16" fmla="*/ 192 w 223"/>
                <a:gd name="T17" fmla="*/ 74 h 189"/>
                <a:gd name="T18" fmla="*/ 197 w 223"/>
                <a:gd name="T19" fmla="*/ 65 h 189"/>
                <a:gd name="T20" fmla="*/ 199 w 223"/>
                <a:gd name="T21" fmla="*/ 60 h 189"/>
                <a:gd name="T22" fmla="*/ 197 w 223"/>
                <a:gd name="T23" fmla="*/ 46 h 189"/>
                <a:gd name="T24" fmla="*/ 189 w 223"/>
                <a:gd name="T25" fmla="*/ 45 h 189"/>
                <a:gd name="T26" fmla="*/ 182 w 223"/>
                <a:gd name="T27" fmla="*/ 39 h 189"/>
                <a:gd name="T28" fmla="*/ 177 w 223"/>
                <a:gd name="T29" fmla="*/ 35 h 189"/>
                <a:gd name="T30" fmla="*/ 167 w 223"/>
                <a:gd name="T31" fmla="*/ 32 h 189"/>
                <a:gd name="T32" fmla="*/ 162 w 223"/>
                <a:gd name="T33" fmla="*/ 29 h 189"/>
                <a:gd name="T34" fmla="*/ 153 w 223"/>
                <a:gd name="T35" fmla="*/ 25 h 189"/>
                <a:gd name="T36" fmla="*/ 140 w 223"/>
                <a:gd name="T37" fmla="*/ 25 h 189"/>
                <a:gd name="T38" fmla="*/ 132 w 223"/>
                <a:gd name="T39" fmla="*/ 26 h 189"/>
                <a:gd name="T40" fmla="*/ 122 w 223"/>
                <a:gd name="T41" fmla="*/ 33 h 189"/>
                <a:gd name="T42" fmla="*/ 113 w 223"/>
                <a:gd name="T43" fmla="*/ 35 h 189"/>
                <a:gd name="T44" fmla="*/ 113 w 223"/>
                <a:gd name="T45" fmla="*/ 41 h 189"/>
                <a:gd name="T46" fmla="*/ 88 w 223"/>
                <a:gd name="T47" fmla="*/ 46 h 189"/>
                <a:gd name="T48" fmla="*/ 68 w 223"/>
                <a:gd name="T49" fmla="*/ 34 h 189"/>
                <a:gd name="T50" fmla="*/ 54 w 223"/>
                <a:gd name="T51" fmla="*/ 20 h 189"/>
                <a:gd name="T52" fmla="*/ 46 w 223"/>
                <a:gd name="T53" fmla="*/ 14 h 189"/>
                <a:gd name="T54" fmla="*/ 44 w 223"/>
                <a:gd name="T55" fmla="*/ 4 h 189"/>
                <a:gd name="T56" fmla="*/ 21 w 223"/>
                <a:gd name="T57" fmla="*/ 14 h 189"/>
                <a:gd name="T58" fmla="*/ 13 w 223"/>
                <a:gd name="T59" fmla="*/ 10 h 189"/>
                <a:gd name="T60" fmla="*/ 7 w 223"/>
                <a:gd name="T61" fmla="*/ 1 h 189"/>
                <a:gd name="T62" fmla="*/ 3 w 223"/>
                <a:gd name="T63" fmla="*/ 7 h 189"/>
                <a:gd name="T64" fmla="*/ 3 w 223"/>
                <a:gd name="T65" fmla="*/ 16 h 189"/>
                <a:gd name="T66" fmla="*/ 3 w 223"/>
                <a:gd name="T67" fmla="*/ 28 h 189"/>
                <a:gd name="T68" fmla="*/ 9 w 223"/>
                <a:gd name="T69" fmla="*/ 37 h 189"/>
                <a:gd name="T70" fmla="*/ 13 w 223"/>
                <a:gd name="T71" fmla="*/ 46 h 189"/>
                <a:gd name="T72" fmla="*/ 19 w 223"/>
                <a:gd name="T73" fmla="*/ 53 h 189"/>
                <a:gd name="T74" fmla="*/ 23 w 223"/>
                <a:gd name="T75" fmla="*/ 57 h 189"/>
                <a:gd name="T76" fmla="*/ 22 w 223"/>
                <a:gd name="T77" fmla="*/ 63 h 189"/>
                <a:gd name="T78" fmla="*/ 17 w 223"/>
                <a:gd name="T79" fmla="*/ 72 h 189"/>
                <a:gd name="T80" fmla="*/ 19 w 223"/>
                <a:gd name="T81" fmla="*/ 83 h 189"/>
                <a:gd name="T82" fmla="*/ 24 w 223"/>
                <a:gd name="T83" fmla="*/ 89 h 189"/>
                <a:gd name="T84" fmla="*/ 37 w 223"/>
                <a:gd name="T85" fmla="*/ 97 h 189"/>
                <a:gd name="T86" fmla="*/ 42 w 223"/>
                <a:gd name="T87" fmla="*/ 104 h 189"/>
                <a:gd name="T88" fmla="*/ 41 w 223"/>
                <a:gd name="T89" fmla="*/ 111 h 189"/>
                <a:gd name="T90" fmla="*/ 45 w 223"/>
                <a:gd name="T91" fmla="*/ 119 h 189"/>
                <a:gd name="T92" fmla="*/ 51 w 223"/>
                <a:gd name="T93" fmla="*/ 128 h 189"/>
                <a:gd name="T94" fmla="*/ 54 w 223"/>
                <a:gd name="T95" fmla="*/ 127 h 189"/>
                <a:gd name="T96" fmla="*/ 59 w 223"/>
                <a:gd name="T97" fmla="*/ 126 h 189"/>
                <a:gd name="T98" fmla="*/ 67 w 223"/>
                <a:gd name="T99" fmla="*/ 126 h 189"/>
                <a:gd name="T100" fmla="*/ 79 w 223"/>
                <a:gd name="T101" fmla="*/ 143 h 189"/>
                <a:gd name="T102" fmla="*/ 85 w 223"/>
                <a:gd name="T103" fmla="*/ 154 h 189"/>
                <a:gd name="T104" fmla="*/ 99 w 223"/>
                <a:gd name="T105" fmla="*/ 161 h 189"/>
                <a:gd name="T106" fmla="*/ 125 w 223"/>
                <a:gd name="T107" fmla="*/ 170 h 189"/>
                <a:gd name="T108" fmla="*/ 143 w 223"/>
                <a:gd name="T109" fmla="*/ 165 h 189"/>
                <a:gd name="T110" fmla="*/ 151 w 223"/>
                <a:gd name="T111" fmla="*/ 180 h 189"/>
                <a:gd name="T112" fmla="*/ 191 w 223"/>
                <a:gd name="T113" fmla="*/ 188 h 189"/>
                <a:gd name="T114" fmla="*/ 202 w 223"/>
                <a:gd name="T115" fmla="*/ 189 h 189"/>
                <a:gd name="T116" fmla="*/ 202 w 223"/>
                <a:gd name="T117" fmla="*/ 186 h 189"/>
                <a:gd name="T118" fmla="*/ 209 w 223"/>
                <a:gd name="T119" fmla="*/ 174 h 189"/>
                <a:gd name="T120" fmla="*/ 220 w 223"/>
                <a:gd name="T121" fmla="*/ 171 h 189"/>
                <a:gd name="T122" fmla="*/ 217 w 223"/>
                <a:gd name="T123" fmla="*/ 16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89">
                  <a:moveTo>
                    <a:pt x="217" y="163"/>
                  </a:moveTo>
                  <a:cubicBezTo>
                    <a:pt x="214" y="162"/>
                    <a:pt x="217" y="152"/>
                    <a:pt x="212" y="150"/>
                  </a:cubicBezTo>
                  <a:cubicBezTo>
                    <a:pt x="206" y="148"/>
                    <a:pt x="201" y="144"/>
                    <a:pt x="200" y="140"/>
                  </a:cubicBezTo>
                  <a:cubicBezTo>
                    <a:pt x="199" y="137"/>
                    <a:pt x="192" y="133"/>
                    <a:pt x="192" y="131"/>
                  </a:cubicBezTo>
                  <a:cubicBezTo>
                    <a:pt x="193" y="128"/>
                    <a:pt x="206" y="119"/>
                    <a:pt x="204" y="115"/>
                  </a:cubicBezTo>
                  <a:cubicBezTo>
                    <a:pt x="202" y="110"/>
                    <a:pt x="194" y="111"/>
                    <a:pt x="193" y="109"/>
                  </a:cubicBezTo>
                  <a:cubicBezTo>
                    <a:pt x="192" y="107"/>
                    <a:pt x="193" y="101"/>
                    <a:pt x="191" y="96"/>
                  </a:cubicBezTo>
                  <a:cubicBezTo>
                    <a:pt x="189" y="91"/>
                    <a:pt x="193" y="87"/>
                    <a:pt x="191" y="84"/>
                  </a:cubicBezTo>
                  <a:cubicBezTo>
                    <a:pt x="189" y="81"/>
                    <a:pt x="192" y="76"/>
                    <a:pt x="192" y="74"/>
                  </a:cubicBezTo>
                  <a:cubicBezTo>
                    <a:pt x="193" y="72"/>
                    <a:pt x="197" y="70"/>
                    <a:pt x="197" y="65"/>
                  </a:cubicBezTo>
                  <a:cubicBezTo>
                    <a:pt x="197" y="63"/>
                    <a:pt x="198" y="61"/>
                    <a:pt x="199" y="60"/>
                  </a:cubicBezTo>
                  <a:cubicBezTo>
                    <a:pt x="198" y="56"/>
                    <a:pt x="197" y="48"/>
                    <a:pt x="197" y="46"/>
                  </a:cubicBezTo>
                  <a:cubicBezTo>
                    <a:pt x="197" y="45"/>
                    <a:pt x="192" y="45"/>
                    <a:pt x="189" y="45"/>
                  </a:cubicBezTo>
                  <a:cubicBezTo>
                    <a:pt x="187" y="45"/>
                    <a:pt x="184" y="39"/>
                    <a:pt x="182" y="39"/>
                  </a:cubicBezTo>
                  <a:cubicBezTo>
                    <a:pt x="179" y="39"/>
                    <a:pt x="177" y="37"/>
                    <a:pt x="177" y="35"/>
                  </a:cubicBezTo>
                  <a:cubicBezTo>
                    <a:pt x="177" y="33"/>
                    <a:pt x="170" y="31"/>
                    <a:pt x="167" y="32"/>
                  </a:cubicBezTo>
                  <a:cubicBezTo>
                    <a:pt x="164" y="32"/>
                    <a:pt x="163" y="29"/>
                    <a:pt x="162" y="29"/>
                  </a:cubicBezTo>
                  <a:cubicBezTo>
                    <a:pt x="160" y="29"/>
                    <a:pt x="155" y="27"/>
                    <a:pt x="153" y="25"/>
                  </a:cubicBezTo>
                  <a:cubicBezTo>
                    <a:pt x="152" y="23"/>
                    <a:pt x="142" y="23"/>
                    <a:pt x="140" y="25"/>
                  </a:cubicBezTo>
                  <a:cubicBezTo>
                    <a:pt x="139" y="27"/>
                    <a:pt x="135" y="26"/>
                    <a:pt x="132" y="26"/>
                  </a:cubicBezTo>
                  <a:cubicBezTo>
                    <a:pt x="129" y="26"/>
                    <a:pt x="124" y="31"/>
                    <a:pt x="122" y="33"/>
                  </a:cubicBezTo>
                  <a:cubicBezTo>
                    <a:pt x="121" y="34"/>
                    <a:pt x="117" y="35"/>
                    <a:pt x="113" y="35"/>
                  </a:cubicBezTo>
                  <a:cubicBezTo>
                    <a:pt x="113" y="38"/>
                    <a:pt x="113" y="40"/>
                    <a:pt x="113" y="41"/>
                  </a:cubicBezTo>
                  <a:cubicBezTo>
                    <a:pt x="111" y="43"/>
                    <a:pt x="98" y="46"/>
                    <a:pt x="88" y="46"/>
                  </a:cubicBezTo>
                  <a:cubicBezTo>
                    <a:pt x="79" y="46"/>
                    <a:pt x="78" y="34"/>
                    <a:pt x="68" y="34"/>
                  </a:cubicBezTo>
                  <a:cubicBezTo>
                    <a:pt x="60" y="34"/>
                    <a:pt x="54" y="27"/>
                    <a:pt x="54" y="20"/>
                  </a:cubicBezTo>
                  <a:cubicBezTo>
                    <a:pt x="50" y="19"/>
                    <a:pt x="45" y="16"/>
                    <a:pt x="46" y="14"/>
                  </a:cubicBezTo>
                  <a:cubicBezTo>
                    <a:pt x="47" y="13"/>
                    <a:pt x="49" y="2"/>
                    <a:pt x="44" y="4"/>
                  </a:cubicBezTo>
                  <a:cubicBezTo>
                    <a:pt x="38" y="7"/>
                    <a:pt x="31" y="15"/>
                    <a:pt x="21" y="14"/>
                  </a:cubicBezTo>
                  <a:cubicBezTo>
                    <a:pt x="11" y="13"/>
                    <a:pt x="18" y="12"/>
                    <a:pt x="13" y="10"/>
                  </a:cubicBezTo>
                  <a:cubicBezTo>
                    <a:pt x="9" y="7"/>
                    <a:pt x="12" y="2"/>
                    <a:pt x="7" y="1"/>
                  </a:cubicBezTo>
                  <a:cubicBezTo>
                    <a:pt x="2" y="0"/>
                    <a:pt x="5" y="7"/>
                    <a:pt x="3" y="7"/>
                  </a:cubicBezTo>
                  <a:cubicBezTo>
                    <a:pt x="0" y="7"/>
                    <a:pt x="2" y="14"/>
                    <a:pt x="3" y="16"/>
                  </a:cubicBezTo>
                  <a:cubicBezTo>
                    <a:pt x="4" y="18"/>
                    <a:pt x="1" y="28"/>
                    <a:pt x="3" y="28"/>
                  </a:cubicBezTo>
                  <a:cubicBezTo>
                    <a:pt x="5" y="29"/>
                    <a:pt x="9" y="36"/>
                    <a:pt x="9" y="37"/>
                  </a:cubicBezTo>
                  <a:cubicBezTo>
                    <a:pt x="8" y="38"/>
                    <a:pt x="13" y="43"/>
                    <a:pt x="13" y="46"/>
                  </a:cubicBezTo>
                  <a:cubicBezTo>
                    <a:pt x="13" y="49"/>
                    <a:pt x="17" y="53"/>
                    <a:pt x="19" y="53"/>
                  </a:cubicBezTo>
                  <a:cubicBezTo>
                    <a:pt x="21" y="53"/>
                    <a:pt x="24" y="54"/>
                    <a:pt x="23" y="57"/>
                  </a:cubicBezTo>
                  <a:cubicBezTo>
                    <a:pt x="22" y="59"/>
                    <a:pt x="25" y="63"/>
                    <a:pt x="22" y="63"/>
                  </a:cubicBezTo>
                  <a:cubicBezTo>
                    <a:pt x="19" y="63"/>
                    <a:pt x="20" y="71"/>
                    <a:pt x="17" y="72"/>
                  </a:cubicBezTo>
                  <a:cubicBezTo>
                    <a:pt x="15" y="74"/>
                    <a:pt x="17" y="82"/>
                    <a:pt x="19" y="83"/>
                  </a:cubicBezTo>
                  <a:cubicBezTo>
                    <a:pt x="21" y="83"/>
                    <a:pt x="25" y="86"/>
                    <a:pt x="24" y="89"/>
                  </a:cubicBezTo>
                  <a:cubicBezTo>
                    <a:pt x="24" y="92"/>
                    <a:pt x="34" y="97"/>
                    <a:pt x="37" y="97"/>
                  </a:cubicBezTo>
                  <a:cubicBezTo>
                    <a:pt x="40" y="98"/>
                    <a:pt x="40" y="102"/>
                    <a:pt x="42" y="104"/>
                  </a:cubicBezTo>
                  <a:cubicBezTo>
                    <a:pt x="44" y="106"/>
                    <a:pt x="41" y="109"/>
                    <a:pt x="41" y="111"/>
                  </a:cubicBezTo>
                  <a:cubicBezTo>
                    <a:pt x="42" y="114"/>
                    <a:pt x="46" y="115"/>
                    <a:pt x="45" y="119"/>
                  </a:cubicBezTo>
                  <a:cubicBezTo>
                    <a:pt x="45" y="121"/>
                    <a:pt x="48" y="125"/>
                    <a:pt x="51" y="128"/>
                  </a:cubicBezTo>
                  <a:cubicBezTo>
                    <a:pt x="52" y="128"/>
                    <a:pt x="53" y="127"/>
                    <a:pt x="54" y="127"/>
                  </a:cubicBezTo>
                  <a:cubicBezTo>
                    <a:pt x="57" y="127"/>
                    <a:pt x="57" y="124"/>
                    <a:pt x="59" y="126"/>
                  </a:cubicBezTo>
                  <a:cubicBezTo>
                    <a:pt x="62" y="128"/>
                    <a:pt x="65" y="126"/>
                    <a:pt x="67" y="126"/>
                  </a:cubicBezTo>
                  <a:cubicBezTo>
                    <a:pt x="70" y="126"/>
                    <a:pt x="76" y="138"/>
                    <a:pt x="79" y="143"/>
                  </a:cubicBezTo>
                  <a:cubicBezTo>
                    <a:pt x="82" y="149"/>
                    <a:pt x="81" y="151"/>
                    <a:pt x="85" y="154"/>
                  </a:cubicBezTo>
                  <a:cubicBezTo>
                    <a:pt x="89" y="156"/>
                    <a:pt x="93" y="155"/>
                    <a:pt x="99" y="161"/>
                  </a:cubicBezTo>
                  <a:cubicBezTo>
                    <a:pt x="104" y="166"/>
                    <a:pt x="119" y="170"/>
                    <a:pt x="125" y="170"/>
                  </a:cubicBezTo>
                  <a:cubicBezTo>
                    <a:pt x="131" y="171"/>
                    <a:pt x="135" y="164"/>
                    <a:pt x="143" y="165"/>
                  </a:cubicBezTo>
                  <a:cubicBezTo>
                    <a:pt x="150" y="167"/>
                    <a:pt x="149" y="177"/>
                    <a:pt x="151" y="180"/>
                  </a:cubicBezTo>
                  <a:cubicBezTo>
                    <a:pt x="154" y="184"/>
                    <a:pt x="185" y="186"/>
                    <a:pt x="191" y="188"/>
                  </a:cubicBezTo>
                  <a:cubicBezTo>
                    <a:pt x="193" y="188"/>
                    <a:pt x="197" y="188"/>
                    <a:pt x="202" y="189"/>
                  </a:cubicBezTo>
                  <a:cubicBezTo>
                    <a:pt x="202" y="188"/>
                    <a:pt x="202" y="187"/>
                    <a:pt x="202" y="186"/>
                  </a:cubicBezTo>
                  <a:cubicBezTo>
                    <a:pt x="202" y="180"/>
                    <a:pt x="206" y="176"/>
                    <a:pt x="209" y="174"/>
                  </a:cubicBezTo>
                  <a:cubicBezTo>
                    <a:pt x="213" y="172"/>
                    <a:pt x="216" y="172"/>
                    <a:pt x="220" y="171"/>
                  </a:cubicBezTo>
                  <a:cubicBezTo>
                    <a:pt x="223" y="171"/>
                    <a:pt x="220" y="164"/>
                    <a:pt x="217" y="16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5" name="Freeform 162">
              <a:extLst>
                <a:ext uri="{FF2B5EF4-FFF2-40B4-BE49-F238E27FC236}">
                  <a16:creationId xmlns="" xmlns:a16="http://schemas.microsoft.com/office/drawing/2014/main" id="{283784A7-AB7D-4E42-815F-4DA22DA4F8C3}"/>
                </a:ext>
              </a:extLst>
            </p:cNvPr>
            <p:cNvSpPr>
              <a:spLocks noEditPoints="1"/>
            </p:cNvSpPr>
            <p:nvPr/>
          </p:nvSpPr>
          <p:spPr bwMode="auto">
            <a:xfrm>
              <a:off x="5334000" y="1746251"/>
              <a:ext cx="973138" cy="457200"/>
            </a:xfrm>
            <a:custGeom>
              <a:avLst/>
              <a:gdLst>
                <a:gd name="T0" fmla="*/ 444 w 459"/>
                <a:gd name="T1" fmla="*/ 90 h 216"/>
                <a:gd name="T2" fmla="*/ 429 w 459"/>
                <a:gd name="T3" fmla="*/ 75 h 216"/>
                <a:gd name="T4" fmla="*/ 399 w 459"/>
                <a:gd name="T5" fmla="*/ 70 h 216"/>
                <a:gd name="T6" fmla="*/ 372 w 459"/>
                <a:gd name="T7" fmla="*/ 51 h 216"/>
                <a:gd name="T8" fmla="*/ 341 w 459"/>
                <a:gd name="T9" fmla="*/ 17 h 216"/>
                <a:gd name="T10" fmla="*/ 310 w 459"/>
                <a:gd name="T11" fmla="*/ 30 h 216"/>
                <a:gd name="T12" fmla="*/ 302 w 459"/>
                <a:gd name="T13" fmla="*/ 21 h 216"/>
                <a:gd name="T14" fmla="*/ 285 w 459"/>
                <a:gd name="T15" fmla="*/ 20 h 216"/>
                <a:gd name="T16" fmla="*/ 277 w 459"/>
                <a:gd name="T17" fmla="*/ 2 h 216"/>
                <a:gd name="T18" fmla="*/ 237 w 459"/>
                <a:gd name="T19" fmla="*/ 10 h 216"/>
                <a:gd name="T20" fmla="*/ 193 w 459"/>
                <a:gd name="T21" fmla="*/ 20 h 216"/>
                <a:gd name="T22" fmla="*/ 170 w 459"/>
                <a:gd name="T23" fmla="*/ 31 h 216"/>
                <a:gd name="T24" fmla="*/ 166 w 459"/>
                <a:gd name="T25" fmla="*/ 46 h 216"/>
                <a:gd name="T26" fmla="*/ 170 w 459"/>
                <a:gd name="T27" fmla="*/ 61 h 216"/>
                <a:gd name="T28" fmla="*/ 158 w 459"/>
                <a:gd name="T29" fmla="*/ 69 h 216"/>
                <a:gd name="T30" fmla="*/ 141 w 459"/>
                <a:gd name="T31" fmla="*/ 68 h 216"/>
                <a:gd name="T32" fmla="*/ 112 w 459"/>
                <a:gd name="T33" fmla="*/ 70 h 216"/>
                <a:gd name="T34" fmla="*/ 92 w 459"/>
                <a:gd name="T35" fmla="*/ 70 h 216"/>
                <a:gd name="T36" fmla="*/ 62 w 459"/>
                <a:gd name="T37" fmla="*/ 58 h 216"/>
                <a:gd name="T38" fmla="*/ 35 w 459"/>
                <a:gd name="T39" fmla="*/ 66 h 216"/>
                <a:gd name="T40" fmla="*/ 25 w 459"/>
                <a:gd name="T41" fmla="*/ 84 h 216"/>
                <a:gd name="T42" fmla="*/ 4 w 459"/>
                <a:gd name="T43" fmla="*/ 88 h 216"/>
                <a:gd name="T44" fmla="*/ 1 w 459"/>
                <a:gd name="T45" fmla="*/ 104 h 216"/>
                <a:gd name="T46" fmla="*/ 17 w 459"/>
                <a:gd name="T47" fmla="*/ 114 h 216"/>
                <a:gd name="T48" fmla="*/ 28 w 459"/>
                <a:gd name="T49" fmla="*/ 134 h 216"/>
                <a:gd name="T50" fmla="*/ 58 w 459"/>
                <a:gd name="T51" fmla="*/ 127 h 216"/>
                <a:gd name="T52" fmla="*/ 65 w 459"/>
                <a:gd name="T53" fmla="*/ 150 h 216"/>
                <a:gd name="T54" fmla="*/ 44 w 459"/>
                <a:gd name="T55" fmla="*/ 165 h 216"/>
                <a:gd name="T56" fmla="*/ 64 w 459"/>
                <a:gd name="T57" fmla="*/ 186 h 216"/>
                <a:gd name="T58" fmla="*/ 75 w 459"/>
                <a:gd name="T59" fmla="*/ 197 h 216"/>
                <a:gd name="T60" fmla="*/ 108 w 459"/>
                <a:gd name="T61" fmla="*/ 204 h 216"/>
                <a:gd name="T62" fmla="*/ 139 w 459"/>
                <a:gd name="T63" fmla="*/ 144 h 216"/>
                <a:gd name="T64" fmla="*/ 157 w 459"/>
                <a:gd name="T65" fmla="*/ 146 h 216"/>
                <a:gd name="T66" fmla="*/ 191 w 459"/>
                <a:gd name="T67" fmla="*/ 174 h 216"/>
                <a:gd name="T68" fmla="*/ 225 w 459"/>
                <a:gd name="T69" fmla="*/ 192 h 216"/>
                <a:gd name="T70" fmla="*/ 250 w 459"/>
                <a:gd name="T71" fmla="*/ 213 h 216"/>
                <a:gd name="T72" fmla="*/ 274 w 459"/>
                <a:gd name="T73" fmla="*/ 201 h 216"/>
                <a:gd name="T74" fmla="*/ 299 w 459"/>
                <a:gd name="T75" fmla="*/ 187 h 216"/>
                <a:gd name="T76" fmla="*/ 336 w 459"/>
                <a:gd name="T77" fmla="*/ 185 h 216"/>
                <a:gd name="T78" fmla="*/ 385 w 459"/>
                <a:gd name="T79" fmla="*/ 193 h 216"/>
                <a:gd name="T80" fmla="*/ 386 w 459"/>
                <a:gd name="T81" fmla="*/ 168 h 216"/>
                <a:gd name="T82" fmla="*/ 401 w 459"/>
                <a:gd name="T83" fmla="*/ 151 h 216"/>
                <a:gd name="T84" fmla="*/ 416 w 459"/>
                <a:gd name="T85" fmla="*/ 127 h 216"/>
                <a:gd name="T86" fmla="*/ 445 w 459"/>
                <a:gd name="T87" fmla="*/ 124 h 216"/>
                <a:gd name="T88" fmla="*/ 455 w 459"/>
                <a:gd name="T89" fmla="*/ 100 h 216"/>
                <a:gd name="T90" fmla="*/ 171 w 459"/>
                <a:gd name="T91" fmla="*/ 137 h 216"/>
                <a:gd name="T92" fmla="*/ 361 w 459"/>
                <a:gd name="T93" fmla="*/ 136 h 216"/>
                <a:gd name="T94" fmla="*/ 315 w 459"/>
                <a:gd name="T95" fmla="*/ 136 h 216"/>
                <a:gd name="T96" fmla="*/ 361 w 459"/>
                <a:gd name="T97" fmla="*/ 1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216">
                  <a:moveTo>
                    <a:pt x="457" y="88"/>
                  </a:moveTo>
                  <a:cubicBezTo>
                    <a:pt x="456" y="86"/>
                    <a:pt x="454" y="87"/>
                    <a:pt x="453" y="88"/>
                  </a:cubicBezTo>
                  <a:cubicBezTo>
                    <a:pt x="451" y="89"/>
                    <a:pt x="446" y="90"/>
                    <a:pt x="444" y="90"/>
                  </a:cubicBezTo>
                  <a:cubicBezTo>
                    <a:pt x="442" y="90"/>
                    <a:pt x="438" y="87"/>
                    <a:pt x="438" y="85"/>
                  </a:cubicBezTo>
                  <a:cubicBezTo>
                    <a:pt x="438" y="83"/>
                    <a:pt x="438" y="81"/>
                    <a:pt x="436" y="81"/>
                  </a:cubicBezTo>
                  <a:cubicBezTo>
                    <a:pt x="434" y="81"/>
                    <a:pt x="431" y="80"/>
                    <a:pt x="429" y="75"/>
                  </a:cubicBezTo>
                  <a:cubicBezTo>
                    <a:pt x="427" y="70"/>
                    <a:pt x="424" y="70"/>
                    <a:pt x="421" y="69"/>
                  </a:cubicBezTo>
                  <a:cubicBezTo>
                    <a:pt x="419" y="68"/>
                    <a:pt x="413" y="71"/>
                    <a:pt x="410" y="72"/>
                  </a:cubicBezTo>
                  <a:cubicBezTo>
                    <a:pt x="407" y="73"/>
                    <a:pt x="403" y="71"/>
                    <a:pt x="399" y="70"/>
                  </a:cubicBezTo>
                  <a:cubicBezTo>
                    <a:pt x="396" y="70"/>
                    <a:pt x="394" y="63"/>
                    <a:pt x="390" y="64"/>
                  </a:cubicBezTo>
                  <a:cubicBezTo>
                    <a:pt x="387" y="65"/>
                    <a:pt x="386" y="71"/>
                    <a:pt x="384" y="71"/>
                  </a:cubicBezTo>
                  <a:cubicBezTo>
                    <a:pt x="381" y="71"/>
                    <a:pt x="377" y="58"/>
                    <a:pt x="372" y="51"/>
                  </a:cubicBezTo>
                  <a:cubicBezTo>
                    <a:pt x="367" y="44"/>
                    <a:pt x="359" y="29"/>
                    <a:pt x="351" y="27"/>
                  </a:cubicBezTo>
                  <a:cubicBezTo>
                    <a:pt x="344" y="24"/>
                    <a:pt x="346" y="20"/>
                    <a:pt x="348" y="18"/>
                  </a:cubicBezTo>
                  <a:cubicBezTo>
                    <a:pt x="350" y="16"/>
                    <a:pt x="344" y="16"/>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4"/>
                    <a:pt x="308" y="22"/>
                  </a:cubicBezTo>
                  <a:cubicBezTo>
                    <a:pt x="306" y="21"/>
                    <a:pt x="302" y="19"/>
                    <a:pt x="302" y="21"/>
                  </a:cubicBezTo>
                  <a:cubicBezTo>
                    <a:pt x="302" y="24"/>
                    <a:pt x="299" y="22"/>
                    <a:pt x="299" y="21"/>
                  </a:cubicBezTo>
                  <a:cubicBezTo>
                    <a:pt x="299" y="19"/>
                    <a:pt x="297" y="16"/>
                    <a:pt x="295" y="18"/>
                  </a:cubicBezTo>
                  <a:cubicBezTo>
                    <a:pt x="293" y="20"/>
                    <a:pt x="286" y="21"/>
                    <a:pt x="285" y="20"/>
                  </a:cubicBezTo>
                  <a:cubicBezTo>
                    <a:pt x="283" y="18"/>
                    <a:pt x="286" y="17"/>
                    <a:pt x="286" y="15"/>
                  </a:cubicBezTo>
                  <a:cubicBezTo>
                    <a:pt x="286" y="13"/>
                    <a:pt x="283" y="10"/>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6"/>
                    <a:pt x="33" y="135"/>
                    <a:pt x="34" y="135"/>
                  </a:cubicBezTo>
                  <a:cubicBezTo>
                    <a:pt x="40" y="130"/>
                    <a:pt x="50" y="125"/>
                    <a:pt x="58" y="127"/>
                  </a:cubicBezTo>
                  <a:cubicBezTo>
                    <a:pt x="65" y="129"/>
                    <a:pt x="72" y="126"/>
                    <a:pt x="75" y="130"/>
                  </a:cubicBezTo>
                  <a:cubicBezTo>
                    <a:pt x="78" y="135"/>
                    <a:pt x="75" y="144"/>
                    <a:pt x="76" y="147"/>
                  </a:cubicBezTo>
                  <a:cubicBezTo>
                    <a:pt x="78" y="150"/>
                    <a:pt x="70" y="151"/>
                    <a:pt x="65" y="150"/>
                  </a:cubicBezTo>
                  <a:cubicBezTo>
                    <a:pt x="60" y="149"/>
                    <a:pt x="50" y="152"/>
                    <a:pt x="51" y="155"/>
                  </a:cubicBezTo>
                  <a:cubicBezTo>
                    <a:pt x="53" y="158"/>
                    <a:pt x="56" y="165"/>
                    <a:pt x="50" y="161"/>
                  </a:cubicBezTo>
                  <a:cubicBezTo>
                    <a:pt x="43" y="158"/>
                    <a:pt x="40" y="165"/>
                    <a:pt x="44" y="165"/>
                  </a:cubicBezTo>
                  <a:cubicBezTo>
                    <a:pt x="48" y="165"/>
                    <a:pt x="53" y="169"/>
                    <a:pt x="53" y="172"/>
                  </a:cubicBezTo>
                  <a:cubicBezTo>
                    <a:pt x="53" y="175"/>
                    <a:pt x="53" y="182"/>
                    <a:pt x="56" y="181"/>
                  </a:cubicBezTo>
                  <a:cubicBezTo>
                    <a:pt x="60" y="180"/>
                    <a:pt x="60" y="186"/>
                    <a:pt x="64" y="186"/>
                  </a:cubicBezTo>
                  <a:cubicBezTo>
                    <a:pt x="69" y="185"/>
                    <a:pt x="73" y="187"/>
                    <a:pt x="70" y="191"/>
                  </a:cubicBezTo>
                  <a:cubicBezTo>
                    <a:pt x="66" y="196"/>
                    <a:pt x="72" y="208"/>
                    <a:pt x="73" y="205"/>
                  </a:cubicBezTo>
                  <a:cubicBezTo>
                    <a:pt x="74" y="203"/>
                    <a:pt x="73" y="200"/>
                    <a:pt x="75" y="197"/>
                  </a:cubicBezTo>
                  <a:cubicBezTo>
                    <a:pt x="72" y="191"/>
                    <a:pt x="83" y="191"/>
                    <a:pt x="86" y="191"/>
                  </a:cubicBezTo>
                  <a:cubicBezTo>
                    <a:pt x="90" y="191"/>
                    <a:pt x="96" y="196"/>
                    <a:pt x="100" y="202"/>
                  </a:cubicBezTo>
                  <a:cubicBezTo>
                    <a:pt x="104" y="207"/>
                    <a:pt x="108" y="204"/>
                    <a:pt x="108" y="204"/>
                  </a:cubicBezTo>
                  <a:cubicBezTo>
                    <a:pt x="110" y="154"/>
                    <a:pt x="110" y="154"/>
                    <a:pt x="110" y="154"/>
                  </a:cubicBezTo>
                  <a:cubicBezTo>
                    <a:pt x="138" y="146"/>
                    <a:pt x="138" y="146"/>
                    <a:pt x="138" y="146"/>
                  </a:cubicBezTo>
                  <a:cubicBezTo>
                    <a:pt x="138" y="145"/>
                    <a:pt x="139" y="145"/>
                    <a:pt x="139" y="144"/>
                  </a:cubicBezTo>
                  <a:cubicBezTo>
                    <a:pt x="143" y="139"/>
                    <a:pt x="148" y="143"/>
                    <a:pt x="149" y="145"/>
                  </a:cubicBezTo>
                  <a:cubicBezTo>
                    <a:pt x="151" y="146"/>
                    <a:pt x="150" y="139"/>
                    <a:pt x="154" y="139"/>
                  </a:cubicBezTo>
                  <a:cubicBezTo>
                    <a:pt x="158" y="140"/>
                    <a:pt x="154" y="146"/>
                    <a:pt x="157" y="146"/>
                  </a:cubicBezTo>
                  <a:cubicBezTo>
                    <a:pt x="159" y="146"/>
                    <a:pt x="164" y="154"/>
                    <a:pt x="163" y="161"/>
                  </a:cubicBezTo>
                  <a:cubicBezTo>
                    <a:pt x="167" y="164"/>
                    <a:pt x="175" y="173"/>
                    <a:pt x="176" y="175"/>
                  </a:cubicBezTo>
                  <a:cubicBezTo>
                    <a:pt x="177" y="178"/>
                    <a:pt x="188" y="173"/>
                    <a:pt x="191" y="174"/>
                  </a:cubicBezTo>
                  <a:cubicBezTo>
                    <a:pt x="193" y="175"/>
                    <a:pt x="210" y="175"/>
                    <a:pt x="213" y="175"/>
                  </a:cubicBezTo>
                  <a:cubicBezTo>
                    <a:pt x="216" y="175"/>
                    <a:pt x="219" y="181"/>
                    <a:pt x="222" y="182"/>
                  </a:cubicBezTo>
                  <a:cubicBezTo>
                    <a:pt x="226" y="183"/>
                    <a:pt x="224" y="188"/>
                    <a:pt x="225" y="192"/>
                  </a:cubicBezTo>
                  <a:cubicBezTo>
                    <a:pt x="225" y="196"/>
                    <a:pt x="231" y="201"/>
                    <a:pt x="231" y="204"/>
                  </a:cubicBezTo>
                  <a:cubicBezTo>
                    <a:pt x="232" y="208"/>
                    <a:pt x="237" y="206"/>
                    <a:pt x="241" y="207"/>
                  </a:cubicBezTo>
                  <a:cubicBezTo>
                    <a:pt x="244" y="208"/>
                    <a:pt x="250" y="209"/>
                    <a:pt x="250" y="213"/>
                  </a:cubicBezTo>
                  <a:cubicBezTo>
                    <a:pt x="251" y="216"/>
                    <a:pt x="255" y="213"/>
                    <a:pt x="256" y="211"/>
                  </a:cubicBezTo>
                  <a:cubicBezTo>
                    <a:pt x="256" y="208"/>
                    <a:pt x="260" y="205"/>
                    <a:pt x="267" y="202"/>
                  </a:cubicBezTo>
                  <a:cubicBezTo>
                    <a:pt x="270" y="201"/>
                    <a:pt x="272" y="201"/>
                    <a:pt x="274" y="201"/>
                  </a:cubicBezTo>
                  <a:cubicBezTo>
                    <a:pt x="275" y="198"/>
                    <a:pt x="276" y="195"/>
                    <a:pt x="277" y="195"/>
                  </a:cubicBezTo>
                  <a:cubicBezTo>
                    <a:pt x="279" y="194"/>
                    <a:pt x="284" y="191"/>
                    <a:pt x="284" y="187"/>
                  </a:cubicBezTo>
                  <a:cubicBezTo>
                    <a:pt x="284" y="184"/>
                    <a:pt x="293" y="184"/>
                    <a:pt x="299" y="187"/>
                  </a:cubicBezTo>
                  <a:cubicBezTo>
                    <a:pt x="305" y="190"/>
                    <a:pt x="309" y="190"/>
                    <a:pt x="309" y="185"/>
                  </a:cubicBezTo>
                  <a:cubicBezTo>
                    <a:pt x="310" y="181"/>
                    <a:pt x="318" y="179"/>
                    <a:pt x="321" y="181"/>
                  </a:cubicBezTo>
                  <a:cubicBezTo>
                    <a:pt x="324" y="182"/>
                    <a:pt x="332" y="187"/>
                    <a:pt x="336" y="185"/>
                  </a:cubicBezTo>
                  <a:cubicBezTo>
                    <a:pt x="340" y="183"/>
                    <a:pt x="360" y="185"/>
                    <a:pt x="365" y="187"/>
                  </a:cubicBezTo>
                  <a:cubicBezTo>
                    <a:pt x="370" y="188"/>
                    <a:pt x="371" y="185"/>
                    <a:pt x="376" y="190"/>
                  </a:cubicBezTo>
                  <a:cubicBezTo>
                    <a:pt x="379" y="194"/>
                    <a:pt x="381" y="190"/>
                    <a:pt x="385" y="193"/>
                  </a:cubicBezTo>
                  <a:cubicBezTo>
                    <a:pt x="385" y="192"/>
                    <a:pt x="385" y="190"/>
                    <a:pt x="385" y="189"/>
                  </a:cubicBezTo>
                  <a:cubicBezTo>
                    <a:pt x="385" y="185"/>
                    <a:pt x="390" y="183"/>
                    <a:pt x="391" y="180"/>
                  </a:cubicBezTo>
                  <a:cubicBezTo>
                    <a:pt x="392" y="178"/>
                    <a:pt x="386" y="170"/>
                    <a:pt x="386" y="168"/>
                  </a:cubicBezTo>
                  <a:cubicBezTo>
                    <a:pt x="386" y="165"/>
                    <a:pt x="386" y="159"/>
                    <a:pt x="384" y="158"/>
                  </a:cubicBezTo>
                  <a:cubicBezTo>
                    <a:pt x="381" y="157"/>
                    <a:pt x="389" y="153"/>
                    <a:pt x="390" y="154"/>
                  </a:cubicBezTo>
                  <a:cubicBezTo>
                    <a:pt x="394" y="154"/>
                    <a:pt x="399" y="150"/>
                    <a:pt x="401" y="151"/>
                  </a:cubicBezTo>
                  <a:cubicBezTo>
                    <a:pt x="403" y="153"/>
                    <a:pt x="406" y="154"/>
                    <a:pt x="409" y="154"/>
                  </a:cubicBezTo>
                  <a:cubicBezTo>
                    <a:pt x="412" y="154"/>
                    <a:pt x="411" y="150"/>
                    <a:pt x="409" y="148"/>
                  </a:cubicBezTo>
                  <a:cubicBezTo>
                    <a:pt x="407" y="147"/>
                    <a:pt x="415" y="132"/>
                    <a:pt x="416" y="127"/>
                  </a:cubicBezTo>
                  <a:cubicBezTo>
                    <a:pt x="417" y="121"/>
                    <a:pt x="420" y="126"/>
                    <a:pt x="424" y="127"/>
                  </a:cubicBezTo>
                  <a:cubicBezTo>
                    <a:pt x="427" y="127"/>
                    <a:pt x="432" y="126"/>
                    <a:pt x="434" y="127"/>
                  </a:cubicBezTo>
                  <a:cubicBezTo>
                    <a:pt x="436" y="129"/>
                    <a:pt x="443" y="126"/>
                    <a:pt x="445" y="124"/>
                  </a:cubicBezTo>
                  <a:cubicBezTo>
                    <a:pt x="446" y="121"/>
                    <a:pt x="443" y="120"/>
                    <a:pt x="443" y="115"/>
                  </a:cubicBezTo>
                  <a:cubicBezTo>
                    <a:pt x="443" y="109"/>
                    <a:pt x="447" y="106"/>
                    <a:pt x="450" y="106"/>
                  </a:cubicBezTo>
                  <a:cubicBezTo>
                    <a:pt x="454" y="106"/>
                    <a:pt x="455" y="103"/>
                    <a:pt x="455" y="100"/>
                  </a:cubicBezTo>
                  <a:cubicBezTo>
                    <a:pt x="455" y="97"/>
                    <a:pt x="458" y="96"/>
                    <a:pt x="459" y="93"/>
                  </a:cubicBezTo>
                  <a:cubicBezTo>
                    <a:pt x="458" y="91"/>
                    <a:pt x="457" y="90"/>
                    <a:pt x="457" y="88"/>
                  </a:cubicBezTo>
                  <a:close/>
                  <a:moveTo>
                    <a:pt x="171" y="137"/>
                  </a:moveTo>
                  <a:cubicBezTo>
                    <a:pt x="170" y="139"/>
                    <a:pt x="157" y="136"/>
                    <a:pt x="156" y="133"/>
                  </a:cubicBezTo>
                  <a:cubicBezTo>
                    <a:pt x="155" y="130"/>
                    <a:pt x="174" y="133"/>
                    <a:pt x="171" y="137"/>
                  </a:cubicBezTo>
                  <a:close/>
                  <a:moveTo>
                    <a:pt x="361" y="136"/>
                  </a:moveTo>
                  <a:cubicBezTo>
                    <a:pt x="351" y="136"/>
                    <a:pt x="331" y="131"/>
                    <a:pt x="322" y="140"/>
                  </a:cubicBezTo>
                  <a:cubicBezTo>
                    <a:pt x="314" y="149"/>
                    <a:pt x="320" y="154"/>
                    <a:pt x="316" y="155"/>
                  </a:cubicBezTo>
                  <a:cubicBezTo>
                    <a:pt x="312" y="155"/>
                    <a:pt x="310" y="141"/>
                    <a:pt x="315" y="136"/>
                  </a:cubicBezTo>
                  <a:cubicBezTo>
                    <a:pt x="320" y="132"/>
                    <a:pt x="335" y="130"/>
                    <a:pt x="344" y="132"/>
                  </a:cubicBezTo>
                  <a:cubicBezTo>
                    <a:pt x="353" y="134"/>
                    <a:pt x="370" y="130"/>
                    <a:pt x="372" y="131"/>
                  </a:cubicBezTo>
                  <a:cubicBezTo>
                    <a:pt x="375" y="131"/>
                    <a:pt x="370" y="136"/>
                    <a:pt x="361" y="13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6" name="Freeform 163">
              <a:extLst>
                <a:ext uri="{FF2B5EF4-FFF2-40B4-BE49-F238E27FC236}">
                  <a16:creationId xmlns="" xmlns:a16="http://schemas.microsoft.com/office/drawing/2014/main" id="{961D71A2-87D2-41C5-B1F1-4662978FB06E}"/>
                </a:ext>
              </a:extLst>
            </p:cNvPr>
            <p:cNvSpPr>
              <a:spLocks noEditPoints="1"/>
            </p:cNvSpPr>
            <p:nvPr/>
          </p:nvSpPr>
          <p:spPr bwMode="auto">
            <a:xfrm>
              <a:off x="4695825" y="620713"/>
              <a:ext cx="4078288" cy="1563688"/>
            </a:xfrm>
            <a:custGeom>
              <a:avLst/>
              <a:gdLst>
                <a:gd name="T0" fmla="*/ 506 w 1926"/>
                <a:gd name="T1" fmla="*/ 14 h 738"/>
                <a:gd name="T2" fmla="*/ 856 w 1926"/>
                <a:gd name="T3" fmla="*/ 7 h 738"/>
                <a:gd name="T4" fmla="*/ 673 w 1926"/>
                <a:gd name="T5" fmla="*/ 211 h 738"/>
                <a:gd name="T6" fmla="*/ 929 w 1926"/>
                <a:gd name="T7" fmla="*/ 69 h 738"/>
                <a:gd name="T8" fmla="*/ 1406 w 1926"/>
                <a:gd name="T9" fmla="*/ 155 h 738"/>
                <a:gd name="T10" fmla="*/ 1477 w 1926"/>
                <a:gd name="T11" fmla="*/ 164 h 738"/>
                <a:gd name="T12" fmla="*/ 1376 w 1926"/>
                <a:gd name="T13" fmla="*/ 597 h 738"/>
                <a:gd name="T14" fmla="*/ 342 w 1926"/>
                <a:gd name="T15" fmla="*/ 31 h 738"/>
                <a:gd name="T16" fmla="*/ 1867 w 1926"/>
                <a:gd name="T17" fmla="*/ 339 h 738"/>
                <a:gd name="T18" fmla="*/ 1674 w 1926"/>
                <a:gd name="T19" fmla="*/ 283 h 738"/>
                <a:gd name="T20" fmla="*/ 1490 w 1926"/>
                <a:gd name="T21" fmla="*/ 248 h 738"/>
                <a:gd name="T22" fmla="*/ 1365 w 1926"/>
                <a:gd name="T23" fmla="*/ 210 h 738"/>
                <a:gd name="T24" fmla="*/ 1266 w 1926"/>
                <a:gd name="T25" fmla="*/ 235 h 738"/>
                <a:gd name="T26" fmla="*/ 1184 w 1926"/>
                <a:gd name="T27" fmla="*/ 194 h 738"/>
                <a:gd name="T28" fmla="*/ 1049 w 1926"/>
                <a:gd name="T29" fmla="*/ 191 h 738"/>
                <a:gd name="T30" fmla="*/ 1034 w 1926"/>
                <a:gd name="T31" fmla="*/ 165 h 738"/>
                <a:gd name="T32" fmla="*/ 980 w 1926"/>
                <a:gd name="T33" fmla="*/ 117 h 738"/>
                <a:gd name="T34" fmla="*/ 884 w 1926"/>
                <a:gd name="T35" fmla="*/ 134 h 738"/>
                <a:gd name="T36" fmla="*/ 766 w 1926"/>
                <a:gd name="T37" fmla="*/ 160 h 738"/>
                <a:gd name="T38" fmla="*/ 728 w 1926"/>
                <a:gd name="T39" fmla="*/ 192 h 738"/>
                <a:gd name="T40" fmla="*/ 671 w 1926"/>
                <a:gd name="T41" fmla="*/ 248 h 738"/>
                <a:gd name="T42" fmla="*/ 639 w 1926"/>
                <a:gd name="T43" fmla="*/ 286 h 738"/>
                <a:gd name="T44" fmla="*/ 591 w 1926"/>
                <a:gd name="T45" fmla="*/ 341 h 738"/>
                <a:gd name="T46" fmla="*/ 614 w 1926"/>
                <a:gd name="T47" fmla="*/ 298 h 738"/>
                <a:gd name="T48" fmla="*/ 543 w 1926"/>
                <a:gd name="T49" fmla="*/ 263 h 738"/>
                <a:gd name="T50" fmla="*/ 457 w 1926"/>
                <a:gd name="T51" fmla="*/ 274 h 738"/>
                <a:gd name="T52" fmla="*/ 377 w 1926"/>
                <a:gd name="T53" fmla="*/ 295 h 738"/>
                <a:gd name="T54" fmla="*/ 274 w 1926"/>
                <a:gd name="T55" fmla="*/ 300 h 738"/>
                <a:gd name="T56" fmla="*/ 210 w 1926"/>
                <a:gd name="T57" fmla="*/ 368 h 738"/>
                <a:gd name="T58" fmla="*/ 144 w 1926"/>
                <a:gd name="T59" fmla="*/ 327 h 738"/>
                <a:gd name="T60" fmla="*/ 150 w 1926"/>
                <a:gd name="T61" fmla="*/ 280 h 738"/>
                <a:gd name="T62" fmla="*/ 110 w 1926"/>
                <a:gd name="T63" fmla="*/ 323 h 738"/>
                <a:gd name="T64" fmla="*/ 98 w 1926"/>
                <a:gd name="T65" fmla="*/ 442 h 738"/>
                <a:gd name="T66" fmla="*/ 103 w 1926"/>
                <a:gd name="T67" fmla="*/ 518 h 738"/>
                <a:gd name="T68" fmla="*/ 160 w 1926"/>
                <a:gd name="T69" fmla="*/ 577 h 738"/>
                <a:gd name="T70" fmla="*/ 225 w 1926"/>
                <a:gd name="T71" fmla="*/ 631 h 738"/>
                <a:gd name="T72" fmla="*/ 230 w 1926"/>
                <a:gd name="T73" fmla="*/ 704 h 738"/>
                <a:gd name="T74" fmla="*/ 334 w 1926"/>
                <a:gd name="T75" fmla="*/ 667 h 738"/>
                <a:gd name="T76" fmla="*/ 331 w 1926"/>
                <a:gd name="T77" fmla="*/ 602 h 738"/>
                <a:gd name="T78" fmla="*/ 456 w 1926"/>
                <a:gd name="T79" fmla="*/ 606 h 738"/>
                <a:gd name="T80" fmla="*/ 523 w 1926"/>
                <a:gd name="T81" fmla="*/ 544 h 738"/>
                <a:gd name="T82" fmla="*/ 632 w 1926"/>
                <a:gd name="T83" fmla="*/ 554 h 738"/>
                <a:gd name="T84" fmla="*/ 759 w 1926"/>
                <a:gd name="T85" fmla="*/ 619 h 738"/>
                <a:gd name="T86" fmla="*/ 875 w 1926"/>
                <a:gd name="T87" fmla="*/ 606 h 738"/>
                <a:gd name="T88" fmla="*/ 976 w 1926"/>
                <a:gd name="T89" fmla="*/ 612 h 738"/>
                <a:gd name="T90" fmla="*/ 1127 w 1926"/>
                <a:gd name="T91" fmla="*/ 588 h 738"/>
                <a:gd name="T92" fmla="*/ 1245 w 1926"/>
                <a:gd name="T93" fmla="*/ 635 h 738"/>
                <a:gd name="T94" fmla="*/ 1260 w 1926"/>
                <a:gd name="T95" fmla="*/ 712 h 738"/>
                <a:gd name="T96" fmla="*/ 1347 w 1926"/>
                <a:gd name="T97" fmla="*/ 551 h 738"/>
                <a:gd name="T98" fmla="*/ 1359 w 1926"/>
                <a:gd name="T99" fmla="*/ 488 h 738"/>
                <a:gd name="T100" fmla="*/ 1511 w 1926"/>
                <a:gd name="T101" fmla="*/ 472 h 738"/>
                <a:gd name="T102" fmla="*/ 1615 w 1926"/>
                <a:gd name="T103" fmla="*/ 419 h 738"/>
                <a:gd name="T104" fmla="*/ 1539 w 1926"/>
                <a:gd name="T105" fmla="*/ 594 h 738"/>
                <a:gd name="T106" fmla="*/ 1613 w 1926"/>
                <a:gd name="T107" fmla="*/ 493 h 738"/>
                <a:gd name="T108" fmla="*/ 1731 w 1926"/>
                <a:gd name="T109" fmla="*/ 433 h 738"/>
                <a:gd name="T110" fmla="*/ 1811 w 1926"/>
                <a:gd name="T111" fmla="*/ 367 h 738"/>
                <a:gd name="T112" fmla="*/ 1889 w 1926"/>
                <a:gd name="T113" fmla="*/ 374 h 738"/>
                <a:gd name="T114" fmla="*/ 991 w 1926"/>
                <a:gd name="T115" fmla="*/ 549 h 738"/>
                <a:gd name="T116" fmla="*/ 387 w 1926"/>
                <a:gd name="T117" fmla="*/ 33 h 738"/>
                <a:gd name="T118" fmla="*/ 395 w 1926"/>
                <a:gd name="T119" fmla="*/ 20 h 738"/>
                <a:gd name="T120" fmla="*/ 420 w 1926"/>
                <a:gd name="T121" fmla="*/ 204 h 738"/>
                <a:gd name="T122" fmla="*/ 421 w 1926"/>
                <a:gd name="T123" fmla="*/ 155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6" h="738">
                  <a:moveTo>
                    <a:pt x="29" y="534"/>
                  </a:moveTo>
                  <a:cubicBezTo>
                    <a:pt x="28" y="534"/>
                    <a:pt x="24" y="533"/>
                    <a:pt x="23" y="531"/>
                  </a:cubicBezTo>
                  <a:cubicBezTo>
                    <a:pt x="22" y="530"/>
                    <a:pt x="18" y="530"/>
                    <a:pt x="16" y="531"/>
                  </a:cubicBezTo>
                  <a:cubicBezTo>
                    <a:pt x="16" y="531"/>
                    <a:pt x="17" y="531"/>
                    <a:pt x="18" y="532"/>
                  </a:cubicBezTo>
                  <a:cubicBezTo>
                    <a:pt x="19" y="535"/>
                    <a:pt x="12" y="535"/>
                    <a:pt x="14" y="538"/>
                  </a:cubicBezTo>
                  <a:cubicBezTo>
                    <a:pt x="16" y="542"/>
                    <a:pt x="9" y="542"/>
                    <a:pt x="9" y="538"/>
                  </a:cubicBezTo>
                  <a:cubicBezTo>
                    <a:pt x="9" y="535"/>
                    <a:pt x="1" y="537"/>
                    <a:pt x="1" y="539"/>
                  </a:cubicBezTo>
                  <a:cubicBezTo>
                    <a:pt x="1" y="540"/>
                    <a:pt x="1" y="541"/>
                    <a:pt x="0" y="542"/>
                  </a:cubicBezTo>
                  <a:cubicBezTo>
                    <a:pt x="2" y="542"/>
                    <a:pt x="5" y="543"/>
                    <a:pt x="6" y="544"/>
                  </a:cubicBezTo>
                  <a:cubicBezTo>
                    <a:pt x="7" y="544"/>
                    <a:pt x="27" y="546"/>
                    <a:pt x="35" y="545"/>
                  </a:cubicBezTo>
                  <a:cubicBezTo>
                    <a:pt x="35" y="543"/>
                    <a:pt x="36" y="539"/>
                    <a:pt x="36" y="537"/>
                  </a:cubicBezTo>
                  <a:cubicBezTo>
                    <a:pt x="36" y="535"/>
                    <a:pt x="31" y="533"/>
                    <a:pt x="29" y="534"/>
                  </a:cubicBezTo>
                  <a:close/>
                  <a:moveTo>
                    <a:pt x="512" y="20"/>
                  </a:moveTo>
                  <a:cubicBezTo>
                    <a:pt x="524" y="19"/>
                    <a:pt x="524" y="12"/>
                    <a:pt x="517" y="11"/>
                  </a:cubicBezTo>
                  <a:cubicBezTo>
                    <a:pt x="511" y="9"/>
                    <a:pt x="510" y="15"/>
                    <a:pt x="506" y="14"/>
                  </a:cubicBezTo>
                  <a:cubicBezTo>
                    <a:pt x="503" y="14"/>
                    <a:pt x="490" y="16"/>
                    <a:pt x="493" y="19"/>
                  </a:cubicBezTo>
                  <a:cubicBezTo>
                    <a:pt x="496" y="23"/>
                    <a:pt x="505" y="21"/>
                    <a:pt x="512" y="20"/>
                  </a:cubicBezTo>
                  <a:close/>
                  <a:moveTo>
                    <a:pt x="576" y="206"/>
                  </a:moveTo>
                  <a:cubicBezTo>
                    <a:pt x="580" y="206"/>
                    <a:pt x="592" y="204"/>
                    <a:pt x="593" y="202"/>
                  </a:cubicBezTo>
                  <a:cubicBezTo>
                    <a:pt x="595" y="199"/>
                    <a:pt x="589" y="197"/>
                    <a:pt x="581" y="197"/>
                  </a:cubicBezTo>
                  <a:cubicBezTo>
                    <a:pt x="573" y="197"/>
                    <a:pt x="572" y="205"/>
                    <a:pt x="576" y="206"/>
                  </a:cubicBezTo>
                  <a:close/>
                  <a:moveTo>
                    <a:pt x="822" y="35"/>
                  </a:moveTo>
                  <a:cubicBezTo>
                    <a:pt x="829" y="38"/>
                    <a:pt x="826" y="40"/>
                    <a:pt x="820" y="40"/>
                  </a:cubicBezTo>
                  <a:cubicBezTo>
                    <a:pt x="813" y="40"/>
                    <a:pt x="807" y="42"/>
                    <a:pt x="812" y="44"/>
                  </a:cubicBezTo>
                  <a:cubicBezTo>
                    <a:pt x="815" y="45"/>
                    <a:pt x="815" y="49"/>
                    <a:pt x="822" y="50"/>
                  </a:cubicBezTo>
                  <a:cubicBezTo>
                    <a:pt x="829" y="52"/>
                    <a:pt x="836" y="46"/>
                    <a:pt x="835" y="42"/>
                  </a:cubicBezTo>
                  <a:cubicBezTo>
                    <a:pt x="834" y="38"/>
                    <a:pt x="859" y="35"/>
                    <a:pt x="866" y="33"/>
                  </a:cubicBezTo>
                  <a:cubicBezTo>
                    <a:pt x="873" y="31"/>
                    <a:pt x="862" y="24"/>
                    <a:pt x="869" y="24"/>
                  </a:cubicBezTo>
                  <a:cubicBezTo>
                    <a:pt x="876" y="23"/>
                    <a:pt x="873" y="20"/>
                    <a:pt x="864" y="18"/>
                  </a:cubicBezTo>
                  <a:cubicBezTo>
                    <a:pt x="855" y="17"/>
                    <a:pt x="859" y="9"/>
                    <a:pt x="856" y="7"/>
                  </a:cubicBezTo>
                  <a:cubicBezTo>
                    <a:pt x="853" y="4"/>
                    <a:pt x="851" y="10"/>
                    <a:pt x="840" y="12"/>
                  </a:cubicBezTo>
                  <a:cubicBezTo>
                    <a:pt x="828" y="15"/>
                    <a:pt x="822" y="18"/>
                    <a:pt x="827" y="20"/>
                  </a:cubicBezTo>
                  <a:cubicBezTo>
                    <a:pt x="832" y="22"/>
                    <a:pt x="827" y="28"/>
                    <a:pt x="822" y="28"/>
                  </a:cubicBezTo>
                  <a:cubicBezTo>
                    <a:pt x="817" y="27"/>
                    <a:pt x="816" y="33"/>
                    <a:pt x="822" y="35"/>
                  </a:cubicBezTo>
                  <a:close/>
                  <a:moveTo>
                    <a:pt x="840" y="45"/>
                  </a:moveTo>
                  <a:cubicBezTo>
                    <a:pt x="840" y="48"/>
                    <a:pt x="829" y="52"/>
                    <a:pt x="832" y="55"/>
                  </a:cubicBezTo>
                  <a:cubicBezTo>
                    <a:pt x="835" y="57"/>
                    <a:pt x="837" y="56"/>
                    <a:pt x="841" y="57"/>
                  </a:cubicBezTo>
                  <a:cubicBezTo>
                    <a:pt x="844" y="58"/>
                    <a:pt x="846" y="66"/>
                    <a:pt x="852" y="65"/>
                  </a:cubicBezTo>
                  <a:cubicBezTo>
                    <a:pt x="858" y="63"/>
                    <a:pt x="874" y="71"/>
                    <a:pt x="884" y="71"/>
                  </a:cubicBezTo>
                  <a:cubicBezTo>
                    <a:pt x="893" y="71"/>
                    <a:pt x="894" y="63"/>
                    <a:pt x="891" y="63"/>
                  </a:cubicBezTo>
                  <a:cubicBezTo>
                    <a:pt x="888" y="63"/>
                    <a:pt x="891" y="58"/>
                    <a:pt x="896" y="50"/>
                  </a:cubicBezTo>
                  <a:cubicBezTo>
                    <a:pt x="902" y="43"/>
                    <a:pt x="880" y="37"/>
                    <a:pt x="880" y="43"/>
                  </a:cubicBezTo>
                  <a:cubicBezTo>
                    <a:pt x="880" y="49"/>
                    <a:pt x="873" y="42"/>
                    <a:pt x="871" y="38"/>
                  </a:cubicBezTo>
                  <a:cubicBezTo>
                    <a:pt x="869" y="34"/>
                    <a:pt x="840" y="41"/>
                    <a:pt x="840" y="45"/>
                  </a:cubicBezTo>
                  <a:close/>
                  <a:moveTo>
                    <a:pt x="673" y="211"/>
                  </a:moveTo>
                  <a:cubicBezTo>
                    <a:pt x="679" y="213"/>
                    <a:pt x="683" y="212"/>
                    <a:pt x="682" y="207"/>
                  </a:cubicBezTo>
                  <a:cubicBezTo>
                    <a:pt x="681" y="202"/>
                    <a:pt x="669" y="208"/>
                    <a:pt x="673" y="211"/>
                  </a:cubicBezTo>
                  <a:close/>
                  <a:moveTo>
                    <a:pt x="814" y="12"/>
                  </a:moveTo>
                  <a:cubicBezTo>
                    <a:pt x="815" y="7"/>
                    <a:pt x="793" y="9"/>
                    <a:pt x="799" y="14"/>
                  </a:cubicBezTo>
                  <a:cubicBezTo>
                    <a:pt x="801" y="15"/>
                    <a:pt x="812" y="17"/>
                    <a:pt x="814" y="12"/>
                  </a:cubicBezTo>
                  <a:close/>
                  <a:moveTo>
                    <a:pt x="1795" y="253"/>
                  </a:moveTo>
                  <a:cubicBezTo>
                    <a:pt x="1801" y="257"/>
                    <a:pt x="1805" y="249"/>
                    <a:pt x="1811" y="253"/>
                  </a:cubicBezTo>
                  <a:cubicBezTo>
                    <a:pt x="1816" y="257"/>
                    <a:pt x="1829" y="251"/>
                    <a:pt x="1834" y="250"/>
                  </a:cubicBezTo>
                  <a:cubicBezTo>
                    <a:pt x="1840" y="249"/>
                    <a:pt x="1837" y="243"/>
                    <a:pt x="1822" y="241"/>
                  </a:cubicBezTo>
                  <a:cubicBezTo>
                    <a:pt x="1807" y="239"/>
                    <a:pt x="1788" y="250"/>
                    <a:pt x="1795" y="253"/>
                  </a:cubicBezTo>
                  <a:close/>
                  <a:moveTo>
                    <a:pt x="892" y="92"/>
                  </a:moveTo>
                  <a:cubicBezTo>
                    <a:pt x="896" y="94"/>
                    <a:pt x="911" y="88"/>
                    <a:pt x="921" y="89"/>
                  </a:cubicBezTo>
                  <a:cubicBezTo>
                    <a:pt x="931" y="89"/>
                    <a:pt x="959" y="81"/>
                    <a:pt x="960" y="76"/>
                  </a:cubicBezTo>
                  <a:cubicBezTo>
                    <a:pt x="961" y="70"/>
                    <a:pt x="950" y="71"/>
                    <a:pt x="946" y="66"/>
                  </a:cubicBezTo>
                  <a:cubicBezTo>
                    <a:pt x="941" y="61"/>
                    <a:pt x="932" y="65"/>
                    <a:pt x="929" y="69"/>
                  </a:cubicBezTo>
                  <a:cubicBezTo>
                    <a:pt x="927" y="73"/>
                    <a:pt x="924" y="70"/>
                    <a:pt x="931" y="63"/>
                  </a:cubicBezTo>
                  <a:cubicBezTo>
                    <a:pt x="937" y="57"/>
                    <a:pt x="924" y="52"/>
                    <a:pt x="924" y="56"/>
                  </a:cubicBezTo>
                  <a:cubicBezTo>
                    <a:pt x="924" y="60"/>
                    <a:pt x="912" y="57"/>
                    <a:pt x="912" y="60"/>
                  </a:cubicBezTo>
                  <a:cubicBezTo>
                    <a:pt x="912" y="64"/>
                    <a:pt x="908" y="66"/>
                    <a:pt x="908" y="69"/>
                  </a:cubicBezTo>
                  <a:cubicBezTo>
                    <a:pt x="908" y="73"/>
                    <a:pt x="900" y="67"/>
                    <a:pt x="900" y="76"/>
                  </a:cubicBezTo>
                  <a:cubicBezTo>
                    <a:pt x="899" y="84"/>
                    <a:pt x="887" y="89"/>
                    <a:pt x="892" y="92"/>
                  </a:cubicBezTo>
                  <a:close/>
                  <a:moveTo>
                    <a:pt x="1322" y="160"/>
                  </a:moveTo>
                  <a:cubicBezTo>
                    <a:pt x="1326" y="163"/>
                    <a:pt x="1328" y="165"/>
                    <a:pt x="1331" y="168"/>
                  </a:cubicBezTo>
                  <a:cubicBezTo>
                    <a:pt x="1333" y="170"/>
                    <a:pt x="1343" y="166"/>
                    <a:pt x="1347" y="165"/>
                  </a:cubicBezTo>
                  <a:cubicBezTo>
                    <a:pt x="1351" y="164"/>
                    <a:pt x="1352" y="171"/>
                    <a:pt x="1358" y="167"/>
                  </a:cubicBezTo>
                  <a:cubicBezTo>
                    <a:pt x="1364" y="163"/>
                    <a:pt x="1371" y="165"/>
                    <a:pt x="1378" y="165"/>
                  </a:cubicBezTo>
                  <a:cubicBezTo>
                    <a:pt x="1385" y="165"/>
                    <a:pt x="1377" y="156"/>
                    <a:pt x="1377" y="152"/>
                  </a:cubicBezTo>
                  <a:cubicBezTo>
                    <a:pt x="1377" y="148"/>
                    <a:pt x="1386" y="151"/>
                    <a:pt x="1383" y="154"/>
                  </a:cubicBezTo>
                  <a:cubicBezTo>
                    <a:pt x="1380" y="157"/>
                    <a:pt x="1387" y="165"/>
                    <a:pt x="1398" y="164"/>
                  </a:cubicBezTo>
                  <a:cubicBezTo>
                    <a:pt x="1408" y="164"/>
                    <a:pt x="1400" y="157"/>
                    <a:pt x="1406" y="155"/>
                  </a:cubicBezTo>
                  <a:cubicBezTo>
                    <a:pt x="1411" y="152"/>
                    <a:pt x="1410" y="150"/>
                    <a:pt x="1403" y="145"/>
                  </a:cubicBezTo>
                  <a:cubicBezTo>
                    <a:pt x="1395" y="140"/>
                    <a:pt x="1385" y="143"/>
                    <a:pt x="1378" y="140"/>
                  </a:cubicBezTo>
                  <a:cubicBezTo>
                    <a:pt x="1371" y="137"/>
                    <a:pt x="1363" y="137"/>
                    <a:pt x="1362" y="144"/>
                  </a:cubicBezTo>
                  <a:cubicBezTo>
                    <a:pt x="1362" y="152"/>
                    <a:pt x="1348" y="136"/>
                    <a:pt x="1341" y="134"/>
                  </a:cubicBezTo>
                  <a:cubicBezTo>
                    <a:pt x="1333" y="132"/>
                    <a:pt x="1311" y="155"/>
                    <a:pt x="1322" y="160"/>
                  </a:cubicBezTo>
                  <a:close/>
                  <a:moveTo>
                    <a:pt x="1391" y="203"/>
                  </a:moveTo>
                  <a:cubicBezTo>
                    <a:pt x="1397" y="202"/>
                    <a:pt x="1387" y="191"/>
                    <a:pt x="1377" y="189"/>
                  </a:cubicBezTo>
                  <a:cubicBezTo>
                    <a:pt x="1366" y="187"/>
                    <a:pt x="1357" y="196"/>
                    <a:pt x="1358" y="198"/>
                  </a:cubicBezTo>
                  <a:cubicBezTo>
                    <a:pt x="1361" y="202"/>
                    <a:pt x="1385" y="204"/>
                    <a:pt x="1391" y="203"/>
                  </a:cubicBezTo>
                  <a:close/>
                  <a:moveTo>
                    <a:pt x="1365" y="181"/>
                  </a:moveTo>
                  <a:cubicBezTo>
                    <a:pt x="1365" y="176"/>
                    <a:pt x="1347" y="183"/>
                    <a:pt x="1354" y="185"/>
                  </a:cubicBezTo>
                  <a:cubicBezTo>
                    <a:pt x="1358" y="187"/>
                    <a:pt x="1365" y="186"/>
                    <a:pt x="1365" y="181"/>
                  </a:cubicBezTo>
                  <a:close/>
                  <a:moveTo>
                    <a:pt x="1423" y="160"/>
                  </a:moveTo>
                  <a:cubicBezTo>
                    <a:pt x="1431" y="161"/>
                    <a:pt x="1435" y="168"/>
                    <a:pt x="1450" y="169"/>
                  </a:cubicBezTo>
                  <a:cubicBezTo>
                    <a:pt x="1465" y="170"/>
                    <a:pt x="1477" y="167"/>
                    <a:pt x="1477" y="164"/>
                  </a:cubicBezTo>
                  <a:cubicBezTo>
                    <a:pt x="1477" y="161"/>
                    <a:pt x="1463" y="156"/>
                    <a:pt x="1459" y="158"/>
                  </a:cubicBezTo>
                  <a:cubicBezTo>
                    <a:pt x="1454" y="161"/>
                    <a:pt x="1451" y="154"/>
                    <a:pt x="1446" y="156"/>
                  </a:cubicBezTo>
                  <a:cubicBezTo>
                    <a:pt x="1440" y="157"/>
                    <a:pt x="1433" y="157"/>
                    <a:pt x="1430" y="152"/>
                  </a:cubicBezTo>
                  <a:cubicBezTo>
                    <a:pt x="1428" y="148"/>
                    <a:pt x="1419" y="160"/>
                    <a:pt x="1423" y="160"/>
                  </a:cubicBezTo>
                  <a:close/>
                  <a:moveTo>
                    <a:pt x="309" y="25"/>
                  </a:moveTo>
                  <a:cubicBezTo>
                    <a:pt x="317" y="18"/>
                    <a:pt x="327" y="24"/>
                    <a:pt x="328" y="21"/>
                  </a:cubicBezTo>
                  <a:cubicBezTo>
                    <a:pt x="329" y="18"/>
                    <a:pt x="314" y="17"/>
                    <a:pt x="308" y="20"/>
                  </a:cubicBezTo>
                  <a:cubicBezTo>
                    <a:pt x="302" y="23"/>
                    <a:pt x="289" y="20"/>
                    <a:pt x="291" y="24"/>
                  </a:cubicBezTo>
                  <a:cubicBezTo>
                    <a:pt x="292" y="26"/>
                    <a:pt x="301" y="32"/>
                    <a:pt x="309" y="25"/>
                  </a:cubicBezTo>
                  <a:close/>
                  <a:moveTo>
                    <a:pt x="1389" y="588"/>
                  </a:moveTo>
                  <a:cubicBezTo>
                    <a:pt x="1385" y="578"/>
                    <a:pt x="1394" y="569"/>
                    <a:pt x="1387" y="564"/>
                  </a:cubicBezTo>
                  <a:cubicBezTo>
                    <a:pt x="1381" y="559"/>
                    <a:pt x="1383" y="549"/>
                    <a:pt x="1380" y="551"/>
                  </a:cubicBezTo>
                  <a:cubicBezTo>
                    <a:pt x="1377" y="553"/>
                    <a:pt x="1380" y="562"/>
                    <a:pt x="1375" y="562"/>
                  </a:cubicBezTo>
                  <a:cubicBezTo>
                    <a:pt x="1369" y="563"/>
                    <a:pt x="1374" y="568"/>
                    <a:pt x="1372" y="575"/>
                  </a:cubicBezTo>
                  <a:cubicBezTo>
                    <a:pt x="1370" y="581"/>
                    <a:pt x="1373" y="591"/>
                    <a:pt x="1376" y="597"/>
                  </a:cubicBezTo>
                  <a:cubicBezTo>
                    <a:pt x="1379" y="603"/>
                    <a:pt x="1372" y="635"/>
                    <a:pt x="1375" y="640"/>
                  </a:cubicBezTo>
                  <a:cubicBezTo>
                    <a:pt x="1378" y="646"/>
                    <a:pt x="1371" y="669"/>
                    <a:pt x="1373" y="672"/>
                  </a:cubicBezTo>
                  <a:cubicBezTo>
                    <a:pt x="1377" y="677"/>
                    <a:pt x="1374" y="666"/>
                    <a:pt x="1380" y="665"/>
                  </a:cubicBezTo>
                  <a:cubicBezTo>
                    <a:pt x="1386" y="664"/>
                    <a:pt x="1386" y="671"/>
                    <a:pt x="1390" y="673"/>
                  </a:cubicBezTo>
                  <a:cubicBezTo>
                    <a:pt x="1394" y="675"/>
                    <a:pt x="1391" y="662"/>
                    <a:pt x="1388" y="663"/>
                  </a:cubicBezTo>
                  <a:cubicBezTo>
                    <a:pt x="1385" y="664"/>
                    <a:pt x="1382" y="655"/>
                    <a:pt x="1380" y="650"/>
                  </a:cubicBezTo>
                  <a:cubicBezTo>
                    <a:pt x="1379" y="644"/>
                    <a:pt x="1384" y="638"/>
                    <a:pt x="1384" y="631"/>
                  </a:cubicBezTo>
                  <a:cubicBezTo>
                    <a:pt x="1384" y="625"/>
                    <a:pt x="1392" y="625"/>
                    <a:pt x="1397" y="630"/>
                  </a:cubicBezTo>
                  <a:cubicBezTo>
                    <a:pt x="1402" y="635"/>
                    <a:pt x="1403" y="632"/>
                    <a:pt x="1401" y="628"/>
                  </a:cubicBezTo>
                  <a:cubicBezTo>
                    <a:pt x="1399" y="624"/>
                    <a:pt x="1392" y="598"/>
                    <a:pt x="1389" y="588"/>
                  </a:cubicBezTo>
                  <a:close/>
                  <a:moveTo>
                    <a:pt x="340" y="22"/>
                  </a:moveTo>
                  <a:cubicBezTo>
                    <a:pt x="345" y="25"/>
                    <a:pt x="327" y="24"/>
                    <a:pt x="325" y="27"/>
                  </a:cubicBezTo>
                  <a:cubicBezTo>
                    <a:pt x="323" y="31"/>
                    <a:pt x="312" y="29"/>
                    <a:pt x="314" y="33"/>
                  </a:cubicBezTo>
                  <a:cubicBezTo>
                    <a:pt x="316" y="37"/>
                    <a:pt x="333" y="38"/>
                    <a:pt x="333" y="34"/>
                  </a:cubicBezTo>
                  <a:cubicBezTo>
                    <a:pt x="333" y="31"/>
                    <a:pt x="342" y="34"/>
                    <a:pt x="342" y="31"/>
                  </a:cubicBezTo>
                  <a:cubicBezTo>
                    <a:pt x="342" y="28"/>
                    <a:pt x="346" y="25"/>
                    <a:pt x="355" y="24"/>
                  </a:cubicBezTo>
                  <a:cubicBezTo>
                    <a:pt x="365" y="23"/>
                    <a:pt x="365" y="20"/>
                    <a:pt x="356" y="16"/>
                  </a:cubicBezTo>
                  <a:cubicBezTo>
                    <a:pt x="347" y="12"/>
                    <a:pt x="336" y="18"/>
                    <a:pt x="340" y="22"/>
                  </a:cubicBezTo>
                  <a:close/>
                  <a:moveTo>
                    <a:pt x="326" y="291"/>
                  </a:moveTo>
                  <a:cubicBezTo>
                    <a:pt x="335" y="299"/>
                    <a:pt x="343" y="287"/>
                    <a:pt x="347" y="287"/>
                  </a:cubicBezTo>
                  <a:cubicBezTo>
                    <a:pt x="351" y="286"/>
                    <a:pt x="344" y="281"/>
                    <a:pt x="337" y="279"/>
                  </a:cubicBezTo>
                  <a:cubicBezTo>
                    <a:pt x="330" y="277"/>
                    <a:pt x="319" y="285"/>
                    <a:pt x="326" y="291"/>
                  </a:cubicBezTo>
                  <a:close/>
                  <a:moveTo>
                    <a:pt x="1923" y="348"/>
                  </a:moveTo>
                  <a:cubicBezTo>
                    <a:pt x="1920" y="347"/>
                    <a:pt x="1909" y="340"/>
                    <a:pt x="1906" y="336"/>
                  </a:cubicBezTo>
                  <a:cubicBezTo>
                    <a:pt x="1904" y="332"/>
                    <a:pt x="1891" y="330"/>
                    <a:pt x="1891" y="332"/>
                  </a:cubicBezTo>
                  <a:cubicBezTo>
                    <a:pt x="1891" y="334"/>
                    <a:pt x="1887" y="332"/>
                    <a:pt x="1886" y="330"/>
                  </a:cubicBezTo>
                  <a:cubicBezTo>
                    <a:pt x="1885" y="327"/>
                    <a:pt x="1871" y="327"/>
                    <a:pt x="1871" y="329"/>
                  </a:cubicBezTo>
                  <a:cubicBezTo>
                    <a:pt x="1871" y="332"/>
                    <a:pt x="1874" y="332"/>
                    <a:pt x="1876" y="335"/>
                  </a:cubicBezTo>
                  <a:cubicBezTo>
                    <a:pt x="1878" y="337"/>
                    <a:pt x="1873" y="339"/>
                    <a:pt x="1874" y="342"/>
                  </a:cubicBezTo>
                  <a:cubicBezTo>
                    <a:pt x="1875" y="345"/>
                    <a:pt x="1869" y="340"/>
                    <a:pt x="1867" y="339"/>
                  </a:cubicBezTo>
                  <a:cubicBezTo>
                    <a:pt x="1865" y="337"/>
                    <a:pt x="1866" y="330"/>
                    <a:pt x="1867" y="327"/>
                  </a:cubicBezTo>
                  <a:cubicBezTo>
                    <a:pt x="1867" y="324"/>
                    <a:pt x="1863" y="324"/>
                    <a:pt x="1862" y="321"/>
                  </a:cubicBezTo>
                  <a:cubicBezTo>
                    <a:pt x="1862" y="318"/>
                    <a:pt x="1847" y="311"/>
                    <a:pt x="1841" y="308"/>
                  </a:cubicBezTo>
                  <a:cubicBezTo>
                    <a:pt x="1834" y="306"/>
                    <a:pt x="1826" y="303"/>
                    <a:pt x="1824" y="300"/>
                  </a:cubicBezTo>
                  <a:cubicBezTo>
                    <a:pt x="1822" y="297"/>
                    <a:pt x="1810" y="296"/>
                    <a:pt x="1806" y="292"/>
                  </a:cubicBezTo>
                  <a:cubicBezTo>
                    <a:pt x="1802" y="287"/>
                    <a:pt x="1783" y="279"/>
                    <a:pt x="1775" y="279"/>
                  </a:cubicBezTo>
                  <a:cubicBezTo>
                    <a:pt x="1766" y="278"/>
                    <a:pt x="1768" y="274"/>
                    <a:pt x="1764" y="274"/>
                  </a:cubicBezTo>
                  <a:cubicBezTo>
                    <a:pt x="1760" y="275"/>
                    <a:pt x="1743" y="274"/>
                    <a:pt x="1738" y="273"/>
                  </a:cubicBezTo>
                  <a:cubicBezTo>
                    <a:pt x="1732" y="273"/>
                    <a:pt x="1731" y="277"/>
                    <a:pt x="1727" y="275"/>
                  </a:cubicBezTo>
                  <a:cubicBezTo>
                    <a:pt x="1724" y="274"/>
                    <a:pt x="1704" y="266"/>
                    <a:pt x="1701" y="269"/>
                  </a:cubicBezTo>
                  <a:cubicBezTo>
                    <a:pt x="1699" y="272"/>
                    <a:pt x="1700" y="276"/>
                    <a:pt x="1698" y="276"/>
                  </a:cubicBezTo>
                  <a:cubicBezTo>
                    <a:pt x="1695" y="277"/>
                    <a:pt x="1698" y="280"/>
                    <a:pt x="1703" y="285"/>
                  </a:cubicBezTo>
                  <a:cubicBezTo>
                    <a:pt x="1709" y="290"/>
                    <a:pt x="1705" y="294"/>
                    <a:pt x="1700" y="296"/>
                  </a:cubicBezTo>
                  <a:cubicBezTo>
                    <a:pt x="1695" y="298"/>
                    <a:pt x="1687" y="294"/>
                    <a:pt x="1685" y="290"/>
                  </a:cubicBezTo>
                  <a:cubicBezTo>
                    <a:pt x="1682" y="287"/>
                    <a:pt x="1676" y="288"/>
                    <a:pt x="1674" y="283"/>
                  </a:cubicBezTo>
                  <a:cubicBezTo>
                    <a:pt x="1672" y="278"/>
                    <a:pt x="1676" y="277"/>
                    <a:pt x="1679" y="280"/>
                  </a:cubicBezTo>
                  <a:cubicBezTo>
                    <a:pt x="1683" y="283"/>
                    <a:pt x="1687" y="281"/>
                    <a:pt x="1688" y="277"/>
                  </a:cubicBezTo>
                  <a:cubicBezTo>
                    <a:pt x="1688" y="273"/>
                    <a:pt x="1679" y="271"/>
                    <a:pt x="1673" y="271"/>
                  </a:cubicBezTo>
                  <a:cubicBezTo>
                    <a:pt x="1668" y="272"/>
                    <a:pt x="1665" y="279"/>
                    <a:pt x="1660" y="282"/>
                  </a:cubicBezTo>
                  <a:cubicBezTo>
                    <a:pt x="1655" y="285"/>
                    <a:pt x="1634" y="281"/>
                    <a:pt x="1632" y="279"/>
                  </a:cubicBezTo>
                  <a:cubicBezTo>
                    <a:pt x="1630" y="277"/>
                    <a:pt x="1601" y="279"/>
                    <a:pt x="1598" y="281"/>
                  </a:cubicBezTo>
                  <a:cubicBezTo>
                    <a:pt x="1595" y="283"/>
                    <a:pt x="1597" y="290"/>
                    <a:pt x="1596" y="291"/>
                  </a:cubicBezTo>
                  <a:cubicBezTo>
                    <a:pt x="1594" y="292"/>
                    <a:pt x="1593" y="282"/>
                    <a:pt x="1593" y="280"/>
                  </a:cubicBezTo>
                  <a:cubicBezTo>
                    <a:pt x="1593" y="278"/>
                    <a:pt x="1589" y="277"/>
                    <a:pt x="1584" y="277"/>
                  </a:cubicBezTo>
                  <a:cubicBezTo>
                    <a:pt x="1579" y="277"/>
                    <a:pt x="1576" y="277"/>
                    <a:pt x="1578" y="275"/>
                  </a:cubicBezTo>
                  <a:cubicBezTo>
                    <a:pt x="1580" y="273"/>
                    <a:pt x="1576" y="270"/>
                    <a:pt x="1580" y="268"/>
                  </a:cubicBezTo>
                  <a:cubicBezTo>
                    <a:pt x="1584" y="265"/>
                    <a:pt x="1573" y="256"/>
                    <a:pt x="1562" y="252"/>
                  </a:cubicBezTo>
                  <a:cubicBezTo>
                    <a:pt x="1551" y="247"/>
                    <a:pt x="1526" y="250"/>
                    <a:pt x="1519" y="252"/>
                  </a:cubicBezTo>
                  <a:cubicBezTo>
                    <a:pt x="1512" y="254"/>
                    <a:pt x="1499" y="253"/>
                    <a:pt x="1493" y="253"/>
                  </a:cubicBezTo>
                  <a:cubicBezTo>
                    <a:pt x="1486" y="253"/>
                    <a:pt x="1491" y="251"/>
                    <a:pt x="1490" y="248"/>
                  </a:cubicBezTo>
                  <a:cubicBezTo>
                    <a:pt x="1488" y="245"/>
                    <a:pt x="1477" y="241"/>
                    <a:pt x="1475" y="244"/>
                  </a:cubicBezTo>
                  <a:cubicBezTo>
                    <a:pt x="1474" y="246"/>
                    <a:pt x="1471" y="244"/>
                    <a:pt x="1471" y="242"/>
                  </a:cubicBezTo>
                  <a:cubicBezTo>
                    <a:pt x="1471" y="240"/>
                    <a:pt x="1461" y="236"/>
                    <a:pt x="1457" y="237"/>
                  </a:cubicBezTo>
                  <a:cubicBezTo>
                    <a:pt x="1453" y="238"/>
                    <a:pt x="1451" y="233"/>
                    <a:pt x="1456" y="233"/>
                  </a:cubicBezTo>
                  <a:cubicBezTo>
                    <a:pt x="1460" y="233"/>
                    <a:pt x="1468" y="234"/>
                    <a:pt x="1465" y="229"/>
                  </a:cubicBezTo>
                  <a:cubicBezTo>
                    <a:pt x="1461" y="224"/>
                    <a:pt x="1431" y="222"/>
                    <a:pt x="1429" y="223"/>
                  </a:cubicBezTo>
                  <a:cubicBezTo>
                    <a:pt x="1426" y="224"/>
                    <a:pt x="1428" y="228"/>
                    <a:pt x="1422" y="234"/>
                  </a:cubicBezTo>
                  <a:cubicBezTo>
                    <a:pt x="1415" y="240"/>
                    <a:pt x="1409" y="236"/>
                    <a:pt x="1410" y="233"/>
                  </a:cubicBezTo>
                  <a:cubicBezTo>
                    <a:pt x="1411" y="230"/>
                    <a:pt x="1419" y="231"/>
                    <a:pt x="1419" y="228"/>
                  </a:cubicBezTo>
                  <a:cubicBezTo>
                    <a:pt x="1419" y="225"/>
                    <a:pt x="1408" y="226"/>
                    <a:pt x="1406" y="224"/>
                  </a:cubicBezTo>
                  <a:cubicBezTo>
                    <a:pt x="1404" y="221"/>
                    <a:pt x="1408" y="220"/>
                    <a:pt x="1412" y="221"/>
                  </a:cubicBezTo>
                  <a:cubicBezTo>
                    <a:pt x="1416" y="222"/>
                    <a:pt x="1423" y="223"/>
                    <a:pt x="1424" y="221"/>
                  </a:cubicBezTo>
                  <a:cubicBezTo>
                    <a:pt x="1424" y="219"/>
                    <a:pt x="1420" y="219"/>
                    <a:pt x="1413" y="217"/>
                  </a:cubicBezTo>
                  <a:cubicBezTo>
                    <a:pt x="1406" y="216"/>
                    <a:pt x="1390" y="212"/>
                    <a:pt x="1382" y="213"/>
                  </a:cubicBezTo>
                  <a:cubicBezTo>
                    <a:pt x="1373" y="214"/>
                    <a:pt x="1369" y="210"/>
                    <a:pt x="1365" y="210"/>
                  </a:cubicBezTo>
                  <a:cubicBezTo>
                    <a:pt x="1360" y="209"/>
                    <a:pt x="1360" y="212"/>
                    <a:pt x="1362" y="215"/>
                  </a:cubicBezTo>
                  <a:cubicBezTo>
                    <a:pt x="1364" y="218"/>
                    <a:pt x="1358" y="219"/>
                    <a:pt x="1352" y="218"/>
                  </a:cubicBezTo>
                  <a:cubicBezTo>
                    <a:pt x="1347" y="218"/>
                    <a:pt x="1339" y="221"/>
                    <a:pt x="1342" y="225"/>
                  </a:cubicBezTo>
                  <a:cubicBezTo>
                    <a:pt x="1345" y="229"/>
                    <a:pt x="1348" y="224"/>
                    <a:pt x="1351" y="226"/>
                  </a:cubicBezTo>
                  <a:cubicBezTo>
                    <a:pt x="1353" y="227"/>
                    <a:pt x="1344" y="230"/>
                    <a:pt x="1348" y="232"/>
                  </a:cubicBezTo>
                  <a:cubicBezTo>
                    <a:pt x="1352" y="233"/>
                    <a:pt x="1351" y="237"/>
                    <a:pt x="1351" y="239"/>
                  </a:cubicBezTo>
                  <a:cubicBezTo>
                    <a:pt x="1351" y="241"/>
                    <a:pt x="1345" y="242"/>
                    <a:pt x="1342" y="239"/>
                  </a:cubicBezTo>
                  <a:cubicBezTo>
                    <a:pt x="1340" y="236"/>
                    <a:pt x="1336" y="239"/>
                    <a:pt x="1331" y="239"/>
                  </a:cubicBezTo>
                  <a:cubicBezTo>
                    <a:pt x="1327" y="238"/>
                    <a:pt x="1323" y="240"/>
                    <a:pt x="1328" y="241"/>
                  </a:cubicBezTo>
                  <a:cubicBezTo>
                    <a:pt x="1333" y="242"/>
                    <a:pt x="1335" y="245"/>
                    <a:pt x="1328" y="246"/>
                  </a:cubicBezTo>
                  <a:cubicBezTo>
                    <a:pt x="1322" y="246"/>
                    <a:pt x="1323" y="239"/>
                    <a:pt x="1319" y="240"/>
                  </a:cubicBezTo>
                  <a:cubicBezTo>
                    <a:pt x="1315" y="241"/>
                    <a:pt x="1307" y="237"/>
                    <a:pt x="1302" y="237"/>
                  </a:cubicBezTo>
                  <a:cubicBezTo>
                    <a:pt x="1297" y="237"/>
                    <a:pt x="1295" y="241"/>
                    <a:pt x="1289" y="242"/>
                  </a:cubicBezTo>
                  <a:cubicBezTo>
                    <a:pt x="1283" y="242"/>
                    <a:pt x="1274" y="238"/>
                    <a:pt x="1272" y="235"/>
                  </a:cubicBezTo>
                  <a:cubicBezTo>
                    <a:pt x="1269" y="232"/>
                    <a:pt x="1269" y="231"/>
                    <a:pt x="1266" y="235"/>
                  </a:cubicBezTo>
                  <a:cubicBezTo>
                    <a:pt x="1263" y="238"/>
                    <a:pt x="1262" y="246"/>
                    <a:pt x="1259" y="246"/>
                  </a:cubicBezTo>
                  <a:cubicBezTo>
                    <a:pt x="1256" y="247"/>
                    <a:pt x="1255" y="253"/>
                    <a:pt x="1252" y="255"/>
                  </a:cubicBezTo>
                  <a:cubicBezTo>
                    <a:pt x="1249" y="257"/>
                    <a:pt x="1249" y="252"/>
                    <a:pt x="1245" y="253"/>
                  </a:cubicBezTo>
                  <a:cubicBezTo>
                    <a:pt x="1241" y="253"/>
                    <a:pt x="1229" y="241"/>
                    <a:pt x="1228" y="238"/>
                  </a:cubicBezTo>
                  <a:cubicBezTo>
                    <a:pt x="1228" y="234"/>
                    <a:pt x="1220" y="227"/>
                    <a:pt x="1218" y="226"/>
                  </a:cubicBezTo>
                  <a:cubicBezTo>
                    <a:pt x="1216" y="225"/>
                    <a:pt x="1220" y="224"/>
                    <a:pt x="1223" y="226"/>
                  </a:cubicBezTo>
                  <a:cubicBezTo>
                    <a:pt x="1225" y="228"/>
                    <a:pt x="1228" y="228"/>
                    <a:pt x="1231" y="227"/>
                  </a:cubicBezTo>
                  <a:cubicBezTo>
                    <a:pt x="1233" y="226"/>
                    <a:pt x="1233" y="220"/>
                    <a:pt x="1229" y="219"/>
                  </a:cubicBezTo>
                  <a:cubicBezTo>
                    <a:pt x="1224" y="219"/>
                    <a:pt x="1226" y="216"/>
                    <a:pt x="1228" y="215"/>
                  </a:cubicBezTo>
                  <a:cubicBezTo>
                    <a:pt x="1230" y="214"/>
                    <a:pt x="1223" y="208"/>
                    <a:pt x="1226" y="207"/>
                  </a:cubicBezTo>
                  <a:cubicBezTo>
                    <a:pt x="1228" y="206"/>
                    <a:pt x="1227" y="204"/>
                    <a:pt x="1224" y="203"/>
                  </a:cubicBezTo>
                  <a:cubicBezTo>
                    <a:pt x="1220" y="203"/>
                    <a:pt x="1216" y="200"/>
                    <a:pt x="1216" y="198"/>
                  </a:cubicBezTo>
                  <a:cubicBezTo>
                    <a:pt x="1216" y="196"/>
                    <a:pt x="1200" y="195"/>
                    <a:pt x="1201" y="198"/>
                  </a:cubicBezTo>
                  <a:cubicBezTo>
                    <a:pt x="1202" y="201"/>
                    <a:pt x="1196" y="200"/>
                    <a:pt x="1197" y="198"/>
                  </a:cubicBezTo>
                  <a:cubicBezTo>
                    <a:pt x="1198" y="195"/>
                    <a:pt x="1191" y="196"/>
                    <a:pt x="1184" y="194"/>
                  </a:cubicBezTo>
                  <a:cubicBezTo>
                    <a:pt x="1177" y="192"/>
                    <a:pt x="1176" y="187"/>
                    <a:pt x="1174" y="187"/>
                  </a:cubicBezTo>
                  <a:cubicBezTo>
                    <a:pt x="1171" y="186"/>
                    <a:pt x="1172" y="194"/>
                    <a:pt x="1169" y="192"/>
                  </a:cubicBezTo>
                  <a:cubicBezTo>
                    <a:pt x="1165" y="190"/>
                    <a:pt x="1161" y="194"/>
                    <a:pt x="1163" y="198"/>
                  </a:cubicBezTo>
                  <a:cubicBezTo>
                    <a:pt x="1165" y="202"/>
                    <a:pt x="1163" y="203"/>
                    <a:pt x="1163" y="206"/>
                  </a:cubicBezTo>
                  <a:cubicBezTo>
                    <a:pt x="1162" y="210"/>
                    <a:pt x="1160" y="208"/>
                    <a:pt x="1156" y="207"/>
                  </a:cubicBezTo>
                  <a:cubicBezTo>
                    <a:pt x="1152" y="205"/>
                    <a:pt x="1152" y="211"/>
                    <a:pt x="1142" y="208"/>
                  </a:cubicBezTo>
                  <a:cubicBezTo>
                    <a:pt x="1133" y="206"/>
                    <a:pt x="1129" y="208"/>
                    <a:pt x="1127" y="205"/>
                  </a:cubicBezTo>
                  <a:cubicBezTo>
                    <a:pt x="1126" y="202"/>
                    <a:pt x="1123" y="202"/>
                    <a:pt x="1122" y="205"/>
                  </a:cubicBezTo>
                  <a:cubicBezTo>
                    <a:pt x="1122" y="207"/>
                    <a:pt x="1108" y="206"/>
                    <a:pt x="1107" y="202"/>
                  </a:cubicBezTo>
                  <a:cubicBezTo>
                    <a:pt x="1105" y="199"/>
                    <a:pt x="1109" y="198"/>
                    <a:pt x="1111" y="197"/>
                  </a:cubicBezTo>
                  <a:cubicBezTo>
                    <a:pt x="1113" y="196"/>
                    <a:pt x="1109" y="195"/>
                    <a:pt x="1101" y="195"/>
                  </a:cubicBezTo>
                  <a:cubicBezTo>
                    <a:pt x="1093" y="196"/>
                    <a:pt x="1088" y="191"/>
                    <a:pt x="1080" y="192"/>
                  </a:cubicBezTo>
                  <a:cubicBezTo>
                    <a:pt x="1072" y="193"/>
                    <a:pt x="1054" y="194"/>
                    <a:pt x="1052" y="196"/>
                  </a:cubicBezTo>
                  <a:cubicBezTo>
                    <a:pt x="1049" y="197"/>
                    <a:pt x="1054" y="201"/>
                    <a:pt x="1050" y="202"/>
                  </a:cubicBezTo>
                  <a:cubicBezTo>
                    <a:pt x="1047" y="202"/>
                    <a:pt x="1049" y="194"/>
                    <a:pt x="1049" y="191"/>
                  </a:cubicBezTo>
                  <a:cubicBezTo>
                    <a:pt x="1048" y="187"/>
                    <a:pt x="1042" y="186"/>
                    <a:pt x="1043" y="189"/>
                  </a:cubicBezTo>
                  <a:cubicBezTo>
                    <a:pt x="1044" y="192"/>
                    <a:pt x="1034" y="193"/>
                    <a:pt x="1031" y="191"/>
                  </a:cubicBezTo>
                  <a:cubicBezTo>
                    <a:pt x="1029" y="189"/>
                    <a:pt x="1025" y="186"/>
                    <a:pt x="1018" y="184"/>
                  </a:cubicBezTo>
                  <a:cubicBezTo>
                    <a:pt x="1012" y="183"/>
                    <a:pt x="1004" y="190"/>
                    <a:pt x="1006" y="192"/>
                  </a:cubicBezTo>
                  <a:cubicBezTo>
                    <a:pt x="1007" y="194"/>
                    <a:pt x="1012" y="192"/>
                    <a:pt x="1012" y="193"/>
                  </a:cubicBezTo>
                  <a:cubicBezTo>
                    <a:pt x="1013" y="196"/>
                    <a:pt x="999" y="195"/>
                    <a:pt x="999" y="197"/>
                  </a:cubicBezTo>
                  <a:cubicBezTo>
                    <a:pt x="999" y="200"/>
                    <a:pt x="985" y="203"/>
                    <a:pt x="981" y="203"/>
                  </a:cubicBezTo>
                  <a:cubicBezTo>
                    <a:pt x="970" y="205"/>
                    <a:pt x="968" y="205"/>
                    <a:pt x="963" y="209"/>
                  </a:cubicBezTo>
                  <a:cubicBezTo>
                    <a:pt x="958" y="213"/>
                    <a:pt x="962" y="205"/>
                    <a:pt x="966" y="201"/>
                  </a:cubicBezTo>
                  <a:cubicBezTo>
                    <a:pt x="970" y="197"/>
                    <a:pt x="974" y="199"/>
                    <a:pt x="976" y="196"/>
                  </a:cubicBezTo>
                  <a:cubicBezTo>
                    <a:pt x="979" y="193"/>
                    <a:pt x="982" y="193"/>
                    <a:pt x="989" y="192"/>
                  </a:cubicBezTo>
                  <a:cubicBezTo>
                    <a:pt x="995" y="191"/>
                    <a:pt x="995" y="187"/>
                    <a:pt x="998" y="186"/>
                  </a:cubicBezTo>
                  <a:cubicBezTo>
                    <a:pt x="1001" y="185"/>
                    <a:pt x="1008" y="182"/>
                    <a:pt x="1009" y="179"/>
                  </a:cubicBezTo>
                  <a:cubicBezTo>
                    <a:pt x="1011" y="176"/>
                    <a:pt x="1026" y="171"/>
                    <a:pt x="1029" y="171"/>
                  </a:cubicBezTo>
                  <a:cubicBezTo>
                    <a:pt x="1032" y="171"/>
                    <a:pt x="1032" y="165"/>
                    <a:pt x="1034" y="165"/>
                  </a:cubicBezTo>
                  <a:cubicBezTo>
                    <a:pt x="1036" y="165"/>
                    <a:pt x="1044" y="161"/>
                    <a:pt x="1048" y="160"/>
                  </a:cubicBezTo>
                  <a:cubicBezTo>
                    <a:pt x="1051" y="158"/>
                    <a:pt x="1053" y="155"/>
                    <a:pt x="1053" y="153"/>
                  </a:cubicBezTo>
                  <a:cubicBezTo>
                    <a:pt x="1053" y="151"/>
                    <a:pt x="1048" y="151"/>
                    <a:pt x="1048" y="149"/>
                  </a:cubicBezTo>
                  <a:cubicBezTo>
                    <a:pt x="1047" y="147"/>
                    <a:pt x="1050" y="148"/>
                    <a:pt x="1053" y="147"/>
                  </a:cubicBezTo>
                  <a:cubicBezTo>
                    <a:pt x="1057" y="146"/>
                    <a:pt x="1053" y="141"/>
                    <a:pt x="1051" y="142"/>
                  </a:cubicBezTo>
                  <a:cubicBezTo>
                    <a:pt x="1048" y="143"/>
                    <a:pt x="1052" y="139"/>
                    <a:pt x="1050" y="136"/>
                  </a:cubicBezTo>
                  <a:cubicBezTo>
                    <a:pt x="1047" y="133"/>
                    <a:pt x="1042" y="138"/>
                    <a:pt x="1042" y="135"/>
                  </a:cubicBezTo>
                  <a:cubicBezTo>
                    <a:pt x="1042" y="132"/>
                    <a:pt x="1042" y="128"/>
                    <a:pt x="1040" y="126"/>
                  </a:cubicBezTo>
                  <a:cubicBezTo>
                    <a:pt x="1038" y="124"/>
                    <a:pt x="1034" y="129"/>
                    <a:pt x="1030" y="126"/>
                  </a:cubicBezTo>
                  <a:cubicBezTo>
                    <a:pt x="1026" y="123"/>
                    <a:pt x="1014" y="121"/>
                    <a:pt x="1014" y="122"/>
                  </a:cubicBezTo>
                  <a:cubicBezTo>
                    <a:pt x="1014" y="124"/>
                    <a:pt x="1008" y="120"/>
                    <a:pt x="1007" y="122"/>
                  </a:cubicBezTo>
                  <a:cubicBezTo>
                    <a:pt x="1006" y="123"/>
                    <a:pt x="996" y="123"/>
                    <a:pt x="993" y="122"/>
                  </a:cubicBezTo>
                  <a:cubicBezTo>
                    <a:pt x="990" y="121"/>
                    <a:pt x="986" y="123"/>
                    <a:pt x="986" y="126"/>
                  </a:cubicBezTo>
                  <a:cubicBezTo>
                    <a:pt x="985" y="129"/>
                    <a:pt x="974" y="128"/>
                    <a:pt x="971" y="127"/>
                  </a:cubicBezTo>
                  <a:cubicBezTo>
                    <a:pt x="969" y="127"/>
                    <a:pt x="980" y="118"/>
                    <a:pt x="980" y="117"/>
                  </a:cubicBezTo>
                  <a:cubicBezTo>
                    <a:pt x="980" y="115"/>
                    <a:pt x="962" y="117"/>
                    <a:pt x="961" y="116"/>
                  </a:cubicBezTo>
                  <a:cubicBezTo>
                    <a:pt x="960" y="114"/>
                    <a:pt x="952" y="113"/>
                    <a:pt x="948" y="114"/>
                  </a:cubicBezTo>
                  <a:cubicBezTo>
                    <a:pt x="944" y="114"/>
                    <a:pt x="948" y="113"/>
                    <a:pt x="951" y="112"/>
                  </a:cubicBezTo>
                  <a:cubicBezTo>
                    <a:pt x="955" y="112"/>
                    <a:pt x="958" y="109"/>
                    <a:pt x="962" y="108"/>
                  </a:cubicBezTo>
                  <a:cubicBezTo>
                    <a:pt x="965" y="108"/>
                    <a:pt x="965" y="106"/>
                    <a:pt x="963" y="104"/>
                  </a:cubicBezTo>
                  <a:cubicBezTo>
                    <a:pt x="961" y="102"/>
                    <a:pt x="957" y="103"/>
                    <a:pt x="953" y="102"/>
                  </a:cubicBezTo>
                  <a:cubicBezTo>
                    <a:pt x="950" y="100"/>
                    <a:pt x="945" y="99"/>
                    <a:pt x="942" y="99"/>
                  </a:cubicBezTo>
                  <a:cubicBezTo>
                    <a:pt x="938" y="98"/>
                    <a:pt x="935" y="100"/>
                    <a:pt x="927" y="102"/>
                  </a:cubicBezTo>
                  <a:cubicBezTo>
                    <a:pt x="919" y="103"/>
                    <a:pt x="918" y="109"/>
                    <a:pt x="914" y="111"/>
                  </a:cubicBezTo>
                  <a:cubicBezTo>
                    <a:pt x="910" y="113"/>
                    <a:pt x="903" y="120"/>
                    <a:pt x="907" y="121"/>
                  </a:cubicBezTo>
                  <a:cubicBezTo>
                    <a:pt x="910" y="122"/>
                    <a:pt x="908" y="124"/>
                    <a:pt x="909" y="126"/>
                  </a:cubicBezTo>
                  <a:cubicBezTo>
                    <a:pt x="909" y="128"/>
                    <a:pt x="906" y="128"/>
                    <a:pt x="902" y="128"/>
                  </a:cubicBezTo>
                  <a:cubicBezTo>
                    <a:pt x="899" y="127"/>
                    <a:pt x="885" y="127"/>
                    <a:pt x="885" y="130"/>
                  </a:cubicBezTo>
                  <a:cubicBezTo>
                    <a:pt x="885" y="133"/>
                    <a:pt x="893" y="134"/>
                    <a:pt x="893" y="136"/>
                  </a:cubicBezTo>
                  <a:cubicBezTo>
                    <a:pt x="892" y="137"/>
                    <a:pt x="887" y="136"/>
                    <a:pt x="884" y="134"/>
                  </a:cubicBezTo>
                  <a:cubicBezTo>
                    <a:pt x="881" y="133"/>
                    <a:pt x="875" y="133"/>
                    <a:pt x="874" y="136"/>
                  </a:cubicBezTo>
                  <a:cubicBezTo>
                    <a:pt x="873" y="139"/>
                    <a:pt x="868" y="138"/>
                    <a:pt x="867" y="138"/>
                  </a:cubicBezTo>
                  <a:cubicBezTo>
                    <a:pt x="865" y="137"/>
                    <a:pt x="862" y="139"/>
                    <a:pt x="860" y="138"/>
                  </a:cubicBezTo>
                  <a:cubicBezTo>
                    <a:pt x="857" y="137"/>
                    <a:pt x="865" y="134"/>
                    <a:pt x="863" y="132"/>
                  </a:cubicBezTo>
                  <a:cubicBezTo>
                    <a:pt x="861" y="130"/>
                    <a:pt x="853" y="132"/>
                    <a:pt x="852" y="135"/>
                  </a:cubicBezTo>
                  <a:cubicBezTo>
                    <a:pt x="851" y="138"/>
                    <a:pt x="846" y="133"/>
                    <a:pt x="845" y="134"/>
                  </a:cubicBezTo>
                  <a:cubicBezTo>
                    <a:pt x="843" y="135"/>
                    <a:pt x="841" y="136"/>
                    <a:pt x="837" y="137"/>
                  </a:cubicBezTo>
                  <a:cubicBezTo>
                    <a:pt x="834" y="139"/>
                    <a:pt x="828" y="136"/>
                    <a:pt x="826" y="138"/>
                  </a:cubicBezTo>
                  <a:cubicBezTo>
                    <a:pt x="825" y="141"/>
                    <a:pt x="833" y="142"/>
                    <a:pt x="833" y="143"/>
                  </a:cubicBezTo>
                  <a:cubicBezTo>
                    <a:pt x="833" y="144"/>
                    <a:pt x="815" y="144"/>
                    <a:pt x="815" y="146"/>
                  </a:cubicBezTo>
                  <a:cubicBezTo>
                    <a:pt x="814" y="148"/>
                    <a:pt x="808" y="148"/>
                    <a:pt x="800" y="148"/>
                  </a:cubicBezTo>
                  <a:cubicBezTo>
                    <a:pt x="793" y="148"/>
                    <a:pt x="796" y="152"/>
                    <a:pt x="790" y="153"/>
                  </a:cubicBezTo>
                  <a:cubicBezTo>
                    <a:pt x="784" y="154"/>
                    <a:pt x="781" y="154"/>
                    <a:pt x="779" y="157"/>
                  </a:cubicBezTo>
                  <a:cubicBezTo>
                    <a:pt x="777" y="160"/>
                    <a:pt x="773" y="161"/>
                    <a:pt x="771" y="158"/>
                  </a:cubicBezTo>
                  <a:cubicBezTo>
                    <a:pt x="769" y="156"/>
                    <a:pt x="763" y="159"/>
                    <a:pt x="766" y="160"/>
                  </a:cubicBezTo>
                  <a:cubicBezTo>
                    <a:pt x="769" y="160"/>
                    <a:pt x="766" y="163"/>
                    <a:pt x="764" y="162"/>
                  </a:cubicBezTo>
                  <a:cubicBezTo>
                    <a:pt x="763" y="162"/>
                    <a:pt x="757" y="166"/>
                    <a:pt x="760" y="165"/>
                  </a:cubicBezTo>
                  <a:cubicBezTo>
                    <a:pt x="763" y="165"/>
                    <a:pt x="765" y="167"/>
                    <a:pt x="763" y="169"/>
                  </a:cubicBezTo>
                  <a:cubicBezTo>
                    <a:pt x="762" y="171"/>
                    <a:pt x="755" y="167"/>
                    <a:pt x="754" y="169"/>
                  </a:cubicBezTo>
                  <a:cubicBezTo>
                    <a:pt x="752" y="170"/>
                    <a:pt x="757" y="173"/>
                    <a:pt x="760" y="172"/>
                  </a:cubicBezTo>
                  <a:cubicBezTo>
                    <a:pt x="763" y="172"/>
                    <a:pt x="764" y="174"/>
                    <a:pt x="765" y="176"/>
                  </a:cubicBezTo>
                  <a:cubicBezTo>
                    <a:pt x="765" y="178"/>
                    <a:pt x="758" y="175"/>
                    <a:pt x="756" y="177"/>
                  </a:cubicBezTo>
                  <a:cubicBezTo>
                    <a:pt x="755" y="178"/>
                    <a:pt x="757" y="179"/>
                    <a:pt x="761" y="180"/>
                  </a:cubicBezTo>
                  <a:cubicBezTo>
                    <a:pt x="764" y="180"/>
                    <a:pt x="761" y="181"/>
                    <a:pt x="764" y="184"/>
                  </a:cubicBezTo>
                  <a:cubicBezTo>
                    <a:pt x="764" y="184"/>
                    <a:pt x="765" y="184"/>
                    <a:pt x="765" y="184"/>
                  </a:cubicBezTo>
                  <a:cubicBezTo>
                    <a:pt x="766" y="186"/>
                    <a:pt x="763" y="187"/>
                    <a:pt x="764" y="189"/>
                  </a:cubicBezTo>
                  <a:cubicBezTo>
                    <a:pt x="764" y="191"/>
                    <a:pt x="760" y="192"/>
                    <a:pt x="760" y="190"/>
                  </a:cubicBezTo>
                  <a:cubicBezTo>
                    <a:pt x="760" y="188"/>
                    <a:pt x="752" y="187"/>
                    <a:pt x="750" y="189"/>
                  </a:cubicBezTo>
                  <a:cubicBezTo>
                    <a:pt x="748" y="192"/>
                    <a:pt x="747" y="193"/>
                    <a:pt x="744" y="191"/>
                  </a:cubicBezTo>
                  <a:cubicBezTo>
                    <a:pt x="742" y="189"/>
                    <a:pt x="736" y="192"/>
                    <a:pt x="728" y="192"/>
                  </a:cubicBezTo>
                  <a:cubicBezTo>
                    <a:pt x="720" y="192"/>
                    <a:pt x="703" y="193"/>
                    <a:pt x="699" y="195"/>
                  </a:cubicBezTo>
                  <a:cubicBezTo>
                    <a:pt x="694" y="196"/>
                    <a:pt x="691" y="202"/>
                    <a:pt x="695" y="206"/>
                  </a:cubicBezTo>
                  <a:cubicBezTo>
                    <a:pt x="699" y="210"/>
                    <a:pt x="695" y="211"/>
                    <a:pt x="695" y="214"/>
                  </a:cubicBezTo>
                  <a:cubicBezTo>
                    <a:pt x="695" y="216"/>
                    <a:pt x="705" y="221"/>
                    <a:pt x="710" y="222"/>
                  </a:cubicBezTo>
                  <a:cubicBezTo>
                    <a:pt x="716" y="222"/>
                    <a:pt x="720" y="229"/>
                    <a:pt x="717" y="233"/>
                  </a:cubicBezTo>
                  <a:cubicBezTo>
                    <a:pt x="714" y="237"/>
                    <a:pt x="704" y="232"/>
                    <a:pt x="698" y="227"/>
                  </a:cubicBezTo>
                  <a:cubicBezTo>
                    <a:pt x="691" y="222"/>
                    <a:pt x="677" y="220"/>
                    <a:pt x="672" y="220"/>
                  </a:cubicBezTo>
                  <a:cubicBezTo>
                    <a:pt x="667" y="220"/>
                    <a:pt x="670" y="216"/>
                    <a:pt x="664" y="216"/>
                  </a:cubicBezTo>
                  <a:cubicBezTo>
                    <a:pt x="657" y="216"/>
                    <a:pt x="652" y="222"/>
                    <a:pt x="656" y="222"/>
                  </a:cubicBezTo>
                  <a:cubicBezTo>
                    <a:pt x="661" y="222"/>
                    <a:pt x="663" y="221"/>
                    <a:pt x="661" y="223"/>
                  </a:cubicBezTo>
                  <a:cubicBezTo>
                    <a:pt x="659" y="225"/>
                    <a:pt x="662" y="225"/>
                    <a:pt x="667" y="227"/>
                  </a:cubicBezTo>
                  <a:cubicBezTo>
                    <a:pt x="672" y="229"/>
                    <a:pt x="663" y="232"/>
                    <a:pt x="658" y="229"/>
                  </a:cubicBezTo>
                  <a:cubicBezTo>
                    <a:pt x="653" y="225"/>
                    <a:pt x="647" y="228"/>
                    <a:pt x="646" y="231"/>
                  </a:cubicBezTo>
                  <a:cubicBezTo>
                    <a:pt x="644" y="234"/>
                    <a:pt x="652" y="241"/>
                    <a:pt x="661" y="243"/>
                  </a:cubicBezTo>
                  <a:cubicBezTo>
                    <a:pt x="670" y="244"/>
                    <a:pt x="667" y="247"/>
                    <a:pt x="671" y="248"/>
                  </a:cubicBezTo>
                  <a:cubicBezTo>
                    <a:pt x="675" y="250"/>
                    <a:pt x="672" y="252"/>
                    <a:pt x="669" y="252"/>
                  </a:cubicBezTo>
                  <a:cubicBezTo>
                    <a:pt x="666" y="252"/>
                    <a:pt x="661" y="247"/>
                    <a:pt x="656" y="245"/>
                  </a:cubicBezTo>
                  <a:cubicBezTo>
                    <a:pt x="652" y="243"/>
                    <a:pt x="640" y="246"/>
                    <a:pt x="637" y="243"/>
                  </a:cubicBezTo>
                  <a:cubicBezTo>
                    <a:pt x="635" y="241"/>
                    <a:pt x="639" y="238"/>
                    <a:pt x="636" y="236"/>
                  </a:cubicBezTo>
                  <a:cubicBezTo>
                    <a:pt x="634" y="234"/>
                    <a:pt x="636" y="230"/>
                    <a:pt x="639" y="225"/>
                  </a:cubicBezTo>
                  <a:cubicBezTo>
                    <a:pt x="642" y="220"/>
                    <a:pt x="639" y="212"/>
                    <a:pt x="634" y="211"/>
                  </a:cubicBezTo>
                  <a:cubicBezTo>
                    <a:pt x="630" y="210"/>
                    <a:pt x="630" y="214"/>
                    <a:pt x="631" y="215"/>
                  </a:cubicBezTo>
                  <a:cubicBezTo>
                    <a:pt x="632" y="217"/>
                    <a:pt x="632" y="223"/>
                    <a:pt x="628" y="227"/>
                  </a:cubicBezTo>
                  <a:cubicBezTo>
                    <a:pt x="625" y="231"/>
                    <a:pt x="615" y="231"/>
                    <a:pt x="615" y="234"/>
                  </a:cubicBezTo>
                  <a:cubicBezTo>
                    <a:pt x="615" y="237"/>
                    <a:pt x="608" y="239"/>
                    <a:pt x="610" y="241"/>
                  </a:cubicBezTo>
                  <a:cubicBezTo>
                    <a:pt x="613" y="243"/>
                    <a:pt x="622" y="254"/>
                    <a:pt x="623" y="257"/>
                  </a:cubicBezTo>
                  <a:cubicBezTo>
                    <a:pt x="625" y="260"/>
                    <a:pt x="615" y="270"/>
                    <a:pt x="617" y="276"/>
                  </a:cubicBezTo>
                  <a:cubicBezTo>
                    <a:pt x="618" y="282"/>
                    <a:pt x="615" y="284"/>
                    <a:pt x="617" y="287"/>
                  </a:cubicBezTo>
                  <a:cubicBezTo>
                    <a:pt x="619" y="290"/>
                    <a:pt x="623" y="287"/>
                    <a:pt x="626" y="289"/>
                  </a:cubicBezTo>
                  <a:cubicBezTo>
                    <a:pt x="628" y="290"/>
                    <a:pt x="633" y="287"/>
                    <a:pt x="639" y="286"/>
                  </a:cubicBezTo>
                  <a:cubicBezTo>
                    <a:pt x="645" y="285"/>
                    <a:pt x="656" y="291"/>
                    <a:pt x="661" y="293"/>
                  </a:cubicBezTo>
                  <a:cubicBezTo>
                    <a:pt x="665" y="295"/>
                    <a:pt x="663" y="298"/>
                    <a:pt x="665" y="302"/>
                  </a:cubicBezTo>
                  <a:cubicBezTo>
                    <a:pt x="667" y="305"/>
                    <a:pt x="660" y="305"/>
                    <a:pt x="660" y="310"/>
                  </a:cubicBezTo>
                  <a:cubicBezTo>
                    <a:pt x="659" y="315"/>
                    <a:pt x="672" y="317"/>
                    <a:pt x="673" y="319"/>
                  </a:cubicBezTo>
                  <a:cubicBezTo>
                    <a:pt x="673" y="320"/>
                    <a:pt x="664" y="319"/>
                    <a:pt x="660" y="318"/>
                  </a:cubicBezTo>
                  <a:cubicBezTo>
                    <a:pt x="656" y="316"/>
                    <a:pt x="656" y="312"/>
                    <a:pt x="655" y="311"/>
                  </a:cubicBezTo>
                  <a:cubicBezTo>
                    <a:pt x="654" y="310"/>
                    <a:pt x="657" y="306"/>
                    <a:pt x="658" y="302"/>
                  </a:cubicBezTo>
                  <a:cubicBezTo>
                    <a:pt x="658" y="299"/>
                    <a:pt x="653" y="297"/>
                    <a:pt x="652" y="295"/>
                  </a:cubicBezTo>
                  <a:cubicBezTo>
                    <a:pt x="650" y="293"/>
                    <a:pt x="648" y="290"/>
                    <a:pt x="645" y="291"/>
                  </a:cubicBezTo>
                  <a:cubicBezTo>
                    <a:pt x="642" y="291"/>
                    <a:pt x="631" y="292"/>
                    <a:pt x="627" y="295"/>
                  </a:cubicBezTo>
                  <a:cubicBezTo>
                    <a:pt x="624" y="298"/>
                    <a:pt x="628" y="307"/>
                    <a:pt x="630" y="311"/>
                  </a:cubicBezTo>
                  <a:cubicBezTo>
                    <a:pt x="632" y="315"/>
                    <a:pt x="620" y="321"/>
                    <a:pt x="620" y="324"/>
                  </a:cubicBezTo>
                  <a:cubicBezTo>
                    <a:pt x="621" y="328"/>
                    <a:pt x="617" y="329"/>
                    <a:pt x="612" y="332"/>
                  </a:cubicBezTo>
                  <a:cubicBezTo>
                    <a:pt x="607" y="334"/>
                    <a:pt x="601" y="336"/>
                    <a:pt x="602" y="341"/>
                  </a:cubicBezTo>
                  <a:cubicBezTo>
                    <a:pt x="602" y="345"/>
                    <a:pt x="595" y="343"/>
                    <a:pt x="591" y="341"/>
                  </a:cubicBezTo>
                  <a:cubicBezTo>
                    <a:pt x="588" y="339"/>
                    <a:pt x="583" y="342"/>
                    <a:pt x="578" y="342"/>
                  </a:cubicBezTo>
                  <a:cubicBezTo>
                    <a:pt x="573" y="342"/>
                    <a:pt x="573" y="337"/>
                    <a:pt x="569" y="339"/>
                  </a:cubicBezTo>
                  <a:cubicBezTo>
                    <a:pt x="565" y="340"/>
                    <a:pt x="563" y="337"/>
                    <a:pt x="564" y="334"/>
                  </a:cubicBezTo>
                  <a:cubicBezTo>
                    <a:pt x="565" y="331"/>
                    <a:pt x="570" y="333"/>
                    <a:pt x="570" y="336"/>
                  </a:cubicBezTo>
                  <a:cubicBezTo>
                    <a:pt x="570" y="338"/>
                    <a:pt x="573" y="337"/>
                    <a:pt x="576" y="335"/>
                  </a:cubicBezTo>
                  <a:cubicBezTo>
                    <a:pt x="580" y="333"/>
                    <a:pt x="578" y="337"/>
                    <a:pt x="583" y="338"/>
                  </a:cubicBezTo>
                  <a:cubicBezTo>
                    <a:pt x="588" y="338"/>
                    <a:pt x="585" y="335"/>
                    <a:pt x="589" y="335"/>
                  </a:cubicBezTo>
                  <a:cubicBezTo>
                    <a:pt x="592" y="336"/>
                    <a:pt x="593" y="335"/>
                    <a:pt x="591" y="333"/>
                  </a:cubicBezTo>
                  <a:cubicBezTo>
                    <a:pt x="590" y="331"/>
                    <a:pt x="594" y="330"/>
                    <a:pt x="596" y="329"/>
                  </a:cubicBezTo>
                  <a:cubicBezTo>
                    <a:pt x="599" y="327"/>
                    <a:pt x="598" y="324"/>
                    <a:pt x="600" y="323"/>
                  </a:cubicBezTo>
                  <a:cubicBezTo>
                    <a:pt x="602" y="321"/>
                    <a:pt x="601" y="319"/>
                    <a:pt x="603" y="319"/>
                  </a:cubicBezTo>
                  <a:cubicBezTo>
                    <a:pt x="605" y="319"/>
                    <a:pt x="606" y="315"/>
                    <a:pt x="608" y="315"/>
                  </a:cubicBezTo>
                  <a:cubicBezTo>
                    <a:pt x="611" y="315"/>
                    <a:pt x="612" y="312"/>
                    <a:pt x="610" y="310"/>
                  </a:cubicBezTo>
                  <a:cubicBezTo>
                    <a:pt x="609" y="308"/>
                    <a:pt x="611" y="303"/>
                    <a:pt x="613" y="302"/>
                  </a:cubicBezTo>
                  <a:cubicBezTo>
                    <a:pt x="616" y="302"/>
                    <a:pt x="616" y="300"/>
                    <a:pt x="614" y="298"/>
                  </a:cubicBezTo>
                  <a:cubicBezTo>
                    <a:pt x="612" y="297"/>
                    <a:pt x="604" y="292"/>
                    <a:pt x="605" y="289"/>
                  </a:cubicBezTo>
                  <a:cubicBezTo>
                    <a:pt x="605" y="285"/>
                    <a:pt x="604" y="280"/>
                    <a:pt x="605" y="277"/>
                  </a:cubicBezTo>
                  <a:cubicBezTo>
                    <a:pt x="606" y="275"/>
                    <a:pt x="605" y="269"/>
                    <a:pt x="604" y="266"/>
                  </a:cubicBezTo>
                  <a:cubicBezTo>
                    <a:pt x="604" y="263"/>
                    <a:pt x="606" y="260"/>
                    <a:pt x="607" y="255"/>
                  </a:cubicBezTo>
                  <a:cubicBezTo>
                    <a:pt x="608" y="249"/>
                    <a:pt x="601" y="243"/>
                    <a:pt x="598" y="242"/>
                  </a:cubicBezTo>
                  <a:cubicBezTo>
                    <a:pt x="595" y="240"/>
                    <a:pt x="597" y="237"/>
                    <a:pt x="602" y="233"/>
                  </a:cubicBezTo>
                  <a:cubicBezTo>
                    <a:pt x="607" y="229"/>
                    <a:pt x="607" y="217"/>
                    <a:pt x="607" y="214"/>
                  </a:cubicBezTo>
                  <a:cubicBezTo>
                    <a:pt x="606" y="211"/>
                    <a:pt x="596" y="209"/>
                    <a:pt x="593" y="209"/>
                  </a:cubicBezTo>
                  <a:cubicBezTo>
                    <a:pt x="589" y="210"/>
                    <a:pt x="575" y="209"/>
                    <a:pt x="571" y="208"/>
                  </a:cubicBezTo>
                  <a:cubicBezTo>
                    <a:pt x="568" y="208"/>
                    <a:pt x="566" y="211"/>
                    <a:pt x="565" y="215"/>
                  </a:cubicBezTo>
                  <a:cubicBezTo>
                    <a:pt x="563" y="218"/>
                    <a:pt x="559" y="223"/>
                    <a:pt x="557" y="231"/>
                  </a:cubicBezTo>
                  <a:cubicBezTo>
                    <a:pt x="555" y="238"/>
                    <a:pt x="546" y="241"/>
                    <a:pt x="542" y="242"/>
                  </a:cubicBezTo>
                  <a:cubicBezTo>
                    <a:pt x="538" y="244"/>
                    <a:pt x="536" y="249"/>
                    <a:pt x="538" y="252"/>
                  </a:cubicBezTo>
                  <a:cubicBezTo>
                    <a:pt x="539" y="255"/>
                    <a:pt x="542" y="253"/>
                    <a:pt x="544" y="254"/>
                  </a:cubicBezTo>
                  <a:cubicBezTo>
                    <a:pt x="546" y="255"/>
                    <a:pt x="544" y="262"/>
                    <a:pt x="543" y="263"/>
                  </a:cubicBezTo>
                  <a:cubicBezTo>
                    <a:pt x="541" y="264"/>
                    <a:pt x="545" y="266"/>
                    <a:pt x="542" y="268"/>
                  </a:cubicBezTo>
                  <a:cubicBezTo>
                    <a:pt x="539" y="270"/>
                    <a:pt x="536" y="274"/>
                    <a:pt x="538" y="276"/>
                  </a:cubicBezTo>
                  <a:cubicBezTo>
                    <a:pt x="540" y="278"/>
                    <a:pt x="548" y="279"/>
                    <a:pt x="551" y="281"/>
                  </a:cubicBezTo>
                  <a:cubicBezTo>
                    <a:pt x="555" y="283"/>
                    <a:pt x="554" y="286"/>
                    <a:pt x="556" y="290"/>
                  </a:cubicBezTo>
                  <a:cubicBezTo>
                    <a:pt x="559" y="293"/>
                    <a:pt x="562" y="291"/>
                    <a:pt x="563" y="293"/>
                  </a:cubicBezTo>
                  <a:cubicBezTo>
                    <a:pt x="564" y="295"/>
                    <a:pt x="558" y="304"/>
                    <a:pt x="556" y="304"/>
                  </a:cubicBezTo>
                  <a:cubicBezTo>
                    <a:pt x="554" y="305"/>
                    <a:pt x="545" y="296"/>
                    <a:pt x="542" y="294"/>
                  </a:cubicBezTo>
                  <a:cubicBezTo>
                    <a:pt x="540" y="292"/>
                    <a:pt x="529" y="288"/>
                    <a:pt x="524" y="286"/>
                  </a:cubicBezTo>
                  <a:cubicBezTo>
                    <a:pt x="519" y="283"/>
                    <a:pt x="515" y="283"/>
                    <a:pt x="509" y="280"/>
                  </a:cubicBezTo>
                  <a:cubicBezTo>
                    <a:pt x="504" y="276"/>
                    <a:pt x="499" y="274"/>
                    <a:pt x="488" y="274"/>
                  </a:cubicBezTo>
                  <a:cubicBezTo>
                    <a:pt x="478" y="274"/>
                    <a:pt x="471" y="272"/>
                    <a:pt x="468" y="272"/>
                  </a:cubicBezTo>
                  <a:cubicBezTo>
                    <a:pt x="464" y="273"/>
                    <a:pt x="466" y="269"/>
                    <a:pt x="460" y="266"/>
                  </a:cubicBezTo>
                  <a:cubicBezTo>
                    <a:pt x="453" y="263"/>
                    <a:pt x="449" y="260"/>
                    <a:pt x="446" y="262"/>
                  </a:cubicBezTo>
                  <a:cubicBezTo>
                    <a:pt x="442" y="263"/>
                    <a:pt x="444" y="270"/>
                    <a:pt x="449" y="271"/>
                  </a:cubicBezTo>
                  <a:cubicBezTo>
                    <a:pt x="454" y="272"/>
                    <a:pt x="452" y="275"/>
                    <a:pt x="457" y="274"/>
                  </a:cubicBezTo>
                  <a:cubicBezTo>
                    <a:pt x="463" y="274"/>
                    <a:pt x="465" y="276"/>
                    <a:pt x="465" y="279"/>
                  </a:cubicBezTo>
                  <a:cubicBezTo>
                    <a:pt x="464" y="283"/>
                    <a:pt x="467" y="286"/>
                    <a:pt x="470" y="289"/>
                  </a:cubicBezTo>
                  <a:cubicBezTo>
                    <a:pt x="472" y="291"/>
                    <a:pt x="471" y="295"/>
                    <a:pt x="466" y="295"/>
                  </a:cubicBezTo>
                  <a:cubicBezTo>
                    <a:pt x="462" y="295"/>
                    <a:pt x="457" y="296"/>
                    <a:pt x="459" y="299"/>
                  </a:cubicBezTo>
                  <a:cubicBezTo>
                    <a:pt x="461" y="302"/>
                    <a:pt x="457" y="303"/>
                    <a:pt x="453" y="301"/>
                  </a:cubicBezTo>
                  <a:cubicBezTo>
                    <a:pt x="448" y="299"/>
                    <a:pt x="451" y="296"/>
                    <a:pt x="453" y="294"/>
                  </a:cubicBezTo>
                  <a:cubicBezTo>
                    <a:pt x="455" y="293"/>
                    <a:pt x="449" y="290"/>
                    <a:pt x="446" y="289"/>
                  </a:cubicBezTo>
                  <a:cubicBezTo>
                    <a:pt x="443" y="288"/>
                    <a:pt x="432" y="297"/>
                    <a:pt x="429" y="298"/>
                  </a:cubicBezTo>
                  <a:cubicBezTo>
                    <a:pt x="425" y="299"/>
                    <a:pt x="418" y="296"/>
                    <a:pt x="410" y="298"/>
                  </a:cubicBezTo>
                  <a:cubicBezTo>
                    <a:pt x="402" y="300"/>
                    <a:pt x="402" y="306"/>
                    <a:pt x="399" y="306"/>
                  </a:cubicBezTo>
                  <a:cubicBezTo>
                    <a:pt x="396" y="305"/>
                    <a:pt x="387" y="306"/>
                    <a:pt x="384" y="304"/>
                  </a:cubicBezTo>
                  <a:cubicBezTo>
                    <a:pt x="381" y="302"/>
                    <a:pt x="383" y="301"/>
                    <a:pt x="387" y="301"/>
                  </a:cubicBezTo>
                  <a:cubicBezTo>
                    <a:pt x="390" y="302"/>
                    <a:pt x="391" y="300"/>
                    <a:pt x="389" y="298"/>
                  </a:cubicBezTo>
                  <a:cubicBezTo>
                    <a:pt x="387" y="296"/>
                    <a:pt x="392" y="292"/>
                    <a:pt x="392" y="290"/>
                  </a:cubicBezTo>
                  <a:cubicBezTo>
                    <a:pt x="392" y="289"/>
                    <a:pt x="379" y="293"/>
                    <a:pt x="377" y="295"/>
                  </a:cubicBezTo>
                  <a:cubicBezTo>
                    <a:pt x="374" y="297"/>
                    <a:pt x="377" y="300"/>
                    <a:pt x="374" y="301"/>
                  </a:cubicBezTo>
                  <a:cubicBezTo>
                    <a:pt x="372" y="302"/>
                    <a:pt x="372" y="299"/>
                    <a:pt x="369" y="298"/>
                  </a:cubicBezTo>
                  <a:cubicBezTo>
                    <a:pt x="367" y="297"/>
                    <a:pt x="347" y="302"/>
                    <a:pt x="344" y="306"/>
                  </a:cubicBezTo>
                  <a:cubicBezTo>
                    <a:pt x="340" y="310"/>
                    <a:pt x="333" y="310"/>
                    <a:pt x="333" y="313"/>
                  </a:cubicBezTo>
                  <a:cubicBezTo>
                    <a:pt x="333" y="315"/>
                    <a:pt x="324" y="315"/>
                    <a:pt x="320" y="316"/>
                  </a:cubicBezTo>
                  <a:cubicBezTo>
                    <a:pt x="317" y="318"/>
                    <a:pt x="319" y="325"/>
                    <a:pt x="318" y="328"/>
                  </a:cubicBezTo>
                  <a:cubicBezTo>
                    <a:pt x="317" y="332"/>
                    <a:pt x="303" y="331"/>
                    <a:pt x="299" y="331"/>
                  </a:cubicBezTo>
                  <a:cubicBezTo>
                    <a:pt x="295" y="331"/>
                    <a:pt x="293" y="323"/>
                    <a:pt x="290" y="322"/>
                  </a:cubicBezTo>
                  <a:cubicBezTo>
                    <a:pt x="286" y="322"/>
                    <a:pt x="288" y="317"/>
                    <a:pt x="289" y="315"/>
                  </a:cubicBezTo>
                  <a:cubicBezTo>
                    <a:pt x="290" y="313"/>
                    <a:pt x="293" y="315"/>
                    <a:pt x="297" y="312"/>
                  </a:cubicBezTo>
                  <a:cubicBezTo>
                    <a:pt x="301" y="309"/>
                    <a:pt x="306" y="313"/>
                    <a:pt x="307" y="312"/>
                  </a:cubicBezTo>
                  <a:cubicBezTo>
                    <a:pt x="309" y="310"/>
                    <a:pt x="301" y="305"/>
                    <a:pt x="300" y="301"/>
                  </a:cubicBezTo>
                  <a:cubicBezTo>
                    <a:pt x="300" y="297"/>
                    <a:pt x="291" y="295"/>
                    <a:pt x="286" y="297"/>
                  </a:cubicBezTo>
                  <a:cubicBezTo>
                    <a:pt x="281" y="298"/>
                    <a:pt x="276" y="297"/>
                    <a:pt x="272" y="295"/>
                  </a:cubicBezTo>
                  <a:cubicBezTo>
                    <a:pt x="269" y="294"/>
                    <a:pt x="269" y="298"/>
                    <a:pt x="274" y="300"/>
                  </a:cubicBezTo>
                  <a:cubicBezTo>
                    <a:pt x="279" y="301"/>
                    <a:pt x="277" y="305"/>
                    <a:pt x="277" y="307"/>
                  </a:cubicBezTo>
                  <a:cubicBezTo>
                    <a:pt x="278" y="310"/>
                    <a:pt x="276" y="316"/>
                    <a:pt x="273" y="320"/>
                  </a:cubicBezTo>
                  <a:cubicBezTo>
                    <a:pt x="270" y="324"/>
                    <a:pt x="272" y="324"/>
                    <a:pt x="277" y="324"/>
                  </a:cubicBezTo>
                  <a:cubicBezTo>
                    <a:pt x="281" y="324"/>
                    <a:pt x="281" y="330"/>
                    <a:pt x="281" y="334"/>
                  </a:cubicBezTo>
                  <a:cubicBezTo>
                    <a:pt x="281" y="338"/>
                    <a:pt x="277" y="339"/>
                    <a:pt x="277" y="343"/>
                  </a:cubicBezTo>
                  <a:cubicBezTo>
                    <a:pt x="277" y="346"/>
                    <a:pt x="274" y="341"/>
                    <a:pt x="273" y="342"/>
                  </a:cubicBezTo>
                  <a:cubicBezTo>
                    <a:pt x="271" y="344"/>
                    <a:pt x="270" y="342"/>
                    <a:pt x="269" y="339"/>
                  </a:cubicBezTo>
                  <a:cubicBezTo>
                    <a:pt x="269" y="336"/>
                    <a:pt x="262" y="338"/>
                    <a:pt x="258" y="337"/>
                  </a:cubicBezTo>
                  <a:cubicBezTo>
                    <a:pt x="254" y="336"/>
                    <a:pt x="253" y="338"/>
                    <a:pt x="251" y="340"/>
                  </a:cubicBezTo>
                  <a:cubicBezTo>
                    <a:pt x="249" y="343"/>
                    <a:pt x="244" y="344"/>
                    <a:pt x="241" y="345"/>
                  </a:cubicBezTo>
                  <a:cubicBezTo>
                    <a:pt x="238" y="345"/>
                    <a:pt x="233" y="351"/>
                    <a:pt x="230" y="353"/>
                  </a:cubicBezTo>
                  <a:cubicBezTo>
                    <a:pt x="227" y="355"/>
                    <a:pt x="226" y="358"/>
                    <a:pt x="231" y="362"/>
                  </a:cubicBezTo>
                  <a:cubicBezTo>
                    <a:pt x="235" y="366"/>
                    <a:pt x="236" y="369"/>
                    <a:pt x="235" y="371"/>
                  </a:cubicBezTo>
                  <a:cubicBezTo>
                    <a:pt x="235" y="373"/>
                    <a:pt x="224" y="373"/>
                    <a:pt x="222" y="370"/>
                  </a:cubicBezTo>
                  <a:cubicBezTo>
                    <a:pt x="220" y="368"/>
                    <a:pt x="213" y="367"/>
                    <a:pt x="210" y="368"/>
                  </a:cubicBezTo>
                  <a:cubicBezTo>
                    <a:pt x="208" y="368"/>
                    <a:pt x="201" y="360"/>
                    <a:pt x="197" y="360"/>
                  </a:cubicBezTo>
                  <a:cubicBezTo>
                    <a:pt x="194" y="360"/>
                    <a:pt x="192" y="364"/>
                    <a:pt x="190" y="366"/>
                  </a:cubicBezTo>
                  <a:cubicBezTo>
                    <a:pt x="189" y="369"/>
                    <a:pt x="192" y="369"/>
                    <a:pt x="194" y="373"/>
                  </a:cubicBezTo>
                  <a:cubicBezTo>
                    <a:pt x="195" y="377"/>
                    <a:pt x="202" y="377"/>
                    <a:pt x="205" y="377"/>
                  </a:cubicBezTo>
                  <a:cubicBezTo>
                    <a:pt x="208" y="377"/>
                    <a:pt x="207" y="382"/>
                    <a:pt x="206" y="384"/>
                  </a:cubicBezTo>
                  <a:cubicBezTo>
                    <a:pt x="205" y="386"/>
                    <a:pt x="199" y="387"/>
                    <a:pt x="197" y="385"/>
                  </a:cubicBezTo>
                  <a:cubicBezTo>
                    <a:pt x="196" y="383"/>
                    <a:pt x="189" y="385"/>
                    <a:pt x="188" y="382"/>
                  </a:cubicBezTo>
                  <a:cubicBezTo>
                    <a:pt x="188" y="380"/>
                    <a:pt x="183" y="376"/>
                    <a:pt x="178" y="376"/>
                  </a:cubicBezTo>
                  <a:cubicBezTo>
                    <a:pt x="173" y="377"/>
                    <a:pt x="172" y="374"/>
                    <a:pt x="172" y="370"/>
                  </a:cubicBezTo>
                  <a:cubicBezTo>
                    <a:pt x="173" y="366"/>
                    <a:pt x="169" y="364"/>
                    <a:pt x="170" y="362"/>
                  </a:cubicBezTo>
                  <a:cubicBezTo>
                    <a:pt x="170" y="360"/>
                    <a:pt x="167" y="356"/>
                    <a:pt x="170" y="354"/>
                  </a:cubicBezTo>
                  <a:cubicBezTo>
                    <a:pt x="173" y="353"/>
                    <a:pt x="171" y="350"/>
                    <a:pt x="171" y="347"/>
                  </a:cubicBezTo>
                  <a:cubicBezTo>
                    <a:pt x="171" y="345"/>
                    <a:pt x="166" y="341"/>
                    <a:pt x="162" y="341"/>
                  </a:cubicBezTo>
                  <a:cubicBezTo>
                    <a:pt x="158" y="341"/>
                    <a:pt x="159" y="337"/>
                    <a:pt x="155" y="336"/>
                  </a:cubicBezTo>
                  <a:cubicBezTo>
                    <a:pt x="152" y="335"/>
                    <a:pt x="145" y="329"/>
                    <a:pt x="144" y="327"/>
                  </a:cubicBezTo>
                  <a:cubicBezTo>
                    <a:pt x="144" y="324"/>
                    <a:pt x="138" y="324"/>
                    <a:pt x="140" y="323"/>
                  </a:cubicBezTo>
                  <a:cubicBezTo>
                    <a:pt x="142" y="322"/>
                    <a:pt x="146" y="323"/>
                    <a:pt x="149" y="326"/>
                  </a:cubicBezTo>
                  <a:cubicBezTo>
                    <a:pt x="152" y="329"/>
                    <a:pt x="157" y="332"/>
                    <a:pt x="165" y="333"/>
                  </a:cubicBezTo>
                  <a:cubicBezTo>
                    <a:pt x="173" y="334"/>
                    <a:pt x="176" y="338"/>
                    <a:pt x="185" y="339"/>
                  </a:cubicBezTo>
                  <a:cubicBezTo>
                    <a:pt x="193" y="341"/>
                    <a:pt x="198" y="342"/>
                    <a:pt x="211" y="344"/>
                  </a:cubicBezTo>
                  <a:cubicBezTo>
                    <a:pt x="223" y="345"/>
                    <a:pt x="240" y="333"/>
                    <a:pt x="244" y="329"/>
                  </a:cubicBezTo>
                  <a:cubicBezTo>
                    <a:pt x="247" y="326"/>
                    <a:pt x="243" y="319"/>
                    <a:pt x="243" y="316"/>
                  </a:cubicBezTo>
                  <a:cubicBezTo>
                    <a:pt x="243" y="313"/>
                    <a:pt x="237" y="313"/>
                    <a:pt x="236" y="311"/>
                  </a:cubicBezTo>
                  <a:cubicBezTo>
                    <a:pt x="235" y="309"/>
                    <a:pt x="232" y="305"/>
                    <a:pt x="227" y="305"/>
                  </a:cubicBezTo>
                  <a:cubicBezTo>
                    <a:pt x="222" y="305"/>
                    <a:pt x="221" y="300"/>
                    <a:pt x="217" y="300"/>
                  </a:cubicBezTo>
                  <a:cubicBezTo>
                    <a:pt x="214" y="300"/>
                    <a:pt x="211" y="298"/>
                    <a:pt x="201" y="292"/>
                  </a:cubicBezTo>
                  <a:cubicBezTo>
                    <a:pt x="191" y="285"/>
                    <a:pt x="177" y="280"/>
                    <a:pt x="175" y="281"/>
                  </a:cubicBezTo>
                  <a:cubicBezTo>
                    <a:pt x="172" y="283"/>
                    <a:pt x="170" y="283"/>
                    <a:pt x="169" y="281"/>
                  </a:cubicBezTo>
                  <a:cubicBezTo>
                    <a:pt x="167" y="278"/>
                    <a:pt x="163" y="279"/>
                    <a:pt x="161" y="281"/>
                  </a:cubicBezTo>
                  <a:cubicBezTo>
                    <a:pt x="158" y="283"/>
                    <a:pt x="155" y="279"/>
                    <a:pt x="150" y="280"/>
                  </a:cubicBezTo>
                  <a:cubicBezTo>
                    <a:pt x="145" y="281"/>
                    <a:pt x="143" y="278"/>
                    <a:pt x="144" y="276"/>
                  </a:cubicBezTo>
                  <a:cubicBezTo>
                    <a:pt x="145" y="275"/>
                    <a:pt x="153" y="276"/>
                    <a:pt x="152" y="274"/>
                  </a:cubicBezTo>
                  <a:cubicBezTo>
                    <a:pt x="152" y="271"/>
                    <a:pt x="149" y="274"/>
                    <a:pt x="145" y="271"/>
                  </a:cubicBezTo>
                  <a:cubicBezTo>
                    <a:pt x="140" y="268"/>
                    <a:pt x="138" y="270"/>
                    <a:pt x="137" y="272"/>
                  </a:cubicBezTo>
                  <a:cubicBezTo>
                    <a:pt x="136" y="275"/>
                    <a:pt x="132" y="274"/>
                    <a:pt x="130" y="272"/>
                  </a:cubicBezTo>
                  <a:cubicBezTo>
                    <a:pt x="130" y="272"/>
                    <a:pt x="129" y="271"/>
                    <a:pt x="129" y="271"/>
                  </a:cubicBezTo>
                  <a:cubicBezTo>
                    <a:pt x="128" y="275"/>
                    <a:pt x="126" y="276"/>
                    <a:pt x="123" y="275"/>
                  </a:cubicBezTo>
                  <a:cubicBezTo>
                    <a:pt x="120" y="275"/>
                    <a:pt x="117" y="280"/>
                    <a:pt x="114" y="280"/>
                  </a:cubicBezTo>
                  <a:cubicBezTo>
                    <a:pt x="111" y="280"/>
                    <a:pt x="107" y="283"/>
                    <a:pt x="106" y="286"/>
                  </a:cubicBezTo>
                  <a:cubicBezTo>
                    <a:pt x="106" y="289"/>
                    <a:pt x="102" y="288"/>
                    <a:pt x="102" y="290"/>
                  </a:cubicBezTo>
                  <a:cubicBezTo>
                    <a:pt x="102" y="292"/>
                    <a:pt x="102" y="294"/>
                    <a:pt x="100" y="296"/>
                  </a:cubicBezTo>
                  <a:cubicBezTo>
                    <a:pt x="99" y="298"/>
                    <a:pt x="100" y="299"/>
                    <a:pt x="102" y="302"/>
                  </a:cubicBezTo>
                  <a:cubicBezTo>
                    <a:pt x="104" y="305"/>
                    <a:pt x="107" y="305"/>
                    <a:pt x="109" y="306"/>
                  </a:cubicBezTo>
                  <a:cubicBezTo>
                    <a:pt x="111" y="307"/>
                    <a:pt x="117" y="312"/>
                    <a:pt x="117" y="314"/>
                  </a:cubicBezTo>
                  <a:cubicBezTo>
                    <a:pt x="117" y="316"/>
                    <a:pt x="112" y="321"/>
                    <a:pt x="110" y="323"/>
                  </a:cubicBezTo>
                  <a:cubicBezTo>
                    <a:pt x="108" y="324"/>
                    <a:pt x="105" y="327"/>
                    <a:pt x="107" y="329"/>
                  </a:cubicBezTo>
                  <a:cubicBezTo>
                    <a:pt x="108" y="331"/>
                    <a:pt x="114" y="340"/>
                    <a:pt x="117" y="346"/>
                  </a:cubicBezTo>
                  <a:cubicBezTo>
                    <a:pt x="121" y="353"/>
                    <a:pt x="116" y="350"/>
                    <a:pt x="114" y="353"/>
                  </a:cubicBezTo>
                  <a:cubicBezTo>
                    <a:pt x="111" y="356"/>
                    <a:pt x="115" y="360"/>
                    <a:pt x="115" y="362"/>
                  </a:cubicBezTo>
                  <a:cubicBezTo>
                    <a:pt x="116" y="364"/>
                    <a:pt x="112" y="363"/>
                    <a:pt x="113" y="365"/>
                  </a:cubicBezTo>
                  <a:cubicBezTo>
                    <a:pt x="113" y="367"/>
                    <a:pt x="118" y="367"/>
                    <a:pt x="118" y="369"/>
                  </a:cubicBezTo>
                  <a:cubicBezTo>
                    <a:pt x="119" y="370"/>
                    <a:pt x="115" y="372"/>
                    <a:pt x="117" y="374"/>
                  </a:cubicBezTo>
                  <a:cubicBezTo>
                    <a:pt x="118" y="377"/>
                    <a:pt x="122" y="377"/>
                    <a:pt x="123" y="380"/>
                  </a:cubicBezTo>
                  <a:cubicBezTo>
                    <a:pt x="123" y="384"/>
                    <a:pt x="115" y="384"/>
                    <a:pt x="116" y="387"/>
                  </a:cubicBezTo>
                  <a:cubicBezTo>
                    <a:pt x="116" y="389"/>
                    <a:pt x="126" y="393"/>
                    <a:pt x="130" y="398"/>
                  </a:cubicBezTo>
                  <a:cubicBezTo>
                    <a:pt x="134" y="403"/>
                    <a:pt x="134" y="404"/>
                    <a:pt x="133" y="407"/>
                  </a:cubicBezTo>
                  <a:cubicBezTo>
                    <a:pt x="131" y="412"/>
                    <a:pt x="119" y="417"/>
                    <a:pt x="116" y="423"/>
                  </a:cubicBezTo>
                  <a:cubicBezTo>
                    <a:pt x="114" y="429"/>
                    <a:pt x="104" y="432"/>
                    <a:pt x="99" y="437"/>
                  </a:cubicBezTo>
                  <a:cubicBezTo>
                    <a:pt x="97" y="439"/>
                    <a:pt x="95" y="441"/>
                    <a:pt x="94" y="443"/>
                  </a:cubicBezTo>
                  <a:cubicBezTo>
                    <a:pt x="96" y="443"/>
                    <a:pt x="97" y="442"/>
                    <a:pt x="98" y="442"/>
                  </a:cubicBezTo>
                  <a:cubicBezTo>
                    <a:pt x="101" y="440"/>
                    <a:pt x="103" y="447"/>
                    <a:pt x="106" y="449"/>
                  </a:cubicBezTo>
                  <a:cubicBezTo>
                    <a:pt x="108" y="451"/>
                    <a:pt x="114" y="449"/>
                    <a:pt x="115" y="451"/>
                  </a:cubicBezTo>
                  <a:cubicBezTo>
                    <a:pt x="117" y="453"/>
                    <a:pt x="114" y="453"/>
                    <a:pt x="110" y="453"/>
                  </a:cubicBezTo>
                  <a:cubicBezTo>
                    <a:pt x="106" y="452"/>
                    <a:pt x="105" y="454"/>
                    <a:pt x="99" y="456"/>
                  </a:cubicBezTo>
                  <a:cubicBezTo>
                    <a:pt x="95" y="458"/>
                    <a:pt x="95" y="460"/>
                    <a:pt x="94" y="461"/>
                  </a:cubicBezTo>
                  <a:cubicBezTo>
                    <a:pt x="96" y="465"/>
                    <a:pt x="93" y="465"/>
                    <a:pt x="91" y="468"/>
                  </a:cubicBezTo>
                  <a:cubicBezTo>
                    <a:pt x="90" y="471"/>
                    <a:pt x="88" y="472"/>
                    <a:pt x="88" y="474"/>
                  </a:cubicBezTo>
                  <a:cubicBezTo>
                    <a:pt x="87" y="476"/>
                    <a:pt x="88" y="477"/>
                    <a:pt x="88" y="480"/>
                  </a:cubicBezTo>
                  <a:cubicBezTo>
                    <a:pt x="89" y="483"/>
                    <a:pt x="89" y="484"/>
                    <a:pt x="91" y="486"/>
                  </a:cubicBezTo>
                  <a:cubicBezTo>
                    <a:pt x="93" y="489"/>
                    <a:pt x="89" y="489"/>
                    <a:pt x="88" y="490"/>
                  </a:cubicBezTo>
                  <a:cubicBezTo>
                    <a:pt x="86" y="491"/>
                    <a:pt x="87" y="494"/>
                    <a:pt x="89" y="496"/>
                  </a:cubicBezTo>
                  <a:cubicBezTo>
                    <a:pt x="91" y="498"/>
                    <a:pt x="91" y="501"/>
                    <a:pt x="91" y="502"/>
                  </a:cubicBezTo>
                  <a:cubicBezTo>
                    <a:pt x="90" y="504"/>
                    <a:pt x="92" y="507"/>
                    <a:pt x="94" y="509"/>
                  </a:cubicBezTo>
                  <a:cubicBezTo>
                    <a:pt x="96" y="511"/>
                    <a:pt x="96" y="515"/>
                    <a:pt x="97" y="517"/>
                  </a:cubicBezTo>
                  <a:cubicBezTo>
                    <a:pt x="99" y="518"/>
                    <a:pt x="100" y="519"/>
                    <a:pt x="103" y="518"/>
                  </a:cubicBezTo>
                  <a:cubicBezTo>
                    <a:pt x="106" y="518"/>
                    <a:pt x="108" y="519"/>
                    <a:pt x="109" y="521"/>
                  </a:cubicBezTo>
                  <a:cubicBezTo>
                    <a:pt x="110" y="523"/>
                    <a:pt x="112" y="522"/>
                    <a:pt x="115" y="521"/>
                  </a:cubicBezTo>
                  <a:cubicBezTo>
                    <a:pt x="118" y="520"/>
                    <a:pt x="124" y="523"/>
                    <a:pt x="125" y="524"/>
                  </a:cubicBezTo>
                  <a:cubicBezTo>
                    <a:pt x="127" y="525"/>
                    <a:pt x="126" y="529"/>
                    <a:pt x="126" y="532"/>
                  </a:cubicBezTo>
                  <a:cubicBezTo>
                    <a:pt x="127" y="535"/>
                    <a:pt x="125" y="538"/>
                    <a:pt x="128" y="540"/>
                  </a:cubicBezTo>
                  <a:cubicBezTo>
                    <a:pt x="130" y="542"/>
                    <a:pt x="130" y="546"/>
                    <a:pt x="133" y="547"/>
                  </a:cubicBezTo>
                  <a:cubicBezTo>
                    <a:pt x="136" y="548"/>
                    <a:pt x="137" y="553"/>
                    <a:pt x="139" y="553"/>
                  </a:cubicBezTo>
                  <a:cubicBezTo>
                    <a:pt x="141" y="554"/>
                    <a:pt x="145" y="557"/>
                    <a:pt x="146" y="559"/>
                  </a:cubicBezTo>
                  <a:cubicBezTo>
                    <a:pt x="146" y="561"/>
                    <a:pt x="142" y="563"/>
                    <a:pt x="140" y="564"/>
                  </a:cubicBezTo>
                  <a:cubicBezTo>
                    <a:pt x="138" y="565"/>
                    <a:pt x="133" y="561"/>
                    <a:pt x="132" y="563"/>
                  </a:cubicBezTo>
                  <a:cubicBezTo>
                    <a:pt x="130" y="565"/>
                    <a:pt x="132" y="568"/>
                    <a:pt x="134" y="573"/>
                  </a:cubicBezTo>
                  <a:cubicBezTo>
                    <a:pt x="135" y="579"/>
                    <a:pt x="136" y="579"/>
                    <a:pt x="138" y="579"/>
                  </a:cubicBezTo>
                  <a:cubicBezTo>
                    <a:pt x="141" y="579"/>
                    <a:pt x="142" y="578"/>
                    <a:pt x="144" y="577"/>
                  </a:cubicBezTo>
                  <a:cubicBezTo>
                    <a:pt x="145" y="576"/>
                    <a:pt x="149" y="577"/>
                    <a:pt x="151" y="576"/>
                  </a:cubicBezTo>
                  <a:cubicBezTo>
                    <a:pt x="153" y="576"/>
                    <a:pt x="159" y="575"/>
                    <a:pt x="160" y="577"/>
                  </a:cubicBezTo>
                  <a:cubicBezTo>
                    <a:pt x="162" y="579"/>
                    <a:pt x="163" y="584"/>
                    <a:pt x="162" y="586"/>
                  </a:cubicBezTo>
                  <a:cubicBezTo>
                    <a:pt x="161" y="588"/>
                    <a:pt x="163" y="590"/>
                    <a:pt x="164" y="592"/>
                  </a:cubicBezTo>
                  <a:cubicBezTo>
                    <a:pt x="166" y="595"/>
                    <a:pt x="171" y="593"/>
                    <a:pt x="173" y="594"/>
                  </a:cubicBezTo>
                  <a:cubicBezTo>
                    <a:pt x="174" y="595"/>
                    <a:pt x="178" y="600"/>
                    <a:pt x="178" y="603"/>
                  </a:cubicBezTo>
                  <a:cubicBezTo>
                    <a:pt x="177" y="605"/>
                    <a:pt x="180" y="606"/>
                    <a:pt x="182" y="605"/>
                  </a:cubicBezTo>
                  <a:cubicBezTo>
                    <a:pt x="184" y="604"/>
                    <a:pt x="185" y="606"/>
                    <a:pt x="187" y="608"/>
                  </a:cubicBezTo>
                  <a:cubicBezTo>
                    <a:pt x="189" y="609"/>
                    <a:pt x="191" y="608"/>
                    <a:pt x="193" y="607"/>
                  </a:cubicBezTo>
                  <a:cubicBezTo>
                    <a:pt x="195" y="606"/>
                    <a:pt x="198" y="605"/>
                    <a:pt x="199" y="607"/>
                  </a:cubicBezTo>
                  <a:cubicBezTo>
                    <a:pt x="200" y="608"/>
                    <a:pt x="204" y="612"/>
                    <a:pt x="204" y="613"/>
                  </a:cubicBezTo>
                  <a:cubicBezTo>
                    <a:pt x="204" y="614"/>
                    <a:pt x="211" y="613"/>
                    <a:pt x="214" y="614"/>
                  </a:cubicBezTo>
                  <a:cubicBezTo>
                    <a:pt x="217" y="616"/>
                    <a:pt x="220" y="615"/>
                    <a:pt x="223" y="617"/>
                  </a:cubicBezTo>
                  <a:cubicBezTo>
                    <a:pt x="226" y="618"/>
                    <a:pt x="229" y="619"/>
                    <a:pt x="230" y="621"/>
                  </a:cubicBezTo>
                  <a:cubicBezTo>
                    <a:pt x="230" y="623"/>
                    <a:pt x="226" y="624"/>
                    <a:pt x="226" y="625"/>
                  </a:cubicBezTo>
                  <a:cubicBezTo>
                    <a:pt x="226" y="626"/>
                    <a:pt x="229" y="627"/>
                    <a:pt x="229" y="629"/>
                  </a:cubicBezTo>
                  <a:cubicBezTo>
                    <a:pt x="229" y="630"/>
                    <a:pt x="226" y="630"/>
                    <a:pt x="225" y="631"/>
                  </a:cubicBezTo>
                  <a:cubicBezTo>
                    <a:pt x="225" y="633"/>
                    <a:pt x="227" y="634"/>
                    <a:pt x="228" y="636"/>
                  </a:cubicBezTo>
                  <a:cubicBezTo>
                    <a:pt x="228" y="637"/>
                    <a:pt x="226" y="641"/>
                    <a:pt x="226" y="642"/>
                  </a:cubicBezTo>
                  <a:cubicBezTo>
                    <a:pt x="226" y="644"/>
                    <a:pt x="218" y="642"/>
                    <a:pt x="216" y="642"/>
                  </a:cubicBezTo>
                  <a:cubicBezTo>
                    <a:pt x="215" y="642"/>
                    <a:pt x="209" y="648"/>
                    <a:pt x="208" y="648"/>
                  </a:cubicBezTo>
                  <a:cubicBezTo>
                    <a:pt x="206" y="648"/>
                    <a:pt x="207" y="651"/>
                    <a:pt x="207" y="654"/>
                  </a:cubicBezTo>
                  <a:cubicBezTo>
                    <a:pt x="213" y="652"/>
                    <a:pt x="218" y="652"/>
                    <a:pt x="219" y="653"/>
                  </a:cubicBezTo>
                  <a:cubicBezTo>
                    <a:pt x="220" y="655"/>
                    <a:pt x="207" y="661"/>
                    <a:pt x="205" y="661"/>
                  </a:cubicBezTo>
                  <a:cubicBezTo>
                    <a:pt x="203" y="662"/>
                    <a:pt x="209" y="666"/>
                    <a:pt x="209" y="668"/>
                  </a:cubicBezTo>
                  <a:cubicBezTo>
                    <a:pt x="209" y="670"/>
                    <a:pt x="202" y="670"/>
                    <a:pt x="203" y="674"/>
                  </a:cubicBezTo>
                  <a:cubicBezTo>
                    <a:pt x="203" y="678"/>
                    <a:pt x="200" y="679"/>
                    <a:pt x="196" y="679"/>
                  </a:cubicBezTo>
                  <a:cubicBezTo>
                    <a:pt x="193" y="679"/>
                    <a:pt x="192" y="681"/>
                    <a:pt x="193" y="682"/>
                  </a:cubicBezTo>
                  <a:cubicBezTo>
                    <a:pt x="195" y="682"/>
                    <a:pt x="195" y="687"/>
                    <a:pt x="202" y="689"/>
                  </a:cubicBezTo>
                  <a:cubicBezTo>
                    <a:pt x="209" y="691"/>
                    <a:pt x="217" y="697"/>
                    <a:pt x="223" y="704"/>
                  </a:cubicBezTo>
                  <a:cubicBezTo>
                    <a:pt x="224" y="705"/>
                    <a:pt x="225" y="706"/>
                    <a:pt x="226" y="706"/>
                  </a:cubicBezTo>
                  <a:cubicBezTo>
                    <a:pt x="228" y="705"/>
                    <a:pt x="229" y="705"/>
                    <a:pt x="230" y="704"/>
                  </a:cubicBezTo>
                  <a:cubicBezTo>
                    <a:pt x="234" y="704"/>
                    <a:pt x="240" y="706"/>
                    <a:pt x="244" y="708"/>
                  </a:cubicBezTo>
                  <a:cubicBezTo>
                    <a:pt x="247" y="711"/>
                    <a:pt x="260" y="708"/>
                    <a:pt x="261" y="710"/>
                  </a:cubicBezTo>
                  <a:cubicBezTo>
                    <a:pt x="263" y="712"/>
                    <a:pt x="266" y="714"/>
                    <a:pt x="268" y="714"/>
                  </a:cubicBezTo>
                  <a:cubicBezTo>
                    <a:pt x="271" y="714"/>
                    <a:pt x="273" y="719"/>
                    <a:pt x="275" y="718"/>
                  </a:cubicBezTo>
                  <a:cubicBezTo>
                    <a:pt x="277" y="716"/>
                    <a:pt x="285" y="716"/>
                    <a:pt x="287" y="716"/>
                  </a:cubicBezTo>
                  <a:cubicBezTo>
                    <a:pt x="289" y="716"/>
                    <a:pt x="289" y="718"/>
                    <a:pt x="291" y="718"/>
                  </a:cubicBezTo>
                  <a:cubicBezTo>
                    <a:pt x="293" y="718"/>
                    <a:pt x="293" y="725"/>
                    <a:pt x="294" y="725"/>
                  </a:cubicBezTo>
                  <a:cubicBezTo>
                    <a:pt x="296" y="724"/>
                    <a:pt x="301" y="729"/>
                    <a:pt x="305" y="730"/>
                  </a:cubicBezTo>
                  <a:cubicBezTo>
                    <a:pt x="308" y="730"/>
                    <a:pt x="312" y="736"/>
                    <a:pt x="313" y="736"/>
                  </a:cubicBezTo>
                  <a:cubicBezTo>
                    <a:pt x="315" y="735"/>
                    <a:pt x="317" y="738"/>
                    <a:pt x="318" y="736"/>
                  </a:cubicBezTo>
                  <a:cubicBezTo>
                    <a:pt x="319" y="734"/>
                    <a:pt x="324" y="735"/>
                    <a:pt x="326" y="731"/>
                  </a:cubicBezTo>
                  <a:cubicBezTo>
                    <a:pt x="319" y="723"/>
                    <a:pt x="312" y="714"/>
                    <a:pt x="313" y="711"/>
                  </a:cubicBezTo>
                  <a:cubicBezTo>
                    <a:pt x="313" y="705"/>
                    <a:pt x="315" y="702"/>
                    <a:pt x="308" y="696"/>
                  </a:cubicBezTo>
                  <a:cubicBezTo>
                    <a:pt x="301" y="690"/>
                    <a:pt x="309" y="686"/>
                    <a:pt x="314" y="679"/>
                  </a:cubicBezTo>
                  <a:cubicBezTo>
                    <a:pt x="318" y="674"/>
                    <a:pt x="328" y="671"/>
                    <a:pt x="334" y="667"/>
                  </a:cubicBezTo>
                  <a:cubicBezTo>
                    <a:pt x="333" y="666"/>
                    <a:pt x="332" y="665"/>
                    <a:pt x="330" y="665"/>
                  </a:cubicBezTo>
                  <a:cubicBezTo>
                    <a:pt x="326" y="663"/>
                    <a:pt x="324" y="661"/>
                    <a:pt x="328" y="660"/>
                  </a:cubicBezTo>
                  <a:cubicBezTo>
                    <a:pt x="331" y="659"/>
                    <a:pt x="330" y="657"/>
                    <a:pt x="326" y="653"/>
                  </a:cubicBezTo>
                  <a:cubicBezTo>
                    <a:pt x="323" y="649"/>
                    <a:pt x="321" y="645"/>
                    <a:pt x="319" y="645"/>
                  </a:cubicBezTo>
                  <a:cubicBezTo>
                    <a:pt x="317" y="645"/>
                    <a:pt x="314" y="644"/>
                    <a:pt x="311" y="645"/>
                  </a:cubicBezTo>
                  <a:cubicBezTo>
                    <a:pt x="308" y="646"/>
                    <a:pt x="309" y="643"/>
                    <a:pt x="309" y="639"/>
                  </a:cubicBezTo>
                  <a:cubicBezTo>
                    <a:pt x="310" y="636"/>
                    <a:pt x="304" y="636"/>
                    <a:pt x="303" y="635"/>
                  </a:cubicBezTo>
                  <a:cubicBezTo>
                    <a:pt x="302" y="633"/>
                    <a:pt x="304" y="628"/>
                    <a:pt x="305" y="628"/>
                  </a:cubicBezTo>
                  <a:cubicBezTo>
                    <a:pt x="306" y="627"/>
                    <a:pt x="309" y="626"/>
                    <a:pt x="309" y="624"/>
                  </a:cubicBezTo>
                  <a:cubicBezTo>
                    <a:pt x="309" y="623"/>
                    <a:pt x="304" y="622"/>
                    <a:pt x="306" y="619"/>
                  </a:cubicBezTo>
                  <a:cubicBezTo>
                    <a:pt x="308" y="615"/>
                    <a:pt x="312" y="615"/>
                    <a:pt x="312" y="612"/>
                  </a:cubicBezTo>
                  <a:cubicBezTo>
                    <a:pt x="312" y="608"/>
                    <a:pt x="315" y="605"/>
                    <a:pt x="318" y="608"/>
                  </a:cubicBezTo>
                  <a:cubicBezTo>
                    <a:pt x="322" y="610"/>
                    <a:pt x="323" y="617"/>
                    <a:pt x="327" y="615"/>
                  </a:cubicBezTo>
                  <a:cubicBezTo>
                    <a:pt x="331" y="614"/>
                    <a:pt x="329" y="610"/>
                    <a:pt x="328" y="608"/>
                  </a:cubicBezTo>
                  <a:cubicBezTo>
                    <a:pt x="328" y="606"/>
                    <a:pt x="327" y="603"/>
                    <a:pt x="331" y="602"/>
                  </a:cubicBezTo>
                  <a:cubicBezTo>
                    <a:pt x="336" y="601"/>
                    <a:pt x="334" y="597"/>
                    <a:pt x="337" y="597"/>
                  </a:cubicBezTo>
                  <a:cubicBezTo>
                    <a:pt x="341" y="597"/>
                    <a:pt x="347" y="592"/>
                    <a:pt x="349" y="591"/>
                  </a:cubicBezTo>
                  <a:cubicBezTo>
                    <a:pt x="351" y="590"/>
                    <a:pt x="356" y="588"/>
                    <a:pt x="358" y="589"/>
                  </a:cubicBezTo>
                  <a:cubicBezTo>
                    <a:pt x="360" y="590"/>
                    <a:pt x="362" y="592"/>
                    <a:pt x="364" y="589"/>
                  </a:cubicBezTo>
                  <a:cubicBezTo>
                    <a:pt x="365" y="585"/>
                    <a:pt x="371" y="587"/>
                    <a:pt x="372" y="589"/>
                  </a:cubicBezTo>
                  <a:cubicBezTo>
                    <a:pt x="372" y="591"/>
                    <a:pt x="382" y="591"/>
                    <a:pt x="385" y="593"/>
                  </a:cubicBezTo>
                  <a:cubicBezTo>
                    <a:pt x="388" y="595"/>
                    <a:pt x="394" y="599"/>
                    <a:pt x="394" y="601"/>
                  </a:cubicBezTo>
                  <a:cubicBezTo>
                    <a:pt x="394" y="603"/>
                    <a:pt x="397" y="606"/>
                    <a:pt x="397" y="602"/>
                  </a:cubicBezTo>
                  <a:cubicBezTo>
                    <a:pt x="397" y="599"/>
                    <a:pt x="400" y="600"/>
                    <a:pt x="404" y="602"/>
                  </a:cubicBezTo>
                  <a:cubicBezTo>
                    <a:pt x="408" y="605"/>
                    <a:pt x="413" y="604"/>
                    <a:pt x="414" y="601"/>
                  </a:cubicBezTo>
                  <a:cubicBezTo>
                    <a:pt x="415" y="599"/>
                    <a:pt x="423" y="596"/>
                    <a:pt x="425" y="598"/>
                  </a:cubicBezTo>
                  <a:cubicBezTo>
                    <a:pt x="428" y="600"/>
                    <a:pt x="429" y="601"/>
                    <a:pt x="432" y="598"/>
                  </a:cubicBezTo>
                  <a:cubicBezTo>
                    <a:pt x="435" y="595"/>
                    <a:pt x="442" y="596"/>
                    <a:pt x="443" y="599"/>
                  </a:cubicBezTo>
                  <a:cubicBezTo>
                    <a:pt x="444" y="602"/>
                    <a:pt x="447" y="602"/>
                    <a:pt x="450" y="602"/>
                  </a:cubicBezTo>
                  <a:cubicBezTo>
                    <a:pt x="453" y="602"/>
                    <a:pt x="454" y="607"/>
                    <a:pt x="456" y="606"/>
                  </a:cubicBezTo>
                  <a:cubicBezTo>
                    <a:pt x="458" y="605"/>
                    <a:pt x="457" y="600"/>
                    <a:pt x="460" y="600"/>
                  </a:cubicBezTo>
                  <a:cubicBezTo>
                    <a:pt x="462" y="601"/>
                    <a:pt x="464" y="604"/>
                    <a:pt x="468" y="604"/>
                  </a:cubicBezTo>
                  <a:cubicBezTo>
                    <a:pt x="472" y="604"/>
                    <a:pt x="475" y="603"/>
                    <a:pt x="475" y="600"/>
                  </a:cubicBezTo>
                  <a:cubicBezTo>
                    <a:pt x="475" y="597"/>
                    <a:pt x="475" y="592"/>
                    <a:pt x="472" y="592"/>
                  </a:cubicBezTo>
                  <a:cubicBezTo>
                    <a:pt x="470" y="592"/>
                    <a:pt x="467" y="589"/>
                    <a:pt x="464" y="589"/>
                  </a:cubicBezTo>
                  <a:cubicBezTo>
                    <a:pt x="461" y="589"/>
                    <a:pt x="458" y="584"/>
                    <a:pt x="461" y="583"/>
                  </a:cubicBezTo>
                  <a:cubicBezTo>
                    <a:pt x="464" y="582"/>
                    <a:pt x="469" y="580"/>
                    <a:pt x="468" y="577"/>
                  </a:cubicBezTo>
                  <a:cubicBezTo>
                    <a:pt x="467" y="575"/>
                    <a:pt x="466" y="570"/>
                    <a:pt x="470" y="569"/>
                  </a:cubicBezTo>
                  <a:cubicBezTo>
                    <a:pt x="474" y="569"/>
                    <a:pt x="483" y="569"/>
                    <a:pt x="482" y="567"/>
                  </a:cubicBezTo>
                  <a:cubicBezTo>
                    <a:pt x="482" y="566"/>
                    <a:pt x="474" y="565"/>
                    <a:pt x="472" y="562"/>
                  </a:cubicBezTo>
                  <a:cubicBezTo>
                    <a:pt x="471" y="560"/>
                    <a:pt x="470" y="554"/>
                    <a:pt x="472" y="553"/>
                  </a:cubicBezTo>
                  <a:cubicBezTo>
                    <a:pt x="473" y="552"/>
                    <a:pt x="478" y="553"/>
                    <a:pt x="481" y="552"/>
                  </a:cubicBezTo>
                  <a:cubicBezTo>
                    <a:pt x="484" y="551"/>
                    <a:pt x="491" y="554"/>
                    <a:pt x="495" y="551"/>
                  </a:cubicBezTo>
                  <a:cubicBezTo>
                    <a:pt x="499" y="548"/>
                    <a:pt x="507" y="547"/>
                    <a:pt x="512" y="547"/>
                  </a:cubicBezTo>
                  <a:cubicBezTo>
                    <a:pt x="516" y="547"/>
                    <a:pt x="520" y="544"/>
                    <a:pt x="523" y="544"/>
                  </a:cubicBezTo>
                  <a:cubicBezTo>
                    <a:pt x="527" y="543"/>
                    <a:pt x="537" y="542"/>
                    <a:pt x="539" y="541"/>
                  </a:cubicBezTo>
                  <a:cubicBezTo>
                    <a:pt x="542" y="540"/>
                    <a:pt x="555" y="538"/>
                    <a:pt x="556" y="535"/>
                  </a:cubicBezTo>
                  <a:cubicBezTo>
                    <a:pt x="556" y="533"/>
                    <a:pt x="567" y="531"/>
                    <a:pt x="570" y="532"/>
                  </a:cubicBezTo>
                  <a:cubicBezTo>
                    <a:pt x="573" y="533"/>
                    <a:pt x="576" y="534"/>
                    <a:pt x="579" y="533"/>
                  </a:cubicBezTo>
                  <a:cubicBezTo>
                    <a:pt x="581" y="532"/>
                    <a:pt x="586" y="535"/>
                    <a:pt x="586" y="538"/>
                  </a:cubicBezTo>
                  <a:cubicBezTo>
                    <a:pt x="585" y="541"/>
                    <a:pt x="588" y="544"/>
                    <a:pt x="588" y="546"/>
                  </a:cubicBezTo>
                  <a:cubicBezTo>
                    <a:pt x="588" y="548"/>
                    <a:pt x="585" y="549"/>
                    <a:pt x="587" y="551"/>
                  </a:cubicBezTo>
                  <a:cubicBezTo>
                    <a:pt x="588" y="552"/>
                    <a:pt x="595" y="551"/>
                    <a:pt x="597" y="549"/>
                  </a:cubicBezTo>
                  <a:cubicBezTo>
                    <a:pt x="599" y="547"/>
                    <a:pt x="601" y="550"/>
                    <a:pt x="601" y="552"/>
                  </a:cubicBezTo>
                  <a:cubicBezTo>
                    <a:pt x="601" y="553"/>
                    <a:pt x="604" y="555"/>
                    <a:pt x="604" y="552"/>
                  </a:cubicBezTo>
                  <a:cubicBezTo>
                    <a:pt x="604" y="550"/>
                    <a:pt x="608" y="552"/>
                    <a:pt x="610" y="553"/>
                  </a:cubicBezTo>
                  <a:cubicBezTo>
                    <a:pt x="611" y="555"/>
                    <a:pt x="616" y="551"/>
                    <a:pt x="616" y="554"/>
                  </a:cubicBezTo>
                  <a:cubicBezTo>
                    <a:pt x="616" y="556"/>
                    <a:pt x="609" y="558"/>
                    <a:pt x="612" y="561"/>
                  </a:cubicBezTo>
                  <a:cubicBezTo>
                    <a:pt x="615" y="564"/>
                    <a:pt x="616" y="558"/>
                    <a:pt x="620" y="559"/>
                  </a:cubicBezTo>
                  <a:cubicBezTo>
                    <a:pt x="624" y="560"/>
                    <a:pt x="629" y="555"/>
                    <a:pt x="632" y="554"/>
                  </a:cubicBezTo>
                  <a:cubicBezTo>
                    <a:pt x="636" y="553"/>
                    <a:pt x="640" y="550"/>
                    <a:pt x="643" y="548"/>
                  </a:cubicBezTo>
                  <a:cubicBezTo>
                    <a:pt x="646" y="547"/>
                    <a:pt x="652" y="547"/>
                    <a:pt x="650" y="549"/>
                  </a:cubicBezTo>
                  <a:cubicBezTo>
                    <a:pt x="648" y="551"/>
                    <a:pt x="646" y="555"/>
                    <a:pt x="653" y="558"/>
                  </a:cubicBezTo>
                  <a:cubicBezTo>
                    <a:pt x="661" y="560"/>
                    <a:pt x="669" y="575"/>
                    <a:pt x="674" y="582"/>
                  </a:cubicBezTo>
                  <a:cubicBezTo>
                    <a:pt x="679" y="589"/>
                    <a:pt x="683" y="602"/>
                    <a:pt x="686" y="602"/>
                  </a:cubicBezTo>
                  <a:cubicBezTo>
                    <a:pt x="688" y="602"/>
                    <a:pt x="689" y="596"/>
                    <a:pt x="692" y="595"/>
                  </a:cubicBezTo>
                  <a:cubicBezTo>
                    <a:pt x="696" y="594"/>
                    <a:pt x="698" y="601"/>
                    <a:pt x="701" y="601"/>
                  </a:cubicBezTo>
                  <a:cubicBezTo>
                    <a:pt x="705" y="602"/>
                    <a:pt x="709" y="604"/>
                    <a:pt x="712" y="603"/>
                  </a:cubicBezTo>
                  <a:cubicBezTo>
                    <a:pt x="715" y="602"/>
                    <a:pt x="721" y="599"/>
                    <a:pt x="723" y="600"/>
                  </a:cubicBezTo>
                  <a:cubicBezTo>
                    <a:pt x="726" y="601"/>
                    <a:pt x="729" y="601"/>
                    <a:pt x="731" y="606"/>
                  </a:cubicBezTo>
                  <a:cubicBezTo>
                    <a:pt x="733" y="611"/>
                    <a:pt x="736" y="612"/>
                    <a:pt x="738" y="612"/>
                  </a:cubicBezTo>
                  <a:cubicBezTo>
                    <a:pt x="740" y="612"/>
                    <a:pt x="740" y="614"/>
                    <a:pt x="740" y="616"/>
                  </a:cubicBezTo>
                  <a:cubicBezTo>
                    <a:pt x="740" y="618"/>
                    <a:pt x="744" y="621"/>
                    <a:pt x="746" y="621"/>
                  </a:cubicBezTo>
                  <a:cubicBezTo>
                    <a:pt x="748" y="621"/>
                    <a:pt x="753" y="620"/>
                    <a:pt x="755" y="619"/>
                  </a:cubicBezTo>
                  <a:cubicBezTo>
                    <a:pt x="756" y="618"/>
                    <a:pt x="758" y="617"/>
                    <a:pt x="759" y="619"/>
                  </a:cubicBezTo>
                  <a:cubicBezTo>
                    <a:pt x="759" y="622"/>
                    <a:pt x="762" y="625"/>
                    <a:pt x="764" y="625"/>
                  </a:cubicBezTo>
                  <a:cubicBezTo>
                    <a:pt x="766" y="625"/>
                    <a:pt x="770" y="627"/>
                    <a:pt x="770" y="625"/>
                  </a:cubicBezTo>
                  <a:cubicBezTo>
                    <a:pt x="771" y="624"/>
                    <a:pt x="776" y="623"/>
                    <a:pt x="778" y="622"/>
                  </a:cubicBezTo>
                  <a:cubicBezTo>
                    <a:pt x="780" y="622"/>
                    <a:pt x="787" y="621"/>
                    <a:pt x="788" y="618"/>
                  </a:cubicBezTo>
                  <a:cubicBezTo>
                    <a:pt x="790" y="615"/>
                    <a:pt x="795" y="615"/>
                    <a:pt x="797" y="613"/>
                  </a:cubicBezTo>
                  <a:cubicBezTo>
                    <a:pt x="799" y="611"/>
                    <a:pt x="803" y="610"/>
                    <a:pt x="804" y="608"/>
                  </a:cubicBezTo>
                  <a:cubicBezTo>
                    <a:pt x="805" y="606"/>
                    <a:pt x="811" y="606"/>
                    <a:pt x="812" y="604"/>
                  </a:cubicBezTo>
                  <a:cubicBezTo>
                    <a:pt x="813" y="603"/>
                    <a:pt x="818" y="602"/>
                    <a:pt x="820" y="603"/>
                  </a:cubicBezTo>
                  <a:cubicBezTo>
                    <a:pt x="822" y="604"/>
                    <a:pt x="834" y="606"/>
                    <a:pt x="836" y="606"/>
                  </a:cubicBezTo>
                  <a:cubicBezTo>
                    <a:pt x="837" y="605"/>
                    <a:pt x="838" y="612"/>
                    <a:pt x="839" y="612"/>
                  </a:cubicBezTo>
                  <a:cubicBezTo>
                    <a:pt x="841" y="612"/>
                    <a:pt x="847" y="617"/>
                    <a:pt x="849" y="616"/>
                  </a:cubicBezTo>
                  <a:cubicBezTo>
                    <a:pt x="850" y="614"/>
                    <a:pt x="854" y="613"/>
                    <a:pt x="858" y="615"/>
                  </a:cubicBezTo>
                  <a:cubicBezTo>
                    <a:pt x="861" y="617"/>
                    <a:pt x="864" y="620"/>
                    <a:pt x="866" y="617"/>
                  </a:cubicBezTo>
                  <a:cubicBezTo>
                    <a:pt x="867" y="615"/>
                    <a:pt x="874" y="614"/>
                    <a:pt x="875" y="613"/>
                  </a:cubicBezTo>
                  <a:cubicBezTo>
                    <a:pt x="876" y="611"/>
                    <a:pt x="877" y="607"/>
                    <a:pt x="875" y="606"/>
                  </a:cubicBezTo>
                  <a:cubicBezTo>
                    <a:pt x="874" y="605"/>
                    <a:pt x="872" y="599"/>
                    <a:pt x="871" y="597"/>
                  </a:cubicBezTo>
                  <a:cubicBezTo>
                    <a:pt x="871" y="594"/>
                    <a:pt x="875" y="593"/>
                    <a:pt x="876" y="591"/>
                  </a:cubicBezTo>
                  <a:cubicBezTo>
                    <a:pt x="877" y="589"/>
                    <a:pt x="881" y="588"/>
                    <a:pt x="882" y="587"/>
                  </a:cubicBezTo>
                  <a:cubicBezTo>
                    <a:pt x="883" y="586"/>
                    <a:pt x="884" y="583"/>
                    <a:pt x="886" y="583"/>
                  </a:cubicBezTo>
                  <a:cubicBezTo>
                    <a:pt x="888" y="584"/>
                    <a:pt x="893" y="586"/>
                    <a:pt x="894" y="587"/>
                  </a:cubicBezTo>
                  <a:cubicBezTo>
                    <a:pt x="895" y="588"/>
                    <a:pt x="899" y="588"/>
                    <a:pt x="901" y="588"/>
                  </a:cubicBezTo>
                  <a:cubicBezTo>
                    <a:pt x="904" y="588"/>
                    <a:pt x="907" y="590"/>
                    <a:pt x="910" y="592"/>
                  </a:cubicBezTo>
                  <a:cubicBezTo>
                    <a:pt x="912" y="593"/>
                    <a:pt x="919" y="593"/>
                    <a:pt x="921" y="595"/>
                  </a:cubicBezTo>
                  <a:cubicBezTo>
                    <a:pt x="922" y="597"/>
                    <a:pt x="920" y="603"/>
                    <a:pt x="922" y="605"/>
                  </a:cubicBezTo>
                  <a:cubicBezTo>
                    <a:pt x="924" y="607"/>
                    <a:pt x="928" y="611"/>
                    <a:pt x="929" y="610"/>
                  </a:cubicBezTo>
                  <a:cubicBezTo>
                    <a:pt x="930" y="609"/>
                    <a:pt x="937" y="613"/>
                    <a:pt x="939" y="613"/>
                  </a:cubicBezTo>
                  <a:cubicBezTo>
                    <a:pt x="941" y="613"/>
                    <a:pt x="945" y="609"/>
                    <a:pt x="947" y="609"/>
                  </a:cubicBezTo>
                  <a:cubicBezTo>
                    <a:pt x="949" y="609"/>
                    <a:pt x="955" y="607"/>
                    <a:pt x="957" y="608"/>
                  </a:cubicBezTo>
                  <a:cubicBezTo>
                    <a:pt x="959" y="608"/>
                    <a:pt x="967" y="611"/>
                    <a:pt x="968" y="610"/>
                  </a:cubicBezTo>
                  <a:cubicBezTo>
                    <a:pt x="969" y="609"/>
                    <a:pt x="975" y="610"/>
                    <a:pt x="976" y="612"/>
                  </a:cubicBezTo>
                  <a:cubicBezTo>
                    <a:pt x="977" y="614"/>
                    <a:pt x="986" y="614"/>
                    <a:pt x="986" y="617"/>
                  </a:cubicBezTo>
                  <a:cubicBezTo>
                    <a:pt x="986" y="619"/>
                    <a:pt x="990" y="620"/>
                    <a:pt x="992" y="623"/>
                  </a:cubicBezTo>
                  <a:cubicBezTo>
                    <a:pt x="993" y="626"/>
                    <a:pt x="1004" y="624"/>
                    <a:pt x="1006" y="626"/>
                  </a:cubicBezTo>
                  <a:cubicBezTo>
                    <a:pt x="1008" y="627"/>
                    <a:pt x="1021" y="627"/>
                    <a:pt x="1021" y="626"/>
                  </a:cubicBezTo>
                  <a:cubicBezTo>
                    <a:pt x="1021" y="624"/>
                    <a:pt x="1033" y="624"/>
                    <a:pt x="1036" y="622"/>
                  </a:cubicBezTo>
                  <a:cubicBezTo>
                    <a:pt x="1038" y="620"/>
                    <a:pt x="1044" y="621"/>
                    <a:pt x="1045" y="619"/>
                  </a:cubicBezTo>
                  <a:cubicBezTo>
                    <a:pt x="1045" y="616"/>
                    <a:pt x="1051" y="615"/>
                    <a:pt x="1054" y="613"/>
                  </a:cubicBezTo>
                  <a:cubicBezTo>
                    <a:pt x="1056" y="611"/>
                    <a:pt x="1067" y="611"/>
                    <a:pt x="1068" y="613"/>
                  </a:cubicBezTo>
                  <a:cubicBezTo>
                    <a:pt x="1068" y="616"/>
                    <a:pt x="1075" y="616"/>
                    <a:pt x="1077" y="615"/>
                  </a:cubicBezTo>
                  <a:cubicBezTo>
                    <a:pt x="1080" y="614"/>
                    <a:pt x="1087" y="616"/>
                    <a:pt x="1088" y="618"/>
                  </a:cubicBezTo>
                  <a:cubicBezTo>
                    <a:pt x="1089" y="620"/>
                    <a:pt x="1097" y="622"/>
                    <a:pt x="1099" y="621"/>
                  </a:cubicBezTo>
                  <a:cubicBezTo>
                    <a:pt x="1101" y="620"/>
                    <a:pt x="1107" y="616"/>
                    <a:pt x="1110" y="615"/>
                  </a:cubicBezTo>
                  <a:cubicBezTo>
                    <a:pt x="1112" y="615"/>
                    <a:pt x="1115" y="613"/>
                    <a:pt x="1115" y="610"/>
                  </a:cubicBezTo>
                  <a:cubicBezTo>
                    <a:pt x="1114" y="608"/>
                    <a:pt x="1119" y="601"/>
                    <a:pt x="1120" y="599"/>
                  </a:cubicBezTo>
                  <a:cubicBezTo>
                    <a:pt x="1121" y="596"/>
                    <a:pt x="1125" y="589"/>
                    <a:pt x="1127" y="588"/>
                  </a:cubicBezTo>
                  <a:cubicBezTo>
                    <a:pt x="1129" y="587"/>
                    <a:pt x="1132" y="584"/>
                    <a:pt x="1132" y="582"/>
                  </a:cubicBezTo>
                  <a:cubicBezTo>
                    <a:pt x="1132" y="580"/>
                    <a:pt x="1131" y="574"/>
                    <a:pt x="1129" y="574"/>
                  </a:cubicBezTo>
                  <a:cubicBezTo>
                    <a:pt x="1127" y="574"/>
                    <a:pt x="1123" y="575"/>
                    <a:pt x="1128" y="568"/>
                  </a:cubicBezTo>
                  <a:cubicBezTo>
                    <a:pt x="1132" y="562"/>
                    <a:pt x="1141" y="564"/>
                    <a:pt x="1142" y="564"/>
                  </a:cubicBezTo>
                  <a:cubicBezTo>
                    <a:pt x="1143" y="564"/>
                    <a:pt x="1154" y="561"/>
                    <a:pt x="1159" y="562"/>
                  </a:cubicBezTo>
                  <a:cubicBezTo>
                    <a:pt x="1163" y="564"/>
                    <a:pt x="1166" y="562"/>
                    <a:pt x="1171" y="564"/>
                  </a:cubicBezTo>
                  <a:cubicBezTo>
                    <a:pt x="1176" y="567"/>
                    <a:pt x="1183" y="566"/>
                    <a:pt x="1185" y="568"/>
                  </a:cubicBezTo>
                  <a:cubicBezTo>
                    <a:pt x="1187" y="571"/>
                    <a:pt x="1193" y="573"/>
                    <a:pt x="1192" y="577"/>
                  </a:cubicBezTo>
                  <a:cubicBezTo>
                    <a:pt x="1191" y="581"/>
                    <a:pt x="1196" y="578"/>
                    <a:pt x="1198" y="587"/>
                  </a:cubicBezTo>
                  <a:cubicBezTo>
                    <a:pt x="1199" y="596"/>
                    <a:pt x="1203" y="596"/>
                    <a:pt x="1204" y="600"/>
                  </a:cubicBezTo>
                  <a:cubicBezTo>
                    <a:pt x="1205" y="604"/>
                    <a:pt x="1211" y="612"/>
                    <a:pt x="1210" y="614"/>
                  </a:cubicBezTo>
                  <a:cubicBezTo>
                    <a:pt x="1209" y="616"/>
                    <a:pt x="1209" y="620"/>
                    <a:pt x="1214" y="620"/>
                  </a:cubicBezTo>
                  <a:cubicBezTo>
                    <a:pt x="1220" y="621"/>
                    <a:pt x="1224" y="625"/>
                    <a:pt x="1225" y="624"/>
                  </a:cubicBezTo>
                  <a:cubicBezTo>
                    <a:pt x="1227" y="624"/>
                    <a:pt x="1233" y="626"/>
                    <a:pt x="1237" y="629"/>
                  </a:cubicBezTo>
                  <a:cubicBezTo>
                    <a:pt x="1240" y="633"/>
                    <a:pt x="1245" y="631"/>
                    <a:pt x="1245" y="635"/>
                  </a:cubicBezTo>
                  <a:cubicBezTo>
                    <a:pt x="1244" y="638"/>
                    <a:pt x="1247" y="641"/>
                    <a:pt x="1247" y="644"/>
                  </a:cubicBezTo>
                  <a:cubicBezTo>
                    <a:pt x="1247" y="647"/>
                    <a:pt x="1253" y="649"/>
                    <a:pt x="1258" y="649"/>
                  </a:cubicBezTo>
                  <a:cubicBezTo>
                    <a:pt x="1263" y="648"/>
                    <a:pt x="1266" y="650"/>
                    <a:pt x="1268" y="646"/>
                  </a:cubicBezTo>
                  <a:cubicBezTo>
                    <a:pt x="1270" y="642"/>
                    <a:pt x="1277" y="644"/>
                    <a:pt x="1279" y="642"/>
                  </a:cubicBezTo>
                  <a:cubicBezTo>
                    <a:pt x="1281" y="641"/>
                    <a:pt x="1288" y="639"/>
                    <a:pt x="1288" y="645"/>
                  </a:cubicBezTo>
                  <a:cubicBezTo>
                    <a:pt x="1288" y="651"/>
                    <a:pt x="1292" y="652"/>
                    <a:pt x="1288" y="654"/>
                  </a:cubicBezTo>
                  <a:cubicBezTo>
                    <a:pt x="1285" y="656"/>
                    <a:pt x="1283" y="665"/>
                    <a:pt x="1282" y="668"/>
                  </a:cubicBezTo>
                  <a:cubicBezTo>
                    <a:pt x="1281" y="672"/>
                    <a:pt x="1276" y="673"/>
                    <a:pt x="1276" y="677"/>
                  </a:cubicBezTo>
                  <a:cubicBezTo>
                    <a:pt x="1275" y="681"/>
                    <a:pt x="1270" y="681"/>
                    <a:pt x="1270" y="684"/>
                  </a:cubicBezTo>
                  <a:cubicBezTo>
                    <a:pt x="1270" y="687"/>
                    <a:pt x="1264" y="687"/>
                    <a:pt x="1260" y="684"/>
                  </a:cubicBezTo>
                  <a:cubicBezTo>
                    <a:pt x="1257" y="682"/>
                    <a:pt x="1254" y="689"/>
                    <a:pt x="1251" y="689"/>
                  </a:cubicBezTo>
                  <a:cubicBezTo>
                    <a:pt x="1248" y="689"/>
                    <a:pt x="1249" y="694"/>
                    <a:pt x="1249" y="697"/>
                  </a:cubicBezTo>
                  <a:cubicBezTo>
                    <a:pt x="1250" y="699"/>
                    <a:pt x="1248" y="702"/>
                    <a:pt x="1250" y="706"/>
                  </a:cubicBezTo>
                  <a:cubicBezTo>
                    <a:pt x="1251" y="708"/>
                    <a:pt x="1250" y="712"/>
                    <a:pt x="1251" y="717"/>
                  </a:cubicBezTo>
                  <a:cubicBezTo>
                    <a:pt x="1255" y="714"/>
                    <a:pt x="1259" y="712"/>
                    <a:pt x="1260" y="712"/>
                  </a:cubicBezTo>
                  <a:cubicBezTo>
                    <a:pt x="1264" y="712"/>
                    <a:pt x="1269" y="719"/>
                    <a:pt x="1273" y="719"/>
                  </a:cubicBezTo>
                  <a:cubicBezTo>
                    <a:pt x="1278" y="719"/>
                    <a:pt x="1299" y="705"/>
                    <a:pt x="1299" y="703"/>
                  </a:cubicBezTo>
                  <a:cubicBezTo>
                    <a:pt x="1299" y="700"/>
                    <a:pt x="1312" y="688"/>
                    <a:pt x="1318" y="682"/>
                  </a:cubicBezTo>
                  <a:cubicBezTo>
                    <a:pt x="1323" y="676"/>
                    <a:pt x="1331" y="667"/>
                    <a:pt x="1334" y="660"/>
                  </a:cubicBezTo>
                  <a:cubicBezTo>
                    <a:pt x="1336" y="656"/>
                    <a:pt x="1344" y="647"/>
                    <a:pt x="1346" y="644"/>
                  </a:cubicBezTo>
                  <a:cubicBezTo>
                    <a:pt x="1348" y="641"/>
                    <a:pt x="1349" y="640"/>
                    <a:pt x="1353" y="633"/>
                  </a:cubicBezTo>
                  <a:cubicBezTo>
                    <a:pt x="1357" y="625"/>
                    <a:pt x="1357" y="604"/>
                    <a:pt x="1358" y="603"/>
                  </a:cubicBezTo>
                  <a:cubicBezTo>
                    <a:pt x="1359" y="602"/>
                    <a:pt x="1358" y="598"/>
                    <a:pt x="1360" y="596"/>
                  </a:cubicBezTo>
                  <a:cubicBezTo>
                    <a:pt x="1362" y="594"/>
                    <a:pt x="1361" y="591"/>
                    <a:pt x="1364" y="588"/>
                  </a:cubicBezTo>
                  <a:cubicBezTo>
                    <a:pt x="1368" y="585"/>
                    <a:pt x="1367" y="583"/>
                    <a:pt x="1366" y="580"/>
                  </a:cubicBezTo>
                  <a:cubicBezTo>
                    <a:pt x="1365" y="578"/>
                    <a:pt x="1366" y="573"/>
                    <a:pt x="1365" y="572"/>
                  </a:cubicBezTo>
                  <a:cubicBezTo>
                    <a:pt x="1365" y="570"/>
                    <a:pt x="1365" y="570"/>
                    <a:pt x="1367" y="569"/>
                  </a:cubicBezTo>
                  <a:cubicBezTo>
                    <a:pt x="1369" y="567"/>
                    <a:pt x="1365" y="564"/>
                    <a:pt x="1363" y="563"/>
                  </a:cubicBezTo>
                  <a:cubicBezTo>
                    <a:pt x="1360" y="562"/>
                    <a:pt x="1356" y="561"/>
                    <a:pt x="1356" y="557"/>
                  </a:cubicBezTo>
                  <a:cubicBezTo>
                    <a:pt x="1355" y="554"/>
                    <a:pt x="1351" y="550"/>
                    <a:pt x="1347" y="551"/>
                  </a:cubicBezTo>
                  <a:cubicBezTo>
                    <a:pt x="1343" y="551"/>
                    <a:pt x="1336" y="549"/>
                    <a:pt x="1337" y="551"/>
                  </a:cubicBezTo>
                  <a:cubicBezTo>
                    <a:pt x="1338" y="553"/>
                    <a:pt x="1337" y="555"/>
                    <a:pt x="1335" y="555"/>
                  </a:cubicBezTo>
                  <a:cubicBezTo>
                    <a:pt x="1333" y="554"/>
                    <a:pt x="1332" y="556"/>
                    <a:pt x="1330" y="559"/>
                  </a:cubicBezTo>
                  <a:cubicBezTo>
                    <a:pt x="1328" y="563"/>
                    <a:pt x="1320" y="563"/>
                    <a:pt x="1324" y="560"/>
                  </a:cubicBezTo>
                  <a:cubicBezTo>
                    <a:pt x="1327" y="557"/>
                    <a:pt x="1323" y="556"/>
                    <a:pt x="1323" y="553"/>
                  </a:cubicBezTo>
                  <a:cubicBezTo>
                    <a:pt x="1324" y="550"/>
                    <a:pt x="1327" y="546"/>
                    <a:pt x="1323" y="549"/>
                  </a:cubicBezTo>
                  <a:cubicBezTo>
                    <a:pt x="1319" y="551"/>
                    <a:pt x="1319" y="556"/>
                    <a:pt x="1316" y="557"/>
                  </a:cubicBezTo>
                  <a:cubicBezTo>
                    <a:pt x="1313" y="557"/>
                    <a:pt x="1314" y="548"/>
                    <a:pt x="1315" y="545"/>
                  </a:cubicBezTo>
                  <a:cubicBezTo>
                    <a:pt x="1316" y="543"/>
                    <a:pt x="1309" y="545"/>
                    <a:pt x="1302" y="545"/>
                  </a:cubicBezTo>
                  <a:cubicBezTo>
                    <a:pt x="1295" y="544"/>
                    <a:pt x="1297" y="539"/>
                    <a:pt x="1302" y="536"/>
                  </a:cubicBezTo>
                  <a:cubicBezTo>
                    <a:pt x="1308" y="533"/>
                    <a:pt x="1307" y="531"/>
                    <a:pt x="1310" y="529"/>
                  </a:cubicBezTo>
                  <a:cubicBezTo>
                    <a:pt x="1313" y="528"/>
                    <a:pt x="1320" y="523"/>
                    <a:pt x="1324" y="521"/>
                  </a:cubicBezTo>
                  <a:cubicBezTo>
                    <a:pt x="1329" y="518"/>
                    <a:pt x="1330" y="516"/>
                    <a:pt x="1331" y="513"/>
                  </a:cubicBezTo>
                  <a:cubicBezTo>
                    <a:pt x="1332" y="510"/>
                    <a:pt x="1340" y="506"/>
                    <a:pt x="1347" y="501"/>
                  </a:cubicBezTo>
                  <a:cubicBezTo>
                    <a:pt x="1354" y="495"/>
                    <a:pt x="1357" y="491"/>
                    <a:pt x="1359" y="488"/>
                  </a:cubicBezTo>
                  <a:cubicBezTo>
                    <a:pt x="1361" y="484"/>
                    <a:pt x="1371" y="480"/>
                    <a:pt x="1372" y="477"/>
                  </a:cubicBezTo>
                  <a:cubicBezTo>
                    <a:pt x="1372" y="475"/>
                    <a:pt x="1384" y="468"/>
                    <a:pt x="1393" y="466"/>
                  </a:cubicBezTo>
                  <a:cubicBezTo>
                    <a:pt x="1401" y="465"/>
                    <a:pt x="1415" y="467"/>
                    <a:pt x="1417" y="469"/>
                  </a:cubicBezTo>
                  <a:cubicBezTo>
                    <a:pt x="1420" y="472"/>
                    <a:pt x="1422" y="471"/>
                    <a:pt x="1423" y="469"/>
                  </a:cubicBezTo>
                  <a:cubicBezTo>
                    <a:pt x="1425" y="468"/>
                    <a:pt x="1428" y="468"/>
                    <a:pt x="1434" y="469"/>
                  </a:cubicBezTo>
                  <a:cubicBezTo>
                    <a:pt x="1439" y="470"/>
                    <a:pt x="1441" y="466"/>
                    <a:pt x="1444" y="468"/>
                  </a:cubicBezTo>
                  <a:cubicBezTo>
                    <a:pt x="1448" y="469"/>
                    <a:pt x="1451" y="469"/>
                    <a:pt x="1454" y="465"/>
                  </a:cubicBezTo>
                  <a:cubicBezTo>
                    <a:pt x="1456" y="460"/>
                    <a:pt x="1467" y="461"/>
                    <a:pt x="1470" y="463"/>
                  </a:cubicBezTo>
                  <a:cubicBezTo>
                    <a:pt x="1472" y="465"/>
                    <a:pt x="1474" y="467"/>
                    <a:pt x="1478" y="465"/>
                  </a:cubicBezTo>
                  <a:cubicBezTo>
                    <a:pt x="1482" y="462"/>
                    <a:pt x="1482" y="468"/>
                    <a:pt x="1486" y="469"/>
                  </a:cubicBezTo>
                  <a:cubicBezTo>
                    <a:pt x="1490" y="469"/>
                    <a:pt x="1487" y="473"/>
                    <a:pt x="1484" y="472"/>
                  </a:cubicBezTo>
                  <a:cubicBezTo>
                    <a:pt x="1481" y="472"/>
                    <a:pt x="1476" y="474"/>
                    <a:pt x="1480" y="476"/>
                  </a:cubicBezTo>
                  <a:cubicBezTo>
                    <a:pt x="1484" y="478"/>
                    <a:pt x="1489" y="474"/>
                    <a:pt x="1492" y="474"/>
                  </a:cubicBezTo>
                  <a:cubicBezTo>
                    <a:pt x="1495" y="475"/>
                    <a:pt x="1499" y="475"/>
                    <a:pt x="1503" y="472"/>
                  </a:cubicBezTo>
                  <a:cubicBezTo>
                    <a:pt x="1508" y="470"/>
                    <a:pt x="1509" y="475"/>
                    <a:pt x="1511" y="472"/>
                  </a:cubicBezTo>
                  <a:cubicBezTo>
                    <a:pt x="1514" y="470"/>
                    <a:pt x="1520" y="469"/>
                    <a:pt x="1523" y="469"/>
                  </a:cubicBezTo>
                  <a:cubicBezTo>
                    <a:pt x="1526" y="470"/>
                    <a:pt x="1524" y="466"/>
                    <a:pt x="1519" y="466"/>
                  </a:cubicBezTo>
                  <a:cubicBezTo>
                    <a:pt x="1514" y="466"/>
                    <a:pt x="1514" y="463"/>
                    <a:pt x="1518" y="456"/>
                  </a:cubicBezTo>
                  <a:cubicBezTo>
                    <a:pt x="1522" y="450"/>
                    <a:pt x="1529" y="446"/>
                    <a:pt x="1534" y="442"/>
                  </a:cubicBezTo>
                  <a:cubicBezTo>
                    <a:pt x="1539" y="438"/>
                    <a:pt x="1543" y="440"/>
                    <a:pt x="1543" y="437"/>
                  </a:cubicBezTo>
                  <a:cubicBezTo>
                    <a:pt x="1543" y="434"/>
                    <a:pt x="1545" y="427"/>
                    <a:pt x="1549" y="427"/>
                  </a:cubicBezTo>
                  <a:cubicBezTo>
                    <a:pt x="1552" y="426"/>
                    <a:pt x="1561" y="428"/>
                    <a:pt x="1567" y="425"/>
                  </a:cubicBezTo>
                  <a:cubicBezTo>
                    <a:pt x="1573" y="422"/>
                    <a:pt x="1572" y="427"/>
                    <a:pt x="1575" y="428"/>
                  </a:cubicBezTo>
                  <a:cubicBezTo>
                    <a:pt x="1577" y="429"/>
                    <a:pt x="1580" y="423"/>
                    <a:pt x="1583" y="425"/>
                  </a:cubicBezTo>
                  <a:cubicBezTo>
                    <a:pt x="1585" y="427"/>
                    <a:pt x="1579" y="431"/>
                    <a:pt x="1577" y="435"/>
                  </a:cubicBezTo>
                  <a:cubicBezTo>
                    <a:pt x="1576" y="440"/>
                    <a:pt x="1581" y="438"/>
                    <a:pt x="1584" y="440"/>
                  </a:cubicBezTo>
                  <a:cubicBezTo>
                    <a:pt x="1586" y="441"/>
                    <a:pt x="1580" y="443"/>
                    <a:pt x="1581" y="444"/>
                  </a:cubicBezTo>
                  <a:cubicBezTo>
                    <a:pt x="1581" y="446"/>
                    <a:pt x="1587" y="446"/>
                    <a:pt x="1594" y="438"/>
                  </a:cubicBezTo>
                  <a:cubicBezTo>
                    <a:pt x="1602" y="431"/>
                    <a:pt x="1608" y="429"/>
                    <a:pt x="1613" y="430"/>
                  </a:cubicBezTo>
                  <a:cubicBezTo>
                    <a:pt x="1618" y="430"/>
                    <a:pt x="1615" y="425"/>
                    <a:pt x="1615" y="419"/>
                  </a:cubicBezTo>
                  <a:cubicBezTo>
                    <a:pt x="1616" y="412"/>
                    <a:pt x="1630" y="410"/>
                    <a:pt x="1635" y="412"/>
                  </a:cubicBezTo>
                  <a:cubicBezTo>
                    <a:pt x="1639" y="414"/>
                    <a:pt x="1639" y="416"/>
                    <a:pt x="1634" y="414"/>
                  </a:cubicBezTo>
                  <a:cubicBezTo>
                    <a:pt x="1630" y="413"/>
                    <a:pt x="1626" y="417"/>
                    <a:pt x="1626" y="423"/>
                  </a:cubicBezTo>
                  <a:cubicBezTo>
                    <a:pt x="1626" y="429"/>
                    <a:pt x="1622" y="430"/>
                    <a:pt x="1624" y="433"/>
                  </a:cubicBezTo>
                  <a:cubicBezTo>
                    <a:pt x="1626" y="435"/>
                    <a:pt x="1621" y="435"/>
                    <a:pt x="1621" y="438"/>
                  </a:cubicBezTo>
                  <a:cubicBezTo>
                    <a:pt x="1621" y="440"/>
                    <a:pt x="1621" y="442"/>
                    <a:pt x="1617" y="443"/>
                  </a:cubicBezTo>
                  <a:cubicBezTo>
                    <a:pt x="1614" y="444"/>
                    <a:pt x="1603" y="445"/>
                    <a:pt x="1603" y="449"/>
                  </a:cubicBezTo>
                  <a:cubicBezTo>
                    <a:pt x="1602" y="454"/>
                    <a:pt x="1596" y="454"/>
                    <a:pt x="1593" y="459"/>
                  </a:cubicBezTo>
                  <a:cubicBezTo>
                    <a:pt x="1591" y="465"/>
                    <a:pt x="1580" y="468"/>
                    <a:pt x="1573" y="479"/>
                  </a:cubicBezTo>
                  <a:cubicBezTo>
                    <a:pt x="1565" y="489"/>
                    <a:pt x="1554" y="489"/>
                    <a:pt x="1554" y="491"/>
                  </a:cubicBezTo>
                  <a:cubicBezTo>
                    <a:pt x="1554" y="493"/>
                    <a:pt x="1546" y="493"/>
                    <a:pt x="1544" y="493"/>
                  </a:cubicBezTo>
                  <a:cubicBezTo>
                    <a:pt x="1541" y="494"/>
                    <a:pt x="1546" y="500"/>
                    <a:pt x="1540" y="507"/>
                  </a:cubicBezTo>
                  <a:cubicBezTo>
                    <a:pt x="1533" y="514"/>
                    <a:pt x="1529" y="523"/>
                    <a:pt x="1529" y="533"/>
                  </a:cubicBezTo>
                  <a:cubicBezTo>
                    <a:pt x="1530" y="542"/>
                    <a:pt x="1533" y="570"/>
                    <a:pt x="1536" y="575"/>
                  </a:cubicBezTo>
                  <a:cubicBezTo>
                    <a:pt x="1538" y="579"/>
                    <a:pt x="1537" y="591"/>
                    <a:pt x="1539" y="594"/>
                  </a:cubicBezTo>
                  <a:cubicBezTo>
                    <a:pt x="1541" y="596"/>
                    <a:pt x="1541" y="600"/>
                    <a:pt x="1542" y="602"/>
                  </a:cubicBezTo>
                  <a:cubicBezTo>
                    <a:pt x="1544" y="603"/>
                    <a:pt x="1550" y="595"/>
                    <a:pt x="1554" y="592"/>
                  </a:cubicBezTo>
                  <a:cubicBezTo>
                    <a:pt x="1558" y="588"/>
                    <a:pt x="1557" y="587"/>
                    <a:pt x="1560" y="585"/>
                  </a:cubicBezTo>
                  <a:cubicBezTo>
                    <a:pt x="1562" y="583"/>
                    <a:pt x="1561" y="576"/>
                    <a:pt x="1562" y="574"/>
                  </a:cubicBezTo>
                  <a:cubicBezTo>
                    <a:pt x="1563" y="572"/>
                    <a:pt x="1568" y="571"/>
                    <a:pt x="1570" y="569"/>
                  </a:cubicBezTo>
                  <a:cubicBezTo>
                    <a:pt x="1571" y="566"/>
                    <a:pt x="1576" y="568"/>
                    <a:pt x="1578" y="567"/>
                  </a:cubicBezTo>
                  <a:cubicBezTo>
                    <a:pt x="1580" y="566"/>
                    <a:pt x="1578" y="561"/>
                    <a:pt x="1577" y="557"/>
                  </a:cubicBezTo>
                  <a:cubicBezTo>
                    <a:pt x="1576" y="554"/>
                    <a:pt x="1584" y="550"/>
                    <a:pt x="1588" y="547"/>
                  </a:cubicBezTo>
                  <a:cubicBezTo>
                    <a:pt x="1592" y="544"/>
                    <a:pt x="1597" y="549"/>
                    <a:pt x="1601" y="545"/>
                  </a:cubicBezTo>
                  <a:cubicBezTo>
                    <a:pt x="1606" y="541"/>
                    <a:pt x="1601" y="536"/>
                    <a:pt x="1599" y="534"/>
                  </a:cubicBezTo>
                  <a:cubicBezTo>
                    <a:pt x="1598" y="531"/>
                    <a:pt x="1604" y="521"/>
                    <a:pt x="1607" y="520"/>
                  </a:cubicBezTo>
                  <a:cubicBezTo>
                    <a:pt x="1611" y="519"/>
                    <a:pt x="1613" y="522"/>
                    <a:pt x="1616" y="519"/>
                  </a:cubicBezTo>
                  <a:cubicBezTo>
                    <a:pt x="1619" y="516"/>
                    <a:pt x="1613" y="512"/>
                    <a:pt x="1611" y="512"/>
                  </a:cubicBezTo>
                  <a:cubicBezTo>
                    <a:pt x="1608" y="512"/>
                    <a:pt x="1608" y="503"/>
                    <a:pt x="1613" y="499"/>
                  </a:cubicBezTo>
                  <a:cubicBezTo>
                    <a:pt x="1619" y="495"/>
                    <a:pt x="1616" y="494"/>
                    <a:pt x="1613" y="493"/>
                  </a:cubicBezTo>
                  <a:cubicBezTo>
                    <a:pt x="1609" y="492"/>
                    <a:pt x="1608" y="494"/>
                    <a:pt x="1606" y="494"/>
                  </a:cubicBezTo>
                  <a:cubicBezTo>
                    <a:pt x="1603" y="494"/>
                    <a:pt x="1600" y="488"/>
                    <a:pt x="1604" y="482"/>
                  </a:cubicBezTo>
                  <a:cubicBezTo>
                    <a:pt x="1609" y="476"/>
                    <a:pt x="1613" y="477"/>
                    <a:pt x="1614" y="472"/>
                  </a:cubicBezTo>
                  <a:cubicBezTo>
                    <a:pt x="1615" y="467"/>
                    <a:pt x="1621" y="460"/>
                    <a:pt x="1622" y="458"/>
                  </a:cubicBezTo>
                  <a:cubicBezTo>
                    <a:pt x="1624" y="455"/>
                    <a:pt x="1630" y="458"/>
                    <a:pt x="1632" y="457"/>
                  </a:cubicBezTo>
                  <a:cubicBezTo>
                    <a:pt x="1634" y="457"/>
                    <a:pt x="1634" y="462"/>
                    <a:pt x="1636" y="459"/>
                  </a:cubicBezTo>
                  <a:cubicBezTo>
                    <a:pt x="1639" y="457"/>
                    <a:pt x="1644" y="449"/>
                    <a:pt x="1648" y="449"/>
                  </a:cubicBezTo>
                  <a:cubicBezTo>
                    <a:pt x="1652" y="449"/>
                    <a:pt x="1649" y="455"/>
                    <a:pt x="1650" y="458"/>
                  </a:cubicBezTo>
                  <a:cubicBezTo>
                    <a:pt x="1651" y="462"/>
                    <a:pt x="1653" y="457"/>
                    <a:pt x="1661" y="452"/>
                  </a:cubicBezTo>
                  <a:cubicBezTo>
                    <a:pt x="1668" y="447"/>
                    <a:pt x="1684" y="448"/>
                    <a:pt x="1689" y="450"/>
                  </a:cubicBezTo>
                  <a:cubicBezTo>
                    <a:pt x="1694" y="453"/>
                    <a:pt x="1694" y="458"/>
                    <a:pt x="1697" y="457"/>
                  </a:cubicBezTo>
                  <a:cubicBezTo>
                    <a:pt x="1701" y="456"/>
                    <a:pt x="1698" y="452"/>
                    <a:pt x="1702" y="451"/>
                  </a:cubicBezTo>
                  <a:cubicBezTo>
                    <a:pt x="1706" y="450"/>
                    <a:pt x="1713" y="445"/>
                    <a:pt x="1718" y="442"/>
                  </a:cubicBezTo>
                  <a:cubicBezTo>
                    <a:pt x="1723" y="438"/>
                    <a:pt x="1722" y="441"/>
                    <a:pt x="1725" y="437"/>
                  </a:cubicBezTo>
                  <a:cubicBezTo>
                    <a:pt x="1728" y="434"/>
                    <a:pt x="1730" y="435"/>
                    <a:pt x="1731" y="433"/>
                  </a:cubicBezTo>
                  <a:cubicBezTo>
                    <a:pt x="1732" y="430"/>
                    <a:pt x="1740" y="427"/>
                    <a:pt x="1750" y="424"/>
                  </a:cubicBezTo>
                  <a:cubicBezTo>
                    <a:pt x="1761" y="422"/>
                    <a:pt x="1774" y="415"/>
                    <a:pt x="1774" y="413"/>
                  </a:cubicBezTo>
                  <a:cubicBezTo>
                    <a:pt x="1773" y="411"/>
                    <a:pt x="1778" y="410"/>
                    <a:pt x="1778" y="412"/>
                  </a:cubicBezTo>
                  <a:cubicBezTo>
                    <a:pt x="1779" y="414"/>
                    <a:pt x="1783" y="413"/>
                    <a:pt x="1788" y="414"/>
                  </a:cubicBezTo>
                  <a:cubicBezTo>
                    <a:pt x="1794" y="415"/>
                    <a:pt x="1796" y="418"/>
                    <a:pt x="1801" y="413"/>
                  </a:cubicBezTo>
                  <a:cubicBezTo>
                    <a:pt x="1805" y="409"/>
                    <a:pt x="1800" y="407"/>
                    <a:pt x="1800" y="404"/>
                  </a:cubicBezTo>
                  <a:cubicBezTo>
                    <a:pt x="1800" y="401"/>
                    <a:pt x="1793" y="397"/>
                    <a:pt x="1794" y="394"/>
                  </a:cubicBezTo>
                  <a:cubicBezTo>
                    <a:pt x="1795" y="390"/>
                    <a:pt x="1788" y="381"/>
                    <a:pt x="1786" y="383"/>
                  </a:cubicBezTo>
                  <a:cubicBezTo>
                    <a:pt x="1784" y="385"/>
                    <a:pt x="1779" y="381"/>
                    <a:pt x="1779" y="379"/>
                  </a:cubicBezTo>
                  <a:cubicBezTo>
                    <a:pt x="1779" y="376"/>
                    <a:pt x="1779" y="373"/>
                    <a:pt x="1776" y="375"/>
                  </a:cubicBezTo>
                  <a:cubicBezTo>
                    <a:pt x="1773" y="377"/>
                    <a:pt x="1767" y="376"/>
                    <a:pt x="1766" y="373"/>
                  </a:cubicBezTo>
                  <a:cubicBezTo>
                    <a:pt x="1765" y="370"/>
                    <a:pt x="1773" y="368"/>
                    <a:pt x="1778" y="370"/>
                  </a:cubicBezTo>
                  <a:cubicBezTo>
                    <a:pt x="1783" y="372"/>
                    <a:pt x="1781" y="374"/>
                    <a:pt x="1784" y="375"/>
                  </a:cubicBezTo>
                  <a:cubicBezTo>
                    <a:pt x="1786" y="377"/>
                    <a:pt x="1793" y="376"/>
                    <a:pt x="1796" y="374"/>
                  </a:cubicBezTo>
                  <a:cubicBezTo>
                    <a:pt x="1800" y="373"/>
                    <a:pt x="1810" y="369"/>
                    <a:pt x="1811" y="367"/>
                  </a:cubicBezTo>
                  <a:cubicBezTo>
                    <a:pt x="1813" y="364"/>
                    <a:pt x="1811" y="362"/>
                    <a:pt x="1815" y="361"/>
                  </a:cubicBezTo>
                  <a:cubicBezTo>
                    <a:pt x="1818" y="359"/>
                    <a:pt x="1815" y="356"/>
                    <a:pt x="1813" y="354"/>
                  </a:cubicBezTo>
                  <a:cubicBezTo>
                    <a:pt x="1810" y="353"/>
                    <a:pt x="1810" y="349"/>
                    <a:pt x="1813" y="349"/>
                  </a:cubicBezTo>
                  <a:cubicBezTo>
                    <a:pt x="1816" y="349"/>
                    <a:pt x="1816" y="345"/>
                    <a:pt x="1818" y="345"/>
                  </a:cubicBezTo>
                  <a:cubicBezTo>
                    <a:pt x="1820" y="345"/>
                    <a:pt x="1820" y="346"/>
                    <a:pt x="1824" y="345"/>
                  </a:cubicBezTo>
                  <a:cubicBezTo>
                    <a:pt x="1827" y="343"/>
                    <a:pt x="1824" y="347"/>
                    <a:pt x="1822" y="351"/>
                  </a:cubicBezTo>
                  <a:cubicBezTo>
                    <a:pt x="1820" y="354"/>
                    <a:pt x="1826" y="356"/>
                    <a:pt x="1826" y="358"/>
                  </a:cubicBezTo>
                  <a:cubicBezTo>
                    <a:pt x="1827" y="360"/>
                    <a:pt x="1834" y="361"/>
                    <a:pt x="1838" y="359"/>
                  </a:cubicBezTo>
                  <a:cubicBezTo>
                    <a:pt x="1842" y="356"/>
                    <a:pt x="1855" y="361"/>
                    <a:pt x="1855" y="364"/>
                  </a:cubicBezTo>
                  <a:cubicBezTo>
                    <a:pt x="1856" y="368"/>
                    <a:pt x="1858" y="371"/>
                    <a:pt x="1863" y="374"/>
                  </a:cubicBezTo>
                  <a:cubicBezTo>
                    <a:pt x="1869" y="377"/>
                    <a:pt x="1874" y="376"/>
                    <a:pt x="1875" y="378"/>
                  </a:cubicBezTo>
                  <a:cubicBezTo>
                    <a:pt x="1876" y="381"/>
                    <a:pt x="1878" y="382"/>
                    <a:pt x="1881" y="381"/>
                  </a:cubicBezTo>
                  <a:cubicBezTo>
                    <a:pt x="1884" y="381"/>
                    <a:pt x="1885" y="384"/>
                    <a:pt x="1887" y="382"/>
                  </a:cubicBezTo>
                  <a:cubicBezTo>
                    <a:pt x="1890" y="380"/>
                    <a:pt x="1891" y="383"/>
                    <a:pt x="1894" y="381"/>
                  </a:cubicBezTo>
                  <a:cubicBezTo>
                    <a:pt x="1896" y="378"/>
                    <a:pt x="1887" y="376"/>
                    <a:pt x="1889" y="374"/>
                  </a:cubicBezTo>
                  <a:cubicBezTo>
                    <a:pt x="1890" y="372"/>
                    <a:pt x="1892" y="376"/>
                    <a:pt x="1894" y="376"/>
                  </a:cubicBezTo>
                  <a:cubicBezTo>
                    <a:pt x="1897" y="376"/>
                    <a:pt x="1893" y="371"/>
                    <a:pt x="1895" y="370"/>
                  </a:cubicBezTo>
                  <a:cubicBezTo>
                    <a:pt x="1897" y="370"/>
                    <a:pt x="1896" y="360"/>
                    <a:pt x="1894" y="359"/>
                  </a:cubicBezTo>
                  <a:cubicBezTo>
                    <a:pt x="1892" y="358"/>
                    <a:pt x="1893" y="355"/>
                    <a:pt x="1897" y="358"/>
                  </a:cubicBezTo>
                  <a:cubicBezTo>
                    <a:pt x="1901" y="361"/>
                    <a:pt x="1907" y="360"/>
                    <a:pt x="1910" y="360"/>
                  </a:cubicBezTo>
                  <a:cubicBezTo>
                    <a:pt x="1913" y="360"/>
                    <a:pt x="1910" y="358"/>
                    <a:pt x="1907" y="357"/>
                  </a:cubicBezTo>
                  <a:cubicBezTo>
                    <a:pt x="1904" y="357"/>
                    <a:pt x="1908" y="354"/>
                    <a:pt x="1910" y="356"/>
                  </a:cubicBezTo>
                  <a:cubicBezTo>
                    <a:pt x="1912" y="358"/>
                    <a:pt x="1915" y="359"/>
                    <a:pt x="1916" y="357"/>
                  </a:cubicBezTo>
                  <a:cubicBezTo>
                    <a:pt x="1916" y="355"/>
                    <a:pt x="1918" y="351"/>
                    <a:pt x="1922" y="351"/>
                  </a:cubicBezTo>
                  <a:cubicBezTo>
                    <a:pt x="1925" y="351"/>
                    <a:pt x="1926" y="349"/>
                    <a:pt x="1923" y="348"/>
                  </a:cubicBezTo>
                  <a:close/>
                  <a:moveTo>
                    <a:pt x="993" y="566"/>
                  </a:moveTo>
                  <a:cubicBezTo>
                    <a:pt x="984" y="575"/>
                    <a:pt x="965" y="577"/>
                    <a:pt x="965" y="584"/>
                  </a:cubicBezTo>
                  <a:cubicBezTo>
                    <a:pt x="965" y="591"/>
                    <a:pt x="942" y="594"/>
                    <a:pt x="940" y="591"/>
                  </a:cubicBezTo>
                  <a:cubicBezTo>
                    <a:pt x="938" y="589"/>
                    <a:pt x="957" y="588"/>
                    <a:pt x="961" y="578"/>
                  </a:cubicBezTo>
                  <a:cubicBezTo>
                    <a:pt x="966" y="568"/>
                    <a:pt x="983" y="563"/>
                    <a:pt x="991" y="549"/>
                  </a:cubicBezTo>
                  <a:cubicBezTo>
                    <a:pt x="997" y="540"/>
                    <a:pt x="1002" y="525"/>
                    <a:pt x="1006" y="526"/>
                  </a:cubicBezTo>
                  <a:cubicBezTo>
                    <a:pt x="1009" y="527"/>
                    <a:pt x="1003" y="558"/>
                    <a:pt x="993" y="566"/>
                  </a:cubicBezTo>
                  <a:close/>
                  <a:moveTo>
                    <a:pt x="1036" y="175"/>
                  </a:moveTo>
                  <a:cubicBezTo>
                    <a:pt x="1034" y="178"/>
                    <a:pt x="1027" y="178"/>
                    <a:pt x="1029" y="180"/>
                  </a:cubicBezTo>
                  <a:cubicBezTo>
                    <a:pt x="1032" y="185"/>
                    <a:pt x="1049" y="182"/>
                    <a:pt x="1049" y="177"/>
                  </a:cubicBezTo>
                  <a:cubicBezTo>
                    <a:pt x="1050" y="172"/>
                    <a:pt x="1037" y="172"/>
                    <a:pt x="1036" y="175"/>
                  </a:cubicBezTo>
                  <a:close/>
                  <a:moveTo>
                    <a:pt x="429" y="10"/>
                  </a:moveTo>
                  <a:cubicBezTo>
                    <a:pt x="437" y="10"/>
                    <a:pt x="434" y="5"/>
                    <a:pt x="440" y="6"/>
                  </a:cubicBezTo>
                  <a:cubicBezTo>
                    <a:pt x="445" y="7"/>
                    <a:pt x="452" y="6"/>
                    <a:pt x="449" y="3"/>
                  </a:cubicBezTo>
                  <a:cubicBezTo>
                    <a:pt x="447" y="0"/>
                    <a:pt x="427" y="1"/>
                    <a:pt x="429" y="4"/>
                  </a:cubicBezTo>
                  <a:cubicBezTo>
                    <a:pt x="431" y="6"/>
                    <a:pt x="414" y="5"/>
                    <a:pt x="414" y="6"/>
                  </a:cubicBezTo>
                  <a:cubicBezTo>
                    <a:pt x="415" y="8"/>
                    <a:pt x="421" y="10"/>
                    <a:pt x="429" y="10"/>
                  </a:cubicBezTo>
                  <a:close/>
                  <a:moveTo>
                    <a:pt x="387" y="33"/>
                  </a:moveTo>
                  <a:cubicBezTo>
                    <a:pt x="387" y="27"/>
                    <a:pt x="370" y="33"/>
                    <a:pt x="373" y="34"/>
                  </a:cubicBezTo>
                  <a:cubicBezTo>
                    <a:pt x="376" y="35"/>
                    <a:pt x="387" y="38"/>
                    <a:pt x="387" y="33"/>
                  </a:cubicBezTo>
                  <a:close/>
                  <a:moveTo>
                    <a:pt x="430" y="28"/>
                  </a:moveTo>
                  <a:cubicBezTo>
                    <a:pt x="431" y="31"/>
                    <a:pt x="429" y="31"/>
                    <a:pt x="422" y="31"/>
                  </a:cubicBezTo>
                  <a:cubicBezTo>
                    <a:pt x="415" y="31"/>
                    <a:pt x="412" y="35"/>
                    <a:pt x="415" y="38"/>
                  </a:cubicBezTo>
                  <a:cubicBezTo>
                    <a:pt x="419" y="41"/>
                    <a:pt x="437" y="40"/>
                    <a:pt x="440" y="36"/>
                  </a:cubicBezTo>
                  <a:cubicBezTo>
                    <a:pt x="443" y="32"/>
                    <a:pt x="451" y="35"/>
                    <a:pt x="452" y="31"/>
                  </a:cubicBezTo>
                  <a:cubicBezTo>
                    <a:pt x="453" y="27"/>
                    <a:pt x="429" y="26"/>
                    <a:pt x="430" y="28"/>
                  </a:cubicBezTo>
                  <a:close/>
                  <a:moveTo>
                    <a:pt x="487" y="22"/>
                  </a:moveTo>
                  <a:cubicBezTo>
                    <a:pt x="490" y="19"/>
                    <a:pt x="483" y="19"/>
                    <a:pt x="482" y="16"/>
                  </a:cubicBezTo>
                  <a:cubicBezTo>
                    <a:pt x="482" y="13"/>
                    <a:pt x="463" y="12"/>
                    <a:pt x="464" y="16"/>
                  </a:cubicBezTo>
                  <a:cubicBezTo>
                    <a:pt x="465" y="19"/>
                    <a:pt x="451" y="23"/>
                    <a:pt x="455" y="26"/>
                  </a:cubicBezTo>
                  <a:cubicBezTo>
                    <a:pt x="463" y="32"/>
                    <a:pt x="485" y="25"/>
                    <a:pt x="487" y="22"/>
                  </a:cubicBezTo>
                  <a:close/>
                  <a:moveTo>
                    <a:pt x="434" y="17"/>
                  </a:moveTo>
                  <a:cubicBezTo>
                    <a:pt x="435" y="10"/>
                    <a:pt x="424" y="15"/>
                    <a:pt x="415" y="12"/>
                  </a:cubicBezTo>
                  <a:cubicBezTo>
                    <a:pt x="406" y="8"/>
                    <a:pt x="401" y="8"/>
                    <a:pt x="407" y="13"/>
                  </a:cubicBezTo>
                  <a:cubicBezTo>
                    <a:pt x="410" y="16"/>
                    <a:pt x="392" y="17"/>
                    <a:pt x="395" y="20"/>
                  </a:cubicBezTo>
                  <a:cubicBezTo>
                    <a:pt x="401" y="27"/>
                    <a:pt x="433" y="24"/>
                    <a:pt x="434" y="17"/>
                  </a:cubicBezTo>
                  <a:close/>
                  <a:moveTo>
                    <a:pt x="385" y="202"/>
                  </a:moveTo>
                  <a:cubicBezTo>
                    <a:pt x="385" y="205"/>
                    <a:pt x="383" y="207"/>
                    <a:pt x="377" y="207"/>
                  </a:cubicBezTo>
                  <a:cubicBezTo>
                    <a:pt x="370" y="207"/>
                    <a:pt x="380" y="211"/>
                    <a:pt x="380" y="215"/>
                  </a:cubicBezTo>
                  <a:cubicBezTo>
                    <a:pt x="381" y="219"/>
                    <a:pt x="374" y="216"/>
                    <a:pt x="374" y="222"/>
                  </a:cubicBezTo>
                  <a:cubicBezTo>
                    <a:pt x="373" y="227"/>
                    <a:pt x="361" y="222"/>
                    <a:pt x="360" y="229"/>
                  </a:cubicBezTo>
                  <a:cubicBezTo>
                    <a:pt x="358" y="236"/>
                    <a:pt x="366" y="235"/>
                    <a:pt x="371" y="236"/>
                  </a:cubicBezTo>
                  <a:cubicBezTo>
                    <a:pt x="376" y="236"/>
                    <a:pt x="369" y="241"/>
                    <a:pt x="373" y="244"/>
                  </a:cubicBezTo>
                  <a:cubicBezTo>
                    <a:pt x="377" y="247"/>
                    <a:pt x="380" y="246"/>
                    <a:pt x="377" y="240"/>
                  </a:cubicBezTo>
                  <a:cubicBezTo>
                    <a:pt x="375" y="235"/>
                    <a:pt x="391" y="242"/>
                    <a:pt x="386" y="247"/>
                  </a:cubicBezTo>
                  <a:cubicBezTo>
                    <a:pt x="381" y="251"/>
                    <a:pt x="394" y="254"/>
                    <a:pt x="401" y="255"/>
                  </a:cubicBezTo>
                  <a:cubicBezTo>
                    <a:pt x="407" y="255"/>
                    <a:pt x="429" y="260"/>
                    <a:pt x="430" y="255"/>
                  </a:cubicBezTo>
                  <a:cubicBezTo>
                    <a:pt x="430" y="251"/>
                    <a:pt x="422" y="248"/>
                    <a:pt x="415" y="241"/>
                  </a:cubicBezTo>
                  <a:cubicBezTo>
                    <a:pt x="408" y="234"/>
                    <a:pt x="403" y="222"/>
                    <a:pt x="411" y="217"/>
                  </a:cubicBezTo>
                  <a:cubicBezTo>
                    <a:pt x="419" y="212"/>
                    <a:pt x="412" y="209"/>
                    <a:pt x="420" y="204"/>
                  </a:cubicBezTo>
                  <a:cubicBezTo>
                    <a:pt x="428" y="198"/>
                    <a:pt x="423" y="193"/>
                    <a:pt x="430" y="192"/>
                  </a:cubicBezTo>
                  <a:cubicBezTo>
                    <a:pt x="436" y="191"/>
                    <a:pt x="429" y="185"/>
                    <a:pt x="436" y="184"/>
                  </a:cubicBezTo>
                  <a:cubicBezTo>
                    <a:pt x="442" y="183"/>
                    <a:pt x="444" y="176"/>
                    <a:pt x="443" y="173"/>
                  </a:cubicBezTo>
                  <a:cubicBezTo>
                    <a:pt x="442" y="171"/>
                    <a:pt x="450" y="174"/>
                    <a:pt x="453" y="170"/>
                  </a:cubicBezTo>
                  <a:cubicBezTo>
                    <a:pt x="457" y="166"/>
                    <a:pt x="466" y="168"/>
                    <a:pt x="468" y="163"/>
                  </a:cubicBezTo>
                  <a:cubicBezTo>
                    <a:pt x="471" y="157"/>
                    <a:pt x="509" y="144"/>
                    <a:pt x="531" y="139"/>
                  </a:cubicBezTo>
                  <a:cubicBezTo>
                    <a:pt x="553" y="134"/>
                    <a:pt x="568" y="125"/>
                    <a:pt x="560" y="119"/>
                  </a:cubicBezTo>
                  <a:cubicBezTo>
                    <a:pt x="552" y="113"/>
                    <a:pt x="531" y="121"/>
                    <a:pt x="525" y="126"/>
                  </a:cubicBezTo>
                  <a:cubicBezTo>
                    <a:pt x="520" y="130"/>
                    <a:pt x="512" y="127"/>
                    <a:pt x="507" y="130"/>
                  </a:cubicBezTo>
                  <a:cubicBezTo>
                    <a:pt x="502" y="133"/>
                    <a:pt x="490" y="136"/>
                    <a:pt x="485" y="132"/>
                  </a:cubicBezTo>
                  <a:cubicBezTo>
                    <a:pt x="479" y="128"/>
                    <a:pt x="472" y="136"/>
                    <a:pt x="468" y="136"/>
                  </a:cubicBezTo>
                  <a:cubicBezTo>
                    <a:pt x="464" y="136"/>
                    <a:pt x="459" y="140"/>
                    <a:pt x="454" y="140"/>
                  </a:cubicBezTo>
                  <a:cubicBezTo>
                    <a:pt x="449" y="140"/>
                    <a:pt x="440" y="144"/>
                    <a:pt x="439" y="146"/>
                  </a:cubicBezTo>
                  <a:cubicBezTo>
                    <a:pt x="439" y="149"/>
                    <a:pt x="431" y="148"/>
                    <a:pt x="431" y="152"/>
                  </a:cubicBezTo>
                  <a:cubicBezTo>
                    <a:pt x="431" y="155"/>
                    <a:pt x="424" y="158"/>
                    <a:pt x="421" y="155"/>
                  </a:cubicBezTo>
                  <a:cubicBezTo>
                    <a:pt x="418" y="152"/>
                    <a:pt x="414" y="158"/>
                    <a:pt x="418" y="163"/>
                  </a:cubicBezTo>
                  <a:cubicBezTo>
                    <a:pt x="423" y="167"/>
                    <a:pt x="410" y="167"/>
                    <a:pt x="412" y="170"/>
                  </a:cubicBezTo>
                  <a:cubicBezTo>
                    <a:pt x="414" y="173"/>
                    <a:pt x="407" y="174"/>
                    <a:pt x="409" y="177"/>
                  </a:cubicBezTo>
                  <a:cubicBezTo>
                    <a:pt x="410" y="180"/>
                    <a:pt x="404" y="181"/>
                    <a:pt x="399" y="182"/>
                  </a:cubicBezTo>
                  <a:cubicBezTo>
                    <a:pt x="394" y="183"/>
                    <a:pt x="391" y="190"/>
                    <a:pt x="398" y="190"/>
                  </a:cubicBezTo>
                  <a:cubicBezTo>
                    <a:pt x="404" y="191"/>
                    <a:pt x="394" y="192"/>
                    <a:pt x="395" y="197"/>
                  </a:cubicBezTo>
                  <a:cubicBezTo>
                    <a:pt x="395" y="202"/>
                    <a:pt x="384" y="198"/>
                    <a:pt x="385" y="20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7" name="Freeform 165">
              <a:extLst>
                <a:ext uri="{FF2B5EF4-FFF2-40B4-BE49-F238E27FC236}">
                  <a16:creationId xmlns="" xmlns:a16="http://schemas.microsoft.com/office/drawing/2014/main" id="{8CE4C56C-AA87-4216-8BE5-57B961B4E4FF}"/>
                </a:ext>
              </a:extLst>
            </p:cNvPr>
            <p:cNvSpPr>
              <a:spLocks/>
            </p:cNvSpPr>
            <p:nvPr/>
          </p:nvSpPr>
          <p:spPr bwMode="auto">
            <a:xfrm>
              <a:off x="4522787" y="3098801"/>
              <a:ext cx="436563" cy="460375"/>
            </a:xfrm>
            <a:custGeom>
              <a:avLst/>
              <a:gdLst>
                <a:gd name="T0" fmla="*/ 184 w 206"/>
                <a:gd name="T1" fmla="*/ 101 h 217"/>
                <a:gd name="T2" fmla="*/ 184 w 206"/>
                <a:gd name="T3" fmla="*/ 94 h 217"/>
                <a:gd name="T4" fmla="*/ 181 w 206"/>
                <a:gd name="T5" fmla="*/ 90 h 217"/>
                <a:gd name="T6" fmla="*/ 186 w 206"/>
                <a:gd name="T7" fmla="*/ 80 h 217"/>
                <a:gd name="T8" fmla="*/ 189 w 206"/>
                <a:gd name="T9" fmla="*/ 71 h 217"/>
                <a:gd name="T10" fmla="*/ 194 w 206"/>
                <a:gd name="T11" fmla="*/ 53 h 217"/>
                <a:gd name="T12" fmla="*/ 203 w 206"/>
                <a:gd name="T13" fmla="*/ 43 h 217"/>
                <a:gd name="T14" fmla="*/ 203 w 206"/>
                <a:gd name="T15" fmla="*/ 32 h 217"/>
                <a:gd name="T16" fmla="*/ 204 w 206"/>
                <a:gd name="T17" fmla="*/ 22 h 217"/>
                <a:gd name="T18" fmla="*/ 185 w 206"/>
                <a:gd name="T19" fmla="*/ 13 h 217"/>
                <a:gd name="T20" fmla="*/ 172 w 206"/>
                <a:gd name="T21" fmla="*/ 12 h 217"/>
                <a:gd name="T22" fmla="*/ 164 w 206"/>
                <a:gd name="T23" fmla="*/ 4 h 217"/>
                <a:gd name="T24" fmla="*/ 156 w 206"/>
                <a:gd name="T25" fmla="*/ 5 h 217"/>
                <a:gd name="T26" fmla="*/ 134 w 206"/>
                <a:gd name="T27" fmla="*/ 5 h 217"/>
                <a:gd name="T28" fmla="*/ 114 w 206"/>
                <a:gd name="T29" fmla="*/ 9 h 217"/>
                <a:gd name="T30" fmla="*/ 89 w 206"/>
                <a:gd name="T31" fmla="*/ 12 h 217"/>
                <a:gd name="T32" fmla="*/ 68 w 206"/>
                <a:gd name="T33" fmla="*/ 15 h 217"/>
                <a:gd name="T34" fmla="*/ 66 w 206"/>
                <a:gd name="T35" fmla="*/ 34 h 217"/>
                <a:gd name="T36" fmla="*/ 53 w 206"/>
                <a:gd name="T37" fmla="*/ 70 h 217"/>
                <a:gd name="T38" fmla="*/ 43 w 206"/>
                <a:gd name="T39" fmla="*/ 101 h 217"/>
                <a:gd name="T40" fmla="*/ 32 w 206"/>
                <a:gd name="T41" fmla="*/ 116 h 217"/>
                <a:gd name="T42" fmla="*/ 18 w 206"/>
                <a:gd name="T43" fmla="*/ 116 h 217"/>
                <a:gd name="T44" fmla="*/ 0 w 206"/>
                <a:gd name="T45" fmla="*/ 121 h 217"/>
                <a:gd name="T46" fmla="*/ 4 w 206"/>
                <a:gd name="T47" fmla="*/ 134 h 217"/>
                <a:gd name="T48" fmla="*/ 47 w 206"/>
                <a:gd name="T49" fmla="*/ 131 h 217"/>
                <a:gd name="T50" fmla="*/ 53 w 206"/>
                <a:gd name="T51" fmla="*/ 149 h 217"/>
                <a:gd name="T52" fmla="*/ 76 w 206"/>
                <a:gd name="T53" fmla="*/ 154 h 217"/>
                <a:gd name="T54" fmla="*/ 89 w 206"/>
                <a:gd name="T55" fmla="*/ 144 h 217"/>
                <a:gd name="T56" fmla="*/ 102 w 206"/>
                <a:gd name="T57" fmla="*/ 148 h 217"/>
                <a:gd name="T58" fmla="*/ 103 w 206"/>
                <a:gd name="T59" fmla="*/ 173 h 217"/>
                <a:gd name="T60" fmla="*/ 108 w 206"/>
                <a:gd name="T61" fmla="*/ 191 h 217"/>
                <a:gd name="T62" fmla="*/ 124 w 206"/>
                <a:gd name="T63" fmla="*/ 187 h 217"/>
                <a:gd name="T64" fmla="*/ 130 w 206"/>
                <a:gd name="T65" fmla="*/ 190 h 217"/>
                <a:gd name="T66" fmla="*/ 140 w 206"/>
                <a:gd name="T67" fmla="*/ 192 h 217"/>
                <a:gd name="T68" fmla="*/ 153 w 206"/>
                <a:gd name="T69" fmla="*/ 200 h 217"/>
                <a:gd name="T70" fmla="*/ 162 w 206"/>
                <a:gd name="T71" fmla="*/ 197 h 217"/>
                <a:gd name="T72" fmla="*/ 177 w 206"/>
                <a:gd name="T73" fmla="*/ 205 h 217"/>
                <a:gd name="T74" fmla="*/ 189 w 206"/>
                <a:gd name="T75" fmla="*/ 215 h 217"/>
                <a:gd name="T76" fmla="*/ 190 w 206"/>
                <a:gd name="T77" fmla="*/ 202 h 217"/>
                <a:gd name="T78" fmla="*/ 175 w 206"/>
                <a:gd name="T79" fmla="*/ 195 h 217"/>
                <a:gd name="T80" fmla="*/ 178 w 206"/>
                <a:gd name="T81" fmla="*/ 172 h 217"/>
                <a:gd name="T82" fmla="*/ 182 w 206"/>
                <a:gd name="T83" fmla="*/ 159 h 217"/>
                <a:gd name="T84" fmla="*/ 196 w 206"/>
                <a:gd name="T85" fmla="*/ 156 h 217"/>
                <a:gd name="T86" fmla="*/ 189 w 206"/>
                <a:gd name="T87" fmla="*/ 14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217">
                  <a:moveTo>
                    <a:pt x="189" y="143"/>
                  </a:moveTo>
                  <a:cubicBezTo>
                    <a:pt x="183" y="140"/>
                    <a:pt x="181" y="102"/>
                    <a:pt x="184" y="101"/>
                  </a:cubicBezTo>
                  <a:cubicBezTo>
                    <a:pt x="184" y="101"/>
                    <a:pt x="185" y="102"/>
                    <a:pt x="185" y="102"/>
                  </a:cubicBezTo>
                  <a:cubicBezTo>
                    <a:pt x="184" y="94"/>
                    <a:pt x="184" y="94"/>
                    <a:pt x="184" y="94"/>
                  </a:cubicBezTo>
                  <a:cubicBezTo>
                    <a:pt x="184" y="94"/>
                    <a:pt x="184" y="94"/>
                    <a:pt x="184" y="94"/>
                  </a:cubicBezTo>
                  <a:cubicBezTo>
                    <a:pt x="183" y="93"/>
                    <a:pt x="181" y="92"/>
                    <a:pt x="181" y="90"/>
                  </a:cubicBezTo>
                  <a:cubicBezTo>
                    <a:pt x="181" y="87"/>
                    <a:pt x="184" y="87"/>
                    <a:pt x="184" y="87"/>
                  </a:cubicBezTo>
                  <a:cubicBezTo>
                    <a:pt x="184" y="87"/>
                    <a:pt x="183" y="81"/>
                    <a:pt x="186" y="80"/>
                  </a:cubicBezTo>
                  <a:cubicBezTo>
                    <a:pt x="187" y="80"/>
                    <a:pt x="187" y="79"/>
                    <a:pt x="187" y="79"/>
                  </a:cubicBezTo>
                  <a:cubicBezTo>
                    <a:pt x="189" y="77"/>
                    <a:pt x="189" y="73"/>
                    <a:pt x="189" y="71"/>
                  </a:cubicBezTo>
                  <a:cubicBezTo>
                    <a:pt x="189" y="67"/>
                    <a:pt x="190" y="64"/>
                    <a:pt x="191" y="61"/>
                  </a:cubicBezTo>
                  <a:cubicBezTo>
                    <a:pt x="193" y="58"/>
                    <a:pt x="192" y="54"/>
                    <a:pt x="194" y="53"/>
                  </a:cubicBezTo>
                  <a:cubicBezTo>
                    <a:pt x="196" y="51"/>
                    <a:pt x="196" y="47"/>
                    <a:pt x="198" y="47"/>
                  </a:cubicBezTo>
                  <a:cubicBezTo>
                    <a:pt x="201" y="46"/>
                    <a:pt x="203" y="45"/>
                    <a:pt x="203" y="43"/>
                  </a:cubicBezTo>
                  <a:cubicBezTo>
                    <a:pt x="203" y="42"/>
                    <a:pt x="206" y="40"/>
                    <a:pt x="206" y="38"/>
                  </a:cubicBezTo>
                  <a:cubicBezTo>
                    <a:pt x="206" y="35"/>
                    <a:pt x="203" y="35"/>
                    <a:pt x="203" y="32"/>
                  </a:cubicBezTo>
                  <a:cubicBezTo>
                    <a:pt x="203" y="29"/>
                    <a:pt x="204" y="22"/>
                    <a:pt x="204" y="22"/>
                  </a:cubicBezTo>
                  <a:cubicBezTo>
                    <a:pt x="204" y="22"/>
                    <a:pt x="204" y="22"/>
                    <a:pt x="204" y="22"/>
                  </a:cubicBezTo>
                  <a:cubicBezTo>
                    <a:pt x="198" y="17"/>
                    <a:pt x="192" y="12"/>
                    <a:pt x="191" y="11"/>
                  </a:cubicBezTo>
                  <a:cubicBezTo>
                    <a:pt x="189" y="10"/>
                    <a:pt x="185" y="13"/>
                    <a:pt x="185" y="13"/>
                  </a:cubicBezTo>
                  <a:cubicBezTo>
                    <a:pt x="185" y="13"/>
                    <a:pt x="182" y="9"/>
                    <a:pt x="179" y="12"/>
                  </a:cubicBezTo>
                  <a:cubicBezTo>
                    <a:pt x="176" y="15"/>
                    <a:pt x="172" y="12"/>
                    <a:pt x="172" y="12"/>
                  </a:cubicBezTo>
                  <a:cubicBezTo>
                    <a:pt x="172" y="12"/>
                    <a:pt x="168" y="10"/>
                    <a:pt x="167" y="7"/>
                  </a:cubicBezTo>
                  <a:cubicBezTo>
                    <a:pt x="166" y="5"/>
                    <a:pt x="165" y="4"/>
                    <a:pt x="164" y="4"/>
                  </a:cubicBezTo>
                  <a:cubicBezTo>
                    <a:pt x="164" y="4"/>
                    <a:pt x="164" y="4"/>
                    <a:pt x="164" y="4"/>
                  </a:cubicBezTo>
                  <a:cubicBezTo>
                    <a:pt x="156" y="5"/>
                    <a:pt x="156" y="5"/>
                    <a:pt x="156" y="5"/>
                  </a:cubicBezTo>
                  <a:cubicBezTo>
                    <a:pt x="156" y="5"/>
                    <a:pt x="146" y="0"/>
                    <a:pt x="143" y="4"/>
                  </a:cubicBezTo>
                  <a:cubicBezTo>
                    <a:pt x="141" y="8"/>
                    <a:pt x="139" y="5"/>
                    <a:pt x="134" y="5"/>
                  </a:cubicBezTo>
                  <a:cubicBezTo>
                    <a:pt x="130" y="5"/>
                    <a:pt x="125" y="7"/>
                    <a:pt x="123" y="9"/>
                  </a:cubicBezTo>
                  <a:cubicBezTo>
                    <a:pt x="120" y="10"/>
                    <a:pt x="116" y="7"/>
                    <a:pt x="114" y="9"/>
                  </a:cubicBezTo>
                  <a:cubicBezTo>
                    <a:pt x="111" y="10"/>
                    <a:pt x="110" y="17"/>
                    <a:pt x="110" y="17"/>
                  </a:cubicBezTo>
                  <a:cubicBezTo>
                    <a:pt x="89" y="12"/>
                    <a:pt x="89" y="12"/>
                    <a:pt x="89" y="12"/>
                  </a:cubicBezTo>
                  <a:cubicBezTo>
                    <a:pt x="89" y="12"/>
                    <a:pt x="84" y="6"/>
                    <a:pt x="79" y="6"/>
                  </a:cubicBezTo>
                  <a:cubicBezTo>
                    <a:pt x="75" y="6"/>
                    <a:pt x="68" y="15"/>
                    <a:pt x="68" y="15"/>
                  </a:cubicBezTo>
                  <a:cubicBezTo>
                    <a:pt x="68" y="23"/>
                    <a:pt x="68" y="23"/>
                    <a:pt x="68" y="23"/>
                  </a:cubicBezTo>
                  <a:cubicBezTo>
                    <a:pt x="69" y="27"/>
                    <a:pt x="67" y="32"/>
                    <a:pt x="66" y="34"/>
                  </a:cubicBezTo>
                  <a:cubicBezTo>
                    <a:pt x="64" y="38"/>
                    <a:pt x="62" y="39"/>
                    <a:pt x="62" y="46"/>
                  </a:cubicBezTo>
                  <a:cubicBezTo>
                    <a:pt x="62" y="53"/>
                    <a:pt x="53" y="64"/>
                    <a:pt x="53" y="70"/>
                  </a:cubicBezTo>
                  <a:cubicBezTo>
                    <a:pt x="53" y="76"/>
                    <a:pt x="44" y="79"/>
                    <a:pt x="44" y="82"/>
                  </a:cubicBezTo>
                  <a:cubicBezTo>
                    <a:pt x="44" y="86"/>
                    <a:pt x="43" y="94"/>
                    <a:pt x="43" y="101"/>
                  </a:cubicBezTo>
                  <a:cubicBezTo>
                    <a:pt x="43" y="109"/>
                    <a:pt x="39" y="103"/>
                    <a:pt x="39" y="110"/>
                  </a:cubicBezTo>
                  <a:cubicBezTo>
                    <a:pt x="39" y="117"/>
                    <a:pt x="35" y="112"/>
                    <a:pt x="32" y="116"/>
                  </a:cubicBezTo>
                  <a:cubicBezTo>
                    <a:pt x="28" y="119"/>
                    <a:pt x="27" y="120"/>
                    <a:pt x="27" y="117"/>
                  </a:cubicBezTo>
                  <a:cubicBezTo>
                    <a:pt x="27" y="113"/>
                    <a:pt x="22" y="112"/>
                    <a:pt x="18" y="116"/>
                  </a:cubicBezTo>
                  <a:cubicBezTo>
                    <a:pt x="14" y="119"/>
                    <a:pt x="12" y="116"/>
                    <a:pt x="10" y="115"/>
                  </a:cubicBezTo>
                  <a:cubicBezTo>
                    <a:pt x="9" y="115"/>
                    <a:pt x="4" y="118"/>
                    <a:pt x="0" y="121"/>
                  </a:cubicBezTo>
                  <a:cubicBezTo>
                    <a:pt x="2" y="125"/>
                    <a:pt x="3" y="129"/>
                    <a:pt x="4" y="133"/>
                  </a:cubicBezTo>
                  <a:cubicBezTo>
                    <a:pt x="4" y="134"/>
                    <a:pt x="4" y="134"/>
                    <a:pt x="4" y="134"/>
                  </a:cubicBezTo>
                  <a:cubicBezTo>
                    <a:pt x="6" y="133"/>
                    <a:pt x="9" y="131"/>
                    <a:pt x="10" y="131"/>
                  </a:cubicBezTo>
                  <a:cubicBezTo>
                    <a:pt x="14" y="130"/>
                    <a:pt x="47" y="131"/>
                    <a:pt x="47" y="131"/>
                  </a:cubicBezTo>
                  <a:cubicBezTo>
                    <a:pt x="47" y="131"/>
                    <a:pt x="50" y="136"/>
                    <a:pt x="49" y="140"/>
                  </a:cubicBezTo>
                  <a:cubicBezTo>
                    <a:pt x="48" y="145"/>
                    <a:pt x="51" y="143"/>
                    <a:pt x="53" y="149"/>
                  </a:cubicBezTo>
                  <a:cubicBezTo>
                    <a:pt x="56" y="155"/>
                    <a:pt x="58" y="157"/>
                    <a:pt x="63" y="156"/>
                  </a:cubicBezTo>
                  <a:cubicBezTo>
                    <a:pt x="68" y="154"/>
                    <a:pt x="74" y="153"/>
                    <a:pt x="76" y="154"/>
                  </a:cubicBezTo>
                  <a:cubicBezTo>
                    <a:pt x="78" y="154"/>
                    <a:pt x="77" y="145"/>
                    <a:pt x="80" y="144"/>
                  </a:cubicBezTo>
                  <a:cubicBezTo>
                    <a:pt x="83" y="142"/>
                    <a:pt x="89" y="144"/>
                    <a:pt x="89" y="144"/>
                  </a:cubicBezTo>
                  <a:cubicBezTo>
                    <a:pt x="89" y="144"/>
                    <a:pt x="90" y="146"/>
                    <a:pt x="95" y="146"/>
                  </a:cubicBezTo>
                  <a:cubicBezTo>
                    <a:pt x="100" y="146"/>
                    <a:pt x="102" y="144"/>
                    <a:pt x="102" y="148"/>
                  </a:cubicBezTo>
                  <a:cubicBezTo>
                    <a:pt x="102" y="151"/>
                    <a:pt x="103" y="155"/>
                    <a:pt x="104" y="157"/>
                  </a:cubicBezTo>
                  <a:cubicBezTo>
                    <a:pt x="106" y="158"/>
                    <a:pt x="100" y="171"/>
                    <a:pt x="103" y="173"/>
                  </a:cubicBezTo>
                  <a:cubicBezTo>
                    <a:pt x="105" y="175"/>
                    <a:pt x="109" y="179"/>
                    <a:pt x="108" y="182"/>
                  </a:cubicBezTo>
                  <a:cubicBezTo>
                    <a:pt x="108" y="184"/>
                    <a:pt x="106" y="190"/>
                    <a:pt x="108" y="191"/>
                  </a:cubicBezTo>
                  <a:cubicBezTo>
                    <a:pt x="110" y="191"/>
                    <a:pt x="111" y="188"/>
                    <a:pt x="114" y="188"/>
                  </a:cubicBezTo>
                  <a:cubicBezTo>
                    <a:pt x="118" y="188"/>
                    <a:pt x="121" y="188"/>
                    <a:pt x="124" y="187"/>
                  </a:cubicBezTo>
                  <a:cubicBezTo>
                    <a:pt x="126" y="186"/>
                    <a:pt x="127" y="187"/>
                    <a:pt x="127" y="187"/>
                  </a:cubicBezTo>
                  <a:cubicBezTo>
                    <a:pt x="129" y="188"/>
                    <a:pt x="130" y="190"/>
                    <a:pt x="130" y="190"/>
                  </a:cubicBezTo>
                  <a:cubicBezTo>
                    <a:pt x="130" y="190"/>
                    <a:pt x="131" y="193"/>
                    <a:pt x="133" y="192"/>
                  </a:cubicBezTo>
                  <a:cubicBezTo>
                    <a:pt x="135" y="191"/>
                    <a:pt x="141" y="190"/>
                    <a:pt x="140" y="192"/>
                  </a:cubicBezTo>
                  <a:cubicBezTo>
                    <a:pt x="140" y="194"/>
                    <a:pt x="142" y="198"/>
                    <a:pt x="144" y="197"/>
                  </a:cubicBezTo>
                  <a:cubicBezTo>
                    <a:pt x="146" y="196"/>
                    <a:pt x="151" y="200"/>
                    <a:pt x="153" y="200"/>
                  </a:cubicBezTo>
                  <a:cubicBezTo>
                    <a:pt x="156" y="200"/>
                    <a:pt x="158" y="200"/>
                    <a:pt x="158" y="199"/>
                  </a:cubicBezTo>
                  <a:cubicBezTo>
                    <a:pt x="158" y="197"/>
                    <a:pt x="161" y="195"/>
                    <a:pt x="162" y="197"/>
                  </a:cubicBezTo>
                  <a:cubicBezTo>
                    <a:pt x="163" y="199"/>
                    <a:pt x="166" y="203"/>
                    <a:pt x="168" y="203"/>
                  </a:cubicBezTo>
                  <a:cubicBezTo>
                    <a:pt x="171" y="203"/>
                    <a:pt x="177" y="203"/>
                    <a:pt x="177" y="205"/>
                  </a:cubicBezTo>
                  <a:cubicBezTo>
                    <a:pt x="177" y="207"/>
                    <a:pt x="179" y="213"/>
                    <a:pt x="181" y="215"/>
                  </a:cubicBezTo>
                  <a:cubicBezTo>
                    <a:pt x="184" y="217"/>
                    <a:pt x="189" y="215"/>
                    <a:pt x="189" y="215"/>
                  </a:cubicBezTo>
                  <a:cubicBezTo>
                    <a:pt x="189" y="215"/>
                    <a:pt x="191" y="213"/>
                    <a:pt x="191" y="210"/>
                  </a:cubicBezTo>
                  <a:cubicBezTo>
                    <a:pt x="191" y="206"/>
                    <a:pt x="191" y="202"/>
                    <a:pt x="190" y="202"/>
                  </a:cubicBezTo>
                  <a:cubicBezTo>
                    <a:pt x="188" y="202"/>
                    <a:pt x="186" y="205"/>
                    <a:pt x="182" y="204"/>
                  </a:cubicBezTo>
                  <a:cubicBezTo>
                    <a:pt x="179" y="203"/>
                    <a:pt x="176" y="196"/>
                    <a:pt x="175" y="195"/>
                  </a:cubicBezTo>
                  <a:cubicBezTo>
                    <a:pt x="173" y="194"/>
                    <a:pt x="177" y="188"/>
                    <a:pt x="177" y="185"/>
                  </a:cubicBezTo>
                  <a:cubicBezTo>
                    <a:pt x="177" y="182"/>
                    <a:pt x="180" y="173"/>
                    <a:pt x="178" y="172"/>
                  </a:cubicBezTo>
                  <a:cubicBezTo>
                    <a:pt x="176" y="171"/>
                    <a:pt x="177" y="168"/>
                    <a:pt x="179" y="166"/>
                  </a:cubicBezTo>
                  <a:cubicBezTo>
                    <a:pt x="182" y="164"/>
                    <a:pt x="178" y="159"/>
                    <a:pt x="182" y="159"/>
                  </a:cubicBezTo>
                  <a:cubicBezTo>
                    <a:pt x="186" y="159"/>
                    <a:pt x="194" y="159"/>
                    <a:pt x="196" y="157"/>
                  </a:cubicBezTo>
                  <a:cubicBezTo>
                    <a:pt x="196" y="157"/>
                    <a:pt x="196" y="157"/>
                    <a:pt x="196" y="156"/>
                  </a:cubicBezTo>
                  <a:cubicBezTo>
                    <a:pt x="197" y="156"/>
                    <a:pt x="197" y="155"/>
                    <a:pt x="197" y="155"/>
                  </a:cubicBezTo>
                  <a:cubicBezTo>
                    <a:pt x="195" y="150"/>
                    <a:pt x="192" y="145"/>
                    <a:pt x="189" y="14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8" name="Freeform 166">
              <a:extLst>
                <a:ext uri="{FF2B5EF4-FFF2-40B4-BE49-F238E27FC236}">
                  <a16:creationId xmlns="" xmlns:a16="http://schemas.microsoft.com/office/drawing/2014/main" id="{895B6C1E-6F8F-44FE-8B9D-34F017D8D1A2}"/>
                </a:ext>
              </a:extLst>
            </p:cNvPr>
            <p:cNvSpPr>
              <a:spLocks/>
            </p:cNvSpPr>
            <p:nvPr/>
          </p:nvSpPr>
          <p:spPr bwMode="auto">
            <a:xfrm>
              <a:off x="4913312" y="3289301"/>
              <a:ext cx="38100" cy="50800"/>
            </a:xfrm>
            <a:custGeom>
              <a:avLst/>
              <a:gdLst>
                <a:gd name="T0" fmla="*/ 1 w 18"/>
                <a:gd name="T1" fmla="*/ 12 h 24"/>
                <a:gd name="T2" fmla="*/ 4 w 18"/>
                <a:gd name="T3" fmla="*/ 24 h 24"/>
                <a:gd name="T4" fmla="*/ 9 w 18"/>
                <a:gd name="T5" fmla="*/ 21 h 24"/>
                <a:gd name="T6" fmla="*/ 18 w 18"/>
                <a:gd name="T7" fmla="*/ 8 h 24"/>
                <a:gd name="T8" fmla="*/ 15 w 18"/>
                <a:gd name="T9" fmla="*/ 6 h 24"/>
                <a:gd name="T10" fmla="*/ 14 w 18"/>
                <a:gd name="T11" fmla="*/ 0 h 24"/>
                <a:gd name="T12" fmla="*/ 9 w 18"/>
                <a:gd name="T13" fmla="*/ 1 h 24"/>
                <a:gd name="T14" fmla="*/ 3 w 18"/>
                <a:gd name="T15" fmla="*/ 4 h 24"/>
                <a:gd name="T16" fmla="*/ 0 w 18"/>
                <a:gd name="T17" fmla="*/ 4 h 24"/>
                <a:gd name="T18" fmla="*/ 0 w 18"/>
                <a:gd name="T19" fmla="*/ 4 h 24"/>
                <a:gd name="T20" fmla="*/ 1 w 18"/>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1" y="12"/>
                  </a:moveTo>
                  <a:cubicBezTo>
                    <a:pt x="2" y="14"/>
                    <a:pt x="3" y="19"/>
                    <a:pt x="4" y="24"/>
                  </a:cubicBezTo>
                  <a:cubicBezTo>
                    <a:pt x="6" y="23"/>
                    <a:pt x="8" y="22"/>
                    <a:pt x="9" y="21"/>
                  </a:cubicBezTo>
                  <a:cubicBezTo>
                    <a:pt x="11" y="20"/>
                    <a:pt x="18" y="8"/>
                    <a:pt x="18" y="8"/>
                  </a:cubicBezTo>
                  <a:cubicBezTo>
                    <a:pt x="15" y="6"/>
                    <a:pt x="15" y="6"/>
                    <a:pt x="15" y="6"/>
                  </a:cubicBezTo>
                  <a:cubicBezTo>
                    <a:pt x="15" y="6"/>
                    <a:pt x="15" y="4"/>
                    <a:pt x="14" y="0"/>
                  </a:cubicBezTo>
                  <a:cubicBezTo>
                    <a:pt x="12" y="1"/>
                    <a:pt x="9" y="1"/>
                    <a:pt x="9" y="1"/>
                  </a:cubicBezTo>
                  <a:cubicBezTo>
                    <a:pt x="9" y="1"/>
                    <a:pt x="10" y="5"/>
                    <a:pt x="3" y="4"/>
                  </a:cubicBezTo>
                  <a:cubicBezTo>
                    <a:pt x="2" y="4"/>
                    <a:pt x="1" y="4"/>
                    <a:pt x="0" y="4"/>
                  </a:cubicBezTo>
                  <a:cubicBezTo>
                    <a:pt x="0" y="4"/>
                    <a:pt x="0" y="4"/>
                    <a:pt x="0" y="4"/>
                  </a:cubicBezTo>
                  <a:lnTo>
                    <a:pt x="1" y="12"/>
                  </a:ln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69" name="Freeform 167">
              <a:extLst>
                <a:ext uri="{FF2B5EF4-FFF2-40B4-BE49-F238E27FC236}">
                  <a16:creationId xmlns="" xmlns:a16="http://schemas.microsoft.com/office/drawing/2014/main" id="{30E8DEBD-E798-41BA-A51D-2E70B6C67FDD}"/>
                </a:ext>
              </a:extLst>
            </p:cNvPr>
            <p:cNvSpPr>
              <a:spLocks/>
            </p:cNvSpPr>
            <p:nvPr/>
          </p:nvSpPr>
          <p:spPr bwMode="auto">
            <a:xfrm>
              <a:off x="4937125" y="3489326"/>
              <a:ext cx="254000" cy="407988"/>
            </a:xfrm>
            <a:custGeom>
              <a:avLst/>
              <a:gdLst>
                <a:gd name="T0" fmla="*/ 119 w 120"/>
                <a:gd name="T1" fmla="*/ 49 h 193"/>
                <a:gd name="T2" fmla="*/ 116 w 120"/>
                <a:gd name="T3" fmla="*/ 27 h 193"/>
                <a:gd name="T4" fmla="*/ 115 w 120"/>
                <a:gd name="T5" fmla="*/ 0 h 193"/>
                <a:gd name="T6" fmla="*/ 115 w 120"/>
                <a:gd name="T7" fmla="*/ 0 h 193"/>
                <a:gd name="T8" fmla="*/ 103 w 120"/>
                <a:gd name="T9" fmla="*/ 6 h 193"/>
                <a:gd name="T10" fmla="*/ 95 w 120"/>
                <a:gd name="T11" fmla="*/ 8 h 193"/>
                <a:gd name="T12" fmla="*/ 89 w 120"/>
                <a:gd name="T13" fmla="*/ 8 h 193"/>
                <a:gd name="T14" fmla="*/ 85 w 120"/>
                <a:gd name="T15" fmla="*/ 12 h 193"/>
                <a:gd name="T16" fmla="*/ 78 w 120"/>
                <a:gd name="T17" fmla="*/ 13 h 193"/>
                <a:gd name="T18" fmla="*/ 69 w 120"/>
                <a:gd name="T19" fmla="*/ 14 h 193"/>
                <a:gd name="T20" fmla="*/ 65 w 120"/>
                <a:gd name="T21" fmla="*/ 11 h 193"/>
                <a:gd name="T22" fmla="*/ 58 w 120"/>
                <a:gd name="T23" fmla="*/ 12 h 193"/>
                <a:gd name="T24" fmla="*/ 52 w 120"/>
                <a:gd name="T25" fmla="*/ 11 h 193"/>
                <a:gd name="T26" fmla="*/ 51 w 120"/>
                <a:gd name="T27" fmla="*/ 15 h 193"/>
                <a:gd name="T28" fmla="*/ 56 w 120"/>
                <a:gd name="T29" fmla="*/ 39 h 193"/>
                <a:gd name="T30" fmla="*/ 63 w 120"/>
                <a:gd name="T31" fmla="*/ 46 h 193"/>
                <a:gd name="T32" fmla="*/ 63 w 120"/>
                <a:gd name="T33" fmla="*/ 57 h 193"/>
                <a:gd name="T34" fmla="*/ 57 w 120"/>
                <a:gd name="T35" fmla="*/ 64 h 193"/>
                <a:gd name="T36" fmla="*/ 56 w 120"/>
                <a:gd name="T37" fmla="*/ 75 h 193"/>
                <a:gd name="T38" fmla="*/ 46 w 120"/>
                <a:gd name="T39" fmla="*/ 61 h 193"/>
                <a:gd name="T40" fmla="*/ 48 w 120"/>
                <a:gd name="T41" fmla="*/ 46 h 193"/>
                <a:gd name="T42" fmla="*/ 39 w 120"/>
                <a:gd name="T43" fmla="*/ 45 h 193"/>
                <a:gd name="T44" fmla="*/ 31 w 120"/>
                <a:gd name="T45" fmla="*/ 40 h 193"/>
                <a:gd name="T46" fmla="*/ 0 w 120"/>
                <a:gd name="T47" fmla="*/ 51 h 193"/>
                <a:gd name="T48" fmla="*/ 2 w 120"/>
                <a:gd name="T49" fmla="*/ 59 h 193"/>
                <a:gd name="T50" fmla="*/ 2 w 120"/>
                <a:gd name="T51" fmla="*/ 59 h 193"/>
                <a:gd name="T52" fmla="*/ 3 w 120"/>
                <a:gd name="T53" fmla="*/ 63 h 193"/>
                <a:gd name="T54" fmla="*/ 18 w 120"/>
                <a:gd name="T55" fmla="*/ 66 h 193"/>
                <a:gd name="T56" fmla="*/ 31 w 120"/>
                <a:gd name="T57" fmla="*/ 71 h 193"/>
                <a:gd name="T58" fmla="*/ 31 w 120"/>
                <a:gd name="T59" fmla="*/ 88 h 193"/>
                <a:gd name="T60" fmla="*/ 28 w 120"/>
                <a:gd name="T61" fmla="*/ 98 h 193"/>
                <a:gd name="T62" fmla="*/ 32 w 120"/>
                <a:gd name="T63" fmla="*/ 107 h 193"/>
                <a:gd name="T64" fmla="*/ 26 w 120"/>
                <a:gd name="T65" fmla="*/ 115 h 193"/>
                <a:gd name="T66" fmla="*/ 23 w 120"/>
                <a:gd name="T67" fmla="*/ 126 h 193"/>
                <a:gd name="T68" fmla="*/ 11 w 120"/>
                <a:gd name="T69" fmla="*/ 138 h 193"/>
                <a:gd name="T70" fmla="*/ 12 w 120"/>
                <a:gd name="T71" fmla="*/ 138 h 193"/>
                <a:gd name="T72" fmla="*/ 19 w 120"/>
                <a:gd name="T73" fmla="*/ 159 h 193"/>
                <a:gd name="T74" fmla="*/ 20 w 120"/>
                <a:gd name="T75" fmla="*/ 180 h 193"/>
                <a:gd name="T76" fmla="*/ 21 w 120"/>
                <a:gd name="T77" fmla="*/ 193 h 193"/>
                <a:gd name="T78" fmla="*/ 30 w 120"/>
                <a:gd name="T79" fmla="*/ 192 h 193"/>
                <a:gd name="T80" fmla="*/ 30 w 120"/>
                <a:gd name="T81" fmla="*/ 186 h 193"/>
                <a:gd name="T82" fmla="*/ 26 w 120"/>
                <a:gd name="T83" fmla="*/ 182 h 193"/>
                <a:gd name="T84" fmla="*/ 43 w 120"/>
                <a:gd name="T85" fmla="*/ 169 h 193"/>
                <a:gd name="T86" fmla="*/ 57 w 120"/>
                <a:gd name="T87" fmla="*/ 160 h 193"/>
                <a:gd name="T88" fmla="*/ 59 w 120"/>
                <a:gd name="T89" fmla="*/ 144 h 193"/>
                <a:gd name="T90" fmla="*/ 57 w 120"/>
                <a:gd name="T91" fmla="*/ 130 h 193"/>
                <a:gd name="T92" fmla="*/ 51 w 120"/>
                <a:gd name="T93" fmla="*/ 115 h 193"/>
                <a:gd name="T94" fmla="*/ 53 w 120"/>
                <a:gd name="T95" fmla="*/ 107 h 193"/>
                <a:gd name="T96" fmla="*/ 58 w 120"/>
                <a:gd name="T97" fmla="*/ 101 h 193"/>
                <a:gd name="T98" fmla="*/ 68 w 120"/>
                <a:gd name="T99" fmla="*/ 95 h 193"/>
                <a:gd name="T100" fmla="*/ 79 w 120"/>
                <a:gd name="T101" fmla="*/ 82 h 193"/>
                <a:gd name="T102" fmla="*/ 101 w 120"/>
                <a:gd name="T103" fmla="*/ 72 h 193"/>
                <a:gd name="T104" fmla="*/ 119 w 120"/>
                <a:gd name="T105" fmla="*/ 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193">
                  <a:moveTo>
                    <a:pt x="119" y="49"/>
                  </a:moveTo>
                  <a:cubicBezTo>
                    <a:pt x="118" y="46"/>
                    <a:pt x="116" y="32"/>
                    <a:pt x="116" y="27"/>
                  </a:cubicBezTo>
                  <a:cubicBezTo>
                    <a:pt x="117" y="21"/>
                    <a:pt x="115" y="7"/>
                    <a:pt x="115" y="0"/>
                  </a:cubicBezTo>
                  <a:cubicBezTo>
                    <a:pt x="115" y="0"/>
                    <a:pt x="115" y="0"/>
                    <a:pt x="115" y="0"/>
                  </a:cubicBezTo>
                  <a:cubicBezTo>
                    <a:pt x="110" y="2"/>
                    <a:pt x="104" y="5"/>
                    <a:pt x="103" y="6"/>
                  </a:cubicBezTo>
                  <a:cubicBezTo>
                    <a:pt x="102" y="8"/>
                    <a:pt x="98" y="6"/>
                    <a:pt x="95" y="8"/>
                  </a:cubicBezTo>
                  <a:cubicBezTo>
                    <a:pt x="93" y="10"/>
                    <a:pt x="91" y="8"/>
                    <a:pt x="89" y="8"/>
                  </a:cubicBezTo>
                  <a:cubicBezTo>
                    <a:pt x="86" y="7"/>
                    <a:pt x="85" y="10"/>
                    <a:pt x="85" y="12"/>
                  </a:cubicBezTo>
                  <a:cubicBezTo>
                    <a:pt x="85" y="14"/>
                    <a:pt x="80" y="13"/>
                    <a:pt x="78" y="13"/>
                  </a:cubicBezTo>
                  <a:cubicBezTo>
                    <a:pt x="77" y="12"/>
                    <a:pt x="71" y="14"/>
                    <a:pt x="69" y="14"/>
                  </a:cubicBezTo>
                  <a:cubicBezTo>
                    <a:pt x="66" y="14"/>
                    <a:pt x="68" y="12"/>
                    <a:pt x="65" y="11"/>
                  </a:cubicBezTo>
                  <a:cubicBezTo>
                    <a:pt x="62" y="10"/>
                    <a:pt x="60" y="12"/>
                    <a:pt x="58" y="12"/>
                  </a:cubicBezTo>
                  <a:cubicBezTo>
                    <a:pt x="57" y="12"/>
                    <a:pt x="54" y="12"/>
                    <a:pt x="52" y="11"/>
                  </a:cubicBezTo>
                  <a:cubicBezTo>
                    <a:pt x="52" y="13"/>
                    <a:pt x="52" y="14"/>
                    <a:pt x="51" y="15"/>
                  </a:cubicBezTo>
                  <a:cubicBezTo>
                    <a:pt x="49" y="21"/>
                    <a:pt x="56" y="34"/>
                    <a:pt x="56" y="39"/>
                  </a:cubicBezTo>
                  <a:cubicBezTo>
                    <a:pt x="59" y="41"/>
                    <a:pt x="62" y="44"/>
                    <a:pt x="63" y="46"/>
                  </a:cubicBezTo>
                  <a:cubicBezTo>
                    <a:pt x="66" y="49"/>
                    <a:pt x="63" y="49"/>
                    <a:pt x="63" y="57"/>
                  </a:cubicBezTo>
                  <a:cubicBezTo>
                    <a:pt x="64" y="65"/>
                    <a:pt x="60" y="62"/>
                    <a:pt x="57" y="64"/>
                  </a:cubicBezTo>
                  <a:cubicBezTo>
                    <a:pt x="54" y="67"/>
                    <a:pt x="57" y="73"/>
                    <a:pt x="56" y="75"/>
                  </a:cubicBezTo>
                  <a:cubicBezTo>
                    <a:pt x="55" y="76"/>
                    <a:pt x="46" y="63"/>
                    <a:pt x="46" y="61"/>
                  </a:cubicBezTo>
                  <a:cubicBezTo>
                    <a:pt x="45" y="59"/>
                    <a:pt x="49" y="51"/>
                    <a:pt x="48" y="46"/>
                  </a:cubicBezTo>
                  <a:cubicBezTo>
                    <a:pt x="47" y="42"/>
                    <a:pt x="41" y="45"/>
                    <a:pt x="39" y="45"/>
                  </a:cubicBezTo>
                  <a:cubicBezTo>
                    <a:pt x="37" y="45"/>
                    <a:pt x="32" y="40"/>
                    <a:pt x="31" y="40"/>
                  </a:cubicBezTo>
                  <a:cubicBezTo>
                    <a:pt x="30" y="40"/>
                    <a:pt x="0" y="51"/>
                    <a:pt x="0" y="51"/>
                  </a:cubicBezTo>
                  <a:cubicBezTo>
                    <a:pt x="2" y="59"/>
                    <a:pt x="2" y="59"/>
                    <a:pt x="2" y="59"/>
                  </a:cubicBezTo>
                  <a:cubicBezTo>
                    <a:pt x="2" y="59"/>
                    <a:pt x="2" y="59"/>
                    <a:pt x="2" y="59"/>
                  </a:cubicBezTo>
                  <a:cubicBezTo>
                    <a:pt x="3" y="63"/>
                    <a:pt x="3" y="63"/>
                    <a:pt x="3" y="63"/>
                  </a:cubicBezTo>
                  <a:cubicBezTo>
                    <a:pt x="3" y="63"/>
                    <a:pt x="13" y="63"/>
                    <a:pt x="18" y="66"/>
                  </a:cubicBezTo>
                  <a:cubicBezTo>
                    <a:pt x="22" y="69"/>
                    <a:pt x="29" y="70"/>
                    <a:pt x="31" y="71"/>
                  </a:cubicBezTo>
                  <a:cubicBezTo>
                    <a:pt x="32" y="72"/>
                    <a:pt x="31" y="83"/>
                    <a:pt x="31" y="88"/>
                  </a:cubicBezTo>
                  <a:cubicBezTo>
                    <a:pt x="32" y="94"/>
                    <a:pt x="25" y="95"/>
                    <a:pt x="28" y="98"/>
                  </a:cubicBezTo>
                  <a:cubicBezTo>
                    <a:pt x="31" y="101"/>
                    <a:pt x="30" y="106"/>
                    <a:pt x="32" y="107"/>
                  </a:cubicBezTo>
                  <a:cubicBezTo>
                    <a:pt x="34" y="107"/>
                    <a:pt x="28" y="114"/>
                    <a:pt x="26" y="115"/>
                  </a:cubicBezTo>
                  <a:cubicBezTo>
                    <a:pt x="23" y="117"/>
                    <a:pt x="26" y="122"/>
                    <a:pt x="23" y="126"/>
                  </a:cubicBezTo>
                  <a:cubicBezTo>
                    <a:pt x="21" y="129"/>
                    <a:pt x="15" y="134"/>
                    <a:pt x="11" y="138"/>
                  </a:cubicBezTo>
                  <a:cubicBezTo>
                    <a:pt x="12" y="138"/>
                    <a:pt x="12" y="138"/>
                    <a:pt x="12" y="138"/>
                  </a:cubicBezTo>
                  <a:cubicBezTo>
                    <a:pt x="13" y="140"/>
                    <a:pt x="16" y="157"/>
                    <a:pt x="19" y="159"/>
                  </a:cubicBezTo>
                  <a:cubicBezTo>
                    <a:pt x="22" y="161"/>
                    <a:pt x="20" y="178"/>
                    <a:pt x="20" y="180"/>
                  </a:cubicBezTo>
                  <a:cubicBezTo>
                    <a:pt x="20" y="181"/>
                    <a:pt x="21" y="193"/>
                    <a:pt x="21" y="193"/>
                  </a:cubicBezTo>
                  <a:cubicBezTo>
                    <a:pt x="21" y="193"/>
                    <a:pt x="26" y="192"/>
                    <a:pt x="30" y="192"/>
                  </a:cubicBezTo>
                  <a:cubicBezTo>
                    <a:pt x="30" y="190"/>
                    <a:pt x="30" y="188"/>
                    <a:pt x="30" y="186"/>
                  </a:cubicBezTo>
                  <a:cubicBezTo>
                    <a:pt x="30" y="181"/>
                    <a:pt x="27" y="185"/>
                    <a:pt x="26" y="182"/>
                  </a:cubicBezTo>
                  <a:cubicBezTo>
                    <a:pt x="24" y="179"/>
                    <a:pt x="34" y="173"/>
                    <a:pt x="43" y="169"/>
                  </a:cubicBezTo>
                  <a:cubicBezTo>
                    <a:pt x="53" y="166"/>
                    <a:pt x="56" y="164"/>
                    <a:pt x="57" y="160"/>
                  </a:cubicBezTo>
                  <a:cubicBezTo>
                    <a:pt x="58" y="157"/>
                    <a:pt x="57" y="148"/>
                    <a:pt x="59" y="144"/>
                  </a:cubicBezTo>
                  <a:cubicBezTo>
                    <a:pt x="60" y="140"/>
                    <a:pt x="58" y="138"/>
                    <a:pt x="57" y="130"/>
                  </a:cubicBezTo>
                  <a:cubicBezTo>
                    <a:pt x="55" y="121"/>
                    <a:pt x="52" y="120"/>
                    <a:pt x="51" y="115"/>
                  </a:cubicBezTo>
                  <a:cubicBezTo>
                    <a:pt x="50" y="111"/>
                    <a:pt x="50" y="107"/>
                    <a:pt x="53" y="107"/>
                  </a:cubicBezTo>
                  <a:cubicBezTo>
                    <a:pt x="56" y="107"/>
                    <a:pt x="56" y="105"/>
                    <a:pt x="58" y="101"/>
                  </a:cubicBezTo>
                  <a:cubicBezTo>
                    <a:pt x="60" y="96"/>
                    <a:pt x="63" y="98"/>
                    <a:pt x="68" y="95"/>
                  </a:cubicBezTo>
                  <a:cubicBezTo>
                    <a:pt x="72" y="92"/>
                    <a:pt x="72" y="87"/>
                    <a:pt x="79" y="82"/>
                  </a:cubicBezTo>
                  <a:cubicBezTo>
                    <a:pt x="87" y="76"/>
                    <a:pt x="94" y="77"/>
                    <a:pt x="101" y="72"/>
                  </a:cubicBezTo>
                  <a:cubicBezTo>
                    <a:pt x="108" y="68"/>
                    <a:pt x="120" y="52"/>
                    <a:pt x="119" y="4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0" name="Freeform 168">
              <a:extLst>
                <a:ext uri="{FF2B5EF4-FFF2-40B4-BE49-F238E27FC236}">
                  <a16:creationId xmlns="" xmlns:a16="http://schemas.microsoft.com/office/drawing/2014/main" id="{C6911FB5-46B7-42D3-B768-85FC01C58B49}"/>
                </a:ext>
              </a:extLst>
            </p:cNvPr>
            <p:cNvSpPr>
              <a:spLocks/>
            </p:cNvSpPr>
            <p:nvPr/>
          </p:nvSpPr>
          <p:spPr bwMode="auto">
            <a:xfrm>
              <a:off x="4921250" y="3255963"/>
              <a:ext cx="258763" cy="261938"/>
            </a:xfrm>
            <a:custGeom>
              <a:avLst/>
              <a:gdLst>
                <a:gd name="T0" fmla="*/ 114 w 122"/>
                <a:gd name="T1" fmla="*/ 99 h 124"/>
                <a:gd name="T2" fmla="*/ 110 w 122"/>
                <a:gd name="T3" fmla="*/ 88 h 124"/>
                <a:gd name="T4" fmla="*/ 109 w 122"/>
                <a:gd name="T5" fmla="*/ 78 h 124"/>
                <a:gd name="T6" fmla="*/ 111 w 122"/>
                <a:gd name="T7" fmla="*/ 70 h 124"/>
                <a:gd name="T8" fmla="*/ 105 w 122"/>
                <a:gd name="T9" fmla="*/ 60 h 124"/>
                <a:gd name="T10" fmla="*/ 110 w 122"/>
                <a:gd name="T11" fmla="*/ 43 h 124"/>
                <a:gd name="T12" fmla="*/ 91 w 122"/>
                <a:gd name="T13" fmla="*/ 30 h 124"/>
                <a:gd name="T14" fmla="*/ 92 w 122"/>
                <a:gd name="T15" fmla="*/ 23 h 124"/>
                <a:gd name="T16" fmla="*/ 49 w 122"/>
                <a:gd name="T17" fmla="*/ 0 h 124"/>
                <a:gd name="T18" fmla="*/ 44 w 122"/>
                <a:gd name="T19" fmla="*/ 11 h 124"/>
                <a:gd name="T20" fmla="*/ 44 w 122"/>
                <a:gd name="T21" fmla="*/ 18 h 124"/>
                <a:gd name="T22" fmla="*/ 26 w 122"/>
                <a:gd name="T23" fmla="*/ 17 h 124"/>
                <a:gd name="T24" fmla="*/ 26 w 122"/>
                <a:gd name="T25" fmla="*/ 0 h 124"/>
                <a:gd name="T26" fmla="*/ 17 w 122"/>
                <a:gd name="T27" fmla="*/ 0 h 124"/>
                <a:gd name="T28" fmla="*/ 11 w 122"/>
                <a:gd name="T29" fmla="*/ 2 h 124"/>
                <a:gd name="T30" fmla="*/ 13 w 122"/>
                <a:gd name="T31" fmla="*/ 7 h 124"/>
                <a:gd name="T32" fmla="*/ 15 w 122"/>
                <a:gd name="T33" fmla="*/ 14 h 124"/>
                <a:gd name="T34" fmla="*/ 10 w 122"/>
                <a:gd name="T35" fmla="*/ 16 h 124"/>
                <a:gd name="T36" fmla="*/ 11 w 122"/>
                <a:gd name="T37" fmla="*/ 22 h 124"/>
                <a:gd name="T38" fmla="*/ 14 w 122"/>
                <a:gd name="T39" fmla="*/ 24 h 124"/>
                <a:gd name="T40" fmla="*/ 5 w 122"/>
                <a:gd name="T41" fmla="*/ 37 h 124"/>
                <a:gd name="T42" fmla="*/ 0 w 122"/>
                <a:gd name="T43" fmla="*/ 40 h 124"/>
                <a:gd name="T44" fmla="*/ 7 w 122"/>
                <a:gd name="T45" fmla="*/ 62 h 124"/>
                <a:gd name="T46" fmla="*/ 13 w 122"/>
                <a:gd name="T47" fmla="*/ 76 h 124"/>
                <a:gd name="T48" fmla="*/ 15 w 122"/>
                <a:gd name="T49" fmla="*/ 85 h 124"/>
                <a:gd name="T50" fmla="*/ 9 w 122"/>
                <a:gd name="T51" fmla="*/ 81 h 124"/>
                <a:gd name="T52" fmla="*/ 8 w 122"/>
                <a:gd name="T53" fmla="*/ 82 h 124"/>
                <a:gd name="T54" fmla="*/ 8 w 122"/>
                <a:gd name="T55" fmla="*/ 83 h 124"/>
                <a:gd name="T56" fmla="*/ 16 w 122"/>
                <a:gd name="T57" fmla="*/ 88 h 124"/>
                <a:gd name="T58" fmla="*/ 26 w 122"/>
                <a:gd name="T59" fmla="*/ 92 h 124"/>
                <a:gd name="T60" fmla="*/ 41 w 122"/>
                <a:gd name="T61" fmla="*/ 98 h 124"/>
                <a:gd name="T62" fmla="*/ 42 w 122"/>
                <a:gd name="T63" fmla="*/ 99 h 124"/>
                <a:gd name="T64" fmla="*/ 49 w 122"/>
                <a:gd name="T65" fmla="*/ 99 h 124"/>
                <a:gd name="T66" fmla="*/ 51 w 122"/>
                <a:gd name="T67" fmla="*/ 98 h 124"/>
                <a:gd name="T68" fmla="*/ 59 w 122"/>
                <a:gd name="T69" fmla="*/ 121 h 124"/>
                <a:gd name="T70" fmla="*/ 65 w 122"/>
                <a:gd name="T71" fmla="*/ 122 h 124"/>
                <a:gd name="T72" fmla="*/ 72 w 122"/>
                <a:gd name="T73" fmla="*/ 121 h 124"/>
                <a:gd name="T74" fmla="*/ 76 w 122"/>
                <a:gd name="T75" fmla="*/ 124 h 124"/>
                <a:gd name="T76" fmla="*/ 85 w 122"/>
                <a:gd name="T77" fmla="*/ 123 h 124"/>
                <a:gd name="T78" fmla="*/ 92 w 122"/>
                <a:gd name="T79" fmla="*/ 122 h 124"/>
                <a:gd name="T80" fmla="*/ 96 w 122"/>
                <a:gd name="T81" fmla="*/ 118 h 124"/>
                <a:gd name="T82" fmla="*/ 102 w 122"/>
                <a:gd name="T83" fmla="*/ 118 h 124"/>
                <a:gd name="T84" fmla="*/ 110 w 122"/>
                <a:gd name="T85" fmla="*/ 116 h 124"/>
                <a:gd name="T86" fmla="*/ 122 w 122"/>
                <a:gd name="T87" fmla="*/ 110 h 124"/>
                <a:gd name="T88" fmla="*/ 114 w 122"/>
                <a:gd name="T89"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24">
                  <a:moveTo>
                    <a:pt x="114" y="99"/>
                  </a:moveTo>
                  <a:cubicBezTo>
                    <a:pt x="114" y="92"/>
                    <a:pt x="110" y="92"/>
                    <a:pt x="110" y="88"/>
                  </a:cubicBezTo>
                  <a:cubicBezTo>
                    <a:pt x="110" y="83"/>
                    <a:pt x="111" y="79"/>
                    <a:pt x="109" y="78"/>
                  </a:cubicBezTo>
                  <a:cubicBezTo>
                    <a:pt x="107" y="78"/>
                    <a:pt x="108" y="74"/>
                    <a:pt x="111" y="70"/>
                  </a:cubicBezTo>
                  <a:cubicBezTo>
                    <a:pt x="114" y="66"/>
                    <a:pt x="106" y="65"/>
                    <a:pt x="105" y="60"/>
                  </a:cubicBezTo>
                  <a:cubicBezTo>
                    <a:pt x="105" y="58"/>
                    <a:pt x="107" y="51"/>
                    <a:pt x="110" y="43"/>
                  </a:cubicBezTo>
                  <a:cubicBezTo>
                    <a:pt x="101" y="37"/>
                    <a:pt x="91" y="30"/>
                    <a:pt x="91" y="30"/>
                  </a:cubicBezTo>
                  <a:cubicBezTo>
                    <a:pt x="92" y="23"/>
                    <a:pt x="92" y="23"/>
                    <a:pt x="92" y="23"/>
                  </a:cubicBezTo>
                  <a:cubicBezTo>
                    <a:pt x="49" y="0"/>
                    <a:pt x="49" y="0"/>
                    <a:pt x="49" y="0"/>
                  </a:cubicBezTo>
                  <a:cubicBezTo>
                    <a:pt x="49" y="6"/>
                    <a:pt x="47" y="10"/>
                    <a:pt x="44" y="11"/>
                  </a:cubicBezTo>
                  <a:cubicBezTo>
                    <a:pt x="40" y="12"/>
                    <a:pt x="48" y="17"/>
                    <a:pt x="44" y="18"/>
                  </a:cubicBezTo>
                  <a:cubicBezTo>
                    <a:pt x="41" y="19"/>
                    <a:pt x="32" y="14"/>
                    <a:pt x="26" y="17"/>
                  </a:cubicBezTo>
                  <a:cubicBezTo>
                    <a:pt x="22" y="19"/>
                    <a:pt x="23" y="9"/>
                    <a:pt x="26" y="0"/>
                  </a:cubicBezTo>
                  <a:cubicBezTo>
                    <a:pt x="17" y="0"/>
                    <a:pt x="17" y="0"/>
                    <a:pt x="17" y="0"/>
                  </a:cubicBezTo>
                  <a:cubicBezTo>
                    <a:pt x="17" y="0"/>
                    <a:pt x="14" y="1"/>
                    <a:pt x="11" y="2"/>
                  </a:cubicBezTo>
                  <a:cubicBezTo>
                    <a:pt x="13" y="7"/>
                    <a:pt x="13" y="7"/>
                    <a:pt x="13" y="7"/>
                  </a:cubicBezTo>
                  <a:cubicBezTo>
                    <a:pt x="13" y="7"/>
                    <a:pt x="15" y="11"/>
                    <a:pt x="15" y="14"/>
                  </a:cubicBezTo>
                  <a:cubicBezTo>
                    <a:pt x="15" y="16"/>
                    <a:pt x="13" y="16"/>
                    <a:pt x="10" y="16"/>
                  </a:cubicBezTo>
                  <a:cubicBezTo>
                    <a:pt x="11" y="20"/>
                    <a:pt x="11" y="22"/>
                    <a:pt x="11" y="22"/>
                  </a:cubicBezTo>
                  <a:cubicBezTo>
                    <a:pt x="14" y="24"/>
                    <a:pt x="14" y="24"/>
                    <a:pt x="14" y="24"/>
                  </a:cubicBezTo>
                  <a:cubicBezTo>
                    <a:pt x="14" y="24"/>
                    <a:pt x="7" y="36"/>
                    <a:pt x="5" y="37"/>
                  </a:cubicBezTo>
                  <a:cubicBezTo>
                    <a:pt x="4" y="38"/>
                    <a:pt x="2" y="39"/>
                    <a:pt x="0" y="40"/>
                  </a:cubicBezTo>
                  <a:cubicBezTo>
                    <a:pt x="1" y="49"/>
                    <a:pt x="3" y="59"/>
                    <a:pt x="7" y="62"/>
                  </a:cubicBezTo>
                  <a:cubicBezTo>
                    <a:pt x="12" y="67"/>
                    <a:pt x="11" y="73"/>
                    <a:pt x="13" y="76"/>
                  </a:cubicBezTo>
                  <a:cubicBezTo>
                    <a:pt x="14" y="80"/>
                    <a:pt x="19" y="84"/>
                    <a:pt x="15" y="85"/>
                  </a:cubicBezTo>
                  <a:cubicBezTo>
                    <a:pt x="13" y="86"/>
                    <a:pt x="11" y="84"/>
                    <a:pt x="9" y="81"/>
                  </a:cubicBezTo>
                  <a:cubicBezTo>
                    <a:pt x="9" y="81"/>
                    <a:pt x="9" y="82"/>
                    <a:pt x="8" y="82"/>
                  </a:cubicBezTo>
                  <a:cubicBezTo>
                    <a:pt x="8" y="83"/>
                    <a:pt x="8" y="83"/>
                    <a:pt x="8" y="83"/>
                  </a:cubicBezTo>
                  <a:cubicBezTo>
                    <a:pt x="11" y="85"/>
                    <a:pt x="15" y="88"/>
                    <a:pt x="16" y="88"/>
                  </a:cubicBezTo>
                  <a:cubicBezTo>
                    <a:pt x="19" y="88"/>
                    <a:pt x="24" y="91"/>
                    <a:pt x="26" y="92"/>
                  </a:cubicBezTo>
                  <a:cubicBezTo>
                    <a:pt x="29" y="92"/>
                    <a:pt x="40" y="96"/>
                    <a:pt x="41" y="98"/>
                  </a:cubicBezTo>
                  <a:cubicBezTo>
                    <a:pt x="41" y="98"/>
                    <a:pt x="41" y="99"/>
                    <a:pt x="42" y="99"/>
                  </a:cubicBezTo>
                  <a:cubicBezTo>
                    <a:pt x="44" y="99"/>
                    <a:pt x="47" y="99"/>
                    <a:pt x="49" y="99"/>
                  </a:cubicBezTo>
                  <a:cubicBezTo>
                    <a:pt x="50" y="99"/>
                    <a:pt x="50" y="98"/>
                    <a:pt x="51" y="98"/>
                  </a:cubicBezTo>
                  <a:cubicBezTo>
                    <a:pt x="55" y="98"/>
                    <a:pt x="59" y="113"/>
                    <a:pt x="59" y="121"/>
                  </a:cubicBezTo>
                  <a:cubicBezTo>
                    <a:pt x="61" y="122"/>
                    <a:pt x="64" y="122"/>
                    <a:pt x="65" y="122"/>
                  </a:cubicBezTo>
                  <a:cubicBezTo>
                    <a:pt x="67" y="122"/>
                    <a:pt x="69" y="120"/>
                    <a:pt x="72" y="121"/>
                  </a:cubicBezTo>
                  <a:cubicBezTo>
                    <a:pt x="75" y="122"/>
                    <a:pt x="73" y="124"/>
                    <a:pt x="76" y="124"/>
                  </a:cubicBezTo>
                  <a:cubicBezTo>
                    <a:pt x="78" y="124"/>
                    <a:pt x="84" y="122"/>
                    <a:pt x="85" y="123"/>
                  </a:cubicBezTo>
                  <a:cubicBezTo>
                    <a:pt x="87" y="123"/>
                    <a:pt x="92" y="124"/>
                    <a:pt x="92" y="122"/>
                  </a:cubicBezTo>
                  <a:cubicBezTo>
                    <a:pt x="92" y="120"/>
                    <a:pt x="93" y="117"/>
                    <a:pt x="96" y="118"/>
                  </a:cubicBezTo>
                  <a:cubicBezTo>
                    <a:pt x="98" y="118"/>
                    <a:pt x="100" y="120"/>
                    <a:pt x="102" y="118"/>
                  </a:cubicBezTo>
                  <a:cubicBezTo>
                    <a:pt x="105" y="116"/>
                    <a:pt x="109" y="118"/>
                    <a:pt x="110" y="116"/>
                  </a:cubicBezTo>
                  <a:cubicBezTo>
                    <a:pt x="111" y="115"/>
                    <a:pt x="117" y="112"/>
                    <a:pt x="122" y="110"/>
                  </a:cubicBezTo>
                  <a:cubicBezTo>
                    <a:pt x="122" y="103"/>
                    <a:pt x="115" y="106"/>
                    <a:pt x="114" y="99"/>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1" name="Freeform 169">
              <a:extLst>
                <a:ext uri="{FF2B5EF4-FFF2-40B4-BE49-F238E27FC236}">
                  <a16:creationId xmlns="" xmlns:a16="http://schemas.microsoft.com/office/drawing/2014/main" id="{F1DEF18A-4231-4E2C-AEAF-92C251EC5A84}"/>
                </a:ext>
              </a:extLst>
            </p:cNvPr>
            <p:cNvSpPr>
              <a:spLocks/>
            </p:cNvSpPr>
            <p:nvPr/>
          </p:nvSpPr>
          <p:spPr bwMode="auto">
            <a:xfrm>
              <a:off x="4997450" y="3465513"/>
              <a:ext cx="79375" cy="184150"/>
            </a:xfrm>
            <a:custGeom>
              <a:avLst/>
              <a:gdLst>
                <a:gd name="T0" fmla="*/ 34 w 37"/>
                <a:gd name="T1" fmla="*/ 57 h 87"/>
                <a:gd name="T2" fmla="*/ 27 w 37"/>
                <a:gd name="T3" fmla="*/ 50 h 87"/>
                <a:gd name="T4" fmla="*/ 27 w 37"/>
                <a:gd name="T5" fmla="*/ 52 h 87"/>
                <a:gd name="T6" fmla="*/ 15 w 37"/>
                <a:gd name="T7" fmla="*/ 35 h 87"/>
                <a:gd name="T8" fmla="*/ 16 w 37"/>
                <a:gd name="T9" fmla="*/ 15 h 87"/>
                <a:gd name="T10" fmla="*/ 13 w 37"/>
                <a:gd name="T11" fmla="*/ 0 h 87"/>
                <a:gd name="T12" fmla="*/ 6 w 37"/>
                <a:gd name="T13" fmla="*/ 0 h 87"/>
                <a:gd name="T14" fmla="*/ 10 w 37"/>
                <a:gd name="T15" fmla="*/ 11 h 87"/>
                <a:gd name="T16" fmla="*/ 6 w 37"/>
                <a:gd name="T17" fmla="*/ 13 h 87"/>
                <a:gd name="T18" fmla="*/ 7 w 37"/>
                <a:gd name="T19" fmla="*/ 32 h 87"/>
                <a:gd name="T20" fmla="*/ 2 w 37"/>
                <a:gd name="T21" fmla="*/ 35 h 87"/>
                <a:gd name="T22" fmla="*/ 0 w 37"/>
                <a:gd name="T23" fmla="*/ 46 h 87"/>
                <a:gd name="T24" fmla="*/ 2 w 37"/>
                <a:gd name="T25" fmla="*/ 51 h 87"/>
                <a:gd name="T26" fmla="*/ 2 w 37"/>
                <a:gd name="T27" fmla="*/ 51 h 87"/>
                <a:gd name="T28" fmla="*/ 10 w 37"/>
                <a:gd name="T29" fmla="*/ 56 h 87"/>
                <a:gd name="T30" fmla="*/ 19 w 37"/>
                <a:gd name="T31" fmla="*/ 57 h 87"/>
                <a:gd name="T32" fmla="*/ 17 w 37"/>
                <a:gd name="T33" fmla="*/ 72 h 87"/>
                <a:gd name="T34" fmla="*/ 27 w 37"/>
                <a:gd name="T35" fmla="*/ 86 h 87"/>
                <a:gd name="T36" fmla="*/ 28 w 37"/>
                <a:gd name="T37" fmla="*/ 75 h 87"/>
                <a:gd name="T38" fmla="*/ 34 w 37"/>
                <a:gd name="T39" fmla="*/ 68 h 87"/>
                <a:gd name="T40" fmla="*/ 34 w 37"/>
                <a:gd name="T41"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87">
                  <a:moveTo>
                    <a:pt x="34" y="57"/>
                  </a:moveTo>
                  <a:cubicBezTo>
                    <a:pt x="33" y="55"/>
                    <a:pt x="30" y="52"/>
                    <a:pt x="27" y="50"/>
                  </a:cubicBezTo>
                  <a:cubicBezTo>
                    <a:pt x="27" y="51"/>
                    <a:pt x="27" y="52"/>
                    <a:pt x="27" y="52"/>
                  </a:cubicBezTo>
                  <a:cubicBezTo>
                    <a:pt x="24" y="56"/>
                    <a:pt x="16" y="43"/>
                    <a:pt x="15" y="35"/>
                  </a:cubicBezTo>
                  <a:cubicBezTo>
                    <a:pt x="14" y="26"/>
                    <a:pt x="19" y="22"/>
                    <a:pt x="16" y="15"/>
                  </a:cubicBezTo>
                  <a:cubicBezTo>
                    <a:pt x="13" y="8"/>
                    <a:pt x="11" y="2"/>
                    <a:pt x="13" y="0"/>
                  </a:cubicBezTo>
                  <a:cubicBezTo>
                    <a:pt x="11" y="0"/>
                    <a:pt x="8" y="0"/>
                    <a:pt x="6" y="0"/>
                  </a:cubicBezTo>
                  <a:cubicBezTo>
                    <a:pt x="7" y="3"/>
                    <a:pt x="10" y="9"/>
                    <a:pt x="10" y="11"/>
                  </a:cubicBezTo>
                  <a:cubicBezTo>
                    <a:pt x="10" y="13"/>
                    <a:pt x="7" y="10"/>
                    <a:pt x="6" y="13"/>
                  </a:cubicBezTo>
                  <a:cubicBezTo>
                    <a:pt x="5" y="16"/>
                    <a:pt x="4" y="30"/>
                    <a:pt x="7" y="32"/>
                  </a:cubicBezTo>
                  <a:cubicBezTo>
                    <a:pt x="9" y="34"/>
                    <a:pt x="2" y="32"/>
                    <a:pt x="2" y="35"/>
                  </a:cubicBezTo>
                  <a:cubicBezTo>
                    <a:pt x="2" y="37"/>
                    <a:pt x="1" y="45"/>
                    <a:pt x="0" y="46"/>
                  </a:cubicBezTo>
                  <a:cubicBezTo>
                    <a:pt x="0" y="46"/>
                    <a:pt x="1" y="48"/>
                    <a:pt x="2" y="51"/>
                  </a:cubicBezTo>
                  <a:cubicBezTo>
                    <a:pt x="2" y="51"/>
                    <a:pt x="2" y="51"/>
                    <a:pt x="2" y="51"/>
                  </a:cubicBezTo>
                  <a:cubicBezTo>
                    <a:pt x="3" y="51"/>
                    <a:pt x="8" y="56"/>
                    <a:pt x="10" y="56"/>
                  </a:cubicBezTo>
                  <a:cubicBezTo>
                    <a:pt x="12" y="56"/>
                    <a:pt x="18" y="53"/>
                    <a:pt x="19" y="57"/>
                  </a:cubicBezTo>
                  <a:cubicBezTo>
                    <a:pt x="20" y="62"/>
                    <a:pt x="16" y="70"/>
                    <a:pt x="17" y="72"/>
                  </a:cubicBezTo>
                  <a:cubicBezTo>
                    <a:pt x="17" y="74"/>
                    <a:pt x="26" y="87"/>
                    <a:pt x="27" y="86"/>
                  </a:cubicBezTo>
                  <a:cubicBezTo>
                    <a:pt x="28" y="84"/>
                    <a:pt x="25" y="78"/>
                    <a:pt x="28" y="75"/>
                  </a:cubicBezTo>
                  <a:cubicBezTo>
                    <a:pt x="31" y="73"/>
                    <a:pt x="35" y="76"/>
                    <a:pt x="34" y="68"/>
                  </a:cubicBezTo>
                  <a:cubicBezTo>
                    <a:pt x="34" y="60"/>
                    <a:pt x="37" y="60"/>
                    <a:pt x="34" y="5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2" name="Freeform 170">
              <a:extLst>
                <a:ext uri="{FF2B5EF4-FFF2-40B4-BE49-F238E27FC236}">
                  <a16:creationId xmlns="" xmlns:a16="http://schemas.microsoft.com/office/drawing/2014/main" id="{85166633-1AA6-498E-B3C5-DCF1C8C6CCEC}"/>
                </a:ext>
              </a:extLst>
            </p:cNvPr>
            <p:cNvSpPr>
              <a:spLocks/>
            </p:cNvSpPr>
            <p:nvPr/>
          </p:nvSpPr>
          <p:spPr bwMode="auto">
            <a:xfrm>
              <a:off x="8129587" y="3732213"/>
              <a:ext cx="80963" cy="61913"/>
            </a:xfrm>
            <a:custGeom>
              <a:avLst/>
              <a:gdLst>
                <a:gd name="T0" fmla="*/ 1 w 38"/>
                <a:gd name="T1" fmla="*/ 4 h 29"/>
                <a:gd name="T2" fmla="*/ 34 w 38"/>
                <a:gd name="T3" fmla="*/ 27 h 29"/>
                <a:gd name="T4" fmla="*/ 1 w 38"/>
                <a:gd name="T5" fmla="*/ 4 h 29"/>
              </a:gdLst>
              <a:ahLst/>
              <a:cxnLst>
                <a:cxn ang="0">
                  <a:pos x="T0" y="T1"/>
                </a:cxn>
                <a:cxn ang="0">
                  <a:pos x="T2" y="T3"/>
                </a:cxn>
                <a:cxn ang="0">
                  <a:pos x="T4" y="T5"/>
                </a:cxn>
              </a:cxnLst>
              <a:rect l="0" t="0" r="r" b="b"/>
              <a:pathLst>
                <a:path w="38" h="29">
                  <a:moveTo>
                    <a:pt x="1" y="4"/>
                  </a:moveTo>
                  <a:cubicBezTo>
                    <a:pt x="0" y="0"/>
                    <a:pt x="38" y="24"/>
                    <a:pt x="34" y="27"/>
                  </a:cubicBezTo>
                  <a:cubicBezTo>
                    <a:pt x="30" y="29"/>
                    <a:pt x="2" y="8"/>
                    <a:pt x="1" y="4"/>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3" name="Freeform 171">
              <a:extLst>
                <a:ext uri="{FF2B5EF4-FFF2-40B4-BE49-F238E27FC236}">
                  <a16:creationId xmlns="" xmlns:a16="http://schemas.microsoft.com/office/drawing/2014/main" id="{ECF77D56-7E6E-421A-91BD-90EAE22BD5D4}"/>
                </a:ext>
              </a:extLst>
            </p:cNvPr>
            <p:cNvSpPr>
              <a:spLocks/>
            </p:cNvSpPr>
            <p:nvPr/>
          </p:nvSpPr>
          <p:spPr bwMode="auto">
            <a:xfrm>
              <a:off x="5845175" y="2192338"/>
              <a:ext cx="184150" cy="123825"/>
            </a:xfrm>
            <a:custGeom>
              <a:avLst/>
              <a:gdLst>
                <a:gd name="T0" fmla="*/ 71 w 87"/>
                <a:gd name="T1" fmla="*/ 47 h 58"/>
                <a:gd name="T2" fmla="*/ 75 w 87"/>
                <a:gd name="T3" fmla="*/ 50 h 58"/>
                <a:gd name="T4" fmla="*/ 83 w 87"/>
                <a:gd name="T5" fmla="*/ 53 h 58"/>
                <a:gd name="T6" fmla="*/ 87 w 87"/>
                <a:gd name="T7" fmla="*/ 52 h 58"/>
                <a:gd name="T8" fmla="*/ 84 w 87"/>
                <a:gd name="T9" fmla="*/ 37 h 58"/>
                <a:gd name="T10" fmla="*/ 73 w 87"/>
                <a:gd name="T11" fmla="*/ 30 h 58"/>
                <a:gd name="T12" fmla="*/ 72 w 87"/>
                <a:gd name="T13" fmla="*/ 20 h 58"/>
                <a:gd name="T14" fmla="*/ 57 w 87"/>
                <a:gd name="T15" fmla="*/ 21 h 58"/>
                <a:gd name="T16" fmla="*/ 47 w 87"/>
                <a:gd name="T17" fmla="*/ 19 h 58"/>
                <a:gd name="T18" fmla="*/ 37 w 87"/>
                <a:gd name="T19" fmla="*/ 18 h 58"/>
                <a:gd name="T20" fmla="*/ 21 w 87"/>
                <a:gd name="T21" fmla="*/ 17 h 58"/>
                <a:gd name="T22" fmla="*/ 29 w 87"/>
                <a:gd name="T23" fmla="*/ 10 h 58"/>
                <a:gd name="T24" fmla="*/ 33 w 87"/>
                <a:gd name="T25" fmla="*/ 11 h 58"/>
                <a:gd name="T26" fmla="*/ 37 w 87"/>
                <a:gd name="T27" fmla="*/ 1 h 58"/>
                <a:gd name="T28" fmla="*/ 29 w 87"/>
                <a:gd name="T29" fmla="*/ 3 h 58"/>
                <a:gd name="T30" fmla="*/ 20 w 87"/>
                <a:gd name="T31" fmla="*/ 5 h 58"/>
                <a:gd name="T32" fmla="*/ 15 w 87"/>
                <a:gd name="T33" fmla="*/ 11 h 58"/>
                <a:gd name="T34" fmla="*/ 11 w 87"/>
                <a:gd name="T35" fmla="*/ 17 h 58"/>
                <a:gd name="T36" fmla="*/ 1 w 87"/>
                <a:gd name="T37" fmla="*/ 21 h 58"/>
                <a:gd name="T38" fmla="*/ 8 w 87"/>
                <a:gd name="T39" fmla="*/ 30 h 58"/>
                <a:gd name="T40" fmla="*/ 9 w 87"/>
                <a:gd name="T41" fmla="*/ 40 h 58"/>
                <a:gd name="T42" fmla="*/ 4 w 87"/>
                <a:gd name="T43" fmla="*/ 52 h 58"/>
                <a:gd name="T44" fmla="*/ 10 w 87"/>
                <a:gd name="T45" fmla="*/ 52 h 58"/>
                <a:gd name="T46" fmla="*/ 21 w 87"/>
                <a:gd name="T47" fmla="*/ 49 h 58"/>
                <a:gd name="T48" fmla="*/ 32 w 87"/>
                <a:gd name="T49" fmla="*/ 44 h 58"/>
                <a:gd name="T50" fmla="*/ 42 w 87"/>
                <a:gd name="T51" fmla="*/ 34 h 58"/>
                <a:gd name="T52" fmla="*/ 47 w 87"/>
                <a:gd name="T53" fmla="*/ 43 h 58"/>
                <a:gd name="T54" fmla="*/ 47 w 87"/>
                <a:gd name="T55" fmla="*/ 57 h 58"/>
                <a:gd name="T56" fmla="*/ 52 w 87"/>
                <a:gd name="T57" fmla="*/ 57 h 58"/>
                <a:gd name="T58" fmla="*/ 58 w 87"/>
                <a:gd name="T59" fmla="*/ 55 h 58"/>
                <a:gd name="T60" fmla="*/ 71 w 87"/>
                <a:gd name="T61"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58">
                  <a:moveTo>
                    <a:pt x="71" y="47"/>
                  </a:moveTo>
                  <a:cubicBezTo>
                    <a:pt x="73" y="48"/>
                    <a:pt x="73" y="50"/>
                    <a:pt x="75" y="50"/>
                  </a:cubicBezTo>
                  <a:cubicBezTo>
                    <a:pt x="77" y="50"/>
                    <a:pt x="81" y="51"/>
                    <a:pt x="83" y="53"/>
                  </a:cubicBezTo>
                  <a:cubicBezTo>
                    <a:pt x="85" y="52"/>
                    <a:pt x="87" y="52"/>
                    <a:pt x="87" y="52"/>
                  </a:cubicBezTo>
                  <a:cubicBezTo>
                    <a:pt x="87" y="52"/>
                    <a:pt x="85" y="40"/>
                    <a:pt x="84" y="37"/>
                  </a:cubicBezTo>
                  <a:cubicBezTo>
                    <a:pt x="84" y="33"/>
                    <a:pt x="73" y="30"/>
                    <a:pt x="73" y="30"/>
                  </a:cubicBezTo>
                  <a:cubicBezTo>
                    <a:pt x="72" y="20"/>
                    <a:pt x="72" y="20"/>
                    <a:pt x="72" y="20"/>
                  </a:cubicBezTo>
                  <a:cubicBezTo>
                    <a:pt x="72" y="20"/>
                    <a:pt x="59" y="22"/>
                    <a:pt x="57" y="21"/>
                  </a:cubicBezTo>
                  <a:cubicBezTo>
                    <a:pt x="55" y="20"/>
                    <a:pt x="50" y="22"/>
                    <a:pt x="47" y="19"/>
                  </a:cubicBezTo>
                  <a:cubicBezTo>
                    <a:pt x="45" y="16"/>
                    <a:pt x="41" y="21"/>
                    <a:pt x="37" y="18"/>
                  </a:cubicBezTo>
                  <a:cubicBezTo>
                    <a:pt x="33" y="16"/>
                    <a:pt x="22" y="19"/>
                    <a:pt x="21" y="17"/>
                  </a:cubicBezTo>
                  <a:cubicBezTo>
                    <a:pt x="21" y="15"/>
                    <a:pt x="26" y="10"/>
                    <a:pt x="29" y="10"/>
                  </a:cubicBezTo>
                  <a:cubicBezTo>
                    <a:pt x="30" y="11"/>
                    <a:pt x="31" y="11"/>
                    <a:pt x="33" y="11"/>
                  </a:cubicBezTo>
                  <a:cubicBezTo>
                    <a:pt x="34" y="8"/>
                    <a:pt x="37" y="3"/>
                    <a:pt x="37" y="1"/>
                  </a:cubicBezTo>
                  <a:cubicBezTo>
                    <a:pt x="36" y="0"/>
                    <a:pt x="32" y="1"/>
                    <a:pt x="29" y="3"/>
                  </a:cubicBezTo>
                  <a:cubicBezTo>
                    <a:pt x="26" y="5"/>
                    <a:pt x="21" y="2"/>
                    <a:pt x="20" y="5"/>
                  </a:cubicBezTo>
                  <a:cubicBezTo>
                    <a:pt x="19" y="8"/>
                    <a:pt x="18" y="11"/>
                    <a:pt x="15" y="11"/>
                  </a:cubicBezTo>
                  <a:cubicBezTo>
                    <a:pt x="12" y="11"/>
                    <a:pt x="14" y="16"/>
                    <a:pt x="11" y="17"/>
                  </a:cubicBezTo>
                  <a:cubicBezTo>
                    <a:pt x="8" y="19"/>
                    <a:pt x="1" y="18"/>
                    <a:pt x="1" y="21"/>
                  </a:cubicBezTo>
                  <a:cubicBezTo>
                    <a:pt x="0" y="24"/>
                    <a:pt x="8" y="26"/>
                    <a:pt x="8" y="30"/>
                  </a:cubicBezTo>
                  <a:cubicBezTo>
                    <a:pt x="7" y="34"/>
                    <a:pt x="12" y="38"/>
                    <a:pt x="9" y="40"/>
                  </a:cubicBezTo>
                  <a:cubicBezTo>
                    <a:pt x="6" y="42"/>
                    <a:pt x="4" y="45"/>
                    <a:pt x="4" y="52"/>
                  </a:cubicBezTo>
                  <a:cubicBezTo>
                    <a:pt x="7" y="53"/>
                    <a:pt x="9" y="54"/>
                    <a:pt x="10" y="52"/>
                  </a:cubicBezTo>
                  <a:cubicBezTo>
                    <a:pt x="11" y="49"/>
                    <a:pt x="21" y="52"/>
                    <a:pt x="21" y="49"/>
                  </a:cubicBezTo>
                  <a:cubicBezTo>
                    <a:pt x="21" y="46"/>
                    <a:pt x="32" y="47"/>
                    <a:pt x="32" y="44"/>
                  </a:cubicBezTo>
                  <a:cubicBezTo>
                    <a:pt x="32" y="41"/>
                    <a:pt x="38" y="34"/>
                    <a:pt x="42" y="34"/>
                  </a:cubicBezTo>
                  <a:cubicBezTo>
                    <a:pt x="46" y="34"/>
                    <a:pt x="42" y="41"/>
                    <a:pt x="47" y="43"/>
                  </a:cubicBezTo>
                  <a:cubicBezTo>
                    <a:pt x="51" y="46"/>
                    <a:pt x="44" y="54"/>
                    <a:pt x="47" y="57"/>
                  </a:cubicBezTo>
                  <a:cubicBezTo>
                    <a:pt x="48" y="58"/>
                    <a:pt x="50" y="58"/>
                    <a:pt x="52" y="57"/>
                  </a:cubicBezTo>
                  <a:cubicBezTo>
                    <a:pt x="54" y="56"/>
                    <a:pt x="56" y="56"/>
                    <a:pt x="58" y="55"/>
                  </a:cubicBezTo>
                  <a:cubicBezTo>
                    <a:pt x="63" y="51"/>
                    <a:pt x="69" y="46"/>
                    <a:pt x="71" y="4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4" name="Freeform 172">
              <a:extLst>
                <a:ext uri="{FF2B5EF4-FFF2-40B4-BE49-F238E27FC236}">
                  <a16:creationId xmlns="" xmlns:a16="http://schemas.microsoft.com/office/drawing/2014/main" id="{5F1FA4BF-9506-4DB0-B239-C72601754A9A}"/>
                </a:ext>
              </a:extLst>
            </p:cNvPr>
            <p:cNvSpPr>
              <a:spLocks/>
            </p:cNvSpPr>
            <p:nvPr/>
          </p:nvSpPr>
          <p:spPr bwMode="auto">
            <a:xfrm>
              <a:off x="2346325" y="2609851"/>
              <a:ext cx="20638" cy="44450"/>
            </a:xfrm>
            <a:custGeom>
              <a:avLst/>
              <a:gdLst>
                <a:gd name="T0" fmla="*/ 8 w 10"/>
                <a:gd name="T1" fmla="*/ 20 h 21"/>
                <a:gd name="T2" fmla="*/ 4 w 10"/>
                <a:gd name="T3" fmla="*/ 15 h 21"/>
                <a:gd name="T4" fmla="*/ 0 w 10"/>
                <a:gd name="T5" fmla="*/ 7 h 21"/>
                <a:gd name="T6" fmla="*/ 4 w 10"/>
                <a:gd name="T7" fmla="*/ 4 h 21"/>
                <a:gd name="T8" fmla="*/ 5 w 10"/>
                <a:gd name="T9" fmla="*/ 13 h 21"/>
                <a:gd name="T10" fmla="*/ 8 w 10"/>
                <a:gd name="T11" fmla="*/ 20 h 21"/>
              </a:gdLst>
              <a:ahLst/>
              <a:cxnLst>
                <a:cxn ang="0">
                  <a:pos x="T0" y="T1"/>
                </a:cxn>
                <a:cxn ang="0">
                  <a:pos x="T2" y="T3"/>
                </a:cxn>
                <a:cxn ang="0">
                  <a:pos x="T4" y="T5"/>
                </a:cxn>
                <a:cxn ang="0">
                  <a:pos x="T6" y="T7"/>
                </a:cxn>
                <a:cxn ang="0">
                  <a:pos x="T8" y="T9"/>
                </a:cxn>
                <a:cxn ang="0">
                  <a:pos x="T10" y="T11"/>
                </a:cxn>
              </a:cxnLst>
              <a:rect l="0" t="0" r="r" b="b"/>
              <a:pathLst>
                <a:path w="10" h="21">
                  <a:moveTo>
                    <a:pt x="8" y="20"/>
                  </a:moveTo>
                  <a:cubicBezTo>
                    <a:pt x="8" y="21"/>
                    <a:pt x="4" y="18"/>
                    <a:pt x="4" y="15"/>
                  </a:cubicBezTo>
                  <a:cubicBezTo>
                    <a:pt x="4" y="12"/>
                    <a:pt x="0" y="12"/>
                    <a:pt x="0" y="7"/>
                  </a:cubicBezTo>
                  <a:cubicBezTo>
                    <a:pt x="0" y="3"/>
                    <a:pt x="2" y="0"/>
                    <a:pt x="4" y="4"/>
                  </a:cubicBezTo>
                  <a:cubicBezTo>
                    <a:pt x="7" y="8"/>
                    <a:pt x="5" y="11"/>
                    <a:pt x="5" y="13"/>
                  </a:cubicBezTo>
                  <a:cubicBezTo>
                    <a:pt x="6" y="15"/>
                    <a:pt x="10" y="17"/>
                    <a:pt x="8" y="2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5" name="Freeform 173">
              <a:extLst>
                <a:ext uri="{FF2B5EF4-FFF2-40B4-BE49-F238E27FC236}">
                  <a16:creationId xmlns="" xmlns:a16="http://schemas.microsoft.com/office/drawing/2014/main" id="{C211DBF2-6B6C-44BA-A6FB-0178488DDC7B}"/>
                </a:ext>
              </a:extLst>
            </p:cNvPr>
            <p:cNvSpPr>
              <a:spLocks/>
            </p:cNvSpPr>
            <p:nvPr/>
          </p:nvSpPr>
          <p:spPr bwMode="auto">
            <a:xfrm>
              <a:off x="2740025" y="2971801"/>
              <a:ext cx="28575" cy="23813"/>
            </a:xfrm>
            <a:custGeom>
              <a:avLst/>
              <a:gdLst>
                <a:gd name="T0" fmla="*/ 3 w 13"/>
                <a:gd name="T1" fmla="*/ 10 h 11"/>
                <a:gd name="T2" fmla="*/ 2 w 13"/>
                <a:gd name="T3" fmla="*/ 5 h 11"/>
                <a:gd name="T4" fmla="*/ 11 w 13"/>
                <a:gd name="T5" fmla="*/ 2 h 11"/>
                <a:gd name="T6" fmla="*/ 11 w 13"/>
                <a:gd name="T7" fmla="*/ 9 h 11"/>
                <a:gd name="T8" fmla="*/ 3 w 13"/>
                <a:gd name="T9" fmla="*/ 10 h 11"/>
              </a:gdLst>
              <a:ahLst/>
              <a:cxnLst>
                <a:cxn ang="0">
                  <a:pos x="T0" y="T1"/>
                </a:cxn>
                <a:cxn ang="0">
                  <a:pos x="T2" y="T3"/>
                </a:cxn>
                <a:cxn ang="0">
                  <a:pos x="T4" y="T5"/>
                </a:cxn>
                <a:cxn ang="0">
                  <a:pos x="T6" y="T7"/>
                </a:cxn>
                <a:cxn ang="0">
                  <a:pos x="T8" y="T9"/>
                </a:cxn>
              </a:cxnLst>
              <a:rect l="0" t="0" r="r" b="b"/>
              <a:pathLst>
                <a:path w="13" h="11">
                  <a:moveTo>
                    <a:pt x="3" y="10"/>
                  </a:moveTo>
                  <a:cubicBezTo>
                    <a:pt x="1" y="9"/>
                    <a:pt x="5" y="6"/>
                    <a:pt x="2" y="5"/>
                  </a:cubicBezTo>
                  <a:cubicBezTo>
                    <a:pt x="0" y="3"/>
                    <a:pt x="8" y="0"/>
                    <a:pt x="11" y="2"/>
                  </a:cubicBezTo>
                  <a:cubicBezTo>
                    <a:pt x="13" y="5"/>
                    <a:pt x="13" y="8"/>
                    <a:pt x="11" y="9"/>
                  </a:cubicBezTo>
                  <a:cubicBezTo>
                    <a:pt x="9" y="10"/>
                    <a:pt x="4" y="11"/>
                    <a:pt x="3" y="1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6" name="Freeform 174">
              <a:extLst>
                <a:ext uri="{FF2B5EF4-FFF2-40B4-BE49-F238E27FC236}">
                  <a16:creationId xmlns="" xmlns:a16="http://schemas.microsoft.com/office/drawing/2014/main" id="{D8B23B4B-785A-49AE-9320-0650461A5B2E}"/>
                </a:ext>
              </a:extLst>
            </p:cNvPr>
            <p:cNvSpPr>
              <a:spLocks/>
            </p:cNvSpPr>
            <p:nvPr/>
          </p:nvSpPr>
          <p:spPr bwMode="auto">
            <a:xfrm>
              <a:off x="5257800" y="2179638"/>
              <a:ext cx="79375" cy="68263"/>
            </a:xfrm>
            <a:custGeom>
              <a:avLst/>
              <a:gdLst>
                <a:gd name="T0" fmla="*/ 35 w 37"/>
                <a:gd name="T1" fmla="*/ 25 h 32"/>
                <a:gd name="T2" fmla="*/ 28 w 37"/>
                <a:gd name="T3" fmla="*/ 17 h 32"/>
                <a:gd name="T4" fmla="*/ 24 w 37"/>
                <a:gd name="T5" fmla="*/ 8 h 32"/>
                <a:gd name="T6" fmla="*/ 21 w 37"/>
                <a:gd name="T7" fmla="*/ 1 h 32"/>
                <a:gd name="T8" fmla="*/ 11 w 37"/>
                <a:gd name="T9" fmla="*/ 0 h 32"/>
                <a:gd name="T10" fmla="*/ 0 w 37"/>
                <a:gd name="T11" fmla="*/ 2 h 32"/>
                <a:gd name="T12" fmla="*/ 2 w 37"/>
                <a:gd name="T13" fmla="*/ 11 h 32"/>
                <a:gd name="T14" fmla="*/ 11 w 37"/>
                <a:gd name="T15" fmla="*/ 15 h 32"/>
                <a:gd name="T16" fmla="*/ 13 w 37"/>
                <a:gd name="T17" fmla="*/ 19 h 32"/>
                <a:gd name="T18" fmla="*/ 14 w 37"/>
                <a:gd name="T19" fmla="*/ 19 h 32"/>
                <a:gd name="T20" fmla="*/ 17 w 37"/>
                <a:gd name="T21" fmla="*/ 22 h 32"/>
                <a:gd name="T22" fmla="*/ 22 w 37"/>
                <a:gd name="T23" fmla="*/ 24 h 32"/>
                <a:gd name="T24" fmla="*/ 28 w 37"/>
                <a:gd name="T25" fmla="*/ 26 h 32"/>
                <a:gd name="T26" fmla="*/ 30 w 37"/>
                <a:gd name="T27" fmla="*/ 32 h 32"/>
                <a:gd name="T28" fmla="*/ 37 w 37"/>
                <a:gd name="T29" fmla="*/ 31 h 32"/>
                <a:gd name="T30" fmla="*/ 35 w 37"/>
                <a:gd name="T3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2">
                  <a:moveTo>
                    <a:pt x="35" y="25"/>
                  </a:moveTo>
                  <a:cubicBezTo>
                    <a:pt x="35" y="22"/>
                    <a:pt x="28" y="20"/>
                    <a:pt x="28" y="17"/>
                  </a:cubicBezTo>
                  <a:cubicBezTo>
                    <a:pt x="28" y="13"/>
                    <a:pt x="23" y="10"/>
                    <a:pt x="24" y="8"/>
                  </a:cubicBezTo>
                  <a:cubicBezTo>
                    <a:pt x="24" y="6"/>
                    <a:pt x="22" y="3"/>
                    <a:pt x="21" y="1"/>
                  </a:cubicBezTo>
                  <a:cubicBezTo>
                    <a:pt x="18" y="0"/>
                    <a:pt x="14" y="0"/>
                    <a:pt x="11" y="0"/>
                  </a:cubicBezTo>
                  <a:cubicBezTo>
                    <a:pt x="7" y="1"/>
                    <a:pt x="4" y="2"/>
                    <a:pt x="0" y="2"/>
                  </a:cubicBezTo>
                  <a:cubicBezTo>
                    <a:pt x="2" y="6"/>
                    <a:pt x="0" y="7"/>
                    <a:pt x="2" y="11"/>
                  </a:cubicBezTo>
                  <a:cubicBezTo>
                    <a:pt x="4" y="16"/>
                    <a:pt x="9" y="14"/>
                    <a:pt x="11" y="15"/>
                  </a:cubicBezTo>
                  <a:cubicBezTo>
                    <a:pt x="11" y="15"/>
                    <a:pt x="12" y="17"/>
                    <a:pt x="13" y="19"/>
                  </a:cubicBezTo>
                  <a:cubicBezTo>
                    <a:pt x="13" y="19"/>
                    <a:pt x="13" y="19"/>
                    <a:pt x="14" y="19"/>
                  </a:cubicBezTo>
                  <a:cubicBezTo>
                    <a:pt x="16" y="19"/>
                    <a:pt x="16" y="20"/>
                    <a:pt x="17" y="22"/>
                  </a:cubicBezTo>
                  <a:cubicBezTo>
                    <a:pt x="19" y="22"/>
                    <a:pt x="21" y="24"/>
                    <a:pt x="22" y="24"/>
                  </a:cubicBezTo>
                  <a:cubicBezTo>
                    <a:pt x="24" y="25"/>
                    <a:pt x="25" y="23"/>
                    <a:pt x="28" y="26"/>
                  </a:cubicBezTo>
                  <a:cubicBezTo>
                    <a:pt x="30" y="29"/>
                    <a:pt x="30" y="30"/>
                    <a:pt x="30" y="32"/>
                  </a:cubicBezTo>
                  <a:cubicBezTo>
                    <a:pt x="33" y="32"/>
                    <a:pt x="35" y="32"/>
                    <a:pt x="37" y="31"/>
                  </a:cubicBezTo>
                  <a:cubicBezTo>
                    <a:pt x="36" y="29"/>
                    <a:pt x="35" y="26"/>
                    <a:pt x="35" y="25"/>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7" name="Freeform 175">
              <a:extLst>
                <a:ext uri="{FF2B5EF4-FFF2-40B4-BE49-F238E27FC236}">
                  <a16:creationId xmlns="" xmlns:a16="http://schemas.microsoft.com/office/drawing/2014/main" id="{1A6C32F4-C9F7-4106-9814-0F617444686A}"/>
                </a:ext>
              </a:extLst>
            </p:cNvPr>
            <p:cNvSpPr>
              <a:spLocks noEditPoints="1"/>
            </p:cNvSpPr>
            <p:nvPr/>
          </p:nvSpPr>
          <p:spPr bwMode="auto">
            <a:xfrm>
              <a:off x="5294312" y="2165351"/>
              <a:ext cx="119063" cy="95250"/>
            </a:xfrm>
            <a:custGeom>
              <a:avLst/>
              <a:gdLst>
                <a:gd name="T0" fmla="*/ 53 w 56"/>
                <a:gd name="T1" fmla="*/ 15 h 45"/>
                <a:gd name="T2" fmla="*/ 43 w 56"/>
                <a:gd name="T3" fmla="*/ 2 h 45"/>
                <a:gd name="T4" fmla="*/ 35 w 56"/>
                <a:gd name="T5" fmla="*/ 7 h 45"/>
                <a:gd name="T6" fmla="*/ 30 w 56"/>
                <a:gd name="T7" fmla="*/ 7 h 45"/>
                <a:gd name="T8" fmla="*/ 22 w 56"/>
                <a:gd name="T9" fmla="*/ 1 h 45"/>
                <a:gd name="T10" fmla="*/ 18 w 56"/>
                <a:gd name="T11" fmla="*/ 0 h 45"/>
                <a:gd name="T12" fmla="*/ 16 w 56"/>
                <a:gd name="T13" fmla="*/ 4 h 45"/>
                <a:gd name="T14" fmla="*/ 20 w 56"/>
                <a:gd name="T15" fmla="*/ 9 h 45"/>
                <a:gd name="T16" fmla="*/ 11 w 56"/>
                <a:gd name="T17" fmla="*/ 8 h 45"/>
                <a:gd name="T18" fmla="*/ 3 w 56"/>
                <a:gd name="T19" fmla="*/ 6 h 45"/>
                <a:gd name="T20" fmla="*/ 7 w 56"/>
                <a:gd name="T21" fmla="*/ 15 h 45"/>
                <a:gd name="T22" fmla="*/ 11 w 56"/>
                <a:gd name="T23" fmla="*/ 24 h 45"/>
                <a:gd name="T24" fmla="*/ 18 w 56"/>
                <a:gd name="T25" fmla="*/ 32 h 45"/>
                <a:gd name="T26" fmla="*/ 20 w 56"/>
                <a:gd name="T27" fmla="*/ 38 h 45"/>
                <a:gd name="T28" fmla="*/ 34 w 56"/>
                <a:gd name="T29" fmla="*/ 29 h 45"/>
                <a:gd name="T30" fmla="*/ 36 w 56"/>
                <a:gd name="T31" fmla="*/ 39 h 45"/>
                <a:gd name="T32" fmla="*/ 44 w 56"/>
                <a:gd name="T33" fmla="*/ 45 h 45"/>
                <a:gd name="T34" fmla="*/ 46 w 56"/>
                <a:gd name="T35" fmla="*/ 39 h 45"/>
                <a:gd name="T36" fmla="*/ 53 w 56"/>
                <a:gd name="T37" fmla="*/ 15 h 45"/>
                <a:gd name="T38" fmla="*/ 5 w 56"/>
                <a:gd name="T39" fmla="*/ 31 h 45"/>
                <a:gd name="T40" fmla="*/ 0 w 56"/>
                <a:gd name="T41" fmla="*/ 29 h 45"/>
                <a:gd name="T42" fmla="*/ 3 w 56"/>
                <a:gd name="T43" fmla="*/ 35 h 45"/>
                <a:gd name="T44" fmla="*/ 11 w 56"/>
                <a:gd name="T45" fmla="*/ 39 h 45"/>
                <a:gd name="T46" fmla="*/ 13 w 56"/>
                <a:gd name="T47" fmla="*/ 39 h 45"/>
                <a:gd name="T48" fmla="*/ 11 w 56"/>
                <a:gd name="T49" fmla="*/ 33 h 45"/>
                <a:gd name="T50" fmla="*/ 5 w 56"/>
                <a:gd name="T5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45">
                  <a:moveTo>
                    <a:pt x="53" y="15"/>
                  </a:moveTo>
                  <a:cubicBezTo>
                    <a:pt x="51" y="12"/>
                    <a:pt x="47" y="7"/>
                    <a:pt x="43" y="2"/>
                  </a:cubicBezTo>
                  <a:cubicBezTo>
                    <a:pt x="41" y="6"/>
                    <a:pt x="36" y="5"/>
                    <a:pt x="35" y="7"/>
                  </a:cubicBezTo>
                  <a:cubicBezTo>
                    <a:pt x="34" y="9"/>
                    <a:pt x="32" y="6"/>
                    <a:pt x="30" y="7"/>
                  </a:cubicBezTo>
                  <a:cubicBezTo>
                    <a:pt x="29" y="7"/>
                    <a:pt x="25" y="1"/>
                    <a:pt x="22" y="1"/>
                  </a:cubicBezTo>
                  <a:cubicBezTo>
                    <a:pt x="21" y="1"/>
                    <a:pt x="20" y="0"/>
                    <a:pt x="18" y="0"/>
                  </a:cubicBezTo>
                  <a:cubicBezTo>
                    <a:pt x="17" y="1"/>
                    <a:pt x="16" y="3"/>
                    <a:pt x="16" y="4"/>
                  </a:cubicBezTo>
                  <a:cubicBezTo>
                    <a:pt x="17" y="5"/>
                    <a:pt x="21" y="7"/>
                    <a:pt x="20" y="9"/>
                  </a:cubicBezTo>
                  <a:cubicBezTo>
                    <a:pt x="18" y="10"/>
                    <a:pt x="13" y="10"/>
                    <a:pt x="11" y="8"/>
                  </a:cubicBezTo>
                  <a:cubicBezTo>
                    <a:pt x="9" y="6"/>
                    <a:pt x="4" y="4"/>
                    <a:pt x="3" y="6"/>
                  </a:cubicBezTo>
                  <a:cubicBezTo>
                    <a:pt x="2" y="8"/>
                    <a:pt x="8" y="12"/>
                    <a:pt x="7" y="15"/>
                  </a:cubicBezTo>
                  <a:cubicBezTo>
                    <a:pt x="6" y="17"/>
                    <a:pt x="11" y="20"/>
                    <a:pt x="11" y="24"/>
                  </a:cubicBezTo>
                  <a:cubicBezTo>
                    <a:pt x="11" y="27"/>
                    <a:pt x="18" y="29"/>
                    <a:pt x="18" y="32"/>
                  </a:cubicBezTo>
                  <a:cubicBezTo>
                    <a:pt x="18" y="33"/>
                    <a:pt x="19" y="36"/>
                    <a:pt x="20" y="38"/>
                  </a:cubicBezTo>
                  <a:cubicBezTo>
                    <a:pt x="26" y="35"/>
                    <a:pt x="30" y="31"/>
                    <a:pt x="34" y="29"/>
                  </a:cubicBezTo>
                  <a:cubicBezTo>
                    <a:pt x="39" y="27"/>
                    <a:pt x="37" y="38"/>
                    <a:pt x="36" y="39"/>
                  </a:cubicBezTo>
                  <a:cubicBezTo>
                    <a:pt x="35" y="41"/>
                    <a:pt x="40" y="44"/>
                    <a:pt x="44" y="45"/>
                  </a:cubicBezTo>
                  <a:cubicBezTo>
                    <a:pt x="44" y="43"/>
                    <a:pt x="44" y="41"/>
                    <a:pt x="46" y="39"/>
                  </a:cubicBezTo>
                  <a:cubicBezTo>
                    <a:pt x="52" y="32"/>
                    <a:pt x="56" y="21"/>
                    <a:pt x="53" y="15"/>
                  </a:cubicBezTo>
                  <a:close/>
                  <a:moveTo>
                    <a:pt x="5" y="31"/>
                  </a:moveTo>
                  <a:cubicBezTo>
                    <a:pt x="4" y="31"/>
                    <a:pt x="2" y="29"/>
                    <a:pt x="0" y="29"/>
                  </a:cubicBezTo>
                  <a:cubicBezTo>
                    <a:pt x="0" y="31"/>
                    <a:pt x="0" y="33"/>
                    <a:pt x="3" y="35"/>
                  </a:cubicBezTo>
                  <a:cubicBezTo>
                    <a:pt x="8" y="37"/>
                    <a:pt x="1" y="38"/>
                    <a:pt x="11" y="39"/>
                  </a:cubicBezTo>
                  <a:cubicBezTo>
                    <a:pt x="12" y="39"/>
                    <a:pt x="12" y="39"/>
                    <a:pt x="13" y="39"/>
                  </a:cubicBezTo>
                  <a:cubicBezTo>
                    <a:pt x="13" y="37"/>
                    <a:pt x="13" y="36"/>
                    <a:pt x="11" y="33"/>
                  </a:cubicBezTo>
                  <a:cubicBezTo>
                    <a:pt x="8" y="30"/>
                    <a:pt x="7" y="32"/>
                    <a:pt x="5" y="31"/>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8" name="Freeform 176">
              <a:extLst>
                <a:ext uri="{FF2B5EF4-FFF2-40B4-BE49-F238E27FC236}">
                  <a16:creationId xmlns="" xmlns:a16="http://schemas.microsoft.com/office/drawing/2014/main" id="{5FC081B5-0549-434B-8B4F-D1465900B3CD}"/>
                </a:ext>
              </a:extLst>
            </p:cNvPr>
            <p:cNvSpPr>
              <a:spLocks/>
            </p:cNvSpPr>
            <p:nvPr/>
          </p:nvSpPr>
          <p:spPr bwMode="auto">
            <a:xfrm>
              <a:off x="5673725" y="2265363"/>
              <a:ext cx="342900" cy="244475"/>
            </a:xfrm>
            <a:custGeom>
              <a:avLst/>
              <a:gdLst>
                <a:gd name="T0" fmla="*/ 156 w 162"/>
                <a:gd name="T1" fmla="*/ 16 h 116"/>
                <a:gd name="T2" fmla="*/ 152 w 162"/>
                <a:gd name="T3" fmla="*/ 13 h 116"/>
                <a:gd name="T4" fmla="*/ 139 w 162"/>
                <a:gd name="T5" fmla="*/ 21 h 116"/>
                <a:gd name="T6" fmla="*/ 134 w 162"/>
                <a:gd name="T7" fmla="*/ 23 h 116"/>
                <a:gd name="T8" fmla="*/ 128 w 162"/>
                <a:gd name="T9" fmla="*/ 23 h 116"/>
                <a:gd name="T10" fmla="*/ 128 w 162"/>
                <a:gd name="T11" fmla="*/ 9 h 116"/>
                <a:gd name="T12" fmla="*/ 123 w 162"/>
                <a:gd name="T13" fmla="*/ 0 h 116"/>
                <a:gd name="T14" fmla="*/ 113 w 162"/>
                <a:gd name="T15" fmla="*/ 10 h 116"/>
                <a:gd name="T16" fmla="*/ 102 w 162"/>
                <a:gd name="T17" fmla="*/ 15 h 116"/>
                <a:gd name="T18" fmla="*/ 91 w 162"/>
                <a:gd name="T19" fmla="*/ 18 h 116"/>
                <a:gd name="T20" fmla="*/ 81 w 162"/>
                <a:gd name="T21" fmla="*/ 16 h 116"/>
                <a:gd name="T22" fmla="*/ 72 w 162"/>
                <a:gd name="T23" fmla="*/ 12 h 116"/>
                <a:gd name="T24" fmla="*/ 62 w 162"/>
                <a:gd name="T25" fmla="*/ 11 h 116"/>
                <a:gd name="T26" fmla="*/ 53 w 162"/>
                <a:gd name="T27" fmla="*/ 16 h 116"/>
                <a:gd name="T28" fmla="*/ 47 w 162"/>
                <a:gd name="T29" fmla="*/ 27 h 116"/>
                <a:gd name="T30" fmla="*/ 31 w 162"/>
                <a:gd name="T31" fmla="*/ 37 h 116"/>
                <a:gd name="T32" fmla="*/ 21 w 162"/>
                <a:gd name="T33" fmla="*/ 40 h 116"/>
                <a:gd name="T34" fmla="*/ 13 w 162"/>
                <a:gd name="T35" fmla="*/ 38 h 116"/>
                <a:gd name="T36" fmla="*/ 8 w 162"/>
                <a:gd name="T37" fmla="*/ 43 h 116"/>
                <a:gd name="T38" fmla="*/ 3 w 162"/>
                <a:gd name="T39" fmla="*/ 52 h 116"/>
                <a:gd name="T40" fmla="*/ 2 w 162"/>
                <a:gd name="T41" fmla="*/ 62 h 116"/>
                <a:gd name="T42" fmla="*/ 2 w 162"/>
                <a:gd name="T43" fmla="*/ 74 h 116"/>
                <a:gd name="T44" fmla="*/ 4 w 162"/>
                <a:gd name="T45" fmla="*/ 87 h 116"/>
                <a:gd name="T46" fmla="*/ 15 w 162"/>
                <a:gd name="T47" fmla="*/ 93 h 116"/>
                <a:gd name="T48" fmla="*/ 3 w 162"/>
                <a:gd name="T49" fmla="*/ 109 h 116"/>
                <a:gd name="T50" fmla="*/ 6 w 162"/>
                <a:gd name="T51" fmla="*/ 112 h 116"/>
                <a:gd name="T52" fmla="*/ 23 w 162"/>
                <a:gd name="T53" fmla="*/ 114 h 116"/>
                <a:gd name="T54" fmla="*/ 68 w 162"/>
                <a:gd name="T55" fmla="*/ 109 h 116"/>
                <a:gd name="T56" fmla="*/ 67 w 162"/>
                <a:gd name="T57" fmla="*/ 97 h 116"/>
                <a:gd name="T58" fmla="*/ 76 w 162"/>
                <a:gd name="T59" fmla="*/ 92 h 116"/>
                <a:gd name="T60" fmla="*/ 84 w 162"/>
                <a:gd name="T61" fmla="*/ 90 h 116"/>
                <a:gd name="T62" fmla="*/ 96 w 162"/>
                <a:gd name="T63" fmla="*/ 86 h 116"/>
                <a:gd name="T64" fmla="*/ 101 w 162"/>
                <a:gd name="T65" fmla="*/ 81 h 116"/>
                <a:gd name="T66" fmla="*/ 105 w 162"/>
                <a:gd name="T67" fmla="*/ 69 h 116"/>
                <a:gd name="T68" fmla="*/ 113 w 162"/>
                <a:gd name="T69" fmla="*/ 64 h 116"/>
                <a:gd name="T70" fmla="*/ 109 w 162"/>
                <a:gd name="T71" fmla="*/ 57 h 116"/>
                <a:gd name="T72" fmla="*/ 122 w 162"/>
                <a:gd name="T73" fmla="*/ 57 h 116"/>
                <a:gd name="T74" fmla="*/ 123 w 162"/>
                <a:gd name="T75" fmla="*/ 48 h 116"/>
                <a:gd name="T76" fmla="*/ 128 w 162"/>
                <a:gd name="T77" fmla="*/ 40 h 116"/>
                <a:gd name="T78" fmla="*/ 126 w 162"/>
                <a:gd name="T79" fmla="*/ 34 h 116"/>
                <a:gd name="T80" fmla="*/ 128 w 162"/>
                <a:gd name="T81" fmla="*/ 28 h 116"/>
                <a:gd name="T82" fmla="*/ 129 w 162"/>
                <a:gd name="T83" fmla="*/ 27 h 116"/>
                <a:gd name="T84" fmla="*/ 135 w 162"/>
                <a:gd name="T85" fmla="*/ 25 h 116"/>
                <a:gd name="T86" fmla="*/ 150 w 162"/>
                <a:gd name="T87" fmla="*/ 21 h 116"/>
                <a:gd name="T88" fmla="*/ 162 w 162"/>
                <a:gd name="T89" fmla="*/ 17 h 116"/>
                <a:gd name="T90" fmla="*/ 156 w 162"/>
                <a:gd name="T91" fmla="*/ 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16">
                  <a:moveTo>
                    <a:pt x="156" y="16"/>
                  </a:moveTo>
                  <a:cubicBezTo>
                    <a:pt x="154" y="16"/>
                    <a:pt x="154" y="14"/>
                    <a:pt x="152" y="13"/>
                  </a:cubicBezTo>
                  <a:cubicBezTo>
                    <a:pt x="150" y="12"/>
                    <a:pt x="144" y="17"/>
                    <a:pt x="139" y="21"/>
                  </a:cubicBezTo>
                  <a:cubicBezTo>
                    <a:pt x="137" y="22"/>
                    <a:pt x="135" y="22"/>
                    <a:pt x="134" y="23"/>
                  </a:cubicBezTo>
                  <a:cubicBezTo>
                    <a:pt x="131" y="24"/>
                    <a:pt x="129" y="24"/>
                    <a:pt x="128" y="23"/>
                  </a:cubicBezTo>
                  <a:cubicBezTo>
                    <a:pt x="125" y="20"/>
                    <a:pt x="132" y="12"/>
                    <a:pt x="128" y="9"/>
                  </a:cubicBezTo>
                  <a:cubicBezTo>
                    <a:pt x="123" y="7"/>
                    <a:pt x="127" y="0"/>
                    <a:pt x="123" y="0"/>
                  </a:cubicBezTo>
                  <a:cubicBezTo>
                    <a:pt x="119" y="0"/>
                    <a:pt x="113" y="7"/>
                    <a:pt x="113" y="10"/>
                  </a:cubicBezTo>
                  <a:cubicBezTo>
                    <a:pt x="113" y="13"/>
                    <a:pt x="102" y="12"/>
                    <a:pt x="102" y="15"/>
                  </a:cubicBezTo>
                  <a:cubicBezTo>
                    <a:pt x="102" y="18"/>
                    <a:pt x="92" y="15"/>
                    <a:pt x="91" y="18"/>
                  </a:cubicBezTo>
                  <a:cubicBezTo>
                    <a:pt x="89" y="22"/>
                    <a:pt x="84" y="16"/>
                    <a:pt x="81" y="16"/>
                  </a:cubicBezTo>
                  <a:cubicBezTo>
                    <a:pt x="78" y="16"/>
                    <a:pt x="76" y="11"/>
                    <a:pt x="72" y="12"/>
                  </a:cubicBezTo>
                  <a:cubicBezTo>
                    <a:pt x="68" y="14"/>
                    <a:pt x="65" y="11"/>
                    <a:pt x="62" y="11"/>
                  </a:cubicBezTo>
                  <a:cubicBezTo>
                    <a:pt x="59" y="10"/>
                    <a:pt x="57" y="17"/>
                    <a:pt x="53" y="16"/>
                  </a:cubicBezTo>
                  <a:cubicBezTo>
                    <a:pt x="50" y="15"/>
                    <a:pt x="48" y="23"/>
                    <a:pt x="47" y="27"/>
                  </a:cubicBezTo>
                  <a:cubicBezTo>
                    <a:pt x="45" y="32"/>
                    <a:pt x="30" y="32"/>
                    <a:pt x="31" y="37"/>
                  </a:cubicBezTo>
                  <a:cubicBezTo>
                    <a:pt x="31" y="41"/>
                    <a:pt x="22" y="43"/>
                    <a:pt x="21" y="40"/>
                  </a:cubicBezTo>
                  <a:cubicBezTo>
                    <a:pt x="20" y="37"/>
                    <a:pt x="14" y="39"/>
                    <a:pt x="13" y="38"/>
                  </a:cubicBezTo>
                  <a:cubicBezTo>
                    <a:pt x="11" y="37"/>
                    <a:pt x="7" y="39"/>
                    <a:pt x="8" y="43"/>
                  </a:cubicBezTo>
                  <a:cubicBezTo>
                    <a:pt x="8" y="48"/>
                    <a:pt x="4" y="50"/>
                    <a:pt x="3" y="52"/>
                  </a:cubicBezTo>
                  <a:cubicBezTo>
                    <a:pt x="3" y="54"/>
                    <a:pt x="0" y="59"/>
                    <a:pt x="2" y="62"/>
                  </a:cubicBezTo>
                  <a:cubicBezTo>
                    <a:pt x="4" y="65"/>
                    <a:pt x="0" y="69"/>
                    <a:pt x="2" y="74"/>
                  </a:cubicBezTo>
                  <a:cubicBezTo>
                    <a:pt x="4" y="79"/>
                    <a:pt x="3" y="85"/>
                    <a:pt x="4" y="87"/>
                  </a:cubicBezTo>
                  <a:cubicBezTo>
                    <a:pt x="5" y="89"/>
                    <a:pt x="13" y="88"/>
                    <a:pt x="15" y="93"/>
                  </a:cubicBezTo>
                  <a:cubicBezTo>
                    <a:pt x="17" y="97"/>
                    <a:pt x="4" y="106"/>
                    <a:pt x="3" y="109"/>
                  </a:cubicBezTo>
                  <a:cubicBezTo>
                    <a:pt x="3" y="110"/>
                    <a:pt x="4" y="111"/>
                    <a:pt x="6" y="112"/>
                  </a:cubicBezTo>
                  <a:cubicBezTo>
                    <a:pt x="11" y="113"/>
                    <a:pt x="17" y="113"/>
                    <a:pt x="23" y="114"/>
                  </a:cubicBezTo>
                  <a:cubicBezTo>
                    <a:pt x="30" y="116"/>
                    <a:pt x="68" y="110"/>
                    <a:pt x="68" y="109"/>
                  </a:cubicBezTo>
                  <a:cubicBezTo>
                    <a:pt x="69" y="107"/>
                    <a:pt x="67" y="99"/>
                    <a:pt x="67" y="97"/>
                  </a:cubicBezTo>
                  <a:cubicBezTo>
                    <a:pt x="68" y="96"/>
                    <a:pt x="72" y="92"/>
                    <a:pt x="76" y="92"/>
                  </a:cubicBezTo>
                  <a:cubicBezTo>
                    <a:pt x="80" y="92"/>
                    <a:pt x="84" y="93"/>
                    <a:pt x="84" y="90"/>
                  </a:cubicBezTo>
                  <a:cubicBezTo>
                    <a:pt x="84" y="87"/>
                    <a:pt x="95" y="83"/>
                    <a:pt x="96" y="86"/>
                  </a:cubicBezTo>
                  <a:cubicBezTo>
                    <a:pt x="97" y="89"/>
                    <a:pt x="101" y="88"/>
                    <a:pt x="101" y="81"/>
                  </a:cubicBezTo>
                  <a:cubicBezTo>
                    <a:pt x="102" y="74"/>
                    <a:pt x="101" y="69"/>
                    <a:pt x="105" y="69"/>
                  </a:cubicBezTo>
                  <a:cubicBezTo>
                    <a:pt x="109" y="69"/>
                    <a:pt x="113" y="66"/>
                    <a:pt x="113" y="64"/>
                  </a:cubicBezTo>
                  <a:cubicBezTo>
                    <a:pt x="112" y="62"/>
                    <a:pt x="108" y="58"/>
                    <a:pt x="109" y="57"/>
                  </a:cubicBezTo>
                  <a:cubicBezTo>
                    <a:pt x="110" y="56"/>
                    <a:pt x="120" y="60"/>
                    <a:pt x="122" y="57"/>
                  </a:cubicBezTo>
                  <a:cubicBezTo>
                    <a:pt x="123" y="54"/>
                    <a:pt x="121" y="51"/>
                    <a:pt x="123" y="48"/>
                  </a:cubicBezTo>
                  <a:cubicBezTo>
                    <a:pt x="124" y="46"/>
                    <a:pt x="128" y="43"/>
                    <a:pt x="128" y="40"/>
                  </a:cubicBezTo>
                  <a:cubicBezTo>
                    <a:pt x="128" y="38"/>
                    <a:pt x="128" y="36"/>
                    <a:pt x="126" y="34"/>
                  </a:cubicBezTo>
                  <a:cubicBezTo>
                    <a:pt x="124" y="31"/>
                    <a:pt x="125" y="28"/>
                    <a:pt x="128" y="28"/>
                  </a:cubicBezTo>
                  <a:cubicBezTo>
                    <a:pt x="128" y="28"/>
                    <a:pt x="129" y="28"/>
                    <a:pt x="129" y="27"/>
                  </a:cubicBezTo>
                  <a:cubicBezTo>
                    <a:pt x="132" y="27"/>
                    <a:pt x="134" y="26"/>
                    <a:pt x="135" y="25"/>
                  </a:cubicBezTo>
                  <a:cubicBezTo>
                    <a:pt x="139" y="22"/>
                    <a:pt x="147" y="20"/>
                    <a:pt x="150" y="21"/>
                  </a:cubicBezTo>
                  <a:cubicBezTo>
                    <a:pt x="153" y="22"/>
                    <a:pt x="158" y="21"/>
                    <a:pt x="162" y="17"/>
                  </a:cubicBezTo>
                  <a:cubicBezTo>
                    <a:pt x="160" y="16"/>
                    <a:pt x="157" y="16"/>
                    <a:pt x="156" y="16"/>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79" name="Freeform 177">
              <a:extLst>
                <a:ext uri="{FF2B5EF4-FFF2-40B4-BE49-F238E27FC236}">
                  <a16:creationId xmlns="" xmlns:a16="http://schemas.microsoft.com/office/drawing/2014/main" id="{48DBF87C-1EFC-4789-A913-28B8C80FBF41}"/>
                </a:ext>
              </a:extLst>
            </p:cNvPr>
            <p:cNvSpPr>
              <a:spLocks/>
            </p:cNvSpPr>
            <p:nvPr/>
          </p:nvSpPr>
          <p:spPr bwMode="auto">
            <a:xfrm>
              <a:off x="5686425" y="2300288"/>
              <a:ext cx="393700" cy="358775"/>
            </a:xfrm>
            <a:custGeom>
              <a:avLst/>
              <a:gdLst>
                <a:gd name="T0" fmla="*/ 172 w 186"/>
                <a:gd name="T1" fmla="*/ 9 h 169"/>
                <a:gd name="T2" fmla="*/ 158 w 186"/>
                <a:gd name="T3" fmla="*/ 2 h 169"/>
                <a:gd name="T4" fmla="*/ 144 w 186"/>
                <a:gd name="T5" fmla="*/ 4 h 169"/>
                <a:gd name="T6" fmla="*/ 123 w 186"/>
                <a:gd name="T7" fmla="*/ 10 h 169"/>
                <a:gd name="T8" fmla="*/ 120 w 186"/>
                <a:gd name="T9" fmla="*/ 17 h 169"/>
                <a:gd name="T10" fmla="*/ 117 w 186"/>
                <a:gd name="T11" fmla="*/ 31 h 169"/>
                <a:gd name="T12" fmla="*/ 103 w 186"/>
                <a:gd name="T13" fmla="*/ 40 h 169"/>
                <a:gd name="T14" fmla="*/ 99 w 186"/>
                <a:gd name="T15" fmla="*/ 52 h 169"/>
                <a:gd name="T16" fmla="*/ 90 w 186"/>
                <a:gd name="T17" fmla="*/ 69 h 169"/>
                <a:gd name="T18" fmla="*/ 70 w 186"/>
                <a:gd name="T19" fmla="*/ 75 h 169"/>
                <a:gd name="T20" fmla="*/ 62 w 186"/>
                <a:gd name="T21" fmla="*/ 92 h 169"/>
                <a:gd name="T22" fmla="*/ 0 w 186"/>
                <a:gd name="T23" fmla="*/ 95 h 169"/>
                <a:gd name="T24" fmla="*/ 17 w 186"/>
                <a:gd name="T25" fmla="*/ 111 h 169"/>
                <a:gd name="T26" fmla="*/ 25 w 186"/>
                <a:gd name="T27" fmla="*/ 132 h 169"/>
                <a:gd name="T28" fmla="*/ 7 w 186"/>
                <a:gd name="T29" fmla="*/ 147 h 169"/>
                <a:gd name="T30" fmla="*/ 29 w 186"/>
                <a:gd name="T31" fmla="*/ 148 h 169"/>
                <a:gd name="T32" fmla="*/ 55 w 186"/>
                <a:gd name="T33" fmla="*/ 147 h 169"/>
                <a:gd name="T34" fmla="*/ 70 w 186"/>
                <a:gd name="T35" fmla="*/ 155 h 169"/>
                <a:gd name="T36" fmla="*/ 82 w 186"/>
                <a:gd name="T37" fmla="*/ 167 h 169"/>
                <a:gd name="T38" fmla="*/ 84 w 186"/>
                <a:gd name="T39" fmla="*/ 168 h 169"/>
                <a:gd name="T40" fmla="*/ 105 w 186"/>
                <a:gd name="T41" fmla="*/ 160 h 169"/>
                <a:gd name="T42" fmla="*/ 110 w 186"/>
                <a:gd name="T43" fmla="*/ 148 h 169"/>
                <a:gd name="T44" fmla="*/ 98 w 186"/>
                <a:gd name="T45" fmla="*/ 128 h 169"/>
                <a:gd name="T46" fmla="*/ 114 w 186"/>
                <a:gd name="T47" fmla="*/ 118 h 169"/>
                <a:gd name="T48" fmla="*/ 128 w 186"/>
                <a:gd name="T49" fmla="*/ 109 h 169"/>
                <a:gd name="T50" fmla="*/ 142 w 186"/>
                <a:gd name="T51" fmla="*/ 92 h 169"/>
                <a:gd name="T52" fmla="*/ 154 w 186"/>
                <a:gd name="T53" fmla="*/ 80 h 169"/>
                <a:gd name="T54" fmla="*/ 162 w 186"/>
                <a:gd name="T55" fmla="*/ 63 h 169"/>
                <a:gd name="T56" fmla="*/ 150 w 186"/>
                <a:gd name="T57" fmla="*/ 48 h 169"/>
                <a:gd name="T58" fmla="*/ 154 w 186"/>
                <a:gd name="T59" fmla="*/ 31 h 169"/>
                <a:gd name="T60" fmla="*/ 182 w 186"/>
                <a:gd name="T61" fmla="*/ 29 h 169"/>
                <a:gd name="T62" fmla="*/ 177 w 186"/>
                <a:gd name="T63" fmla="*/ 1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69">
                  <a:moveTo>
                    <a:pt x="177" y="18"/>
                  </a:moveTo>
                  <a:cubicBezTo>
                    <a:pt x="172" y="15"/>
                    <a:pt x="172" y="11"/>
                    <a:pt x="172" y="9"/>
                  </a:cubicBezTo>
                  <a:cubicBezTo>
                    <a:pt x="172" y="8"/>
                    <a:pt x="166" y="4"/>
                    <a:pt x="161" y="1"/>
                  </a:cubicBezTo>
                  <a:cubicBezTo>
                    <a:pt x="161" y="1"/>
                    <a:pt x="159" y="1"/>
                    <a:pt x="158" y="2"/>
                  </a:cubicBezTo>
                  <a:cubicBezTo>
                    <a:pt x="157" y="1"/>
                    <a:pt x="157" y="1"/>
                    <a:pt x="156" y="0"/>
                  </a:cubicBezTo>
                  <a:cubicBezTo>
                    <a:pt x="152" y="4"/>
                    <a:pt x="147" y="5"/>
                    <a:pt x="144" y="4"/>
                  </a:cubicBezTo>
                  <a:cubicBezTo>
                    <a:pt x="141" y="3"/>
                    <a:pt x="133" y="5"/>
                    <a:pt x="129" y="8"/>
                  </a:cubicBezTo>
                  <a:cubicBezTo>
                    <a:pt x="128" y="9"/>
                    <a:pt x="126" y="10"/>
                    <a:pt x="123" y="10"/>
                  </a:cubicBezTo>
                  <a:cubicBezTo>
                    <a:pt x="123" y="11"/>
                    <a:pt x="122" y="11"/>
                    <a:pt x="122" y="11"/>
                  </a:cubicBezTo>
                  <a:cubicBezTo>
                    <a:pt x="119" y="11"/>
                    <a:pt x="118" y="14"/>
                    <a:pt x="120" y="17"/>
                  </a:cubicBezTo>
                  <a:cubicBezTo>
                    <a:pt x="122" y="19"/>
                    <a:pt x="122" y="21"/>
                    <a:pt x="122" y="23"/>
                  </a:cubicBezTo>
                  <a:cubicBezTo>
                    <a:pt x="122" y="26"/>
                    <a:pt x="118" y="29"/>
                    <a:pt x="117" y="31"/>
                  </a:cubicBezTo>
                  <a:cubicBezTo>
                    <a:pt x="115" y="34"/>
                    <a:pt x="117" y="37"/>
                    <a:pt x="116" y="40"/>
                  </a:cubicBezTo>
                  <a:cubicBezTo>
                    <a:pt x="114" y="43"/>
                    <a:pt x="104" y="39"/>
                    <a:pt x="103" y="40"/>
                  </a:cubicBezTo>
                  <a:cubicBezTo>
                    <a:pt x="102" y="41"/>
                    <a:pt x="106" y="45"/>
                    <a:pt x="107" y="47"/>
                  </a:cubicBezTo>
                  <a:cubicBezTo>
                    <a:pt x="107" y="49"/>
                    <a:pt x="103" y="52"/>
                    <a:pt x="99" y="52"/>
                  </a:cubicBezTo>
                  <a:cubicBezTo>
                    <a:pt x="95" y="52"/>
                    <a:pt x="96" y="57"/>
                    <a:pt x="95" y="64"/>
                  </a:cubicBezTo>
                  <a:cubicBezTo>
                    <a:pt x="95" y="71"/>
                    <a:pt x="91" y="72"/>
                    <a:pt x="90" y="69"/>
                  </a:cubicBezTo>
                  <a:cubicBezTo>
                    <a:pt x="89" y="66"/>
                    <a:pt x="78" y="70"/>
                    <a:pt x="78" y="73"/>
                  </a:cubicBezTo>
                  <a:cubicBezTo>
                    <a:pt x="78" y="76"/>
                    <a:pt x="74" y="75"/>
                    <a:pt x="70" y="75"/>
                  </a:cubicBezTo>
                  <a:cubicBezTo>
                    <a:pt x="66" y="75"/>
                    <a:pt x="62" y="79"/>
                    <a:pt x="61" y="80"/>
                  </a:cubicBezTo>
                  <a:cubicBezTo>
                    <a:pt x="61" y="82"/>
                    <a:pt x="63" y="90"/>
                    <a:pt x="62" y="92"/>
                  </a:cubicBezTo>
                  <a:cubicBezTo>
                    <a:pt x="62" y="93"/>
                    <a:pt x="24" y="99"/>
                    <a:pt x="17" y="97"/>
                  </a:cubicBezTo>
                  <a:cubicBezTo>
                    <a:pt x="11" y="96"/>
                    <a:pt x="5" y="96"/>
                    <a:pt x="0" y="95"/>
                  </a:cubicBezTo>
                  <a:cubicBezTo>
                    <a:pt x="2" y="97"/>
                    <a:pt x="4" y="99"/>
                    <a:pt x="5" y="101"/>
                  </a:cubicBezTo>
                  <a:cubicBezTo>
                    <a:pt x="6" y="105"/>
                    <a:pt x="11" y="109"/>
                    <a:pt x="17" y="111"/>
                  </a:cubicBezTo>
                  <a:cubicBezTo>
                    <a:pt x="22" y="113"/>
                    <a:pt x="19" y="123"/>
                    <a:pt x="22" y="124"/>
                  </a:cubicBezTo>
                  <a:cubicBezTo>
                    <a:pt x="25" y="125"/>
                    <a:pt x="28" y="132"/>
                    <a:pt x="25" y="132"/>
                  </a:cubicBezTo>
                  <a:cubicBezTo>
                    <a:pt x="21" y="133"/>
                    <a:pt x="18" y="133"/>
                    <a:pt x="14" y="135"/>
                  </a:cubicBezTo>
                  <a:cubicBezTo>
                    <a:pt x="11" y="137"/>
                    <a:pt x="7" y="141"/>
                    <a:pt x="7" y="147"/>
                  </a:cubicBezTo>
                  <a:cubicBezTo>
                    <a:pt x="7" y="148"/>
                    <a:pt x="7" y="148"/>
                    <a:pt x="7" y="150"/>
                  </a:cubicBezTo>
                  <a:cubicBezTo>
                    <a:pt x="17" y="150"/>
                    <a:pt x="27" y="149"/>
                    <a:pt x="29" y="148"/>
                  </a:cubicBezTo>
                  <a:cubicBezTo>
                    <a:pt x="30" y="146"/>
                    <a:pt x="35" y="145"/>
                    <a:pt x="37" y="147"/>
                  </a:cubicBezTo>
                  <a:cubicBezTo>
                    <a:pt x="40" y="148"/>
                    <a:pt x="51" y="149"/>
                    <a:pt x="55" y="147"/>
                  </a:cubicBezTo>
                  <a:cubicBezTo>
                    <a:pt x="61" y="144"/>
                    <a:pt x="64" y="147"/>
                    <a:pt x="64" y="149"/>
                  </a:cubicBezTo>
                  <a:cubicBezTo>
                    <a:pt x="65" y="152"/>
                    <a:pt x="67" y="153"/>
                    <a:pt x="70" y="155"/>
                  </a:cubicBezTo>
                  <a:cubicBezTo>
                    <a:pt x="72" y="158"/>
                    <a:pt x="70" y="160"/>
                    <a:pt x="72" y="163"/>
                  </a:cubicBezTo>
                  <a:cubicBezTo>
                    <a:pt x="74" y="166"/>
                    <a:pt x="77" y="165"/>
                    <a:pt x="82" y="167"/>
                  </a:cubicBezTo>
                  <a:cubicBezTo>
                    <a:pt x="82" y="168"/>
                    <a:pt x="83" y="168"/>
                    <a:pt x="83" y="169"/>
                  </a:cubicBezTo>
                  <a:cubicBezTo>
                    <a:pt x="84" y="168"/>
                    <a:pt x="84" y="168"/>
                    <a:pt x="84" y="168"/>
                  </a:cubicBezTo>
                  <a:cubicBezTo>
                    <a:pt x="87" y="165"/>
                    <a:pt x="87" y="159"/>
                    <a:pt x="94" y="161"/>
                  </a:cubicBezTo>
                  <a:cubicBezTo>
                    <a:pt x="102" y="162"/>
                    <a:pt x="101" y="159"/>
                    <a:pt x="105" y="160"/>
                  </a:cubicBezTo>
                  <a:cubicBezTo>
                    <a:pt x="109" y="161"/>
                    <a:pt x="112" y="161"/>
                    <a:pt x="114" y="158"/>
                  </a:cubicBezTo>
                  <a:cubicBezTo>
                    <a:pt x="115" y="155"/>
                    <a:pt x="112" y="150"/>
                    <a:pt x="110" y="148"/>
                  </a:cubicBezTo>
                  <a:cubicBezTo>
                    <a:pt x="107" y="145"/>
                    <a:pt x="104" y="141"/>
                    <a:pt x="105" y="136"/>
                  </a:cubicBezTo>
                  <a:cubicBezTo>
                    <a:pt x="105" y="132"/>
                    <a:pt x="98" y="132"/>
                    <a:pt x="98" y="128"/>
                  </a:cubicBezTo>
                  <a:cubicBezTo>
                    <a:pt x="98" y="125"/>
                    <a:pt x="105" y="119"/>
                    <a:pt x="106" y="117"/>
                  </a:cubicBezTo>
                  <a:cubicBezTo>
                    <a:pt x="107" y="116"/>
                    <a:pt x="113" y="121"/>
                    <a:pt x="114" y="118"/>
                  </a:cubicBezTo>
                  <a:cubicBezTo>
                    <a:pt x="116" y="116"/>
                    <a:pt x="120" y="117"/>
                    <a:pt x="122" y="118"/>
                  </a:cubicBezTo>
                  <a:cubicBezTo>
                    <a:pt x="124" y="118"/>
                    <a:pt x="128" y="113"/>
                    <a:pt x="128" y="109"/>
                  </a:cubicBezTo>
                  <a:cubicBezTo>
                    <a:pt x="129" y="105"/>
                    <a:pt x="136" y="105"/>
                    <a:pt x="138" y="104"/>
                  </a:cubicBezTo>
                  <a:cubicBezTo>
                    <a:pt x="139" y="102"/>
                    <a:pt x="141" y="93"/>
                    <a:pt x="142" y="92"/>
                  </a:cubicBezTo>
                  <a:cubicBezTo>
                    <a:pt x="143" y="90"/>
                    <a:pt x="149" y="91"/>
                    <a:pt x="149" y="86"/>
                  </a:cubicBezTo>
                  <a:cubicBezTo>
                    <a:pt x="149" y="81"/>
                    <a:pt x="151" y="80"/>
                    <a:pt x="154" y="80"/>
                  </a:cubicBezTo>
                  <a:cubicBezTo>
                    <a:pt x="157" y="80"/>
                    <a:pt x="156" y="75"/>
                    <a:pt x="156" y="72"/>
                  </a:cubicBezTo>
                  <a:cubicBezTo>
                    <a:pt x="157" y="68"/>
                    <a:pt x="159" y="64"/>
                    <a:pt x="162" y="63"/>
                  </a:cubicBezTo>
                  <a:cubicBezTo>
                    <a:pt x="166" y="62"/>
                    <a:pt x="161" y="57"/>
                    <a:pt x="157" y="58"/>
                  </a:cubicBezTo>
                  <a:cubicBezTo>
                    <a:pt x="153" y="59"/>
                    <a:pt x="150" y="48"/>
                    <a:pt x="150" y="48"/>
                  </a:cubicBezTo>
                  <a:cubicBezTo>
                    <a:pt x="150" y="48"/>
                    <a:pt x="151" y="38"/>
                    <a:pt x="148" y="37"/>
                  </a:cubicBezTo>
                  <a:cubicBezTo>
                    <a:pt x="146" y="36"/>
                    <a:pt x="149" y="31"/>
                    <a:pt x="154" y="31"/>
                  </a:cubicBezTo>
                  <a:cubicBezTo>
                    <a:pt x="159" y="31"/>
                    <a:pt x="168" y="36"/>
                    <a:pt x="171" y="34"/>
                  </a:cubicBezTo>
                  <a:cubicBezTo>
                    <a:pt x="174" y="32"/>
                    <a:pt x="180" y="30"/>
                    <a:pt x="182" y="29"/>
                  </a:cubicBezTo>
                  <a:cubicBezTo>
                    <a:pt x="183" y="29"/>
                    <a:pt x="185" y="24"/>
                    <a:pt x="186" y="22"/>
                  </a:cubicBezTo>
                  <a:cubicBezTo>
                    <a:pt x="184" y="21"/>
                    <a:pt x="181" y="19"/>
                    <a:pt x="177" y="18"/>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80" name="Freeform 178">
              <a:extLst>
                <a:ext uri="{FF2B5EF4-FFF2-40B4-BE49-F238E27FC236}">
                  <a16:creationId xmlns="" xmlns:a16="http://schemas.microsoft.com/office/drawing/2014/main" id="{B599C05D-710D-4F7B-8D93-B272F8BAED31}"/>
                </a:ext>
              </a:extLst>
            </p:cNvPr>
            <p:cNvSpPr>
              <a:spLocks noEditPoints="1"/>
            </p:cNvSpPr>
            <p:nvPr/>
          </p:nvSpPr>
          <p:spPr bwMode="auto">
            <a:xfrm>
              <a:off x="6475412" y="3095626"/>
              <a:ext cx="1100138" cy="400050"/>
            </a:xfrm>
            <a:custGeom>
              <a:avLst/>
              <a:gdLst>
                <a:gd name="T0" fmla="*/ 38 w 519"/>
                <a:gd name="T1" fmla="*/ 81 h 189"/>
                <a:gd name="T2" fmla="*/ 147 w 519"/>
                <a:gd name="T3" fmla="*/ 101 h 189"/>
                <a:gd name="T4" fmla="*/ 22 w 519"/>
                <a:gd name="T5" fmla="*/ 52 h 189"/>
                <a:gd name="T6" fmla="*/ 278 w 519"/>
                <a:gd name="T7" fmla="*/ 134 h 189"/>
                <a:gd name="T8" fmla="*/ 290 w 519"/>
                <a:gd name="T9" fmla="*/ 107 h 189"/>
                <a:gd name="T10" fmla="*/ 306 w 519"/>
                <a:gd name="T11" fmla="*/ 111 h 189"/>
                <a:gd name="T12" fmla="*/ 317 w 519"/>
                <a:gd name="T13" fmla="*/ 76 h 189"/>
                <a:gd name="T14" fmla="*/ 318 w 519"/>
                <a:gd name="T15" fmla="*/ 64 h 189"/>
                <a:gd name="T16" fmla="*/ 297 w 519"/>
                <a:gd name="T17" fmla="*/ 54 h 189"/>
                <a:gd name="T18" fmla="*/ 266 w 519"/>
                <a:gd name="T19" fmla="*/ 98 h 189"/>
                <a:gd name="T20" fmla="*/ 123 w 519"/>
                <a:gd name="T21" fmla="*/ 106 h 189"/>
                <a:gd name="T22" fmla="*/ 118 w 519"/>
                <a:gd name="T23" fmla="*/ 87 h 189"/>
                <a:gd name="T24" fmla="*/ 114 w 519"/>
                <a:gd name="T25" fmla="*/ 96 h 189"/>
                <a:gd name="T26" fmla="*/ 95 w 519"/>
                <a:gd name="T27" fmla="*/ 72 h 189"/>
                <a:gd name="T28" fmla="*/ 78 w 519"/>
                <a:gd name="T29" fmla="*/ 51 h 189"/>
                <a:gd name="T30" fmla="*/ 52 w 519"/>
                <a:gd name="T31" fmla="*/ 34 h 189"/>
                <a:gd name="T32" fmla="*/ 2 w 519"/>
                <a:gd name="T33" fmla="*/ 5 h 189"/>
                <a:gd name="T34" fmla="*/ 45 w 519"/>
                <a:gd name="T35" fmla="*/ 65 h 189"/>
                <a:gd name="T36" fmla="*/ 99 w 519"/>
                <a:gd name="T37" fmla="*/ 128 h 189"/>
                <a:gd name="T38" fmla="*/ 121 w 519"/>
                <a:gd name="T39" fmla="*/ 118 h 189"/>
                <a:gd name="T40" fmla="*/ 373 w 519"/>
                <a:gd name="T41" fmla="*/ 53 h 189"/>
                <a:gd name="T42" fmla="*/ 376 w 519"/>
                <a:gd name="T43" fmla="*/ 64 h 189"/>
                <a:gd name="T44" fmla="*/ 348 w 519"/>
                <a:gd name="T45" fmla="*/ 106 h 189"/>
                <a:gd name="T46" fmla="*/ 277 w 519"/>
                <a:gd name="T47" fmla="*/ 167 h 189"/>
                <a:gd name="T48" fmla="*/ 322 w 519"/>
                <a:gd name="T49" fmla="*/ 162 h 189"/>
                <a:gd name="T50" fmla="*/ 387 w 519"/>
                <a:gd name="T51" fmla="*/ 108 h 189"/>
                <a:gd name="T52" fmla="*/ 218 w 519"/>
                <a:gd name="T53" fmla="*/ 159 h 189"/>
                <a:gd name="T54" fmla="*/ 196 w 519"/>
                <a:gd name="T55" fmla="*/ 148 h 189"/>
                <a:gd name="T56" fmla="*/ 122 w 519"/>
                <a:gd name="T57" fmla="*/ 138 h 189"/>
                <a:gd name="T58" fmla="*/ 131 w 519"/>
                <a:gd name="T59" fmla="*/ 153 h 189"/>
                <a:gd name="T60" fmla="*/ 201 w 519"/>
                <a:gd name="T61" fmla="*/ 165 h 189"/>
                <a:gd name="T62" fmla="*/ 218 w 519"/>
                <a:gd name="T63" fmla="*/ 159 h 189"/>
                <a:gd name="T64" fmla="*/ 452 w 519"/>
                <a:gd name="T65" fmla="*/ 107 h 189"/>
                <a:gd name="T66" fmla="*/ 404 w 519"/>
                <a:gd name="T67" fmla="*/ 83 h 189"/>
                <a:gd name="T68" fmla="*/ 435 w 519"/>
                <a:gd name="T69" fmla="*/ 94 h 189"/>
                <a:gd name="T70" fmla="*/ 417 w 519"/>
                <a:gd name="T71" fmla="*/ 101 h 189"/>
                <a:gd name="T72" fmla="*/ 444 w 519"/>
                <a:gd name="T73" fmla="*/ 114 h 189"/>
                <a:gd name="T74" fmla="*/ 492 w 519"/>
                <a:gd name="T75" fmla="*/ 144 h 189"/>
                <a:gd name="T76" fmla="*/ 507 w 519"/>
                <a:gd name="T77" fmla="*/ 161 h 189"/>
                <a:gd name="T78" fmla="*/ 480 w 519"/>
                <a:gd name="T79" fmla="*/ 86 h 189"/>
                <a:gd name="T80" fmla="*/ 330 w 519"/>
                <a:gd name="T81" fmla="*/ 175 h 189"/>
                <a:gd name="T82" fmla="*/ 336 w 519"/>
                <a:gd name="T83" fmla="*/ 178 h 189"/>
                <a:gd name="T84" fmla="*/ 339 w 519"/>
                <a:gd name="T85" fmla="*/ 174 h 189"/>
                <a:gd name="T86" fmla="*/ 250 w 519"/>
                <a:gd name="T87" fmla="*/ 67 h 189"/>
                <a:gd name="T88" fmla="*/ 255 w 519"/>
                <a:gd name="T89" fmla="*/ 40 h 189"/>
                <a:gd name="T90" fmla="*/ 254 w 519"/>
                <a:gd name="T91" fmla="*/ 20 h 189"/>
                <a:gd name="T92" fmla="*/ 225 w 519"/>
                <a:gd name="T93" fmla="*/ 36 h 189"/>
                <a:gd name="T94" fmla="*/ 201 w 519"/>
                <a:gd name="T95" fmla="*/ 51 h 189"/>
                <a:gd name="T96" fmla="*/ 165 w 519"/>
                <a:gd name="T97" fmla="*/ 53 h 189"/>
                <a:gd name="T98" fmla="*/ 153 w 519"/>
                <a:gd name="T99" fmla="*/ 61 h 189"/>
                <a:gd name="T100" fmla="*/ 180 w 519"/>
                <a:gd name="T101" fmla="*/ 103 h 189"/>
                <a:gd name="T102" fmla="*/ 218 w 519"/>
                <a:gd name="T103" fmla="*/ 112 h 189"/>
                <a:gd name="T104" fmla="*/ 268 w 519"/>
                <a:gd name="T105" fmla="*/ 178 h 189"/>
                <a:gd name="T106" fmla="*/ 268 w 519"/>
                <a:gd name="T107" fmla="*/ 178 h 189"/>
                <a:gd name="T108" fmla="*/ 236 w 519"/>
                <a:gd name="T109" fmla="*/ 169 h 189"/>
                <a:gd name="T110" fmla="*/ 251 w 519"/>
                <a:gd name="T111" fmla="*/ 16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9" h="189">
                  <a:moveTo>
                    <a:pt x="38" y="81"/>
                  </a:moveTo>
                  <a:cubicBezTo>
                    <a:pt x="37" y="82"/>
                    <a:pt x="41" y="89"/>
                    <a:pt x="43" y="87"/>
                  </a:cubicBezTo>
                  <a:cubicBezTo>
                    <a:pt x="46" y="85"/>
                    <a:pt x="40" y="75"/>
                    <a:pt x="38" y="81"/>
                  </a:cubicBezTo>
                  <a:close/>
                  <a:moveTo>
                    <a:pt x="147" y="101"/>
                  </a:moveTo>
                  <a:cubicBezTo>
                    <a:pt x="147" y="98"/>
                    <a:pt x="138" y="99"/>
                    <a:pt x="141" y="104"/>
                  </a:cubicBezTo>
                  <a:cubicBezTo>
                    <a:pt x="144" y="108"/>
                    <a:pt x="147" y="104"/>
                    <a:pt x="147" y="101"/>
                  </a:cubicBezTo>
                  <a:close/>
                  <a:moveTo>
                    <a:pt x="22" y="52"/>
                  </a:moveTo>
                  <a:cubicBezTo>
                    <a:pt x="21" y="55"/>
                    <a:pt x="25" y="65"/>
                    <a:pt x="29" y="61"/>
                  </a:cubicBezTo>
                  <a:cubicBezTo>
                    <a:pt x="33" y="57"/>
                    <a:pt x="22" y="49"/>
                    <a:pt x="22" y="52"/>
                  </a:cubicBezTo>
                  <a:close/>
                  <a:moveTo>
                    <a:pt x="273" y="109"/>
                  </a:moveTo>
                  <a:cubicBezTo>
                    <a:pt x="278" y="109"/>
                    <a:pt x="278" y="117"/>
                    <a:pt x="277" y="121"/>
                  </a:cubicBezTo>
                  <a:cubicBezTo>
                    <a:pt x="276" y="125"/>
                    <a:pt x="274" y="136"/>
                    <a:pt x="278" y="134"/>
                  </a:cubicBezTo>
                  <a:cubicBezTo>
                    <a:pt x="283" y="132"/>
                    <a:pt x="287" y="125"/>
                    <a:pt x="284" y="123"/>
                  </a:cubicBezTo>
                  <a:cubicBezTo>
                    <a:pt x="281" y="121"/>
                    <a:pt x="281" y="106"/>
                    <a:pt x="282" y="102"/>
                  </a:cubicBezTo>
                  <a:cubicBezTo>
                    <a:pt x="284" y="99"/>
                    <a:pt x="293" y="101"/>
                    <a:pt x="290" y="107"/>
                  </a:cubicBezTo>
                  <a:cubicBezTo>
                    <a:pt x="287" y="113"/>
                    <a:pt x="295" y="112"/>
                    <a:pt x="295" y="118"/>
                  </a:cubicBezTo>
                  <a:cubicBezTo>
                    <a:pt x="295" y="125"/>
                    <a:pt x="300" y="121"/>
                    <a:pt x="306" y="120"/>
                  </a:cubicBezTo>
                  <a:cubicBezTo>
                    <a:pt x="311" y="118"/>
                    <a:pt x="310" y="115"/>
                    <a:pt x="306" y="111"/>
                  </a:cubicBezTo>
                  <a:cubicBezTo>
                    <a:pt x="303" y="107"/>
                    <a:pt x="309" y="101"/>
                    <a:pt x="304" y="98"/>
                  </a:cubicBezTo>
                  <a:cubicBezTo>
                    <a:pt x="299" y="95"/>
                    <a:pt x="296" y="90"/>
                    <a:pt x="300" y="89"/>
                  </a:cubicBezTo>
                  <a:cubicBezTo>
                    <a:pt x="305" y="88"/>
                    <a:pt x="319" y="80"/>
                    <a:pt x="317" y="76"/>
                  </a:cubicBezTo>
                  <a:cubicBezTo>
                    <a:pt x="316" y="73"/>
                    <a:pt x="296" y="77"/>
                    <a:pt x="294" y="83"/>
                  </a:cubicBezTo>
                  <a:cubicBezTo>
                    <a:pt x="293" y="89"/>
                    <a:pt x="279" y="82"/>
                    <a:pt x="280" y="72"/>
                  </a:cubicBezTo>
                  <a:cubicBezTo>
                    <a:pt x="282" y="62"/>
                    <a:pt x="310" y="60"/>
                    <a:pt x="318" y="64"/>
                  </a:cubicBezTo>
                  <a:cubicBezTo>
                    <a:pt x="326" y="67"/>
                    <a:pt x="334" y="58"/>
                    <a:pt x="337" y="52"/>
                  </a:cubicBezTo>
                  <a:cubicBezTo>
                    <a:pt x="340" y="46"/>
                    <a:pt x="331" y="53"/>
                    <a:pt x="325" y="57"/>
                  </a:cubicBezTo>
                  <a:cubicBezTo>
                    <a:pt x="320" y="60"/>
                    <a:pt x="305" y="56"/>
                    <a:pt x="297" y="54"/>
                  </a:cubicBezTo>
                  <a:cubicBezTo>
                    <a:pt x="289" y="51"/>
                    <a:pt x="290" y="58"/>
                    <a:pt x="283" y="59"/>
                  </a:cubicBezTo>
                  <a:cubicBezTo>
                    <a:pt x="277" y="60"/>
                    <a:pt x="278" y="74"/>
                    <a:pt x="275" y="76"/>
                  </a:cubicBezTo>
                  <a:cubicBezTo>
                    <a:pt x="272" y="78"/>
                    <a:pt x="272" y="88"/>
                    <a:pt x="266" y="98"/>
                  </a:cubicBezTo>
                  <a:cubicBezTo>
                    <a:pt x="260" y="107"/>
                    <a:pt x="268" y="109"/>
                    <a:pt x="273" y="109"/>
                  </a:cubicBezTo>
                  <a:close/>
                  <a:moveTo>
                    <a:pt x="121" y="118"/>
                  </a:moveTo>
                  <a:cubicBezTo>
                    <a:pt x="121" y="113"/>
                    <a:pt x="123" y="108"/>
                    <a:pt x="123" y="106"/>
                  </a:cubicBezTo>
                  <a:cubicBezTo>
                    <a:pt x="123" y="104"/>
                    <a:pt x="124" y="103"/>
                    <a:pt x="127" y="103"/>
                  </a:cubicBezTo>
                  <a:cubicBezTo>
                    <a:pt x="130" y="104"/>
                    <a:pt x="130" y="97"/>
                    <a:pt x="128" y="96"/>
                  </a:cubicBezTo>
                  <a:cubicBezTo>
                    <a:pt x="125" y="96"/>
                    <a:pt x="124" y="87"/>
                    <a:pt x="118" y="87"/>
                  </a:cubicBezTo>
                  <a:cubicBezTo>
                    <a:pt x="113" y="87"/>
                    <a:pt x="114" y="92"/>
                    <a:pt x="117" y="92"/>
                  </a:cubicBezTo>
                  <a:cubicBezTo>
                    <a:pt x="120" y="93"/>
                    <a:pt x="122" y="95"/>
                    <a:pt x="121" y="98"/>
                  </a:cubicBezTo>
                  <a:cubicBezTo>
                    <a:pt x="120" y="100"/>
                    <a:pt x="119" y="95"/>
                    <a:pt x="114" y="96"/>
                  </a:cubicBezTo>
                  <a:cubicBezTo>
                    <a:pt x="110" y="96"/>
                    <a:pt x="113" y="90"/>
                    <a:pt x="107" y="90"/>
                  </a:cubicBezTo>
                  <a:cubicBezTo>
                    <a:pt x="102" y="89"/>
                    <a:pt x="103" y="80"/>
                    <a:pt x="97" y="80"/>
                  </a:cubicBezTo>
                  <a:cubicBezTo>
                    <a:pt x="92" y="80"/>
                    <a:pt x="91" y="75"/>
                    <a:pt x="95" y="72"/>
                  </a:cubicBezTo>
                  <a:cubicBezTo>
                    <a:pt x="99" y="68"/>
                    <a:pt x="89" y="65"/>
                    <a:pt x="89" y="61"/>
                  </a:cubicBezTo>
                  <a:cubicBezTo>
                    <a:pt x="89" y="57"/>
                    <a:pt x="83" y="60"/>
                    <a:pt x="83" y="56"/>
                  </a:cubicBezTo>
                  <a:cubicBezTo>
                    <a:pt x="83" y="53"/>
                    <a:pt x="81" y="55"/>
                    <a:pt x="78" y="51"/>
                  </a:cubicBezTo>
                  <a:cubicBezTo>
                    <a:pt x="75" y="47"/>
                    <a:pt x="73" y="50"/>
                    <a:pt x="71" y="47"/>
                  </a:cubicBezTo>
                  <a:cubicBezTo>
                    <a:pt x="68" y="44"/>
                    <a:pt x="64" y="43"/>
                    <a:pt x="62" y="44"/>
                  </a:cubicBezTo>
                  <a:cubicBezTo>
                    <a:pt x="60" y="45"/>
                    <a:pt x="54" y="39"/>
                    <a:pt x="52" y="34"/>
                  </a:cubicBezTo>
                  <a:cubicBezTo>
                    <a:pt x="51" y="30"/>
                    <a:pt x="35" y="23"/>
                    <a:pt x="33" y="17"/>
                  </a:cubicBezTo>
                  <a:cubicBezTo>
                    <a:pt x="31" y="11"/>
                    <a:pt x="26" y="9"/>
                    <a:pt x="17" y="9"/>
                  </a:cubicBezTo>
                  <a:cubicBezTo>
                    <a:pt x="8" y="10"/>
                    <a:pt x="4" y="0"/>
                    <a:pt x="2" y="5"/>
                  </a:cubicBezTo>
                  <a:cubicBezTo>
                    <a:pt x="0" y="11"/>
                    <a:pt x="12" y="23"/>
                    <a:pt x="18" y="27"/>
                  </a:cubicBezTo>
                  <a:cubicBezTo>
                    <a:pt x="23" y="30"/>
                    <a:pt x="26" y="42"/>
                    <a:pt x="33" y="43"/>
                  </a:cubicBezTo>
                  <a:cubicBezTo>
                    <a:pt x="40" y="43"/>
                    <a:pt x="40" y="64"/>
                    <a:pt x="45" y="65"/>
                  </a:cubicBezTo>
                  <a:cubicBezTo>
                    <a:pt x="50" y="66"/>
                    <a:pt x="61" y="83"/>
                    <a:pt x="63" y="91"/>
                  </a:cubicBezTo>
                  <a:cubicBezTo>
                    <a:pt x="64" y="100"/>
                    <a:pt x="75" y="104"/>
                    <a:pt x="79" y="111"/>
                  </a:cubicBezTo>
                  <a:cubicBezTo>
                    <a:pt x="83" y="117"/>
                    <a:pt x="97" y="126"/>
                    <a:pt x="99" y="128"/>
                  </a:cubicBezTo>
                  <a:cubicBezTo>
                    <a:pt x="101" y="131"/>
                    <a:pt x="103" y="137"/>
                    <a:pt x="105" y="134"/>
                  </a:cubicBezTo>
                  <a:cubicBezTo>
                    <a:pt x="107" y="131"/>
                    <a:pt x="114" y="134"/>
                    <a:pt x="117" y="134"/>
                  </a:cubicBezTo>
                  <a:cubicBezTo>
                    <a:pt x="120" y="135"/>
                    <a:pt x="121" y="122"/>
                    <a:pt x="121" y="118"/>
                  </a:cubicBezTo>
                  <a:close/>
                  <a:moveTo>
                    <a:pt x="376" y="64"/>
                  </a:moveTo>
                  <a:cubicBezTo>
                    <a:pt x="383" y="65"/>
                    <a:pt x="380" y="61"/>
                    <a:pt x="380" y="56"/>
                  </a:cubicBezTo>
                  <a:cubicBezTo>
                    <a:pt x="380" y="51"/>
                    <a:pt x="373" y="55"/>
                    <a:pt x="373" y="53"/>
                  </a:cubicBezTo>
                  <a:cubicBezTo>
                    <a:pt x="373" y="51"/>
                    <a:pt x="371" y="41"/>
                    <a:pt x="365" y="49"/>
                  </a:cubicBezTo>
                  <a:cubicBezTo>
                    <a:pt x="360" y="56"/>
                    <a:pt x="367" y="74"/>
                    <a:pt x="371" y="73"/>
                  </a:cubicBezTo>
                  <a:cubicBezTo>
                    <a:pt x="375" y="73"/>
                    <a:pt x="368" y="64"/>
                    <a:pt x="376" y="64"/>
                  </a:cubicBezTo>
                  <a:close/>
                  <a:moveTo>
                    <a:pt x="348" y="106"/>
                  </a:moveTo>
                  <a:cubicBezTo>
                    <a:pt x="350" y="111"/>
                    <a:pt x="359" y="114"/>
                    <a:pt x="362" y="110"/>
                  </a:cubicBezTo>
                  <a:cubicBezTo>
                    <a:pt x="365" y="105"/>
                    <a:pt x="347" y="100"/>
                    <a:pt x="348" y="106"/>
                  </a:cubicBezTo>
                  <a:close/>
                  <a:moveTo>
                    <a:pt x="322" y="162"/>
                  </a:moveTo>
                  <a:cubicBezTo>
                    <a:pt x="313" y="161"/>
                    <a:pt x="307" y="168"/>
                    <a:pt x="298" y="164"/>
                  </a:cubicBezTo>
                  <a:cubicBezTo>
                    <a:pt x="289" y="161"/>
                    <a:pt x="276" y="164"/>
                    <a:pt x="277" y="167"/>
                  </a:cubicBezTo>
                  <a:cubicBezTo>
                    <a:pt x="278" y="170"/>
                    <a:pt x="286" y="170"/>
                    <a:pt x="295" y="171"/>
                  </a:cubicBezTo>
                  <a:cubicBezTo>
                    <a:pt x="304" y="171"/>
                    <a:pt x="312" y="166"/>
                    <a:pt x="318" y="166"/>
                  </a:cubicBezTo>
                  <a:cubicBezTo>
                    <a:pt x="324" y="165"/>
                    <a:pt x="331" y="164"/>
                    <a:pt x="322" y="162"/>
                  </a:cubicBezTo>
                  <a:close/>
                  <a:moveTo>
                    <a:pt x="393" y="101"/>
                  </a:moveTo>
                  <a:cubicBezTo>
                    <a:pt x="385" y="99"/>
                    <a:pt x="370" y="101"/>
                    <a:pt x="371" y="105"/>
                  </a:cubicBezTo>
                  <a:cubicBezTo>
                    <a:pt x="373" y="109"/>
                    <a:pt x="380" y="108"/>
                    <a:pt x="387" y="108"/>
                  </a:cubicBezTo>
                  <a:cubicBezTo>
                    <a:pt x="394" y="108"/>
                    <a:pt x="397" y="113"/>
                    <a:pt x="401" y="113"/>
                  </a:cubicBezTo>
                  <a:cubicBezTo>
                    <a:pt x="405" y="113"/>
                    <a:pt x="402" y="104"/>
                    <a:pt x="393" y="101"/>
                  </a:cubicBezTo>
                  <a:close/>
                  <a:moveTo>
                    <a:pt x="218" y="159"/>
                  </a:moveTo>
                  <a:cubicBezTo>
                    <a:pt x="217" y="155"/>
                    <a:pt x="204" y="158"/>
                    <a:pt x="198" y="156"/>
                  </a:cubicBezTo>
                  <a:cubicBezTo>
                    <a:pt x="192" y="153"/>
                    <a:pt x="205" y="151"/>
                    <a:pt x="209" y="148"/>
                  </a:cubicBezTo>
                  <a:cubicBezTo>
                    <a:pt x="214" y="145"/>
                    <a:pt x="207" y="144"/>
                    <a:pt x="196" y="148"/>
                  </a:cubicBezTo>
                  <a:cubicBezTo>
                    <a:pt x="185" y="151"/>
                    <a:pt x="173" y="140"/>
                    <a:pt x="173" y="145"/>
                  </a:cubicBezTo>
                  <a:cubicBezTo>
                    <a:pt x="172" y="150"/>
                    <a:pt x="153" y="143"/>
                    <a:pt x="149" y="140"/>
                  </a:cubicBezTo>
                  <a:cubicBezTo>
                    <a:pt x="144" y="136"/>
                    <a:pt x="126" y="132"/>
                    <a:pt x="122" y="138"/>
                  </a:cubicBezTo>
                  <a:cubicBezTo>
                    <a:pt x="119" y="145"/>
                    <a:pt x="116" y="139"/>
                    <a:pt x="117" y="145"/>
                  </a:cubicBezTo>
                  <a:cubicBezTo>
                    <a:pt x="118" y="149"/>
                    <a:pt x="122" y="147"/>
                    <a:pt x="125" y="147"/>
                  </a:cubicBezTo>
                  <a:cubicBezTo>
                    <a:pt x="128" y="147"/>
                    <a:pt x="127" y="152"/>
                    <a:pt x="131" y="153"/>
                  </a:cubicBezTo>
                  <a:cubicBezTo>
                    <a:pt x="136" y="154"/>
                    <a:pt x="150" y="158"/>
                    <a:pt x="151" y="155"/>
                  </a:cubicBezTo>
                  <a:cubicBezTo>
                    <a:pt x="153" y="152"/>
                    <a:pt x="166" y="155"/>
                    <a:pt x="173" y="160"/>
                  </a:cubicBezTo>
                  <a:cubicBezTo>
                    <a:pt x="179" y="165"/>
                    <a:pt x="195" y="166"/>
                    <a:pt x="201" y="165"/>
                  </a:cubicBezTo>
                  <a:cubicBezTo>
                    <a:pt x="207" y="164"/>
                    <a:pt x="213" y="169"/>
                    <a:pt x="216" y="165"/>
                  </a:cubicBezTo>
                  <a:cubicBezTo>
                    <a:pt x="218" y="162"/>
                    <a:pt x="222" y="171"/>
                    <a:pt x="229" y="166"/>
                  </a:cubicBezTo>
                  <a:cubicBezTo>
                    <a:pt x="236" y="161"/>
                    <a:pt x="218" y="163"/>
                    <a:pt x="218" y="159"/>
                  </a:cubicBezTo>
                  <a:close/>
                  <a:moveTo>
                    <a:pt x="480" y="86"/>
                  </a:moveTo>
                  <a:cubicBezTo>
                    <a:pt x="475" y="86"/>
                    <a:pt x="474" y="95"/>
                    <a:pt x="470" y="95"/>
                  </a:cubicBezTo>
                  <a:cubicBezTo>
                    <a:pt x="466" y="95"/>
                    <a:pt x="460" y="104"/>
                    <a:pt x="452" y="107"/>
                  </a:cubicBezTo>
                  <a:cubicBezTo>
                    <a:pt x="444" y="109"/>
                    <a:pt x="443" y="84"/>
                    <a:pt x="440" y="79"/>
                  </a:cubicBezTo>
                  <a:cubicBezTo>
                    <a:pt x="436" y="74"/>
                    <a:pt x="416" y="70"/>
                    <a:pt x="414" y="75"/>
                  </a:cubicBezTo>
                  <a:cubicBezTo>
                    <a:pt x="412" y="81"/>
                    <a:pt x="405" y="78"/>
                    <a:pt x="404" y="83"/>
                  </a:cubicBezTo>
                  <a:cubicBezTo>
                    <a:pt x="404" y="87"/>
                    <a:pt x="406" y="86"/>
                    <a:pt x="410" y="86"/>
                  </a:cubicBezTo>
                  <a:cubicBezTo>
                    <a:pt x="415" y="86"/>
                    <a:pt x="415" y="89"/>
                    <a:pt x="417" y="93"/>
                  </a:cubicBezTo>
                  <a:cubicBezTo>
                    <a:pt x="419" y="98"/>
                    <a:pt x="431" y="95"/>
                    <a:pt x="435" y="94"/>
                  </a:cubicBezTo>
                  <a:cubicBezTo>
                    <a:pt x="439" y="94"/>
                    <a:pt x="439" y="100"/>
                    <a:pt x="434" y="98"/>
                  </a:cubicBezTo>
                  <a:cubicBezTo>
                    <a:pt x="428" y="96"/>
                    <a:pt x="428" y="100"/>
                    <a:pt x="424" y="99"/>
                  </a:cubicBezTo>
                  <a:cubicBezTo>
                    <a:pt x="420" y="98"/>
                    <a:pt x="415" y="99"/>
                    <a:pt x="417" y="101"/>
                  </a:cubicBezTo>
                  <a:cubicBezTo>
                    <a:pt x="420" y="103"/>
                    <a:pt x="424" y="106"/>
                    <a:pt x="424" y="111"/>
                  </a:cubicBezTo>
                  <a:cubicBezTo>
                    <a:pt x="424" y="116"/>
                    <a:pt x="432" y="115"/>
                    <a:pt x="432" y="111"/>
                  </a:cubicBezTo>
                  <a:cubicBezTo>
                    <a:pt x="432" y="107"/>
                    <a:pt x="436" y="112"/>
                    <a:pt x="444" y="114"/>
                  </a:cubicBezTo>
                  <a:cubicBezTo>
                    <a:pt x="451" y="116"/>
                    <a:pt x="446" y="119"/>
                    <a:pt x="454" y="120"/>
                  </a:cubicBezTo>
                  <a:cubicBezTo>
                    <a:pt x="461" y="120"/>
                    <a:pt x="479" y="126"/>
                    <a:pt x="485" y="131"/>
                  </a:cubicBezTo>
                  <a:cubicBezTo>
                    <a:pt x="492" y="136"/>
                    <a:pt x="487" y="139"/>
                    <a:pt x="492" y="144"/>
                  </a:cubicBezTo>
                  <a:cubicBezTo>
                    <a:pt x="496" y="148"/>
                    <a:pt x="497" y="154"/>
                    <a:pt x="491" y="154"/>
                  </a:cubicBezTo>
                  <a:cubicBezTo>
                    <a:pt x="485" y="154"/>
                    <a:pt x="479" y="160"/>
                    <a:pt x="481" y="163"/>
                  </a:cubicBezTo>
                  <a:cubicBezTo>
                    <a:pt x="482" y="166"/>
                    <a:pt x="502" y="161"/>
                    <a:pt x="507" y="161"/>
                  </a:cubicBezTo>
                  <a:cubicBezTo>
                    <a:pt x="510" y="161"/>
                    <a:pt x="513" y="167"/>
                    <a:pt x="519" y="171"/>
                  </a:cubicBezTo>
                  <a:cubicBezTo>
                    <a:pt x="519" y="99"/>
                    <a:pt x="519" y="99"/>
                    <a:pt x="519" y="99"/>
                  </a:cubicBezTo>
                  <a:cubicBezTo>
                    <a:pt x="504" y="95"/>
                    <a:pt x="484" y="86"/>
                    <a:pt x="480" y="86"/>
                  </a:cubicBezTo>
                  <a:close/>
                  <a:moveTo>
                    <a:pt x="336" y="170"/>
                  </a:moveTo>
                  <a:cubicBezTo>
                    <a:pt x="335" y="171"/>
                    <a:pt x="334" y="172"/>
                    <a:pt x="332" y="172"/>
                  </a:cubicBezTo>
                  <a:cubicBezTo>
                    <a:pt x="332" y="173"/>
                    <a:pt x="331" y="175"/>
                    <a:pt x="330" y="175"/>
                  </a:cubicBezTo>
                  <a:cubicBezTo>
                    <a:pt x="329" y="176"/>
                    <a:pt x="328" y="174"/>
                    <a:pt x="327" y="173"/>
                  </a:cubicBezTo>
                  <a:cubicBezTo>
                    <a:pt x="320" y="176"/>
                    <a:pt x="317" y="184"/>
                    <a:pt x="321" y="186"/>
                  </a:cubicBezTo>
                  <a:cubicBezTo>
                    <a:pt x="326" y="188"/>
                    <a:pt x="332" y="182"/>
                    <a:pt x="336" y="178"/>
                  </a:cubicBezTo>
                  <a:cubicBezTo>
                    <a:pt x="336" y="177"/>
                    <a:pt x="337" y="176"/>
                    <a:pt x="337" y="176"/>
                  </a:cubicBezTo>
                  <a:cubicBezTo>
                    <a:pt x="337" y="176"/>
                    <a:pt x="338" y="175"/>
                    <a:pt x="338" y="175"/>
                  </a:cubicBezTo>
                  <a:cubicBezTo>
                    <a:pt x="338" y="175"/>
                    <a:pt x="339" y="174"/>
                    <a:pt x="339" y="174"/>
                  </a:cubicBezTo>
                  <a:cubicBezTo>
                    <a:pt x="338" y="173"/>
                    <a:pt x="337" y="171"/>
                    <a:pt x="336" y="170"/>
                  </a:cubicBezTo>
                  <a:close/>
                  <a:moveTo>
                    <a:pt x="243" y="85"/>
                  </a:moveTo>
                  <a:cubicBezTo>
                    <a:pt x="249" y="81"/>
                    <a:pt x="250" y="74"/>
                    <a:pt x="250" y="67"/>
                  </a:cubicBezTo>
                  <a:cubicBezTo>
                    <a:pt x="249" y="61"/>
                    <a:pt x="264" y="60"/>
                    <a:pt x="267" y="58"/>
                  </a:cubicBezTo>
                  <a:cubicBezTo>
                    <a:pt x="269" y="55"/>
                    <a:pt x="263" y="51"/>
                    <a:pt x="259" y="49"/>
                  </a:cubicBezTo>
                  <a:cubicBezTo>
                    <a:pt x="255" y="47"/>
                    <a:pt x="258" y="42"/>
                    <a:pt x="255" y="40"/>
                  </a:cubicBezTo>
                  <a:cubicBezTo>
                    <a:pt x="252" y="37"/>
                    <a:pt x="247" y="30"/>
                    <a:pt x="252" y="30"/>
                  </a:cubicBezTo>
                  <a:cubicBezTo>
                    <a:pt x="256" y="29"/>
                    <a:pt x="249" y="23"/>
                    <a:pt x="252" y="21"/>
                  </a:cubicBezTo>
                  <a:cubicBezTo>
                    <a:pt x="253" y="21"/>
                    <a:pt x="253" y="21"/>
                    <a:pt x="254" y="20"/>
                  </a:cubicBezTo>
                  <a:cubicBezTo>
                    <a:pt x="252" y="19"/>
                    <a:pt x="250" y="19"/>
                    <a:pt x="249" y="19"/>
                  </a:cubicBezTo>
                  <a:cubicBezTo>
                    <a:pt x="243" y="19"/>
                    <a:pt x="231" y="17"/>
                    <a:pt x="231" y="26"/>
                  </a:cubicBezTo>
                  <a:cubicBezTo>
                    <a:pt x="232" y="35"/>
                    <a:pt x="224" y="31"/>
                    <a:pt x="225" y="36"/>
                  </a:cubicBezTo>
                  <a:cubicBezTo>
                    <a:pt x="225" y="41"/>
                    <a:pt x="221" y="41"/>
                    <a:pt x="221" y="47"/>
                  </a:cubicBezTo>
                  <a:cubicBezTo>
                    <a:pt x="222" y="53"/>
                    <a:pt x="218" y="50"/>
                    <a:pt x="211" y="53"/>
                  </a:cubicBezTo>
                  <a:cubicBezTo>
                    <a:pt x="205" y="57"/>
                    <a:pt x="207" y="51"/>
                    <a:pt x="201" y="51"/>
                  </a:cubicBezTo>
                  <a:cubicBezTo>
                    <a:pt x="194" y="51"/>
                    <a:pt x="193" y="55"/>
                    <a:pt x="189" y="56"/>
                  </a:cubicBezTo>
                  <a:cubicBezTo>
                    <a:pt x="185" y="57"/>
                    <a:pt x="177" y="55"/>
                    <a:pt x="175" y="57"/>
                  </a:cubicBezTo>
                  <a:cubicBezTo>
                    <a:pt x="172" y="59"/>
                    <a:pt x="168" y="53"/>
                    <a:pt x="165" y="53"/>
                  </a:cubicBezTo>
                  <a:cubicBezTo>
                    <a:pt x="164" y="53"/>
                    <a:pt x="163" y="49"/>
                    <a:pt x="162" y="45"/>
                  </a:cubicBezTo>
                  <a:cubicBezTo>
                    <a:pt x="162" y="45"/>
                    <a:pt x="161" y="45"/>
                    <a:pt x="161" y="45"/>
                  </a:cubicBezTo>
                  <a:cubicBezTo>
                    <a:pt x="156" y="46"/>
                    <a:pt x="149" y="57"/>
                    <a:pt x="153" y="61"/>
                  </a:cubicBezTo>
                  <a:cubicBezTo>
                    <a:pt x="158" y="66"/>
                    <a:pt x="157" y="73"/>
                    <a:pt x="159" y="77"/>
                  </a:cubicBezTo>
                  <a:cubicBezTo>
                    <a:pt x="162" y="80"/>
                    <a:pt x="169" y="81"/>
                    <a:pt x="169" y="88"/>
                  </a:cubicBezTo>
                  <a:cubicBezTo>
                    <a:pt x="169" y="95"/>
                    <a:pt x="175" y="106"/>
                    <a:pt x="180" y="103"/>
                  </a:cubicBezTo>
                  <a:cubicBezTo>
                    <a:pt x="184" y="100"/>
                    <a:pt x="187" y="104"/>
                    <a:pt x="189" y="107"/>
                  </a:cubicBezTo>
                  <a:cubicBezTo>
                    <a:pt x="190" y="110"/>
                    <a:pt x="200" y="105"/>
                    <a:pt x="204" y="106"/>
                  </a:cubicBezTo>
                  <a:cubicBezTo>
                    <a:pt x="207" y="106"/>
                    <a:pt x="217" y="108"/>
                    <a:pt x="218" y="112"/>
                  </a:cubicBezTo>
                  <a:cubicBezTo>
                    <a:pt x="219" y="116"/>
                    <a:pt x="228" y="112"/>
                    <a:pt x="234" y="110"/>
                  </a:cubicBezTo>
                  <a:cubicBezTo>
                    <a:pt x="241" y="107"/>
                    <a:pt x="237" y="88"/>
                    <a:pt x="243" y="85"/>
                  </a:cubicBezTo>
                  <a:close/>
                  <a:moveTo>
                    <a:pt x="268" y="178"/>
                  </a:moveTo>
                  <a:cubicBezTo>
                    <a:pt x="270" y="181"/>
                    <a:pt x="276" y="181"/>
                    <a:pt x="278" y="183"/>
                  </a:cubicBezTo>
                  <a:cubicBezTo>
                    <a:pt x="280" y="185"/>
                    <a:pt x="289" y="189"/>
                    <a:pt x="289" y="184"/>
                  </a:cubicBezTo>
                  <a:cubicBezTo>
                    <a:pt x="289" y="178"/>
                    <a:pt x="266" y="175"/>
                    <a:pt x="268" y="178"/>
                  </a:cubicBezTo>
                  <a:close/>
                  <a:moveTo>
                    <a:pt x="251" y="162"/>
                  </a:moveTo>
                  <a:cubicBezTo>
                    <a:pt x="250" y="165"/>
                    <a:pt x="244" y="165"/>
                    <a:pt x="241" y="163"/>
                  </a:cubicBezTo>
                  <a:cubicBezTo>
                    <a:pt x="238" y="161"/>
                    <a:pt x="234" y="166"/>
                    <a:pt x="236" y="169"/>
                  </a:cubicBezTo>
                  <a:cubicBezTo>
                    <a:pt x="237" y="170"/>
                    <a:pt x="244" y="176"/>
                    <a:pt x="252" y="172"/>
                  </a:cubicBezTo>
                  <a:cubicBezTo>
                    <a:pt x="260" y="168"/>
                    <a:pt x="266" y="171"/>
                    <a:pt x="268" y="167"/>
                  </a:cubicBezTo>
                  <a:cubicBezTo>
                    <a:pt x="270" y="163"/>
                    <a:pt x="253" y="159"/>
                    <a:pt x="251" y="162"/>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81" name="Freeform 179">
              <a:extLst>
                <a:ext uri="{FF2B5EF4-FFF2-40B4-BE49-F238E27FC236}">
                  <a16:creationId xmlns="" xmlns:a16="http://schemas.microsoft.com/office/drawing/2014/main" id="{339F8C95-2410-4925-8481-4A8C1D2DE811}"/>
                </a:ext>
              </a:extLst>
            </p:cNvPr>
            <p:cNvSpPr>
              <a:spLocks noEditPoints="1"/>
            </p:cNvSpPr>
            <p:nvPr/>
          </p:nvSpPr>
          <p:spPr bwMode="auto">
            <a:xfrm>
              <a:off x="7169150" y="3435351"/>
              <a:ext cx="77788" cy="31750"/>
            </a:xfrm>
            <a:custGeom>
              <a:avLst/>
              <a:gdLst>
                <a:gd name="T0" fmla="*/ 3 w 37"/>
                <a:gd name="T1" fmla="*/ 11 h 15"/>
                <a:gd name="T2" fmla="*/ 0 w 37"/>
                <a:gd name="T3" fmla="*/ 12 h 15"/>
                <a:gd name="T4" fmla="*/ 3 w 37"/>
                <a:gd name="T5" fmla="*/ 14 h 15"/>
                <a:gd name="T6" fmla="*/ 5 w 37"/>
                <a:gd name="T7" fmla="*/ 11 h 15"/>
                <a:gd name="T8" fmla="*/ 4 w 37"/>
                <a:gd name="T9" fmla="*/ 11 h 15"/>
                <a:gd name="T10" fmla="*/ 3 w 37"/>
                <a:gd name="T11" fmla="*/ 11 h 15"/>
                <a:gd name="T12" fmla="*/ 19 w 37"/>
                <a:gd name="T13" fmla="*/ 3 h 15"/>
                <a:gd name="T14" fmla="*/ 10 w 37"/>
                <a:gd name="T15" fmla="*/ 9 h 15"/>
                <a:gd name="T16" fmla="*/ 9 w 37"/>
                <a:gd name="T17" fmla="*/ 9 h 15"/>
                <a:gd name="T18" fmla="*/ 12 w 37"/>
                <a:gd name="T19" fmla="*/ 13 h 15"/>
                <a:gd name="T20" fmla="*/ 36 w 37"/>
                <a:gd name="T21" fmla="*/ 2 h 15"/>
                <a:gd name="T22" fmla="*/ 19 w 37"/>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5">
                  <a:moveTo>
                    <a:pt x="3" y="11"/>
                  </a:moveTo>
                  <a:cubicBezTo>
                    <a:pt x="2" y="11"/>
                    <a:pt x="1" y="12"/>
                    <a:pt x="0" y="12"/>
                  </a:cubicBezTo>
                  <a:cubicBezTo>
                    <a:pt x="1" y="13"/>
                    <a:pt x="2" y="15"/>
                    <a:pt x="3" y="14"/>
                  </a:cubicBezTo>
                  <a:cubicBezTo>
                    <a:pt x="4" y="14"/>
                    <a:pt x="5" y="12"/>
                    <a:pt x="5" y="11"/>
                  </a:cubicBezTo>
                  <a:cubicBezTo>
                    <a:pt x="5" y="11"/>
                    <a:pt x="4" y="11"/>
                    <a:pt x="4" y="11"/>
                  </a:cubicBezTo>
                  <a:cubicBezTo>
                    <a:pt x="3" y="11"/>
                    <a:pt x="3" y="11"/>
                    <a:pt x="3" y="11"/>
                  </a:cubicBezTo>
                  <a:close/>
                  <a:moveTo>
                    <a:pt x="19" y="3"/>
                  </a:moveTo>
                  <a:cubicBezTo>
                    <a:pt x="15" y="2"/>
                    <a:pt x="13" y="6"/>
                    <a:pt x="10" y="9"/>
                  </a:cubicBezTo>
                  <a:cubicBezTo>
                    <a:pt x="9" y="9"/>
                    <a:pt x="9" y="9"/>
                    <a:pt x="9" y="9"/>
                  </a:cubicBezTo>
                  <a:cubicBezTo>
                    <a:pt x="10" y="10"/>
                    <a:pt x="11" y="12"/>
                    <a:pt x="12" y="13"/>
                  </a:cubicBezTo>
                  <a:cubicBezTo>
                    <a:pt x="19" y="9"/>
                    <a:pt x="35" y="5"/>
                    <a:pt x="36" y="2"/>
                  </a:cubicBezTo>
                  <a:cubicBezTo>
                    <a:pt x="37" y="0"/>
                    <a:pt x="26" y="3"/>
                    <a:pt x="19" y="3"/>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82" name="Freeform 180">
              <a:extLst>
                <a:ext uri="{FF2B5EF4-FFF2-40B4-BE49-F238E27FC236}">
                  <a16:creationId xmlns="" xmlns:a16="http://schemas.microsoft.com/office/drawing/2014/main" id="{2E51F864-E6B1-4E8B-BF3C-C1A98C294E28}"/>
                </a:ext>
              </a:extLst>
            </p:cNvPr>
            <p:cNvSpPr>
              <a:spLocks noEditPoints="1"/>
            </p:cNvSpPr>
            <p:nvPr/>
          </p:nvSpPr>
          <p:spPr bwMode="auto">
            <a:xfrm>
              <a:off x="4392612" y="2008188"/>
              <a:ext cx="274638" cy="301625"/>
            </a:xfrm>
            <a:custGeom>
              <a:avLst/>
              <a:gdLst>
                <a:gd name="T0" fmla="*/ 90 w 130"/>
                <a:gd name="T1" fmla="*/ 123 h 142"/>
                <a:gd name="T2" fmla="*/ 77 w 130"/>
                <a:gd name="T3" fmla="*/ 123 h 142"/>
                <a:gd name="T4" fmla="*/ 67 w 130"/>
                <a:gd name="T5" fmla="*/ 127 h 142"/>
                <a:gd name="T6" fmla="*/ 79 w 130"/>
                <a:gd name="T7" fmla="*/ 134 h 142"/>
                <a:gd name="T8" fmla="*/ 92 w 130"/>
                <a:gd name="T9" fmla="*/ 142 h 142"/>
                <a:gd name="T10" fmla="*/ 95 w 130"/>
                <a:gd name="T11" fmla="*/ 134 h 142"/>
                <a:gd name="T12" fmla="*/ 99 w 130"/>
                <a:gd name="T13" fmla="*/ 123 h 142"/>
                <a:gd name="T14" fmla="*/ 90 w 130"/>
                <a:gd name="T15" fmla="*/ 123 h 142"/>
                <a:gd name="T16" fmla="*/ 26 w 130"/>
                <a:gd name="T17" fmla="*/ 85 h 142"/>
                <a:gd name="T18" fmla="*/ 18 w 130"/>
                <a:gd name="T19" fmla="*/ 87 h 142"/>
                <a:gd name="T20" fmla="*/ 22 w 130"/>
                <a:gd name="T21" fmla="*/ 101 h 142"/>
                <a:gd name="T22" fmla="*/ 27 w 130"/>
                <a:gd name="T23" fmla="*/ 112 h 142"/>
                <a:gd name="T24" fmla="*/ 34 w 130"/>
                <a:gd name="T25" fmla="*/ 107 h 142"/>
                <a:gd name="T26" fmla="*/ 36 w 130"/>
                <a:gd name="T27" fmla="*/ 89 h 142"/>
                <a:gd name="T28" fmla="*/ 26 w 130"/>
                <a:gd name="T29" fmla="*/ 85 h 142"/>
                <a:gd name="T30" fmla="*/ 108 w 130"/>
                <a:gd name="T31" fmla="*/ 80 h 142"/>
                <a:gd name="T32" fmla="*/ 99 w 130"/>
                <a:gd name="T33" fmla="*/ 73 h 142"/>
                <a:gd name="T34" fmla="*/ 82 w 130"/>
                <a:gd name="T35" fmla="*/ 55 h 142"/>
                <a:gd name="T36" fmla="*/ 66 w 130"/>
                <a:gd name="T37" fmla="*/ 39 h 142"/>
                <a:gd name="T38" fmla="*/ 66 w 130"/>
                <a:gd name="T39" fmla="*/ 27 h 142"/>
                <a:gd name="T40" fmla="*/ 71 w 130"/>
                <a:gd name="T41" fmla="*/ 21 h 142"/>
                <a:gd name="T42" fmla="*/ 72 w 130"/>
                <a:gd name="T43" fmla="*/ 6 h 142"/>
                <a:gd name="T44" fmla="*/ 66 w 130"/>
                <a:gd name="T45" fmla="*/ 5 h 142"/>
                <a:gd name="T46" fmla="*/ 64 w 130"/>
                <a:gd name="T47" fmla="*/ 0 h 142"/>
                <a:gd name="T48" fmla="*/ 55 w 130"/>
                <a:gd name="T49" fmla="*/ 1 h 142"/>
                <a:gd name="T50" fmla="*/ 48 w 130"/>
                <a:gd name="T51" fmla="*/ 4 h 142"/>
                <a:gd name="T52" fmla="*/ 46 w 130"/>
                <a:gd name="T53" fmla="*/ 3 h 142"/>
                <a:gd name="T54" fmla="*/ 44 w 130"/>
                <a:gd name="T55" fmla="*/ 5 h 142"/>
                <a:gd name="T56" fmla="*/ 42 w 130"/>
                <a:gd name="T57" fmla="*/ 8 h 142"/>
                <a:gd name="T58" fmla="*/ 39 w 130"/>
                <a:gd name="T59" fmla="*/ 9 h 142"/>
                <a:gd name="T60" fmla="*/ 34 w 130"/>
                <a:gd name="T61" fmla="*/ 10 h 142"/>
                <a:gd name="T62" fmla="*/ 30 w 130"/>
                <a:gd name="T63" fmla="*/ 13 h 142"/>
                <a:gd name="T64" fmla="*/ 27 w 130"/>
                <a:gd name="T65" fmla="*/ 17 h 142"/>
                <a:gd name="T66" fmla="*/ 20 w 130"/>
                <a:gd name="T67" fmla="*/ 9 h 142"/>
                <a:gd name="T68" fmla="*/ 15 w 130"/>
                <a:gd name="T69" fmla="*/ 17 h 142"/>
                <a:gd name="T70" fmla="*/ 5 w 130"/>
                <a:gd name="T71" fmla="*/ 18 h 142"/>
                <a:gd name="T72" fmla="*/ 6 w 130"/>
                <a:gd name="T73" fmla="*/ 23 h 142"/>
                <a:gd name="T74" fmla="*/ 4 w 130"/>
                <a:gd name="T75" fmla="*/ 27 h 142"/>
                <a:gd name="T76" fmla="*/ 2 w 130"/>
                <a:gd name="T77" fmla="*/ 30 h 142"/>
                <a:gd name="T78" fmla="*/ 5 w 130"/>
                <a:gd name="T79" fmla="*/ 36 h 142"/>
                <a:gd name="T80" fmla="*/ 8 w 130"/>
                <a:gd name="T81" fmla="*/ 41 h 142"/>
                <a:gd name="T82" fmla="*/ 13 w 130"/>
                <a:gd name="T83" fmla="*/ 43 h 142"/>
                <a:gd name="T84" fmla="*/ 12 w 130"/>
                <a:gd name="T85" fmla="*/ 47 h 142"/>
                <a:gd name="T86" fmla="*/ 17 w 130"/>
                <a:gd name="T87" fmla="*/ 45 h 142"/>
                <a:gd name="T88" fmla="*/ 25 w 130"/>
                <a:gd name="T89" fmla="*/ 39 h 142"/>
                <a:gd name="T90" fmla="*/ 41 w 130"/>
                <a:gd name="T91" fmla="*/ 45 h 142"/>
                <a:gd name="T92" fmla="*/ 44 w 130"/>
                <a:gd name="T93" fmla="*/ 52 h 142"/>
                <a:gd name="T94" fmla="*/ 55 w 130"/>
                <a:gd name="T95" fmla="*/ 66 h 142"/>
                <a:gd name="T96" fmla="*/ 70 w 130"/>
                <a:gd name="T97" fmla="*/ 79 h 142"/>
                <a:gd name="T98" fmla="*/ 81 w 130"/>
                <a:gd name="T99" fmla="*/ 84 h 142"/>
                <a:gd name="T100" fmla="*/ 91 w 130"/>
                <a:gd name="T101" fmla="*/ 90 h 142"/>
                <a:gd name="T102" fmla="*/ 99 w 130"/>
                <a:gd name="T103" fmla="*/ 97 h 142"/>
                <a:gd name="T104" fmla="*/ 103 w 130"/>
                <a:gd name="T105" fmla="*/ 103 h 142"/>
                <a:gd name="T106" fmla="*/ 103 w 130"/>
                <a:gd name="T107" fmla="*/ 116 h 142"/>
                <a:gd name="T108" fmla="*/ 104 w 130"/>
                <a:gd name="T109" fmla="*/ 125 h 142"/>
                <a:gd name="T110" fmla="*/ 109 w 130"/>
                <a:gd name="T111" fmla="*/ 115 h 142"/>
                <a:gd name="T112" fmla="*/ 116 w 130"/>
                <a:gd name="T113" fmla="*/ 109 h 142"/>
                <a:gd name="T114" fmla="*/ 111 w 130"/>
                <a:gd name="T115" fmla="*/ 100 h 142"/>
                <a:gd name="T116" fmla="*/ 121 w 130"/>
                <a:gd name="T117" fmla="*/ 95 h 142"/>
                <a:gd name="T118" fmla="*/ 130 w 130"/>
                <a:gd name="T119" fmla="*/ 95 h 142"/>
                <a:gd name="T120" fmla="*/ 108 w 130"/>
                <a:gd name="T12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0" y="123"/>
                  </a:moveTo>
                  <a:cubicBezTo>
                    <a:pt x="84" y="124"/>
                    <a:pt x="81" y="125"/>
                    <a:pt x="77" y="123"/>
                  </a:cubicBezTo>
                  <a:cubicBezTo>
                    <a:pt x="73" y="121"/>
                    <a:pt x="66" y="125"/>
                    <a:pt x="67" y="127"/>
                  </a:cubicBezTo>
                  <a:cubicBezTo>
                    <a:pt x="68" y="129"/>
                    <a:pt x="71" y="131"/>
                    <a:pt x="79" y="134"/>
                  </a:cubicBezTo>
                  <a:cubicBezTo>
                    <a:pt x="87" y="136"/>
                    <a:pt x="88" y="141"/>
                    <a:pt x="92" y="142"/>
                  </a:cubicBezTo>
                  <a:cubicBezTo>
                    <a:pt x="95" y="142"/>
                    <a:pt x="96" y="138"/>
                    <a:pt x="95" y="134"/>
                  </a:cubicBezTo>
                  <a:cubicBezTo>
                    <a:pt x="94" y="129"/>
                    <a:pt x="99" y="124"/>
                    <a:pt x="99" y="123"/>
                  </a:cubicBezTo>
                  <a:cubicBezTo>
                    <a:pt x="100" y="123"/>
                    <a:pt x="97" y="121"/>
                    <a:pt x="90" y="123"/>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5"/>
                    <a:pt x="35" y="94"/>
                    <a:pt x="36" y="89"/>
                  </a:cubicBezTo>
                  <a:cubicBezTo>
                    <a:pt x="38" y="84"/>
                    <a:pt x="30" y="82"/>
                    <a:pt x="26" y="85"/>
                  </a:cubicBezTo>
                  <a:close/>
                  <a:moveTo>
                    <a:pt x="108" y="80"/>
                  </a:moveTo>
                  <a:cubicBezTo>
                    <a:pt x="103" y="77"/>
                    <a:pt x="106" y="73"/>
                    <a:pt x="99" y="73"/>
                  </a:cubicBezTo>
                  <a:cubicBezTo>
                    <a:pt x="92" y="73"/>
                    <a:pt x="84" y="65"/>
                    <a:pt x="82" y="55"/>
                  </a:cubicBezTo>
                  <a:cubicBezTo>
                    <a:pt x="79" y="45"/>
                    <a:pt x="69" y="45"/>
                    <a:pt x="66" y="39"/>
                  </a:cubicBezTo>
                  <a:cubicBezTo>
                    <a:pt x="63" y="33"/>
                    <a:pt x="68" y="32"/>
                    <a:pt x="66" y="27"/>
                  </a:cubicBezTo>
                  <a:cubicBezTo>
                    <a:pt x="65" y="25"/>
                    <a:pt x="68" y="22"/>
                    <a:pt x="71" y="21"/>
                  </a:cubicBezTo>
                  <a:cubicBezTo>
                    <a:pt x="71" y="16"/>
                    <a:pt x="71" y="10"/>
                    <a:pt x="72" y="6"/>
                  </a:cubicBezTo>
                  <a:cubicBezTo>
                    <a:pt x="69" y="6"/>
                    <a:pt x="67" y="5"/>
                    <a:pt x="66" y="5"/>
                  </a:cubicBezTo>
                  <a:cubicBezTo>
                    <a:pt x="65" y="4"/>
                    <a:pt x="64" y="0"/>
                    <a:pt x="64" y="0"/>
                  </a:cubicBezTo>
                  <a:cubicBezTo>
                    <a:pt x="63" y="0"/>
                    <a:pt x="56" y="0"/>
                    <a:pt x="55" y="1"/>
                  </a:cubicBezTo>
                  <a:cubicBezTo>
                    <a:pt x="53" y="3"/>
                    <a:pt x="50" y="5"/>
                    <a:pt x="48" y="4"/>
                  </a:cubicBezTo>
                  <a:cubicBezTo>
                    <a:pt x="47" y="3"/>
                    <a:pt x="47" y="3"/>
                    <a:pt x="46" y="3"/>
                  </a:cubicBezTo>
                  <a:cubicBezTo>
                    <a:pt x="44" y="5"/>
                    <a:pt x="44" y="5"/>
                    <a:pt x="44" y="5"/>
                  </a:cubicBezTo>
                  <a:cubicBezTo>
                    <a:pt x="44" y="5"/>
                    <a:pt x="44" y="8"/>
                    <a:pt x="42" y="8"/>
                  </a:cubicBezTo>
                  <a:cubicBezTo>
                    <a:pt x="41" y="8"/>
                    <a:pt x="39" y="7"/>
                    <a:pt x="39" y="9"/>
                  </a:cubicBezTo>
                  <a:cubicBezTo>
                    <a:pt x="39" y="11"/>
                    <a:pt x="35" y="11"/>
                    <a:pt x="34" y="10"/>
                  </a:cubicBezTo>
                  <a:cubicBezTo>
                    <a:pt x="32" y="10"/>
                    <a:pt x="30" y="11"/>
                    <a:pt x="30" y="13"/>
                  </a:cubicBezTo>
                  <a:cubicBezTo>
                    <a:pt x="30" y="15"/>
                    <a:pt x="29" y="19"/>
                    <a:pt x="27" y="17"/>
                  </a:cubicBezTo>
                  <a:cubicBezTo>
                    <a:pt x="24" y="14"/>
                    <a:pt x="21" y="8"/>
                    <a:pt x="20" y="9"/>
                  </a:cubicBezTo>
                  <a:cubicBezTo>
                    <a:pt x="19" y="10"/>
                    <a:pt x="17" y="17"/>
                    <a:pt x="15" y="17"/>
                  </a:cubicBezTo>
                  <a:cubicBezTo>
                    <a:pt x="13" y="17"/>
                    <a:pt x="8" y="17"/>
                    <a:pt x="5" y="18"/>
                  </a:cubicBezTo>
                  <a:cubicBezTo>
                    <a:pt x="4" y="20"/>
                    <a:pt x="5" y="22"/>
                    <a:pt x="6" y="23"/>
                  </a:cubicBezTo>
                  <a:cubicBezTo>
                    <a:pt x="8" y="24"/>
                    <a:pt x="6" y="27"/>
                    <a:pt x="4" y="27"/>
                  </a:cubicBezTo>
                  <a:cubicBezTo>
                    <a:pt x="3" y="28"/>
                    <a:pt x="0" y="27"/>
                    <a:pt x="2" y="30"/>
                  </a:cubicBezTo>
                  <a:cubicBezTo>
                    <a:pt x="4" y="33"/>
                    <a:pt x="7" y="33"/>
                    <a:pt x="5" y="36"/>
                  </a:cubicBezTo>
                  <a:cubicBezTo>
                    <a:pt x="3" y="39"/>
                    <a:pt x="5" y="41"/>
                    <a:pt x="8" y="41"/>
                  </a:cubicBezTo>
                  <a:cubicBezTo>
                    <a:pt x="10" y="42"/>
                    <a:pt x="14" y="41"/>
                    <a:pt x="13" y="43"/>
                  </a:cubicBezTo>
                  <a:cubicBezTo>
                    <a:pt x="12" y="44"/>
                    <a:pt x="12" y="46"/>
                    <a:pt x="12" y="47"/>
                  </a:cubicBezTo>
                  <a:cubicBezTo>
                    <a:pt x="14" y="46"/>
                    <a:pt x="15" y="46"/>
                    <a:pt x="17" y="45"/>
                  </a:cubicBezTo>
                  <a:cubicBezTo>
                    <a:pt x="21" y="44"/>
                    <a:pt x="19" y="40"/>
                    <a:pt x="25" y="39"/>
                  </a:cubicBezTo>
                  <a:cubicBezTo>
                    <a:pt x="31" y="37"/>
                    <a:pt x="38" y="42"/>
                    <a:pt x="41" y="45"/>
                  </a:cubicBezTo>
                  <a:cubicBezTo>
                    <a:pt x="43" y="49"/>
                    <a:pt x="44" y="49"/>
                    <a:pt x="44" y="52"/>
                  </a:cubicBezTo>
                  <a:cubicBezTo>
                    <a:pt x="45" y="55"/>
                    <a:pt x="47" y="61"/>
                    <a:pt x="55" y="66"/>
                  </a:cubicBezTo>
                  <a:cubicBezTo>
                    <a:pt x="63" y="71"/>
                    <a:pt x="66" y="77"/>
                    <a:pt x="70" y="79"/>
                  </a:cubicBezTo>
                  <a:cubicBezTo>
                    <a:pt x="74" y="81"/>
                    <a:pt x="79" y="81"/>
                    <a:pt x="81" y="84"/>
                  </a:cubicBezTo>
                  <a:cubicBezTo>
                    <a:pt x="84" y="87"/>
                    <a:pt x="87" y="88"/>
                    <a:pt x="91" y="90"/>
                  </a:cubicBezTo>
                  <a:cubicBezTo>
                    <a:pt x="95" y="92"/>
                    <a:pt x="95" y="96"/>
                    <a:pt x="99" y="97"/>
                  </a:cubicBezTo>
                  <a:cubicBezTo>
                    <a:pt x="103" y="97"/>
                    <a:pt x="100" y="101"/>
                    <a:pt x="103" y="103"/>
                  </a:cubicBezTo>
                  <a:cubicBezTo>
                    <a:pt x="105" y="106"/>
                    <a:pt x="106" y="112"/>
                    <a:pt x="103" y="116"/>
                  </a:cubicBezTo>
                  <a:cubicBezTo>
                    <a:pt x="101" y="119"/>
                    <a:pt x="102" y="125"/>
                    <a:pt x="104" y="125"/>
                  </a:cubicBezTo>
                  <a:cubicBezTo>
                    <a:pt x="105" y="125"/>
                    <a:pt x="109" y="119"/>
                    <a:pt x="109" y="115"/>
                  </a:cubicBezTo>
                  <a:cubicBezTo>
                    <a:pt x="110" y="112"/>
                    <a:pt x="113" y="112"/>
                    <a:pt x="116" y="109"/>
                  </a:cubicBezTo>
                  <a:cubicBezTo>
                    <a:pt x="118" y="105"/>
                    <a:pt x="112" y="104"/>
                    <a:pt x="111" y="100"/>
                  </a:cubicBezTo>
                  <a:cubicBezTo>
                    <a:pt x="109" y="95"/>
                    <a:pt x="116" y="91"/>
                    <a:pt x="121" y="95"/>
                  </a:cubicBezTo>
                  <a:cubicBezTo>
                    <a:pt x="127" y="99"/>
                    <a:pt x="130" y="101"/>
                    <a:pt x="130" y="95"/>
                  </a:cubicBezTo>
                  <a:cubicBezTo>
                    <a:pt x="130" y="90"/>
                    <a:pt x="112" y="82"/>
                    <a:pt x="108" y="8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83" name="Freeform 181">
              <a:extLst>
                <a:ext uri="{FF2B5EF4-FFF2-40B4-BE49-F238E27FC236}">
                  <a16:creationId xmlns="" xmlns:a16="http://schemas.microsoft.com/office/drawing/2014/main" id="{FF64CF21-FABB-468D-958A-63B9A8AB5A82}"/>
                </a:ext>
              </a:extLst>
            </p:cNvPr>
            <p:cNvSpPr>
              <a:spLocks/>
            </p:cNvSpPr>
            <p:nvPr/>
          </p:nvSpPr>
          <p:spPr bwMode="auto">
            <a:xfrm>
              <a:off x="4667250" y="2119313"/>
              <a:ext cx="30163" cy="38100"/>
            </a:xfrm>
            <a:custGeom>
              <a:avLst/>
              <a:gdLst>
                <a:gd name="T0" fmla="*/ 5 w 14"/>
                <a:gd name="T1" fmla="*/ 0 h 18"/>
                <a:gd name="T2" fmla="*/ 1 w 14"/>
                <a:gd name="T3" fmla="*/ 9 h 18"/>
                <a:gd name="T4" fmla="*/ 0 w 14"/>
                <a:gd name="T5" fmla="*/ 12 h 18"/>
                <a:gd name="T6" fmla="*/ 8 w 14"/>
                <a:gd name="T7" fmla="*/ 18 h 18"/>
                <a:gd name="T8" fmla="*/ 9 w 14"/>
                <a:gd name="T9" fmla="*/ 18 h 18"/>
                <a:gd name="T10" fmla="*/ 14 w 14"/>
                <a:gd name="T11" fmla="*/ 10 h 18"/>
                <a:gd name="T12" fmla="*/ 5 w 1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5" y="0"/>
                  </a:moveTo>
                  <a:cubicBezTo>
                    <a:pt x="3" y="3"/>
                    <a:pt x="0" y="7"/>
                    <a:pt x="1" y="9"/>
                  </a:cubicBezTo>
                  <a:cubicBezTo>
                    <a:pt x="1" y="9"/>
                    <a:pt x="0" y="10"/>
                    <a:pt x="0" y="12"/>
                  </a:cubicBezTo>
                  <a:cubicBezTo>
                    <a:pt x="3" y="14"/>
                    <a:pt x="6" y="17"/>
                    <a:pt x="8" y="18"/>
                  </a:cubicBezTo>
                  <a:cubicBezTo>
                    <a:pt x="8" y="18"/>
                    <a:pt x="8" y="18"/>
                    <a:pt x="9" y="18"/>
                  </a:cubicBezTo>
                  <a:cubicBezTo>
                    <a:pt x="9" y="15"/>
                    <a:pt x="12" y="11"/>
                    <a:pt x="14" y="10"/>
                  </a:cubicBezTo>
                  <a:cubicBezTo>
                    <a:pt x="11" y="7"/>
                    <a:pt x="7" y="3"/>
                    <a:pt x="5" y="0"/>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sp>
          <p:nvSpPr>
            <p:cNvPr id="284" name="Freeform 182">
              <a:extLst>
                <a:ext uri="{FF2B5EF4-FFF2-40B4-BE49-F238E27FC236}">
                  <a16:creationId xmlns="" xmlns:a16="http://schemas.microsoft.com/office/drawing/2014/main" id="{9BFC7CCA-1B56-43FB-8CFA-B3CC01DB0B34}"/>
                </a:ext>
              </a:extLst>
            </p:cNvPr>
            <p:cNvSpPr>
              <a:spLocks/>
            </p:cNvSpPr>
            <p:nvPr/>
          </p:nvSpPr>
          <p:spPr bwMode="auto">
            <a:xfrm>
              <a:off x="4673600" y="2033588"/>
              <a:ext cx="100013" cy="119063"/>
            </a:xfrm>
            <a:custGeom>
              <a:avLst/>
              <a:gdLst>
                <a:gd name="T0" fmla="*/ 41 w 47"/>
                <a:gd name="T1" fmla="*/ 37 h 56"/>
                <a:gd name="T2" fmla="*/ 41 w 47"/>
                <a:gd name="T3" fmla="*/ 30 h 56"/>
                <a:gd name="T4" fmla="*/ 42 w 47"/>
                <a:gd name="T5" fmla="*/ 24 h 56"/>
                <a:gd name="T6" fmla="*/ 29 w 47"/>
                <a:gd name="T7" fmla="*/ 20 h 56"/>
                <a:gd name="T8" fmla="*/ 28 w 47"/>
                <a:gd name="T9" fmla="*/ 13 h 56"/>
                <a:gd name="T10" fmla="*/ 24 w 47"/>
                <a:gd name="T11" fmla="*/ 9 h 56"/>
                <a:gd name="T12" fmla="*/ 20 w 47"/>
                <a:gd name="T13" fmla="*/ 2 h 56"/>
                <a:gd name="T14" fmla="*/ 20 w 47"/>
                <a:gd name="T15" fmla="*/ 2 h 56"/>
                <a:gd name="T16" fmla="*/ 17 w 47"/>
                <a:gd name="T17" fmla="*/ 1 h 56"/>
                <a:gd name="T18" fmla="*/ 12 w 47"/>
                <a:gd name="T19" fmla="*/ 0 h 56"/>
                <a:gd name="T20" fmla="*/ 0 w 47"/>
                <a:gd name="T21" fmla="*/ 4 h 56"/>
                <a:gd name="T22" fmla="*/ 3 w 47"/>
                <a:gd name="T23" fmla="*/ 10 h 56"/>
                <a:gd name="T24" fmla="*/ 7 w 47"/>
                <a:gd name="T25" fmla="*/ 19 h 56"/>
                <a:gd name="T26" fmla="*/ 6 w 47"/>
                <a:gd name="T27" fmla="*/ 36 h 56"/>
                <a:gd name="T28" fmla="*/ 2 w 47"/>
                <a:gd name="T29" fmla="*/ 40 h 56"/>
                <a:gd name="T30" fmla="*/ 11 w 47"/>
                <a:gd name="T31" fmla="*/ 50 h 56"/>
                <a:gd name="T32" fmla="*/ 11 w 47"/>
                <a:gd name="T33" fmla="*/ 50 h 56"/>
                <a:gd name="T34" fmla="*/ 21 w 47"/>
                <a:gd name="T35" fmla="*/ 56 h 56"/>
                <a:gd name="T36" fmla="*/ 41 w 47"/>
                <a:gd name="T37" fmla="*/ 53 h 56"/>
                <a:gd name="T38" fmla="*/ 41 w 47"/>
                <a:gd name="T39" fmla="*/ 49 h 56"/>
                <a:gd name="T40" fmla="*/ 45 w 47"/>
                <a:gd name="T41" fmla="*/ 45 h 56"/>
                <a:gd name="T42" fmla="*/ 41 w 47"/>
                <a:gd name="T43"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41" y="37"/>
                  </a:moveTo>
                  <a:cubicBezTo>
                    <a:pt x="39" y="35"/>
                    <a:pt x="39" y="31"/>
                    <a:pt x="41" y="30"/>
                  </a:cubicBezTo>
                  <a:cubicBezTo>
                    <a:pt x="44" y="28"/>
                    <a:pt x="42" y="26"/>
                    <a:pt x="42" y="24"/>
                  </a:cubicBezTo>
                  <a:cubicBezTo>
                    <a:pt x="42" y="21"/>
                    <a:pt x="31" y="20"/>
                    <a:pt x="29" y="20"/>
                  </a:cubicBezTo>
                  <a:cubicBezTo>
                    <a:pt x="27" y="19"/>
                    <a:pt x="30" y="13"/>
                    <a:pt x="28" y="13"/>
                  </a:cubicBezTo>
                  <a:cubicBezTo>
                    <a:pt x="25" y="13"/>
                    <a:pt x="24" y="11"/>
                    <a:pt x="24" y="9"/>
                  </a:cubicBezTo>
                  <a:cubicBezTo>
                    <a:pt x="24" y="7"/>
                    <a:pt x="20" y="4"/>
                    <a:pt x="20" y="2"/>
                  </a:cubicBezTo>
                  <a:cubicBezTo>
                    <a:pt x="20" y="2"/>
                    <a:pt x="20" y="2"/>
                    <a:pt x="20" y="2"/>
                  </a:cubicBezTo>
                  <a:cubicBezTo>
                    <a:pt x="19" y="2"/>
                    <a:pt x="17" y="1"/>
                    <a:pt x="17" y="1"/>
                  </a:cubicBezTo>
                  <a:cubicBezTo>
                    <a:pt x="15" y="1"/>
                    <a:pt x="12" y="0"/>
                    <a:pt x="12" y="0"/>
                  </a:cubicBezTo>
                  <a:cubicBezTo>
                    <a:pt x="12" y="0"/>
                    <a:pt x="5" y="2"/>
                    <a:pt x="0" y="4"/>
                  </a:cubicBezTo>
                  <a:cubicBezTo>
                    <a:pt x="1" y="7"/>
                    <a:pt x="2" y="10"/>
                    <a:pt x="3" y="10"/>
                  </a:cubicBezTo>
                  <a:cubicBezTo>
                    <a:pt x="7" y="12"/>
                    <a:pt x="6" y="15"/>
                    <a:pt x="7" y="19"/>
                  </a:cubicBezTo>
                  <a:cubicBezTo>
                    <a:pt x="8" y="22"/>
                    <a:pt x="8" y="36"/>
                    <a:pt x="6" y="36"/>
                  </a:cubicBezTo>
                  <a:cubicBezTo>
                    <a:pt x="5" y="36"/>
                    <a:pt x="4" y="38"/>
                    <a:pt x="2" y="40"/>
                  </a:cubicBezTo>
                  <a:cubicBezTo>
                    <a:pt x="4" y="43"/>
                    <a:pt x="8" y="47"/>
                    <a:pt x="11" y="50"/>
                  </a:cubicBezTo>
                  <a:cubicBezTo>
                    <a:pt x="11" y="50"/>
                    <a:pt x="11" y="50"/>
                    <a:pt x="11" y="50"/>
                  </a:cubicBezTo>
                  <a:cubicBezTo>
                    <a:pt x="13" y="50"/>
                    <a:pt x="21" y="56"/>
                    <a:pt x="21" y="56"/>
                  </a:cubicBezTo>
                  <a:cubicBezTo>
                    <a:pt x="21" y="56"/>
                    <a:pt x="33" y="54"/>
                    <a:pt x="41" y="53"/>
                  </a:cubicBezTo>
                  <a:cubicBezTo>
                    <a:pt x="41" y="51"/>
                    <a:pt x="41" y="50"/>
                    <a:pt x="41" y="49"/>
                  </a:cubicBezTo>
                  <a:cubicBezTo>
                    <a:pt x="41" y="48"/>
                    <a:pt x="43" y="45"/>
                    <a:pt x="45" y="45"/>
                  </a:cubicBezTo>
                  <a:cubicBezTo>
                    <a:pt x="47" y="45"/>
                    <a:pt x="44" y="40"/>
                    <a:pt x="41" y="37"/>
                  </a:cubicBezTo>
                  <a:close/>
                </a:path>
              </a:pathLst>
            </a:custGeom>
            <a:grpFill/>
            <a:ln w="0" cap="flat">
              <a:solidFill>
                <a:srgbClr val="D9D9D9"/>
              </a:solidFill>
              <a:prstDash val="solid"/>
              <a:miter lim="800000"/>
              <a:headEnd/>
              <a:tailEnd/>
            </a:ln>
          </p:spPr>
          <p:txBody>
            <a:bodyPr vert="horz" wrap="square" lIns="91440" tIns="45720" rIns="91440" bIns="45720" numCol="1" anchor="t" anchorCtr="0" compatLnSpc="1">
              <a:prstTxWarp prst="textNoShape">
                <a:avLst/>
              </a:prstTxWarp>
            </a:bodyPr>
            <a:lstStyle/>
            <a:p>
              <a:pPr>
                <a:defRPr/>
              </a:pPr>
              <a:endParaRPr lang="en-US" kern="0" dirty="0">
                <a:solidFill>
                  <a:srgbClr val="000000"/>
                </a:solidFill>
              </a:endParaRPr>
            </a:p>
          </p:txBody>
        </p:sp>
      </p:grpSp>
      <p:sp>
        <p:nvSpPr>
          <p:cNvPr id="285" name="Rectangle 284">
            <a:extLst>
              <a:ext uri="{FF2B5EF4-FFF2-40B4-BE49-F238E27FC236}">
                <a16:creationId xmlns="" xmlns:a16="http://schemas.microsoft.com/office/drawing/2014/main" id="{AD51E2CC-C40D-417C-AA6C-169C4D71D24C}"/>
              </a:ext>
            </a:extLst>
          </p:cNvPr>
          <p:cNvSpPr/>
          <p:nvPr/>
        </p:nvSpPr>
        <p:spPr>
          <a:xfrm>
            <a:off x="6321116" y="2399571"/>
            <a:ext cx="927830" cy="927830"/>
          </a:xfrm>
          <a:prstGeom prst="rect">
            <a:avLst/>
          </a:prstGeom>
          <a:no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286" name="Rectangle 285">
            <a:extLst>
              <a:ext uri="{FF2B5EF4-FFF2-40B4-BE49-F238E27FC236}">
                <a16:creationId xmlns="" xmlns:a16="http://schemas.microsoft.com/office/drawing/2014/main" id="{72BEAFD6-29AA-406E-B6B4-33D705A774AE}"/>
              </a:ext>
            </a:extLst>
          </p:cNvPr>
          <p:cNvSpPr/>
          <p:nvPr/>
        </p:nvSpPr>
        <p:spPr>
          <a:xfrm>
            <a:off x="6632992" y="3380948"/>
            <a:ext cx="927830" cy="927830"/>
          </a:xfrm>
          <a:prstGeom prst="rect">
            <a:avLst/>
          </a:prstGeom>
          <a:noFill/>
          <a:ln w="19050">
            <a:solidFill>
              <a:srgbClr val="005EB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287" name="Rectangle 286">
            <a:extLst>
              <a:ext uri="{FF2B5EF4-FFF2-40B4-BE49-F238E27FC236}">
                <a16:creationId xmlns="" xmlns:a16="http://schemas.microsoft.com/office/drawing/2014/main" id="{C7875665-43CC-43D0-8F42-9E98022285DC}"/>
              </a:ext>
            </a:extLst>
          </p:cNvPr>
          <p:cNvSpPr/>
          <p:nvPr/>
        </p:nvSpPr>
        <p:spPr>
          <a:xfrm>
            <a:off x="7690645" y="2117657"/>
            <a:ext cx="880838" cy="880838"/>
          </a:xfrm>
          <a:prstGeom prst="rect">
            <a:avLst/>
          </a:prstGeom>
          <a:noFill/>
          <a:ln w="19050">
            <a:solidFill>
              <a:srgbClr val="0091DA"/>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288" name="Rectangle 287">
            <a:extLst>
              <a:ext uri="{FF2B5EF4-FFF2-40B4-BE49-F238E27FC236}">
                <a16:creationId xmlns="" xmlns:a16="http://schemas.microsoft.com/office/drawing/2014/main" id="{9C59E4E3-4BF1-4B80-A444-648B68EB64F1}"/>
              </a:ext>
            </a:extLst>
          </p:cNvPr>
          <p:cNvSpPr/>
          <p:nvPr/>
        </p:nvSpPr>
        <p:spPr>
          <a:xfrm>
            <a:off x="7648837" y="3055660"/>
            <a:ext cx="1048688" cy="1048688"/>
          </a:xfrm>
          <a:prstGeom prst="rect">
            <a:avLst/>
          </a:prstGeom>
          <a:noFill/>
          <a:ln w="19050">
            <a:solidFill>
              <a:srgbClr val="48369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289" name="Rectangle 288">
            <a:extLst>
              <a:ext uri="{FF2B5EF4-FFF2-40B4-BE49-F238E27FC236}">
                <a16:creationId xmlns="" xmlns:a16="http://schemas.microsoft.com/office/drawing/2014/main" id="{F6F82CEC-0618-4681-B512-9CDD0202DEE5}"/>
              </a:ext>
            </a:extLst>
          </p:cNvPr>
          <p:cNvSpPr/>
          <p:nvPr/>
        </p:nvSpPr>
        <p:spPr>
          <a:xfrm>
            <a:off x="8772786" y="2651639"/>
            <a:ext cx="1665491" cy="1665491"/>
          </a:xfrm>
          <a:prstGeom prst="rect">
            <a:avLst/>
          </a:prstGeom>
          <a:noFill/>
          <a:ln w="19050">
            <a:solidFill>
              <a:srgbClr val="470A6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290" name="Text Placeholder 3">
            <a:extLst>
              <a:ext uri="{FF2B5EF4-FFF2-40B4-BE49-F238E27FC236}">
                <a16:creationId xmlns="" xmlns:a16="http://schemas.microsoft.com/office/drawing/2014/main" id="{EBFB091F-6B7F-48CB-9BDA-E148E4D8064D}"/>
              </a:ext>
            </a:extLst>
          </p:cNvPr>
          <p:cNvSpPr txBox="1">
            <a:spLocks/>
          </p:cNvSpPr>
          <p:nvPr/>
        </p:nvSpPr>
        <p:spPr>
          <a:xfrm>
            <a:off x="5852497" y="2842692"/>
            <a:ext cx="369310" cy="555127"/>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000" b="0" dirty="0">
                <a:solidFill>
                  <a:srgbClr val="00338D"/>
                </a:solidFill>
                <a:latin typeface="KPMG Extralight"/>
              </a:rPr>
              <a:t>A</a:t>
            </a:r>
          </a:p>
        </p:txBody>
      </p:sp>
      <p:sp>
        <p:nvSpPr>
          <p:cNvPr id="291" name="Text Placeholder 3">
            <a:extLst>
              <a:ext uri="{FF2B5EF4-FFF2-40B4-BE49-F238E27FC236}">
                <a16:creationId xmlns="" xmlns:a16="http://schemas.microsoft.com/office/drawing/2014/main" id="{7A723DF2-50CC-46AB-92E2-62627A7C825E}"/>
              </a:ext>
            </a:extLst>
          </p:cNvPr>
          <p:cNvSpPr txBox="1">
            <a:spLocks/>
          </p:cNvSpPr>
          <p:nvPr/>
        </p:nvSpPr>
        <p:spPr>
          <a:xfrm>
            <a:off x="6469050" y="3746226"/>
            <a:ext cx="369310" cy="555127"/>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000" b="0" dirty="0">
                <a:solidFill>
                  <a:srgbClr val="005EB8"/>
                </a:solidFill>
                <a:latin typeface="KPMG Extralight"/>
              </a:rPr>
              <a:t>B</a:t>
            </a:r>
          </a:p>
        </p:txBody>
      </p:sp>
      <p:sp>
        <p:nvSpPr>
          <p:cNvPr id="292" name="Text Placeholder 3">
            <a:extLst>
              <a:ext uri="{FF2B5EF4-FFF2-40B4-BE49-F238E27FC236}">
                <a16:creationId xmlns="" xmlns:a16="http://schemas.microsoft.com/office/drawing/2014/main" id="{9F7EE03A-BE7E-42FC-A1B4-B3108ADE805F}"/>
              </a:ext>
            </a:extLst>
          </p:cNvPr>
          <p:cNvSpPr txBox="1">
            <a:spLocks/>
          </p:cNvSpPr>
          <p:nvPr/>
        </p:nvSpPr>
        <p:spPr>
          <a:xfrm>
            <a:off x="7229981" y="2509155"/>
            <a:ext cx="369310" cy="555127"/>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000" b="0" dirty="0">
                <a:solidFill>
                  <a:srgbClr val="0091DA"/>
                </a:solidFill>
                <a:latin typeface="KPMG Extralight"/>
              </a:rPr>
              <a:t>C</a:t>
            </a:r>
          </a:p>
        </p:txBody>
      </p:sp>
      <p:sp>
        <p:nvSpPr>
          <p:cNvPr id="293" name="Text Placeholder 3">
            <a:extLst>
              <a:ext uri="{FF2B5EF4-FFF2-40B4-BE49-F238E27FC236}">
                <a16:creationId xmlns="" xmlns:a16="http://schemas.microsoft.com/office/drawing/2014/main" id="{E76436DE-E19D-40CE-AE3D-C9C8F990C43A}"/>
              </a:ext>
            </a:extLst>
          </p:cNvPr>
          <p:cNvSpPr txBox="1">
            <a:spLocks/>
          </p:cNvSpPr>
          <p:nvPr/>
        </p:nvSpPr>
        <p:spPr>
          <a:xfrm>
            <a:off x="7715533" y="3530440"/>
            <a:ext cx="369310" cy="555127"/>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4000" b="0" dirty="0">
                <a:solidFill>
                  <a:srgbClr val="483698"/>
                </a:solidFill>
                <a:latin typeface="KPMG Extralight"/>
              </a:rPr>
              <a:t>D</a:t>
            </a:r>
          </a:p>
        </p:txBody>
      </p:sp>
      <p:sp>
        <p:nvSpPr>
          <p:cNvPr id="294" name="Text Placeholder 3">
            <a:extLst>
              <a:ext uri="{FF2B5EF4-FFF2-40B4-BE49-F238E27FC236}">
                <a16:creationId xmlns="" xmlns:a16="http://schemas.microsoft.com/office/drawing/2014/main" id="{5C7C5539-D8A2-46D5-BF26-AB449F0E9590}"/>
              </a:ext>
            </a:extLst>
          </p:cNvPr>
          <p:cNvSpPr txBox="1">
            <a:spLocks/>
          </p:cNvSpPr>
          <p:nvPr/>
        </p:nvSpPr>
        <p:spPr>
          <a:xfrm>
            <a:off x="9983337" y="2594343"/>
            <a:ext cx="369310" cy="555127"/>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000" b="0" dirty="0">
                <a:solidFill>
                  <a:srgbClr val="470A68"/>
                </a:solidFill>
                <a:latin typeface="KPMG Extralight"/>
              </a:rPr>
              <a:t>E</a:t>
            </a:r>
          </a:p>
        </p:txBody>
      </p:sp>
      <p:grpSp>
        <p:nvGrpSpPr>
          <p:cNvPr id="302" name="Group 301">
            <a:extLst>
              <a:ext uri="{FF2B5EF4-FFF2-40B4-BE49-F238E27FC236}">
                <a16:creationId xmlns="" xmlns:a16="http://schemas.microsoft.com/office/drawing/2014/main" id="{AAEA021C-DED4-411C-914D-CB321DDEB89C}"/>
              </a:ext>
            </a:extLst>
          </p:cNvPr>
          <p:cNvGrpSpPr/>
          <p:nvPr/>
        </p:nvGrpSpPr>
        <p:grpSpPr>
          <a:xfrm rot="5400000">
            <a:off x="4025132" y="2995611"/>
            <a:ext cx="2944813" cy="67170"/>
            <a:chOff x="2282916" y="5843597"/>
            <a:chExt cx="2944813" cy="67170"/>
          </a:xfrm>
          <a:solidFill>
            <a:schemeClr val="bg1"/>
          </a:solidFill>
        </p:grpSpPr>
        <p:cxnSp>
          <p:nvCxnSpPr>
            <p:cNvPr id="303" name="Straight Connector 302">
              <a:extLst>
                <a:ext uri="{FF2B5EF4-FFF2-40B4-BE49-F238E27FC236}">
                  <a16:creationId xmlns="" xmlns:a16="http://schemas.microsoft.com/office/drawing/2014/main" id="{6280FD64-5A56-4700-938A-30A0CA2B0813}"/>
                </a:ext>
              </a:extLst>
            </p:cNvPr>
            <p:cNvCxnSpPr>
              <a:cxnSpLocks/>
            </p:cNvCxnSpPr>
            <p:nvPr/>
          </p:nvCxnSpPr>
          <p:spPr>
            <a:xfrm rot="16200000">
              <a:off x="3755323" y="4404521"/>
              <a:ext cx="0" cy="2944813"/>
            </a:xfrm>
            <a:prstGeom prst="line">
              <a:avLst/>
            </a:prstGeom>
            <a:grpFill/>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04" name="Oval 303">
              <a:extLst>
                <a:ext uri="{FF2B5EF4-FFF2-40B4-BE49-F238E27FC236}">
                  <a16:creationId xmlns="" xmlns:a16="http://schemas.microsoft.com/office/drawing/2014/main" id="{546CC410-EEB5-4F63-976B-FC6666E67078}"/>
                </a:ext>
              </a:extLst>
            </p:cNvPr>
            <p:cNvSpPr/>
            <p:nvPr/>
          </p:nvSpPr>
          <p:spPr>
            <a:xfrm>
              <a:off x="3721738" y="5843597"/>
              <a:ext cx="67170" cy="67170"/>
            </a:xfrm>
            <a:prstGeom prst="ellipse">
              <a:avLst/>
            </a:prstGeom>
            <a:grpFill/>
            <a:ln w="19050">
              <a:solidFill>
                <a:schemeClr val="accent3"/>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grpSp>
      <p:sp>
        <p:nvSpPr>
          <p:cNvPr id="307" name="Text Placeholder 3">
            <a:extLst>
              <a:ext uri="{FF2B5EF4-FFF2-40B4-BE49-F238E27FC236}">
                <a16:creationId xmlns="" xmlns:a16="http://schemas.microsoft.com/office/drawing/2014/main" id="{22193705-108E-4C9D-BEF1-2FC56C4A2CCC}"/>
              </a:ext>
            </a:extLst>
          </p:cNvPr>
          <p:cNvSpPr txBox="1">
            <a:spLocks/>
          </p:cNvSpPr>
          <p:nvPr/>
        </p:nvSpPr>
        <p:spPr>
          <a:xfrm>
            <a:off x="3216482" y="2240971"/>
            <a:ext cx="1927054" cy="1574146"/>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b="0" dirty="0">
                <a:solidFill>
                  <a:srgbClr val="00338D"/>
                </a:solidFill>
              </a:rPr>
              <a:t>For the </a:t>
            </a:r>
            <a:r>
              <a:rPr lang="en-US" sz="1800" dirty="0">
                <a:solidFill>
                  <a:srgbClr val="00338D"/>
                </a:solidFill>
              </a:rPr>
              <a:t>private sector</a:t>
            </a:r>
            <a:r>
              <a:rPr lang="en-US" sz="1800" b="0" dirty="0">
                <a:solidFill>
                  <a:srgbClr val="00338D"/>
                </a:solidFill>
              </a:rPr>
              <a:t>, there is appeal in emerging health systems growing at several times those of the West</a:t>
            </a:r>
          </a:p>
        </p:txBody>
      </p:sp>
      <p:grpSp>
        <p:nvGrpSpPr>
          <p:cNvPr id="308" name="Group 307">
            <a:extLst>
              <a:ext uri="{FF2B5EF4-FFF2-40B4-BE49-F238E27FC236}">
                <a16:creationId xmlns="" xmlns:a16="http://schemas.microsoft.com/office/drawing/2014/main" id="{C4304DD7-557B-44C4-970A-D57FF7D37EA6}"/>
              </a:ext>
            </a:extLst>
          </p:cNvPr>
          <p:cNvGrpSpPr/>
          <p:nvPr/>
        </p:nvGrpSpPr>
        <p:grpSpPr>
          <a:xfrm>
            <a:off x="9729368" y="4884615"/>
            <a:ext cx="294124" cy="467056"/>
            <a:chOff x="2254038" y="2200399"/>
            <a:chExt cx="166961" cy="265127"/>
          </a:xfrm>
        </p:grpSpPr>
        <p:sp>
          <p:nvSpPr>
            <p:cNvPr id="309" name="Rectangle 308">
              <a:extLst>
                <a:ext uri="{FF2B5EF4-FFF2-40B4-BE49-F238E27FC236}">
                  <a16:creationId xmlns="" xmlns:a16="http://schemas.microsoft.com/office/drawing/2014/main" id="{15F9D234-1112-4975-A5FD-2B1BE194F780}"/>
                </a:ext>
              </a:extLst>
            </p:cNvPr>
            <p:cNvSpPr/>
            <p:nvPr/>
          </p:nvSpPr>
          <p:spPr>
            <a:xfrm>
              <a:off x="2254038" y="2298565"/>
              <a:ext cx="166961" cy="166961"/>
            </a:xfrm>
            <a:prstGeom prst="rect">
              <a:avLst/>
            </a:prstGeom>
            <a:noFill/>
            <a:ln w="19050">
              <a:solidFill>
                <a:srgbClr val="470A6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r>
                <a:rPr lang="en-US" sz="1500" b="1" dirty="0">
                  <a:solidFill>
                    <a:srgbClr val="470A68"/>
                  </a:solidFill>
                </a:rPr>
                <a:t>E</a:t>
              </a:r>
            </a:p>
          </p:txBody>
        </p:sp>
        <p:cxnSp>
          <p:nvCxnSpPr>
            <p:cNvPr id="310" name="Straight Connector 309">
              <a:extLst>
                <a:ext uri="{FF2B5EF4-FFF2-40B4-BE49-F238E27FC236}">
                  <a16:creationId xmlns="" xmlns:a16="http://schemas.microsoft.com/office/drawing/2014/main" id="{A138F833-00BB-4E75-B4EA-EB22D23356E1}"/>
                </a:ext>
              </a:extLst>
            </p:cNvPr>
            <p:cNvCxnSpPr>
              <a:cxnSpLocks/>
            </p:cNvCxnSpPr>
            <p:nvPr/>
          </p:nvCxnSpPr>
          <p:spPr>
            <a:xfrm>
              <a:off x="2338306" y="2200399"/>
              <a:ext cx="0" cy="98166"/>
            </a:xfrm>
            <a:prstGeom prst="line">
              <a:avLst/>
            </a:prstGeom>
            <a:solidFill>
              <a:schemeClr val="bg1"/>
            </a:solidFill>
            <a:ln w="19050">
              <a:solidFill>
                <a:srgbClr val="470A68"/>
              </a:solidFill>
            </a:ln>
          </p:spPr>
          <p:style>
            <a:lnRef idx="1">
              <a:schemeClr val="accent1"/>
            </a:lnRef>
            <a:fillRef idx="0">
              <a:schemeClr val="accent1"/>
            </a:fillRef>
            <a:effectRef idx="0">
              <a:schemeClr val="accent1"/>
            </a:effectRef>
            <a:fontRef idx="minor">
              <a:schemeClr val="tx1"/>
            </a:fontRef>
          </p:style>
        </p:cxnSp>
      </p:grpSp>
      <p:grpSp>
        <p:nvGrpSpPr>
          <p:cNvPr id="311" name="Group 310">
            <a:extLst>
              <a:ext uri="{FF2B5EF4-FFF2-40B4-BE49-F238E27FC236}">
                <a16:creationId xmlns="" xmlns:a16="http://schemas.microsoft.com/office/drawing/2014/main" id="{C33C54D4-273F-4CED-8B50-D5BA49C9898C}"/>
              </a:ext>
            </a:extLst>
          </p:cNvPr>
          <p:cNvGrpSpPr/>
          <p:nvPr/>
        </p:nvGrpSpPr>
        <p:grpSpPr>
          <a:xfrm>
            <a:off x="8297464" y="4884615"/>
            <a:ext cx="294124" cy="467056"/>
            <a:chOff x="2254038" y="2200399"/>
            <a:chExt cx="166961" cy="265127"/>
          </a:xfrm>
        </p:grpSpPr>
        <p:sp>
          <p:nvSpPr>
            <p:cNvPr id="312" name="Rectangle 311">
              <a:extLst>
                <a:ext uri="{FF2B5EF4-FFF2-40B4-BE49-F238E27FC236}">
                  <a16:creationId xmlns="" xmlns:a16="http://schemas.microsoft.com/office/drawing/2014/main" id="{CC12DCC8-2D4B-4F13-8FD8-E64C927D850E}"/>
                </a:ext>
              </a:extLst>
            </p:cNvPr>
            <p:cNvSpPr/>
            <p:nvPr/>
          </p:nvSpPr>
          <p:spPr>
            <a:xfrm>
              <a:off x="2254038" y="2298565"/>
              <a:ext cx="166961" cy="166961"/>
            </a:xfrm>
            <a:prstGeom prst="rect">
              <a:avLst/>
            </a:prstGeom>
            <a:noFill/>
            <a:ln w="19050">
              <a:solidFill>
                <a:srgbClr val="48369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r>
                <a:rPr lang="en-US" sz="1500" b="1" dirty="0">
                  <a:solidFill>
                    <a:srgbClr val="483698"/>
                  </a:solidFill>
                </a:rPr>
                <a:t>D</a:t>
              </a:r>
            </a:p>
          </p:txBody>
        </p:sp>
        <p:cxnSp>
          <p:nvCxnSpPr>
            <p:cNvPr id="313" name="Straight Connector 312">
              <a:extLst>
                <a:ext uri="{FF2B5EF4-FFF2-40B4-BE49-F238E27FC236}">
                  <a16:creationId xmlns="" xmlns:a16="http://schemas.microsoft.com/office/drawing/2014/main" id="{E99F1F72-A635-459F-AA9E-4BC286D84984}"/>
                </a:ext>
              </a:extLst>
            </p:cNvPr>
            <p:cNvCxnSpPr>
              <a:cxnSpLocks/>
            </p:cNvCxnSpPr>
            <p:nvPr/>
          </p:nvCxnSpPr>
          <p:spPr>
            <a:xfrm>
              <a:off x="2338306" y="2200399"/>
              <a:ext cx="0" cy="98166"/>
            </a:xfrm>
            <a:prstGeom prst="line">
              <a:avLst/>
            </a:prstGeom>
            <a:solidFill>
              <a:schemeClr val="bg1"/>
            </a:solidFill>
            <a:ln w="19050">
              <a:solidFill>
                <a:srgbClr val="483698"/>
              </a:solidFill>
            </a:ln>
          </p:spPr>
          <p:style>
            <a:lnRef idx="1">
              <a:schemeClr val="accent1"/>
            </a:lnRef>
            <a:fillRef idx="0">
              <a:schemeClr val="accent1"/>
            </a:fillRef>
            <a:effectRef idx="0">
              <a:schemeClr val="accent1"/>
            </a:effectRef>
            <a:fontRef idx="minor">
              <a:schemeClr val="tx1"/>
            </a:fontRef>
          </p:style>
        </p:cxnSp>
      </p:grpSp>
      <p:grpSp>
        <p:nvGrpSpPr>
          <p:cNvPr id="314" name="Group 313">
            <a:extLst>
              <a:ext uri="{FF2B5EF4-FFF2-40B4-BE49-F238E27FC236}">
                <a16:creationId xmlns="" xmlns:a16="http://schemas.microsoft.com/office/drawing/2014/main" id="{10CB0E5D-ABBE-4705-97EC-04DDBDF80BDA}"/>
              </a:ext>
            </a:extLst>
          </p:cNvPr>
          <p:cNvGrpSpPr/>
          <p:nvPr/>
        </p:nvGrpSpPr>
        <p:grpSpPr>
          <a:xfrm>
            <a:off x="6865559" y="4884615"/>
            <a:ext cx="294124" cy="467056"/>
            <a:chOff x="2254038" y="2200399"/>
            <a:chExt cx="166961" cy="265127"/>
          </a:xfrm>
        </p:grpSpPr>
        <p:sp>
          <p:nvSpPr>
            <p:cNvPr id="315" name="Rectangle 314">
              <a:extLst>
                <a:ext uri="{FF2B5EF4-FFF2-40B4-BE49-F238E27FC236}">
                  <a16:creationId xmlns="" xmlns:a16="http://schemas.microsoft.com/office/drawing/2014/main" id="{4C9BC1EC-059C-4783-B4BF-6D647A99504E}"/>
                </a:ext>
              </a:extLst>
            </p:cNvPr>
            <p:cNvSpPr/>
            <p:nvPr/>
          </p:nvSpPr>
          <p:spPr>
            <a:xfrm>
              <a:off x="2254038" y="2298565"/>
              <a:ext cx="166961" cy="166961"/>
            </a:xfrm>
            <a:prstGeom prst="rect">
              <a:avLst/>
            </a:prstGeom>
            <a:noFill/>
            <a:ln w="19050">
              <a:solidFill>
                <a:srgbClr val="0091DA"/>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r>
                <a:rPr lang="en-US" sz="1500" b="1" dirty="0">
                  <a:solidFill>
                    <a:srgbClr val="0091DA"/>
                  </a:solidFill>
                </a:rPr>
                <a:t>C</a:t>
              </a:r>
            </a:p>
          </p:txBody>
        </p:sp>
        <p:cxnSp>
          <p:nvCxnSpPr>
            <p:cNvPr id="316" name="Straight Connector 315">
              <a:extLst>
                <a:ext uri="{FF2B5EF4-FFF2-40B4-BE49-F238E27FC236}">
                  <a16:creationId xmlns="" xmlns:a16="http://schemas.microsoft.com/office/drawing/2014/main" id="{3B60AD61-D08D-47D0-9C35-28763558825E}"/>
                </a:ext>
              </a:extLst>
            </p:cNvPr>
            <p:cNvCxnSpPr>
              <a:cxnSpLocks/>
            </p:cNvCxnSpPr>
            <p:nvPr/>
          </p:nvCxnSpPr>
          <p:spPr>
            <a:xfrm>
              <a:off x="2338306" y="2200399"/>
              <a:ext cx="0" cy="98166"/>
            </a:xfrm>
            <a:prstGeom prst="line">
              <a:avLst/>
            </a:prstGeom>
            <a:solidFill>
              <a:schemeClr val="bg1"/>
            </a:solidFill>
            <a:ln w="19050">
              <a:solidFill>
                <a:srgbClr val="0091DA"/>
              </a:solidFill>
            </a:ln>
          </p:spPr>
          <p:style>
            <a:lnRef idx="1">
              <a:schemeClr val="accent1"/>
            </a:lnRef>
            <a:fillRef idx="0">
              <a:schemeClr val="accent1"/>
            </a:fillRef>
            <a:effectRef idx="0">
              <a:schemeClr val="accent1"/>
            </a:effectRef>
            <a:fontRef idx="minor">
              <a:schemeClr val="tx1"/>
            </a:fontRef>
          </p:style>
        </p:cxnSp>
      </p:grpSp>
      <p:grpSp>
        <p:nvGrpSpPr>
          <p:cNvPr id="317" name="Group 316">
            <a:extLst>
              <a:ext uri="{FF2B5EF4-FFF2-40B4-BE49-F238E27FC236}">
                <a16:creationId xmlns="" xmlns:a16="http://schemas.microsoft.com/office/drawing/2014/main" id="{76BB33BD-77AF-4AF1-A900-3B20E2711023}"/>
              </a:ext>
            </a:extLst>
          </p:cNvPr>
          <p:cNvGrpSpPr/>
          <p:nvPr/>
        </p:nvGrpSpPr>
        <p:grpSpPr>
          <a:xfrm>
            <a:off x="5433654" y="4884615"/>
            <a:ext cx="294124" cy="467056"/>
            <a:chOff x="2254038" y="2200399"/>
            <a:chExt cx="166961" cy="265127"/>
          </a:xfrm>
        </p:grpSpPr>
        <p:sp>
          <p:nvSpPr>
            <p:cNvPr id="318" name="Rectangle 317">
              <a:extLst>
                <a:ext uri="{FF2B5EF4-FFF2-40B4-BE49-F238E27FC236}">
                  <a16:creationId xmlns="" xmlns:a16="http://schemas.microsoft.com/office/drawing/2014/main" id="{641CF881-B84C-45DE-B4CC-76AA9786BDC2}"/>
                </a:ext>
              </a:extLst>
            </p:cNvPr>
            <p:cNvSpPr/>
            <p:nvPr/>
          </p:nvSpPr>
          <p:spPr>
            <a:xfrm>
              <a:off x="2254038" y="2298565"/>
              <a:ext cx="166961" cy="166961"/>
            </a:xfrm>
            <a:prstGeom prst="rect">
              <a:avLst/>
            </a:prstGeom>
            <a:noFill/>
            <a:ln w="19050">
              <a:solidFill>
                <a:srgbClr val="005EB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r>
                <a:rPr lang="en-US" sz="1500" b="1" dirty="0">
                  <a:solidFill>
                    <a:srgbClr val="005EB8"/>
                  </a:solidFill>
                </a:rPr>
                <a:t>B</a:t>
              </a:r>
            </a:p>
          </p:txBody>
        </p:sp>
        <p:cxnSp>
          <p:nvCxnSpPr>
            <p:cNvPr id="319" name="Straight Connector 318">
              <a:extLst>
                <a:ext uri="{FF2B5EF4-FFF2-40B4-BE49-F238E27FC236}">
                  <a16:creationId xmlns="" xmlns:a16="http://schemas.microsoft.com/office/drawing/2014/main" id="{CC8E81A8-6F5C-478C-80CC-713CD6A1B4D4}"/>
                </a:ext>
              </a:extLst>
            </p:cNvPr>
            <p:cNvCxnSpPr>
              <a:cxnSpLocks/>
            </p:cNvCxnSpPr>
            <p:nvPr/>
          </p:nvCxnSpPr>
          <p:spPr>
            <a:xfrm>
              <a:off x="2338306" y="2200399"/>
              <a:ext cx="0" cy="98166"/>
            </a:xfrm>
            <a:prstGeom prst="line">
              <a:avLst/>
            </a:prstGeom>
            <a:solidFill>
              <a:schemeClr val="bg1"/>
            </a:solidFill>
            <a:ln w="19050">
              <a:solidFill>
                <a:srgbClr val="005EB8"/>
              </a:solidFill>
            </a:ln>
          </p:spPr>
          <p:style>
            <a:lnRef idx="1">
              <a:schemeClr val="accent1"/>
            </a:lnRef>
            <a:fillRef idx="0">
              <a:schemeClr val="accent1"/>
            </a:fillRef>
            <a:effectRef idx="0">
              <a:schemeClr val="accent1"/>
            </a:effectRef>
            <a:fontRef idx="minor">
              <a:schemeClr val="tx1"/>
            </a:fontRef>
          </p:style>
        </p:cxnSp>
      </p:grpSp>
      <p:grpSp>
        <p:nvGrpSpPr>
          <p:cNvPr id="320" name="Group 319">
            <a:extLst>
              <a:ext uri="{FF2B5EF4-FFF2-40B4-BE49-F238E27FC236}">
                <a16:creationId xmlns="" xmlns:a16="http://schemas.microsoft.com/office/drawing/2014/main" id="{B4007FDF-F5A5-43FF-89D0-4A62F291FEBC}"/>
              </a:ext>
            </a:extLst>
          </p:cNvPr>
          <p:cNvGrpSpPr/>
          <p:nvPr/>
        </p:nvGrpSpPr>
        <p:grpSpPr>
          <a:xfrm>
            <a:off x="4001749" y="4884615"/>
            <a:ext cx="294124" cy="467056"/>
            <a:chOff x="2254038" y="2200399"/>
            <a:chExt cx="166961" cy="265127"/>
          </a:xfrm>
        </p:grpSpPr>
        <p:sp>
          <p:nvSpPr>
            <p:cNvPr id="321" name="Rectangle 320">
              <a:extLst>
                <a:ext uri="{FF2B5EF4-FFF2-40B4-BE49-F238E27FC236}">
                  <a16:creationId xmlns="" xmlns:a16="http://schemas.microsoft.com/office/drawing/2014/main" id="{3F9C1B8D-C157-4491-A141-15F06CC23CFD}"/>
                </a:ext>
              </a:extLst>
            </p:cNvPr>
            <p:cNvSpPr/>
            <p:nvPr/>
          </p:nvSpPr>
          <p:spPr>
            <a:xfrm>
              <a:off x="2254038" y="2298565"/>
              <a:ext cx="166961" cy="166961"/>
            </a:xfrm>
            <a:prstGeom prst="rect">
              <a:avLst/>
            </a:prstGeom>
            <a:noFill/>
            <a:ln w="19050">
              <a:solidFill>
                <a:srgbClr val="00338D"/>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r>
                <a:rPr lang="en-US" sz="1500" b="1" dirty="0">
                  <a:solidFill>
                    <a:srgbClr val="00338D"/>
                  </a:solidFill>
                </a:rPr>
                <a:t>A</a:t>
              </a:r>
            </a:p>
          </p:txBody>
        </p:sp>
        <p:cxnSp>
          <p:nvCxnSpPr>
            <p:cNvPr id="322" name="Straight Connector 321">
              <a:extLst>
                <a:ext uri="{FF2B5EF4-FFF2-40B4-BE49-F238E27FC236}">
                  <a16:creationId xmlns="" xmlns:a16="http://schemas.microsoft.com/office/drawing/2014/main" id="{8C39E3A6-A512-4662-8780-94AE64ED6414}"/>
                </a:ext>
              </a:extLst>
            </p:cNvPr>
            <p:cNvCxnSpPr>
              <a:cxnSpLocks/>
            </p:cNvCxnSpPr>
            <p:nvPr/>
          </p:nvCxnSpPr>
          <p:spPr>
            <a:xfrm>
              <a:off x="2338306" y="2200399"/>
              <a:ext cx="0" cy="98166"/>
            </a:xfrm>
            <a:prstGeom prst="line">
              <a:avLst/>
            </a:prstGeom>
            <a:solidFill>
              <a:schemeClr val="bg1"/>
            </a:solidFill>
            <a:ln w="19050">
              <a:solidFill>
                <a:srgbClr val="00338D"/>
              </a:solidFill>
            </a:ln>
          </p:spPr>
          <p:style>
            <a:lnRef idx="1">
              <a:schemeClr val="accent1"/>
            </a:lnRef>
            <a:fillRef idx="0">
              <a:schemeClr val="accent1"/>
            </a:fillRef>
            <a:effectRef idx="0">
              <a:schemeClr val="accent1"/>
            </a:effectRef>
            <a:fontRef idx="minor">
              <a:schemeClr val="tx1"/>
            </a:fontRef>
          </p:style>
        </p:cxnSp>
      </p:grpSp>
      <p:sp>
        <p:nvSpPr>
          <p:cNvPr id="333" name="Text Placeholder 3">
            <a:extLst>
              <a:ext uri="{FF2B5EF4-FFF2-40B4-BE49-F238E27FC236}">
                <a16:creationId xmlns="" xmlns:a16="http://schemas.microsoft.com/office/drawing/2014/main" id="{BD97122A-74CF-4835-A79E-5574F341E7F7}"/>
              </a:ext>
            </a:extLst>
          </p:cNvPr>
          <p:cNvSpPr txBox="1">
            <a:spLocks/>
          </p:cNvSpPr>
          <p:nvPr/>
        </p:nvSpPr>
        <p:spPr>
          <a:xfrm>
            <a:off x="3409577" y="5549548"/>
            <a:ext cx="1448484" cy="490251"/>
          </a:xfrm>
          <a:prstGeom prst="rect">
            <a:avLst/>
          </a:prstGeom>
        </p:spPr>
        <p:txBody>
          <a:bodyPr lIns="0" tIns="0" rIns="0" b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b="0" dirty="0">
                <a:solidFill>
                  <a:srgbClr val="00338D"/>
                </a:solidFill>
              </a:rPr>
              <a:t>$3.2 trillion</a:t>
            </a:r>
          </a:p>
          <a:p>
            <a:pPr algn="ctr">
              <a:spcAft>
                <a:spcPts val="0"/>
              </a:spcAft>
            </a:pPr>
            <a:r>
              <a:rPr lang="en-US" sz="1800" dirty="0">
                <a:solidFill>
                  <a:srgbClr val="00338D"/>
                </a:solidFill>
              </a:rPr>
              <a:t>+4.6% p/a</a:t>
            </a:r>
          </a:p>
        </p:txBody>
      </p:sp>
      <p:sp>
        <p:nvSpPr>
          <p:cNvPr id="334" name="Text Placeholder 3">
            <a:extLst>
              <a:ext uri="{FF2B5EF4-FFF2-40B4-BE49-F238E27FC236}">
                <a16:creationId xmlns="" xmlns:a16="http://schemas.microsoft.com/office/drawing/2014/main" id="{7FBD4100-AEEC-4BD9-887B-14DD9272BDBA}"/>
              </a:ext>
            </a:extLst>
          </p:cNvPr>
          <p:cNvSpPr txBox="1">
            <a:spLocks/>
          </p:cNvSpPr>
          <p:nvPr/>
        </p:nvSpPr>
        <p:spPr>
          <a:xfrm>
            <a:off x="4844809" y="5549548"/>
            <a:ext cx="1448484" cy="490251"/>
          </a:xfrm>
          <a:prstGeom prst="rect">
            <a:avLst/>
          </a:prstGeom>
        </p:spPr>
        <p:txBody>
          <a:bodyPr lIns="0" tIns="0" rIns="0" b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b="0" dirty="0">
                <a:solidFill>
                  <a:srgbClr val="005EB8"/>
                </a:solidFill>
              </a:rPr>
              <a:t>$0.5 trillion</a:t>
            </a:r>
          </a:p>
          <a:p>
            <a:pPr algn="ctr">
              <a:spcAft>
                <a:spcPts val="0"/>
              </a:spcAft>
            </a:pPr>
            <a:r>
              <a:rPr lang="en-US" sz="1800" dirty="0">
                <a:solidFill>
                  <a:srgbClr val="005EB8"/>
                </a:solidFill>
              </a:rPr>
              <a:t>+6% p/a</a:t>
            </a:r>
          </a:p>
        </p:txBody>
      </p:sp>
      <p:sp>
        <p:nvSpPr>
          <p:cNvPr id="338" name="Rectangle 337">
            <a:extLst>
              <a:ext uri="{FF2B5EF4-FFF2-40B4-BE49-F238E27FC236}">
                <a16:creationId xmlns="" xmlns:a16="http://schemas.microsoft.com/office/drawing/2014/main" id="{D4E2234F-157C-4974-AB94-12EDC1F2073E}"/>
              </a:ext>
            </a:extLst>
          </p:cNvPr>
          <p:cNvSpPr/>
          <p:nvPr/>
        </p:nvSpPr>
        <p:spPr>
          <a:xfrm>
            <a:off x="3774081" y="4453494"/>
            <a:ext cx="6688248" cy="3979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335" name="Text Placeholder 3">
            <a:extLst>
              <a:ext uri="{FF2B5EF4-FFF2-40B4-BE49-F238E27FC236}">
                <a16:creationId xmlns="" xmlns:a16="http://schemas.microsoft.com/office/drawing/2014/main" id="{6ABA069B-CC33-464B-95F1-8069378B94ED}"/>
              </a:ext>
            </a:extLst>
          </p:cNvPr>
          <p:cNvSpPr txBox="1">
            <a:spLocks/>
          </p:cNvSpPr>
          <p:nvPr/>
        </p:nvSpPr>
        <p:spPr>
          <a:xfrm>
            <a:off x="6267702" y="5549548"/>
            <a:ext cx="1448484" cy="490251"/>
          </a:xfrm>
          <a:prstGeom prst="rect">
            <a:avLst/>
          </a:prstGeom>
        </p:spPr>
        <p:txBody>
          <a:bodyPr lIns="0" tIns="0" rIns="0" b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b="0" dirty="0">
                <a:solidFill>
                  <a:srgbClr val="0091DA"/>
                </a:solidFill>
              </a:rPr>
              <a:t>$2.2 trillion</a:t>
            </a:r>
          </a:p>
          <a:p>
            <a:pPr algn="ctr">
              <a:spcAft>
                <a:spcPts val="0"/>
              </a:spcAft>
            </a:pPr>
            <a:r>
              <a:rPr lang="en-US" sz="1800" dirty="0">
                <a:solidFill>
                  <a:srgbClr val="0091DA"/>
                </a:solidFill>
              </a:rPr>
              <a:t>+3% p/a</a:t>
            </a:r>
          </a:p>
        </p:txBody>
      </p:sp>
      <p:sp>
        <p:nvSpPr>
          <p:cNvPr id="336" name="Text Placeholder 3">
            <a:extLst>
              <a:ext uri="{FF2B5EF4-FFF2-40B4-BE49-F238E27FC236}">
                <a16:creationId xmlns="" xmlns:a16="http://schemas.microsoft.com/office/drawing/2014/main" id="{95D8B593-5FD8-4CC1-BBFF-B47798368CCD}"/>
              </a:ext>
            </a:extLst>
          </p:cNvPr>
          <p:cNvSpPr txBox="1">
            <a:spLocks/>
          </p:cNvSpPr>
          <p:nvPr/>
        </p:nvSpPr>
        <p:spPr>
          <a:xfrm>
            <a:off x="7715446" y="5549548"/>
            <a:ext cx="1448484" cy="490251"/>
          </a:xfrm>
          <a:prstGeom prst="rect">
            <a:avLst/>
          </a:prstGeom>
        </p:spPr>
        <p:txBody>
          <a:bodyPr lIns="0" tIns="0" rIns="0" b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b="0" dirty="0">
                <a:solidFill>
                  <a:srgbClr val="483698"/>
                </a:solidFill>
              </a:rPr>
              <a:t>$0.2 trillion</a:t>
            </a:r>
          </a:p>
          <a:p>
            <a:pPr algn="ctr">
              <a:spcAft>
                <a:spcPts val="0"/>
              </a:spcAft>
            </a:pPr>
            <a:r>
              <a:rPr lang="en-US" sz="1800" dirty="0">
                <a:solidFill>
                  <a:srgbClr val="483698"/>
                </a:solidFill>
              </a:rPr>
              <a:t>+8% p/a</a:t>
            </a:r>
          </a:p>
        </p:txBody>
      </p:sp>
      <p:sp>
        <p:nvSpPr>
          <p:cNvPr id="337" name="Text Placeholder 3">
            <a:extLst>
              <a:ext uri="{FF2B5EF4-FFF2-40B4-BE49-F238E27FC236}">
                <a16:creationId xmlns="" xmlns:a16="http://schemas.microsoft.com/office/drawing/2014/main" id="{06D666A8-BE22-4D7B-B1BA-52ACA1599AFC}"/>
              </a:ext>
            </a:extLst>
          </p:cNvPr>
          <p:cNvSpPr txBox="1">
            <a:spLocks/>
          </p:cNvSpPr>
          <p:nvPr/>
        </p:nvSpPr>
        <p:spPr>
          <a:xfrm>
            <a:off x="9150299" y="5549548"/>
            <a:ext cx="1448484" cy="490251"/>
          </a:xfrm>
          <a:prstGeom prst="rect">
            <a:avLst/>
          </a:prstGeom>
        </p:spPr>
        <p:txBody>
          <a:bodyPr lIns="0" tIns="0" rIns="0" b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spcAft>
                <a:spcPts val="0"/>
              </a:spcAft>
            </a:pPr>
            <a:r>
              <a:rPr lang="en-US" sz="1800" b="0" dirty="0">
                <a:solidFill>
                  <a:srgbClr val="470A68"/>
                </a:solidFill>
              </a:rPr>
              <a:t>$1.6 trillion</a:t>
            </a:r>
          </a:p>
          <a:p>
            <a:pPr algn="ctr">
              <a:spcAft>
                <a:spcPts val="0"/>
              </a:spcAft>
            </a:pPr>
            <a:r>
              <a:rPr lang="en-US" sz="1800" dirty="0">
                <a:solidFill>
                  <a:srgbClr val="470A68"/>
                </a:solidFill>
              </a:rPr>
              <a:t>+10% p/a</a:t>
            </a:r>
          </a:p>
        </p:txBody>
      </p:sp>
      <p:grpSp>
        <p:nvGrpSpPr>
          <p:cNvPr id="298" name="Group 297">
            <a:extLst>
              <a:ext uri="{FF2B5EF4-FFF2-40B4-BE49-F238E27FC236}">
                <a16:creationId xmlns="" xmlns:a16="http://schemas.microsoft.com/office/drawing/2014/main" id="{C77F1802-A342-46B5-A5A7-1B7D8753AC2D}"/>
              </a:ext>
            </a:extLst>
          </p:cNvPr>
          <p:cNvGrpSpPr/>
          <p:nvPr/>
        </p:nvGrpSpPr>
        <p:grpSpPr>
          <a:xfrm rot="5400000" flipH="1">
            <a:off x="5890971" y="-608245"/>
            <a:ext cx="149684" cy="10929303"/>
            <a:chOff x="2254038" y="-7143388"/>
            <a:chExt cx="139699" cy="8835437"/>
          </a:xfrm>
        </p:grpSpPr>
        <p:sp>
          <p:nvSpPr>
            <p:cNvPr id="299" name="Oval 298">
              <a:extLst>
                <a:ext uri="{FF2B5EF4-FFF2-40B4-BE49-F238E27FC236}">
                  <a16:creationId xmlns="" xmlns:a16="http://schemas.microsoft.com/office/drawing/2014/main" id="{CB8FC05B-FE83-4511-BCD5-F954A58D4E47}"/>
                </a:ext>
              </a:extLst>
            </p:cNvPr>
            <p:cNvSpPr/>
            <p:nvPr/>
          </p:nvSpPr>
          <p:spPr>
            <a:xfrm>
              <a:off x="2254038" y="1552350"/>
              <a:ext cx="139699" cy="139699"/>
            </a:xfrm>
            <a:prstGeom prst="ellipse">
              <a:avLst/>
            </a:prstGeom>
            <a:solidFill>
              <a:schemeClr val="bg1"/>
            </a:solidFill>
            <a:ln w="19050">
              <a:solidFill>
                <a:srgbClr val="D9D9D9"/>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rgbClr val="0091DA"/>
                </a:solidFill>
              </a:endParaRPr>
            </a:p>
          </p:txBody>
        </p:sp>
        <p:cxnSp>
          <p:nvCxnSpPr>
            <p:cNvPr id="300" name="Straight Connector 299">
              <a:extLst>
                <a:ext uri="{FF2B5EF4-FFF2-40B4-BE49-F238E27FC236}">
                  <a16:creationId xmlns="" xmlns:a16="http://schemas.microsoft.com/office/drawing/2014/main" id="{0557A491-8CF9-442E-B92A-0CE00EB28217}"/>
                </a:ext>
              </a:extLst>
            </p:cNvPr>
            <p:cNvCxnSpPr>
              <a:cxnSpLocks/>
              <a:endCxn id="299" idx="0"/>
            </p:cNvCxnSpPr>
            <p:nvPr/>
          </p:nvCxnSpPr>
          <p:spPr>
            <a:xfrm rot="5400000">
              <a:off x="-2023981" y="-2795520"/>
              <a:ext cx="8695737" cy="1"/>
            </a:xfrm>
            <a:prstGeom prst="line">
              <a:avLst/>
            </a:prstGeom>
            <a:solidFill>
              <a:schemeClr val="bg1"/>
            </a:solidFill>
            <a:ln w="19050">
              <a:solidFill>
                <a:srgbClr val="D9D9D9"/>
              </a:solidFill>
            </a:ln>
          </p:spPr>
          <p:style>
            <a:lnRef idx="1">
              <a:schemeClr val="accent1"/>
            </a:lnRef>
            <a:fillRef idx="0">
              <a:schemeClr val="accent1"/>
            </a:fillRef>
            <a:effectRef idx="0">
              <a:schemeClr val="accent1"/>
            </a:effectRef>
            <a:fontRef idx="minor">
              <a:schemeClr val="tx1"/>
            </a:fontRef>
          </p:style>
        </p:cxnSp>
      </p:grpSp>
      <p:sp>
        <p:nvSpPr>
          <p:cNvPr id="327" name="Oval 326">
            <a:extLst>
              <a:ext uri="{FF2B5EF4-FFF2-40B4-BE49-F238E27FC236}">
                <a16:creationId xmlns="" xmlns:a16="http://schemas.microsoft.com/office/drawing/2014/main" id="{0615913F-DC01-47E8-A1E5-51FA4EA657CA}"/>
              </a:ext>
            </a:extLst>
          </p:cNvPr>
          <p:cNvSpPr/>
          <p:nvPr/>
        </p:nvSpPr>
        <p:spPr>
          <a:xfrm rot="5400000">
            <a:off x="4101130" y="4808300"/>
            <a:ext cx="95363" cy="95363"/>
          </a:xfrm>
          <a:prstGeom prst="ellipse">
            <a:avLst/>
          </a:prstGeom>
          <a:solidFill>
            <a:schemeClr val="bg1"/>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328" name="Oval 327">
            <a:extLst>
              <a:ext uri="{FF2B5EF4-FFF2-40B4-BE49-F238E27FC236}">
                <a16:creationId xmlns="" xmlns:a16="http://schemas.microsoft.com/office/drawing/2014/main" id="{B72E03FA-1C17-4A1D-B7A8-BD1BD5A06A9D}"/>
              </a:ext>
            </a:extLst>
          </p:cNvPr>
          <p:cNvSpPr/>
          <p:nvPr/>
        </p:nvSpPr>
        <p:spPr>
          <a:xfrm rot="5400000">
            <a:off x="5533697" y="4808300"/>
            <a:ext cx="95363" cy="95363"/>
          </a:xfrm>
          <a:prstGeom prst="ellipse">
            <a:avLst/>
          </a:prstGeom>
          <a:solidFill>
            <a:schemeClr val="bg1"/>
          </a:solidFill>
          <a:ln w="19050">
            <a:solidFill>
              <a:schemeClr val="accent3"/>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329" name="Oval 328">
            <a:extLst>
              <a:ext uri="{FF2B5EF4-FFF2-40B4-BE49-F238E27FC236}">
                <a16:creationId xmlns="" xmlns:a16="http://schemas.microsoft.com/office/drawing/2014/main" id="{60E52D9A-0629-4F71-A3AB-5209E32E823F}"/>
              </a:ext>
            </a:extLst>
          </p:cNvPr>
          <p:cNvSpPr/>
          <p:nvPr/>
        </p:nvSpPr>
        <p:spPr>
          <a:xfrm rot="5400000">
            <a:off x="6966264" y="4808300"/>
            <a:ext cx="95363" cy="95363"/>
          </a:xfrm>
          <a:prstGeom prst="ellipse">
            <a:avLst/>
          </a:prstGeom>
          <a:solidFill>
            <a:schemeClr val="bg1"/>
          </a:solidFill>
          <a:ln w="19050">
            <a:solidFill>
              <a:schemeClr val="accent1"/>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330" name="Oval 329">
            <a:extLst>
              <a:ext uri="{FF2B5EF4-FFF2-40B4-BE49-F238E27FC236}">
                <a16:creationId xmlns="" xmlns:a16="http://schemas.microsoft.com/office/drawing/2014/main" id="{D5DA9247-8638-4992-B9F0-75D6D1B6A188}"/>
              </a:ext>
            </a:extLst>
          </p:cNvPr>
          <p:cNvSpPr/>
          <p:nvPr/>
        </p:nvSpPr>
        <p:spPr>
          <a:xfrm rot="5400000">
            <a:off x="9831397" y="4808300"/>
            <a:ext cx="95363" cy="95363"/>
          </a:xfrm>
          <a:prstGeom prst="ellipse">
            <a:avLst/>
          </a:prstGeom>
          <a:solidFill>
            <a:schemeClr val="bg1"/>
          </a:solidFill>
          <a:ln w="19050">
            <a:solidFill>
              <a:srgbClr val="470A6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332" name="Oval 331">
            <a:extLst>
              <a:ext uri="{FF2B5EF4-FFF2-40B4-BE49-F238E27FC236}">
                <a16:creationId xmlns="" xmlns:a16="http://schemas.microsoft.com/office/drawing/2014/main" id="{10056832-9926-408F-AE16-5E93066C728A}"/>
              </a:ext>
            </a:extLst>
          </p:cNvPr>
          <p:cNvSpPr/>
          <p:nvPr/>
        </p:nvSpPr>
        <p:spPr>
          <a:xfrm rot="5400000">
            <a:off x="8398831" y="4808300"/>
            <a:ext cx="95363" cy="95363"/>
          </a:xfrm>
          <a:prstGeom prst="ellipse">
            <a:avLst/>
          </a:prstGeom>
          <a:solidFill>
            <a:schemeClr val="bg1"/>
          </a:solidFill>
          <a:ln w="19050">
            <a:solidFill>
              <a:srgbClr val="48369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pic>
        <p:nvPicPr>
          <p:cNvPr id="326" name="Picture 32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03333" y="644638"/>
            <a:ext cx="2439677" cy="337786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23902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0000" fill="hold" grpId="0" nodeType="withEffect">
                                  <p:stCondLst>
                                    <p:cond delay="0"/>
                                  </p:stCondLst>
                                  <p:childTnLst>
                                    <p:set>
                                      <p:cBhvr>
                                        <p:cTn id="6" dur="1" fill="hold">
                                          <p:stCondLst>
                                            <p:cond delay="0"/>
                                          </p:stCondLst>
                                        </p:cTn>
                                        <p:tgtEl>
                                          <p:spTgt spid="323"/>
                                        </p:tgtEl>
                                        <p:attrNameLst>
                                          <p:attrName>style.visibility</p:attrName>
                                        </p:attrNameLst>
                                      </p:cBhvr>
                                      <p:to>
                                        <p:strVal val="visible"/>
                                      </p:to>
                                    </p:set>
                                    <p:anim calcmode="lin" valueType="num">
                                      <p:cBhvr additive="base">
                                        <p:cTn id="7" dur="500" fill="hold"/>
                                        <p:tgtEl>
                                          <p:spTgt spid="323"/>
                                        </p:tgtEl>
                                        <p:attrNameLst>
                                          <p:attrName>ppt_x</p:attrName>
                                        </p:attrNameLst>
                                      </p:cBhvr>
                                      <p:tavLst>
                                        <p:tav tm="0">
                                          <p:val>
                                            <p:strVal val="#ppt_x"/>
                                          </p:val>
                                        </p:tav>
                                        <p:tav tm="100000">
                                          <p:val>
                                            <p:strVal val="#ppt_x"/>
                                          </p:val>
                                        </p:tav>
                                      </p:tavLst>
                                    </p:anim>
                                    <p:anim calcmode="lin" valueType="num">
                                      <p:cBhvr additive="base">
                                        <p:cTn id="8" dur="500" fill="hold"/>
                                        <p:tgtEl>
                                          <p:spTgt spid="323"/>
                                        </p:tgtEl>
                                        <p:attrNameLst>
                                          <p:attrName>ppt_y</p:attrName>
                                        </p:attrNameLst>
                                      </p:cBhvr>
                                      <p:tavLst>
                                        <p:tav tm="0">
                                          <p:val>
                                            <p:strVal val="0-#ppt_h/2"/>
                                          </p:val>
                                        </p:tav>
                                        <p:tav tm="100000">
                                          <p:val>
                                            <p:strVal val="#ppt_y"/>
                                          </p:val>
                                        </p:tav>
                                      </p:tavLst>
                                    </p:anim>
                                  </p:childTnLst>
                                </p:cTn>
                              </p:par>
                              <p:par>
                                <p:cTn id="9" presetID="2" presetClass="entr" presetSubtype="1" decel="40000" fill="hold" grpId="0" nodeType="with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650" fill="hold"/>
                                        <p:tgtEl>
                                          <p:spTgt spid="324"/>
                                        </p:tgtEl>
                                        <p:attrNameLst>
                                          <p:attrName>ppt_x</p:attrName>
                                        </p:attrNameLst>
                                      </p:cBhvr>
                                      <p:tavLst>
                                        <p:tav tm="0">
                                          <p:val>
                                            <p:strVal val="#ppt_x"/>
                                          </p:val>
                                        </p:tav>
                                        <p:tav tm="100000">
                                          <p:val>
                                            <p:strVal val="#ppt_x"/>
                                          </p:val>
                                        </p:tav>
                                      </p:tavLst>
                                    </p:anim>
                                    <p:anim calcmode="lin" valueType="num">
                                      <p:cBhvr additive="base">
                                        <p:cTn id="12" dur="650" fill="hold"/>
                                        <p:tgtEl>
                                          <p:spTgt spid="324"/>
                                        </p:tgtEl>
                                        <p:attrNameLst>
                                          <p:attrName>ppt_y</p:attrName>
                                        </p:attrNameLst>
                                      </p:cBhvr>
                                      <p:tavLst>
                                        <p:tav tm="0">
                                          <p:val>
                                            <p:strVal val="0-#ppt_h/2"/>
                                          </p:val>
                                        </p:tav>
                                        <p:tav tm="100000">
                                          <p:val>
                                            <p:strVal val="#ppt_y"/>
                                          </p:val>
                                        </p:tav>
                                      </p:tavLst>
                                    </p:anim>
                                  </p:childTnLst>
                                </p:cTn>
                              </p:par>
                              <p:par>
                                <p:cTn id="13" presetID="2" presetClass="entr" presetSubtype="1" decel="40000" fill="hold" grpId="0" nodeType="withEffect">
                                  <p:stCondLst>
                                    <p:cond delay="0"/>
                                  </p:stCondLst>
                                  <p:childTnLst>
                                    <p:set>
                                      <p:cBhvr>
                                        <p:cTn id="14" dur="1" fill="hold">
                                          <p:stCondLst>
                                            <p:cond delay="0"/>
                                          </p:stCondLst>
                                        </p:cTn>
                                        <p:tgtEl>
                                          <p:spTgt spid="325"/>
                                        </p:tgtEl>
                                        <p:attrNameLst>
                                          <p:attrName>style.visibility</p:attrName>
                                        </p:attrNameLst>
                                      </p:cBhvr>
                                      <p:to>
                                        <p:strVal val="visible"/>
                                      </p:to>
                                    </p:set>
                                    <p:anim calcmode="lin" valueType="num">
                                      <p:cBhvr additive="base">
                                        <p:cTn id="15" dur="800" fill="hold"/>
                                        <p:tgtEl>
                                          <p:spTgt spid="325"/>
                                        </p:tgtEl>
                                        <p:attrNameLst>
                                          <p:attrName>ppt_x</p:attrName>
                                        </p:attrNameLst>
                                      </p:cBhvr>
                                      <p:tavLst>
                                        <p:tav tm="0">
                                          <p:val>
                                            <p:strVal val="#ppt_x"/>
                                          </p:val>
                                        </p:tav>
                                        <p:tav tm="100000">
                                          <p:val>
                                            <p:strVal val="#ppt_x"/>
                                          </p:val>
                                        </p:tav>
                                      </p:tavLst>
                                    </p:anim>
                                    <p:anim calcmode="lin" valueType="num">
                                      <p:cBhvr additive="base">
                                        <p:cTn id="16" dur="800" fill="hold"/>
                                        <p:tgtEl>
                                          <p:spTgt spid="325"/>
                                        </p:tgtEl>
                                        <p:attrNameLst>
                                          <p:attrName>ppt_y</p:attrName>
                                        </p:attrNameLst>
                                      </p:cBhvr>
                                      <p:tavLst>
                                        <p:tav tm="0">
                                          <p:val>
                                            <p:strVal val="0-#ppt_h/2"/>
                                          </p:val>
                                        </p:tav>
                                        <p:tav tm="100000">
                                          <p:val>
                                            <p:strVal val="#ppt_y"/>
                                          </p:val>
                                        </p:tav>
                                      </p:tavLst>
                                    </p:anim>
                                  </p:childTnLst>
                                </p:cTn>
                              </p:par>
                              <p:par>
                                <p:cTn id="17" presetID="1" presetClass="entr" presetSubtype="0" fill="hold" grpId="0" nodeType="withEffect">
                                  <p:stCondLst>
                                    <p:cond delay="750"/>
                                  </p:stCondLst>
                                  <p:childTnLst>
                                    <p:set>
                                      <p:cBhvr>
                                        <p:cTn id="18" dur="1" fill="hold">
                                          <p:stCondLst>
                                            <p:cond delay="0"/>
                                          </p:stCondLst>
                                        </p:cTn>
                                        <p:tgtEl>
                                          <p:spTgt spid="8"/>
                                        </p:tgtEl>
                                        <p:attrNameLst>
                                          <p:attrName>style.visibility</p:attrName>
                                        </p:attrNameLst>
                                      </p:cBhvr>
                                      <p:to>
                                        <p:strVal val="visible"/>
                                      </p:to>
                                    </p:set>
                                  </p:childTnLst>
                                </p:cTn>
                              </p:par>
                              <p:par>
                                <p:cTn id="19" presetID="10" presetClass="entr" presetSubtype="0" fill="hold" nodeType="withEffect">
                                  <p:stCondLst>
                                    <p:cond delay="500"/>
                                  </p:stCondLst>
                                  <p:childTnLst>
                                    <p:set>
                                      <p:cBhvr>
                                        <p:cTn id="20" dur="1" fill="hold">
                                          <p:stCondLst>
                                            <p:cond delay="0"/>
                                          </p:stCondLst>
                                        </p:cTn>
                                        <p:tgtEl>
                                          <p:spTgt spid="302"/>
                                        </p:tgtEl>
                                        <p:attrNameLst>
                                          <p:attrName>style.visibility</p:attrName>
                                        </p:attrNameLst>
                                      </p:cBhvr>
                                      <p:to>
                                        <p:strVal val="visible"/>
                                      </p:to>
                                    </p:set>
                                    <p:animEffect transition="in" filter="fade">
                                      <p:cBhvr>
                                        <p:cTn id="21" dur="500"/>
                                        <p:tgtEl>
                                          <p:spTgt spid="302"/>
                                        </p:tgtEl>
                                      </p:cBhvr>
                                    </p:animEffect>
                                  </p:childTnLst>
                                </p:cTn>
                              </p:par>
                              <p:par>
                                <p:cTn id="22" presetID="42" presetClass="path" presetSubtype="0" decel="50000" fill="hold" nodeType="withEffect">
                                  <p:stCondLst>
                                    <p:cond delay="500"/>
                                  </p:stCondLst>
                                  <p:childTnLst>
                                    <p:animMotion origin="layout" path="M -1.45833E-6 3.33333E-6 L 0.03399 -0.00047 " pathEditMode="relative" rAng="0" ptsTypes="AA">
                                      <p:cBhvr>
                                        <p:cTn id="23" dur="750" spd="-100000" fill="hold"/>
                                        <p:tgtEl>
                                          <p:spTgt spid="302"/>
                                        </p:tgtEl>
                                        <p:attrNameLst>
                                          <p:attrName>ppt_x</p:attrName>
                                          <p:attrName>ppt_y</p:attrName>
                                        </p:attrNameLst>
                                      </p:cBhvr>
                                      <p:rCtr x="1693" y="-23"/>
                                    </p:animMotion>
                                  </p:childTnLst>
                                </p:cTn>
                              </p:par>
                              <p:par>
                                <p:cTn id="24" presetID="10" presetClass="entr" presetSubtype="0" fill="hold" grpId="0" nodeType="withEffect">
                                  <p:stCondLst>
                                    <p:cond delay="750"/>
                                  </p:stCondLst>
                                  <p:childTnLst>
                                    <p:set>
                                      <p:cBhvr>
                                        <p:cTn id="25" dur="1" fill="hold">
                                          <p:stCondLst>
                                            <p:cond delay="0"/>
                                          </p:stCondLst>
                                        </p:cTn>
                                        <p:tgtEl>
                                          <p:spTgt spid="307"/>
                                        </p:tgtEl>
                                        <p:attrNameLst>
                                          <p:attrName>style.visibility</p:attrName>
                                        </p:attrNameLst>
                                      </p:cBhvr>
                                      <p:to>
                                        <p:strVal val="visible"/>
                                      </p:to>
                                    </p:set>
                                    <p:animEffect transition="in" filter="fade">
                                      <p:cBhvr>
                                        <p:cTn id="26" dur="500"/>
                                        <p:tgtEl>
                                          <p:spTgt spid="307"/>
                                        </p:tgtEl>
                                      </p:cBhvr>
                                    </p:animEffect>
                                  </p:childTnLst>
                                </p:cTn>
                              </p:par>
                              <p:par>
                                <p:cTn id="27" presetID="35" presetClass="path" presetSubtype="0" decel="100000" fill="hold" grpId="1" nodeType="withEffect">
                                  <p:stCondLst>
                                    <p:cond delay="750"/>
                                  </p:stCondLst>
                                  <p:childTnLst>
                                    <p:animMotion origin="layout" path="M 1.45833E-6 4.81481E-6 L 1.45833E-6 0.01736 " pathEditMode="relative" rAng="0" ptsTypes="AA">
                                      <p:cBhvr>
                                        <p:cTn id="28" dur="750" spd="-100000" fill="hold"/>
                                        <p:tgtEl>
                                          <p:spTgt spid="307"/>
                                        </p:tgtEl>
                                        <p:attrNameLst>
                                          <p:attrName>ppt_x</p:attrName>
                                          <p:attrName>ppt_y</p:attrName>
                                        </p:attrNameLst>
                                      </p:cBhvr>
                                      <p:rCtr x="0" y="856"/>
                                    </p:animMotion>
                                  </p:childTnLst>
                                </p:cTn>
                              </p:par>
                              <p:par>
                                <p:cTn id="29" presetID="10" presetClass="entr" presetSubtype="0" fill="hold" nodeType="withEffect">
                                  <p:stCondLst>
                                    <p:cond delay="1000"/>
                                  </p:stCondLst>
                                  <p:childTnLst>
                                    <p:set>
                                      <p:cBhvr>
                                        <p:cTn id="30" dur="1" fill="hold">
                                          <p:stCondLst>
                                            <p:cond delay="0"/>
                                          </p:stCondLst>
                                        </p:cTn>
                                        <p:tgtEl>
                                          <p:spTgt spid="298"/>
                                        </p:tgtEl>
                                        <p:attrNameLst>
                                          <p:attrName>style.visibility</p:attrName>
                                        </p:attrNameLst>
                                      </p:cBhvr>
                                      <p:to>
                                        <p:strVal val="visible"/>
                                      </p:to>
                                    </p:set>
                                    <p:animEffect transition="in" filter="fade">
                                      <p:cBhvr>
                                        <p:cTn id="31" dur="500"/>
                                        <p:tgtEl>
                                          <p:spTgt spid="298"/>
                                        </p:tgtEl>
                                      </p:cBhvr>
                                    </p:animEffect>
                                  </p:childTnLst>
                                </p:cTn>
                              </p:par>
                              <p:par>
                                <p:cTn id="32" presetID="42" presetClass="path" presetSubtype="0" decel="50000" fill="hold" nodeType="withEffect">
                                  <p:stCondLst>
                                    <p:cond delay="1000"/>
                                  </p:stCondLst>
                                  <p:childTnLst>
                                    <p:animMotion origin="layout" path="M -2.91667E-6 -1.85185E-6 L 0.06003 -1.85185E-6 " pathEditMode="relative" rAng="0" ptsTypes="AA">
                                      <p:cBhvr>
                                        <p:cTn id="33" dur="750" spd="-100000" fill="hold"/>
                                        <p:tgtEl>
                                          <p:spTgt spid="298"/>
                                        </p:tgtEl>
                                        <p:attrNameLst>
                                          <p:attrName>ppt_x</p:attrName>
                                          <p:attrName>ppt_y</p:attrName>
                                        </p:attrNameLst>
                                      </p:cBhvr>
                                      <p:rCtr x="2995" y="0"/>
                                    </p:animMotion>
                                  </p:childTnLst>
                                </p:cTn>
                              </p:par>
                              <p:par>
                                <p:cTn id="34" presetID="10" presetClass="entr" presetSubtype="0" fill="hold" nodeType="withEffect">
                                  <p:stCondLst>
                                    <p:cond delay="750"/>
                                  </p:stCondLst>
                                  <p:childTnLst>
                                    <p:set>
                                      <p:cBhvr>
                                        <p:cTn id="35" dur="1" fill="hold">
                                          <p:stCondLst>
                                            <p:cond delay="0"/>
                                          </p:stCondLst>
                                        </p:cTn>
                                        <p:tgtEl>
                                          <p:spTgt spid="109"/>
                                        </p:tgtEl>
                                        <p:attrNameLst>
                                          <p:attrName>style.visibility</p:attrName>
                                        </p:attrNameLst>
                                      </p:cBhvr>
                                      <p:to>
                                        <p:strVal val="visible"/>
                                      </p:to>
                                    </p:set>
                                    <p:animEffect transition="in" filter="fade">
                                      <p:cBhvr>
                                        <p:cTn id="36" dur="500"/>
                                        <p:tgtEl>
                                          <p:spTgt spid="109"/>
                                        </p:tgtEl>
                                      </p:cBhvr>
                                    </p:animEffect>
                                  </p:childTnLst>
                                </p:cTn>
                              </p:par>
                              <p:par>
                                <p:cTn id="37" presetID="42" presetClass="path" presetSubtype="0" decel="50000" fill="hold" nodeType="withEffect">
                                  <p:stCondLst>
                                    <p:cond delay="750"/>
                                  </p:stCondLst>
                                  <p:childTnLst>
                                    <p:animMotion origin="layout" path="M 6.25E-7 -4.07407E-6 L 0.08828 -4.07407E-6 " pathEditMode="relative" rAng="0" ptsTypes="AA">
                                      <p:cBhvr>
                                        <p:cTn id="38" dur="750" spd="-100000" fill="hold"/>
                                        <p:tgtEl>
                                          <p:spTgt spid="109"/>
                                        </p:tgtEl>
                                        <p:attrNameLst>
                                          <p:attrName>ppt_x</p:attrName>
                                          <p:attrName>ppt_y</p:attrName>
                                        </p:attrNameLst>
                                      </p:cBhvr>
                                      <p:rCtr x="4414" y="0"/>
                                    </p:animMotion>
                                  </p:childTnLst>
                                </p:cTn>
                              </p:par>
                              <p:par>
                                <p:cTn id="39" presetID="10" presetClass="entr" presetSubtype="0" fill="hold" grpId="0" nodeType="withEffect">
                                  <p:stCondLst>
                                    <p:cond delay="750"/>
                                  </p:stCondLst>
                                  <p:childTnLst>
                                    <p:set>
                                      <p:cBhvr>
                                        <p:cTn id="40" dur="1" fill="hold">
                                          <p:stCondLst>
                                            <p:cond delay="0"/>
                                          </p:stCondLst>
                                        </p:cTn>
                                        <p:tgtEl>
                                          <p:spTgt spid="327"/>
                                        </p:tgtEl>
                                        <p:attrNameLst>
                                          <p:attrName>style.visibility</p:attrName>
                                        </p:attrNameLst>
                                      </p:cBhvr>
                                      <p:to>
                                        <p:strVal val="visible"/>
                                      </p:to>
                                    </p:set>
                                    <p:animEffect transition="in" filter="fade">
                                      <p:cBhvr>
                                        <p:cTn id="41" dur="500"/>
                                        <p:tgtEl>
                                          <p:spTgt spid="327"/>
                                        </p:tgtEl>
                                      </p:cBhvr>
                                    </p:animEffect>
                                  </p:childTnLst>
                                </p:cTn>
                              </p:par>
                              <p:par>
                                <p:cTn id="42" presetID="23" presetClass="entr" presetSubtype="272" fill="hold" grpId="1" nodeType="withEffect">
                                  <p:stCondLst>
                                    <p:cond delay="750"/>
                                  </p:stCondLst>
                                  <p:childTnLst>
                                    <p:set>
                                      <p:cBhvr>
                                        <p:cTn id="43" dur="1" fill="hold">
                                          <p:stCondLst>
                                            <p:cond delay="0"/>
                                          </p:stCondLst>
                                        </p:cTn>
                                        <p:tgtEl>
                                          <p:spTgt spid="327"/>
                                        </p:tgtEl>
                                        <p:attrNameLst>
                                          <p:attrName>style.visibility</p:attrName>
                                        </p:attrNameLst>
                                      </p:cBhvr>
                                      <p:to>
                                        <p:strVal val="visible"/>
                                      </p:to>
                                    </p:set>
                                    <p:anim calcmode="lin" valueType="num">
                                      <p:cBhvr>
                                        <p:cTn id="44" dur="500" fill="hold"/>
                                        <p:tgtEl>
                                          <p:spTgt spid="327"/>
                                        </p:tgtEl>
                                        <p:attrNameLst>
                                          <p:attrName>ppt_w</p:attrName>
                                        </p:attrNameLst>
                                      </p:cBhvr>
                                      <p:tavLst>
                                        <p:tav tm="0">
                                          <p:val>
                                            <p:strVal val="2/3*#ppt_w"/>
                                          </p:val>
                                        </p:tav>
                                        <p:tav tm="100000">
                                          <p:val>
                                            <p:strVal val="#ppt_w"/>
                                          </p:val>
                                        </p:tav>
                                      </p:tavLst>
                                    </p:anim>
                                    <p:anim calcmode="lin" valueType="num">
                                      <p:cBhvr>
                                        <p:cTn id="45" dur="500" fill="hold"/>
                                        <p:tgtEl>
                                          <p:spTgt spid="327"/>
                                        </p:tgtEl>
                                        <p:attrNameLst>
                                          <p:attrName>ppt_h</p:attrName>
                                        </p:attrNameLst>
                                      </p:cBhvr>
                                      <p:tavLst>
                                        <p:tav tm="0">
                                          <p:val>
                                            <p:strVal val="2/3*#ppt_h"/>
                                          </p:val>
                                        </p:tav>
                                        <p:tav tm="100000">
                                          <p:val>
                                            <p:strVal val="#ppt_h"/>
                                          </p:val>
                                        </p:tav>
                                      </p:tavLst>
                                    </p:anim>
                                  </p:childTnLst>
                                </p:cTn>
                              </p:par>
                              <p:par>
                                <p:cTn id="46" presetID="10" presetClass="entr" presetSubtype="0" fill="hold" grpId="0" nodeType="withEffect">
                                  <p:stCondLst>
                                    <p:cond delay="750"/>
                                  </p:stCondLst>
                                  <p:childTnLst>
                                    <p:set>
                                      <p:cBhvr>
                                        <p:cTn id="47" dur="1" fill="hold">
                                          <p:stCondLst>
                                            <p:cond delay="0"/>
                                          </p:stCondLst>
                                        </p:cTn>
                                        <p:tgtEl>
                                          <p:spTgt spid="328"/>
                                        </p:tgtEl>
                                        <p:attrNameLst>
                                          <p:attrName>style.visibility</p:attrName>
                                        </p:attrNameLst>
                                      </p:cBhvr>
                                      <p:to>
                                        <p:strVal val="visible"/>
                                      </p:to>
                                    </p:set>
                                    <p:animEffect transition="in" filter="fade">
                                      <p:cBhvr>
                                        <p:cTn id="48" dur="500"/>
                                        <p:tgtEl>
                                          <p:spTgt spid="328"/>
                                        </p:tgtEl>
                                      </p:cBhvr>
                                    </p:animEffect>
                                  </p:childTnLst>
                                </p:cTn>
                              </p:par>
                              <p:par>
                                <p:cTn id="49" presetID="23" presetClass="entr" presetSubtype="272" fill="hold" grpId="1" nodeType="withEffect">
                                  <p:stCondLst>
                                    <p:cond delay="750"/>
                                  </p:stCondLst>
                                  <p:childTnLst>
                                    <p:set>
                                      <p:cBhvr>
                                        <p:cTn id="50" dur="1" fill="hold">
                                          <p:stCondLst>
                                            <p:cond delay="0"/>
                                          </p:stCondLst>
                                        </p:cTn>
                                        <p:tgtEl>
                                          <p:spTgt spid="328"/>
                                        </p:tgtEl>
                                        <p:attrNameLst>
                                          <p:attrName>style.visibility</p:attrName>
                                        </p:attrNameLst>
                                      </p:cBhvr>
                                      <p:to>
                                        <p:strVal val="visible"/>
                                      </p:to>
                                    </p:set>
                                    <p:anim calcmode="lin" valueType="num">
                                      <p:cBhvr>
                                        <p:cTn id="51" dur="500" fill="hold"/>
                                        <p:tgtEl>
                                          <p:spTgt spid="328"/>
                                        </p:tgtEl>
                                        <p:attrNameLst>
                                          <p:attrName>ppt_w</p:attrName>
                                        </p:attrNameLst>
                                      </p:cBhvr>
                                      <p:tavLst>
                                        <p:tav tm="0">
                                          <p:val>
                                            <p:strVal val="2/3*#ppt_w"/>
                                          </p:val>
                                        </p:tav>
                                        <p:tav tm="100000">
                                          <p:val>
                                            <p:strVal val="#ppt_w"/>
                                          </p:val>
                                        </p:tav>
                                      </p:tavLst>
                                    </p:anim>
                                    <p:anim calcmode="lin" valueType="num">
                                      <p:cBhvr>
                                        <p:cTn id="52" dur="500" fill="hold"/>
                                        <p:tgtEl>
                                          <p:spTgt spid="328"/>
                                        </p:tgtEl>
                                        <p:attrNameLst>
                                          <p:attrName>ppt_h</p:attrName>
                                        </p:attrNameLst>
                                      </p:cBhvr>
                                      <p:tavLst>
                                        <p:tav tm="0">
                                          <p:val>
                                            <p:strVal val="2/3*#ppt_h"/>
                                          </p:val>
                                        </p:tav>
                                        <p:tav tm="100000">
                                          <p:val>
                                            <p:strVal val="#ppt_h"/>
                                          </p:val>
                                        </p:tav>
                                      </p:tavLst>
                                    </p:anim>
                                  </p:childTnLst>
                                </p:cTn>
                              </p:par>
                              <p:par>
                                <p:cTn id="53" presetID="10" presetClass="entr" presetSubtype="0" fill="hold" grpId="0" nodeType="withEffect">
                                  <p:stCondLst>
                                    <p:cond delay="750"/>
                                  </p:stCondLst>
                                  <p:childTnLst>
                                    <p:set>
                                      <p:cBhvr>
                                        <p:cTn id="54" dur="1" fill="hold">
                                          <p:stCondLst>
                                            <p:cond delay="0"/>
                                          </p:stCondLst>
                                        </p:cTn>
                                        <p:tgtEl>
                                          <p:spTgt spid="329"/>
                                        </p:tgtEl>
                                        <p:attrNameLst>
                                          <p:attrName>style.visibility</p:attrName>
                                        </p:attrNameLst>
                                      </p:cBhvr>
                                      <p:to>
                                        <p:strVal val="visible"/>
                                      </p:to>
                                    </p:set>
                                    <p:animEffect transition="in" filter="fade">
                                      <p:cBhvr>
                                        <p:cTn id="55" dur="500"/>
                                        <p:tgtEl>
                                          <p:spTgt spid="329"/>
                                        </p:tgtEl>
                                      </p:cBhvr>
                                    </p:animEffect>
                                  </p:childTnLst>
                                </p:cTn>
                              </p:par>
                              <p:par>
                                <p:cTn id="56" presetID="23" presetClass="entr" presetSubtype="272" fill="hold" grpId="1" nodeType="withEffect">
                                  <p:stCondLst>
                                    <p:cond delay="7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ppt_w</p:attrName>
                                        </p:attrNameLst>
                                      </p:cBhvr>
                                      <p:tavLst>
                                        <p:tav tm="0">
                                          <p:val>
                                            <p:strVal val="2/3*#ppt_w"/>
                                          </p:val>
                                        </p:tav>
                                        <p:tav tm="100000">
                                          <p:val>
                                            <p:strVal val="#ppt_w"/>
                                          </p:val>
                                        </p:tav>
                                      </p:tavLst>
                                    </p:anim>
                                    <p:anim calcmode="lin" valueType="num">
                                      <p:cBhvr>
                                        <p:cTn id="59" dur="500" fill="hold"/>
                                        <p:tgtEl>
                                          <p:spTgt spid="329"/>
                                        </p:tgtEl>
                                        <p:attrNameLst>
                                          <p:attrName>ppt_h</p:attrName>
                                        </p:attrNameLst>
                                      </p:cBhvr>
                                      <p:tavLst>
                                        <p:tav tm="0">
                                          <p:val>
                                            <p:strVal val="2/3*#ppt_h"/>
                                          </p:val>
                                        </p:tav>
                                        <p:tav tm="100000">
                                          <p:val>
                                            <p:strVal val="#ppt_h"/>
                                          </p:val>
                                        </p:tav>
                                      </p:tavLst>
                                    </p:anim>
                                  </p:childTnLst>
                                </p:cTn>
                              </p:par>
                              <p:par>
                                <p:cTn id="60" presetID="10" presetClass="entr" presetSubtype="0" fill="hold" grpId="0" nodeType="withEffect">
                                  <p:stCondLst>
                                    <p:cond delay="750"/>
                                  </p:stCondLst>
                                  <p:childTnLst>
                                    <p:set>
                                      <p:cBhvr>
                                        <p:cTn id="61" dur="1" fill="hold">
                                          <p:stCondLst>
                                            <p:cond delay="0"/>
                                          </p:stCondLst>
                                        </p:cTn>
                                        <p:tgtEl>
                                          <p:spTgt spid="330"/>
                                        </p:tgtEl>
                                        <p:attrNameLst>
                                          <p:attrName>style.visibility</p:attrName>
                                        </p:attrNameLst>
                                      </p:cBhvr>
                                      <p:to>
                                        <p:strVal val="visible"/>
                                      </p:to>
                                    </p:set>
                                    <p:animEffect transition="in" filter="fade">
                                      <p:cBhvr>
                                        <p:cTn id="62" dur="500"/>
                                        <p:tgtEl>
                                          <p:spTgt spid="330"/>
                                        </p:tgtEl>
                                      </p:cBhvr>
                                    </p:animEffect>
                                  </p:childTnLst>
                                </p:cTn>
                              </p:par>
                              <p:par>
                                <p:cTn id="63" presetID="23" presetClass="entr" presetSubtype="272" fill="hold" grpId="1" nodeType="withEffect">
                                  <p:stCondLst>
                                    <p:cond delay="750"/>
                                  </p:stCondLst>
                                  <p:childTnLst>
                                    <p:set>
                                      <p:cBhvr>
                                        <p:cTn id="64" dur="1" fill="hold">
                                          <p:stCondLst>
                                            <p:cond delay="0"/>
                                          </p:stCondLst>
                                        </p:cTn>
                                        <p:tgtEl>
                                          <p:spTgt spid="330"/>
                                        </p:tgtEl>
                                        <p:attrNameLst>
                                          <p:attrName>style.visibility</p:attrName>
                                        </p:attrNameLst>
                                      </p:cBhvr>
                                      <p:to>
                                        <p:strVal val="visible"/>
                                      </p:to>
                                    </p:set>
                                    <p:anim calcmode="lin" valueType="num">
                                      <p:cBhvr>
                                        <p:cTn id="65" dur="500" fill="hold"/>
                                        <p:tgtEl>
                                          <p:spTgt spid="330"/>
                                        </p:tgtEl>
                                        <p:attrNameLst>
                                          <p:attrName>ppt_w</p:attrName>
                                        </p:attrNameLst>
                                      </p:cBhvr>
                                      <p:tavLst>
                                        <p:tav tm="0">
                                          <p:val>
                                            <p:strVal val="2/3*#ppt_w"/>
                                          </p:val>
                                        </p:tav>
                                        <p:tav tm="100000">
                                          <p:val>
                                            <p:strVal val="#ppt_w"/>
                                          </p:val>
                                        </p:tav>
                                      </p:tavLst>
                                    </p:anim>
                                    <p:anim calcmode="lin" valueType="num">
                                      <p:cBhvr>
                                        <p:cTn id="66" dur="500" fill="hold"/>
                                        <p:tgtEl>
                                          <p:spTgt spid="330"/>
                                        </p:tgtEl>
                                        <p:attrNameLst>
                                          <p:attrName>ppt_h</p:attrName>
                                        </p:attrNameLst>
                                      </p:cBhvr>
                                      <p:tavLst>
                                        <p:tav tm="0">
                                          <p:val>
                                            <p:strVal val="2/3*#ppt_h"/>
                                          </p:val>
                                        </p:tav>
                                        <p:tav tm="100000">
                                          <p:val>
                                            <p:strVal val="#ppt_h"/>
                                          </p:val>
                                        </p:tav>
                                      </p:tavLst>
                                    </p:anim>
                                  </p:childTnLst>
                                </p:cTn>
                              </p:par>
                              <p:par>
                                <p:cTn id="67" presetID="10" presetClass="entr" presetSubtype="0" fill="hold" grpId="0" nodeType="withEffect">
                                  <p:stCondLst>
                                    <p:cond delay="750"/>
                                  </p:stCondLst>
                                  <p:childTnLst>
                                    <p:set>
                                      <p:cBhvr>
                                        <p:cTn id="68" dur="1" fill="hold">
                                          <p:stCondLst>
                                            <p:cond delay="0"/>
                                          </p:stCondLst>
                                        </p:cTn>
                                        <p:tgtEl>
                                          <p:spTgt spid="332"/>
                                        </p:tgtEl>
                                        <p:attrNameLst>
                                          <p:attrName>style.visibility</p:attrName>
                                        </p:attrNameLst>
                                      </p:cBhvr>
                                      <p:to>
                                        <p:strVal val="visible"/>
                                      </p:to>
                                    </p:set>
                                    <p:animEffect transition="in" filter="fade">
                                      <p:cBhvr>
                                        <p:cTn id="69" dur="500"/>
                                        <p:tgtEl>
                                          <p:spTgt spid="332"/>
                                        </p:tgtEl>
                                      </p:cBhvr>
                                    </p:animEffect>
                                  </p:childTnLst>
                                </p:cTn>
                              </p:par>
                              <p:par>
                                <p:cTn id="70" presetID="23" presetClass="entr" presetSubtype="272" fill="hold" grpId="1" nodeType="withEffect">
                                  <p:stCondLst>
                                    <p:cond delay="750"/>
                                  </p:stCondLst>
                                  <p:childTnLst>
                                    <p:set>
                                      <p:cBhvr>
                                        <p:cTn id="71" dur="1" fill="hold">
                                          <p:stCondLst>
                                            <p:cond delay="0"/>
                                          </p:stCondLst>
                                        </p:cTn>
                                        <p:tgtEl>
                                          <p:spTgt spid="332"/>
                                        </p:tgtEl>
                                        <p:attrNameLst>
                                          <p:attrName>style.visibility</p:attrName>
                                        </p:attrNameLst>
                                      </p:cBhvr>
                                      <p:to>
                                        <p:strVal val="visible"/>
                                      </p:to>
                                    </p:set>
                                    <p:anim calcmode="lin" valueType="num">
                                      <p:cBhvr>
                                        <p:cTn id="72" dur="500" fill="hold"/>
                                        <p:tgtEl>
                                          <p:spTgt spid="332"/>
                                        </p:tgtEl>
                                        <p:attrNameLst>
                                          <p:attrName>ppt_w</p:attrName>
                                        </p:attrNameLst>
                                      </p:cBhvr>
                                      <p:tavLst>
                                        <p:tav tm="0">
                                          <p:val>
                                            <p:strVal val="2/3*#ppt_w"/>
                                          </p:val>
                                        </p:tav>
                                        <p:tav tm="100000">
                                          <p:val>
                                            <p:strVal val="#ppt_w"/>
                                          </p:val>
                                        </p:tav>
                                      </p:tavLst>
                                    </p:anim>
                                    <p:anim calcmode="lin" valueType="num">
                                      <p:cBhvr>
                                        <p:cTn id="73" dur="500" fill="hold"/>
                                        <p:tgtEl>
                                          <p:spTgt spid="332"/>
                                        </p:tgtEl>
                                        <p:attrNameLst>
                                          <p:attrName>ppt_h</p:attrName>
                                        </p:attrNameLst>
                                      </p:cBhvr>
                                      <p:tavLst>
                                        <p:tav tm="0">
                                          <p:val>
                                            <p:strVal val="2/3*#ppt_h"/>
                                          </p:val>
                                        </p:tav>
                                        <p:tav tm="100000">
                                          <p:val>
                                            <p:strVal val="#ppt_h"/>
                                          </p:val>
                                        </p:tav>
                                      </p:tavLst>
                                    </p:anim>
                                  </p:childTnLst>
                                </p:cTn>
                              </p:par>
                              <p:par>
                                <p:cTn id="74" presetID="10" presetClass="entr" presetSubtype="0" fill="hold" nodeType="withEffect">
                                  <p:stCondLst>
                                    <p:cond delay="1000"/>
                                  </p:stCondLst>
                                  <p:childTnLst>
                                    <p:set>
                                      <p:cBhvr>
                                        <p:cTn id="75" dur="1" fill="hold">
                                          <p:stCondLst>
                                            <p:cond delay="0"/>
                                          </p:stCondLst>
                                        </p:cTn>
                                        <p:tgtEl>
                                          <p:spTgt spid="320"/>
                                        </p:tgtEl>
                                        <p:attrNameLst>
                                          <p:attrName>style.visibility</p:attrName>
                                        </p:attrNameLst>
                                      </p:cBhvr>
                                      <p:to>
                                        <p:strVal val="visible"/>
                                      </p:to>
                                    </p:set>
                                    <p:animEffect transition="in" filter="fade">
                                      <p:cBhvr>
                                        <p:cTn id="76" dur="500"/>
                                        <p:tgtEl>
                                          <p:spTgt spid="320"/>
                                        </p:tgtEl>
                                      </p:cBhvr>
                                    </p:animEffect>
                                  </p:childTnLst>
                                </p:cTn>
                              </p:par>
                              <p:par>
                                <p:cTn id="77" presetID="42" presetClass="path" presetSubtype="0" decel="50000" fill="hold" nodeType="withEffect">
                                  <p:stCondLst>
                                    <p:cond delay="1000"/>
                                  </p:stCondLst>
                                  <p:childTnLst>
                                    <p:animMotion origin="layout" path="M -4.375E-6 3.7037E-6 L -4.375E-6 -0.04769 " pathEditMode="relative" rAng="0" ptsTypes="AA">
                                      <p:cBhvr>
                                        <p:cTn id="78" dur="750" spd="-100000" fill="hold"/>
                                        <p:tgtEl>
                                          <p:spTgt spid="320"/>
                                        </p:tgtEl>
                                        <p:attrNameLst>
                                          <p:attrName>ppt_x</p:attrName>
                                          <p:attrName>ppt_y</p:attrName>
                                        </p:attrNameLst>
                                      </p:cBhvr>
                                      <p:rCtr x="0" y="-2384"/>
                                    </p:animMotion>
                                  </p:childTnLst>
                                </p:cTn>
                              </p:par>
                              <p:par>
                                <p:cTn id="79" presetID="10" presetClass="entr" presetSubtype="0" fill="hold" grpId="0" nodeType="withEffect">
                                  <p:stCondLst>
                                    <p:cond delay="1000"/>
                                  </p:stCondLst>
                                  <p:childTnLst>
                                    <p:set>
                                      <p:cBhvr>
                                        <p:cTn id="80" dur="1" fill="hold">
                                          <p:stCondLst>
                                            <p:cond delay="0"/>
                                          </p:stCondLst>
                                        </p:cTn>
                                        <p:tgtEl>
                                          <p:spTgt spid="285"/>
                                        </p:tgtEl>
                                        <p:attrNameLst>
                                          <p:attrName>style.visibility</p:attrName>
                                        </p:attrNameLst>
                                      </p:cBhvr>
                                      <p:to>
                                        <p:strVal val="visible"/>
                                      </p:to>
                                    </p:set>
                                    <p:animEffect transition="in" filter="fade">
                                      <p:cBhvr>
                                        <p:cTn id="81" dur="500"/>
                                        <p:tgtEl>
                                          <p:spTgt spid="285"/>
                                        </p:tgtEl>
                                      </p:cBhvr>
                                    </p:animEffect>
                                  </p:childTnLst>
                                </p:cTn>
                              </p:par>
                              <p:par>
                                <p:cTn id="82" presetID="23" presetClass="entr" presetSubtype="288" fill="hold" grpId="1" nodeType="withEffect">
                                  <p:stCondLst>
                                    <p:cond delay="1000"/>
                                  </p:stCondLst>
                                  <p:childTnLst>
                                    <p:set>
                                      <p:cBhvr>
                                        <p:cTn id="83" dur="1" fill="hold">
                                          <p:stCondLst>
                                            <p:cond delay="0"/>
                                          </p:stCondLst>
                                        </p:cTn>
                                        <p:tgtEl>
                                          <p:spTgt spid="285"/>
                                        </p:tgtEl>
                                        <p:attrNameLst>
                                          <p:attrName>style.visibility</p:attrName>
                                        </p:attrNameLst>
                                      </p:cBhvr>
                                      <p:to>
                                        <p:strVal val="visible"/>
                                      </p:to>
                                    </p:set>
                                    <p:anim calcmode="lin" valueType="num">
                                      <p:cBhvr>
                                        <p:cTn id="84" dur="500" fill="hold"/>
                                        <p:tgtEl>
                                          <p:spTgt spid="285"/>
                                        </p:tgtEl>
                                        <p:attrNameLst>
                                          <p:attrName>ppt_w</p:attrName>
                                        </p:attrNameLst>
                                      </p:cBhvr>
                                      <p:tavLst>
                                        <p:tav tm="0">
                                          <p:val>
                                            <p:strVal val="4/3*#ppt_w"/>
                                          </p:val>
                                        </p:tav>
                                        <p:tav tm="100000">
                                          <p:val>
                                            <p:strVal val="#ppt_w"/>
                                          </p:val>
                                        </p:tav>
                                      </p:tavLst>
                                    </p:anim>
                                    <p:anim calcmode="lin" valueType="num">
                                      <p:cBhvr>
                                        <p:cTn id="85" dur="500" fill="hold"/>
                                        <p:tgtEl>
                                          <p:spTgt spid="285"/>
                                        </p:tgtEl>
                                        <p:attrNameLst>
                                          <p:attrName>ppt_h</p:attrName>
                                        </p:attrNameLst>
                                      </p:cBhvr>
                                      <p:tavLst>
                                        <p:tav tm="0">
                                          <p:val>
                                            <p:strVal val="4/3*#ppt_h"/>
                                          </p:val>
                                        </p:tav>
                                        <p:tav tm="100000">
                                          <p:val>
                                            <p:strVal val="#ppt_h"/>
                                          </p:val>
                                        </p:tav>
                                      </p:tavLst>
                                    </p:anim>
                                  </p:childTnLst>
                                </p:cTn>
                              </p:par>
                              <p:par>
                                <p:cTn id="86" presetID="10" presetClass="entr" presetSubtype="0" fill="hold" nodeType="withEffect">
                                  <p:stCondLst>
                                    <p:cond delay="1100"/>
                                  </p:stCondLst>
                                  <p:childTnLst>
                                    <p:set>
                                      <p:cBhvr>
                                        <p:cTn id="87" dur="1" fill="hold">
                                          <p:stCondLst>
                                            <p:cond delay="0"/>
                                          </p:stCondLst>
                                        </p:cTn>
                                        <p:tgtEl>
                                          <p:spTgt spid="317"/>
                                        </p:tgtEl>
                                        <p:attrNameLst>
                                          <p:attrName>style.visibility</p:attrName>
                                        </p:attrNameLst>
                                      </p:cBhvr>
                                      <p:to>
                                        <p:strVal val="visible"/>
                                      </p:to>
                                    </p:set>
                                    <p:animEffect transition="in" filter="fade">
                                      <p:cBhvr>
                                        <p:cTn id="88" dur="500"/>
                                        <p:tgtEl>
                                          <p:spTgt spid="317"/>
                                        </p:tgtEl>
                                      </p:cBhvr>
                                    </p:animEffect>
                                  </p:childTnLst>
                                </p:cTn>
                              </p:par>
                              <p:par>
                                <p:cTn id="89" presetID="42" presetClass="path" presetSubtype="0" decel="50000" fill="hold" nodeType="withEffect">
                                  <p:stCondLst>
                                    <p:cond delay="1100"/>
                                  </p:stCondLst>
                                  <p:childTnLst>
                                    <p:animMotion origin="layout" path="M -2.29167E-6 3.7037E-6 L -2.29167E-6 -0.04769 " pathEditMode="relative" rAng="0" ptsTypes="AA">
                                      <p:cBhvr>
                                        <p:cTn id="90" dur="750" spd="-100000" fill="hold"/>
                                        <p:tgtEl>
                                          <p:spTgt spid="317"/>
                                        </p:tgtEl>
                                        <p:attrNameLst>
                                          <p:attrName>ppt_x</p:attrName>
                                          <p:attrName>ppt_y</p:attrName>
                                        </p:attrNameLst>
                                      </p:cBhvr>
                                      <p:rCtr x="0" y="-2384"/>
                                    </p:animMotion>
                                  </p:childTnLst>
                                </p:cTn>
                              </p:par>
                              <p:par>
                                <p:cTn id="91" presetID="10" presetClass="entr" presetSubtype="0" fill="hold" grpId="0" nodeType="withEffect">
                                  <p:stCondLst>
                                    <p:cond delay="1100"/>
                                  </p:stCondLst>
                                  <p:childTnLst>
                                    <p:set>
                                      <p:cBhvr>
                                        <p:cTn id="92" dur="1" fill="hold">
                                          <p:stCondLst>
                                            <p:cond delay="0"/>
                                          </p:stCondLst>
                                        </p:cTn>
                                        <p:tgtEl>
                                          <p:spTgt spid="286"/>
                                        </p:tgtEl>
                                        <p:attrNameLst>
                                          <p:attrName>style.visibility</p:attrName>
                                        </p:attrNameLst>
                                      </p:cBhvr>
                                      <p:to>
                                        <p:strVal val="visible"/>
                                      </p:to>
                                    </p:set>
                                    <p:animEffect transition="in" filter="fade">
                                      <p:cBhvr>
                                        <p:cTn id="93" dur="500"/>
                                        <p:tgtEl>
                                          <p:spTgt spid="286"/>
                                        </p:tgtEl>
                                      </p:cBhvr>
                                    </p:animEffect>
                                  </p:childTnLst>
                                </p:cTn>
                              </p:par>
                              <p:par>
                                <p:cTn id="94" presetID="23" presetClass="entr" presetSubtype="288" fill="hold" grpId="1" nodeType="withEffect">
                                  <p:stCondLst>
                                    <p:cond delay="1100"/>
                                  </p:stCondLst>
                                  <p:childTnLst>
                                    <p:set>
                                      <p:cBhvr>
                                        <p:cTn id="95" dur="1" fill="hold">
                                          <p:stCondLst>
                                            <p:cond delay="0"/>
                                          </p:stCondLst>
                                        </p:cTn>
                                        <p:tgtEl>
                                          <p:spTgt spid="286"/>
                                        </p:tgtEl>
                                        <p:attrNameLst>
                                          <p:attrName>style.visibility</p:attrName>
                                        </p:attrNameLst>
                                      </p:cBhvr>
                                      <p:to>
                                        <p:strVal val="visible"/>
                                      </p:to>
                                    </p:set>
                                    <p:anim calcmode="lin" valueType="num">
                                      <p:cBhvr>
                                        <p:cTn id="96" dur="500" fill="hold"/>
                                        <p:tgtEl>
                                          <p:spTgt spid="286"/>
                                        </p:tgtEl>
                                        <p:attrNameLst>
                                          <p:attrName>ppt_w</p:attrName>
                                        </p:attrNameLst>
                                      </p:cBhvr>
                                      <p:tavLst>
                                        <p:tav tm="0">
                                          <p:val>
                                            <p:strVal val="4/3*#ppt_w"/>
                                          </p:val>
                                        </p:tav>
                                        <p:tav tm="100000">
                                          <p:val>
                                            <p:strVal val="#ppt_w"/>
                                          </p:val>
                                        </p:tav>
                                      </p:tavLst>
                                    </p:anim>
                                    <p:anim calcmode="lin" valueType="num">
                                      <p:cBhvr>
                                        <p:cTn id="97" dur="500" fill="hold"/>
                                        <p:tgtEl>
                                          <p:spTgt spid="286"/>
                                        </p:tgtEl>
                                        <p:attrNameLst>
                                          <p:attrName>ppt_h</p:attrName>
                                        </p:attrNameLst>
                                      </p:cBhvr>
                                      <p:tavLst>
                                        <p:tav tm="0">
                                          <p:val>
                                            <p:strVal val="4/3*#ppt_h"/>
                                          </p:val>
                                        </p:tav>
                                        <p:tav tm="100000">
                                          <p:val>
                                            <p:strVal val="#ppt_h"/>
                                          </p:val>
                                        </p:tav>
                                      </p:tavLst>
                                    </p:anim>
                                  </p:childTnLst>
                                </p:cTn>
                              </p:par>
                              <p:par>
                                <p:cTn id="98" presetID="10" presetClass="entr" presetSubtype="0" fill="hold" nodeType="withEffect">
                                  <p:stCondLst>
                                    <p:cond delay="1200"/>
                                  </p:stCondLst>
                                  <p:childTnLst>
                                    <p:set>
                                      <p:cBhvr>
                                        <p:cTn id="99" dur="1" fill="hold">
                                          <p:stCondLst>
                                            <p:cond delay="0"/>
                                          </p:stCondLst>
                                        </p:cTn>
                                        <p:tgtEl>
                                          <p:spTgt spid="314"/>
                                        </p:tgtEl>
                                        <p:attrNameLst>
                                          <p:attrName>style.visibility</p:attrName>
                                        </p:attrNameLst>
                                      </p:cBhvr>
                                      <p:to>
                                        <p:strVal val="visible"/>
                                      </p:to>
                                    </p:set>
                                    <p:animEffect transition="in" filter="fade">
                                      <p:cBhvr>
                                        <p:cTn id="100" dur="500"/>
                                        <p:tgtEl>
                                          <p:spTgt spid="314"/>
                                        </p:tgtEl>
                                      </p:cBhvr>
                                    </p:animEffect>
                                  </p:childTnLst>
                                </p:cTn>
                              </p:par>
                              <p:par>
                                <p:cTn id="101" presetID="42" presetClass="path" presetSubtype="0" decel="50000" fill="hold" nodeType="withEffect">
                                  <p:stCondLst>
                                    <p:cond delay="1200"/>
                                  </p:stCondLst>
                                  <p:childTnLst>
                                    <p:animMotion origin="layout" path="M -2.08333E-7 3.7037E-6 L -2.08333E-7 -0.04769 " pathEditMode="relative" rAng="0" ptsTypes="AA">
                                      <p:cBhvr>
                                        <p:cTn id="102" dur="750" spd="-100000" fill="hold"/>
                                        <p:tgtEl>
                                          <p:spTgt spid="314"/>
                                        </p:tgtEl>
                                        <p:attrNameLst>
                                          <p:attrName>ppt_x</p:attrName>
                                          <p:attrName>ppt_y</p:attrName>
                                        </p:attrNameLst>
                                      </p:cBhvr>
                                      <p:rCtr x="0" y="-2384"/>
                                    </p:animMotion>
                                  </p:childTnLst>
                                </p:cTn>
                              </p:par>
                              <p:par>
                                <p:cTn id="103" presetID="10" presetClass="entr" presetSubtype="0" fill="hold" grpId="0" nodeType="withEffect">
                                  <p:stCondLst>
                                    <p:cond delay="1200"/>
                                  </p:stCondLst>
                                  <p:childTnLst>
                                    <p:set>
                                      <p:cBhvr>
                                        <p:cTn id="104" dur="1" fill="hold">
                                          <p:stCondLst>
                                            <p:cond delay="0"/>
                                          </p:stCondLst>
                                        </p:cTn>
                                        <p:tgtEl>
                                          <p:spTgt spid="287"/>
                                        </p:tgtEl>
                                        <p:attrNameLst>
                                          <p:attrName>style.visibility</p:attrName>
                                        </p:attrNameLst>
                                      </p:cBhvr>
                                      <p:to>
                                        <p:strVal val="visible"/>
                                      </p:to>
                                    </p:set>
                                    <p:animEffect transition="in" filter="fade">
                                      <p:cBhvr>
                                        <p:cTn id="105" dur="500"/>
                                        <p:tgtEl>
                                          <p:spTgt spid="287"/>
                                        </p:tgtEl>
                                      </p:cBhvr>
                                    </p:animEffect>
                                  </p:childTnLst>
                                </p:cTn>
                              </p:par>
                              <p:par>
                                <p:cTn id="106" presetID="23" presetClass="entr" presetSubtype="288" fill="hold" grpId="1" nodeType="withEffect">
                                  <p:stCondLst>
                                    <p:cond delay="1200"/>
                                  </p:stCondLst>
                                  <p:childTnLst>
                                    <p:set>
                                      <p:cBhvr>
                                        <p:cTn id="107" dur="1" fill="hold">
                                          <p:stCondLst>
                                            <p:cond delay="0"/>
                                          </p:stCondLst>
                                        </p:cTn>
                                        <p:tgtEl>
                                          <p:spTgt spid="287"/>
                                        </p:tgtEl>
                                        <p:attrNameLst>
                                          <p:attrName>style.visibility</p:attrName>
                                        </p:attrNameLst>
                                      </p:cBhvr>
                                      <p:to>
                                        <p:strVal val="visible"/>
                                      </p:to>
                                    </p:set>
                                    <p:anim calcmode="lin" valueType="num">
                                      <p:cBhvr>
                                        <p:cTn id="108" dur="500" fill="hold"/>
                                        <p:tgtEl>
                                          <p:spTgt spid="287"/>
                                        </p:tgtEl>
                                        <p:attrNameLst>
                                          <p:attrName>ppt_w</p:attrName>
                                        </p:attrNameLst>
                                      </p:cBhvr>
                                      <p:tavLst>
                                        <p:tav tm="0">
                                          <p:val>
                                            <p:strVal val="4/3*#ppt_w"/>
                                          </p:val>
                                        </p:tav>
                                        <p:tav tm="100000">
                                          <p:val>
                                            <p:strVal val="#ppt_w"/>
                                          </p:val>
                                        </p:tav>
                                      </p:tavLst>
                                    </p:anim>
                                    <p:anim calcmode="lin" valueType="num">
                                      <p:cBhvr>
                                        <p:cTn id="109" dur="500" fill="hold"/>
                                        <p:tgtEl>
                                          <p:spTgt spid="287"/>
                                        </p:tgtEl>
                                        <p:attrNameLst>
                                          <p:attrName>ppt_h</p:attrName>
                                        </p:attrNameLst>
                                      </p:cBhvr>
                                      <p:tavLst>
                                        <p:tav tm="0">
                                          <p:val>
                                            <p:strVal val="4/3*#ppt_h"/>
                                          </p:val>
                                        </p:tav>
                                        <p:tav tm="100000">
                                          <p:val>
                                            <p:strVal val="#ppt_h"/>
                                          </p:val>
                                        </p:tav>
                                      </p:tavLst>
                                    </p:anim>
                                  </p:childTnLst>
                                </p:cTn>
                              </p:par>
                              <p:par>
                                <p:cTn id="110" presetID="10" presetClass="entr" presetSubtype="0" fill="hold" nodeType="withEffect">
                                  <p:stCondLst>
                                    <p:cond delay="1300"/>
                                  </p:stCondLst>
                                  <p:childTnLst>
                                    <p:set>
                                      <p:cBhvr>
                                        <p:cTn id="111" dur="1" fill="hold">
                                          <p:stCondLst>
                                            <p:cond delay="0"/>
                                          </p:stCondLst>
                                        </p:cTn>
                                        <p:tgtEl>
                                          <p:spTgt spid="311"/>
                                        </p:tgtEl>
                                        <p:attrNameLst>
                                          <p:attrName>style.visibility</p:attrName>
                                        </p:attrNameLst>
                                      </p:cBhvr>
                                      <p:to>
                                        <p:strVal val="visible"/>
                                      </p:to>
                                    </p:set>
                                    <p:animEffect transition="in" filter="fade">
                                      <p:cBhvr>
                                        <p:cTn id="112" dur="500"/>
                                        <p:tgtEl>
                                          <p:spTgt spid="311"/>
                                        </p:tgtEl>
                                      </p:cBhvr>
                                    </p:animEffect>
                                  </p:childTnLst>
                                </p:cTn>
                              </p:par>
                              <p:par>
                                <p:cTn id="113" presetID="42" presetClass="path" presetSubtype="0" decel="50000" fill="hold" nodeType="withEffect">
                                  <p:stCondLst>
                                    <p:cond delay="1300"/>
                                  </p:stCondLst>
                                  <p:childTnLst>
                                    <p:animMotion origin="layout" path="M 1.875E-6 3.7037E-6 L 1.875E-6 -0.04769 " pathEditMode="relative" rAng="0" ptsTypes="AA">
                                      <p:cBhvr>
                                        <p:cTn id="114" dur="750" spd="-100000" fill="hold"/>
                                        <p:tgtEl>
                                          <p:spTgt spid="311"/>
                                        </p:tgtEl>
                                        <p:attrNameLst>
                                          <p:attrName>ppt_x</p:attrName>
                                          <p:attrName>ppt_y</p:attrName>
                                        </p:attrNameLst>
                                      </p:cBhvr>
                                      <p:rCtr x="0" y="-2384"/>
                                    </p:animMotion>
                                  </p:childTnLst>
                                </p:cTn>
                              </p:par>
                              <p:par>
                                <p:cTn id="115" presetID="10" presetClass="entr" presetSubtype="0" fill="hold" grpId="0" nodeType="withEffect">
                                  <p:stCondLst>
                                    <p:cond delay="1300"/>
                                  </p:stCondLst>
                                  <p:childTnLst>
                                    <p:set>
                                      <p:cBhvr>
                                        <p:cTn id="116" dur="1" fill="hold">
                                          <p:stCondLst>
                                            <p:cond delay="0"/>
                                          </p:stCondLst>
                                        </p:cTn>
                                        <p:tgtEl>
                                          <p:spTgt spid="288"/>
                                        </p:tgtEl>
                                        <p:attrNameLst>
                                          <p:attrName>style.visibility</p:attrName>
                                        </p:attrNameLst>
                                      </p:cBhvr>
                                      <p:to>
                                        <p:strVal val="visible"/>
                                      </p:to>
                                    </p:set>
                                    <p:animEffect transition="in" filter="fade">
                                      <p:cBhvr>
                                        <p:cTn id="117" dur="500"/>
                                        <p:tgtEl>
                                          <p:spTgt spid="288"/>
                                        </p:tgtEl>
                                      </p:cBhvr>
                                    </p:animEffect>
                                  </p:childTnLst>
                                </p:cTn>
                              </p:par>
                              <p:par>
                                <p:cTn id="118" presetID="23" presetClass="entr" presetSubtype="288" fill="hold" grpId="1" nodeType="withEffect">
                                  <p:stCondLst>
                                    <p:cond delay="1300"/>
                                  </p:stCondLst>
                                  <p:childTnLst>
                                    <p:set>
                                      <p:cBhvr>
                                        <p:cTn id="119" dur="1" fill="hold">
                                          <p:stCondLst>
                                            <p:cond delay="0"/>
                                          </p:stCondLst>
                                        </p:cTn>
                                        <p:tgtEl>
                                          <p:spTgt spid="288"/>
                                        </p:tgtEl>
                                        <p:attrNameLst>
                                          <p:attrName>style.visibility</p:attrName>
                                        </p:attrNameLst>
                                      </p:cBhvr>
                                      <p:to>
                                        <p:strVal val="visible"/>
                                      </p:to>
                                    </p:set>
                                    <p:anim calcmode="lin" valueType="num">
                                      <p:cBhvr>
                                        <p:cTn id="120" dur="500" fill="hold"/>
                                        <p:tgtEl>
                                          <p:spTgt spid="288"/>
                                        </p:tgtEl>
                                        <p:attrNameLst>
                                          <p:attrName>ppt_w</p:attrName>
                                        </p:attrNameLst>
                                      </p:cBhvr>
                                      <p:tavLst>
                                        <p:tav tm="0">
                                          <p:val>
                                            <p:strVal val="4/3*#ppt_w"/>
                                          </p:val>
                                        </p:tav>
                                        <p:tav tm="100000">
                                          <p:val>
                                            <p:strVal val="#ppt_w"/>
                                          </p:val>
                                        </p:tav>
                                      </p:tavLst>
                                    </p:anim>
                                    <p:anim calcmode="lin" valueType="num">
                                      <p:cBhvr>
                                        <p:cTn id="121" dur="500" fill="hold"/>
                                        <p:tgtEl>
                                          <p:spTgt spid="288"/>
                                        </p:tgtEl>
                                        <p:attrNameLst>
                                          <p:attrName>ppt_h</p:attrName>
                                        </p:attrNameLst>
                                      </p:cBhvr>
                                      <p:tavLst>
                                        <p:tav tm="0">
                                          <p:val>
                                            <p:strVal val="4/3*#ppt_h"/>
                                          </p:val>
                                        </p:tav>
                                        <p:tav tm="100000">
                                          <p:val>
                                            <p:strVal val="#ppt_h"/>
                                          </p:val>
                                        </p:tav>
                                      </p:tavLst>
                                    </p:anim>
                                  </p:childTnLst>
                                </p:cTn>
                              </p:par>
                              <p:par>
                                <p:cTn id="122" presetID="10" presetClass="entr" presetSubtype="0" fill="hold" nodeType="withEffect">
                                  <p:stCondLst>
                                    <p:cond delay="1400"/>
                                  </p:stCondLst>
                                  <p:childTnLst>
                                    <p:set>
                                      <p:cBhvr>
                                        <p:cTn id="123" dur="1" fill="hold">
                                          <p:stCondLst>
                                            <p:cond delay="0"/>
                                          </p:stCondLst>
                                        </p:cTn>
                                        <p:tgtEl>
                                          <p:spTgt spid="308"/>
                                        </p:tgtEl>
                                        <p:attrNameLst>
                                          <p:attrName>style.visibility</p:attrName>
                                        </p:attrNameLst>
                                      </p:cBhvr>
                                      <p:to>
                                        <p:strVal val="visible"/>
                                      </p:to>
                                    </p:set>
                                    <p:animEffect transition="in" filter="fade">
                                      <p:cBhvr>
                                        <p:cTn id="124" dur="500"/>
                                        <p:tgtEl>
                                          <p:spTgt spid="308"/>
                                        </p:tgtEl>
                                      </p:cBhvr>
                                    </p:animEffect>
                                  </p:childTnLst>
                                </p:cTn>
                              </p:par>
                              <p:par>
                                <p:cTn id="125" presetID="42" presetClass="path" presetSubtype="0" decel="50000" fill="hold" nodeType="withEffect">
                                  <p:stCondLst>
                                    <p:cond delay="1400"/>
                                  </p:stCondLst>
                                  <p:childTnLst>
                                    <p:animMotion origin="layout" path="M 3.95833E-6 3.7037E-6 L 3.95833E-6 -0.04769 " pathEditMode="relative" rAng="0" ptsTypes="AA">
                                      <p:cBhvr>
                                        <p:cTn id="126" dur="750" spd="-100000" fill="hold"/>
                                        <p:tgtEl>
                                          <p:spTgt spid="308"/>
                                        </p:tgtEl>
                                        <p:attrNameLst>
                                          <p:attrName>ppt_x</p:attrName>
                                          <p:attrName>ppt_y</p:attrName>
                                        </p:attrNameLst>
                                      </p:cBhvr>
                                      <p:rCtr x="0" y="-2384"/>
                                    </p:animMotion>
                                  </p:childTnLst>
                                </p:cTn>
                              </p:par>
                              <p:par>
                                <p:cTn id="127" presetID="10" presetClass="entr" presetSubtype="0" fill="hold" grpId="0" nodeType="withEffect">
                                  <p:stCondLst>
                                    <p:cond delay="1400"/>
                                  </p:stCondLst>
                                  <p:childTnLst>
                                    <p:set>
                                      <p:cBhvr>
                                        <p:cTn id="128" dur="1" fill="hold">
                                          <p:stCondLst>
                                            <p:cond delay="0"/>
                                          </p:stCondLst>
                                        </p:cTn>
                                        <p:tgtEl>
                                          <p:spTgt spid="289"/>
                                        </p:tgtEl>
                                        <p:attrNameLst>
                                          <p:attrName>style.visibility</p:attrName>
                                        </p:attrNameLst>
                                      </p:cBhvr>
                                      <p:to>
                                        <p:strVal val="visible"/>
                                      </p:to>
                                    </p:set>
                                    <p:animEffect transition="in" filter="fade">
                                      <p:cBhvr>
                                        <p:cTn id="129" dur="500"/>
                                        <p:tgtEl>
                                          <p:spTgt spid="289"/>
                                        </p:tgtEl>
                                      </p:cBhvr>
                                    </p:animEffect>
                                  </p:childTnLst>
                                </p:cTn>
                              </p:par>
                              <p:par>
                                <p:cTn id="130" presetID="23" presetClass="entr" presetSubtype="288" fill="hold" grpId="1" nodeType="withEffect">
                                  <p:stCondLst>
                                    <p:cond delay="1400"/>
                                  </p:stCondLst>
                                  <p:childTnLst>
                                    <p:set>
                                      <p:cBhvr>
                                        <p:cTn id="131" dur="1" fill="hold">
                                          <p:stCondLst>
                                            <p:cond delay="0"/>
                                          </p:stCondLst>
                                        </p:cTn>
                                        <p:tgtEl>
                                          <p:spTgt spid="289"/>
                                        </p:tgtEl>
                                        <p:attrNameLst>
                                          <p:attrName>style.visibility</p:attrName>
                                        </p:attrNameLst>
                                      </p:cBhvr>
                                      <p:to>
                                        <p:strVal val="visible"/>
                                      </p:to>
                                    </p:set>
                                    <p:anim calcmode="lin" valueType="num">
                                      <p:cBhvr>
                                        <p:cTn id="132" dur="500" fill="hold"/>
                                        <p:tgtEl>
                                          <p:spTgt spid="289"/>
                                        </p:tgtEl>
                                        <p:attrNameLst>
                                          <p:attrName>ppt_w</p:attrName>
                                        </p:attrNameLst>
                                      </p:cBhvr>
                                      <p:tavLst>
                                        <p:tav tm="0">
                                          <p:val>
                                            <p:strVal val="4/3*#ppt_w"/>
                                          </p:val>
                                        </p:tav>
                                        <p:tav tm="100000">
                                          <p:val>
                                            <p:strVal val="#ppt_w"/>
                                          </p:val>
                                        </p:tav>
                                      </p:tavLst>
                                    </p:anim>
                                    <p:anim calcmode="lin" valueType="num">
                                      <p:cBhvr>
                                        <p:cTn id="133" dur="500" fill="hold"/>
                                        <p:tgtEl>
                                          <p:spTgt spid="289"/>
                                        </p:tgtEl>
                                        <p:attrNameLst>
                                          <p:attrName>ppt_h</p:attrName>
                                        </p:attrNameLst>
                                      </p:cBhvr>
                                      <p:tavLst>
                                        <p:tav tm="0">
                                          <p:val>
                                            <p:strVal val="4/3*#ppt_h"/>
                                          </p:val>
                                        </p:tav>
                                        <p:tav tm="100000">
                                          <p:val>
                                            <p:strVal val="#ppt_h"/>
                                          </p:val>
                                        </p:tav>
                                      </p:tavLst>
                                    </p:anim>
                                  </p:childTnLst>
                                </p:cTn>
                              </p:par>
                              <p:par>
                                <p:cTn id="134" presetID="10" presetClass="entr" presetSubtype="0" fill="hold" grpId="0" nodeType="withEffect">
                                  <p:stCondLst>
                                    <p:cond delay="1000"/>
                                  </p:stCondLst>
                                  <p:childTnLst>
                                    <p:set>
                                      <p:cBhvr>
                                        <p:cTn id="135" dur="1" fill="hold">
                                          <p:stCondLst>
                                            <p:cond delay="0"/>
                                          </p:stCondLst>
                                        </p:cTn>
                                        <p:tgtEl>
                                          <p:spTgt spid="333"/>
                                        </p:tgtEl>
                                        <p:attrNameLst>
                                          <p:attrName>style.visibility</p:attrName>
                                        </p:attrNameLst>
                                      </p:cBhvr>
                                      <p:to>
                                        <p:strVal val="visible"/>
                                      </p:to>
                                    </p:set>
                                    <p:animEffect transition="in" filter="fade">
                                      <p:cBhvr>
                                        <p:cTn id="136" dur="500"/>
                                        <p:tgtEl>
                                          <p:spTgt spid="333"/>
                                        </p:tgtEl>
                                      </p:cBhvr>
                                    </p:animEffect>
                                  </p:childTnLst>
                                </p:cTn>
                              </p:par>
                              <p:par>
                                <p:cTn id="137" presetID="42" presetClass="path" presetSubtype="0" decel="50000" fill="hold" grpId="1" nodeType="withEffect">
                                  <p:stCondLst>
                                    <p:cond delay="1000"/>
                                  </p:stCondLst>
                                  <p:childTnLst>
                                    <p:animMotion origin="layout" path="M 0.00052 2.59259E-6 L 0.00052 0.02361 " pathEditMode="relative" rAng="0" ptsTypes="AA">
                                      <p:cBhvr>
                                        <p:cTn id="138" dur="750" spd="-100000" fill="hold"/>
                                        <p:tgtEl>
                                          <p:spTgt spid="333"/>
                                        </p:tgtEl>
                                        <p:attrNameLst>
                                          <p:attrName>ppt_x</p:attrName>
                                          <p:attrName>ppt_y</p:attrName>
                                        </p:attrNameLst>
                                      </p:cBhvr>
                                      <p:rCtr x="0" y="1181"/>
                                    </p:animMotion>
                                  </p:childTnLst>
                                </p:cTn>
                              </p:par>
                              <p:par>
                                <p:cTn id="139" presetID="10" presetClass="entr" presetSubtype="0" fill="hold" grpId="0" nodeType="withEffect">
                                  <p:stCondLst>
                                    <p:cond delay="1100"/>
                                  </p:stCondLst>
                                  <p:childTnLst>
                                    <p:set>
                                      <p:cBhvr>
                                        <p:cTn id="140" dur="1" fill="hold">
                                          <p:stCondLst>
                                            <p:cond delay="0"/>
                                          </p:stCondLst>
                                        </p:cTn>
                                        <p:tgtEl>
                                          <p:spTgt spid="334"/>
                                        </p:tgtEl>
                                        <p:attrNameLst>
                                          <p:attrName>style.visibility</p:attrName>
                                        </p:attrNameLst>
                                      </p:cBhvr>
                                      <p:to>
                                        <p:strVal val="visible"/>
                                      </p:to>
                                    </p:set>
                                    <p:animEffect transition="in" filter="fade">
                                      <p:cBhvr>
                                        <p:cTn id="141" dur="500"/>
                                        <p:tgtEl>
                                          <p:spTgt spid="334"/>
                                        </p:tgtEl>
                                      </p:cBhvr>
                                    </p:animEffect>
                                  </p:childTnLst>
                                </p:cTn>
                              </p:par>
                              <p:par>
                                <p:cTn id="142" presetID="42" presetClass="path" presetSubtype="0" decel="50000" fill="hold" grpId="1" nodeType="withEffect">
                                  <p:stCondLst>
                                    <p:cond delay="1100"/>
                                  </p:stCondLst>
                                  <p:childTnLst>
                                    <p:animMotion origin="layout" path="M 0.00052 2.59259E-6 L 0.00052 0.02361 " pathEditMode="relative" rAng="0" ptsTypes="AA">
                                      <p:cBhvr>
                                        <p:cTn id="143" dur="750" spd="-100000" fill="hold"/>
                                        <p:tgtEl>
                                          <p:spTgt spid="334"/>
                                        </p:tgtEl>
                                        <p:attrNameLst>
                                          <p:attrName>ppt_x</p:attrName>
                                          <p:attrName>ppt_y</p:attrName>
                                        </p:attrNameLst>
                                      </p:cBhvr>
                                      <p:rCtr x="0" y="1181"/>
                                    </p:animMotion>
                                  </p:childTnLst>
                                </p:cTn>
                              </p:par>
                              <p:par>
                                <p:cTn id="144" presetID="10" presetClass="entr" presetSubtype="0" fill="hold" grpId="0" nodeType="withEffect">
                                  <p:stCondLst>
                                    <p:cond delay="1200"/>
                                  </p:stCondLst>
                                  <p:childTnLst>
                                    <p:set>
                                      <p:cBhvr>
                                        <p:cTn id="145" dur="1" fill="hold">
                                          <p:stCondLst>
                                            <p:cond delay="0"/>
                                          </p:stCondLst>
                                        </p:cTn>
                                        <p:tgtEl>
                                          <p:spTgt spid="335"/>
                                        </p:tgtEl>
                                        <p:attrNameLst>
                                          <p:attrName>style.visibility</p:attrName>
                                        </p:attrNameLst>
                                      </p:cBhvr>
                                      <p:to>
                                        <p:strVal val="visible"/>
                                      </p:to>
                                    </p:set>
                                    <p:animEffect transition="in" filter="fade">
                                      <p:cBhvr>
                                        <p:cTn id="146" dur="500"/>
                                        <p:tgtEl>
                                          <p:spTgt spid="335"/>
                                        </p:tgtEl>
                                      </p:cBhvr>
                                    </p:animEffect>
                                  </p:childTnLst>
                                </p:cTn>
                              </p:par>
                              <p:par>
                                <p:cTn id="147" presetID="42" presetClass="path" presetSubtype="0" decel="50000" fill="hold" grpId="1" nodeType="withEffect">
                                  <p:stCondLst>
                                    <p:cond delay="1200"/>
                                  </p:stCondLst>
                                  <p:childTnLst>
                                    <p:animMotion origin="layout" path="M 0.00052 2.59259E-6 L 0.00052 0.02361 " pathEditMode="relative" rAng="0" ptsTypes="AA">
                                      <p:cBhvr>
                                        <p:cTn id="148" dur="750" spd="-100000" fill="hold"/>
                                        <p:tgtEl>
                                          <p:spTgt spid="335"/>
                                        </p:tgtEl>
                                        <p:attrNameLst>
                                          <p:attrName>ppt_x</p:attrName>
                                          <p:attrName>ppt_y</p:attrName>
                                        </p:attrNameLst>
                                      </p:cBhvr>
                                      <p:rCtr x="0" y="1181"/>
                                    </p:animMotion>
                                  </p:childTnLst>
                                </p:cTn>
                              </p:par>
                              <p:par>
                                <p:cTn id="149" presetID="10" presetClass="entr" presetSubtype="0" fill="hold" grpId="0" nodeType="withEffect">
                                  <p:stCondLst>
                                    <p:cond delay="1300"/>
                                  </p:stCondLst>
                                  <p:childTnLst>
                                    <p:set>
                                      <p:cBhvr>
                                        <p:cTn id="150" dur="1" fill="hold">
                                          <p:stCondLst>
                                            <p:cond delay="0"/>
                                          </p:stCondLst>
                                        </p:cTn>
                                        <p:tgtEl>
                                          <p:spTgt spid="336"/>
                                        </p:tgtEl>
                                        <p:attrNameLst>
                                          <p:attrName>style.visibility</p:attrName>
                                        </p:attrNameLst>
                                      </p:cBhvr>
                                      <p:to>
                                        <p:strVal val="visible"/>
                                      </p:to>
                                    </p:set>
                                    <p:animEffect transition="in" filter="fade">
                                      <p:cBhvr>
                                        <p:cTn id="151" dur="500"/>
                                        <p:tgtEl>
                                          <p:spTgt spid="336"/>
                                        </p:tgtEl>
                                      </p:cBhvr>
                                    </p:animEffect>
                                  </p:childTnLst>
                                </p:cTn>
                              </p:par>
                              <p:par>
                                <p:cTn id="152" presetID="42" presetClass="path" presetSubtype="0" decel="50000" fill="hold" grpId="1" nodeType="withEffect">
                                  <p:stCondLst>
                                    <p:cond delay="1300"/>
                                  </p:stCondLst>
                                  <p:childTnLst>
                                    <p:animMotion origin="layout" path="M 0.00052 2.59259E-6 L 0.00052 0.02361 " pathEditMode="relative" rAng="0" ptsTypes="AA">
                                      <p:cBhvr>
                                        <p:cTn id="153" dur="750" spd="-100000" fill="hold"/>
                                        <p:tgtEl>
                                          <p:spTgt spid="336"/>
                                        </p:tgtEl>
                                        <p:attrNameLst>
                                          <p:attrName>ppt_x</p:attrName>
                                          <p:attrName>ppt_y</p:attrName>
                                        </p:attrNameLst>
                                      </p:cBhvr>
                                      <p:rCtr x="0" y="1181"/>
                                    </p:animMotion>
                                  </p:childTnLst>
                                </p:cTn>
                              </p:par>
                              <p:par>
                                <p:cTn id="154" presetID="10" presetClass="entr" presetSubtype="0" fill="hold" grpId="0" nodeType="withEffect">
                                  <p:stCondLst>
                                    <p:cond delay="1400"/>
                                  </p:stCondLst>
                                  <p:childTnLst>
                                    <p:set>
                                      <p:cBhvr>
                                        <p:cTn id="155" dur="1" fill="hold">
                                          <p:stCondLst>
                                            <p:cond delay="0"/>
                                          </p:stCondLst>
                                        </p:cTn>
                                        <p:tgtEl>
                                          <p:spTgt spid="337"/>
                                        </p:tgtEl>
                                        <p:attrNameLst>
                                          <p:attrName>style.visibility</p:attrName>
                                        </p:attrNameLst>
                                      </p:cBhvr>
                                      <p:to>
                                        <p:strVal val="visible"/>
                                      </p:to>
                                    </p:set>
                                    <p:animEffect transition="in" filter="fade">
                                      <p:cBhvr>
                                        <p:cTn id="156" dur="500"/>
                                        <p:tgtEl>
                                          <p:spTgt spid="337"/>
                                        </p:tgtEl>
                                      </p:cBhvr>
                                    </p:animEffect>
                                  </p:childTnLst>
                                </p:cTn>
                              </p:par>
                              <p:par>
                                <p:cTn id="157" presetID="42" presetClass="path" presetSubtype="0" decel="50000" fill="hold" grpId="1" nodeType="withEffect">
                                  <p:stCondLst>
                                    <p:cond delay="1400"/>
                                  </p:stCondLst>
                                  <p:childTnLst>
                                    <p:animMotion origin="layout" path="M 0.00052 2.59259E-6 L 0.00052 0.02361 " pathEditMode="relative" rAng="0" ptsTypes="AA">
                                      <p:cBhvr>
                                        <p:cTn id="158" dur="750" spd="-100000" fill="hold"/>
                                        <p:tgtEl>
                                          <p:spTgt spid="337"/>
                                        </p:tgtEl>
                                        <p:attrNameLst>
                                          <p:attrName>ppt_x</p:attrName>
                                          <p:attrName>ppt_y</p:attrName>
                                        </p:attrNameLst>
                                      </p:cBhvr>
                                      <p:rCtr x="0" y="1181"/>
                                    </p:animMotion>
                                  </p:childTnLst>
                                </p:cTn>
                              </p:par>
                              <p:par>
                                <p:cTn id="159" presetID="10" presetClass="entr" presetSubtype="0" fill="hold" grpId="0" nodeType="withEffect">
                                  <p:stCondLst>
                                    <p:cond delay="1000"/>
                                  </p:stCondLst>
                                  <p:childTnLst>
                                    <p:set>
                                      <p:cBhvr>
                                        <p:cTn id="160" dur="1" fill="hold">
                                          <p:stCondLst>
                                            <p:cond delay="0"/>
                                          </p:stCondLst>
                                        </p:cTn>
                                        <p:tgtEl>
                                          <p:spTgt spid="290"/>
                                        </p:tgtEl>
                                        <p:attrNameLst>
                                          <p:attrName>style.visibility</p:attrName>
                                        </p:attrNameLst>
                                      </p:cBhvr>
                                      <p:to>
                                        <p:strVal val="visible"/>
                                      </p:to>
                                    </p:set>
                                    <p:animEffect transition="in" filter="fade">
                                      <p:cBhvr>
                                        <p:cTn id="161" dur="500"/>
                                        <p:tgtEl>
                                          <p:spTgt spid="290"/>
                                        </p:tgtEl>
                                      </p:cBhvr>
                                    </p:animEffect>
                                  </p:childTnLst>
                                </p:cTn>
                              </p:par>
                              <p:par>
                                <p:cTn id="162" presetID="1" presetClass="entr" presetSubtype="0" fill="hold" grpId="0" nodeType="withEffect">
                                  <p:stCondLst>
                                    <p:cond delay="1000"/>
                                  </p:stCondLst>
                                  <p:childTnLst>
                                    <p:set>
                                      <p:cBhvr>
                                        <p:cTn id="163" dur="1" fill="hold">
                                          <p:stCondLst>
                                            <p:cond delay="0"/>
                                          </p:stCondLst>
                                        </p:cTn>
                                        <p:tgtEl>
                                          <p:spTgt spid="338"/>
                                        </p:tgtEl>
                                        <p:attrNameLst>
                                          <p:attrName>style.visibility</p:attrName>
                                        </p:attrNameLst>
                                      </p:cBhvr>
                                      <p:to>
                                        <p:strVal val="visible"/>
                                      </p:to>
                                    </p:set>
                                  </p:childTnLst>
                                </p:cTn>
                              </p:par>
                              <p:par>
                                <p:cTn id="164" presetID="10" presetClass="entr" presetSubtype="0" fill="hold" grpId="0" nodeType="withEffect">
                                  <p:stCondLst>
                                    <p:cond delay="1100"/>
                                  </p:stCondLst>
                                  <p:childTnLst>
                                    <p:set>
                                      <p:cBhvr>
                                        <p:cTn id="165" dur="1" fill="hold">
                                          <p:stCondLst>
                                            <p:cond delay="0"/>
                                          </p:stCondLst>
                                        </p:cTn>
                                        <p:tgtEl>
                                          <p:spTgt spid="291"/>
                                        </p:tgtEl>
                                        <p:attrNameLst>
                                          <p:attrName>style.visibility</p:attrName>
                                        </p:attrNameLst>
                                      </p:cBhvr>
                                      <p:to>
                                        <p:strVal val="visible"/>
                                      </p:to>
                                    </p:set>
                                    <p:animEffect transition="in" filter="fade">
                                      <p:cBhvr>
                                        <p:cTn id="166" dur="500"/>
                                        <p:tgtEl>
                                          <p:spTgt spid="291"/>
                                        </p:tgtEl>
                                      </p:cBhvr>
                                    </p:animEffect>
                                  </p:childTnLst>
                                </p:cTn>
                              </p:par>
                              <p:par>
                                <p:cTn id="167" presetID="10" presetClass="entr" presetSubtype="0" fill="hold" grpId="0" nodeType="withEffect">
                                  <p:stCondLst>
                                    <p:cond delay="1200"/>
                                  </p:stCondLst>
                                  <p:childTnLst>
                                    <p:set>
                                      <p:cBhvr>
                                        <p:cTn id="168" dur="1" fill="hold">
                                          <p:stCondLst>
                                            <p:cond delay="0"/>
                                          </p:stCondLst>
                                        </p:cTn>
                                        <p:tgtEl>
                                          <p:spTgt spid="292"/>
                                        </p:tgtEl>
                                        <p:attrNameLst>
                                          <p:attrName>style.visibility</p:attrName>
                                        </p:attrNameLst>
                                      </p:cBhvr>
                                      <p:to>
                                        <p:strVal val="visible"/>
                                      </p:to>
                                    </p:set>
                                    <p:animEffect transition="in" filter="fade">
                                      <p:cBhvr>
                                        <p:cTn id="169" dur="500"/>
                                        <p:tgtEl>
                                          <p:spTgt spid="292"/>
                                        </p:tgtEl>
                                      </p:cBhvr>
                                    </p:animEffect>
                                  </p:childTnLst>
                                </p:cTn>
                              </p:par>
                              <p:par>
                                <p:cTn id="170" presetID="10" presetClass="entr" presetSubtype="0" fill="hold" grpId="0" nodeType="withEffect">
                                  <p:stCondLst>
                                    <p:cond delay="1300"/>
                                  </p:stCondLst>
                                  <p:childTnLst>
                                    <p:set>
                                      <p:cBhvr>
                                        <p:cTn id="171" dur="1" fill="hold">
                                          <p:stCondLst>
                                            <p:cond delay="0"/>
                                          </p:stCondLst>
                                        </p:cTn>
                                        <p:tgtEl>
                                          <p:spTgt spid="293"/>
                                        </p:tgtEl>
                                        <p:attrNameLst>
                                          <p:attrName>style.visibility</p:attrName>
                                        </p:attrNameLst>
                                      </p:cBhvr>
                                      <p:to>
                                        <p:strVal val="visible"/>
                                      </p:to>
                                    </p:set>
                                    <p:animEffect transition="in" filter="fade">
                                      <p:cBhvr>
                                        <p:cTn id="172" dur="500"/>
                                        <p:tgtEl>
                                          <p:spTgt spid="293"/>
                                        </p:tgtEl>
                                      </p:cBhvr>
                                    </p:animEffect>
                                  </p:childTnLst>
                                </p:cTn>
                              </p:par>
                              <p:par>
                                <p:cTn id="173" presetID="10" presetClass="entr" presetSubtype="0" fill="hold" grpId="0" nodeType="withEffect">
                                  <p:stCondLst>
                                    <p:cond delay="1400"/>
                                  </p:stCondLst>
                                  <p:childTnLst>
                                    <p:set>
                                      <p:cBhvr>
                                        <p:cTn id="174" dur="1" fill="hold">
                                          <p:stCondLst>
                                            <p:cond delay="0"/>
                                          </p:stCondLst>
                                        </p:cTn>
                                        <p:tgtEl>
                                          <p:spTgt spid="294"/>
                                        </p:tgtEl>
                                        <p:attrNameLst>
                                          <p:attrName>style.visibility</p:attrName>
                                        </p:attrNameLst>
                                      </p:cBhvr>
                                      <p:to>
                                        <p:strVal val="visible"/>
                                      </p:to>
                                    </p:set>
                                    <p:animEffect transition="in" filter="fade">
                                      <p:cBhvr>
                                        <p:cTn id="175" dur="500"/>
                                        <p:tgtEl>
                                          <p:spTgt spid="294"/>
                                        </p:tgtEl>
                                      </p:cBhvr>
                                    </p:animEffect>
                                  </p:childTnLst>
                                </p:cTn>
                              </p:par>
                              <p:par>
                                <p:cTn id="176" presetID="10" presetClass="entr" presetSubtype="0" fill="hold" grpId="0" nodeType="withEffect">
                                  <p:stCondLst>
                                    <p:cond delay="750"/>
                                  </p:stCondLst>
                                  <p:childTnLst>
                                    <p:set>
                                      <p:cBhvr>
                                        <p:cTn id="177" dur="1" fill="hold">
                                          <p:stCondLst>
                                            <p:cond delay="0"/>
                                          </p:stCondLst>
                                        </p:cTn>
                                        <p:tgtEl>
                                          <p:spTgt spid="108"/>
                                        </p:tgtEl>
                                        <p:attrNameLst>
                                          <p:attrName>style.visibility</p:attrName>
                                        </p:attrNameLst>
                                      </p:cBhvr>
                                      <p:to>
                                        <p:strVal val="visible"/>
                                      </p:to>
                                    </p:set>
                                    <p:animEffect transition="in" filter="fade">
                                      <p:cBhvr>
                                        <p:cTn id="178" dur="500"/>
                                        <p:tgtEl>
                                          <p:spTgt spid="108"/>
                                        </p:tgtEl>
                                      </p:cBhvr>
                                    </p:animEffect>
                                  </p:childTnLst>
                                </p:cTn>
                              </p:par>
                              <p:par>
                                <p:cTn id="179" presetID="35" presetClass="path" presetSubtype="0" decel="100000" fill="hold" grpId="1" nodeType="withEffect">
                                  <p:stCondLst>
                                    <p:cond delay="750"/>
                                  </p:stCondLst>
                                  <p:childTnLst>
                                    <p:animMotion origin="layout" path="M 1.25E-6 -1.11111E-6 L 1.25E-6 0.11273 " pathEditMode="relative" rAng="0" ptsTypes="AA">
                                      <p:cBhvr>
                                        <p:cTn id="180" dur="750" spd="-100000" fill="hold"/>
                                        <p:tgtEl>
                                          <p:spTgt spid="108"/>
                                        </p:tgtEl>
                                        <p:attrNameLst>
                                          <p:attrName>ppt_x</p:attrName>
                                          <p:attrName>ppt_y</p:attrName>
                                        </p:attrNameLst>
                                      </p:cBhvr>
                                      <p:rCtr x="0" y="56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animBg="1"/>
      <p:bldP spid="324" grpId="0" animBg="1"/>
      <p:bldP spid="325" grpId="0" animBg="1"/>
      <p:bldP spid="8" grpId="0" animBg="1"/>
      <p:bldP spid="108" grpId="0"/>
      <p:bldP spid="108" grpId="1"/>
      <p:bldP spid="285" grpId="0" animBg="1"/>
      <p:bldP spid="285" grpId="1" animBg="1"/>
      <p:bldP spid="286" grpId="0" animBg="1"/>
      <p:bldP spid="286" grpId="1" animBg="1"/>
      <p:bldP spid="287" grpId="0" animBg="1"/>
      <p:bldP spid="287" grpId="1" animBg="1"/>
      <p:bldP spid="288" grpId="0" animBg="1"/>
      <p:bldP spid="288" grpId="1" animBg="1"/>
      <p:bldP spid="289" grpId="0" animBg="1"/>
      <p:bldP spid="289" grpId="1" animBg="1"/>
      <p:bldP spid="290" grpId="0"/>
      <p:bldP spid="291" grpId="0"/>
      <p:bldP spid="292" grpId="0"/>
      <p:bldP spid="293" grpId="0"/>
      <p:bldP spid="294" grpId="0"/>
      <p:bldP spid="307" grpId="0"/>
      <p:bldP spid="307" grpId="1"/>
      <p:bldP spid="333" grpId="0"/>
      <p:bldP spid="333" grpId="1"/>
      <p:bldP spid="334" grpId="0"/>
      <p:bldP spid="334" grpId="1"/>
      <p:bldP spid="338" grpId="0" animBg="1"/>
      <p:bldP spid="335" grpId="0"/>
      <p:bldP spid="335" grpId="1"/>
      <p:bldP spid="336" grpId="0"/>
      <p:bldP spid="336" grpId="1"/>
      <p:bldP spid="337" grpId="0"/>
      <p:bldP spid="337" grpId="1"/>
      <p:bldP spid="327" grpId="0" animBg="1"/>
      <p:bldP spid="327" grpId="1" animBg="1"/>
      <p:bldP spid="328" grpId="0" animBg="1"/>
      <p:bldP spid="328" grpId="1" animBg="1"/>
      <p:bldP spid="329" grpId="0" animBg="1"/>
      <p:bldP spid="329" grpId="1" animBg="1"/>
      <p:bldP spid="330" grpId="0" animBg="1"/>
      <p:bldP spid="330" grpId="1" animBg="1"/>
      <p:bldP spid="332" grpId="0" animBg="1"/>
      <p:bldP spid="332"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 xmlns:a16="http://schemas.microsoft.com/office/drawing/2014/main" id="{9DF06B84-2735-4CF9-B082-79E84353B9E3}"/>
              </a:ext>
            </a:extLst>
          </p:cNvPr>
          <p:cNvGrpSpPr/>
          <p:nvPr/>
        </p:nvGrpSpPr>
        <p:grpSpPr>
          <a:xfrm>
            <a:off x="995363" y="2099721"/>
            <a:ext cx="534237" cy="1187591"/>
            <a:chOff x="2254038" y="2094377"/>
            <a:chExt cx="166961" cy="371149"/>
          </a:xfrm>
        </p:grpSpPr>
        <p:sp>
          <p:nvSpPr>
            <p:cNvPr id="38" name="Rectangle 37">
              <a:extLst>
                <a:ext uri="{FF2B5EF4-FFF2-40B4-BE49-F238E27FC236}">
                  <a16:creationId xmlns="" xmlns:a16="http://schemas.microsoft.com/office/drawing/2014/main" id="{4AE53866-57E7-4746-940E-12C68F84954D}"/>
                </a:ext>
              </a:extLst>
            </p:cNvPr>
            <p:cNvSpPr/>
            <p:nvPr/>
          </p:nvSpPr>
          <p:spPr>
            <a:xfrm>
              <a:off x="2254038" y="2298565"/>
              <a:ext cx="166961" cy="166961"/>
            </a:xfrm>
            <a:prstGeom prst="rect">
              <a:avLst/>
            </a:prstGeom>
            <a:noFill/>
            <a:ln w="19050">
              <a:solidFill>
                <a:srgbClr val="005EB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endParaRPr lang="en-US" sz="1500" b="1" dirty="0">
                <a:solidFill>
                  <a:schemeClr val="accent3"/>
                </a:solidFill>
              </a:endParaRPr>
            </a:p>
          </p:txBody>
        </p:sp>
        <p:cxnSp>
          <p:nvCxnSpPr>
            <p:cNvPr id="39" name="Straight Connector 38">
              <a:extLst>
                <a:ext uri="{FF2B5EF4-FFF2-40B4-BE49-F238E27FC236}">
                  <a16:creationId xmlns="" xmlns:a16="http://schemas.microsoft.com/office/drawing/2014/main" id="{9EE3AF3F-515E-474A-B88D-1BD60D477691}"/>
                </a:ext>
              </a:extLst>
            </p:cNvPr>
            <p:cNvCxnSpPr>
              <a:cxnSpLocks/>
              <a:stCxn id="40" idx="2"/>
            </p:cNvCxnSpPr>
            <p:nvPr/>
          </p:nvCxnSpPr>
          <p:spPr>
            <a:xfrm>
              <a:off x="2337518" y="2094377"/>
              <a:ext cx="0" cy="204188"/>
            </a:xfrm>
            <a:prstGeom prst="line">
              <a:avLst/>
            </a:prstGeom>
            <a:solidFill>
              <a:schemeClr val="bg1"/>
            </a:solidFill>
            <a:ln w="19050">
              <a:solidFill>
                <a:srgbClr val="005EB8"/>
              </a:solidFil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 xmlns:a16="http://schemas.microsoft.com/office/drawing/2014/main" id="{62CC6A2E-5AE4-4A15-AE08-D4BB91AC6308}"/>
              </a:ext>
            </a:extLst>
          </p:cNvPr>
          <p:cNvGrpSpPr/>
          <p:nvPr/>
        </p:nvGrpSpPr>
        <p:grpSpPr>
          <a:xfrm>
            <a:off x="3148236" y="1941085"/>
            <a:ext cx="534237" cy="1945101"/>
            <a:chOff x="2254038" y="1857638"/>
            <a:chExt cx="166961" cy="607888"/>
          </a:xfrm>
        </p:grpSpPr>
        <p:sp>
          <p:nvSpPr>
            <p:cNvPr id="46" name="Rectangle 45">
              <a:extLst>
                <a:ext uri="{FF2B5EF4-FFF2-40B4-BE49-F238E27FC236}">
                  <a16:creationId xmlns="" xmlns:a16="http://schemas.microsoft.com/office/drawing/2014/main" id="{3656F6A8-D362-4B6C-B143-AF96F20E021B}"/>
                </a:ext>
              </a:extLst>
            </p:cNvPr>
            <p:cNvSpPr/>
            <p:nvPr/>
          </p:nvSpPr>
          <p:spPr>
            <a:xfrm>
              <a:off x="2254038" y="2298565"/>
              <a:ext cx="166961" cy="166961"/>
            </a:xfrm>
            <a:prstGeom prst="rect">
              <a:avLst/>
            </a:prstGeom>
            <a:noFill/>
            <a:ln w="19050">
              <a:solidFill>
                <a:srgbClr val="005EB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endParaRPr lang="en-US" sz="1500" b="1" dirty="0">
                <a:solidFill>
                  <a:schemeClr val="accent3"/>
                </a:solidFill>
              </a:endParaRPr>
            </a:p>
          </p:txBody>
        </p:sp>
        <p:cxnSp>
          <p:nvCxnSpPr>
            <p:cNvPr id="47" name="Straight Connector 46">
              <a:extLst>
                <a:ext uri="{FF2B5EF4-FFF2-40B4-BE49-F238E27FC236}">
                  <a16:creationId xmlns="" xmlns:a16="http://schemas.microsoft.com/office/drawing/2014/main" id="{E9C0B7E0-2D38-44CA-86CF-FF5DDF4B53E2}"/>
                </a:ext>
              </a:extLst>
            </p:cNvPr>
            <p:cNvCxnSpPr>
              <a:cxnSpLocks/>
            </p:cNvCxnSpPr>
            <p:nvPr/>
          </p:nvCxnSpPr>
          <p:spPr>
            <a:xfrm>
              <a:off x="2337518" y="1857638"/>
              <a:ext cx="0" cy="440927"/>
            </a:xfrm>
            <a:prstGeom prst="line">
              <a:avLst/>
            </a:prstGeom>
            <a:solidFill>
              <a:schemeClr val="bg1"/>
            </a:solidFill>
            <a:ln w="19050">
              <a:solidFill>
                <a:srgbClr val="005EB8"/>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 xmlns:a16="http://schemas.microsoft.com/office/drawing/2014/main" id="{3F4E892D-F369-492A-A358-883127F1EA43}"/>
              </a:ext>
            </a:extLst>
          </p:cNvPr>
          <p:cNvGrpSpPr/>
          <p:nvPr/>
        </p:nvGrpSpPr>
        <p:grpSpPr>
          <a:xfrm>
            <a:off x="5099102" y="1509985"/>
            <a:ext cx="534237" cy="2948450"/>
            <a:chOff x="2254038" y="1544069"/>
            <a:chExt cx="166961" cy="921457"/>
          </a:xfrm>
        </p:grpSpPr>
        <p:sp>
          <p:nvSpPr>
            <p:cNvPr id="49" name="Rectangle 48">
              <a:extLst>
                <a:ext uri="{FF2B5EF4-FFF2-40B4-BE49-F238E27FC236}">
                  <a16:creationId xmlns="" xmlns:a16="http://schemas.microsoft.com/office/drawing/2014/main" id="{4E3C0229-146F-4B26-888A-C33B9EA28A08}"/>
                </a:ext>
              </a:extLst>
            </p:cNvPr>
            <p:cNvSpPr/>
            <p:nvPr/>
          </p:nvSpPr>
          <p:spPr>
            <a:xfrm>
              <a:off x="2254038" y="2298565"/>
              <a:ext cx="166961" cy="166961"/>
            </a:xfrm>
            <a:prstGeom prst="rect">
              <a:avLst/>
            </a:prstGeom>
            <a:noFill/>
            <a:ln w="19050">
              <a:solidFill>
                <a:srgbClr val="005EB8"/>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ctr"/>
              <a:endParaRPr lang="en-US" sz="1500" b="1" dirty="0">
                <a:solidFill>
                  <a:schemeClr val="accent3"/>
                </a:solidFill>
              </a:endParaRPr>
            </a:p>
          </p:txBody>
        </p:sp>
        <p:cxnSp>
          <p:nvCxnSpPr>
            <p:cNvPr id="50" name="Straight Connector 49">
              <a:extLst>
                <a:ext uri="{FF2B5EF4-FFF2-40B4-BE49-F238E27FC236}">
                  <a16:creationId xmlns="" xmlns:a16="http://schemas.microsoft.com/office/drawing/2014/main" id="{4BB76CF4-5D63-405B-BA58-3E603FD88460}"/>
                </a:ext>
              </a:extLst>
            </p:cNvPr>
            <p:cNvCxnSpPr>
              <a:cxnSpLocks/>
            </p:cNvCxnSpPr>
            <p:nvPr/>
          </p:nvCxnSpPr>
          <p:spPr>
            <a:xfrm>
              <a:off x="2337518" y="1544069"/>
              <a:ext cx="0" cy="754496"/>
            </a:xfrm>
            <a:prstGeom prst="line">
              <a:avLst/>
            </a:prstGeom>
            <a:solidFill>
              <a:schemeClr val="bg1"/>
            </a:solidFill>
            <a:ln w="19050">
              <a:solidFill>
                <a:srgbClr val="005EB8"/>
              </a:solidFill>
            </a:ln>
          </p:spPr>
          <p:style>
            <a:lnRef idx="1">
              <a:schemeClr val="accent1"/>
            </a:lnRef>
            <a:fillRef idx="0">
              <a:schemeClr val="accent1"/>
            </a:fillRef>
            <a:effectRef idx="0">
              <a:schemeClr val="accent1"/>
            </a:effectRef>
            <a:fontRef idx="minor">
              <a:schemeClr val="tx1"/>
            </a:fontRef>
          </p:style>
        </p:cxnSp>
      </p:grpSp>
      <p:sp>
        <p:nvSpPr>
          <p:cNvPr id="56" name="Rectangle 55">
            <a:extLst>
              <a:ext uri="{FF2B5EF4-FFF2-40B4-BE49-F238E27FC236}">
                <a16:creationId xmlns="" xmlns:a16="http://schemas.microsoft.com/office/drawing/2014/main" id="{A8A55D65-528A-4EF4-8F3F-6CE09F348955}"/>
              </a:ext>
            </a:extLst>
          </p:cNvPr>
          <p:cNvSpPr/>
          <p:nvPr/>
        </p:nvSpPr>
        <p:spPr>
          <a:xfrm>
            <a:off x="0" y="1403470"/>
            <a:ext cx="6200775" cy="10202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US" sz="1500" dirty="0">
              <a:solidFill>
                <a:schemeClr val="bg1"/>
              </a:solidFill>
            </a:endParaRPr>
          </a:p>
        </p:txBody>
      </p:sp>
      <p:sp>
        <p:nvSpPr>
          <p:cNvPr id="23" name="image">
            <a:extLst>
              <a:ext uri="{FF2B5EF4-FFF2-40B4-BE49-F238E27FC236}">
                <a16:creationId xmlns="" xmlns:a16="http://schemas.microsoft.com/office/drawing/2014/main" id="{A0480912-3F0C-4669-938F-FCA93952B714}"/>
              </a:ext>
            </a:extLst>
          </p:cNvPr>
          <p:cNvSpPr/>
          <p:nvPr/>
        </p:nvSpPr>
        <p:spPr>
          <a:xfrm>
            <a:off x="8187070" y="0"/>
            <a:ext cx="4004930" cy="7010400"/>
          </a:xfrm>
          <a:prstGeom prst="rect">
            <a:avLst/>
          </a:prstGeom>
          <a:blipFill>
            <a:blip r:embed="rId2"/>
            <a:srcRect/>
            <a:stretch>
              <a:fillRect l="-184880" r="-14" b="2174"/>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schemeClr val="bg1"/>
              </a:solidFill>
            </a:endParaRPr>
          </a:p>
        </p:txBody>
      </p:sp>
      <p:sp>
        <p:nvSpPr>
          <p:cNvPr id="28" name="Title 1">
            <a:extLst>
              <a:ext uri="{FF2B5EF4-FFF2-40B4-BE49-F238E27FC236}">
                <a16:creationId xmlns="" xmlns:a16="http://schemas.microsoft.com/office/drawing/2014/main" id="{ED164D22-05A3-4C0B-B999-B3EFB2B98F0C}"/>
              </a:ext>
            </a:extLst>
          </p:cNvPr>
          <p:cNvSpPr txBox="1">
            <a:spLocks/>
          </p:cNvSpPr>
          <p:nvPr/>
        </p:nvSpPr>
        <p:spPr>
          <a:xfrm>
            <a:off x="998400" y="431800"/>
            <a:ext cx="10195200" cy="533400"/>
          </a:xfrm>
          <a:prstGeom prst="rect">
            <a:avLst/>
          </a:prstGeom>
        </p:spPr>
        <p:txBody>
          <a:bodyPr vert="horz" lIns="0" tIns="0" rIns="0" bIns="0" rtlCol="0" anchor="t" anchorCtr="0">
            <a:noAutofit/>
          </a:bodyPr>
          <a:lstStyle>
            <a:lvl1pPr algn="l" defTabSz="914400" rtl="0" eaLnBrk="1" latinLnBrk="0" hangingPunct="1">
              <a:lnSpc>
                <a:spcPct val="70000"/>
              </a:lnSpc>
              <a:spcBef>
                <a:spcPct val="0"/>
              </a:spcBef>
              <a:buNone/>
              <a:defRPr sz="5400" kern="1200">
                <a:solidFill>
                  <a:schemeClr val="tx2"/>
                </a:solidFill>
                <a:latin typeface="+mj-lt"/>
                <a:ea typeface="+mj-ea"/>
                <a:cs typeface="+mj-cs"/>
              </a:defRPr>
            </a:lvl1pPr>
          </a:lstStyle>
          <a:p>
            <a:r>
              <a:rPr lang="en-US" dirty="0"/>
              <a:t>The triple win</a:t>
            </a:r>
          </a:p>
        </p:txBody>
      </p:sp>
      <p:sp>
        <p:nvSpPr>
          <p:cNvPr id="29" name="Text Placeholder 3">
            <a:extLst>
              <a:ext uri="{FF2B5EF4-FFF2-40B4-BE49-F238E27FC236}">
                <a16:creationId xmlns="" xmlns:a16="http://schemas.microsoft.com/office/drawing/2014/main" id="{CCC9D3EF-3903-436D-B66A-1D24FACC83DE}"/>
              </a:ext>
            </a:extLst>
          </p:cNvPr>
          <p:cNvSpPr txBox="1">
            <a:spLocks/>
          </p:cNvSpPr>
          <p:nvPr/>
        </p:nvSpPr>
        <p:spPr>
          <a:xfrm>
            <a:off x="998400" y="1169512"/>
            <a:ext cx="4485274" cy="702743"/>
          </a:xfrm>
          <a:prstGeom prst="rect">
            <a:avLst/>
          </a:prstGeom>
        </p:spPr>
        <p:txBody>
          <a:bodyPr lIns="0" tIns="0" rIns="0" anchor="b"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1" i="0" u="none" strike="noStrike" kern="1200" cap="none" spc="0" normalizeH="0" baseline="0" dirty="0">
                <a:ln>
                  <a:noFill/>
                </a:ln>
                <a:solidFill>
                  <a:srgbClr val="00338D"/>
                </a:solidFill>
                <a:effectLst/>
                <a:uLnTx/>
                <a:uFillTx/>
                <a:latin typeface="Arial"/>
                <a:ea typeface="+mn-ea"/>
                <a:cs typeface="+mn-cs"/>
              </a:rPr>
              <a:t>Ideally, a successful PPP achieves a ‘triple win’ </a:t>
            </a:r>
            <a:r>
              <a:rPr kumimoji="0" lang="en-US" sz="1800" b="1" i="0" u="none" strike="noStrike" kern="1200" cap="none" spc="0" normalizeH="0" baseline="0" dirty="0" smtClean="0">
                <a:ln>
                  <a:noFill/>
                </a:ln>
                <a:solidFill>
                  <a:srgbClr val="00338D"/>
                </a:solidFill>
                <a:effectLst/>
                <a:uLnTx/>
                <a:uFillTx/>
                <a:latin typeface="Arial"/>
                <a:ea typeface="+mn-ea"/>
                <a:cs typeface="+mn-cs"/>
              </a:rPr>
              <a:t>for all involved, whereby</a:t>
            </a:r>
            <a:r>
              <a:rPr kumimoji="0" lang="en-US" sz="1800" b="1" i="0" u="none" strike="noStrike" kern="1200" cap="none" spc="0" normalizeH="0" baseline="0" dirty="0">
                <a:ln>
                  <a:noFill/>
                </a:ln>
                <a:solidFill>
                  <a:srgbClr val="00338D"/>
                </a:solidFill>
                <a:effectLst/>
                <a:uLnTx/>
                <a:uFillTx/>
                <a:latin typeface="Arial"/>
                <a:ea typeface="+mn-ea"/>
                <a:cs typeface="+mn-cs"/>
              </a:rPr>
              <a:t>:</a:t>
            </a:r>
          </a:p>
        </p:txBody>
      </p:sp>
      <p:grpSp>
        <p:nvGrpSpPr>
          <p:cNvPr id="30" name="Group 29">
            <a:extLst>
              <a:ext uri="{FF2B5EF4-FFF2-40B4-BE49-F238E27FC236}">
                <a16:creationId xmlns="" xmlns:a16="http://schemas.microsoft.com/office/drawing/2014/main" id="{53EFB33C-454D-4884-8DB1-058FFCD42A2D}"/>
              </a:ext>
            </a:extLst>
          </p:cNvPr>
          <p:cNvGrpSpPr/>
          <p:nvPr/>
        </p:nvGrpSpPr>
        <p:grpSpPr>
          <a:xfrm rot="16200000">
            <a:off x="3417930" y="-1064059"/>
            <a:ext cx="139699" cy="6975558"/>
            <a:chOff x="2254038" y="-5283509"/>
            <a:chExt cx="139699" cy="6975558"/>
          </a:xfrm>
        </p:grpSpPr>
        <p:sp>
          <p:nvSpPr>
            <p:cNvPr id="31" name="Oval 30">
              <a:extLst>
                <a:ext uri="{FF2B5EF4-FFF2-40B4-BE49-F238E27FC236}">
                  <a16:creationId xmlns="" xmlns:a16="http://schemas.microsoft.com/office/drawing/2014/main" id="{D2224FBA-9358-4131-9E2A-FD75B47D1CDC}"/>
                </a:ext>
              </a:extLst>
            </p:cNvPr>
            <p:cNvSpPr/>
            <p:nvPr/>
          </p:nvSpPr>
          <p:spPr>
            <a:xfrm>
              <a:off x="2254038" y="1552350"/>
              <a:ext cx="139699" cy="139699"/>
            </a:xfrm>
            <a:prstGeom prst="ellipse">
              <a:avLst/>
            </a:prstGeom>
            <a:noFill/>
            <a:ln w="19050">
              <a:solidFill>
                <a:schemeClr val="accent3"/>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l"/>
              <a:endParaRPr lang="en-US" sz="1500" dirty="0">
                <a:solidFill>
                  <a:schemeClr val="accent1"/>
                </a:solidFill>
              </a:endParaRPr>
            </a:p>
          </p:txBody>
        </p:sp>
        <p:cxnSp>
          <p:nvCxnSpPr>
            <p:cNvPr id="32" name="Straight Connector 31">
              <a:extLst>
                <a:ext uri="{FF2B5EF4-FFF2-40B4-BE49-F238E27FC236}">
                  <a16:creationId xmlns="" xmlns:a16="http://schemas.microsoft.com/office/drawing/2014/main" id="{8194E29D-A59E-4447-B22D-0E4ECAFDD4C7}"/>
                </a:ext>
              </a:extLst>
            </p:cNvPr>
            <p:cNvCxnSpPr>
              <a:cxnSpLocks/>
              <a:endCxn id="31" idx="0"/>
            </p:cNvCxnSpPr>
            <p:nvPr/>
          </p:nvCxnSpPr>
          <p:spPr>
            <a:xfrm rot="5400000">
              <a:off x="-1094041" y="-1865579"/>
              <a:ext cx="6835860" cy="0"/>
            </a:xfrm>
            <a:prstGeom prst="line">
              <a:avLst/>
            </a:prstGeom>
            <a:solidFill>
              <a:schemeClr val="bg1"/>
            </a:solidFill>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40" name="Oval 39">
            <a:extLst>
              <a:ext uri="{FF2B5EF4-FFF2-40B4-BE49-F238E27FC236}">
                <a16:creationId xmlns="" xmlns:a16="http://schemas.microsoft.com/office/drawing/2014/main" id="{00C2B155-FAE4-4B9E-B827-11B25F9AEF5F}"/>
              </a:ext>
            </a:extLst>
          </p:cNvPr>
          <p:cNvSpPr/>
          <p:nvPr/>
        </p:nvSpPr>
        <p:spPr>
          <a:xfrm rot="5400000">
            <a:off x="1214799" y="2376037"/>
            <a:ext cx="95363" cy="95363"/>
          </a:xfrm>
          <a:prstGeom prst="ellipse">
            <a:avLst/>
          </a:prstGeom>
          <a:solidFill>
            <a:schemeClr val="bg1"/>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l"/>
            <a:endParaRPr lang="en-US" sz="1500" dirty="0">
              <a:solidFill>
                <a:schemeClr val="bg1"/>
              </a:solidFill>
            </a:endParaRPr>
          </a:p>
        </p:txBody>
      </p:sp>
      <p:sp>
        <p:nvSpPr>
          <p:cNvPr id="42" name="Oval 41">
            <a:extLst>
              <a:ext uri="{FF2B5EF4-FFF2-40B4-BE49-F238E27FC236}">
                <a16:creationId xmlns="" xmlns:a16="http://schemas.microsoft.com/office/drawing/2014/main" id="{4E7806B4-AC60-420C-B251-07CF7AD61358}"/>
              </a:ext>
            </a:extLst>
          </p:cNvPr>
          <p:cNvSpPr/>
          <p:nvPr/>
        </p:nvSpPr>
        <p:spPr>
          <a:xfrm rot="5400000">
            <a:off x="3370847" y="2376037"/>
            <a:ext cx="95363" cy="95363"/>
          </a:xfrm>
          <a:prstGeom prst="ellipse">
            <a:avLst/>
          </a:prstGeom>
          <a:solidFill>
            <a:schemeClr val="bg1"/>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l"/>
            <a:endParaRPr lang="en-US" sz="1500" dirty="0">
              <a:solidFill>
                <a:schemeClr val="bg1"/>
              </a:solidFill>
            </a:endParaRPr>
          </a:p>
        </p:txBody>
      </p:sp>
      <p:sp>
        <p:nvSpPr>
          <p:cNvPr id="43" name="Oval 42">
            <a:extLst>
              <a:ext uri="{FF2B5EF4-FFF2-40B4-BE49-F238E27FC236}">
                <a16:creationId xmlns="" xmlns:a16="http://schemas.microsoft.com/office/drawing/2014/main" id="{2DBDB111-1B4A-4BE6-8430-9191AA16FA4F}"/>
              </a:ext>
            </a:extLst>
          </p:cNvPr>
          <p:cNvSpPr/>
          <p:nvPr/>
        </p:nvSpPr>
        <p:spPr>
          <a:xfrm rot="5400000">
            <a:off x="5324888" y="2376037"/>
            <a:ext cx="95363" cy="95363"/>
          </a:xfrm>
          <a:prstGeom prst="ellipse">
            <a:avLst/>
          </a:prstGeom>
          <a:solidFill>
            <a:schemeClr val="bg1"/>
          </a:solidFill>
          <a:ln w="19050">
            <a:solidFill>
              <a:schemeClr val="tx2"/>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l"/>
            <a:endParaRPr lang="en-US" sz="1500" dirty="0">
              <a:solidFill>
                <a:schemeClr val="bg1"/>
              </a:solidFill>
            </a:endParaRPr>
          </a:p>
        </p:txBody>
      </p:sp>
      <p:sp>
        <p:nvSpPr>
          <p:cNvPr id="59" name="Freeform 48">
            <a:extLst>
              <a:ext uri="{FF2B5EF4-FFF2-40B4-BE49-F238E27FC236}">
                <a16:creationId xmlns="" xmlns:a16="http://schemas.microsoft.com/office/drawing/2014/main" id="{3D3C71E5-3079-40B3-A3B0-9283C15AF5EA}"/>
              </a:ext>
            </a:extLst>
          </p:cNvPr>
          <p:cNvSpPr>
            <a:spLocks noEditPoints="1"/>
          </p:cNvSpPr>
          <p:nvPr/>
        </p:nvSpPr>
        <p:spPr bwMode="auto">
          <a:xfrm>
            <a:off x="1145025" y="2853271"/>
            <a:ext cx="234911" cy="330720"/>
          </a:xfrm>
          <a:custGeom>
            <a:avLst/>
            <a:gdLst>
              <a:gd name="T0" fmla="*/ 53 w 280"/>
              <a:gd name="T1" fmla="*/ 58 h 395"/>
              <a:gd name="T2" fmla="*/ 50 w 280"/>
              <a:gd name="T3" fmla="*/ 64 h 395"/>
              <a:gd name="T4" fmla="*/ 47 w 280"/>
              <a:gd name="T5" fmla="*/ 76 h 395"/>
              <a:gd name="T6" fmla="*/ 64 w 280"/>
              <a:gd name="T7" fmla="*/ 152 h 395"/>
              <a:gd name="T8" fmla="*/ 89 w 280"/>
              <a:gd name="T9" fmla="*/ 46 h 395"/>
              <a:gd name="T10" fmla="*/ 82 w 280"/>
              <a:gd name="T11" fmla="*/ 54 h 395"/>
              <a:gd name="T12" fmla="*/ 64 w 280"/>
              <a:gd name="T13" fmla="*/ 60 h 395"/>
              <a:gd name="T14" fmla="*/ 53 w 280"/>
              <a:gd name="T15" fmla="*/ 58 h 395"/>
              <a:gd name="T16" fmla="*/ 92 w 280"/>
              <a:gd name="T17" fmla="*/ 25 h 395"/>
              <a:gd name="T18" fmla="*/ 140 w 280"/>
              <a:gd name="T19" fmla="*/ 12 h 395"/>
              <a:gd name="T20" fmla="*/ 188 w 280"/>
              <a:gd name="T21" fmla="*/ 25 h 395"/>
              <a:gd name="T22" fmla="*/ 216 w 280"/>
              <a:gd name="T23" fmla="*/ 3 h 395"/>
              <a:gd name="T24" fmla="*/ 216 w 280"/>
              <a:gd name="T25" fmla="*/ 3 h 395"/>
              <a:gd name="T26" fmla="*/ 265 w 280"/>
              <a:gd name="T27" fmla="*/ 103 h 395"/>
              <a:gd name="T28" fmla="*/ 254 w 280"/>
              <a:gd name="T29" fmla="*/ 168 h 395"/>
              <a:gd name="T30" fmla="*/ 267 w 280"/>
              <a:gd name="T31" fmla="*/ 181 h 395"/>
              <a:gd name="T32" fmla="*/ 254 w 280"/>
              <a:gd name="T33" fmla="*/ 194 h 395"/>
              <a:gd name="T34" fmla="*/ 242 w 280"/>
              <a:gd name="T35" fmla="*/ 209 h 395"/>
              <a:gd name="T36" fmla="*/ 231 w 280"/>
              <a:gd name="T37" fmla="*/ 203 h 395"/>
              <a:gd name="T38" fmla="*/ 168 w 280"/>
              <a:gd name="T39" fmla="*/ 304 h 395"/>
              <a:gd name="T40" fmla="*/ 168 w 280"/>
              <a:gd name="T41" fmla="*/ 313 h 395"/>
              <a:gd name="T42" fmla="*/ 164 w 280"/>
              <a:gd name="T43" fmla="*/ 323 h 395"/>
              <a:gd name="T44" fmla="*/ 203 w 280"/>
              <a:gd name="T45" fmla="*/ 357 h 395"/>
              <a:gd name="T46" fmla="*/ 224 w 280"/>
              <a:gd name="T47" fmla="*/ 386 h 395"/>
              <a:gd name="T48" fmla="*/ 230 w 280"/>
              <a:gd name="T49" fmla="*/ 386 h 395"/>
              <a:gd name="T50" fmla="*/ 230 w 280"/>
              <a:gd name="T51" fmla="*/ 395 h 395"/>
              <a:gd name="T52" fmla="*/ 140 w 280"/>
              <a:gd name="T53" fmla="*/ 395 h 395"/>
              <a:gd name="T54" fmla="*/ 50 w 280"/>
              <a:gd name="T55" fmla="*/ 395 h 395"/>
              <a:gd name="T56" fmla="*/ 50 w 280"/>
              <a:gd name="T57" fmla="*/ 386 h 395"/>
              <a:gd name="T58" fmla="*/ 56 w 280"/>
              <a:gd name="T59" fmla="*/ 386 h 395"/>
              <a:gd name="T60" fmla="*/ 77 w 280"/>
              <a:gd name="T61" fmla="*/ 357 h 395"/>
              <a:gd name="T62" fmla="*/ 116 w 280"/>
              <a:gd name="T63" fmla="*/ 323 h 395"/>
              <a:gd name="T64" fmla="*/ 112 w 280"/>
              <a:gd name="T65" fmla="*/ 313 h 395"/>
              <a:gd name="T66" fmla="*/ 112 w 280"/>
              <a:gd name="T67" fmla="*/ 304 h 395"/>
              <a:gd name="T68" fmla="*/ 49 w 280"/>
              <a:gd name="T69" fmla="*/ 203 h 395"/>
              <a:gd name="T70" fmla="*/ 38 w 280"/>
              <a:gd name="T71" fmla="*/ 209 h 395"/>
              <a:gd name="T72" fmla="*/ 26 w 280"/>
              <a:gd name="T73" fmla="*/ 194 h 395"/>
              <a:gd name="T74" fmla="*/ 13 w 280"/>
              <a:gd name="T75" fmla="*/ 181 h 395"/>
              <a:gd name="T76" fmla="*/ 26 w 280"/>
              <a:gd name="T77" fmla="*/ 168 h 395"/>
              <a:gd name="T78" fmla="*/ 15 w 280"/>
              <a:gd name="T79" fmla="*/ 103 h 395"/>
              <a:gd name="T80" fmla="*/ 64 w 280"/>
              <a:gd name="T81" fmla="*/ 3 h 395"/>
              <a:gd name="T82" fmla="*/ 64 w 280"/>
              <a:gd name="T83" fmla="*/ 3 h 395"/>
              <a:gd name="T84" fmla="*/ 92 w 280"/>
              <a:gd name="T85" fmla="*/ 25 h 395"/>
              <a:gd name="T86" fmla="*/ 227 w 280"/>
              <a:gd name="T87" fmla="*/ 58 h 395"/>
              <a:gd name="T88" fmla="*/ 216 w 280"/>
              <a:gd name="T89" fmla="*/ 60 h 395"/>
              <a:gd name="T90" fmla="*/ 199 w 280"/>
              <a:gd name="T91" fmla="*/ 54 h 395"/>
              <a:gd name="T92" fmla="*/ 192 w 280"/>
              <a:gd name="T93" fmla="*/ 46 h 395"/>
              <a:gd name="T94" fmla="*/ 216 w 280"/>
              <a:gd name="T95" fmla="*/ 152 h 395"/>
              <a:gd name="T96" fmla="*/ 233 w 280"/>
              <a:gd name="T97" fmla="*/ 76 h 395"/>
              <a:gd name="T98" fmla="*/ 230 w 280"/>
              <a:gd name="T99" fmla="*/ 64 h 395"/>
              <a:gd name="T100" fmla="*/ 227 w 280"/>
              <a:gd name="T101" fmla="*/ 5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395">
                <a:moveTo>
                  <a:pt x="53" y="58"/>
                </a:moveTo>
                <a:cubicBezTo>
                  <a:pt x="51" y="60"/>
                  <a:pt x="50" y="62"/>
                  <a:pt x="50" y="64"/>
                </a:cubicBezTo>
                <a:cubicBezTo>
                  <a:pt x="48" y="68"/>
                  <a:pt x="47" y="72"/>
                  <a:pt x="47" y="76"/>
                </a:cubicBezTo>
                <a:cubicBezTo>
                  <a:pt x="45" y="100"/>
                  <a:pt x="61" y="127"/>
                  <a:pt x="64" y="152"/>
                </a:cubicBezTo>
                <a:cubicBezTo>
                  <a:pt x="80" y="120"/>
                  <a:pt x="103" y="92"/>
                  <a:pt x="89" y="46"/>
                </a:cubicBezTo>
                <a:cubicBezTo>
                  <a:pt x="87" y="49"/>
                  <a:pt x="84" y="52"/>
                  <a:pt x="82" y="54"/>
                </a:cubicBezTo>
                <a:cubicBezTo>
                  <a:pt x="77" y="58"/>
                  <a:pt x="69" y="60"/>
                  <a:pt x="64" y="60"/>
                </a:cubicBezTo>
                <a:cubicBezTo>
                  <a:pt x="59" y="60"/>
                  <a:pt x="57" y="60"/>
                  <a:pt x="53" y="58"/>
                </a:cubicBezTo>
                <a:close/>
                <a:moveTo>
                  <a:pt x="92" y="25"/>
                </a:moveTo>
                <a:cubicBezTo>
                  <a:pt x="101" y="17"/>
                  <a:pt x="119" y="12"/>
                  <a:pt x="140" y="12"/>
                </a:cubicBezTo>
                <a:cubicBezTo>
                  <a:pt x="161" y="12"/>
                  <a:pt x="179" y="17"/>
                  <a:pt x="188" y="25"/>
                </a:cubicBezTo>
                <a:cubicBezTo>
                  <a:pt x="191" y="12"/>
                  <a:pt x="203" y="3"/>
                  <a:pt x="216" y="3"/>
                </a:cubicBezTo>
                <a:cubicBezTo>
                  <a:pt x="216" y="3"/>
                  <a:pt x="216" y="3"/>
                  <a:pt x="216" y="3"/>
                </a:cubicBezTo>
                <a:cubicBezTo>
                  <a:pt x="271" y="0"/>
                  <a:pt x="280" y="64"/>
                  <a:pt x="265" y="103"/>
                </a:cubicBezTo>
                <a:cubicBezTo>
                  <a:pt x="246" y="151"/>
                  <a:pt x="242" y="168"/>
                  <a:pt x="254" y="168"/>
                </a:cubicBezTo>
                <a:cubicBezTo>
                  <a:pt x="261" y="168"/>
                  <a:pt x="267" y="174"/>
                  <a:pt x="267" y="181"/>
                </a:cubicBezTo>
                <a:cubicBezTo>
                  <a:pt x="267" y="188"/>
                  <a:pt x="261" y="194"/>
                  <a:pt x="254" y="194"/>
                </a:cubicBezTo>
                <a:cubicBezTo>
                  <a:pt x="256" y="202"/>
                  <a:pt x="250" y="209"/>
                  <a:pt x="242" y="209"/>
                </a:cubicBezTo>
                <a:cubicBezTo>
                  <a:pt x="238" y="209"/>
                  <a:pt x="234" y="207"/>
                  <a:pt x="231" y="203"/>
                </a:cubicBezTo>
                <a:cubicBezTo>
                  <a:pt x="233" y="250"/>
                  <a:pt x="207" y="291"/>
                  <a:pt x="168" y="304"/>
                </a:cubicBezTo>
                <a:cubicBezTo>
                  <a:pt x="168" y="313"/>
                  <a:pt x="168" y="313"/>
                  <a:pt x="168" y="313"/>
                </a:cubicBezTo>
                <a:cubicBezTo>
                  <a:pt x="168" y="317"/>
                  <a:pt x="167" y="321"/>
                  <a:pt x="164" y="323"/>
                </a:cubicBezTo>
                <a:cubicBezTo>
                  <a:pt x="172" y="338"/>
                  <a:pt x="181" y="357"/>
                  <a:pt x="203" y="357"/>
                </a:cubicBezTo>
                <a:cubicBezTo>
                  <a:pt x="224" y="386"/>
                  <a:pt x="224" y="386"/>
                  <a:pt x="224" y="386"/>
                </a:cubicBezTo>
                <a:cubicBezTo>
                  <a:pt x="230" y="386"/>
                  <a:pt x="230" y="386"/>
                  <a:pt x="230" y="386"/>
                </a:cubicBezTo>
                <a:cubicBezTo>
                  <a:pt x="230" y="395"/>
                  <a:pt x="230" y="395"/>
                  <a:pt x="230" y="395"/>
                </a:cubicBezTo>
                <a:cubicBezTo>
                  <a:pt x="140" y="395"/>
                  <a:pt x="140" y="395"/>
                  <a:pt x="140" y="395"/>
                </a:cubicBezTo>
                <a:cubicBezTo>
                  <a:pt x="50" y="395"/>
                  <a:pt x="50" y="395"/>
                  <a:pt x="50" y="395"/>
                </a:cubicBezTo>
                <a:cubicBezTo>
                  <a:pt x="50" y="386"/>
                  <a:pt x="50" y="386"/>
                  <a:pt x="50" y="386"/>
                </a:cubicBezTo>
                <a:cubicBezTo>
                  <a:pt x="56" y="386"/>
                  <a:pt x="56" y="386"/>
                  <a:pt x="56" y="386"/>
                </a:cubicBezTo>
                <a:cubicBezTo>
                  <a:pt x="77" y="357"/>
                  <a:pt x="77" y="357"/>
                  <a:pt x="77" y="357"/>
                </a:cubicBezTo>
                <a:cubicBezTo>
                  <a:pt x="99" y="357"/>
                  <a:pt x="108" y="338"/>
                  <a:pt x="116" y="323"/>
                </a:cubicBezTo>
                <a:cubicBezTo>
                  <a:pt x="113" y="321"/>
                  <a:pt x="112" y="317"/>
                  <a:pt x="112" y="313"/>
                </a:cubicBezTo>
                <a:cubicBezTo>
                  <a:pt x="112" y="304"/>
                  <a:pt x="112" y="304"/>
                  <a:pt x="112" y="304"/>
                </a:cubicBezTo>
                <a:cubicBezTo>
                  <a:pt x="73" y="291"/>
                  <a:pt x="47" y="250"/>
                  <a:pt x="49" y="203"/>
                </a:cubicBezTo>
                <a:cubicBezTo>
                  <a:pt x="46" y="207"/>
                  <a:pt x="42" y="209"/>
                  <a:pt x="38" y="209"/>
                </a:cubicBezTo>
                <a:cubicBezTo>
                  <a:pt x="30" y="209"/>
                  <a:pt x="24" y="202"/>
                  <a:pt x="26" y="194"/>
                </a:cubicBezTo>
                <a:cubicBezTo>
                  <a:pt x="19" y="194"/>
                  <a:pt x="13" y="188"/>
                  <a:pt x="13" y="181"/>
                </a:cubicBezTo>
                <a:cubicBezTo>
                  <a:pt x="13" y="174"/>
                  <a:pt x="19" y="168"/>
                  <a:pt x="26" y="168"/>
                </a:cubicBezTo>
                <a:cubicBezTo>
                  <a:pt x="38" y="168"/>
                  <a:pt x="34" y="151"/>
                  <a:pt x="15" y="103"/>
                </a:cubicBezTo>
                <a:cubicBezTo>
                  <a:pt x="0" y="64"/>
                  <a:pt x="9" y="0"/>
                  <a:pt x="64" y="3"/>
                </a:cubicBezTo>
                <a:cubicBezTo>
                  <a:pt x="64" y="3"/>
                  <a:pt x="64" y="3"/>
                  <a:pt x="64" y="3"/>
                </a:cubicBezTo>
                <a:cubicBezTo>
                  <a:pt x="77" y="3"/>
                  <a:pt x="89" y="12"/>
                  <a:pt x="92" y="25"/>
                </a:cubicBezTo>
                <a:close/>
                <a:moveTo>
                  <a:pt x="227" y="58"/>
                </a:moveTo>
                <a:cubicBezTo>
                  <a:pt x="223" y="60"/>
                  <a:pt x="221" y="60"/>
                  <a:pt x="216" y="60"/>
                </a:cubicBezTo>
                <a:cubicBezTo>
                  <a:pt x="211" y="60"/>
                  <a:pt x="203" y="58"/>
                  <a:pt x="199" y="54"/>
                </a:cubicBezTo>
                <a:cubicBezTo>
                  <a:pt x="196" y="52"/>
                  <a:pt x="193" y="49"/>
                  <a:pt x="192" y="46"/>
                </a:cubicBezTo>
                <a:cubicBezTo>
                  <a:pt x="177" y="92"/>
                  <a:pt x="200" y="120"/>
                  <a:pt x="216" y="152"/>
                </a:cubicBezTo>
                <a:cubicBezTo>
                  <a:pt x="219" y="127"/>
                  <a:pt x="235" y="100"/>
                  <a:pt x="233" y="76"/>
                </a:cubicBezTo>
                <a:cubicBezTo>
                  <a:pt x="233" y="72"/>
                  <a:pt x="232" y="68"/>
                  <a:pt x="230" y="64"/>
                </a:cubicBezTo>
                <a:cubicBezTo>
                  <a:pt x="230" y="62"/>
                  <a:pt x="229" y="60"/>
                  <a:pt x="227" y="5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 name="Freeform 48">
            <a:extLst>
              <a:ext uri="{FF2B5EF4-FFF2-40B4-BE49-F238E27FC236}">
                <a16:creationId xmlns="" xmlns:a16="http://schemas.microsoft.com/office/drawing/2014/main" id="{CE21389C-9EEE-4A18-BA9D-5E4A7A2F2EFA}"/>
              </a:ext>
            </a:extLst>
          </p:cNvPr>
          <p:cNvSpPr>
            <a:spLocks noEditPoints="1"/>
          </p:cNvSpPr>
          <p:nvPr/>
        </p:nvSpPr>
        <p:spPr bwMode="auto">
          <a:xfrm>
            <a:off x="3298879" y="3453707"/>
            <a:ext cx="234911" cy="330720"/>
          </a:xfrm>
          <a:custGeom>
            <a:avLst/>
            <a:gdLst>
              <a:gd name="T0" fmla="*/ 53 w 280"/>
              <a:gd name="T1" fmla="*/ 58 h 395"/>
              <a:gd name="T2" fmla="*/ 50 w 280"/>
              <a:gd name="T3" fmla="*/ 64 h 395"/>
              <a:gd name="T4" fmla="*/ 47 w 280"/>
              <a:gd name="T5" fmla="*/ 76 h 395"/>
              <a:gd name="T6" fmla="*/ 64 w 280"/>
              <a:gd name="T7" fmla="*/ 152 h 395"/>
              <a:gd name="T8" fmla="*/ 89 w 280"/>
              <a:gd name="T9" fmla="*/ 46 h 395"/>
              <a:gd name="T10" fmla="*/ 82 w 280"/>
              <a:gd name="T11" fmla="*/ 54 h 395"/>
              <a:gd name="T12" fmla="*/ 64 w 280"/>
              <a:gd name="T13" fmla="*/ 60 h 395"/>
              <a:gd name="T14" fmla="*/ 53 w 280"/>
              <a:gd name="T15" fmla="*/ 58 h 395"/>
              <a:gd name="T16" fmla="*/ 92 w 280"/>
              <a:gd name="T17" fmla="*/ 25 h 395"/>
              <a:gd name="T18" fmla="*/ 140 w 280"/>
              <a:gd name="T19" fmla="*/ 12 h 395"/>
              <a:gd name="T20" fmla="*/ 188 w 280"/>
              <a:gd name="T21" fmla="*/ 25 h 395"/>
              <a:gd name="T22" fmla="*/ 216 w 280"/>
              <a:gd name="T23" fmla="*/ 3 h 395"/>
              <a:gd name="T24" fmla="*/ 216 w 280"/>
              <a:gd name="T25" fmla="*/ 3 h 395"/>
              <a:gd name="T26" fmla="*/ 265 w 280"/>
              <a:gd name="T27" fmla="*/ 103 h 395"/>
              <a:gd name="T28" fmla="*/ 254 w 280"/>
              <a:gd name="T29" fmla="*/ 168 h 395"/>
              <a:gd name="T30" fmla="*/ 267 w 280"/>
              <a:gd name="T31" fmla="*/ 181 h 395"/>
              <a:gd name="T32" fmla="*/ 254 w 280"/>
              <a:gd name="T33" fmla="*/ 194 h 395"/>
              <a:gd name="T34" fmla="*/ 242 w 280"/>
              <a:gd name="T35" fmla="*/ 209 h 395"/>
              <a:gd name="T36" fmla="*/ 231 w 280"/>
              <a:gd name="T37" fmla="*/ 203 h 395"/>
              <a:gd name="T38" fmla="*/ 168 w 280"/>
              <a:gd name="T39" fmla="*/ 304 h 395"/>
              <a:gd name="T40" fmla="*/ 168 w 280"/>
              <a:gd name="T41" fmla="*/ 313 h 395"/>
              <a:gd name="T42" fmla="*/ 164 w 280"/>
              <a:gd name="T43" fmla="*/ 323 h 395"/>
              <a:gd name="T44" fmla="*/ 203 w 280"/>
              <a:gd name="T45" fmla="*/ 357 h 395"/>
              <a:gd name="T46" fmla="*/ 224 w 280"/>
              <a:gd name="T47" fmla="*/ 386 h 395"/>
              <a:gd name="T48" fmla="*/ 230 w 280"/>
              <a:gd name="T49" fmla="*/ 386 h 395"/>
              <a:gd name="T50" fmla="*/ 230 w 280"/>
              <a:gd name="T51" fmla="*/ 395 h 395"/>
              <a:gd name="T52" fmla="*/ 140 w 280"/>
              <a:gd name="T53" fmla="*/ 395 h 395"/>
              <a:gd name="T54" fmla="*/ 50 w 280"/>
              <a:gd name="T55" fmla="*/ 395 h 395"/>
              <a:gd name="T56" fmla="*/ 50 w 280"/>
              <a:gd name="T57" fmla="*/ 386 h 395"/>
              <a:gd name="T58" fmla="*/ 56 w 280"/>
              <a:gd name="T59" fmla="*/ 386 h 395"/>
              <a:gd name="T60" fmla="*/ 77 w 280"/>
              <a:gd name="T61" fmla="*/ 357 h 395"/>
              <a:gd name="T62" fmla="*/ 116 w 280"/>
              <a:gd name="T63" fmla="*/ 323 h 395"/>
              <a:gd name="T64" fmla="*/ 112 w 280"/>
              <a:gd name="T65" fmla="*/ 313 h 395"/>
              <a:gd name="T66" fmla="*/ 112 w 280"/>
              <a:gd name="T67" fmla="*/ 304 h 395"/>
              <a:gd name="T68" fmla="*/ 49 w 280"/>
              <a:gd name="T69" fmla="*/ 203 h 395"/>
              <a:gd name="T70" fmla="*/ 38 w 280"/>
              <a:gd name="T71" fmla="*/ 209 h 395"/>
              <a:gd name="T72" fmla="*/ 26 w 280"/>
              <a:gd name="T73" fmla="*/ 194 h 395"/>
              <a:gd name="T74" fmla="*/ 13 w 280"/>
              <a:gd name="T75" fmla="*/ 181 h 395"/>
              <a:gd name="T76" fmla="*/ 26 w 280"/>
              <a:gd name="T77" fmla="*/ 168 h 395"/>
              <a:gd name="T78" fmla="*/ 15 w 280"/>
              <a:gd name="T79" fmla="*/ 103 h 395"/>
              <a:gd name="T80" fmla="*/ 64 w 280"/>
              <a:gd name="T81" fmla="*/ 3 h 395"/>
              <a:gd name="T82" fmla="*/ 64 w 280"/>
              <a:gd name="T83" fmla="*/ 3 h 395"/>
              <a:gd name="T84" fmla="*/ 92 w 280"/>
              <a:gd name="T85" fmla="*/ 25 h 395"/>
              <a:gd name="T86" fmla="*/ 227 w 280"/>
              <a:gd name="T87" fmla="*/ 58 h 395"/>
              <a:gd name="T88" fmla="*/ 216 w 280"/>
              <a:gd name="T89" fmla="*/ 60 h 395"/>
              <a:gd name="T90" fmla="*/ 199 w 280"/>
              <a:gd name="T91" fmla="*/ 54 h 395"/>
              <a:gd name="T92" fmla="*/ 192 w 280"/>
              <a:gd name="T93" fmla="*/ 46 h 395"/>
              <a:gd name="T94" fmla="*/ 216 w 280"/>
              <a:gd name="T95" fmla="*/ 152 h 395"/>
              <a:gd name="T96" fmla="*/ 233 w 280"/>
              <a:gd name="T97" fmla="*/ 76 h 395"/>
              <a:gd name="T98" fmla="*/ 230 w 280"/>
              <a:gd name="T99" fmla="*/ 64 h 395"/>
              <a:gd name="T100" fmla="*/ 227 w 280"/>
              <a:gd name="T101" fmla="*/ 5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395">
                <a:moveTo>
                  <a:pt x="53" y="58"/>
                </a:moveTo>
                <a:cubicBezTo>
                  <a:pt x="51" y="60"/>
                  <a:pt x="50" y="62"/>
                  <a:pt x="50" y="64"/>
                </a:cubicBezTo>
                <a:cubicBezTo>
                  <a:pt x="48" y="68"/>
                  <a:pt x="47" y="72"/>
                  <a:pt x="47" y="76"/>
                </a:cubicBezTo>
                <a:cubicBezTo>
                  <a:pt x="45" y="100"/>
                  <a:pt x="61" y="127"/>
                  <a:pt x="64" y="152"/>
                </a:cubicBezTo>
                <a:cubicBezTo>
                  <a:pt x="80" y="120"/>
                  <a:pt x="103" y="92"/>
                  <a:pt x="89" y="46"/>
                </a:cubicBezTo>
                <a:cubicBezTo>
                  <a:pt x="87" y="49"/>
                  <a:pt x="84" y="52"/>
                  <a:pt x="82" y="54"/>
                </a:cubicBezTo>
                <a:cubicBezTo>
                  <a:pt x="77" y="58"/>
                  <a:pt x="69" y="60"/>
                  <a:pt x="64" y="60"/>
                </a:cubicBezTo>
                <a:cubicBezTo>
                  <a:pt x="59" y="60"/>
                  <a:pt x="57" y="60"/>
                  <a:pt x="53" y="58"/>
                </a:cubicBezTo>
                <a:close/>
                <a:moveTo>
                  <a:pt x="92" y="25"/>
                </a:moveTo>
                <a:cubicBezTo>
                  <a:pt x="101" y="17"/>
                  <a:pt x="119" y="12"/>
                  <a:pt x="140" y="12"/>
                </a:cubicBezTo>
                <a:cubicBezTo>
                  <a:pt x="161" y="12"/>
                  <a:pt x="179" y="17"/>
                  <a:pt x="188" y="25"/>
                </a:cubicBezTo>
                <a:cubicBezTo>
                  <a:pt x="191" y="12"/>
                  <a:pt x="203" y="3"/>
                  <a:pt x="216" y="3"/>
                </a:cubicBezTo>
                <a:cubicBezTo>
                  <a:pt x="216" y="3"/>
                  <a:pt x="216" y="3"/>
                  <a:pt x="216" y="3"/>
                </a:cubicBezTo>
                <a:cubicBezTo>
                  <a:pt x="271" y="0"/>
                  <a:pt x="280" y="64"/>
                  <a:pt x="265" y="103"/>
                </a:cubicBezTo>
                <a:cubicBezTo>
                  <a:pt x="246" y="151"/>
                  <a:pt x="242" y="168"/>
                  <a:pt x="254" y="168"/>
                </a:cubicBezTo>
                <a:cubicBezTo>
                  <a:pt x="261" y="168"/>
                  <a:pt x="267" y="174"/>
                  <a:pt x="267" y="181"/>
                </a:cubicBezTo>
                <a:cubicBezTo>
                  <a:pt x="267" y="188"/>
                  <a:pt x="261" y="194"/>
                  <a:pt x="254" y="194"/>
                </a:cubicBezTo>
                <a:cubicBezTo>
                  <a:pt x="256" y="202"/>
                  <a:pt x="250" y="209"/>
                  <a:pt x="242" y="209"/>
                </a:cubicBezTo>
                <a:cubicBezTo>
                  <a:pt x="238" y="209"/>
                  <a:pt x="234" y="207"/>
                  <a:pt x="231" y="203"/>
                </a:cubicBezTo>
                <a:cubicBezTo>
                  <a:pt x="233" y="250"/>
                  <a:pt x="207" y="291"/>
                  <a:pt x="168" y="304"/>
                </a:cubicBezTo>
                <a:cubicBezTo>
                  <a:pt x="168" y="313"/>
                  <a:pt x="168" y="313"/>
                  <a:pt x="168" y="313"/>
                </a:cubicBezTo>
                <a:cubicBezTo>
                  <a:pt x="168" y="317"/>
                  <a:pt x="167" y="321"/>
                  <a:pt x="164" y="323"/>
                </a:cubicBezTo>
                <a:cubicBezTo>
                  <a:pt x="172" y="338"/>
                  <a:pt x="181" y="357"/>
                  <a:pt x="203" y="357"/>
                </a:cubicBezTo>
                <a:cubicBezTo>
                  <a:pt x="224" y="386"/>
                  <a:pt x="224" y="386"/>
                  <a:pt x="224" y="386"/>
                </a:cubicBezTo>
                <a:cubicBezTo>
                  <a:pt x="230" y="386"/>
                  <a:pt x="230" y="386"/>
                  <a:pt x="230" y="386"/>
                </a:cubicBezTo>
                <a:cubicBezTo>
                  <a:pt x="230" y="395"/>
                  <a:pt x="230" y="395"/>
                  <a:pt x="230" y="395"/>
                </a:cubicBezTo>
                <a:cubicBezTo>
                  <a:pt x="140" y="395"/>
                  <a:pt x="140" y="395"/>
                  <a:pt x="140" y="395"/>
                </a:cubicBezTo>
                <a:cubicBezTo>
                  <a:pt x="50" y="395"/>
                  <a:pt x="50" y="395"/>
                  <a:pt x="50" y="395"/>
                </a:cubicBezTo>
                <a:cubicBezTo>
                  <a:pt x="50" y="386"/>
                  <a:pt x="50" y="386"/>
                  <a:pt x="50" y="386"/>
                </a:cubicBezTo>
                <a:cubicBezTo>
                  <a:pt x="56" y="386"/>
                  <a:pt x="56" y="386"/>
                  <a:pt x="56" y="386"/>
                </a:cubicBezTo>
                <a:cubicBezTo>
                  <a:pt x="77" y="357"/>
                  <a:pt x="77" y="357"/>
                  <a:pt x="77" y="357"/>
                </a:cubicBezTo>
                <a:cubicBezTo>
                  <a:pt x="99" y="357"/>
                  <a:pt x="108" y="338"/>
                  <a:pt x="116" y="323"/>
                </a:cubicBezTo>
                <a:cubicBezTo>
                  <a:pt x="113" y="321"/>
                  <a:pt x="112" y="317"/>
                  <a:pt x="112" y="313"/>
                </a:cubicBezTo>
                <a:cubicBezTo>
                  <a:pt x="112" y="304"/>
                  <a:pt x="112" y="304"/>
                  <a:pt x="112" y="304"/>
                </a:cubicBezTo>
                <a:cubicBezTo>
                  <a:pt x="73" y="291"/>
                  <a:pt x="47" y="250"/>
                  <a:pt x="49" y="203"/>
                </a:cubicBezTo>
                <a:cubicBezTo>
                  <a:pt x="46" y="207"/>
                  <a:pt x="42" y="209"/>
                  <a:pt x="38" y="209"/>
                </a:cubicBezTo>
                <a:cubicBezTo>
                  <a:pt x="30" y="209"/>
                  <a:pt x="24" y="202"/>
                  <a:pt x="26" y="194"/>
                </a:cubicBezTo>
                <a:cubicBezTo>
                  <a:pt x="19" y="194"/>
                  <a:pt x="13" y="188"/>
                  <a:pt x="13" y="181"/>
                </a:cubicBezTo>
                <a:cubicBezTo>
                  <a:pt x="13" y="174"/>
                  <a:pt x="19" y="168"/>
                  <a:pt x="26" y="168"/>
                </a:cubicBezTo>
                <a:cubicBezTo>
                  <a:pt x="38" y="168"/>
                  <a:pt x="34" y="151"/>
                  <a:pt x="15" y="103"/>
                </a:cubicBezTo>
                <a:cubicBezTo>
                  <a:pt x="0" y="64"/>
                  <a:pt x="9" y="0"/>
                  <a:pt x="64" y="3"/>
                </a:cubicBezTo>
                <a:cubicBezTo>
                  <a:pt x="64" y="3"/>
                  <a:pt x="64" y="3"/>
                  <a:pt x="64" y="3"/>
                </a:cubicBezTo>
                <a:cubicBezTo>
                  <a:pt x="77" y="3"/>
                  <a:pt x="89" y="12"/>
                  <a:pt x="92" y="25"/>
                </a:cubicBezTo>
                <a:close/>
                <a:moveTo>
                  <a:pt x="227" y="58"/>
                </a:moveTo>
                <a:cubicBezTo>
                  <a:pt x="223" y="60"/>
                  <a:pt x="221" y="60"/>
                  <a:pt x="216" y="60"/>
                </a:cubicBezTo>
                <a:cubicBezTo>
                  <a:pt x="211" y="60"/>
                  <a:pt x="203" y="58"/>
                  <a:pt x="199" y="54"/>
                </a:cubicBezTo>
                <a:cubicBezTo>
                  <a:pt x="196" y="52"/>
                  <a:pt x="193" y="49"/>
                  <a:pt x="192" y="46"/>
                </a:cubicBezTo>
                <a:cubicBezTo>
                  <a:pt x="177" y="92"/>
                  <a:pt x="200" y="120"/>
                  <a:pt x="216" y="152"/>
                </a:cubicBezTo>
                <a:cubicBezTo>
                  <a:pt x="219" y="127"/>
                  <a:pt x="235" y="100"/>
                  <a:pt x="233" y="76"/>
                </a:cubicBezTo>
                <a:cubicBezTo>
                  <a:pt x="233" y="72"/>
                  <a:pt x="232" y="68"/>
                  <a:pt x="230" y="64"/>
                </a:cubicBezTo>
                <a:cubicBezTo>
                  <a:pt x="230" y="62"/>
                  <a:pt x="229" y="60"/>
                  <a:pt x="227" y="5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 name="Freeform 48">
            <a:extLst>
              <a:ext uri="{FF2B5EF4-FFF2-40B4-BE49-F238E27FC236}">
                <a16:creationId xmlns="" xmlns:a16="http://schemas.microsoft.com/office/drawing/2014/main" id="{528CD6A2-3284-40A6-8E3E-C11038D82352}"/>
              </a:ext>
            </a:extLst>
          </p:cNvPr>
          <p:cNvSpPr>
            <a:spLocks noEditPoints="1"/>
          </p:cNvSpPr>
          <p:nvPr/>
        </p:nvSpPr>
        <p:spPr bwMode="auto">
          <a:xfrm>
            <a:off x="5248763" y="4027182"/>
            <a:ext cx="234911" cy="330720"/>
          </a:xfrm>
          <a:custGeom>
            <a:avLst/>
            <a:gdLst>
              <a:gd name="T0" fmla="*/ 53 w 280"/>
              <a:gd name="T1" fmla="*/ 58 h 395"/>
              <a:gd name="T2" fmla="*/ 50 w 280"/>
              <a:gd name="T3" fmla="*/ 64 h 395"/>
              <a:gd name="T4" fmla="*/ 47 w 280"/>
              <a:gd name="T5" fmla="*/ 76 h 395"/>
              <a:gd name="T6" fmla="*/ 64 w 280"/>
              <a:gd name="T7" fmla="*/ 152 h 395"/>
              <a:gd name="T8" fmla="*/ 89 w 280"/>
              <a:gd name="T9" fmla="*/ 46 h 395"/>
              <a:gd name="T10" fmla="*/ 82 w 280"/>
              <a:gd name="T11" fmla="*/ 54 h 395"/>
              <a:gd name="T12" fmla="*/ 64 w 280"/>
              <a:gd name="T13" fmla="*/ 60 h 395"/>
              <a:gd name="T14" fmla="*/ 53 w 280"/>
              <a:gd name="T15" fmla="*/ 58 h 395"/>
              <a:gd name="T16" fmla="*/ 92 w 280"/>
              <a:gd name="T17" fmla="*/ 25 h 395"/>
              <a:gd name="T18" fmla="*/ 140 w 280"/>
              <a:gd name="T19" fmla="*/ 12 h 395"/>
              <a:gd name="T20" fmla="*/ 188 w 280"/>
              <a:gd name="T21" fmla="*/ 25 h 395"/>
              <a:gd name="T22" fmla="*/ 216 w 280"/>
              <a:gd name="T23" fmla="*/ 3 h 395"/>
              <a:gd name="T24" fmla="*/ 216 w 280"/>
              <a:gd name="T25" fmla="*/ 3 h 395"/>
              <a:gd name="T26" fmla="*/ 265 w 280"/>
              <a:gd name="T27" fmla="*/ 103 h 395"/>
              <a:gd name="T28" fmla="*/ 254 w 280"/>
              <a:gd name="T29" fmla="*/ 168 h 395"/>
              <a:gd name="T30" fmla="*/ 267 w 280"/>
              <a:gd name="T31" fmla="*/ 181 h 395"/>
              <a:gd name="T32" fmla="*/ 254 w 280"/>
              <a:gd name="T33" fmla="*/ 194 h 395"/>
              <a:gd name="T34" fmla="*/ 242 w 280"/>
              <a:gd name="T35" fmla="*/ 209 h 395"/>
              <a:gd name="T36" fmla="*/ 231 w 280"/>
              <a:gd name="T37" fmla="*/ 203 h 395"/>
              <a:gd name="T38" fmla="*/ 168 w 280"/>
              <a:gd name="T39" fmla="*/ 304 h 395"/>
              <a:gd name="T40" fmla="*/ 168 w 280"/>
              <a:gd name="T41" fmla="*/ 313 h 395"/>
              <a:gd name="T42" fmla="*/ 164 w 280"/>
              <a:gd name="T43" fmla="*/ 323 h 395"/>
              <a:gd name="T44" fmla="*/ 203 w 280"/>
              <a:gd name="T45" fmla="*/ 357 h 395"/>
              <a:gd name="T46" fmla="*/ 224 w 280"/>
              <a:gd name="T47" fmla="*/ 386 h 395"/>
              <a:gd name="T48" fmla="*/ 230 w 280"/>
              <a:gd name="T49" fmla="*/ 386 h 395"/>
              <a:gd name="T50" fmla="*/ 230 w 280"/>
              <a:gd name="T51" fmla="*/ 395 h 395"/>
              <a:gd name="T52" fmla="*/ 140 w 280"/>
              <a:gd name="T53" fmla="*/ 395 h 395"/>
              <a:gd name="T54" fmla="*/ 50 w 280"/>
              <a:gd name="T55" fmla="*/ 395 h 395"/>
              <a:gd name="T56" fmla="*/ 50 w 280"/>
              <a:gd name="T57" fmla="*/ 386 h 395"/>
              <a:gd name="T58" fmla="*/ 56 w 280"/>
              <a:gd name="T59" fmla="*/ 386 h 395"/>
              <a:gd name="T60" fmla="*/ 77 w 280"/>
              <a:gd name="T61" fmla="*/ 357 h 395"/>
              <a:gd name="T62" fmla="*/ 116 w 280"/>
              <a:gd name="T63" fmla="*/ 323 h 395"/>
              <a:gd name="T64" fmla="*/ 112 w 280"/>
              <a:gd name="T65" fmla="*/ 313 h 395"/>
              <a:gd name="T66" fmla="*/ 112 w 280"/>
              <a:gd name="T67" fmla="*/ 304 h 395"/>
              <a:gd name="T68" fmla="*/ 49 w 280"/>
              <a:gd name="T69" fmla="*/ 203 h 395"/>
              <a:gd name="T70" fmla="*/ 38 w 280"/>
              <a:gd name="T71" fmla="*/ 209 h 395"/>
              <a:gd name="T72" fmla="*/ 26 w 280"/>
              <a:gd name="T73" fmla="*/ 194 h 395"/>
              <a:gd name="T74" fmla="*/ 13 w 280"/>
              <a:gd name="T75" fmla="*/ 181 h 395"/>
              <a:gd name="T76" fmla="*/ 26 w 280"/>
              <a:gd name="T77" fmla="*/ 168 h 395"/>
              <a:gd name="T78" fmla="*/ 15 w 280"/>
              <a:gd name="T79" fmla="*/ 103 h 395"/>
              <a:gd name="T80" fmla="*/ 64 w 280"/>
              <a:gd name="T81" fmla="*/ 3 h 395"/>
              <a:gd name="T82" fmla="*/ 64 w 280"/>
              <a:gd name="T83" fmla="*/ 3 h 395"/>
              <a:gd name="T84" fmla="*/ 92 w 280"/>
              <a:gd name="T85" fmla="*/ 25 h 395"/>
              <a:gd name="T86" fmla="*/ 227 w 280"/>
              <a:gd name="T87" fmla="*/ 58 h 395"/>
              <a:gd name="T88" fmla="*/ 216 w 280"/>
              <a:gd name="T89" fmla="*/ 60 h 395"/>
              <a:gd name="T90" fmla="*/ 199 w 280"/>
              <a:gd name="T91" fmla="*/ 54 h 395"/>
              <a:gd name="T92" fmla="*/ 192 w 280"/>
              <a:gd name="T93" fmla="*/ 46 h 395"/>
              <a:gd name="T94" fmla="*/ 216 w 280"/>
              <a:gd name="T95" fmla="*/ 152 h 395"/>
              <a:gd name="T96" fmla="*/ 233 w 280"/>
              <a:gd name="T97" fmla="*/ 76 h 395"/>
              <a:gd name="T98" fmla="*/ 230 w 280"/>
              <a:gd name="T99" fmla="*/ 64 h 395"/>
              <a:gd name="T100" fmla="*/ 227 w 280"/>
              <a:gd name="T101" fmla="*/ 5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395">
                <a:moveTo>
                  <a:pt x="53" y="58"/>
                </a:moveTo>
                <a:cubicBezTo>
                  <a:pt x="51" y="60"/>
                  <a:pt x="50" y="62"/>
                  <a:pt x="50" y="64"/>
                </a:cubicBezTo>
                <a:cubicBezTo>
                  <a:pt x="48" y="68"/>
                  <a:pt x="47" y="72"/>
                  <a:pt x="47" y="76"/>
                </a:cubicBezTo>
                <a:cubicBezTo>
                  <a:pt x="45" y="100"/>
                  <a:pt x="61" y="127"/>
                  <a:pt x="64" y="152"/>
                </a:cubicBezTo>
                <a:cubicBezTo>
                  <a:pt x="80" y="120"/>
                  <a:pt x="103" y="92"/>
                  <a:pt x="89" y="46"/>
                </a:cubicBezTo>
                <a:cubicBezTo>
                  <a:pt x="87" y="49"/>
                  <a:pt x="84" y="52"/>
                  <a:pt x="82" y="54"/>
                </a:cubicBezTo>
                <a:cubicBezTo>
                  <a:pt x="77" y="58"/>
                  <a:pt x="69" y="60"/>
                  <a:pt x="64" y="60"/>
                </a:cubicBezTo>
                <a:cubicBezTo>
                  <a:pt x="59" y="60"/>
                  <a:pt x="57" y="60"/>
                  <a:pt x="53" y="58"/>
                </a:cubicBezTo>
                <a:close/>
                <a:moveTo>
                  <a:pt x="92" y="25"/>
                </a:moveTo>
                <a:cubicBezTo>
                  <a:pt x="101" y="17"/>
                  <a:pt x="119" y="12"/>
                  <a:pt x="140" y="12"/>
                </a:cubicBezTo>
                <a:cubicBezTo>
                  <a:pt x="161" y="12"/>
                  <a:pt x="179" y="17"/>
                  <a:pt x="188" y="25"/>
                </a:cubicBezTo>
                <a:cubicBezTo>
                  <a:pt x="191" y="12"/>
                  <a:pt x="203" y="3"/>
                  <a:pt x="216" y="3"/>
                </a:cubicBezTo>
                <a:cubicBezTo>
                  <a:pt x="216" y="3"/>
                  <a:pt x="216" y="3"/>
                  <a:pt x="216" y="3"/>
                </a:cubicBezTo>
                <a:cubicBezTo>
                  <a:pt x="271" y="0"/>
                  <a:pt x="280" y="64"/>
                  <a:pt x="265" y="103"/>
                </a:cubicBezTo>
                <a:cubicBezTo>
                  <a:pt x="246" y="151"/>
                  <a:pt x="242" y="168"/>
                  <a:pt x="254" y="168"/>
                </a:cubicBezTo>
                <a:cubicBezTo>
                  <a:pt x="261" y="168"/>
                  <a:pt x="267" y="174"/>
                  <a:pt x="267" y="181"/>
                </a:cubicBezTo>
                <a:cubicBezTo>
                  <a:pt x="267" y="188"/>
                  <a:pt x="261" y="194"/>
                  <a:pt x="254" y="194"/>
                </a:cubicBezTo>
                <a:cubicBezTo>
                  <a:pt x="256" y="202"/>
                  <a:pt x="250" y="209"/>
                  <a:pt x="242" y="209"/>
                </a:cubicBezTo>
                <a:cubicBezTo>
                  <a:pt x="238" y="209"/>
                  <a:pt x="234" y="207"/>
                  <a:pt x="231" y="203"/>
                </a:cubicBezTo>
                <a:cubicBezTo>
                  <a:pt x="233" y="250"/>
                  <a:pt x="207" y="291"/>
                  <a:pt x="168" y="304"/>
                </a:cubicBezTo>
                <a:cubicBezTo>
                  <a:pt x="168" y="313"/>
                  <a:pt x="168" y="313"/>
                  <a:pt x="168" y="313"/>
                </a:cubicBezTo>
                <a:cubicBezTo>
                  <a:pt x="168" y="317"/>
                  <a:pt x="167" y="321"/>
                  <a:pt x="164" y="323"/>
                </a:cubicBezTo>
                <a:cubicBezTo>
                  <a:pt x="172" y="338"/>
                  <a:pt x="181" y="357"/>
                  <a:pt x="203" y="357"/>
                </a:cubicBezTo>
                <a:cubicBezTo>
                  <a:pt x="224" y="386"/>
                  <a:pt x="224" y="386"/>
                  <a:pt x="224" y="386"/>
                </a:cubicBezTo>
                <a:cubicBezTo>
                  <a:pt x="230" y="386"/>
                  <a:pt x="230" y="386"/>
                  <a:pt x="230" y="386"/>
                </a:cubicBezTo>
                <a:cubicBezTo>
                  <a:pt x="230" y="395"/>
                  <a:pt x="230" y="395"/>
                  <a:pt x="230" y="395"/>
                </a:cubicBezTo>
                <a:cubicBezTo>
                  <a:pt x="140" y="395"/>
                  <a:pt x="140" y="395"/>
                  <a:pt x="140" y="395"/>
                </a:cubicBezTo>
                <a:cubicBezTo>
                  <a:pt x="50" y="395"/>
                  <a:pt x="50" y="395"/>
                  <a:pt x="50" y="395"/>
                </a:cubicBezTo>
                <a:cubicBezTo>
                  <a:pt x="50" y="386"/>
                  <a:pt x="50" y="386"/>
                  <a:pt x="50" y="386"/>
                </a:cubicBezTo>
                <a:cubicBezTo>
                  <a:pt x="56" y="386"/>
                  <a:pt x="56" y="386"/>
                  <a:pt x="56" y="386"/>
                </a:cubicBezTo>
                <a:cubicBezTo>
                  <a:pt x="77" y="357"/>
                  <a:pt x="77" y="357"/>
                  <a:pt x="77" y="357"/>
                </a:cubicBezTo>
                <a:cubicBezTo>
                  <a:pt x="99" y="357"/>
                  <a:pt x="108" y="338"/>
                  <a:pt x="116" y="323"/>
                </a:cubicBezTo>
                <a:cubicBezTo>
                  <a:pt x="113" y="321"/>
                  <a:pt x="112" y="317"/>
                  <a:pt x="112" y="313"/>
                </a:cubicBezTo>
                <a:cubicBezTo>
                  <a:pt x="112" y="304"/>
                  <a:pt x="112" y="304"/>
                  <a:pt x="112" y="304"/>
                </a:cubicBezTo>
                <a:cubicBezTo>
                  <a:pt x="73" y="291"/>
                  <a:pt x="47" y="250"/>
                  <a:pt x="49" y="203"/>
                </a:cubicBezTo>
                <a:cubicBezTo>
                  <a:pt x="46" y="207"/>
                  <a:pt x="42" y="209"/>
                  <a:pt x="38" y="209"/>
                </a:cubicBezTo>
                <a:cubicBezTo>
                  <a:pt x="30" y="209"/>
                  <a:pt x="24" y="202"/>
                  <a:pt x="26" y="194"/>
                </a:cubicBezTo>
                <a:cubicBezTo>
                  <a:pt x="19" y="194"/>
                  <a:pt x="13" y="188"/>
                  <a:pt x="13" y="181"/>
                </a:cubicBezTo>
                <a:cubicBezTo>
                  <a:pt x="13" y="174"/>
                  <a:pt x="19" y="168"/>
                  <a:pt x="26" y="168"/>
                </a:cubicBezTo>
                <a:cubicBezTo>
                  <a:pt x="38" y="168"/>
                  <a:pt x="34" y="151"/>
                  <a:pt x="15" y="103"/>
                </a:cubicBezTo>
                <a:cubicBezTo>
                  <a:pt x="0" y="64"/>
                  <a:pt x="9" y="0"/>
                  <a:pt x="64" y="3"/>
                </a:cubicBezTo>
                <a:cubicBezTo>
                  <a:pt x="64" y="3"/>
                  <a:pt x="64" y="3"/>
                  <a:pt x="64" y="3"/>
                </a:cubicBezTo>
                <a:cubicBezTo>
                  <a:pt x="77" y="3"/>
                  <a:pt x="89" y="12"/>
                  <a:pt x="92" y="25"/>
                </a:cubicBezTo>
                <a:close/>
                <a:moveTo>
                  <a:pt x="227" y="58"/>
                </a:moveTo>
                <a:cubicBezTo>
                  <a:pt x="223" y="60"/>
                  <a:pt x="221" y="60"/>
                  <a:pt x="216" y="60"/>
                </a:cubicBezTo>
                <a:cubicBezTo>
                  <a:pt x="211" y="60"/>
                  <a:pt x="203" y="58"/>
                  <a:pt x="199" y="54"/>
                </a:cubicBezTo>
                <a:cubicBezTo>
                  <a:pt x="196" y="52"/>
                  <a:pt x="193" y="49"/>
                  <a:pt x="192" y="46"/>
                </a:cubicBezTo>
                <a:cubicBezTo>
                  <a:pt x="177" y="92"/>
                  <a:pt x="200" y="120"/>
                  <a:pt x="216" y="152"/>
                </a:cubicBezTo>
                <a:cubicBezTo>
                  <a:pt x="219" y="127"/>
                  <a:pt x="235" y="100"/>
                  <a:pt x="233" y="76"/>
                </a:cubicBezTo>
                <a:cubicBezTo>
                  <a:pt x="233" y="72"/>
                  <a:pt x="232" y="68"/>
                  <a:pt x="230" y="64"/>
                </a:cubicBezTo>
                <a:cubicBezTo>
                  <a:pt x="230" y="62"/>
                  <a:pt x="229" y="60"/>
                  <a:pt x="227" y="5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 name="Text Placeholder 2">
            <a:extLst>
              <a:ext uri="{FF2B5EF4-FFF2-40B4-BE49-F238E27FC236}">
                <a16:creationId xmlns="" xmlns:a16="http://schemas.microsoft.com/office/drawing/2014/main" id="{5A949912-4089-40D4-ABD4-B71D0C26F046}"/>
              </a:ext>
            </a:extLst>
          </p:cNvPr>
          <p:cNvSpPr txBox="1">
            <a:spLocks/>
          </p:cNvSpPr>
          <p:nvPr/>
        </p:nvSpPr>
        <p:spPr>
          <a:xfrm>
            <a:off x="1008064" y="3392627"/>
            <a:ext cx="1715042" cy="1081679"/>
          </a:xfrm>
          <a:prstGeom prst="rect">
            <a:avLst/>
          </a:prstGeom>
        </p:spPr>
        <p:txBody>
          <a:bodyPr lIns="0" t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US" sz="1800" dirty="0"/>
              <a:t>Government</a:t>
            </a:r>
            <a:r>
              <a:rPr lang="en-US" sz="1600" b="0" dirty="0"/>
              <a:t> is awarded a project or service which is completed at a lower cost and higher quality.</a:t>
            </a:r>
            <a:endParaRPr lang="en-US" sz="1600" dirty="0"/>
          </a:p>
        </p:txBody>
      </p:sp>
      <p:sp>
        <p:nvSpPr>
          <p:cNvPr id="63" name="Text Placeholder 2">
            <a:extLst>
              <a:ext uri="{FF2B5EF4-FFF2-40B4-BE49-F238E27FC236}">
                <a16:creationId xmlns="" xmlns:a16="http://schemas.microsoft.com/office/drawing/2014/main" id="{69EEAC5B-3AB4-44DB-923B-5948B7E4DEA0}"/>
              </a:ext>
            </a:extLst>
          </p:cNvPr>
          <p:cNvSpPr txBox="1">
            <a:spLocks/>
          </p:cNvSpPr>
          <p:nvPr/>
        </p:nvSpPr>
        <p:spPr>
          <a:xfrm>
            <a:off x="3150218" y="4014422"/>
            <a:ext cx="1790331" cy="761852"/>
          </a:xfrm>
          <a:prstGeom prst="rect">
            <a:avLst/>
          </a:prstGeom>
        </p:spPr>
        <p:txBody>
          <a:bodyPr lIns="0" t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US" sz="1800" dirty="0"/>
              <a:t>Public</a:t>
            </a:r>
            <a:r>
              <a:rPr lang="en-US" sz="1800" b="0" dirty="0"/>
              <a:t> </a:t>
            </a:r>
            <a:r>
              <a:rPr lang="en-US" sz="1600" b="0" dirty="0"/>
              <a:t>have access to healthcare that they would not have normally been able to afford.</a:t>
            </a:r>
            <a:endParaRPr lang="en-US" sz="1600" dirty="0"/>
          </a:p>
        </p:txBody>
      </p:sp>
      <p:sp>
        <p:nvSpPr>
          <p:cNvPr id="64" name="Text Placeholder 2">
            <a:extLst>
              <a:ext uri="{FF2B5EF4-FFF2-40B4-BE49-F238E27FC236}">
                <a16:creationId xmlns="" xmlns:a16="http://schemas.microsoft.com/office/drawing/2014/main" id="{D10122FD-A2B3-41B8-B428-78EF0D75526B}"/>
              </a:ext>
            </a:extLst>
          </p:cNvPr>
          <p:cNvSpPr txBox="1">
            <a:spLocks/>
          </p:cNvSpPr>
          <p:nvPr/>
        </p:nvSpPr>
        <p:spPr>
          <a:xfrm>
            <a:off x="5099102" y="4582692"/>
            <a:ext cx="2087647" cy="1081679"/>
          </a:xfrm>
          <a:prstGeom prst="rect">
            <a:avLst/>
          </a:prstGeom>
        </p:spPr>
        <p:txBody>
          <a:bodyPr lIns="0" t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0"/>
              </a:spcAft>
            </a:pPr>
            <a:r>
              <a:rPr lang="en-US" sz="1600" b="0" dirty="0"/>
              <a:t>Through autonomy, </a:t>
            </a:r>
            <a:r>
              <a:rPr lang="en-US" sz="1800" dirty="0"/>
              <a:t>private sector </a:t>
            </a:r>
            <a:r>
              <a:rPr lang="en-US" sz="1600" b="0" dirty="0"/>
              <a:t>partners can deliver future proof service as well as make a return on investment.</a:t>
            </a:r>
            <a:endParaRPr lang="en-US" sz="1600" dirty="0"/>
          </a:p>
        </p:txBody>
      </p:sp>
    </p:spTree>
    <p:extLst>
      <p:ext uri="{BB962C8B-B14F-4D97-AF65-F5344CB8AC3E}">
        <p14:creationId xmlns:p14="http://schemas.microsoft.com/office/powerpoint/2010/main" val="2035851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2000" fill="hold" grpId="0" nodeType="withEffect">
                                  <p:stCondLst>
                                    <p:cond delay="75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75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par>
                                <p:cTn id="12" presetID="35" presetClass="path" presetSubtype="0" decel="100000" fill="hold" grpId="1" nodeType="withEffect">
                                  <p:stCondLst>
                                    <p:cond delay="750"/>
                                  </p:stCondLst>
                                  <p:childTnLst>
                                    <p:animMotion origin="layout" path="M 0 -1.85185E-6 L 0 0.11273 " pathEditMode="relative" rAng="0" ptsTypes="AA">
                                      <p:cBhvr>
                                        <p:cTn id="13" dur="750" spd="-100000" fill="hold"/>
                                        <p:tgtEl>
                                          <p:spTgt spid="28"/>
                                        </p:tgtEl>
                                        <p:attrNameLst>
                                          <p:attrName>ppt_x</p:attrName>
                                          <p:attrName>ppt_y</p:attrName>
                                        </p:attrNameLst>
                                      </p:cBhvr>
                                      <p:rCtr x="0" y="5625"/>
                                    </p:animMotion>
                                  </p:childTnLst>
                                </p:cTn>
                              </p:par>
                              <p:par>
                                <p:cTn id="14" presetID="10" presetClass="entr" presetSubtype="0" fill="hold" grpId="0" nodeType="withEffect">
                                  <p:stCondLst>
                                    <p:cond delay="125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750"/>
                                        <p:tgtEl>
                                          <p:spTgt spid="29"/>
                                        </p:tgtEl>
                                      </p:cBhvr>
                                    </p:animEffect>
                                  </p:childTnLst>
                                </p:cTn>
                              </p:par>
                              <p:par>
                                <p:cTn id="17" presetID="10" presetClass="entr" presetSubtype="0" fill="hold" nodeType="withEffect">
                                  <p:stCondLst>
                                    <p:cond delay="100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par>
                                <p:cTn id="20" presetID="42" presetClass="path" presetSubtype="0" decel="50000" fill="hold" nodeType="withEffect">
                                  <p:stCondLst>
                                    <p:cond delay="1000"/>
                                  </p:stCondLst>
                                  <p:childTnLst>
                                    <p:animMotion origin="layout" path="M 2.29167E-6 -2.22222E-6 L -0.03047 -2.22222E-6 " pathEditMode="relative" rAng="0" ptsTypes="AA">
                                      <p:cBhvr>
                                        <p:cTn id="21" dur="750" spd="-100000" fill="hold"/>
                                        <p:tgtEl>
                                          <p:spTgt spid="30"/>
                                        </p:tgtEl>
                                        <p:attrNameLst>
                                          <p:attrName>ppt_x</p:attrName>
                                          <p:attrName>ppt_y</p:attrName>
                                        </p:attrNameLst>
                                      </p:cBhvr>
                                      <p:rCtr x="-1523" y="0"/>
                                    </p:animMotion>
                                  </p:childTnLst>
                                </p:cTn>
                              </p:par>
                              <p:par>
                                <p:cTn id="22" presetID="10" presetClass="entr" presetSubtype="0" fill="hold" nodeType="withEffect">
                                  <p:stCondLst>
                                    <p:cond delay="150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grpId="0" nodeType="withEffect">
                                  <p:stCondLst>
                                    <p:cond delay="150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500"/>
                                        <p:tgtEl>
                                          <p:spTgt spid="40"/>
                                        </p:tgtEl>
                                      </p:cBhvr>
                                    </p:animEffect>
                                  </p:childTnLst>
                                </p:cTn>
                              </p:par>
                              <p:par>
                                <p:cTn id="28" presetID="23" presetClass="entr" presetSubtype="272" fill="hold" grpId="1" nodeType="withEffect">
                                  <p:stCondLst>
                                    <p:cond delay="150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strVal val="2/3*#ppt_w"/>
                                          </p:val>
                                        </p:tav>
                                        <p:tav tm="100000">
                                          <p:val>
                                            <p:strVal val="#ppt_w"/>
                                          </p:val>
                                        </p:tav>
                                      </p:tavLst>
                                    </p:anim>
                                    <p:anim calcmode="lin" valueType="num">
                                      <p:cBhvr>
                                        <p:cTn id="31" dur="500" fill="hold"/>
                                        <p:tgtEl>
                                          <p:spTgt spid="40"/>
                                        </p:tgtEl>
                                        <p:attrNameLst>
                                          <p:attrName>ppt_h</p:attrName>
                                        </p:attrNameLst>
                                      </p:cBhvr>
                                      <p:tavLst>
                                        <p:tav tm="0">
                                          <p:val>
                                            <p:strVal val="2/3*#ppt_h"/>
                                          </p:val>
                                        </p:tav>
                                        <p:tav tm="100000">
                                          <p:val>
                                            <p:strVal val="#ppt_h"/>
                                          </p:val>
                                        </p:tav>
                                      </p:tavLst>
                                    </p:anim>
                                  </p:childTnLst>
                                </p:cTn>
                              </p:par>
                              <p:par>
                                <p:cTn id="32" presetID="42" presetClass="path" presetSubtype="0" decel="50000" fill="hold" nodeType="withEffect">
                                  <p:stCondLst>
                                    <p:cond delay="1500"/>
                                  </p:stCondLst>
                                  <p:childTnLst>
                                    <p:animMotion origin="layout" path="M 4.375E-6 -4.07407E-6 L 4.375E-6 -0.04768 " pathEditMode="relative" rAng="0" ptsTypes="AA">
                                      <p:cBhvr>
                                        <p:cTn id="33" dur="750" spd="-100000" fill="hold"/>
                                        <p:tgtEl>
                                          <p:spTgt spid="37"/>
                                        </p:tgtEl>
                                        <p:attrNameLst>
                                          <p:attrName>ppt_x</p:attrName>
                                          <p:attrName>ppt_y</p:attrName>
                                        </p:attrNameLst>
                                      </p:cBhvr>
                                      <p:rCtr x="0" y="-2384"/>
                                    </p:animMotion>
                                  </p:childTnLst>
                                </p:cTn>
                              </p:par>
                              <p:par>
                                <p:cTn id="34" presetID="10" presetClass="entr" presetSubtype="0" fill="hold" grpId="0" nodeType="withEffect">
                                  <p:stCondLst>
                                    <p:cond delay="1750"/>
                                  </p:stCondLst>
                                  <p:childTnLst>
                                    <p:set>
                                      <p:cBhvr>
                                        <p:cTn id="35" dur="1" fill="hold">
                                          <p:stCondLst>
                                            <p:cond delay="0"/>
                                          </p:stCondLst>
                                        </p:cTn>
                                        <p:tgtEl>
                                          <p:spTgt spid="59"/>
                                        </p:tgtEl>
                                        <p:attrNameLst>
                                          <p:attrName>style.visibility</p:attrName>
                                        </p:attrNameLst>
                                      </p:cBhvr>
                                      <p:to>
                                        <p:strVal val="visible"/>
                                      </p:to>
                                    </p:set>
                                    <p:animEffect transition="in" filter="fade">
                                      <p:cBhvr>
                                        <p:cTn id="36" dur="500"/>
                                        <p:tgtEl>
                                          <p:spTgt spid="59"/>
                                        </p:tgtEl>
                                      </p:cBhvr>
                                    </p:animEffect>
                                  </p:childTnLst>
                                </p:cTn>
                              </p:par>
                              <p:par>
                                <p:cTn id="37" presetID="35" presetClass="path" presetSubtype="0" decel="100000" fill="hold" grpId="1" nodeType="withEffect">
                                  <p:stCondLst>
                                    <p:cond delay="1750"/>
                                  </p:stCondLst>
                                  <p:childTnLst>
                                    <p:animMotion origin="layout" path="M 4.375E-6 3.7037E-6 L 4.375E-6 -0.02338 " pathEditMode="relative" rAng="0" ptsTypes="AA">
                                      <p:cBhvr>
                                        <p:cTn id="38" dur="750" spd="-100000" fill="hold"/>
                                        <p:tgtEl>
                                          <p:spTgt spid="59"/>
                                        </p:tgtEl>
                                        <p:attrNameLst>
                                          <p:attrName>ppt_x</p:attrName>
                                          <p:attrName>ppt_y</p:attrName>
                                        </p:attrNameLst>
                                      </p:cBhvr>
                                      <p:rCtr x="0" y="-1181"/>
                                    </p:animMotion>
                                  </p:childTnLst>
                                </p:cTn>
                              </p:par>
                              <p:par>
                                <p:cTn id="39" presetID="10" presetClass="entr" presetSubtype="0" fill="hold" nodeType="withEffect">
                                  <p:stCondLst>
                                    <p:cond delay="1750"/>
                                  </p:stCondLst>
                                  <p:childTnLst>
                                    <p:set>
                                      <p:cBhvr>
                                        <p:cTn id="40" dur="1" fill="hold">
                                          <p:stCondLst>
                                            <p:cond delay="0"/>
                                          </p:stCondLst>
                                        </p:cTn>
                                        <p:tgtEl>
                                          <p:spTgt spid="45"/>
                                        </p:tgtEl>
                                        <p:attrNameLst>
                                          <p:attrName>style.visibility</p:attrName>
                                        </p:attrNameLst>
                                      </p:cBhvr>
                                      <p:to>
                                        <p:strVal val="visible"/>
                                      </p:to>
                                    </p:set>
                                    <p:animEffect transition="in" filter="fade">
                                      <p:cBhvr>
                                        <p:cTn id="41" dur="500"/>
                                        <p:tgtEl>
                                          <p:spTgt spid="45"/>
                                        </p:tgtEl>
                                      </p:cBhvr>
                                    </p:animEffect>
                                  </p:childTnLst>
                                </p:cTn>
                              </p:par>
                              <p:par>
                                <p:cTn id="42" presetID="10" presetClass="entr" presetSubtype="0" fill="hold" grpId="0" nodeType="withEffect">
                                  <p:stCondLst>
                                    <p:cond delay="175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par>
                                <p:cTn id="45" presetID="23" presetClass="entr" presetSubtype="272" fill="hold" grpId="1" nodeType="withEffect">
                                  <p:stCondLst>
                                    <p:cond delay="175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strVal val="2/3*#ppt_w"/>
                                          </p:val>
                                        </p:tav>
                                        <p:tav tm="100000">
                                          <p:val>
                                            <p:strVal val="#ppt_w"/>
                                          </p:val>
                                        </p:tav>
                                      </p:tavLst>
                                    </p:anim>
                                    <p:anim calcmode="lin" valueType="num">
                                      <p:cBhvr>
                                        <p:cTn id="48" dur="500" fill="hold"/>
                                        <p:tgtEl>
                                          <p:spTgt spid="42"/>
                                        </p:tgtEl>
                                        <p:attrNameLst>
                                          <p:attrName>ppt_h</p:attrName>
                                        </p:attrNameLst>
                                      </p:cBhvr>
                                      <p:tavLst>
                                        <p:tav tm="0">
                                          <p:val>
                                            <p:strVal val="2/3*#ppt_h"/>
                                          </p:val>
                                        </p:tav>
                                        <p:tav tm="100000">
                                          <p:val>
                                            <p:strVal val="#ppt_h"/>
                                          </p:val>
                                        </p:tav>
                                      </p:tavLst>
                                    </p:anim>
                                  </p:childTnLst>
                                </p:cTn>
                              </p:par>
                              <p:par>
                                <p:cTn id="49" presetID="42" presetClass="path" presetSubtype="0" decel="50000" fill="hold" nodeType="withEffect">
                                  <p:stCondLst>
                                    <p:cond delay="1750"/>
                                  </p:stCondLst>
                                  <p:childTnLst>
                                    <p:animMotion origin="layout" path="M -1.875E-6 1.48148E-6 L -1.875E-6 -0.04769 " pathEditMode="relative" rAng="0" ptsTypes="AA">
                                      <p:cBhvr>
                                        <p:cTn id="50" dur="750" spd="-100000" fill="hold"/>
                                        <p:tgtEl>
                                          <p:spTgt spid="45"/>
                                        </p:tgtEl>
                                        <p:attrNameLst>
                                          <p:attrName>ppt_x</p:attrName>
                                          <p:attrName>ppt_y</p:attrName>
                                        </p:attrNameLst>
                                      </p:cBhvr>
                                      <p:rCtr x="0" y="-2384"/>
                                    </p:animMotion>
                                  </p:childTnLst>
                                </p:cTn>
                              </p:par>
                              <p:par>
                                <p:cTn id="51" presetID="10" presetClass="entr" presetSubtype="0" fill="hold" nodeType="withEffect">
                                  <p:stCondLst>
                                    <p:cond delay="2000"/>
                                  </p:stCondLst>
                                  <p:childTnLst>
                                    <p:set>
                                      <p:cBhvr>
                                        <p:cTn id="52" dur="1" fill="hold">
                                          <p:stCondLst>
                                            <p:cond delay="0"/>
                                          </p:stCondLst>
                                        </p:cTn>
                                        <p:tgtEl>
                                          <p:spTgt spid="48"/>
                                        </p:tgtEl>
                                        <p:attrNameLst>
                                          <p:attrName>style.visibility</p:attrName>
                                        </p:attrNameLst>
                                      </p:cBhvr>
                                      <p:to>
                                        <p:strVal val="visible"/>
                                      </p:to>
                                    </p:set>
                                    <p:animEffect transition="in" filter="fade">
                                      <p:cBhvr>
                                        <p:cTn id="53" dur="500"/>
                                        <p:tgtEl>
                                          <p:spTgt spid="48"/>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500"/>
                                        <p:tgtEl>
                                          <p:spTgt spid="43"/>
                                        </p:tgtEl>
                                      </p:cBhvr>
                                    </p:animEffect>
                                  </p:childTnLst>
                                </p:cTn>
                              </p:par>
                              <p:par>
                                <p:cTn id="57" presetID="23" presetClass="entr" presetSubtype="272" fill="hold" grpId="1" nodeType="withEffect">
                                  <p:stCondLst>
                                    <p:cond delay="200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strVal val="2/3*#ppt_w"/>
                                          </p:val>
                                        </p:tav>
                                        <p:tav tm="100000">
                                          <p:val>
                                            <p:strVal val="#ppt_w"/>
                                          </p:val>
                                        </p:tav>
                                      </p:tavLst>
                                    </p:anim>
                                    <p:anim calcmode="lin" valueType="num">
                                      <p:cBhvr>
                                        <p:cTn id="60" dur="500" fill="hold"/>
                                        <p:tgtEl>
                                          <p:spTgt spid="43"/>
                                        </p:tgtEl>
                                        <p:attrNameLst>
                                          <p:attrName>ppt_h</p:attrName>
                                        </p:attrNameLst>
                                      </p:cBhvr>
                                      <p:tavLst>
                                        <p:tav tm="0">
                                          <p:val>
                                            <p:strVal val="2/3*#ppt_h"/>
                                          </p:val>
                                        </p:tav>
                                        <p:tav tm="100000">
                                          <p:val>
                                            <p:strVal val="#ppt_h"/>
                                          </p:val>
                                        </p:tav>
                                      </p:tavLst>
                                    </p:anim>
                                  </p:childTnLst>
                                </p:cTn>
                              </p:par>
                              <p:par>
                                <p:cTn id="61" presetID="42" presetClass="path" presetSubtype="0" decel="50000" fill="hold" nodeType="withEffect">
                                  <p:stCondLst>
                                    <p:cond delay="2000"/>
                                  </p:stCondLst>
                                  <p:childTnLst>
                                    <p:animMotion origin="layout" path="M 1.875E-6 -3.7037E-6 L 1.875E-6 -0.04768 " pathEditMode="relative" rAng="0" ptsTypes="AA">
                                      <p:cBhvr>
                                        <p:cTn id="62" dur="750" spd="-100000" fill="hold"/>
                                        <p:tgtEl>
                                          <p:spTgt spid="48"/>
                                        </p:tgtEl>
                                        <p:attrNameLst>
                                          <p:attrName>ppt_x</p:attrName>
                                          <p:attrName>ppt_y</p:attrName>
                                        </p:attrNameLst>
                                      </p:cBhvr>
                                      <p:rCtr x="0" y="-2384"/>
                                    </p:animMotion>
                                  </p:childTnLst>
                                </p:cTn>
                              </p:par>
                              <p:par>
                                <p:cTn id="63" presetID="10" presetClass="entr" presetSubtype="0" fill="hold" grpId="0" nodeType="withEffect">
                                  <p:stCondLst>
                                    <p:cond delay="2000"/>
                                  </p:stCondLst>
                                  <p:childTnLst>
                                    <p:set>
                                      <p:cBhvr>
                                        <p:cTn id="64" dur="1" fill="hold">
                                          <p:stCondLst>
                                            <p:cond delay="0"/>
                                          </p:stCondLst>
                                        </p:cTn>
                                        <p:tgtEl>
                                          <p:spTgt spid="60"/>
                                        </p:tgtEl>
                                        <p:attrNameLst>
                                          <p:attrName>style.visibility</p:attrName>
                                        </p:attrNameLst>
                                      </p:cBhvr>
                                      <p:to>
                                        <p:strVal val="visible"/>
                                      </p:to>
                                    </p:set>
                                    <p:animEffect transition="in" filter="fade">
                                      <p:cBhvr>
                                        <p:cTn id="65" dur="500"/>
                                        <p:tgtEl>
                                          <p:spTgt spid="60"/>
                                        </p:tgtEl>
                                      </p:cBhvr>
                                    </p:animEffect>
                                  </p:childTnLst>
                                </p:cTn>
                              </p:par>
                              <p:par>
                                <p:cTn id="66" presetID="35" presetClass="path" presetSubtype="0" decel="100000" fill="hold" grpId="1" nodeType="withEffect">
                                  <p:stCondLst>
                                    <p:cond delay="2000"/>
                                  </p:stCondLst>
                                  <p:childTnLst>
                                    <p:animMotion origin="layout" path="M -2.08333E-6 2.22222E-6 L -2.08333E-6 -0.02338 " pathEditMode="relative" rAng="0" ptsTypes="AA">
                                      <p:cBhvr>
                                        <p:cTn id="67" dur="750" spd="-100000" fill="hold"/>
                                        <p:tgtEl>
                                          <p:spTgt spid="60"/>
                                        </p:tgtEl>
                                        <p:attrNameLst>
                                          <p:attrName>ppt_x</p:attrName>
                                          <p:attrName>ppt_y</p:attrName>
                                        </p:attrNameLst>
                                      </p:cBhvr>
                                      <p:rCtr x="0" y="-1181"/>
                                    </p:animMotion>
                                  </p:childTnLst>
                                </p:cTn>
                              </p:par>
                              <p:par>
                                <p:cTn id="68" presetID="10" presetClass="entr" presetSubtype="0" fill="hold" grpId="0" nodeType="withEffect">
                                  <p:stCondLst>
                                    <p:cond delay="2250"/>
                                  </p:stCondLst>
                                  <p:childTnLst>
                                    <p:set>
                                      <p:cBhvr>
                                        <p:cTn id="69" dur="1" fill="hold">
                                          <p:stCondLst>
                                            <p:cond delay="0"/>
                                          </p:stCondLst>
                                        </p:cTn>
                                        <p:tgtEl>
                                          <p:spTgt spid="61"/>
                                        </p:tgtEl>
                                        <p:attrNameLst>
                                          <p:attrName>style.visibility</p:attrName>
                                        </p:attrNameLst>
                                      </p:cBhvr>
                                      <p:to>
                                        <p:strVal val="visible"/>
                                      </p:to>
                                    </p:set>
                                    <p:animEffect transition="in" filter="fade">
                                      <p:cBhvr>
                                        <p:cTn id="70" dur="500"/>
                                        <p:tgtEl>
                                          <p:spTgt spid="61"/>
                                        </p:tgtEl>
                                      </p:cBhvr>
                                    </p:animEffect>
                                  </p:childTnLst>
                                </p:cTn>
                              </p:par>
                              <p:par>
                                <p:cTn id="71" presetID="35" presetClass="path" presetSubtype="0" decel="100000" fill="hold" grpId="1" nodeType="withEffect">
                                  <p:stCondLst>
                                    <p:cond delay="2250"/>
                                  </p:stCondLst>
                                  <p:childTnLst>
                                    <p:animMotion origin="layout" path="M 1.875E-6 -2.59259E-6 L 1.875E-6 -0.02338 " pathEditMode="relative" rAng="0" ptsTypes="AA">
                                      <p:cBhvr>
                                        <p:cTn id="72" dur="750" spd="-100000" fill="hold"/>
                                        <p:tgtEl>
                                          <p:spTgt spid="61"/>
                                        </p:tgtEl>
                                        <p:attrNameLst>
                                          <p:attrName>ppt_x</p:attrName>
                                          <p:attrName>ppt_y</p:attrName>
                                        </p:attrNameLst>
                                      </p:cBhvr>
                                      <p:rCtr x="0" y="-1181"/>
                                    </p:animMotion>
                                  </p:childTnLst>
                                </p:cTn>
                              </p:par>
                              <p:par>
                                <p:cTn id="73" presetID="10" presetClass="entr" presetSubtype="0" fill="hold" grpId="0" nodeType="withEffect">
                                  <p:stCondLst>
                                    <p:cond delay="1750"/>
                                  </p:stCondLst>
                                  <p:childTnLst>
                                    <p:set>
                                      <p:cBhvr>
                                        <p:cTn id="74" dur="1" fill="hold">
                                          <p:stCondLst>
                                            <p:cond delay="0"/>
                                          </p:stCondLst>
                                        </p:cTn>
                                        <p:tgtEl>
                                          <p:spTgt spid="62"/>
                                        </p:tgtEl>
                                        <p:attrNameLst>
                                          <p:attrName>style.visibility</p:attrName>
                                        </p:attrNameLst>
                                      </p:cBhvr>
                                      <p:to>
                                        <p:strVal val="visible"/>
                                      </p:to>
                                    </p:set>
                                    <p:animEffect transition="in" filter="fade">
                                      <p:cBhvr>
                                        <p:cTn id="75" dur="500"/>
                                        <p:tgtEl>
                                          <p:spTgt spid="62"/>
                                        </p:tgtEl>
                                      </p:cBhvr>
                                    </p:animEffect>
                                  </p:childTnLst>
                                </p:cTn>
                              </p:par>
                              <p:par>
                                <p:cTn id="76" presetID="35" presetClass="path" presetSubtype="0" decel="100000" fill="hold" grpId="1" nodeType="withEffect">
                                  <p:stCondLst>
                                    <p:cond delay="1750"/>
                                  </p:stCondLst>
                                  <p:childTnLst>
                                    <p:animMotion origin="layout" path="M -4.79167E-6 3.7037E-7 L -4.79167E-6 0.01736 " pathEditMode="relative" rAng="0" ptsTypes="AA">
                                      <p:cBhvr>
                                        <p:cTn id="77" dur="750" spd="-100000" fill="hold"/>
                                        <p:tgtEl>
                                          <p:spTgt spid="62"/>
                                        </p:tgtEl>
                                        <p:attrNameLst>
                                          <p:attrName>ppt_x</p:attrName>
                                          <p:attrName>ppt_y</p:attrName>
                                        </p:attrNameLst>
                                      </p:cBhvr>
                                      <p:rCtr x="0" y="856"/>
                                    </p:animMotion>
                                  </p:childTnLst>
                                </p:cTn>
                              </p:par>
                              <p:par>
                                <p:cTn id="78" presetID="10" presetClass="entr" presetSubtype="0" fill="hold" grpId="0" nodeType="withEffect">
                                  <p:stCondLst>
                                    <p:cond delay="2000"/>
                                  </p:stCondLst>
                                  <p:childTnLst>
                                    <p:set>
                                      <p:cBhvr>
                                        <p:cTn id="79" dur="1" fill="hold">
                                          <p:stCondLst>
                                            <p:cond delay="0"/>
                                          </p:stCondLst>
                                        </p:cTn>
                                        <p:tgtEl>
                                          <p:spTgt spid="63"/>
                                        </p:tgtEl>
                                        <p:attrNameLst>
                                          <p:attrName>style.visibility</p:attrName>
                                        </p:attrNameLst>
                                      </p:cBhvr>
                                      <p:to>
                                        <p:strVal val="visible"/>
                                      </p:to>
                                    </p:set>
                                    <p:animEffect transition="in" filter="fade">
                                      <p:cBhvr>
                                        <p:cTn id="80" dur="500"/>
                                        <p:tgtEl>
                                          <p:spTgt spid="63"/>
                                        </p:tgtEl>
                                      </p:cBhvr>
                                    </p:animEffect>
                                  </p:childTnLst>
                                </p:cTn>
                              </p:par>
                              <p:par>
                                <p:cTn id="81" presetID="35" presetClass="path" presetSubtype="0" decel="100000" fill="hold" grpId="1" nodeType="withEffect">
                                  <p:stCondLst>
                                    <p:cond delay="2000"/>
                                  </p:stCondLst>
                                  <p:childTnLst>
                                    <p:animMotion origin="layout" path="M -4.58333E-6 -2.22222E-6 L -4.58333E-6 0.01736 " pathEditMode="relative" rAng="0" ptsTypes="AA">
                                      <p:cBhvr>
                                        <p:cTn id="82" dur="750" spd="-100000" fill="hold"/>
                                        <p:tgtEl>
                                          <p:spTgt spid="63"/>
                                        </p:tgtEl>
                                        <p:attrNameLst>
                                          <p:attrName>ppt_x</p:attrName>
                                          <p:attrName>ppt_y</p:attrName>
                                        </p:attrNameLst>
                                      </p:cBhvr>
                                      <p:rCtr x="0" y="856"/>
                                    </p:animMotion>
                                  </p:childTnLst>
                                </p:cTn>
                              </p:par>
                              <p:par>
                                <p:cTn id="83" presetID="10" presetClass="entr" presetSubtype="0" fill="hold" grpId="0" nodeType="withEffect">
                                  <p:stCondLst>
                                    <p:cond delay="225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500"/>
                                        <p:tgtEl>
                                          <p:spTgt spid="64"/>
                                        </p:tgtEl>
                                      </p:cBhvr>
                                    </p:animEffect>
                                  </p:childTnLst>
                                </p:cTn>
                              </p:par>
                              <p:par>
                                <p:cTn id="86" presetID="35" presetClass="path" presetSubtype="0" decel="100000" fill="hold" grpId="1" nodeType="withEffect">
                                  <p:stCondLst>
                                    <p:cond delay="2250"/>
                                  </p:stCondLst>
                                  <p:childTnLst>
                                    <p:animMotion origin="layout" path="M 5.55112E-17 -7.40741E-7 L 5.55112E-17 0.01736 " pathEditMode="relative" rAng="0" ptsTypes="AA">
                                      <p:cBhvr>
                                        <p:cTn id="87" dur="750" spd="-100000" fill="hold"/>
                                        <p:tgtEl>
                                          <p:spTgt spid="64"/>
                                        </p:tgtEl>
                                        <p:attrNameLst>
                                          <p:attrName>ppt_x</p:attrName>
                                          <p:attrName>ppt_y</p:attrName>
                                        </p:attrNameLst>
                                      </p:cBhvr>
                                      <p:rCtr x="0" y="8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8" grpId="0"/>
      <p:bldP spid="28" grpId="1"/>
      <p:bldP spid="29" grpId="0"/>
      <p:bldP spid="40" grpId="0" animBg="1"/>
      <p:bldP spid="40" grpId="1" animBg="1"/>
      <p:bldP spid="42" grpId="0" animBg="1"/>
      <p:bldP spid="42" grpId="1" animBg="1"/>
      <p:bldP spid="43" grpId="0" animBg="1"/>
      <p:bldP spid="43" grpId="1" animBg="1"/>
      <p:bldP spid="59" grpId="0" animBg="1"/>
      <p:bldP spid="59" grpId="1" animBg="1"/>
      <p:bldP spid="60" grpId="0" animBg="1"/>
      <p:bldP spid="60" grpId="1" animBg="1"/>
      <p:bldP spid="61" grpId="0" animBg="1"/>
      <p:bldP spid="61" grpId="1" animBg="1"/>
      <p:bldP spid="62" grpId="0"/>
      <p:bldP spid="62" grpId="1"/>
      <p:bldP spid="63" grpId="0"/>
      <p:bldP spid="63" grpId="1"/>
      <p:bldP spid="64" grpId="0"/>
      <p:bldP spid="64"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nd point">
            <a:extLst>
              <a:ext uri="{FF2B5EF4-FFF2-40B4-BE49-F238E27FC236}">
                <a16:creationId xmlns="" xmlns:a16="http://schemas.microsoft.com/office/drawing/2014/main" id="{52C745AA-D2B5-4CC1-87F6-8085BA3D19F9}"/>
              </a:ext>
            </a:extLst>
          </p:cNvPr>
          <p:cNvSpPr/>
          <p:nvPr/>
        </p:nvSpPr>
        <p:spPr>
          <a:xfrm>
            <a:off x="3438939" y="-27160"/>
            <a:ext cx="875021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84" name="Title 1">
            <a:extLst>
              <a:ext uri="{FF2B5EF4-FFF2-40B4-BE49-F238E27FC236}">
                <a16:creationId xmlns="" xmlns:a16="http://schemas.microsoft.com/office/drawing/2014/main" id="{84EEA569-3B2C-40C0-B380-CF5A06AF59F8}"/>
              </a:ext>
            </a:extLst>
          </p:cNvPr>
          <p:cNvSpPr txBox="1">
            <a:spLocks/>
          </p:cNvSpPr>
          <p:nvPr/>
        </p:nvSpPr>
        <p:spPr>
          <a:xfrm>
            <a:off x="4036699" y="431800"/>
            <a:ext cx="10195200" cy="533400"/>
          </a:xfrm>
          <a:prstGeom prst="rect">
            <a:avLst/>
          </a:prstGeom>
        </p:spPr>
        <p:txBody>
          <a:bodyPr vert="horz" lIns="0" tIns="0" rIns="0" bIns="0" rtlCol="0" anchor="t" anchorCtr="0">
            <a:noAutofit/>
          </a:bodyPr>
          <a:lstStyle>
            <a:lvl1pPr algn="l" defTabSz="914400" rtl="0" eaLnBrk="1" latinLnBrk="0" hangingPunct="1">
              <a:lnSpc>
                <a:spcPct val="70000"/>
              </a:lnSpc>
              <a:spcBef>
                <a:spcPct val="0"/>
              </a:spcBef>
              <a:buNone/>
              <a:defRPr sz="5400" kern="1200">
                <a:solidFill>
                  <a:schemeClr val="tx2"/>
                </a:solidFill>
                <a:latin typeface="+mj-lt"/>
                <a:ea typeface="+mj-ea"/>
                <a:cs typeface="+mj-cs"/>
              </a:defRPr>
            </a:lvl1pPr>
          </a:lstStyle>
          <a:p>
            <a:r>
              <a:rPr lang="en-US" dirty="0" smtClean="0">
                <a:solidFill>
                  <a:srgbClr val="00338D"/>
                </a:solidFill>
              </a:rPr>
              <a:t>Benefits for Governments</a:t>
            </a:r>
            <a:endParaRPr lang="en-US" dirty="0">
              <a:solidFill>
                <a:srgbClr val="00338D"/>
              </a:solidFill>
            </a:endParaRPr>
          </a:p>
        </p:txBody>
      </p:sp>
      <p:pic>
        <p:nvPicPr>
          <p:cNvPr id="87" name="Picture 86">
            <a:extLst>
              <a:ext uri="{FF2B5EF4-FFF2-40B4-BE49-F238E27FC236}">
                <a16:creationId xmlns="" xmlns:a16="http://schemas.microsoft.com/office/drawing/2014/main" id="{6DF9C997-402D-439E-AA65-F7E54FD42F8F}"/>
              </a:ext>
            </a:extLst>
          </p:cNvPr>
          <p:cNvPicPr>
            <a:picLocks noChangeAspect="1"/>
          </p:cNvPicPr>
          <p:nvPr/>
        </p:nvPicPr>
        <p:blipFill rotWithShape="1">
          <a:blip r:embed="rId2">
            <a:extLst>
              <a:ext uri="{28A0092B-C50C-407E-A947-70E740481C1C}">
                <a14:useLocalDpi xmlns:a14="http://schemas.microsoft.com/office/drawing/2010/main"/>
              </a:ext>
            </a:extLst>
          </a:blip>
          <a:srcRect l="-242" r="1"/>
          <a:stretch/>
        </p:blipFill>
        <p:spPr>
          <a:xfrm>
            <a:off x="-1421660" y="0"/>
            <a:ext cx="4860599" cy="6856263"/>
          </a:xfrm>
          <a:prstGeom prst="rect">
            <a:avLst/>
          </a:prstGeom>
        </p:spPr>
      </p:pic>
      <p:sp>
        <p:nvSpPr>
          <p:cNvPr id="86" name="Freeform 19">
            <a:extLst>
              <a:ext uri="{FF2B5EF4-FFF2-40B4-BE49-F238E27FC236}">
                <a16:creationId xmlns="" xmlns:a16="http://schemas.microsoft.com/office/drawing/2014/main" id="{F3A9CB19-0835-41A7-9F49-5D4A7F1E4CF2}"/>
              </a:ext>
            </a:extLst>
          </p:cNvPr>
          <p:cNvSpPr>
            <a:spLocks noEditPoints="1"/>
          </p:cNvSpPr>
          <p:nvPr/>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nvGrpSpPr>
          <p:cNvPr id="103" name="Group 102">
            <a:extLst>
              <a:ext uri="{FF2B5EF4-FFF2-40B4-BE49-F238E27FC236}">
                <a16:creationId xmlns="" xmlns:a16="http://schemas.microsoft.com/office/drawing/2014/main" id="{F89F980A-4609-44FF-9694-1D24A84A445A}"/>
              </a:ext>
            </a:extLst>
          </p:cNvPr>
          <p:cNvGrpSpPr/>
          <p:nvPr/>
        </p:nvGrpSpPr>
        <p:grpSpPr>
          <a:xfrm rot="5400000" flipH="1">
            <a:off x="7704433" y="199297"/>
            <a:ext cx="139699" cy="8835437"/>
            <a:chOff x="2254038" y="-7143388"/>
            <a:chExt cx="139699" cy="8835437"/>
          </a:xfrm>
        </p:grpSpPr>
        <p:sp>
          <p:nvSpPr>
            <p:cNvPr id="104" name="Oval 103">
              <a:extLst>
                <a:ext uri="{FF2B5EF4-FFF2-40B4-BE49-F238E27FC236}">
                  <a16:creationId xmlns="" xmlns:a16="http://schemas.microsoft.com/office/drawing/2014/main" id="{6C38CF50-CD00-4E21-8E27-6AD2ECBA023A}"/>
                </a:ext>
              </a:extLst>
            </p:cNvPr>
            <p:cNvSpPr/>
            <p:nvPr/>
          </p:nvSpPr>
          <p:spPr>
            <a:xfrm>
              <a:off x="2254038" y="1552350"/>
              <a:ext cx="139699" cy="139699"/>
            </a:xfrm>
            <a:prstGeom prst="ellipse">
              <a:avLst/>
            </a:prstGeom>
            <a:solidFill>
              <a:schemeClr val="bg1"/>
            </a:solidFill>
            <a:ln w="19050">
              <a:solidFill>
                <a:srgbClr val="D9D9D9"/>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srgbClr val="0091DA"/>
                </a:solidFill>
              </a:endParaRPr>
            </a:p>
          </p:txBody>
        </p:sp>
        <p:cxnSp>
          <p:nvCxnSpPr>
            <p:cNvPr id="105" name="Straight Connector 104">
              <a:extLst>
                <a:ext uri="{FF2B5EF4-FFF2-40B4-BE49-F238E27FC236}">
                  <a16:creationId xmlns="" xmlns:a16="http://schemas.microsoft.com/office/drawing/2014/main" id="{F00DE7FB-0217-4E34-840A-8F463E6C9C09}"/>
                </a:ext>
              </a:extLst>
            </p:cNvPr>
            <p:cNvCxnSpPr>
              <a:cxnSpLocks/>
              <a:endCxn id="104" idx="0"/>
            </p:cNvCxnSpPr>
            <p:nvPr/>
          </p:nvCxnSpPr>
          <p:spPr>
            <a:xfrm rot="5400000">
              <a:off x="-2023981" y="-2795520"/>
              <a:ext cx="8695737" cy="1"/>
            </a:xfrm>
            <a:prstGeom prst="line">
              <a:avLst/>
            </a:prstGeom>
            <a:solidFill>
              <a:schemeClr val="bg1"/>
            </a:solidFill>
            <a:ln w="19050">
              <a:solidFill>
                <a:srgbClr val="D9D9D9"/>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 xmlns:a16="http://schemas.microsoft.com/office/drawing/2014/main" id="{1D28C437-660B-4C2F-933E-1A91C8E721CA}"/>
              </a:ext>
            </a:extLst>
          </p:cNvPr>
          <p:cNvGrpSpPr/>
          <p:nvPr/>
        </p:nvGrpSpPr>
        <p:grpSpPr>
          <a:xfrm>
            <a:off x="5868357" y="1713891"/>
            <a:ext cx="3756125" cy="3762717"/>
            <a:chOff x="5868357" y="1428141"/>
            <a:chExt cx="3756125" cy="3762717"/>
          </a:xfrm>
        </p:grpSpPr>
        <p:sp>
          <p:nvSpPr>
            <p:cNvPr id="92" name="Oval 91">
              <a:extLst>
                <a:ext uri="{FF2B5EF4-FFF2-40B4-BE49-F238E27FC236}">
                  <a16:creationId xmlns="" xmlns:a16="http://schemas.microsoft.com/office/drawing/2014/main" id="{09C2E6BD-6329-4BC5-86E3-57D2201CD627}"/>
                </a:ext>
              </a:extLst>
            </p:cNvPr>
            <p:cNvSpPr/>
            <p:nvPr/>
          </p:nvSpPr>
          <p:spPr>
            <a:xfrm>
              <a:off x="5899895" y="1467171"/>
              <a:ext cx="3693049" cy="3693049"/>
            </a:xfrm>
            <a:prstGeom prst="ellipse">
              <a:avLst/>
            </a:prstGeom>
            <a:noFill/>
            <a:ln w="19050">
              <a:solidFill>
                <a:srgbClr val="D9D9D9"/>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93" name="Oval 92">
              <a:extLst>
                <a:ext uri="{FF2B5EF4-FFF2-40B4-BE49-F238E27FC236}">
                  <a16:creationId xmlns="" xmlns:a16="http://schemas.microsoft.com/office/drawing/2014/main" id="{36205BB9-FC59-4B1A-B433-391E00E37B33}"/>
                </a:ext>
              </a:extLst>
            </p:cNvPr>
            <p:cNvSpPr/>
            <p:nvPr/>
          </p:nvSpPr>
          <p:spPr>
            <a:xfrm>
              <a:off x="7714092" y="1428141"/>
              <a:ext cx="67170" cy="67170"/>
            </a:xfrm>
            <a:prstGeom prst="ellipse">
              <a:avLst/>
            </a:prstGeom>
            <a:solidFill>
              <a:schemeClr val="bg1"/>
            </a:solidFill>
            <a:ln w="19050">
              <a:solidFill>
                <a:schemeClr val="accent1"/>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94" name="Oval 93">
              <a:extLst>
                <a:ext uri="{FF2B5EF4-FFF2-40B4-BE49-F238E27FC236}">
                  <a16:creationId xmlns="" xmlns:a16="http://schemas.microsoft.com/office/drawing/2014/main" id="{7EC9DFE0-FA1B-4D64-AC9C-6A8EFC681486}"/>
                </a:ext>
              </a:extLst>
            </p:cNvPr>
            <p:cNvSpPr/>
            <p:nvPr/>
          </p:nvSpPr>
          <p:spPr>
            <a:xfrm>
              <a:off x="7714672" y="5123688"/>
              <a:ext cx="67170" cy="67170"/>
            </a:xfrm>
            <a:prstGeom prst="ellipse">
              <a:avLst/>
            </a:prstGeom>
            <a:solidFill>
              <a:schemeClr val="bg1"/>
            </a:solidFill>
            <a:ln w="19050">
              <a:solidFill>
                <a:schemeClr val="accent1"/>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99" name="btm">
              <a:extLst>
                <a:ext uri="{FF2B5EF4-FFF2-40B4-BE49-F238E27FC236}">
                  <a16:creationId xmlns="" xmlns:a16="http://schemas.microsoft.com/office/drawing/2014/main" id="{69F195E1-628C-4511-896B-164C6B70FFDB}"/>
                </a:ext>
              </a:extLst>
            </p:cNvPr>
            <p:cNvSpPr/>
            <p:nvPr/>
          </p:nvSpPr>
          <p:spPr>
            <a:xfrm>
              <a:off x="6572162" y="2104785"/>
              <a:ext cx="2408842" cy="2408842"/>
            </a:xfrm>
            <a:prstGeom prst="ellipse">
              <a:avLst/>
            </a:prstGeom>
            <a:solidFill>
              <a:srgbClr val="D9D9D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100" name="mid">
              <a:extLst>
                <a:ext uri="{FF2B5EF4-FFF2-40B4-BE49-F238E27FC236}">
                  <a16:creationId xmlns="" xmlns:a16="http://schemas.microsoft.com/office/drawing/2014/main" id="{9E04AD6A-9AC2-46A3-A404-BC6E5766A1B9}"/>
                </a:ext>
              </a:extLst>
            </p:cNvPr>
            <p:cNvSpPr/>
            <p:nvPr/>
          </p:nvSpPr>
          <p:spPr>
            <a:xfrm>
              <a:off x="6572162" y="2104785"/>
              <a:ext cx="2408842" cy="2408842"/>
            </a:xfrm>
            <a:prstGeom prst="ellipse">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101" name="top">
              <a:extLst>
                <a:ext uri="{FF2B5EF4-FFF2-40B4-BE49-F238E27FC236}">
                  <a16:creationId xmlns="" xmlns:a16="http://schemas.microsoft.com/office/drawing/2014/main" id="{177C658C-EBDD-43D7-897E-5A44172CD2FC}"/>
                </a:ext>
              </a:extLst>
            </p:cNvPr>
            <p:cNvSpPr/>
            <p:nvPr/>
          </p:nvSpPr>
          <p:spPr>
            <a:xfrm>
              <a:off x="6567399" y="2104785"/>
              <a:ext cx="2408842" cy="2408842"/>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endParaRPr lang="en-US" sz="1500" dirty="0">
                <a:solidFill>
                  <a:prstClr val="white"/>
                </a:solidFill>
              </a:endParaRPr>
            </a:p>
          </p:txBody>
        </p:sp>
        <p:sp>
          <p:nvSpPr>
            <p:cNvPr id="102" name="Oval 101">
              <a:extLst>
                <a:ext uri="{FF2B5EF4-FFF2-40B4-BE49-F238E27FC236}">
                  <a16:creationId xmlns="" xmlns:a16="http://schemas.microsoft.com/office/drawing/2014/main" id="{2F57B800-A4EC-4970-BE84-12C4990CF6D2}"/>
                </a:ext>
              </a:extLst>
            </p:cNvPr>
            <p:cNvSpPr/>
            <p:nvPr/>
          </p:nvSpPr>
          <p:spPr>
            <a:xfrm>
              <a:off x="9557312" y="3282747"/>
              <a:ext cx="67170" cy="67170"/>
            </a:xfrm>
            <a:prstGeom prst="ellipse">
              <a:avLst/>
            </a:prstGeom>
            <a:solidFill>
              <a:schemeClr val="bg1"/>
            </a:solidFill>
            <a:ln w="19050">
              <a:solidFill>
                <a:schemeClr val="accent1"/>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sp>
          <p:nvSpPr>
            <p:cNvPr id="106" name="Oval 105">
              <a:extLst>
                <a:ext uri="{FF2B5EF4-FFF2-40B4-BE49-F238E27FC236}">
                  <a16:creationId xmlns="" xmlns:a16="http://schemas.microsoft.com/office/drawing/2014/main" id="{EA976268-CCF9-4516-B3AF-9EB4E30F0A2A}"/>
                </a:ext>
              </a:extLst>
            </p:cNvPr>
            <p:cNvSpPr/>
            <p:nvPr/>
          </p:nvSpPr>
          <p:spPr>
            <a:xfrm>
              <a:off x="5868357" y="3282747"/>
              <a:ext cx="67170" cy="67170"/>
            </a:xfrm>
            <a:prstGeom prst="ellipse">
              <a:avLst/>
            </a:prstGeom>
            <a:solidFill>
              <a:schemeClr val="bg1"/>
            </a:solidFill>
            <a:ln w="19050">
              <a:solidFill>
                <a:schemeClr val="accent1"/>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endParaRPr lang="en-US" sz="1500" dirty="0">
                <a:solidFill>
                  <a:prstClr val="white"/>
                </a:solidFill>
              </a:endParaRPr>
            </a:p>
          </p:txBody>
        </p:sp>
      </p:grpSp>
      <p:sp>
        <p:nvSpPr>
          <p:cNvPr id="107" name="Rectangle 106">
            <a:extLst>
              <a:ext uri="{FF2B5EF4-FFF2-40B4-BE49-F238E27FC236}">
                <a16:creationId xmlns="" xmlns:a16="http://schemas.microsoft.com/office/drawing/2014/main" id="{30D69B8E-DB53-4E2A-9BFA-BCB77B080EE0}"/>
              </a:ext>
            </a:extLst>
          </p:cNvPr>
          <p:cNvSpPr/>
          <p:nvPr/>
        </p:nvSpPr>
        <p:spPr>
          <a:xfrm>
            <a:off x="5955643" y="1884168"/>
            <a:ext cx="839028" cy="839028"/>
          </a:xfrm>
          <a:prstGeom prst="rect">
            <a:avLst/>
          </a:prstGeom>
          <a:solidFill>
            <a:schemeClr val="bg1"/>
          </a:solidFill>
          <a:ln w="19050">
            <a:noFill/>
          </a:ln>
        </p:spPr>
        <p:style>
          <a:lnRef idx="1">
            <a:schemeClr val="accent1"/>
          </a:lnRef>
          <a:fillRef idx="0">
            <a:schemeClr val="accent1"/>
          </a:fillRef>
          <a:effectRef idx="0">
            <a:schemeClr val="accent1"/>
          </a:effectRef>
          <a:fontRef idx="minor">
            <a:schemeClr val="tx1"/>
          </a:fontRef>
        </p:style>
        <p:txBody>
          <a:bodyPr lIns="54610" tIns="54610" rIns="54610" bIns="198000" rtlCol="0" anchor="ctr"/>
          <a:lstStyle/>
          <a:p>
            <a:pPr algn="ctr"/>
            <a:r>
              <a:rPr lang="en-US" sz="5400" b="1" dirty="0">
                <a:solidFill>
                  <a:srgbClr val="005EB8"/>
                </a:solidFill>
                <a:latin typeface="KPMG Extralight"/>
              </a:rPr>
              <a:t>1</a:t>
            </a:r>
          </a:p>
        </p:txBody>
      </p:sp>
      <p:sp>
        <p:nvSpPr>
          <p:cNvPr id="108" name="Rectangle 107">
            <a:extLst>
              <a:ext uri="{FF2B5EF4-FFF2-40B4-BE49-F238E27FC236}">
                <a16:creationId xmlns="" xmlns:a16="http://schemas.microsoft.com/office/drawing/2014/main" id="{C3CAE375-F181-4125-A69A-0856B046EFF5}"/>
              </a:ext>
            </a:extLst>
          </p:cNvPr>
          <p:cNvSpPr/>
          <p:nvPr/>
        </p:nvSpPr>
        <p:spPr>
          <a:xfrm>
            <a:off x="8668843" y="1884168"/>
            <a:ext cx="839028" cy="839028"/>
          </a:xfrm>
          <a:prstGeom prst="rect">
            <a:avLst/>
          </a:prstGeom>
          <a:solidFill>
            <a:schemeClr val="bg1"/>
          </a:solidFill>
          <a:ln w="190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54610" tIns="54610" rIns="54610" bIns="198000" numCol="1" spcCol="0" rtlCol="0" fromWordArt="0" anchor="ctr" anchorCtr="0" forceAA="0" compatLnSpc="1">
            <a:prstTxWarp prst="textNoShape">
              <a:avLst/>
            </a:prstTxWarp>
            <a:noAutofit/>
          </a:bodyPr>
          <a:lstStyle/>
          <a:p>
            <a:pPr algn="ctr"/>
            <a:r>
              <a:rPr lang="en-US" sz="5400" b="1" dirty="0">
                <a:solidFill>
                  <a:srgbClr val="005EB8"/>
                </a:solidFill>
                <a:latin typeface="KPMG Extralight"/>
              </a:rPr>
              <a:t>2</a:t>
            </a:r>
          </a:p>
        </p:txBody>
      </p:sp>
      <p:sp>
        <p:nvSpPr>
          <p:cNvPr id="109" name="Rectangle 108">
            <a:extLst>
              <a:ext uri="{FF2B5EF4-FFF2-40B4-BE49-F238E27FC236}">
                <a16:creationId xmlns="" xmlns:a16="http://schemas.microsoft.com/office/drawing/2014/main" id="{55118680-E5C8-456F-923C-2200D1D4CB97}"/>
              </a:ext>
            </a:extLst>
          </p:cNvPr>
          <p:cNvSpPr/>
          <p:nvPr/>
        </p:nvSpPr>
        <p:spPr>
          <a:xfrm>
            <a:off x="5955643" y="4446897"/>
            <a:ext cx="839028" cy="839028"/>
          </a:xfrm>
          <a:prstGeom prst="rect">
            <a:avLst/>
          </a:prstGeom>
          <a:solidFill>
            <a:schemeClr val="bg1"/>
          </a:solidFill>
          <a:ln w="190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54610" tIns="54610" rIns="54610" bIns="198000" numCol="1" spcCol="0" rtlCol="0" fromWordArt="0" anchor="ctr" anchorCtr="0" forceAA="0" compatLnSpc="1">
            <a:prstTxWarp prst="textNoShape">
              <a:avLst/>
            </a:prstTxWarp>
            <a:noAutofit/>
          </a:bodyPr>
          <a:lstStyle/>
          <a:p>
            <a:pPr algn="ctr"/>
            <a:r>
              <a:rPr lang="en-US" sz="5400" b="1" dirty="0">
                <a:solidFill>
                  <a:srgbClr val="005EB8"/>
                </a:solidFill>
                <a:latin typeface="KPMG Extralight"/>
              </a:rPr>
              <a:t>4</a:t>
            </a:r>
          </a:p>
        </p:txBody>
      </p:sp>
      <p:sp>
        <p:nvSpPr>
          <p:cNvPr id="110" name="Rectangle 109">
            <a:extLst>
              <a:ext uri="{FF2B5EF4-FFF2-40B4-BE49-F238E27FC236}">
                <a16:creationId xmlns="" xmlns:a16="http://schemas.microsoft.com/office/drawing/2014/main" id="{15D536C6-842B-4571-92C9-0D9EB90D56B6}"/>
              </a:ext>
            </a:extLst>
          </p:cNvPr>
          <p:cNvSpPr/>
          <p:nvPr/>
        </p:nvSpPr>
        <p:spPr>
          <a:xfrm>
            <a:off x="8668843" y="4446897"/>
            <a:ext cx="839028" cy="839028"/>
          </a:xfrm>
          <a:prstGeom prst="rect">
            <a:avLst/>
          </a:prstGeom>
          <a:solidFill>
            <a:schemeClr val="bg1"/>
          </a:solidFill>
          <a:ln w="190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54610" tIns="54610" rIns="54610" bIns="198000" numCol="1" spcCol="0" rtlCol="0" fromWordArt="0" anchor="ctr" anchorCtr="0" forceAA="0" compatLnSpc="1">
            <a:prstTxWarp prst="textNoShape">
              <a:avLst/>
            </a:prstTxWarp>
            <a:noAutofit/>
          </a:bodyPr>
          <a:lstStyle/>
          <a:p>
            <a:pPr algn="ctr"/>
            <a:r>
              <a:rPr lang="en-US" sz="5400" b="1" dirty="0">
                <a:solidFill>
                  <a:srgbClr val="005EB8"/>
                </a:solidFill>
                <a:latin typeface="KPMG Extralight"/>
              </a:rPr>
              <a:t>3</a:t>
            </a:r>
          </a:p>
        </p:txBody>
      </p:sp>
      <p:sp>
        <p:nvSpPr>
          <p:cNvPr id="123" name="Text Placeholder 3">
            <a:extLst>
              <a:ext uri="{FF2B5EF4-FFF2-40B4-BE49-F238E27FC236}">
                <a16:creationId xmlns="" xmlns:a16="http://schemas.microsoft.com/office/drawing/2014/main" id="{1BC105F9-C9FE-428A-B5CB-3DCCFCA94B7E}"/>
              </a:ext>
            </a:extLst>
          </p:cNvPr>
          <p:cNvSpPr txBox="1">
            <a:spLocks/>
          </p:cNvSpPr>
          <p:nvPr/>
        </p:nvSpPr>
        <p:spPr>
          <a:xfrm>
            <a:off x="6761534" y="3088177"/>
            <a:ext cx="2020571" cy="1574146"/>
          </a:xfrm>
          <a:prstGeom prst="rect">
            <a:avLst/>
          </a:prstGeom>
        </p:spPr>
        <p:txBody>
          <a:bodyPr lIns="0" tIns="0" rIns="0" anchor="t"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800" b="0" dirty="0">
                <a:solidFill>
                  <a:srgbClr val="00338D"/>
                </a:solidFill>
              </a:rPr>
              <a:t>For </a:t>
            </a:r>
            <a:r>
              <a:rPr lang="en-US" sz="1800" dirty="0">
                <a:solidFill>
                  <a:srgbClr val="00338D"/>
                </a:solidFill>
              </a:rPr>
              <a:t>governments </a:t>
            </a:r>
            <a:r>
              <a:rPr lang="en-US" sz="1800" b="0" dirty="0">
                <a:solidFill>
                  <a:srgbClr val="00338D"/>
                </a:solidFill>
              </a:rPr>
              <a:t>pursuing UHC, PPPs offer 4</a:t>
            </a:r>
            <a:br>
              <a:rPr lang="en-US" sz="1800" b="0" dirty="0">
                <a:solidFill>
                  <a:srgbClr val="00338D"/>
                </a:solidFill>
              </a:rPr>
            </a:br>
            <a:r>
              <a:rPr lang="en-US" sz="1800" b="0" dirty="0">
                <a:solidFill>
                  <a:srgbClr val="00338D"/>
                </a:solidFill>
              </a:rPr>
              <a:t>key benefits</a:t>
            </a:r>
          </a:p>
        </p:txBody>
      </p:sp>
      <p:sp>
        <p:nvSpPr>
          <p:cNvPr id="125" name="Text Placeholder 3">
            <a:extLst>
              <a:ext uri="{FF2B5EF4-FFF2-40B4-BE49-F238E27FC236}">
                <a16:creationId xmlns="" xmlns:a16="http://schemas.microsoft.com/office/drawing/2014/main" id="{22D210E8-6166-4B1E-9B1E-7657DAAAECFE}"/>
              </a:ext>
            </a:extLst>
          </p:cNvPr>
          <p:cNvSpPr txBox="1">
            <a:spLocks/>
          </p:cNvSpPr>
          <p:nvPr/>
        </p:nvSpPr>
        <p:spPr>
          <a:xfrm>
            <a:off x="4042897" y="2025537"/>
            <a:ext cx="1909896" cy="720000"/>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dirty="0">
                <a:solidFill>
                  <a:srgbClr val="00338D"/>
                </a:solidFill>
              </a:rPr>
              <a:t>Limit the seemingly ‘bottomless pit’ </a:t>
            </a:r>
            <a:r>
              <a:rPr lang="en-US" sz="1600" b="0" dirty="0">
                <a:solidFill>
                  <a:srgbClr val="00338D"/>
                </a:solidFill>
              </a:rPr>
              <a:t>of healthcare’s potential costs to government</a:t>
            </a:r>
          </a:p>
        </p:txBody>
      </p:sp>
      <p:sp>
        <p:nvSpPr>
          <p:cNvPr id="126" name="Text Placeholder 3">
            <a:extLst>
              <a:ext uri="{FF2B5EF4-FFF2-40B4-BE49-F238E27FC236}">
                <a16:creationId xmlns="" xmlns:a16="http://schemas.microsoft.com/office/drawing/2014/main" id="{DC5A0C26-B169-4409-9721-8C1CB3F9045B}"/>
              </a:ext>
            </a:extLst>
          </p:cNvPr>
          <p:cNvSpPr txBox="1">
            <a:spLocks/>
          </p:cNvSpPr>
          <p:nvPr/>
        </p:nvSpPr>
        <p:spPr>
          <a:xfrm>
            <a:off x="9689856" y="1980074"/>
            <a:ext cx="1854798" cy="720000"/>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dirty="0">
                <a:solidFill>
                  <a:srgbClr val="00338D"/>
                </a:solidFill>
              </a:rPr>
              <a:t>Bring new innovations </a:t>
            </a:r>
            <a:r>
              <a:rPr lang="en-US" sz="1600" b="0" dirty="0">
                <a:solidFill>
                  <a:srgbClr val="00338D"/>
                </a:solidFill>
              </a:rPr>
              <a:t>and ideas into the provision of services</a:t>
            </a:r>
          </a:p>
        </p:txBody>
      </p:sp>
      <p:sp>
        <p:nvSpPr>
          <p:cNvPr id="127" name="Text Placeholder 3">
            <a:extLst>
              <a:ext uri="{FF2B5EF4-FFF2-40B4-BE49-F238E27FC236}">
                <a16:creationId xmlns="" xmlns:a16="http://schemas.microsoft.com/office/drawing/2014/main" id="{6D47BF02-6593-480D-9728-567FA768785E}"/>
              </a:ext>
            </a:extLst>
          </p:cNvPr>
          <p:cNvSpPr txBox="1">
            <a:spLocks/>
          </p:cNvSpPr>
          <p:nvPr/>
        </p:nvSpPr>
        <p:spPr>
          <a:xfrm>
            <a:off x="9689857" y="4491472"/>
            <a:ext cx="1942842" cy="720000"/>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dirty="0">
                <a:solidFill>
                  <a:srgbClr val="00338D"/>
                </a:solidFill>
              </a:rPr>
              <a:t>Improve access and quality </a:t>
            </a:r>
            <a:r>
              <a:rPr lang="en-US" sz="1600" b="0" dirty="0">
                <a:solidFill>
                  <a:srgbClr val="00338D"/>
                </a:solidFill>
              </a:rPr>
              <a:t>while limiting upfront investment by the state, whose capital can go further</a:t>
            </a:r>
          </a:p>
        </p:txBody>
      </p:sp>
      <p:sp>
        <p:nvSpPr>
          <p:cNvPr id="128" name="Text Placeholder 3">
            <a:extLst>
              <a:ext uri="{FF2B5EF4-FFF2-40B4-BE49-F238E27FC236}">
                <a16:creationId xmlns="" xmlns:a16="http://schemas.microsoft.com/office/drawing/2014/main" id="{6997C248-9D27-4975-AE94-A4703064CBF1}"/>
              </a:ext>
            </a:extLst>
          </p:cNvPr>
          <p:cNvSpPr txBox="1">
            <a:spLocks/>
          </p:cNvSpPr>
          <p:nvPr/>
        </p:nvSpPr>
        <p:spPr>
          <a:xfrm>
            <a:off x="4042897" y="4491472"/>
            <a:ext cx="1736811" cy="720000"/>
          </a:xfrm>
          <a:prstGeom prst="rect">
            <a:avLst/>
          </a:prstGeom>
        </p:spPr>
        <p:txBody>
          <a:bodyPr lIns="0" tIns="0" rIns="0" anchor="ctr" anchorCtr="0"/>
          <a:lstStyle>
            <a:lvl1pPr marL="0" indent="0" algn="l" defTabSz="914400" rtl="0" eaLnBrk="1" latinLnBrk="0" hangingPunct="1">
              <a:lnSpc>
                <a:spcPct val="100000"/>
              </a:lnSpc>
              <a:spcBef>
                <a:spcPts val="0"/>
              </a:spcBef>
              <a:spcAft>
                <a:spcPts val="600"/>
              </a:spcAft>
              <a:buFontTx/>
              <a:buNone/>
              <a:defRPr sz="1500" b="1" kern="1200">
                <a:solidFill>
                  <a:schemeClr val="tx2"/>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500" kern="1200">
                <a:solidFill>
                  <a:schemeClr val="tx2"/>
                </a:solidFill>
                <a:latin typeface="+mn-lt"/>
                <a:ea typeface="+mn-ea"/>
                <a:cs typeface="+mn-cs"/>
              </a:defRPr>
            </a:lvl2pPr>
            <a:lvl3pPr marL="28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3pPr>
            <a:lvl4pPr marL="576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4pPr>
            <a:lvl5pPr marL="8244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baseline="0">
                <a:solidFill>
                  <a:schemeClr val="tx2"/>
                </a:solidFill>
                <a:latin typeface="+mn-lt"/>
                <a:ea typeface="+mn-ea"/>
                <a:cs typeface="+mn-cs"/>
              </a:defRPr>
            </a:lvl5pPr>
            <a:lvl6pPr marL="1098000" indent="-230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6pPr>
            <a:lvl7pPr marL="1371600" indent="-2844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7pPr>
            <a:lvl8pPr marL="1645200" indent="-228600"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500" kern="1200">
                <a:solidFill>
                  <a:schemeClr val="tx2"/>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dirty="0">
                <a:solidFill>
                  <a:srgbClr val="00338D"/>
                </a:solidFill>
              </a:rPr>
              <a:t>De-risk projects </a:t>
            </a:r>
            <a:r>
              <a:rPr lang="en-US" sz="1600" b="0" dirty="0">
                <a:solidFill>
                  <a:srgbClr val="00338D"/>
                </a:solidFill>
              </a:rPr>
              <a:t>where govt lacks expertise (e.g. digital health)</a:t>
            </a:r>
          </a:p>
        </p:txBody>
      </p:sp>
    </p:spTree>
    <p:extLst>
      <p:ext uri="{BB962C8B-B14F-4D97-AF65-F5344CB8AC3E}">
        <p14:creationId xmlns:p14="http://schemas.microsoft.com/office/powerpoint/2010/main" val="463381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par>
                                <p:cTn id="8" presetID="42" presetClass="path" presetSubtype="0" decel="50000" fill="hold" nodeType="withEffect">
                                  <p:stCondLst>
                                    <p:cond delay="0"/>
                                  </p:stCondLst>
                                  <p:childTnLst>
                                    <p:animMotion origin="layout" path="M -2.08333E-7 1.85185E-6 L 0.35404 -0.14908 " pathEditMode="relative" rAng="0" ptsTypes="AA">
                                      <p:cBhvr>
                                        <p:cTn id="9" dur="750" fill="hold"/>
                                        <p:tgtEl>
                                          <p:spTgt spid="103"/>
                                        </p:tgtEl>
                                        <p:attrNameLst>
                                          <p:attrName>ppt_x</p:attrName>
                                          <p:attrName>ppt_y</p:attrName>
                                        </p:attrNameLst>
                                      </p:cBhvr>
                                      <p:rCtr x="17695" y="-7454"/>
                                    </p:animMotion>
                                  </p:childTnLst>
                                </p:cTn>
                              </p:par>
                              <p:par>
                                <p:cTn id="10" presetID="10" presetClass="entr" presetSubtype="0" fill="hold" nodeType="withEffect">
                                  <p:stCondLst>
                                    <p:cond delay="500"/>
                                  </p:stCondLst>
                                  <p:childTnLst>
                                    <p:set>
                                      <p:cBhvr>
                                        <p:cTn id="11" dur="1" fill="hold">
                                          <p:stCondLst>
                                            <p:cond delay="0"/>
                                          </p:stCondLst>
                                        </p:cTn>
                                        <p:tgtEl>
                                          <p:spTgt spid="91"/>
                                        </p:tgtEl>
                                        <p:attrNameLst>
                                          <p:attrName>style.visibility</p:attrName>
                                        </p:attrNameLst>
                                      </p:cBhvr>
                                      <p:to>
                                        <p:strVal val="visible"/>
                                      </p:to>
                                    </p:set>
                                    <p:animEffect transition="in" filter="fade">
                                      <p:cBhvr>
                                        <p:cTn id="12" dur="750"/>
                                        <p:tgtEl>
                                          <p:spTgt spid="91"/>
                                        </p:tgtEl>
                                      </p:cBhvr>
                                    </p:animEffect>
                                  </p:childTnLst>
                                </p:cTn>
                              </p:par>
                              <p:par>
                                <p:cTn id="13" presetID="23" presetClass="entr" presetSubtype="16" fill="hold" nodeType="withEffect">
                                  <p:stCondLst>
                                    <p:cond delay="500"/>
                                  </p:stCondLst>
                                  <p:childTnLst>
                                    <p:set>
                                      <p:cBhvr>
                                        <p:cTn id="14" dur="1" fill="hold">
                                          <p:stCondLst>
                                            <p:cond delay="0"/>
                                          </p:stCondLst>
                                        </p:cTn>
                                        <p:tgtEl>
                                          <p:spTgt spid="91"/>
                                        </p:tgtEl>
                                        <p:attrNameLst>
                                          <p:attrName>style.visibility</p:attrName>
                                        </p:attrNameLst>
                                      </p:cBhvr>
                                      <p:to>
                                        <p:strVal val="visible"/>
                                      </p:to>
                                    </p:set>
                                    <p:anim calcmode="lin" valueType="num">
                                      <p:cBhvr>
                                        <p:cTn id="15" dur="750" fill="hold"/>
                                        <p:tgtEl>
                                          <p:spTgt spid="91"/>
                                        </p:tgtEl>
                                        <p:attrNameLst>
                                          <p:attrName>ppt_w</p:attrName>
                                        </p:attrNameLst>
                                      </p:cBhvr>
                                      <p:tavLst>
                                        <p:tav tm="0">
                                          <p:val>
                                            <p:fltVal val="0"/>
                                          </p:val>
                                        </p:tav>
                                        <p:tav tm="100000">
                                          <p:val>
                                            <p:strVal val="#ppt_w"/>
                                          </p:val>
                                        </p:tav>
                                      </p:tavLst>
                                    </p:anim>
                                    <p:anim calcmode="lin" valueType="num">
                                      <p:cBhvr>
                                        <p:cTn id="16" dur="750" fill="hold"/>
                                        <p:tgtEl>
                                          <p:spTgt spid="91"/>
                                        </p:tgtEl>
                                        <p:attrNameLst>
                                          <p:attrName>ppt_h</p:attrName>
                                        </p:attrNameLst>
                                      </p:cBhvr>
                                      <p:tavLst>
                                        <p:tav tm="0">
                                          <p:val>
                                            <p:fltVal val="0"/>
                                          </p:val>
                                        </p:tav>
                                        <p:tav tm="100000">
                                          <p:val>
                                            <p:strVal val="#ppt_h"/>
                                          </p:val>
                                        </p:tav>
                                      </p:tavLst>
                                    </p:anim>
                                  </p:childTnLst>
                                </p:cTn>
                              </p:par>
                              <p:par>
                                <p:cTn id="17" presetID="8" presetClass="emph" presetSubtype="0" fill="hold" nodeType="withEffect">
                                  <p:stCondLst>
                                    <p:cond delay="500"/>
                                  </p:stCondLst>
                                  <p:childTnLst>
                                    <p:animRot by="5400000">
                                      <p:cBhvr>
                                        <p:cTn id="18" dur="750" fill="hold"/>
                                        <p:tgtEl>
                                          <p:spTgt spid="91"/>
                                        </p:tgtEl>
                                        <p:attrNameLst>
                                          <p:attrName>r</p:attrName>
                                        </p:attrNameLst>
                                      </p:cBhvr>
                                    </p:animRot>
                                  </p:childTnLst>
                                </p:cTn>
                              </p:par>
                              <p:par>
                                <p:cTn id="19" presetID="10" presetClass="entr" presetSubtype="0" fill="hold" grpId="0" nodeType="withEffect">
                                  <p:stCondLst>
                                    <p:cond delay="1000"/>
                                  </p:stCondLst>
                                  <p:childTnLst>
                                    <p:set>
                                      <p:cBhvr>
                                        <p:cTn id="20" dur="1" fill="hold">
                                          <p:stCondLst>
                                            <p:cond delay="0"/>
                                          </p:stCondLst>
                                        </p:cTn>
                                        <p:tgtEl>
                                          <p:spTgt spid="123"/>
                                        </p:tgtEl>
                                        <p:attrNameLst>
                                          <p:attrName>style.visibility</p:attrName>
                                        </p:attrNameLst>
                                      </p:cBhvr>
                                      <p:to>
                                        <p:strVal val="visible"/>
                                      </p:to>
                                    </p:set>
                                    <p:animEffect transition="in" filter="fade">
                                      <p:cBhvr>
                                        <p:cTn id="21" dur="500"/>
                                        <p:tgtEl>
                                          <p:spTgt spid="123"/>
                                        </p:tgtEl>
                                      </p:cBhvr>
                                    </p:animEffect>
                                  </p:childTnLst>
                                </p:cTn>
                              </p:par>
                              <p:par>
                                <p:cTn id="22" presetID="42" presetClass="path" presetSubtype="0" decel="50000" fill="hold" grpId="1" nodeType="withEffect">
                                  <p:stCondLst>
                                    <p:cond delay="1000"/>
                                  </p:stCondLst>
                                  <p:childTnLst>
                                    <p:animMotion origin="layout" path="M 2.08333E-7 3.7037E-6 L 0.00091 -0.0382 " pathEditMode="relative" rAng="0" ptsTypes="AA">
                                      <p:cBhvr>
                                        <p:cTn id="23" dur="750" spd="-100000" fill="hold"/>
                                        <p:tgtEl>
                                          <p:spTgt spid="123"/>
                                        </p:tgtEl>
                                        <p:attrNameLst>
                                          <p:attrName>ppt_x</p:attrName>
                                          <p:attrName>ppt_y</p:attrName>
                                        </p:attrNameLst>
                                      </p:cBhvr>
                                      <p:rCtr x="39" y="-1921"/>
                                    </p:animMotion>
                                  </p:childTnLst>
                                </p:cTn>
                              </p:par>
                              <p:par>
                                <p:cTn id="24" presetID="10" presetClass="entr" presetSubtype="0" fill="hold" grpId="0" nodeType="withEffect">
                                  <p:stCondLst>
                                    <p:cond delay="1750"/>
                                  </p:stCondLst>
                                  <p:childTnLst>
                                    <p:set>
                                      <p:cBhvr>
                                        <p:cTn id="25" dur="1" fill="hold">
                                          <p:stCondLst>
                                            <p:cond delay="0"/>
                                          </p:stCondLst>
                                        </p:cTn>
                                        <p:tgtEl>
                                          <p:spTgt spid="107"/>
                                        </p:tgtEl>
                                        <p:attrNameLst>
                                          <p:attrName>style.visibility</p:attrName>
                                        </p:attrNameLst>
                                      </p:cBhvr>
                                      <p:to>
                                        <p:strVal val="visible"/>
                                      </p:to>
                                    </p:set>
                                    <p:animEffect transition="in" filter="fade">
                                      <p:cBhvr>
                                        <p:cTn id="26" dur="500"/>
                                        <p:tgtEl>
                                          <p:spTgt spid="107"/>
                                        </p:tgtEl>
                                      </p:cBhvr>
                                    </p:animEffect>
                                  </p:childTnLst>
                                </p:cTn>
                              </p:par>
                              <p:par>
                                <p:cTn id="27" presetID="23" presetClass="entr" presetSubtype="16" fill="hold" grpId="1" nodeType="withEffect">
                                  <p:stCondLst>
                                    <p:cond delay="1750"/>
                                  </p:stCondLst>
                                  <p:childTnLst>
                                    <p:set>
                                      <p:cBhvr>
                                        <p:cTn id="28" dur="1" fill="hold">
                                          <p:stCondLst>
                                            <p:cond delay="0"/>
                                          </p:stCondLst>
                                        </p:cTn>
                                        <p:tgtEl>
                                          <p:spTgt spid="107"/>
                                        </p:tgtEl>
                                        <p:attrNameLst>
                                          <p:attrName>style.visibility</p:attrName>
                                        </p:attrNameLst>
                                      </p:cBhvr>
                                      <p:to>
                                        <p:strVal val="visible"/>
                                      </p:to>
                                    </p:set>
                                    <p:anim calcmode="lin" valueType="num">
                                      <p:cBhvr>
                                        <p:cTn id="29" dur="500" fill="hold"/>
                                        <p:tgtEl>
                                          <p:spTgt spid="107"/>
                                        </p:tgtEl>
                                        <p:attrNameLst>
                                          <p:attrName>ppt_w</p:attrName>
                                        </p:attrNameLst>
                                      </p:cBhvr>
                                      <p:tavLst>
                                        <p:tav tm="0">
                                          <p:val>
                                            <p:fltVal val="0"/>
                                          </p:val>
                                        </p:tav>
                                        <p:tav tm="100000">
                                          <p:val>
                                            <p:strVal val="#ppt_w"/>
                                          </p:val>
                                        </p:tav>
                                      </p:tavLst>
                                    </p:anim>
                                    <p:anim calcmode="lin" valueType="num">
                                      <p:cBhvr>
                                        <p:cTn id="30" dur="500" fill="hold"/>
                                        <p:tgtEl>
                                          <p:spTgt spid="107"/>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2250"/>
                                  </p:stCondLst>
                                  <p:childTnLst>
                                    <p:set>
                                      <p:cBhvr>
                                        <p:cTn id="32" dur="1" fill="hold">
                                          <p:stCondLst>
                                            <p:cond delay="0"/>
                                          </p:stCondLst>
                                        </p:cTn>
                                        <p:tgtEl>
                                          <p:spTgt spid="108"/>
                                        </p:tgtEl>
                                        <p:attrNameLst>
                                          <p:attrName>style.visibility</p:attrName>
                                        </p:attrNameLst>
                                      </p:cBhvr>
                                      <p:to>
                                        <p:strVal val="visible"/>
                                      </p:to>
                                    </p:set>
                                    <p:animEffect transition="in" filter="fade">
                                      <p:cBhvr>
                                        <p:cTn id="33" dur="500"/>
                                        <p:tgtEl>
                                          <p:spTgt spid="108"/>
                                        </p:tgtEl>
                                      </p:cBhvr>
                                    </p:animEffect>
                                  </p:childTnLst>
                                </p:cTn>
                              </p:par>
                              <p:par>
                                <p:cTn id="34" presetID="23" presetClass="entr" presetSubtype="16" fill="hold" grpId="1" nodeType="withEffect">
                                  <p:stCondLst>
                                    <p:cond delay="2250"/>
                                  </p:stCondLst>
                                  <p:childTnLst>
                                    <p:set>
                                      <p:cBhvr>
                                        <p:cTn id="35" dur="1" fill="hold">
                                          <p:stCondLst>
                                            <p:cond delay="0"/>
                                          </p:stCondLst>
                                        </p:cTn>
                                        <p:tgtEl>
                                          <p:spTgt spid="108"/>
                                        </p:tgtEl>
                                        <p:attrNameLst>
                                          <p:attrName>style.visibility</p:attrName>
                                        </p:attrNameLst>
                                      </p:cBhvr>
                                      <p:to>
                                        <p:strVal val="visible"/>
                                      </p:to>
                                    </p:set>
                                    <p:anim calcmode="lin" valueType="num">
                                      <p:cBhvr>
                                        <p:cTn id="36" dur="500" fill="hold"/>
                                        <p:tgtEl>
                                          <p:spTgt spid="108"/>
                                        </p:tgtEl>
                                        <p:attrNameLst>
                                          <p:attrName>ppt_w</p:attrName>
                                        </p:attrNameLst>
                                      </p:cBhvr>
                                      <p:tavLst>
                                        <p:tav tm="0">
                                          <p:val>
                                            <p:fltVal val="0"/>
                                          </p:val>
                                        </p:tav>
                                        <p:tav tm="100000">
                                          <p:val>
                                            <p:strVal val="#ppt_w"/>
                                          </p:val>
                                        </p:tav>
                                      </p:tavLst>
                                    </p:anim>
                                    <p:anim calcmode="lin" valueType="num">
                                      <p:cBhvr>
                                        <p:cTn id="37" dur="500" fill="hold"/>
                                        <p:tgtEl>
                                          <p:spTgt spid="108"/>
                                        </p:tgtEl>
                                        <p:attrNameLst>
                                          <p:attrName>ppt_h</p:attrName>
                                        </p:attrNameLst>
                                      </p:cBhvr>
                                      <p:tavLst>
                                        <p:tav tm="0">
                                          <p:val>
                                            <p:fltVal val="0"/>
                                          </p:val>
                                        </p:tav>
                                        <p:tav tm="100000">
                                          <p:val>
                                            <p:strVal val="#ppt_h"/>
                                          </p:val>
                                        </p:tav>
                                      </p:tavLst>
                                    </p:anim>
                                  </p:childTnLst>
                                </p:cTn>
                              </p:par>
                              <p:par>
                                <p:cTn id="38" presetID="10" presetClass="entr" presetSubtype="0" fill="hold" grpId="0" nodeType="withEffect">
                                  <p:stCondLst>
                                    <p:cond delay="2750"/>
                                  </p:stCondLst>
                                  <p:childTnLst>
                                    <p:set>
                                      <p:cBhvr>
                                        <p:cTn id="39" dur="1" fill="hold">
                                          <p:stCondLst>
                                            <p:cond delay="0"/>
                                          </p:stCondLst>
                                        </p:cTn>
                                        <p:tgtEl>
                                          <p:spTgt spid="110"/>
                                        </p:tgtEl>
                                        <p:attrNameLst>
                                          <p:attrName>style.visibility</p:attrName>
                                        </p:attrNameLst>
                                      </p:cBhvr>
                                      <p:to>
                                        <p:strVal val="visible"/>
                                      </p:to>
                                    </p:set>
                                    <p:animEffect transition="in" filter="fade">
                                      <p:cBhvr>
                                        <p:cTn id="40" dur="500"/>
                                        <p:tgtEl>
                                          <p:spTgt spid="110"/>
                                        </p:tgtEl>
                                      </p:cBhvr>
                                    </p:animEffect>
                                  </p:childTnLst>
                                </p:cTn>
                              </p:par>
                              <p:par>
                                <p:cTn id="41" presetID="23" presetClass="entr" presetSubtype="16" fill="hold" grpId="1" nodeType="withEffect">
                                  <p:stCondLst>
                                    <p:cond delay="2750"/>
                                  </p:stCondLst>
                                  <p:childTnLst>
                                    <p:set>
                                      <p:cBhvr>
                                        <p:cTn id="42" dur="1" fill="hold">
                                          <p:stCondLst>
                                            <p:cond delay="0"/>
                                          </p:stCondLst>
                                        </p:cTn>
                                        <p:tgtEl>
                                          <p:spTgt spid="110"/>
                                        </p:tgtEl>
                                        <p:attrNameLst>
                                          <p:attrName>style.visibility</p:attrName>
                                        </p:attrNameLst>
                                      </p:cBhvr>
                                      <p:to>
                                        <p:strVal val="visible"/>
                                      </p:to>
                                    </p:set>
                                    <p:anim calcmode="lin" valueType="num">
                                      <p:cBhvr>
                                        <p:cTn id="43" dur="500" fill="hold"/>
                                        <p:tgtEl>
                                          <p:spTgt spid="110"/>
                                        </p:tgtEl>
                                        <p:attrNameLst>
                                          <p:attrName>ppt_w</p:attrName>
                                        </p:attrNameLst>
                                      </p:cBhvr>
                                      <p:tavLst>
                                        <p:tav tm="0">
                                          <p:val>
                                            <p:fltVal val="0"/>
                                          </p:val>
                                        </p:tav>
                                        <p:tav tm="100000">
                                          <p:val>
                                            <p:strVal val="#ppt_w"/>
                                          </p:val>
                                        </p:tav>
                                      </p:tavLst>
                                    </p:anim>
                                    <p:anim calcmode="lin" valueType="num">
                                      <p:cBhvr>
                                        <p:cTn id="44" dur="500" fill="hold"/>
                                        <p:tgtEl>
                                          <p:spTgt spid="110"/>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325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23" presetClass="entr" presetSubtype="16" fill="hold" grpId="1" nodeType="withEffect">
                                  <p:stCondLst>
                                    <p:cond delay="3250"/>
                                  </p:stCondLst>
                                  <p:childTnLst>
                                    <p:set>
                                      <p:cBhvr>
                                        <p:cTn id="49" dur="1" fill="hold">
                                          <p:stCondLst>
                                            <p:cond delay="0"/>
                                          </p:stCondLst>
                                        </p:cTn>
                                        <p:tgtEl>
                                          <p:spTgt spid="109"/>
                                        </p:tgtEl>
                                        <p:attrNameLst>
                                          <p:attrName>style.visibility</p:attrName>
                                        </p:attrNameLst>
                                      </p:cBhvr>
                                      <p:to>
                                        <p:strVal val="visible"/>
                                      </p:to>
                                    </p:set>
                                    <p:anim calcmode="lin" valueType="num">
                                      <p:cBhvr>
                                        <p:cTn id="50" dur="500" fill="hold"/>
                                        <p:tgtEl>
                                          <p:spTgt spid="109"/>
                                        </p:tgtEl>
                                        <p:attrNameLst>
                                          <p:attrName>ppt_w</p:attrName>
                                        </p:attrNameLst>
                                      </p:cBhvr>
                                      <p:tavLst>
                                        <p:tav tm="0">
                                          <p:val>
                                            <p:fltVal val="0"/>
                                          </p:val>
                                        </p:tav>
                                        <p:tav tm="100000">
                                          <p:val>
                                            <p:strVal val="#ppt_w"/>
                                          </p:val>
                                        </p:tav>
                                      </p:tavLst>
                                    </p:anim>
                                    <p:anim calcmode="lin" valueType="num">
                                      <p:cBhvr>
                                        <p:cTn id="51" dur="500" fill="hold"/>
                                        <p:tgtEl>
                                          <p:spTgt spid="109"/>
                                        </p:tgtEl>
                                        <p:attrNameLst>
                                          <p:attrName>ppt_h</p:attrName>
                                        </p:attrNameLst>
                                      </p:cBhvr>
                                      <p:tavLst>
                                        <p:tav tm="0">
                                          <p:val>
                                            <p:fltVal val="0"/>
                                          </p:val>
                                        </p:tav>
                                        <p:tav tm="100000">
                                          <p:val>
                                            <p:strVal val="#ppt_h"/>
                                          </p:val>
                                        </p:tav>
                                      </p:tavLst>
                                    </p:anim>
                                  </p:childTnLst>
                                </p:cTn>
                              </p:par>
                              <p:par>
                                <p:cTn id="52" presetID="10" presetClass="entr" presetSubtype="0" fill="hold" grpId="0" nodeType="withEffect">
                                  <p:stCondLst>
                                    <p:cond delay="2000"/>
                                  </p:stCondLst>
                                  <p:childTnLst>
                                    <p:set>
                                      <p:cBhvr>
                                        <p:cTn id="53" dur="1" fill="hold">
                                          <p:stCondLst>
                                            <p:cond delay="0"/>
                                          </p:stCondLst>
                                        </p:cTn>
                                        <p:tgtEl>
                                          <p:spTgt spid="125"/>
                                        </p:tgtEl>
                                        <p:attrNameLst>
                                          <p:attrName>style.visibility</p:attrName>
                                        </p:attrNameLst>
                                      </p:cBhvr>
                                      <p:to>
                                        <p:strVal val="visible"/>
                                      </p:to>
                                    </p:set>
                                    <p:animEffect transition="in" filter="fade">
                                      <p:cBhvr>
                                        <p:cTn id="54" dur="750"/>
                                        <p:tgtEl>
                                          <p:spTgt spid="125"/>
                                        </p:tgtEl>
                                      </p:cBhvr>
                                    </p:animEffect>
                                  </p:childTnLst>
                                </p:cTn>
                              </p:par>
                              <p:par>
                                <p:cTn id="55" presetID="10" presetClass="entr" presetSubtype="0" fill="hold" grpId="0" nodeType="withEffect">
                                  <p:stCondLst>
                                    <p:cond delay="2500"/>
                                  </p:stCondLst>
                                  <p:childTnLst>
                                    <p:set>
                                      <p:cBhvr>
                                        <p:cTn id="56" dur="1" fill="hold">
                                          <p:stCondLst>
                                            <p:cond delay="0"/>
                                          </p:stCondLst>
                                        </p:cTn>
                                        <p:tgtEl>
                                          <p:spTgt spid="126"/>
                                        </p:tgtEl>
                                        <p:attrNameLst>
                                          <p:attrName>style.visibility</p:attrName>
                                        </p:attrNameLst>
                                      </p:cBhvr>
                                      <p:to>
                                        <p:strVal val="visible"/>
                                      </p:to>
                                    </p:set>
                                    <p:animEffect transition="in" filter="fade">
                                      <p:cBhvr>
                                        <p:cTn id="57" dur="750"/>
                                        <p:tgtEl>
                                          <p:spTgt spid="126"/>
                                        </p:tgtEl>
                                      </p:cBhvr>
                                    </p:animEffect>
                                  </p:childTnLst>
                                </p:cTn>
                              </p:par>
                              <p:par>
                                <p:cTn id="58" presetID="10" presetClass="entr" presetSubtype="0" fill="hold" grpId="0" nodeType="withEffect">
                                  <p:stCondLst>
                                    <p:cond delay="3000"/>
                                  </p:stCondLst>
                                  <p:childTnLst>
                                    <p:set>
                                      <p:cBhvr>
                                        <p:cTn id="59" dur="1" fill="hold">
                                          <p:stCondLst>
                                            <p:cond delay="0"/>
                                          </p:stCondLst>
                                        </p:cTn>
                                        <p:tgtEl>
                                          <p:spTgt spid="127"/>
                                        </p:tgtEl>
                                        <p:attrNameLst>
                                          <p:attrName>style.visibility</p:attrName>
                                        </p:attrNameLst>
                                      </p:cBhvr>
                                      <p:to>
                                        <p:strVal val="visible"/>
                                      </p:to>
                                    </p:set>
                                    <p:animEffect transition="in" filter="fade">
                                      <p:cBhvr>
                                        <p:cTn id="60" dur="750"/>
                                        <p:tgtEl>
                                          <p:spTgt spid="127"/>
                                        </p:tgtEl>
                                      </p:cBhvr>
                                    </p:animEffect>
                                  </p:childTnLst>
                                </p:cTn>
                              </p:par>
                              <p:par>
                                <p:cTn id="61" presetID="10" presetClass="entr" presetSubtype="0" fill="hold" grpId="0" nodeType="withEffect">
                                  <p:stCondLst>
                                    <p:cond delay="3500"/>
                                  </p:stCondLst>
                                  <p:childTnLst>
                                    <p:set>
                                      <p:cBhvr>
                                        <p:cTn id="62" dur="1" fill="hold">
                                          <p:stCondLst>
                                            <p:cond delay="0"/>
                                          </p:stCondLst>
                                        </p:cTn>
                                        <p:tgtEl>
                                          <p:spTgt spid="128"/>
                                        </p:tgtEl>
                                        <p:attrNameLst>
                                          <p:attrName>style.visibility</p:attrName>
                                        </p:attrNameLst>
                                      </p:cBhvr>
                                      <p:to>
                                        <p:strVal val="visible"/>
                                      </p:to>
                                    </p:set>
                                    <p:animEffect transition="in" filter="fade">
                                      <p:cBhvr>
                                        <p:cTn id="63" dur="750"/>
                                        <p:tgtEl>
                                          <p:spTgt spid="128"/>
                                        </p:tgtEl>
                                      </p:cBhvr>
                                    </p:animEffect>
                                  </p:childTnLst>
                                </p:cTn>
                              </p:par>
                              <p:par>
                                <p:cTn id="64" presetID="10" presetClass="entr" presetSubtype="0" fill="hold" grpId="0" nodeType="withEffect">
                                  <p:stCondLst>
                                    <p:cond delay="500"/>
                                  </p:stCondLst>
                                  <p:childTnLst>
                                    <p:set>
                                      <p:cBhvr>
                                        <p:cTn id="65" dur="1" fill="hold">
                                          <p:stCondLst>
                                            <p:cond delay="0"/>
                                          </p:stCondLst>
                                        </p:cTn>
                                        <p:tgtEl>
                                          <p:spTgt spid="84"/>
                                        </p:tgtEl>
                                        <p:attrNameLst>
                                          <p:attrName>style.visibility</p:attrName>
                                        </p:attrNameLst>
                                      </p:cBhvr>
                                      <p:to>
                                        <p:strVal val="visible"/>
                                      </p:to>
                                    </p:set>
                                    <p:animEffect transition="in" filter="fade">
                                      <p:cBhvr>
                                        <p:cTn id="66"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07" grpId="0" animBg="1"/>
      <p:bldP spid="107" grpId="1" animBg="1"/>
      <p:bldP spid="108" grpId="0" animBg="1"/>
      <p:bldP spid="108" grpId="1" animBg="1"/>
      <p:bldP spid="109" grpId="0" animBg="1"/>
      <p:bldP spid="109" grpId="1" animBg="1"/>
      <p:bldP spid="110" grpId="0" animBg="1"/>
      <p:bldP spid="110" grpId="1" animBg="1"/>
      <p:bldP spid="123" grpId="0"/>
      <p:bldP spid="123" grpId="1"/>
      <p:bldP spid="125" grpId="0"/>
      <p:bldP spid="126" grpId="0"/>
      <p:bldP spid="127" grpId="0"/>
      <p:bldP spid="12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a:extLst>
              <a:ext uri="{FF2B5EF4-FFF2-40B4-BE49-F238E27FC236}">
                <a16:creationId xmlns="" xmlns:a16="http://schemas.microsoft.com/office/drawing/2014/main" id="{718C59EC-196A-4094-A186-61CBBEB6122A}"/>
              </a:ext>
            </a:extLst>
          </p:cNvPr>
          <p:cNvGrpSpPr>
            <a:grpSpLocks noChangeAspect="1"/>
          </p:cNvGrpSpPr>
          <p:nvPr/>
        </p:nvGrpSpPr>
        <p:grpSpPr>
          <a:xfrm>
            <a:off x="1190115" y="526813"/>
            <a:ext cx="9838848" cy="5628447"/>
            <a:chOff x="603491" y="1626480"/>
            <a:chExt cx="7946757" cy="4602427"/>
          </a:xfrm>
          <a:solidFill>
            <a:schemeClr val="bg1">
              <a:lumMod val="95000"/>
            </a:schemeClr>
          </a:solidFill>
        </p:grpSpPr>
        <p:sp>
          <p:nvSpPr>
            <p:cNvPr id="50" name="Freeform 314">
              <a:extLst>
                <a:ext uri="{FF2B5EF4-FFF2-40B4-BE49-F238E27FC236}">
                  <a16:creationId xmlns="" xmlns:a16="http://schemas.microsoft.com/office/drawing/2014/main" id="{A72C48E3-77BC-4447-AF10-BBC14962F575}"/>
                </a:ext>
              </a:extLst>
            </p:cNvPr>
            <p:cNvSpPr>
              <a:spLocks noChangeAspect="1"/>
            </p:cNvSpPr>
            <p:nvPr/>
          </p:nvSpPr>
          <p:spPr bwMode="gray">
            <a:xfrm rot="21085610">
              <a:off x="2598117" y="4122996"/>
              <a:ext cx="16821" cy="9023"/>
            </a:xfrm>
            <a:custGeom>
              <a:avLst/>
              <a:gdLst>
                <a:gd name="T0" fmla="*/ 7 w 336"/>
                <a:gd name="T1" fmla="*/ 0 h 96"/>
                <a:gd name="T2" fmla="*/ 7 w 336"/>
                <a:gd name="T3" fmla="*/ 0 h 96"/>
                <a:gd name="T4" fmla="*/ 7 w 336"/>
                <a:gd name="T5" fmla="*/ 1 h 96"/>
                <a:gd name="T6" fmla="*/ 7 w 336"/>
                <a:gd name="T7" fmla="*/ 1 h 96"/>
                <a:gd name="T8" fmla="*/ 8 w 336"/>
                <a:gd name="T9" fmla="*/ 2 h 96"/>
                <a:gd name="T10" fmla="*/ 8 w 336"/>
                <a:gd name="T11" fmla="*/ 4 h 96"/>
                <a:gd name="T12" fmla="*/ 7 w 336"/>
                <a:gd name="T13" fmla="*/ 3 h 96"/>
                <a:gd name="T14" fmla="*/ 7 w 336"/>
                <a:gd name="T15" fmla="*/ 2 h 96"/>
                <a:gd name="T16" fmla="*/ 5 w 336"/>
                <a:gd name="T17" fmla="*/ 2 h 96"/>
                <a:gd name="T18" fmla="*/ 2 w 336"/>
                <a:gd name="T19" fmla="*/ 4 h 96"/>
                <a:gd name="T20" fmla="*/ 1 w 336"/>
                <a:gd name="T21" fmla="*/ 4 h 96"/>
                <a:gd name="T22" fmla="*/ 0 w 336"/>
                <a:gd name="T23" fmla="*/ 2 h 96"/>
                <a:gd name="T24" fmla="*/ 2 w 336"/>
                <a:gd name="T25" fmla="*/ 2 h 96"/>
                <a:gd name="T26" fmla="*/ 5 w 336"/>
                <a:gd name="T27" fmla="*/ 0 h 96"/>
                <a:gd name="T28" fmla="*/ 6 w 336"/>
                <a:gd name="T29" fmla="*/ 0 h 96"/>
                <a:gd name="T30" fmla="*/ 7 w 336"/>
                <a:gd name="T31" fmla="*/ 0 h 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6"/>
                <a:gd name="T49" fmla="*/ 0 h 96"/>
                <a:gd name="T50" fmla="*/ 336 w 336"/>
                <a:gd name="T51" fmla="*/ 96 h 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51" name="Freeform 315">
              <a:extLst>
                <a:ext uri="{FF2B5EF4-FFF2-40B4-BE49-F238E27FC236}">
                  <a16:creationId xmlns="" xmlns:a16="http://schemas.microsoft.com/office/drawing/2014/main" id="{B93A1D8A-7FE7-4BC9-96A0-9B6B2A22F7EF}"/>
                </a:ext>
              </a:extLst>
            </p:cNvPr>
            <p:cNvSpPr>
              <a:spLocks noChangeAspect="1"/>
            </p:cNvSpPr>
            <p:nvPr/>
          </p:nvSpPr>
          <p:spPr bwMode="gray">
            <a:xfrm rot="21085610">
              <a:off x="2625641" y="4126004"/>
              <a:ext cx="1529" cy="19549"/>
            </a:xfrm>
            <a:custGeom>
              <a:avLst/>
              <a:gdLst>
                <a:gd name="T0" fmla="*/ 1 w 86"/>
                <a:gd name="T1" fmla="*/ 4 h 232"/>
                <a:gd name="T2" fmla="*/ 1 w 86"/>
                <a:gd name="T3" fmla="*/ 0 h 232"/>
                <a:gd name="T4" fmla="*/ 1 w 86"/>
                <a:gd name="T5" fmla="*/ 3 h 232"/>
                <a:gd name="T6" fmla="*/ 1 w 86"/>
                <a:gd name="T7" fmla="*/ 6 h 232"/>
                <a:gd name="T8" fmla="*/ 0 w 86"/>
                <a:gd name="T9" fmla="*/ 10 h 232"/>
                <a:gd name="T10" fmla="*/ 0 w 86"/>
                <a:gd name="T11" fmla="*/ 7 h 232"/>
                <a:gd name="T12" fmla="*/ 0 w 86"/>
                <a:gd name="T13" fmla="*/ 7 h 232"/>
                <a:gd name="T14" fmla="*/ 0 w 86"/>
                <a:gd name="T15" fmla="*/ 6 h 232"/>
                <a:gd name="T16" fmla="*/ 0 w 86"/>
                <a:gd name="T17" fmla="*/ 4 h 232"/>
                <a:gd name="T18" fmla="*/ 0 w 86"/>
                <a:gd name="T19" fmla="*/ 0 h 232"/>
                <a:gd name="T20" fmla="*/ 1 w 86"/>
                <a:gd name="T21" fmla="*/ 0 h 232"/>
                <a:gd name="T22" fmla="*/ 1 w 86"/>
                <a:gd name="T23" fmla="*/ 2 h 232"/>
                <a:gd name="T24" fmla="*/ 1 w 86"/>
                <a:gd name="T25" fmla="*/ 4 h 2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6"/>
                <a:gd name="T40" fmla="*/ 0 h 232"/>
                <a:gd name="T41" fmla="*/ 86 w 86"/>
                <a:gd name="T42" fmla="*/ 232 h 2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52" name="Freeform 316">
              <a:extLst>
                <a:ext uri="{FF2B5EF4-FFF2-40B4-BE49-F238E27FC236}">
                  <a16:creationId xmlns="" xmlns:a16="http://schemas.microsoft.com/office/drawing/2014/main" id="{D09E6653-EDE5-4AAE-A476-5EF2E3163DCE}"/>
                </a:ext>
              </a:extLst>
            </p:cNvPr>
            <p:cNvSpPr>
              <a:spLocks noChangeAspect="1"/>
            </p:cNvSpPr>
            <p:nvPr/>
          </p:nvSpPr>
          <p:spPr bwMode="gray">
            <a:xfrm rot="21085610">
              <a:off x="2625641" y="4172620"/>
              <a:ext cx="3058" cy="1504"/>
            </a:xfrm>
            <a:custGeom>
              <a:avLst/>
              <a:gdLst>
                <a:gd name="T0" fmla="*/ 411534977 w 73"/>
                <a:gd name="T1" fmla="*/ 807035218 h 28"/>
                <a:gd name="T2" fmla="*/ 411534977 w 73"/>
                <a:gd name="T3" fmla="*/ 0 h 28"/>
                <a:gd name="T4" fmla="*/ 411534977 w 73"/>
                <a:gd name="T5" fmla="*/ 0 h 28"/>
                <a:gd name="T6" fmla="*/ 203958000 w 73"/>
                <a:gd name="T7" fmla="*/ 0 h 28"/>
                <a:gd name="T8" fmla="*/ 0 w 73"/>
                <a:gd name="T9" fmla="*/ 0 h 28"/>
                <a:gd name="T10" fmla="*/ 0 w 73"/>
                <a:gd name="T11" fmla="*/ 807035218 h 28"/>
                <a:gd name="T12" fmla="*/ 411534977 w 73"/>
                <a:gd name="T13" fmla="*/ 807035218 h 28"/>
                <a:gd name="T14" fmla="*/ 0 60000 65536"/>
                <a:gd name="T15" fmla="*/ 0 60000 65536"/>
                <a:gd name="T16" fmla="*/ 0 60000 65536"/>
                <a:gd name="T17" fmla="*/ 0 60000 65536"/>
                <a:gd name="T18" fmla="*/ 0 60000 65536"/>
                <a:gd name="T19" fmla="*/ 0 60000 65536"/>
                <a:gd name="T20" fmla="*/ 0 60000 65536"/>
                <a:gd name="T21" fmla="*/ 0 w 73"/>
                <a:gd name="T22" fmla="*/ 0 h 28"/>
                <a:gd name="T23" fmla="*/ 73 w 73"/>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3" name="Freeform 317">
              <a:extLst>
                <a:ext uri="{FF2B5EF4-FFF2-40B4-BE49-F238E27FC236}">
                  <a16:creationId xmlns="" xmlns:a16="http://schemas.microsoft.com/office/drawing/2014/main" id="{7F06B422-788A-48A7-B221-9D9ADECB15EA}"/>
                </a:ext>
              </a:extLst>
            </p:cNvPr>
            <p:cNvSpPr>
              <a:spLocks noChangeAspect="1"/>
            </p:cNvSpPr>
            <p:nvPr/>
          </p:nvSpPr>
          <p:spPr bwMode="gray">
            <a:xfrm rot="21085610">
              <a:off x="2614938" y="4171117"/>
              <a:ext cx="7645" cy="24061"/>
            </a:xfrm>
            <a:custGeom>
              <a:avLst/>
              <a:gdLst>
                <a:gd name="T0" fmla="*/ 406203908 w 175"/>
                <a:gd name="T1" fmla="*/ 2147483647 h 291"/>
                <a:gd name="T2" fmla="*/ 406203908 w 175"/>
                <a:gd name="T3" fmla="*/ 2147483647 h 291"/>
                <a:gd name="T4" fmla="*/ 609305045 w 175"/>
                <a:gd name="T5" fmla="*/ 2147483647 h 291"/>
                <a:gd name="T6" fmla="*/ 812406364 w 175"/>
                <a:gd name="T7" fmla="*/ 2147483647 h 291"/>
                <a:gd name="T8" fmla="*/ 812406364 w 175"/>
                <a:gd name="T9" fmla="*/ 2147483647 h 291"/>
                <a:gd name="T10" fmla="*/ 812406364 w 175"/>
                <a:gd name="T11" fmla="*/ 2147483647 h 291"/>
                <a:gd name="T12" fmla="*/ 609305045 w 175"/>
                <a:gd name="T13" fmla="*/ 2147483647 h 291"/>
                <a:gd name="T14" fmla="*/ 406203908 w 175"/>
                <a:gd name="T15" fmla="*/ 2147483647 h 291"/>
                <a:gd name="T16" fmla="*/ 203101047 w 175"/>
                <a:gd name="T17" fmla="*/ 2147483647 h 291"/>
                <a:gd name="T18" fmla="*/ 0 w 175"/>
                <a:gd name="T19" fmla="*/ 2147483647 h 291"/>
                <a:gd name="T20" fmla="*/ 0 w 175"/>
                <a:gd name="T21" fmla="*/ 2147483647 h 291"/>
                <a:gd name="T22" fmla="*/ 203101047 w 175"/>
                <a:gd name="T23" fmla="*/ 2147483647 h 291"/>
                <a:gd name="T24" fmla="*/ 203101047 w 175"/>
                <a:gd name="T25" fmla="*/ 2147483647 h 291"/>
                <a:gd name="T26" fmla="*/ 203101047 w 175"/>
                <a:gd name="T27" fmla="*/ 0 h 291"/>
                <a:gd name="T28" fmla="*/ 406203908 w 175"/>
                <a:gd name="T29" fmla="*/ 0 h 291"/>
                <a:gd name="T30" fmla="*/ 406203908 w 175"/>
                <a:gd name="T31" fmla="*/ 2147483647 h 2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291"/>
                <a:gd name="T50" fmla="*/ 175 w 175"/>
                <a:gd name="T51" fmla="*/ 291 h 2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4" name="Freeform 318">
              <a:extLst>
                <a:ext uri="{FF2B5EF4-FFF2-40B4-BE49-F238E27FC236}">
                  <a16:creationId xmlns="" xmlns:a16="http://schemas.microsoft.com/office/drawing/2014/main" id="{A74D0B96-E101-40E0-B52C-BA9B8127AF5E}"/>
                </a:ext>
              </a:extLst>
            </p:cNvPr>
            <p:cNvSpPr>
              <a:spLocks noChangeAspect="1"/>
            </p:cNvSpPr>
            <p:nvPr/>
          </p:nvSpPr>
          <p:spPr bwMode="gray">
            <a:xfrm rot="21085610">
              <a:off x="2625641" y="4199689"/>
              <a:ext cx="1529" cy="12030"/>
            </a:xfrm>
            <a:custGeom>
              <a:avLst/>
              <a:gdLst>
                <a:gd name="T0" fmla="*/ 0 w 69"/>
                <a:gd name="T1" fmla="*/ 2147483647 h 144"/>
                <a:gd name="T2" fmla="*/ 8411106 w 69"/>
                <a:gd name="T3" fmla="*/ 0 h 144"/>
                <a:gd name="T4" fmla="*/ 8411106 w 69"/>
                <a:gd name="T5" fmla="*/ 2147483647 h 144"/>
                <a:gd name="T6" fmla="*/ 8411106 w 69"/>
                <a:gd name="T7" fmla="*/ 2147483647 h 144"/>
                <a:gd name="T8" fmla="*/ 0 w 69"/>
                <a:gd name="T9" fmla="*/ 2147483647 h 144"/>
                <a:gd name="T10" fmla="*/ 0 w 69"/>
                <a:gd name="T11" fmla="*/ 2147483647 h 144"/>
                <a:gd name="T12" fmla="*/ 0 60000 65536"/>
                <a:gd name="T13" fmla="*/ 0 60000 65536"/>
                <a:gd name="T14" fmla="*/ 0 60000 65536"/>
                <a:gd name="T15" fmla="*/ 0 60000 65536"/>
                <a:gd name="T16" fmla="*/ 0 60000 65536"/>
                <a:gd name="T17" fmla="*/ 0 60000 65536"/>
                <a:gd name="T18" fmla="*/ 0 w 69"/>
                <a:gd name="T19" fmla="*/ 0 h 144"/>
                <a:gd name="T20" fmla="*/ 69 w 6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5" name="Freeform 319">
              <a:extLst>
                <a:ext uri="{FF2B5EF4-FFF2-40B4-BE49-F238E27FC236}">
                  <a16:creationId xmlns="" xmlns:a16="http://schemas.microsoft.com/office/drawing/2014/main" id="{A69BE7F1-D8B2-480A-BCBC-16B5A21D2D63}"/>
                </a:ext>
              </a:extLst>
            </p:cNvPr>
            <p:cNvSpPr>
              <a:spLocks noChangeAspect="1"/>
            </p:cNvSpPr>
            <p:nvPr/>
          </p:nvSpPr>
          <p:spPr bwMode="gray">
            <a:xfrm rot="21085610">
              <a:off x="2643990" y="4165102"/>
              <a:ext cx="1529" cy="16541"/>
            </a:xfrm>
            <a:custGeom>
              <a:avLst/>
              <a:gdLst>
                <a:gd name="T0" fmla="*/ 34802674 w 52"/>
                <a:gd name="T1" fmla="*/ 2147483647 h 192"/>
                <a:gd name="T2" fmla="*/ 34802674 w 52"/>
                <a:gd name="T3" fmla="*/ 0 h 192"/>
                <a:gd name="T4" fmla="*/ 34802674 w 52"/>
                <a:gd name="T5" fmla="*/ 2147483647 h 192"/>
                <a:gd name="T6" fmla="*/ 34802674 w 52"/>
                <a:gd name="T7" fmla="*/ 2147483647 h 192"/>
                <a:gd name="T8" fmla="*/ 0 w 52"/>
                <a:gd name="T9" fmla="*/ 2147483647 h 192"/>
                <a:gd name="T10" fmla="*/ 0 w 52"/>
                <a:gd name="T11" fmla="*/ 2147483647 h 192"/>
                <a:gd name="T12" fmla="*/ 0 w 52"/>
                <a:gd name="T13" fmla="*/ 2147483647 h 192"/>
                <a:gd name="T14" fmla="*/ 34802674 w 52"/>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92"/>
                <a:gd name="T26" fmla="*/ 52 w 52"/>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6" name="Freeform 320">
              <a:extLst>
                <a:ext uri="{FF2B5EF4-FFF2-40B4-BE49-F238E27FC236}">
                  <a16:creationId xmlns="" xmlns:a16="http://schemas.microsoft.com/office/drawing/2014/main" id="{0D33D961-290A-43EC-B4EA-A8019BF5799E}"/>
                </a:ext>
              </a:extLst>
            </p:cNvPr>
            <p:cNvSpPr>
              <a:spLocks noChangeAspect="1"/>
            </p:cNvSpPr>
            <p:nvPr/>
          </p:nvSpPr>
          <p:spPr bwMode="gray">
            <a:xfrm rot="21085610">
              <a:off x="2653165" y="4178636"/>
              <a:ext cx="6117" cy="19550"/>
            </a:xfrm>
            <a:custGeom>
              <a:avLst/>
              <a:gdLst>
                <a:gd name="T0" fmla="*/ 307703909 w 146"/>
                <a:gd name="T1" fmla="*/ 2147483647 h 212"/>
                <a:gd name="T2" fmla="*/ 461639066 w 146"/>
                <a:gd name="T3" fmla="*/ 2147483647 h 212"/>
                <a:gd name="T4" fmla="*/ 461639066 w 146"/>
                <a:gd name="T5" fmla="*/ 2147483647 h 212"/>
                <a:gd name="T6" fmla="*/ 307703909 w 146"/>
                <a:gd name="T7" fmla="*/ 2147483647 h 212"/>
                <a:gd name="T8" fmla="*/ 307703909 w 146"/>
                <a:gd name="T9" fmla="*/ 2147483647 h 212"/>
                <a:gd name="T10" fmla="*/ 307703909 w 146"/>
                <a:gd name="T11" fmla="*/ 2147483647 h 212"/>
                <a:gd name="T12" fmla="*/ 153851955 w 146"/>
                <a:gd name="T13" fmla="*/ 2147483647 h 212"/>
                <a:gd name="T14" fmla="*/ 0 w 146"/>
                <a:gd name="T15" fmla="*/ 0 h 212"/>
                <a:gd name="T16" fmla="*/ 0 w 146"/>
                <a:gd name="T17" fmla="*/ 0 h 212"/>
                <a:gd name="T18" fmla="*/ 153851955 w 146"/>
                <a:gd name="T19" fmla="*/ 2147483647 h 212"/>
                <a:gd name="T20" fmla="*/ 307703909 w 146"/>
                <a:gd name="T21" fmla="*/ 2147483647 h 2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12"/>
                <a:gd name="T35" fmla="*/ 146 w 146"/>
                <a:gd name="T36" fmla="*/ 212 h 2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7" name="Freeform 321">
              <a:extLst>
                <a:ext uri="{FF2B5EF4-FFF2-40B4-BE49-F238E27FC236}">
                  <a16:creationId xmlns="" xmlns:a16="http://schemas.microsoft.com/office/drawing/2014/main" id="{D7D5F4F0-209B-463A-A442-D6C7F256DAC9}"/>
                </a:ext>
              </a:extLst>
            </p:cNvPr>
            <p:cNvSpPr>
              <a:spLocks noChangeAspect="1"/>
            </p:cNvSpPr>
            <p:nvPr/>
          </p:nvSpPr>
          <p:spPr bwMode="gray">
            <a:xfrm rot="21085610">
              <a:off x="2671514" y="4193674"/>
              <a:ext cx="4587" cy="4512"/>
            </a:xfrm>
            <a:custGeom>
              <a:avLst/>
              <a:gdLst>
                <a:gd name="T0" fmla="*/ 2147483647 w 52"/>
                <a:gd name="T1" fmla="*/ 0 h 55"/>
                <a:gd name="T2" fmla="*/ 0 w 52"/>
                <a:gd name="T3" fmla="*/ 2147483647 h 55"/>
                <a:gd name="T4" fmla="*/ 0 w 52"/>
                <a:gd name="T5" fmla="*/ 2147483647 h 55"/>
                <a:gd name="T6" fmla="*/ 2147483647 w 52"/>
                <a:gd name="T7" fmla="*/ 2147483647 h 55"/>
                <a:gd name="T8" fmla="*/ 2147483647 w 52"/>
                <a:gd name="T9" fmla="*/ 0 h 55"/>
                <a:gd name="T10" fmla="*/ 2147483647 w 52"/>
                <a:gd name="T11" fmla="*/ 0 h 55"/>
                <a:gd name="T12" fmla="*/ 0 60000 65536"/>
                <a:gd name="T13" fmla="*/ 0 60000 65536"/>
                <a:gd name="T14" fmla="*/ 0 60000 65536"/>
                <a:gd name="T15" fmla="*/ 0 60000 65536"/>
                <a:gd name="T16" fmla="*/ 0 60000 65536"/>
                <a:gd name="T17" fmla="*/ 0 60000 65536"/>
                <a:gd name="T18" fmla="*/ 0 w 52"/>
                <a:gd name="T19" fmla="*/ 0 h 55"/>
                <a:gd name="T20" fmla="*/ 52 w 52"/>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8" name="Freeform 322">
              <a:extLst>
                <a:ext uri="{FF2B5EF4-FFF2-40B4-BE49-F238E27FC236}">
                  <a16:creationId xmlns="" xmlns:a16="http://schemas.microsoft.com/office/drawing/2014/main" id="{3A947725-99B5-4B1F-93DD-25BC5762FA8F}"/>
                </a:ext>
              </a:extLst>
            </p:cNvPr>
            <p:cNvSpPr>
              <a:spLocks noChangeAspect="1"/>
            </p:cNvSpPr>
            <p:nvPr/>
          </p:nvSpPr>
          <p:spPr bwMode="gray">
            <a:xfrm rot="21085610">
              <a:off x="2663870" y="4211719"/>
              <a:ext cx="6117" cy="21053"/>
            </a:xfrm>
            <a:custGeom>
              <a:avLst/>
              <a:gdLst>
                <a:gd name="T0" fmla="*/ 0 w 117"/>
                <a:gd name="T1" fmla="*/ 0 h 232"/>
                <a:gd name="T2" fmla="*/ 0 w 117"/>
                <a:gd name="T3" fmla="*/ 2147483647 h 232"/>
                <a:gd name="T4" fmla="*/ 468576256 w 117"/>
                <a:gd name="T5" fmla="*/ 2147483647 h 232"/>
                <a:gd name="T6" fmla="*/ 468576256 w 117"/>
                <a:gd name="T7" fmla="*/ 2147483647 h 232"/>
                <a:gd name="T8" fmla="*/ 937149906 w 117"/>
                <a:gd name="T9" fmla="*/ 2147483647 h 232"/>
                <a:gd name="T10" fmla="*/ 1396933205 w 117"/>
                <a:gd name="T11" fmla="*/ 2147483647 h 232"/>
                <a:gd name="T12" fmla="*/ 1396933205 w 117"/>
                <a:gd name="T13" fmla="*/ 2147483647 h 232"/>
                <a:gd name="T14" fmla="*/ 937149906 w 117"/>
                <a:gd name="T15" fmla="*/ 2147483647 h 232"/>
                <a:gd name="T16" fmla="*/ 468576256 w 117"/>
                <a:gd name="T17" fmla="*/ 2147483647 h 232"/>
                <a:gd name="T18" fmla="*/ 468576256 w 117"/>
                <a:gd name="T19" fmla="*/ 2147483647 h 232"/>
                <a:gd name="T20" fmla="*/ 468576256 w 117"/>
                <a:gd name="T21" fmla="*/ 2147483647 h 232"/>
                <a:gd name="T22" fmla="*/ 0 w 117"/>
                <a:gd name="T23" fmla="*/ 0 h 2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
                <a:gd name="T37" fmla="*/ 0 h 232"/>
                <a:gd name="T38" fmla="*/ 117 w 117"/>
                <a:gd name="T39" fmla="*/ 232 h 2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59" name="Freeform 323">
              <a:extLst>
                <a:ext uri="{FF2B5EF4-FFF2-40B4-BE49-F238E27FC236}">
                  <a16:creationId xmlns="" xmlns:a16="http://schemas.microsoft.com/office/drawing/2014/main" id="{56A39CEB-0825-4847-A2A8-C1D9482C5BE9}"/>
                </a:ext>
              </a:extLst>
            </p:cNvPr>
            <p:cNvSpPr>
              <a:spLocks noChangeAspect="1"/>
            </p:cNvSpPr>
            <p:nvPr/>
          </p:nvSpPr>
          <p:spPr bwMode="gray">
            <a:xfrm rot="21085610">
              <a:off x="2682219" y="4231269"/>
              <a:ext cx="6117" cy="18045"/>
            </a:xfrm>
            <a:custGeom>
              <a:avLst/>
              <a:gdLst>
                <a:gd name="T0" fmla="*/ 280355795 w 149"/>
                <a:gd name="T1" fmla="*/ 2147483647 h 218"/>
                <a:gd name="T2" fmla="*/ 280355795 w 149"/>
                <a:gd name="T3" fmla="*/ 2147483647 h 218"/>
                <a:gd name="T4" fmla="*/ 280355795 w 149"/>
                <a:gd name="T5" fmla="*/ 2147483647 h 218"/>
                <a:gd name="T6" fmla="*/ 280355795 w 149"/>
                <a:gd name="T7" fmla="*/ 2147483647 h 218"/>
                <a:gd name="T8" fmla="*/ 138552383 w 149"/>
                <a:gd name="T9" fmla="*/ 2147483647 h 218"/>
                <a:gd name="T10" fmla="*/ 0 w 149"/>
                <a:gd name="T11" fmla="*/ 2147483647 h 218"/>
                <a:gd name="T12" fmla="*/ 0 w 149"/>
                <a:gd name="T13" fmla="*/ 2147483647 h 218"/>
                <a:gd name="T14" fmla="*/ 0 w 149"/>
                <a:gd name="T15" fmla="*/ 0 h 218"/>
                <a:gd name="T16" fmla="*/ 138552383 w 149"/>
                <a:gd name="T17" fmla="*/ 2147483647 h 218"/>
                <a:gd name="T18" fmla="*/ 280355795 w 149"/>
                <a:gd name="T19" fmla="*/ 2147483647 h 218"/>
                <a:gd name="T20" fmla="*/ 418909755 w 149"/>
                <a:gd name="T21" fmla="*/ 2147483647 h 218"/>
                <a:gd name="T22" fmla="*/ 418909755 w 149"/>
                <a:gd name="T23" fmla="*/ 2147483647 h 218"/>
                <a:gd name="T24" fmla="*/ 418909755 w 149"/>
                <a:gd name="T25" fmla="*/ 2147483647 h 218"/>
                <a:gd name="T26" fmla="*/ 280355795 w 149"/>
                <a:gd name="T27" fmla="*/ 2147483647 h 218"/>
                <a:gd name="T28" fmla="*/ 138552383 w 149"/>
                <a:gd name="T29" fmla="*/ 2147483647 h 218"/>
                <a:gd name="T30" fmla="*/ 138552383 w 149"/>
                <a:gd name="T31" fmla="*/ 2147483647 h 218"/>
                <a:gd name="T32" fmla="*/ 280355795 w 149"/>
                <a:gd name="T33" fmla="*/ 2147483647 h 218"/>
                <a:gd name="T34" fmla="*/ 280355795 w 149"/>
                <a:gd name="T35" fmla="*/ 2147483647 h 2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8"/>
                <a:gd name="T56" fmla="*/ 149 w 149"/>
                <a:gd name="T57" fmla="*/ 218 h 21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0" name="Freeform 324">
              <a:extLst>
                <a:ext uri="{FF2B5EF4-FFF2-40B4-BE49-F238E27FC236}">
                  <a16:creationId xmlns="" xmlns:a16="http://schemas.microsoft.com/office/drawing/2014/main" id="{B81D125C-3A06-42FB-A408-837ADC9AAD8B}"/>
                </a:ext>
              </a:extLst>
            </p:cNvPr>
            <p:cNvSpPr>
              <a:spLocks noChangeAspect="1"/>
            </p:cNvSpPr>
            <p:nvPr/>
          </p:nvSpPr>
          <p:spPr bwMode="gray">
            <a:xfrm rot="21085610">
              <a:off x="2697510" y="4243299"/>
              <a:ext cx="6117" cy="1503"/>
            </a:xfrm>
            <a:custGeom>
              <a:avLst/>
              <a:gdLst>
                <a:gd name="T0" fmla="*/ 1341771012 w 118"/>
                <a:gd name="T1" fmla="*/ 303759785 h 34"/>
                <a:gd name="T2" fmla="*/ 1341771012 w 118"/>
                <a:gd name="T3" fmla="*/ 0 h 34"/>
                <a:gd name="T4" fmla="*/ 444450915 w 118"/>
                <a:gd name="T5" fmla="*/ 0 h 34"/>
                <a:gd name="T6" fmla="*/ 0 w 118"/>
                <a:gd name="T7" fmla="*/ 303759785 h 34"/>
                <a:gd name="T8" fmla="*/ 444450915 w 118"/>
                <a:gd name="T9" fmla="*/ 303759785 h 34"/>
                <a:gd name="T10" fmla="*/ 897317407 w 118"/>
                <a:gd name="T11" fmla="*/ 303759785 h 34"/>
                <a:gd name="T12" fmla="*/ 1341771012 w 118"/>
                <a:gd name="T13" fmla="*/ 303759785 h 34"/>
                <a:gd name="T14" fmla="*/ 0 60000 65536"/>
                <a:gd name="T15" fmla="*/ 0 60000 65536"/>
                <a:gd name="T16" fmla="*/ 0 60000 65536"/>
                <a:gd name="T17" fmla="*/ 0 60000 65536"/>
                <a:gd name="T18" fmla="*/ 0 60000 65536"/>
                <a:gd name="T19" fmla="*/ 0 60000 65536"/>
                <a:gd name="T20" fmla="*/ 0 60000 65536"/>
                <a:gd name="T21" fmla="*/ 0 w 118"/>
                <a:gd name="T22" fmla="*/ 0 h 34"/>
                <a:gd name="T23" fmla="*/ 118 w 118"/>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1" name="Freeform 325">
              <a:extLst>
                <a:ext uri="{FF2B5EF4-FFF2-40B4-BE49-F238E27FC236}">
                  <a16:creationId xmlns="" xmlns:a16="http://schemas.microsoft.com/office/drawing/2014/main" id="{88C32894-A399-48FC-B43C-27AFA9ADA820}"/>
                </a:ext>
              </a:extLst>
            </p:cNvPr>
            <p:cNvSpPr>
              <a:spLocks noChangeAspect="1"/>
            </p:cNvSpPr>
            <p:nvPr/>
          </p:nvSpPr>
          <p:spPr bwMode="gray">
            <a:xfrm rot="21085610">
              <a:off x="2711272" y="4250818"/>
              <a:ext cx="12232" cy="9023"/>
            </a:xfrm>
            <a:custGeom>
              <a:avLst/>
              <a:gdLst>
                <a:gd name="T0" fmla="*/ 350776474 w 248"/>
                <a:gd name="T1" fmla="*/ 2147483647 h 103"/>
                <a:gd name="T2" fmla="*/ 701416526 w 248"/>
                <a:gd name="T3" fmla="*/ 0 h 103"/>
                <a:gd name="T4" fmla="*/ 1045342888 w 248"/>
                <a:gd name="T5" fmla="*/ 2147483647 h 103"/>
                <a:gd name="T6" fmla="*/ 1746758389 w 248"/>
                <a:gd name="T7" fmla="*/ 2147483647 h 103"/>
                <a:gd name="T8" fmla="*/ 2097535581 w 248"/>
                <a:gd name="T9" fmla="*/ 2147483647 h 103"/>
                <a:gd name="T10" fmla="*/ 2097535581 w 248"/>
                <a:gd name="T11" fmla="*/ 2147483647 h 103"/>
                <a:gd name="T12" fmla="*/ 1746758389 w 248"/>
                <a:gd name="T13" fmla="*/ 2147483647 h 103"/>
                <a:gd name="T14" fmla="*/ 1396119260 w 248"/>
                <a:gd name="T15" fmla="*/ 2147483647 h 103"/>
                <a:gd name="T16" fmla="*/ 701416526 w 248"/>
                <a:gd name="T17" fmla="*/ 2147483647 h 103"/>
                <a:gd name="T18" fmla="*/ 350776474 w 248"/>
                <a:gd name="T19" fmla="*/ 2147483647 h 103"/>
                <a:gd name="T20" fmla="*/ 0 w 248"/>
                <a:gd name="T21" fmla="*/ 2147483647 h 103"/>
                <a:gd name="T22" fmla="*/ 0 w 248"/>
                <a:gd name="T23" fmla="*/ 2147483647 h 103"/>
                <a:gd name="T24" fmla="*/ 350776474 w 248"/>
                <a:gd name="T25" fmla="*/ 2147483647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8"/>
                <a:gd name="T40" fmla="*/ 0 h 103"/>
                <a:gd name="T41" fmla="*/ 248 w 248"/>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2" name="Freeform 326">
              <a:extLst>
                <a:ext uri="{FF2B5EF4-FFF2-40B4-BE49-F238E27FC236}">
                  <a16:creationId xmlns="" xmlns:a16="http://schemas.microsoft.com/office/drawing/2014/main" id="{7D408FF5-7A32-472E-8779-1A7EE477DFD0}"/>
                </a:ext>
              </a:extLst>
            </p:cNvPr>
            <p:cNvSpPr>
              <a:spLocks noChangeAspect="1"/>
            </p:cNvSpPr>
            <p:nvPr/>
          </p:nvSpPr>
          <p:spPr bwMode="gray">
            <a:xfrm rot="21085610">
              <a:off x="2695980" y="4273375"/>
              <a:ext cx="7646" cy="13534"/>
            </a:xfrm>
            <a:custGeom>
              <a:avLst/>
              <a:gdLst>
                <a:gd name="T0" fmla="*/ 511290883 w 192"/>
                <a:gd name="T1" fmla="*/ 0 h 146"/>
                <a:gd name="T2" fmla="*/ 511290883 w 192"/>
                <a:gd name="T3" fmla="*/ 0 h 146"/>
                <a:gd name="T4" fmla="*/ 511290883 w 192"/>
                <a:gd name="T5" fmla="*/ 2147483647 h 146"/>
                <a:gd name="T6" fmla="*/ 511290883 w 192"/>
                <a:gd name="T7" fmla="*/ 2147483647 h 146"/>
                <a:gd name="T8" fmla="*/ 382744274 w 192"/>
                <a:gd name="T9" fmla="*/ 2147483647 h 146"/>
                <a:gd name="T10" fmla="*/ 0 w 192"/>
                <a:gd name="T11" fmla="*/ 2147483647 h 146"/>
                <a:gd name="T12" fmla="*/ 0 w 192"/>
                <a:gd name="T13" fmla="*/ 2147483647 h 146"/>
                <a:gd name="T14" fmla="*/ 128546649 w 192"/>
                <a:gd name="T15" fmla="*/ 2147483647 h 146"/>
                <a:gd name="T16" fmla="*/ 254195930 w 192"/>
                <a:gd name="T17" fmla="*/ 2147483647 h 146"/>
                <a:gd name="T18" fmla="*/ 511290883 w 192"/>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46"/>
                <a:gd name="T32" fmla="*/ 192 w 192"/>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3" name="Freeform 327">
              <a:extLst>
                <a:ext uri="{FF2B5EF4-FFF2-40B4-BE49-F238E27FC236}">
                  <a16:creationId xmlns="" xmlns:a16="http://schemas.microsoft.com/office/drawing/2014/main" id="{451C9974-DAC6-4273-9032-29E1507ADBC0}"/>
                </a:ext>
              </a:extLst>
            </p:cNvPr>
            <p:cNvSpPr>
              <a:spLocks noChangeAspect="1"/>
            </p:cNvSpPr>
            <p:nvPr/>
          </p:nvSpPr>
          <p:spPr bwMode="gray">
            <a:xfrm rot="21085610">
              <a:off x="2622583" y="4198186"/>
              <a:ext cx="4587" cy="6015"/>
            </a:xfrm>
            <a:custGeom>
              <a:avLst/>
              <a:gdLst>
                <a:gd name="T0" fmla="*/ 1286253849 w 70"/>
                <a:gd name="T1" fmla="*/ 0 h 80"/>
                <a:gd name="T2" fmla="*/ 0 w 70"/>
                <a:gd name="T3" fmla="*/ 2147483647 h 80"/>
                <a:gd name="T4" fmla="*/ 0 w 70"/>
                <a:gd name="T5" fmla="*/ 2147483647 h 80"/>
                <a:gd name="T6" fmla="*/ 1286253849 w 70"/>
                <a:gd name="T7" fmla="*/ 2147483647 h 80"/>
                <a:gd name="T8" fmla="*/ 2147483647 w 70"/>
                <a:gd name="T9" fmla="*/ 0 h 80"/>
                <a:gd name="T10" fmla="*/ 1286253849 w 70"/>
                <a:gd name="T11" fmla="*/ 0 h 80"/>
                <a:gd name="T12" fmla="*/ 0 60000 65536"/>
                <a:gd name="T13" fmla="*/ 0 60000 65536"/>
                <a:gd name="T14" fmla="*/ 0 60000 65536"/>
                <a:gd name="T15" fmla="*/ 0 60000 65536"/>
                <a:gd name="T16" fmla="*/ 0 60000 65536"/>
                <a:gd name="T17" fmla="*/ 0 60000 65536"/>
                <a:gd name="T18" fmla="*/ 0 w 70"/>
                <a:gd name="T19" fmla="*/ 0 h 80"/>
                <a:gd name="T20" fmla="*/ 70 w 70"/>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4" name="Freeform 328">
              <a:extLst>
                <a:ext uri="{FF2B5EF4-FFF2-40B4-BE49-F238E27FC236}">
                  <a16:creationId xmlns="" xmlns:a16="http://schemas.microsoft.com/office/drawing/2014/main" id="{AA4DF4CE-BF3F-41E1-B6F3-90BFB2AE7941}"/>
                </a:ext>
              </a:extLst>
            </p:cNvPr>
            <p:cNvSpPr>
              <a:spLocks noChangeAspect="1"/>
            </p:cNvSpPr>
            <p:nvPr/>
          </p:nvSpPr>
          <p:spPr bwMode="gray">
            <a:xfrm rot="21085610">
              <a:off x="2582827" y="4177133"/>
              <a:ext cx="1529" cy="7518"/>
            </a:xfrm>
            <a:custGeom>
              <a:avLst/>
              <a:gdLst>
                <a:gd name="T0" fmla="*/ 6866688 w 72"/>
                <a:gd name="T1" fmla="*/ 0 h 93"/>
                <a:gd name="T2" fmla="*/ 6866688 w 72"/>
                <a:gd name="T3" fmla="*/ 0 h 93"/>
                <a:gd name="T4" fmla="*/ 0 w 72"/>
                <a:gd name="T5" fmla="*/ 2147483647 h 93"/>
                <a:gd name="T6" fmla="*/ 0 w 72"/>
                <a:gd name="T7" fmla="*/ 2147483647 h 93"/>
                <a:gd name="T8" fmla="*/ 6866688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5" name="Freeform 329">
              <a:extLst>
                <a:ext uri="{FF2B5EF4-FFF2-40B4-BE49-F238E27FC236}">
                  <a16:creationId xmlns="" xmlns:a16="http://schemas.microsoft.com/office/drawing/2014/main" id="{7E2B795A-1006-4C51-BA8B-7C30A754D404}"/>
                </a:ext>
              </a:extLst>
            </p:cNvPr>
            <p:cNvSpPr>
              <a:spLocks noChangeAspect="1"/>
            </p:cNvSpPr>
            <p:nvPr/>
          </p:nvSpPr>
          <p:spPr bwMode="gray">
            <a:xfrm rot="21085610">
              <a:off x="2578240" y="4187659"/>
              <a:ext cx="4587" cy="3008"/>
            </a:xfrm>
            <a:custGeom>
              <a:avLst/>
              <a:gdLst>
                <a:gd name="T0" fmla="*/ 2147483647 w 56"/>
                <a:gd name="T1" fmla="*/ 0 h 36"/>
                <a:gd name="T2" fmla="*/ 0 w 56"/>
                <a:gd name="T3" fmla="*/ 2147483647 h 36"/>
                <a:gd name="T4" fmla="*/ 0 w 56"/>
                <a:gd name="T5" fmla="*/ 2147483647 h 36"/>
                <a:gd name="T6" fmla="*/ 2147483647 w 56"/>
                <a:gd name="T7" fmla="*/ 2147483647 h 36"/>
                <a:gd name="T8" fmla="*/ 2147483647 w 56"/>
                <a:gd name="T9" fmla="*/ 0 h 36"/>
                <a:gd name="T10" fmla="*/ 0 60000 65536"/>
                <a:gd name="T11" fmla="*/ 0 60000 65536"/>
                <a:gd name="T12" fmla="*/ 0 60000 65536"/>
                <a:gd name="T13" fmla="*/ 0 60000 65536"/>
                <a:gd name="T14" fmla="*/ 0 60000 65536"/>
                <a:gd name="T15" fmla="*/ 0 w 56"/>
                <a:gd name="T16" fmla="*/ 0 h 36"/>
                <a:gd name="T17" fmla="*/ 56 w 56"/>
                <a:gd name="T18" fmla="*/ 36 h 36"/>
              </a:gdLst>
              <a:ahLst/>
              <a:cxnLst>
                <a:cxn ang="T10">
                  <a:pos x="T0" y="T1"/>
                </a:cxn>
                <a:cxn ang="T11">
                  <a:pos x="T2" y="T3"/>
                </a:cxn>
                <a:cxn ang="T12">
                  <a:pos x="T4" y="T5"/>
                </a:cxn>
                <a:cxn ang="T13">
                  <a:pos x="T6" y="T7"/>
                </a:cxn>
                <a:cxn ang="T14">
                  <a:pos x="T8" y="T9"/>
                </a:cxn>
              </a:cxnLst>
              <a:rect l="T15" t="T16" r="T17" b="T18"/>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6" name="Freeform 330">
              <a:extLst>
                <a:ext uri="{FF2B5EF4-FFF2-40B4-BE49-F238E27FC236}">
                  <a16:creationId xmlns="" xmlns:a16="http://schemas.microsoft.com/office/drawing/2014/main" id="{ABCE5FDC-5F8C-41FB-8612-07C719688431}"/>
                </a:ext>
              </a:extLst>
            </p:cNvPr>
            <p:cNvSpPr>
              <a:spLocks noChangeAspect="1"/>
            </p:cNvSpPr>
            <p:nvPr/>
          </p:nvSpPr>
          <p:spPr bwMode="gray">
            <a:xfrm rot="21085610">
              <a:off x="2566007" y="4190666"/>
              <a:ext cx="9175" cy="9023"/>
            </a:xfrm>
            <a:custGeom>
              <a:avLst/>
              <a:gdLst>
                <a:gd name="T0" fmla="*/ 2147483647 w 155"/>
                <a:gd name="T1" fmla="*/ 2147483647 h 70"/>
                <a:gd name="T2" fmla="*/ 2147483647 w 155"/>
                <a:gd name="T3" fmla="*/ 2147483647 h 70"/>
                <a:gd name="T4" fmla="*/ 769972429 w 155"/>
                <a:gd name="T5" fmla="*/ 2147483647 h 70"/>
                <a:gd name="T6" fmla="*/ 0 w 155"/>
                <a:gd name="T7" fmla="*/ 2147483647 h 70"/>
                <a:gd name="T8" fmla="*/ 0 w 155"/>
                <a:gd name="T9" fmla="*/ 2147483647 h 70"/>
                <a:gd name="T10" fmla="*/ 1540178866 w 155"/>
                <a:gd name="T11" fmla="*/ 2147483647 h 70"/>
                <a:gd name="T12" fmla="*/ 2147483647 w 155"/>
                <a:gd name="T13" fmla="*/ 0 h 70"/>
                <a:gd name="T14" fmla="*/ 2147483647 w 155"/>
                <a:gd name="T15" fmla="*/ 2147483647 h 70"/>
                <a:gd name="T16" fmla="*/ 2147483647 w 155"/>
                <a:gd name="T17" fmla="*/ 2147483647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5"/>
                <a:gd name="T28" fmla="*/ 0 h 70"/>
                <a:gd name="T29" fmla="*/ 155 w 155"/>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7" name="Freeform 331">
              <a:extLst>
                <a:ext uri="{FF2B5EF4-FFF2-40B4-BE49-F238E27FC236}">
                  <a16:creationId xmlns="" xmlns:a16="http://schemas.microsoft.com/office/drawing/2014/main" id="{DF740FAE-0117-48B8-AA00-0615B13C71F8}"/>
                </a:ext>
              </a:extLst>
            </p:cNvPr>
            <p:cNvSpPr>
              <a:spLocks noChangeAspect="1"/>
            </p:cNvSpPr>
            <p:nvPr/>
          </p:nvSpPr>
          <p:spPr bwMode="gray">
            <a:xfrm rot="20552049">
              <a:off x="2621055" y="4369618"/>
              <a:ext cx="30582" cy="22557"/>
            </a:xfrm>
            <a:custGeom>
              <a:avLst/>
              <a:gdLst>
                <a:gd name="T0" fmla="*/ 2147483647 w 642"/>
                <a:gd name="T1" fmla="*/ 2147483647 h 260"/>
                <a:gd name="T2" fmla="*/ 2147483647 w 642"/>
                <a:gd name="T3" fmla="*/ 2147483647 h 260"/>
                <a:gd name="T4" fmla="*/ 2147483647 w 642"/>
                <a:gd name="T5" fmla="*/ 2147483647 h 260"/>
                <a:gd name="T6" fmla="*/ 2147483647 w 642"/>
                <a:gd name="T7" fmla="*/ 2147483647 h 260"/>
                <a:gd name="T8" fmla="*/ 2147483647 w 642"/>
                <a:gd name="T9" fmla="*/ 2147483647 h 260"/>
                <a:gd name="T10" fmla="*/ 2147483647 w 642"/>
                <a:gd name="T11" fmla="*/ 2147483647 h 260"/>
                <a:gd name="T12" fmla="*/ 2147483647 w 642"/>
                <a:gd name="T13" fmla="*/ 2147483647 h 260"/>
                <a:gd name="T14" fmla="*/ 2147483647 w 642"/>
                <a:gd name="T15" fmla="*/ 2147483647 h 260"/>
                <a:gd name="T16" fmla="*/ 2147483647 w 642"/>
                <a:gd name="T17" fmla="*/ 2147483647 h 260"/>
                <a:gd name="T18" fmla="*/ 2147483647 w 642"/>
                <a:gd name="T19" fmla="*/ 2147483647 h 260"/>
                <a:gd name="T20" fmla="*/ 2147483647 w 642"/>
                <a:gd name="T21" fmla="*/ 2147483647 h 260"/>
                <a:gd name="T22" fmla="*/ 2051769282 w 642"/>
                <a:gd name="T23" fmla="*/ 2147483647 h 260"/>
                <a:gd name="T24" fmla="*/ 1758692957 w 642"/>
                <a:gd name="T25" fmla="*/ 2147483647 h 260"/>
                <a:gd name="T26" fmla="*/ 1465498337 w 642"/>
                <a:gd name="T27" fmla="*/ 2147483647 h 260"/>
                <a:gd name="T28" fmla="*/ 586272726 w 642"/>
                <a:gd name="T29" fmla="*/ 2147483647 h 260"/>
                <a:gd name="T30" fmla="*/ 293075237 w 642"/>
                <a:gd name="T31" fmla="*/ 2147483647 h 260"/>
                <a:gd name="T32" fmla="*/ 0 w 642"/>
                <a:gd name="T33" fmla="*/ 2147483647 h 260"/>
                <a:gd name="T34" fmla="*/ 0 w 642"/>
                <a:gd name="T35" fmla="*/ 2147483647 h 260"/>
                <a:gd name="T36" fmla="*/ 879348061 w 642"/>
                <a:gd name="T37" fmla="*/ 0 h 260"/>
                <a:gd name="T38" fmla="*/ 1465498337 w 642"/>
                <a:gd name="T39" fmla="*/ 0 h 260"/>
                <a:gd name="T40" fmla="*/ 2051769282 w 642"/>
                <a:gd name="T41" fmla="*/ 2147483647 h 260"/>
                <a:gd name="T42" fmla="*/ 2147483647 w 642"/>
                <a:gd name="T43" fmla="*/ 2147483647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42"/>
                <a:gd name="T67" fmla="*/ 0 h 260"/>
                <a:gd name="T68" fmla="*/ 642 w 642"/>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8" name="Freeform 332">
              <a:extLst>
                <a:ext uri="{FF2B5EF4-FFF2-40B4-BE49-F238E27FC236}">
                  <a16:creationId xmlns="" xmlns:a16="http://schemas.microsoft.com/office/drawing/2014/main" id="{A196DDCF-BD00-4B36-9965-7DE7553A779B}"/>
                </a:ext>
              </a:extLst>
            </p:cNvPr>
            <p:cNvSpPr>
              <a:spLocks noChangeAspect="1"/>
            </p:cNvSpPr>
            <p:nvPr/>
          </p:nvSpPr>
          <p:spPr bwMode="gray">
            <a:xfrm rot="20552049">
              <a:off x="2703626" y="4294428"/>
              <a:ext cx="48931" cy="69174"/>
            </a:xfrm>
            <a:custGeom>
              <a:avLst/>
              <a:gdLst>
                <a:gd name="T0" fmla="*/ 230095956 w 1080"/>
                <a:gd name="T1" fmla="*/ 2147483647 h 745"/>
                <a:gd name="T2" fmla="*/ 685291878 w 1080"/>
                <a:gd name="T3" fmla="*/ 0 h 745"/>
                <a:gd name="T4" fmla="*/ 1825882878 w 1080"/>
                <a:gd name="T5" fmla="*/ 0 h 745"/>
                <a:gd name="T6" fmla="*/ 2147483647 w 1080"/>
                <a:gd name="T7" fmla="*/ 2147483647 h 745"/>
                <a:gd name="T8" fmla="*/ 2147483647 w 1080"/>
                <a:gd name="T9" fmla="*/ 2147483647 h 745"/>
                <a:gd name="T10" fmla="*/ 2147483647 w 1080"/>
                <a:gd name="T11" fmla="*/ 2147483647 h 745"/>
                <a:gd name="T12" fmla="*/ 2147483647 w 1080"/>
                <a:gd name="T13" fmla="*/ 2147483647 h 745"/>
                <a:gd name="T14" fmla="*/ 2147483647 w 1080"/>
                <a:gd name="T15" fmla="*/ 2147483647 h 745"/>
                <a:gd name="T16" fmla="*/ 2147483647 w 1080"/>
                <a:gd name="T17" fmla="*/ 2147483647 h 745"/>
                <a:gd name="T18" fmla="*/ 2147483647 w 1080"/>
                <a:gd name="T19" fmla="*/ 2147483647 h 745"/>
                <a:gd name="T20" fmla="*/ 2147483647 w 1080"/>
                <a:gd name="T21" fmla="*/ 2147483647 h 745"/>
                <a:gd name="T22" fmla="*/ 2147483647 w 1080"/>
                <a:gd name="T23" fmla="*/ 2147483647 h 745"/>
                <a:gd name="T24" fmla="*/ 2147483647 w 1080"/>
                <a:gd name="T25" fmla="*/ 2147483647 h 745"/>
                <a:gd name="T26" fmla="*/ 2147483647 w 1080"/>
                <a:gd name="T27" fmla="*/ 2147483647 h 745"/>
                <a:gd name="T28" fmla="*/ 2147483647 w 1080"/>
                <a:gd name="T29" fmla="*/ 2147483647 h 745"/>
                <a:gd name="T30" fmla="*/ 2147483647 w 1080"/>
                <a:gd name="T31" fmla="*/ 2147483647 h 745"/>
                <a:gd name="T32" fmla="*/ 2147483647 w 1080"/>
                <a:gd name="T33" fmla="*/ 2147483647 h 745"/>
                <a:gd name="T34" fmla="*/ 2147483647 w 1080"/>
                <a:gd name="T35" fmla="*/ 2147483647 h 745"/>
                <a:gd name="T36" fmla="*/ 2055978928 w 1080"/>
                <a:gd name="T37" fmla="*/ 2147483647 h 745"/>
                <a:gd name="T38" fmla="*/ 1825882878 w 1080"/>
                <a:gd name="T39" fmla="*/ 2147483647 h 745"/>
                <a:gd name="T40" fmla="*/ 1370583757 w 1080"/>
                <a:gd name="T41" fmla="*/ 2147483647 h 745"/>
                <a:gd name="T42" fmla="*/ 1140591564 w 1080"/>
                <a:gd name="T43" fmla="*/ 2147483647 h 745"/>
                <a:gd name="T44" fmla="*/ 915387364 w 1080"/>
                <a:gd name="T45" fmla="*/ 2147483647 h 745"/>
                <a:gd name="T46" fmla="*/ 455195828 w 1080"/>
                <a:gd name="T47" fmla="*/ 2147483647 h 745"/>
                <a:gd name="T48" fmla="*/ 455195828 w 1080"/>
                <a:gd name="T49" fmla="*/ 2147483647 h 745"/>
                <a:gd name="T50" fmla="*/ 230095956 w 1080"/>
                <a:gd name="T51" fmla="*/ 2147483647 h 745"/>
                <a:gd name="T52" fmla="*/ 230095956 w 1080"/>
                <a:gd name="T53" fmla="*/ 2147483647 h 745"/>
                <a:gd name="T54" fmla="*/ 230095956 w 1080"/>
                <a:gd name="T55" fmla="*/ 2147483647 h 745"/>
                <a:gd name="T56" fmla="*/ 0 w 1080"/>
                <a:gd name="T57" fmla="*/ 2147483647 h 745"/>
                <a:gd name="T58" fmla="*/ 0 w 1080"/>
                <a:gd name="T59" fmla="*/ 2147483647 h 745"/>
                <a:gd name="T60" fmla="*/ 230095956 w 1080"/>
                <a:gd name="T61" fmla="*/ 2147483647 h 745"/>
                <a:gd name="T62" fmla="*/ 455195828 w 1080"/>
                <a:gd name="T63" fmla="*/ 2147483647 h 745"/>
                <a:gd name="T64" fmla="*/ 230095956 w 1080"/>
                <a:gd name="T65" fmla="*/ 2147483647 h 745"/>
                <a:gd name="T66" fmla="*/ 0 w 1080"/>
                <a:gd name="T67" fmla="*/ 2147483647 h 7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0"/>
                <a:gd name="T103" fmla="*/ 0 h 745"/>
                <a:gd name="T104" fmla="*/ 1080 w 1080"/>
                <a:gd name="T105" fmla="*/ 745 h 7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69" name="Freeform 333">
              <a:extLst>
                <a:ext uri="{FF2B5EF4-FFF2-40B4-BE49-F238E27FC236}">
                  <a16:creationId xmlns="" xmlns:a16="http://schemas.microsoft.com/office/drawing/2014/main" id="{05245806-7EB8-49CB-87A5-055B046CC43E}"/>
                </a:ext>
              </a:extLst>
            </p:cNvPr>
            <p:cNvSpPr>
              <a:spLocks noChangeAspect="1"/>
            </p:cNvSpPr>
            <p:nvPr/>
          </p:nvSpPr>
          <p:spPr bwMode="gray">
            <a:xfrm rot="20552049">
              <a:off x="2848891" y="4336534"/>
              <a:ext cx="3058" cy="1503"/>
            </a:xfrm>
            <a:custGeom>
              <a:avLst/>
              <a:gdLst>
                <a:gd name="T0" fmla="*/ 0 w 56"/>
                <a:gd name="T1" fmla="*/ 0 h 53"/>
                <a:gd name="T2" fmla="*/ 0 w 56"/>
                <a:gd name="T3" fmla="*/ 0 h 53"/>
                <a:gd name="T4" fmla="*/ 0 w 56"/>
                <a:gd name="T5" fmla="*/ 32968254 h 53"/>
                <a:gd name="T6" fmla="*/ 0 w 56"/>
                <a:gd name="T7" fmla="*/ 32968254 h 53"/>
                <a:gd name="T8" fmla="*/ 0 w 56"/>
                <a:gd name="T9" fmla="*/ 32968254 h 53"/>
                <a:gd name="T10" fmla="*/ 382359590 w 56"/>
                <a:gd name="T11" fmla="*/ 32968254 h 53"/>
                <a:gd name="T12" fmla="*/ 382359590 w 56"/>
                <a:gd name="T13" fmla="*/ 0 h 53"/>
                <a:gd name="T14" fmla="*/ 0 w 56"/>
                <a:gd name="T15" fmla="*/ 0 h 53"/>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53"/>
                <a:gd name="T26" fmla="*/ 56 w 56"/>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0" name="Freeform 334">
              <a:extLst>
                <a:ext uri="{FF2B5EF4-FFF2-40B4-BE49-F238E27FC236}">
                  <a16:creationId xmlns="" xmlns:a16="http://schemas.microsoft.com/office/drawing/2014/main" id="{04A445DD-D055-462A-BFAB-AC155C448771}"/>
                </a:ext>
              </a:extLst>
            </p:cNvPr>
            <p:cNvSpPr>
              <a:spLocks noChangeAspect="1"/>
            </p:cNvSpPr>
            <p:nvPr/>
          </p:nvSpPr>
          <p:spPr bwMode="gray">
            <a:xfrm rot="20552049">
              <a:off x="2877944" y="4392174"/>
              <a:ext cx="4587" cy="13535"/>
            </a:xfrm>
            <a:custGeom>
              <a:avLst/>
              <a:gdLst>
                <a:gd name="T0" fmla="*/ 0 w 111"/>
                <a:gd name="T1" fmla="*/ 0 h 152"/>
                <a:gd name="T2" fmla="*/ 128701595 w 111"/>
                <a:gd name="T3" fmla="*/ 0 h 152"/>
                <a:gd name="T4" fmla="*/ 128701595 w 111"/>
                <a:gd name="T5" fmla="*/ 2147483647 h 152"/>
                <a:gd name="T6" fmla="*/ 257405077 w 111"/>
                <a:gd name="T7" fmla="*/ 2147483647 h 152"/>
                <a:gd name="T8" fmla="*/ 257405077 w 111"/>
                <a:gd name="T9" fmla="*/ 2147483647 h 152"/>
                <a:gd name="T10" fmla="*/ 128701595 w 111"/>
                <a:gd name="T11" fmla="*/ 2147483647 h 152"/>
                <a:gd name="T12" fmla="*/ 128701595 w 111"/>
                <a:gd name="T13" fmla="*/ 2147483647 h 152"/>
                <a:gd name="T14" fmla="*/ 0 w 111"/>
                <a:gd name="T15" fmla="*/ 2147483647 h 152"/>
                <a:gd name="T16" fmla="*/ 0 w 111"/>
                <a:gd name="T17" fmla="*/ 2147483647 h 152"/>
                <a:gd name="T18" fmla="*/ 0 w 111"/>
                <a:gd name="T19" fmla="*/ 0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152"/>
                <a:gd name="T32" fmla="*/ 111 w 111"/>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1" name="Freeform 337">
              <a:extLst>
                <a:ext uri="{FF2B5EF4-FFF2-40B4-BE49-F238E27FC236}">
                  <a16:creationId xmlns="" xmlns:a16="http://schemas.microsoft.com/office/drawing/2014/main" id="{32A5C8CD-FD03-4660-AC6E-0894D62753C7}"/>
                </a:ext>
              </a:extLst>
            </p:cNvPr>
            <p:cNvSpPr>
              <a:spLocks noChangeAspect="1"/>
            </p:cNvSpPr>
            <p:nvPr/>
          </p:nvSpPr>
          <p:spPr bwMode="gray">
            <a:xfrm rot="20552049">
              <a:off x="2679160" y="4303451"/>
              <a:ext cx="3058" cy="3008"/>
            </a:xfrm>
            <a:custGeom>
              <a:avLst/>
              <a:gdLst>
                <a:gd name="T0" fmla="*/ 0 w 68"/>
                <a:gd name="T1" fmla="*/ 0 h 42"/>
                <a:gd name="T2" fmla="*/ 147289538 w 68"/>
                <a:gd name="T3" fmla="*/ 0 h 42"/>
                <a:gd name="T4" fmla="*/ 147289538 w 68"/>
                <a:gd name="T5" fmla="*/ 2147483647 h 42"/>
                <a:gd name="T6" fmla="*/ 147289538 w 68"/>
                <a:gd name="T7" fmla="*/ 2147483647 h 42"/>
                <a:gd name="T8" fmla="*/ 0 w 68"/>
                <a:gd name="T9" fmla="*/ 2147483647 h 42"/>
                <a:gd name="T10" fmla="*/ 0 w 68"/>
                <a:gd name="T11" fmla="*/ 2147483647 h 42"/>
                <a:gd name="T12" fmla="*/ 0 w 68"/>
                <a:gd name="T13" fmla="*/ 2147483647 h 42"/>
                <a:gd name="T14" fmla="*/ 0 w 68"/>
                <a:gd name="T15" fmla="*/ 0 h 42"/>
                <a:gd name="T16" fmla="*/ 0 w 68"/>
                <a:gd name="T17" fmla="*/ 0 h 42"/>
                <a:gd name="T18" fmla="*/ 0 w 68"/>
                <a:gd name="T19" fmla="*/ 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
                <a:gd name="T31" fmla="*/ 0 h 42"/>
                <a:gd name="T32" fmla="*/ 68 w 68"/>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grpSp>
          <p:nvGrpSpPr>
            <p:cNvPr id="72" name="Group 338">
              <a:extLst>
                <a:ext uri="{FF2B5EF4-FFF2-40B4-BE49-F238E27FC236}">
                  <a16:creationId xmlns="" xmlns:a16="http://schemas.microsoft.com/office/drawing/2014/main" id="{3662D7D6-06F3-488F-934A-0CC303A53A25}"/>
                </a:ext>
              </a:extLst>
            </p:cNvPr>
            <p:cNvGrpSpPr>
              <a:grpSpLocks noChangeAspect="1"/>
            </p:cNvGrpSpPr>
            <p:nvPr/>
          </p:nvGrpSpPr>
          <p:grpSpPr bwMode="auto">
            <a:xfrm>
              <a:off x="2669874" y="4307178"/>
              <a:ext cx="36392" cy="57861"/>
              <a:chOff x="1694" y="2257"/>
              <a:chExt cx="18" cy="28"/>
            </a:xfrm>
            <a:grpFill/>
          </p:grpSpPr>
          <p:sp>
            <p:nvSpPr>
              <p:cNvPr id="418" name="Freeform 339">
                <a:extLst>
                  <a:ext uri="{FF2B5EF4-FFF2-40B4-BE49-F238E27FC236}">
                    <a16:creationId xmlns="" xmlns:a16="http://schemas.microsoft.com/office/drawing/2014/main" id="{A2F8ADD1-A077-4335-890B-338192E08A4B}"/>
                  </a:ext>
                </a:extLst>
              </p:cNvPr>
              <p:cNvSpPr>
                <a:spLocks noChangeAspect="1"/>
              </p:cNvSpPr>
              <p:nvPr/>
            </p:nvSpPr>
            <p:spPr bwMode="gray">
              <a:xfrm rot="-1047951">
                <a:off x="1701" y="2270"/>
                <a:ext cx="3" cy="4"/>
              </a:xfrm>
              <a:custGeom>
                <a:avLst/>
                <a:gdLst>
                  <a:gd name="T0" fmla="*/ 2 w 147"/>
                  <a:gd name="T1" fmla="*/ 0 h 83"/>
                  <a:gd name="T2" fmla="*/ 3 w 147"/>
                  <a:gd name="T3" fmla="*/ 2 h 83"/>
                  <a:gd name="T4" fmla="*/ 3 w 147"/>
                  <a:gd name="T5" fmla="*/ 4 h 83"/>
                  <a:gd name="T6" fmla="*/ 2 w 147"/>
                  <a:gd name="T7" fmla="*/ 3 h 83"/>
                  <a:gd name="T8" fmla="*/ 1 w 147"/>
                  <a:gd name="T9" fmla="*/ 3 h 83"/>
                  <a:gd name="T10" fmla="*/ 0 w 147"/>
                  <a:gd name="T11" fmla="*/ 1 h 83"/>
                  <a:gd name="T12" fmla="*/ 1 w 147"/>
                  <a:gd name="T13" fmla="*/ 0 h 83"/>
                  <a:gd name="T14" fmla="*/ 2 w 147"/>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47"/>
                  <a:gd name="T25" fmla="*/ 0 h 83"/>
                  <a:gd name="T26" fmla="*/ 147 w 147"/>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19" name="Freeform 340">
                <a:extLst>
                  <a:ext uri="{FF2B5EF4-FFF2-40B4-BE49-F238E27FC236}">
                    <a16:creationId xmlns="" xmlns:a16="http://schemas.microsoft.com/office/drawing/2014/main" id="{A6C2A9B7-5B28-479B-8180-2558153F6E9C}"/>
                  </a:ext>
                </a:extLst>
              </p:cNvPr>
              <p:cNvSpPr>
                <a:spLocks noChangeAspect="1"/>
              </p:cNvSpPr>
              <p:nvPr/>
            </p:nvSpPr>
            <p:spPr bwMode="gray">
              <a:xfrm rot="-1047951">
                <a:off x="1694" y="2257"/>
                <a:ext cx="18" cy="28"/>
              </a:xfrm>
              <a:custGeom>
                <a:avLst/>
                <a:gdLst>
                  <a:gd name="T0" fmla="*/ 17 w 877"/>
                  <a:gd name="T1" fmla="*/ 28 h 627"/>
                  <a:gd name="T2" fmla="*/ 17 w 877"/>
                  <a:gd name="T3" fmla="*/ 27 h 627"/>
                  <a:gd name="T4" fmla="*/ 17 w 877"/>
                  <a:gd name="T5" fmla="*/ 24 h 627"/>
                  <a:gd name="T6" fmla="*/ 17 w 877"/>
                  <a:gd name="T7" fmla="*/ 23 h 627"/>
                  <a:gd name="T8" fmla="*/ 16 w 877"/>
                  <a:gd name="T9" fmla="*/ 21 h 627"/>
                  <a:gd name="T10" fmla="*/ 16 w 877"/>
                  <a:gd name="T11" fmla="*/ 20 h 627"/>
                  <a:gd name="T12" fmla="*/ 17 w 877"/>
                  <a:gd name="T13" fmla="*/ 19 h 627"/>
                  <a:gd name="T14" fmla="*/ 17 w 877"/>
                  <a:gd name="T15" fmla="*/ 18 h 627"/>
                  <a:gd name="T16" fmla="*/ 17 w 877"/>
                  <a:gd name="T17" fmla="*/ 13 h 627"/>
                  <a:gd name="T18" fmla="*/ 18 w 877"/>
                  <a:gd name="T19" fmla="*/ 12 h 627"/>
                  <a:gd name="T20" fmla="*/ 18 w 877"/>
                  <a:gd name="T21" fmla="*/ 11 h 627"/>
                  <a:gd name="T22" fmla="*/ 17 w 877"/>
                  <a:gd name="T23" fmla="*/ 10 h 627"/>
                  <a:gd name="T24" fmla="*/ 18 w 877"/>
                  <a:gd name="T25" fmla="*/ 6 h 627"/>
                  <a:gd name="T26" fmla="*/ 17 w 877"/>
                  <a:gd name="T27" fmla="*/ 4 h 627"/>
                  <a:gd name="T28" fmla="*/ 17 w 877"/>
                  <a:gd name="T29" fmla="*/ 2 h 627"/>
                  <a:gd name="T30" fmla="*/ 17 w 877"/>
                  <a:gd name="T31" fmla="*/ 2 h 627"/>
                  <a:gd name="T32" fmla="*/ 17 w 877"/>
                  <a:gd name="T33" fmla="*/ 2 h 627"/>
                  <a:gd name="T34" fmla="*/ 16 w 877"/>
                  <a:gd name="T35" fmla="*/ 3 h 627"/>
                  <a:gd name="T36" fmla="*/ 13 w 877"/>
                  <a:gd name="T37" fmla="*/ 3 h 627"/>
                  <a:gd name="T38" fmla="*/ 12 w 877"/>
                  <a:gd name="T39" fmla="*/ 3 h 627"/>
                  <a:gd name="T40" fmla="*/ 12 w 877"/>
                  <a:gd name="T41" fmla="*/ 1 h 627"/>
                  <a:gd name="T42" fmla="*/ 11 w 877"/>
                  <a:gd name="T43" fmla="*/ 0 h 627"/>
                  <a:gd name="T44" fmla="*/ 9 w 877"/>
                  <a:gd name="T45" fmla="*/ 0 h 627"/>
                  <a:gd name="T46" fmla="*/ 7 w 877"/>
                  <a:gd name="T47" fmla="*/ 1 h 627"/>
                  <a:gd name="T48" fmla="*/ 7 w 877"/>
                  <a:gd name="T49" fmla="*/ 2 h 627"/>
                  <a:gd name="T50" fmla="*/ 6 w 877"/>
                  <a:gd name="T51" fmla="*/ 3 h 627"/>
                  <a:gd name="T52" fmla="*/ 6 w 877"/>
                  <a:gd name="T53" fmla="*/ 5 h 627"/>
                  <a:gd name="T54" fmla="*/ 7 w 877"/>
                  <a:gd name="T55" fmla="*/ 5 h 627"/>
                  <a:gd name="T56" fmla="*/ 9 w 877"/>
                  <a:gd name="T57" fmla="*/ 5 h 627"/>
                  <a:gd name="T58" fmla="*/ 10 w 877"/>
                  <a:gd name="T59" fmla="*/ 6 h 627"/>
                  <a:gd name="T60" fmla="*/ 10 w 877"/>
                  <a:gd name="T61" fmla="*/ 8 h 627"/>
                  <a:gd name="T62" fmla="*/ 10 w 877"/>
                  <a:gd name="T63" fmla="*/ 13 h 627"/>
                  <a:gd name="T64" fmla="*/ 11 w 877"/>
                  <a:gd name="T65" fmla="*/ 15 h 627"/>
                  <a:gd name="T66" fmla="*/ 12 w 877"/>
                  <a:gd name="T67" fmla="*/ 17 h 627"/>
                  <a:gd name="T68" fmla="*/ 13 w 877"/>
                  <a:gd name="T69" fmla="*/ 18 h 627"/>
                  <a:gd name="T70" fmla="*/ 13 w 877"/>
                  <a:gd name="T71" fmla="*/ 20 h 627"/>
                  <a:gd name="T72" fmla="*/ 13 w 877"/>
                  <a:gd name="T73" fmla="*/ 20 h 627"/>
                  <a:gd name="T74" fmla="*/ 12 w 877"/>
                  <a:gd name="T75" fmla="*/ 20 h 627"/>
                  <a:gd name="T76" fmla="*/ 11 w 877"/>
                  <a:gd name="T77" fmla="*/ 21 h 627"/>
                  <a:gd name="T78" fmla="*/ 8 w 877"/>
                  <a:gd name="T79" fmla="*/ 21 h 627"/>
                  <a:gd name="T80" fmla="*/ 5 w 877"/>
                  <a:gd name="T81" fmla="*/ 21 h 627"/>
                  <a:gd name="T82" fmla="*/ 4 w 877"/>
                  <a:gd name="T83" fmla="*/ 20 h 627"/>
                  <a:gd name="T84" fmla="*/ 0 w 877"/>
                  <a:gd name="T85" fmla="*/ 20 h 627"/>
                  <a:gd name="T86" fmla="*/ 0 w 877"/>
                  <a:gd name="T87" fmla="*/ 20 h 627"/>
                  <a:gd name="T88" fmla="*/ 0 w 877"/>
                  <a:gd name="T89" fmla="*/ 22 h 627"/>
                  <a:gd name="T90" fmla="*/ 1 w 877"/>
                  <a:gd name="T91" fmla="*/ 25 h 627"/>
                  <a:gd name="T92" fmla="*/ 3 w 877"/>
                  <a:gd name="T93" fmla="*/ 26 h 627"/>
                  <a:gd name="T94" fmla="*/ 3 w 877"/>
                  <a:gd name="T95" fmla="*/ 28 h 627"/>
                  <a:gd name="T96" fmla="*/ 4 w 877"/>
                  <a:gd name="T97" fmla="*/ 27 h 627"/>
                  <a:gd name="T98" fmla="*/ 4 w 877"/>
                  <a:gd name="T99" fmla="*/ 26 h 627"/>
                  <a:gd name="T100" fmla="*/ 4 w 877"/>
                  <a:gd name="T101" fmla="*/ 25 h 627"/>
                  <a:gd name="T102" fmla="*/ 5 w 877"/>
                  <a:gd name="T103" fmla="*/ 25 h 627"/>
                  <a:gd name="T104" fmla="*/ 5 w 877"/>
                  <a:gd name="T105" fmla="*/ 25 h 627"/>
                  <a:gd name="T106" fmla="*/ 7 w 877"/>
                  <a:gd name="T107" fmla="*/ 25 h 627"/>
                  <a:gd name="T108" fmla="*/ 10 w 877"/>
                  <a:gd name="T109" fmla="*/ 27 h 627"/>
                  <a:gd name="T110" fmla="*/ 11 w 877"/>
                  <a:gd name="T111" fmla="*/ 27 h 627"/>
                  <a:gd name="T112" fmla="*/ 13 w 877"/>
                  <a:gd name="T113" fmla="*/ 25 h 627"/>
                  <a:gd name="T114" fmla="*/ 14 w 877"/>
                  <a:gd name="T115" fmla="*/ 25 h 627"/>
                  <a:gd name="T116" fmla="*/ 15 w 877"/>
                  <a:gd name="T117" fmla="*/ 26 h 627"/>
                  <a:gd name="T118" fmla="*/ 16 w 877"/>
                  <a:gd name="T119" fmla="*/ 26 h 627"/>
                  <a:gd name="T120" fmla="*/ 16 w 877"/>
                  <a:gd name="T121" fmla="*/ 27 h 627"/>
                  <a:gd name="T122" fmla="*/ 17 w 877"/>
                  <a:gd name="T123" fmla="*/ 28 h 627"/>
                  <a:gd name="T124" fmla="*/ 17 w 877"/>
                  <a:gd name="T125" fmla="*/ 28 h 6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77"/>
                  <a:gd name="T190" fmla="*/ 0 h 627"/>
                  <a:gd name="T191" fmla="*/ 877 w 877"/>
                  <a:gd name="T192" fmla="*/ 627 h 62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73" name="Freeform 341">
              <a:extLst>
                <a:ext uri="{FF2B5EF4-FFF2-40B4-BE49-F238E27FC236}">
                  <a16:creationId xmlns="" xmlns:a16="http://schemas.microsoft.com/office/drawing/2014/main" id="{A7A8BC0D-FA18-42A0-A8DD-905450ECA80B}"/>
                </a:ext>
              </a:extLst>
            </p:cNvPr>
            <p:cNvSpPr>
              <a:spLocks noChangeAspect="1"/>
            </p:cNvSpPr>
            <p:nvPr/>
          </p:nvSpPr>
          <p:spPr bwMode="gray">
            <a:xfrm rot="20552049">
              <a:off x="2767849" y="4319992"/>
              <a:ext cx="21407" cy="16542"/>
            </a:xfrm>
            <a:custGeom>
              <a:avLst/>
              <a:gdLst>
                <a:gd name="T0" fmla="*/ 1988059426 w 471"/>
                <a:gd name="T1" fmla="*/ 2147483647 h 180"/>
                <a:gd name="T2" fmla="*/ 2147483647 w 471"/>
                <a:gd name="T3" fmla="*/ 2147483647 h 180"/>
                <a:gd name="T4" fmla="*/ 2147483647 w 471"/>
                <a:gd name="T5" fmla="*/ 2147483647 h 180"/>
                <a:gd name="T6" fmla="*/ 1988059426 w 471"/>
                <a:gd name="T7" fmla="*/ 2147483647 h 180"/>
                <a:gd name="T8" fmla="*/ 1765005420 w 471"/>
                <a:gd name="T9" fmla="*/ 2147483647 h 180"/>
                <a:gd name="T10" fmla="*/ 1323727452 w 471"/>
                <a:gd name="T11" fmla="*/ 2147483647 h 180"/>
                <a:gd name="T12" fmla="*/ 1105610320 w 471"/>
                <a:gd name="T13" fmla="*/ 2147483647 h 180"/>
                <a:gd name="T14" fmla="*/ 664332163 w 471"/>
                <a:gd name="T15" fmla="*/ 2147483647 h 180"/>
                <a:gd name="T16" fmla="*/ 223055988 w 471"/>
                <a:gd name="T17" fmla="*/ 2147483647 h 180"/>
                <a:gd name="T18" fmla="*/ 223055988 w 471"/>
                <a:gd name="T19" fmla="*/ 2147483647 h 180"/>
                <a:gd name="T20" fmla="*/ 223055988 w 471"/>
                <a:gd name="T21" fmla="*/ 2147483647 h 180"/>
                <a:gd name="T22" fmla="*/ 0 w 471"/>
                <a:gd name="T23" fmla="*/ 2147483647 h 180"/>
                <a:gd name="T24" fmla="*/ 0 w 471"/>
                <a:gd name="T25" fmla="*/ 2147483647 h 180"/>
                <a:gd name="T26" fmla="*/ 223055988 w 471"/>
                <a:gd name="T27" fmla="*/ 0 h 180"/>
                <a:gd name="T28" fmla="*/ 1765005420 w 471"/>
                <a:gd name="T29" fmla="*/ 0 h 180"/>
                <a:gd name="T30" fmla="*/ 1988059426 w 471"/>
                <a:gd name="T31" fmla="*/ 0 h 180"/>
                <a:gd name="T32" fmla="*/ 1988059426 w 471"/>
                <a:gd name="T33" fmla="*/ 0 h 180"/>
                <a:gd name="T34" fmla="*/ 1988059426 w 471"/>
                <a:gd name="T35" fmla="*/ 2147483647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1"/>
                <a:gd name="T55" fmla="*/ 0 h 180"/>
                <a:gd name="T56" fmla="*/ 471 w 471"/>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4" name="Freeform 342">
              <a:extLst>
                <a:ext uri="{FF2B5EF4-FFF2-40B4-BE49-F238E27FC236}">
                  <a16:creationId xmlns="" xmlns:a16="http://schemas.microsoft.com/office/drawing/2014/main" id="{33216D9D-F988-4F96-9B65-F6A0F1D64F1B}"/>
                </a:ext>
              </a:extLst>
            </p:cNvPr>
            <p:cNvSpPr>
              <a:spLocks noChangeAspect="1"/>
            </p:cNvSpPr>
            <p:nvPr/>
          </p:nvSpPr>
          <p:spPr bwMode="gray">
            <a:xfrm rot="20552049">
              <a:off x="2891706" y="4438793"/>
              <a:ext cx="0" cy="6015"/>
            </a:xfrm>
            <a:custGeom>
              <a:avLst/>
              <a:gdLst>
                <a:gd name="T0" fmla="*/ 0 w 14"/>
                <a:gd name="T1" fmla="*/ 0 h 76"/>
                <a:gd name="T2" fmla="*/ 0 w 14"/>
                <a:gd name="T3" fmla="*/ 0 h 76"/>
                <a:gd name="T4" fmla="*/ 0 w 14"/>
                <a:gd name="T5" fmla="*/ 2147483647 h 76"/>
                <a:gd name="T6" fmla="*/ 0 w 14"/>
                <a:gd name="T7" fmla="*/ 2147483647 h 76"/>
                <a:gd name="T8" fmla="*/ 0 w 14"/>
                <a:gd name="T9" fmla="*/ 0 h 76"/>
                <a:gd name="T10" fmla="*/ 0 60000 65536"/>
                <a:gd name="T11" fmla="*/ 0 60000 65536"/>
                <a:gd name="T12" fmla="*/ 0 60000 65536"/>
                <a:gd name="T13" fmla="*/ 0 60000 65536"/>
                <a:gd name="T14" fmla="*/ 0 60000 65536"/>
                <a:gd name="T15" fmla="*/ 0 w 14"/>
                <a:gd name="T16" fmla="*/ 0 h 76"/>
                <a:gd name="T17" fmla="*/ 0 w 14"/>
                <a:gd name="T18" fmla="*/ 76 h 76"/>
              </a:gdLst>
              <a:ahLst/>
              <a:cxnLst>
                <a:cxn ang="T10">
                  <a:pos x="T0" y="T1"/>
                </a:cxn>
                <a:cxn ang="T11">
                  <a:pos x="T2" y="T3"/>
                </a:cxn>
                <a:cxn ang="T12">
                  <a:pos x="T4" y="T5"/>
                </a:cxn>
                <a:cxn ang="T13">
                  <a:pos x="T6" y="T7"/>
                </a:cxn>
                <a:cxn ang="T14">
                  <a:pos x="T8" y="T9"/>
                </a:cxn>
              </a:cxnLst>
              <a:rect l="T15" t="T16" r="T17" b="T18"/>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5" name="Freeform 343">
              <a:extLst>
                <a:ext uri="{FF2B5EF4-FFF2-40B4-BE49-F238E27FC236}">
                  <a16:creationId xmlns="" xmlns:a16="http://schemas.microsoft.com/office/drawing/2014/main" id="{E2BBD892-D4D2-4295-AAA7-C545788E0309}"/>
                </a:ext>
              </a:extLst>
            </p:cNvPr>
            <p:cNvSpPr>
              <a:spLocks noChangeAspect="1"/>
            </p:cNvSpPr>
            <p:nvPr/>
          </p:nvSpPr>
          <p:spPr bwMode="gray">
            <a:xfrm rot="20552049">
              <a:off x="2858066" y="4353076"/>
              <a:ext cx="6117" cy="13535"/>
            </a:xfrm>
            <a:custGeom>
              <a:avLst/>
              <a:gdLst>
                <a:gd name="T0" fmla="*/ 132481251 w 173"/>
                <a:gd name="T1" fmla="*/ 0 h 163"/>
                <a:gd name="T2" fmla="*/ 132481251 w 173"/>
                <a:gd name="T3" fmla="*/ 0 h 163"/>
                <a:gd name="T4" fmla="*/ 65326520 w 173"/>
                <a:gd name="T5" fmla="*/ 2147483647 h 163"/>
                <a:gd name="T6" fmla="*/ 0 w 173"/>
                <a:gd name="T7" fmla="*/ 2147483647 h 163"/>
                <a:gd name="T8" fmla="*/ 0 w 173"/>
                <a:gd name="T9" fmla="*/ 2147483647 h 163"/>
                <a:gd name="T10" fmla="*/ 0 w 173"/>
                <a:gd name="T11" fmla="*/ 2147483647 h 163"/>
                <a:gd name="T12" fmla="*/ 65326520 w 173"/>
                <a:gd name="T13" fmla="*/ 2147483647 h 163"/>
                <a:gd name="T14" fmla="*/ 65326520 w 173"/>
                <a:gd name="T15" fmla="*/ 2147483647 h 163"/>
                <a:gd name="T16" fmla="*/ 65326520 w 173"/>
                <a:gd name="T17" fmla="*/ 2147483647 h 163"/>
                <a:gd name="T18" fmla="*/ 132481251 w 173"/>
                <a:gd name="T19" fmla="*/ 2147483647 h 163"/>
                <a:gd name="T20" fmla="*/ 197856313 w 173"/>
                <a:gd name="T21" fmla="*/ 2147483647 h 163"/>
                <a:gd name="T22" fmla="*/ 197856313 w 173"/>
                <a:gd name="T23" fmla="*/ 2147483647 h 163"/>
                <a:gd name="T24" fmla="*/ 132481251 w 173"/>
                <a:gd name="T25" fmla="*/ 2147483647 h 163"/>
                <a:gd name="T26" fmla="*/ 132481251 w 173"/>
                <a:gd name="T27" fmla="*/ 0 h 1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163"/>
                <a:gd name="T44" fmla="*/ 173 w 173"/>
                <a:gd name="T45" fmla="*/ 163 h 1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6" name="Freeform 344">
              <a:extLst>
                <a:ext uri="{FF2B5EF4-FFF2-40B4-BE49-F238E27FC236}">
                  <a16:creationId xmlns="" xmlns:a16="http://schemas.microsoft.com/office/drawing/2014/main" id="{51D0FB03-2841-4AD0-B967-31AB9A302606}"/>
                </a:ext>
              </a:extLst>
            </p:cNvPr>
            <p:cNvSpPr>
              <a:spLocks noChangeAspect="1"/>
            </p:cNvSpPr>
            <p:nvPr/>
          </p:nvSpPr>
          <p:spPr bwMode="gray">
            <a:xfrm rot="20552049">
              <a:off x="2798431" y="4315481"/>
              <a:ext cx="0" cy="1503"/>
            </a:xfrm>
            <a:custGeom>
              <a:avLst/>
              <a:gdLst>
                <a:gd name="T0" fmla="*/ 0 w 28"/>
                <a:gd name="T1" fmla="*/ 0 h 39"/>
                <a:gd name="T2" fmla="*/ 0 w 28"/>
                <a:gd name="T3" fmla="*/ 153561437 h 39"/>
                <a:gd name="T4" fmla="*/ 0 w 28"/>
                <a:gd name="T5" fmla="*/ 153561437 h 39"/>
                <a:gd name="T6" fmla="*/ 0 w 28"/>
                <a:gd name="T7" fmla="*/ 153561437 h 39"/>
                <a:gd name="T8" fmla="*/ 0 w 28"/>
                <a:gd name="T9" fmla="*/ 0 h 39"/>
                <a:gd name="T10" fmla="*/ 0 60000 65536"/>
                <a:gd name="T11" fmla="*/ 0 60000 65536"/>
                <a:gd name="T12" fmla="*/ 0 60000 65536"/>
                <a:gd name="T13" fmla="*/ 0 60000 65536"/>
                <a:gd name="T14" fmla="*/ 0 60000 65536"/>
                <a:gd name="T15" fmla="*/ 0 w 28"/>
                <a:gd name="T16" fmla="*/ 0 h 39"/>
                <a:gd name="T17" fmla="*/ 0 w 28"/>
                <a:gd name="T18" fmla="*/ 39 h 39"/>
              </a:gdLst>
              <a:ahLst/>
              <a:cxnLst>
                <a:cxn ang="T10">
                  <a:pos x="T0" y="T1"/>
                </a:cxn>
                <a:cxn ang="T11">
                  <a:pos x="T2" y="T3"/>
                </a:cxn>
                <a:cxn ang="T12">
                  <a:pos x="T4" y="T5"/>
                </a:cxn>
                <a:cxn ang="T13">
                  <a:pos x="T6" y="T7"/>
                </a:cxn>
                <a:cxn ang="T14">
                  <a:pos x="T8" y="T9"/>
                </a:cxn>
              </a:cxnLst>
              <a:rect l="T15" t="T16" r="T17" b="T18"/>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7" name="Freeform 345">
              <a:extLst>
                <a:ext uri="{FF2B5EF4-FFF2-40B4-BE49-F238E27FC236}">
                  <a16:creationId xmlns="" xmlns:a16="http://schemas.microsoft.com/office/drawing/2014/main" id="{4B142097-4228-49D3-9173-1E401B4002AB}"/>
                </a:ext>
              </a:extLst>
            </p:cNvPr>
            <p:cNvSpPr>
              <a:spLocks noChangeAspect="1"/>
            </p:cNvSpPr>
            <p:nvPr/>
          </p:nvSpPr>
          <p:spPr bwMode="gray">
            <a:xfrm rot="20552049">
              <a:off x="2803018" y="4332023"/>
              <a:ext cx="1529" cy="4512"/>
            </a:xfrm>
            <a:custGeom>
              <a:avLst/>
              <a:gdLst>
                <a:gd name="T0" fmla="*/ 0 w 42"/>
                <a:gd name="T1" fmla="*/ 0 h 34"/>
                <a:gd name="T2" fmla="*/ 0 w 42"/>
                <a:gd name="T3" fmla="*/ 2147483647 h 34"/>
                <a:gd name="T4" fmla="*/ 0 w 42"/>
                <a:gd name="T5" fmla="*/ 2147483647 h 34"/>
                <a:gd name="T6" fmla="*/ 102156343 w 42"/>
                <a:gd name="T7" fmla="*/ 0 h 34"/>
                <a:gd name="T8" fmla="*/ 0 w 42"/>
                <a:gd name="T9" fmla="*/ 0 h 34"/>
                <a:gd name="T10" fmla="*/ 0 60000 65536"/>
                <a:gd name="T11" fmla="*/ 0 60000 65536"/>
                <a:gd name="T12" fmla="*/ 0 60000 65536"/>
                <a:gd name="T13" fmla="*/ 0 60000 65536"/>
                <a:gd name="T14" fmla="*/ 0 60000 65536"/>
                <a:gd name="T15" fmla="*/ 0 w 42"/>
                <a:gd name="T16" fmla="*/ 0 h 34"/>
                <a:gd name="T17" fmla="*/ 42 w 42"/>
                <a:gd name="T18" fmla="*/ 34 h 34"/>
              </a:gdLst>
              <a:ahLst/>
              <a:cxnLst>
                <a:cxn ang="T10">
                  <a:pos x="T0" y="T1"/>
                </a:cxn>
                <a:cxn ang="T11">
                  <a:pos x="T2" y="T3"/>
                </a:cxn>
                <a:cxn ang="T12">
                  <a:pos x="T4" y="T5"/>
                </a:cxn>
                <a:cxn ang="T13">
                  <a:pos x="T6" y="T7"/>
                </a:cxn>
                <a:cxn ang="T14">
                  <a:pos x="T8" y="T9"/>
                </a:cxn>
              </a:cxnLst>
              <a:rect l="T15" t="T16" r="T17" b="T18"/>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8" name="Freeform 346">
              <a:extLst>
                <a:ext uri="{FF2B5EF4-FFF2-40B4-BE49-F238E27FC236}">
                  <a16:creationId xmlns="" xmlns:a16="http://schemas.microsoft.com/office/drawing/2014/main" id="{72728EC1-0D56-4320-A3D0-CA1AB626AC5D}"/>
                </a:ext>
              </a:extLst>
            </p:cNvPr>
            <p:cNvSpPr>
              <a:spLocks noChangeAspect="1"/>
            </p:cNvSpPr>
            <p:nvPr/>
          </p:nvSpPr>
          <p:spPr bwMode="gray">
            <a:xfrm rot="20552049">
              <a:off x="2867240" y="4375633"/>
              <a:ext cx="4587" cy="10526"/>
            </a:xfrm>
            <a:custGeom>
              <a:avLst/>
              <a:gdLst>
                <a:gd name="T0" fmla="*/ 2147483647 w 52"/>
                <a:gd name="T1" fmla="*/ 0 h 124"/>
                <a:gd name="T2" fmla="*/ 0 w 52"/>
                <a:gd name="T3" fmla="*/ 0 h 124"/>
                <a:gd name="T4" fmla="*/ 0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0 h 12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24"/>
                <a:gd name="T26" fmla="*/ 52 w 52"/>
                <a:gd name="T27" fmla="*/ 124 h 1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79" name="Freeform 348">
              <a:extLst>
                <a:ext uri="{FF2B5EF4-FFF2-40B4-BE49-F238E27FC236}">
                  <a16:creationId xmlns="" xmlns:a16="http://schemas.microsoft.com/office/drawing/2014/main" id="{CC98FE92-26E5-4E79-B66A-FF18832AD54E}"/>
                </a:ext>
              </a:extLst>
            </p:cNvPr>
            <p:cNvSpPr>
              <a:spLocks noChangeAspect="1"/>
            </p:cNvSpPr>
            <p:nvPr/>
          </p:nvSpPr>
          <p:spPr bwMode="gray">
            <a:xfrm rot="20552049">
              <a:off x="2501496" y="4248461"/>
              <a:ext cx="127449" cy="86970"/>
            </a:xfrm>
            <a:custGeom>
              <a:avLst/>
              <a:gdLst>
                <a:gd name="T0" fmla="*/ 2147483647 w 3347"/>
                <a:gd name="T1" fmla="*/ 2147483647 h 1123"/>
                <a:gd name="T2" fmla="*/ 2147483647 w 3347"/>
                <a:gd name="T3" fmla="*/ 2147483647 h 1123"/>
                <a:gd name="T4" fmla="*/ 2147483647 w 3347"/>
                <a:gd name="T5" fmla="*/ 2147483647 h 1123"/>
                <a:gd name="T6" fmla="*/ 2147483647 w 3347"/>
                <a:gd name="T7" fmla="*/ 2147483647 h 1123"/>
                <a:gd name="T8" fmla="*/ 2147483647 w 3347"/>
                <a:gd name="T9" fmla="*/ 2147483647 h 1123"/>
                <a:gd name="T10" fmla="*/ 2147483647 w 3347"/>
                <a:gd name="T11" fmla="*/ 2147483647 h 1123"/>
                <a:gd name="T12" fmla="*/ 2147483647 w 3347"/>
                <a:gd name="T13" fmla="*/ 2147483647 h 1123"/>
                <a:gd name="T14" fmla="*/ 2147483647 w 3347"/>
                <a:gd name="T15" fmla="*/ 2147483647 h 1123"/>
                <a:gd name="T16" fmla="*/ 2147483647 w 3347"/>
                <a:gd name="T17" fmla="*/ 2147483647 h 1123"/>
                <a:gd name="T18" fmla="*/ 2147483647 w 3347"/>
                <a:gd name="T19" fmla="*/ 2147483647 h 1123"/>
                <a:gd name="T20" fmla="*/ 2147483647 w 3347"/>
                <a:gd name="T21" fmla="*/ 2147483647 h 1123"/>
                <a:gd name="T22" fmla="*/ 2147483647 w 3347"/>
                <a:gd name="T23" fmla="*/ 2147483647 h 1123"/>
                <a:gd name="T24" fmla="*/ 2147483647 w 3347"/>
                <a:gd name="T25" fmla="*/ 2147483647 h 1123"/>
                <a:gd name="T26" fmla="*/ 2147483647 w 3347"/>
                <a:gd name="T27" fmla="*/ 2147483647 h 1123"/>
                <a:gd name="T28" fmla="*/ 2147483647 w 3347"/>
                <a:gd name="T29" fmla="*/ 2147483647 h 1123"/>
                <a:gd name="T30" fmla="*/ 2147483647 w 3347"/>
                <a:gd name="T31" fmla="*/ 2147483647 h 1123"/>
                <a:gd name="T32" fmla="*/ 2147483647 w 3347"/>
                <a:gd name="T33" fmla="*/ 2147483647 h 1123"/>
                <a:gd name="T34" fmla="*/ 2147483647 w 3347"/>
                <a:gd name="T35" fmla="*/ 2147483647 h 1123"/>
                <a:gd name="T36" fmla="*/ 2147483647 w 3347"/>
                <a:gd name="T37" fmla="*/ 2147483647 h 1123"/>
                <a:gd name="T38" fmla="*/ 2147483647 w 3347"/>
                <a:gd name="T39" fmla="*/ 2147483647 h 1123"/>
                <a:gd name="T40" fmla="*/ 2147483647 w 3347"/>
                <a:gd name="T41" fmla="*/ 2147483647 h 1123"/>
                <a:gd name="T42" fmla="*/ 2147483647 w 3347"/>
                <a:gd name="T43" fmla="*/ 2147483647 h 1123"/>
                <a:gd name="T44" fmla="*/ 2147483647 w 3347"/>
                <a:gd name="T45" fmla="*/ 2147483647 h 1123"/>
                <a:gd name="T46" fmla="*/ 2147483647 w 3347"/>
                <a:gd name="T47" fmla="*/ 2147483647 h 1123"/>
                <a:gd name="T48" fmla="*/ 2147483647 w 3347"/>
                <a:gd name="T49" fmla="*/ 2147483647 h 1123"/>
                <a:gd name="T50" fmla="*/ 2147483647 w 3347"/>
                <a:gd name="T51" fmla="*/ 2147483647 h 1123"/>
                <a:gd name="T52" fmla="*/ 2147483647 w 3347"/>
                <a:gd name="T53" fmla="*/ 2147483647 h 1123"/>
                <a:gd name="T54" fmla="*/ 2147483647 w 3347"/>
                <a:gd name="T55" fmla="*/ 2147483647 h 1123"/>
                <a:gd name="T56" fmla="*/ 1297721767 w 3347"/>
                <a:gd name="T57" fmla="*/ 2147483647 h 1123"/>
                <a:gd name="T58" fmla="*/ 648861999 w 3347"/>
                <a:gd name="T59" fmla="*/ 2147483647 h 1123"/>
                <a:gd name="T60" fmla="*/ 434146808 w 3347"/>
                <a:gd name="T61" fmla="*/ 2147483647 h 1123"/>
                <a:gd name="T62" fmla="*/ 434146808 w 3347"/>
                <a:gd name="T63" fmla="*/ 2147483647 h 1123"/>
                <a:gd name="T64" fmla="*/ 648861999 w 3347"/>
                <a:gd name="T65" fmla="*/ 2147483647 h 1123"/>
                <a:gd name="T66" fmla="*/ 1083008807 w 3347"/>
                <a:gd name="T67" fmla="*/ 2147483647 h 1123"/>
                <a:gd name="T68" fmla="*/ 2147483647 w 3347"/>
                <a:gd name="T69" fmla="*/ 2147483647 h 1123"/>
                <a:gd name="T70" fmla="*/ 2147483647 w 3347"/>
                <a:gd name="T71" fmla="*/ 0 h 1123"/>
                <a:gd name="T72" fmla="*/ 2147483647 w 3347"/>
                <a:gd name="T73" fmla="*/ 2147483647 h 1123"/>
                <a:gd name="T74" fmla="*/ 2147483647 w 3347"/>
                <a:gd name="T75" fmla="*/ 2147483647 h 1123"/>
                <a:gd name="T76" fmla="*/ 2147483647 w 3347"/>
                <a:gd name="T77" fmla="*/ 2147483647 h 1123"/>
                <a:gd name="T78" fmla="*/ 2147483647 w 3347"/>
                <a:gd name="T79" fmla="*/ 2147483647 h 1123"/>
                <a:gd name="T80" fmla="*/ 2147483647 w 3347"/>
                <a:gd name="T81" fmla="*/ 2147483647 h 1123"/>
                <a:gd name="T82" fmla="*/ 2147483647 w 3347"/>
                <a:gd name="T83" fmla="*/ 2147483647 h 1123"/>
                <a:gd name="T84" fmla="*/ 2147483647 w 3347"/>
                <a:gd name="T85" fmla="*/ 2147483647 h 1123"/>
                <a:gd name="T86" fmla="*/ 2147483647 w 3347"/>
                <a:gd name="T87" fmla="*/ 2147483647 h 1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47"/>
                <a:gd name="T133" fmla="*/ 0 h 1123"/>
                <a:gd name="T134" fmla="*/ 3347 w 3347"/>
                <a:gd name="T135" fmla="*/ 1123 h 1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80" name="Freeform 349">
              <a:extLst>
                <a:ext uri="{FF2B5EF4-FFF2-40B4-BE49-F238E27FC236}">
                  <a16:creationId xmlns="" xmlns:a16="http://schemas.microsoft.com/office/drawing/2014/main" id="{BC81E312-F497-4722-B1D0-2FBA8F58DF8B}"/>
                </a:ext>
              </a:extLst>
            </p:cNvPr>
            <p:cNvSpPr>
              <a:spLocks noChangeAspect="1"/>
            </p:cNvSpPr>
            <p:nvPr/>
          </p:nvSpPr>
          <p:spPr bwMode="gray">
            <a:xfrm rot="20552049">
              <a:off x="2527779" y="4298939"/>
              <a:ext cx="6117" cy="12030"/>
            </a:xfrm>
            <a:custGeom>
              <a:avLst/>
              <a:gdLst>
                <a:gd name="T0" fmla="*/ 166722537 w 165"/>
                <a:gd name="T1" fmla="*/ 0 h 156"/>
                <a:gd name="T2" fmla="*/ 166722537 w 165"/>
                <a:gd name="T3" fmla="*/ 2147483647 h 156"/>
                <a:gd name="T4" fmla="*/ 250055749 w 165"/>
                <a:gd name="T5" fmla="*/ 2147483647 h 156"/>
                <a:gd name="T6" fmla="*/ 250055749 w 165"/>
                <a:gd name="T7" fmla="*/ 2147483647 h 156"/>
                <a:gd name="T8" fmla="*/ 83333174 w 165"/>
                <a:gd name="T9" fmla="*/ 2147483647 h 156"/>
                <a:gd name="T10" fmla="*/ 83333174 w 165"/>
                <a:gd name="T11" fmla="*/ 2147483647 h 156"/>
                <a:gd name="T12" fmla="*/ 0 w 165"/>
                <a:gd name="T13" fmla="*/ 2147483647 h 156"/>
                <a:gd name="T14" fmla="*/ 0 w 165"/>
                <a:gd name="T15" fmla="*/ 2147483647 h 156"/>
                <a:gd name="T16" fmla="*/ 0 w 165"/>
                <a:gd name="T17" fmla="*/ 2147483647 h 156"/>
                <a:gd name="T18" fmla="*/ 83333174 w 165"/>
                <a:gd name="T19" fmla="*/ 2147483647 h 156"/>
                <a:gd name="T20" fmla="*/ 83333174 w 165"/>
                <a:gd name="T21" fmla="*/ 2147483647 h 156"/>
                <a:gd name="T22" fmla="*/ 83333174 w 165"/>
                <a:gd name="T23" fmla="*/ 2147483647 h 156"/>
                <a:gd name="T24" fmla="*/ 83333174 w 165"/>
                <a:gd name="T25" fmla="*/ 2147483647 h 156"/>
                <a:gd name="T26" fmla="*/ 83333174 w 165"/>
                <a:gd name="T27" fmla="*/ 0 h 156"/>
                <a:gd name="T28" fmla="*/ 166722537 w 165"/>
                <a:gd name="T29" fmla="*/ 0 h 156"/>
                <a:gd name="T30" fmla="*/ 166722537 w 165"/>
                <a:gd name="T31" fmla="*/ 0 h 156"/>
                <a:gd name="T32" fmla="*/ 166722537 w 165"/>
                <a:gd name="T33" fmla="*/ 2147483647 h 156"/>
                <a:gd name="T34" fmla="*/ 166722537 w 165"/>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156"/>
                <a:gd name="T56" fmla="*/ 165 w 165"/>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81" name="Freeform 350">
              <a:extLst>
                <a:ext uri="{FF2B5EF4-FFF2-40B4-BE49-F238E27FC236}">
                  <a16:creationId xmlns="" xmlns:a16="http://schemas.microsoft.com/office/drawing/2014/main" id="{CEFEB8FF-6B6F-49FF-9E78-B2E46FDEF6EA}"/>
                </a:ext>
              </a:extLst>
            </p:cNvPr>
            <p:cNvSpPr>
              <a:spLocks noChangeAspect="1"/>
            </p:cNvSpPr>
            <p:nvPr/>
          </p:nvSpPr>
          <p:spPr bwMode="gray">
            <a:xfrm rot="20552049">
              <a:off x="2582827" y="4256833"/>
              <a:ext cx="13762" cy="19550"/>
            </a:xfrm>
            <a:custGeom>
              <a:avLst/>
              <a:gdLst>
                <a:gd name="T0" fmla="*/ 957510537 w 317"/>
                <a:gd name="T1" fmla="*/ 2147483647 h 201"/>
                <a:gd name="T2" fmla="*/ 1147327220 w 317"/>
                <a:gd name="T3" fmla="*/ 2147483647 h 201"/>
                <a:gd name="T4" fmla="*/ 1337236933 w 317"/>
                <a:gd name="T5" fmla="*/ 2147483647 h 201"/>
                <a:gd name="T6" fmla="*/ 1337236933 w 317"/>
                <a:gd name="T7" fmla="*/ 2147483647 h 201"/>
                <a:gd name="T8" fmla="*/ 1147327220 w 317"/>
                <a:gd name="T9" fmla="*/ 2147483647 h 201"/>
                <a:gd name="T10" fmla="*/ 957510537 w 317"/>
                <a:gd name="T11" fmla="*/ 2147483647 h 201"/>
                <a:gd name="T12" fmla="*/ 763480834 w 317"/>
                <a:gd name="T13" fmla="*/ 2147483647 h 201"/>
                <a:gd name="T14" fmla="*/ 573664692 w 317"/>
                <a:gd name="T15" fmla="*/ 2147483647 h 201"/>
                <a:gd name="T16" fmla="*/ 189816413 w 317"/>
                <a:gd name="T17" fmla="*/ 2147483647 h 201"/>
                <a:gd name="T18" fmla="*/ 189816413 w 317"/>
                <a:gd name="T19" fmla="*/ 2147483647 h 201"/>
                <a:gd name="T20" fmla="*/ 0 w 317"/>
                <a:gd name="T21" fmla="*/ 2147483647 h 201"/>
                <a:gd name="T22" fmla="*/ 0 w 317"/>
                <a:gd name="T23" fmla="*/ 2147483647 h 201"/>
                <a:gd name="T24" fmla="*/ 0 w 317"/>
                <a:gd name="T25" fmla="*/ 0 h 201"/>
                <a:gd name="T26" fmla="*/ 383846206 w 317"/>
                <a:gd name="T27" fmla="*/ 0 h 201"/>
                <a:gd name="T28" fmla="*/ 957510537 w 317"/>
                <a:gd name="T29" fmla="*/ 2147483647 h 2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7"/>
                <a:gd name="T46" fmla="*/ 0 h 201"/>
                <a:gd name="T47" fmla="*/ 317 w 317"/>
                <a:gd name="T48" fmla="*/ 201 h 2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82" name="Freeform 351">
              <a:extLst>
                <a:ext uri="{FF2B5EF4-FFF2-40B4-BE49-F238E27FC236}">
                  <a16:creationId xmlns="" xmlns:a16="http://schemas.microsoft.com/office/drawing/2014/main" id="{1D253D96-5D5D-47ED-B3D1-0302A26A4CF7}"/>
                </a:ext>
              </a:extLst>
            </p:cNvPr>
            <p:cNvSpPr>
              <a:spLocks noChangeAspect="1"/>
            </p:cNvSpPr>
            <p:nvPr/>
          </p:nvSpPr>
          <p:spPr bwMode="gray">
            <a:xfrm rot="20552049">
              <a:off x="2835129" y="4332023"/>
              <a:ext cx="0" cy="6015"/>
            </a:xfrm>
            <a:custGeom>
              <a:avLst/>
              <a:gdLst>
                <a:gd name="T0" fmla="*/ 0 w 46"/>
                <a:gd name="T1" fmla="*/ 0 h 47"/>
                <a:gd name="T2" fmla="*/ 0 w 46"/>
                <a:gd name="T3" fmla="*/ 0 h 47"/>
                <a:gd name="T4" fmla="*/ 0 w 46"/>
                <a:gd name="T5" fmla="*/ 2147483647 h 47"/>
                <a:gd name="T6" fmla="*/ 0 w 46"/>
                <a:gd name="T7" fmla="*/ 2147483647 h 47"/>
                <a:gd name="T8" fmla="*/ 0 w 46"/>
                <a:gd name="T9" fmla="*/ 2147483647 h 47"/>
                <a:gd name="T10" fmla="*/ 0 w 46"/>
                <a:gd name="T11" fmla="*/ 2147483647 h 47"/>
                <a:gd name="T12" fmla="*/ 0 w 46"/>
                <a:gd name="T13" fmla="*/ 0 h 47"/>
                <a:gd name="T14" fmla="*/ 0 60000 65536"/>
                <a:gd name="T15" fmla="*/ 0 60000 65536"/>
                <a:gd name="T16" fmla="*/ 0 60000 65536"/>
                <a:gd name="T17" fmla="*/ 0 60000 65536"/>
                <a:gd name="T18" fmla="*/ 0 60000 65536"/>
                <a:gd name="T19" fmla="*/ 0 60000 65536"/>
                <a:gd name="T20" fmla="*/ 0 60000 65536"/>
                <a:gd name="T21" fmla="*/ 0 w 46"/>
                <a:gd name="T22" fmla="*/ 0 h 47"/>
                <a:gd name="T23" fmla="*/ 0 w 46"/>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83" name="Freeform 352">
              <a:extLst>
                <a:ext uri="{FF2B5EF4-FFF2-40B4-BE49-F238E27FC236}">
                  <a16:creationId xmlns="" xmlns:a16="http://schemas.microsoft.com/office/drawing/2014/main" id="{D3FA8D71-5266-4C02-A1AD-C57ABEB6DCFF}"/>
                </a:ext>
              </a:extLst>
            </p:cNvPr>
            <p:cNvSpPr>
              <a:spLocks noChangeAspect="1"/>
            </p:cNvSpPr>
            <p:nvPr/>
          </p:nvSpPr>
          <p:spPr bwMode="gray">
            <a:xfrm rot="20552049">
              <a:off x="2887119" y="4419243"/>
              <a:ext cx="3058" cy="7519"/>
            </a:xfrm>
            <a:custGeom>
              <a:avLst/>
              <a:gdLst>
                <a:gd name="T0" fmla="*/ 1164682456 w 45"/>
                <a:gd name="T1" fmla="*/ 0 h 103"/>
                <a:gd name="T2" fmla="*/ 0 w 45"/>
                <a:gd name="T3" fmla="*/ 2147483647 h 103"/>
                <a:gd name="T4" fmla="*/ 1164682456 w 45"/>
                <a:gd name="T5" fmla="*/ 2147483647 h 103"/>
                <a:gd name="T6" fmla="*/ 1164682456 w 45"/>
                <a:gd name="T7" fmla="*/ 2147483647 h 103"/>
                <a:gd name="T8" fmla="*/ 1164682456 w 45"/>
                <a:gd name="T9" fmla="*/ 2147483647 h 103"/>
                <a:gd name="T10" fmla="*/ 1164682456 w 45"/>
                <a:gd name="T11" fmla="*/ 2147483647 h 103"/>
                <a:gd name="T12" fmla="*/ 1164682456 w 45"/>
                <a:gd name="T13" fmla="*/ 0 h 103"/>
                <a:gd name="T14" fmla="*/ 0 60000 65536"/>
                <a:gd name="T15" fmla="*/ 0 60000 65536"/>
                <a:gd name="T16" fmla="*/ 0 60000 65536"/>
                <a:gd name="T17" fmla="*/ 0 60000 65536"/>
                <a:gd name="T18" fmla="*/ 0 60000 65536"/>
                <a:gd name="T19" fmla="*/ 0 60000 65536"/>
                <a:gd name="T20" fmla="*/ 0 60000 65536"/>
                <a:gd name="T21" fmla="*/ 0 w 45"/>
                <a:gd name="T22" fmla="*/ 0 h 103"/>
                <a:gd name="T23" fmla="*/ 45 w 4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85" name="Freeform 230">
              <a:extLst>
                <a:ext uri="{FF2B5EF4-FFF2-40B4-BE49-F238E27FC236}">
                  <a16:creationId xmlns="" xmlns:a16="http://schemas.microsoft.com/office/drawing/2014/main" id="{771E0234-E726-4FBE-8251-F4CA94E3ACF8}"/>
                </a:ext>
              </a:extLst>
            </p:cNvPr>
            <p:cNvSpPr>
              <a:spLocks noChangeAspect="1"/>
            </p:cNvSpPr>
            <p:nvPr/>
          </p:nvSpPr>
          <p:spPr bwMode="gray">
            <a:xfrm>
              <a:off x="3355026" y="3082371"/>
              <a:ext cx="7645" cy="7518"/>
            </a:xfrm>
            <a:custGeom>
              <a:avLst/>
              <a:gdLst>
                <a:gd name="T0" fmla="*/ 1 w 19"/>
                <a:gd name="T1" fmla="*/ 0 h 22"/>
                <a:gd name="T2" fmla="*/ 1 w 19"/>
                <a:gd name="T3" fmla="*/ 4 h 22"/>
                <a:gd name="T4" fmla="*/ 0 w 19"/>
                <a:gd name="T5" fmla="*/ 0 h 22"/>
                <a:gd name="T6" fmla="*/ 0 w 19"/>
                <a:gd name="T7" fmla="*/ 2 h 22"/>
                <a:gd name="T8" fmla="*/ 0 w 19"/>
                <a:gd name="T9" fmla="*/ 2 h 22"/>
                <a:gd name="T10" fmla="*/ 0 w 19"/>
                <a:gd name="T11" fmla="*/ 3 h 22"/>
                <a:gd name="T12" fmla="*/ 3 w 19"/>
                <a:gd name="T13" fmla="*/ 2 h 22"/>
                <a:gd name="T14" fmla="*/ 4 w 19"/>
                <a:gd name="T15" fmla="*/ 2 h 22"/>
                <a:gd name="T16" fmla="*/ 4 w 19"/>
                <a:gd name="T17" fmla="*/ 1 h 22"/>
                <a:gd name="T18" fmla="*/ 2 w 19"/>
                <a:gd name="T19" fmla="*/ 0 h 22"/>
                <a:gd name="T20" fmla="*/ 1 w 19"/>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2"/>
                <a:gd name="T35" fmla="*/ 19 w 19"/>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88" name="Freeform 233">
              <a:extLst>
                <a:ext uri="{FF2B5EF4-FFF2-40B4-BE49-F238E27FC236}">
                  <a16:creationId xmlns="" xmlns:a16="http://schemas.microsoft.com/office/drawing/2014/main" id="{96850CCD-FB89-40EC-AAF2-CEF30D4FB154}"/>
                </a:ext>
              </a:extLst>
            </p:cNvPr>
            <p:cNvSpPr>
              <a:spLocks noChangeAspect="1"/>
            </p:cNvSpPr>
            <p:nvPr/>
          </p:nvSpPr>
          <p:spPr bwMode="gray">
            <a:xfrm>
              <a:off x="3356554" y="3074852"/>
              <a:ext cx="18349" cy="7519"/>
            </a:xfrm>
            <a:custGeom>
              <a:avLst/>
              <a:gdLst>
                <a:gd name="T0" fmla="*/ 9 w 44"/>
                <a:gd name="T1" fmla="*/ 1 h 15"/>
                <a:gd name="T2" fmla="*/ 8 w 44"/>
                <a:gd name="T3" fmla="*/ 1 h 15"/>
                <a:gd name="T4" fmla="*/ 3 w 44"/>
                <a:gd name="T5" fmla="*/ 0 h 15"/>
                <a:gd name="T6" fmla="*/ 1 w 44"/>
                <a:gd name="T7" fmla="*/ 0 h 15"/>
                <a:gd name="T8" fmla="*/ 0 w 44"/>
                <a:gd name="T9" fmla="*/ 1 h 15"/>
                <a:gd name="T10" fmla="*/ 0 w 44"/>
                <a:gd name="T11" fmla="*/ 2 h 15"/>
                <a:gd name="T12" fmla="*/ 1 w 44"/>
                <a:gd name="T13" fmla="*/ 3 h 15"/>
                <a:gd name="T14" fmla="*/ 3 w 44"/>
                <a:gd name="T15" fmla="*/ 3 h 15"/>
                <a:gd name="T16" fmla="*/ 5 w 44"/>
                <a:gd name="T17" fmla="*/ 3 h 15"/>
                <a:gd name="T18" fmla="*/ 5 w 44"/>
                <a:gd name="T19" fmla="*/ 2 h 15"/>
                <a:gd name="T20" fmla="*/ 6 w 44"/>
                <a:gd name="T21" fmla="*/ 1 h 15"/>
                <a:gd name="T22" fmla="*/ 8 w 44"/>
                <a:gd name="T23" fmla="*/ 1 h 15"/>
                <a:gd name="T24" fmla="*/ 9 w 44"/>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15"/>
                <a:gd name="T41" fmla="*/ 44 w 4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89" name="Freeform 266">
              <a:extLst>
                <a:ext uri="{FF2B5EF4-FFF2-40B4-BE49-F238E27FC236}">
                  <a16:creationId xmlns="" xmlns:a16="http://schemas.microsoft.com/office/drawing/2014/main" id="{BEBD80D3-B606-452E-9744-FDAE2CA66B12}"/>
                </a:ext>
              </a:extLst>
            </p:cNvPr>
            <p:cNvSpPr>
              <a:spLocks noChangeAspect="1"/>
            </p:cNvSpPr>
            <p:nvPr/>
          </p:nvSpPr>
          <p:spPr bwMode="gray">
            <a:xfrm>
              <a:off x="2351932" y="4359091"/>
              <a:ext cx="24466" cy="60151"/>
            </a:xfrm>
            <a:custGeom>
              <a:avLst/>
              <a:gdLst>
                <a:gd name="T0" fmla="*/ 2147483647 w 62"/>
                <a:gd name="T1" fmla="*/ 0 h 145"/>
                <a:gd name="T2" fmla="*/ 2147483647 w 62"/>
                <a:gd name="T3" fmla="*/ 0 h 145"/>
                <a:gd name="T4" fmla="*/ 2147483647 w 62"/>
                <a:gd name="T5" fmla="*/ 2147483647 h 145"/>
                <a:gd name="T6" fmla="*/ 2147483647 w 62"/>
                <a:gd name="T7" fmla="*/ 2147483647 h 145"/>
                <a:gd name="T8" fmla="*/ 2147483647 w 62"/>
                <a:gd name="T9" fmla="*/ 2147483647 h 145"/>
                <a:gd name="T10" fmla="*/ 2147483647 w 62"/>
                <a:gd name="T11" fmla="*/ 2147483647 h 145"/>
                <a:gd name="T12" fmla="*/ 2147483647 w 62"/>
                <a:gd name="T13" fmla="*/ 2147483647 h 145"/>
                <a:gd name="T14" fmla="*/ 0 w 62"/>
                <a:gd name="T15" fmla="*/ 2147483647 h 145"/>
                <a:gd name="T16" fmla="*/ 0 w 62"/>
                <a:gd name="T17" fmla="*/ 2147483647 h 145"/>
                <a:gd name="T18" fmla="*/ 2147483647 w 62"/>
                <a:gd name="T19" fmla="*/ 2147483647 h 145"/>
                <a:gd name="T20" fmla="*/ 2147483647 w 62"/>
                <a:gd name="T21" fmla="*/ 2147483647 h 145"/>
                <a:gd name="T22" fmla="*/ 2147483647 w 62"/>
                <a:gd name="T23" fmla="*/ 2147483647 h 145"/>
                <a:gd name="T24" fmla="*/ 2147483647 w 62"/>
                <a:gd name="T25" fmla="*/ 2147483647 h 145"/>
                <a:gd name="T26" fmla="*/ 2147483647 w 62"/>
                <a:gd name="T27" fmla="*/ 2147483647 h 145"/>
                <a:gd name="T28" fmla="*/ 2147483647 w 62"/>
                <a:gd name="T29" fmla="*/ 2147483647 h 145"/>
                <a:gd name="T30" fmla="*/ 2147483647 w 62"/>
                <a:gd name="T31" fmla="*/ 2147483647 h 145"/>
                <a:gd name="T32" fmla="*/ 2147483647 w 62"/>
                <a:gd name="T33" fmla="*/ 2147483647 h 145"/>
                <a:gd name="T34" fmla="*/ 2147483647 w 62"/>
                <a:gd name="T35" fmla="*/ 2147483647 h 145"/>
                <a:gd name="T36" fmla="*/ 2147483647 w 62"/>
                <a:gd name="T37" fmla="*/ 2147483647 h 145"/>
                <a:gd name="T38" fmla="*/ 2147483647 w 62"/>
                <a:gd name="T39" fmla="*/ 2147483647 h 145"/>
                <a:gd name="T40" fmla="*/ 2147483647 w 62"/>
                <a:gd name="T41" fmla="*/ 2147483647 h 145"/>
                <a:gd name="T42" fmla="*/ 2147483647 w 62"/>
                <a:gd name="T43" fmla="*/ 2147483647 h 145"/>
                <a:gd name="T44" fmla="*/ 2147483647 w 62"/>
                <a:gd name="T45" fmla="*/ 2147483647 h 145"/>
                <a:gd name="T46" fmla="*/ 2147483647 w 62"/>
                <a:gd name="T47" fmla="*/ 2147483647 h 145"/>
                <a:gd name="T48" fmla="*/ 2147483647 w 62"/>
                <a:gd name="T49" fmla="*/ 2147483647 h 145"/>
                <a:gd name="T50" fmla="*/ 2147483647 w 62"/>
                <a:gd name="T51" fmla="*/ 2147483647 h 145"/>
                <a:gd name="T52" fmla="*/ 2147483647 w 62"/>
                <a:gd name="T53" fmla="*/ 2147483647 h 145"/>
                <a:gd name="T54" fmla="*/ 2147483647 w 62"/>
                <a:gd name="T55" fmla="*/ 2147483647 h 145"/>
                <a:gd name="T56" fmla="*/ 2147483647 w 62"/>
                <a:gd name="T57" fmla="*/ 0 h 1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2"/>
                <a:gd name="T88" fmla="*/ 0 h 145"/>
                <a:gd name="T89" fmla="*/ 62 w 62"/>
                <a:gd name="T90" fmla="*/ 145 h 14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90" name="Freeform 270">
              <a:extLst>
                <a:ext uri="{FF2B5EF4-FFF2-40B4-BE49-F238E27FC236}">
                  <a16:creationId xmlns="" xmlns:a16="http://schemas.microsoft.com/office/drawing/2014/main" id="{202842A4-92E9-4736-A47B-526F90229866}"/>
                </a:ext>
              </a:extLst>
            </p:cNvPr>
            <p:cNvSpPr>
              <a:spLocks noChangeAspect="1"/>
            </p:cNvSpPr>
            <p:nvPr/>
          </p:nvSpPr>
          <p:spPr bwMode="gray">
            <a:xfrm>
              <a:off x="1735702" y="4002692"/>
              <a:ext cx="669748" cy="446626"/>
            </a:xfrm>
            <a:custGeom>
              <a:avLst/>
              <a:gdLst>
                <a:gd name="T0" fmla="*/ 2147483647 w 1657"/>
                <a:gd name="T1" fmla="*/ 2147483647 h 1083"/>
                <a:gd name="T2" fmla="*/ 2147483647 w 1657"/>
                <a:gd name="T3" fmla="*/ 2147483647 h 1083"/>
                <a:gd name="T4" fmla="*/ 2147483647 w 1657"/>
                <a:gd name="T5" fmla="*/ 2147483647 h 1083"/>
                <a:gd name="T6" fmla="*/ 2147483647 w 1657"/>
                <a:gd name="T7" fmla="*/ 2147483647 h 1083"/>
                <a:gd name="T8" fmla="*/ 2147483647 w 1657"/>
                <a:gd name="T9" fmla="*/ 2147483647 h 1083"/>
                <a:gd name="T10" fmla="*/ 2147483647 w 1657"/>
                <a:gd name="T11" fmla="*/ 2147483647 h 1083"/>
                <a:gd name="T12" fmla="*/ 2147483647 w 1657"/>
                <a:gd name="T13" fmla="*/ 2147483647 h 1083"/>
                <a:gd name="T14" fmla="*/ 2147483647 w 1657"/>
                <a:gd name="T15" fmla="*/ 2147483647 h 1083"/>
                <a:gd name="T16" fmla="*/ 2147483647 w 1657"/>
                <a:gd name="T17" fmla="*/ 2147483647 h 1083"/>
                <a:gd name="T18" fmla="*/ 2147483647 w 1657"/>
                <a:gd name="T19" fmla="*/ 2147483647 h 1083"/>
                <a:gd name="T20" fmla="*/ 2147483647 w 1657"/>
                <a:gd name="T21" fmla="*/ 2147483647 h 1083"/>
                <a:gd name="T22" fmla="*/ 2147483647 w 1657"/>
                <a:gd name="T23" fmla="*/ 2147483647 h 1083"/>
                <a:gd name="T24" fmla="*/ 2147483647 w 1657"/>
                <a:gd name="T25" fmla="*/ 2147483647 h 1083"/>
                <a:gd name="T26" fmla="*/ 2147483647 w 1657"/>
                <a:gd name="T27" fmla="*/ 2147483647 h 1083"/>
                <a:gd name="T28" fmla="*/ 2147483647 w 1657"/>
                <a:gd name="T29" fmla="*/ 2147483647 h 1083"/>
                <a:gd name="T30" fmla="*/ 2147483647 w 1657"/>
                <a:gd name="T31" fmla="*/ 2147483647 h 1083"/>
                <a:gd name="T32" fmla="*/ 2147483647 w 1657"/>
                <a:gd name="T33" fmla="*/ 2147483647 h 1083"/>
                <a:gd name="T34" fmla="*/ 2147483647 w 1657"/>
                <a:gd name="T35" fmla="*/ 2147483647 h 1083"/>
                <a:gd name="T36" fmla="*/ 2147483647 w 1657"/>
                <a:gd name="T37" fmla="*/ 2147483647 h 1083"/>
                <a:gd name="T38" fmla="*/ 2147483647 w 1657"/>
                <a:gd name="T39" fmla="*/ 2147483647 h 1083"/>
                <a:gd name="T40" fmla="*/ 2147483647 w 1657"/>
                <a:gd name="T41" fmla="*/ 2147483647 h 1083"/>
                <a:gd name="T42" fmla="*/ 2147483647 w 1657"/>
                <a:gd name="T43" fmla="*/ 2147483647 h 1083"/>
                <a:gd name="T44" fmla="*/ 2147483647 w 1657"/>
                <a:gd name="T45" fmla="*/ 2147483647 h 1083"/>
                <a:gd name="T46" fmla="*/ 2147483647 w 1657"/>
                <a:gd name="T47" fmla="*/ 2147483647 h 1083"/>
                <a:gd name="T48" fmla="*/ 2147483647 w 1657"/>
                <a:gd name="T49" fmla="*/ 2147483647 h 1083"/>
                <a:gd name="T50" fmla="*/ 2147483647 w 1657"/>
                <a:gd name="T51" fmla="*/ 2147483647 h 1083"/>
                <a:gd name="T52" fmla="*/ 2147483647 w 1657"/>
                <a:gd name="T53" fmla="*/ 2147483647 h 1083"/>
                <a:gd name="T54" fmla="*/ 2147483647 w 1657"/>
                <a:gd name="T55" fmla="*/ 2147483647 h 1083"/>
                <a:gd name="T56" fmla="*/ 2147483647 w 1657"/>
                <a:gd name="T57" fmla="*/ 2147483647 h 1083"/>
                <a:gd name="T58" fmla="*/ 2147483647 w 1657"/>
                <a:gd name="T59" fmla="*/ 2147483647 h 1083"/>
                <a:gd name="T60" fmla="*/ 2147483647 w 1657"/>
                <a:gd name="T61" fmla="*/ 2147483647 h 1083"/>
                <a:gd name="T62" fmla="*/ 2147483647 w 1657"/>
                <a:gd name="T63" fmla="*/ 2147483647 h 1083"/>
                <a:gd name="T64" fmla="*/ 2147483647 w 1657"/>
                <a:gd name="T65" fmla="*/ 2147483647 h 1083"/>
                <a:gd name="T66" fmla="*/ 2147483647 w 1657"/>
                <a:gd name="T67" fmla="*/ 2147483647 h 1083"/>
                <a:gd name="T68" fmla="*/ 2147483647 w 1657"/>
                <a:gd name="T69" fmla="*/ 2147483647 h 1083"/>
                <a:gd name="T70" fmla="*/ 2147483647 w 1657"/>
                <a:gd name="T71" fmla="*/ 2147483647 h 1083"/>
                <a:gd name="T72" fmla="*/ 2147483647 w 1657"/>
                <a:gd name="T73" fmla="*/ 2147483647 h 1083"/>
                <a:gd name="T74" fmla="*/ 2147483647 w 1657"/>
                <a:gd name="T75" fmla="*/ 2147483647 h 1083"/>
                <a:gd name="T76" fmla="*/ 2147483647 w 1657"/>
                <a:gd name="T77" fmla="*/ 2147483647 h 1083"/>
                <a:gd name="T78" fmla="*/ 2147483647 w 1657"/>
                <a:gd name="T79" fmla="*/ 2147483647 h 1083"/>
                <a:gd name="T80" fmla="*/ 2147483647 w 1657"/>
                <a:gd name="T81" fmla="*/ 2147483647 h 1083"/>
                <a:gd name="T82" fmla="*/ 2147483647 w 1657"/>
                <a:gd name="T83" fmla="*/ 2147483647 h 1083"/>
                <a:gd name="T84" fmla="*/ 2147483647 w 1657"/>
                <a:gd name="T85" fmla="*/ 2147483647 h 1083"/>
                <a:gd name="T86" fmla="*/ 2147483647 w 1657"/>
                <a:gd name="T87" fmla="*/ 2147483647 h 1083"/>
                <a:gd name="T88" fmla="*/ 2147483647 w 1657"/>
                <a:gd name="T89" fmla="*/ 2147483647 h 1083"/>
                <a:gd name="T90" fmla="*/ 2147483647 w 1657"/>
                <a:gd name="T91" fmla="*/ 2147483647 h 1083"/>
                <a:gd name="T92" fmla="*/ 2147483647 w 1657"/>
                <a:gd name="T93" fmla="*/ 2147483647 h 1083"/>
                <a:gd name="T94" fmla="*/ 2147483647 w 1657"/>
                <a:gd name="T95" fmla="*/ 2147483647 h 1083"/>
                <a:gd name="T96" fmla="*/ 2147483647 w 1657"/>
                <a:gd name="T97" fmla="*/ 2147483647 h 1083"/>
                <a:gd name="T98" fmla="*/ 2147483647 w 1657"/>
                <a:gd name="T99" fmla="*/ 2147483647 h 1083"/>
                <a:gd name="T100" fmla="*/ 2147483647 w 1657"/>
                <a:gd name="T101" fmla="*/ 2147483647 h 1083"/>
                <a:gd name="T102" fmla="*/ 2147483647 w 1657"/>
                <a:gd name="T103" fmla="*/ 2147483647 h 1083"/>
                <a:gd name="T104" fmla="*/ 2147483647 w 1657"/>
                <a:gd name="T105" fmla="*/ 2147483647 h 1083"/>
                <a:gd name="T106" fmla="*/ 2147483647 w 1657"/>
                <a:gd name="T107" fmla="*/ 2147483647 h 1083"/>
                <a:gd name="T108" fmla="*/ 2147483647 w 1657"/>
                <a:gd name="T109" fmla="*/ 2147483647 h 1083"/>
                <a:gd name="T110" fmla="*/ 2147483647 w 1657"/>
                <a:gd name="T111" fmla="*/ 2147483647 h 1083"/>
                <a:gd name="T112" fmla="*/ 2147483647 w 1657"/>
                <a:gd name="T113" fmla="*/ 2147483647 h 1083"/>
                <a:gd name="T114" fmla="*/ 2147483647 w 1657"/>
                <a:gd name="T115" fmla="*/ 2147483647 h 1083"/>
                <a:gd name="T116" fmla="*/ 2147483647 w 1657"/>
                <a:gd name="T117" fmla="*/ 2147483647 h 1083"/>
                <a:gd name="T118" fmla="*/ 2147483647 w 1657"/>
                <a:gd name="T119" fmla="*/ 2147483647 h 1083"/>
                <a:gd name="T120" fmla="*/ 2147483647 w 1657"/>
                <a:gd name="T121" fmla="*/ 2147483647 h 1083"/>
                <a:gd name="T122" fmla="*/ 2147483647 w 1657"/>
                <a:gd name="T123" fmla="*/ 2147483647 h 10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7"/>
                <a:gd name="T187" fmla="*/ 0 h 1083"/>
                <a:gd name="T188" fmla="*/ 1657 w 1657"/>
                <a:gd name="T189" fmla="*/ 1083 h 10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grpSp>
          <p:nvGrpSpPr>
            <p:cNvPr id="95" name="Group 237">
              <a:extLst>
                <a:ext uri="{FF2B5EF4-FFF2-40B4-BE49-F238E27FC236}">
                  <a16:creationId xmlns="" xmlns:a16="http://schemas.microsoft.com/office/drawing/2014/main" id="{6D76B459-2CB7-4822-8AE8-52E35F4B4FCA}"/>
                </a:ext>
              </a:extLst>
            </p:cNvPr>
            <p:cNvGrpSpPr>
              <a:grpSpLocks noChangeAspect="1"/>
            </p:cNvGrpSpPr>
            <p:nvPr/>
          </p:nvGrpSpPr>
          <p:grpSpPr bwMode="auto">
            <a:xfrm>
              <a:off x="2527978" y="4499285"/>
              <a:ext cx="1028963" cy="1729622"/>
              <a:chOff x="1624" y="2350"/>
              <a:chExt cx="509" cy="837"/>
            </a:xfrm>
            <a:grpFill/>
          </p:grpSpPr>
          <p:sp>
            <p:nvSpPr>
              <p:cNvPr id="396" name="Freeform 239">
                <a:extLst>
                  <a:ext uri="{FF2B5EF4-FFF2-40B4-BE49-F238E27FC236}">
                    <a16:creationId xmlns="" xmlns:a16="http://schemas.microsoft.com/office/drawing/2014/main" id="{18D52CDC-5406-4E2D-B4E6-7F82E96BC7CC}"/>
                  </a:ext>
                </a:extLst>
              </p:cNvPr>
              <p:cNvSpPr>
                <a:spLocks noChangeAspect="1"/>
              </p:cNvSpPr>
              <p:nvPr/>
            </p:nvSpPr>
            <p:spPr bwMode="gray">
              <a:xfrm>
                <a:off x="1712" y="2353"/>
                <a:ext cx="148" cy="126"/>
              </a:xfrm>
              <a:custGeom>
                <a:avLst/>
                <a:gdLst>
                  <a:gd name="T0" fmla="*/ 17 w 743"/>
                  <a:gd name="T1" fmla="*/ 9 h 631"/>
                  <a:gd name="T2" fmla="*/ 19 w 743"/>
                  <a:gd name="T3" fmla="*/ 15 h 631"/>
                  <a:gd name="T4" fmla="*/ 15 w 743"/>
                  <a:gd name="T5" fmla="*/ 27 h 631"/>
                  <a:gd name="T6" fmla="*/ 20 w 743"/>
                  <a:gd name="T7" fmla="*/ 35 h 631"/>
                  <a:gd name="T8" fmla="*/ 25 w 743"/>
                  <a:gd name="T9" fmla="*/ 30 h 631"/>
                  <a:gd name="T10" fmla="*/ 22 w 743"/>
                  <a:gd name="T11" fmla="*/ 15 h 631"/>
                  <a:gd name="T12" fmla="*/ 39 w 743"/>
                  <a:gd name="T13" fmla="*/ 8 h 631"/>
                  <a:gd name="T14" fmla="*/ 34 w 743"/>
                  <a:gd name="T15" fmla="*/ 5 h 631"/>
                  <a:gd name="T16" fmla="*/ 38 w 743"/>
                  <a:gd name="T17" fmla="*/ 0 h 631"/>
                  <a:gd name="T18" fmla="*/ 48 w 743"/>
                  <a:gd name="T19" fmla="*/ 9 h 631"/>
                  <a:gd name="T20" fmla="*/ 57 w 743"/>
                  <a:gd name="T21" fmla="*/ 18 h 631"/>
                  <a:gd name="T22" fmla="*/ 73 w 743"/>
                  <a:gd name="T23" fmla="*/ 18 h 631"/>
                  <a:gd name="T24" fmla="*/ 82 w 743"/>
                  <a:gd name="T25" fmla="*/ 21 h 631"/>
                  <a:gd name="T26" fmla="*/ 99 w 743"/>
                  <a:gd name="T27" fmla="*/ 20 h 631"/>
                  <a:gd name="T28" fmla="*/ 99 w 743"/>
                  <a:gd name="T29" fmla="*/ 18 h 631"/>
                  <a:gd name="T30" fmla="*/ 124 w 743"/>
                  <a:gd name="T31" fmla="*/ 17 h 631"/>
                  <a:gd name="T32" fmla="*/ 114 w 743"/>
                  <a:gd name="T33" fmla="*/ 19 h 631"/>
                  <a:gd name="T34" fmla="*/ 118 w 743"/>
                  <a:gd name="T35" fmla="*/ 23 h 631"/>
                  <a:gd name="T36" fmla="*/ 132 w 743"/>
                  <a:gd name="T37" fmla="*/ 30 h 631"/>
                  <a:gd name="T38" fmla="*/ 137 w 743"/>
                  <a:gd name="T39" fmla="*/ 39 h 631"/>
                  <a:gd name="T40" fmla="*/ 138 w 743"/>
                  <a:gd name="T41" fmla="*/ 42 h 631"/>
                  <a:gd name="T42" fmla="*/ 147 w 743"/>
                  <a:gd name="T43" fmla="*/ 42 h 631"/>
                  <a:gd name="T44" fmla="*/ 145 w 743"/>
                  <a:gd name="T45" fmla="*/ 46 h 631"/>
                  <a:gd name="T46" fmla="*/ 137 w 743"/>
                  <a:gd name="T47" fmla="*/ 50 h 631"/>
                  <a:gd name="T48" fmla="*/ 140 w 743"/>
                  <a:gd name="T49" fmla="*/ 56 h 631"/>
                  <a:gd name="T50" fmla="*/ 134 w 743"/>
                  <a:gd name="T51" fmla="*/ 64 h 631"/>
                  <a:gd name="T52" fmla="*/ 134 w 743"/>
                  <a:gd name="T53" fmla="*/ 72 h 631"/>
                  <a:gd name="T54" fmla="*/ 139 w 743"/>
                  <a:gd name="T55" fmla="*/ 80 h 631"/>
                  <a:gd name="T56" fmla="*/ 129 w 743"/>
                  <a:gd name="T57" fmla="*/ 86 h 631"/>
                  <a:gd name="T58" fmla="*/ 113 w 743"/>
                  <a:gd name="T59" fmla="*/ 92 h 631"/>
                  <a:gd name="T60" fmla="*/ 94 w 743"/>
                  <a:gd name="T61" fmla="*/ 87 h 631"/>
                  <a:gd name="T62" fmla="*/ 99 w 743"/>
                  <a:gd name="T63" fmla="*/ 93 h 631"/>
                  <a:gd name="T64" fmla="*/ 100 w 743"/>
                  <a:gd name="T65" fmla="*/ 105 h 631"/>
                  <a:gd name="T66" fmla="*/ 109 w 743"/>
                  <a:gd name="T67" fmla="*/ 110 h 631"/>
                  <a:gd name="T68" fmla="*/ 103 w 743"/>
                  <a:gd name="T69" fmla="*/ 113 h 631"/>
                  <a:gd name="T70" fmla="*/ 97 w 743"/>
                  <a:gd name="T71" fmla="*/ 118 h 631"/>
                  <a:gd name="T72" fmla="*/ 90 w 743"/>
                  <a:gd name="T73" fmla="*/ 121 h 631"/>
                  <a:gd name="T74" fmla="*/ 80 w 743"/>
                  <a:gd name="T75" fmla="*/ 126 h 631"/>
                  <a:gd name="T76" fmla="*/ 72 w 743"/>
                  <a:gd name="T77" fmla="*/ 122 h 631"/>
                  <a:gd name="T78" fmla="*/ 64 w 743"/>
                  <a:gd name="T79" fmla="*/ 106 h 631"/>
                  <a:gd name="T80" fmla="*/ 65 w 743"/>
                  <a:gd name="T81" fmla="*/ 98 h 631"/>
                  <a:gd name="T82" fmla="*/ 63 w 743"/>
                  <a:gd name="T83" fmla="*/ 92 h 631"/>
                  <a:gd name="T84" fmla="*/ 60 w 743"/>
                  <a:gd name="T85" fmla="*/ 84 h 631"/>
                  <a:gd name="T86" fmla="*/ 63 w 743"/>
                  <a:gd name="T87" fmla="*/ 71 h 631"/>
                  <a:gd name="T88" fmla="*/ 63 w 743"/>
                  <a:gd name="T89" fmla="*/ 66 h 631"/>
                  <a:gd name="T90" fmla="*/ 50 w 743"/>
                  <a:gd name="T91" fmla="*/ 67 h 631"/>
                  <a:gd name="T92" fmla="*/ 43 w 743"/>
                  <a:gd name="T93" fmla="*/ 67 h 631"/>
                  <a:gd name="T94" fmla="*/ 34 w 743"/>
                  <a:gd name="T95" fmla="*/ 58 h 631"/>
                  <a:gd name="T96" fmla="*/ 18 w 743"/>
                  <a:gd name="T97" fmla="*/ 57 h 631"/>
                  <a:gd name="T98" fmla="*/ 10 w 743"/>
                  <a:gd name="T99" fmla="*/ 46 h 631"/>
                  <a:gd name="T100" fmla="*/ 6 w 743"/>
                  <a:gd name="T101" fmla="*/ 39 h 631"/>
                  <a:gd name="T102" fmla="*/ 3 w 743"/>
                  <a:gd name="T103" fmla="*/ 28 h 631"/>
                  <a:gd name="T104" fmla="*/ 16 w 743"/>
                  <a:gd name="T105" fmla="*/ 6 h 6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3"/>
                  <a:gd name="T160" fmla="*/ 0 h 631"/>
                  <a:gd name="T161" fmla="*/ 743 w 743"/>
                  <a:gd name="T162" fmla="*/ 631 h 63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97" name="Freeform 240">
                <a:extLst>
                  <a:ext uri="{FF2B5EF4-FFF2-40B4-BE49-F238E27FC236}">
                    <a16:creationId xmlns="" xmlns:a16="http://schemas.microsoft.com/office/drawing/2014/main" id="{F474F835-EA19-4BBD-BE4B-987F9410BE1E}"/>
                  </a:ext>
                </a:extLst>
              </p:cNvPr>
              <p:cNvSpPr>
                <a:spLocks noChangeAspect="1"/>
              </p:cNvSpPr>
              <p:nvPr/>
            </p:nvSpPr>
            <p:spPr bwMode="gray">
              <a:xfrm>
                <a:off x="1629" y="2473"/>
                <a:ext cx="62" cy="69"/>
              </a:xfrm>
              <a:custGeom>
                <a:avLst/>
                <a:gdLst>
                  <a:gd name="T0" fmla="*/ 22 w 311"/>
                  <a:gd name="T1" fmla="*/ 0 h 345"/>
                  <a:gd name="T2" fmla="*/ 29 w 311"/>
                  <a:gd name="T3" fmla="*/ 4 h 345"/>
                  <a:gd name="T4" fmla="*/ 38 w 311"/>
                  <a:gd name="T5" fmla="*/ 8 h 345"/>
                  <a:gd name="T6" fmla="*/ 39 w 311"/>
                  <a:gd name="T7" fmla="*/ 11 h 345"/>
                  <a:gd name="T8" fmla="*/ 42 w 311"/>
                  <a:gd name="T9" fmla="*/ 12 h 345"/>
                  <a:gd name="T10" fmla="*/ 44 w 311"/>
                  <a:gd name="T11" fmla="*/ 12 h 345"/>
                  <a:gd name="T12" fmla="*/ 50 w 311"/>
                  <a:gd name="T13" fmla="*/ 12 h 345"/>
                  <a:gd name="T14" fmla="*/ 52 w 311"/>
                  <a:gd name="T15" fmla="*/ 11 h 345"/>
                  <a:gd name="T16" fmla="*/ 54 w 311"/>
                  <a:gd name="T17" fmla="*/ 11 h 345"/>
                  <a:gd name="T18" fmla="*/ 57 w 311"/>
                  <a:gd name="T19" fmla="*/ 13 h 345"/>
                  <a:gd name="T20" fmla="*/ 61 w 311"/>
                  <a:gd name="T21" fmla="*/ 15 h 345"/>
                  <a:gd name="T22" fmla="*/ 58 w 311"/>
                  <a:gd name="T23" fmla="*/ 16 h 345"/>
                  <a:gd name="T24" fmla="*/ 59 w 311"/>
                  <a:gd name="T25" fmla="*/ 18 h 345"/>
                  <a:gd name="T26" fmla="*/ 60 w 311"/>
                  <a:gd name="T27" fmla="*/ 21 h 345"/>
                  <a:gd name="T28" fmla="*/ 62 w 311"/>
                  <a:gd name="T29" fmla="*/ 25 h 345"/>
                  <a:gd name="T30" fmla="*/ 60 w 311"/>
                  <a:gd name="T31" fmla="*/ 25 h 345"/>
                  <a:gd name="T32" fmla="*/ 56 w 311"/>
                  <a:gd name="T33" fmla="*/ 33 h 345"/>
                  <a:gd name="T34" fmla="*/ 52 w 311"/>
                  <a:gd name="T35" fmla="*/ 37 h 345"/>
                  <a:gd name="T36" fmla="*/ 48 w 311"/>
                  <a:gd name="T37" fmla="*/ 41 h 345"/>
                  <a:gd name="T38" fmla="*/ 43 w 311"/>
                  <a:gd name="T39" fmla="*/ 44 h 345"/>
                  <a:gd name="T40" fmla="*/ 32 w 311"/>
                  <a:gd name="T41" fmla="*/ 48 h 345"/>
                  <a:gd name="T42" fmla="*/ 30 w 311"/>
                  <a:gd name="T43" fmla="*/ 49 h 345"/>
                  <a:gd name="T44" fmla="*/ 29 w 311"/>
                  <a:gd name="T45" fmla="*/ 53 h 345"/>
                  <a:gd name="T46" fmla="*/ 28 w 311"/>
                  <a:gd name="T47" fmla="*/ 54 h 345"/>
                  <a:gd name="T48" fmla="*/ 27 w 311"/>
                  <a:gd name="T49" fmla="*/ 53 h 345"/>
                  <a:gd name="T50" fmla="*/ 24 w 311"/>
                  <a:gd name="T51" fmla="*/ 57 h 345"/>
                  <a:gd name="T52" fmla="*/ 24 w 311"/>
                  <a:gd name="T53" fmla="*/ 64 h 345"/>
                  <a:gd name="T54" fmla="*/ 23 w 311"/>
                  <a:gd name="T55" fmla="*/ 66 h 345"/>
                  <a:gd name="T56" fmla="*/ 19 w 311"/>
                  <a:gd name="T57" fmla="*/ 68 h 345"/>
                  <a:gd name="T58" fmla="*/ 16 w 311"/>
                  <a:gd name="T59" fmla="*/ 69 h 345"/>
                  <a:gd name="T60" fmla="*/ 14 w 311"/>
                  <a:gd name="T61" fmla="*/ 66 h 345"/>
                  <a:gd name="T62" fmla="*/ 12 w 311"/>
                  <a:gd name="T63" fmla="*/ 64 h 345"/>
                  <a:gd name="T64" fmla="*/ 9 w 311"/>
                  <a:gd name="T65" fmla="*/ 64 h 345"/>
                  <a:gd name="T66" fmla="*/ 7 w 311"/>
                  <a:gd name="T67" fmla="*/ 63 h 345"/>
                  <a:gd name="T68" fmla="*/ 4 w 311"/>
                  <a:gd name="T69" fmla="*/ 64 h 345"/>
                  <a:gd name="T70" fmla="*/ 3 w 311"/>
                  <a:gd name="T71" fmla="*/ 61 h 345"/>
                  <a:gd name="T72" fmla="*/ 3 w 311"/>
                  <a:gd name="T73" fmla="*/ 59 h 345"/>
                  <a:gd name="T74" fmla="*/ 6 w 311"/>
                  <a:gd name="T75" fmla="*/ 58 h 345"/>
                  <a:gd name="T76" fmla="*/ 6 w 311"/>
                  <a:gd name="T77" fmla="*/ 55 h 345"/>
                  <a:gd name="T78" fmla="*/ 6 w 311"/>
                  <a:gd name="T79" fmla="*/ 53 h 345"/>
                  <a:gd name="T80" fmla="*/ 5 w 311"/>
                  <a:gd name="T81" fmla="*/ 52 h 345"/>
                  <a:gd name="T82" fmla="*/ 8 w 311"/>
                  <a:gd name="T83" fmla="*/ 51 h 345"/>
                  <a:gd name="T84" fmla="*/ 11 w 311"/>
                  <a:gd name="T85" fmla="*/ 49 h 345"/>
                  <a:gd name="T86" fmla="*/ 12 w 311"/>
                  <a:gd name="T87" fmla="*/ 43 h 345"/>
                  <a:gd name="T88" fmla="*/ 11 w 311"/>
                  <a:gd name="T89" fmla="*/ 41 h 345"/>
                  <a:gd name="T90" fmla="*/ 9 w 311"/>
                  <a:gd name="T91" fmla="*/ 39 h 345"/>
                  <a:gd name="T92" fmla="*/ 6 w 311"/>
                  <a:gd name="T93" fmla="*/ 43 h 345"/>
                  <a:gd name="T94" fmla="*/ 4 w 311"/>
                  <a:gd name="T95" fmla="*/ 42 h 345"/>
                  <a:gd name="T96" fmla="*/ 0 w 311"/>
                  <a:gd name="T97" fmla="*/ 40 h 345"/>
                  <a:gd name="T98" fmla="*/ 0 w 311"/>
                  <a:gd name="T99" fmla="*/ 33 h 345"/>
                  <a:gd name="T100" fmla="*/ 0 w 311"/>
                  <a:gd name="T101" fmla="*/ 26 h 345"/>
                  <a:gd name="T102" fmla="*/ 3 w 311"/>
                  <a:gd name="T103" fmla="*/ 24 h 345"/>
                  <a:gd name="T104" fmla="*/ 5 w 311"/>
                  <a:gd name="T105" fmla="*/ 19 h 345"/>
                  <a:gd name="T106" fmla="*/ 8 w 311"/>
                  <a:gd name="T107" fmla="*/ 14 h 345"/>
                  <a:gd name="T108" fmla="*/ 9 w 311"/>
                  <a:gd name="T109" fmla="*/ 12 h 345"/>
                  <a:gd name="T110" fmla="*/ 8 w 311"/>
                  <a:gd name="T111" fmla="*/ 7 h 345"/>
                  <a:gd name="T112" fmla="*/ 13 w 311"/>
                  <a:gd name="T113" fmla="*/ 5 h 345"/>
                  <a:gd name="T114" fmla="*/ 14 w 311"/>
                  <a:gd name="T115" fmla="*/ 5 h 345"/>
                  <a:gd name="T116" fmla="*/ 18 w 311"/>
                  <a:gd name="T117" fmla="*/ 2 h 345"/>
                  <a:gd name="T118" fmla="*/ 21 w 311"/>
                  <a:gd name="T119" fmla="*/ 1 h 345"/>
                  <a:gd name="T120" fmla="*/ 22 w 311"/>
                  <a:gd name="T121" fmla="*/ 0 h 3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1"/>
                  <a:gd name="T184" fmla="*/ 0 h 345"/>
                  <a:gd name="T185" fmla="*/ 311 w 311"/>
                  <a:gd name="T186" fmla="*/ 345 h 3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398" name="Freeform 241">
                <a:extLst>
                  <a:ext uri="{FF2B5EF4-FFF2-40B4-BE49-F238E27FC236}">
                    <a16:creationId xmlns="" xmlns:a16="http://schemas.microsoft.com/office/drawing/2014/main" id="{D9CF869F-C87E-4F63-8449-2A2571347B5E}"/>
                  </a:ext>
                </a:extLst>
              </p:cNvPr>
              <p:cNvSpPr>
                <a:spLocks noChangeAspect="1"/>
              </p:cNvSpPr>
              <p:nvPr/>
            </p:nvSpPr>
            <p:spPr bwMode="gray">
              <a:xfrm>
                <a:off x="1828" y="2701"/>
                <a:ext cx="92" cy="98"/>
              </a:xfrm>
              <a:custGeom>
                <a:avLst/>
                <a:gdLst>
                  <a:gd name="T0" fmla="*/ 2 w 459"/>
                  <a:gd name="T1" fmla="*/ 33 h 491"/>
                  <a:gd name="T2" fmla="*/ 4 w 459"/>
                  <a:gd name="T3" fmla="*/ 23 h 491"/>
                  <a:gd name="T4" fmla="*/ 4 w 459"/>
                  <a:gd name="T5" fmla="*/ 17 h 491"/>
                  <a:gd name="T6" fmla="*/ 6 w 459"/>
                  <a:gd name="T7" fmla="*/ 13 h 491"/>
                  <a:gd name="T8" fmla="*/ 9 w 459"/>
                  <a:gd name="T9" fmla="*/ 7 h 491"/>
                  <a:gd name="T10" fmla="*/ 13 w 459"/>
                  <a:gd name="T11" fmla="*/ 5 h 491"/>
                  <a:gd name="T12" fmla="*/ 24 w 459"/>
                  <a:gd name="T13" fmla="*/ 2 h 491"/>
                  <a:gd name="T14" fmla="*/ 31 w 459"/>
                  <a:gd name="T15" fmla="*/ 0 h 491"/>
                  <a:gd name="T16" fmla="*/ 42 w 459"/>
                  <a:gd name="T17" fmla="*/ 1 h 491"/>
                  <a:gd name="T18" fmla="*/ 47 w 459"/>
                  <a:gd name="T19" fmla="*/ 4 h 491"/>
                  <a:gd name="T20" fmla="*/ 50 w 459"/>
                  <a:gd name="T21" fmla="*/ 9 h 491"/>
                  <a:gd name="T22" fmla="*/ 51 w 459"/>
                  <a:gd name="T23" fmla="*/ 11 h 491"/>
                  <a:gd name="T24" fmla="*/ 52 w 459"/>
                  <a:gd name="T25" fmla="*/ 14 h 491"/>
                  <a:gd name="T26" fmla="*/ 52 w 459"/>
                  <a:gd name="T27" fmla="*/ 24 h 491"/>
                  <a:gd name="T28" fmla="*/ 53 w 459"/>
                  <a:gd name="T29" fmla="*/ 33 h 491"/>
                  <a:gd name="T30" fmla="*/ 57 w 459"/>
                  <a:gd name="T31" fmla="*/ 34 h 491"/>
                  <a:gd name="T32" fmla="*/ 62 w 459"/>
                  <a:gd name="T33" fmla="*/ 35 h 491"/>
                  <a:gd name="T34" fmla="*/ 67 w 459"/>
                  <a:gd name="T35" fmla="*/ 35 h 491"/>
                  <a:gd name="T36" fmla="*/ 70 w 459"/>
                  <a:gd name="T37" fmla="*/ 34 h 491"/>
                  <a:gd name="T38" fmla="*/ 76 w 459"/>
                  <a:gd name="T39" fmla="*/ 36 h 491"/>
                  <a:gd name="T40" fmla="*/ 77 w 459"/>
                  <a:gd name="T41" fmla="*/ 39 h 491"/>
                  <a:gd name="T42" fmla="*/ 79 w 459"/>
                  <a:gd name="T43" fmla="*/ 46 h 491"/>
                  <a:gd name="T44" fmla="*/ 79 w 459"/>
                  <a:gd name="T45" fmla="*/ 52 h 491"/>
                  <a:gd name="T46" fmla="*/ 81 w 459"/>
                  <a:gd name="T47" fmla="*/ 54 h 491"/>
                  <a:gd name="T48" fmla="*/ 84 w 459"/>
                  <a:gd name="T49" fmla="*/ 55 h 491"/>
                  <a:gd name="T50" fmla="*/ 88 w 459"/>
                  <a:gd name="T51" fmla="*/ 54 h 491"/>
                  <a:gd name="T52" fmla="*/ 91 w 459"/>
                  <a:gd name="T53" fmla="*/ 55 h 491"/>
                  <a:gd name="T54" fmla="*/ 92 w 459"/>
                  <a:gd name="T55" fmla="*/ 61 h 491"/>
                  <a:gd name="T56" fmla="*/ 91 w 459"/>
                  <a:gd name="T57" fmla="*/ 65 h 491"/>
                  <a:gd name="T58" fmla="*/ 90 w 459"/>
                  <a:gd name="T59" fmla="*/ 75 h 491"/>
                  <a:gd name="T60" fmla="*/ 89 w 459"/>
                  <a:gd name="T61" fmla="*/ 84 h 491"/>
                  <a:gd name="T62" fmla="*/ 87 w 459"/>
                  <a:gd name="T63" fmla="*/ 87 h 491"/>
                  <a:gd name="T64" fmla="*/ 82 w 459"/>
                  <a:gd name="T65" fmla="*/ 91 h 491"/>
                  <a:gd name="T66" fmla="*/ 81 w 459"/>
                  <a:gd name="T67" fmla="*/ 92 h 491"/>
                  <a:gd name="T68" fmla="*/ 78 w 459"/>
                  <a:gd name="T69" fmla="*/ 96 h 491"/>
                  <a:gd name="T70" fmla="*/ 76 w 459"/>
                  <a:gd name="T71" fmla="*/ 96 h 491"/>
                  <a:gd name="T72" fmla="*/ 71 w 459"/>
                  <a:gd name="T73" fmla="*/ 96 h 491"/>
                  <a:gd name="T74" fmla="*/ 69 w 459"/>
                  <a:gd name="T75" fmla="*/ 98 h 491"/>
                  <a:gd name="T76" fmla="*/ 67 w 459"/>
                  <a:gd name="T77" fmla="*/ 97 h 491"/>
                  <a:gd name="T78" fmla="*/ 63 w 459"/>
                  <a:gd name="T79" fmla="*/ 97 h 491"/>
                  <a:gd name="T80" fmla="*/ 58 w 459"/>
                  <a:gd name="T81" fmla="*/ 95 h 491"/>
                  <a:gd name="T82" fmla="*/ 47 w 459"/>
                  <a:gd name="T83" fmla="*/ 94 h 491"/>
                  <a:gd name="T84" fmla="*/ 47 w 459"/>
                  <a:gd name="T85" fmla="*/ 92 h 491"/>
                  <a:gd name="T86" fmla="*/ 48 w 459"/>
                  <a:gd name="T87" fmla="*/ 88 h 491"/>
                  <a:gd name="T88" fmla="*/ 53 w 459"/>
                  <a:gd name="T89" fmla="*/ 79 h 491"/>
                  <a:gd name="T90" fmla="*/ 55 w 459"/>
                  <a:gd name="T91" fmla="*/ 74 h 491"/>
                  <a:gd name="T92" fmla="*/ 54 w 459"/>
                  <a:gd name="T93" fmla="*/ 71 h 491"/>
                  <a:gd name="T94" fmla="*/ 52 w 459"/>
                  <a:gd name="T95" fmla="*/ 69 h 491"/>
                  <a:gd name="T96" fmla="*/ 48 w 459"/>
                  <a:gd name="T97" fmla="*/ 68 h 491"/>
                  <a:gd name="T98" fmla="*/ 43 w 459"/>
                  <a:gd name="T99" fmla="*/ 64 h 491"/>
                  <a:gd name="T100" fmla="*/ 35 w 459"/>
                  <a:gd name="T101" fmla="*/ 58 h 491"/>
                  <a:gd name="T102" fmla="*/ 31 w 459"/>
                  <a:gd name="T103" fmla="*/ 57 h 491"/>
                  <a:gd name="T104" fmla="*/ 24 w 459"/>
                  <a:gd name="T105" fmla="*/ 56 h 491"/>
                  <a:gd name="T106" fmla="*/ 20 w 459"/>
                  <a:gd name="T107" fmla="*/ 55 h 491"/>
                  <a:gd name="T108" fmla="*/ 18 w 459"/>
                  <a:gd name="T109" fmla="*/ 51 h 491"/>
                  <a:gd name="T110" fmla="*/ 15 w 459"/>
                  <a:gd name="T111" fmla="*/ 49 h 491"/>
                  <a:gd name="T112" fmla="*/ 9 w 459"/>
                  <a:gd name="T113" fmla="*/ 45 h 491"/>
                  <a:gd name="T114" fmla="*/ 4 w 459"/>
                  <a:gd name="T115" fmla="*/ 38 h 491"/>
                  <a:gd name="T116" fmla="*/ 0 w 459"/>
                  <a:gd name="T117" fmla="*/ 36 h 4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59"/>
                  <a:gd name="T178" fmla="*/ 0 h 491"/>
                  <a:gd name="T179" fmla="*/ 459 w 459"/>
                  <a:gd name="T180" fmla="*/ 491 h 4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399" name="Freeform 242">
                <a:extLst>
                  <a:ext uri="{FF2B5EF4-FFF2-40B4-BE49-F238E27FC236}">
                    <a16:creationId xmlns="" xmlns:a16="http://schemas.microsoft.com/office/drawing/2014/main" id="{35E90843-2E30-4C42-9F4B-72D27818DEC8}"/>
                  </a:ext>
                </a:extLst>
              </p:cNvPr>
              <p:cNvSpPr>
                <a:spLocks noChangeAspect="1"/>
              </p:cNvSpPr>
              <p:nvPr/>
            </p:nvSpPr>
            <p:spPr bwMode="gray">
              <a:xfrm>
                <a:off x="1687" y="2681"/>
                <a:ext cx="93" cy="506"/>
              </a:xfrm>
              <a:custGeom>
                <a:avLst/>
                <a:gdLst>
                  <a:gd name="T0" fmla="*/ 75 w 463"/>
                  <a:gd name="T1" fmla="*/ 19 h 2531"/>
                  <a:gd name="T2" fmla="*/ 74 w 463"/>
                  <a:gd name="T3" fmla="*/ 30 h 2531"/>
                  <a:gd name="T4" fmla="*/ 80 w 463"/>
                  <a:gd name="T5" fmla="*/ 42 h 2531"/>
                  <a:gd name="T6" fmla="*/ 86 w 463"/>
                  <a:gd name="T7" fmla="*/ 62 h 2531"/>
                  <a:gd name="T8" fmla="*/ 88 w 463"/>
                  <a:gd name="T9" fmla="*/ 77 h 2531"/>
                  <a:gd name="T10" fmla="*/ 78 w 463"/>
                  <a:gd name="T11" fmla="*/ 102 h 2531"/>
                  <a:gd name="T12" fmla="*/ 66 w 463"/>
                  <a:gd name="T13" fmla="*/ 126 h 2531"/>
                  <a:gd name="T14" fmla="*/ 60 w 463"/>
                  <a:gd name="T15" fmla="*/ 153 h 2531"/>
                  <a:gd name="T16" fmla="*/ 57 w 463"/>
                  <a:gd name="T17" fmla="*/ 173 h 2531"/>
                  <a:gd name="T18" fmla="*/ 60 w 463"/>
                  <a:gd name="T19" fmla="*/ 206 h 2531"/>
                  <a:gd name="T20" fmla="*/ 54 w 463"/>
                  <a:gd name="T21" fmla="*/ 230 h 2531"/>
                  <a:gd name="T22" fmla="*/ 49 w 463"/>
                  <a:gd name="T23" fmla="*/ 258 h 2531"/>
                  <a:gd name="T24" fmla="*/ 42 w 463"/>
                  <a:gd name="T25" fmla="*/ 288 h 2531"/>
                  <a:gd name="T26" fmla="*/ 38 w 463"/>
                  <a:gd name="T27" fmla="*/ 319 h 2531"/>
                  <a:gd name="T28" fmla="*/ 40 w 463"/>
                  <a:gd name="T29" fmla="*/ 348 h 2531"/>
                  <a:gd name="T30" fmla="*/ 43 w 463"/>
                  <a:gd name="T31" fmla="*/ 357 h 2531"/>
                  <a:gd name="T32" fmla="*/ 43 w 463"/>
                  <a:gd name="T33" fmla="*/ 383 h 2531"/>
                  <a:gd name="T34" fmla="*/ 34 w 463"/>
                  <a:gd name="T35" fmla="*/ 405 h 2531"/>
                  <a:gd name="T36" fmla="*/ 28 w 463"/>
                  <a:gd name="T37" fmla="*/ 428 h 2531"/>
                  <a:gd name="T38" fmla="*/ 26 w 463"/>
                  <a:gd name="T39" fmla="*/ 453 h 2531"/>
                  <a:gd name="T40" fmla="*/ 36 w 463"/>
                  <a:gd name="T41" fmla="*/ 456 h 2531"/>
                  <a:gd name="T42" fmla="*/ 61 w 463"/>
                  <a:gd name="T43" fmla="*/ 473 h 2531"/>
                  <a:gd name="T44" fmla="*/ 71 w 463"/>
                  <a:gd name="T45" fmla="*/ 477 h 2531"/>
                  <a:gd name="T46" fmla="*/ 54 w 463"/>
                  <a:gd name="T47" fmla="*/ 486 h 2531"/>
                  <a:gd name="T48" fmla="*/ 43 w 463"/>
                  <a:gd name="T49" fmla="*/ 505 h 2531"/>
                  <a:gd name="T50" fmla="*/ 42 w 463"/>
                  <a:gd name="T51" fmla="*/ 495 h 2531"/>
                  <a:gd name="T52" fmla="*/ 38 w 463"/>
                  <a:gd name="T53" fmla="*/ 482 h 2531"/>
                  <a:gd name="T54" fmla="*/ 34 w 463"/>
                  <a:gd name="T55" fmla="*/ 475 h 2531"/>
                  <a:gd name="T56" fmla="*/ 32 w 463"/>
                  <a:gd name="T57" fmla="*/ 469 h 2531"/>
                  <a:gd name="T58" fmla="*/ 25 w 463"/>
                  <a:gd name="T59" fmla="*/ 468 h 2531"/>
                  <a:gd name="T60" fmla="*/ 16 w 463"/>
                  <a:gd name="T61" fmla="*/ 457 h 2531"/>
                  <a:gd name="T62" fmla="*/ 16 w 463"/>
                  <a:gd name="T63" fmla="*/ 448 h 2531"/>
                  <a:gd name="T64" fmla="*/ 14 w 463"/>
                  <a:gd name="T65" fmla="*/ 434 h 2531"/>
                  <a:gd name="T66" fmla="*/ 19 w 463"/>
                  <a:gd name="T67" fmla="*/ 423 h 2531"/>
                  <a:gd name="T68" fmla="*/ 14 w 463"/>
                  <a:gd name="T69" fmla="*/ 415 h 2531"/>
                  <a:gd name="T70" fmla="*/ 12 w 463"/>
                  <a:gd name="T71" fmla="*/ 408 h 2531"/>
                  <a:gd name="T72" fmla="*/ 22 w 463"/>
                  <a:gd name="T73" fmla="*/ 406 h 2531"/>
                  <a:gd name="T74" fmla="*/ 13 w 463"/>
                  <a:gd name="T75" fmla="*/ 396 h 2531"/>
                  <a:gd name="T76" fmla="*/ 13 w 463"/>
                  <a:gd name="T77" fmla="*/ 384 h 2531"/>
                  <a:gd name="T78" fmla="*/ 3 w 463"/>
                  <a:gd name="T79" fmla="*/ 386 h 2531"/>
                  <a:gd name="T80" fmla="*/ 9 w 463"/>
                  <a:gd name="T81" fmla="*/ 374 h 2531"/>
                  <a:gd name="T82" fmla="*/ 14 w 463"/>
                  <a:gd name="T83" fmla="*/ 371 h 2531"/>
                  <a:gd name="T84" fmla="*/ 18 w 463"/>
                  <a:gd name="T85" fmla="*/ 377 h 2531"/>
                  <a:gd name="T86" fmla="*/ 24 w 463"/>
                  <a:gd name="T87" fmla="*/ 376 h 2531"/>
                  <a:gd name="T88" fmla="*/ 23 w 463"/>
                  <a:gd name="T89" fmla="*/ 370 h 2531"/>
                  <a:gd name="T90" fmla="*/ 24 w 463"/>
                  <a:gd name="T91" fmla="*/ 363 h 2531"/>
                  <a:gd name="T92" fmla="*/ 24 w 463"/>
                  <a:gd name="T93" fmla="*/ 361 h 2531"/>
                  <a:gd name="T94" fmla="*/ 30 w 463"/>
                  <a:gd name="T95" fmla="*/ 348 h 2531"/>
                  <a:gd name="T96" fmla="*/ 29 w 463"/>
                  <a:gd name="T97" fmla="*/ 338 h 2531"/>
                  <a:gd name="T98" fmla="*/ 32 w 463"/>
                  <a:gd name="T99" fmla="*/ 320 h 2531"/>
                  <a:gd name="T100" fmla="*/ 31 w 463"/>
                  <a:gd name="T101" fmla="*/ 311 h 2531"/>
                  <a:gd name="T102" fmla="*/ 28 w 463"/>
                  <a:gd name="T103" fmla="*/ 305 h 2531"/>
                  <a:gd name="T104" fmla="*/ 18 w 463"/>
                  <a:gd name="T105" fmla="*/ 301 h 2531"/>
                  <a:gd name="T106" fmla="*/ 23 w 463"/>
                  <a:gd name="T107" fmla="*/ 266 h 2531"/>
                  <a:gd name="T108" fmla="*/ 25 w 463"/>
                  <a:gd name="T109" fmla="*/ 244 h 2531"/>
                  <a:gd name="T110" fmla="*/ 33 w 463"/>
                  <a:gd name="T111" fmla="*/ 221 h 2531"/>
                  <a:gd name="T112" fmla="*/ 44 w 463"/>
                  <a:gd name="T113" fmla="*/ 186 h 2531"/>
                  <a:gd name="T114" fmla="*/ 45 w 463"/>
                  <a:gd name="T115" fmla="*/ 144 h 2531"/>
                  <a:gd name="T116" fmla="*/ 51 w 463"/>
                  <a:gd name="T117" fmla="*/ 113 h 2531"/>
                  <a:gd name="T118" fmla="*/ 55 w 463"/>
                  <a:gd name="T119" fmla="*/ 92 h 2531"/>
                  <a:gd name="T120" fmla="*/ 56 w 463"/>
                  <a:gd name="T121" fmla="*/ 63 h 2531"/>
                  <a:gd name="T122" fmla="*/ 59 w 463"/>
                  <a:gd name="T123" fmla="*/ 28 h 2531"/>
                  <a:gd name="T124" fmla="*/ 63 w 463"/>
                  <a:gd name="T125" fmla="*/ 5 h 25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3"/>
                  <a:gd name="T190" fmla="*/ 0 h 2531"/>
                  <a:gd name="T191" fmla="*/ 463 w 463"/>
                  <a:gd name="T192" fmla="*/ 2531 h 25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00" name="Freeform 244">
                <a:extLst>
                  <a:ext uri="{FF2B5EF4-FFF2-40B4-BE49-F238E27FC236}">
                    <a16:creationId xmlns="" xmlns:a16="http://schemas.microsoft.com/office/drawing/2014/main" id="{E969F116-ECAF-459F-8CC3-63F3940CA55B}"/>
                  </a:ext>
                </a:extLst>
              </p:cNvPr>
              <p:cNvSpPr>
                <a:spLocks noChangeAspect="1"/>
              </p:cNvSpPr>
              <p:nvPr/>
            </p:nvSpPr>
            <p:spPr bwMode="gray">
              <a:xfrm>
                <a:off x="1964" y="2482"/>
                <a:ext cx="6" cy="5"/>
              </a:xfrm>
              <a:custGeom>
                <a:avLst/>
                <a:gdLst>
                  <a:gd name="T0" fmla="*/ 1 w 32"/>
                  <a:gd name="T1" fmla="*/ 0 h 27"/>
                  <a:gd name="T2" fmla="*/ 0 w 32"/>
                  <a:gd name="T3" fmla="*/ 2 h 27"/>
                  <a:gd name="T4" fmla="*/ 0 w 32"/>
                  <a:gd name="T5" fmla="*/ 3 h 27"/>
                  <a:gd name="T6" fmla="*/ 1 w 32"/>
                  <a:gd name="T7" fmla="*/ 4 h 27"/>
                  <a:gd name="T8" fmla="*/ 3 w 32"/>
                  <a:gd name="T9" fmla="*/ 4 h 27"/>
                  <a:gd name="T10" fmla="*/ 4 w 32"/>
                  <a:gd name="T11" fmla="*/ 5 h 27"/>
                  <a:gd name="T12" fmla="*/ 6 w 32"/>
                  <a:gd name="T13" fmla="*/ 5 h 27"/>
                  <a:gd name="T14" fmla="*/ 6 w 32"/>
                  <a:gd name="T15" fmla="*/ 4 h 27"/>
                  <a:gd name="T16" fmla="*/ 5 w 32"/>
                  <a:gd name="T17" fmla="*/ 3 h 27"/>
                  <a:gd name="T18" fmla="*/ 4 w 32"/>
                  <a:gd name="T19" fmla="*/ 2 h 27"/>
                  <a:gd name="T20" fmla="*/ 2 w 32"/>
                  <a:gd name="T21" fmla="*/ 1 h 27"/>
                  <a:gd name="T22" fmla="*/ 1 w 32"/>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27"/>
                  <a:gd name="T38" fmla="*/ 32 w 32"/>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01" name="Freeform 245">
                <a:extLst>
                  <a:ext uri="{FF2B5EF4-FFF2-40B4-BE49-F238E27FC236}">
                    <a16:creationId xmlns="" xmlns:a16="http://schemas.microsoft.com/office/drawing/2014/main" id="{8C29EDD4-3C27-4B18-AAC1-0D5DA9BEA129}"/>
                  </a:ext>
                </a:extLst>
              </p:cNvPr>
              <p:cNvSpPr>
                <a:spLocks noChangeAspect="1"/>
              </p:cNvSpPr>
              <p:nvPr/>
            </p:nvSpPr>
            <p:spPr bwMode="gray">
              <a:xfrm>
                <a:off x="1971" y="2487"/>
                <a:ext cx="4" cy="2"/>
              </a:xfrm>
              <a:custGeom>
                <a:avLst/>
                <a:gdLst>
                  <a:gd name="T0" fmla="*/ 4 w 18"/>
                  <a:gd name="T1" fmla="*/ 1 h 12"/>
                  <a:gd name="T2" fmla="*/ 2 w 18"/>
                  <a:gd name="T3" fmla="*/ 2 h 12"/>
                  <a:gd name="T4" fmla="*/ 0 w 18"/>
                  <a:gd name="T5" fmla="*/ 2 h 12"/>
                  <a:gd name="T6" fmla="*/ 0 w 18"/>
                  <a:gd name="T7" fmla="*/ 2 h 12"/>
                  <a:gd name="T8" fmla="*/ 0 w 18"/>
                  <a:gd name="T9" fmla="*/ 1 h 12"/>
                  <a:gd name="T10" fmla="*/ 0 w 18"/>
                  <a:gd name="T11" fmla="*/ 1 h 12"/>
                  <a:gd name="T12" fmla="*/ 0 w 18"/>
                  <a:gd name="T13" fmla="*/ 1 h 12"/>
                  <a:gd name="T14" fmla="*/ 2 w 18"/>
                  <a:gd name="T15" fmla="*/ 0 h 12"/>
                  <a:gd name="T16" fmla="*/ 2 w 18"/>
                  <a:gd name="T17" fmla="*/ 0 h 12"/>
                  <a:gd name="T18" fmla="*/ 3 w 18"/>
                  <a:gd name="T19" fmla="*/ 0 h 12"/>
                  <a:gd name="T20" fmla="*/ 4 w 18"/>
                  <a:gd name="T21" fmla="*/ 0 h 12"/>
                  <a:gd name="T22" fmla="*/ 4 w 18"/>
                  <a:gd name="T23" fmla="*/ 1 h 12"/>
                  <a:gd name="T24" fmla="*/ 4 w 18"/>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02" name="Freeform 246">
                <a:extLst>
                  <a:ext uri="{FF2B5EF4-FFF2-40B4-BE49-F238E27FC236}">
                    <a16:creationId xmlns="" xmlns:a16="http://schemas.microsoft.com/office/drawing/2014/main" id="{FC193231-D916-4845-9A64-593C0699D49D}"/>
                  </a:ext>
                </a:extLst>
              </p:cNvPr>
              <p:cNvSpPr>
                <a:spLocks noChangeAspect="1"/>
              </p:cNvSpPr>
              <p:nvPr/>
            </p:nvSpPr>
            <p:spPr bwMode="gray">
              <a:xfrm>
                <a:off x="1962" y="2489"/>
                <a:ext cx="23" cy="17"/>
              </a:xfrm>
              <a:custGeom>
                <a:avLst/>
                <a:gdLst>
                  <a:gd name="T0" fmla="*/ 23 w 116"/>
                  <a:gd name="T1" fmla="*/ 2 h 87"/>
                  <a:gd name="T2" fmla="*/ 23 w 116"/>
                  <a:gd name="T3" fmla="*/ 6 h 87"/>
                  <a:gd name="T4" fmla="*/ 23 w 116"/>
                  <a:gd name="T5" fmla="*/ 7 h 87"/>
                  <a:gd name="T6" fmla="*/ 19 w 116"/>
                  <a:gd name="T7" fmla="*/ 13 h 87"/>
                  <a:gd name="T8" fmla="*/ 16 w 116"/>
                  <a:gd name="T9" fmla="*/ 15 h 87"/>
                  <a:gd name="T10" fmla="*/ 14 w 116"/>
                  <a:gd name="T11" fmla="*/ 16 h 87"/>
                  <a:gd name="T12" fmla="*/ 8 w 116"/>
                  <a:gd name="T13" fmla="*/ 17 h 87"/>
                  <a:gd name="T14" fmla="*/ 7 w 116"/>
                  <a:gd name="T15" fmla="*/ 17 h 87"/>
                  <a:gd name="T16" fmla="*/ 3 w 116"/>
                  <a:gd name="T17" fmla="*/ 17 h 87"/>
                  <a:gd name="T18" fmla="*/ 1 w 116"/>
                  <a:gd name="T19" fmla="*/ 16 h 87"/>
                  <a:gd name="T20" fmla="*/ 1 w 116"/>
                  <a:gd name="T21" fmla="*/ 15 h 87"/>
                  <a:gd name="T22" fmla="*/ 1 w 116"/>
                  <a:gd name="T23" fmla="*/ 13 h 87"/>
                  <a:gd name="T24" fmla="*/ 1 w 116"/>
                  <a:gd name="T25" fmla="*/ 11 h 87"/>
                  <a:gd name="T26" fmla="*/ 1 w 116"/>
                  <a:gd name="T27" fmla="*/ 9 h 87"/>
                  <a:gd name="T28" fmla="*/ 0 w 116"/>
                  <a:gd name="T29" fmla="*/ 8 h 87"/>
                  <a:gd name="T30" fmla="*/ 0 w 116"/>
                  <a:gd name="T31" fmla="*/ 3 h 87"/>
                  <a:gd name="T32" fmla="*/ 1 w 116"/>
                  <a:gd name="T33" fmla="*/ 2 h 87"/>
                  <a:gd name="T34" fmla="*/ 3 w 116"/>
                  <a:gd name="T35" fmla="*/ 1 h 87"/>
                  <a:gd name="T36" fmla="*/ 3 w 116"/>
                  <a:gd name="T37" fmla="*/ 1 h 87"/>
                  <a:gd name="T38" fmla="*/ 5 w 116"/>
                  <a:gd name="T39" fmla="*/ 0 h 87"/>
                  <a:gd name="T40" fmla="*/ 7 w 116"/>
                  <a:gd name="T41" fmla="*/ 0 h 87"/>
                  <a:gd name="T42" fmla="*/ 9 w 116"/>
                  <a:gd name="T43" fmla="*/ 0 h 87"/>
                  <a:gd name="T44" fmla="*/ 11 w 116"/>
                  <a:gd name="T45" fmla="*/ 1 h 87"/>
                  <a:gd name="T46" fmla="*/ 12 w 116"/>
                  <a:gd name="T47" fmla="*/ 1 h 87"/>
                  <a:gd name="T48" fmla="*/ 15 w 116"/>
                  <a:gd name="T49" fmla="*/ 0 h 87"/>
                  <a:gd name="T50" fmla="*/ 19 w 116"/>
                  <a:gd name="T51" fmla="*/ 0 h 87"/>
                  <a:gd name="T52" fmla="*/ 21 w 116"/>
                  <a:gd name="T53" fmla="*/ 0 h 87"/>
                  <a:gd name="T54" fmla="*/ 22 w 116"/>
                  <a:gd name="T55" fmla="*/ 1 h 87"/>
                  <a:gd name="T56" fmla="*/ 23 w 116"/>
                  <a:gd name="T57" fmla="*/ 1 h 87"/>
                  <a:gd name="T58" fmla="*/ 23 w 116"/>
                  <a:gd name="T59" fmla="*/ 2 h 87"/>
                  <a:gd name="T60" fmla="*/ 23 w 116"/>
                  <a:gd name="T61" fmla="*/ 2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6"/>
                  <a:gd name="T94" fmla="*/ 0 h 87"/>
                  <a:gd name="T95" fmla="*/ 116 w 116"/>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03" name="Freeform 247">
                <a:extLst>
                  <a:ext uri="{FF2B5EF4-FFF2-40B4-BE49-F238E27FC236}">
                    <a16:creationId xmlns="" xmlns:a16="http://schemas.microsoft.com/office/drawing/2014/main" id="{4676215D-3CE2-43F8-8D76-B56410D9D411}"/>
                  </a:ext>
                </a:extLst>
              </p:cNvPr>
              <p:cNvSpPr>
                <a:spLocks noChangeAspect="1"/>
              </p:cNvSpPr>
              <p:nvPr/>
            </p:nvSpPr>
            <p:spPr bwMode="gray">
              <a:xfrm>
                <a:off x="1955" y="2487"/>
                <a:ext cx="7" cy="8"/>
              </a:xfrm>
              <a:custGeom>
                <a:avLst/>
                <a:gdLst>
                  <a:gd name="T0" fmla="*/ 7 w 31"/>
                  <a:gd name="T1" fmla="*/ 3 h 38"/>
                  <a:gd name="T2" fmla="*/ 7 w 31"/>
                  <a:gd name="T3" fmla="*/ 4 h 38"/>
                  <a:gd name="T4" fmla="*/ 5 w 31"/>
                  <a:gd name="T5" fmla="*/ 5 h 38"/>
                  <a:gd name="T6" fmla="*/ 5 w 31"/>
                  <a:gd name="T7" fmla="*/ 6 h 38"/>
                  <a:gd name="T8" fmla="*/ 3 w 31"/>
                  <a:gd name="T9" fmla="*/ 8 h 38"/>
                  <a:gd name="T10" fmla="*/ 1 w 31"/>
                  <a:gd name="T11" fmla="*/ 8 h 38"/>
                  <a:gd name="T12" fmla="*/ 1 w 31"/>
                  <a:gd name="T13" fmla="*/ 7 h 38"/>
                  <a:gd name="T14" fmla="*/ 0 w 31"/>
                  <a:gd name="T15" fmla="*/ 6 h 38"/>
                  <a:gd name="T16" fmla="*/ 0 w 31"/>
                  <a:gd name="T17" fmla="*/ 6 h 38"/>
                  <a:gd name="T18" fmla="*/ 0 w 31"/>
                  <a:gd name="T19" fmla="*/ 5 h 38"/>
                  <a:gd name="T20" fmla="*/ 2 w 31"/>
                  <a:gd name="T21" fmla="*/ 3 h 38"/>
                  <a:gd name="T22" fmla="*/ 2 w 31"/>
                  <a:gd name="T23" fmla="*/ 2 h 38"/>
                  <a:gd name="T24" fmla="*/ 2 w 31"/>
                  <a:gd name="T25" fmla="*/ 1 h 38"/>
                  <a:gd name="T26" fmla="*/ 3 w 31"/>
                  <a:gd name="T27" fmla="*/ 1 h 38"/>
                  <a:gd name="T28" fmla="*/ 5 w 31"/>
                  <a:gd name="T29" fmla="*/ 1 h 38"/>
                  <a:gd name="T30" fmla="*/ 5 w 31"/>
                  <a:gd name="T31" fmla="*/ 0 h 38"/>
                  <a:gd name="T32" fmla="*/ 7 w 31"/>
                  <a:gd name="T33" fmla="*/ 0 h 38"/>
                  <a:gd name="T34" fmla="*/ 7 w 31"/>
                  <a:gd name="T35" fmla="*/ 1 h 38"/>
                  <a:gd name="T36" fmla="*/ 5 w 31"/>
                  <a:gd name="T37" fmla="*/ 1 h 38"/>
                  <a:gd name="T38" fmla="*/ 5 w 31"/>
                  <a:gd name="T39" fmla="*/ 2 h 38"/>
                  <a:gd name="T40" fmla="*/ 5 w 31"/>
                  <a:gd name="T41" fmla="*/ 3 h 38"/>
                  <a:gd name="T42" fmla="*/ 7 w 31"/>
                  <a:gd name="T43" fmla="*/ 2 h 38"/>
                  <a:gd name="T44" fmla="*/ 7 w 31"/>
                  <a:gd name="T45" fmla="*/ 3 h 38"/>
                  <a:gd name="T46" fmla="*/ 7 w 31"/>
                  <a:gd name="T47" fmla="*/ 3 h 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38"/>
                  <a:gd name="T74" fmla="*/ 31 w 31"/>
                  <a:gd name="T75" fmla="*/ 38 h 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04" name="Freeform 248">
                <a:extLst>
                  <a:ext uri="{FF2B5EF4-FFF2-40B4-BE49-F238E27FC236}">
                    <a16:creationId xmlns="" xmlns:a16="http://schemas.microsoft.com/office/drawing/2014/main" id="{B02F6E2B-B379-42F4-AF72-4FA252FEFF2F}"/>
                  </a:ext>
                </a:extLst>
              </p:cNvPr>
              <p:cNvSpPr>
                <a:spLocks noChangeAspect="1"/>
              </p:cNvSpPr>
              <p:nvPr/>
            </p:nvSpPr>
            <p:spPr bwMode="gray">
              <a:xfrm>
                <a:off x="1967" y="2482"/>
                <a:ext cx="1" cy="1"/>
              </a:xfrm>
              <a:custGeom>
                <a:avLst/>
                <a:gdLst>
                  <a:gd name="T0" fmla="*/ 1 w 6"/>
                  <a:gd name="T1" fmla="*/ 0 h 7"/>
                  <a:gd name="T2" fmla="*/ 1 w 6"/>
                  <a:gd name="T3" fmla="*/ 1 h 7"/>
                  <a:gd name="T4" fmla="*/ 1 w 6"/>
                  <a:gd name="T5" fmla="*/ 1 h 7"/>
                  <a:gd name="T6" fmla="*/ 1 w 6"/>
                  <a:gd name="T7" fmla="*/ 1 h 7"/>
                  <a:gd name="T8" fmla="*/ 0 w 6"/>
                  <a:gd name="T9" fmla="*/ 1 h 7"/>
                  <a:gd name="T10" fmla="*/ 0 w 6"/>
                  <a:gd name="T11" fmla="*/ 0 h 7"/>
                  <a:gd name="T12" fmla="*/ 0 w 6"/>
                  <a:gd name="T13" fmla="*/ 0 h 7"/>
                  <a:gd name="T14" fmla="*/ 1 w 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7"/>
                  <a:gd name="T26" fmla="*/ 6 w 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05" name="Freeform 249">
                <a:extLst>
                  <a:ext uri="{FF2B5EF4-FFF2-40B4-BE49-F238E27FC236}">
                    <a16:creationId xmlns="" xmlns:a16="http://schemas.microsoft.com/office/drawing/2014/main" id="{E082E7F6-CC3C-498F-8C1A-33EB140D6100}"/>
                  </a:ext>
                </a:extLst>
              </p:cNvPr>
              <p:cNvSpPr>
                <a:spLocks noChangeAspect="1"/>
              </p:cNvSpPr>
              <p:nvPr/>
            </p:nvSpPr>
            <p:spPr bwMode="gray">
              <a:xfrm>
                <a:off x="1963" y="2487"/>
                <a:ext cx="2" cy="1"/>
              </a:xfrm>
              <a:custGeom>
                <a:avLst/>
                <a:gdLst>
                  <a:gd name="T0" fmla="*/ 2 w 8"/>
                  <a:gd name="T1" fmla="*/ 0 h 6"/>
                  <a:gd name="T2" fmla="*/ 2 w 8"/>
                  <a:gd name="T3" fmla="*/ 0 h 6"/>
                  <a:gd name="T4" fmla="*/ 2 w 8"/>
                  <a:gd name="T5" fmla="*/ 1 h 6"/>
                  <a:gd name="T6" fmla="*/ 1 w 8"/>
                  <a:gd name="T7" fmla="*/ 1 h 6"/>
                  <a:gd name="T8" fmla="*/ 0 w 8"/>
                  <a:gd name="T9" fmla="*/ 0 h 6"/>
                  <a:gd name="T10" fmla="*/ 2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06" name="Freeform 250">
                <a:extLst>
                  <a:ext uri="{FF2B5EF4-FFF2-40B4-BE49-F238E27FC236}">
                    <a16:creationId xmlns="" xmlns:a16="http://schemas.microsoft.com/office/drawing/2014/main" id="{904C1118-2983-41D7-96E4-65FC4874444E}"/>
                  </a:ext>
                </a:extLst>
              </p:cNvPr>
              <p:cNvSpPr>
                <a:spLocks noChangeAspect="1"/>
              </p:cNvSpPr>
              <p:nvPr/>
            </p:nvSpPr>
            <p:spPr bwMode="gray">
              <a:xfrm>
                <a:off x="1706" y="2430"/>
                <a:ext cx="427" cy="448"/>
              </a:xfrm>
              <a:custGeom>
                <a:avLst/>
                <a:gdLst>
                  <a:gd name="T0" fmla="*/ 120 w 2135"/>
                  <a:gd name="T1" fmla="*/ 14 h 2241"/>
                  <a:gd name="T2" fmla="*/ 105 w 2135"/>
                  <a:gd name="T3" fmla="*/ 16 h 2241"/>
                  <a:gd name="T4" fmla="*/ 114 w 2135"/>
                  <a:gd name="T5" fmla="*/ 33 h 2241"/>
                  <a:gd name="T6" fmla="*/ 101 w 2135"/>
                  <a:gd name="T7" fmla="*/ 42 h 2241"/>
                  <a:gd name="T8" fmla="*/ 82 w 2135"/>
                  <a:gd name="T9" fmla="*/ 49 h 2241"/>
                  <a:gd name="T10" fmla="*/ 63 w 2135"/>
                  <a:gd name="T11" fmla="*/ 37 h 2241"/>
                  <a:gd name="T12" fmla="*/ 45 w 2135"/>
                  <a:gd name="T13" fmla="*/ 46 h 2241"/>
                  <a:gd name="T14" fmla="*/ 42 w 2135"/>
                  <a:gd name="T15" fmla="*/ 51 h 2241"/>
                  <a:gd name="T16" fmla="*/ 44 w 2135"/>
                  <a:gd name="T17" fmla="*/ 92 h 2241"/>
                  <a:gd name="T18" fmla="*/ 17 w 2135"/>
                  <a:gd name="T19" fmla="*/ 111 h 2241"/>
                  <a:gd name="T20" fmla="*/ 0 w 2135"/>
                  <a:gd name="T21" fmla="*/ 140 h 2241"/>
                  <a:gd name="T22" fmla="*/ 16 w 2135"/>
                  <a:gd name="T23" fmla="*/ 161 h 2241"/>
                  <a:gd name="T24" fmla="*/ 36 w 2135"/>
                  <a:gd name="T25" fmla="*/ 171 h 2241"/>
                  <a:gd name="T26" fmla="*/ 61 w 2135"/>
                  <a:gd name="T27" fmla="*/ 177 h 2241"/>
                  <a:gd name="T28" fmla="*/ 94 w 2135"/>
                  <a:gd name="T29" fmla="*/ 168 h 2241"/>
                  <a:gd name="T30" fmla="*/ 115 w 2135"/>
                  <a:gd name="T31" fmla="*/ 195 h 2241"/>
                  <a:gd name="T32" fmla="*/ 144 w 2135"/>
                  <a:gd name="T33" fmla="*/ 208 h 2241"/>
                  <a:gd name="T34" fmla="*/ 150 w 2135"/>
                  <a:gd name="T35" fmla="*/ 236 h 2241"/>
                  <a:gd name="T36" fmla="*/ 173 w 2135"/>
                  <a:gd name="T37" fmla="*/ 248 h 2241"/>
                  <a:gd name="T38" fmla="*/ 174 w 2135"/>
                  <a:gd name="T39" fmla="*/ 279 h 2241"/>
                  <a:gd name="T40" fmla="*/ 180 w 2135"/>
                  <a:gd name="T41" fmla="*/ 305 h 2241"/>
                  <a:gd name="T42" fmla="*/ 200 w 2135"/>
                  <a:gd name="T43" fmla="*/ 322 h 2241"/>
                  <a:gd name="T44" fmla="*/ 212 w 2135"/>
                  <a:gd name="T45" fmla="*/ 341 h 2241"/>
                  <a:gd name="T46" fmla="*/ 211 w 2135"/>
                  <a:gd name="T47" fmla="*/ 368 h 2241"/>
                  <a:gd name="T48" fmla="*/ 181 w 2135"/>
                  <a:gd name="T49" fmla="*/ 400 h 2241"/>
                  <a:gd name="T50" fmla="*/ 195 w 2135"/>
                  <a:gd name="T51" fmla="*/ 411 h 2241"/>
                  <a:gd name="T52" fmla="*/ 210 w 2135"/>
                  <a:gd name="T53" fmla="*/ 418 h 2241"/>
                  <a:gd name="T54" fmla="*/ 225 w 2135"/>
                  <a:gd name="T55" fmla="*/ 436 h 2241"/>
                  <a:gd name="T56" fmla="*/ 231 w 2135"/>
                  <a:gd name="T57" fmla="*/ 439 h 2241"/>
                  <a:gd name="T58" fmla="*/ 255 w 2135"/>
                  <a:gd name="T59" fmla="*/ 409 h 2241"/>
                  <a:gd name="T60" fmla="*/ 275 w 2135"/>
                  <a:gd name="T61" fmla="*/ 379 h 2241"/>
                  <a:gd name="T62" fmla="*/ 275 w 2135"/>
                  <a:gd name="T63" fmla="*/ 352 h 2241"/>
                  <a:gd name="T64" fmla="*/ 295 w 2135"/>
                  <a:gd name="T65" fmla="*/ 330 h 2241"/>
                  <a:gd name="T66" fmla="*/ 320 w 2135"/>
                  <a:gd name="T67" fmla="*/ 317 h 2241"/>
                  <a:gd name="T68" fmla="*/ 331 w 2135"/>
                  <a:gd name="T69" fmla="*/ 314 h 2241"/>
                  <a:gd name="T70" fmla="*/ 357 w 2135"/>
                  <a:gd name="T71" fmla="*/ 302 h 2241"/>
                  <a:gd name="T72" fmla="*/ 374 w 2135"/>
                  <a:gd name="T73" fmla="*/ 261 h 2241"/>
                  <a:gd name="T74" fmla="*/ 380 w 2135"/>
                  <a:gd name="T75" fmla="*/ 220 h 2241"/>
                  <a:gd name="T76" fmla="*/ 395 w 2135"/>
                  <a:gd name="T77" fmla="*/ 189 h 2241"/>
                  <a:gd name="T78" fmla="*/ 423 w 2135"/>
                  <a:gd name="T79" fmla="*/ 155 h 2241"/>
                  <a:gd name="T80" fmla="*/ 408 w 2135"/>
                  <a:gd name="T81" fmla="*/ 113 h 2241"/>
                  <a:gd name="T82" fmla="*/ 379 w 2135"/>
                  <a:gd name="T83" fmla="*/ 93 h 2241"/>
                  <a:gd name="T84" fmla="*/ 332 w 2135"/>
                  <a:gd name="T85" fmla="*/ 83 h 2241"/>
                  <a:gd name="T86" fmla="*/ 321 w 2135"/>
                  <a:gd name="T87" fmla="*/ 81 h 2241"/>
                  <a:gd name="T88" fmla="*/ 312 w 2135"/>
                  <a:gd name="T89" fmla="*/ 73 h 2241"/>
                  <a:gd name="T90" fmla="*/ 281 w 2135"/>
                  <a:gd name="T91" fmla="*/ 68 h 2241"/>
                  <a:gd name="T92" fmla="*/ 269 w 2135"/>
                  <a:gd name="T93" fmla="*/ 84 h 2241"/>
                  <a:gd name="T94" fmla="*/ 255 w 2135"/>
                  <a:gd name="T95" fmla="*/ 77 h 2241"/>
                  <a:gd name="T96" fmla="*/ 248 w 2135"/>
                  <a:gd name="T97" fmla="*/ 76 h 2241"/>
                  <a:gd name="T98" fmla="*/ 252 w 2135"/>
                  <a:gd name="T99" fmla="*/ 68 h 2241"/>
                  <a:gd name="T100" fmla="*/ 246 w 2135"/>
                  <a:gd name="T101" fmla="*/ 62 h 2241"/>
                  <a:gd name="T102" fmla="*/ 262 w 2135"/>
                  <a:gd name="T103" fmla="*/ 39 h 2241"/>
                  <a:gd name="T104" fmla="*/ 249 w 2135"/>
                  <a:gd name="T105" fmla="*/ 14 h 2241"/>
                  <a:gd name="T106" fmla="*/ 228 w 2135"/>
                  <a:gd name="T107" fmla="*/ 34 h 2241"/>
                  <a:gd name="T108" fmla="*/ 207 w 2135"/>
                  <a:gd name="T109" fmla="*/ 30 h 2241"/>
                  <a:gd name="T110" fmla="*/ 184 w 2135"/>
                  <a:gd name="T111" fmla="*/ 35 h 2241"/>
                  <a:gd name="T112" fmla="*/ 162 w 2135"/>
                  <a:gd name="T113" fmla="*/ 43 h 2241"/>
                  <a:gd name="T114" fmla="*/ 155 w 2135"/>
                  <a:gd name="T115" fmla="*/ 19 h 2241"/>
                  <a:gd name="T116" fmla="*/ 151 w 2135"/>
                  <a:gd name="T117" fmla="*/ 0 h 22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35"/>
                  <a:gd name="T178" fmla="*/ 0 h 2241"/>
                  <a:gd name="T179" fmla="*/ 2135 w 2135"/>
                  <a:gd name="T180" fmla="*/ 2241 h 22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407" name="Freeform 251">
                <a:extLst>
                  <a:ext uri="{FF2B5EF4-FFF2-40B4-BE49-F238E27FC236}">
                    <a16:creationId xmlns="" xmlns:a16="http://schemas.microsoft.com/office/drawing/2014/main" id="{8589074A-0290-4CBD-BF4E-62822B55B466}"/>
                  </a:ext>
                </a:extLst>
              </p:cNvPr>
              <p:cNvSpPr>
                <a:spLocks noChangeAspect="1"/>
              </p:cNvSpPr>
              <p:nvPr/>
            </p:nvSpPr>
            <p:spPr bwMode="gray">
              <a:xfrm>
                <a:off x="1650" y="2350"/>
                <a:ext cx="132" cy="182"/>
              </a:xfrm>
              <a:custGeom>
                <a:avLst/>
                <a:gdLst>
                  <a:gd name="T0" fmla="*/ 80 w 663"/>
                  <a:gd name="T1" fmla="*/ 0 h 909"/>
                  <a:gd name="T2" fmla="*/ 76 w 663"/>
                  <a:gd name="T3" fmla="*/ 2 h 909"/>
                  <a:gd name="T4" fmla="*/ 63 w 663"/>
                  <a:gd name="T5" fmla="*/ 12 h 909"/>
                  <a:gd name="T6" fmla="*/ 52 w 663"/>
                  <a:gd name="T7" fmla="*/ 13 h 909"/>
                  <a:gd name="T8" fmla="*/ 49 w 663"/>
                  <a:gd name="T9" fmla="*/ 16 h 909"/>
                  <a:gd name="T10" fmla="*/ 37 w 663"/>
                  <a:gd name="T11" fmla="*/ 20 h 909"/>
                  <a:gd name="T12" fmla="*/ 31 w 663"/>
                  <a:gd name="T13" fmla="*/ 34 h 909"/>
                  <a:gd name="T14" fmla="*/ 23 w 663"/>
                  <a:gd name="T15" fmla="*/ 43 h 909"/>
                  <a:gd name="T16" fmla="*/ 22 w 663"/>
                  <a:gd name="T17" fmla="*/ 48 h 909"/>
                  <a:gd name="T18" fmla="*/ 18 w 663"/>
                  <a:gd name="T19" fmla="*/ 45 h 909"/>
                  <a:gd name="T20" fmla="*/ 18 w 663"/>
                  <a:gd name="T21" fmla="*/ 50 h 909"/>
                  <a:gd name="T22" fmla="*/ 12 w 663"/>
                  <a:gd name="T23" fmla="*/ 56 h 909"/>
                  <a:gd name="T24" fmla="*/ 16 w 663"/>
                  <a:gd name="T25" fmla="*/ 64 h 909"/>
                  <a:gd name="T26" fmla="*/ 17 w 663"/>
                  <a:gd name="T27" fmla="*/ 76 h 909"/>
                  <a:gd name="T28" fmla="*/ 17 w 663"/>
                  <a:gd name="T29" fmla="*/ 93 h 909"/>
                  <a:gd name="T30" fmla="*/ 22 w 663"/>
                  <a:gd name="T31" fmla="*/ 95 h 909"/>
                  <a:gd name="T32" fmla="*/ 14 w 663"/>
                  <a:gd name="T33" fmla="*/ 107 h 909"/>
                  <a:gd name="T34" fmla="*/ 4 w 663"/>
                  <a:gd name="T35" fmla="*/ 112 h 909"/>
                  <a:gd name="T36" fmla="*/ 0 w 663"/>
                  <a:gd name="T37" fmla="*/ 119 h 909"/>
                  <a:gd name="T38" fmla="*/ 9 w 663"/>
                  <a:gd name="T39" fmla="*/ 126 h 909"/>
                  <a:gd name="T40" fmla="*/ 21 w 663"/>
                  <a:gd name="T41" fmla="*/ 135 h 909"/>
                  <a:gd name="T42" fmla="*/ 31 w 663"/>
                  <a:gd name="T43" fmla="*/ 133 h 909"/>
                  <a:gd name="T44" fmla="*/ 40 w 663"/>
                  <a:gd name="T45" fmla="*/ 138 h 909"/>
                  <a:gd name="T46" fmla="*/ 47 w 663"/>
                  <a:gd name="T47" fmla="*/ 142 h 909"/>
                  <a:gd name="T48" fmla="*/ 54 w 663"/>
                  <a:gd name="T49" fmla="*/ 149 h 909"/>
                  <a:gd name="T50" fmla="*/ 59 w 663"/>
                  <a:gd name="T51" fmla="*/ 155 h 909"/>
                  <a:gd name="T52" fmla="*/ 64 w 663"/>
                  <a:gd name="T53" fmla="*/ 162 h 909"/>
                  <a:gd name="T54" fmla="*/ 73 w 663"/>
                  <a:gd name="T55" fmla="*/ 164 h 909"/>
                  <a:gd name="T56" fmla="*/ 77 w 663"/>
                  <a:gd name="T57" fmla="*/ 162 h 909"/>
                  <a:gd name="T58" fmla="*/ 87 w 663"/>
                  <a:gd name="T59" fmla="*/ 162 h 909"/>
                  <a:gd name="T60" fmla="*/ 97 w 663"/>
                  <a:gd name="T61" fmla="*/ 169 h 909"/>
                  <a:gd name="T62" fmla="*/ 91 w 663"/>
                  <a:gd name="T63" fmla="*/ 179 h 909"/>
                  <a:gd name="T64" fmla="*/ 98 w 663"/>
                  <a:gd name="T65" fmla="*/ 182 h 909"/>
                  <a:gd name="T66" fmla="*/ 100 w 663"/>
                  <a:gd name="T67" fmla="*/ 172 h 909"/>
                  <a:gd name="T68" fmla="*/ 104 w 663"/>
                  <a:gd name="T69" fmla="*/ 151 h 909"/>
                  <a:gd name="T70" fmla="*/ 97 w 663"/>
                  <a:gd name="T71" fmla="*/ 131 h 909"/>
                  <a:gd name="T72" fmla="*/ 106 w 663"/>
                  <a:gd name="T73" fmla="*/ 131 h 909"/>
                  <a:gd name="T74" fmla="*/ 103 w 663"/>
                  <a:gd name="T75" fmla="*/ 126 h 909"/>
                  <a:gd name="T76" fmla="*/ 100 w 663"/>
                  <a:gd name="T77" fmla="*/ 124 h 909"/>
                  <a:gd name="T78" fmla="*/ 118 w 663"/>
                  <a:gd name="T79" fmla="*/ 115 h 909"/>
                  <a:gd name="T80" fmla="*/ 126 w 663"/>
                  <a:gd name="T81" fmla="*/ 115 h 909"/>
                  <a:gd name="T82" fmla="*/ 131 w 663"/>
                  <a:gd name="T83" fmla="*/ 121 h 909"/>
                  <a:gd name="T84" fmla="*/ 125 w 663"/>
                  <a:gd name="T85" fmla="*/ 103 h 909"/>
                  <a:gd name="T86" fmla="*/ 127 w 663"/>
                  <a:gd name="T87" fmla="*/ 99 h 909"/>
                  <a:gd name="T88" fmla="*/ 122 w 663"/>
                  <a:gd name="T89" fmla="*/ 91 h 909"/>
                  <a:gd name="T90" fmla="*/ 122 w 663"/>
                  <a:gd name="T91" fmla="*/ 81 h 909"/>
                  <a:gd name="T92" fmla="*/ 126 w 663"/>
                  <a:gd name="T93" fmla="*/ 71 h 909"/>
                  <a:gd name="T94" fmla="*/ 116 w 663"/>
                  <a:gd name="T95" fmla="*/ 71 h 909"/>
                  <a:gd name="T96" fmla="*/ 108 w 663"/>
                  <a:gd name="T97" fmla="*/ 70 h 909"/>
                  <a:gd name="T98" fmla="*/ 98 w 663"/>
                  <a:gd name="T99" fmla="*/ 61 h 909"/>
                  <a:gd name="T100" fmla="*/ 88 w 663"/>
                  <a:gd name="T101" fmla="*/ 59 h 909"/>
                  <a:gd name="T102" fmla="*/ 75 w 663"/>
                  <a:gd name="T103" fmla="*/ 57 h 909"/>
                  <a:gd name="T104" fmla="*/ 70 w 663"/>
                  <a:gd name="T105" fmla="*/ 45 h 909"/>
                  <a:gd name="T106" fmla="*/ 66 w 663"/>
                  <a:gd name="T107" fmla="*/ 36 h 909"/>
                  <a:gd name="T108" fmla="*/ 75 w 663"/>
                  <a:gd name="T109" fmla="*/ 12 h 9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63"/>
                  <a:gd name="T166" fmla="*/ 0 h 909"/>
                  <a:gd name="T167" fmla="*/ 663 w 663"/>
                  <a:gd name="T168" fmla="*/ 909 h 9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08" name="Freeform 252">
                <a:extLst>
                  <a:ext uri="{FF2B5EF4-FFF2-40B4-BE49-F238E27FC236}">
                    <a16:creationId xmlns="" xmlns:a16="http://schemas.microsoft.com/office/drawing/2014/main" id="{55D596D3-9E78-418B-ABE4-83C1BF2BDABE}"/>
                  </a:ext>
                </a:extLst>
              </p:cNvPr>
              <p:cNvSpPr>
                <a:spLocks noChangeAspect="1"/>
              </p:cNvSpPr>
              <p:nvPr/>
            </p:nvSpPr>
            <p:spPr bwMode="gray">
              <a:xfrm>
                <a:off x="1751" y="2592"/>
                <a:ext cx="132" cy="151"/>
              </a:xfrm>
              <a:custGeom>
                <a:avLst/>
                <a:gdLst>
                  <a:gd name="T0" fmla="*/ 6 w 658"/>
                  <a:gd name="T1" fmla="*/ 15 h 754"/>
                  <a:gd name="T2" fmla="*/ 22 w 658"/>
                  <a:gd name="T3" fmla="*/ 12 h 754"/>
                  <a:gd name="T4" fmla="*/ 33 w 658"/>
                  <a:gd name="T5" fmla="*/ 1 h 754"/>
                  <a:gd name="T6" fmla="*/ 47 w 658"/>
                  <a:gd name="T7" fmla="*/ 0 h 754"/>
                  <a:gd name="T8" fmla="*/ 49 w 658"/>
                  <a:gd name="T9" fmla="*/ 12 h 754"/>
                  <a:gd name="T10" fmla="*/ 47 w 658"/>
                  <a:gd name="T11" fmla="*/ 18 h 754"/>
                  <a:gd name="T12" fmla="*/ 57 w 658"/>
                  <a:gd name="T13" fmla="*/ 30 h 754"/>
                  <a:gd name="T14" fmla="*/ 70 w 658"/>
                  <a:gd name="T15" fmla="*/ 32 h 754"/>
                  <a:gd name="T16" fmla="*/ 75 w 658"/>
                  <a:gd name="T17" fmla="*/ 37 h 754"/>
                  <a:gd name="T18" fmla="*/ 88 w 658"/>
                  <a:gd name="T19" fmla="*/ 42 h 754"/>
                  <a:gd name="T20" fmla="*/ 98 w 658"/>
                  <a:gd name="T21" fmla="*/ 44 h 754"/>
                  <a:gd name="T22" fmla="*/ 102 w 658"/>
                  <a:gd name="T23" fmla="*/ 54 h 754"/>
                  <a:gd name="T24" fmla="*/ 103 w 658"/>
                  <a:gd name="T25" fmla="*/ 61 h 754"/>
                  <a:gd name="T26" fmla="*/ 103 w 658"/>
                  <a:gd name="T27" fmla="*/ 67 h 754"/>
                  <a:gd name="T28" fmla="*/ 110 w 658"/>
                  <a:gd name="T29" fmla="*/ 74 h 754"/>
                  <a:gd name="T30" fmla="*/ 124 w 658"/>
                  <a:gd name="T31" fmla="*/ 75 h 754"/>
                  <a:gd name="T32" fmla="*/ 124 w 658"/>
                  <a:gd name="T33" fmla="*/ 80 h 754"/>
                  <a:gd name="T34" fmla="*/ 129 w 658"/>
                  <a:gd name="T35" fmla="*/ 87 h 754"/>
                  <a:gd name="T36" fmla="*/ 132 w 658"/>
                  <a:gd name="T37" fmla="*/ 100 h 754"/>
                  <a:gd name="T38" fmla="*/ 129 w 658"/>
                  <a:gd name="T39" fmla="*/ 111 h 754"/>
                  <a:gd name="T40" fmla="*/ 130 w 658"/>
                  <a:gd name="T41" fmla="*/ 117 h 754"/>
                  <a:gd name="T42" fmla="*/ 127 w 658"/>
                  <a:gd name="T43" fmla="*/ 117 h 754"/>
                  <a:gd name="T44" fmla="*/ 119 w 658"/>
                  <a:gd name="T45" fmla="*/ 109 h 754"/>
                  <a:gd name="T46" fmla="*/ 101 w 658"/>
                  <a:gd name="T47" fmla="*/ 110 h 754"/>
                  <a:gd name="T48" fmla="*/ 85 w 658"/>
                  <a:gd name="T49" fmla="*/ 115 h 754"/>
                  <a:gd name="T50" fmla="*/ 80 w 658"/>
                  <a:gd name="T51" fmla="*/ 126 h 754"/>
                  <a:gd name="T52" fmla="*/ 78 w 658"/>
                  <a:gd name="T53" fmla="*/ 141 h 754"/>
                  <a:gd name="T54" fmla="*/ 73 w 658"/>
                  <a:gd name="T55" fmla="*/ 141 h 754"/>
                  <a:gd name="T56" fmla="*/ 63 w 658"/>
                  <a:gd name="T57" fmla="*/ 140 h 754"/>
                  <a:gd name="T58" fmla="*/ 60 w 658"/>
                  <a:gd name="T59" fmla="*/ 147 h 754"/>
                  <a:gd name="T60" fmla="*/ 56 w 658"/>
                  <a:gd name="T61" fmla="*/ 145 h 754"/>
                  <a:gd name="T62" fmla="*/ 50 w 658"/>
                  <a:gd name="T63" fmla="*/ 142 h 754"/>
                  <a:gd name="T64" fmla="*/ 41 w 658"/>
                  <a:gd name="T65" fmla="*/ 139 h 754"/>
                  <a:gd name="T66" fmla="*/ 35 w 658"/>
                  <a:gd name="T67" fmla="*/ 142 h 754"/>
                  <a:gd name="T68" fmla="*/ 30 w 658"/>
                  <a:gd name="T69" fmla="*/ 148 h 754"/>
                  <a:gd name="T70" fmla="*/ 25 w 658"/>
                  <a:gd name="T71" fmla="*/ 151 h 754"/>
                  <a:gd name="T72" fmla="*/ 19 w 658"/>
                  <a:gd name="T73" fmla="*/ 150 h 754"/>
                  <a:gd name="T74" fmla="*/ 17 w 658"/>
                  <a:gd name="T75" fmla="*/ 142 h 754"/>
                  <a:gd name="T76" fmla="*/ 15 w 658"/>
                  <a:gd name="T77" fmla="*/ 131 h 754"/>
                  <a:gd name="T78" fmla="*/ 12 w 658"/>
                  <a:gd name="T79" fmla="*/ 125 h 754"/>
                  <a:gd name="T80" fmla="*/ 11 w 658"/>
                  <a:gd name="T81" fmla="*/ 121 h 754"/>
                  <a:gd name="T82" fmla="*/ 10 w 658"/>
                  <a:gd name="T83" fmla="*/ 116 h 754"/>
                  <a:gd name="T84" fmla="*/ 11 w 658"/>
                  <a:gd name="T85" fmla="*/ 113 h 754"/>
                  <a:gd name="T86" fmla="*/ 11 w 658"/>
                  <a:gd name="T87" fmla="*/ 107 h 754"/>
                  <a:gd name="T88" fmla="*/ 6 w 658"/>
                  <a:gd name="T89" fmla="*/ 96 h 754"/>
                  <a:gd name="T90" fmla="*/ 1 w 658"/>
                  <a:gd name="T91" fmla="*/ 89 h 754"/>
                  <a:gd name="T92" fmla="*/ 0 w 658"/>
                  <a:gd name="T93" fmla="*/ 86 h 754"/>
                  <a:gd name="T94" fmla="*/ 7 w 658"/>
                  <a:gd name="T95" fmla="*/ 75 h 754"/>
                  <a:gd name="T96" fmla="*/ 4 w 658"/>
                  <a:gd name="T97" fmla="*/ 71 h 754"/>
                  <a:gd name="T98" fmla="*/ 3 w 658"/>
                  <a:gd name="T99" fmla="*/ 66 h 754"/>
                  <a:gd name="T100" fmla="*/ 6 w 658"/>
                  <a:gd name="T101" fmla="*/ 61 h 754"/>
                  <a:gd name="T102" fmla="*/ 4 w 658"/>
                  <a:gd name="T103" fmla="*/ 55 h 754"/>
                  <a:gd name="T104" fmla="*/ 7 w 658"/>
                  <a:gd name="T105" fmla="*/ 46 h 754"/>
                  <a:gd name="T106" fmla="*/ 8 w 658"/>
                  <a:gd name="T107" fmla="*/ 33 h 754"/>
                  <a:gd name="T108" fmla="*/ 7 w 658"/>
                  <a:gd name="T109" fmla="*/ 26 h 7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8"/>
                  <a:gd name="T166" fmla="*/ 0 h 754"/>
                  <a:gd name="T167" fmla="*/ 658 w 658"/>
                  <a:gd name="T168" fmla="*/ 754 h 7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09" name="Freeform 253">
                <a:extLst>
                  <a:ext uri="{FF2B5EF4-FFF2-40B4-BE49-F238E27FC236}">
                    <a16:creationId xmlns="" xmlns:a16="http://schemas.microsoft.com/office/drawing/2014/main" id="{484FA7DB-0C58-45D3-9D0A-D0D708573B78}"/>
                  </a:ext>
                </a:extLst>
              </p:cNvPr>
              <p:cNvSpPr>
                <a:spLocks noChangeAspect="1"/>
              </p:cNvSpPr>
              <p:nvPr/>
            </p:nvSpPr>
            <p:spPr bwMode="gray">
              <a:xfrm>
                <a:off x="1874" y="2831"/>
                <a:ext cx="59" cy="63"/>
              </a:xfrm>
              <a:custGeom>
                <a:avLst/>
                <a:gdLst>
                  <a:gd name="T0" fmla="*/ 0 w 292"/>
                  <a:gd name="T1" fmla="*/ 51 h 314"/>
                  <a:gd name="T2" fmla="*/ 5 w 292"/>
                  <a:gd name="T3" fmla="*/ 55 h 314"/>
                  <a:gd name="T4" fmla="*/ 11 w 292"/>
                  <a:gd name="T5" fmla="*/ 57 h 314"/>
                  <a:gd name="T6" fmla="*/ 18 w 292"/>
                  <a:gd name="T7" fmla="*/ 60 h 314"/>
                  <a:gd name="T8" fmla="*/ 23 w 292"/>
                  <a:gd name="T9" fmla="*/ 61 h 314"/>
                  <a:gd name="T10" fmla="*/ 26 w 292"/>
                  <a:gd name="T11" fmla="*/ 62 h 314"/>
                  <a:gd name="T12" fmla="*/ 33 w 292"/>
                  <a:gd name="T13" fmla="*/ 62 h 314"/>
                  <a:gd name="T14" fmla="*/ 40 w 292"/>
                  <a:gd name="T15" fmla="*/ 63 h 314"/>
                  <a:gd name="T16" fmla="*/ 45 w 292"/>
                  <a:gd name="T17" fmla="*/ 61 h 314"/>
                  <a:gd name="T18" fmla="*/ 50 w 292"/>
                  <a:gd name="T19" fmla="*/ 57 h 314"/>
                  <a:gd name="T20" fmla="*/ 51 w 292"/>
                  <a:gd name="T21" fmla="*/ 55 h 314"/>
                  <a:gd name="T22" fmla="*/ 54 w 292"/>
                  <a:gd name="T23" fmla="*/ 51 h 314"/>
                  <a:gd name="T24" fmla="*/ 56 w 292"/>
                  <a:gd name="T25" fmla="*/ 47 h 314"/>
                  <a:gd name="T26" fmla="*/ 55 w 292"/>
                  <a:gd name="T27" fmla="*/ 46 h 314"/>
                  <a:gd name="T28" fmla="*/ 55 w 292"/>
                  <a:gd name="T29" fmla="*/ 40 h 314"/>
                  <a:gd name="T30" fmla="*/ 57 w 292"/>
                  <a:gd name="T31" fmla="*/ 37 h 314"/>
                  <a:gd name="T32" fmla="*/ 58 w 292"/>
                  <a:gd name="T33" fmla="*/ 35 h 314"/>
                  <a:gd name="T34" fmla="*/ 59 w 292"/>
                  <a:gd name="T35" fmla="*/ 35 h 314"/>
                  <a:gd name="T36" fmla="*/ 54 w 292"/>
                  <a:gd name="T37" fmla="*/ 30 h 314"/>
                  <a:gd name="T38" fmla="*/ 53 w 292"/>
                  <a:gd name="T39" fmla="*/ 25 h 314"/>
                  <a:gd name="T40" fmla="*/ 49 w 292"/>
                  <a:gd name="T41" fmla="*/ 23 h 314"/>
                  <a:gd name="T42" fmla="*/ 46 w 292"/>
                  <a:gd name="T43" fmla="*/ 22 h 314"/>
                  <a:gd name="T44" fmla="*/ 43 w 292"/>
                  <a:gd name="T45" fmla="*/ 18 h 314"/>
                  <a:gd name="T46" fmla="*/ 40 w 292"/>
                  <a:gd name="T47" fmla="*/ 17 h 314"/>
                  <a:gd name="T48" fmla="*/ 37 w 292"/>
                  <a:gd name="T49" fmla="*/ 15 h 314"/>
                  <a:gd name="T50" fmla="*/ 36 w 292"/>
                  <a:gd name="T51" fmla="*/ 15 h 314"/>
                  <a:gd name="T52" fmla="*/ 34 w 292"/>
                  <a:gd name="T53" fmla="*/ 11 h 314"/>
                  <a:gd name="T54" fmla="*/ 32 w 292"/>
                  <a:gd name="T55" fmla="*/ 10 h 314"/>
                  <a:gd name="T56" fmla="*/ 29 w 292"/>
                  <a:gd name="T57" fmla="*/ 12 h 314"/>
                  <a:gd name="T58" fmla="*/ 27 w 292"/>
                  <a:gd name="T59" fmla="*/ 10 h 314"/>
                  <a:gd name="T60" fmla="*/ 24 w 292"/>
                  <a:gd name="T61" fmla="*/ 5 h 314"/>
                  <a:gd name="T62" fmla="*/ 21 w 292"/>
                  <a:gd name="T63" fmla="*/ 2 h 314"/>
                  <a:gd name="T64" fmla="*/ 17 w 292"/>
                  <a:gd name="T65" fmla="*/ 0 h 314"/>
                  <a:gd name="T66" fmla="*/ 15 w 292"/>
                  <a:gd name="T67" fmla="*/ 0 h 314"/>
                  <a:gd name="T68" fmla="*/ 13 w 292"/>
                  <a:gd name="T69" fmla="*/ 2 h 314"/>
                  <a:gd name="T70" fmla="*/ 9 w 292"/>
                  <a:gd name="T71" fmla="*/ 3 h 314"/>
                  <a:gd name="T72" fmla="*/ 7 w 292"/>
                  <a:gd name="T73" fmla="*/ 5 h 314"/>
                  <a:gd name="T74" fmla="*/ 6 w 292"/>
                  <a:gd name="T75" fmla="*/ 14 h 314"/>
                  <a:gd name="T76" fmla="*/ 6 w 292"/>
                  <a:gd name="T77" fmla="*/ 19 h 314"/>
                  <a:gd name="T78" fmla="*/ 4 w 292"/>
                  <a:gd name="T79" fmla="*/ 35 h 314"/>
                  <a:gd name="T80" fmla="*/ 3 w 292"/>
                  <a:gd name="T81" fmla="*/ 38 h 314"/>
                  <a:gd name="T82" fmla="*/ 1 w 292"/>
                  <a:gd name="T83" fmla="*/ 42 h 314"/>
                  <a:gd name="T84" fmla="*/ 0 w 292"/>
                  <a:gd name="T85" fmla="*/ 51 h 3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2"/>
                  <a:gd name="T130" fmla="*/ 0 h 314"/>
                  <a:gd name="T131" fmla="*/ 292 w 292"/>
                  <a:gd name="T132" fmla="*/ 314 h 3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10" name="Freeform 254">
                <a:extLst>
                  <a:ext uri="{FF2B5EF4-FFF2-40B4-BE49-F238E27FC236}">
                    <a16:creationId xmlns="" xmlns:a16="http://schemas.microsoft.com/office/drawing/2014/main" id="{E80C87AC-C5EB-44AC-8B38-34EC56A5ED42}"/>
                  </a:ext>
                </a:extLst>
              </p:cNvPr>
              <p:cNvSpPr>
                <a:spLocks noChangeAspect="1"/>
              </p:cNvSpPr>
              <p:nvPr/>
            </p:nvSpPr>
            <p:spPr bwMode="gray">
              <a:xfrm>
                <a:off x="1844" y="2396"/>
                <a:ext cx="53" cy="77"/>
              </a:xfrm>
              <a:custGeom>
                <a:avLst/>
                <a:gdLst>
                  <a:gd name="T0" fmla="*/ 18 w 265"/>
                  <a:gd name="T1" fmla="*/ 0 h 386"/>
                  <a:gd name="T2" fmla="*/ 28 w 265"/>
                  <a:gd name="T3" fmla="*/ 8 h 386"/>
                  <a:gd name="T4" fmla="*/ 30 w 265"/>
                  <a:gd name="T5" fmla="*/ 17 h 386"/>
                  <a:gd name="T6" fmla="*/ 34 w 265"/>
                  <a:gd name="T7" fmla="*/ 17 h 386"/>
                  <a:gd name="T8" fmla="*/ 39 w 265"/>
                  <a:gd name="T9" fmla="*/ 19 h 386"/>
                  <a:gd name="T10" fmla="*/ 42 w 265"/>
                  <a:gd name="T11" fmla="*/ 22 h 386"/>
                  <a:gd name="T12" fmla="*/ 46 w 265"/>
                  <a:gd name="T13" fmla="*/ 28 h 386"/>
                  <a:gd name="T14" fmla="*/ 43 w 265"/>
                  <a:gd name="T15" fmla="*/ 32 h 386"/>
                  <a:gd name="T16" fmla="*/ 44 w 265"/>
                  <a:gd name="T17" fmla="*/ 33 h 386"/>
                  <a:gd name="T18" fmla="*/ 42 w 265"/>
                  <a:gd name="T19" fmla="*/ 36 h 386"/>
                  <a:gd name="T20" fmla="*/ 38 w 265"/>
                  <a:gd name="T21" fmla="*/ 37 h 386"/>
                  <a:gd name="T22" fmla="*/ 37 w 265"/>
                  <a:gd name="T23" fmla="*/ 39 h 386"/>
                  <a:gd name="T24" fmla="*/ 35 w 265"/>
                  <a:gd name="T25" fmla="*/ 45 h 386"/>
                  <a:gd name="T26" fmla="*/ 38 w 265"/>
                  <a:gd name="T27" fmla="*/ 51 h 386"/>
                  <a:gd name="T28" fmla="*/ 40 w 265"/>
                  <a:gd name="T29" fmla="*/ 53 h 386"/>
                  <a:gd name="T30" fmla="*/ 43 w 265"/>
                  <a:gd name="T31" fmla="*/ 54 h 386"/>
                  <a:gd name="T32" fmla="*/ 45 w 265"/>
                  <a:gd name="T33" fmla="*/ 58 h 386"/>
                  <a:gd name="T34" fmla="*/ 47 w 265"/>
                  <a:gd name="T35" fmla="*/ 62 h 386"/>
                  <a:gd name="T36" fmla="*/ 53 w 265"/>
                  <a:gd name="T37" fmla="*/ 69 h 386"/>
                  <a:gd name="T38" fmla="*/ 51 w 265"/>
                  <a:gd name="T39" fmla="*/ 70 h 386"/>
                  <a:gd name="T40" fmla="*/ 47 w 265"/>
                  <a:gd name="T41" fmla="*/ 69 h 386"/>
                  <a:gd name="T42" fmla="*/ 43 w 265"/>
                  <a:gd name="T43" fmla="*/ 70 h 386"/>
                  <a:gd name="T44" fmla="*/ 37 w 265"/>
                  <a:gd name="T45" fmla="*/ 73 h 386"/>
                  <a:gd name="T46" fmla="*/ 32 w 265"/>
                  <a:gd name="T47" fmla="*/ 75 h 386"/>
                  <a:gd name="T48" fmla="*/ 27 w 265"/>
                  <a:gd name="T49" fmla="*/ 77 h 386"/>
                  <a:gd name="T50" fmla="*/ 20 w 265"/>
                  <a:gd name="T51" fmla="*/ 74 h 386"/>
                  <a:gd name="T52" fmla="*/ 18 w 265"/>
                  <a:gd name="T53" fmla="*/ 71 h 386"/>
                  <a:gd name="T54" fmla="*/ 18 w 265"/>
                  <a:gd name="T55" fmla="*/ 66 h 386"/>
                  <a:gd name="T56" fmla="*/ 15 w 265"/>
                  <a:gd name="T57" fmla="*/ 57 h 386"/>
                  <a:gd name="T58" fmla="*/ 17 w 265"/>
                  <a:gd name="T59" fmla="*/ 51 h 386"/>
                  <a:gd name="T60" fmla="*/ 19 w 265"/>
                  <a:gd name="T61" fmla="*/ 47 h 386"/>
                  <a:gd name="T62" fmla="*/ 16 w 265"/>
                  <a:gd name="T63" fmla="*/ 42 h 386"/>
                  <a:gd name="T64" fmla="*/ 14 w 265"/>
                  <a:gd name="T65" fmla="*/ 39 h 386"/>
                  <a:gd name="T66" fmla="*/ 13 w 265"/>
                  <a:gd name="T67" fmla="*/ 34 h 386"/>
                  <a:gd name="T68" fmla="*/ 7 w 265"/>
                  <a:gd name="T69" fmla="*/ 35 h 386"/>
                  <a:gd name="T70" fmla="*/ 5 w 265"/>
                  <a:gd name="T71" fmla="*/ 33 h 386"/>
                  <a:gd name="T72" fmla="*/ 0 w 265"/>
                  <a:gd name="T73" fmla="*/ 26 h 386"/>
                  <a:gd name="T74" fmla="*/ 0 w 265"/>
                  <a:gd name="T75" fmla="*/ 24 h 386"/>
                  <a:gd name="T76" fmla="*/ 2 w 265"/>
                  <a:gd name="T77" fmla="*/ 18 h 386"/>
                  <a:gd name="T78" fmla="*/ 8 w 265"/>
                  <a:gd name="T79" fmla="*/ 15 h 386"/>
                  <a:gd name="T80" fmla="*/ 8 w 265"/>
                  <a:gd name="T81" fmla="*/ 13 h 386"/>
                  <a:gd name="T82" fmla="*/ 5 w 265"/>
                  <a:gd name="T83" fmla="*/ 10 h 386"/>
                  <a:gd name="T84" fmla="*/ 6 w 265"/>
                  <a:gd name="T85" fmla="*/ 7 h 386"/>
                  <a:gd name="T86" fmla="*/ 9 w 265"/>
                  <a:gd name="T87" fmla="*/ 5 h 386"/>
                  <a:gd name="T88" fmla="*/ 14 w 265"/>
                  <a:gd name="T89" fmla="*/ 3 h 386"/>
                  <a:gd name="T90" fmla="*/ 16 w 265"/>
                  <a:gd name="T91" fmla="*/ 0 h 3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5"/>
                  <a:gd name="T139" fmla="*/ 0 h 386"/>
                  <a:gd name="T140" fmla="*/ 265 w 265"/>
                  <a:gd name="T141" fmla="*/ 386 h 3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11" name="Freeform 255">
                <a:extLst>
                  <a:ext uri="{FF2B5EF4-FFF2-40B4-BE49-F238E27FC236}">
                    <a16:creationId xmlns="" xmlns:a16="http://schemas.microsoft.com/office/drawing/2014/main" id="{57FE485B-3C07-404B-A826-8D7E428D321D}"/>
                  </a:ext>
                </a:extLst>
              </p:cNvPr>
              <p:cNvSpPr>
                <a:spLocks noChangeAspect="1"/>
              </p:cNvSpPr>
              <p:nvPr/>
            </p:nvSpPr>
            <p:spPr bwMode="gray">
              <a:xfrm>
                <a:off x="1919" y="2425"/>
                <a:ext cx="32" cy="40"/>
              </a:xfrm>
              <a:custGeom>
                <a:avLst/>
                <a:gdLst>
                  <a:gd name="T0" fmla="*/ 0 w 157"/>
                  <a:gd name="T1" fmla="*/ 36 h 200"/>
                  <a:gd name="T2" fmla="*/ 3 w 157"/>
                  <a:gd name="T3" fmla="*/ 34 h 200"/>
                  <a:gd name="T4" fmla="*/ 3 w 157"/>
                  <a:gd name="T5" fmla="*/ 33 h 200"/>
                  <a:gd name="T6" fmla="*/ 3 w 157"/>
                  <a:gd name="T7" fmla="*/ 29 h 200"/>
                  <a:gd name="T8" fmla="*/ 4 w 157"/>
                  <a:gd name="T9" fmla="*/ 25 h 200"/>
                  <a:gd name="T10" fmla="*/ 5 w 157"/>
                  <a:gd name="T11" fmla="*/ 22 h 200"/>
                  <a:gd name="T12" fmla="*/ 4 w 157"/>
                  <a:gd name="T13" fmla="*/ 20 h 200"/>
                  <a:gd name="T14" fmla="*/ 3 w 157"/>
                  <a:gd name="T15" fmla="*/ 20 h 200"/>
                  <a:gd name="T16" fmla="*/ 3 w 157"/>
                  <a:gd name="T17" fmla="*/ 20 h 200"/>
                  <a:gd name="T18" fmla="*/ 2 w 157"/>
                  <a:gd name="T19" fmla="*/ 17 h 200"/>
                  <a:gd name="T20" fmla="*/ 1 w 157"/>
                  <a:gd name="T21" fmla="*/ 15 h 200"/>
                  <a:gd name="T22" fmla="*/ 1 w 157"/>
                  <a:gd name="T23" fmla="*/ 11 h 200"/>
                  <a:gd name="T24" fmla="*/ 1 w 157"/>
                  <a:gd name="T25" fmla="*/ 7 h 200"/>
                  <a:gd name="T26" fmla="*/ 1 w 157"/>
                  <a:gd name="T27" fmla="*/ 5 h 200"/>
                  <a:gd name="T28" fmla="*/ 3 w 157"/>
                  <a:gd name="T29" fmla="*/ 4 h 200"/>
                  <a:gd name="T30" fmla="*/ 4 w 157"/>
                  <a:gd name="T31" fmla="*/ 2 h 200"/>
                  <a:gd name="T32" fmla="*/ 4 w 157"/>
                  <a:gd name="T33" fmla="*/ 2 h 200"/>
                  <a:gd name="T34" fmla="*/ 4 w 157"/>
                  <a:gd name="T35" fmla="*/ 1 h 200"/>
                  <a:gd name="T36" fmla="*/ 6 w 157"/>
                  <a:gd name="T37" fmla="*/ 1 h 200"/>
                  <a:gd name="T38" fmla="*/ 7 w 157"/>
                  <a:gd name="T39" fmla="*/ 0 h 200"/>
                  <a:gd name="T40" fmla="*/ 7 w 157"/>
                  <a:gd name="T41" fmla="*/ 0 h 200"/>
                  <a:gd name="T42" fmla="*/ 10 w 157"/>
                  <a:gd name="T43" fmla="*/ 2 h 200"/>
                  <a:gd name="T44" fmla="*/ 12 w 157"/>
                  <a:gd name="T45" fmla="*/ 3 h 200"/>
                  <a:gd name="T46" fmla="*/ 15 w 157"/>
                  <a:gd name="T47" fmla="*/ 4 h 200"/>
                  <a:gd name="T48" fmla="*/ 17 w 157"/>
                  <a:gd name="T49" fmla="*/ 4 h 200"/>
                  <a:gd name="T50" fmla="*/ 20 w 157"/>
                  <a:gd name="T51" fmla="*/ 6 h 200"/>
                  <a:gd name="T52" fmla="*/ 23 w 157"/>
                  <a:gd name="T53" fmla="*/ 8 h 200"/>
                  <a:gd name="T54" fmla="*/ 24 w 157"/>
                  <a:gd name="T55" fmla="*/ 8 h 200"/>
                  <a:gd name="T56" fmla="*/ 26 w 157"/>
                  <a:gd name="T57" fmla="*/ 11 h 200"/>
                  <a:gd name="T58" fmla="*/ 28 w 157"/>
                  <a:gd name="T59" fmla="*/ 12 h 200"/>
                  <a:gd name="T60" fmla="*/ 30 w 157"/>
                  <a:gd name="T61" fmla="*/ 13 h 200"/>
                  <a:gd name="T62" fmla="*/ 32 w 157"/>
                  <a:gd name="T63" fmla="*/ 15 h 200"/>
                  <a:gd name="T64" fmla="*/ 32 w 157"/>
                  <a:gd name="T65" fmla="*/ 17 h 200"/>
                  <a:gd name="T66" fmla="*/ 32 w 157"/>
                  <a:gd name="T67" fmla="*/ 17 h 200"/>
                  <a:gd name="T68" fmla="*/ 29 w 157"/>
                  <a:gd name="T69" fmla="*/ 20 h 200"/>
                  <a:gd name="T70" fmla="*/ 29 w 157"/>
                  <a:gd name="T71" fmla="*/ 21 h 200"/>
                  <a:gd name="T72" fmla="*/ 26 w 157"/>
                  <a:gd name="T73" fmla="*/ 25 h 200"/>
                  <a:gd name="T74" fmla="*/ 24 w 157"/>
                  <a:gd name="T75" fmla="*/ 27 h 200"/>
                  <a:gd name="T76" fmla="*/ 23 w 157"/>
                  <a:gd name="T77" fmla="*/ 29 h 200"/>
                  <a:gd name="T78" fmla="*/ 21 w 157"/>
                  <a:gd name="T79" fmla="*/ 33 h 200"/>
                  <a:gd name="T80" fmla="*/ 16 w 157"/>
                  <a:gd name="T81" fmla="*/ 38 h 200"/>
                  <a:gd name="T82" fmla="*/ 15 w 157"/>
                  <a:gd name="T83" fmla="*/ 39 h 200"/>
                  <a:gd name="T84" fmla="*/ 14 w 157"/>
                  <a:gd name="T85" fmla="*/ 39 h 200"/>
                  <a:gd name="T86" fmla="*/ 12 w 157"/>
                  <a:gd name="T87" fmla="*/ 39 h 200"/>
                  <a:gd name="T88" fmla="*/ 11 w 157"/>
                  <a:gd name="T89" fmla="*/ 38 h 200"/>
                  <a:gd name="T90" fmla="*/ 10 w 157"/>
                  <a:gd name="T91" fmla="*/ 38 h 200"/>
                  <a:gd name="T92" fmla="*/ 9 w 157"/>
                  <a:gd name="T93" fmla="*/ 39 h 200"/>
                  <a:gd name="T94" fmla="*/ 6 w 157"/>
                  <a:gd name="T95" fmla="*/ 40 h 200"/>
                  <a:gd name="T96" fmla="*/ 4 w 157"/>
                  <a:gd name="T97" fmla="*/ 40 h 200"/>
                  <a:gd name="T98" fmla="*/ 4 w 157"/>
                  <a:gd name="T99" fmla="*/ 40 h 200"/>
                  <a:gd name="T100" fmla="*/ 2 w 157"/>
                  <a:gd name="T101" fmla="*/ 39 h 200"/>
                  <a:gd name="T102" fmla="*/ 0 w 157"/>
                  <a:gd name="T103" fmla="*/ 36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7"/>
                  <a:gd name="T157" fmla="*/ 0 h 200"/>
                  <a:gd name="T158" fmla="*/ 157 w 157"/>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12" name="Freeform 256">
                <a:extLst>
                  <a:ext uri="{FF2B5EF4-FFF2-40B4-BE49-F238E27FC236}">
                    <a16:creationId xmlns="" xmlns:a16="http://schemas.microsoft.com/office/drawing/2014/main" id="{F554A4BE-2402-47F5-9B05-CD20D28AA4AD}"/>
                  </a:ext>
                </a:extLst>
              </p:cNvPr>
              <p:cNvSpPr>
                <a:spLocks noChangeAspect="1"/>
              </p:cNvSpPr>
              <p:nvPr/>
            </p:nvSpPr>
            <p:spPr bwMode="gray">
              <a:xfrm>
                <a:off x="1624" y="2488"/>
                <a:ext cx="137" cy="201"/>
              </a:xfrm>
              <a:custGeom>
                <a:avLst/>
                <a:gdLst>
                  <a:gd name="T0" fmla="*/ 64 w 686"/>
                  <a:gd name="T1" fmla="*/ 3 h 1005"/>
                  <a:gd name="T2" fmla="*/ 67 w 686"/>
                  <a:gd name="T3" fmla="*/ 10 h 1005"/>
                  <a:gd name="T4" fmla="*/ 57 w 686"/>
                  <a:gd name="T5" fmla="*/ 22 h 1005"/>
                  <a:gd name="T6" fmla="*/ 41 w 686"/>
                  <a:gd name="T7" fmla="*/ 31 h 1005"/>
                  <a:gd name="T8" fmla="*/ 34 w 686"/>
                  <a:gd name="T9" fmla="*/ 38 h 1005"/>
                  <a:gd name="T10" fmla="*/ 32 w 686"/>
                  <a:gd name="T11" fmla="*/ 38 h 1005"/>
                  <a:gd name="T12" fmla="*/ 28 w 686"/>
                  <a:gd name="T13" fmla="*/ 51 h 1005"/>
                  <a:gd name="T14" fmla="*/ 19 w 686"/>
                  <a:gd name="T15" fmla="*/ 52 h 1005"/>
                  <a:gd name="T16" fmla="*/ 14 w 686"/>
                  <a:gd name="T17" fmla="*/ 48 h 1005"/>
                  <a:gd name="T18" fmla="*/ 9 w 686"/>
                  <a:gd name="T19" fmla="*/ 48 h 1005"/>
                  <a:gd name="T20" fmla="*/ 10 w 686"/>
                  <a:gd name="T21" fmla="*/ 43 h 1005"/>
                  <a:gd name="T22" fmla="*/ 10 w 686"/>
                  <a:gd name="T23" fmla="*/ 38 h 1005"/>
                  <a:gd name="T24" fmla="*/ 1 w 686"/>
                  <a:gd name="T25" fmla="*/ 46 h 1005"/>
                  <a:gd name="T26" fmla="*/ 2 w 686"/>
                  <a:gd name="T27" fmla="*/ 54 h 1005"/>
                  <a:gd name="T28" fmla="*/ 4 w 686"/>
                  <a:gd name="T29" fmla="*/ 62 h 1005"/>
                  <a:gd name="T30" fmla="*/ 10 w 686"/>
                  <a:gd name="T31" fmla="*/ 70 h 1005"/>
                  <a:gd name="T32" fmla="*/ 18 w 686"/>
                  <a:gd name="T33" fmla="*/ 77 h 1005"/>
                  <a:gd name="T34" fmla="*/ 28 w 686"/>
                  <a:gd name="T35" fmla="*/ 96 h 1005"/>
                  <a:gd name="T36" fmla="*/ 38 w 686"/>
                  <a:gd name="T37" fmla="*/ 116 h 1005"/>
                  <a:gd name="T38" fmla="*/ 42 w 686"/>
                  <a:gd name="T39" fmla="*/ 126 h 1005"/>
                  <a:gd name="T40" fmla="*/ 51 w 686"/>
                  <a:gd name="T41" fmla="*/ 142 h 1005"/>
                  <a:gd name="T42" fmla="*/ 53 w 686"/>
                  <a:gd name="T43" fmla="*/ 153 h 1005"/>
                  <a:gd name="T44" fmla="*/ 60 w 686"/>
                  <a:gd name="T45" fmla="*/ 161 h 1005"/>
                  <a:gd name="T46" fmla="*/ 78 w 686"/>
                  <a:gd name="T47" fmla="*/ 175 h 1005"/>
                  <a:gd name="T48" fmla="*/ 96 w 686"/>
                  <a:gd name="T49" fmla="*/ 184 h 1005"/>
                  <a:gd name="T50" fmla="*/ 106 w 686"/>
                  <a:gd name="T51" fmla="*/ 191 h 1005"/>
                  <a:gd name="T52" fmla="*/ 117 w 686"/>
                  <a:gd name="T53" fmla="*/ 200 h 1005"/>
                  <a:gd name="T54" fmla="*/ 124 w 686"/>
                  <a:gd name="T55" fmla="*/ 199 h 1005"/>
                  <a:gd name="T56" fmla="*/ 127 w 686"/>
                  <a:gd name="T57" fmla="*/ 194 h 1005"/>
                  <a:gd name="T58" fmla="*/ 130 w 686"/>
                  <a:gd name="T59" fmla="*/ 187 h 1005"/>
                  <a:gd name="T60" fmla="*/ 133 w 686"/>
                  <a:gd name="T61" fmla="*/ 178 h 1005"/>
                  <a:gd name="T62" fmla="*/ 130 w 686"/>
                  <a:gd name="T63" fmla="*/ 173 h 1005"/>
                  <a:gd name="T64" fmla="*/ 133 w 686"/>
                  <a:gd name="T65" fmla="*/ 165 h 1005"/>
                  <a:gd name="T66" fmla="*/ 134 w 686"/>
                  <a:gd name="T67" fmla="*/ 159 h 1005"/>
                  <a:gd name="T68" fmla="*/ 134 w 686"/>
                  <a:gd name="T69" fmla="*/ 145 h 1005"/>
                  <a:gd name="T70" fmla="*/ 137 w 686"/>
                  <a:gd name="T71" fmla="*/ 135 h 1005"/>
                  <a:gd name="T72" fmla="*/ 122 w 686"/>
                  <a:gd name="T73" fmla="*/ 120 h 1005"/>
                  <a:gd name="T74" fmla="*/ 118 w 686"/>
                  <a:gd name="T75" fmla="*/ 113 h 1005"/>
                  <a:gd name="T76" fmla="*/ 115 w 686"/>
                  <a:gd name="T77" fmla="*/ 103 h 1005"/>
                  <a:gd name="T78" fmla="*/ 100 w 686"/>
                  <a:gd name="T79" fmla="*/ 107 h 1005"/>
                  <a:gd name="T80" fmla="*/ 93 w 686"/>
                  <a:gd name="T81" fmla="*/ 102 h 1005"/>
                  <a:gd name="T82" fmla="*/ 90 w 686"/>
                  <a:gd name="T83" fmla="*/ 96 h 1005"/>
                  <a:gd name="T84" fmla="*/ 84 w 686"/>
                  <a:gd name="T85" fmla="*/ 86 h 1005"/>
                  <a:gd name="T86" fmla="*/ 85 w 686"/>
                  <a:gd name="T87" fmla="*/ 72 h 1005"/>
                  <a:gd name="T88" fmla="*/ 90 w 686"/>
                  <a:gd name="T89" fmla="*/ 64 h 1005"/>
                  <a:gd name="T90" fmla="*/ 102 w 686"/>
                  <a:gd name="T91" fmla="*/ 51 h 1005"/>
                  <a:gd name="T92" fmla="*/ 124 w 686"/>
                  <a:gd name="T93" fmla="*/ 45 h 1005"/>
                  <a:gd name="T94" fmla="*/ 119 w 686"/>
                  <a:gd name="T95" fmla="*/ 41 h 1005"/>
                  <a:gd name="T96" fmla="*/ 118 w 686"/>
                  <a:gd name="T97" fmla="*/ 36 h 1005"/>
                  <a:gd name="T98" fmla="*/ 121 w 686"/>
                  <a:gd name="T99" fmla="*/ 27 h 1005"/>
                  <a:gd name="T100" fmla="*/ 110 w 686"/>
                  <a:gd name="T101" fmla="*/ 25 h 1005"/>
                  <a:gd name="T102" fmla="*/ 103 w 686"/>
                  <a:gd name="T103" fmla="*/ 24 h 1005"/>
                  <a:gd name="T104" fmla="*/ 100 w 686"/>
                  <a:gd name="T105" fmla="*/ 26 h 1005"/>
                  <a:gd name="T106" fmla="*/ 92 w 686"/>
                  <a:gd name="T107" fmla="*/ 26 h 1005"/>
                  <a:gd name="T108" fmla="*/ 87 w 686"/>
                  <a:gd name="T109" fmla="*/ 19 h 1005"/>
                  <a:gd name="T110" fmla="*/ 84 w 686"/>
                  <a:gd name="T111" fmla="*/ 14 h 1005"/>
                  <a:gd name="T112" fmla="*/ 79 w 686"/>
                  <a:gd name="T113" fmla="*/ 11 h 1005"/>
                  <a:gd name="T114" fmla="*/ 73 w 686"/>
                  <a:gd name="T115" fmla="*/ 4 h 1005"/>
                  <a:gd name="T116" fmla="*/ 66 w 686"/>
                  <a:gd name="T117" fmla="*/ 0 h 10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6"/>
                  <a:gd name="T178" fmla="*/ 0 h 1005"/>
                  <a:gd name="T179" fmla="*/ 686 w 686"/>
                  <a:gd name="T180" fmla="*/ 1005 h 10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13" name="Freeform 257">
                <a:extLst>
                  <a:ext uri="{FF2B5EF4-FFF2-40B4-BE49-F238E27FC236}">
                    <a16:creationId xmlns="" xmlns:a16="http://schemas.microsoft.com/office/drawing/2014/main" id="{38424E64-7D58-4D59-BCB9-B89FE45EA33F}"/>
                  </a:ext>
                </a:extLst>
              </p:cNvPr>
              <p:cNvSpPr>
                <a:spLocks noChangeAspect="1"/>
              </p:cNvSpPr>
              <p:nvPr/>
            </p:nvSpPr>
            <p:spPr bwMode="gray">
              <a:xfrm>
                <a:off x="1711" y="2730"/>
                <a:ext cx="216" cy="429"/>
              </a:xfrm>
              <a:custGeom>
                <a:avLst/>
                <a:gdLst>
                  <a:gd name="T0" fmla="*/ 30 w 1080"/>
                  <a:gd name="T1" fmla="*/ 425 h 2146"/>
                  <a:gd name="T2" fmla="*/ 12 w 1080"/>
                  <a:gd name="T3" fmla="*/ 407 h 2146"/>
                  <a:gd name="T4" fmla="*/ 3 w 1080"/>
                  <a:gd name="T5" fmla="*/ 401 h 2146"/>
                  <a:gd name="T6" fmla="*/ 0 w 1080"/>
                  <a:gd name="T7" fmla="*/ 390 h 2146"/>
                  <a:gd name="T8" fmla="*/ 10 w 1080"/>
                  <a:gd name="T9" fmla="*/ 367 h 2146"/>
                  <a:gd name="T10" fmla="*/ 10 w 1080"/>
                  <a:gd name="T11" fmla="*/ 354 h 2146"/>
                  <a:gd name="T12" fmla="*/ 19 w 1080"/>
                  <a:gd name="T13" fmla="*/ 334 h 2146"/>
                  <a:gd name="T14" fmla="*/ 21 w 1080"/>
                  <a:gd name="T15" fmla="*/ 312 h 2146"/>
                  <a:gd name="T16" fmla="*/ 23 w 1080"/>
                  <a:gd name="T17" fmla="*/ 302 h 2146"/>
                  <a:gd name="T18" fmla="*/ 16 w 1080"/>
                  <a:gd name="T19" fmla="*/ 286 h 2146"/>
                  <a:gd name="T20" fmla="*/ 17 w 1080"/>
                  <a:gd name="T21" fmla="*/ 263 h 2146"/>
                  <a:gd name="T22" fmla="*/ 18 w 1080"/>
                  <a:gd name="T23" fmla="*/ 239 h 2146"/>
                  <a:gd name="T24" fmla="*/ 26 w 1080"/>
                  <a:gd name="T25" fmla="*/ 214 h 2146"/>
                  <a:gd name="T26" fmla="*/ 28 w 1080"/>
                  <a:gd name="T27" fmla="*/ 183 h 2146"/>
                  <a:gd name="T28" fmla="*/ 31 w 1080"/>
                  <a:gd name="T29" fmla="*/ 174 h 2146"/>
                  <a:gd name="T30" fmla="*/ 38 w 1080"/>
                  <a:gd name="T31" fmla="*/ 150 h 2146"/>
                  <a:gd name="T32" fmla="*/ 33 w 1080"/>
                  <a:gd name="T33" fmla="*/ 123 h 2146"/>
                  <a:gd name="T34" fmla="*/ 36 w 1080"/>
                  <a:gd name="T35" fmla="*/ 106 h 2146"/>
                  <a:gd name="T36" fmla="*/ 38 w 1080"/>
                  <a:gd name="T37" fmla="*/ 90 h 2146"/>
                  <a:gd name="T38" fmla="*/ 52 w 1080"/>
                  <a:gd name="T39" fmla="*/ 62 h 2146"/>
                  <a:gd name="T40" fmla="*/ 53 w 1080"/>
                  <a:gd name="T41" fmla="*/ 44 h 2146"/>
                  <a:gd name="T42" fmla="*/ 63 w 1080"/>
                  <a:gd name="T43" fmla="*/ 28 h 2146"/>
                  <a:gd name="T44" fmla="*/ 68 w 1080"/>
                  <a:gd name="T45" fmla="*/ 12 h 2146"/>
                  <a:gd name="T46" fmla="*/ 79 w 1080"/>
                  <a:gd name="T47" fmla="*/ 0 h 2146"/>
                  <a:gd name="T48" fmla="*/ 95 w 1080"/>
                  <a:gd name="T49" fmla="*/ 6 h 2146"/>
                  <a:gd name="T50" fmla="*/ 101 w 1080"/>
                  <a:gd name="T51" fmla="*/ 3 h 2146"/>
                  <a:gd name="T52" fmla="*/ 115 w 1080"/>
                  <a:gd name="T53" fmla="*/ 5 h 2146"/>
                  <a:gd name="T54" fmla="*/ 134 w 1080"/>
                  <a:gd name="T55" fmla="*/ 21 h 2146"/>
                  <a:gd name="T56" fmla="*/ 150 w 1080"/>
                  <a:gd name="T57" fmla="*/ 29 h 2146"/>
                  <a:gd name="T58" fmla="*/ 170 w 1080"/>
                  <a:gd name="T59" fmla="*/ 42 h 2146"/>
                  <a:gd name="T60" fmla="*/ 164 w 1080"/>
                  <a:gd name="T61" fmla="*/ 60 h 2146"/>
                  <a:gd name="T62" fmla="*/ 182 w 1080"/>
                  <a:gd name="T63" fmla="*/ 68 h 2146"/>
                  <a:gd name="T64" fmla="*/ 194 w 1080"/>
                  <a:gd name="T65" fmla="*/ 66 h 2146"/>
                  <a:gd name="T66" fmla="*/ 205 w 1080"/>
                  <a:gd name="T67" fmla="*/ 56 h 2146"/>
                  <a:gd name="T68" fmla="*/ 216 w 1080"/>
                  <a:gd name="T69" fmla="*/ 54 h 2146"/>
                  <a:gd name="T70" fmla="*/ 205 w 1080"/>
                  <a:gd name="T71" fmla="*/ 69 h 2146"/>
                  <a:gd name="T72" fmla="*/ 183 w 1080"/>
                  <a:gd name="T73" fmla="*/ 93 h 2146"/>
                  <a:gd name="T74" fmla="*/ 170 w 1080"/>
                  <a:gd name="T75" fmla="*/ 106 h 2146"/>
                  <a:gd name="T76" fmla="*/ 167 w 1080"/>
                  <a:gd name="T77" fmla="*/ 137 h 2146"/>
                  <a:gd name="T78" fmla="*/ 163 w 1080"/>
                  <a:gd name="T79" fmla="*/ 155 h 2146"/>
                  <a:gd name="T80" fmla="*/ 176 w 1080"/>
                  <a:gd name="T81" fmla="*/ 178 h 2146"/>
                  <a:gd name="T82" fmla="*/ 175 w 1080"/>
                  <a:gd name="T83" fmla="*/ 201 h 2146"/>
                  <a:gd name="T84" fmla="*/ 153 w 1080"/>
                  <a:gd name="T85" fmla="*/ 216 h 2146"/>
                  <a:gd name="T86" fmla="*/ 121 w 1080"/>
                  <a:gd name="T87" fmla="*/ 217 h 2146"/>
                  <a:gd name="T88" fmla="*/ 121 w 1080"/>
                  <a:gd name="T89" fmla="*/ 234 h 2146"/>
                  <a:gd name="T90" fmla="*/ 105 w 1080"/>
                  <a:gd name="T91" fmla="*/ 250 h 2146"/>
                  <a:gd name="T92" fmla="*/ 91 w 1080"/>
                  <a:gd name="T93" fmla="*/ 254 h 2146"/>
                  <a:gd name="T94" fmla="*/ 101 w 1080"/>
                  <a:gd name="T95" fmla="*/ 266 h 2146"/>
                  <a:gd name="T96" fmla="*/ 104 w 1080"/>
                  <a:gd name="T97" fmla="*/ 275 h 2146"/>
                  <a:gd name="T98" fmla="*/ 93 w 1080"/>
                  <a:gd name="T99" fmla="*/ 272 h 2146"/>
                  <a:gd name="T100" fmla="*/ 93 w 1080"/>
                  <a:gd name="T101" fmla="*/ 281 h 2146"/>
                  <a:gd name="T102" fmla="*/ 89 w 1080"/>
                  <a:gd name="T103" fmla="*/ 300 h 2146"/>
                  <a:gd name="T104" fmla="*/ 77 w 1080"/>
                  <a:gd name="T105" fmla="*/ 309 h 2146"/>
                  <a:gd name="T106" fmla="*/ 64 w 1080"/>
                  <a:gd name="T107" fmla="*/ 326 h 2146"/>
                  <a:gd name="T108" fmla="*/ 83 w 1080"/>
                  <a:gd name="T109" fmla="*/ 341 h 2146"/>
                  <a:gd name="T110" fmla="*/ 82 w 1080"/>
                  <a:gd name="T111" fmla="*/ 356 h 2146"/>
                  <a:gd name="T112" fmla="*/ 64 w 1080"/>
                  <a:gd name="T113" fmla="*/ 372 h 2146"/>
                  <a:gd name="T114" fmla="*/ 55 w 1080"/>
                  <a:gd name="T115" fmla="*/ 390 h 2146"/>
                  <a:gd name="T116" fmla="*/ 48 w 1080"/>
                  <a:gd name="T117" fmla="*/ 396 h 2146"/>
                  <a:gd name="T118" fmla="*/ 45 w 1080"/>
                  <a:gd name="T119" fmla="*/ 416 h 21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80"/>
                  <a:gd name="T181" fmla="*/ 0 h 2146"/>
                  <a:gd name="T182" fmla="*/ 1080 w 1080"/>
                  <a:gd name="T183" fmla="*/ 2146 h 21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14" name="Freeform 259">
                <a:extLst>
                  <a:ext uri="{FF2B5EF4-FFF2-40B4-BE49-F238E27FC236}">
                    <a16:creationId xmlns="" xmlns:a16="http://schemas.microsoft.com/office/drawing/2014/main" id="{14B25B34-0A45-4B10-9727-23E3BA234B56}"/>
                  </a:ext>
                </a:extLst>
              </p:cNvPr>
              <p:cNvSpPr>
                <a:spLocks noChangeAspect="1"/>
              </p:cNvSpPr>
              <p:nvPr/>
            </p:nvSpPr>
            <p:spPr bwMode="gray">
              <a:xfrm>
                <a:off x="1879" y="2422"/>
                <a:ext cx="45" cy="45"/>
              </a:xfrm>
              <a:custGeom>
                <a:avLst/>
                <a:gdLst>
                  <a:gd name="T0" fmla="*/ 39 w 226"/>
                  <a:gd name="T1" fmla="*/ 40 h 221"/>
                  <a:gd name="T2" fmla="*/ 34 w 226"/>
                  <a:gd name="T3" fmla="*/ 38 h 221"/>
                  <a:gd name="T4" fmla="*/ 29 w 226"/>
                  <a:gd name="T5" fmla="*/ 39 h 221"/>
                  <a:gd name="T6" fmla="*/ 26 w 226"/>
                  <a:gd name="T7" fmla="*/ 39 h 221"/>
                  <a:gd name="T8" fmla="*/ 25 w 226"/>
                  <a:gd name="T9" fmla="*/ 44 h 221"/>
                  <a:gd name="T10" fmla="*/ 21 w 226"/>
                  <a:gd name="T11" fmla="*/ 45 h 221"/>
                  <a:gd name="T12" fmla="*/ 18 w 226"/>
                  <a:gd name="T13" fmla="*/ 44 h 221"/>
                  <a:gd name="T14" fmla="*/ 16 w 226"/>
                  <a:gd name="T15" fmla="*/ 42 h 221"/>
                  <a:gd name="T16" fmla="*/ 12 w 226"/>
                  <a:gd name="T17" fmla="*/ 36 h 221"/>
                  <a:gd name="T18" fmla="*/ 10 w 226"/>
                  <a:gd name="T19" fmla="*/ 34 h 221"/>
                  <a:gd name="T20" fmla="*/ 9 w 226"/>
                  <a:gd name="T21" fmla="*/ 31 h 221"/>
                  <a:gd name="T22" fmla="*/ 9 w 226"/>
                  <a:gd name="T23" fmla="*/ 29 h 221"/>
                  <a:gd name="T24" fmla="*/ 6 w 226"/>
                  <a:gd name="T25" fmla="*/ 28 h 221"/>
                  <a:gd name="T26" fmla="*/ 5 w 226"/>
                  <a:gd name="T27" fmla="*/ 26 h 221"/>
                  <a:gd name="T28" fmla="*/ 3 w 226"/>
                  <a:gd name="T29" fmla="*/ 25 h 221"/>
                  <a:gd name="T30" fmla="*/ 0 w 226"/>
                  <a:gd name="T31" fmla="*/ 21 h 221"/>
                  <a:gd name="T32" fmla="*/ 1 w 226"/>
                  <a:gd name="T33" fmla="*/ 17 h 221"/>
                  <a:gd name="T34" fmla="*/ 2 w 226"/>
                  <a:gd name="T35" fmla="*/ 12 h 221"/>
                  <a:gd name="T36" fmla="*/ 2 w 226"/>
                  <a:gd name="T37" fmla="*/ 11 h 221"/>
                  <a:gd name="T38" fmla="*/ 4 w 226"/>
                  <a:gd name="T39" fmla="*/ 10 h 221"/>
                  <a:gd name="T40" fmla="*/ 8 w 226"/>
                  <a:gd name="T41" fmla="*/ 10 h 221"/>
                  <a:gd name="T42" fmla="*/ 9 w 226"/>
                  <a:gd name="T43" fmla="*/ 8 h 221"/>
                  <a:gd name="T44" fmla="*/ 9 w 226"/>
                  <a:gd name="T45" fmla="*/ 7 h 221"/>
                  <a:gd name="T46" fmla="*/ 9 w 226"/>
                  <a:gd name="T47" fmla="*/ 5 h 221"/>
                  <a:gd name="T48" fmla="*/ 11 w 226"/>
                  <a:gd name="T49" fmla="*/ 2 h 221"/>
                  <a:gd name="T50" fmla="*/ 12 w 226"/>
                  <a:gd name="T51" fmla="*/ 1 h 221"/>
                  <a:gd name="T52" fmla="*/ 14 w 226"/>
                  <a:gd name="T53" fmla="*/ 0 h 221"/>
                  <a:gd name="T54" fmla="*/ 23 w 226"/>
                  <a:gd name="T55" fmla="*/ 1 h 221"/>
                  <a:gd name="T56" fmla="*/ 31 w 226"/>
                  <a:gd name="T57" fmla="*/ 1 h 221"/>
                  <a:gd name="T58" fmla="*/ 33 w 226"/>
                  <a:gd name="T59" fmla="*/ 0 h 221"/>
                  <a:gd name="T60" fmla="*/ 40 w 226"/>
                  <a:gd name="T61" fmla="*/ 1 h 221"/>
                  <a:gd name="T62" fmla="*/ 45 w 226"/>
                  <a:gd name="T63" fmla="*/ 2 h 221"/>
                  <a:gd name="T64" fmla="*/ 44 w 226"/>
                  <a:gd name="T65" fmla="*/ 5 h 221"/>
                  <a:gd name="T66" fmla="*/ 43 w 226"/>
                  <a:gd name="T67" fmla="*/ 7 h 221"/>
                  <a:gd name="T68" fmla="*/ 41 w 226"/>
                  <a:gd name="T69" fmla="*/ 10 h 221"/>
                  <a:gd name="T70" fmla="*/ 41 w 226"/>
                  <a:gd name="T71" fmla="*/ 18 h 221"/>
                  <a:gd name="T72" fmla="*/ 44 w 226"/>
                  <a:gd name="T73" fmla="*/ 23 h 221"/>
                  <a:gd name="T74" fmla="*/ 44 w 226"/>
                  <a:gd name="T75" fmla="*/ 24 h 221"/>
                  <a:gd name="T76" fmla="*/ 45 w 226"/>
                  <a:gd name="T77" fmla="*/ 29 h 221"/>
                  <a:gd name="T78" fmla="*/ 43 w 226"/>
                  <a:gd name="T79" fmla="*/ 37 h 221"/>
                  <a:gd name="T80" fmla="*/ 40 w 226"/>
                  <a:gd name="T81" fmla="*/ 40 h 2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6"/>
                  <a:gd name="T124" fmla="*/ 0 h 221"/>
                  <a:gd name="T125" fmla="*/ 226 w 226"/>
                  <a:gd name="T126" fmla="*/ 221 h 2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415" name="Freeform 260">
                <a:extLst>
                  <a:ext uri="{FF2B5EF4-FFF2-40B4-BE49-F238E27FC236}">
                    <a16:creationId xmlns="" xmlns:a16="http://schemas.microsoft.com/office/drawing/2014/main" id="{0425F53C-16E3-495F-9639-1CFAFFD0D999}"/>
                  </a:ext>
                </a:extLst>
              </p:cNvPr>
              <p:cNvSpPr>
                <a:spLocks noChangeAspect="1"/>
              </p:cNvSpPr>
              <p:nvPr/>
            </p:nvSpPr>
            <p:spPr bwMode="gray">
              <a:xfrm rot="-1047951">
                <a:off x="1790" y="2357"/>
                <a:ext cx="4" cy="4"/>
              </a:xfrm>
              <a:custGeom>
                <a:avLst/>
                <a:gdLst>
                  <a:gd name="T0" fmla="*/ 3 w 183"/>
                  <a:gd name="T1" fmla="*/ 0 h 93"/>
                  <a:gd name="T2" fmla="*/ 4 w 183"/>
                  <a:gd name="T3" fmla="*/ 1 h 93"/>
                  <a:gd name="T4" fmla="*/ 4 w 183"/>
                  <a:gd name="T5" fmla="*/ 2 h 93"/>
                  <a:gd name="T6" fmla="*/ 2 w 183"/>
                  <a:gd name="T7" fmla="*/ 4 h 93"/>
                  <a:gd name="T8" fmla="*/ 2 w 183"/>
                  <a:gd name="T9" fmla="*/ 4 h 93"/>
                  <a:gd name="T10" fmla="*/ 1 w 183"/>
                  <a:gd name="T11" fmla="*/ 3 h 93"/>
                  <a:gd name="T12" fmla="*/ 0 w 183"/>
                  <a:gd name="T13" fmla="*/ 3 h 93"/>
                  <a:gd name="T14" fmla="*/ 0 w 183"/>
                  <a:gd name="T15" fmla="*/ 2 h 93"/>
                  <a:gd name="T16" fmla="*/ 1 w 183"/>
                  <a:gd name="T17" fmla="*/ 1 h 93"/>
                  <a:gd name="T18" fmla="*/ 1 w 183"/>
                  <a:gd name="T19" fmla="*/ 1 h 93"/>
                  <a:gd name="T20" fmla="*/ 2 w 183"/>
                  <a:gd name="T21" fmla="*/ 2 h 93"/>
                  <a:gd name="T22" fmla="*/ 3 w 183"/>
                  <a:gd name="T23" fmla="*/ 0 h 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3"/>
                  <a:gd name="T37" fmla="*/ 0 h 93"/>
                  <a:gd name="T38" fmla="*/ 183 w 183"/>
                  <a:gd name="T39" fmla="*/ 93 h 9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16" name="Freeform 261">
                <a:extLst>
                  <a:ext uri="{FF2B5EF4-FFF2-40B4-BE49-F238E27FC236}">
                    <a16:creationId xmlns="" xmlns:a16="http://schemas.microsoft.com/office/drawing/2014/main" id="{9F4FCD33-5410-401C-8720-400387C5A398}"/>
                  </a:ext>
                </a:extLst>
              </p:cNvPr>
              <p:cNvSpPr>
                <a:spLocks noChangeAspect="1"/>
              </p:cNvSpPr>
              <p:nvPr/>
            </p:nvSpPr>
            <p:spPr bwMode="gray">
              <a:xfrm rot="-1047951">
                <a:off x="1753" y="2352"/>
                <a:ext cx="3" cy="4"/>
              </a:xfrm>
              <a:custGeom>
                <a:avLst/>
                <a:gdLst>
                  <a:gd name="T0" fmla="*/ 1 w 101"/>
                  <a:gd name="T1" fmla="*/ 1 h 102"/>
                  <a:gd name="T2" fmla="*/ 0 w 101"/>
                  <a:gd name="T3" fmla="*/ 0 h 102"/>
                  <a:gd name="T4" fmla="*/ 0 w 101"/>
                  <a:gd name="T5" fmla="*/ 0 h 102"/>
                  <a:gd name="T6" fmla="*/ 0 w 101"/>
                  <a:gd name="T7" fmla="*/ 2 h 102"/>
                  <a:gd name="T8" fmla="*/ 1 w 101"/>
                  <a:gd name="T9" fmla="*/ 3 h 102"/>
                  <a:gd name="T10" fmla="*/ 3 w 101"/>
                  <a:gd name="T11" fmla="*/ 4 h 102"/>
                  <a:gd name="T12" fmla="*/ 3 w 101"/>
                  <a:gd name="T13" fmla="*/ 3 h 102"/>
                  <a:gd name="T14" fmla="*/ 2 w 101"/>
                  <a:gd name="T15" fmla="*/ 3 h 102"/>
                  <a:gd name="T16" fmla="*/ 1 w 101"/>
                  <a:gd name="T17" fmla="*/ 1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102"/>
                  <a:gd name="T29" fmla="*/ 101 w 101"/>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417" name="Freeform 262">
                <a:extLst>
                  <a:ext uri="{FF2B5EF4-FFF2-40B4-BE49-F238E27FC236}">
                    <a16:creationId xmlns="" xmlns:a16="http://schemas.microsoft.com/office/drawing/2014/main" id="{ED32D780-5159-4354-BF2E-847104154ABB}"/>
                  </a:ext>
                </a:extLst>
              </p:cNvPr>
              <p:cNvSpPr>
                <a:spLocks noChangeAspect="1"/>
              </p:cNvSpPr>
              <p:nvPr/>
            </p:nvSpPr>
            <p:spPr bwMode="gray">
              <a:xfrm rot="-1047951">
                <a:off x="1758" y="2351"/>
                <a:ext cx="2" cy="4"/>
              </a:xfrm>
              <a:custGeom>
                <a:avLst/>
                <a:gdLst>
                  <a:gd name="T0" fmla="*/ 1 w 69"/>
                  <a:gd name="T1" fmla="*/ 1 h 85"/>
                  <a:gd name="T2" fmla="*/ 0 w 69"/>
                  <a:gd name="T3" fmla="*/ 0 h 85"/>
                  <a:gd name="T4" fmla="*/ 0 w 69"/>
                  <a:gd name="T5" fmla="*/ 1 h 85"/>
                  <a:gd name="T6" fmla="*/ 1 w 69"/>
                  <a:gd name="T7" fmla="*/ 2 h 85"/>
                  <a:gd name="T8" fmla="*/ 2 w 69"/>
                  <a:gd name="T9" fmla="*/ 4 h 85"/>
                  <a:gd name="T10" fmla="*/ 2 w 69"/>
                  <a:gd name="T11" fmla="*/ 4 h 85"/>
                  <a:gd name="T12" fmla="*/ 2 w 69"/>
                  <a:gd name="T13" fmla="*/ 2 h 85"/>
                  <a:gd name="T14" fmla="*/ 2 w 69"/>
                  <a:gd name="T15" fmla="*/ 1 h 85"/>
                  <a:gd name="T16" fmla="*/ 1 w 69"/>
                  <a:gd name="T17" fmla="*/ 1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85"/>
                  <a:gd name="T29" fmla="*/ 69 w 69"/>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96" name="Freeform 335">
              <a:extLst>
                <a:ext uri="{FF2B5EF4-FFF2-40B4-BE49-F238E27FC236}">
                  <a16:creationId xmlns="" xmlns:a16="http://schemas.microsoft.com/office/drawing/2014/main" id="{AA3A3729-852E-4B52-9D46-467F456CE6F2}"/>
                </a:ext>
              </a:extLst>
            </p:cNvPr>
            <p:cNvSpPr>
              <a:spLocks noChangeAspect="1"/>
            </p:cNvSpPr>
            <p:nvPr/>
          </p:nvSpPr>
          <p:spPr bwMode="gray">
            <a:xfrm rot="20552049">
              <a:off x="2908526" y="4492930"/>
              <a:ext cx="3058" cy="6015"/>
            </a:xfrm>
            <a:custGeom>
              <a:avLst/>
              <a:gdLst>
                <a:gd name="T0" fmla="*/ 182056429 w 86"/>
                <a:gd name="T1" fmla="*/ 0 h 63"/>
                <a:gd name="T2" fmla="*/ 91028215 w 86"/>
                <a:gd name="T3" fmla="*/ 2147483647 h 63"/>
                <a:gd name="T4" fmla="*/ 0 w 86"/>
                <a:gd name="T5" fmla="*/ 2147483647 h 63"/>
                <a:gd name="T6" fmla="*/ 0 w 86"/>
                <a:gd name="T7" fmla="*/ 2147483647 h 63"/>
                <a:gd name="T8" fmla="*/ 91028215 w 86"/>
                <a:gd name="T9" fmla="*/ 2147483647 h 63"/>
                <a:gd name="T10" fmla="*/ 182056429 w 86"/>
                <a:gd name="T11" fmla="*/ 0 h 63"/>
                <a:gd name="T12" fmla="*/ 0 60000 65536"/>
                <a:gd name="T13" fmla="*/ 0 60000 65536"/>
                <a:gd name="T14" fmla="*/ 0 60000 65536"/>
                <a:gd name="T15" fmla="*/ 0 60000 65536"/>
                <a:gd name="T16" fmla="*/ 0 60000 65536"/>
                <a:gd name="T17" fmla="*/ 0 60000 65536"/>
                <a:gd name="T18" fmla="*/ 0 w 86"/>
                <a:gd name="T19" fmla="*/ 0 h 63"/>
                <a:gd name="T20" fmla="*/ 86 w 86"/>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97" name="Freeform 336">
              <a:extLst>
                <a:ext uri="{FF2B5EF4-FFF2-40B4-BE49-F238E27FC236}">
                  <a16:creationId xmlns="" xmlns:a16="http://schemas.microsoft.com/office/drawing/2014/main" id="{F0DB86B4-30E8-4373-92CC-2318F6FEDE0F}"/>
                </a:ext>
              </a:extLst>
            </p:cNvPr>
            <p:cNvSpPr>
              <a:spLocks noChangeAspect="1"/>
            </p:cNvSpPr>
            <p:nvPr/>
          </p:nvSpPr>
          <p:spPr bwMode="gray">
            <a:xfrm rot="20552049">
              <a:off x="2899351" y="4510975"/>
              <a:ext cx="12232" cy="21053"/>
            </a:xfrm>
            <a:custGeom>
              <a:avLst/>
              <a:gdLst>
                <a:gd name="T0" fmla="*/ 1008425592 w 287"/>
                <a:gd name="T1" fmla="*/ 2147483647 h 245"/>
                <a:gd name="T2" fmla="*/ 1008425592 w 287"/>
                <a:gd name="T3" fmla="*/ 2147483647 h 245"/>
                <a:gd name="T4" fmla="*/ 839718687 w 287"/>
                <a:gd name="T5" fmla="*/ 2147483647 h 245"/>
                <a:gd name="T6" fmla="*/ 1008425592 w 287"/>
                <a:gd name="T7" fmla="*/ 2147483647 h 245"/>
                <a:gd name="T8" fmla="*/ 1008425592 w 287"/>
                <a:gd name="T9" fmla="*/ 2147483647 h 245"/>
                <a:gd name="T10" fmla="*/ 1008425592 w 287"/>
                <a:gd name="T11" fmla="*/ 2147483647 h 245"/>
                <a:gd name="T12" fmla="*/ 839718687 w 287"/>
                <a:gd name="T13" fmla="*/ 2147483647 h 245"/>
                <a:gd name="T14" fmla="*/ 671013021 w 287"/>
                <a:gd name="T15" fmla="*/ 2147483647 h 245"/>
                <a:gd name="T16" fmla="*/ 0 w 287"/>
                <a:gd name="T17" fmla="*/ 2147483647 h 245"/>
                <a:gd name="T18" fmla="*/ 0 w 287"/>
                <a:gd name="T19" fmla="*/ 2147483647 h 245"/>
                <a:gd name="T20" fmla="*/ 337412837 w 287"/>
                <a:gd name="T21" fmla="*/ 2147483647 h 245"/>
                <a:gd name="T22" fmla="*/ 337412837 w 287"/>
                <a:gd name="T23" fmla="*/ 2147483647 h 245"/>
                <a:gd name="T24" fmla="*/ 506118061 w 287"/>
                <a:gd name="T25" fmla="*/ 2147483647 h 245"/>
                <a:gd name="T26" fmla="*/ 506118061 w 287"/>
                <a:gd name="T27" fmla="*/ 2147483647 h 245"/>
                <a:gd name="T28" fmla="*/ 337412837 w 287"/>
                <a:gd name="T29" fmla="*/ 2147483647 h 245"/>
                <a:gd name="T30" fmla="*/ 337412837 w 287"/>
                <a:gd name="T31" fmla="*/ 2147483647 h 245"/>
                <a:gd name="T32" fmla="*/ 337412837 w 287"/>
                <a:gd name="T33" fmla="*/ 2147483647 h 245"/>
                <a:gd name="T34" fmla="*/ 337412837 w 287"/>
                <a:gd name="T35" fmla="*/ 2147483647 h 245"/>
                <a:gd name="T36" fmla="*/ 337412837 w 287"/>
                <a:gd name="T37" fmla="*/ 2147483647 h 245"/>
                <a:gd name="T38" fmla="*/ 671013021 w 287"/>
                <a:gd name="T39" fmla="*/ 2147483647 h 245"/>
                <a:gd name="T40" fmla="*/ 1008425592 w 287"/>
                <a:gd name="T41" fmla="*/ 0 h 245"/>
                <a:gd name="T42" fmla="*/ 1008425592 w 287"/>
                <a:gd name="T43" fmla="*/ 0 h 245"/>
                <a:gd name="T44" fmla="*/ 1008425592 w 287"/>
                <a:gd name="T45" fmla="*/ 2147483647 h 2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7"/>
                <a:gd name="T70" fmla="*/ 0 h 245"/>
                <a:gd name="T71" fmla="*/ 287 w 287"/>
                <a:gd name="T72" fmla="*/ 245 h 2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98" name="Freeform 347">
              <a:extLst>
                <a:ext uri="{FF2B5EF4-FFF2-40B4-BE49-F238E27FC236}">
                  <a16:creationId xmlns="" xmlns:a16="http://schemas.microsoft.com/office/drawing/2014/main" id="{DD9E60F5-DCC8-47FE-9D99-61F957F07D12}"/>
                </a:ext>
              </a:extLst>
            </p:cNvPr>
            <p:cNvSpPr>
              <a:spLocks noChangeAspect="1"/>
            </p:cNvSpPr>
            <p:nvPr/>
          </p:nvSpPr>
          <p:spPr bwMode="gray">
            <a:xfrm rot="20552049">
              <a:off x="2891706" y="4471876"/>
              <a:ext cx="1529" cy="6015"/>
            </a:xfrm>
            <a:custGeom>
              <a:avLst/>
              <a:gdLst>
                <a:gd name="T0" fmla="*/ 47448923 w 49"/>
                <a:gd name="T1" fmla="*/ 0 h 62"/>
                <a:gd name="T2" fmla="*/ 0 w 49"/>
                <a:gd name="T3" fmla="*/ 2147483647 h 62"/>
                <a:gd name="T4" fmla="*/ 0 w 49"/>
                <a:gd name="T5" fmla="*/ 2147483647 h 62"/>
                <a:gd name="T6" fmla="*/ 47448923 w 49"/>
                <a:gd name="T7" fmla="*/ 2147483647 h 62"/>
                <a:gd name="T8" fmla="*/ 47448923 w 49"/>
                <a:gd name="T9" fmla="*/ 0 h 62"/>
                <a:gd name="T10" fmla="*/ 0 60000 65536"/>
                <a:gd name="T11" fmla="*/ 0 60000 65536"/>
                <a:gd name="T12" fmla="*/ 0 60000 65536"/>
                <a:gd name="T13" fmla="*/ 0 60000 65536"/>
                <a:gd name="T14" fmla="*/ 0 60000 65536"/>
                <a:gd name="T15" fmla="*/ 0 w 49"/>
                <a:gd name="T16" fmla="*/ 0 h 62"/>
                <a:gd name="T17" fmla="*/ 49 w 49"/>
                <a:gd name="T18" fmla="*/ 62 h 62"/>
              </a:gdLst>
              <a:ahLst/>
              <a:cxnLst>
                <a:cxn ang="T10">
                  <a:pos x="T0" y="T1"/>
                </a:cxn>
                <a:cxn ang="T11">
                  <a:pos x="T2" y="T3"/>
                </a:cxn>
                <a:cxn ang="T12">
                  <a:pos x="T4" y="T5"/>
                </a:cxn>
                <a:cxn ang="T13">
                  <a:pos x="T6" y="T7"/>
                </a:cxn>
                <a:cxn ang="T14">
                  <a:pos x="T8" y="T9"/>
                </a:cxn>
              </a:cxnLst>
              <a:rect l="T15" t="T16" r="T17" b="T18"/>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11" name="Freeform 263">
              <a:extLst>
                <a:ext uri="{FF2B5EF4-FFF2-40B4-BE49-F238E27FC236}">
                  <a16:creationId xmlns="" xmlns:a16="http://schemas.microsoft.com/office/drawing/2014/main" id="{F7C264D2-F2B4-47B8-996B-084E8D97F827}"/>
                </a:ext>
              </a:extLst>
            </p:cNvPr>
            <p:cNvSpPr>
              <a:spLocks noChangeAspect="1"/>
            </p:cNvSpPr>
            <p:nvPr/>
          </p:nvSpPr>
          <p:spPr bwMode="gray">
            <a:xfrm>
              <a:off x="2388630" y="4438793"/>
              <a:ext cx="94804" cy="97746"/>
            </a:xfrm>
            <a:custGeom>
              <a:avLst/>
              <a:gdLst>
                <a:gd name="T0" fmla="*/ 2147483647 w 234"/>
                <a:gd name="T1" fmla="*/ 0 h 236"/>
                <a:gd name="T2" fmla="*/ 2147483647 w 234"/>
                <a:gd name="T3" fmla="*/ 2147483647 h 236"/>
                <a:gd name="T4" fmla="*/ 2147483647 w 234"/>
                <a:gd name="T5" fmla="*/ 2147483647 h 236"/>
                <a:gd name="T6" fmla="*/ 2147483647 w 234"/>
                <a:gd name="T7" fmla="*/ 2147483647 h 236"/>
                <a:gd name="T8" fmla="*/ 2147483647 w 234"/>
                <a:gd name="T9" fmla="*/ 2147483647 h 236"/>
                <a:gd name="T10" fmla="*/ 2147483647 w 234"/>
                <a:gd name="T11" fmla="*/ 2147483647 h 236"/>
                <a:gd name="T12" fmla="*/ 2147483647 w 234"/>
                <a:gd name="T13" fmla="*/ 2147483647 h 236"/>
                <a:gd name="T14" fmla="*/ 2147483647 w 234"/>
                <a:gd name="T15" fmla="*/ 2147483647 h 236"/>
                <a:gd name="T16" fmla="*/ 2147483647 w 234"/>
                <a:gd name="T17" fmla="*/ 2147483647 h 236"/>
                <a:gd name="T18" fmla="*/ 2147483647 w 234"/>
                <a:gd name="T19" fmla="*/ 2147483647 h 236"/>
                <a:gd name="T20" fmla="*/ 2147483647 w 234"/>
                <a:gd name="T21" fmla="*/ 2147483647 h 236"/>
                <a:gd name="T22" fmla="*/ 2147483647 w 234"/>
                <a:gd name="T23" fmla="*/ 2147483647 h 236"/>
                <a:gd name="T24" fmla="*/ 2147483647 w 234"/>
                <a:gd name="T25" fmla="*/ 2147483647 h 236"/>
                <a:gd name="T26" fmla="*/ 2147483647 w 234"/>
                <a:gd name="T27" fmla="*/ 2147483647 h 236"/>
                <a:gd name="T28" fmla="*/ 2147483647 w 234"/>
                <a:gd name="T29" fmla="*/ 2147483647 h 236"/>
                <a:gd name="T30" fmla="*/ 2147483647 w 234"/>
                <a:gd name="T31" fmla="*/ 2147483647 h 236"/>
                <a:gd name="T32" fmla="*/ 2147483647 w 234"/>
                <a:gd name="T33" fmla="*/ 2147483647 h 236"/>
                <a:gd name="T34" fmla="*/ 2147483647 w 234"/>
                <a:gd name="T35" fmla="*/ 2147483647 h 236"/>
                <a:gd name="T36" fmla="*/ 2147483647 w 234"/>
                <a:gd name="T37" fmla="*/ 2147483647 h 236"/>
                <a:gd name="T38" fmla="*/ 0 w 234"/>
                <a:gd name="T39" fmla="*/ 2147483647 h 236"/>
                <a:gd name="T40" fmla="*/ 0 w 234"/>
                <a:gd name="T41" fmla="*/ 2147483647 h 236"/>
                <a:gd name="T42" fmla="*/ 2147483647 w 234"/>
                <a:gd name="T43" fmla="*/ 2147483647 h 236"/>
                <a:gd name="T44" fmla="*/ 2147483647 w 234"/>
                <a:gd name="T45" fmla="*/ 2147483647 h 236"/>
                <a:gd name="T46" fmla="*/ 2147483647 w 234"/>
                <a:gd name="T47" fmla="*/ 2147483647 h 236"/>
                <a:gd name="T48" fmla="*/ 2147483647 w 234"/>
                <a:gd name="T49" fmla="*/ 2147483647 h 236"/>
                <a:gd name="T50" fmla="*/ 2147483647 w 234"/>
                <a:gd name="T51" fmla="*/ 2147483647 h 236"/>
                <a:gd name="T52" fmla="*/ 2147483647 w 234"/>
                <a:gd name="T53" fmla="*/ 2147483647 h 236"/>
                <a:gd name="T54" fmla="*/ 2147483647 w 234"/>
                <a:gd name="T55" fmla="*/ 2147483647 h 236"/>
                <a:gd name="T56" fmla="*/ 2147483647 w 234"/>
                <a:gd name="T57" fmla="*/ 2147483647 h 236"/>
                <a:gd name="T58" fmla="*/ 2147483647 w 234"/>
                <a:gd name="T59" fmla="*/ 2147483647 h 236"/>
                <a:gd name="T60" fmla="*/ 2147483647 w 234"/>
                <a:gd name="T61" fmla="*/ 2147483647 h 236"/>
                <a:gd name="T62" fmla="*/ 2147483647 w 234"/>
                <a:gd name="T63" fmla="*/ 2147483647 h 236"/>
                <a:gd name="T64" fmla="*/ 2147483647 w 234"/>
                <a:gd name="T65" fmla="*/ 2147483647 h 236"/>
                <a:gd name="T66" fmla="*/ 2147483647 w 234"/>
                <a:gd name="T67" fmla="*/ 2147483647 h 236"/>
                <a:gd name="T68" fmla="*/ 2147483647 w 234"/>
                <a:gd name="T69" fmla="*/ 2147483647 h 236"/>
                <a:gd name="T70" fmla="*/ 2147483647 w 234"/>
                <a:gd name="T71" fmla="*/ 2147483647 h 236"/>
                <a:gd name="T72" fmla="*/ 2147483647 w 234"/>
                <a:gd name="T73" fmla="*/ 2147483647 h 236"/>
                <a:gd name="T74" fmla="*/ 2147483647 w 234"/>
                <a:gd name="T75" fmla="*/ 2147483647 h 236"/>
                <a:gd name="T76" fmla="*/ 2147483647 w 234"/>
                <a:gd name="T77" fmla="*/ 0 h 2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4"/>
                <a:gd name="T118" fmla="*/ 0 h 236"/>
                <a:gd name="T119" fmla="*/ 234 w 234"/>
                <a:gd name="T120" fmla="*/ 236 h 2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12" name="Freeform 264">
              <a:extLst>
                <a:ext uri="{FF2B5EF4-FFF2-40B4-BE49-F238E27FC236}">
                  <a16:creationId xmlns="" xmlns:a16="http://schemas.microsoft.com/office/drawing/2014/main" id="{32B8DECE-D5EE-4A4D-BF68-0AF1522E2041}"/>
                </a:ext>
              </a:extLst>
            </p:cNvPr>
            <p:cNvSpPr>
              <a:spLocks noChangeAspect="1"/>
            </p:cNvSpPr>
            <p:nvPr/>
          </p:nvSpPr>
          <p:spPr bwMode="gray">
            <a:xfrm>
              <a:off x="2489551" y="4563607"/>
              <a:ext cx="129973" cy="55641"/>
            </a:xfrm>
            <a:custGeom>
              <a:avLst/>
              <a:gdLst>
                <a:gd name="T0" fmla="*/ 2147483647 w 318"/>
                <a:gd name="T1" fmla="*/ 0 h 135"/>
                <a:gd name="T2" fmla="*/ 2147483647 w 318"/>
                <a:gd name="T3" fmla="*/ 2147483647 h 135"/>
                <a:gd name="T4" fmla="*/ 2147483647 w 318"/>
                <a:gd name="T5" fmla="*/ 2147483647 h 135"/>
                <a:gd name="T6" fmla="*/ 2147483647 w 318"/>
                <a:gd name="T7" fmla="*/ 2147483647 h 135"/>
                <a:gd name="T8" fmla="*/ 0 w 318"/>
                <a:gd name="T9" fmla="*/ 2147483647 h 135"/>
                <a:gd name="T10" fmla="*/ 2147483647 w 318"/>
                <a:gd name="T11" fmla="*/ 2147483647 h 135"/>
                <a:gd name="T12" fmla="*/ 2147483647 w 318"/>
                <a:gd name="T13" fmla="*/ 2147483647 h 135"/>
                <a:gd name="T14" fmla="*/ 2147483647 w 318"/>
                <a:gd name="T15" fmla="*/ 2147483647 h 135"/>
                <a:gd name="T16" fmla="*/ 2147483647 w 318"/>
                <a:gd name="T17" fmla="*/ 2147483647 h 135"/>
                <a:gd name="T18" fmla="*/ 2147483647 w 318"/>
                <a:gd name="T19" fmla="*/ 2147483647 h 135"/>
                <a:gd name="T20" fmla="*/ 2147483647 w 318"/>
                <a:gd name="T21" fmla="*/ 2147483647 h 135"/>
                <a:gd name="T22" fmla="*/ 2147483647 w 318"/>
                <a:gd name="T23" fmla="*/ 2147483647 h 135"/>
                <a:gd name="T24" fmla="*/ 2147483647 w 318"/>
                <a:gd name="T25" fmla="*/ 2147483647 h 135"/>
                <a:gd name="T26" fmla="*/ 2147483647 w 318"/>
                <a:gd name="T27" fmla="*/ 2147483647 h 135"/>
                <a:gd name="T28" fmla="*/ 2147483647 w 318"/>
                <a:gd name="T29" fmla="*/ 2147483647 h 135"/>
                <a:gd name="T30" fmla="*/ 2147483647 w 318"/>
                <a:gd name="T31" fmla="*/ 2147483647 h 135"/>
                <a:gd name="T32" fmla="*/ 2147483647 w 318"/>
                <a:gd name="T33" fmla="*/ 2147483647 h 135"/>
                <a:gd name="T34" fmla="*/ 2147483647 w 318"/>
                <a:gd name="T35" fmla="*/ 2147483647 h 135"/>
                <a:gd name="T36" fmla="*/ 2147483647 w 318"/>
                <a:gd name="T37" fmla="*/ 2147483647 h 135"/>
                <a:gd name="T38" fmla="*/ 2147483647 w 318"/>
                <a:gd name="T39" fmla="*/ 2147483647 h 135"/>
                <a:gd name="T40" fmla="*/ 2147483647 w 318"/>
                <a:gd name="T41" fmla="*/ 2147483647 h 135"/>
                <a:gd name="T42" fmla="*/ 2147483647 w 318"/>
                <a:gd name="T43" fmla="*/ 2147483647 h 135"/>
                <a:gd name="T44" fmla="*/ 2147483647 w 318"/>
                <a:gd name="T45" fmla="*/ 2147483647 h 135"/>
                <a:gd name="T46" fmla="*/ 2147483647 w 318"/>
                <a:gd name="T47" fmla="*/ 2147483647 h 135"/>
                <a:gd name="T48" fmla="*/ 2147483647 w 318"/>
                <a:gd name="T49" fmla="*/ 2147483647 h 135"/>
                <a:gd name="T50" fmla="*/ 2147483647 w 318"/>
                <a:gd name="T51" fmla="*/ 2147483647 h 135"/>
                <a:gd name="T52" fmla="*/ 2147483647 w 318"/>
                <a:gd name="T53" fmla="*/ 2147483647 h 135"/>
                <a:gd name="T54" fmla="*/ 2147483647 w 318"/>
                <a:gd name="T55" fmla="*/ 2147483647 h 135"/>
                <a:gd name="T56" fmla="*/ 2147483647 w 318"/>
                <a:gd name="T57" fmla="*/ 2147483647 h 135"/>
                <a:gd name="T58" fmla="*/ 2147483647 w 318"/>
                <a:gd name="T59" fmla="*/ 2147483647 h 135"/>
                <a:gd name="T60" fmla="*/ 2147483647 w 318"/>
                <a:gd name="T61" fmla="*/ 2147483647 h 135"/>
                <a:gd name="T62" fmla="*/ 2147483647 w 318"/>
                <a:gd name="T63" fmla="*/ 2147483647 h 135"/>
                <a:gd name="T64" fmla="*/ 2147483647 w 318"/>
                <a:gd name="T65" fmla="*/ 2147483647 h 135"/>
                <a:gd name="T66" fmla="*/ 2147483647 w 318"/>
                <a:gd name="T67" fmla="*/ 0 h 135"/>
                <a:gd name="T68" fmla="*/ 2147483647 w 318"/>
                <a:gd name="T69" fmla="*/ 2147483647 h 135"/>
                <a:gd name="T70" fmla="*/ 2147483647 w 318"/>
                <a:gd name="T71" fmla="*/ 2147483647 h 135"/>
                <a:gd name="T72" fmla="*/ 2147483647 w 318"/>
                <a:gd name="T73" fmla="*/ 2147483647 h 135"/>
                <a:gd name="T74" fmla="*/ 2147483647 w 318"/>
                <a:gd name="T75" fmla="*/ 2147483647 h 135"/>
                <a:gd name="T76" fmla="*/ 2147483647 w 318"/>
                <a:gd name="T77" fmla="*/ 2147483647 h 135"/>
                <a:gd name="T78" fmla="*/ 2147483647 w 318"/>
                <a:gd name="T79" fmla="*/ 2147483647 h 135"/>
                <a:gd name="T80" fmla="*/ 2147483647 w 318"/>
                <a:gd name="T81" fmla="*/ 2147483647 h 135"/>
                <a:gd name="T82" fmla="*/ 2147483647 w 318"/>
                <a:gd name="T83" fmla="*/ 2147483647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8"/>
                <a:gd name="T127" fmla="*/ 0 h 135"/>
                <a:gd name="T128" fmla="*/ 318 w 318"/>
                <a:gd name="T129" fmla="*/ 135 h 1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13" name="Freeform 265">
              <a:extLst>
                <a:ext uri="{FF2B5EF4-FFF2-40B4-BE49-F238E27FC236}">
                  <a16:creationId xmlns="" xmlns:a16="http://schemas.microsoft.com/office/drawing/2014/main" id="{F9E8879F-01C3-4A33-8B37-24EA7E8CBDCE}"/>
                </a:ext>
              </a:extLst>
            </p:cNvPr>
            <p:cNvSpPr>
              <a:spLocks noChangeAspect="1"/>
            </p:cNvSpPr>
            <p:nvPr/>
          </p:nvSpPr>
          <p:spPr bwMode="gray">
            <a:xfrm>
              <a:off x="2286180" y="4372626"/>
              <a:ext cx="85629" cy="97746"/>
            </a:xfrm>
            <a:custGeom>
              <a:avLst/>
              <a:gdLst>
                <a:gd name="T0" fmla="*/ 2147483647 w 212"/>
                <a:gd name="T1" fmla="*/ 0 h 235"/>
                <a:gd name="T2" fmla="*/ 2147483647 w 212"/>
                <a:gd name="T3" fmla="*/ 2147483647 h 235"/>
                <a:gd name="T4" fmla="*/ 2147483647 w 212"/>
                <a:gd name="T5" fmla="*/ 2147483647 h 235"/>
                <a:gd name="T6" fmla="*/ 2147483647 w 212"/>
                <a:gd name="T7" fmla="*/ 2147483647 h 235"/>
                <a:gd name="T8" fmla="*/ 2147483647 w 212"/>
                <a:gd name="T9" fmla="*/ 2147483647 h 235"/>
                <a:gd name="T10" fmla="*/ 2147483647 w 212"/>
                <a:gd name="T11" fmla="*/ 2147483647 h 235"/>
                <a:gd name="T12" fmla="*/ 2147483647 w 212"/>
                <a:gd name="T13" fmla="*/ 2147483647 h 235"/>
                <a:gd name="T14" fmla="*/ 2147483647 w 212"/>
                <a:gd name="T15" fmla="*/ 2147483647 h 235"/>
                <a:gd name="T16" fmla="*/ 2147483647 w 212"/>
                <a:gd name="T17" fmla="*/ 2147483647 h 235"/>
                <a:gd name="T18" fmla="*/ 2147483647 w 212"/>
                <a:gd name="T19" fmla="*/ 2147483647 h 235"/>
                <a:gd name="T20" fmla="*/ 2147483647 w 212"/>
                <a:gd name="T21" fmla="*/ 2147483647 h 235"/>
                <a:gd name="T22" fmla="*/ 0 w 212"/>
                <a:gd name="T23" fmla="*/ 2147483647 h 235"/>
                <a:gd name="T24" fmla="*/ 0 w 212"/>
                <a:gd name="T25" fmla="*/ 2147483647 h 235"/>
                <a:gd name="T26" fmla="*/ 2147483647 w 212"/>
                <a:gd name="T27" fmla="*/ 2147483647 h 235"/>
                <a:gd name="T28" fmla="*/ 2147483647 w 212"/>
                <a:gd name="T29" fmla="*/ 2147483647 h 235"/>
                <a:gd name="T30" fmla="*/ 2147483647 w 212"/>
                <a:gd name="T31" fmla="*/ 2147483647 h 235"/>
                <a:gd name="T32" fmla="*/ 2147483647 w 212"/>
                <a:gd name="T33" fmla="*/ 2147483647 h 235"/>
                <a:gd name="T34" fmla="*/ 2147483647 w 212"/>
                <a:gd name="T35" fmla="*/ 2147483647 h 235"/>
                <a:gd name="T36" fmla="*/ 2147483647 w 212"/>
                <a:gd name="T37" fmla="*/ 2147483647 h 235"/>
                <a:gd name="T38" fmla="*/ 2147483647 w 212"/>
                <a:gd name="T39" fmla="*/ 2147483647 h 235"/>
                <a:gd name="T40" fmla="*/ 2147483647 w 212"/>
                <a:gd name="T41" fmla="*/ 2147483647 h 235"/>
                <a:gd name="T42" fmla="*/ 2147483647 w 212"/>
                <a:gd name="T43" fmla="*/ 2147483647 h 235"/>
                <a:gd name="T44" fmla="*/ 2147483647 w 212"/>
                <a:gd name="T45" fmla="*/ 2147483647 h 235"/>
                <a:gd name="T46" fmla="*/ 2147483647 w 212"/>
                <a:gd name="T47" fmla="*/ 2147483647 h 235"/>
                <a:gd name="T48" fmla="*/ 2147483647 w 212"/>
                <a:gd name="T49" fmla="*/ 2147483647 h 235"/>
                <a:gd name="T50" fmla="*/ 2147483647 w 212"/>
                <a:gd name="T51" fmla="*/ 2147483647 h 235"/>
                <a:gd name="T52" fmla="*/ 2147483647 w 212"/>
                <a:gd name="T53" fmla="*/ 2147483647 h 235"/>
                <a:gd name="T54" fmla="*/ 2147483647 w 212"/>
                <a:gd name="T55" fmla="*/ 2147483647 h 235"/>
                <a:gd name="T56" fmla="*/ 2147483647 w 212"/>
                <a:gd name="T57" fmla="*/ 2147483647 h 235"/>
                <a:gd name="T58" fmla="*/ 2147483647 w 212"/>
                <a:gd name="T59" fmla="*/ 2147483647 h 235"/>
                <a:gd name="T60" fmla="*/ 2147483647 w 212"/>
                <a:gd name="T61" fmla="*/ 2147483647 h 235"/>
                <a:gd name="T62" fmla="*/ 2147483647 w 212"/>
                <a:gd name="T63" fmla="*/ 2147483647 h 235"/>
                <a:gd name="T64" fmla="*/ 2147483647 w 212"/>
                <a:gd name="T65" fmla="*/ 2147483647 h 235"/>
                <a:gd name="T66" fmla="*/ 2147483647 w 212"/>
                <a:gd name="T67" fmla="*/ 2147483647 h 235"/>
                <a:gd name="T68" fmla="*/ 2147483647 w 212"/>
                <a:gd name="T69" fmla="*/ 2147483647 h 235"/>
                <a:gd name="T70" fmla="*/ 2147483647 w 212"/>
                <a:gd name="T71" fmla="*/ 2147483647 h 235"/>
                <a:gd name="T72" fmla="*/ 2147483647 w 212"/>
                <a:gd name="T73" fmla="*/ 2147483647 h 235"/>
                <a:gd name="T74" fmla="*/ 2147483647 w 212"/>
                <a:gd name="T75" fmla="*/ 2147483647 h 2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2"/>
                <a:gd name="T115" fmla="*/ 0 h 235"/>
                <a:gd name="T116" fmla="*/ 212 w 212"/>
                <a:gd name="T117" fmla="*/ 235 h 2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14" name="Freeform 267">
              <a:extLst>
                <a:ext uri="{FF2B5EF4-FFF2-40B4-BE49-F238E27FC236}">
                  <a16:creationId xmlns="" xmlns:a16="http://schemas.microsoft.com/office/drawing/2014/main" id="{47C3817C-A91B-46E5-A7B6-C25178F9DAC3}"/>
                </a:ext>
              </a:extLst>
            </p:cNvPr>
            <p:cNvSpPr>
              <a:spLocks noChangeAspect="1"/>
            </p:cNvSpPr>
            <p:nvPr/>
          </p:nvSpPr>
          <p:spPr bwMode="gray">
            <a:xfrm>
              <a:off x="2333583" y="4453830"/>
              <a:ext cx="50460" cy="28571"/>
            </a:xfrm>
            <a:custGeom>
              <a:avLst/>
              <a:gdLst>
                <a:gd name="T0" fmla="*/ 2147483647 w 125"/>
                <a:gd name="T1" fmla="*/ 0 h 71"/>
                <a:gd name="T2" fmla="*/ 2147483647 w 125"/>
                <a:gd name="T3" fmla="*/ 2147483647 h 71"/>
                <a:gd name="T4" fmla="*/ 2147483647 w 125"/>
                <a:gd name="T5" fmla="*/ 2147483647 h 71"/>
                <a:gd name="T6" fmla="*/ 2147483647 w 125"/>
                <a:gd name="T7" fmla="*/ 2147483647 h 71"/>
                <a:gd name="T8" fmla="*/ 2147483647 w 125"/>
                <a:gd name="T9" fmla="*/ 2147483647 h 71"/>
                <a:gd name="T10" fmla="*/ 2147483647 w 125"/>
                <a:gd name="T11" fmla="*/ 2147483647 h 71"/>
                <a:gd name="T12" fmla="*/ 2147483647 w 125"/>
                <a:gd name="T13" fmla="*/ 2147483647 h 71"/>
                <a:gd name="T14" fmla="*/ 0 w 125"/>
                <a:gd name="T15" fmla="*/ 2147483647 h 71"/>
                <a:gd name="T16" fmla="*/ 0 w 125"/>
                <a:gd name="T17" fmla="*/ 2147483647 h 71"/>
                <a:gd name="T18" fmla="*/ 2147483647 w 125"/>
                <a:gd name="T19" fmla="*/ 2147483647 h 71"/>
                <a:gd name="T20" fmla="*/ 2147483647 w 125"/>
                <a:gd name="T21" fmla="*/ 2147483647 h 71"/>
                <a:gd name="T22" fmla="*/ 2147483647 w 125"/>
                <a:gd name="T23" fmla="*/ 2147483647 h 71"/>
                <a:gd name="T24" fmla="*/ 2147483647 w 125"/>
                <a:gd name="T25" fmla="*/ 2147483647 h 71"/>
                <a:gd name="T26" fmla="*/ 2147483647 w 125"/>
                <a:gd name="T27" fmla="*/ 2147483647 h 71"/>
                <a:gd name="T28" fmla="*/ 2147483647 w 125"/>
                <a:gd name="T29" fmla="*/ 2147483647 h 71"/>
                <a:gd name="T30" fmla="*/ 2147483647 w 125"/>
                <a:gd name="T31" fmla="*/ 2147483647 h 71"/>
                <a:gd name="T32" fmla="*/ 2147483647 w 125"/>
                <a:gd name="T33" fmla="*/ 2147483647 h 71"/>
                <a:gd name="T34" fmla="*/ 2147483647 w 125"/>
                <a:gd name="T35" fmla="*/ 2147483647 h 71"/>
                <a:gd name="T36" fmla="*/ 2147483647 w 125"/>
                <a:gd name="T37" fmla="*/ 2147483647 h 71"/>
                <a:gd name="T38" fmla="*/ 2147483647 w 125"/>
                <a:gd name="T39" fmla="*/ 2147483647 h 71"/>
                <a:gd name="T40" fmla="*/ 2147483647 w 125"/>
                <a:gd name="T41" fmla="*/ 2147483647 h 71"/>
                <a:gd name="T42" fmla="*/ 2147483647 w 125"/>
                <a:gd name="T43" fmla="*/ 2147483647 h 71"/>
                <a:gd name="T44" fmla="*/ 2147483647 w 125"/>
                <a:gd name="T45" fmla="*/ 2147483647 h 71"/>
                <a:gd name="T46" fmla="*/ 2147483647 w 125"/>
                <a:gd name="T47" fmla="*/ 2147483647 h 71"/>
                <a:gd name="T48" fmla="*/ 2147483647 w 125"/>
                <a:gd name="T49" fmla="*/ 2147483647 h 71"/>
                <a:gd name="T50" fmla="*/ 2147483647 w 125"/>
                <a:gd name="T51" fmla="*/ 2147483647 h 71"/>
                <a:gd name="T52" fmla="*/ 2147483647 w 125"/>
                <a:gd name="T53" fmla="*/ 2147483647 h 71"/>
                <a:gd name="T54" fmla="*/ 2147483647 w 125"/>
                <a:gd name="T55" fmla="*/ 2147483647 h 71"/>
                <a:gd name="T56" fmla="*/ 2147483647 w 125"/>
                <a:gd name="T57" fmla="*/ 2147483647 h 71"/>
                <a:gd name="T58" fmla="*/ 2147483647 w 125"/>
                <a:gd name="T59" fmla="*/ 2147483647 h 71"/>
                <a:gd name="T60" fmla="*/ 2147483647 w 125"/>
                <a:gd name="T61" fmla="*/ 2147483647 h 71"/>
                <a:gd name="T62" fmla="*/ 2147483647 w 125"/>
                <a:gd name="T63" fmla="*/ 2147483647 h 71"/>
                <a:gd name="T64" fmla="*/ 2147483647 w 125"/>
                <a:gd name="T65" fmla="*/ 2147483647 h 71"/>
                <a:gd name="T66" fmla="*/ 2147483647 w 125"/>
                <a:gd name="T67" fmla="*/ 2147483647 h 71"/>
                <a:gd name="T68" fmla="*/ 2147483647 w 125"/>
                <a:gd name="T69" fmla="*/ 2147483647 h 71"/>
                <a:gd name="T70" fmla="*/ 2147483647 w 125"/>
                <a:gd name="T71" fmla="*/ 2147483647 h 71"/>
                <a:gd name="T72" fmla="*/ 2147483647 w 125"/>
                <a:gd name="T73" fmla="*/ 2147483647 h 71"/>
                <a:gd name="T74" fmla="*/ 2147483647 w 125"/>
                <a:gd name="T75" fmla="*/ 2147483647 h 71"/>
                <a:gd name="T76" fmla="*/ 2147483647 w 125"/>
                <a:gd name="T77" fmla="*/ 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5"/>
                <a:gd name="T118" fmla="*/ 0 h 71"/>
                <a:gd name="T119" fmla="*/ 125 w 125"/>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15" name="Freeform 268">
              <a:extLst>
                <a:ext uri="{FF2B5EF4-FFF2-40B4-BE49-F238E27FC236}">
                  <a16:creationId xmlns="" xmlns:a16="http://schemas.microsoft.com/office/drawing/2014/main" id="{EDC5C182-39E5-485A-9D96-82AD2D1FCF67}"/>
                </a:ext>
              </a:extLst>
            </p:cNvPr>
            <p:cNvSpPr>
              <a:spLocks noChangeAspect="1"/>
            </p:cNvSpPr>
            <p:nvPr/>
          </p:nvSpPr>
          <p:spPr bwMode="gray">
            <a:xfrm>
              <a:off x="2426858" y="4527516"/>
              <a:ext cx="73397" cy="66167"/>
            </a:xfrm>
            <a:custGeom>
              <a:avLst/>
              <a:gdLst>
                <a:gd name="T0" fmla="*/ 2147483647 w 180"/>
                <a:gd name="T1" fmla="*/ 2147483647 h 157"/>
                <a:gd name="T2" fmla="*/ 2147483647 w 180"/>
                <a:gd name="T3" fmla="*/ 2147483647 h 157"/>
                <a:gd name="T4" fmla="*/ 2147483647 w 180"/>
                <a:gd name="T5" fmla="*/ 2147483647 h 157"/>
                <a:gd name="T6" fmla="*/ 2147483647 w 180"/>
                <a:gd name="T7" fmla="*/ 2147483647 h 157"/>
                <a:gd name="T8" fmla="*/ 2147483647 w 180"/>
                <a:gd name="T9" fmla="*/ 2147483647 h 157"/>
                <a:gd name="T10" fmla="*/ 2147483647 w 180"/>
                <a:gd name="T11" fmla="*/ 0 h 157"/>
                <a:gd name="T12" fmla="*/ 2147483647 w 180"/>
                <a:gd name="T13" fmla="*/ 2147483647 h 157"/>
                <a:gd name="T14" fmla="*/ 0 w 180"/>
                <a:gd name="T15" fmla="*/ 2147483647 h 157"/>
                <a:gd name="T16" fmla="*/ 2147483647 w 180"/>
                <a:gd name="T17" fmla="*/ 2147483647 h 157"/>
                <a:gd name="T18" fmla="*/ 0 w 180"/>
                <a:gd name="T19" fmla="*/ 2147483647 h 157"/>
                <a:gd name="T20" fmla="*/ 2147483647 w 180"/>
                <a:gd name="T21" fmla="*/ 2147483647 h 157"/>
                <a:gd name="T22" fmla="*/ 2147483647 w 180"/>
                <a:gd name="T23" fmla="*/ 2147483647 h 157"/>
                <a:gd name="T24" fmla="*/ 2147483647 w 180"/>
                <a:gd name="T25" fmla="*/ 2147483647 h 157"/>
                <a:gd name="T26" fmla="*/ 2147483647 w 180"/>
                <a:gd name="T27" fmla="*/ 2147483647 h 157"/>
                <a:gd name="T28" fmla="*/ 2147483647 w 180"/>
                <a:gd name="T29" fmla="*/ 2147483647 h 157"/>
                <a:gd name="T30" fmla="*/ 2147483647 w 180"/>
                <a:gd name="T31" fmla="*/ 2147483647 h 157"/>
                <a:gd name="T32" fmla="*/ 2147483647 w 180"/>
                <a:gd name="T33" fmla="*/ 2147483647 h 157"/>
                <a:gd name="T34" fmla="*/ 2147483647 w 180"/>
                <a:gd name="T35" fmla="*/ 2147483647 h 157"/>
                <a:gd name="T36" fmla="*/ 2147483647 w 180"/>
                <a:gd name="T37" fmla="*/ 2147483647 h 157"/>
                <a:gd name="T38" fmla="*/ 2147483647 w 180"/>
                <a:gd name="T39" fmla="*/ 2147483647 h 157"/>
                <a:gd name="T40" fmla="*/ 2147483647 w 180"/>
                <a:gd name="T41" fmla="*/ 2147483647 h 157"/>
                <a:gd name="T42" fmla="*/ 2147483647 w 180"/>
                <a:gd name="T43" fmla="*/ 2147483647 h 157"/>
                <a:gd name="T44" fmla="*/ 2147483647 w 180"/>
                <a:gd name="T45" fmla="*/ 2147483647 h 157"/>
                <a:gd name="T46" fmla="*/ 2147483647 w 180"/>
                <a:gd name="T47" fmla="*/ 2147483647 h 157"/>
                <a:gd name="T48" fmla="*/ 2147483647 w 180"/>
                <a:gd name="T49" fmla="*/ 2147483647 h 157"/>
                <a:gd name="T50" fmla="*/ 2147483647 w 180"/>
                <a:gd name="T51" fmla="*/ 2147483647 h 157"/>
                <a:gd name="T52" fmla="*/ 2147483647 w 180"/>
                <a:gd name="T53" fmla="*/ 2147483647 h 157"/>
                <a:gd name="T54" fmla="*/ 2147483647 w 180"/>
                <a:gd name="T55" fmla="*/ 2147483647 h 157"/>
                <a:gd name="T56" fmla="*/ 2147483647 w 180"/>
                <a:gd name="T57" fmla="*/ 2147483647 h 157"/>
                <a:gd name="T58" fmla="*/ 2147483647 w 180"/>
                <a:gd name="T59" fmla="*/ 2147483647 h 157"/>
                <a:gd name="T60" fmla="*/ 2147483647 w 180"/>
                <a:gd name="T61" fmla="*/ 2147483647 h 157"/>
                <a:gd name="T62" fmla="*/ 2147483647 w 180"/>
                <a:gd name="T63" fmla="*/ 2147483647 h 157"/>
                <a:gd name="T64" fmla="*/ 2147483647 w 180"/>
                <a:gd name="T65" fmla="*/ 2147483647 h 157"/>
                <a:gd name="T66" fmla="*/ 2147483647 w 180"/>
                <a:gd name="T67" fmla="*/ 2147483647 h 157"/>
                <a:gd name="T68" fmla="*/ 2147483647 w 180"/>
                <a:gd name="T69" fmla="*/ 2147483647 h 157"/>
                <a:gd name="T70" fmla="*/ 2147483647 w 180"/>
                <a:gd name="T71" fmla="*/ 2147483647 h 157"/>
                <a:gd name="T72" fmla="*/ 2147483647 w 180"/>
                <a:gd name="T73" fmla="*/ 2147483647 h 157"/>
                <a:gd name="T74" fmla="*/ 2147483647 w 180"/>
                <a:gd name="T75" fmla="*/ 2147483647 h 157"/>
                <a:gd name="T76" fmla="*/ 2147483647 w 180"/>
                <a:gd name="T77" fmla="*/ 2147483647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157"/>
                <a:gd name="T119" fmla="*/ 180 w 180"/>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16" name="Freeform 269">
              <a:extLst>
                <a:ext uri="{FF2B5EF4-FFF2-40B4-BE49-F238E27FC236}">
                  <a16:creationId xmlns="" xmlns:a16="http://schemas.microsoft.com/office/drawing/2014/main" id="{1FBBAF08-F3F9-4444-90AE-8EAD970708B5}"/>
                </a:ext>
              </a:extLst>
            </p:cNvPr>
            <p:cNvSpPr>
              <a:spLocks noChangeAspect="1"/>
            </p:cNvSpPr>
            <p:nvPr/>
          </p:nvSpPr>
          <p:spPr bwMode="gray">
            <a:xfrm>
              <a:off x="2347345" y="4416235"/>
              <a:ext cx="136091" cy="70679"/>
            </a:xfrm>
            <a:custGeom>
              <a:avLst/>
              <a:gdLst>
                <a:gd name="T0" fmla="*/ 2147483647 w 337"/>
                <a:gd name="T1" fmla="*/ 2147483647 h 166"/>
                <a:gd name="T2" fmla="*/ 2147483647 w 337"/>
                <a:gd name="T3" fmla="*/ 2147483647 h 166"/>
                <a:gd name="T4" fmla="*/ 2147483647 w 337"/>
                <a:gd name="T5" fmla="*/ 2147483647 h 166"/>
                <a:gd name="T6" fmla="*/ 2147483647 w 337"/>
                <a:gd name="T7" fmla="*/ 2147483647 h 166"/>
                <a:gd name="T8" fmla="*/ 2147483647 w 337"/>
                <a:gd name="T9" fmla="*/ 2147483647 h 166"/>
                <a:gd name="T10" fmla="*/ 2147483647 w 337"/>
                <a:gd name="T11" fmla="*/ 2147483647 h 166"/>
                <a:gd name="T12" fmla="*/ 2147483647 w 337"/>
                <a:gd name="T13" fmla="*/ 2147483647 h 166"/>
                <a:gd name="T14" fmla="*/ 2147483647 w 337"/>
                <a:gd name="T15" fmla="*/ 2147483647 h 166"/>
                <a:gd name="T16" fmla="*/ 2147483647 w 337"/>
                <a:gd name="T17" fmla="*/ 2147483647 h 166"/>
                <a:gd name="T18" fmla="*/ 2147483647 w 337"/>
                <a:gd name="T19" fmla="*/ 2147483647 h 166"/>
                <a:gd name="T20" fmla="*/ 2147483647 w 337"/>
                <a:gd name="T21" fmla="*/ 2147483647 h 166"/>
                <a:gd name="T22" fmla="*/ 2147483647 w 337"/>
                <a:gd name="T23" fmla="*/ 2147483647 h 166"/>
                <a:gd name="T24" fmla="*/ 2147483647 w 337"/>
                <a:gd name="T25" fmla="*/ 2147483647 h 166"/>
                <a:gd name="T26" fmla="*/ 2147483647 w 337"/>
                <a:gd name="T27" fmla="*/ 2147483647 h 166"/>
                <a:gd name="T28" fmla="*/ 2147483647 w 337"/>
                <a:gd name="T29" fmla="*/ 2147483647 h 166"/>
                <a:gd name="T30" fmla="*/ 2147483647 w 337"/>
                <a:gd name="T31" fmla="*/ 2147483647 h 166"/>
                <a:gd name="T32" fmla="*/ 2147483647 w 337"/>
                <a:gd name="T33" fmla="*/ 2147483647 h 166"/>
                <a:gd name="T34" fmla="*/ 2147483647 w 337"/>
                <a:gd name="T35" fmla="*/ 2147483647 h 166"/>
                <a:gd name="T36" fmla="*/ 2147483647 w 337"/>
                <a:gd name="T37" fmla="*/ 2147483647 h 166"/>
                <a:gd name="T38" fmla="*/ 2147483647 w 337"/>
                <a:gd name="T39" fmla="*/ 2147483647 h 166"/>
                <a:gd name="T40" fmla="*/ 2147483647 w 337"/>
                <a:gd name="T41" fmla="*/ 2147483647 h 166"/>
                <a:gd name="T42" fmla="*/ 2147483647 w 337"/>
                <a:gd name="T43" fmla="*/ 2147483647 h 166"/>
                <a:gd name="T44" fmla="*/ 2147483647 w 337"/>
                <a:gd name="T45" fmla="*/ 2147483647 h 166"/>
                <a:gd name="T46" fmla="*/ 2147483647 w 337"/>
                <a:gd name="T47" fmla="*/ 2147483647 h 166"/>
                <a:gd name="T48" fmla="*/ 2147483647 w 337"/>
                <a:gd name="T49" fmla="*/ 2147483647 h 166"/>
                <a:gd name="T50" fmla="*/ 2147483647 w 337"/>
                <a:gd name="T51" fmla="*/ 2147483647 h 166"/>
                <a:gd name="T52" fmla="*/ 2147483647 w 337"/>
                <a:gd name="T53" fmla="*/ 2147483647 h 166"/>
                <a:gd name="T54" fmla="*/ 2147483647 w 337"/>
                <a:gd name="T55" fmla="*/ 2147483647 h 166"/>
                <a:gd name="T56" fmla="*/ 2147483647 w 337"/>
                <a:gd name="T57" fmla="*/ 2147483647 h 166"/>
                <a:gd name="T58" fmla="*/ 2147483647 w 337"/>
                <a:gd name="T59" fmla="*/ 2147483647 h 166"/>
                <a:gd name="T60" fmla="*/ 2147483647 w 337"/>
                <a:gd name="T61" fmla="*/ 2147483647 h 166"/>
                <a:gd name="T62" fmla="*/ 2147483647 w 337"/>
                <a:gd name="T63" fmla="*/ 2147483647 h 166"/>
                <a:gd name="T64" fmla="*/ 0 w 337"/>
                <a:gd name="T65" fmla="*/ 2147483647 h 166"/>
                <a:gd name="T66" fmla="*/ 2147483647 w 337"/>
                <a:gd name="T67" fmla="*/ 2147483647 h 166"/>
                <a:gd name="T68" fmla="*/ 2147483647 w 337"/>
                <a:gd name="T69" fmla="*/ 2147483647 h 166"/>
                <a:gd name="T70" fmla="*/ 2147483647 w 337"/>
                <a:gd name="T71" fmla="*/ 2147483647 h 166"/>
                <a:gd name="T72" fmla="*/ 2147483647 w 337"/>
                <a:gd name="T73" fmla="*/ 2147483647 h 166"/>
                <a:gd name="T74" fmla="*/ 2147483647 w 337"/>
                <a:gd name="T75" fmla="*/ 2147483647 h 166"/>
                <a:gd name="T76" fmla="*/ 2147483647 w 337"/>
                <a:gd name="T77" fmla="*/ 2147483647 h 166"/>
                <a:gd name="T78" fmla="*/ 2147483647 w 337"/>
                <a:gd name="T79" fmla="*/ 2147483647 h 166"/>
                <a:gd name="T80" fmla="*/ 2147483647 w 337"/>
                <a:gd name="T81" fmla="*/ 2147483647 h 166"/>
                <a:gd name="T82" fmla="*/ 2147483647 w 337"/>
                <a:gd name="T83" fmla="*/ 2147483647 h 166"/>
                <a:gd name="T84" fmla="*/ 2147483647 w 337"/>
                <a:gd name="T85" fmla="*/ 2147483647 h 166"/>
                <a:gd name="T86" fmla="*/ 2147483647 w 337"/>
                <a:gd name="T87" fmla="*/ 2147483647 h 166"/>
                <a:gd name="T88" fmla="*/ 2147483647 w 337"/>
                <a:gd name="T89" fmla="*/ 2147483647 h 166"/>
                <a:gd name="T90" fmla="*/ 2147483647 w 337"/>
                <a:gd name="T91" fmla="*/ 0 h 166"/>
                <a:gd name="T92" fmla="*/ 2147483647 w 337"/>
                <a:gd name="T93" fmla="*/ 2147483647 h 166"/>
                <a:gd name="T94" fmla="*/ 2147483647 w 337"/>
                <a:gd name="T95" fmla="*/ 0 h 166"/>
                <a:gd name="T96" fmla="*/ 2147483647 w 337"/>
                <a:gd name="T97" fmla="*/ 0 h 166"/>
                <a:gd name="T98" fmla="*/ 2147483647 w 337"/>
                <a:gd name="T99" fmla="*/ 2147483647 h 166"/>
                <a:gd name="T100" fmla="*/ 2147483647 w 337"/>
                <a:gd name="T101" fmla="*/ 2147483647 h 166"/>
                <a:gd name="T102" fmla="*/ 2147483647 w 337"/>
                <a:gd name="T103" fmla="*/ 2147483647 h 166"/>
                <a:gd name="T104" fmla="*/ 2147483647 w 337"/>
                <a:gd name="T105" fmla="*/ 2147483647 h 1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7"/>
                <a:gd name="T160" fmla="*/ 0 h 166"/>
                <a:gd name="T161" fmla="*/ 337 w 337"/>
                <a:gd name="T162" fmla="*/ 166 h 1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17" name="Freeform 235">
              <a:extLst>
                <a:ext uri="{FF2B5EF4-FFF2-40B4-BE49-F238E27FC236}">
                  <a16:creationId xmlns="" xmlns:a16="http://schemas.microsoft.com/office/drawing/2014/main" id="{CC32CC93-B2D3-41F4-9ECD-1987E1DBA97A}"/>
                </a:ext>
              </a:extLst>
            </p:cNvPr>
            <p:cNvSpPr>
              <a:spLocks noChangeAspect="1"/>
            </p:cNvSpPr>
            <p:nvPr/>
          </p:nvSpPr>
          <p:spPr bwMode="gray">
            <a:xfrm>
              <a:off x="3114955" y="2515440"/>
              <a:ext cx="65752" cy="67671"/>
            </a:xfrm>
            <a:custGeom>
              <a:avLst/>
              <a:gdLst>
                <a:gd name="T0" fmla="*/ 2147483647 w 163"/>
                <a:gd name="T1" fmla="*/ 0 h 166"/>
                <a:gd name="T2" fmla="*/ 2147483647 w 163"/>
                <a:gd name="T3" fmla="*/ 2147483647 h 166"/>
                <a:gd name="T4" fmla="*/ 2147483647 w 163"/>
                <a:gd name="T5" fmla="*/ 2147483647 h 166"/>
                <a:gd name="T6" fmla="*/ 2147483647 w 163"/>
                <a:gd name="T7" fmla="*/ 2147483647 h 166"/>
                <a:gd name="T8" fmla="*/ 2147483647 w 163"/>
                <a:gd name="T9" fmla="*/ 2147483647 h 166"/>
                <a:gd name="T10" fmla="*/ 2147483647 w 163"/>
                <a:gd name="T11" fmla="*/ 2147483647 h 166"/>
                <a:gd name="T12" fmla="*/ 2147483647 w 163"/>
                <a:gd name="T13" fmla="*/ 2147483647 h 166"/>
                <a:gd name="T14" fmla="*/ 2147483647 w 163"/>
                <a:gd name="T15" fmla="*/ 2147483647 h 166"/>
                <a:gd name="T16" fmla="*/ 2147483647 w 163"/>
                <a:gd name="T17" fmla="*/ 2147483647 h 166"/>
                <a:gd name="T18" fmla="*/ 2147483647 w 163"/>
                <a:gd name="T19" fmla="*/ 2147483647 h 166"/>
                <a:gd name="T20" fmla="*/ 2147483647 w 163"/>
                <a:gd name="T21" fmla="*/ 2147483647 h 166"/>
                <a:gd name="T22" fmla="*/ 2147483647 w 163"/>
                <a:gd name="T23" fmla="*/ 2147483647 h 166"/>
                <a:gd name="T24" fmla="*/ 2147483647 w 163"/>
                <a:gd name="T25" fmla="*/ 2147483647 h 166"/>
                <a:gd name="T26" fmla="*/ 2147483647 w 163"/>
                <a:gd name="T27" fmla="*/ 2147483647 h 166"/>
                <a:gd name="T28" fmla="*/ 2147483647 w 163"/>
                <a:gd name="T29" fmla="*/ 2147483647 h 166"/>
                <a:gd name="T30" fmla="*/ 2147483647 w 163"/>
                <a:gd name="T31" fmla="*/ 2147483647 h 166"/>
                <a:gd name="T32" fmla="*/ 2147483647 w 163"/>
                <a:gd name="T33" fmla="*/ 2147483647 h 166"/>
                <a:gd name="T34" fmla="*/ 2147483647 w 163"/>
                <a:gd name="T35" fmla="*/ 2147483647 h 166"/>
                <a:gd name="T36" fmla="*/ 2147483647 w 163"/>
                <a:gd name="T37" fmla="*/ 2147483647 h 166"/>
                <a:gd name="T38" fmla="*/ 2147483647 w 163"/>
                <a:gd name="T39" fmla="*/ 2147483647 h 166"/>
                <a:gd name="T40" fmla="*/ 2147483647 w 163"/>
                <a:gd name="T41" fmla="*/ 2147483647 h 166"/>
                <a:gd name="T42" fmla="*/ 2147483647 w 163"/>
                <a:gd name="T43" fmla="*/ 2147483647 h 166"/>
                <a:gd name="T44" fmla="*/ 2147483647 w 163"/>
                <a:gd name="T45" fmla="*/ 2147483647 h 166"/>
                <a:gd name="T46" fmla="*/ 2147483647 w 163"/>
                <a:gd name="T47" fmla="*/ 2147483647 h 166"/>
                <a:gd name="T48" fmla="*/ 2147483647 w 163"/>
                <a:gd name="T49" fmla="*/ 2147483647 h 166"/>
                <a:gd name="T50" fmla="*/ 0 w 163"/>
                <a:gd name="T51" fmla="*/ 2147483647 h 166"/>
                <a:gd name="T52" fmla="*/ 0 w 163"/>
                <a:gd name="T53" fmla="*/ 2147483647 h 166"/>
                <a:gd name="T54" fmla="*/ 2147483647 w 163"/>
                <a:gd name="T55" fmla="*/ 2147483647 h 166"/>
                <a:gd name="T56" fmla="*/ 2147483647 w 163"/>
                <a:gd name="T57" fmla="*/ 2147483647 h 166"/>
                <a:gd name="T58" fmla="*/ 2147483647 w 163"/>
                <a:gd name="T59" fmla="*/ 2147483647 h 166"/>
                <a:gd name="T60" fmla="*/ 0 w 163"/>
                <a:gd name="T61" fmla="*/ 2147483647 h 166"/>
                <a:gd name="T62" fmla="*/ 2147483647 w 163"/>
                <a:gd name="T63" fmla="*/ 2147483647 h 166"/>
                <a:gd name="T64" fmla="*/ 2147483647 w 163"/>
                <a:gd name="T65" fmla="*/ 2147483647 h 166"/>
                <a:gd name="T66" fmla="*/ 2147483647 w 163"/>
                <a:gd name="T67" fmla="*/ 2147483647 h 166"/>
                <a:gd name="T68" fmla="*/ 2147483647 w 163"/>
                <a:gd name="T69" fmla="*/ 2147483647 h 166"/>
                <a:gd name="T70" fmla="*/ 2147483647 w 163"/>
                <a:gd name="T71" fmla="*/ 2147483647 h 166"/>
                <a:gd name="T72" fmla="*/ 2147483647 w 163"/>
                <a:gd name="T73" fmla="*/ 0 h 1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3"/>
                <a:gd name="T112" fmla="*/ 0 h 166"/>
                <a:gd name="T113" fmla="*/ 163 w 163"/>
                <a:gd name="T114" fmla="*/ 166 h 1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18" name="Freeform 236">
              <a:extLst>
                <a:ext uri="{FF2B5EF4-FFF2-40B4-BE49-F238E27FC236}">
                  <a16:creationId xmlns="" xmlns:a16="http://schemas.microsoft.com/office/drawing/2014/main" id="{AE32D7CB-71B4-4861-AB7D-C42FC1DA6AFC}"/>
                </a:ext>
              </a:extLst>
            </p:cNvPr>
            <p:cNvSpPr>
              <a:spLocks noChangeAspect="1"/>
            </p:cNvSpPr>
            <p:nvPr/>
          </p:nvSpPr>
          <p:spPr bwMode="gray">
            <a:xfrm>
              <a:off x="2803018" y="1928961"/>
              <a:ext cx="67280" cy="24061"/>
            </a:xfrm>
            <a:custGeom>
              <a:avLst/>
              <a:gdLst>
                <a:gd name="T0" fmla="*/ 0 w 167"/>
                <a:gd name="T1" fmla="*/ 7 h 61"/>
                <a:gd name="T2" fmla="*/ 0 w 167"/>
                <a:gd name="T3" fmla="*/ 6 h 61"/>
                <a:gd name="T4" fmla="*/ 3 w 167"/>
                <a:gd name="T5" fmla="*/ 4 h 61"/>
                <a:gd name="T6" fmla="*/ 6 w 167"/>
                <a:gd name="T7" fmla="*/ 1 h 61"/>
                <a:gd name="T8" fmla="*/ 19 w 167"/>
                <a:gd name="T9" fmla="*/ 0 h 61"/>
                <a:gd name="T10" fmla="*/ 24 w 167"/>
                <a:gd name="T11" fmla="*/ 1 h 61"/>
                <a:gd name="T12" fmla="*/ 26 w 167"/>
                <a:gd name="T13" fmla="*/ 3 h 61"/>
                <a:gd name="T14" fmla="*/ 27 w 167"/>
                <a:gd name="T15" fmla="*/ 5 h 61"/>
                <a:gd name="T16" fmla="*/ 33 w 167"/>
                <a:gd name="T17" fmla="*/ 7 h 61"/>
                <a:gd name="T18" fmla="*/ 33 w 167"/>
                <a:gd name="T19" fmla="*/ 9 h 61"/>
                <a:gd name="T20" fmla="*/ 30 w 167"/>
                <a:gd name="T21" fmla="*/ 11 h 61"/>
                <a:gd name="T22" fmla="*/ 25 w 167"/>
                <a:gd name="T23" fmla="*/ 12 h 61"/>
                <a:gd name="T24" fmla="*/ 13 w 167"/>
                <a:gd name="T25" fmla="*/ 8 h 61"/>
                <a:gd name="T26" fmla="*/ 9 w 167"/>
                <a:gd name="T27" fmla="*/ 9 h 61"/>
                <a:gd name="T28" fmla="*/ 6 w 167"/>
                <a:gd name="T29" fmla="*/ 9 h 61"/>
                <a:gd name="T30" fmla="*/ 0 w 167"/>
                <a:gd name="T31" fmla="*/ 7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7"/>
                <a:gd name="T49" fmla="*/ 0 h 61"/>
                <a:gd name="T50" fmla="*/ 167 w 167"/>
                <a:gd name="T51" fmla="*/ 61 h 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nvGrpSpPr>
            <p:cNvPr id="119" name="Group 271">
              <a:extLst>
                <a:ext uri="{FF2B5EF4-FFF2-40B4-BE49-F238E27FC236}">
                  <a16:creationId xmlns="" xmlns:a16="http://schemas.microsoft.com/office/drawing/2014/main" id="{68FADB07-CD45-4D86-8489-2FE4B3600AE3}"/>
                </a:ext>
              </a:extLst>
            </p:cNvPr>
            <p:cNvGrpSpPr>
              <a:grpSpLocks noChangeAspect="1"/>
            </p:cNvGrpSpPr>
            <p:nvPr/>
          </p:nvGrpSpPr>
          <p:grpSpPr bwMode="auto">
            <a:xfrm>
              <a:off x="603491" y="2445222"/>
              <a:ext cx="2247977" cy="1752350"/>
              <a:chOff x="672" y="1356"/>
              <a:chExt cx="1112" cy="848"/>
            </a:xfrm>
            <a:grpFill/>
          </p:grpSpPr>
          <p:grpSp>
            <p:nvGrpSpPr>
              <p:cNvPr id="384" name="Group 272">
                <a:extLst>
                  <a:ext uri="{FF2B5EF4-FFF2-40B4-BE49-F238E27FC236}">
                    <a16:creationId xmlns="" xmlns:a16="http://schemas.microsoft.com/office/drawing/2014/main" id="{AC7FCB96-4D5C-44E4-A73B-39F25D117B74}"/>
                  </a:ext>
                </a:extLst>
              </p:cNvPr>
              <p:cNvGrpSpPr>
                <a:grpSpLocks noChangeAspect="1"/>
              </p:cNvGrpSpPr>
              <p:nvPr/>
            </p:nvGrpSpPr>
            <p:grpSpPr bwMode="auto">
              <a:xfrm>
                <a:off x="672" y="1356"/>
                <a:ext cx="418" cy="413"/>
                <a:chOff x="672" y="1356"/>
                <a:chExt cx="418" cy="413"/>
              </a:xfrm>
              <a:grpFill/>
            </p:grpSpPr>
            <p:sp>
              <p:nvSpPr>
                <p:cNvPr id="391" name="Freeform 273">
                  <a:extLst>
                    <a:ext uri="{FF2B5EF4-FFF2-40B4-BE49-F238E27FC236}">
                      <a16:creationId xmlns="" xmlns:a16="http://schemas.microsoft.com/office/drawing/2014/main" id="{347183FF-FBC6-4653-98D3-727DBF810160}"/>
                    </a:ext>
                  </a:extLst>
                </p:cNvPr>
                <p:cNvSpPr>
                  <a:spLocks noChangeAspect="1"/>
                </p:cNvSpPr>
                <p:nvPr/>
              </p:nvSpPr>
              <p:spPr bwMode="gray">
                <a:xfrm>
                  <a:off x="776" y="1738"/>
                  <a:ext cx="3" cy="7"/>
                </a:xfrm>
                <a:custGeom>
                  <a:avLst/>
                  <a:gdLst>
                    <a:gd name="T0" fmla="*/ 1 w 12"/>
                    <a:gd name="T1" fmla="*/ 0 h 33"/>
                    <a:gd name="T2" fmla="*/ 0 w 12"/>
                    <a:gd name="T3" fmla="*/ 1 h 33"/>
                    <a:gd name="T4" fmla="*/ 0 w 12"/>
                    <a:gd name="T5" fmla="*/ 1 h 33"/>
                    <a:gd name="T6" fmla="*/ 2 w 12"/>
                    <a:gd name="T7" fmla="*/ 1 h 33"/>
                    <a:gd name="T8" fmla="*/ 3 w 12"/>
                    <a:gd name="T9" fmla="*/ 1 h 33"/>
                    <a:gd name="T10" fmla="*/ 2 w 12"/>
                    <a:gd name="T11" fmla="*/ 2 h 33"/>
                    <a:gd name="T12" fmla="*/ 3 w 12"/>
                    <a:gd name="T13" fmla="*/ 3 h 33"/>
                    <a:gd name="T14" fmla="*/ 1 w 12"/>
                    <a:gd name="T15" fmla="*/ 7 h 33"/>
                    <a:gd name="T16" fmla="*/ 1 w 12"/>
                    <a:gd name="T17" fmla="*/ 6 h 33"/>
                    <a:gd name="T18" fmla="*/ 1 w 12"/>
                    <a:gd name="T19" fmla="*/ 2 h 33"/>
                    <a:gd name="T20" fmla="*/ 1 w 12"/>
                    <a:gd name="T21" fmla="*/ 1 h 33"/>
                    <a:gd name="T22" fmla="*/ 1 w 12"/>
                    <a:gd name="T23" fmla="*/ 0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33"/>
                    <a:gd name="T38" fmla="*/ 12 w 12"/>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92" name="Freeform 274">
                  <a:extLst>
                    <a:ext uri="{FF2B5EF4-FFF2-40B4-BE49-F238E27FC236}">
                      <a16:creationId xmlns="" xmlns:a16="http://schemas.microsoft.com/office/drawing/2014/main" id="{D065A308-8884-4427-87D3-795B4DC00EB2}"/>
                    </a:ext>
                  </a:extLst>
                </p:cNvPr>
                <p:cNvSpPr>
                  <a:spLocks noChangeAspect="1"/>
                </p:cNvSpPr>
                <p:nvPr/>
              </p:nvSpPr>
              <p:spPr bwMode="gray">
                <a:xfrm>
                  <a:off x="833" y="1721"/>
                  <a:ext cx="6" cy="4"/>
                </a:xfrm>
                <a:custGeom>
                  <a:avLst/>
                  <a:gdLst>
                    <a:gd name="T0" fmla="*/ 3 w 27"/>
                    <a:gd name="T1" fmla="*/ 2 h 18"/>
                    <a:gd name="T2" fmla="*/ 1 w 27"/>
                    <a:gd name="T3" fmla="*/ 4 h 18"/>
                    <a:gd name="T4" fmla="*/ 0 w 27"/>
                    <a:gd name="T5" fmla="*/ 2 h 18"/>
                    <a:gd name="T6" fmla="*/ 1 w 27"/>
                    <a:gd name="T7" fmla="*/ 0 h 18"/>
                    <a:gd name="T8" fmla="*/ 2 w 27"/>
                    <a:gd name="T9" fmla="*/ 0 h 18"/>
                    <a:gd name="T10" fmla="*/ 3 w 27"/>
                    <a:gd name="T11" fmla="*/ 0 h 18"/>
                    <a:gd name="T12" fmla="*/ 6 w 27"/>
                    <a:gd name="T13" fmla="*/ 0 h 18"/>
                    <a:gd name="T14" fmla="*/ 6 w 27"/>
                    <a:gd name="T15" fmla="*/ 1 h 18"/>
                    <a:gd name="T16" fmla="*/ 3 w 27"/>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8"/>
                    <a:gd name="T29" fmla="*/ 27 w 2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93" name="Freeform 275">
                  <a:extLst>
                    <a:ext uri="{FF2B5EF4-FFF2-40B4-BE49-F238E27FC236}">
                      <a16:creationId xmlns="" xmlns:a16="http://schemas.microsoft.com/office/drawing/2014/main" id="{5E4CDC12-B784-4991-9261-6F42A708C67B}"/>
                    </a:ext>
                  </a:extLst>
                </p:cNvPr>
                <p:cNvSpPr>
                  <a:spLocks noChangeAspect="1"/>
                </p:cNvSpPr>
                <p:nvPr/>
              </p:nvSpPr>
              <p:spPr bwMode="gray">
                <a:xfrm>
                  <a:off x="817" y="1706"/>
                  <a:ext cx="29" cy="24"/>
                </a:xfrm>
                <a:custGeom>
                  <a:avLst/>
                  <a:gdLst>
                    <a:gd name="T0" fmla="*/ 0 w 145"/>
                    <a:gd name="T1" fmla="*/ 12 h 117"/>
                    <a:gd name="T2" fmla="*/ 2 w 145"/>
                    <a:gd name="T3" fmla="*/ 11 h 117"/>
                    <a:gd name="T4" fmla="*/ 4 w 145"/>
                    <a:gd name="T5" fmla="*/ 7 h 117"/>
                    <a:gd name="T6" fmla="*/ 6 w 145"/>
                    <a:gd name="T7" fmla="*/ 6 h 117"/>
                    <a:gd name="T8" fmla="*/ 9 w 145"/>
                    <a:gd name="T9" fmla="*/ 6 h 117"/>
                    <a:gd name="T10" fmla="*/ 9 w 145"/>
                    <a:gd name="T11" fmla="*/ 8 h 117"/>
                    <a:gd name="T12" fmla="*/ 10 w 145"/>
                    <a:gd name="T13" fmla="*/ 10 h 117"/>
                    <a:gd name="T14" fmla="*/ 12 w 145"/>
                    <a:gd name="T15" fmla="*/ 9 h 117"/>
                    <a:gd name="T16" fmla="*/ 12 w 145"/>
                    <a:gd name="T17" fmla="*/ 7 h 117"/>
                    <a:gd name="T18" fmla="*/ 10 w 145"/>
                    <a:gd name="T19" fmla="*/ 3 h 117"/>
                    <a:gd name="T20" fmla="*/ 11 w 145"/>
                    <a:gd name="T21" fmla="*/ 1 h 117"/>
                    <a:gd name="T22" fmla="*/ 13 w 145"/>
                    <a:gd name="T23" fmla="*/ 3 h 117"/>
                    <a:gd name="T24" fmla="*/ 14 w 145"/>
                    <a:gd name="T25" fmla="*/ 5 h 117"/>
                    <a:gd name="T26" fmla="*/ 16 w 145"/>
                    <a:gd name="T27" fmla="*/ 2 h 117"/>
                    <a:gd name="T28" fmla="*/ 19 w 145"/>
                    <a:gd name="T29" fmla="*/ 2 h 117"/>
                    <a:gd name="T30" fmla="*/ 18 w 145"/>
                    <a:gd name="T31" fmla="*/ 0 h 117"/>
                    <a:gd name="T32" fmla="*/ 20 w 145"/>
                    <a:gd name="T33" fmla="*/ 0 h 117"/>
                    <a:gd name="T34" fmla="*/ 21 w 145"/>
                    <a:gd name="T35" fmla="*/ 3 h 117"/>
                    <a:gd name="T36" fmla="*/ 23 w 145"/>
                    <a:gd name="T37" fmla="*/ 1 h 117"/>
                    <a:gd name="T38" fmla="*/ 26 w 145"/>
                    <a:gd name="T39" fmla="*/ 1 h 117"/>
                    <a:gd name="T40" fmla="*/ 25 w 145"/>
                    <a:gd name="T41" fmla="*/ 5 h 117"/>
                    <a:gd name="T42" fmla="*/ 25 w 145"/>
                    <a:gd name="T43" fmla="*/ 6 h 117"/>
                    <a:gd name="T44" fmla="*/ 29 w 145"/>
                    <a:gd name="T45" fmla="*/ 7 h 117"/>
                    <a:gd name="T46" fmla="*/ 26 w 145"/>
                    <a:gd name="T47" fmla="*/ 10 h 117"/>
                    <a:gd name="T48" fmla="*/ 21 w 145"/>
                    <a:gd name="T49" fmla="*/ 8 h 117"/>
                    <a:gd name="T50" fmla="*/ 24 w 145"/>
                    <a:gd name="T51" fmla="*/ 11 h 117"/>
                    <a:gd name="T52" fmla="*/ 24 w 145"/>
                    <a:gd name="T53" fmla="*/ 13 h 117"/>
                    <a:gd name="T54" fmla="*/ 22 w 145"/>
                    <a:gd name="T55" fmla="*/ 11 h 117"/>
                    <a:gd name="T56" fmla="*/ 21 w 145"/>
                    <a:gd name="T57" fmla="*/ 13 h 117"/>
                    <a:gd name="T58" fmla="*/ 19 w 145"/>
                    <a:gd name="T59" fmla="*/ 13 h 117"/>
                    <a:gd name="T60" fmla="*/ 19 w 145"/>
                    <a:gd name="T61" fmla="*/ 14 h 117"/>
                    <a:gd name="T62" fmla="*/ 15 w 145"/>
                    <a:gd name="T63" fmla="*/ 18 h 117"/>
                    <a:gd name="T64" fmla="*/ 13 w 145"/>
                    <a:gd name="T65" fmla="*/ 18 h 117"/>
                    <a:gd name="T66" fmla="*/ 13 w 145"/>
                    <a:gd name="T67" fmla="*/ 21 h 117"/>
                    <a:gd name="T68" fmla="*/ 9 w 145"/>
                    <a:gd name="T69" fmla="*/ 24 h 117"/>
                    <a:gd name="T70" fmla="*/ 11 w 145"/>
                    <a:gd name="T71" fmla="*/ 21 h 117"/>
                    <a:gd name="T72" fmla="*/ 9 w 145"/>
                    <a:gd name="T73" fmla="*/ 19 h 117"/>
                    <a:gd name="T74" fmla="*/ 9 w 145"/>
                    <a:gd name="T75" fmla="*/ 17 h 117"/>
                    <a:gd name="T76" fmla="*/ 6 w 145"/>
                    <a:gd name="T77" fmla="*/ 16 h 117"/>
                    <a:gd name="T78" fmla="*/ 6 w 145"/>
                    <a:gd name="T79" fmla="*/ 17 h 117"/>
                    <a:gd name="T80" fmla="*/ 7 w 145"/>
                    <a:gd name="T81" fmla="*/ 21 h 117"/>
                    <a:gd name="T82" fmla="*/ 4 w 145"/>
                    <a:gd name="T83" fmla="*/ 20 h 117"/>
                    <a:gd name="T84" fmla="*/ 3 w 145"/>
                    <a:gd name="T85" fmla="*/ 16 h 117"/>
                    <a:gd name="T86" fmla="*/ 1 w 145"/>
                    <a:gd name="T87" fmla="*/ 14 h 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5"/>
                    <a:gd name="T133" fmla="*/ 0 h 117"/>
                    <a:gd name="T134" fmla="*/ 145 w 145"/>
                    <a:gd name="T135" fmla="*/ 117 h 1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94" name="Freeform 276">
                  <a:extLst>
                    <a:ext uri="{FF2B5EF4-FFF2-40B4-BE49-F238E27FC236}">
                      <a16:creationId xmlns="" xmlns:a16="http://schemas.microsoft.com/office/drawing/2014/main" id="{C0270CB9-C2D8-4200-9629-E2A9BCE01410}"/>
                    </a:ext>
                  </a:extLst>
                </p:cNvPr>
                <p:cNvSpPr>
                  <a:spLocks noChangeAspect="1"/>
                </p:cNvSpPr>
                <p:nvPr/>
              </p:nvSpPr>
              <p:spPr bwMode="gray">
                <a:xfrm>
                  <a:off x="672" y="1356"/>
                  <a:ext cx="328" cy="411"/>
                </a:xfrm>
                <a:custGeom>
                  <a:avLst/>
                  <a:gdLst>
                    <a:gd name="T0" fmla="*/ 286 w 1638"/>
                    <a:gd name="T1" fmla="*/ 48 h 2054"/>
                    <a:gd name="T2" fmla="*/ 251 w 1638"/>
                    <a:gd name="T3" fmla="*/ 45 h 2054"/>
                    <a:gd name="T4" fmla="*/ 196 w 1638"/>
                    <a:gd name="T5" fmla="*/ 30 h 2054"/>
                    <a:gd name="T6" fmla="*/ 169 w 1638"/>
                    <a:gd name="T7" fmla="*/ 19 h 2054"/>
                    <a:gd name="T8" fmla="*/ 142 w 1638"/>
                    <a:gd name="T9" fmla="*/ 8 h 2054"/>
                    <a:gd name="T10" fmla="*/ 135 w 1638"/>
                    <a:gd name="T11" fmla="*/ 13 h 2054"/>
                    <a:gd name="T12" fmla="*/ 121 w 1638"/>
                    <a:gd name="T13" fmla="*/ 7 h 2054"/>
                    <a:gd name="T14" fmla="*/ 93 w 1638"/>
                    <a:gd name="T15" fmla="*/ 18 h 2054"/>
                    <a:gd name="T16" fmla="*/ 88 w 1638"/>
                    <a:gd name="T17" fmla="*/ 32 h 2054"/>
                    <a:gd name="T18" fmla="*/ 71 w 1638"/>
                    <a:gd name="T19" fmla="*/ 47 h 2054"/>
                    <a:gd name="T20" fmla="*/ 54 w 1638"/>
                    <a:gd name="T21" fmla="*/ 65 h 2054"/>
                    <a:gd name="T22" fmla="*/ 20 w 1638"/>
                    <a:gd name="T23" fmla="*/ 92 h 2054"/>
                    <a:gd name="T24" fmla="*/ 47 w 1638"/>
                    <a:gd name="T25" fmla="*/ 122 h 2054"/>
                    <a:gd name="T26" fmla="*/ 64 w 1638"/>
                    <a:gd name="T27" fmla="*/ 134 h 2054"/>
                    <a:gd name="T28" fmla="*/ 87 w 1638"/>
                    <a:gd name="T29" fmla="*/ 143 h 2054"/>
                    <a:gd name="T30" fmla="*/ 78 w 1638"/>
                    <a:gd name="T31" fmla="*/ 150 h 2054"/>
                    <a:gd name="T32" fmla="*/ 79 w 1638"/>
                    <a:gd name="T33" fmla="*/ 156 h 2054"/>
                    <a:gd name="T34" fmla="*/ 58 w 1638"/>
                    <a:gd name="T35" fmla="*/ 159 h 2054"/>
                    <a:gd name="T36" fmla="*/ 32 w 1638"/>
                    <a:gd name="T37" fmla="*/ 150 h 2054"/>
                    <a:gd name="T38" fmla="*/ 7 w 1638"/>
                    <a:gd name="T39" fmla="*/ 166 h 2054"/>
                    <a:gd name="T40" fmla="*/ 14 w 1638"/>
                    <a:gd name="T41" fmla="*/ 181 h 2054"/>
                    <a:gd name="T42" fmla="*/ 54 w 1638"/>
                    <a:gd name="T43" fmla="*/ 200 h 2054"/>
                    <a:gd name="T44" fmla="*/ 81 w 1638"/>
                    <a:gd name="T45" fmla="*/ 194 h 2054"/>
                    <a:gd name="T46" fmla="*/ 79 w 1638"/>
                    <a:gd name="T47" fmla="*/ 223 h 2054"/>
                    <a:gd name="T48" fmla="*/ 51 w 1638"/>
                    <a:gd name="T49" fmla="*/ 236 h 2054"/>
                    <a:gd name="T50" fmla="*/ 25 w 1638"/>
                    <a:gd name="T51" fmla="*/ 261 h 2054"/>
                    <a:gd name="T52" fmla="*/ 31 w 1638"/>
                    <a:gd name="T53" fmla="*/ 272 h 2054"/>
                    <a:gd name="T54" fmla="*/ 39 w 1638"/>
                    <a:gd name="T55" fmla="*/ 284 h 2054"/>
                    <a:gd name="T56" fmla="*/ 44 w 1638"/>
                    <a:gd name="T57" fmla="*/ 307 h 2054"/>
                    <a:gd name="T58" fmla="*/ 63 w 1638"/>
                    <a:gd name="T59" fmla="*/ 304 h 2054"/>
                    <a:gd name="T60" fmla="*/ 70 w 1638"/>
                    <a:gd name="T61" fmla="*/ 317 h 2054"/>
                    <a:gd name="T62" fmla="*/ 69 w 1638"/>
                    <a:gd name="T63" fmla="*/ 337 h 2054"/>
                    <a:gd name="T64" fmla="*/ 92 w 1638"/>
                    <a:gd name="T65" fmla="*/ 331 h 2054"/>
                    <a:gd name="T66" fmla="*/ 110 w 1638"/>
                    <a:gd name="T67" fmla="*/ 336 h 2054"/>
                    <a:gd name="T68" fmla="*/ 110 w 1638"/>
                    <a:gd name="T69" fmla="*/ 363 h 2054"/>
                    <a:gd name="T70" fmla="*/ 83 w 1638"/>
                    <a:gd name="T71" fmla="*/ 388 h 2054"/>
                    <a:gd name="T72" fmla="*/ 65 w 1638"/>
                    <a:gd name="T73" fmla="*/ 394 h 2054"/>
                    <a:gd name="T74" fmla="*/ 53 w 1638"/>
                    <a:gd name="T75" fmla="*/ 411 h 2054"/>
                    <a:gd name="T76" fmla="*/ 67 w 1638"/>
                    <a:gd name="T77" fmla="*/ 404 h 2054"/>
                    <a:gd name="T78" fmla="*/ 87 w 1638"/>
                    <a:gd name="T79" fmla="*/ 395 h 2054"/>
                    <a:gd name="T80" fmla="*/ 103 w 1638"/>
                    <a:gd name="T81" fmla="*/ 385 h 2054"/>
                    <a:gd name="T82" fmla="*/ 115 w 1638"/>
                    <a:gd name="T83" fmla="*/ 375 h 2054"/>
                    <a:gd name="T84" fmla="*/ 132 w 1638"/>
                    <a:gd name="T85" fmla="*/ 358 h 2054"/>
                    <a:gd name="T86" fmla="*/ 154 w 1638"/>
                    <a:gd name="T87" fmla="*/ 342 h 2054"/>
                    <a:gd name="T88" fmla="*/ 157 w 1638"/>
                    <a:gd name="T89" fmla="*/ 319 h 2054"/>
                    <a:gd name="T90" fmla="*/ 166 w 1638"/>
                    <a:gd name="T91" fmla="*/ 300 h 2054"/>
                    <a:gd name="T92" fmla="*/ 197 w 1638"/>
                    <a:gd name="T93" fmla="*/ 258 h 2054"/>
                    <a:gd name="T94" fmla="*/ 209 w 1638"/>
                    <a:gd name="T95" fmla="*/ 287 h 2054"/>
                    <a:gd name="T96" fmla="*/ 179 w 1638"/>
                    <a:gd name="T97" fmla="*/ 314 h 2054"/>
                    <a:gd name="T98" fmla="*/ 179 w 1638"/>
                    <a:gd name="T99" fmla="*/ 324 h 2054"/>
                    <a:gd name="T100" fmla="*/ 200 w 1638"/>
                    <a:gd name="T101" fmla="*/ 310 h 2054"/>
                    <a:gd name="T102" fmla="*/ 218 w 1638"/>
                    <a:gd name="T103" fmla="*/ 302 h 2054"/>
                    <a:gd name="T104" fmla="*/ 213 w 1638"/>
                    <a:gd name="T105" fmla="*/ 290 h 2054"/>
                    <a:gd name="T106" fmla="*/ 223 w 1638"/>
                    <a:gd name="T107" fmla="*/ 281 h 2054"/>
                    <a:gd name="T108" fmla="*/ 234 w 1638"/>
                    <a:gd name="T109" fmla="*/ 291 h 2054"/>
                    <a:gd name="T110" fmla="*/ 253 w 1638"/>
                    <a:gd name="T111" fmla="*/ 296 h 2054"/>
                    <a:gd name="T112" fmla="*/ 277 w 1638"/>
                    <a:gd name="T113" fmla="*/ 306 h 2054"/>
                    <a:gd name="T114" fmla="*/ 315 w 1638"/>
                    <a:gd name="T115" fmla="*/ 308 h 2054"/>
                    <a:gd name="T116" fmla="*/ 313 w 1638"/>
                    <a:gd name="T117" fmla="*/ 314 h 2054"/>
                    <a:gd name="T118" fmla="*/ 326 w 1638"/>
                    <a:gd name="T119" fmla="*/ 320 h 2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38"/>
                    <a:gd name="T181" fmla="*/ 0 h 2054"/>
                    <a:gd name="T182" fmla="*/ 1638 w 1638"/>
                    <a:gd name="T183" fmla="*/ 2054 h 2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95" name="Freeform 277">
                  <a:extLst>
                    <a:ext uri="{FF2B5EF4-FFF2-40B4-BE49-F238E27FC236}">
                      <a16:creationId xmlns="" xmlns:a16="http://schemas.microsoft.com/office/drawing/2014/main" id="{1D3644E9-E25F-4292-9074-35F890E344E5}"/>
                    </a:ext>
                  </a:extLst>
                </p:cNvPr>
                <p:cNvSpPr>
                  <a:spLocks noChangeAspect="1"/>
                </p:cNvSpPr>
                <p:nvPr/>
              </p:nvSpPr>
              <p:spPr bwMode="gray">
                <a:xfrm>
                  <a:off x="999" y="1668"/>
                  <a:ext cx="91" cy="101"/>
                </a:xfrm>
                <a:custGeom>
                  <a:avLst/>
                  <a:gdLst>
                    <a:gd name="T0" fmla="*/ 8 w 456"/>
                    <a:gd name="T1" fmla="*/ 18 h 507"/>
                    <a:gd name="T2" fmla="*/ 18 w 456"/>
                    <a:gd name="T3" fmla="*/ 12 h 507"/>
                    <a:gd name="T4" fmla="*/ 21 w 456"/>
                    <a:gd name="T5" fmla="*/ 6 h 507"/>
                    <a:gd name="T6" fmla="*/ 32 w 456"/>
                    <a:gd name="T7" fmla="*/ 1 h 507"/>
                    <a:gd name="T8" fmla="*/ 38 w 456"/>
                    <a:gd name="T9" fmla="*/ 11 h 507"/>
                    <a:gd name="T10" fmla="*/ 43 w 456"/>
                    <a:gd name="T11" fmla="*/ 20 h 507"/>
                    <a:gd name="T12" fmla="*/ 58 w 456"/>
                    <a:gd name="T13" fmla="*/ 41 h 507"/>
                    <a:gd name="T14" fmla="*/ 64 w 456"/>
                    <a:gd name="T15" fmla="*/ 52 h 507"/>
                    <a:gd name="T16" fmla="*/ 67 w 456"/>
                    <a:gd name="T17" fmla="*/ 58 h 507"/>
                    <a:gd name="T18" fmla="*/ 70 w 456"/>
                    <a:gd name="T19" fmla="*/ 67 h 507"/>
                    <a:gd name="T20" fmla="*/ 90 w 456"/>
                    <a:gd name="T21" fmla="*/ 76 h 507"/>
                    <a:gd name="T22" fmla="*/ 90 w 456"/>
                    <a:gd name="T23" fmla="*/ 83 h 507"/>
                    <a:gd name="T24" fmla="*/ 90 w 456"/>
                    <a:gd name="T25" fmla="*/ 94 h 507"/>
                    <a:gd name="T26" fmla="*/ 85 w 456"/>
                    <a:gd name="T27" fmla="*/ 99 h 507"/>
                    <a:gd name="T28" fmla="*/ 81 w 456"/>
                    <a:gd name="T29" fmla="*/ 101 h 507"/>
                    <a:gd name="T30" fmla="*/ 83 w 456"/>
                    <a:gd name="T31" fmla="*/ 95 h 507"/>
                    <a:gd name="T32" fmla="*/ 84 w 456"/>
                    <a:gd name="T33" fmla="*/ 90 h 507"/>
                    <a:gd name="T34" fmla="*/ 81 w 456"/>
                    <a:gd name="T35" fmla="*/ 87 h 507"/>
                    <a:gd name="T36" fmla="*/ 79 w 456"/>
                    <a:gd name="T37" fmla="*/ 78 h 507"/>
                    <a:gd name="T38" fmla="*/ 78 w 456"/>
                    <a:gd name="T39" fmla="*/ 75 h 507"/>
                    <a:gd name="T40" fmla="*/ 72 w 456"/>
                    <a:gd name="T41" fmla="*/ 79 h 507"/>
                    <a:gd name="T42" fmla="*/ 71 w 456"/>
                    <a:gd name="T43" fmla="*/ 83 h 507"/>
                    <a:gd name="T44" fmla="*/ 67 w 456"/>
                    <a:gd name="T45" fmla="*/ 86 h 507"/>
                    <a:gd name="T46" fmla="*/ 68 w 456"/>
                    <a:gd name="T47" fmla="*/ 81 h 507"/>
                    <a:gd name="T48" fmla="*/ 74 w 456"/>
                    <a:gd name="T49" fmla="*/ 73 h 507"/>
                    <a:gd name="T50" fmla="*/ 65 w 456"/>
                    <a:gd name="T51" fmla="*/ 64 h 507"/>
                    <a:gd name="T52" fmla="*/ 60 w 456"/>
                    <a:gd name="T53" fmla="*/ 61 h 507"/>
                    <a:gd name="T54" fmla="*/ 61 w 456"/>
                    <a:gd name="T55" fmla="*/ 60 h 507"/>
                    <a:gd name="T56" fmla="*/ 57 w 456"/>
                    <a:gd name="T57" fmla="*/ 56 h 507"/>
                    <a:gd name="T58" fmla="*/ 55 w 456"/>
                    <a:gd name="T59" fmla="*/ 55 h 507"/>
                    <a:gd name="T60" fmla="*/ 56 w 456"/>
                    <a:gd name="T61" fmla="*/ 52 h 507"/>
                    <a:gd name="T62" fmla="*/ 53 w 456"/>
                    <a:gd name="T63" fmla="*/ 49 h 507"/>
                    <a:gd name="T64" fmla="*/ 53 w 456"/>
                    <a:gd name="T65" fmla="*/ 46 h 507"/>
                    <a:gd name="T66" fmla="*/ 57 w 456"/>
                    <a:gd name="T67" fmla="*/ 47 h 507"/>
                    <a:gd name="T68" fmla="*/ 55 w 456"/>
                    <a:gd name="T69" fmla="*/ 44 h 507"/>
                    <a:gd name="T70" fmla="*/ 53 w 456"/>
                    <a:gd name="T71" fmla="*/ 39 h 507"/>
                    <a:gd name="T72" fmla="*/ 51 w 456"/>
                    <a:gd name="T73" fmla="*/ 40 h 507"/>
                    <a:gd name="T74" fmla="*/ 50 w 456"/>
                    <a:gd name="T75" fmla="*/ 38 h 507"/>
                    <a:gd name="T76" fmla="*/ 51 w 456"/>
                    <a:gd name="T77" fmla="*/ 34 h 507"/>
                    <a:gd name="T78" fmla="*/ 46 w 456"/>
                    <a:gd name="T79" fmla="*/ 36 h 507"/>
                    <a:gd name="T80" fmla="*/ 44 w 456"/>
                    <a:gd name="T81" fmla="*/ 33 h 507"/>
                    <a:gd name="T82" fmla="*/ 36 w 456"/>
                    <a:gd name="T83" fmla="*/ 25 h 507"/>
                    <a:gd name="T84" fmla="*/ 31 w 456"/>
                    <a:gd name="T85" fmla="*/ 10 h 507"/>
                    <a:gd name="T86" fmla="*/ 30 w 456"/>
                    <a:gd name="T87" fmla="*/ 13 h 507"/>
                    <a:gd name="T88" fmla="*/ 34 w 456"/>
                    <a:gd name="T89" fmla="*/ 28 h 507"/>
                    <a:gd name="T90" fmla="*/ 30 w 456"/>
                    <a:gd name="T91" fmla="*/ 28 h 507"/>
                    <a:gd name="T92" fmla="*/ 27 w 456"/>
                    <a:gd name="T93" fmla="*/ 25 h 507"/>
                    <a:gd name="T94" fmla="*/ 23 w 456"/>
                    <a:gd name="T95" fmla="*/ 18 h 507"/>
                    <a:gd name="T96" fmla="*/ 18 w 456"/>
                    <a:gd name="T97" fmla="*/ 17 h 507"/>
                    <a:gd name="T98" fmla="*/ 14 w 456"/>
                    <a:gd name="T99" fmla="*/ 16 h 507"/>
                    <a:gd name="T100" fmla="*/ 15 w 456"/>
                    <a:gd name="T101" fmla="*/ 19 h 507"/>
                    <a:gd name="T102" fmla="*/ 20 w 456"/>
                    <a:gd name="T103" fmla="*/ 24 h 507"/>
                    <a:gd name="T104" fmla="*/ 23 w 456"/>
                    <a:gd name="T105" fmla="*/ 28 h 507"/>
                    <a:gd name="T106" fmla="*/ 19 w 456"/>
                    <a:gd name="T107" fmla="*/ 30 h 507"/>
                    <a:gd name="T108" fmla="*/ 10 w 456"/>
                    <a:gd name="T109" fmla="*/ 27 h 507"/>
                    <a:gd name="T110" fmla="*/ 5 w 456"/>
                    <a:gd name="T111" fmla="*/ 23 h 507"/>
                    <a:gd name="T112" fmla="*/ 1 w 456"/>
                    <a:gd name="T113" fmla="*/ 9 h 5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6"/>
                    <a:gd name="T172" fmla="*/ 0 h 507"/>
                    <a:gd name="T173" fmla="*/ 456 w 456"/>
                    <a:gd name="T174" fmla="*/ 507 h 5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grpSp>
            <p:nvGrpSpPr>
              <p:cNvPr id="385" name="Group 278">
                <a:extLst>
                  <a:ext uri="{FF2B5EF4-FFF2-40B4-BE49-F238E27FC236}">
                    <a16:creationId xmlns="" xmlns:a16="http://schemas.microsoft.com/office/drawing/2014/main" id="{C83FB957-5BC0-44DD-9FF6-F837BE02C393}"/>
                  </a:ext>
                </a:extLst>
              </p:cNvPr>
              <p:cNvGrpSpPr>
                <a:grpSpLocks noChangeAspect="1"/>
              </p:cNvGrpSpPr>
              <p:nvPr/>
            </p:nvGrpSpPr>
            <p:grpSpPr bwMode="auto">
              <a:xfrm>
                <a:off x="1149" y="1865"/>
                <a:ext cx="635" cy="339"/>
                <a:chOff x="1149" y="1865"/>
                <a:chExt cx="635" cy="339"/>
              </a:xfrm>
              <a:grpFill/>
            </p:grpSpPr>
            <p:sp>
              <p:nvSpPr>
                <p:cNvPr id="386" name="Freeform 279">
                  <a:extLst>
                    <a:ext uri="{FF2B5EF4-FFF2-40B4-BE49-F238E27FC236}">
                      <a16:creationId xmlns="" xmlns:a16="http://schemas.microsoft.com/office/drawing/2014/main" id="{D5882281-CE1F-4D8F-916C-624BD31E6FE7}"/>
                    </a:ext>
                  </a:extLst>
                </p:cNvPr>
                <p:cNvSpPr>
                  <a:spLocks noChangeAspect="1"/>
                </p:cNvSpPr>
                <p:nvPr/>
              </p:nvSpPr>
              <p:spPr bwMode="gray">
                <a:xfrm>
                  <a:off x="1782" y="1939"/>
                  <a:ext cx="2" cy="3"/>
                </a:xfrm>
                <a:custGeom>
                  <a:avLst/>
                  <a:gdLst>
                    <a:gd name="T0" fmla="*/ 1 w 10"/>
                    <a:gd name="T1" fmla="*/ 0 h 15"/>
                    <a:gd name="T2" fmla="*/ 0 w 10"/>
                    <a:gd name="T3" fmla="*/ 1 h 15"/>
                    <a:gd name="T4" fmla="*/ 0 w 10"/>
                    <a:gd name="T5" fmla="*/ 2 h 15"/>
                    <a:gd name="T6" fmla="*/ 0 w 10"/>
                    <a:gd name="T7" fmla="*/ 3 h 15"/>
                    <a:gd name="T8" fmla="*/ 1 w 10"/>
                    <a:gd name="T9" fmla="*/ 2 h 15"/>
                    <a:gd name="T10" fmla="*/ 2 w 10"/>
                    <a:gd name="T11" fmla="*/ 2 h 15"/>
                    <a:gd name="T12" fmla="*/ 2 w 10"/>
                    <a:gd name="T13" fmla="*/ 1 h 15"/>
                    <a:gd name="T14" fmla="*/ 2 w 10"/>
                    <a:gd name="T15" fmla="*/ 0 h 15"/>
                    <a:gd name="T16" fmla="*/ 1 w 10"/>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5"/>
                    <a:gd name="T29" fmla="*/ 10 w 1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87" name="Freeform 280">
                  <a:extLst>
                    <a:ext uri="{FF2B5EF4-FFF2-40B4-BE49-F238E27FC236}">
                      <a16:creationId xmlns="" xmlns:a16="http://schemas.microsoft.com/office/drawing/2014/main" id="{C089FA95-2C9C-427A-89C8-E43A1AE49549}"/>
                    </a:ext>
                  </a:extLst>
                </p:cNvPr>
                <p:cNvSpPr>
                  <a:spLocks noChangeAspect="1"/>
                </p:cNvSpPr>
                <p:nvPr/>
              </p:nvSpPr>
              <p:spPr bwMode="gray">
                <a:xfrm>
                  <a:off x="1782" y="1939"/>
                  <a:ext cx="2" cy="3"/>
                </a:xfrm>
                <a:custGeom>
                  <a:avLst/>
                  <a:gdLst>
                    <a:gd name="T0" fmla="*/ 1 w 10"/>
                    <a:gd name="T1" fmla="*/ 0 h 15"/>
                    <a:gd name="T2" fmla="*/ 0 w 10"/>
                    <a:gd name="T3" fmla="*/ 1 h 15"/>
                    <a:gd name="T4" fmla="*/ 0 w 10"/>
                    <a:gd name="T5" fmla="*/ 2 h 15"/>
                    <a:gd name="T6" fmla="*/ 0 w 10"/>
                    <a:gd name="T7" fmla="*/ 3 h 15"/>
                    <a:gd name="T8" fmla="*/ 1 w 10"/>
                    <a:gd name="T9" fmla="*/ 2 h 15"/>
                    <a:gd name="T10" fmla="*/ 2 w 10"/>
                    <a:gd name="T11" fmla="*/ 2 h 15"/>
                    <a:gd name="T12" fmla="*/ 2 w 10"/>
                    <a:gd name="T13" fmla="*/ 1 h 15"/>
                    <a:gd name="T14" fmla="*/ 2 w 10"/>
                    <a:gd name="T15" fmla="*/ 0 h 15"/>
                    <a:gd name="T16" fmla="*/ 1 w 10"/>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5"/>
                    <a:gd name="T29" fmla="*/ 10 w 10"/>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88" name="Freeform 281">
                  <a:extLst>
                    <a:ext uri="{FF2B5EF4-FFF2-40B4-BE49-F238E27FC236}">
                      <a16:creationId xmlns="" xmlns:a16="http://schemas.microsoft.com/office/drawing/2014/main" id="{276D51BB-F866-492A-8CCF-7DB1E2A2CA05}"/>
                    </a:ext>
                  </a:extLst>
                </p:cNvPr>
                <p:cNvSpPr>
                  <a:spLocks noChangeAspect="1"/>
                </p:cNvSpPr>
                <p:nvPr/>
              </p:nvSpPr>
              <p:spPr bwMode="gray">
                <a:xfrm>
                  <a:off x="1671" y="2027"/>
                  <a:ext cx="1" cy="1"/>
                </a:xfrm>
                <a:custGeom>
                  <a:avLst/>
                  <a:gdLst>
                    <a:gd name="T0" fmla="*/ 0 w 1"/>
                    <a:gd name="T1" fmla="*/ 1 h 3"/>
                    <a:gd name="T2" fmla="*/ 0 w 1"/>
                    <a:gd name="T3" fmla="*/ 0 h 3"/>
                    <a:gd name="T4" fmla="*/ 0 w 1"/>
                    <a:gd name="T5" fmla="*/ 1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0" y="3"/>
                      </a:moveTo>
                      <a:lnTo>
                        <a:pt x="0" y="0"/>
                      </a:lnTo>
                      <a:lnTo>
                        <a:pt x="0" y="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89" name="Freeform 282">
                  <a:extLst>
                    <a:ext uri="{FF2B5EF4-FFF2-40B4-BE49-F238E27FC236}">
                      <a16:creationId xmlns="" xmlns:a16="http://schemas.microsoft.com/office/drawing/2014/main" id="{3997C5EC-2D0B-4355-B06E-0819786E3355}"/>
                    </a:ext>
                  </a:extLst>
                </p:cNvPr>
                <p:cNvSpPr>
                  <a:spLocks noChangeAspect="1"/>
                </p:cNvSpPr>
                <p:nvPr/>
              </p:nvSpPr>
              <p:spPr bwMode="gray">
                <a:xfrm>
                  <a:off x="1670" y="2025"/>
                  <a:ext cx="1" cy="1"/>
                </a:xfrm>
                <a:custGeom>
                  <a:avLst/>
                  <a:gdLst>
                    <a:gd name="T0" fmla="*/ 1 w 5"/>
                    <a:gd name="T1" fmla="*/ 0 h 6"/>
                    <a:gd name="T2" fmla="*/ 0 w 5"/>
                    <a:gd name="T3" fmla="*/ 0 h 6"/>
                    <a:gd name="T4" fmla="*/ 1 w 5"/>
                    <a:gd name="T5" fmla="*/ 0 h 6"/>
                    <a:gd name="T6" fmla="*/ 1 w 5"/>
                    <a:gd name="T7" fmla="*/ 1 h 6"/>
                    <a:gd name="T8" fmla="*/ 1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90" name="Freeform 283">
                  <a:extLst>
                    <a:ext uri="{FF2B5EF4-FFF2-40B4-BE49-F238E27FC236}">
                      <a16:creationId xmlns="" xmlns:a16="http://schemas.microsoft.com/office/drawing/2014/main" id="{E4AE0845-B314-42E0-9C95-084D41A60C1E}"/>
                    </a:ext>
                  </a:extLst>
                </p:cNvPr>
                <p:cNvSpPr>
                  <a:spLocks noChangeAspect="1"/>
                </p:cNvSpPr>
                <p:nvPr/>
              </p:nvSpPr>
              <p:spPr bwMode="gray">
                <a:xfrm>
                  <a:off x="1149" y="1865"/>
                  <a:ext cx="633" cy="339"/>
                </a:xfrm>
                <a:custGeom>
                  <a:avLst/>
                  <a:gdLst>
                    <a:gd name="T0" fmla="*/ 616 w 3166"/>
                    <a:gd name="T1" fmla="*/ 36 h 1693"/>
                    <a:gd name="T2" fmla="*/ 593 w 3166"/>
                    <a:gd name="T3" fmla="*/ 66 h 1693"/>
                    <a:gd name="T4" fmla="*/ 536 w 3166"/>
                    <a:gd name="T5" fmla="*/ 79 h 1693"/>
                    <a:gd name="T6" fmla="*/ 518 w 3166"/>
                    <a:gd name="T7" fmla="*/ 97 h 1693"/>
                    <a:gd name="T8" fmla="*/ 486 w 3166"/>
                    <a:gd name="T9" fmla="*/ 115 h 1693"/>
                    <a:gd name="T10" fmla="*/ 458 w 3166"/>
                    <a:gd name="T11" fmla="*/ 108 h 1693"/>
                    <a:gd name="T12" fmla="*/ 447 w 3166"/>
                    <a:gd name="T13" fmla="*/ 91 h 1693"/>
                    <a:gd name="T14" fmla="*/ 442 w 3166"/>
                    <a:gd name="T15" fmla="*/ 61 h 1693"/>
                    <a:gd name="T16" fmla="*/ 427 w 3166"/>
                    <a:gd name="T17" fmla="*/ 69 h 1693"/>
                    <a:gd name="T18" fmla="*/ 416 w 3166"/>
                    <a:gd name="T19" fmla="*/ 118 h 1693"/>
                    <a:gd name="T20" fmla="*/ 407 w 3166"/>
                    <a:gd name="T21" fmla="*/ 81 h 1693"/>
                    <a:gd name="T22" fmla="*/ 415 w 3166"/>
                    <a:gd name="T23" fmla="*/ 59 h 1693"/>
                    <a:gd name="T24" fmla="*/ 446 w 3166"/>
                    <a:gd name="T25" fmla="*/ 56 h 1693"/>
                    <a:gd name="T26" fmla="*/ 422 w 3166"/>
                    <a:gd name="T27" fmla="*/ 44 h 1693"/>
                    <a:gd name="T28" fmla="*/ 404 w 3166"/>
                    <a:gd name="T29" fmla="*/ 32 h 1693"/>
                    <a:gd name="T30" fmla="*/ 362 w 3166"/>
                    <a:gd name="T31" fmla="*/ 45 h 1693"/>
                    <a:gd name="T32" fmla="*/ 357 w 3166"/>
                    <a:gd name="T33" fmla="*/ 17 h 1693"/>
                    <a:gd name="T34" fmla="*/ 328 w 3166"/>
                    <a:gd name="T35" fmla="*/ 7 h 1693"/>
                    <a:gd name="T36" fmla="*/ 178 w 3166"/>
                    <a:gd name="T37" fmla="*/ 7 h 1693"/>
                    <a:gd name="T38" fmla="*/ 27 w 3166"/>
                    <a:gd name="T39" fmla="*/ 12 h 1693"/>
                    <a:gd name="T40" fmla="*/ 20 w 3166"/>
                    <a:gd name="T41" fmla="*/ 30 h 1693"/>
                    <a:gd name="T42" fmla="*/ 1 w 3166"/>
                    <a:gd name="T43" fmla="*/ 17 h 1693"/>
                    <a:gd name="T44" fmla="*/ 9 w 3166"/>
                    <a:gd name="T45" fmla="*/ 45 h 1693"/>
                    <a:gd name="T46" fmla="*/ 9 w 3166"/>
                    <a:gd name="T47" fmla="*/ 59 h 1693"/>
                    <a:gd name="T48" fmla="*/ 5 w 3166"/>
                    <a:gd name="T49" fmla="*/ 115 h 1693"/>
                    <a:gd name="T50" fmla="*/ 20 w 3166"/>
                    <a:gd name="T51" fmla="*/ 170 h 1693"/>
                    <a:gd name="T52" fmla="*/ 26 w 3166"/>
                    <a:gd name="T53" fmla="*/ 177 h 1693"/>
                    <a:gd name="T54" fmla="*/ 45 w 3166"/>
                    <a:gd name="T55" fmla="*/ 211 h 1693"/>
                    <a:gd name="T56" fmla="*/ 67 w 3166"/>
                    <a:gd name="T57" fmla="*/ 226 h 1693"/>
                    <a:gd name="T58" fmla="*/ 198 w 3166"/>
                    <a:gd name="T59" fmla="*/ 256 h 1693"/>
                    <a:gd name="T60" fmla="*/ 259 w 3166"/>
                    <a:gd name="T61" fmla="*/ 286 h 1693"/>
                    <a:gd name="T62" fmla="*/ 300 w 3166"/>
                    <a:gd name="T63" fmla="*/ 325 h 1693"/>
                    <a:gd name="T64" fmla="*/ 303 w 3166"/>
                    <a:gd name="T65" fmla="*/ 303 h 1693"/>
                    <a:gd name="T66" fmla="*/ 313 w 3166"/>
                    <a:gd name="T67" fmla="*/ 296 h 1693"/>
                    <a:gd name="T68" fmla="*/ 326 w 3166"/>
                    <a:gd name="T69" fmla="*/ 282 h 1693"/>
                    <a:gd name="T70" fmla="*/ 357 w 3166"/>
                    <a:gd name="T71" fmla="*/ 281 h 1693"/>
                    <a:gd name="T72" fmla="*/ 382 w 3166"/>
                    <a:gd name="T73" fmla="*/ 287 h 1693"/>
                    <a:gd name="T74" fmla="*/ 381 w 3166"/>
                    <a:gd name="T75" fmla="*/ 277 h 1693"/>
                    <a:gd name="T76" fmla="*/ 402 w 3166"/>
                    <a:gd name="T77" fmla="*/ 274 h 1693"/>
                    <a:gd name="T78" fmla="*/ 423 w 3166"/>
                    <a:gd name="T79" fmla="*/ 276 h 1693"/>
                    <a:gd name="T80" fmla="*/ 453 w 3166"/>
                    <a:gd name="T81" fmla="*/ 285 h 1693"/>
                    <a:gd name="T82" fmla="*/ 464 w 3166"/>
                    <a:gd name="T83" fmla="*/ 318 h 1693"/>
                    <a:gd name="T84" fmla="*/ 482 w 3166"/>
                    <a:gd name="T85" fmla="*/ 338 h 1693"/>
                    <a:gd name="T86" fmla="*/ 473 w 3166"/>
                    <a:gd name="T87" fmla="*/ 270 h 1693"/>
                    <a:gd name="T88" fmla="*/ 489 w 3166"/>
                    <a:gd name="T89" fmla="*/ 246 h 1693"/>
                    <a:gd name="T90" fmla="*/ 516 w 3166"/>
                    <a:gd name="T91" fmla="*/ 224 h 1693"/>
                    <a:gd name="T92" fmla="*/ 529 w 3166"/>
                    <a:gd name="T93" fmla="*/ 208 h 1693"/>
                    <a:gd name="T94" fmla="*/ 527 w 3166"/>
                    <a:gd name="T95" fmla="*/ 197 h 1693"/>
                    <a:gd name="T96" fmla="*/ 531 w 3166"/>
                    <a:gd name="T97" fmla="*/ 188 h 1693"/>
                    <a:gd name="T98" fmla="*/ 531 w 3166"/>
                    <a:gd name="T99" fmla="*/ 174 h 1693"/>
                    <a:gd name="T100" fmla="*/ 530 w 3166"/>
                    <a:gd name="T101" fmla="*/ 172 h 1693"/>
                    <a:gd name="T102" fmla="*/ 532 w 3166"/>
                    <a:gd name="T103" fmla="*/ 156 h 1693"/>
                    <a:gd name="T104" fmla="*/ 536 w 3166"/>
                    <a:gd name="T105" fmla="*/ 174 h 1693"/>
                    <a:gd name="T106" fmla="*/ 541 w 3166"/>
                    <a:gd name="T107" fmla="*/ 159 h 1693"/>
                    <a:gd name="T108" fmla="*/ 555 w 3166"/>
                    <a:gd name="T109" fmla="*/ 146 h 1693"/>
                    <a:gd name="T110" fmla="*/ 568 w 3166"/>
                    <a:gd name="T111" fmla="*/ 126 h 1693"/>
                    <a:gd name="T112" fmla="*/ 601 w 3166"/>
                    <a:gd name="T113" fmla="*/ 121 h 1693"/>
                    <a:gd name="T114" fmla="*/ 591 w 3166"/>
                    <a:gd name="T115" fmla="*/ 108 h 1693"/>
                    <a:gd name="T116" fmla="*/ 606 w 3166"/>
                    <a:gd name="T117" fmla="*/ 88 h 1693"/>
                    <a:gd name="T118" fmla="*/ 621 w 3166"/>
                    <a:gd name="T119" fmla="*/ 80 h 1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166"/>
                    <a:gd name="T181" fmla="*/ 0 h 1693"/>
                    <a:gd name="T182" fmla="*/ 3166 w 3166"/>
                    <a:gd name="T183" fmla="*/ 1693 h 16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grpSp>
        <p:grpSp>
          <p:nvGrpSpPr>
            <p:cNvPr id="120" name="Group 284">
              <a:extLst>
                <a:ext uri="{FF2B5EF4-FFF2-40B4-BE49-F238E27FC236}">
                  <a16:creationId xmlns="" xmlns:a16="http://schemas.microsoft.com/office/drawing/2014/main" id="{FE8734AA-73D6-463E-8385-9BA5F456E59C}"/>
                </a:ext>
              </a:extLst>
            </p:cNvPr>
            <p:cNvGrpSpPr>
              <a:grpSpLocks noChangeAspect="1"/>
            </p:cNvGrpSpPr>
            <p:nvPr/>
          </p:nvGrpSpPr>
          <p:grpSpPr bwMode="auto">
            <a:xfrm>
              <a:off x="1204116" y="1626480"/>
              <a:ext cx="1959115" cy="2111451"/>
              <a:chOff x="969" y="960"/>
              <a:chExt cx="969" cy="1022"/>
            </a:xfrm>
            <a:grpFill/>
          </p:grpSpPr>
          <p:sp>
            <p:nvSpPr>
              <p:cNvPr id="355" name="Freeform 285">
                <a:extLst>
                  <a:ext uri="{FF2B5EF4-FFF2-40B4-BE49-F238E27FC236}">
                    <a16:creationId xmlns="" xmlns:a16="http://schemas.microsoft.com/office/drawing/2014/main" id="{0166BA12-9FE9-406D-AE54-452518B8C31E}"/>
                  </a:ext>
                </a:extLst>
              </p:cNvPr>
              <p:cNvSpPr>
                <a:spLocks noChangeAspect="1"/>
              </p:cNvSpPr>
              <p:nvPr/>
            </p:nvSpPr>
            <p:spPr bwMode="gray">
              <a:xfrm>
                <a:off x="1903" y="1791"/>
                <a:ext cx="1" cy="1"/>
              </a:xfrm>
              <a:custGeom>
                <a:avLst/>
                <a:gdLst>
                  <a:gd name="T0" fmla="*/ 0 w 3"/>
                  <a:gd name="T1" fmla="*/ 0 h 2"/>
                  <a:gd name="T2" fmla="*/ 0 w 3"/>
                  <a:gd name="T3" fmla="*/ 1 h 2"/>
                  <a:gd name="T4" fmla="*/ 1 w 3"/>
                  <a:gd name="T5" fmla="*/ 1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6" name="Freeform 286">
                <a:extLst>
                  <a:ext uri="{FF2B5EF4-FFF2-40B4-BE49-F238E27FC236}">
                    <a16:creationId xmlns="" xmlns:a16="http://schemas.microsoft.com/office/drawing/2014/main" id="{BF1F94DA-B51F-4831-A4FF-B907FC81474B}"/>
                  </a:ext>
                </a:extLst>
              </p:cNvPr>
              <p:cNvSpPr>
                <a:spLocks noChangeAspect="1"/>
              </p:cNvSpPr>
              <p:nvPr/>
            </p:nvSpPr>
            <p:spPr bwMode="gray">
              <a:xfrm>
                <a:off x="1865" y="1826"/>
                <a:ext cx="73" cy="84"/>
              </a:xfrm>
              <a:custGeom>
                <a:avLst/>
                <a:gdLst>
                  <a:gd name="T0" fmla="*/ 30 w 362"/>
                  <a:gd name="T1" fmla="*/ 5 h 420"/>
                  <a:gd name="T2" fmla="*/ 28 w 362"/>
                  <a:gd name="T3" fmla="*/ 9 h 420"/>
                  <a:gd name="T4" fmla="*/ 26 w 362"/>
                  <a:gd name="T5" fmla="*/ 10 h 420"/>
                  <a:gd name="T6" fmla="*/ 24 w 362"/>
                  <a:gd name="T7" fmla="*/ 15 h 420"/>
                  <a:gd name="T8" fmla="*/ 23 w 362"/>
                  <a:gd name="T9" fmla="*/ 18 h 420"/>
                  <a:gd name="T10" fmla="*/ 21 w 362"/>
                  <a:gd name="T11" fmla="*/ 24 h 420"/>
                  <a:gd name="T12" fmla="*/ 19 w 362"/>
                  <a:gd name="T13" fmla="*/ 28 h 420"/>
                  <a:gd name="T14" fmla="*/ 17 w 362"/>
                  <a:gd name="T15" fmla="*/ 36 h 420"/>
                  <a:gd name="T16" fmla="*/ 13 w 362"/>
                  <a:gd name="T17" fmla="*/ 39 h 420"/>
                  <a:gd name="T18" fmla="*/ 14 w 362"/>
                  <a:gd name="T19" fmla="*/ 42 h 420"/>
                  <a:gd name="T20" fmla="*/ 14 w 362"/>
                  <a:gd name="T21" fmla="*/ 44 h 420"/>
                  <a:gd name="T22" fmla="*/ 6 w 362"/>
                  <a:gd name="T23" fmla="*/ 52 h 420"/>
                  <a:gd name="T24" fmla="*/ 2 w 362"/>
                  <a:gd name="T25" fmla="*/ 53 h 420"/>
                  <a:gd name="T26" fmla="*/ 9 w 362"/>
                  <a:gd name="T27" fmla="*/ 53 h 420"/>
                  <a:gd name="T28" fmla="*/ 0 w 362"/>
                  <a:gd name="T29" fmla="*/ 64 h 420"/>
                  <a:gd name="T30" fmla="*/ 4 w 362"/>
                  <a:gd name="T31" fmla="*/ 69 h 420"/>
                  <a:gd name="T32" fmla="*/ 18 w 362"/>
                  <a:gd name="T33" fmla="*/ 68 h 420"/>
                  <a:gd name="T34" fmla="*/ 28 w 362"/>
                  <a:gd name="T35" fmla="*/ 69 h 420"/>
                  <a:gd name="T36" fmla="*/ 36 w 362"/>
                  <a:gd name="T37" fmla="*/ 66 h 420"/>
                  <a:gd name="T38" fmla="*/ 39 w 362"/>
                  <a:gd name="T39" fmla="*/ 68 h 420"/>
                  <a:gd name="T40" fmla="*/ 38 w 362"/>
                  <a:gd name="T41" fmla="*/ 70 h 420"/>
                  <a:gd name="T42" fmla="*/ 45 w 362"/>
                  <a:gd name="T43" fmla="*/ 67 h 420"/>
                  <a:gd name="T44" fmla="*/ 50 w 362"/>
                  <a:gd name="T45" fmla="*/ 69 h 420"/>
                  <a:gd name="T46" fmla="*/ 43 w 362"/>
                  <a:gd name="T47" fmla="*/ 76 h 420"/>
                  <a:gd name="T48" fmla="*/ 38 w 362"/>
                  <a:gd name="T49" fmla="*/ 79 h 420"/>
                  <a:gd name="T50" fmla="*/ 45 w 362"/>
                  <a:gd name="T51" fmla="*/ 78 h 420"/>
                  <a:gd name="T52" fmla="*/ 53 w 362"/>
                  <a:gd name="T53" fmla="*/ 71 h 420"/>
                  <a:gd name="T54" fmla="*/ 58 w 362"/>
                  <a:gd name="T55" fmla="*/ 63 h 420"/>
                  <a:gd name="T56" fmla="*/ 60 w 362"/>
                  <a:gd name="T57" fmla="*/ 72 h 420"/>
                  <a:gd name="T58" fmla="*/ 59 w 362"/>
                  <a:gd name="T59" fmla="*/ 81 h 420"/>
                  <a:gd name="T60" fmla="*/ 63 w 362"/>
                  <a:gd name="T61" fmla="*/ 78 h 420"/>
                  <a:gd name="T62" fmla="*/ 65 w 362"/>
                  <a:gd name="T63" fmla="*/ 84 h 420"/>
                  <a:gd name="T64" fmla="*/ 71 w 362"/>
                  <a:gd name="T65" fmla="*/ 79 h 420"/>
                  <a:gd name="T66" fmla="*/ 73 w 362"/>
                  <a:gd name="T67" fmla="*/ 66 h 420"/>
                  <a:gd name="T68" fmla="*/ 68 w 362"/>
                  <a:gd name="T69" fmla="*/ 69 h 420"/>
                  <a:gd name="T70" fmla="*/ 70 w 362"/>
                  <a:gd name="T71" fmla="*/ 61 h 420"/>
                  <a:gd name="T72" fmla="*/ 67 w 362"/>
                  <a:gd name="T73" fmla="*/ 61 h 420"/>
                  <a:gd name="T74" fmla="*/ 63 w 362"/>
                  <a:gd name="T75" fmla="*/ 67 h 420"/>
                  <a:gd name="T76" fmla="*/ 62 w 362"/>
                  <a:gd name="T77" fmla="*/ 64 h 420"/>
                  <a:gd name="T78" fmla="*/ 62 w 362"/>
                  <a:gd name="T79" fmla="*/ 60 h 420"/>
                  <a:gd name="T80" fmla="*/ 66 w 362"/>
                  <a:gd name="T81" fmla="*/ 55 h 420"/>
                  <a:gd name="T82" fmla="*/ 69 w 362"/>
                  <a:gd name="T83" fmla="*/ 51 h 420"/>
                  <a:gd name="T84" fmla="*/ 59 w 362"/>
                  <a:gd name="T85" fmla="*/ 54 h 420"/>
                  <a:gd name="T86" fmla="*/ 61 w 362"/>
                  <a:gd name="T87" fmla="*/ 49 h 420"/>
                  <a:gd name="T88" fmla="*/ 60 w 362"/>
                  <a:gd name="T89" fmla="*/ 45 h 420"/>
                  <a:gd name="T90" fmla="*/ 64 w 362"/>
                  <a:gd name="T91" fmla="*/ 39 h 420"/>
                  <a:gd name="T92" fmla="*/ 55 w 362"/>
                  <a:gd name="T93" fmla="*/ 38 h 420"/>
                  <a:gd name="T94" fmla="*/ 44 w 362"/>
                  <a:gd name="T95" fmla="*/ 41 h 420"/>
                  <a:gd name="T96" fmla="*/ 44 w 362"/>
                  <a:gd name="T97" fmla="*/ 37 h 420"/>
                  <a:gd name="T98" fmla="*/ 38 w 362"/>
                  <a:gd name="T99" fmla="*/ 37 h 420"/>
                  <a:gd name="T100" fmla="*/ 39 w 362"/>
                  <a:gd name="T101" fmla="*/ 31 h 420"/>
                  <a:gd name="T102" fmla="*/ 35 w 362"/>
                  <a:gd name="T103" fmla="*/ 29 h 420"/>
                  <a:gd name="T104" fmla="*/ 33 w 362"/>
                  <a:gd name="T105" fmla="*/ 30 h 420"/>
                  <a:gd name="T106" fmla="*/ 28 w 362"/>
                  <a:gd name="T107" fmla="*/ 32 h 420"/>
                  <a:gd name="T108" fmla="*/ 31 w 362"/>
                  <a:gd name="T109" fmla="*/ 24 h 420"/>
                  <a:gd name="T110" fmla="*/ 35 w 362"/>
                  <a:gd name="T111" fmla="*/ 16 h 420"/>
                  <a:gd name="T112" fmla="*/ 35 w 362"/>
                  <a:gd name="T113" fmla="*/ 14 h 420"/>
                  <a:gd name="T114" fmla="*/ 37 w 362"/>
                  <a:gd name="T115" fmla="*/ 7 h 420"/>
                  <a:gd name="T116" fmla="*/ 42 w 362"/>
                  <a:gd name="T117" fmla="*/ 2 h 420"/>
                  <a:gd name="T118" fmla="*/ 39 w 362"/>
                  <a:gd name="T119" fmla="*/ 1 h 4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2"/>
                  <a:gd name="T181" fmla="*/ 0 h 420"/>
                  <a:gd name="T182" fmla="*/ 362 w 362"/>
                  <a:gd name="T183" fmla="*/ 420 h 4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7" name="Freeform 287">
                <a:extLst>
                  <a:ext uri="{FF2B5EF4-FFF2-40B4-BE49-F238E27FC236}">
                    <a16:creationId xmlns="" xmlns:a16="http://schemas.microsoft.com/office/drawing/2014/main" id="{34286210-20D5-4CA1-9D2B-97625621CA31}"/>
                  </a:ext>
                </a:extLst>
              </p:cNvPr>
              <p:cNvSpPr>
                <a:spLocks noChangeAspect="1"/>
              </p:cNvSpPr>
              <p:nvPr/>
            </p:nvSpPr>
            <p:spPr bwMode="gray">
              <a:xfrm>
                <a:off x="1108" y="1839"/>
                <a:ext cx="55" cy="43"/>
              </a:xfrm>
              <a:custGeom>
                <a:avLst/>
                <a:gdLst>
                  <a:gd name="T0" fmla="*/ 10 w 275"/>
                  <a:gd name="T1" fmla="*/ 8 h 214"/>
                  <a:gd name="T2" fmla="*/ 10 w 275"/>
                  <a:gd name="T3" fmla="*/ 8 h 214"/>
                  <a:gd name="T4" fmla="*/ 9 w 275"/>
                  <a:gd name="T5" fmla="*/ 4 h 214"/>
                  <a:gd name="T6" fmla="*/ 4 w 275"/>
                  <a:gd name="T7" fmla="*/ 3 h 214"/>
                  <a:gd name="T8" fmla="*/ 3 w 275"/>
                  <a:gd name="T9" fmla="*/ 5 h 214"/>
                  <a:gd name="T10" fmla="*/ 0 w 275"/>
                  <a:gd name="T11" fmla="*/ 4 h 214"/>
                  <a:gd name="T12" fmla="*/ 0 w 275"/>
                  <a:gd name="T13" fmla="*/ 1 h 214"/>
                  <a:gd name="T14" fmla="*/ 4 w 275"/>
                  <a:gd name="T15" fmla="*/ 0 h 214"/>
                  <a:gd name="T16" fmla="*/ 8 w 275"/>
                  <a:gd name="T17" fmla="*/ 2 h 214"/>
                  <a:gd name="T18" fmla="*/ 11 w 275"/>
                  <a:gd name="T19" fmla="*/ 4 h 214"/>
                  <a:gd name="T20" fmla="*/ 24 w 275"/>
                  <a:gd name="T21" fmla="*/ 8 h 214"/>
                  <a:gd name="T22" fmla="*/ 30 w 275"/>
                  <a:gd name="T23" fmla="*/ 9 h 214"/>
                  <a:gd name="T24" fmla="*/ 31 w 275"/>
                  <a:gd name="T25" fmla="*/ 11 h 214"/>
                  <a:gd name="T26" fmla="*/ 38 w 275"/>
                  <a:gd name="T27" fmla="*/ 20 h 214"/>
                  <a:gd name="T28" fmla="*/ 38 w 275"/>
                  <a:gd name="T29" fmla="*/ 21 h 214"/>
                  <a:gd name="T30" fmla="*/ 39 w 275"/>
                  <a:gd name="T31" fmla="*/ 23 h 214"/>
                  <a:gd name="T32" fmla="*/ 43 w 275"/>
                  <a:gd name="T33" fmla="*/ 26 h 214"/>
                  <a:gd name="T34" fmla="*/ 46 w 275"/>
                  <a:gd name="T35" fmla="*/ 27 h 214"/>
                  <a:gd name="T36" fmla="*/ 50 w 275"/>
                  <a:gd name="T37" fmla="*/ 30 h 214"/>
                  <a:gd name="T38" fmla="*/ 52 w 275"/>
                  <a:gd name="T39" fmla="*/ 35 h 214"/>
                  <a:gd name="T40" fmla="*/ 53 w 275"/>
                  <a:gd name="T41" fmla="*/ 38 h 214"/>
                  <a:gd name="T42" fmla="*/ 54 w 275"/>
                  <a:gd name="T43" fmla="*/ 38 h 214"/>
                  <a:gd name="T44" fmla="*/ 54 w 275"/>
                  <a:gd name="T45" fmla="*/ 41 h 214"/>
                  <a:gd name="T46" fmla="*/ 53 w 275"/>
                  <a:gd name="T47" fmla="*/ 43 h 214"/>
                  <a:gd name="T48" fmla="*/ 48 w 275"/>
                  <a:gd name="T49" fmla="*/ 42 h 214"/>
                  <a:gd name="T50" fmla="*/ 44 w 275"/>
                  <a:gd name="T51" fmla="*/ 39 h 214"/>
                  <a:gd name="T52" fmla="*/ 42 w 275"/>
                  <a:gd name="T53" fmla="*/ 39 h 214"/>
                  <a:gd name="T54" fmla="*/ 39 w 275"/>
                  <a:gd name="T55" fmla="*/ 37 h 214"/>
                  <a:gd name="T56" fmla="*/ 40 w 275"/>
                  <a:gd name="T57" fmla="*/ 35 h 214"/>
                  <a:gd name="T58" fmla="*/ 39 w 275"/>
                  <a:gd name="T59" fmla="*/ 37 h 214"/>
                  <a:gd name="T60" fmla="*/ 36 w 275"/>
                  <a:gd name="T61" fmla="*/ 35 h 214"/>
                  <a:gd name="T62" fmla="*/ 36 w 275"/>
                  <a:gd name="T63" fmla="*/ 34 h 214"/>
                  <a:gd name="T64" fmla="*/ 38 w 275"/>
                  <a:gd name="T65" fmla="*/ 32 h 214"/>
                  <a:gd name="T66" fmla="*/ 36 w 275"/>
                  <a:gd name="T67" fmla="*/ 31 h 214"/>
                  <a:gd name="T68" fmla="*/ 33 w 275"/>
                  <a:gd name="T69" fmla="*/ 32 h 214"/>
                  <a:gd name="T70" fmla="*/ 29 w 275"/>
                  <a:gd name="T71" fmla="*/ 31 h 214"/>
                  <a:gd name="T72" fmla="*/ 31 w 275"/>
                  <a:gd name="T73" fmla="*/ 31 h 214"/>
                  <a:gd name="T74" fmla="*/ 29 w 275"/>
                  <a:gd name="T75" fmla="*/ 27 h 214"/>
                  <a:gd name="T76" fmla="*/ 26 w 275"/>
                  <a:gd name="T77" fmla="*/ 26 h 214"/>
                  <a:gd name="T78" fmla="*/ 22 w 275"/>
                  <a:gd name="T79" fmla="*/ 25 h 214"/>
                  <a:gd name="T80" fmla="*/ 20 w 275"/>
                  <a:gd name="T81" fmla="*/ 23 h 214"/>
                  <a:gd name="T82" fmla="*/ 24 w 275"/>
                  <a:gd name="T83" fmla="*/ 22 h 214"/>
                  <a:gd name="T84" fmla="*/ 24 w 275"/>
                  <a:gd name="T85" fmla="*/ 20 h 214"/>
                  <a:gd name="T86" fmla="*/ 21 w 275"/>
                  <a:gd name="T87" fmla="*/ 20 h 214"/>
                  <a:gd name="T88" fmla="*/ 20 w 275"/>
                  <a:gd name="T89" fmla="*/ 20 h 214"/>
                  <a:gd name="T90" fmla="*/ 17 w 275"/>
                  <a:gd name="T91" fmla="*/ 17 h 214"/>
                  <a:gd name="T92" fmla="*/ 16 w 275"/>
                  <a:gd name="T93" fmla="*/ 16 h 214"/>
                  <a:gd name="T94" fmla="*/ 13 w 275"/>
                  <a:gd name="T95" fmla="*/ 16 h 214"/>
                  <a:gd name="T96" fmla="*/ 14 w 275"/>
                  <a:gd name="T97" fmla="*/ 13 h 214"/>
                  <a:gd name="T98" fmla="*/ 12 w 275"/>
                  <a:gd name="T99" fmla="*/ 12 h 214"/>
                  <a:gd name="T100" fmla="*/ 10 w 275"/>
                  <a:gd name="T101" fmla="*/ 12 h 214"/>
                  <a:gd name="T102" fmla="*/ 8 w 275"/>
                  <a:gd name="T103" fmla="*/ 12 h 214"/>
                  <a:gd name="T104" fmla="*/ 6 w 275"/>
                  <a:gd name="T105" fmla="*/ 13 h 214"/>
                  <a:gd name="T106" fmla="*/ 6 w 275"/>
                  <a:gd name="T107" fmla="*/ 11 h 214"/>
                  <a:gd name="T108" fmla="*/ 5 w 275"/>
                  <a:gd name="T109" fmla="*/ 9 h 214"/>
                  <a:gd name="T110" fmla="*/ 7 w 275"/>
                  <a:gd name="T111" fmla="*/ 7 h 214"/>
                  <a:gd name="T112" fmla="*/ 9 w 275"/>
                  <a:gd name="T113" fmla="*/ 8 h 2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5"/>
                  <a:gd name="T172" fmla="*/ 0 h 214"/>
                  <a:gd name="T173" fmla="*/ 275 w 275"/>
                  <a:gd name="T174" fmla="*/ 214 h 21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8" name="Freeform 288">
                <a:extLst>
                  <a:ext uri="{FF2B5EF4-FFF2-40B4-BE49-F238E27FC236}">
                    <a16:creationId xmlns="" xmlns:a16="http://schemas.microsoft.com/office/drawing/2014/main" id="{4CD78434-EAFE-4668-8192-91816981BC26}"/>
                  </a:ext>
                </a:extLst>
              </p:cNvPr>
              <p:cNvSpPr>
                <a:spLocks noChangeAspect="1"/>
              </p:cNvSpPr>
              <p:nvPr/>
            </p:nvSpPr>
            <p:spPr bwMode="gray">
              <a:xfrm>
                <a:off x="1425" y="1404"/>
                <a:ext cx="47" cy="44"/>
              </a:xfrm>
              <a:custGeom>
                <a:avLst/>
                <a:gdLst>
                  <a:gd name="T0" fmla="*/ 26 w 236"/>
                  <a:gd name="T1" fmla="*/ 8 h 221"/>
                  <a:gd name="T2" fmla="*/ 24 w 236"/>
                  <a:gd name="T3" fmla="*/ 7 h 221"/>
                  <a:gd name="T4" fmla="*/ 24 w 236"/>
                  <a:gd name="T5" fmla="*/ 4 h 221"/>
                  <a:gd name="T6" fmla="*/ 21 w 236"/>
                  <a:gd name="T7" fmla="*/ 1 h 221"/>
                  <a:gd name="T8" fmla="*/ 17 w 236"/>
                  <a:gd name="T9" fmla="*/ 0 h 221"/>
                  <a:gd name="T10" fmla="*/ 15 w 236"/>
                  <a:gd name="T11" fmla="*/ 4 h 221"/>
                  <a:gd name="T12" fmla="*/ 14 w 236"/>
                  <a:gd name="T13" fmla="*/ 10 h 221"/>
                  <a:gd name="T14" fmla="*/ 13 w 236"/>
                  <a:gd name="T15" fmla="*/ 10 h 221"/>
                  <a:gd name="T16" fmla="*/ 11 w 236"/>
                  <a:gd name="T17" fmla="*/ 11 h 221"/>
                  <a:gd name="T18" fmla="*/ 11 w 236"/>
                  <a:gd name="T19" fmla="*/ 15 h 221"/>
                  <a:gd name="T20" fmla="*/ 10 w 236"/>
                  <a:gd name="T21" fmla="*/ 20 h 221"/>
                  <a:gd name="T22" fmla="*/ 8 w 236"/>
                  <a:gd name="T23" fmla="*/ 22 h 221"/>
                  <a:gd name="T24" fmla="*/ 2 w 236"/>
                  <a:gd name="T25" fmla="*/ 24 h 221"/>
                  <a:gd name="T26" fmla="*/ 0 w 236"/>
                  <a:gd name="T27" fmla="*/ 27 h 221"/>
                  <a:gd name="T28" fmla="*/ 2 w 236"/>
                  <a:gd name="T29" fmla="*/ 32 h 221"/>
                  <a:gd name="T30" fmla="*/ 4 w 236"/>
                  <a:gd name="T31" fmla="*/ 31 h 221"/>
                  <a:gd name="T32" fmla="*/ 6 w 236"/>
                  <a:gd name="T33" fmla="*/ 30 h 221"/>
                  <a:gd name="T34" fmla="*/ 9 w 236"/>
                  <a:gd name="T35" fmla="*/ 33 h 221"/>
                  <a:gd name="T36" fmla="*/ 11 w 236"/>
                  <a:gd name="T37" fmla="*/ 35 h 221"/>
                  <a:gd name="T38" fmla="*/ 12 w 236"/>
                  <a:gd name="T39" fmla="*/ 33 h 221"/>
                  <a:gd name="T40" fmla="*/ 14 w 236"/>
                  <a:gd name="T41" fmla="*/ 36 h 221"/>
                  <a:gd name="T42" fmla="*/ 18 w 236"/>
                  <a:gd name="T43" fmla="*/ 36 h 221"/>
                  <a:gd name="T44" fmla="*/ 22 w 236"/>
                  <a:gd name="T45" fmla="*/ 40 h 221"/>
                  <a:gd name="T46" fmla="*/ 26 w 236"/>
                  <a:gd name="T47" fmla="*/ 42 h 221"/>
                  <a:gd name="T48" fmla="*/ 27 w 236"/>
                  <a:gd name="T49" fmla="*/ 40 h 221"/>
                  <a:gd name="T50" fmla="*/ 33 w 236"/>
                  <a:gd name="T51" fmla="*/ 44 h 221"/>
                  <a:gd name="T52" fmla="*/ 37 w 236"/>
                  <a:gd name="T53" fmla="*/ 39 h 221"/>
                  <a:gd name="T54" fmla="*/ 42 w 236"/>
                  <a:gd name="T55" fmla="*/ 36 h 221"/>
                  <a:gd name="T56" fmla="*/ 43 w 236"/>
                  <a:gd name="T57" fmla="*/ 37 h 221"/>
                  <a:gd name="T58" fmla="*/ 46 w 236"/>
                  <a:gd name="T59" fmla="*/ 35 h 221"/>
                  <a:gd name="T60" fmla="*/ 46 w 236"/>
                  <a:gd name="T61" fmla="*/ 32 h 221"/>
                  <a:gd name="T62" fmla="*/ 41 w 236"/>
                  <a:gd name="T63" fmla="*/ 30 h 221"/>
                  <a:gd name="T64" fmla="*/ 40 w 236"/>
                  <a:gd name="T65" fmla="*/ 26 h 221"/>
                  <a:gd name="T66" fmla="*/ 36 w 236"/>
                  <a:gd name="T67" fmla="*/ 20 h 221"/>
                  <a:gd name="T68" fmla="*/ 28 w 236"/>
                  <a:gd name="T69" fmla="*/ 12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221"/>
                  <a:gd name="T107" fmla="*/ 236 w 236"/>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9" name="Freeform 289">
                <a:extLst>
                  <a:ext uri="{FF2B5EF4-FFF2-40B4-BE49-F238E27FC236}">
                    <a16:creationId xmlns="" xmlns:a16="http://schemas.microsoft.com/office/drawing/2014/main" id="{B26AED34-D016-40E4-8FF2-7375B359F1AB}"/>
                  </a:ext>
                </a:extLst>
              </p:cNvPr>
              <p:cNvSpPr>
                <a:spLocks noChangeAspect="1"/>
              </p:cNvSpPr>
              <p:nvPr/>
            </p:nvSpPr>
            <p:spPr bwMode="gray">
              <a:xfrm>
                <a:off x="1134" y="1234"/>
                <a:ext cx="117" cy="130"/>
              </a:xfrm>
              <a:custGeom>
                <a:avLst/>
                <a:gdLst>
                  <a:gd name="T0" fmla="*/ 22 w 582"/>
                  <a:gd name="T1" fmla="*/ 27 h 653"/>
                  <a:gd name="T2" fmla="*/ 19 w 582"/>
                  <a:gd name="T3" fmla="*/ 38 h 653"/>
                  <a:gd name="T4" fmla="*/ 17 w 582"/>
                  <a:gd name="T5" fmla="*/ 42 h 653"/>
                  <a:gd name="T6" fmla="*/ 14 w 582"/>
                  <a:gd name="T7" fmla="*/ 48 h 653"/>
                  <a:gd name="T8" fmla="*/ 13 w 582"/>
                  <a:gd name="T9" fmla="*/ 54 h 653"/>
                  <a:gd name="T10" fmla="*/ 11 w 582"/>
                  <a:gd name="T11" fmla="*/ 57 h 653"/>
                  <a:gd name="T12" fmla="*/ 13 w 582"/>
                  <a:gd name="T13" fmla="*/ 61 h 653"/>
                  <a:gd name="T14" fmla="*/ 14 w 582"/>
                  <a:gd name="T15" fmla="*/ 64 h 653"/>
                  <a:gd name="T16" fmla="*/ 8 w 582"/>
                  <a:gd name="T17" fmla="*/ 66 h 653"/>
                  <a:gd name="T18" fmla="*/ 9 w 582"/>
                  <a:gd name="T19" fmla="*/ 71 h 653"/>
                  <a:gd name="T20" fmla="*/ 9 w 582"/>
                  <a:gd name="T21" fmla="*/ 76 h 653"/>
                  <a:gd name="T22" fmla="*/ 9 w 582"/>
                  <a:gd name="T23" fmla="*/ 78 h 653"/>
                  <a:gd name="T24" fmla="*/ 8 w 582"/>
                  <a:gd name="T25" fmla="*/ 81 h 653"/>
                  <a:gd name="T26" fmla="*/ 5 w 582"/>
                  <a:gd name="T27" fmla="*/ 86 h 653"/>
                  <a:gd name="T28" fmla="*/ 6 w 582"/>
                  <a:gd name="T29" fmla="*/ 89 h 653"/>
                  <a:gd name="T30" fmla="*/ 4 w 582"/>
                  <a:gd name="T31" fmla="*/ 93 h 653"/>
                  <a:gd name="T32" fmla="*/ 2 w 582"/>
                  <a:gd name="T33" fmla="*/ 95 h 653"/>
                  <a:gd name="T34" fmla="*/ 0 w 582"/>
                  <a:gd name="T35" fmla="*/ 100 h 653"/>
                  <a:gd name="T36" fmla="*/ 10 w 582"/>
                  <a:gd name="T37" fmla="*/ 100 h 653"/>
                  <a:gd name="T38" fmla="*/ 8 w 582"/>
                  <a:gd name="T39" fmla="*/ 102 h 653"/>
                  <a:gd name="T40" fmla="*/ 13 w 582"/>
                  <a:gd name="T41" fmla="*/ 103 h 653"/>
                  <a:gd name="T42" fmla="*/ 20 w 582"/>
                  <a:gd name="T43" fmla="*/ 108 h 653"/>
                  <a:gd name="T44" fmla="*/ 25 w 582"/>
                  <a:gd name="T45" fmla="*/ 116 h 653"/>
                  <a:gd name="T46" fmla="*/ 33 w 582"/>
                  <a:gd name="T47" fmla="*/ 129 h 653"/>
                  <a:gd name="T48" fmla="*/ 43 w 582"/>
                  <a:gd name="T49" fmla="*/ 120 h 653"/>
                  <a:gd name="T50" fmla="*/ 48 w 582"/>
                  <a:gd name="T51" fmla="*/ 117 h 653"/>
                  <a:gd name="T52" fmla="*/ 50 w 582"/>
                  <a:gd name="T53" fmla="*/ 120 h 653"/>
                  <a:gd name="T54" fmla="*/ 53 w 582"/>
                  <a:gd name="T55" fmla="*/ 116 h 653"/>
                  <a:gd name="T56" fmla="*/ 56 w 582"/>
                  <a:gd name="T57" fmla="*/ 117 h 653"/>
                  <a:gd name="T58" fmla="*/ 60 w 582"/>
                  <a:gd name="T59" fmla="*/ 109 h 653"/>
                  <a:gd name="T60" fmla="*/ 60 w 582"/>
                  <a:gd name="T61" fmla="*/ 102 h 653"/>
                  <a:gd name="T62" fmla="*/ 63 w 582"/>
                  <a:gd name="T63" fmla="*/ 92 h 653"/>
                  <a:gd name="T64" fmla="*/ 66 w 582"/>
                  <a:gd name="T65" fmla="*/ 91 h 653"/>
                  <a:gd name="T66" fmla="*/ 73 w 582"/>
                  <a:gd name="T67" fmla="*/ 86 h 653"/>
                  <a:gd name="T68" fmla="*/ 75 w 582"/>
                  <a:gd name="T69" fmla="*/ 76 h 653"/>
                  <a:gd name="T70" fmla="*/ 82 w 582"/>
                  <a:gd name="T71" fmla="*/ 71 h 653"/>
                  <a:gd name="T72" fmla="*/ 93 w 582"/>
                  <a:gd name="T73" fmla="*/ 62 h 653"/>
                  <a:gd name="T74" fmla="*/ 103 w 582"/>
                  <a:gd name="T75" fmla="*/ 53 h 653"/>
                  <a:gd name="T76" fmla="*/ 117 w 582"/>
                  <a:gd name="T77" fmla="*/ 40 h 653"/>
                  <a:gd name="T78" fmla="*/ 111 w 582"/>
                  <a:gd name="T79" fmla="*/ 35 h 653"/>
                  <a:gd name="T80" fmla="*/ 102 w 582"/>
                  <a:gd name="T81" fmla="*/ 24 h 653"/>
                  <a:gd name="T82" fmla="*/ 93 w 582"/>
                  <a:gd name="T83" fmla="*/ 14 h 653"/>
                  <a:gd name="T84" fmla="*/ 77 w 582"/>
                  <a:gd name="T85" fmla="*/ 16 h 653"/>
                  <a:gd name="T86" fmla="*/ 77 w 582"/>
                  <a:gd name="T87" fmla="*/ 21 h 653"/>
                  <a:gd name="T88" fmla="*/ 74 w 582"/>
                  <a:gd name="T89" fmla="*/ 22 h 653"/>
                  <a:gd name="T90" fmla="*/ 75 w 582"/>
                  <a:gd name="T91" fmla="*/ 16 h 653"/>
                  <a:gd name="T92" fmla="*/ 71 w 582"/>
                  <a:gd name="T93" fmla="*/ 17 h 653"/>
                  <a:gd name="T94" fmla="*/ 68 w 582"/>
                  <a:gd name="T95" fmla="*/ 20 h 653"/>
                  <a:gd name="T96" fmla="*/ 61 w 582"/>
                  <a:gd name="T97" fmla="*/ 10 h 653"/>
                  <a:gd name="T98" fmla="*/ 55 w 582"/>
                  <a:gd name="T99" fmla="*/ 3 h 653"/>
                  <a:gd name="T100" fmla="*/ 45 w 582"/>
                  <a:gd name="T101" fmla="*/ 3 h 653"/>
                  <a:gd name="T102" fmla="*/ 32 w 582"/>
                  <a:gd name="T103" fmla="*/ 4 h 653"/>
                  <a:gd name="T104" fmla="*/ 32 w 582"/>
                  <a:gd name="T105" fmla="*/ 9 h 653"/>
                  <a:gd name="T106" fmla="*/ 30 w 582"/>
                  <a:gd name="T107" fmla="*/ 4 h 653"/>
                  <a:gd name="T108" fmla="*/ 28 w 582"/>
                  <a:gd name="T109" fmla="*/ 5 h 653"/>
                  <a:gd name="T110" fmla="*/ 24 w 582"/>
                  <a:gd name="T111" fmla="*/ 5 h 653"/>
                  <a:gd name="T112" fmla="*/ 20 w 582"/>
                  <a:gd name="T113" fmla="*/ 6 h 653"/>
                  <a:gd name="T114" fmla="*/ 15 w 582"/>
                  <a:gd name="T115" fmla="*/ 8 h 653"/>
                  <a:gd name="T116" fmla="*/ 17 w 582"/>
                  <a:gd name="T117" fmla="*/ 16 h 6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2"/>
                  <a:gd name="T178" fmla="*/ 0 h 653"/>
                  <a:gd name="T179" fmla="*/ 582 w 582"/>
                  <a:gd name="T180" fmla="*/ 653 h 6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0" name="Freeform 290">
                <a:extLst>
                  <a:ext uri="{FF2B5EF4-FFF2-40B4-BE49-F238E27FC236}">
                    <a16:creationId xmlns="" xmlns:a16="http://schemas.microsoft.com/office/drawing/2014/main" id="{88F62DF3-5051-44C1-8D1B-460864CF687C}"/>
                  </a:ext>
                </a:extLst>
              </p:cNvPr>
              <p:cNvSpPr>
                <a:spLocks noChangeAspect="1"/>
              </p:cNvSpPr>
              <p:nvPr/>
            </p:nvSpPr>
            <p:spPr bwMode="gray">
              <a:xfrm>
                <a:off x="1210" y="1283"/>
                <a:ext cx="200" cy="164"/>
              </a:xfrm>
              <a:custGeom>
                <a:avLst/>
                <a:gdLst>
                  <a:gd name="T0" fmla="*/ 25 w 999"/>
                  <a:gd name="T1" fmla="*/ 132 h 819"/>
                  <a:gd name="T2" fmla="*/ 34 w 999"/>
                  <a:gd name="T3" fmla="*/ 110 h 819"/>
                  <a:gd name="T4" fmla="*/ 72 w 999"/>
                  <a:gd name="T5" fmla="*/ 109 h 819"/>
                  <a:gd name="T6" fmla="*/ 74 w 999"/>
                  <a:gd name="T7" fmla="*/ 101 h 819"/>
                  <a:gd name="T8" fmla="*/ 56 w 999"/>
                  <a:gd name="T9" fmla="*/ 95 h 819"/>
                  <a:gd name="T10" fmla="*/ 20 w 999"/>
                  <a:gd name="T11" fmla="*/ 96 h 819"/>
                  <a:gd name="T12" fmla="*/ 12 w 999"/>
                  <a:gd name="T13" fmla="*/ 79 h 819"/>
                  <a:gd name="T14" fmla="*/ 36 w 999"/>
                  <a:gd name="T15" fmla="*/ 72 h 819"/>
                  <a:gd name="T16" fmla="*/ 27 w 999"/>
                  <a:gd name="T17" fmla="*/ 68 h 819"/>
                  <a:gd name="T18" fmla="*/ 16 w 999"/>
                  <a:gd name="T19" fmla="*/ 69 h 819"/>
                  <a:gd name="T20" fmla="*/ 9 w 999"/>
                  <a:gd name="T21" fmla="*/ 68 h 819"/>
                  <a:gd name="T22" fmla="*/ 6 w 999"/>
                  <a:gd name="T23" fmla="*/ 62 h 819"/>
                  <a:gd name="T24" fmla="*/ 10 w 999"/>
                  <a:gd name="T25" fmla="*/ 42 h 819"/>
                  <a:gd name="T26" fmla="*/ 9 w 999"/>
                  <a:gd name="T27" fmla="*/ 27 h 819"/>
                  <a:gd name="T28" fmla="*/ 48 w 999"/>
                  <a:gd name="T29" fmla="*/ 0 h 819"/>
                  <a:gd name="T30" fmla="*/ 54 w 999"/>
                  <a:gd name="T31" fmla="*/ 19 h 819"/>
                  <a:gd name="T32" fmla="*/ 49 w 999"/>
                  <a:gd name="T33" fmla="*/ 29 h 819"/>
                  <a:gd name="T34" fmla="*/ 60 w 999"/>
                  <a:gd name="T35" fmla="*/ 16 h 819"/>
                  <a:gd name="T36" fmla="*/ 81 w 999"/>
                  <a:gd name="T37" fmla="*/ 21 h 819"/>
                  <a:gd name="T38" fmla="*/ 83 w 999"/>
                  <a:gd name="T39" fmla="*/ 35 h 819"/>
                  <a:gd name="T40" fmla="*/ 89 w 999"/>
                  <a:gd name="T41" fmla="*/ 31 h 819"/>
                  <a:gd name="T42" fmla="*/ 97 w 999"/>
                  <a:gd name="T43" fmla="*/ 29 h 819"/>
                  <a:gd name="T44" fmla="*/ 101 w 999"/>
                  <a:gd name="T45" fmla="*/ 25 h 819"/>
                  <a:gd name="T46" fmla="*/ 101 w 999"/>
                  <a:gd name="T47" fmla="*/ 15 h 819"/>
                  <a:gd name="T48" fmla="*/ 109 w 999"/>
                  <a:gd name="T49" fmla="*/ 24 h 819"/>
                  <a:gd name="T50" fmla="*/ 114 w 999"/>
                  <a:gd name="T51" fmla="*/ 41 h 819"/>
                  <a:gd name="T52" fmla="*/ 121 w 999"/>
                  <a:gd name="T53" fmla="*/ 62 h 819"/>
                  <a:gd name="T54" fmla="*/ 126 w 999"/>
                  <a:gd name="T55" fmla="*/ 49 h 819"/>
                  <a:gd name="T56" fmla="*/ 124 w 999"/>
                  <a:gd name="T57" fmla="*/ 33 h 819"/>
                  <a:gd name="T58" fmla="*/ 120 w 999"/>
                  <a:gd name="T59" fmla="*/ 10 h 819"/>
                  <a:gd name="T60" fmla="*/ 121 w 999"/>
                  <a:gd name="T61" fmla="*/ 2 h 819"/>
                  <a:gd name="T62" fmla="*/ 134 w 999"/>
                  <a:gd name="T63" fmla="*/ 6 h 819"/>
                  <a:gd name="T64" fmla="*/ 138 w 999"/>
                  <a:gd name="T65" fmla="*/ 9 h 819"/>
                  <a:gd name="T66" fmla="*/ 150 w 999"/>
                  <a:gd name="T67" fmla="*/ 22 h 819"/>
                  <a:gd name="T68" fmla="*/ 153 w 999"/>
                  <a:gd name="T69" fmla="*/ 40 h 819"/>
                  <a:gd name="T70" fmla="*/ 161 w 999"/>
                  <a:gd name="T71" fmla="*/ 67 h 819"/>
                  <a:gd name="T72" fmla="*/ 163 w 999"/>
                  <a:gd name="T73" fmla="*/ 86 h 819"/>
                  <a:gd name="T74" fmla="*/ 176 w 999"/>
                  <a:gd name="T75" fmla="*/ 96 h 819"/>
                  <a:gd name="T76" fmla="*/ 193 w 999"/>
                  <a:gd name="T77" fmla="*/ 109 h 819"/>
                  <a:gd name="T78" fmla="*/ 200 w 999"/>
                  <a:gd name="T79" fmla="*/ 117 h 819"/>
                  <a:gd name="T80" fmla="*/ 192 w 999"/>
                  <a:gd name="T81" fmla="*/ 123 h 819"/>
                  <a:gd name="T82" fmla="*/ 187 w 999"/>
                  <a:gd name="T83" fmla="*/ 120 h 819"/>
                  <a:gd name="T84" fmla="*/ 181 w 999"/>
                  <a:gd name="T85" fmla="*/ 127 h 819"/>
                  <a:gd name="T86" fmla="*/ 176 w 999"/>
                  <a:gd name="T87" fmla="*/ 136 h 819"/>
                  <a:gd name="T88" fmla="*/ 188 w 999"/>
                  <a:gd name="T89" fmla="*/ 134 h 819"/>
                  <a:gd name="T90" fmla="*/ 187 w 999"/>
                  <a:gd name="T91" fmla="*/ 142 h 819"/>
                  <a:gd name="T92" fmla="*/ 190 w 999"/>
                  <a:gd name="T93" fmla="*/ 147 h 819"/>
                  <a:gd name="T94" fmla="*/ 179 w 999"/>
                  <a:gd name="T95" fmla="*/ 154 h 819"/>
                  <a:gd name="T96" fmla="*/ 162 w 999"/>
                  <a:gd name="T97" fmla="*/ 150 h 819"/>
                  <a:gd name="T98" fmla="*/ 152 w 999"/>
                  <a:gd name="T99" fmla="*/ 145 h 819"/>
                  <a:gd name="T100" fmla="*/ 140 w 999"/>
                  <a:gd name="T101" fmla="*/ 136 h 819"/>
                  <a:gd name="T102" fmla="*/ 131 w 999"/>
                  <a:gd name="T103" fmla="*/ 144 h 819"/>
                  <a:gd name="T104" fmla="*/ 104 w 999"/>
                  <a:gd name="T105" fmla="*/ 159 h 819"/>
                  <a:gd name="T106" fmla="*/ 85 w 999"/>
                  <a:gd name="T107" fmla="*/ 161 h 819"/>
                  <a:gd name="T108" fmla="*/ 64 w 999"/>
                  <a:gd name="T109" fmla="*/ 164 h 819"/>
                  <a:gd name="T110" fmla="*/ 60 w 999"/>
                  <a:gd name="T111" fmla="*/ 147 h 819"/>
                  <a:gd name="T112" fmla="*/ 46 w 999"/>
                  <a:gd name="T113" fmla="*/ 140 h 8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9"/>
                  <a:gd name="T172" fmla="*/ 0 h 819"/>
                  <a:gd name="T173" fmla="*/ 999 w 999"/>
                  <a:gd name="T174" fmla="*/ 819 h 8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1" name="Freeform 291">
                <a:extLst>
                  <a:ext uri="{FF2B5EF4-FFF2-40B4-BE49-F238E27FC236}">
                    <a16:creationId xmlns="" xmlns:a16="http://schemas.microsoft.com/office/drawing/2014/main" id="{32829A85-66D2-42D3-8C40-DC5AA9C1AFD2}"/>
                  </a:ext>
                </a:extLst>
              </p:cNvPr>
              <p:cNvSpPr>
                <a:spLocks noChangeAspect="1"/>
              </p:cNvSpPr>
              <p:nvPr/>
            </p:nvSpPr>
            <p:spPr bwMode="gray">
              <a:xfrm>
                <a:off x="1342" y="1267"/>
                <a:ext cx="27" cy="34"/>
              </a:xfrm>
              <a:custGeom>
                <a:avLst/>
                <a:gdLst>
                  <a:gd name="T0" fmla="*/ 22 w 137"/>
                  <a:gd name="T1" fmla="*/ 26 h 167"/>
                  <a:gd name="T2" fmla="*/ 22 w 137"/>
                  <a:gd name="T3" fmla="*/ 25 h 167"/>
                  <a:gd name="T4" fmla="*/ 23 w 137"/>
                  <a:gd name="T5" fmla="*/ 23 h 167"/>
                  <a:gd name="T6" fmla="*/ 25 w 137"/>
                  <a:gd name="T7" fmla="*/ 19 h 167"/>
                  <a:gd name="T8" fmla="*/ 26 w 137"/>
                  <a:gd name="T9" fmla="*/ 15 h 167"/>
                  <a:gd name="T10" fmla="*/ 27 w 137"/>
                  <a:gd name="T11" fmla="*/ 12 h 167"/>
                  <a:gd name="T12" fmla="*/ 27 w 137"/>
                  <a:gd name="T13" fmla="*/ 9 h 167"/>
                  <a:gd name="T14" fmla="*/ 27 w 137"/>
                  <a:gd name="T15" fmla="*/ 8 h 167"/>
                  <a:gd name="T16" fmla="*/ 26 w 137"/>
                  <a:gd name="T17" fmla="*/ 6 h 167"/>
                  <a:gd name="T18" fmla="*/ 25 w 137"/>
                  <a:gd name="T19" fmla="*/ 6 h 167"/>
                  <a:gd name="T20" fmla="*/ 24 w 137"/>
                  <a:gd name="T21" fmla="*/ 3 h 167"/>
                  <a:gd name="T22" fmla="*/ 20 w 137"/>
                  <a:gd name="T23" fmla="*/ 0 h 167"/>
                  <a:gd name="T24" fmla="*/ 17 w 137"/>
                  <a:gd name="T25" fmla="*/ 0 h 167"/>
                  <a:gd name="T26" fmla="*/ 14 w 137"/>
                  <a:gd name="T27" fmla="*/ 1 h 167"/>
                  <a:gd name="T28" fmla="*/ 7 w 137"/>
                  <a:gd name="T29" fmla="*/ 1 h 167"/>
                  <a:gd name="T30" fmla="*/ 5 w 137"/>
                  <a:gd name="T31" fmla="*/ 2 h 167"/>
                  <a:gd name="T32" fmla="*/ 3 w 137"/>
                  <a:gd name="T33" fmla="*/ 7 h 167"/>
                  <a:gd name="T34" fmla="*/ 0 w 137"/>
                  <a:gd name="T35" fmla="*/ 10 h 167"/>
                  <a:gd name="T36" fmla="*/ 0 w 137"/>
                  <a:gd name="T37" fmla="*/ 12 h 167"/>
                  <a:gd name="T38" fmla="*/ 5 w 137"/>
                  <a:gd name="T39" fmla="*/ 14 h 167"/>
                  <a:gd name="T40" fmla="*/ 6 w 137"/>
                  <a:gd name="T41" fmla="*/ 16 h 167"/>
                  <a:gd name="T42" fmla="*/ 9 w 137"/>
                  <a:gd name="T43" fmla="*/ 19 h 167"/>
                  <a:gd name="T44" fmla="*/ 11 w 137"/>
                  <a:gd name="T45" fmla="*/ 22 h 167"/>
                  <a:gd name="T46" fmla="*/ 12 w 137"/>
                  <a:gd name="T47" fmla="*/ 23 h 167"/>
                  <a:gd name="T48" fmla="*/ 14 w 137"/>
                  <a:gd name="T49" fmla="*/ 27 h 167"/>
                  <a:gd name="T50" fmla="*/ 14 w 137"/>
                  <a:gd name="T51" fmla="*/ 29 h 167"/>
                  <a:gd name="T52" fmla="*/ 18 w 137"/>
                  <a:gd name="T53" fmla="*/ 34 h 167"/>
                  <a:gd name="T54" fmla="*/ 19 w 137"/>
                  <a:gd name="T55" fmla="*/ 33 h 167"/>
                  <a:gd name="T56" fmla="*/ 19 w 137"/>
                  <a:gd name="T57" fmla="*/ 32 h 167"/>
                  <a:gd name="T58" fmla="*/ 20 w 137"/>
                  <a:gd name="T59" fmla="*/ 32 h 167"/>
                  <a:gd name="T60" fmla="*/ 22 w 137"/>
                  <a:gd name="T61" fmla="*/ 30 h 167"/>
                  <a:gd name="T62" fmla="*/ 22 w 137"/>
                  <a:gd name="T63" fmla="*/ 28 h 167"/>
                  <a:gd name="T64" fmla="*/ 22 w 137"/>
                  <a:gd name="T65" fmla="*/ 26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167"/>
                  <a:gd name="T101" fmla="*/ 137 w 137"/>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2" name="Freeform 292">
                <a:extLst>
                  <a:ext uri="{FF2B5EF4-FFF2-40B4-BE49-F238E27FC236}">
                    <a16:creationId xmlns="" xmlns:a16="http://schemas.microsoft.com/office/drawing/2014/main" id="{734D22B9-0C05-42ED-8099-31FDE1526379}"/>
                  </a:ext>
                </a:extLst>
              </p:cNvPr>
              <p:cNvSpPr>
                <a:spLocks noChangeAspect="1"/>
              </p:cNvSpPr>
              <p:nvPr/>
            </p:nvSpPr>
            <p:spPr bwMode="gray">
              <a:xfrm>
                <a:off x="1392" y="1262"/>
                <a:ext cx="67" cy="97"/>
              </a:xfrm>
              <a:custGeom>
                <a:avLst/>
                <a:gdLst>
                  <a:gd name="T0" fmla="*/ 25 w 331"/>
                  <a:gd name="T1" fmla="*/ 70 h 484"/>
                  <a:gd name="T2" fmla="*/ 22 w 331"/>
                  <a:gd name="T3" fmla="*/ 67 h 484"/>
                  <a:gd name="T4" fmla="*/ 18 w 331"/>
                  <a:gd name="T5" fmla="*/ 64 h 484"/>
                  <a:gd name="T6" fmla="*/ 11 w 331"/>
                  <a:gd name="T7" fmla="*/ 65 h 484"/>
                  <a:gd name="T8" fmla="*/ 8 w 331"/>
                  <a:gd name="T9" fmla="*/ 58 h 484"/>
                  <a:gd name="T10" fmla="*/ 0 w 331"/>
                  <a:gd name="T11" fmla="*/ 49 h 484"/>
                  <a:gd name="T12" fmla="*/ 1 w 331"/>
                  <a:gd name="T13" fmla="*/ 38 h 484"/>
                  <a:gd name="T14" fmla="*/ 7 w 331"/>
                  <a:gd name="T15" fmla="*/ 38 h 484"/>
                  <a:gd name="T16" fmla="*/ 9 w 331"/>
                  <a:gd name="T17" fmla="*/ 40 h 484"/>
                  <a:gd name="T18" fmla="*/ 13 w 331"/>
                  <a:gd name="T19" fmla="*/ 43 h 484"/>
                  <a:gd name="T20" fmla="*/ 14 w 331"/>
                  <a:gd name="T21" fmla="*/ 49 h 484"/>
                  <a:gd name="T22" fmla="*/ 20 w 331"/>
                  <a:gd name="T23" fmla="*/ 47 h 484"/>
                  <a:gd name="T24" fmla="*/ 25 w 331"/>
                  <a:gd name="T25" fmla="*/ 45 h 484"/>
                  <a:gd name="T26" fmla="*/ 24 w 331"/>
                  <a:gd name="T27" fmla="*/ 39 h 484"/>
                  <a:gd name="T28" fmla="*/ 27 w 331"/>
                  <a:gd name="T29" fmla="*/ 38 h 484"/>
                  <a:gd name="T30" fmla="*/ 23 w 331"/>
                  <a:gd name="T31" fmla="*/ 34 h 484"/>
                  <a:gd name="T32" fmla="*/ 22 w 331"/>
                  <a:gd name="T33" fmla="*/ 29 h 484"/>
                  <a:gd name="T34" fmla="*/ 28 w 331"/>
                  <a:gd name="T35" fmla="*/ 30 h 484"/>
                  <a:gd name="T36" fmla="*/ 23 w 331"/>
                  <a:gd name="T37" fmla="*/ 24 h 484"/>
                  <a:gd name="T38" fmla="*/ 19 w 331"/>
                  <a:gd name="T39" fmla="*/ 27 h 484"/>
                  <a:gd name="T40" fmla="*/ 12 w 331"/>
                  <a:gd name="T41" fmla="*/ 21 h 484"/>
                  <a:gd name="T42" fmla="*/ 16 w 331"/>
                  <a:gd name="T43" fmla="*/ 16 h 484"/>
                  <a:gd name="T44" fmla="*/ 20 w 331"/>
                  <a:gd name="T45" fmla="*/ 20 h 484"/>
                  <a:gd name="T46" fmla="*/ 20 w 331"/>
                  <a:gd name="T47" fmla="*/ 14 h 484"/>
                  <a:gd name="T48" fmla="*/ 14 w 331"/>
                  <a:gd name="T49" fmla="*/ 12 h 484"/>
                  <a:gd name="T50" fmla="*/ 19 w 331"/>
                  <a:gd name="T51" fmla="*/ 4 h 484"/>
                  <a:gd name="T52" fmla="*/ 25 w 331"/>
                  <a:gd name="T53" fmla="*/ 8 h 484"/>
                  <a:gd name="T54" fmla="*/ 23 w 331"/>
                  <a:gd name="T55" fmla="*/ 4 h 484"/>
                  <a:gd name="T56" fmla="*/ 26 w 331"/>
                  <a:gd name="T57" fmla="*/ 0 h 484"/>
                  <a:gd name="T58" fmla="*/ 31 w 331"/>
                  <a:gd name="T59" fmla="*/ 4 h 484"/>
                  <a:gd name="T60" fmla="*/ 38 w 331"/>
                  <a:gd name="T61" fmla="*/ 7 h 484"/>
                  <a:gd name="T62" fmla="*/ 50 w 331"/>
                  <a:gd name="T63" fmla="*/ 2 h 484"/>
                  <a:gd name="T64" fmla="*/ 58 w 331"/>
                  <a:gd name="T65" fmla="*/ 5 h 484"/>
                  <a:gd name="T66" fmla="*/ 57 w 331"/>
                  <a:gd name="T67" fmla="*/ 13 h 484"/>
                  <a:gd name="T68" fmla="*/ 55 w 331"/>
                  <a:gd name="T69" fmla="*/ 15 h 484"/>
                  <a:gd name="T70" fmla="*/ 57 w 331"/>
                  <a:gd name="T71" fmla="*/ 22 h 484"/>
                  <a:gd name="T72" fmla="*/ 51 w 331"/>
                  <a:gd name="T73" fmla="*/ 26 h 484"/>
                  <a:gd name="T74" fmla="*/ 46 w 331"/>
                  <a:gd name="T75" fmla="*/ 33 h 484"/>
                  <a:gd name="T76" fmla="*/ 45 w 331"/>
                  <a:gd name="T77" fmla="*/ 39 h 484"/>
                  <a:gd name="T78" fmla="*/ 54 w 331"/>
                  <a:gd name="T79" fmla="*/ 35 h 484"/>
                  <a:gd name="T80" fmla="*/ 57 w 331"/>
                  <a:gd name="T81" fmla="*/ 41 h 484"/>
                  <a:gd name="T82" fmla="*/ 59 w 331"/>
                  <a:gd name="T83" fmla="*/ 44 h 484"/>
                  <a:gd name="T84" fmla="*/ 59 w 331"/>
                  <a:gd name="T85" fmla="*/ 50 h 484"/>
                  <a:gd name="T86" fmla="*/ 64 w 331"/>
                  <a:gd name="T87" fmla="*/ 44 h 484"/>
                  <a:gd name="T88" fmla="*/ 66 w 331"/>
                  <a:gd name="T89" fmla="*/ 50 h 484"/>
                  <a:gd name="T90" fmla="*/ 67 w 331"/>
                  <a:gd name="T91" fmla="*/ 58 h 484"/>
                  <a:gd name="T92" fmla="*/ 65 w 331"/>
                  <a:gd name="T93" fmla="*/ 63 h 484"/>
                  <a:gd name="T94" fmla="*/ 65 w 331"/>
                  <a:gd name="T95" fmla="*/ 69 h 484"/>
                  <a:gd name="T96" fmla="*/ 66 w 331"/>
                  <a:gd name="T97" fmla="*/ 72 h 484"/>
                  <a:gd name="T98" fmla="*/ 65 w 331"/>
                  <a:gd name="T99" fmla="*/ 78 h 484"/>
                  <a:gd name="T100" fmla="*/ 61 w 331"/>
                  <a:gd name="T101" fmla="*/ 82 h 484"/>
                  <a:gd name="T102" fmla="*/ 50 w 331"/>
                  <a:gd name="T103" fmla="*/ 85 h 484"/>
                  <a:gd name="T104" fmla="*/ 50 w 331"/>
                  <a:gd name="T105" fmla="*/ 89 h 484"/>
                  <a:gd name="T106" fmla="*/ 46 w 331"/>
                  <a:gd name="T107" fmla="*/ 95 h 484"/>
                  <a:gd name="T108" fmla="*/ 41 w 331"/>
                  <a:gd name="T109" fmla="*/ 93 h 484"/>
                  <a:gd name="T110" fmla="*/ 38 w 331"/>
                  <a:gd name="T111" fmla="*/ 95 h 484"/>
                  <a:gd name="T112" fmla="*/ 35 w 331"/>
                  <a:gd name="T113" fmla="*/ 85 h 484"/>
                  <a:gd name="T114" fmla="*/ 29 w 331"/>
                  <a:gd name="T115" fmla="*/ 77 h 4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1"/>
                  <a:gd name="T175" fmla="*/ 0 h 484"/>
                  <a:gd name="T176" fmla="*/ 331 w 331"/>
                  <a:gd name="T177" fmla="*/ 484 h 4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3" name="Freeform 293">
                <a:extLst>
                  <a:ext uri="{FF2B5EF4-FFF2-40B4-BE49-F238E27FC236}">
                    <a16:creationId xmlns="" xmlns:a16="http://schemas.microsoft.com/office/drawing/2014/main" id="{8C2E446C-F974-4486-85FD-FB1E1A5543C3}"/>
                  </a:ext>
                </a:extLst>
              </p:cNvPr>
              <p:cNvSpPr>
                <a:spLocks noChangeAspect="1"/>
              </p:cNvSpPr>
              <p:nvPr/>
            </p:nvSpPr>
            <p:spPr bwMode="gray">
              <a:xfrm>
                <a:off x="1388" y="1141"/>
                <a:ext cx="59" cy="76"/>
              </a:xfrm>
              <a:custGeom>
                <a:avLst/>
                <a:gdLst>
                  <a:gd name="T0" fmla="*/ 57 w 292"/>
                  <a:gd name="T1" fmla="*/ 34 h 380"/>
                  <a:gd name="T2" fmla="*/ 54 w 292"/>
                  <a:gd name="T3" fmla="*/ 41 h 380"/>
                  <a:gd name="T4" fmla="*/ 59 w 292"/>
                  <a:gd name="T5" fmla="*/ 47 h 380"/>
                  <a:gd name="T6" fmla="*/ 56 w 292"/>
                  <a:gd name="T7" fmla="*/ 49 h 380"/>
                  <a:gd name="T8" fmla="*/ 53 w 292"/>
                  <a:gd name="T9" fmla="*/ 50 h 380"/>
                  <a:gd name="T10" fmla="*/ 54 w 292"/>
                  <a:gd name="T11" fmla="*/ 52 h 380"/>
                  <a:gd name="T12" fmla="*/ 52 w 292"/>
                  <a:gd name="T13" fmla="*/ 56 h 380"/>
                  <a:gd name="T14" fmla="*/ 51 w 292"/>
                  <a:gd name="T15" fmla="*/ 57 h 380"/>
                  <a:gd name="T16" fmla="*/ 55 w 292"/>
                  <a:gd name="T17" fmla="*/ 68 h 380"/>
                  <a:gd name="T18" fmla="*/ 52 w 292"/>
                  <a:gd name="T19" fmla="*/ 67 h 380"/>
                  <a:gd name="T20" fmla="*/ 51 w 292"/>
                  <a:gd name="T21" fmla="*/ 69 h 380"/>
                  <a:gd name="T22" fmla="*/ 46 w 292"/>
                  <a:gd name="T23" fmla="*/ 74 h 380"/>
                  <a:gd name="T24" fmla="*/ 42 w 292"/>
                  <a:gd name="T25" fmla="*/ 74 h 380"/>
                  <a:gd name="T26" fmla="*/ 38 w 292"/>
                  <a:gd name="T27" fmla="*/ 74 h 380"/>
                  <a:gd name="T28" fmla="*/ 36 w 292"/>
                  <a:gd name="T29" fmla="*/ 73 h 380"/>
                  <a:gd name="T30" fmla="*/ 26 w 292"/>
                  <a:gd name="T31" fmla="*/ 75 h 380"/>
                  <a:gd name="T32" fmla="*/ 24 w 292"/>
                  <a:gd name="T33" fmla="*/ 65 h 380"/>
                  <a:gd name="T34" fmla="*/ 27 w 292"/>
                  <a:gd name="T35" fmla="*/ 61 h 380"/>
                  <a:gd name="T36" fmla="*/ 23 w 292"/>
                  <a:gd name="T37" fmla="*/ 56 h 380"/>
                  <a:gd name="T38" fmla="*/ 28 w 292"/>
                  <a:gd name="T39" fmla="*/ 54 h 380"/>
                  <a:gd name="T40" fmla="*/ 31 w 292"/>
                  <a:gd name="T41" fmla="*/ 51 h 380"/>
                  <a:gd name="T42" fmla="*/ 34 w 292"/>
                  <a:gd name="T43" fmla="*/ 47 h 380"/>
                  <a:gd name="T44" fmla="*/ 43 w 292"/>
                  <a:gd name="T45" fmla="*/ 43 h 380"/>
                  <a:gd name="T46" fmla="*/ 35 w 292"/>
                  <a:gd name="T47" fmla="*/ 43 h 380"/>
                  <a:gd name="T48" fmla="*/ 26 w 292"/>
                  <a:gd name="T49" fmla="*/ 45 h 380"/>
                  <a:gd name="T50" fmla="*/ 12 w 292"/>
                  <a:gd name="T51" fmla="*/ 48 h 380"/>
                  <a:gd name="T52" fmla="*/ 1 w 292"/>
                  <a:gd name="T53" fmla="*/ 51 h 380"/>
                  <a:gd name="T54" fmla="*/ 2 w 292"/>
                  <a:gd name="T55" fmla="*/ 44 h 380"/>
                  <a:gd name="T56" fmla="*/ 6 w 292"/>
                  <a:gd name="T57" fmla="*/ 43 h 380"/>
                  <a:gd name="T58" fmla="*/ 8 w 292"/>
                  <a:gd name="T59" fmla="*/ 37 h 380"/>
                  <a:gd name="T60" fmla="*/ 17 w 292"/>
                  <a:gd name="T61" fmla="*/ 41 h 380"/>
                  <a:gd name="T62" fmla="*/ 14 w 292"/>
                  <a:gd name="T63" fmla="*/ 33 h 380"/>
                  <a:gd name="T64" fmla="*/ 10 w 292"/>
                  <a:gd name="T65" fmla="*/ 30 h 380"/>
                  <a:gd name="T66" fmla="*/ 7 w 292"/>
                  <a:gd name="T67" fmla="*/ 22 h 380"/>
                  <a:gd name="T68" fmla="*/ 9 w 292"/>
                  <a:gd name="T69" fmla="*/ 13 h 380"/>
                  <a:gd name="T70" fmla="*/ 16 w 292"/>
                  <a:gd name="T71" fmla="*/ 11 h 380"/>
                  <a:gd name="T72" fmla="*/ 19 w 292"/>
                  <a:gd name="T73" fmla="*/ 16 h 380"/>
                  <a:gd name="T74" fmla="*/ 23 w 292"/>
                  <a:gd name="T75" fmla="*/ 27 h 380"/>
                  <a:gd name="T76" fmla="*/ 27 w 292"/>
                  <a:gd name="T77" fmla="*/ 29 h 380"/>
                  <a:gd name="T78" fmla="*/ 35 w 292"/>
                  <a:gd name="T79" fmla="*/ 31 h 380"/>
                  <a:gd name="T80" fmla="*/ 32 w 292"/>
                  <a:gd name="T81" fmla="*/ 23 h 380"/>
                  <a:gd name="T82" fmla="*/ 25 w 292"/>
                  <a:gd name="T83" fmla="*/ 19 h 380"/>
                  <a:gd name="T84" fmla="*/ 28 w 292"/>
                  <a:gd name="T85" fmla="*/ 16 h 380"/>
                  <a:gd name="T86" fmla="*/ 19 w 292"/>
                  <a:gd name="T87" fmla="*/ 9 h 380"/>
                  <a:gd name="T88" fmla="*/ 26 w 292"/>
                  <a:gd name="T89" fmla="*/ 1 h 380"/>
                  <a:gd name="T90" fmla="*/ 37 w 292"/>
                  <a:gd name="T91" fmla="*/ 6 h 380"/>
                  <a:gd name="T92" fmla="*/ 41 w 292"/>
                  <a:gd name="T93" fmla="*/ 9 h 380"/>
                  <a:gd name="T94" fmla="*/ 44 w 292"/>
                  <a:gd name="T95" fmla="*/ 3 h 380"/>
                  <a:gd name="T96" fmla="*/ 48 w 292"/>
                  <a:gd name="T97" fmla="*/ 0 h 380"/>
                  <a:gd name="T98" fmla="*/ 50 w 292"/>
                  <a:gd name="T99" fmla="*/ 5 h 380"/>
                  <a:gd name="T100" fmla="*/ 55 w 292"/>
                  <a:gd name="T101" fmla="*/ 14 h 380"/>
                  <a:gd name="T102" fmla="*/ 57 w 292"/>
                  <a:gd name="T103" fmla="*/ 27 h 3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92"/>
                  <a:gd name="T157" fmla="*/ 0 h 380"/>
                  <a:gd name="T158" fmla="*/ 292 w 292"/>
                  <a:gd name="T159" fmla="*/ 380 h 3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4" name="Freeform 294">
                <a:extLst>
                  <a:ext uri="{FF2B5EF4-FFF2-40B4-BE49-F238E27FC236}">
                    <a16:creationId xmlns="" xmlns:a16="http://schemas.microsoft.com/office/drawing/2014/main" id="{744FED51-EEB8-4A47-81A6-CA86930EEDF0}"/>
                  </a:ext>
                </a:extLst>
              </p:cNvPr>
              <p:cNvSpPr>
                <a:spLocks noChangeAspect="1"/>
              </p:cNvSpPr>
              <p:nvPr/>
            </p:nvSpPr>
            <p:spPr bwMode="gray">
              <a:xfrm>
                <a:off x="1225" y="1133"/>
                <a:ext cx="134" cy="107"/>
              </a:xfrm>
              <a:custGeom>
                <a:avLst/>
                <a:gdLst>
                  <a:gd name="T0" fmla="*/ 88 w 672"/>
                  <a:gd name="T1" fmla="*/ 14 h 534"/>
                  <a:gd name="T2" fmla="*/ 98 w 672"/>
                  <a:gd name="T3" fmla="*/ 0 h 534"/>
                  <a:gd name="T4" fmla="*/ 100 w 672"/>
                  <a:gd name="T5" fmla="*/ 14 h 534"/>
                  <a:gd name="T6" fmla="*/ 105 w 672"/>
                  <a:gd name="T7" fmla="*/ 24 h 534"/>
                  <a:gd name="T8" fmla="*/ 102 w 672"/>
                  <a:gd name="T9" fmla="*/ 34 h 534"/>
                  <a:gd name="T10" fmla="*/ 109 w 672"/>
                  <a:gd name="T11" fmla="*/ 43 h 534"/>
                  <a:gd name="T12" fmla="*/ 110 w 672"/>
                  <a:gd name="T13" fmla="*/ 44 h 534"/>
                  <a:gd name="T14" fmla="*/ 121 w 672"/>
                  <a:gd name="T15" fmla="*/ 48 h 534"/>
                  <a:gd name="T16" fmla="*/ 127 w 672"/>
                  <a:gd name="T17" fmla="*/ 38 h 534"/>
                  <a:gd name="T18" fmla="*/ 134 w 672"/>
                  <a:gd name="T19" fmla="*/ 56 h 534"/>
                  <a:gd name="T20" fmla="*/ 128 w 672"/>
                  <a:gd name="T21" fmla="*/ 77 h 534"/>
                  <a:gd name="T22" fmla="*/ 115 w 672"/>
                  <a:gd name="T23" fmla="*/ 86 h 534"/>
                  <a:gd name="T24" fmla="*/ 105 w 672"/>
                  <a:gd name="T25" fmla="*/ 85 h 534"/>
                  <a:gd name="T26" fmla="*/ 98 w 672"/>
                  <a:gd name="T27" fmla="*/ 78 h 534"/>
                  <a:gd name="T28" fmla="*/ 90 w 672"/>
                  <a:gd name="T29" fmla="*/ 87 h 534"/>
                  <a:gd name="T30" fmla="*/ 76 w 672"/>
                  <a:gd name="T31" fmla="*/ 95 h 534"/>
                  <a:gd name="T32" fmla="*/ 69 w 672"/>
                  <a:gd name="T33" fmla="*/ 101 h 534"/>
                  <a:gd name="T34" fmla="*/ 46 w 672"/>
                  <a:gd name="T35" fmla="*/ 106 h 534"/>
                  <a:gd name="T36" fmla="*/ 36 w 672"/>
                  <a:gd name="T37" fmla="*/ 93 h 534"/>
                  <a:gd name="T38" fmla="*/ 46 w 672"/>
                  <a:gd name="T39" fmla="*/ 90 h 534"/>
                  <a:gd name="T40" fmla="*/ 61 w 672"/>
                  <a:gd name="T41" fmla="*/ 82 h 534"/>
                  <a:gd name="T42" fmla="*/ 69 w 672"/>
                  <a:gd name="T43" fmla="*/ 79 h 534"/>
                  <a:gd name="T44" fmla="*/ 71 w 672"/>
                  <a:gd name="T45" fmla="*/ 71 h 534"/>
                  <a:gd name="T46" fmla="*/ 58 w 672"/>
                  <a:gd name="T47" fmla="*/ 72 h 534"/>
                  <a:gd name="T48" fmla="*/ 52 w 672"/>
                  <a:gd name="T49" fmla="*/ 78 h 534"/>
                  <a:gd name="T50" fmla="*/ 41 w 672"/>
                  <a:gd name="T51" fmla="*/ 82 h 534"/>
                  <a:gd name="T52" fmla="*/ 42 w 672"/>
                  <a:gd name="T53" fmla="*/ 72 h 534"/>
                  <a:gd name="T54" fmla="*/ 43 w 672"/>
                  <a:gd name="T55" fmla="*/ 66 h 534"/>
                  <a:gd name="T56" fmla="*/ 34 w 672"/>
                  <a:gd name="T57" fmla="*/ 69 h 534"/>
                  <a:gd name="T58" fmla="*/ 31 w 672"/>
                  <a:gd name="T59" fmla="*/ 83 h 534"/>
                  <a:gd name="T60" fmla="*/ 23 w 672"/>
                  <a:gd name="T61" fmla="*/ 78 h 534"/>
                  <a:gd name="T62" fmla="*/ 17 w 672"/>
                  <a:gd name="T63" fmla="*/ 78 h 534"/>
                  <a:gd name="T64" fmla="*/ 5 w 672"/>
                  <a:gd name="T65" fmla="*/ 76 h 534"/>
                  <a:gd name="T66" fmla="*/ 5 w 672"/>
                  <a:gd name="T67" fmla="*/ 62 h 534"/>
                  <a:gd name="T68" fmla="*/ 26 w 672"/>
                  <a:gd name="T69" fmla="*/ 55 h 534"/>
                  <a:gd name="T70" fmla="*/ 12 w 672"/>
                  <a:gd name="T71" fmla="*/ 60 h 534"/>
                  <a:gd name="T72" fmla="*/ 21 w 672"/>
                  <a:gd name="T73" fmla="*/ 46 h 534"/>
                  <a:gd name="T74" fmla="*/ 9 w 672"/>
                  <a:gd name="T75" fmla="*/ 45 h 534"/>
                  <a:gd name="T76" fmla="*/ 10 w 672"/>
                  <a:gd name="T77" fmla="*/ 36 h 534"/>
                  <a:gd name="T78" fmla="*/ 31 w 672"/>
                  <a:gd name="T79" fmla="*/ 32 h 534"/>
                  <a:gd name="T80" fmla="*/ 18 w 672"/>
                  <a:gd name="T81" fmla="*/ 26 h 534"/>
                  <a:gd name="T82" fmla="*/ 33 w 672"/>
                  <a:gd name="T83" fmla="*/ 16 h 534"/>
                  <a:gd name="T84" fmla="*/ 38 w 672"/>
                  <a:gd name="T85" fmla="*/ 29 h 534"/>
                  <a:gd name="T86" fmla="*/ 56 w 672"/>
                  <a:gd name="T87" fmla="*/ 30 h 534"/>
                  <a:gd name="T88" fmla="*/ 60 w 672"/>
                  <a:gd name="T89" fmla="*/ 45 h 534"/>
                  <a:gd name="T90" fmla="*/ 68 w 672"/>
                  <a:gd name="T91" fmla="*/ 48 h 534"/>
                  <a:gd name="T92" fmla="*/ 68 w 672"/>
                  <a:gd name="T93" fmla="*/ 58 h 534"/>
                  <a:gd name="T94" fmla="*/ 75 w 672"/>
                  <a:gd name="T95" fmla="*/ 59 h 534"/>
                  <a:gd name="T96" fmla="*/ 95 w 672"/>
                  <a:gd name="T97" fmla="*/ 60 h 534"/>
                  <a:gd name="T98" fmla="*/ 90 w 672"/>
                  <a:gd name="T99" fmla="*/ 47 h 534"/>
                  <a:gd name="T100" fmla="*/ 90 w 672"/>
                  <a:gd name="T101" fmla="*/ 41 h 534"/>
                  <a:gd name="T102" fmla="*/ 88 w 672"/>
                  <a:gd name="T103" fmla="*/ 30 h 534"/>
                  <a:gd name="T104" fmla="*/ 80 w 672"/>
                  <a:gd name="T105" fmla="*/ 20 h 5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72"/>
                  <a:gd name="T160" fmla="*/ 0 h 534"/>
                  <a:gd name="T161" fmla="*/ 672 w 672"/>
                  <a:gd name="T162" fmla="*/ 534 h 5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5" name="Freeform 295">
                <a:extLst>
                  <a:ext uri="{FF2B5EF4-FFF2-40B4-BE49-F238E27FC236}">
                    <a16:creationId xmlns="" xmlns:a16="http://schemas.microsoft.com/office/drawing/2014/main" id="{714BBC5E-2CFC-4EED-9B25-6E3A1F420C77}"/>
                  </a:ext>
                </a:extLst>
              </p:cNvPr>
              <p:cNvSpPr>
                <a:spLocks noChangeAspect="1"/>
              </p:cNvSpPr>
              <p:nvPr/>
            </p:nvSpPr>
            <p:spPr bwMode="gray">
              <a:xfrm>
                <a:off x="1168" y="1099"/>
                <a:ext cx="80" cy="82"/>
              </a:xfrm>
              <a:custGeom>
                <a:avLst/>
                <a:gdLst>
                  <a:gd name="T0" fmla="*/ 31 w 399"/>
                  <a:gd name="T1" fmla="*/ 25 h 411"/>
                  <a:gd name="T2" fmla="*/ 35 w 399"/>
                  <a:gd name="T3" fmla="*/ 20 h 411"/>
                  <a:gd name="T4" fmla="*/ 39 w 399"/>
                  <a:gd name="T5" fmla="*/ 15 h 411"/>
                  <a:gd name="T6" fmla="*/ 45 w 399"/>
                  <a:gd name="T7" fmla="*/ 10 h 411"/>
                  <a:gd name="T8" fmla="*/ 49 w 399"/>
                  <a:gd name="T9" fmla="*/ 10 h 411"/>
                  <a:gd name="T10" fmla="*/ 54 w 399"/>
                  <a:gd name="T11" fmla="*/ 9 h 411"/>
                  <a:gd name="T12" fmla="*/ 55 w 399"/>
                  <a:gd name="T13" fmla="*/ 14 h 411"/>
                  <a:gd name="T14" fmla="*/ 57 w 399"/>
                  <a:gd name="T15" fmla="*/ 12 h 411"/>
                  <a:gd name="T16" fmla="*/ 61 w 399"/>
                  <a:gd name="T17" fmla="*/ 11 h 411"/>
                  <a:gd name="T18" fmla="*/ 66 w 399"/>
                  <a:gd name="T19" fmla="*/ 9 h 411"/>
                  <a:gd name="T20" fmla="*/ 62 w 399"/>
                  <a:gd name="T21" fmla="*/ 5 h 411"/>
                  <a:gd name="T22" fmla="*/ 69 w 399"/>
                  <a:gd name="T23" fmla="*/ 0 h 411"/>
                  <a:gd name="T24" fmla="*/ 77 w 399"/>
                  <a:gd name="T25" fmla="*/ 7 h 411"/>
                  <a:gd name="T26" fmla="*/ 80 w 399"/>
                  <a:gd name="T27" fmla="*/ 14 h 411"/>
                  <a:gd name="T28" fmla="*/ 71 w 399"/>
                  <a:gd name="T29" fmla="*/ 18 h 411"/>
                  <a:gd name="T30" fmla="*/ 71 w 399"/>
                  <a:gd name="T31" fmla="*/ 24 h 411"/>
                  <a:gd name="T32" fmla="*/ 74 w 399"/>
                  <a:gd name="T33" fmla="*/ 32 h 411"/>
                  <a:gd name="T34" fmla="*/ 71 w 399"/>
                  <a:gd name="T35" fmla="*/ 35 h 411"/>
                  <a:gd name="T36" fmla="*/ 74 w 399"/>
                  <a:gd name="T37" fmla="*/ 38 h 411"/>
                  <a:gd name="T38" fmla="*/ 70 w 399"/>
                  <a:gd name="T39" fmla="*/ 47 h 411"/>
                  <a:gd name="T40" fmla="*/ 63 w 399"/>
                  <a:gd name="T41" fmla="*/ 51 h 411"/>
                  <a:gd name="T42" fmla="*/ 60 w 399"/>
                  <a:gd name="T43" fmla="*/ 62 h 411"/>
                  <a:gd name="T44" fmla="*/ 53 w 399"/>
                  <a:gd name="T45" fmla="*/ 50 h 411"/>
                  <a:gd name="T46" fmla="*/ 55 w 399"/>
                  <a:gd name="T47" fmla="*/ 39 h 411"/>
                  <a:gd name="T48" fmla="*/ 53 w 399"/>
                  <a:gd name="T49" fmla="*/ 39 h 411"/>
                  <a:gd name="T50" fmla="*/ 49 w 399"/>
                  <a:gd name="T51" fmla="*/ 41 h 411"/>
                  <a:gd name="T52" fmla="*/ 49 w 399"/>
                  <a:gd name="T53" fmla="*/ 49 h 411"/>
                  <a:gd name="T54" fmla="*/ 43 w 399"/>
                  <a:gd name="T55" fmla="*/ 48 h 411"/>
                  <a:gd name="T56" fmla="*/ 44 w 399"/>
                  <a:gd name="T57" fmla="*/ 53 h 411"/>
                  <a:gd name="T58" fmla="*/ 46 w 399"/>
                  <a:gd name="T59" fmla="*/ 60 h 411"/>
                  <a:gd name="T60" fmla="*/ 42 w 399"/>
                  <a:gd name="T61" fmla="*/ 68 h 411"/>
                  <a:gd name="T62" fmla="*/ 39 w 399"/>
                  <a:gd name="T63" fmla="*/ 65 h 411"/>
                  <a:gd name="T64" fmla="*/ 36 w 399"/>
                  <a:gd name="T65" fmla="*/ 59 h 411"/>
                  <a:gd name="T66" fmla="*/ 35 w 399"/>
                  <a:gd name="T67" fmla="*/ 63 h 411"/>
                  <a:gd name="T68" fmla="*/ 36 w 399"/>
                  <a:gd name="T69" fmla="*/ 67 h 411"/>
                  <a:gd name="T70" fmla="*/ 36 w 399"/>
                  <a:gd name="T71" fmla="*/ 73 h 411"/>
                  <a:gd name="T72" fmla="*/ 34 w 399"/>
                  <a:gd name="T73" fmla="*/ 78 h 411"/>
                  <a:gd name="T74" fmla="*/ 29 w 399"/>
                  <a:gd name="T75" fmla="*/ 77 h 411"/>
                  <a:gd name="T76" fmla="*/ 26 w 399"/>
                  <a:gd name="T77" fmla="*/ 78 h 411"/>
                  <a:gd name="T78" fmla="*/ 23 w 399"/>
                  <a:gd name="T79" fmla="*/ 70 h 411"/>
                  <a:gd name="T80" fmla="*/ 23 w 399"/>
                  <a:gd name="T81" fmla="*/ 64 h 411"/>
                  <a:gd name="T82" fmla="*/ 20 w 399"/>
                  <a:gd name="T83" fmla="*/ 72 h 411"/>
                  <a:gd name="T84" fmla="*/ 11 w 399"/>
                  <a:gd name="T85" fmla="*/ 72 h 411"/>
                  <a:gd name="T86" fmla="*/ 12 w 399"/>
                  <a:gd name="T87" fmla="*/ 67 h 411"/>
                  <a:gd name="T88" fmla="*/ 7 w 399"/>
                  <a:gd name="T89" fmla="*/ 75 h 411"/>
                  <a:gd name="T90" fmla="*/ 2 w 399"/>
                  <a:gd name="T91" fmla="*/ 73 h 411"/>
                  <a:gd name="T92" fmla="*/ 0 w 399"/>
                  <a:gd name="T93" fmla="*/ 69 h 411"/>
                  <a:gd name="T94" fmla="*/ 3 w 399"/>
                  <a:gd name="T95" fmla="*/ 61 h 411"/>
                  <a:gd name="T96" fmla="*/ 6 w 399"/>
                  <a:gd name="T97" fmla="*/ 55 h 411"/>
                  <a:gd name="T98" fmla="*/ 12 w 399"/>
                  <a:gd name="T99" fmla="*/ 55 h 411"/>
                  <a:gd name="T100" fmla="*/ 16 w 399"/>
                  <a:gd name="T101" fmla="*/ 48 h 411"/>
                  <a:gd name="T102" fmla="*/ 18 w 399"/>
                  <a:gd name="T103" fmla="*/ 42 h 411"/>
                  <a:gd name="T104" fmla="*/ 22 w 399"/>
                  <a:gd name="T105" fmla="*/ 41 h 411"/>
                  <a:gd name="T106" fmla="*/ 27 w 399"/>
                  <a:gd name="T107" fmla="*/ 36 h 411"/>
                  <a:gd name="T108" fmla="*/ 29 w 399"/>
                  <a:gd name="T109" fmla="*/ 30 h 4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9"/>
                  <a:gd name="T166" fmla="*/ 0 h 411"/>
                  <a:gd name="T167" fmla="*/ 399 w 399"/>
                  <a:gd name="T168" fmla="*/ 411 h 41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6" name="Freeform 296">
                <a:extLst>
                  <a:ext uri="{FF2B5EF4-FFF2-40B4-BE49-F238E27FC236}">
                    <a16:creationId xmlns="" xmlns:a16="http://schemas.microsoft.com/office/drawing/2014/main" id="{069ADE1B-F307-4792-A1D3-E23EEBFE83DC}"/>
                  </a:ext>
                </a:extLst>
              </p:cNvPr>
              <p:cNvSpPr>
                <a:spLocks noChangeAspect="1"/>
              </p:cNvSpPr>
              <p:nvPr/>
            </p:nvSpPr>
            <p:spPr bwMode="gray">
              <a:xfrm>
                <a:off x="1271" y="1070"/>
                <a:ext cx="40" cy="39"/>
              </a:xfrm>
              <a:custGeom>
                <a:avLst/>
                <a:gdLst>
                  <a:gd name="T0" fmla="*/ 15 w 200"/>
                  <a:gd name="T1" fmla="*/ 4 h 195"/>
                  <a:gd name="T2" fmla="*/ 17 w 200"/>
                  <a:gd name="T3" fmla="*/ 5 h 195"/>
                  <a:gd name="T4" fmla="*/ 17 w 200"/>
                  <a:gd name="T5" fmla="*/ 4 h 195"/>
                  <a:gd name="T6" fmla="*/ 19 w 200"/>
                  <a:gd name="T7" fmla="*/ 3 h 195"/>
                  <a:gd name="T8" fmla="*/ 25 w 200"/>
                  <a:gd name="T9" fmla="*/ 1 h 195"/>
                  <a:gd name="T10" fmla="*/ 26 w 200"/>
                  <a:gd name="T11" fmla="*/ 3 h 195"/>
                  <a:gd name="T12" fmla="*/ 28 w 200"/>
                  <a:gd name="T13" fmla="*/ 3 h 195"/>
                  <a:gd name="T14" fmla="*/ 29 w 200"/>
                  <a:gd name="T15" fmla="*/ 1 h 195"/>
                  <a:gd name="T16" fmla="*/ 34 w 200"/>
                  <a:gd name="T17" fmla="*/ 0 h 195"/>
                  <a:gd name="T18" fmla="*/ 40 w 200"/>
                  <a:gd name="T19" fmla="*/ 2 h 195"/>
                  <a:gd name="T20" fmla="*/ 40 w 200"/>
                  <a:gd name="T21" fmla="*/ 4 h 195"/>
                  <a:gd name="T22" fmla="*/ 40 w 200"/>
                  <a:gd name="T23" fmla="*/ 7 h 195"/>
                  <a:gd name="T24" fmla="*/ 39 w 200"/>
                  <a:gd name="T25" fmla="*/ 9 h 195"/>
                  <a:gd name="T26" fmla="*/ 30 w 200"/>
                  <a:gd name="T27" fmla="*/ 12 h 195"/>
                  <a:gd name="T28" fmla="*/ 27 w 200"/>
                  <a:gd name="T29" fmla="*/ 12 h 195"/>
                  <a:gd name="T30" fmla="*/ 27 w 200"/>
                  <a:gd name="T31" fmla="*/ 13 h 195"/>
                  <a:gd name="T32" fmla="*/ 25 w 200"/>
                  <a:gd name="T33" fmla="*/ 14 h 195"/>
                  <a:gd name="T34" fmla="*/ 27 w 200"/>
                  <a:gd name="T35" fmla="*/ 15 h 195"/>
                  <a:gd name="T36" fmla="*/ 26 w 200"/>
                  <a:gd name="T37" fmla="*/ 16 h 195"/>
                  <a:gd name="T38" fmla="*/ 21 w 200"/>
                  <a:gd name="T39" fmla="*/ 16 h 195"/>
                  <a:gd name="T40" fmla="*/ 21 w 200"/>
                  <a:gd name="T41" fmla="*/ 17 h 195"/>
                  <a:gd name="T42" fmla="*/ 21 w 200"/>
                  <a:gd name="T43" fmla="*/ 19 h 195"/>
                  <a:gd name="T44" fmla="*/ 23 w 200"/>
                  <a:gd name="T45" fmla="*/ 17 h 195"/>
                  <a:gd name="T46" fmla="*/ 23 w 200"/>
                  <a:gd name="T47" fmla="*/ 19 h 195"/>
                  <a:gd name="T48" fmla="*/ 22 w 200"/>
                  <a:gd name="T49" fmla="*/ 21 h 195"/>
                  <a:gd name="T50" fmla="*/ 25 w 200"/>
                  <a:gd name="T51" fmla="*/ 18 h 195"/>
                  <a:gd name="T52" fmla="*/ 26 w 200"/>
                  <a:gd name="T53" fmla="*/ 18 h 195"/>
                  <a:gd name="T54" fmla="*/ 26 w 200"/>
                  <a:gd name="T55" fmla="*/ 21 h 195"/>
                  <a:gd name="T56" fmla="*/ 27 w 200"/>
                  <a:gd name="T57" fmla="*/ 20 h 195"/>
                  <a:gd name="T58" fmla="*/ 27 w 200"/>
                  <a:gd name="T59" fmla="*/ 17 h 195"/>
                  <a:gd name="T60" fmla="*/ 28 w 200"/>
                  <a:gd name="T61" fmla="*/ 16 h 195"/>
                  <a:gd name="T62" fmla="*/ 29 w 200"/>
                  <a:gd name="T63" fmla="*/ 18 h 195"/>
                  <a:gd name="T64" fmla="*/ 31 w 200"/>
                  <a:gd name="T65" fmla="*/ 18 h 195"/>
                  <a:gd name="T66" fmla="*/ 35 w 200"/>
                  <a:gd name="T67" fmla="*/ 17 h 195"/>
                  <a:gd name="T68" fmla="*/ 35 w 200"/>
                  <a:gd name="T69" fmla="*/ 23 h 195"/>
                  <a:gd name="T70" fmla="*/ 35 w 200"/>
                  <a:gd name="T71" fmla="*/ 30 h 195"/>
                  <a:gd name="T72" fmla="*/ 34 w 200"/>
                  <a:gd name="T73" fmla="*/ 31 h 195"/>
                  <a:gd name="T74" fmla="*/ 32 w 200"/>
                  <a:gd name="T75" fmla="*/ 33 h 195"/>
                  <a:gd name="T76" fmla="*/ 25 w 200"/>
                  <a:gd name="T77" fmla="*/ 35 h 195"/>
                  <a:gd name="T78" fmla="*/ 23 w 200"/>
                  <a:gd name="T79" fmla="*/ 34 h 195"/>
                  <a:gd name="T80" fmla="*/ 15 w 200"/>
                  <a:gd name="T81" fmla="*/ 39 h 195"/>
                  <a:gd name="T82" fmla="*/ 13 w 200"/>
                  <a:gd name="T83" fmla="*/ 39 h 195"/>
                  <a:gd name="T84" fmla="*/ 10 w 200"/>
                  <a:gd name="T85" fmla="*/ 38 h 195"/>
                  <a:gd name="T86" fmla="*/ 9 w 200"/>
                  <a:gd name="T87" fmla="*/ 36 h 195"/>
                  <a:gd name="T88" fmla="*/ 9 w 200"/>
                  <a:gd name="T89" fmla="*/ 34 h 195"/>
                  <a:gd name="T90" fmla="*/ 3 w 200"/>
                  <a:gd name="T91" fmla="*/ 32 h 195"/>
                  <a:gd name="T92" fmla="*/ 1 w 200"/>
                  <a:gd name="T93" fmla="*/ 30 h 195"/>
                  <a:gd name="T94" fmla="*/ 1 w 200"/>
                  <a:gd name="T95" fmla="*/ 27 h 195"/>
                  <a:gd name="T96" fmla="*/ 2 w 200"/>
                  <a:gd name="T97" fmla="*/ 26 h 195"/>
                  <a:gd name="T98" fmla="*/ 1 w 200"/>
                  <a:gd name="T99" fmla="*/ 24 h 195"/>
                  <a:gd name="T100" fmla="*/ 1 w 200"/>
                  <a:gd name="T101" fmla="*/ 20 h 195"/>
                  <a:gd name="T102" fmla="*/ 0 w 200"/>
                  <a:gd name="T103" fmla="*/ 17 h 195"/>
                  <a:gd name="T104" fmla="*/ 1 w 200"/>
                  <a:gd name="T105" fmla="*/ 12 h 195"/>
                  <a:gd name="T106" fmla="*/ 2 w 200"/>
                  <a:gd name="T107" fmla="*/ 11 h 195"/>
                  <a:gd name="T108" fmla="*/ 6 w 200"/>
                  <a:gd name="T109" fmla="*/ 10 h 195"/>
                  <a:gd name="T110" fmla="*/ 7 w 200"/>
                  <a:gd name="T111" fmla="*/ 8 h 195"/>
                  <a:gd name="T112" fmla="*/ 9 w 200"/>
                  <a:gd name="T113" fmla="*/ 7 h 195"/>
                  <a:gd name="T114" fmla="*/ 11 w 200"/>
                  <a:gd name="T115" fmla="*/ 7 h 195"/>
                  <a:gd name="T116" fmla="*/ 13 w 200"/>
                  <a:gd name="T117" fmla="*/ 5 h 195"/>
                  <a:gd name="T118" fmla="*/ 14 w 200"/>
                  <a:gd name="T119" fmla="*/ 5 h 195"/>
                  <a:gd name="T120" fmla="*/ 15 w 200"/>
                  <a:gd name="T121" fmla="*/ 4 h 1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0"/>
                  <a:gd name="T184" fmla="*/ 0 h 195"/>
                  <a:gd name="T185" fmla="*/ 200 w 200"/>
                  <a:gd name="T186" fmla="*/ 195 h 1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7" name="Freeform 297">
                <a:extLst>
                  <a:ext uri="{FF2B5EF4-FFF2-40B4-BE49-F238E27FC236}">
                    <a16:creationId xmlns="" xmlns:a16="http://schemas.microsoft.com/office/drawing/2014/main" id="{BA1959D3-748B-4F8F-8A4E-79AACC16B040}"/>
                  </a:ext>
                </a:extLst>
              </p:cNvPr>
              <p:cNvSpPr>
                <a:spLocks noChangeAspect="1"/>
              </p:cNvSpPr>
              <p:nvPr/>
            </p:nvSpPr>
            <p:spPr bwMode="gray">
              <a:xfrm>
                <a:off x="1271" y="1035"/>
                <a:ext cx="44" cy="26"/>
              </a:xfrm>
              <a:custGeom>
                <a:avLst/>
                <a:gdLst>
                  <a:gd name="T0" fmla="*/ 37 w 219"/>
                  <a:gd name="T1" fmla="*/ 6 h 133"/>
                  <a:gd name="T2" fmla="*/ 38 w 219"/>
                  <a:gd name="T3" fmla="*/ 6 h 133"/>
                  <a:gd name="T4" fmla="*/ 39 w 219"/>
                  <a:gd name="T5" fmla="*/ 9 h 133"/>
                  <a:gd name="T6" fmla="*/ 42 w 219"/>
                  <a:gd name="T7" fmla="*/ 9 h 133"/>
                  <a:gd name="T8" fmla="*/ 42 w 219"/>
                  <a:gd name="T9" fmla="*/ 11 h 133"/>
                  <a:gd name="T10" fmla="*/ 43 w 219"/>
                  <a:gd name="T11" fmla="*/ 13 h 133"/>
                  <a:gd name="T12" fmla="*/ 43 w 219"/>
                  <a:gd name="T13" fmla="*/ 14 h 133"/>
                  <a:gd name="T14" fmla="*/ 44 w 219"/>
                  <a:gd name="T15" fmla="*/ 16 h 133"/>
                  <a:gd name="T16" fmla="*/ 44 w 219"/>
                  <a:gd name="T17" fmla="*/ 20 h 133"/>
                  <a:gd name="T18" fmla="*/ 43 w 219"/>
                  <a:gd name="T19" fmla="*/ 23 h 133"/>
                  <a:gd name="T20" fmla="*/ 42 w 219"/>
                  <a:gd name="T21" fmla="*/ 24 h 133"/>
                  <a:gd name="T22" fmla="*/ 39 w 219"/>
                  <a:gd name="T23" fmla="*/ 25 h 133"/>
                  <a:gd name="T24" fmla="*/ 38 w 219"/>
                  <a:gd name="T25" fmla="*/ 24 h 133"/>
                  <a:gd name="T26" fmla="*/ 32 w 219"/>
                  <a:gd name="T27" fmla="*/ 26 h 133"/>
                  <a:gd name="T28" fmla="*/ 30 w 219"/>
                  <a:gd name="T29" fmla="*/ 25 h 133"/>
                  <a:gd name="T30" fmla="*/ 26 w 219"/>
                  <a:gd name="T31" fmla="*/ 21 h 133"/>
                  <a:gd name="T32" fmla="*/ 24 w 219"/>
                  <a:gd name="T33" fmla="*/ 20 h 133"/>
                  <a:gd name="T34" fmla="*/ 23 w 219"/>
                  <a:gd name="T35" fmla="*/ 18 h 133"/>
                  <a:gd name="T36" fmla="*/ 22 w 219"/>
                  <a:gd name="T37" fmla="*/ 19 h 133"/>
                  <a:gd name="T38" fmla="*/ 21 w 219"/>
                  <a:gd name="T39" fmla="*/ 18 h 133"/>
                  <a:gd name="T40" fmla="*/ 21 w 219"/>
                  <a:gd name="T41" fmla="*/ 21 h 133"/>
                  <a:gd name="T42" fmla="*/ 22 w 219"/>
                  <a:gd name="T43" fmla="*/ 23 h 133"/>
                  <a:gd name="T44" fmla="*/ 21 w 219"/>
                  <a:gd name="T45" fmla="*/ 23 h 133"/>
                  <a:gd name="T46" fmla="*/ 21 w 219"/>
                  <a:gd name="T47" fmla="*/ 26 h 133"/>
                  <a:gd name="T48" fmla="*/ 17 w 219"/>
                  <a:gd name="T49" fmla="*/ 26 h 133"/>
                  <a:gd name="T50" fmla="*/ 16 w 219"/>
                  <a:gd name="T51" fmla="*/ 22 h 133"/>
                  <a:gd name="T52" fmla="*/ 12 w 219"/>
                  <a:gd name="T53" fmla="*/ 21 h 133"/>
                  <a:gd name="T54" fmla="*/ 11 w 219"/>
                  <a:gd name="T55" fmla="*/ 19 h 133"/>
                  <a:gd name="T56" fmla="*/ 10 w 219"/>
                  <a:gd name="T57" fmla="*/ 20 h 133"/>
                  <a:gd name="T58" fmla="*/ 10 w 219"/>
                  <a:gd name="T59" fmla="*/ 21 h 133"/>
                  <a:gd name="T60" fmla="*/ 10 w 219"/>
                  <a:gd name="T61" fmla="*/ 22 h 133"/>
                  <a:gd name="T62" fmla="*/ 9 w 219"/>
                  <a:gd name="T63" fmla="*/ 21 h 133"/>
                  <a:gd name="T64" fmla="*/ 6 w 219"/>
                  <a:gd name="T65" fmla="*/ 22 h 133"/>
                  <a:gd name="T66" fmla="*/ 6 w 219"/>
                  <a:gd name="T67" fmla="*/ 24 h 133"/>
                  <a:gd name="T68" fmla="*/ 6 w 219"/>
                  <a:gd name="T69" fmla="*/ 26 h 133"/>
                  <a:gd name="T70" fmla="*/ 6 w 219"/>
                  <a:gd name="T71" fmla="*/ 25 h 133"/>
                  <a:gd name="T72" fmla="*/ 3 w 219"/>
                  <a:gd name="T73" fmla="*/ 26 h 133"/>
                  <a:gd name="T74" fmla="*/ 2 w 219"/>
                  <a:gd name="T75" fmla="*/ 26 h 133"/>
                  <a:gd name="T76" fmla="*/ 1 w 219"/>
                  <a:gd name="T77" fmla="*/ 23 h 133"/>
                  <a:gd name="T78" fmla="*/ 0 w 219"/>
                  <a:gd name="T79" fmla="*/ 23 h 133"/>
                  <a:gd name="T80" fmla="*/ 2 w 219"/>
                  <a:gd name="T81" fmla="*/ 18 h 133"/>
                  <a:gd name="T82" fmla="*/ 5 w 219"/>
                  <a:gd name="T83" fmla="*/ 15 h 133"/>
                  <a:gd name="T84" fmla="*/ 5 w 219"/>
                  <a:gd name="T85" fmla="*/ 16 h 133"/>
                  <a:gd name="T86" fmla="*/ 7 w 219"/>
                  <a:gd name="T87" fmla="*/ 16 h 133"/>
                  <a:gd name="T88" fmla="*/ 7 w 219"/>
                  <a:gd name="T89" fmla="*/ 15 h 133"/>
                  <a:gd name="T90" fmla="*/ 11 w 219"/>
                  <a:gd name="T91" fmla="*/ 12 h 133"/>
                  <a:gd name="T92" fmla="*/ 17 w 219"/>
                  <a:gd name="T93" fmla="*/ 11 h 133"/>
                  <a:gd name="T94" fmla="*/ 21 w 219"/>
                  <a:gd name="T95" fmla="*/ 9 h 133"/>
                  <a:gd name="T96" fmla="*/ 24 w 219"/>
                  <a:gd name="T97" fmla="*/ 4 h 133"/>
                  <a:gd name="T98" fmla="*/ 24 w 219"/>
                  <a:gd name="T99" fmla="*/ 5 h 133"/>
                  <a:gd name="T100" fmla="*/ 28 w 219"/>
                  <a:gd name="T101" fmla="*/ 1 h 133"/>
                  <a:gd name="T102" fmla="*/ 32 w 219"/>
                  <a:gd name="T103" fmla="*/ 0 h 133"/>
                  <a:gd name="T104" fmla="*/ 33 w 219"/>
                  <a:gd name="T105" fmla="*/ 1 h 133"/>
                  <a:gd name="T106" fmla="*/ 33 w 219"/>
                  <a:gd name="T107" fmla="*/ 3 h 133"/>
                  <a:gd name="T108" fmla="*/ 34 w 219"/>
                  <a:gd name="T109" fmla="*/ 3 h 133"/>
                  <a:gd name="T110" fmla="*/ 34 w 219"/>
                  <a:gd name="T111" fmla="*/ 4 h 133"/>
                  <a:gd name="T112" fmla="*/ 37 w 219"/>
                  <a:gd name="T113" fmla="*/ 5 h 133"/>
                  <a:gd name="T114" fmla="*/ 37 w 219"/>
                  <a:gd name="T115" fmla="*/ 6 h 1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9"/>
                  <a:gd name="T175" fmla="*/ 0 h 133"/>
                  <a:gd name="T176" fmla="*/ 219 w 219"/>
                  <a:gd name="T177" fmla="*/ 133 h 1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8" name="Freeform 298">
                <a:extLst>
                  <a:ext uri="{FF2B5EF4-FFF2-40B4-BE49-F238E27FC236}">
                    <a16:creationId xmlns="" xmlns:a16="http://schemas.microsoft.com/office/drawing/2014/main" id="{EF2FF32A-1A2F-486D-9D9E-6CB6128A1CCD}"/>
                  </a:ext>
                </a:extLst>
              </p:cNvPr>
              <p:cNvSpPr>
                <a:spLocks noChangeAspect="1"/>
              </p:cNvSpPr>
              <p:nvPr/>
            </p:nvSpPr>
            <p:spPr bwMode="gray">
              <a:xfrm>
                <a:off x="1461" y="1086"/>
                <a:ext cx="33" cy="21"/>
              </a:xfrm>
              <a:custGeom>
                <a:avLst/>
                <a:gdLst>
                  <a:gd name="T0" fmla="*/ 12 w 164"/>
                  <a:gd name="T1" fmla="*/ 3 h 103"/>
                  <a:gd name="T2" fmla="*/ 14 w 164"/>
                  <a:gd name="T3" fmla="*/ 4 h 103"/>
                  <a:gd name="T4" fmla="*/ 15 w 164"/>
                  <a:gd name="T5" fmla="*/ 2 h 103"/>
                  <a:gd name="T6" fmla="*/ 18 w 164"/>
                  <a:gd name="T7" fmla="*/ 2 h 103"/>
                  <a:gd name="T8" fmla="*/ 18 w 164"/>
                  <a:gd name="T9" fmla="*/ 3 h 103"/>
                  <a:gd name="T10" fmla="*/ 21 w 164"/>
                  <a:gd name="T11" fmla="*/ 4 h 103"/>
                  <a:gd name="T12" fmla="*/ 21 w 164"/>
                  <a:gd name="T13" fmla="*/ 3 h 103"/>
                  <a:gd name="T14" fmla="*/ 25 w 164"/>
                  <a:gd name="T15" fmla="*/ 5 h 103"/>
                  <a:gd name="T16" fmla="*/ 27 w 164"/>
                  <a:gd name="T17" fmla="*/ 5 h 103"/>
                  <a:gd name="T18" fmla="*/ 28 w 164"/>
                  <a:gd name="T19" fmla="*/ 3 h 103"/>
                  <a:gd name="T20" fmla="*/ 30 w 164"/>
                  <a:gd name="T21" fmla="*/ 5 h 103"/>
                  <a:gd name="T22" fmla="*/ 32 w 164"/>
                  <a:gd name="T23" fmla="*/ 6 h 103"/>
                  <a:gd name="T24" fmla="*/ 33 w 164"/>
                  <a:gd name="T25" fmla="*/ 9 h 103"/>
                  <a:gd name="T26" fmla="*/ 33 w 164"/>
                  <a:gd name="T27" fmla="*/ 10 h 103"/>
                  <a:gd name="T28" fmla="*/ 30 w 164"/>
                  <a:gd name="T29" fmla="*/ 11 h 103"/>
                  <a:gd name="T30" fmla="*/ 30 w 164"/>
                  <a:gd name="T31" fmla="*/ 12 h 103"/>
                  <a:gd name="T32" fmla="*/ 30 w 164"/>
                  <a:gd name="T33" fmla="*/ 13 h 103"/>
                  <a:gd name="T34" fmla="*/ 31 w 164"/>
                  <a:gd name="T35" fmla="*/ 14 h 103"/>
                  <a:gd name="T36" fmla="*/ 30 w 164"/>
                  <a:gd name="T37" fmla="*/ 17 h 103"/>
                  <a:gd name="T38" fmla="*/ 30 w 164"/>
                  <a:gd name="T39" fmla="*/ 19 h 103"/>
                  <a:gd name="T40" fmla="*/ 29 w 164"/>
                  <a:gd name="T41" fmla="*/ 21 h 103"/>
                  <a:gd name="T42" fmla="*/ 25 w 164"/>
                  <a:gd name="T43" fmla="*/ 21 h 103"/>
                  <a:gd name="T44" fmla="*/ 21 w 164"/>
                  <a:gd name="T45" fmla="*/ 20 h 103"/>
                  <a:gd name="T46" fmla="*/ 20 w 164"/>
                  <a:gd name="T47" fmla="*/ 19 h 103"/>
                  <a:gd name="T48" fmla="*/ 17 w 164"/>
                  <a:gd name="T49" fmla="*/ 19 h 103"/>
                  <a:gd name="T50" fmla="*/ 16 w 164"/>
                  <a:gd name="T51" fmla="*/ 18 h 103"/>
                  <a:gd name="T52" fmla="*/ 13 w 164"/>
                  <a:gd name="T53" fmla="*/ 20 h 103"/>
                  <a:gd name="T54" fmla="*/ 13 w 164"/>
                  <a:gd name="T55" fmla="*/ 19 h 103"/>
                  <a:gd name="T56" fmla="*/ 11 w 164"/>
                  <a:gd name="T57" fmla="*/ 18 h 103"/>
                  <a:gd name="T58" fmla="*/ 7 w 164"/>
                  <a:gd name="T59" fmla="*/ 18 h 103"/>
                  <a:gd name="T60" fmla="*/ 5 w 164"/>
                  <a:gd name="T61" fmla="*/ 15 h 103"/>
                  <a:gd name="T62" fmla="*/ 3 w 164"/>
                  <a:gd name="T63" fmla="*/ 15 h 103"/>
                  <a:gd name="T64" fmla="*/ 1 w 164"/>
                  <a:gd name="T65" fmla="*/ 13 h 103"/>
                  <a:gd name="T66" fmla="*/ 1 w 164"/>
                  <a:gd name="T67" fmla="*/ 11 h 103"/>
                  <a:gd name="T68" fmla="*/ 1 w 164"/>
                  <a:gd name="T69" fmla="*/ 9 h 103"/>
                  <a:gd name="T70" fmla="*/ 0 w 164"/>
                  <a:gd name="T71" fmla="*/ 9 h 103"/>
                  <a:gd name="T72" fmla="*/ 0 w 164"/>
                  <a:gd name="T73" fmla="*/ 6 h 103"/>
                  <a:gd name="T74" fmla="*/ 3 w 164"/>
                  <a:gd name="T75" fmla="*/ 4 h 103"/>
                  <a:gd name="T76" fmla="*/ 6 w 164"/>
                  <a:gd name="T77" fmla="*/ 3 h 103"/>
                  <a:gd name="T78" fmla="*/ 7 w 164"/>
                  <a:gd name="T79" fmla="*/ 0 h 103"/>
                  <a:gd name="T80" fmla="*/ 8 w 164"/>
                  <a:gd name="T81" fmla="*/ 0 h 103"/>
                  <a:gd name="T82" fmla="*/ 9 w 164"/>
                  <a:gd name="T83" fmla="*/ 3 h 103"/>
                  <a:gd name="T84" fmla="*/ 10 w 164"/>
                  <a:gd name="T85" fmla="*/ 2 h 103"/>
                  <a:gd name="T86" fmla="*/ 11 w 164"/>
                  <a:gd name="T87" fmla="*/ 3 h 103"/>
                  <a:gd name="T88" fmla="*/ 12 w 164"/>
                  <a:gd name="T89" fmla="*/ 3 h 1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103"/>
                  <a:gd name="T137" fmla="*/ 164 w 164"/>
                  <a:gd name="T138" fmla="*/ 103 h 1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69" name="Freeform 299">
                <a:extLst>
                  <a:ext uri="{FF2B5EF4-FFF2-40B4-BE49-F238E27FC236}">
                    <a16:creationId xmlns="" xmlns:a16="http://schemas.microsoft.com/office/drawing/2014/main" id="{791CE12D-F0BA-44DC-BC3D-69EFCEC087DE}"/>
                  </a:ext>
                </a:extLst>
              </p:cNvPr>
              <p:cNvSpPr>
                <a:spLocks noChangeAspect="1"/>
              </p:cNvSpPr>
              <p:nvPr/>
            </p:nvSpPr>
            <p:spPr bwMode="gray">
              <a:xfrm>
                <a:off x="1452" y="1121"/>
                <a:ext cx="189" cy="119"/>
              </a:xfrm>
              <a:custGeom>
                <a:avLst/>
                <a:gdLst>
                  <a:gd name="T0" fmla="*/ 5 w 946"/>
                  <a:gd name="T1" fmla="*/ 4 h 593"/>
                  <a:gd name="T2" fmla="*/ 4 w 946"/>
                  <a:gd name="T3" fmla="*/ 10 h 593"/>
                  <a:gd name="T4" fmla="*/ 1 w 946"/>
                  <a:gd name="T5" fmla="*/ 14 h 593"/>
                  <a:gd name="T6" fmla="*/ 7 w 946"/>
                  <a:gd name="T7" fmla="*/ 21 h 593"/>
                  <a:gd name="T8" fmla="*/ 22 w 946"/>
                  <a:gd name="T9" fmla="*/ 42 h 593"/>
                  <a:gd name="T10" fmla="*/ 34 w 946"/>
                  <a:gd name="T11" fmla="*/ 40 h 593"/>
                  <a:gd name="T12" fmla="*/ 39 w 946"/>
                  <a:gd name="T13" fmla="*/ 35 h 593"/>
                  <a:gd name="T14" fmla="*/ 46 w 946"/>
                  <a:gd name="T15" fmla="*/ 54 h 593"/>
                  <a:gd name="T16" fmla="*/ 53 w 946"/>
                  <a:gd name="T17" fmla="*/ 71 h 593"/>
                  <a:gd name="T18" fmla="*/ 49 w 946"/>
                  <a:gd name="T19" fmla="*/ 91 h 593"/>
                  <a:gd name="T20" fmla="*/ 54 w 946"/>
                  <a:gd name="T21" fmla="*/ 107 h 593"/>
                  <a:gd name="T22" fmla="*/ 61 w 946"/>
                  <a:gd name="T23" fmla="*/ 108 h 593"/>
                  <a:gd name="T24" fmla="*/ 69 w 946"/>
                  <a:gd name="T25" fmla="*/ 112 h 593"/>
                  <a:gd name="T26" fmla="*/ 79 w 946"/>
                  <a:gd name="T27" fmla="*/ 116 h 593"/>
                  <a:gd name="T28" fmla="*/ 82 w 946"/>
                  <a:gd name="T29" fmla="*/ 106 h 593"/>
                  <a:gd name="T30" fmla="*/ 89 w 946"/>
                  <a:gd name="T31" fmla="*/ 104 h 593"/>
                  <a:gd name="T32" fmla="*/ 93 w 946"/>
                  <a:gd name="T33" fmla="*/ 119 h 593"/>
                  <a:gd name="T34" fmla="*/ 103 w 946"/>
                  <a:gd name="T35" fmla="*/ 115 h 593"/>
                  <a:gd name="T36" fmla="*/ 112 w 946"/>
                  <a:gd name="T37" fmla="*/ 116 h 593"/>
                  <a:gd name="T38" fmla="*/ 118 w 946"/>
                  <a:gd name="T39" fmla="*/ 116 h 593"/>
                  <a:gd name="T40" fmla="*/ 128 w 946"/>
                  <a:gd name="T41" fmla="*/ 117 h 593"/>
                  <a:gd name="T42" fmla="*/ 131 w 946"/>
                  <a:gd name="T43" fmla="*/ 116 h 593"/>
                  <a:gd name="T44" fmla="*/ 145 w 946"/>
                  <a:gd name="T45" fmla="*/ 100 h 593"/>
                  <a:gd name="T46" fmla="*/ 155 w 946"/>
                  <a:gd name="T47" fmla="*/ 117 h 593"/>
                  <a:gd name="T48" fmla="*/ 167 w 946"/>
                  <a:gd name="T49" fmla="*/ 116 h 593"/>
                  <a:gd name="T50" fmla="*/ 182 w 946"/>
                  <a:gd name="T51" fmla="*/ 106 h 593"/>
                  <a:gd name="T52" fmla="*/ 183 w 946"/>
                  <a:gd name="T53" fmla="*/ 91 h 593"/>
                  <a:gd name="T54" fmla="*/ 187 w 946"/>
                  <a:gd name="T55" fmla="*/ 75 h 593"/>
                  <a:gd name="T56" fmla="*/ 182 w 946"/>
                  <a:gd name="T57" fmla="*/ 69 h 593"/>
                  <a:gd name="T58" fmla="*/ 172 w 946"/>
                  <a:gd name="T59" fmla="*/ 61 h 593"/>
                  <a:gd name="T60" fmla="*/ 147 w 946"/>
                  <a:gd name="T61" fmla="*/ 61 h 593"/>
                  <a:gd name="T62" fmla="*/ 134 w 946"/>
                  <a:gd name="T63" fmla="*/ 66 h 593"/>
                  <a:gd name="T64" fmla="*/ 127 w 946"/>
                  <a:gd name="T65" fmla="*/ 70 h 593"/>
                  <a:gd name="T66" fmla="*/ 122 w 946"/>
                  <a:gd name="T67" fmla="*/ 72 h 593"/>
                  <a:gd name="T68" fmla="*/ 123 w 946"/>
                  <a:gd name="T69" fmla="*/ 80 h 593"/>
                  <a:gd name="T70" fmla="*/ 112 w 946"/>
                  <a:gd name="T71" fmla="*/ 77 h 593"/>
                  <a:gd name="T72" fmla="*/ 100 w 946"/>
                  <a:gd name="T73" fmla="*/ 77 h 593"/>
                  <a:gd name="T74" fmla="*/ 93 w 946"/>
                  <a:gd name="T75" fmla="*/ 77 h 593"/>
                  <a:gd name="T76" fmla="*/ 87 w 946"/>
                  <a:gd name="T77" fmla="*/ 70 h 593"/>
                  <a:gd name="T78" fmla="*/ 81 w 946"/>
                  <a:gd name="T79" fmla="*/ 72 h 593"/>
                  <a:gd name="T80" fmla="*/ 78 w 946"/>
                  <a:gd name="T81" fmla="*/ 71 h 593"/>
                  <a:gd name="T82" fmla="*/ 76 w 946"/>
                  <a:gd name="T83" fmla="*/ 61 h 593"/>
                  <a:gd name="T84" fmla="*/ 72 w 946"/>
                  <a:gd name="T85" fmla="*/ 56 h 593"/>
                  <a:gd name="T86" fmla="*/ 65 w 946"/>
                  <a:gd name="T87" fmla="*/ 58 h 593"/>
                  <a:gd name="T88" fmla="*/ 71 w 946"/>
                  <a:gd name="T89" fmla="*/ 53 h 593"/>
                  <a:gd name="T90" fmla="*/ 65 w 946"/>
                  <a:gd name="T91" fmla="*/ 49 h 593"/>
                  <a:gd name="T92" fmla="*/ 59 w 946"/>
                  <a:gd name="T93" fmla="*/ 41 h 593"/>
                  <a:gd name="T94" fmla="*/ 69 w 946"/>
                  <a:gd name="T95" fmla="*/ 47 h 593"/>
                  <a:gd name="T96" fmla="*/ 84 w 946"/>
                  <a:gd name="T97" fmla="*/ 39 h 593"/>
                  <a:gd name="T98" fmla="*/ 69 w 946"/>
                  <a:gd name="T99" fmla="*/ 35 h 593"/>
                  <a:gd name="T100" fmla="*/ 65 w 946"/>
                  <a:gd name="T101" fmla="*/ 29 h 593"/>
                  <a:gd name="T102" fmla="*/ 70 w 946"/>
                  <a:gd name="T103" fmla="*/ 28 h 593"/>
                  <a:gd name="T104" fmla="*/ 59 w 946"/>
                  <a:gd name="T105" fmla="*/ 19 h 593"/>
                  <a:gd name="T106" fmla="*/ 46 w 946"/>
                  <a:gd name="T107" fmla="*/ 25 h 593"/>
                  <a:gd name="T108" fmla="*/ 38 w 946"/>
                  <a:gd name="T109" fmla="*/ 25 h 593"/>
                  <a:gd name="T110" fmla="*/ 35 w 946"/>
                  <a:gd name="T111" fmla="*/ 7 h 593"/>
                  <a:gd name="T112" fmla="*/ 22 w 946"/>
                  <a:gd name="T113" fmla="*/ 3 h 59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6"/>
                  <a:gd name="T172" fmla="*/ 0 h 593"/>
                  <a:gd name="T173" fmla="*/ 946 w 946"/>
                  <a:gd name="T174" fmla="*/ 593 h 59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0" name="Freeform 300">
                <a:extLst>
                  <a:ext uri="{FF2B5EF4-FFF2-40B4-BE49-F238E27FC236}">
                    <a16:creationId xmlns="" xmlns:a16="http://schemas.microsoft.com/office/drawing/2014/main" id="{807FF422-F8CC-47D8-A7C0-9E56C4A3D098}"/>
                  </a:ext>
                </a:extLst>
              </p:cNvPr>
              <p:cNvSpPr>
                <a:spLocks noChangeAspect="1"/>
              </p:cNvSpPr>
              <p:nvPr/>
            </p:nvSpPr>
            <p:spPr bwMode="gray">
              <a:xfrm>
                <a:off x="1457" y="1187"/>
                <a:ext cx="33" cy="46"/>
              </a:xfrm>
              <a:custGeom>
                <a:avLst/>
                <a:gdLst>
                  <a:gd name="T0" fmla="*/ 17 w 163"/>
                  <a:gd name="T1" fmla="*/ 0 h 229"/>
                  <a:gd name="T2" fmla="*/ 21 w 163"/>
                  <a:gd name="T3" fmla="*/ 4 h 229"/>
                  <a:gd name="T4" fmla="*/ 25 w 163"/>
                  <a:gd name="T5" fmla="*/ 8 h 229"/>
                  <a:gd name="T6" fmla="*/ 26 w 163"/>
                  <a:gd name="T7" fmla="*/ 10 h 229"/>
                  <a:gd name="T8" fmla="*/ 26 w 163"/>
                  <a:gd name="T9" fmla="*/ 15 h 229"/>
                  <a:gd name="T10" fmla="*/ 30 w 163"/>
                  <a:gd name="T11" fmla="*/ 15 h 229"/>
                  <a:gd name="T12" fmla="*/ 32 w 163"/>
                  <a:gd name="T13" fmla="*/ 18 h 229"/>
                  <a:gd name="T14" fmla="*/ 32 w 163"/>
                  <a:gd name="T15" fmla="*/ 22 h 229"/>
                  <a:gd name="T16" fmla="*/ 32 w 163"/>
                  <a:gd name="T17" fmla="*/ 29 h 229"/>
                  <a:gd name="T18" fmla="*/ 33 w 163"/>
                  <a:gd name="T19" fmla="*/ 42 h 229"/>
                  <a:gd name="T20" fmla="*/ 30 w 163"/>
                  <a:gd name="T21" fmla="*/ 45 h 229"/>
                  <a:gd name="T22" fmla="*/ 25 w 163"/>
                  <a:gd name="T23" fmla="*/ 46 h 229"/>
                  <a:gd name="T24" fmla="*/ 20 w 163"/>
                  <a:gd name="T25" fmla="*/ 46 h 229"/>
                  <a:gd name="T26" fmla="*/ 17 w 163"/>
                  <a:gd name="T27" fmla="*/ 42 h 229"/>
                  <a:gd name="T28" fmla="*/ 15 w 163"/>
                  <a:gd name="T29" fmla="*/ 40 h 229"/>
                  <a:gd name="T30" fmla="*/ 13 w 163"/>
                  <a:gd name="T31" fmla="*/ 37 h 229"/>
                  <a:gd name="T32" fmla="*/ 12 w 163"/>
                  <a:gd name="T33" fmla="*/ 39 h 229"/>
                  <a:gd name="T34" fmla="*/ 11 w 163"/>
                  <a:gd name="T35" fmla="*/ 39 h 229"/>
                  <a:gd name="T36" fmla="*/ 10 w 163"/>
                  <a:gd name="T37" fmla="*/ 36 h 229"/>
                  <a:gd name="T38" fmla="*/ 8 w 163"/>
                  <a:gd name="T39" fmla="*/ 37 h 229"/>
                  <a:gd name="T40" fmla="*/ 5 w 163"/>
                  <a:gd name="T41" fmla="*/ 32 h 229"/>
                  <a:gd name="T42" fmla="*/ 6 w 163"/>
                  <a:gd name="T43" fmla="*/ 29 h 229"/>
                  <a:gd name="T44" fmla="*/ 5 w 163"/>
                  <a:gd name="T45" fmla="*/ 28 h 229"/>
                  <a:gd name="T46" fmla="*/ 3 w 163"/>
                  <a:gd name="T47" fmla="*/ 32 h 229"/>
                  <a:gd name="T48" fmla="*/ 1 w 163"/>
                  <a:gd name="T49" fmla="*/ 28 h 229"/>
                  <a:gd name="T50" fmla="*/ 0 w 163"/>
                  <a:gd name="T51" fmla="*/ 23 h 229"/>
                  <a:gd name="T52" fmla="*/ 1 w 163"/>
                  <a:gd name="T53" fmla="*/ 21 h 229"/>
                  <a:gd name="T54" fmla="*/ 1 w 163"/>
                  <a:gd name="T55" fmla="*/ 18 h 229"/>
                  <a:gd name="T56" fmla="*/ 5 w 163"/>
                  <a:gd name="T57" fmla="*/ 17 h 229"/>
                  <a:gd name="T58" fmla="*/ 7 w 163"/>
                  <a:gd name="T59" fmla="*/ 15 h 229"/>
                  <a:gd name="T60" fmla="*/ 5 w 163"/>
                  <a:gd name="T61" fmla="*/ 13 h 229"/>
                  <a:gd name="T62" fmla="*/ 6 w 163"/>
                  <a:gd name="T63" fmla="*/ 13 h 229"/>
                  <a:gd name="T64" fmla="*/ 8 w 163"/>
                  <a:gd name="T65" fmla="*/ 10 h 229"/>
                  <a:gd name="T66" fmla="*/ 5 w 163"/>
                  <a:gd name="T67" fmla="*/ 12 h 229"/>
                  <a:gd name="T68" fmla="*/ 6 w 163"/>
                  <a:gd name="T69" fmla="*/ 9 h 229"/>
                  <a:gd name="T70" fmla="*/ 9 w 163"/>
                  <a:gd name="T71" fmla="*/ 9 h 229"/>
                  <a:gd name="T72" fmla="*/ 13 w 163"/>
                  <a:gd name="T73" fmla="*/ 1 h 229"/>
                  <a:gd name="T74" fmla="*/ 17 w 163"/>
                  <a:gd name="T75" fmla="*/ 1 h 2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3"/>
                  <a:gd name="T115" fmla="*/ 0 h 229"/>
                  <a:gd name="T116" fmla="*/ 163 w 163"/>
                  <a:gd name="T117" fmla="*/ 229 h 2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1" name="Freeform 301">
                <a:extLst>
                  <a:ext uri="{FF2B5EF4-FFF2-40B4-BE49-F238E27FC236}">
                    <a16:creationId xmlns="" xmlns:a16="http://schemas.microsoft.com/office/drawing/2014/main" id="{D5026D3E-D2E7-461F-8B01-541338258716}"/>
                  </a:ext>
                </a:extLst>
              </p:cNvPr>
              <p:cNvSpPr>
                <a:spLocks noChangeAspect="1"/>
              </p:cNvSpPr>
              <p:nvPr/>
            </p:nvSpPr>
            <p:spPr bwMode="gray">
              <a:xfrm>
                <a:off x="1559" y="1520"/>
                <a:ext cx="77" cy="70"/>
              </a:xfrm>
              <a:custGeom>
                <a:avLst/>
                <a:gdLst>
                  <a:gd name="T0" fmla="*/ 18 w 384"/>
                  <a:gd name="T1" fmla="*/ 0 h 349"/>
                  <a:gd name="T2" fmla="*/ 22 w 384"/>
                  <a:gd name="T3" fmla="*/ 5 h 349"/>
                  <a:gd name="T4" fmla="*/ 24 w 384"/>
                  <a:gd name="T5" fmla="*/ 12 h 349"/>
                  <a:gd name="T6" fmla="*/ 27 w 384"/>
                  <a:gd name="T7" fmla="*/ 14 h 349"/>
                  <a:gd name="T8" fmla="*/ 32 w 384"/>
                  <a:gd name="T9" fmla="*/ 14 h 349"/>
                  <a:gd name="T10" fmla="*/ 36 w 384"/>
                  <a:gd name="T11" fmla="*/ 19 h 349"/>
                  <a:gd name="T12" fmla="*/ 43 w 384"/>
                  <a:gd name="T13" fmla="*/ 23 h 349"/>
                  <a:gd name="T14" fmla="*/ 49 w 384"/>
                  <a:gd name="T15" fmla="*/ 29 h 349"/>
                  <a:gd name="T16" fmla="*/ 55 w 384"/>
                  <a:gd name="T17" fmla="*/ 31 h 349"/>
                  <a:gd name="T18" fmla="*/ 59 w 384"/>
                  <a:gd name="T19" fmla="*/ 37 h 349"/>
                  <a:gd name="T20" fmla="*/ 61 w 384"/>
                  <a:gd name="T21" fmla="*/ 47 h 349"/>
                  <a:gd name="T22" fmla="*/ 66 w 384"/>
                  <a:gd name="T23" fmla="*/ 48 h 349"/>
                  <a:gd name="T24" fmla="*/ 70 w 384"/>
                  <a:gd name="T25" fmla="*/ 47 h 349"/>
                  <a:gd name="T26" fmla="*/ 73 w 384"/>
                  <a:gd name="T27" fmla="*/ 51 h 349"/>
                  <a:gd name="T28" fmla="*/ 77 w 384"/>
                  <a:gd name="T29" fmla="*/ 55 h 349"/>
                  <a:gd name="T30" fmla="*/ 70 w 384"/>
                  <a:gd name="T31" fmla="*/ 59 h 349"/>
                  <a:gd name="T32" fmla="*/ 64 w 384"/>
                  <a:gd name="T33" fmla="*/ 61 h 349"/>
                  <a:gd name="T34" fmla="*/ 62 w 384"/>
                  <a:gd name="T35" fmla="*/ 60 h 349"/>
                  <a:gd name="T36" fmla="*/ 57 w 384"/>
                  <a:gd name="T37" fmla="*/ 57 h 349"/>
                  <a:gd name="T38" fmla="*/ 53 w 384"/>
                  <a:gd name="T39" fmla="*/ 57 h 349"/>
                  <a:gd name="T40" fmla="*/ 53 w 384"/>
                  <a:gd name="T41" fmla="*/ 51 h 349"/>
                  <a:gd name="T42" fmla="*/ 47 w 384"/>
                  <a:gd name="T43" fmla="*/ 50 h 349"/>
                  <a:gd name="T44" fmla="*/ 46 w 384"/>
                  <a:gd name="T45" fmla="*/ 47 h 349"/>
                  <a:gd name="T46" fmla="*/ 43 w 384"/>
                  <a:gd name="T47" fmla="*/ 46 h 349"/>
                  <a:gd name="T48" fmla="*/ 39 w 384"/>
                  <a:gd name="T49" fmla="*/ 51 h 349"/>
                  <a:gd name="T50" fmla="*/ 38 w 384"/>
                  <a:gd name="T51" fmla="*/ 55 h 349"/>
                  <a:gd name="T52" fmla="*/ 35 w 384"/>
                  <a:gd name="T53" fmla="*/ 58 h 349"/>
                  <a:gd name="T54" fmla="*/ 31 w 384"/>
                  <a:gd name="T55" fmla="*/ 62 h 349"/>
                  <a:gd name="T56" fmla="*/ 29 w 384"/>
                  <a:gd name="T57" fmla="*/ 64 h 349"/>
                  <a:gd name="T58" fmla="*/ 22 w 384"/>
                  <a:gd name="T59" fmla="*/ 70 h 349"/>
                  <a:gd name="T60" fmla="*/ 18 w 384"/>
                  <a:gd name="T61" fmla="*/ 66 h 349"/>
                  <a:gd name="T62" fmla="*/ 17 w 384"/>
                  <a:gd name="T63" fmla="*/ 57 h 349"/>
                  <a:gd name="T64" fmla="*/ 16 w 384"/>
                  <a:gd name="T65" fmla="*/ 53 h 349"/>
                  <a:gd name="T66" fmla="*/ 13 w 384"/>
                  <a:gd name="T67" fmla="*/ 57 h 349"/>
                  <a:gd name="T68" fmla="*/ 7 w 384"/>
                  <a:gd name="T69" fmla="*/ 57 h 349"/>
                  <a:gd name="T70" fmla="*/ 1 w 384"/>
                  <a:gd name="T71" fmla="*/ 59 h 349"/>
                  <a:gd name="T72" fmla="*/ 4 w 384"/>
                  <a:gd name="T73" fmla="*/ 50 h 349"/>
                  <a:gd name="T74" fmla="*/ 10 w 384"/>
                  <a:gd name="T75" fmla="*/ 42 h 349"/>
                  <a:gd name="T76" fmla="*/ 9 w 384"/>
                  <a:gd name="T77" fmla="*/ 35 h 349"/>
                  <a:gd name="T78" fmla="*/ 11 w 384"/>
                  <a:gd name="T79" fmla="*/ 25 h 349"/>
                  <a:gd name="T80" fmla="*/ 12 w 384"/>
                  <a:gd name="T81" fmla="*/ 14 h 349"/>
                  <a:gd name="T82" fmla="*/ 13 w 384"/>
                  <a:gd name="T83" fmla="*/ 6 h 3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84"/>
                  <a:gd name="T127" fmla="*/ 0 h 349"/>
                  <a:gd name="T128" fmla="*/ 384 w 384"/>
                  <a:gd name="T129" fmla="*/ 349 h 3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2" name="Freeform 302">
                <a:extLst>
                  <a:ext uri="{FF2B5EF4-FFF2-40B4-BE49-F238E27FC236}">
                    <a16:creationId xmlns="" xmlns:a16="http://schemas.microsoft.com/office/drawing/2014/main" id="{EB1CB72C-F2C9-4B3D-82DE-9CF376A36D5F}"/>
                  </a:ext>
                </a:extLst>
              </p:cNvPr>
              <p:cNvSpPr>
                <a:spLocks noChangeAspect="1"/>
              </p:cNvSpPr>
              <p:nvPr/>
            </p:nvSpPr>
            <p:spPr bwMode="gray">
              <a:xfrm>
                <a:off x="1668" y="1452"/>
                <a:ext cx="24" cy="32"/>
              </a:xfrm>
              <a:custGeom>
                <a:avLst/>
                <a:gdLst>
                  <a:gd name="T0" fmla="*/ 10 w 122"/>
                  <a:gd name="T1" fmla="*/ 1 h 161"/>
                  <a:gd name="T2" fmla="*/ 11 w 122"/>
                  <a:gd name="T3" fmla="*/ 0 h 161"/>
                  <a:gd name="T4" fmla="*/ 12 w 122"/>
                  <a:gd name="T5" fmla="*/ 1 h 161"/>
                  <a:gd name="T6" fmla="*/ 13 w 122"/>
                  <a:gd name="T7" fmla="*/ 2 h 161"/>
                  <a:gd name="T8" fmla="*/ 15 w 122"/>
                  <a:gd name="T9" fmla="*/ 1 h 161"/>
                  <a:gd name="T10" fmla="*/ 17 w 122"/>
                  <a:gd name="T11" fmla="*/ 1 h 161"/>
                  <a:gd name="T12" fmla="*/ 18 w 122"/>
                  <a:gd name="T13" fmla="*/ 3 h 161"/>
                  <a:gd name="T14" fmla="*/ 20 w 122"/>
                  <a:gd name="T15" fmla="*/ 4 h 161"/>
                  <a:gd name="T16" fmla="*/ 22 w 122"/>
                  <a:gd name="T17" fmla="*/ 3 h 161"/>
                  <a:gd name="T18" fmla="*/ 23 w 122"/>
                  <a:gd name="T19" fmla="*/ 7 h 161"/>
                  <a:gd name="T20" fmla="*/ 24 w 122"/>
                  <a:gd name="T21" fmla="*/ 10 h 161"/>
                  <a:gd name="T22" fmla="*/ 23 w 122"/>
                  <a:gd name="T23" fmla="*/ 15 h 161"/>
                  <a:gd name="T24" fmla="*/ 24 w 122"/>
                  <a:gd name="T25" fmla="*/ 19 h 161"/>
                  <a:gd name="T26" fmla="*/ 23 w 122"/>
                  <a:gd name="T27" fmla="*/ 24 h 161"/>
                  <a:gd name="T28" fmla="*/ 20 w 122"/>
                  <a:gd name="T29" fmla="*/ 28 h 161"/>
                  <a:gd name="T30" fmla="*/ 17 w 122"/>
                  <a:gd name="T31" fmla="*/ 30 h 161"/>
                  <a:gd name="T32" fmla="*/ 8 w 122"/>
                  <a:gd name="T33" fmla="*/ 32 h 161"/>
                  <a:gd name="T34" fmla="*/ 6 w 122"/>
                  <a:gd name="T35" fmla="*/ 31 h 161"/>
                  <a:gd name="T36" fmla="*/ 3 w 122"/>
                  <a:gd name="T37" fmla="*/ 30 h 161"/>
                  <a:gd name="T38" fmla="*/ 1 w 122"/>
                  <a:gd name="T39" fmla="*/ 26 h 161"/>
                  <a:gd name="T40" fmla="*/ 0 w 122"/>
                  <a:gd name="T41" fmla="*/ 22 h 161"/>
                  <a:gd name="T42" fmla="*/ 0 w 122"/>
                  <a:gd name="T43" fmla="*/ 18 h 161"/>
                  <a:gd name="T44" fmla="*/ 0 w 122"/>
                  <a:gd name="T45" fmla="*/ 14 h 161"/>
                  <a:gd name="T46" fmla="*/ 2 w 122"/>
                  <a:gd name="T47" fmla="*/ 12 h 161"/>
                  <a:gd name="T48" fmla="*/ 3 w 122"/>
                  <a:gd name="T49" fmla="*/ 9 h 161"/>
                  <a:gd name="T50" fmla="*/ 4 w 122"/>
                  <a:gd name="T51" fmla="*/ 5 h 161"/>
                  <a:gd name="T52" fmla="*/ 6 w 122"/>
                  <a:gd name="T53" fmla="*/ 3 h 161"/>
                  <a:gd name="T54" fmla="*/ 9 w 122"/>
                  <a:gd name="T55" fmla="*/ 2 h 161"/>
                  <a:gd name="T56" fmla="*/ 10 w 122"/>
                  <a:gd name="T57" fmla="*/ 1 h 1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2"/>
                  <a:gd name="T88" fmla="*/ 0 h 161"/>
                  <a:gd name="T89" fmla="*/ 122 w 122"/>
                  <a:gd name="T90" fmla="*/ 161 h 1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3" name="Freeform 303">
                <a:extLst>
                  <a:ext uri="{FF2B5EF4-FFF2-40B4-BE49-F238E27FC236}">
                    <a16:creationId xmlns="" xmlns:a16="http://schemas.microsoft.com/office/drawing/2014/main" id="{784A75DC-E345-46BB-9AEF-DB6722E30259}"/>
                  </a:ext>
                </a:extLst>
              </p:cNvPr>
              <p:cNvSpPr>
                <a:spLocks noChangeAspect="1"/>
              </p:cNvSpPr>
              <p:nvPr/>
            </p:nvSpPr>
            <p:spPr bwMode="gray">
              <a:xfrm>
                <a:off x="1628" y="1270"/>
                <a:ext cx="53" cy="38"/>
              </a:xfrm>
              <a:custGeom>
                <a:avLst/>
                <a:gdLst>
                  <a:gd name="T0" fmla="*/ 22 w 265"/>
                  <a:gd name="T1" fmla="*/ 4 h 190"/>
                  <a:gd name="T2" fmla="*/ 26 w 265"/>
                  <a:gd name="T3" fmla="*/ 3 h 190"/>
                  <a:gd name="T4" fmla="*/ 30 w 265"/>
                  <a:gd name="T5" fmla="*/ 3 h 190"/>
                  <a:gd name="T6" fmla="*/ 40 w 265"/>
                  <a:gd name="T7" fmla="*/ 9 h 190"/>
                  <a:gd name="T8" fmla="*/ 41 w 265"/>
                  <a:gd name="T9" fmla="*/ 11 h 190"/>
                  <a:gd name="T10" fmla="*/ 42 w 265"/>
                  <a:gd name="T11" fmla="*/ 14 h 190"/>
                  <a:gd name="T12" fmla="*/ 43 w 265"/>
                  <a:gd name="T13" fmla="*/ 16 h 190"/>
                  <a:gd name="T14" fmla="*/ 45 w 265"/>
                  <a:gd name="T15" fmla="*/ 17 h 190"/>
                  <a:gd name="T16" fmla="*/ 49 w 265"/>
                  <a:gd name="T17" fmla="*/ 24 h 190"/>
                  <a:gd name="T18" fmla="*/ 51 w 265"/>
                  <a:gd name="T19" fmla="*/ 26 h 190"/>
                  <a:gd name="T20" fmla="*/ 51 w 265"/>
                  <a:gd name="T21" fmla="*/ 27 h 190"/>
                  <a:gd name="T22" fmla="*/ 51 w 265"/>
                  <a:gd name="T23" fmla="*/ 29 h 190"/>
                  <a:gd name="T24" fmla="*/ 53 w 265"/>
                  <a:gd name="T25" fmla="*/ 32 h 190"/>
                  <a:gd name="T26" fmla="*/ 51 w 265"/>
                  <a:gd name="T27" fmla="*/ 34 h 190"/>
                  <a:gd name="T28" fmla="*/ 48 w 265"/>
                  <a:gd name="T29" fmla="*/ 35 h 190"/>
                  <a:gd name="T30" fmla="*/ 43 w 265"/>
                  <a:gd name="T31" fmla="*/ 34 h 190"/>
                  <a:gd name="T32" fmla="*/ 37 w 265"/>
                  <a:gd name="T33" fmla="*/ 32 h 190"/>
                  <a:gd name="T34" fmla="*/ 30 w 265"/>
                  <a:gd name="T35" fmla="*/ 32 h 190"/>
                  <a:gd name="T36" fmla="*/ 22 w 265"/>
                  <a:gd name="T37" fmla="*/ 37 h 190"/>
                  <a:gd name="T38" fmla="*/ 17 w 265"/>
                  <a:gd name="T39" fmla="*/ 38 h 190"/>
                  <a:gd name="T40" fmla="*/ 13 w 265"/>
                  <a:gd name="T41" fmla="*/ 36 h 190"/>
                  <a:gd name="T42" fmla="*/ 10 w 265"/>
                  <a:gd name="T43" fmla="*/ 33 h 190"/>
                  <a:gd name="T44" fmla="*/ 8 w 265"/>
                  <a:gd name="T45" fmla="*/ 29 h 190"/>
                  <a:gd name="T46" fmla="*/ 8 w 265"/>
                  <a:gd name="T47" fmla="*/ 20 h 190"/>
                  <a:gd name="T48" fmla="*/ 2 w 265"/>
                  <a:gd name="T49" fmla="*/ 18 h 190"/>
                  <a:gd name="T50" fmla="*/ 0 w 265"/>
                  <a:gd name="T51" fmla="*/ 14 h 190"/>
                  <a:gd name="T52" fmla="*/ 0 w 265"/>
                  <a:gd name="T53" fmla="*/ 10 h 190"/>
                  <a:gd name="T54" fmla="*/ 1 w 265"/>
                  <a:gd name="T55" fmla="*/ 9 h 190"/>
                  <a:gd name="T56" fmla="*/ 1 w 265"/>
                  <a:gd name="T57" fmla="*/ 4 h 190"/>
                  <a:gd name="T58" fmla="*/ 3 w 265"/>
                  <a:gd name="T59" fmla="*/ 0 h 190"/>
                  <a:gd name="T60" fmla="*/ 6 w 265"/>
                  <a:gd name="T61" fmla="*/ 0 h 190"/>
                  <a:gd name="T62" fmla="*/ 8 w 265"/>
                  <a:gd name="T63" fmla="*/ 2 h 190"/>
                  <a:gd name="T64" fmla="*/ 10 w 265"/>
                  <a:gd name="T65" fmla="*/ 1 h 190"/>
                  <a:gd name="T66" fmla="*/ 15 w 265"/>
                  <a:gd name="T67" fmla="*/ 3 h 190"/>
                  <a:gd name="T68" fmla="*/ 20 w 265"/>
                  <a:gd name="T69" fmla="*/ 5 h 190"/>
                  <a:gd name="T70" fmla="*/ 22 w 265"/>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5"/>
                  <a:gd name="T109" fmla="*/ 0 h 190"/>
                  <a:gd name="T110" fmla="*/ 265 w 265"/>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4" name="Freeform 304">
                <a:extLst>
                  <a:ext uri="{FF2B5EF4-FFF2-40B4-BE49-F238E27FC236}">
                    <a16:creationId xmlns="" xmlns:a16="http://schemas.microsoft.com/office/drawing/2014/main" id="{28FC935D-7CCD-4013-A294-814C970B93E9}"/>
                  </a:ext>
                </a:extLst>
              </p:cNvPr>
              <p:cNvSpPr>
                <a:spLocks noChangeAspect="1"/>
              </p:cNvSpPr>
              <p:nvPr/>
            </p:nvSpPr>
            <p:spPr bwMode="gray">
              <a:xfrm>
                <a:off x="1527" y="1265"/>
                <a:ext cx="316" cy="356"/>
              </a:xfrm>
              <a:custGeom>
                <a:avLst/>
                <a:gdLst>
                  <a:gd name="T0" fmla="*/ 226 w 1581"/>
                  <a:gd name="T1" fmla="*/ 334 h 1779"/>
                  <a:gd name="T2" fmla="*/ 239 w 1581"/>
                  <a:gd name="T3" fmla="*/ 347 h 1779"/>
                  <a:gd name="T4" fmla="*/ 263 w 1581"/>
                  <a:gd name="T5" fmla="*/ 351 h 1779"/>
                  <a:gd name="T6" fmla="*/ 244 w 1581"/>
                  <a:gd name="T7" fmla="*/ 325 h 1779"/>
                  <a:gd name="T8" fmla="*/ 251 w 1581"/>
                  <a:gd name="T9" fmla="*/ 323 h 1779"/>
                  <a:gd name="T10" fmla="*/ 275 w 1581"/>
                  <a:gd name="T11" fmla="*/ 333 h 1779"/>
                  <a:gd name="T12" fmla="*/ 280 w 1581"/>
                  <a:gd name="T13" fmla="*/ 333 h 1779"/>
                  <a:gd name="T14" fmla="*/ 281 w 1581"/>
                  <a:gd name="T15" fmla="*/ 323 h 1779"/>
                  <a:gd name="T16" fmla="*/ 276 w 1581"/>
                  <a:gd name="T17" fmla="*/ 293 h 1779"/>
                  <a:gd name="T18" fmla="*/ 262 w 1581"/>
                  <a:gd name="T19" fmla="*/ 281 h 1779"/>
                  <a:gd name="T20" fmla="*/ 250 w 1581"/>
                  <a:gd name="T21" fmla="*/ 267 h 1779"/>
                  <a:gd name="T22" fmla="*/ 248 w 1581"/>
                  <a:gd name="T23" fmla="*/ 248 h 1779"/>
                  <a:gd name="T24" fmla="*/ 253 w 1581"/>
                  <a:gd name="T25" fmla="*/ 239 h 1779"/>
                  <a:gd name="T26" fmla="*/ 277 w 1581"/>
                  <a:gd name="T27" fmla="*/ 268 h 1779"/>
                  <a:gd name="T28" fmla="*/ 294 w 1581"/>
                  <a:gd name="T29" fmla="*/ 272 h 1779"/>
                  <a:gd name="T30" fmla="*/ 302 w 1581"/>
                  <a:gd name="T31" fmla="*/ 251 h 1779"/>
                  <a:gd name="T32" fmla="*/ 316 w 1581"/>
                  <a:gd name="T33" fmla="*/ 237 h 1779"/>
                  <a:gd name="T34" fmla="*/ 294 w 1581"/>
                  <a:gd name="T35" fmla="*/ 219 h 1779"/>
                  <a:gd name="T36" fmla="*/ 275 w 1581"/>
                  <a:gd name="T37" fmla="*/ 202 h 1779"/>
                  <a:gd name="T38" fmla="*/ 256 w 1581"/>
                  <a:gd name="T39" fmla="*/ 192 h 1779"/>
                  <a:gd name="T40" fmla="*/ 245 w 1581"/>
                  <a:gd name="T41" fmla="*/ 174 h 1779"/>
                  <a:gd name="T42" fmla="*/ 249 w 1581"/>
                  <a:gd name="T43" fmla="*/ 162 h 1779"/>
                  <a:gd name="T44" fmla="*/ 235 w 1581"/>
                  <a:gd name="T45" fmla="*/ 149 h 1779"/>
                  <a:gd name="T46" fmla="*/ 240 w 1581"/>
                  <a:gd name="T47" fmla="*/ 132 h 1779"/>
                  <a:gd name="T48" fmla="*/ 238 w 1581"/>
                  <a:gd name="T49" fmla="*/ 121 h 1779"/>
                  <a:gd name="T50" fmla="*/ 220 w 1581"/>
                  <a:gd name="T51" fmla="*/ 109 h 1779"/>
                  <a:gd name="T52" fmla="*/ 203 w 1581"/>
                  <a:gd name="T53" fmla="*/ 100 h 1779"/>
                  <a:gd name="T54" fmla="*/ 185 w 1581"/>
                  <a:gd name="T55" fmla="*/ 91 h 1779"/>
                  <a:gd name="T56" fmla="*/ 173 w 1581"/>
                  <a:gd name="T57" fmla="*/ 77 h 1779"/>
                  <a:gd name="T58" fmla="*/ 165 w 1581"/>
                  <a:gd name="T59" fmla="*/ 58 h 1779"/>
                  <a:gd name="T60" fmla="*/ 124 w 1581"/>
                  <a:gd name="T61" fmla="*/ 57 h 1779"/>
                  <a:gd name="T62" fmla="*/ 101 w 1581"/>
                  <a:gd name="T63" fmla="*/ 71 h 1779"/>
                  <a:gd name="T64" fmla="*/ 102 w 1581"/>
                  <a:gd name="T65" fmla="*/ 35 h 1779"/>
                  <a:gd name="T66" fmla="*/ 78 w 1581"/>
                  <a:gd name="T67" fmla="*/ 7 h 1779"/>
                  <a:gd name="T68" fmla="*/ 58 w 1581"/>
                  <a:gd name="T69" fmla="*/ 19 h 1779"/>
                  <a:gd name="T70" fmla="*/ 59 w 1581"/>
                  <a:gd name="T71" fmla="*/ 35 h 1779"/>
                  <a:gd name="T72" fmla="*/ 56 w 1581"/>
                  <a:gd name="T73" fmla="*/ 55 h 1779"/>
                  <a:gd name="T74" fmla="*/ 56 w 1581"/>
                  <a:gd name="T75" fmla="*/ 81 h 1779"/>
                  <a:gd name="T76" fmla="*/ 55 w 1581"/>
                  <a:gd name="T77" fmla="*/ 97 h 1779"/>
                  <a:gd name="T78" fmla="*/ 56 w 1581"/>
                  <a:gd name="T79" fmla="*/ 92 h 1779"/>
                  <a:gd name="T80" fmla="*/ 44 w 1581"/>
                  <a:gd name="T81" fmla="*/ 20 h 1779"/>
                  <a:gd name="T82" fmla="*/ 15 w 1581"/>
                  <a:gd name="T83" fmla="*/ 20 h 1779"/>
                  <a:gd name="T84" fmla="*/ 1 w 1581"/>
                  <a:gd name="T85" fmla="*/ 55 h 1779"/>
                  <a:gd name="T86" fmla="*/ 23 w 1581"/>
                  <a:gd name="T87" fmla="*/ 95 h 1779"/>
                  <a:gd name="T88" fmla="*/ 17 w 1581"/>
                  <a:gd name="T89" fmla="*/ 120 h 1779"/>
                  <a:gd name="T90" fmla="*/ 53 w 1581"/>
                  <a:gd name="T91" fmla="*/ 136 h 1779"/>
                  <a:gd name="T92" fmla="*/ 90 w 1581"/>
                  <a:gd name="T93" fmla="*/ 142 h 1779"/>
                  <a:gd name="T94" fmla="*/ 110 w 1581"/>
                  <a:gd name="T95" fmla="*/ 136 h 1779"/>
                  <a:gd name="T96" fmla="*/ 132 w 1581"/>
                  <a:gd name="T97" fmla="*/ 128 h 1779"/>
                  <a:gd name="T98" fmla="*/ 150 w 1581"/>
                  <a:gd name="T99" fmla="*/ 152 h 1779"/>
                  <a:gd name="T100" fmla="*/ 170 w 1581"/>
                  <a:gd name="T101" fmla="*/ 166 h 1779"/>
                  <a:gd name="T102" fmla="*/ 182 w 1581"/>
                  <a:gd name="T103" fmla="*/ 190 h 1779"/>
                  <a:gd name="T104" fmla="*/ 190 w 1581"/>
                  <a:gd name="T105" fmla="*/ 224 h 1779"/>
                  <a:gd name="T106" fmla="*/ 181 w 1581"/>
                  <a:gd name="T107" fmla="*/ 263 h 1779"/>
                  <a:gd name="T108" fmla="*/ 149 w 1581"/>
                  <a:gd name="T109" fmla="*/ 270 h 1779"/>
                  <a:gd name="T110" fmla="*/ 134 w 1581"/>
                  <a:gd name="T111" fmla="*/ 293 h 1779"/>
                  <a:gd name="T112" fmla="*/ 156 w 1581"/>
                  <a:gd name="T113" fmla="*/ 291 h 1779"/>
                  <a:gd name="T114" fmla="*/ 169 w 1581"/>
                  <a:gd name="T115" fmla="*/ 284 h 1779"/>
                  <a:gd name="T116" fmla="*/ 184 w 1581"/>
                  <a:gd name="T117" fmla="*/ 291 h 1779"/>
                  <a:gd name="T118" fmla="*/ 193 w 1581"/>
                  <a:gd name="T119" fmla="*/ 310 h 1779"/>
                  <a:gd name="T120" fmla="*/ 200 w 1581"/>
                  <a:gd name="T121" fmla="*/ 319 h 17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81"/>
                  <a:gd name="T184" fmla="*/ 0 h 1779"/>
                  <a:gd name="T185" fmla="*/ 1581 w 1581"/>
                  <a:gd name="T186" fmla="*/ 1779 h 17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5" name="Freeform 305">
                <a:extLst>
                  <a:ext uri="{FF2B5EF4-FFF2-40B4-BE49-F238E27FC236}">
                    <a16:creationId xmlns="" xmlns:a16="http://schemas.microsoft.com/office/drawing/2014/main" id="{0E82B2EA-4D2C-4F9B-B93A-A07AA20A8C50}"/>
                  </a:ext>
                </a:extLst>
              </p:cNvPr>
              <p:cNvSpPr>
                <a:spLocks noChangeAspect="1"/>
              </p:cNvSpPr>
              <p:nvPr/>
            </p:nvSpPr>
            <p:spPr bwMode="gray">
              <a:xfrm>
                <a:off x="969" y="1334"/>
                <a:ext cx="937" cy="648"/>
              </a:xfrm>
              <a:custGeom>
                <a:avLst/>
                <a:gdLst>
                  <a:gd name="T0" fmla="*/ 824 w 4686"/>
                  <a:gd name="T1" fmla="*/ 516 h 3236"/>
                  <a:gd name="T2" fmla="*/ 797 w 4686"/>
                  <a:gd name="T3" fmla="*/ 544 h 3236"/>
                  <a:gd name="T4" fmla="*/ 838 w 4686"/>
                  <a:gd name="T5" fmla="*/ 580 h 3236"/>
                  <a:gd name="T6" fmla="*/ 850 w 4686"/>
                  <a:gd name="T7" fmla="*/ 609 h 3236"/>
                  <a:gd name="T8" fmla="*/ 852 w 4686"/>
                  <a:gd name="T9" fmla="*/ 597 h 3236"/>
                  <a:gd name="T10" fmla="*/ 785 w 4686"/>
                  <a:gd name="T11" fmla="*/ 564 h 3236"/>
                  <a:gd name="T12" fmla="*/ 702 w 4686"/>
                  <a:gd name="T13" fmla="*/ 619 h 3236"/>
                  <a:gd name="T14" fmla="*/ 637 w 4686"/>
                  <a:gd name="T15" fmla="*/ 642 h 3236"/>
                  <a:gd name="T16" fmla="*/ 661 w 4686"/>
                  <a:gd name="T17" fmla="*/ 606 h 3236"/>
                  <a:gd name="T18" fmla="*/ 627 w 4686"/>
                  <a:gd name="T19" fmla="*/ 582 h 3236"/>
                  <a:gd name="T20" fmla="*/ 577 w 4686"/>
                  <a:gd name="T21" fmla="*/ 547 h 3236"/>
                  <a:gd name="T22" fmla="*/ 511 w 4686"/>
                  <a:gd name="T23" fmla="*/ 543 h 3236"/>
                  <a:gd name="T24" fmla="*/ 200 w 4686"/>
                  <a:gd name="T25" fmla="*/ 535 h 3236"/>
                  <a:gd name="T26" fmla="*/ 180 w 4686"/>
                  <a:gd name="T27" fmla="*/ 516 h 3236"/>
                  <a:gd name="T28" fmla="*/ 149 w 4686"/>
                  <a:gd name="T29" fmla="*/ 497 h 3236"/>
                  <a:gd name="T30" fmla="*/ 132 w 4686"/>
                  <a:gd name="T31" fmla="*/ 462 h 3236"/>
                  <a:gd name="T32" fmla="*/ 121 w 4686"/>
                  <a:gd name="T33" fmla="*/ 413 h 3236"/>
                  <a:gd name="T34" fmla="*/ 51 w 4686"/>
                  <a:gd name="T35" fmla="*/ 338 h 3236"/>
                  <a:gd name="T36" fmla="*/ 0 w 4686"/>
                  <a:gd name="T37" fmla="*/ 205 h 3236"/>
                  <a:gd name="T38" fmla="*/ 60 w 4686"/>
                  <a:gd name="T39" fmla="*/ 100 h 3236"/>
                  <a:gd name="T40" fmla="*/ 111 w 4686"/>
                  <a:gd name="T41" fmla="*/ 63 h 3236"/>
                  <a:gd name="T42" fmla="*/ 103 w 4686"/>
                  <a:gd name="T43" fmla="*/ 87 h 3236"/>
                  <a:gd name="T44" fmla="*/ 156 w 4686"/>
                  <a:gd name="T45" fmla="*/ 75 h 3236"/>
                  <a:gd name="T46" fmla="*/ 182 w 4686"/>
                  <a:gd name="T47" fmla="*/ 62 h 3236"/>
                  <a:gd name="T48" fmla="*/ 246 w 4686"/>
                  <a:gd name="T49" fmla="*/ 92 h 3236"/>
                  <a:gd name="T50" fmla="*/ 282 w 4686"/>
                  <a:gd name="T51" fmla="*/ 126 h 3236"/>
                  <a:gd name="T52" fmla="*/ 343 w 4686"/>
                  <a:gd name="T53" fmla="*/ 131 h 3236"/>
                  <a:gd name="T54" fmla="*/ 370 w 4686"/>
                  <a:gd name="T55" fmla="*/ 152 h 3236"/>
                  <a:gd name="T56" fmla="*/ 377 w 4686"/>
                  <a:gd name="T57" fmla="*/ 113 h 3236"/>
                  <a:gd name="T58" fmla="*/ 379 w 4686"/>
                  <a:gd name="T59" fmla="*/ 99 h 3236"/>
                  <a:gd name="T60" fmla="*/ 427 w 4686"/>
                  <a:gd name="T61" fmla="*/ 134 h 3236"/>
                  <a:gd name="T62" fmla="*/ 472 w 4686"/>
                  <a:gd name="T63" fmla="*/ 130 h 3236"/>
                  <a:gd name="T64" fmla="*/ 493 w 4686"/>
                  <a:gd name="T65" fmla="*/ 124 h 3236"/>
                  <a:gd name="T66" fmla="*/ 518 w 4686"/>
                  <a:gd name="T67" fmla="*/ 101 h 3236"/>
                  <a:gd name="T68" fmla="*/ 493 w 4686"/>
                  <a:gd name="T69" fmla="*/ 72 h 3236"/>
                  <a:gd name="T70" fmla="*/ 502 w 4686"/>
                  <a:gd name="T71" fmla="*/ 0 h 3236"/>
                  <a:gd name="T72" fmla="*/ 534 w 4686"/>
                  <a:gd name="T73" fmla="*/ 60 h 3236"/>
                  <a:gd name="T74" fmla="*/ 554 w 4686"/>
                  <a:gd name="T75" fmla="*/ 103 h 3236"/>
                  <a:gd name="T76" fmla="*/ 591 w 4686"/>
                  <a:gd name="T77" fmla="*/ 147 h 3236"/>
                  <a:gd name="T78" fmla="*/ 609 w 4686"/>
                  <a:gd name="T79" fmla="*/ 80 h 3236"/>
                  <a:gd name="T80" fmla="*/ 644 w 4686"/>
                  <a:gd name="T81" fmla="*/ 113 h 3236"/>
                  <a:gd name="T82" fmla="*/ 628 w 4686"/>
                  <a:gd name="T83" fmla="*/ 177 h 3236"/>
                  <a:gd name="T84" fmla="*/ 574 w 4686"/>
                  <a:gd name="T85" fmla="*/ 191 h 3236"/>
                  <a:gd name="T86" fmla="*/ 561 w 4686"/>
                  <a:gd name="T87" fmla="*/ 234 h 3236"/>
                  <a:gd name="T88" fmla="*/ 532 w 4686"/>
                  <a:gd name="T89" fmla="*/ 241 h 3236"/>
                  <a:gd name="T90" fmla="*/ 527 w 4686"/>
                  <a:gd name="T91" fmla="*/ 280 h 3236"/>
                  <a:gd name="T92" fmla="*/ 519 w 4686"/>
                  <a:gd name="T93" fmla="*/ 355 h 3236"/>
                  <a:gd name="T94" fmla="*/ 595 w 4686"/>
                  <a:gd name="T95" fmla="*/ 416 h 3236"/>
                  <a:gd name="T96" fmla="*/ 650 w 4686"/>
                  <a:gd name="T97" fmla="*/ 482 h 3236"/>
                  <a:gd name="T98" fmla="*/ 687 w 4686"/>
                  <a:gd name="T99" fmla="*/ 483 h 3236"/>
                  <a:gd name="T100" fmla="*/ 708 w 4686"/>
                  <a:gd name="T101" fmla="*/ 402 h 3236"/>
                  <a:gd name="T102" fmla="*/ 698 w 4686"/>
                  <a:gd name="T103" fmla="*/ 332 h 3236"/>
                  <a:gd name="T104" fmla="*/ 691 w 4686"/>
                  <a:gd name="T105" fmla="*/ 276 h 3236"/>
                  <a:gd name="T106" fmla="*/ 756 w 4686"/>
                  <a:gd name="T107" fmla="*/ 293 h 3236"/>
                  <a:gd name="T108" fmla="*/ 781 w 4686"/>
                  <a:gd name="T109" fmla="*/ 329 h 3236"/>
                  <a:gd name="T110" fmla="*/ 786 w 4686"/>
                  <a:gd name="T111" fmla="*/ 353 h 3236"/>
                  <a:gd name="T112" fmla="*/ 825 w 4686"/>
                  <a:gd name="T113" fmla="*/ 349 h 3236"/>
                  <a:gd name="T114" fmla="*/ 851 w 4686"/>
                  <a:gd name="T115" fmla="*/ 345 h 3236"/>
                  <a:gd name="T116" fmla="*/ 861 w 4686"/>
                  <a:gd name="T117" fmla="*/ 368 h 3236"/>
                  <a:gd name="T118" fmla="*/ 876 w 4686"/>
                  <a:gd name="T119" fmla="*/ 413 h 3236"/>
                  <a:gd name="T120" fmla="*/ 916 w 4686"/>
                  <a:gd name="T121" fmla="*/ 442 h 3236"/>
                  <a:gd name="T122" fmla="*/ 907 w 4686"/>
                  <a:gd name="T123" fmla="*/ 446 h 3236"/>
                  <a:gd name="T124" fmla="*/ 933 w 4686"/>
                  <a:gd name="T125" fmla="*/ 480 h 32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86"/>
                  <a:gd name="T190" fmla="*/ 0 h 3236"/>
                  <a:gd name="T191" fmla="*/ 4686 w 4686"/>
                  <a:gd name="T192" fmla="*/ 3236 h 32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6" name="Freeform 306">
                <a:extLst>
                  <a:ext uri="{FF2B5EF4-FFF2-40B4-BE49-F238E27FC236}">
                    <a16:creationId xmlns="" xmlns:a16="http://schemas.microsoft.com/office/drawing/2014/main" id="{02D22D81-3178-4922-9B6F-91CE517AFD89}"/>
                  </a:ext>
                </a:extLst>
              </p:cNvPr>
              <p:cNvSpPr>
                <a:spLocks noChangeAspect="1"/>
              </p:cNvSpPr>
              <p:nvPr/>
            </p:nvSpPr>
            <p:spPr bwMode="gray">
              <a:xfrm>
                <a:off x="1437" y="1025"/>
                <a:ext cx="39" cy="63"/>
              </a:xfrm>
              <a:custGeom>
                <a:avLst/>
                <a:gdLst>
                  <a:gd name="T0" fmla="*/ 39 w 197"/>
                  <a:gd name="T1" fmla="*/ 31 h 316"/>
                  <a:gd name="T2" fmla="*/ 36 w 197"/>
                  <a:gd name="T3" fmla="*/ 24 h 316"/>
                  <a:gd name="T4" fmla="*/ 28 w 197"/>
                  <a:gd name="T5" fmla="*/ 22 h 316"/>
                  <a:gd name="T6" fmla="*/ 25 w 197"/>
                  <a:gd name="T7" fmla="*/ 19 h 316"/>
                  <a:gd name="T8" fmla="*/ 26 w 197"/>
                  <a:gd name="T9" fmla="*/ 15 h 316"/>
                  <a:gd name="T10" fmla="*/ 24 w 197"/>
                  <a:gd name="T11" fmla="*/ 13 h 316"/>
                  <a:gd name="T12" fmla="*/ 19 w 197"/>
                  <a:gd name="T13" fmla="*/ 9 h 316"/>
                  <a:gd name="T14" fmla="*/ 4 w 197"/>
                  <a:gd name="T15" fmla="*/ 0 h 316"/>
                  <a:gd name="T16" fmla="*/ 1 w 197"/>
                  <a:gd name="T17" fmla="*/ 5 h 316"/>
                  <a:gd name="T18" fmla="*/ 1 w 197"/>
                  <a:gd name="T19" fmla="*/ 9 h 316"/>
                  <a:gd name="T20" fmla="*/ 2 w 197"/>
                  <a:gd name="T21" fmla="*/ 13 h 316"/>
                  <a:gd name="T22" fmla="*/ 4 w 197"/>
                  <a:gd name="T23" fmla="*/ 16 h 316"/>
                  <a:gd name="T24" fmla="*/ 0 w 197"/>
                  <a:gd name="T25" fmla="*/ 20 h 316"/>
                  <a:gd name="T26" fmla="*/ 4 w 197"/>
                  <a:gd name="T27" fmla="*/ 25 h 316"/>
                  <a:gd name="T28" fmla="*/ 4 w 197"/>
                  <a:gd name="T29" fmla="*/ 32 h 316"/>
                  <a:gd name="T30" fmla="*/ 7 w 197"/>
                  <a:gd name="T31" fmla="*/ 34 h 316"/>
                  <a:gd name="T32" fmla="*/ 5 w 197"/>
                  <a:gd name="T33" fmla="*/ 37 h 316"/>
                  <a:gd name="T34" fmla="*/ 11 w 197"/>
                  <a:gd name="T35" fmla="*/ 37 h 316"/>
                  <a:gd name="T36" fmla="*/ 16 w 197"/>
                  <a:gd name="T37" fmla="*/ 43 h 316"/>
                  <a:gd name="T38" fmla="*/ 16 w 197"/>
                  <a:gd name="T39" fmla="*/ 45 h 316"/>
                  <a:gd name="T40" fmla="*/ 7 w 197"/>
                  <a:gd name="T41" fmla="*/ 47 h 316"/>
                  <a:gd name="T42" fmla="*/ 12 w 197"/>
                  <a:gd name="T43" fmla="*/ 60 h 316"/>
                  <a:gd name="T44" fmla="*/ 17 w 197"/>
                  <a:gd name="T45" fmla="*/ 63 h 316"/>
                  <a:gd name="T46" fmla="*/ 19 w 197"/>
                  <a:gd name="T47" fmla="*/ 59 h 316"/>
                  <a:gd name="T48" fmla="*/ 18 w 197"/>
                  <a:gd name="T49" fmla="*/ 58 h 316"/>
                  <a:gd name="T50" fmla="*/ 24 w 197"/>
                  <a:gd name="T51" fmla="*/ 58 h 316"/>
                  <a:gd name="T52" fmla="*/ 34 w 197"/>
                  <a:gd name="T53" fmla="*/ 53 h 316"/>
                  <a:gd name="T54" fmla="*/ 37 w 197"/>
                  <a:gd name="T55" fmla="*/ 55 h 316"/>
                  <a:gd name="T56" fmla="*/ 38 w 197"/>
                  <a:gd name="T57" fmla="*/ 53 h 316"/>
                  <a:gd name="T58" fmla="*/ 39 w 197"/>
                  <a:gd name="T59" fmla="*/ 46 h 316"/>
                  <a:gd name="T60" fmla="*/ 37 w 197"/>
                  <a:gd name="T61" fmla="*/ 44 h 316"/>
                  <a:gd name="T62" fmla="*/ 37 w 197"/>
                  <a:gd name="T63" fmla="*/ 44 h 316"/>
                  <a:gd name="T64" fmla="*/ 39 w 197"/>
                  <a:gd name="T65" fmla="*/ 32 h 3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7"/>
                  <a:gd name="T100" fmla="*/ 0 h 316"/>
                  <a:gd name="T101" fmla="*/ 197 w 197"/>
                  <a:gd name="T102" fmla="*/ 316 h 3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7" name="Freeform 307">
                <a:extLst>
                  <a:ext uri="{FF2B5EF4-FFF2-40B4-BE49-F238E27FC236}">
                    <a16:creationId xmlns="" xmlns:a16="http://schemas.microsoft.com/office/drawing/2014/main" id="{5069C330-DC48-4E77-9501-70FCE498AE2C}"/>
                  </a:ext>
                </a:extLst>
              </p:cNvPr>
              <p:cNvSpPr>
                <a:spLocks noChangeAspect="1"/>
              </p:cNvSpPr>
              <p:nvPr/>
            </p:nvSpPr>
            <p:spPr bwMode="gray">
              <a:xfrm>
                <a:off x="1356" y="1000"/>
                <a:ext cx="74" cy="86"/>
              </a:xfrm>
              <a:custGeom>
                <a:avLst/>
                <a:gdLst>
                  <a:gd name="T0" fmla="*/ 64 w 368"/>
                  <a:gd name="T1" fmla="*/ 56 h 430"/>
                  <a:gd name="T2" fmla="*/ 66 w 368"/>
                  <a:gd name="T3" fmla="*/ 45 h 430"/>
                  <a:gd name="T4" fmla="*/ 67 w 368"/>
                  <a:gd name="T5" fmla="*/ 39 h 430"/>
                  <a:gd name="T6" fmla="*/ 65 w 368"/>
                  <a:gd name="T7" fmla="*/ 39 h 430"/>
                  <a:gd name="T8" fmla="*/ 60 w 368"/>
                  <a:gd name="T9" fmla="*/ 35 h 430"/>
                  <a:gd name="T10" fmla="*/ 60 w 368"/>
                  <a:gd name="T11" fmla="*/ 28 h 430"/>
                  <a:gd name="T12" fmla="*/ 49 w 368"/>
                  <a:gd name="T13" fmla="*/ 26 h 430"/>
                  <a:gd name="T14" fmla="*/ 47 w 368"/>
                  <a:gd name="T15" fmla="*/ 27 h 430"/>
                  <a:gd name="T16" fmla="*/ 47 w 368"/>
                  <a:gd name="T17" fmla="*/ 20 h 430"/>
                  <a:gd name="T18" fmla="*/ 44 w 368"/>
                  <a:gd name="T19" fmla="*/ 17 h 430"/>
                  <a:gd name="T20" fmla="*/ 42 w 368"/>
                  <a:gd name="T21" fmla="*/ 15 h 430"/>
                  <a:gd name="T22" fmla="*/ 35 w 368"/>
                  <a:gd name="T23" fmla="*/ 9 h 430"/>
                  <a:gd name="T24" fmla="*/ 30 w 368"/>
                  <a:gd name="T25" fmla="*/ 15 h 430"/>
                  <a:gd name="T26" fmla="*/ 29 w 368"/>
                  <a:gd name="T27" fmla="*/ 23 h 430"/>
                  <a:gd name="T28" fmla="*/ 26 w 368"/>
                  <a:gd name="T29" fmla="*/ 4 h 430"/>
                  <a:gd name="T30" fmla="*/ 22 w 368"/>
                  <a:gd name="T31" fmla="*/ 3 h 430"/>
                  <a:gd name="T32" fmla="*/ 17 w 368"/>
                  <a:gd name="T33" fmla="*/ 0 h 430"/>
                  <a:gd name="T34" fmla="*/ 2 w 368"/>
                  <a:gd name="T35" fmla="*/ 3 h 430"/>
                  <a:gd name="T36" fmla="*/ 1 w 368"/>
                  <a:gd name="T37" fmla="*/ 20 h 430"/>
                  <a:gd name="T38" fmla="*/ 8 w 368"/>
                  <a:gd name="T39" fmla="*/ 19 h 430"/>
                  <a:gd name="T40" fmla="*/ 8 w 368"/>
                  <a:gd name="T41" fmla="*/ 29 h 430"/>
                  <a:gd name="T42" fmla="*/ 11 w 368"/>
                  <a:gd name="T43" fmla="*/ 31 h 430"/>
                  <a:gd name="T44" fmla="*/ 16 w 368"/>
                  <a:gd name="T45" fmla="*/ 22 h 430"/>
                  <a:gd name="T46" fmla="*/ 19 w 368"/>
                  <a:gd name="T47" fmla="*/ 26 h 430"/>
                  <a:gd name="T48" fmla="*/ 16 w 368"/>
                  <a:gd name="T49" fmla="*/ 31 h 430"/>
                  <a:gd name="T50" fmla="*/ 20 w 368"/>
                  <a:gd name="T51" fmla="*/ 32 h 430"/>
                  <a:gd name="T52" fmla="*/ 25 w 368"/>
                  <a:gd name="T53" fmla="*/ 34 h 430"/>
                  <a:gd name="T54" fmla="*/ 19 w 368"/>
                  <a:gd name="T55" fmla="*/ 40 h 430"/>
                  <a:gd name="T56" fmla="*/ 24 w 368"/>
                  <a:gd name="T57" fmla="*/ 46 h 430"/>
                  <a:gd name="T58" fmla="*/ 13 w 368"/>
                  <a:gd name="T59" fmla="*/ 45 h 430"/>
                  <a:gd name="T60" fmla="*/ 8 w 368"/>
                  <a:gd name="T61" fmla="*/ 51 h 430"/>
                  <a:gd name="T62" fmla="*/ 16 w 368"/>
                  <a:gd name="T63" fmla="*/ 61 h 430"/>
                  <a:gd name="T64" fmla="*/ 24 w 368"/>
                  <a:gd name="T65" fmla="*/ 58 h 430"/>
                  <a:gd name="T66" fmla="*/ 32 w 368"/>
                  <a:gd name="T67" fmla="*/ 56 h 430"/>
                  <a:gd name="T68" fmla="*/ 36 w 368"/>
                  <a:gd name="T69" fmla="*/ 61 h 430"/>
                  <a:gd name="T70" fmla="*/ 46 w 368"/>
                  <a:gd name="T71" fmla="*/ 61 h 430"/>
                  <a:gd name="T72" fmla="*/ 50 w 368"/>
                  <a:gd name="T73" fmla="*/ 64 h 430"/>
                  <a:gd name="T74" fmla="*/ 52 w 368"/>
                  <a:gd name="T75" fmla="*/ 66 h 430"/>
                  <a:gd name="T76" fmla="*/ 56 w 368"/>
                  <a:gd name="T77" fmla="*/ 78 h 430"/>
                  <a:gd name="T78" fmla="*/ 61 w 368"/>
                  <a:gd name="T79" fmla="*/ 83 h 430"/>
                  <a:gd name="T80" fmla="*/ 66 w 368"/>
                  <a:gd name="T81" fmla="*/ 83 h 430"/>
                  <a:gd name="T82" fmla="*/ 72 w 368"/>
                  <a:gd name="T83" fmla="*/ 79 h 430"/>
                  <a:gd name="T84" fmla="*/ 68 w 368"/>
                  <a:gd name="T85" fmla="*/ 60 h 4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430"/>
                  <a:gd name="T131" fmla="*/ 368 w 368"/>
                  <a:gd name="T132" fmla="*/ 430 h 4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8" name="Freeform 308">
                <a:extLst>
                  <a:ext uri="{FF2B5EF4-FFF2-40B4-BE49-F238E27FC236}">
                    <a16:creationId xmlns="" xmlns:a16="http://schemas.microsoft.com/office/drawing/2014/main" id="{7B735DF6-6B3C-4F57-BED2-022DBFEE9E17}"/>
                  </a:ext>
                </a:extLst>
              </p:cNvPr>
              <p:cNvSpPr>
                <a:spLocks noChangeAspect="1"/>
              </p:cNvSpPr>
              <p:nvPr/>
            </p:nvSpPr>
            <p:spPr bwMode="gray">
              <a:xfrm>
                <a:off x="1462" y="960"/>
                <a:ext cx="121" cy="112"/>
              </a:xfrm>
              <a:custGeom>
                <a:avLst/>
                <a:gdLst>
                  <a:gd name="T0" fmla="*/ 4 w 603"/>
                  <a:gd name="T1" fmla="*/ 8 h 558"/>
                  <a:gd name="T2" fmla="*/ 4 w 603"/>
                  <a:gd name="T3" fmla="*/ 14 h 558"/>
                  <a:gd name="T4" fmla="*/ 18 w 603"/>
                  <a:gd name="T5" fmla="*/ 24 h 558"/>
                  <a:gd name="T6" fmla="*/ 21 w 603"/>
                  <a:gd name="T7" fmla="*/ 29 h 558"/>
                  <a:gd name="T8" fmla="*/ 9 w 603"/>
                  <a:gd name="T9" fmla="*/ 29 h 558"/>
                  <a:gd name="T10" fmla="*/ 8 w 603"/>
                  <a:gd name="T11" fmla="*/ 36 h 558"/>
                  <a:gd name="T12" fmla="*/ 14 w 603"/>
                  <a:gd name="T13" fmla="*/ 38 h 558"/>
                  <a:gd name="T14" fmla="*/ 17 w 603"/>
                  <a:gd name="T15" fmla="*/ 47 h 558"/>
                  <a:gd name="T16" fmla="*/ 22 w 603"/>
                  <a:gd name="T17" fmla="*/ 40 h 558"/>
                  <a:gd name="T18" fmla="*/ 29 w 603"/>
                  <a:gd name="T19" fmla="*/ 39 h 558"/>
                  <a:gd name="T20" fmla="*/ 26 w 603"/>
                  <a:gd name="T21" fmla="*/ 45 h 558"/>
                  <a:gd name="T22" fmla="*/ 32 w 603"/>
                  <a:gd name="T23" fmla="*/ 41 h 558"/>
                  <a:gd name="T24" fmla="*/ 36 w 603"/>
                  <a:gd name="T25" fmla="*/ 36 h 558"/>
                  <a:gd name="T26" fmla="*/ 39 w 603"/>
                  <a:gd name="T27" fmla="*/ 39 h 558"/>
                  <a:gd name="T28" fmla="*/ 46 w 603"/>
                  <a:gd name="T29" fmla="*/ 42 h 558"/>
                  <a:gd name="T30" fmla="*/ 52 w 603"/>
                  <a:gd name="T31" fmla="*/ 43 h 558"/>
                  <a:gd name="T32" fmla="*/ 42 w 603"/>
                  <a:gd name="T33" fmla="*/ 47 h 558"/>
                  <a:gd name="T34" fmla="*/ 53 w 603"/>
                  <a:gd name="T35" fmla="*/ 47 h 558"/>
                  <a:gd name="T36" fmla="*/ 63 w 603"/>
                  <a:gd name="T37" fmla="*/ 49 h 558"/>
                  <a:gd name="T38" fmla="*/ 31 w 603"/>
                  <a:gd name="T39" fmla="*/ 59 h 558"/>
                  <a:gd name="T40" fmla="*/ 28 w 603"/>
                  <a:gd name="T41" fmla="*/ 68 h 558"/>
                  <a:gd name="T42" fmla="*/ 37 w 603"/>
                  <a:gd name="T43" fmla="*/ 77 h 558"/>
                  <a:gd name="T44" fmla="*/ 31 w 603"/>
                  <a:gd name="T45" fmla="*/ 79 h 558"/>
                  <a:gd name="T46" fmla="*/ 33 w 603"/>
                  <a:gd name="T47" fmla="*/ 83 h 558"/>
                  <a:gd name="T48" fmla="*/ 49 w 603"/>
                  <a:gd name="T49" fmla="*/ 89 h 558"/>
                  <a:gd name="T50" fmla="*/ 37 w 603"/>
                  <a:gd name="T51" fmla="*/ 98 h 558"/>
                  <a:gd name="T52" fmla="*/ 42 w 603"/>
                  <a:gd name="T53" fmla="*/ 102 h 558"/>
                  <a:gd name="T54" fmla="*/ 42 w 603"/>
                  <a:gd name="T55" fmla="*/ 103 h 558"/>
                  <a:gd name="T56" fmla="*/ 50 w 603"/>
                  <a:gd name="T57" fmla="*/ 110 h 558"/>
                  <a:gd name="T58" fmla="*/ 65 w 603"/>
                  <a:gd name="T59" fmla="*/ 110 h 558"/>
                  <a:gd name="T60" fmla="*/ 65 w 603"/>
                  <a:gd name="T61" fmla="*/ 103 h 558"/>
                  <a:gd name="T62" fmla="*/ 73 w 603"/>
                  <a:gd name="T63" fmla="*/ 111 h 558"/>
                  <a:gd name="T64" fmla="*/ 67 w 603"/>
                  <a:gd name="T65" fmla="*/ 95 h 558"/>
                  <a:gd name="T66" fmla="*/ 66 w 603"/>
                  <a:gd name="T67" fmla="*/ 86 h 558"/>
                  <a:gd name="T68" fmla="*/ 74 w 603"/>
                  <a:gd name="T69" fmla="*/ 100 h 558"/>
                  <a:gd name="T70" fmla="*/ 81 w 603"/>
                  <a:gd name="T71" fmla="*/ 107 h 558"/>
                  <a:gd name="T72" fmla="*/ 80 w 603"/>
                  <a:gd name="T73" fmla="*/ 83 h 558"/>
                  <a:gd name="T74" fmla="*/ 84 w 603"/>
                  <a:gd name="T75" fmla="*/ 93 h 558"/>
                  <a:gd name="T76" fmla="*/ 87 w 603"/>
                  <a:gd name="T77" fmla="*/ 83 h 558"/>
                  <a:gd name="T78" fmla="*/ 84 w 603"/>
                  <a:gd name="T79" fmla="*/ 72 h 558"/>
                  <a:gd name="T80" fmla="*/ 87 w 603"/>
                  <a:gd name="T81" fmla="*/ 57 h 558"/>
                  <a:gd name="T82" fmla="*/ 86 w 603"/>
                  <a:gd name="T83" fmla="*/ 64 h 558"/>
                  <a:gd name="T84" fmla="*/ 91 w 603"/>
                  <a:gd name="T85" fmla="*/ 82 h 558"/>
                  <a:gd name="T86" fmla="*/ 98 w 603"/>
                  <a:gd name="T87" fmla="*/ 61 h 558"/>
                  <a:gd name="T88" fmla="*/ 103 w 603"/>
                  <a:gd name="T89" fmla="*/ 62 h 558"/>
                  <a:gd name="T90" fmla="*/ 121 w 603"/>
                  <a:gd name="T91" fmla="*/ 46 h 558"/>
                  <a:gd name="T92" fmla="*/ 118 w 603"/>
                  <a:gd name="T93" fmla="*/ 34 h 558"/>
                  <a:gd name="T94" fmla="*/ 111 w 603"/>
                  <a:gd name="T95" fmla="*/ 27 h 558"/>
                  <a:gd name="T96" fmla="*/ 107 w 603"/>
                  <a:gd name="T97" fmla="*/ 35 h 558"/>
                  <a:gd name="T98" fmla="*/ 108 w 603"/>
                  <a:gd name="T99" fmla="*/ 28 h 558"/>
                  <a:gd name="T100" fmla="*/ 102 w 603"/>
                  <a:gd name="T101" fmla="*/ 19 h 558"/>
                  <a:gd name="T102" fmla="*/ 94 w 603"/>
                  <a:gd name="T103" fmla="*/ 25 h 558"/>
                  <a:gd name="T104" fmla="*/ 97 w 603"/>
                  <a:gd name="T105" fmla="*/ 19 h 558"/>
                  <a:gd name="T106" fmla="*/ 97 w 603"/>
                  <a:gd name="T107" fmla="*/ 7 h 558"/>
                  <a:gd name="T108" fmla="*/ 21 w 603"/>
                  <a:gd name="T109" fmla="*/ 0 h 558"/>
                  <a:gd name="T110" fmla="*/ 20 w 603"/>
                  <a:gd name="T111" fmla="*/ 0 h 558"/>
                  <a:gd name="T112" fmla="*/ 0 w 603"/>
                  <a:gd name="T113" fmla="*/ 0 h 5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03"/>
                  <a:gd name="T172" fmla="*/ 0 h 558"/>
                  <a:gd name="T173" fmla="*/ 603 w 603"/>
                  <a:gd name="T174" fmla="*/ 558 h 5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79" name="Freeform 309">
                <a:extLst>
                  <a:ext uri="{FF2B5EF4-FFF2-40B4-BE49-F238E27FC236}">
                    <a16:creationId xmlns="" xmlns:a16="http://schemas.microsoft.com/office/drawing/2014/main" id="{3DD588E1-CA36-4A68-B6D6-0C32FE7E8EDD}"/>
                  </a:ext>
                </a:extLst>
              </p:cNvPr>
              <p:cNvSpPr>
                <a:spLocks noChangeAspect="1"/>
              </p:cNvSpPr>
              <p:nvPr/>
            </p:nvSpPr>
            <p:spPr bwMode="gray">
              <a:xfrm>
                <a:off x="1532" y="960"/>
                <a:ext cx="206" cy="207"/>
              </a:xfrm>
              <a:custGeom>
                <a:avLst/>
                <a:gdLst>
                  <a:gd name="T0" fmla="*/ 36 w 1028"/>
                  <a:gd name="T1" fmla="*/ 14 h 1037"/>
                  <a:gd name="T2" fmla="*/ 57 w 1028"/>
                  <a:gd name="T3" fmla="*/ 43 h 1037"/>
                  <a:gd name="T4" fmla="*/ 65 w 1028"/>
                  <a:gd name="T5" fmla="*/ 55 h 1037"/>
                  <a:gd name="T6" fmla="*/ 54 w 1028"/>
                  <a:gd name="T7" fmla="*/ 54 h 1037"/>
                  <a:gd name="T8" fmla="*/ 84 w 1028"/>
                  <a:gd name="T9" fmla="*/ 67 h 1037"/>
                  <a:gd name="T10" fmla="*/ 83 w 1028"/>
                  <a:gd name="T11" fmla="*/ 74 h 1037"/>
                  <a:gd name="T12" fmla="*/ 81 w 1028"/>
                  <a:gd name="T13" fmla="*/ 80 h 1037"/>
                  <a:gd name="T14" fmla="*/ 49 w 1028"/>
                  <a:gd name="T15" fmla="*/ 66 h 1037"/>
                  <a:gd name="T16" fmla="*/ 29 w 1028"/>
                  <a:gd name="T17" fmla="*/ 87 h 1037"/>
                  <a:gd name="T18" fmla="*/ 28 w 1028"/>
                  <a:gd name="T19" fmla="*/ 106 h 1037"/>
                  <a:gd name="T20" fmla="*/ 38 w 1028"/>
                  <a:gd name="T21" fmla="*/ 102 h 1037"/>
                  <a:gd name="T22" fmla="*/ 44 w 1028"/>
                  <a:gd name="T23" fmla="*/ 110 h 1037"/>
                  <a:gd name="T24" fmla="*/ 53 w 1028"/>
                  <a:gd name="T25" fmla="*/ 91 h 1037"/>
                  <a:gd name="T26" fmla="*/ 56 w 1028"/>
                  <a:gd name="T27" fmla="*/ 106 h 1037"/>
                  <a:gd name="T28" fmla="*/ 49 w 1028"/>
                  <a:gd name="T29" fmla="*/ 112 h 1037"/>
                  <a:gd name="T30" fmla="*/ 46 w 1028"/>
                  <a:gd name="T31" fmla="*/ 122 h 1037"/>
                  <a:gd name="T32" fmla="*/ 45 w 1028"/>
                  <a:gd name="T33" fmla="*/ 124 h 1037"/>
                  <a:gd name="T34" fmla="*/ 54 w 1028"/>
                  <a:gd name="T35" fmla="*/ 130 h 1037"/>
                  <a:gd name="T36" fmla="*/ 70 w 1028"/>
                  <a:gd name="T37" fmla="*/ 131 h 1037"/>
                  <a:gd name="T38" fmla="*/ 76 w 1028"/>
                  <a:gd name="T39" fmla="*/ 124 h 1037"/>
                  <a:gd name="T40" fmla="*/ 67 w 1028"/>
                  <a:gd name="T41" fmla="*/ 148 h 1037"/>
                  <a:gd name="T42" fmla="*/ 47 w 1028"/>
                  <a:gd name="T43" fmla="*/ 147 h 1037"/>
                  <a:gd name="T44" fmla="*/ 34 w 1028"/>
                  <a:gd name="T45" fmla="*/ 124 h 1037"/>
                  <a:gd name="T46" fmla="*/ 18 w 1028"/>
                  <a:gd name="T47" fmla="*/ 138 h 1037"/>
                  <a:gd name="T48" fmla="*/ 29 w 1028"/>
                  <a:gd name="T49" fmla="*/ 150 h 1037"/>
                  <a:gd name="T50" fmla="*/ 29 w 1028"/>
                  <a:gd name="T51" fmla="*/ 160 h 1037"/>
                  <a:gd name="T52" fmla="*/ 18 w 1028"/>
                  <a:gd name="T53" fmla="*/ 163 h 1037"/>
                  <a:gd name="T54" fmla="*/ 1 w 1028"/>
                  <a:gd name="T55" fmla="*/ 180 h 1037"/>
                  <a:gd name="T56" fmla="*/ 9 w 1028"/>
                  <a:gd name="T57" fmla="*/ 179 h 1037"/>
                  <a:gd name="T58" fmla="*/ 22 w 1028"/>
                  <a:gd name="T59" fmla="*/ 192 h 1037"/>
                  <a:gd name="T60" fmla="*/ 38 w 1028"/>
                  <a:gd name="T61" fmla="*/ 199 h 1037"/>
                  <a:gd name="T62" fmla="*/ 57 w 1028"/>
                  <a:gd name="T63" fmla="*/ 185 h 1037"/>
                  <a:gd name="T64" fmla="*/ 80 w 1028"/>
                  <a:gd name="T65" fmla="*/ 195 h 1037"/>
                  <a:gd name="T66" fmla="*/ 91 w 1028"/>
                  <a:gd name="T67" fmla="*/ 191 h 1037"/>
                  <a:gd name="T68" fmla="*/ 116 w 1028"/>
                  <a:gd name="T69" fmla="*/ 188 h 1037"/>
                  <a:gd name="T70" fmla="*/ 119 w 1028"/>
                  <a:gd name="T71" fmla="*/ 173 h 1037"/>
                  <a:gd name="T72" fmla="*/ 114 w 1028"/>
                  <a:gd name="T73" fmla="*/ 158 h 1037"/>
                  <a:gd name="T74" fmla="*/ 85 w 1028"/>
                  <a:gd name="T75" fmla="*/ 161 h 1037"/>
                  <a:gd name="T76" fmla="*/ 100 w 1028"/>
                  <a:gd name="T77" fmla="*/ 154 h 1037"/>
                  <a:gd name="T78" fmla="*/ 131 w 1028"/>
                  <a:gd name="T79" fmla="*/ 139 h 1037"/>
                  <a:gd name="T80" fmla="*/ 125 w 1028"/>
                  <a:gd name="T81" fmla="*/ 119 h 1037"/>
                  <a:gd name="T82" fmla="*/ 154 w 1028"/>
                  <a:gd name="T83" fmla="*/ 111 h 1037"/>
                  <a:gd name="T84" fmla="*/ 155 w 1028"/>
                  <a:gd name="T85" fmla="*/ 93 h 1037"/>
                  <a:gd name="T86" fmla="*/ 163 w 1028"/>
                  <a:gd name="T87" fmla="*/ 82 h 1037"/>
                  <a:gd name="T88" fmla="*/ 152 w 1028"/>
                  <a:gd name="T89" fmla="*/ 64 h 1037"/>
                  <a:gd name="T90" fmla="*/ 129 w 1028"/>
                  <a:gd name="T91" fmla="*/ 58 h 1037"/>
                  <a:gd name="T92" fmla="*/ 143 w 1028"/>
                  <a:gd name="T93" fmla="*/ 49 h 1037"/>
                  <a:gd name="T94" fmla="*/ 166 w 1028"/>
                  <a:gd name="T95" fmla="*/ 55 h 1037"/>
                  <a:gd name="T96" fmla="*/ 130 w 1028"/>
                  <a:gd name="T97" fmla="*/ 44 h 1037"/>
                  <a:gd name="T98" fmla="*/ 149 w 1028"/>
                  <a:gd name="T99" fmla="*/ 42 h 1037"/>
                  <a:gd name="T100" fmla="*/ 161 w 1028"/>
                  <a:gd name="T101" fmla="*/ 37 h 1037"/>
                  <a:gd name="T102" fmla="*/ 177 w 1028"/>
                  <a:gd name="T103" fmla="*/ 28 h 1037"/>
                  <a:gd name="T104" fmla="*/ 177 w 1028"/>
                  <a:gd name="T105" fmla="*/ 21 h 1037"/>
                  <a:gd name="T106" fmla="*/ 196 w 1028"/>
                  <a:gd name="T107" fmla="*/ 12 h 1037"/>
                  <a:gd name="T108" fmla="*/ 85 w 1028"/>
                  <a:gd name="T109" fmla="*/ 8 h 1037"/>
                  <a:gd name="T110" fmla="*/ 105 w 1028"/>
                  <a:gd name="T111" fmla="*/ 21 h 1037"/>
                  <a:gd name="T112" fmla="*/ 87 w 1028"/>
                  <a:gd name="T113" fmla="*/ 26 h 1037"/>
                  <a:gd name="T114" fmla="*/ 44 w 1028"/>
                  <a:gd name="T115" fmla="*/ 3 h 10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28"/>
                  <a:gd name="T175" fmla="*/ 0 h 1037"/>
                  <a:gd name="T176" fmla="*/ 1028 w 1028"/>
                  <a:gd name="T177" fmla="*/ 1037 h 10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80" name="Freeform 310">
                <a:extLst>
                  <a:ext uri="{FF2B5EF4-FFF2-40B4-BE49-F238E27FC236}">
                    <a16:creationId xmlns="" xmlns:a16="http://schemas.microsoft.com/office/drawing/2014/main" id="{D9C59A20-0718-4DF4-8803-9C909913DB16}"/>
                  </a:ext>
                </a:extLst>
              </p:cNvPr>
              <p:cNvSpPr>
                <a:spLocks noChangeAspect="1"/>
              </p:cNvSpPr>
              <p:nvPr/>
            </p:nvSpPr>
            <p:spPr bwMode="gray">
              <a:xfrm>
                <a:off x="1564" y="1153"/>
                <a:ext cx="6" cy="6"/>
              </a:xfrm>
              <a:custGeom>
                <a:avLst/>
                <a:gdLst>
                  <a:gd name="T0" fmla="*/ 0 w 30"/>
                  <a:gd name="T1" fmla="*/ 3 h 30"/>
                  <a:gd name="T2" fmla="*/ 0 w 30"/>
                  <a:gd name="T3" fmla="*/ 4 h 30"/>
                  <a:gd name="T4" fmla="*/ 6 w 30"/>
                  <a:gd name="T5" fmla="*/ 6 h 30"/>
                  <a:gd name="T6" fmla="*/ 1 w 30"/>
                  <a:gd name="T7" fmla="*/ 0 h 30"/>
                  <a:gd name="T8" fmla="*/ 0 w 30"/>
                  <a:gd name="T9" fmla="*/ 3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81" name="Freeform 311">
                <a:extLst>
                  <a:ext uri="{FF2B5EF4-FFF2-40B4-BE49-F238E27FC236}">
                    <a16:creationId xmlns="" xmlns:a16="http://schemas.microsoft.com/office/drawing/2014/main" id="{45BB0D3F-6301-4061-B118-A9992A41DC7B}"/>
                  </a:ext>
                </a:extLst>
              </p:cNvPr>
              <p:cNvSpPr>
                <a:spLocks noChangeAspect="1"/>
              </p:cNvSpPr>
              <p:nvPr/>
            </p:nvSpPr>
            <p:spPr bwMode="gray">
              <a:xfrm>
                <a:off x="1564" y="1147"/>
                <a:ext cx="1" cy="6"/>
              </a:xfrm>
              <a:custGeom>
                <a:avLst/>
                <a:gdLst>
                  <a:gd name="T0" fmla="*/ 1 w 7"/>
                  <a:gd name="T1" fmla="*/ 2 h 31"/>
                  <a:gd name="T2" fmla="*/ 0 w 7"/>
                  <a:gd name="T3" fmla="*/ 0 h 31"/>
                  <a:gd name="T4" fmla="*/ 0 w 7"/>
                  <a:gd name="T5" fmla="*/ 5 h 31"/>
                  <a:gd name="T6" fmla="*/ 1 w 7"/>
                  <a:gd name="T7" fmla="*/ 6 h 31"/>
                  <a:gd name="T8" fmla="*/ 1 w 7"/>
                  <a:gd name="T9" fmla="*/ 5 h 31"/>
                  <a:gd name="T10" fmla="*/ 1 w 7"/>
                  <a:gd name="T11" fmla="*/ 2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82" name="Freeform 312">
                <a:extLst>
                  <a:ext uri="{FF2B5EF4-FFF2-40B4-BE49-F238E27FC236}">
                    <a16:creationId xmlns="" xmlns:a16="http://schemas.microsoft.com/office/drawing/2014/main" id="{CFEF684E-A8D9-4F9C-A4B6-70799B7354AE}"/>
                  </a:ext>
                </a:extLst>
              </p:cNvPr>
              <p:cNvSpPr>
                <a:spLocks noChangeAspect="1"/>
              </p:cNvSpPr>
              <p:nvPr/>
            </p:nvSpPr>
            <p:spPr bwMode="gray">
              <a:xfrm>
                <a:off x="1031" y="1408"/>
                <a:ext cx="17" cy="23"/>
              </a:xfrm>
              <a:custGeom>
                <a:avLst/>
                <a:gdLst>
                  <a:gd name="T0" fmla="*/ 3 w 81"/>
                  <a:gd name="T1" fmla="*/ 12 h 113"/>
                  <a:gd name="T2" fmla="*/ 5 w 81"/>
                  <a:gd name="T3" fmla="*/ 12 h 113"/>
                  <a:gd name="T4" fmla="*/ 5 w 81"/>
                  <a:gd name="T5" fmla="*/ 11 h 113"/>
                  <a:gd name="T6" fmla="*/ 4 w 81"/>
                  <a:gd name="T7" fmla="*/ 9 h 113"/>
                  <a:gd name="T8" fmla="*/ 5 w 81"/>
                  <a:gd name="T9" fmla="*/ 9 h 113"/>
                  <a:gd name="T10" fmla="*/ 6 w 81"/>
                  <a:gd name="T11" fmla="*/ 11 h 113"/>
                  <a:gd name="T12" fmla="*/ 7 w 81"/>
                  <a:gd name="T13" fmla="*/ 10 h 113"/>
                  <a:gd name="T14" fmla="*/ 8 w 81"/>
                  <a:gd name="T15" fmla="*/ 11 h 113"/>
                  <a:gd name="T16" fmla="*/ 10 w 81"/>
                  <a:gd name="T17" fmla="*/ 9 h 113"/>
                  <a:gd name="T18" fmla="*/ 10 w 81"/>
                  <a:gd name="T19" fmla="*/ 8 h 113"/>
                  <a:gd name="T20" fmla="*/ 9 w 81"/>
                  <a:gd name="T21" fmla="*/ 8 h 113"/>
                  <a:gd name="T22" fmla="*/ 8 w 81"/>
                  <a:gd name="T23" fmla="*/ 8 h 113"/>
                  <a:gd name="T24" fmla="*/ 9 w 81"/>
                  <a:gd name="T25" fmla="*/ 7 h 113"/>
                  <a:gd name="T26" fmla="*/ 10 w 81"/>
                  <a:gd name="T27" fmla="*/ 4 h 113"/>
                  <a:gd name="T28" fmla="*/ 9 w 81"/>
                  <a:gd name="T29" fmla="*/ 2 h 113"/>
                  <a:gd name="T30" fmla="*/ 9 w 81"/>
                  <a:gd name="T31" fmla="*/ 1 h 113"/>
                  <a:gd name="T32" fmla="*/ 10 w 81"/>
                  <a:gd name="T33" fmla="*/ 0 h 113"/>
                  <a:gd name="T34" fmla="*/ 10 w 81"/>
                  <a:gd name="T35" fmla="*/ 2 h 113"/>
                  <a:gd name="T36" fmla="*/ 12 w 81"/>
                  <a:gd name="T37" fmla="*/ 4 h 113"/>
                  <a:gd name="T38" fmla="*/ 12 w 81"/>
                  <a:gd name="T39" fmla="*/ 5 h 113"/>
                  <a:gd name="T40" fmla="*/ 13 w 81"/>
                  <a:gd name="T41" fmla="*/ 7 h 113"/>
                  <a:gd name="T42" fmla="*/ 14 w 81"/>
                  <a:gd name="T43" fmla="*/ 7 h 113"/>
                  <a:gd name="T44" fmla="*/ 16 w 81"/>
                  <a:gd name="T45" fmla="*/ 5 h 113"/>
                  <a:gd name="T46" fmla="*/ 17 w 81"/>
                  <a:gd name="T47" fmla="*/ 6 h 113"/>
                  <a:gd name="T48" fmla="*/ 17 w 81"/>
                  <a:gd name="T49" fmla="*/ 8 h 113"/>
                  <a:gd name="T50" fmla="*/ 17 w 81"/>
                  <a:gd name="T51" fmla="*/ 10 h 113"/>
                  <a:gd name="T52" fmla="*/ 15 w 81"/>
                  <a:gd name="T53" fmla="*/ 12 h 113"/>
                  <a:gd name="T54" fmla="*/ 10 w 81"/>
                  <a:gd name="T55" fmla="*/ 19 h 113"/>
                  <a:gd name="T56" fmla="*/ 7 w 81"/>
                  <a:gd name="T57" fmla="*/ 22 h 113"/>
                  <a:gd name="T58" fmla="*/ 5 w 81"/>
                  <a:gd name="T59" fmla="*/ 22 h 113"/>
                  <a:gd name="T60" fmla="*/ 5 w 81"/>
                  <a:gd name="T61" fmla="*/ 22 h 113"/>
                  <a:gd name="T62" fmla="*/ 5 w 81"/>
                  <a:gd name="T63" fmla="*/ 23 h 113"/>
                  <a:gd name="T64" fmla="*/ 3 w 81"/>
                  <a:gd name="T65" fmla="*/ 22 h 113"/>
                  <a:gd name="T66" fmla="*/ 4 w 81"/>
                  <a:gd name="T67" fmla="*/ 21 h 113"/>
                  <a:gd name="T68" fmla="*/ 6 w 81"/>
                  <a:gd name="T69" fmla="*/ 21 h 113"/>
                  <a:gd name="T70" fmla="*/ 7 w 81"/>
                  <a:gd name="T71" fmla="*/ 20 h 113"/>
                  <a:gd name="T72" fmla="*/ 8 w 81"/>
                  <a:gd name="T73" fmla="*/ 17 h 113"/>
                  <a:gd name="T74" fmla="*/ 5 w 81"/>
                  <a:gd name="T75" fmla="*/ 20 h 113"/>
                  <a:gd name="T76" fmla="*/ 3 w 81"/>
                  <a:gd name="T77" fmla="*/ 18 h 113"/>
                  <a:gd name="T78" fmla="*/ 2 w 81"/>
                  <a:gd name="T79" fmla="*/ 15 h 113"/>
                  <a:gd name="T80" fmla="*/ 1 w 81"/>
                  <a:gd name="T81" fmla="*/ 12 h 113"/>
                  <a:gd name="T82" fmla="*/ 0 w 81"/>
                  <a:gd name="T83" fmla="*/ 12 h 113"/>
                  <a:gd name="T84" fmla="*/ 0 w 81"/>
                  <a:gd name="T85" fmla="*/ 11 h 113"/>
                  <a:gd name="T86" fmla="*/ 1 w 81"/>
                  <a:gd name="T87" fmla="*/ 9 h 113"/>
                  <a:gd name="T88" fmla="*/ 1 w 81"/>
                  <a:gd name="T89" fmla="*/ 9 h 113"/>
                  <a:gd name="T90" fmla="*/ 3 w 81"/>
                  <a:gd name="T91" fmla="*/ 1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1"/>
                  <a:gd name="T139" fmla="*/ 0 h 113"/>
                  <a:gd name="T140" fmla="*/ 81 w 81"/>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83" name="Freeform 313">
                <a:extLst>
                  <a:ext uri="{FF2B5EF4-FFF2-40B4-BE49-F238E27FC236}">
                    <a16:creationId xmlns="" xmlns:a16="http://schemas.microsoft.com/office/drawing/2014/main" id="{13737CF9-E393-4E7E-8577-F37C8BD5668B}"/>
                  </a:ext>
                </a:extLst>
              </p:cNvPr>
              <p:cNvSpPr>
                <a:spLocks noChangeAspect="1"/>
              </p:cNvSpPr>
              <p:nvPr/>
            </p:nvSpPr>
            <p:spPr bwMode="gray">
              <a:xfrm>
                <a:off x="1024" y="1423"/>
                <a:ext cx="11" cy="11"/>
              </a:xfrm>
              <a:custGeom>
                <a:avLst/>
                <a:gdLst>
                  <a:gd name="T0" fmla="*/ 0 w 54"/>
                  <a:gd name="T1" fmla="*/ 1 h 58"/>
                  <a:gd name="T2" fmla="*/ 0 w 54"/>
                  <a:gd name="T3" fmla="*/ 1 h 58"/>
                  <a:gd name="T4" fmla="*/ 0 w 54"/>
                  <a:gd name="T5" fmla="*/ 2 h 58"/>
                  <a:gd name="T6" fmla="*/ 0 w 54"/>
                  <a:gd name="T7" fmla="*/ 4 h 58"/>
                  <a:gd name="T8" fmla="*/ 2 w 54"/>
                  <a:gd name="T9" fmla="*/ 5 h 58"/>
                  <a:gd name="T10" fmla="*/ 2 w 54"/>
                  <a:gd name="T11" fmla="*/ 7 h 58"/>
                  <a:gd name="T12" fmla="*/ 5 w 54"/>
                  <a:gd name="T13" fmla="*/ 7 h 58"/>
                  <a:gd name="T14" fmla="*/ 7 w 54"/>
                  <a:gd name="T15" fmla="*/ 9 h 58"/>
                  <a:gd name="T16" fmla="*/ 8 w 54"/>
                  <a:gd name="T17" fmla="*/ 9 h 58"/>
                  <a:gd name="T18" fmla="*/ 9 w 54"/>
                  <a:gd name="T19" fmla="*/ 10 h 58"/>
                  <a:gd name="T20" fmla="*/ 10 w 54"/>
                  <a:gd name="T21" fmla="*/ 11 h 58"/>
                  <a:gd name="T22" fmla="*/ 11 w 54"/>
                  <a:gd name="T23" fmla="*/ 11 h 58"/>
                  <a:gd name="T24" fmla="*/ 11 w 54"/>
                  <a:gd name="T25" fmla="*/ 9 h 58"/>
                  <a:gd name="T26" fmla="*/ 9 w 54"/>
                  <a:gd name="T27" fmla="*/ 7 h 58"/>
                  <a:gd name="T28" fmla="*/ 6 w 54"/>
                  <a:gd name="T29" fmla="*/ 5 h 58"/>
                  <a:gd name="T30" fmla="*/ 7 w 54"/>
                  <a:gd name="T31" fmla="*/ 4 h 58"/>
                  <a:gd name="T32" fmla="*/ 4 w 54"/>
                  <a:gd name="T33" fmla="*/ 3 h 58"/>
                  <a:gd name="T34" fmla="*/ 3 w 54"/>
                  <a:gd name="T35" fmla="*/ 1 h 58"/>
                  <a:gd name="T36" fmla="*/ 2 w 54"/>
                  <a:gd name="T37" fmla="*/ 0 h 58"/>
                  <a:gd name="T38" fmla="*/ 1 w 54"/>
                  <a:gd name="T39" fmla="*/ 0 h 58"/>
                  <a:gd name="T40" fmla="*/ 0 w 54"/>
                  <a:gd name="T41" fmla="*/ 1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58"/>
                  <a:gd name="T65" fmla="*/ 54 w 54"/>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121" name="Freeform 4">
              <a:extLst>
                <a:ext uri="{FF2B5EF4-FFF2-40B4-BE49-F238E27FC236}">
                  <a16:creationId xmlns="" xmlns:a16="http://schemas.microsoft.com/office/drawing/2014/main" id="{3E46AB2C-3757-4B0E-95A4-2A58095F8CFD}"/>
                </a:ext>
              </a:extLst>
            </p:cNvPr>
            <p:cNvSpPr>
              <a:spLocks noChangeAspect="1"/>
            </p:cNvSpPr>
            <p:nvPr/>
          </p:nvSpPr>
          <p:spPr bwMode="gray">
            <a:xfrm>
              <a:off x="4260255" y="4527516"/>
              <a:ext cx="99391" cy="148876"/>
            </a:xfrm>
            <a:custGeom>
              <a:avLst/>
              <a:gdLst>
                <a:gd name="T0" fmla="*/ 2147483647 w 242"/>
                <a:gd name="T1" fmla="*/ 2147483647 h 356"/>
                <a:gd name="T2" fmla="*/ 2147483647 w 242"/>
                <a:gd name="T3" fmla="*/ 2147483647 h 356"/>
                <a:gd name="T4" fmla="*/ 2147483647 w 242"/>
                <a:gd name="T5" fmla="*/ 2147483647 h 356"/>
                <a:gd name="T6" fmla="*/ 2147483647 w 242"/>
                <a:gd name="T7" fmla="*/ 2147483647 h 356"/>
                <a:gd name="T8" fmla="*/ 2147483647 w 242"/>
                <a:gd name="T9" fmla="*/ 2147483647 h 356"/>
                <a:gd name="T10" fmla="*/ 2147483647 w 242"/>
                <a:gd name="T11" fmla="*/ 2147483647 h 356"/>
                <a:gd name="T12" fmla="*/ 2147483647 w 242"/>
                <a:gd name="T13" fmla="*/ 2147483647 h 356"/>
                <a:gd name="T14" fmla="*/ 2147483647 w 242"/>
                <a:gd name="T15" fmla="*/ 2147483647 h 356"/>
                <a:gd name="T16" fmla="*/ 2147483647 w 242"/>
                <a:gd name="T17" fmla="*/ 2147483647 h 356"/>
                <a:gd name="T18" fmla="*/ 2147483647 w 242"/>
                <a:gd name="T19" fmla="*/ 2147483647 h 356"/>
                <a:gd name="T20" fmla="*/ 2147483647 w 242"/>
                <a:gd name="T21" fmla="*/ 2147483647 h 356"/>
                <a:gd name="T22" fmla="*/ 2147483647 w 242"/>
                <a:gd name="T23" fmla="*/ 2147483647 h 356"/>
                <a:gd name="T24" fmla="*/ 2147483647 w 242"/>
                <a:gd name="T25" fmla="*/ 2147483647 h 356"/>
                <a:gd name="T26" fmla="*/ 2147483647 w 242"/>
                <a:gd name="T27" fmla="*/ 2147483647 h 356"/>
                <a:gd name="T28" fmla="*/ 2147483647 w 242"/>
                <a:gd name="T29" fmla="*/ 2147483647 h 356"/>
                <a:gd name="T30" fmla="*/ 2147483647 w 242"/>
                <a:gd name="T31" fmla="*/ 2147483647 h 356"/>
                <a:gd name="T32" fmla="*/ 2147483647 w 242"/>
                <a:gd name="T33" fmla="*/ 2147483647 h 356"/>
                <a:gd name="T34" fmla="*/ 2147483647 w 242"/>
                <a:gd name="T35" fmla="*/ 2147483647 h 356"/>
                <a:gd name="T36" fmla="*/ 2147483647 w 242"/>
                <a:gd name="T37" fmla="*/ 2147483647 h 356"/>
                <a:gd name="T38" fmla="*/ 2147483647 w 242"/>
                <a:gd name="T39" fmla="*/ 2147483647 h 356"/>
                <a:gd name="T40" fmla="*/ 2147483647 w 242"/>
                <a:gd name="T41" fmla="*/ 2147483647 h 356"/>
                <a:gd name="T42" fmla="*/ 2147483647 w 242"/>
                <a:gd name="T43" fmla="*/ 2147483647 h 356"/>
                <a:gd name="T44" fmla="*/ 2147483647 w 242"/>
                <a:gd name="T45" fmla="*/ 2147483647 h 356"/>
                <a:gd name="T46" fmla="*/ 2147483647 w 242"/>
                <a:gd name="T47" fmla="*/ 2147483647 h 356"/>
                <a:gd name="T48" fmla="*/ 2147483647 w 242"/>
                <a:gd name="T49" fmla="*/ 2147483647 h 356"/>
                <a:gd name="T50" fmla="*/ 2147483647 w 242"/>
                <a:gd name="T51" fmla="*/ 2147483647 h 356"/>
                <a:gd name="T52" fmla="*/ 2147483647 w 242"/>
                <a:gd name="T53" fmla="*/ 2147483647 h 356"/>
                <a:gd name="T54" fmla="*/ 2147483647 w 242"/>
                <a:gd name="T55" fmla="*/ 2147483647 h 356"/>
                <a:gd name="T56" fmla="*/ 2147483647 w 242"/>
                <a:gd name="T57" fmla="*/ 2147483647 h 356"/>
                <a:gd name="T58" fmla="*/ 2147483647 w 242"/>
                <a:gd name="T59" fmla="*/ 2147483647 h 356"/>
                <a:gd name="T60" fmla="*/ 2147483647 w 242"/>
                <a:gd name="T61" fmla="*/ 2147483647 h 356"/>
                <a:gd name="T62" fmla="*/ 2147483647 w 242"/>
                <a:gd name="T63" fmla="*/ 2147483647 h 356"/>
                <a:gd name="T64" fmla="*/ 2147483647 w 242"/>
                <a:gd name="T65" fmla="*/ 2147483647 h 356"/>
                <a:gd name="T66" fmla="*/ 0 w 242"/>
                <a:gd name="T67" fmla="*/ 2147483647 h 356"/>
                <a:gd name="T68" fmla="*/ 0 w 242"/>
                <a:gd name="T69" fmla="*/ 2147483647 h 356"/>
                <a:gd name="T70" fmla="*/ 2147483647 w 242"/>
                <a:gd name="T71" fmla="*/ 2147483647 h 356"/>
                <a:gd name="T72" fmla="*/ 2147483647 w 242"/>
                <a:gd name="T73" fmla="*/ 2147483647 h 356"/>
                <a:gd name="T74" fmla="*/ 2147483647 w 242"/>
                <a:gd name="T75" fmla="*/ 2147483647 h 356"/>
                <a:gd name="T76" fmla="*/ 2147483647 w 242"/>
                <a:gd name="T77" fmla="*/ 2147483647 h 356"/>
                <a:gd name="T78" fmla="*/ 2147483647 w 242"/>
                <a:gd name="T79" fmla="*/ 2147483647 h 356"/>
                <a:gd name="T80" fmla="*/ 2147483647 w 242"/>
                <a:gd name="T81" fmla="*/ 2147483647 h 356"/>
                <a:gd name="T82" fmla="*/ 2147483647 w 242"/>
                <a:gd name="T83" fmla="*/ 2147483647 h 356"/>
                <a:gd name="T84" fmla="*/ 2147483647 w 242"/>
                <a:gd name="T85" fmla="*/ 2147483647 h 356"/>
                <a:gd name="T86" fmla="*/ 2147483647 w 242"/>
                <a:gd name="T87" fmla="*/ 2147483647 h 356"/>
                <a:gd name="T88" fmla="*/ 2147483647 w 242"/>
                <a:gd name="T89" fmla="*/ 2147483647 h 356"/>
                <a:gd name="T90" fmla="*/ 2147483647 w 242"/>
                <a:gd name="T91" fmla="*/ 2147483647 h 356"/>
                <a:gd name="T92" fmla="*/ 2147483647 w 242"/>
                <a:gd name="T93" fmla="*/ 2147483647 h 356"/>
                <a:gd name="T94" fmla="*/ 2147483647 w 242"/>
                <a:gd name="T95" fmla="*/ 2147483647 h 3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
                <a:gd name="T145" fmla="*/ 0 h 356"/>
                <a:gd name="T146" fmla="*/ 242 w 242"/>
                <a:gd name="T147" fmla="*/ 356 h 3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22" name="Freeform 5">
              <a:extLst>
                <a:ext uri="{FF2B5EF4-FFF2-40B4-BE49-F238E27FC236}">
                  <a16:creationId xmlns="" xmlns:a16="http://schemas.microsoft.com/office/drawing/2014/main" id="{C9C3DDA5-4251-433F-900B-2F458AFC05D9}"/>
                </a:ext>
              </a:extLst>
            </p:cNvPr>
            <p:cNvSpPr>
              <a:spLocks noChangeAspect="1"/>
            </p:cNvSpPr>
            <p:nvPr/>
          </p:nvSpPr>
          <p:spPr bwMode="gray">
            <a:xfrm>
              <a:off x="4215911" y="4438793"/>
              <a:ext cx="168202" cy="129327"/>
            </a:xfrm>
            <a:custGeom>
              <a:avLst/>
              <a:gdLst>
                <a:gd name="T0" fmla="*/ 2147483647 w 417"/>
                <a:gd name="T1" fmla="*/ 2147483647 h 307"/>
                <a:gd name="T2" fmla="*/ 2147483647 w 417"/>
                <a:gd name="T3" fmla="*/ 2147483647 h 307"/>
                <a:gd name="T4" fmla="*/ 2147483647 w 417"/>
                <a:gd name="T5" fmla="*/ 2147483647 h 307"/>
                <a:gd name="T6" fmla="*/ 2147483647 w 417"/>
                <a:gd name="T7" fmla="*/ 2147483647 h 307"/>
                <a:gd name="T8" fmla="*/ 2147483647 w 417"/>
                <a:gd name="T9" fmla="*/ 2147483647 h 307"/>
                <a:gd name="T10" fmla="*/ 2147483647 w 417"/>
                <a:gd name="T11" fmla="*/ 2147483647 h 307"/>
                <a:gd name="T12" fmla="*/ 2147483647 w 417"/>
                <a:gd name="T13" fmla="*/ 2147483647 h 307"/>
                <a:gd name="T14" fmla="*/ 0 w 417"/>
                <a:gd name="T15" fmla="*/ 2147483647 h 307"/>
                <a:gd name="T16" fmla="*/ 0 w 417"/>
                <a:gd name="T17" fmla="*/ 2147483647 h 307"/>
                <a:gd name="T18" fmla="*/ 2147483647 w 417"/>
                <a:gd name="T19" fmla="*/ 2147483647 h 307"/>
                <a:gd name="T20" fmla="*/ 2147483647 w 417"/>
                <a:gd name="T21" fmla="*/ 2147483647 h 307"/>
                <a:gd name="T22" fmla="*/ 2147483647 w 417"/>
                <a:gd name="T23" fmla="*/ 2147483647 h 307"/>
                <a:gd name="T24" fmla="*/ 2147483647 w 417"/>
                <a:gd name="T25" fmla="*/ 2147483647 h 307"/>
                <a:gd name="T26" fmla="*/ 2147483647 w 417"/>
                <a:gd name="T27" fmla="*/ 2147483647 h 307"/>
                <a:gd name="T28" fmla="*/ 2147483647 w 417"/>
                <a:gd name="T29" fmla="*/ 2147483647 h 307"/>
                <a:gd name="T30" fmla="*/ 2147483647 w 417"/>
                <a:gd name="T31" fmla="*/ 2147483647 h 307"/>
                <a:gd name="T32" fmla="*/ 2147483647 w 417"/>
                <a:gd name="T33" fmla="*/ 2147483647 h 307"/>
                <a:gd name="T34" fmla="*/ 2147483647 w 417"/>
                <a:gd name="T35" fmla="*/ 2147483647 h 307"/>
                <a:gd name="T36" fmla="*/ 2147483647 w 417"/>
                <a:gd name="T37" fmla="*/ 2147483647 h 307"/>
                <a:gd name="T38" fmla="*/ 2147483647 w 417"/>
                <a:gd name="T39" fmla="*/ 2147483647 h 307"/>
                <a:gd name="T40" fmla="*/ 2147483647 w 417"/>
                <a:gd name="T41" fmla="*/ 2147483647 h 307"/>
                <a:gd name="T42" fmla="*/ 2147483647 w 417"/>
                <a:gd name="T43" fmla="*/ 2147483647 h 307"/>
                <a:gd name="T44" fmla="*/ 2147483647 w 417"/>
                <a:gd name="T45" fmla="*/ 2147483647 h 307"/>
                <a:gd name="T46" fmla="*/ 2147483647 w 417"/>
                <a:gd name="T47" fmla="*/ 2147483647 h 307"/>
                <a:gd name="T48" fmla="*/ 2147483647 w 417"/>
                <a:gd name="T49" fmla="*/ 2147483647 h 307"/>
                <a:gd name="T50" fmla="*/ 2147483647 w 417"/>
                <a:gd name="T51" fmla="*/ 2147483647 h 307"/>
                <a:gd name="T52" fmla="*/ 2147483647 w 417"/>
                <a:gd name="T53" fmla="*/ 2147483647 h 307"/>
                <a:gd name="T54" fmla="*/ 2147483647 w 417"/>
                <a:gd name="T55" fmla="*/ 2147483647 h 307"/>
                <a:gd name="T56" fmla="*/ 2147483647 w 417"/>
                <a:gd name="T57" fmla="*/ 2147483647 h 307"/>
                <a:gd name="T58" fmla="*/ 2147483647 w 417"/>
                <a:gd name="T59" fmla="*/ 2147483647 h 307"/>
                <a:gd name="T60" fmla="*/ 2147483647 w 417"/>
                <a:gd name="T61" fmla="*/ 2147483647 h 307"/>
                <a:gd name="T62" fmla="*/ 2147483647 w 417"/>
                <a:gd name="T63" fmla="*/ 2147483647 h 307"/>
                <a:gd name="T64" fmla="*/ 2147483647 w 417"/>
                <a:gd name="T65" fmla="*/ 2147483647 h 307"/>
                <a:gd name="T66" fmla="*/ 2147483647 w 417"/>
                <a:gd name="T67" fmla="*/ 2147483647 h 307"/>
                <a:gd name="T68" fmla="*/ 2147483647 w 417"/>
                <a:gd name="T69" fmla="*/ 2147483647 h 307"/>
                <a:gd name="T70" fmla="*/ 2147483647 w 417"/>
                <a:gd name="T71" fmla="*/ 2147483647 h 307"/>
                <a:gd name="T72" fmla="*/ 2147483647 w 417"/>
                <a:gd name="T73" fmla="*/ 2147483647 h 307"/>
                <a:gd name="T74" fmla="*/ 2147483647 w 417"/>
                <a:gd name="T75" fmla="*/ 2147483647 h 307"/>
                <a:gd name="T76" fmla="*/ 2147483647 w 417"/>
                <a:gd name="T77" fmla="*/ 2147483647 h 307"/>
                <a:gd name="T78" fmla="*/ 2147483647 w 417"/>
                <a:gd name="T79" fmla="*/ 2147483647 h 307"/>
                <a:gd name="T80" fmla="*/ 2147483647 w 417"/>
                <a:gd name="T81" fmla="*/ 2147483647 h 307"/>
                <a:gd name="T82" fmla="*/ 2147483647 w 417"/>
                <a:gd name="T83" fmla="*/ 2147483647 h 307"/>
                <a:gd name="T84" fmla="*/ 2147483647 w 417"/>
                <a:gd name="T85" fmla="*/ 2147483647 h 307"/>
                <a:gd name="T86" fmla="*/ 2147483647 w 417"/>
                <a:gd name="T87" fmla="*/ 2147483647 h 307"/>
                <a:gd name="T88" fmla="*/ 2147483647 w 417"/>
                <a:gd name="T89" fmla="*/ 2147483647 h 307"/>
                <a:gd name="T90" fmla="*/ 2147483647 w 417"/>
                <a:gd name="T91" fmla="*/ 2147483647 h 307"/>
                <a:gd name="T92" fmla="*/ 2147483647 w 417"/>
                <a:gd name="T93" fmla="*/ 0 h 3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7"/>
                <a:gd name="T142" fmla="*/ 0 h 307"/>
                <a:gd name="T143" fmla="*/ 417 w 417"/>
                <a:gd name="T144" fmla="*/ 307 h 3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24" name="Freeform 6">
              <a:extLst>
                <a:ext uri="{FF2B5EF4-FFF2-40B4-BE49-F238E27FC236}">
                  <a16:creationId xmlns="" xmlns:a16="http://schemas.microsoft.com/office/drawing/2014/main" id="{3DD3205C-13C1-4CC8-8DE9-A22C5747FA86}"/>
                </a:ext>
              </a:extLst>
            </p:cNvPr>
            <p:cNvSpPr>
              <a:spLocks noChangeAspect="1"/>
            </p:cNvSpPr>
            <p:nvPr/>
          </p:nvSpPr>
          <p:spPr bwMode="gray">
            <a:xfrm>
              <a:off x="4517146" y="4491425"/>
              <a:ext cx="169730" cy="254142"/>
            </a:xfrm>
            <a:custGeom>
              <a:avLst/>
              <a:gdLst>
                <a:gd name="T0" fmla="*/ 2147483647 w 420"/>
                <a:gd name="T1" fmla="*/ 2147483647 h 615"/>
                <a:gd name="T2" fmla="*/ 2147483647 w 420"/>
                <a:gd name="T3" fmla="*/ 2147483647 h 615"/>
                <a:gd name="T4" fmla="*/ 2147483647 w 420"/>
                <a:gd name="T5" fmla="*/ 2147483647 h 615"/>
                <a:gd name="T6" fmla="*/ 2147483647 w 420"/>
                <a:gd name="T7" fmla="*/ 2147483647 h 615"/>
                <a:gd name="T8" fmla="*/ 2147483647 w 420"/>
                <a:gd name="T9" fmla="*/ 2147483647 h 615"/>
                <a:gd name="T10" fmla="*/ 2147483647 w 420"/>
                <a:gd name="T11" fmla="*/ 2147483647 h 615"/>
                <a:gd name="T12" fmla="*/ 2147483647 w 420"/>
                <a:gd name="T13" fmla="*/ 2147483647 h 615"/>
                <a:gd name="T14" fmla="*/ 2147483647 w 420"/>
                <a:gd name="T15" fmla="*/ 2147483647 h 615"/>
                <a:gd name="T16" fmla="*/ 2147483647 w 420"/>
                <a:gd name="T17" fmla="*/ 2147483647 h 615"/>
                <a:gd name="T18" fmla="*/ 2147483647 w 420"/>
                <a:gd name="T19" fmla="*/ 2147483647 h 615"/>
                <a:gd name="T20" fmla="*/ 2147483647 w 420"/>
                <a:gd name="T21" fmla="*/ 2147483647 h 615"/>
                <a:gd name="T22" fmla="*/ 2147483647 w 420"/>
                <a:gd name="T23" fmla="*/ 2147483647 h 615"/>
                <a:gd name="T24" fmla="*/ 2147483647 w 420"/>
                <a:gd name="T25" fmla="*/ 2147483647 h 615"/>
                <a:gd name="T26" fmla="*/ 2147483647 w 420"/>
                <a:gd name="T27" fmla="*/ 2147483647 h 615"/>
                <a:gd name="T28" fmla="*/ 2147483647 w 420"/>
                <a:gd name="T29" fmla="*/ 2147483647 h 615"/>
                <a:gd name="T30" fmla="*/ 2147483647 w 420"/>
                <a:gd name="T31" fmla="*/ 2147483647 h 615"/>
                <a:gd name="T32" fmla="*/ 2147483647 w 420"/>
                <a:gd name="T33" fmla="*/ 2147483647 h 615"/>
                <a:gd name="T34" fmla="*/ 2147483647 w 420"/>
                <a:gd name="T35" fmla="*/ 2147483647 h 615"/>
                <a:gd name="T36" fmla="*/ 2147483647 w 420"/>
                <a:gd name="T37" fmla="*/ 2147483647 h 615"/>
                <a:gd name="T38" fmla="*/ 2147483647 w 420"/>
                <a:gd name="T39" fmla="*/ 2147483647 h 615"/>
                <a:gd name="T40" fmla="*/ 2147483647 w 420"/>
                <a:gd name="T41" fmla="*/ 2147483647 h 615"/>
                <a:gd name="T42" fmla="*/ 2147483647 w 420"/>
                <a:gd name="T43" fmla="*/ 2147483647 h 615"/>
                <a:gd name="T44" fmla="*/ 2147483647 w 420"/>
                <a:gd name="T45" fmla="*/ 2147483647 h 615"/>
                <a:gd name="T46" fmla="*/ 2147483647 w 420"/>
                <a:gd name="T47" fmla="*/ 2147483647 h 615"/>
                <a:gd name="T48" fmla="*/ 2147483647 w 420"/>
                <a:gd name="T49" fmla="*/ 2147483647 h 615"/>
                <a:gd name="T50" fmla="*/ 2147483647 w 420"/>
                <a:gd name="T51" fmla="*/ 2147483647 h 615"/>
                <a:gd name="T52" fmla="*/ 2147483647 w 420"/>
                <a:gd name="T53" fmla="*/ 2147483647 h 615"/>
                <a:gd name="T54" fmla="*/ 2147483647 w 420"/>
                <a:gd name="T55" fmla="*/ 2147483647 h 615"/>
                <a:gd name="T56" fmla="*/ 2147483647 w 420"/>
                <a:gd name="T57" fmla="*/ 2147483647 h 615"/>
                <a:gd name="T58" fmla="*/ 2147483647 w 420"/>
                <a:gd name="T59" fmla="*/ 0 h 615"/>
                <a:gd name="T60" fmla="*/ 2147483647 w 420"/>
                <a:gd name="T61" fmla="*/ 2147483647 h 615"/>
                <a:gd name="T62" fmla="*/ 2147483647 w 420"/>
                <a:gd name="T63" fmla="*/ 2147483647 h 615"/>
                <a:gd name="T64" fmla="*/ 2147483647 w 420"/>
                <a:gd name="T65" fmla="*/ 2147483647 h 615"/>
                <a:gd name="T66" fmla="*/ 2147483647 w 420"/>
                <a:gd name="T67" fmla="*/ 2147483647 h 615"/>
                <a:gd name="T68" fmla="*/ 2147483647 w 420"/>
                <a:gd name="T69" fmla="*/ 2147483647 h 615"/>
                <a:gd name="T70" fmla="*/ 2147483647 w 420"/>
                <a:gd name="T71" fmla="*/ 2147483647 h 615"/>
                <a:gd name="T72" fmla="*/ 2147483647 w 420"/>
                <a:gd name="T73" fmla="*/ 2147483647 h 615"/>
                <a:gd name="T74" fmla="*/ 2147483647 w 420"/>
                <a:gd name="T75" fmla="*/ 2147483647 h 615"/>
                <a:gd name="T76" fmla="*/ 2147483647 w 420"/>
                <a:gd name="T77" fmla="*/ 2147483647 h 615"/>
                <a:gd name="T78" fmla="*/ 2147483647 w 420"/>
                <a:gd name="T79" fmla="*/ 2147483647 h 615"/>
                <a:gd name="T80" fmla="*/ 2147483647 w 420"/>
                <a:gd name="T81" fmla="*/ 2147483647 h 615"/>
                <a:gd name="T82" fmla="*/ 2147483647 w 420"/>
                <a:gd name="T83" fmla="*/ 2147483647 h 615"/>
                <a:gd name="T84" fmla="*/ 2147483647 w 420"/>
                <a:gd name="T85" fmla="*/ 2147483647 h 615"/>
                <a:gd name="T86" fmla="*/ 2147483647 w 420"/>
                <a:gd name="T87" fmla="*/ 2147483647 h 615"/>
                <a:gd name="T88" fmla="*/ 2147483647 w 420"/>
                <a:gd name="T89" fmla="*/ 2147483647 h 615"/>
                <a:gd name="T90" fmla="*/ 2147483647 w 420"/>
                <a:gd name="T91" fmla="*/ 2147483647 h 615"/>
                <a:gd name="T92" fmla="*/ 2147483647 w 420"/>
                <a:gd name="T93" fmla="*/ 2147483647 h 615"/>
                <a:gd name="T94" fmla="*/ 2147483647 w 420"/>
                <a:gd name="T95" fmla="*/ 2147483647 h 615"/>
                <a:gd name="T96" fmla="*/ 2147483647 w 420"/>
                <a:gd name="T97" fmla="*/ 2147483647 h 615"/>
                <a:gd name="T98" fmla="*/ 2147483647 w 420"/>
                <a:gd name="T99" fmla="*/ 2147483647 h 6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0"/>
                <a:gd name="T151" fmla="*/ 0 h 615"/>
                <a:gd name="T152" fmla="*/ 420 w 420"/>
                <a:gd name="T153" fmla="*/ 615 h 6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29" name="Freeform 7">
              <a:extLst>
                <a:ext uri="{FF2B5EF4-FFF2-40B4-BE49-F238E27FC236}">
                  <a16:creationId xmlns="" xmlns:a16="http://schemas.microsoft.com/office/drawing/2014/main" id="{4EC47F91-F8D0-4B3E-9E38-FFE1EAA13AB2}"/>
                </a:ext>
              </a:extLst>
            </p:cNvPr>
            <p:cNvSpPr>
              <a:spLocks noChangeAspect="1"/>
            </p:cNvSpPr>
            <p:nvPr/>
          </p:nvSpPr>
          <p:spPr bwMode="gray">
            <a:xfrm>
              <a:off x="4347414" y="4498944"/>
              <a:ext cx="67280" cy="141357"/>
            </a:xfrm>
            <a:custGeom>
              <a:avLst/>
              <a:gdLst>
                <a:gd name="T0" fmla="*/ 2147483647 w 166"/>
                <a:gd name="T1" fmla="*/ 2147483647 h 340"/>
                <a:gd name="T2" fmla="*/ 2147483647 w 166"/>
                <a:gd name="T3" fmla="*/ 2147483647 h 340"/>
                <a:gd name="T4" fmla="*/ 2147483647 w 166"/>
                <a:gd name="T5" fmla="*/ 0 h 340"/>
                <a:gd name="T6" fmla="*/ 2147483647 w 166"/>
                <a:gd name="T7" fmla="*/ 2147483647 h 340"/>
                <a:gd name="T8" fmla="*/ 2147483647 w 166"/>
                <a:gd name="T9" fmla="*/ 2147483647 h 340"/>
                <a:gd name="T10" fmla="*/ 2147483647 w 166"/>
                <a:gd name="T11" fmla="*/ 2147483647 h 340"/>
                <a:gd name="T12" fmla="*/ 2147483647 w 166"/>
                <a:gd name="T13" fmla="*/ 2147483647 h 340"/>
                <a:gd name="T14" fmla="*/ 2147483647 w 166"/>
                <a:gd name="T15" fmla="*/ 2147483647 h 340"/>
                <a:gd name="T16" fmla="*/ 2147483647 w 166"/>
                <a:gd name="T17" fmla="*/ 2147483647 h 340"/>
                <a:gd name="T18" fmla="*/ 2147483647 w 166"/>
                <a:gd name="T19" fmla="*/ 2147483647 h 340"/>
                <a:gd name="T20" fmla="*/ 2147483647 w 166"/>
                <a:gd name="T21" fmla="*/ 2147483647 h 340"/>
                <a:gd name="T22" fmla="*/ 2147483647 w 166"/>
                <a:gd name="T23" fmla="*/ 2147483647 h 340"/>
                <a:gd name="T24" fmla="*/ 2147483647 w 166"/>
                <a:gd name="T25" fmla="*/ 2147483647 h 340"/>
                <a:gd name="T26" fmla="*/ 2147483647 w 166"/>
                <a:gd name="T27" fmla="*/ 2147483647 h 340"/>
                <a:gd name="T28" fmla="*/ 2147483647 w 166"/>
                <a:gd name="T29" fmla="*/ 2147483647 h 340"/>
                <a:gd name="T30" fmla="*/ 2147483647 w 166"/>
                <a:gd name="T31" fmla="*/ 2147483647 h 340"/>
                <a:gd name="T32" fmla="*/ 2147483647 w 166"/>
                <a:gd name="T33" fmla="*/ 2147483647 h 340"/>
                <a:gd name="T34" fmla="*/ 0 w 166"/>
                <a:gd name="T35" fmla="*/ 2147483647 h 340"/>
                <a:gd name="T36" fmla="*/ 0 w 166"/>
                <a:gd name="T37" fmla="*/ 2147483647 h 340"/>
                <a:gd name="T38" fmla="*/ 2147483647 w 166"/>
                <a:gd name="T39" fmla="*/ 2147483647 h 340"/>
                <a:gd name="T40" fmla="*/ 2147483647 w 166"/>
                <a:gd name="T41" fmla="*/ 2147483647 h 340"/>
                <a:gd name="T42" fmla="*/ 2147483647 w 166"/>
                <a:gd name="T43" fmla="*/ 2147483647 h 340"/>
                <a:gd name="T44" fmla="*/ 2147483647 w 166"/>
                <a:gd name="T45" fmla="*/ 2147483647 h 340"/>
                <a:gd name="T46" fmla="*/ 2147483647 w 166"/>
                <a:gd name="T47" fmla="*/ 2147483647 h 340"/>
                <a:gd name="T48" fmla="*/ 2147483647 w 166"/>
                <a:gd name="T49" fmla="*/ 2147483647 h 340"/>
                <a:gd name="T50" fmla="*/ 2147483647 w 166"/>
                <a:gd name="T51" fmla="*/ 2147483647 h 340"/>
                <a:gd name="T52" fmla="*/ 2147483647 w 166"/>
                <a:gd name="T53" fmla="*/ 2147483647 h 340"/>
                <a:gd name="T54" fmla="*/ 2147483647 w 166"/>
                <a:gd name="T55" fmla="*/ 2147483647 h 340"/>
                <a:gd name="T56" fmla="*/ 2147483647 w 166"/>
                <a:gd name="T57" fmla="*/ 2147483647 h 340"/>
                <a:gd name="T58" fmla="*/ 2147483647 w 166"/>
                <a:gd name="T59" fmla="*/ 2147483647 h 340"/>
                <a:gd name="T60" fmla="*/ 2147483647 w 166"/>
                <a:gd name="T61" fmla="*/ 2147483647 h 340"/>
                <a:gd name="T62" fmla="*/ 2147483647 w 166"/>
                <a:gd name="T63" fmla="*/ 2147483647 h 340"/>
                <a:gd name="T64" fmla="*/ 2147483647 w 166"/>
                <a:gd name="T65" fmla="*/ 2147483647 h 340"/>
                <a:gd name="T66" fmla="*/ 2147483647 w 166"/>
                <a:gd name="T67" fmla="*/ 2147483647 h 340"/>
                <a:gd name="T68" fmla="*/ 2147483647 w 166"/>
                <a:gd name="T69" fmla="*/ 2147483647 h 340"/>
                <a:gd name="T70" fmla="*/ 2147483647 w 166"/>
                <a:gd name="T71" fmla="*/ 2147483647 h 340"/>
                <a:gd name="T72" fmla="*/ 2147483647 w 166"/>
                <a:gd name="T73" fmla="*/ 2147483647 h 340"/>
                <a:gd name="T74" fmla="*/ 2147483647 w 166"/>
                <a:gd name="T75" fmla="*/ 2147483647 h 340"/>
                <a:gd name="T76" fmla="*/ 2147483647 w 166"/>
                <a:gd name="T77" fmla="*/ 2147483647 h 340"/>
                <a:gd name="T78" fmla="*/ 2147483647 w 166"/>
                <a:gd name="T79" fmla="*/ 2147483647 h 340"/>
                <a:gd name="T80" fmla="*/ 2147483647 w 166"/>
                <a:gd name="T81" fmla="*/ 2147483647 h 340"/>
                <a:gd name="T82" fmla="*/ 2147483647 w 166"/>
                <a:gd name="T83" fmla="*/ 2147483647 h 340"/>
                <a:gd name="T84" fmla="*/ 2147483647 w 166"/>
                <a:gd name="T85" fmla="*/ 2147483647 h 3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340"/>
                <a:gd name="T131" fmla="*/ 166 w 166"/>
                <a:gd name="T132" fmla="*/ 340 h 3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0" name="Freeform 8">
              <a:extLst>
                <a:ext uri="{FF2B5EF4-FFF2-40B4-BE49-F238E27FC236}">
                  <a16:creationId xmlns="" xmlns:a16="http://schemas.microsoft.com/office/drawing/2014/main" id="{677825DB-1365-4B61-AD75-2B70AFFF7EDB}"/>
                </a:ext>
              </a:extLst>
            </p:cNvPr>
            <p:cNvSpPr>
              <a:spLocks noChangeAspect="1"/>
            </p:cNvSpPr>
            <p:nvPr/>
          </p:nvSpPr>
          <p:spPr bwMode="gray">
            <a:xfrm>
              <a:off x="4625712" y="4238788"/>
              <a:ext cx="238540" cy="374445"/>
            </a:xfrm>
            <a:custGeom>
              <a:avLst/>
              <a:gdLst>
                <a:gd name="T0" fmla="*/ 2147483647 w 588"/>
                <a:gd name="T1" fmla="*/ 2147483647 h 905"/>
                <a:gd name="T2" fmla="*/ 2147483647 w 588"/>
                <a:gd name="T3" fmla="*/ 2147483647 h 905"/>
                <a:gd name="T4" fmla="*/ 2147483647 w 588"/>
                <a:gd name="T5" fmla="*/ 2147483647 h 905"/>
                <a:gd name="T6" fmla="*/ 2147483647 w 588"/>
                <a:gd name="T7" fmla="*/ 2147483647 h 905"/>
                <a:gd name="T8" fmla="*/ 2147483647 w 588"/>
                <a:gd name="T9" fmla="*/ 2147483647 h 905"/>
                <a:gd name="T10" fmla="*/ 2147483647 w 588"/>
                <a:gd name="T11" fmla="*/ 2147483647 h 905"/>
                <a:gd name="T12" fmla="*/ 2147483647 w 588"/>
                <a:gd name="T13" fmla="*/ 2147483647 h 905"/>
                <a:gd name="T14" fmla="*/ 2147483647 w 588"/>
                <a:gd name="T15" fmla="*/ 2147483647 h 905"/>
                <a:gd name="T16" fmla="*/ 2147483647 w 588"/>
                <a:gd name="T17" fmla="*/ 2147483647 h 905"/>
                <a:gd name="T18" fmla="*/ 2147483647 w 588"/>
                <a:gd name="T19" fmla="*/ 2147483647 h 905"/>
                <a:gd name="T20" fmla="*/ 2147483647 w 588"/>
                <a:gd name="T21" fmla="*/ 2147483647 h 905"/>
                <a:gd name="T22" fmla="*/ 2147483647 w 588"/>
                <a:gd name="T23" fmla="*/ 2147483647 h 905"/>
                <a:gd name="T24" fmla="*/ 2147483647 w 588"/>
                <a:gd name="T25" fmla="*/ 2147483647 h 905"/>
                <a:gd name="T26" fmla="*/ 2147483647 w 588"/>
                <a:gd name="T27" fmla="*/ 2147483647 h 905"/>
                <a:gd name="T28" fmla="*/ 2147483647 w 588"/>
                <a:gd name="T29" fmla="*/ 2147483647 h 905"/>
                <a:gd name="T30" fmla="*/ 2147483647 w 588"/>
                <a:gd name="T31" fmla="*/ 2147483647 h 905"/>
                <a:gd name="T32" fmla="*/ 2147483647 w 588"/>
                <a:gd name="T33" fmla="*/ 2147483647 h 905"/>
                <a:gd name="T34" fmla="*/ 2147483647 w 588"/>
                <a:gd name="T35" fmla="*/ 2147483647 h 905"/>
                <a:gd name="T36" fmla="*/ 2147483647 w 588"/>
                <a:gd name="T37" fmla="*/ 2147483647 h 905"/>
                <a:gd name="T38" fmla="*/ 2147483647 w 588"/>
                <a:gd name="T39" fmla="*/ 2147483647 h 905"/>
                <a:gd name="T40" fmla="*/ 2147483647 w 588"/>
                <a:gd name="T41" fmla="*/ 2147483647 h 905"/>
                <a:gd name="T42" fmla="*/ 2147483647 w 588"/>
                <a:gd name="T43" fmla="*/ 2147483647 h 905"/>
                <a:gd name="T44" fmla="*/ 2147483647 w 588"/>
                <a:gd name="T45" fmla="*/ 2147483647 h 905"/>
                <a:gd name="T46" fmla="*/ 2147483647 w 588"/>
                <a:gd name="T47" fmla="*/ 2147483647 h 905"/>
                <a:gd name="T48" fmla="*/ 2147483647 w 588"/>
                <a:gd name="T49" fmla="*/ 2147483647 h 905"/>
                <a:gd name="T50" fmla="*/ 2147483647 w 588"/>
                <a:gd name="T51" fmla="*/ 2147483647 h 905"/>
                <a:gd name="T52" fmla="*/ 2147483647 w 588"/>
                <a:gd name="T53" fmla="*/ 2147483647 h 905"/>
                <a:gd name="T54" fmla="*/ 2147483647 w 588"/>
                <a:gd name="T55" fmla="*/ 2147483647 h 905"/>
                <a:gd name="T56" fmla="*/ 2147483647 w 588"/>
                <a:gd name="T57" fmla="*/ 2147483647 h 905"/>
                <a:gd name="T58" fmla="*/ 2147483647 w 588"/>
                <a:gd name="T59" fmla="*/ 2147483647 h 905"/>
                <a:gd name="T60" fmla="*/ 2147483647 w 588"/>
                <a:gd name="T61" fmla="*/ 2147483647 h 905"/>
                <a:gd name="T62" fmla="*/ 2147483647 w 588"/>
                <a:gd name="T63" fmla="*/ 2147483647 h 905"/>
                <a:gd name="T64" fmla="*/ 2147483647 w 588"/>
                <a:gd name="T65" fmla="*/ 2147483647 h 905"/>
                <a:gd name="T66" fmla="*/ 2147483647 w 588"/>
                <a:gd name="T67" fmla="*/ 2147483647 h 905"/>
                <a:gd name="T68" fmla="*/ 2147483647 w 588"/>
                <a:gd name="T69" fmla="*/ 2147483647 h 905"/>
                <a:gd name="T70" fmla="*/ 2147483647 w 588"/>
                <a:gd name="T71" fmla="*/ 2147483647 h 905"/>
                <a:gd name="T72" fmla="*/ 2147483647 w 588"/>
                <a:gd name="T73" fmla="*/ 2147483647 h 905"/>
                <a:gd name="T74" fmla="*/ 2147483647 w 588"/>
                <a:gd name="T75" fmla="*/ 2147483647 h 905"/>
                <a:gd name="T76" fmla="*/ 2147483647 w 588"/>
                <a:gd name="T77" fmla="*/ 2147483647 h 905"/>
                <a:gd name="T78" fmla="*/ 2147483647 w 588"/>
                <a:gd name="T79" fmla="*/ 2147483647 h 905"/>
                <a:gd name="T80" fmla="*/ 2147483647 w 588"/>
                <a:gd name="T81" fmla="*/ 2147483647 h 905"/>
                <a:gd name="T82" fmla="*/ 2147483647 w 588"/>
                <a:gd name="T83" fmla="*/ 2147483647 h 905"/>
                <a:gd name="T84" fmla="*/ 2147483647 w 588"/>
                <a:gd name="T85" fmla="*/ 2147483647 h 905"/>
                <a:gd name="T86" fmla="*/ 2147483647 w 588"/>
                <a:gd name="T87" fmla="*/ 2147483647 h 905"/>
                <a:gd name="T88" fmla="*/ 2147483647 w 588"/>
                <a:gd name="T89" fmla="*/ 2147483647 h 905"/>
                <a:gd name="T90" fmla="*/ 2147483647 w 588"/>
                <a:gd name="T91" fmla="*/ 2147483647 h 905"/>
                <a:gd name="T92" fmla="*/ 2147483647 w 588"/>
                <a:gd name="T93" fmla="*/ 2147483647 h 905"/>
                <a:gd name="T94" fmla="*/ 2147483647 w 588"/>
                <a:gd name="T95" fmla="*/ 2147483647 h 905"/>
                <a:gd name="T96" fmla="*/ 2147483647 w 588"/>
                <a:gd name="T97" fmla="*/ 2147483647 h 905"/>
                <a:gd name="T98" fmla="*/ 2147483647 w 588"/>
                <a:gd name="T99" fmla="*/ 2147483647 h 905"/>
                <a:gd name="T100" fmla="*/ 2147483647 w 588"/>
                <a:gd name="T101" fmla="*/ 2147483647 h 905"/>
                <a:gd name="T102" fmla="*/ 2147483647 w 588"/>
                <a:gd name="T103" fmla="*/ 2147483647 h 905"/>
                <a:gd name="T104" fmla="*/ 2147483647 w 588"/>
                <a:gd name="T105" fmla="*/ 2147483647 h 905"/>
                <a:gd name="T106" fmla="*/ 2147483647 w 588"/>
                <a:gd name="T107" fmla="*/ 2147483647 h 905"/>
                <a:gd name="T108" fmla="*/ 2147483647 w 588"/>
                <a:gd name="T109" fmla="*/ 2147483647 h 905"/>
                <a:gd name="T110" fmla="*/ 2147483647 w 588"/>
                <a:gd name="T111" fmla="*/ 2147483647 h 905"/>
                <a:gd name="T112" fmla="*/ 2147483647 w 588"/>
                <a:gd name="T113" fmla="*/ 2147483647 h 905"/>
                <a:gd name="T114" fmla="*/ 2147483647 w 588"/>
                <a:gd name="T115" fmla="*/ 2147483647 h 905"/>
                <a:gd name="T116" fmla="*/ 2147483647 w 588"/>
                <a:gd name="T117" fmla="*/ 2147483647 h 905"/>
                <a:gd name="T118" fmla="*/ 2147483647 w 588"/>
                <a:gd name="T119" fmla="*/ 2147483647 h 905"/>
                <a:gd name="T120" fmla="*/ 2147483647 w 588"/>
                <a:gd name="T121" fmla="*/ 2147483647 h 905"/>
                <a:gd name="T122" fmla="*/ 2147483647 w 588"/>
                <a:gd name="T123" fmla="*/ 0 h 905"/>
                <a:gd name="T124" fmla="*/ 2147483647 w 588"/>
                <a:gd name="T125" fmla="*/ 2147483647 h 9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8"/>
                <a:gd name="T190" fmla="*/ 0 h 905"/>
                <a:gd name="T191" fmla="*/ 588 w 588"/>
                <a:gd name="T192" fmla="*/ 905 h 9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1" name="Freeform 9">
              <a:extLst>
                <a:ext uri="{FF2B5EF4-FFF2-40B4-BE49-F238E27FC236}">
                  <a16:creationId xmlns="" xmlns:a16="http://schemas.microsoft.com/office/drawing/2014/main" id="{58CD6996-C9A7-405B-B7E1-6A2067F56205}"/>
                </a:ext>
              </a:extLst>
            </p:cNvPr>
            <p:cNvSpPr>
              <a:spLocks noChangeAspect="1"/>
            </p:cNvSpPr>
            <p:nvPr/>
          </p:nvSpPr>
          <p:spPr bwMode="gray">
            <a:xfrm>
              <a:off x="5139491" y="4366611"/>
              <a:ext cx="145266" cy="135341"/>
            </a:xfrm>
            <a:custGeom>
              <a:avLst/>
              <a:gdLst>
                <a:gd name="T0" fmla="*/ 2147483647 w 360"/>
                <a:gd name="T1" fmla="*/ 2147483647 h 324"/>
                <a:gd name="T2" fmla="*/ 2147483647 w 360"/>
                <a:gd name="T3" fmla="*/ 2147483647 h 324"/>
                <a:gd name="T4" fmla="*/ 2147483647 w 360"/>
                <a:gd name="T5" fmla="*/ 2147483647 h 324"/>
                <a:gd name="T6" fmla="*/ 2147483647 w 360"/>
                <a:gd name="T7" fmla="*/ 2147483647 h 324"/>
                <a:gd name="T8" fmla="*/ 2147483647 w 360"/>
                <a:gd name="T9" fmla="*/ 2147483647 h 324"/>
                <a:gd name="T10" fmla="*/ 2147483647 w 360"/>
                <a:gd name="T11" fmla="*/ 2147483647 h 324"/>
                <a:gd name="T12" fmla="*/ 2147483647 w 360"/>
                <a:gd name="T13" fmla="*/ 2147483647 h 324"/>
                <a:gd name="T14" fmla="*/ 2147483647 w 360"/>
                <a:gd name="T15" fmla="*/ 2147483647 h 324"/>
                <a:gd name="T16" fmla="*/ 2147483647 w 360"/>
                <a:gd name="T17" fmla="*/ 2147483647 h 324"/>
                <a:gd name="T18" fmla="*/ 2147483647 w 360"/>
                <a:gd name="T19" fmla="*/ 2147483647 h 324"/>
                <a:gd name="T20" fmla="*/ 2147483647 w 360"/>
                <a:gd name="T21" fmla="*/ 2147483647 h 324"/>
                <a:gd name="T22" fmla="*/ 2147483647 w 360"/>
                <a:gd name="T23" fmla="*/ 2147483647 h 324"/>
                <a:gd name="T24" fmla="*/ 2147483647 w 360"/>
                <a:gd name="T25" fmla="*/ 2147483647 h 324"/>
                <a:gd name="T26" fmla="*/ 2147483647 w 360"/>
                <a:gd name="T27" fmla="*/ 2147483647 h 324"/>
                <a:gd name="T28" fmla="*/ 2147483647 w 360"/>
                <a:gd name="T29" fmla="*/ 2147483647 h 324"/>
                <a:gd name="T30" fmla="*/ 2147483647 w 360"/>
                <a:gd name="T31" fmla="*/ 2147483647 h 324"/>
                <a:gd name="T32" fmla="*/ 2147483647 w 360"/>
                <a:gd name="T33" fmla="*/ 2147483647 h 324"/>
                <a:gd name="T34" fmla="*/ 2147483647 w 360"/>
                <a:gd name="T35" fmla="*/ 2147483647 h 324"/>
                <a:gd name="T36" fmla="*/ 2147483647 w 360"/>
                <a:gd name="T37" fmla="*/ 2147483647 h 324"/>
                <a:gd name="T38" fmla="*/ 2147483647 w 360"/>
                <a:gd name="T39" fmla="*/ 2147483647 h 324"/>
                <a:gd name="T40" fmla="*/ 2147483647 w 360"/>
                <a:gd name="T41" fmla="*/ 2147483647 h 324"/>
                <a:gd name="T42" fmla="*/ 2147483647 w 360"/>
                <a:gd name="T43" fmla="*/ 2147483647 h 324"/>
                <a:gd name="T44" fmla="*/ 2147483647 w 360"/>
                <a:gd name="T45" fmla="*/ 2147483647 h 324"/>
                <a:gd name="T46" fmla="*/ 2147483647 w 360"/>
                <a:gd name="T47" fmla="*/ 2147483647 h 324"/>
                <a:gd name="T48" fmla="*/ 2147483647 w 360"/>
                <a:gd name="T49" fmla="*/ 2147483647 h 324"/>
                <a:gd name="T50" fmla="*/ 2147483647 w 360"/>
                <a:gd name="T51" fmla="*/ 2147483647 h 324"/>
                <a:gd name="T52" fmla="*/ 2147483647 w 360"/>
                <a:gd name="T53" fmla="*/ 2147483647 h 324"/>
                <a:gd name="T54" fmla="*/ 2147483647 w 360"/>
                <a:gd name="T55" fmla="*/ 2147483647 h 324"/>
                <a:gd name="T56" fmla="*/ 2147483647 w 360"/>
                <a:gd name="T57" fmla="*/ 2147483647 h 324"/>
                <a:gd name="T58" fmla="*/ 2147483647 w 360"/>
                <a:gd name="T59" fmla="*/ 2147483647 h 324"/>
                <a:gd name="T60" fmla="*/ 2147483647 w 360"/>
                <a:gd name="T61" fmla="*/ 2147483647 h 324"/>
                <a:gd name="T62" fmla="*/ 2147483647 w 360"/>
                <a:gd name="T63" fmla="*/ 2147483647 h 324"/>
                <a:gd name="T64" fmla="*/ 2147483647 w 360"/>
                <a:gd name="T65" fmla="*/ 2147483647 h 324"/>
                <a:gd name="T66" fmla="*/ 2147483647 w 360"/>
                <a:gd name="T67" fmla="*/ 2147483647 h 324"/>
                <a:gd name="T68" fmla="*/ 2147483647 w 360"/>
                <a:gd name="T69" fmla="*/ 2147483647 h 324"/>
                <a:gd name="T70" fmla="*/ 2147483647 w 360"/>
                <a:gd name="T71" fmla="*/ 2147483647 h 324"/>
                <a:gd name="T72" fmla="*/ 2147483647 w 360"/>
                <a:gd name="T73" fmla="*/ 2147483647 h 324"/>
                <a:gd name="T74" fmla="*/ 2147483647 w 360"/>
                <a:gd name="T75" fmla="*/ 2147483647 h 324"/>
                <a:gd name="T76" fmla="*/ 2147483647 w 360"/>
                <a:gd name="T77" fmla="*/ 2147483647 h 324"/>
                <a:gd name="T78" fmla="*/ 2147483647 w 360"/>
                <a:gd name="T79" fmla="*/ 2147483647 h 324"/>
                <a:gd name="T80" fmla="*/ 2147483647 w 360"/>
                <a:gd name="T81" fmla="*/ 2147483647 h 324"/>
                <a:gd name="T82" fmla="*/ 2147483647 w 360"/>
                <a:gd name="T83" fmla="*/ 2147483647 h 324"/>
                <a:gd name="T84" fmla="*/ 2147483647 w 360"/>
                <a:gd name="T85" fmla="*/ 2147483647 h 324"/>
                <a:gd name="T86" fmla="*/ 2147483647 w 360"/>
                <a:gd name="T87" fmla="*/ 2147483647 h 324"/>
                <a:gd name="T88" fmla="*/ 2147483647 w 360"/>
                <a:gd name="T89" fmla="*/ 2147483647 h 324"/>
                <a:gd name="T90" fmla="*/ 2147483647 w 360"/>
                <a:gd name="T91" fmla="*/ 2147483647 h 324"/>
                <a:gd name="T92" fmla="*/ 2147483647 w 360"/>
                <a:gd name="T93" fmla="*/ 2147483647 h 324"/>
                <a:gd name="T94" fmla="*/ 2147483647 w 360"/>
                <a:gd name="T95" fmla="*/ 2147483647 h 324"/>
                <a:gd name="T96" fmla="*/ 2147483647 w 360"/>
                <a:gd name="T97" fmla="*/ 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0"/>
                <a:gd name="T148" fmla="*/ 0 h 324"/>
                <a:gd name="T149" fmla="*/ 360 w 360"/>
                <a:gd name="T150" fmla="*/ 324 h 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2" name="Freeform 10">
              <a:extLst>
                <a:ext uri="{FF2B5EF4-FFF2-40B4-BE49-F238E27FC236}">
                  <a16:creationId xmlns="" xmlns:a16="http://schemas.microsoft.com/office/drawing/2014/main" id="{62E9D6A1-6504-41C7-94D8-FC6AEEFE5D7B}"/>
                </a:ext>
              </a:extLst>
            </p:cNvPr>
            <p:cNvSpPr>
              <a:spLocks noChangeAspect="1"/>
            </p:cNvSpPr>
            <p:nvPr/>
          </p:nvSpPr>
          <p:spPr bwMode="gray">
            <a:xfrm>
              <a:off x="4063001" y="4199689"/>
              <a:ext cx="359341" cy="351887"/>
            </a:xfrm>
            <a:custGeom>
              <a:avLst/>
              <a:gdLst>
                <a:gd name="T0" fmla="*/ 2147483647 w 891"/>
                <a:gd name="T1" fmla="*/ 2147483647 h 851"/>
                <a:gd name="T2" fmla="*/ 2147483647 w 891"/>
                <a:gd name="T3" fmla="*/ 2147483647 h 851"/>
                <a:gd name="T4" fmla="*/ 2147483647 w 891"/>
                <a:gd name="T5" fmla="*/ 2147483647 h 851"/>
                <a:gd name="T6" fmla="*/ 2147483647 w 891"/>
                <a:gd name="T7" fmla="*/ 2147483647 h 851"/>
                <a:gd name="T8" fmla="*/ 2147483647 w 891"/>
                <a:gd name="T9" fmla="*/ 2147483647 h 851"/>
                <a:gd name="T10" fmla="*/ 2147483647 w 891"/>
                <a:gd name="T11" fmla="*/ 2147483647 h 851"/>
                <a:gd name="T12" fmla="*/ 2147483647 w 891"/>
                <a:gd name="T13" fmla="*/ 2147483647 h 851"/>
                <a:gd name="T14" fmla="*/ 2147483647 w 891"/>
                <a:gd name="T15" fmla="*/ 2147483647 h 851"/>
                <a:gd name="T16" fmla="*/ 2147483647 w 891"/>
                <a:gd name="T17" fmla="*/ 2147483647 h 851"/>
                <a:gd name="T18" fmla="*/ 2147483647 w 891"/>
                <a:gd name="T19" fmla="*/ 2147483647 h 851"/>
                <a:gd name="T20" fmla="*/ 2147483647 w 891"/>
                <a:gd name="T21" fmla="*/ 2147483647 h 851"/>
                <a:gd name="T22" fmla="*/ 2147483647 w 891"/>
                <a:gd name="T23" fmla="*/ 2147483647 h 851"/>
                <a:gd name="T24" fmla="*/ 2147483647 w 891"/>
                <a:gd name="T25" fmla="*/ 2147483647 h 851"/>
                <a:gd name="T26" fmla="*/ 2147483647 w 891"/>
                <a:gd name="T27" fmla="*/ 2147483647 h 851"/>
                <a:gd name="T28" fmla="*/ 2147483647 w 891"/>
                <a:gd name="T29" fmla="*/ 2147483647 h 851"/>
                <a:gd name="T30" fmla="*/ 2147483647 w 891"/>
                <a:gd name="T31" fmla="*/ 2147483647 h 851"/>
                <a:gd name="T32" fmla="*/ 2147483647 w 891"/>
                <a:gd name="T33" fmla="*/ 2147483647 h 851"/>
                <a:gd name="T34" fmla="*/ 2147483647 w 891"/>
                <a:gd name="T35" fmla="*/ 2147483647 h 851"/>
                <a:gd name="T36" fmla="*/ 2147483647 w 891"/>
                <a:gd name="T37" fmla="*/ 2147483647 h 851"/>
                <a:gd name="T38" fmla="*/ 2147483647 w 891"/>
                <a:gd name="T39" fmla="*/ 2147483647 h 851"/>
                <a:gd name="T40" fmla="*/ 2147483647 w 891"/>
                <a:gd name="T41" fmla="*/ 2147483647 h 851"/>
                <a:gd name="T42" fmla="*/ 2147483647 w 891"/>
                <a:gd name="T43" fmla="*/ 2147483647 h 851"/>
                <a:gd name="T44" fmla="*/ 2147483647 w 891"/>
                <a:gd name="T45" fmla="*/ 2147483647 h 851"/>
                <a:gd name="T46" fmla="*/ 2147483647 w 891"/>
                <a:gd name="T47" fmla="*/ 2147483647 h 851"/>
                <a:gd name="T48" fmla="*/ 2147483647 w 891"/>
                <a:gd name="T49" fmla="*/ 2147483647 h 851"/>
                <a:gd name="T50" fmla="*/ 2147483647 w 891"/>
                <a:gd name="T51" fmla="*/ 2147483647 h 851"/>
                <a:gd name="T52" fmla="*/ 2147483647 w 891"/>
                <a:gd name="T53" fmla="*/ 2147483647 h 851"/>
                <a:gd name="T54" fmla="*/ 2147483647 w 891"/>
                <a:gd name="T55" fmla="*/ 2147483647 h 851"/>
                <a:gd name="T56" fmla="*/ 2147483647 w 891"/>
                <a:gd name="T57" fmla="*/ 2147483647 h 851"/>
                <a:gd name="T58" fmla="*/ 2147483647 w 891"/>
                <a:gd name="T59" fmla="*/ 2147483647 h 851"/>
                <a:gd name="T60" fmla="*/ 2147483647 w 891"/>
                <a:gd name="T61" fmla="*/ 2147483647 h 851"/>
                <a:gd name="T62" fmla="*/ 2147483647 w 891"/>
                <a:gd name="T63" fmla="*/ 2147483647 h 851"/>
                <a:gd name="T64" fmla="*/ 2147483647 w 891"/>
                <a:gd name="T65" fmla="*/ 2147483647 h 851"/>
                <a:gd name="T66" fmla="*/ 2147483647 w 891"/>
                <a:gd name="T67" fmla="*/ 2147483647 h 851"/>
                <a:gd name="T68" fmla="*/ 2147483647 w 891"/>
                <a:gd name="T69" fmla="*/ 2147483647 h 851"/>
                <a:gd name="T70" fmla="*/ 2147483647 w 891"/>
                <a:gd name="T71" fmla="*/ 2147483647 h 851"/>
                <a:gd name="T72" fmla="*/ 2147483647 w 891"/>
                <a:gd name="T73" fmla="*/ 2147483647 h 851"/>
                <a:gd name="T74" fmla="*/ 2147483647 w 891"/>
                <a:gd name="T75" fmla="*/ 2147483647 h 851"/>
                <a:gd name="T76" fmla="*/ 2147483647 w 891"/>
                <a:gd name="T77" fmla="*/ 2147483647 h 851"/>
                <a:gd name="T78" fmla="*/ 2147483647 w 891"/>
                <a:gd name="T79" fmla="*/ 2147483647 h 851"/>
                <a:gd name="T80" fmla="*/ 2147483647 w 891"/>
                <a:gd name="T81" fmla="*/ 2147483647 h 851"/>
                <a:gd name="T82" fmla="*/ 2147483647 w 891"/>
                <a:gd name="T83" fmla="*/ 2147483647 h 851"/>
                <a:gd name="T84" fmla="*/ 2147483647 w 891"/>
                <a:gd name="T85" fmla="*/ 2147483647 h 851"/>
                <a:gd name="T86" fmla="*/ 2147483647 w 891"/>
                <a:gd name="T87" fmla="*/ 2147483647 h 851"/>
                <a:gd name="T88" fmla="*/ 2147483647 w 891"/>
                <a:gd name="T89" fmla="*/ 2147483647 h 851"/>
                <a:gd name="T90" fmla="*/ 2147483647 w 891"/>
                <a:gd name="T91" fmla="*/ 2147483647 h 851"/>
                <a:gd name="T92" fmla="*/ 2147483647 w 891"/>
                <a:gd name="T93" fmla="*/ 2147483647 h 851"/>
                <a:gd name="T94" fmla="*/ 0 w 891"/>
                <a:gd name="T95" fmla="*/ 2147483647 h 851"/>
                <a:gd name="T96" fmla="*/ 2147483647 w 891"/>
                <a:gd name="T97" fmla="*/ 2147483647 h 851"/>
                <a:gd name="T98" fmla="*/ 2147483647 w 891"/>
                <a:gd name="T99" fmla="*/ 2147483647 h 851"/>
                <a:gd name="T100" fmla="*/ 2147483647 w 891"/>
                <a:gd name="T101" fmla="*/ 2147483647 h 851"/>
                <a:gd name="T102" fmla="*/ 2147483647 w 891"/>
                <a:gd name="T103" fmla="*/ 2147483647 h 851"/>
                <a:gd name="T104" fmla="*/ 2147483647 w 891"/>
                <a:gd name="T105" fmla="*/ 2147483647 h 851"/>
                <a:gd name="T106" fmla="*/ 2147483647 w 891"/>
                <a:gd name="T107" fmla="*/ 2147483647 h 8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1"/>
                <a:gd name="T163" fmla="*/ 0 h 851"/>
                <a:gd name="T164" fmla="*/ 891 w 891"/>
                <a:gd name="T165" fmla="*/ 851 h 8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3" name="Freeform 11">
              <a:extLst>
                <a:ext uri="{FF2B5EF4-FFF2-40B4-BE49-F238E27FC236}">
                  <a16:creationId xmlns="" xmlns:a16="http://schemas.microsoft.com/office/drawing/2014/main" id="{35D2B1E1-4708-40D1-92AF-ED95CB0847F1}"/>
                </a:ext>
              </a:extLst>
            </p:cNvPr>
            <p:cNvSpPr>
              <a:spLocks noChangeAspect="1"/>
            </p:cNvSpPr>
            <p:nvPr/>
          </p:nvSpPr>
          <p:spPr bwMode="gray">
            <a:xfrm>
              <a:off x="4492680" y="3873367"/>
              <a:ext cx="88688" cy="192486"/>
            </a:xfrm>
            <a:custGeom>
              <a:avLst/>
              <a:gdLst>
                <a:gd name="T0" fmla="*/ 2147483647 w 218"/>
                <a:gd name="T1" fmla="*/ 2147483647 h 462"/>
                <a:gd name="T2" fmla="*/ 2147483647 w 218"/>
                <a:gd name="T3" fmla="*/ 2147483647 h 462"/>
                <a:gd name="T4" fmla="*/ 2147483647 w 218"/>
                <a:gd name="T5" fmla="*/ 2147483647 h 462"/>
                <a:gd name="T6" fmla="*/ 2147483647 w 218"/>
                <a:gd name="T7" fmla="*/ 2147483647 h 462"/>
                <a:gd name="T8" fmla="*/ 2147483647 w 218"/>
                <a:gd name="T9" fmla="*/ 2147483647 h 462"/>
                <a:gd name="T10" fmla="*/ 2147483647 w 218"/>
                <a:gd name="T11" fmla="*/ 2147483647 h 462"/>
                <a:gd name="T12" fmla="*/ 2147483647 w 218"/>
                <a:gd name="T13" fmla="*/ 2147483647 h 462"/>
                <a:gd name="T14" fmla="*/ 2147483647 w 218"/>
                <a:gd name="T15" fmla="*/ 2147483647 h 462"/>
                <a:gd name="T16" fmla="*/ 2147483647 w 218"/>
                <a:gd name="T17" fmla="*/ 2147483647 h 462"/>
                <a:gd name="T18" fmla="*/ 2147483647 w 218"/>
                <a:gd name="T19" fmla="*/ 2147483647 h 462"/>
                <a:gd name="T20" fmla="*/ 2147483647 w 218"/>
                <a:gd name="T21" fmla="*/ 2147483647 h 462"/>
                <a:gd name="T22" fmla="*/ 2147483647 w 218"/>
                <a:gd name="T23" fmla="*/ 2147483647 h 462"/>
                <a:gd name="T24" fmla="*/ 2147483647 w 218"/>
                <a:gd name="T25" fmla="*/ 2147483647 h 462"/>
                <a:gd name="T26" fmla="*/ 2147483647 w 218"/>
                <a:gd name="T27" fmla="*/ 2147483647 h 462"/>
                <a:gd name="T28" fmla="*/ 2147483647 w 218"/>
                <a:gd name="T29" fmla="*/ 2147483647 h 462"/>
                <a:gd name="T30" fmla="*/ 2147483647 w 218"/>
                <a:gd name="T31" fmla="*/ 2147483647 h 462"/>
                <a:gd name="T32" fmla="*/ 2147483647 w 218"/>
                <a:gd name="T33" fmla="*/ 2147483647 h 462"/>
                <a:gd name="T34" fmla="*/ 2147483647 w 218"/>
                <a:gd name="T35" fmla="*/ 2147483647 h 462"/>
                <a:gd name="T36" fmla="*/ 2147483647 w 218"/>
                <a:gd name="T37" fmla="*/ 2147483647 h 462"/>
                <a:gd name="T38" fmla="*/ 2147483647 w 218"/>
                <a:gd name="T39" fmla="*/ 2147483647 h 462"/>
                <a:gd name="T40" fmla="*/ 2147483647 w 218"/>
                <a:gd name="T41" fmla="*/ 2147483647 h 462"/>
                <a:gd name="T42" fmla="*/ 2147483647 w 218"/>
                <a:gd name="T43" fmla="*/ 2147483647 h 462"/>
                <a:gd name="T44" fmla="*/ 2147483647 w 218"/>
                <a:gd name="T45" fmla="*/ 2147483647 h 462"/>
                <a:gd name="T46" fmla="*/ 2147483647 w 218"/>
                <a:gd name="T47" fmla="*/ 2147483647 h 462"/>
                <a:gd name="T48" fmla="*/ 2147483647 w 218"/>
                <a:gd name="T49" fmla="*/ 2147483647 h 462"/>
                <a:gd name="T50" fmla="*/ 2147483647 w 218"/>
                <a:gd name="T51" fmla="*/ 2147483647 h 462"/>
                <a:gd name="T52" fmla="*/ 2147483647 w 218"/>
                <a:gd name="T53" fmla="*/ 2147483647 h 462"/>
                <a:gd name="T54" fmla="*/ 2147483647 w 218"/>
                <a:gd name="T55" fmla="*/ 2147483647 h 462"/>
                <a:gd name="T56" fmla="*/ 2147483647 w 218"/>
                <a:gd name="T57" fmla="*/ 2147483647 h 462"/>
                <a:gd name="T58" fmla="*/ 2147483647 w 218"/>
                <a:gd name="T59" fmla="*/ 2147483647 h 462"/>
                <a:gd name="T60" fmla="*/ 2147483647 w 218"/>
                <a:gd name="T61" fmla="*/ 2147483647 h 462"/>
                <a:gd name="T62" fmla="*/ 2147483647 w 218"/>
                <a:gd name="T63" fmla="*/ 2147483647 h 462"/>
                <a:gd name="T64" fmla="*/ 2147483647 w 218"/>
                <a:gd name="T65" fmla="*/ 0 h 462"/>
                <a:gd name="T66" fmla="*/ 2147483647 w 218"/>
                <a:gd name="T67" fmla="*/ 0 h 462"/>
                <a:gd name="T68" fmla="*/ 2147483647 w 218"/>
                <a:gd name="T69" fmla="*/ 2147483647 h 462"/>
                <a:gd name="T70" fmla="*/ 2147483647 w 218"/>
                <a:gd name="T71" fmla="*/ 2147483647 h 462"/>
                <a:gd name="T72" fmla="*/ 2147483647 w 218"/>
                <a:gd name="T73" fmla="*/ 2147483647 h 462"/>
                <a:gd name="T74" fmla="*/ 2147483647 w 218"/>
                <a:gd name="T75" fmla="*/ 2147483647 h 462"/>
                <a:gd name="T76" fmla="*/ 2147483647 w 218"/>
                <a:gd name="T77" fmla="*/ 2147483647 h 462"/>
                <a:gd name="T78" fmla="*/ 2147483647 w 218"/>
                <a:gd name="T79" fmla="*/ 2147483647 h 462"/>
                <a:gd name="T80" fmla="*/ 2147483647 w 218"/>
                <a:gd name="T81" fmla="*/ 2147483647 h 462"/>
                <a:gd name="T82" fmla="*/ 2147483647 w 218"/>
                <a:gd name="T83" fmla="*/ 2147483647 h 462"/>
                <a:gd name="T84" fmla="*/ 2147483647 w 218"/>
                <a:gd name="T85" fmla="*/ 2147483647 h 462"/>
                <a:gd name="T86" fmla="*/ 2147483647 w 218"/>
                <a:gd name="T87" fmla="*/ 2147483647 h 462"/>
                <a:gd name="T88" fmla="*/ 2147483647 w 218"/>
                <a:gd name="T89" fmla="*/ 2147483647 h 462"/>
                <a:gd name="T90" fmla="*/ 2147483647 w 218"/>
                <a:gd name="T91" fmla="*/ 2147483647 h 462"/>
                <a:gd name="T92" fmla="*/ 2147483647 w 218"/>
                <a:gd name="T93" fmla="*/ 2147483647 h 462"/>
                <a:gd name="T94" fmla="*/ 2147483647 w 218"/>
                <a:gd name="T95" fmla="*/ 2147483647 h 462"/>
                <a:gd name="T96" fmla="*/ 2147483647 w 218"/>
                <a:gd name="T97" fmla="*/ 2147483647 h 462"/>
                <a:gd name="T98" fmla="*/ 2147483647 w 218"/>
                <a:gd name="T99" fmla="*/ 2147483647 h 462"/>
                <a:gd name="T100" fmla="*/ 2147483647 w 218"/>
                <a:gd name="T101" fmla="*/ 2147483647 h 462"/>
                <a:gd name="T102" fmla="*/ 2147483647 w 218"/>
                <a:gd name="T103" fmla="*/ 2147483647 h 462"/>
                <a:gd name="T104" fmla="*/ 2147483647 w 218"/>
                <a:gd name="T105" fmla="*/ 2147483647 h 462"/>
                <a:gd name="T106" fmla="*/ 2147483647 w 218"/>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8"/>
                <a:gd name="T163" fmla="*/ 0 h 462"/>
                <a:gd name="T164" fmla="*/ 218 w 218"/>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4" name="Freeform 12">
              <a:extLst>
                <a:ext uri="{FF2B5EF4-FFF2-40B4-BE49-F238E27FC236}">
                  <a16:creationId xmlns="" xmlns:a16="http://schemas.microsoft.com/office/drawing/2014/main" id="{B429EBF1-1CB3-4646-8BE9-ED2D9FC39BE8}"/>
                </a:ext>
              </a:extLst>
            </p:cNvPr>
            <p:cNvSpPr>
              <a:spLocks noChangeAspect="1"/>
            </p:cNvSpPr>
            <p:nvPr/>
          </p:nvSpPr>
          <p:spPr bwMode="gray">
            <a:xfrm>
              <a:off x="4874956" y="4029761"/>
              <a:ext cx="249243" cy="251133"/>
            </a:xfrm>
            <a:custGeom>
              <a:avLst/>
              <a:gdLst>
                <a:gd name="T0" fmla="*/ 2147483647 w 612"/>
                <a:gd name="T1" fmla="*/ 2147483647 h 605"/>
                <a:gd name="T2" fmla="*/ 2147483647 w 612"/>
                <a:gd name="T3" fmla="*/ 2147483647 h 605"/>
                <a:gd name="T4" fmla="*/ 2147483647 w 612"/>
                <a:gd name="T5" fmla="*/ 2147483647 h 605"/>
                <a:gd name="T6" fmla="*/ 0 w 612"/>
                <a:gd name="T7" fmla="*/ 2147483647 h 605"/>
                <a:gd name="T8" fmla="*/ 2147483647 w 612"/>
                <a:gd name="T9" fmla="*/ 2147483647 h 605"/>
                <a:gd name="T10" fmla="*/ 2147483647 w 612"/>
                <a:gd name="T11" fmla="*/ 2147483647 h 605"/>
                <a:gd name="T12" fmla="*/ 2147483647 w 612"/>
                <a:gd name="T13" fmla="*/ 2147483647 h 605"/>
                <a:gd name="T14" fmla="*/ 2147483647 w 612"/>
                <a:gd name="T15" fmla="*/ 0 h 605"/>
                <a:gd name="T16" fmla="*/ 2147483647 w 612"/>
                <a:gd name="T17" fmla="*/ 2147483647 h 605"/>
                <a:gd name="T18" fmla="*/ 2147483647 w 612"/>
                <a:gd name="T19" fmla="*/ 2147483647 h 605"/>
                <a:gd name="T20" fmla="*/ 2147483647 w 612"/>
                <a:gd name="T21" fmla="*/ 2147483647 h 605"/>
                <a:gd name="T22" fmla="*/ 2147483647 w 612"/>
                <a:gd name="T23" fmla="*/ 2147483647 h 605"/>
                <a:gd name="T24" fmla="*/ 2147483647 w 612"/>
                <a:gd name="T25" fmla="*/ 2147483647 h 605"/>
                <a:gd name="T26" fmla="*/ 2147483647 w 612"/>
                <a:gd name="T27" fmla="*/ 2147483647 h 605"/>
                <a:gd name="T28" fmla="*/ 2147483647 w 612"/>
                <a:gd name="T29" fmla="*/ 2147483647 h 605"/>
                <a:gd name="T30" fmla="*/ 2147483647 w 612"/>
                <a:gd name="T31" fmla="*/ 2147483647 h 605"/>
                <a:gd name="T32" fmla="*/ 2147483647 w 612"/>
                <a:gd name="T33" fmla="*/ 2147483647 h 605"/>
                <a:gd name="T34" fmla="*/ 2147483647 w 612"/>
                <a:gd name="T35" fmla="*/ 2147483647 h 605"/>
                <a:gd name="T36" fmla="*/ 2147483647 w 612"/>
                <a:gd name="T37" fmla="*/ 2147483647 h 605"/>
                <a:gd name="T38" fmla="*/ 2147483647 w 612"/>
                <a:gd name="T39" fmla="*/ 2147483647 h 605"/>
                <a:gd name="T40" fmla="*/ 2147483647 w 612"/>
                <a:gd name="T41" fmla="*/ 2147483647 h 605"/>
                <a:gd name="T42" fmla="*/ 2147483647 w 612"/>
                <a:gd name="T43" fmla="*/ 2147483647 h 605"/>
                <a:gd name="T44" fmla="*/ 2147483647 w 612"/>
                <a:gd name="T45" fmla="*/ 2147483647 h 605"/>
                <a:gd name="T46" fmla="*/ 2147483647 w 612"/>
                <a:gd name="T47" fmla="*/ 2147483647 h 605"/>
                <a:gd name="T48" fmla="*/ 2147483647 w 612"/>
                <a:gd name="T49" fmla="*/ 2147483647 h 605"/>
                <a:gd name="T50" fmla="*/ 2147483647 w 612"/>
                <a:gd name="T51" fmla="*/ 2147483647 h 605"/>
                <a:gd name="T52" fmla="*/ 2147483647 w 612"/>
                <a:gd name="T53" fmla="*/ 2147483647 h 605"/>
                <a:gd name="T54" fmla="*/ 2147483647 w 612"/>
                <a:gd name="T55" fmla="*/ 2147483647 h 605"/>
                <a:gd name="T56" fmla="*/ 2147483647 w 612"/>
                <a:gd name="T57" fmla="*/ 2147483647 h 605"/>
                <a:gd name="T58" fmla="*/ 2147483647 w 612"/>
                <a:gd name="T59" fmla="*/ 2147483647 h 605"/>
                <a:gd name="T60" fmla="*/ 2147483647 w 612"/>
                <a:gd name="T61" fmla="*/ 2147483647 h 605"/>
                <a:gd name="T62" fmla="*/ 2147483647 w 612"/>
                <a:gd name="T63" fmla="*/ 2147483647 h 605"/>
                <a:gd name="T64" fmla="*/ 2147483647 w 612"/>
                <a:gd name="T65" fmla="*/ 2147483647 h 605"/>
                <a:gd name="T66" fmla="*/ 2147483647 w 612"/>
                <a:gd name="T67" fmla="*/ 2147483647 h 605"/>
                <a:gd name="T68" fmla="*/ 2147483647 w 612"/>
                <a:gd name="T69" fmla="*/ 2147483647 h 605"/>
                <a:gd name="T70" fmla="*/ 2147483647 w 612"/>
                <a:gd name="T71" fmla="*/ 2147483647 h 605"/>
                <a:gd name="T72" fmla="*/ 2147483647 w 612"/>
                <a:gd name="T73" fmla="*/ 2147483647 h 605"/>
                <a:gd name="T74" fmla="*/ 2147483647 w 612"/>
                <a:gd name="T75" fmla="*/ 2147483647 h 605"/>
                <a:gd name="T76" fmla="*/ 2147483647 w 612"/>
                <a:gd name="T77" fmla="*/ 2147483647 h 605"/>
                <a:gd name="T78" fmla="*/ 2147483647 w 612"/>
                <a:gd name="T79" fmla="*/ 2147483647 h 605"/>
                <a:gd name="T80" fmla="*/ 2147483647 w 612"/>
                <a:gd name="T81" fmla="*/ 2147483647 h 605"/>
                <a:gd name="T82" fmla="*/ 2147483647 w 612"/>
                <a:gd name="T83" fmla="*/ 2147483647 h 605"/>
                <a:gd name="T84" fmla="*/ 2147483647 w 612"/>
                <a:gd name="T85" fmla="*/ 2147483647 h 605"/>
                <a:gd name="T86" fmla="*/ 2147483647 w 612"/>
                <a:gd name="T87" fmla="*/ 2147483647 h 605"/>
                <a:gd name="T88" fmla="*/ 2147483647 w 612"/>
                <a:gd name="T89" fmla="*/ 2147483647 h 605"/>
                <a:gd name="T90" fmla="*/ 2147483647 w 612"/>
                <a:gd name="T91" fmla="*/ 2147483647 h 605"/>
                <a:gd name="T92" fmla="*/ 2147483647 w 612"/>
                <a:gd name="T93" fmla="*/ 2147483647 h 605"/>
                <a:gd name="T94" fmla="*/ 2147483647 w 612"/>
                <a:gd name="T95" fmla="*/ 2147483647 h 605"/>
                <a:gd name="T96" fmla="*/ 2147483647 w 612"/>
                <a:gd name="T97" fmla="*/ 2147483647 h 605"/>
                <a:gd name="T98" fmla="*/ 2147483647 w 612"/>
                <a:gd name="T99" fmla="*/ 2147483647 h 605"/>
                <a:gd name="T100" fmla="*/ 2147483647 w 612"/>
                <a:gd name="T101" fmla="*/ 2147483647 h 605"/>
                <a:gd name="T102" fmla="*/ 2147483647 w 612"/>
                <a:gd name="T103" fmla="*/ 2147483647 h 605"/>
                <a:gd name="T104" fmla="*/ 2147483647 w 612"/>
                <a:gd name="T105" fmla="*/ 2147483647 h 605"/>
                <a:gd name="T106" fmla="*/ 2147483647 w 612"/>
                <a:gd name="T107" fmla="*/ 2147483647 h 60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12"/>
                <a:gd name="T163" fmla="*/ 0 h 605"/>
                <a:gd name="T164" fmla="*/ 612 w 612"/>
                <a:gd name="T165" fmla="*/ 605 h 60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35" name="Freeform 13">
              <a:extLst>
                <a:ext uri="{FF2B5EF4-FFF2-40B4-BE49-F238E27FC236}">
                  <a16:creationId xmlns="" xmlns:a16="http://schemas.microsoft.com/office/drawing/2014/main" id="{52327AF3-C8D0-4C00-AC48-6BC6D346ECAA}"/>
                </a:ext>
              </a:extLst>
            </p:cNvPr>
            <p:cNvSpPr>
              <a:spLocks noChangeAspect="1"/>
            </p:cNvSpPr>
            <p:nvPr/>
          </p:nvSpPr>
          <p:spPr bwMode="gray">
            <a:xfrm>
              <a:off x="4140985" y="3879381"/>
              <a:ext cx="449557" cy="467679"/>
            </a:xfrm>
            <a:custGeom>
              <a:avLst/>
              <a:gdLst>
                <a:gd name="T0" fmla="*/ 0 w 1112"/>
                <a:gd name="T1" fmla="*/ 2147483647 h 1129"/>
                <a:gd name="T2" fmla="*/ 2147483647 w 1112"/>
                <a:gd name="T3" fmla="*/ 2147483647 h 1129"/>
                <a:gd name="T4" fmla="*/ 2147483647 w 1112"/>
                <a:gd name="T5" fmla="*/ 2147483647 h 1129"/>
                <a:gd name="T6" fmla="*/ 2147483647 w 1112"/>
                <a:gd name="T7" fmla="*/ 2147483647 h 1129"/>
                <a:gd name="T8" fmla="*/ 2147483647 w 1112"/>
                <a:gd name="T9" fmla="*/ 2147483647 h 1129"/>
                <a:gd name="T10" fmla="*/ 2147483647 w 1112"/>
                <a:gd name="T11" fmla="*/ 2147483647 h 1129"/>
                <a:gd name="T12" fmla="*/ 2147483647 w 1112"/>
                <a:gd name="T13" fmla="*/ 2147483647 h 1129"/>
                <a:gd name="T14" fmla="*/ 2147483647 w 1112"/>
                <a:gd name="T15" fmla="*/ 2147483647 h 1129"/>
                <a:gd name="T16" fmla="*/ 2147483647 w 1112"/>
                <a:gd name="T17" fmla="*/ 2147483647 h 1129"/>
                <a:gd name="T18" fmla="*/ 2147483647 w 1112"/>
                <a:gd name="T19" fmla="*/ 2147483647 h 1129"/>
                <a:gd name="T20" fmla="*/ 2147483647 w 1112"/>
                <a:gd name="T21" fmla="*/ 2147483647 h 1129"/>
                <a:gd name="T22" fmla="*/ 2147483647 w 1112"/>
                <a:gd name="T23" fmla="*/ 2147483647 h 1129"/>
                <a:gd name="T24" fmla="*/ 2147483647 w 1112"/>
                <a:gd name="T25" fmla="*/ 2147483647 h 1129"/>
                <a:gd name="T26" fmla="*/ 2147483647 w 1112"/>
                <a:gd name="T27" fmla="*/ 2147483647 h 1129"/>
                <a:gd name="T28" fmla="*/ 2147483647 w 1112"/>
                <a:gd name="T29" fmla="*/ 2147483647 h 1129"/>
                <a:gd name="T30" fmla="*/ 2147483647 w 1112"/>
                <a:gd name="T31" fmla="*/ 2147483647 h 1129"/>
                <a:gd name="T32" fmla="*/ 2147483647 w 1112"/>
                <a:gd name="T33" fmla="*/ 2147483647 h 1129"/>
                <a:gd name="T34" fmla="*/ 2147483647 w 1112"/>
                <a:gd name="T35" fmla="*/ 2147483647 h 1129"/>
                <a:gd name="T36" fmla="*/ 2147483647 w 1112"/>
                <a:gd name="T37" fmla="*/ 2147483647 h 1129"/>
                <a:gd name="T38" fmla="*/ 2147483647 w 1112"/>
                <a:gd name="T39" fmla="*/ 2147483647 h 1129"/>
                <a:gd name="T40" fmla="*/ 2147483647 w 1112"/>
                <a:gd name="T41" fmla="*/ 2147483647 h 1129"/>
                <a:gd name="T42" fmla="*/ 2147483647 w 1112"/>
                <a:gd name="T43" fmla="*/ 2147483647 h 1129"/>
                <a:gd name="T44" fmla="*/ 2147483647 w 1112"/>
                <a:gd name="T45" fmla="*/ 2147483647 h 1129"/>
                <a:gd name="T46" fmla="*/ 2147483647 w 1112"/>
                <a:gd name="T47" fmla="*/ 2147483647 h 1129"/>
                <a:gd name="T48" fmla="*/ 2147483647 w 1112"/>
                <a:gd name="T49" fmla="*/ 2147483647 h 1129"/>
                <a:gd name="T50" fmla="*/ 2147483647 w 1112"/>
                <a:gd name="T51" fmla="*/ 2147483647 h 1129"/>
                <a:gd name="T52" fmla="*/ 2147483647 w 1112"/>
                <a:gd name="T53" fmla="*/ 2147483647 h 1129"/>
                <a:gd name="T54" fmla="*/ 2147483647 w 1112"/>
                <a:gd name="T55" fmla="*/ 0 h 1129"/>
                <a:gd name="T56" fmla="*/ 2147483647 w 1112"/>
                <a:gd name="T57" fmla="*/ 2147483647 h 1129"/>
                <a:gd name="T58" fmla="*/ 2147483647 w 1112"/>
                <a:gd name="T59" fmla="*/ 2147483647 h 1129"/>
                <a:gd name="T60" fmla="*/ 2147483647 w 1112"/>
                <a:gd name="T61" fmla="*/ 2147483647 h 1129"/>
                <a:gd name="T62" fmla="*/ 2147483647 w 1112"/>
                <a:gd name="T63" fmla="*/ 2147483647 h 1129"/>
                <a:gd name="T64" fmla="*/ 2147483647 w 1112"/>
                <a:gd name="T65" fmla="*/ 2147483647 h 1129"/>
                <a:gd name="T66" fmla="*/ 2147483647 w 1112"/>
                <a:gd name="T67" fmla="*/ 2147483647 h 1129"/>
                <a:gd name="T68" fmla="*/ 2147483647 w 1112"/>
                <a:gd name="T69" fmla="*/ 2147483647 h 1129"/>
                <a:gd name="T70" fmla="*/ 2147483647 w 1112"/>
                <a:gd name="T71" fmla="*/ 2147483647 h 1129"/>
                <a:gd name="T72" fmla="*/ 2147483647 w 1112"/>
                <a:gd name="T73" fmla="*/ 2147483647 h 1129"/>
                <a:gd name="T74" fmla="*/ 2147483647 w 1112"/>
                <a:gd name="T75" fmla="*/ 2147483647 h 1129"/>
                <a:gd name="T76" fmla="*/ 2147483647 w 1112"/>
                <a:gd name="T77" fmla="*/ 2147483647 h 1129"/>
                <a:gd name="T78" fmla="*/ 2147483647 w 1112"/>
                <a:gd name="T79" fmla="*/ 2147483647 h 1129"/>
                <a:gd name="T80" fmla="*/ 2147483647 w 1112"/>
                <a:gd name="T81" fmla="*/ 2147483647 h 1129"/>
                <a:gd name="T82" fmla="*/ 2147483647 w 1112"/>
                <a:gd name="T83" fmla="*/ 2147483647 h 1129"/>
                <a:gd name="T84" fmla="*/ 2147483647 w 1112"/>
                <a:gd name="T85" fmla="*/ 2147483647 h 1129"/>
                <a:gd name="T86" fmla="*/ 2147483647 w 1112"/>
                <a:gd name="T87" fmla="*/ 2147483647 h 1129"/>
                <a:gd name="T88" fmla="*/ 2147483647 w 1112"/>
                <a:gd name="T89" fmla="*/ 2147483647 h 1129"/>
                <a:gd name="T90" fmla="*/ 2147483647 w 1112"/>
                <a:gd name="T91" fmla="*/ 2147483647 h 1129"/>
                <a:gd name="T92" fmla="*/ 2147483647 w 1112"/>
                <a:gd name="T93" fmla="*/ 2147483647 h 1129"/>
                <a:gd name="T94" fmla="*/ 2147483647 w 1112"/>
                <a:gd name="T95" fmla="*/ 2147483647 h 1129"/>
                <a:gd name="T96" fmla="*/ 2147483647 w 1112"/>
                <a:gd name="T97" fmla="*/ 2147483647 h 1129"/>
                <a:gd name="T98" fmla="*/ 2147483647 w 1112"/>
                <a:gd name="T99" fmla="*/ 2147483647 h 1129"/>
                <a:gd name="T100" fmla="*/ 2147483647 w 1112"/>
                <a:gd name="T101" fmla="*/ 2147483647 h 1129"/>
                <a:gd name="T102" fmla="*/ 2147483647 w 1112"/>
                <a:gd name="T103" fmla="*/ 2147483647 h 1129"/>
                <a:gd name="T104" fmla="*/ 2147483647 w 1112"/>
                <a:gd name="T105" fmla="*/ 2147483647 h 1129"/>
                <a:gd name="T106" fmla="*/ 2147483647 w 1112"/>
                <a:gd name="T107" fmla="*/ 2147483647 h 1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12"/>
                <a:gd name="T163" fmla="*/ 0 h 1129"/>
                <a:gd name="T164" fmla="*/ 1112 w 1112"/>
                <a:gd name="T165" fmla="*/ 1129 h 1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6" name="Freeform 14">
              <a:extLst>
                <a:ext uri="{FF2B5EF4-FFF2-40B4-BE49-F238E27FC236}">
                  <a16:creationId xmlns="" xmlns:a16="http://schemas.microsoft.com/office/drawing/2014/main" id="{23AFA7CD-EAD1-4C92-AB95-7009A79B2040}"/>
                </a:ext>
              </a:extLst>
            </p:cNvPr>
            <p:cNvSpPr>
              <a:spLocks noChangeAspect="1"/>
            </p:cNvSpPr>
            <p:nvPr/>
          </p:nvSpPr>
          <p:spPr bwMode="gray">
            <a:xfrm>
              <a:off x="3955963" y="4144049"/>
              <a:ext cx="266064" cy="300758"/>
            </a:xfrm>
            <a:custGeom>
              <a:avLst/>
              <a:gdLst>
                <a:gd name="T0" fmla="*/ 2147483647 w 661"/>
                <a:gd name="T1" fmla="*/ 2147483647 h 727"/>
                <a:gd name="T2" fmla="*/ 2147483647 w 661"/>
                <a:gd name="T3" fmla="*/ 2147483647 h 727"/>
                <a:gd name="T4" fmla="*/ 2147483647 w 661"/>
                <a:gd name="T5" fmla="*/ 2147483647 h 727"/>
                <a:gd name="T6" fmla="*/ 0 w 661"/>
                <a:gd name="T7" fmla="*/ 2147483647 h 727"/>
                <a:gd name="T8" fmla="*/ 2147483647 w 661"/>
                <a:gd name="T9" fmla="*/ 2147483647 h 727"/>
                <a:gd name="T10" fmla="*/ 2147483647 w 661"/>
                <a:gd name="T11" fmla="*/ 2147483647 h 727"/>
                <a:gd name="T12" fmla="*/ 2147483647 w 661"/>
                <a:gd name="T13" fmla="*/ 2147483647 h 727"/>
                <a:gd name="T14" fmla="*/ 2147483647 w 661"/>
                <a:gd name="T15" fmla="*/ 2147483647 h 727"/>
                <a:gd name="T16" fmla="*/ 2147483647 w 661"/>
                <a:gd name="T17" fmla="*/ 2147483647 h 727"/>
                <a:gd name="T18" fmla="*/ 2147483647 w 661"/>
                <a:gd name="T19" fmla="*/ 2147483647 h 727"/>
                <a:gd name="T20" fmla="*/ 2147483647 w 661"/>
                <a:gd name="T21" fmla="*/ 2147483647 h 727"/>
                <a:gd name="T22" fmla="*/ 2147483647 w 661"/>
                <a:gd name="T23" fmla="*/ 2147483647 h 727"/>
                <a:gd name="T24" fmla="*/ 2147483647 w 661"/>
                <a:gd name="T25" fmla="*/ 2147483647 h 727"/>
                <a:gd name="T26" fmla="*/ 2147483647 w 661"/>
                <a:gd name="T27" fmla="*/ 2147483647 h 727"/>
                <a:gd name="T28" fmla="*/ 2147483647 w 661"/>
                <a:gd name="T29" fmla="*/ 2147483647 h 727"/>
                <a:gd name="T30" fmla="*/ 2147483647 w 661"/>
                <a:gd name="T31" fmla="*/ 2147483647 h 727"/>
                <a:gd name="T32" fmla="*/ 2147483647 w 661"/>
                <a:gd name="T33" fmla="*/ 2147483647 h 727"/>
                <a:gd name="T34" fmla="*/ 2147483647 w 661"/>
                <a:gd name="T35" fmla="*/ 2147483647 h 727"/>
                <a:gd name="T36" fmla="*/ 2147483647 w 661"/>
                <a:gd name="T37" fmla="*/ 2147483647 h 727"/>
                <a:gd name="T38" fmla="*/ 2147483647 w 661"/>
                <a:gd name="T39" fmla="*/ 2147483647 h 727"/>
                <a:gd name="T40" fmla="*/ 2147483647 w 661"/>
                <a:gd name="T41" fmla="*/ 2147483647 h 727"/>
                <a:gd name="T42" fmla="*/ 2147483647 w 661"/>
                <a:gd name="T43" fmla="*/ 2147483647 h 727"/>
                <a:gd name="T44" fmla="*/ 2147483647 w 661"/>
                <a:gd name="T45" fmla="*/ 2147483647 h 727"/>
                <a:gd name="T46" fmla="*/ 2147483647 w 661"/>
                <a:gd name="T47" fmla="*/ 2147483647 h 727"/>
                <a:gd name="T48" fmla="*/ 2147483647 w 661"/>
                <a:gd name="T49" fmla="*/ 2147483647 h 727"/>
                <a:gd name="T50" fmla="*/ 2147483647 w 661"/>
                <a:gd name="T51" fmla="*/ 2147483647 h 727"/>
                <a:gd name="T52" fmla="*/ 2147483647 w 661"/>
                <a:gd name="T53" fmla="*/ 2147483647 h 727"/>
                <a:gd name="T54" fmla="*/ 2147483647 w 661"/>
                <a:gd name="T55" fmla="*/ 2147483647 h 727"/>
                <a:gd name="T56" fmla="*/ 2147483647 w 661"/>
                <a:gd name="T57" fmla="*/ 2147483647 h 727"/>
                <a:gd name="T58" fmla="*/ 2147483647 w 661"/>
                <a:gd name="T59" fmla="*/ 2147483647 h 727"/>
                <a:gd name="T60" fmla="*/ 2147483647 w 661"/>
                <a:gd name="T61" fmla="*/ 2147483647 h 727"/>
                <a:gd name="T62" fmla="*/ 2147483647 w 661"/>
                <a:gd name="T63" fmla="*/ 2147483647 h 727"/>
                <a:gd name="T64" fmla="*/ 2147483647 w 661"/>
                <a:gd name="T65" fmla="*/ 2147483647 h 727"/>
                <a:gd name="T66" fmla="*/ 2147483647 w 661"/>
                <a:gd name="T67" fmla="*/ 2147483647 h 727"/>
                <a:gd name="T68" fmla="*/ 2147483647 w 661"/>
                <a:gd name="T69" fmla="*/ 2147483647 h 727"/>
                <a:gd name="T70" fmla="*/ 2147483647 w 661"/>
                <a:gd name="T71" fmla="*/ 2147483647 h 727"/>
                <a:gd name="T72" fmla="*/ 2147483647 w 661"/>
                <a:gd name="T73" fmla="*/ 2147483647 h 727"/>
                <a:gd name="T74" fmla="*/ 2147483647 w 661"/>
                <a:gd name="T75" fmla="*/ 2147483647 h 727"/>
                <a:gd name="T76" fmla="*/ 2147483647 w 661"/>
                <a:gd name="T77" fmla="*/ 2147483647 h 727"/>
                <a:gd name="T78" fmla="*/ 2147483647 w 661"/>
                <a:gd name="T79" fmla="*/ 2147483647 h 727"/>
                <a:gd name="T80" fmla="*/ 2147483647 w 661"/>
                <a:gd name="T81" fmla="*/ 2147483647 h 727"/>
                <a:gd name="T82" fmla="*/ 2147483647 w 661"/>
                <a:gd name="T83" fmla="*/ 2147483647 h 727"/>
                <a:gd name="T84" fmla="*/ 2147483647 w 661"/>
                <a:gd name="T85" fmla="*/ 2147483647 h 727"/>
                <a:gd name="T86" fmla="*/ 2147483647 w 661"/>
                <a:gd name="T87" fmla="*/ 2147483647 h 727"/>
                <a:gd name="T88" fmla="*/ 2147483647 w 661"/>
                <a:gd name="T89" fmla="*/ 2147483647 h 727"/>
                <a:gd name="T90" fmla="*/ 2147483647 w 661"/>
                <a:gd name="T91" fmla="*/ 2147483647 h 727"/>
                <a:gd name="T92" fmla="*/ 2147483647 w 661"/>
                <a:gd name="T93" fmla="*/ 2147483647 h 727"/>
                <a:gd name="T94" fmla="*/ 2147483647 w 661"/>
                <a:gd name="T95" fmla="*/ 2147483647 h 7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1"/>
                <a:gd name="T145" fmla="*/ 0 h 727"/>
                <a:gd name="T146" fmla="*/ 661 w 661"/>
                <a:gd name="T147" fmla="*/ 727 h 7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7" name="Freeform 15">
              <a:extLst>
                <a:ext uri="{FF2B5EF4-FFF2-40B4-BE49-F238E27FC236}">
                  <a16:creationId xmlns="" xmlns:a16="http://schemas.microsoft.com/office/drawing/2014/main" id="{40BCFBFA-F0AE-4C3F-81FF-6DFF8C7BCE75}"/>
                </a:ext>
              </a:extLst>
            </p:cNvPr>
            <p:cNvSpPr>
              <a:spLocks noChangeAspect="1"/>
            </p:cNvSpPr>
            <p:nvPr/>
          </p:nvSpPr>
          <p:spPr bwMode="gray">
            <a:xfrm>
              <a:off x="4044652" y="3913968"/>
              <a:ext cx="264536" cy="218050"/>
            </a:xfrm>
            <a:custGeom>
              <a:avLst/>
              <a:gdLst>
                <a:gd name="T0" fmla="*/ 2147483647 w 656"/>
                <a:gd name="T1" fmla="*/ 2147483647 h 526"/>
                <a:gd name="T2" fmla="*/ 2147483647 w 656"/>
                <a:gd name="T3" fmla="*/ 2147483647 h 526"/>
                <a:gd name="T4" fmla="*/ 0 w 656"/>
                <a:gd name="T5" fmla="*/ 2147483647 h 526"/>
                <a:gd name="T6" fmla="*/ 2147483647 w 656"/>
                <a:gd name="T7" fmla="*/ 2147483647 h 526"/>
                <a:gd name="T8" fmla="*/ 2147483647 w 656"/>
                <a:gd name="T9" fmla="*/ 2147483647 h 526"/>
                <a:gd name="T10" fmla="*/ 2147483647 w 656"/>
                <a:gd name="T11" fmla="*/ 2147483647 h 526"/>
                <a:gd name="T12" fmla="*/ 2147483647 w 656"/>
                <a:gd name="T13" fmla="*/ 2147483647 h 526"/>
                <a:gd name="T14" fmla="*/ 2147483647 w 656"/>
                <a:gd name="T15" fmla="*/ 2147483647 h 526"/>
                <a:gd name="T16" fmla="*/ 2147483647 w 656"/>
                <a:gd name="T17" fmla="*/ 2147483647 h 526"/>
                <a:gd name="T18" fmla="*/ 2147483647 w 656"/>
                <a:gd name="T19" fmla="*/ 2147483647 h 526"/>
                <a:gd name="T20" fmla="*/ 2147483647 w 656"/>
                <a:gd name="T21" fmla="*/ 2147483647 h 526"/>
                <a:gd name="T22" fmla="*/ 2147483647 w 656"/>
                <a:gd name="T23" fmla="*/ 2147483647 h 526"/>
                <a:gd name="T24" fmla="*/ 2147483647 w 656"/>
                <a:gd name="T25" fmla="*/ 2147483647 h 526"/>
                <a:gd name="T26" fmla="*/ 2147483647 w 656"/>
                <a:gd name="T27" fmla="*/ 2147483647 h 526"/>
                <a:gd name="T28" fmla="*/ 2147483647 w 656"/>
                <a:gd name="T29" fmla="*/ 2147483647 h 526"/>
                <a:gd name="T30" fmla="*/ 2147483647 w 656"/>
                <a:gd name="T31" fmla="*/ 2147483647 h 526"/>
                <a:gd name="T32" fmla="*/ 2147483647 w 656"/>
                <a:gd name="T33" fmla="*/ 0 h 526"/>
                <a:gd name="T34" fmla="*/ 2147483647 w 656"/>
                <a:gd name="T35" fmla="*/ 2147483647 h 526"/>
                <a:gd name="T36" fmla="*/ 2147483647 w 656"/>
                <a:gd name="T37" fmla="*/ 2147483647 h 526"/>
                <a:gd name="T38" fmla="*/ 2147483647 w 656"/>
                <a:gd name="T39" fmla="*/ 2147483647 h 526"/>
                <a:gd name="T40" fmla="*/ 2147483647 w 656"/>
                <a:gd name="T41" fmla="*/ 2147483647 h 526"/>
                <a:gd name="T42" fmla="*/ 2147483647 w 656"/>
                <a:gd name="T43" fmla="*/ 2147483647 h 526"/>
                <a:gd name="T44" fmla="*/ 2147483647 w 656"/>
                <a:gd name="T45" fmla="*/ 2147483647 h 526"/>
                <a:gd name="T46" fmla="*/ 2147483647 w 656"/>
                <a:gd name="T47" fmla="*/ 2147483647 h 526"/>
                <a:gd name="T48" fmla="*/ 2147483647 w 656"/>
                <a:gd name="T49" fmla="*/ 2147483647 h 526"/>
                <a:gd name="T50" fmla="*/ 2147483647 w 656"/>
                <a:gd name="T51" fmla="*/ 2147483647 h 526"/>
                <a:gd name="T52" fmla="*/ 2147483647 w 656"/>
                <a:gd name="T53" fmla="*/ 2147483647 h 526"/>
                <a:gd name="T54" fmla="*/ 2147483647 w 656"/>
                <a:gd name="T55" fmla="*/ 2147483647 h 526"/>
                <a:gd name="T56" fmla="*/ 2147483647 w 656"/>
                <a:gd name="T57" fmla="*/ 2147483647 h 526"/>
                <a:gd name="T58" fmla="*/ 2147483647 w 656"/>
                <a:gd name="T59" fmla="*/ 2147483647 h 526"/>
                <a:gd name="T60" fmla="*/ 2147483647 w 656"/>
                <a:gd name="T61" fmla="*/ 2147483647 h 526"/>
                <a:gd name="T62" fmla="*/ 2147483647 w 656"/>
                <a:gd name="T63" fmla="*/ 2147483647 h 526"/>
                <a:gd name="T64" fmla="*/ 2147483647 w 656"/>
                <a:gd name="T65" fmla="*/ 2147483647 h 526"/>
                <a:gd name="T66" fmla="*/ 2147483647 w 656"/>
                <a:gd name="T67" fmla="*/ 2147483647 h 526"/>
                <a:gd name="T68" fmla="*/ 2147483647 w 656"/>
                <a:gd name="T69" fmla="*/ 2147483647 h 526"/>
                <a:gd name="T70" fmla="*/ 2147483647 w 656"/>
                <a:gd name="T71" fmla="*/ 2147483647 h 526"/>
                <a:gd name="T72" fmla="*/ 2147483647 w 656"/>
                <a:gd name="T73" fmla="*/ 2147483647 h 526"/>
                <a:gd name="T74" fmla="*/ 2147483647 w 656"/>
                <a:gd name="T75" fmla="*/ 2147483647 h 526"/>
                <a:gd name="T76" fmla="*/ 2147483647 w 656"/>
                <a:gd name="T77" fmla="*/ 2147483647 h 526"/>
                <a:gd name="T78" fmla="*/ 2147483647 w 656"/>
                <a:gd name="T79" fmla="*/ 2147483647 h 526"/>
                <a:gd name="T80" fmla="*/ 2147483647 w 656"/>
                <a:gd name="T81" fmla="*/ 2147483647 h 526"/>
                <a:gd name="T82" fmla="*/ 2147483647 w 656"/>
                <a:gd name="T83" fmla="*/ 2147483647 h 526"/>
                <a:gd name="T84" fmla="*/ 2147483647 w 656"/>
                <a:gd name="T85" fmla="*/ 2147483647 h 526"/>
                <a:gd name="T86" fmla="*/ 2147483647 w 656"/>
                <a:gd name="T87" fmla="*/ 2147483647 h 526"/>
                <a:gd name="T88" fmla="*/ 2147483647 w 656"/>
                <a:gd name="T89" fmla="*/ 2147483647 h 526"/>
                <a:gd name="T90" fmla="*/ 2147483647 w 656"/>
                <a:gd name="T91" fmla="*/ 2147483647 h 526"/>
                <a:gd name="T92" fmla="*/ 2147483647 w 656"/>
                <a:gd name="T93" fmla="*/ 2147483647 h 526"/>
                <a:gd name="T94" fmla="*/ 2147483647 w 656"/>
                <a:gd name="T95" fmla="*/ 2147483647 h 526"/>
                <a:gd name="T96" fmla="*/ 2147483647 w 656"/>
                <a:gd name="T97" fmla="*/ 2147483647 h 526"/>
                <a:gd name="T98" fmla="*/ 2147483647 w 656"/>
                <a:gd name="T99" fmla="*/ 2147483647 h 526"/>
                <a:gd name="T100" fmla="*/ 2147483647 w 656"/>
                <a:gd name="T101" fmla="*/ 2147483647 h 526"/>
                <a:gd name="T102" fmla="*/ 2147483647 w 656"/>
                <a:gd name="T103" fmla="*/ 2147483647 h 526"/>
                <a:gd name="T104" fmla="*/ 2147483647 w 656"/>
                <a:gd name="T105" fmla="*/ 2147483647 h 526"/>
                <a:gd name="T106" fmla="*/ 2147483647 w 656"/>
                <a:gd name="T107" fmla="*/ 2147483647 h 5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6"/>
                <a:gd name="T163" fmla="*/ 0 h 526"/>
                <a:gd name="T164" fmla="*/ 656 w 656"/>
                <a:gd name="T165" fmla="*/ 526 h 5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8" name="Freeform 16">
              <a:extLst>
                <a:ext uri="{FF2B5EF4-FFF2-40B4-BE49-F238E27FC236}">
                  <a16:creationId xmlns="" xmlns:a16="http://schemas.microsoft.com/office/drawing/2014/main" id="{D595C209-8173-4B3B-80E6-B1A57ECC11F3}"/>
                </a:ext>
              </a:extLst>
            </p:cNvPr>
            <p:cNvSpPr>
              <a:spLocks noChangeAspect="1"/>
            </p:cNvSpPr>
            <p:nvPr/>
          </p:nvSpPr>
          <p:spPr bwMode="gray">
            <a:xfrm>
              <a:off x="5240411" y="4510975"/>
              <a:ext cx="226308" cy="306774"/>
            </a:xfrm>
            <a:custGeom>
              <a:avLst/>
              <a:gdLst>
                <a:gd name="T0" fmla="*/ 2147483647 w 561"/>
                <a:gd name="T1" fmla="*/ 2147483647 h 740"/>
                <a:gd name="T2" fmla="*/ 0 w 561"/>
                <a:gd name="T3" fmla="*/ 2147483647 h 740"/>
                <a:gd name="T4" fmla="*/ 2147483647 w 561"/>
                <a:gd name="T5" fmla="*/ 2147483647 h 740"/>
                <a:gd name="T6" fmla="*/ 2147483647 w 561"/>
                <a:gd name="T7" fmla="*/ 2147483647 h 740"/>
                <a:gd name="T8" fmla="*/ 2147483647 w 561"/>
                <a:gd name="T9" fmla="*/ 2147483647 h 740"/>
                <a:gd name="T10" fmla="*/ 2147483647 w 561"/>
                <a:gd name="T11" fmla="*/ 2147483647 h 740"/>
                <a:gd name="T12" fmla="*/ 2147483647 w 561"/>
                <a:gd name="T13" fmla="*/ 2147483647 h 740"/>
                <a:gd name="T14" fmla="*/ 2147483647 w 561"/>
                <a:gd name="T15" fmla="*/ 2147483647 h 740"/>
                <a:gd name="T16" fmla="*/ 2147483647 w 561"/>
                <a:gd name="T17" fmla="*/ 2147483647 h 740"/>
                <a:gd name="T18" fmla="*/ 2147483647 w 561"/>
                <a:gd name="T19" fmla="*/ 2147483647 h 740"/>
                <a:gd name="T20" fmla="*/ 2147483647 w 561"/>
                <a:gd name="T21" fmla="*/ 2147483647 h 740"/>
                <a:gd name="T22" fmla="*/ 2147483647 w 561"/>
                <a:gd name="T23" fmla="*/ 2147483647 h 740"/>
                <a:gd name="T24" fmla="*/ 2147483647 w 561"/>
                <a:gd name="T25" fmla="*/ 2147483647 h 740"/>
                <a:gd name="T26" fmla="*/ 2147483647 w 561"/>
                <a:gd name="T27" fmla="*/ 2147483647 h 740"/>
                <a:gd name="T28" fmla="*/ 2147483647 w 561"/>
                <a:gd name="T29" fmla="*/ 2147483647 h 740"/>
                <a:gd name="T30" fmla="*/ 2147483647 w 561"/>
                <a:gd name="T31" fmla="*/ 2147483647 h 740"/>
                <a:gd name="T32" fmla="*/ 2147483647 w 561"/>
                <a:gd name="T33" fmla="*/ 2147483647 h 740"/>
                <a:gd name="T34" fmla="*/ 2147483647 w 561"/>
                <a:gd name="T35" fmla="*/ 2147483647 h 740"/>
                <a:gd name="T36" fmla="*/ 2147483647 w 561"/>
                <a:gd name="T37" fmla="*/ 2147483647 h 740"/>
                <a:gd name="T38" fmla="*/ 2147483647 w 561"/>
                <a:gd name="T39" fmla="*/ 2147483647 h 740"/>
                <a:gd name="T40" fmla="*/ 2147483647 w 561"/>
                <a:gd name="T41" fmla="*/ 2147483647 h 740"/>
                <a:gd name="T42" fmla="*/ 2147483647 w 561"/>
                <a:gd name="T43" fmla="*/ 2147483647 h 740"/>
                <a:gd name="T44" fmla="*/ 2147483647 w 561"/>
                <a:gd name="T45" fmla="*/ 2147483647 h 740"/>
                <a:gd name="T46" fmla="*/ 2147483647 w 561"/>
                <a:gd name="T47" fmla="*/ 2147483647 h 740"/>
                <a:gd name="T48" fmla="*/ 2147483647 w 561"/>
                <a:gd name="T49" fmla="*/ 2147483647 h 740"/>
                <a:gd name="T50" fmla="*/ 2147483647 w 561"/>
                <a:gd name="T51" fmla="*/ 2147483647 h 740"/>
                <a:gd name="T52" fmla="*/ 2147483647 w 561"/>
                <a:gd name="T53" fmla="*/ 2147483647 h 740"/>
                <a:gd name="T54" fmla="*/ 2147483647 w 561"/>
                <a:gd name="T55" fmla="*/ 2147483647 h 740"/>
                <a:gd name="T56" fmla="*/ 2147483647 w 561"/>
                <a:gd name="T57" fmla="*/ 2147483647 h 740"/>
                <a:gd name="T58" fmla="*/ 2147483647 w 561"/>
                <a:gd name="T59" fmla="*/ 2147483647 h 740"/>
                <a:gd name="T60" fmla="*/ 2147483647 w 561"/>
                <a:gd name="T61" fmla="*/ 0 h 740"/>
                <a:gd name="T62" fmla="*/ 2147483647 w 561"/>
                <a:gd name="T63" fmla="*/ 2147483647 h 740"/>
                <a:gd name="T64" fmla="*/ 2147483647 w 561"/>
                <a:gd name="T65" fmla="*/ 2147483647 h 740"/>
                <a:gd name="T66" fmla="*/ 2147483647 w 561"/>
                <a:gd name="T67" fmla="*/ 2147483647 h 740"/>
                <a:gd name="T68" fmla="*/ 2147483647 w 561"/>
                <a:gd name="T69" fmla="*/ 2147483647 h 740"/>
                <a:gd name="T70" fmla="*/ 2147483647 w 561"/>
                <a:gd name="T71" fmla="*/ 2147483647 h 740"/>
                <a:gd name="T72" fmla="*/ 2147483647 w 561"/>
                <a:gd name="T73" fmla="*/ 2147483647 h 740"/>
                <a:gd name="T74" fmla="*/ 2147483647 w 561"/>
                <a:gd name="T75" fmla="*/ 2147483647 h 740"/>
                <a:gd name="T76" fmla="*/ 2147483647 w 561"/>
                <a:gd name="T77" fmla="*/ 2147483647 h 740"/>
                <a:gd name="T78" fmla="*/ 2147483647 w 561"/>
                <a:gd name="T79" fmla="*/ 2147483647 h 740"/>
                <a:gd name="T80" fmla="*/ 2147483647 w 561"/>
                <a:gd name="T81" fmla="*/ 2147483647 h 740"/>
                <a:gd name="T82" fmla="*/ 2147483647 w 561"/>
                <a:gd name="T83" fmla="*/ 2147483647 h 740"/>
                <a:gd name="T84" fmla="*/ 2147483647 w 561"/>
                <a:gd name="T85" fmla="*/ 2147483647 h 740"/>
                <a:gd name="T86" fmla="*/ 2147483647 w 561"/>
                <a:gd name="T87" fmla="*/ 2147483647 h 740"/>
                <a:gd name="T88" fmla="*/ 2147483647 w 561"/>
                <a:gd name="T89" fmla="*/ 2147483647 h 740"/>
                <a:gd name="T90" fmla="*/ 2147483647 w 561"/>
                <a:gd name="T91" fmla="*/ 2147483647 h 740"/>
                <a:gd name="T92" fmla="*/ 2147483647 w 561"/>
                <a:gd name="T93" fmla="*/ 2147483647 h 740"/>
                <a:gd name="T94" fmla="*/ 2147483647 w 561"/>
                <a:gd name="T95" fmla="*/ 2147483647 h 740"/>
                <a:gd name="T96" fmla="*/ 2147483647 w 561"/>
                <a:gd name="T97" fmla="*/ 2147483647 h 740"/>
                <a:gd name="T98" fmla="*/ 2147483647 w 561"/>
                <a:gd name="T99" fmla="*/ 2147483647 h 740"/>
                <a:gd name="T100" fmla="*/ 2147483647 w 561"/>
                <a:gd name="T101" fmla="*/ 2147483647 h 740"/>
                <a:gd name="T102" fmla="*/ 2147483647 w 561"/>
                <a:gd name="T103" fmla="*/ 2147483647 h 740"/>
                <a:gd name="T104" fmla="*/ 2147483647 w 561"/>
                <a:gd name="T105" fmla="*/ 2147483647 h 740"/>
                <a:gd name="T106" fmla="*/ 2147483647 w 561"/>
                <a:gd name="T107" fmla="*/ 2147483647 h 740"/>
                <a:gd name="T108" fmla="*/ 2147483647 w 561"/>
                <a:gd name="T109" fmla="*/ 2147483647 h 740"/>
                <a:gd name="T110" fmla="*/ 2147483647 w 561"/>
                <a:gd name="T111" fmla="*/ 2147483647 h 740"/>
                <a:gd name="T112" fmla="*/ 2147483647 w 561"/>
                <a:gd name="T113" fmla="*/ 2147483647 h 740"/>
                <a:gd name="T114" fmla="*/ 2147483647 w 561"/>
                <a:gd name="T115" fmla="*/ 2147483647 h 740"/>
                <a:gd name="T116" fmla="*/ 2147483647 w 561"/>
                <a:gd name="T117" fmla="*/ 2147483647 h 740"/>
                <a:gd name="T118" fmla="*/ 2147483647 w 561"/>
                <a:gd name="T119" fmla="*/ 2147483647 h 740"/>
                <a:gd name="T120" fmla="*/ 2147483647 w 561"/>
                <a:gd name="T121" fmla="*/ 2147483647 h 740"/>
                <a:gd name="T122" fmla="*/ 2147483647 w 561"/>
                <a:gd name="T123" fmla="*/ 2147483647 h 740"/>
                <a:gd name="T124" fmla="*/ 2147483647 w 561"/>
                <a:gd name="T125" fmla="*/ 2147483647 h 7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1"/>
                <a:gd name="T190" fmla="*/ 0 h 740"/>
                <a:gd name="T191" fmla="*/ 561 w 561"/>
                <a:gd name="T192" fmla="*/ 740 h 7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39" name="Freeform 17">
              <a:extLst>
                <a:ext uri="{FF2B5EF4-FFF2-40B4-BE49-F238E27FC236}">
                  <a16:creationId xmlns="" xmlns:a16="http://schemas.microsoft.com/office/drawing/2014/main" id="{30FDB6D6-038F-4522-ADEB-CC87687FCC8F}"/>
                </a:ext>
              </a:extLst>
            </p:cNvPr>
            <p:cNvSpPr>
              <a:spLocks noChangeAspect="1"/>
            </p:cNvSpPr>
            <p:nvPr/>
          </p:nvSpPr>
          <p:spPr bwMode="gray">
            <a:xfrm>
              <a:off x="4816850" y="4247810"/>
              <a:ext cx="365455" cy="452643"/>
            </a:xfrm>
            <a:custGeom>
              <a:avLst/>
              <a:gdLst>
                <a:gd name="T0" fmla="*/ 2147483647 w 907"/>
                <a:gd name="T1" fmla="*/ 2147483647 h 1097"/>
                <a:gd name="T2" fmla="*/ 2147483647 w 907"/>
                <a:gd name="T3" fmla="*/ 2147483647 h 1097"/>
                <a:gd name="T4" fmla="*/ 2147483647 w 907"/>
                <a:gd name="T5" fmla="*/ 2147483647 h 1097"/>
                <a:gd name="T6" fmla="*/ 2147483647 w 907"/>
                <a:gd name="T7" fmla="*/ 2147483647 h 1097"/>
                <a:gd name="T8" fmla="*/ 2147483647 w 907"/>
                <a:gd name="T9" fmla="*/ 2147483647 h 1097"/>
                <a:gd name="T10" fmla="*/ 2147483647 w 907"/>
                <a:gd name="T11" fmla="*/ 2147483647 h 1097"/>
                <a:gd name="T12" fmla="*/ 2147483647 w 907"/>
                <a:gd name="T13" fmla="*/ 2147483647 h 1097"/>
                <a:gd name="T14" fmla="*/ 2147483647 w 907"/>
                <a:gd name="T15" fmla="*/ 2147483647 h 1097"/>
                <a:gd name="T16" fmla="*/ 2147483647 w 907"/>
                <a:gd name="T17" fmla="*/ 2147483647 h 1097"/>
                <a:gd name="T18" fmla="*/ 2147483647 w 907"/>
                <a:gd name="T19" fmla="*/ 2147483647 h 1097"/>
                <a:gd name="T20" fmla="*/ 2147483647 w 907"/>
                <a:gd name="T21" fmla="*/ 2147483647 h 1097"/>
                <a:gd name="T22" fmla="*/ 2147483647 w 907"/>
                <a:gd name="T23" fmla="*/ 2147483647 h 1097"/>
                <a:gd name="T24" fmla="*/ 2147483647 w 907"/>
                <a:gd name="T25" fmla="*/ 2147483647 h 1097"/>
                <a:gd name="T26" fmla="*/ 2147483647 w 907"/>
                <a:gd name="T27" fmla="*/ 2147483647 h 1097"/>
                <a:gd name="T28" fmla="*/ 2147483647 w 907"/>
                <a:gd name="T29" fmla="*/ 2147483647 h 1097"/>
                <a:gd name="T30" fmla="*/ 2147483647 w 907"/>
                <a:gd name="T31" fmla="*/ 2147483647 h 1097"/>
                <a:gd name="T32" fmla="*/ 2147483647 w 907"/>
                <a:gd name="T33" fmla="*/ 2147483647 h 1097"/>
                <a:gd name="T34" fmla="*/ 2147483647 w 907"/>
                <a:gd name="T35" fmla="*/ 2147483647 h 1097"/>
                <a:gd name="T36" fmla="*/ 2147483647 w 907"/>
                <a:gd name="T37" fmla="*/ 2147483647 h 1097"/>
                <a:gd name="T38" fmla="*/ 2147483647 w 907"/>
                <a:gd name="T39" fmla="*/ 2147483647 h 1097"/>
                <a:gd name="T40" fmla="*/ 2147483647 w 907"/>
                <a:gd name="T41" fmla="*/ 2147483647 h 1097"/>
                <a:gd name="T42" fmla="*/ 2147483647 w 907"/>
                <a:gd name="T43" fmla="*/ 2147483647 h 1097"/>
                <a:gd name="T44" fmla="*/ 2147483647 w 907"/>
                <a:gd name="T45" fmla="*/ 2147483647 h 1097"/>
                <a:gd name="T46" fmla="*/ 2147483647 w 907"/>
                <a:gd name="T47" fmla="*/ 2147483647 h 1097"/>
                <a:gd name="T48" fmla="*/ 2147483647 w 907"/>
                <a:gd name="T49" fmla="*/ 2147483647 h 1097"/>
                <a:gd name="T50" fmla="*/ 2147483647 w 907"/>
                <a:gd name="T51" fmla="*/ 2147483647 h 1097"/>
                <a:gd name="T52" fmla="*/ 2147483647 w 907"/>
                <a:gd name="T53" fmla="*/ 2147483647 h 1097"/>
                <a:gd name="T54" fmla="*/ 2147483647 w 907"/>
                <a:gd name="T55" fmla="*/ 2147483647 h 1097"/>
                <a:gd name="T56" fmla="*/ 2147483647 w 907"/>
                <a:gd name="T57" fmla="*/ 2147483647 h 1097"/>
                <a:gd name="T58" fmla="*/ 2147483647 w 907"/>
                <a:gd name="T59" fmla="*/ 2147483647 h 1097"/>
                <a:gd name="T60" fmla="*/ 2147483647 w 907"/>
                <a:gd name="T61" fmla="*/ 2147483647 h 1097"/>
                <a:gd name="T62" fmla="*/ 2147483647 w 907"/>
                <a:gd name="T63" fmla="*/ 2147483647 h 1097"/>
                <a:gd name="T64" fmla="*/ 2147483647 w 907"/>
                <a:gd name="T65" fmla="*/ 2147483647 h 1097"/>
                <a:gd name="T66" fmla="*/ 2147483647 w 907"/>
                <a:gd name="T67" fmla="*/ 2147483647 h 1097"/>
                <a:gd name="T68" fmla="*/ 2147483647 w 907"/>
                <a:gd name="T69" fmla="*/ 2147483647 h 1097"/>
                <a:gd name="T70" fmla="*/ 2147483647 w 907"/>
                <a:gd name="T71" fmla="*/ 2147483647 h 1097"/>
                <a:gd name="T72" fmla="*/ 2147483647 w 907"/>
                <a:gd name="T73" fmla="*/ 2147483647 h 1097"/>
                <a:gd name="T74" fmla="*/ 2147483647 w 907"/>
                <a:gd name="T75" fmla="*/ 2147483647 h 1097"/>
                <a:gd name="T76" fmla="*/ 2147483647 w 907"/>
                <a:gd name="T77" fmla="*/ 2147483647 h 1097"/>
                <a:gd name="T78" fmla="*/ 2147483647 w 907"/>
                <a:gd name="T79" fmla="*/ 2147483647 h 1097"/>
                <a:gd name="T80" fmla="*/ 2147483647 w 907"/>
                <a:gd name="T81" fmla="*/ 2147483647 h 1097"/>
                <a:gd name="T82" fmla="*/ 2147483647 w 907"/>
                <a:gd name="T83" fmla="*/ 2147483647 h 1097"/>
                <a:gd name="T84" fmla="*/ 2147483647 w 907"/>
                <a:gd name="T85" fmla="*/ 2147483647 h 1097"/>
                <a:gd name="T86" fmla="*/ 2147483647 w 907"/>
                <a:gd name="T87" fmla="*/ 2147483647 h 1097"/>
                <a:gd name="T88" fmla="*/ 2147483647 w 907"/>
                <a:gd name="T89" fmla="*/ 2147483647 h 1097"/>
                <a:gd name="T90" fmla="*/ 2147483647 w 907"/>
                <a:gd name="T91" fmla="*/ 2147483647 h 1097"/>
                <a:gd name="T92" fmla="*/ 2147483647 w 907"/>
                <a:gd name="T93" fmla="*/ 2147483647 h 1097"/>
                <a:gd name="T94" fmla="*/ 2147483647 w 907"/>
                <a:gd name="T95" fmla="*/ 2147483647 h 1097"/>
                <a:gd name="T96" fmla="*/ 2147483647 w 907"/>
                <a:gd name="T97" fmla="*/ 0 h 1097"/>
                <a:gd name="T98" fmla="*/ 2147483647 w 907"/>
                <a:gd name="T99" fmla="*/ 2147483647 h 1097"/>
                <a:gd name="T100" fmla="*/ 2147483647 w 907"/>
                <a:gd name="T101" fmla="*/ 2147483647 h 1097"/>
                <a:gd name="T102" fmla="*/ 2147483647 w 907"/>
                <a:gd name="T103" fmla="*/ 2147483647 h 1097"/>
                <a:gd name="T104" fmla="*/ 2147483647 w 907"/>
                <a:gd name="T105" fmla="*/ 2147483647 h 1097"/>
                <a:gd name="T106" fmla="*/ 2147483647 w 907"/>
                <a:gd name="T107" fmla="*/ 2147483647 h 1097"/>
                <a:gd name="T108" fmla="*/ 2147483647 w 907"/>
                <a:gd name="T109" fmla="*/ 2147483647 h 10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7"/>
                <a:gd name="T166" fmla="*/ 0 h 1097"/>
                <a:gd name="T167" fmla="*/ 907 w 907"/>
                <a:gd name="T168" fmla="*/ 1097 h 10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7" h="1097">
                  <a:moveTo>
                    <a:pt x="118" y="210"/>
                  </a:moveTo>
                  <a:lnTo>
                    <a:pt x="118" y="266"/>
                  </a:lnTo>
                  <a:lnTo>
                    <a:pt x="118" y="320"/>
                  </a:lnTo>
                  <a:lnTo>
                    <a:pt x="118" y="375"/>
                  </a:lnTo>
                  <a:lnTo>
                    <a:pt x="116" y="424"/>
                  </a:lnTo>
                  <a:lnTo>
                    <a:pt x="110" y="425"/>
                  </a:lnTo>
                  <a:lnTo>
                    <a:pt x="81" y="425"/>
                  </a:lnTo>
                  <a:lnTo>
                    <a:pt x="72" y="426"/>
                  </a:lnTo>
                  <a:lnTo>
                    <a:pt x="60" y="428"/>
                  </a:lnTo>
                  <a:lnTo>
                    <a:pt x="59" y="429"/>
                  </a:lnTo>
                  <a:lnTo>
                    <a:pt x="56" y="438"/>
                  </a:lnTo>
                  <a:lnTo>
                    <a:pt x="55" y="449"/>
                  </a:lnTo>
                  <a:lnTo>
                    <a:pt x="51" y="460"/>
                  </a:lnTo>
                  <a:lnTo>
                    <a:pt x="39" y="477"/>
                  </a:lnTo>
                  <a:lnTo>
                    <a:pt x="23" y="495"/>
                  </a:lnTo>
                  <a:lnTo>
                    <a:pt x="23" y="508"/>
                  </a:lnTo>
                  <a:lnTo>
                    <a:pt x="24" y="516"/>
                  </a:lnTo>
                  <a:lnTo>
                    <a:pt x="23" y="521"/>
                  </a:lnTo>
                  <a:lnTo>
                    <a:pt x="22" y="522"/>
                  </a:lnTo>
                  <a:lnTo>
                    <a:pt x="14" y="527"/>
                  </a:lnTo>
                  <a:lnTo>
                    <a:pt x="11" y="531"/>
                  </a:lnTo>
                  <a:lnTo>
                    <a:pt x="9" y="541"/>
                  </a:lnTo>
                  <a:lnTo>
                    <a:pt x="9" y="555"/>
                  </a:lnTo>
                  <a:lnTo>
                    <a:pt x="7" y="564"/>
                  </a:lnTo>
                  <a:lnTo>
                    <a:pt x="1" y="575"/>
                  </a:lnTo>
                  <a:lnTo>
                    <a:pt x="0" y="580"/>
                  </a:lnTo>
                  <a:lnTo>
                    <a:pt x="0" y="596"/>
                  </a:lnTo>
                  <a:lnTo>
                    <a:pt x="3" y="596"/>
                  </a:lnTo>
                  <a:lnTo>
                    <a:pt x="8" y="595"/>
                  </a:lnTo>
                  <a:lnTo>
                    <a:pt x="24" y="591"/>
                  </a:lnTo>
                  <a:lnTo>
                    <a:pt x="23" y="607"/>
                  </a:lnTo>
                  <a:lnTo>
                    <a:pt x="28" y="623"/>
                  </a:lnTo>
                  <a:lnTo>
                    <a:pt x="40" y="657"/>
                  </a:lnTo>
                  <a:lnTo>
                    <a:pt x="41" y="659"/>
                  </a:lnTo>
                  <a:lnTo>
                    <a:pt x="48" y="662"/>
                  </a:lnTo>
                  <a:lnTo>
                    <a:pt x="51" y="667"/>
                  </a:lnTo>
                  <a:lnTo>
                    <a:pt x="54" y="676"/>
                  </a:lnTo>
                  <a:lnTo>
                    <a:pt x="54" y="684"/>
                  </a:lnTo>
                  <a:lnTo>
                    <a:pt x="45" y="688"/>
                  </a:lnTo>
                  <a:lnTo>
                    <a:pt x="55" y="703"/>
                  </a:lnTo>
                  <a:lnTo>
                    <a:pt x="72" y="722"/>
                  </a:lnTo>
                  <a:lnTo>
                    <a:pt x="88" y="743"/>
                  </a:lnTo>
                  <a:lnTo>
                    <a:pt x="93" y="759"/>
                  </a:lnTo>
                  <a:lnTo>
                    <a:pt x="88" y="777"/>
                  </a:lnTo>
                  <a:lnTo>
                    <a:pt x="86" y="793"/>
                  </a:lnTo>
                  <a:lnTo>
                    <a:pt x="88" y="806"/>
                  </a:lnTo>
                  <a:lnTo>
                    <a:pt x="98" y="816"/>
                  </a:lnTo>
                  <a:lnTo>
                    <a:pt x="109" y="817"/>
                  </a:lnTo>
                  <a:lnTo>
                    <a:pt x="122" y="821"/>
                  </a:lnTo>
                  <a:lnTo>
                    <a:pt x="127" y="836"/>
                  </a:lnTo>
                  <a:lnTo>
                    <a:pt x="138" y="840"/>
                  </a:lnTo>
                  <a:lnTo>
                    <a:pt x="161" y="840"/>
                  </a:lnTo>
                  <a:lnTo>
                    <a:pt x="169" y="847"/>
                  </a:lnTo>
                  <a:lnTo>
                    <a:pt x="179" y="854"/>
                  </a:lnTo>
                  <a:lnTo>
                    <a:pt x="180" y="859"/>
                  </a:lnTo>
                  <a:lnTo>
                    <a:pt x="179" y="869"/>
                  </a:lnTo>
                  <a:lnTo>
                    <a:pt x="185" y="880"/>
                  </a:lnTo>
                  <a:lnTo>
                    <a:pt x="204" y="892"/>
                  </a:lnTo>
                  <a:lnTo>
                    <a:pt x="222" y="904"/>
                  </a:lnTo>
                  <a:lnTo>
                    <a:pt x="229" y="914"/>
                  </a:lnTo>
                  <a:lnTo>
                    <a:pt x="240" y="920"/>
                  </a:lnTo>
                  <a:lnTo>
                    <a:pt x="245" y="930"/>
                  </a:lnTo>
                  <a:lnTo>
                    <a:pt x="249" y="941"/>
                  </a:lnTo>
                  <a:lnTo>
                    <a:pt x="256" y="950"/>
                  </a:lnTo>
                  <a:lnTo>
                    <a:pt x="258" y="961"/>
                  </a:lnTo>
                  <a:lnTo>
                    <a:pt x="267" y="964"/>
                  </a:lnTo>
                  <a:lnTo>
                    <a:pt x="297" y="984"/>
                  </a:lnTo>
                  <a:lnTo>
                    <a:pt x="303" y="993"/>
                  </a:lnTo>
                  <a:lnTo>
                    <a:pt x="304" y="1004"/>
                  </a:lnTo>
                  <a:lnTo>
                    <a:pt x="310" y="1011"/>
                  </a:lnTo>
                  <a:lnTo>
                    <a:pt x="317" y="1022"/>
                  </a:lnTo>
                  <a:lnTo>
                    <a:pt x="329" y="1031"/>
                  </a:lnTo>
                  <a:lnTo>
                    <a:pt x="335" y="1039"/>
                  </a:lnTo>
                  <a:lnTo>
                    <a:pt x="340" y="1049"/>
                  </a:lnTo>
                  <a:lnTo>
                    <a:pt x="363" y="1058"/>
                  </a:lnTo>
                  <a:lnTo>
                    <a:pt x="369" y="1055"/>
                  </a:lnTo>
                  <a:lnTo>
                    <a:pt x="376" y="1047"/>
                  </a:lnTo>
                  <a:lnTo>
                    <a:pt x="403" y="1053"/>
                  </a:lnTo>
                  <a:lnTo>
                    <a:pt x="414" y="1052"/>
                  </a:lnTo>
                  <a:lnTo>
                    <a:pt x="426" y="1042"/>
                  </a:lnTo>
                  <a:lnTo>
                    <a:pt x="437" y="1048"/>
                  </a:lnTo>
                  <a:lnTo>
                    <a:pt x="461" y="1074"/>
                  </a:lnTo>
                  <a:lnTo>
                    <a:pt x="475" y="1082"/>
                  </a:lnTo>
                  <a:lnTo>
                    <a:pt x="484" y="1091"/>
                  </a:lnTo>
                  <a:lnTo>
                    <a:pt x="490" y="1096"/>
                  </a:lnTo>
                  <a:lnTo>
                    <a:pt x="496" y="1096"/>
                  </a:lnTo>
                  <a:lnTo>
                    <a:pt x="503" y="1091"/>
                  </a:lnTo>
                  <a:lnTo>
                    <a:pt x="517" y="1090"/>
                  </a:lnTo>
                  <a:lnTo>
                    <a:pt x="528" y="1093"/>
                  </a:lnTo>
                  <a:lnTo>
                    <a:pt x="538" y="1091"/>
                  </a:lnTo>
                  <a:lnTo>
                    <a:pt x="550" y="1090"/>
                  </a:lnTo>
                  <a:lnTo>
                    <a:pt x="556" y="1097"/>
                  </a:lnTo>
                  <a:lnTo>
                    <a:pt x="573" y="1093"/>
                  </a:lnTo>
                  <a:lnTo>
                    <a:pt x="587" y="1092"/>
                  </a:lnTo>
                  <a:lnTo>
                    <a:pt x="600" y="1087"/>
                  </a:lnTo>
                  <a:lnTo>
                    <a:pt x="616" y="1089"/>
                  </a:lnTo>
                  <a:lnTo>
                    <a:pt x="635" y="1089"/>
                  </a:lnTo>
                  <a:lnTo>
                    <a:pt x="662" y="1071"/>
                  </a:lnTo>
                  <a:lnTo>
                    <a:pt x="662" y="1068"/>
                  </a:lnTo>
                  <a:lnTo>
                    <a:pt x="662" y="1071"/>
                  </a:lnTo>
                  <a:lnTo>
                    <a:pt x="678" y="1052"/>
                  </a:lnTo>
                  <a:lnTo>
                    <a:pt x="690" y="1044"/>
                  </a:lnTo>
                  <a:lnTo>
                    <a:pt x="701" y="1043"/>
                  </a:lnTo>
                  <a:lnTo>
                    <a:pt x="731" y="1046"/>
                  </a:lnTo>
                  <a:lnTo>
                    <a:pt x="744" y="1046"/>
                  </a:lnTo>
                  <a:lnTo>
                    <a:pt x="765" y="1043"/>
                  </a:lnTo>
                  <a:lnTo>
                    <a:pt x="766" y="1021"/>
                  </a:lnTo>
                  <a:lnTo>
                    <a:pt x="767" y="1011"/>
                  </a:lnTo>
                  <a:lnTo>
                    <a:pt x="766" y="1004"/>
                  </a:lnTo>
                  <a:lnTo>
                    <a:pt x="759" y="999"/>
                  </a:lnTo>
                  <a:lnTo>
                    <a:pt x="735" y="994"/>
                  </a:lnTo>
                  <a:lnTo>
                    <a:pt x="727" y="988"/>
                  </a:lnTo>
                  <a:lnTo>
                    <a:pt x="722" y="979"/>
                  </a:lnTo>
                  <a:lnTo>
                    <a:pt x="712" y="952"/>
                  </a:lnTo>
                  <a:lnTo>
                    <a:pt x="707" y="940"/>
                  </a:lnTo>
                  <a:lnTo>
                    <a:pt x="702" y="930"/>
                  </a:lnTo>
                  <a:lnTo>
                    <a:pt x="680" y="917"/>
                  </a:lnTo>
                  <a:lnTo>
                    <a:pt x="673" y="909"/>
                  </a:lnTo>
                  <a:lnTo>
                    <a:pt x="667" y="901"/>
                  </a:lnTo>
                  <a:lnTo>
                    <a:pt x="665" y="891"/>
                  </a:lnTo>
                  <a:lnTo>
                    <a:pt x="657" y="881"/>
                  </a:lnTo>
                  <a:lnTo>
                    <a:pt x="648" y="876"/>
                  </a:lnTo>
                  <a:lnTo>
                    <a:pt x="637" y="872"/>
                  </a:lnTo>
                  <a:lnTo>
                    <a:pt x="629" y="874"/>
                  </a:lnTo>
                  <a:lnTo>
                    <a:pt x="621" y="867"/>
                  </a:lnTo>
                  <a:lnTo>
                    <a:pt x="615" y="867"/>
                  </a:lnTo>
                  <a:lnTo>
                    <a:pt x="609" y="863"/>
                  </a:lnTo>
                  <a:lnTo>
                    <a:pt x="614" y="855"/>
                  </a:lnTo>
                  <a:lnTo>
                    <a:pt x="620" y="850"/>
                  </a:lnTo>
                  <a:lnTo>
                    <a:pt x="620" y="836"/>
                  </a:lnTo>
                  <a:lnTo>
                    <a:pt x="630" y="832"/>
                  </a:lnTo>
                  <a:lnTo>
                    <a:pt x="652" y="834"/>
                  </a:lnTo>
                  <a:lnTo>
                    <a:pt x="663" y="829"/>
                  </a:lnTo>
                  <a:lnTo>
                    <a:pt x="670" y="823"/>
                  </a:lnTo>
                  <a:lnTo>
                    <a:pt x="672" y="808"/>
                  </a:lnTo>
                  <a:lnTo>
                    <a:pt x="672" y="763"/>
                  </a:lnTo>
                  <a:lnTo>
                    <a:pt x="676" y="747"/>
                  </a:lnTo>
                  <a:lnTo>
                    <a:pt x="678" y="736"/>
                  </a:lnTo>
                  <a:lnTo>
                    <a:pt x="676" y="730"/>
                  </a:lnTo>
                  <a:lnTo>
                    <a:pt x="676" y="719"/>
                  </a:lnTo>
                  <a:lnTo>
                    <a:pt x="680" y="721"/>
                  </a:lnTo>
                  <a:lnTo>
                    <a:pt x="683" y="714"/>
                  </a:lnTo>
                  <a:lnTo>
                    <a:pt x="690" y="702"/>
                  </a:lnTo>
                  <a:lnTo>
                    <a:pt x="697" y="697"/>
                  </a:lnTo>
                  <a:lnTo>
                    <a:pt x="708" y="697"/>
                  </a:lnTo>
                  <a:lnTo>
                    <a:pt x="713" y="692"/>
                  </a:lnTo>
                  <a:lnTo>
                    <a:pt x="718" y="665"/>
                  </a:lnTo>
                  <a:lnTo>
                    <a:pt x="723" y="651"/>
                  </a:lnTo>
                  <a:lnTo>
                    <a:pt x="758" y="602"/>
                  </a:lnTo>
                  <a:lnTo>
                    <a:pt x="767" y="592"/>
                  </a:lnTo>
                  <a:lnTo>
                    <a:pt x="776" y="590"/>
                  </a:lnTo>
                  <a:lnTo>
                    <a:pt x="783" y="582"/>
                  </a:lnTo>
                  <a:lnTo>
                    <a:pt x="801" y="525"/>
                  </a:lnTo>
                  <a:lnTo>
                    <a:pt x="801" y="509"/>
                  </a:lnTo>
                  <a:lnTo>
                    <a:pt x="798" y="493"/>
                  </a:lnTo>
                  <a:lnTo>
                    <a:pt x="798" y="473"/>
                  </a:lnTo>
                  <a:lnTo>
                    <a:pt x="802" y="456"/>
                  </a:lnTo>
                  <a:lnTo>
                    <a:pt x="809" y="442"/>
                  </a:lnTo>
                  <a:lnTo>
                    <a:pt x="818" y="408"/>
                  </a:lnTo>
                  <a:lnTo>
                    <a:pt x="821" y="387"/>
                  </a:lnTo>
                  <a:lnTo>
                    <a:pt x="821" y="379"/>
                  </a:lnTo>
                  <a:lnTo>
                    <a:pt x="825" y="358"/>
                  </a:lnTo>
                  <a:lnTo>
                    <a:pt x="829" y="349"/>
                  </a:lnTo>
                  <a:lnTo>
                    <a:pt x="842" y="348"/>
                  </a:lnTo>
                  <a:lnTo>
                    <a:pt x="851" y="343"/>
                  </a:lnTo>
                  <a:lnTo>
                    <a:pt x="856" y="336"/>
                  </a:lnTo>
                  <a:lnTo>
                    <a:pt x="877" y="326"/>
                  </a:lnTo>
                  <a:lnTo>
                    <a:pt x="885" y="323"/>
                  </a:lnTo>
                  <a:lnTo>
                    <a:pt x="898" y="317"/>
                  </a:lnTo>
                  <a:lnTo>
                    <a:pt x="905" y="302"/>
                  </a:lnTo>
                  <a:lnTo>
                    <a:pt x="907" y="293"/>
                  </a:lnTo>
                  <a:lnTo>
                    <a:pt x="904" y="284"/>
                  </a:lnTo>
                  <a:lnTo>
                    <a:pt x="899" y="284"/>
                  </a:lnTo>
                  <a:lnTo>
                    <a:pt x="896" y="280"/>
                  </a:lnTo>
                  <a:lnTo>
                    <a:pt x="891" y="282"/>
                  </a:lnTo>
                  <a:lnTo>
                    <a:pt x="887" y="270"/>
                  </a:lnTo>
                  <a:lnTo>
                    <a:pt x="880" y="264"/>
                  </a:lnTo>
                  <a:lnTo>
                    <a:pt x="873" y="263"/>
                  </a:lnTo>
                  <a:lnTo>
                    <a:pt x="858" y="257"/>
                  </a:lnTo>
                  <a:lnTo>
                    <a:pt x="852" y="252"/>
                  </a:lnTo>
                  <a:lnTo>
                    <a:pt x="847" y="245"/>
                  </a:lnTo>
                  <a:lnTo>
                    <a:pt x="840" y="214"/>
                  </a:lnTo>
                  <a:lnTo>
                    <a:pt x="837" y="191"/>
                  </a:lnTo>
                  <a:lnTo>
                    <a:pt x="837" y="157"/>
                  </a:lnTo>
                  <a:lnTo>
                    <a:pt x="836" y="117"/>
                  </a:lnTo>
                  <a:lnTo>
                    <a:pt x="839" y="118"/>
                  </a:lnTo>
                  <a:lnTo>
                    <a:pt x="836" y="111"/>
                  </a:lnTo>
                  <a:lnTo>
                    <a:pt x="821" y="94"/>
                  </a:lnTo>
                  <a:lnTo>
                    <a:pt x="820" y="81"/>
                  </a:lnTo>
                  <a:lnTo>
                    <a:pt x="819" y="65"/>
                  </a:lnTo>
                  <a:lnTo>
                    <a:pt x="808" y="49"/>
                  </a:lnTo>
                  <a:lnTo>
                    <a:pt x="798" y="44"/>
                  </a:lnTo>
                  <a:lnTo>
                    <a:pt x="787" y="31"/>
                  </a:lnTo>
                  <a:lnTo>
                    <a:pt x="776" y="25"/>
                  </a:lnTo>
                  <a:lnTo>
                    <a:pt x="761" y="19"/>
                  </a:lnTo>
                  <a:lnTo>
                    <a:pt x="749" y="0"/>
                  </a:lnTo>
                  <a:lnTo>
                    <a:pt x="727" y="20"/>
                  </a:lnTo>
                  <a:lnTo>
                    <a:pt x="713" y="15"/>
                  </a:lnTo>
                  <a:lnTo>
                    <a:pt x="701" y="46"/>
                  </a:lnTo>
                  <a:lnTo>
                    <a:pt x="672" y="53"/>
                  </a:lnTo>
                  <a:lnTo>
                    <a:pt x="664" y="78"/>
                  </a:lnTo>
                  <a:lnTo>
                    <a:pt x="637" y="80"/>
                  </a:lnTo>
                  <a:lnTo>
                    <a:pt x="619" y="67"/>
                  </a:lnTo>
                  <a:lnTo>
                    <a:pt x="522" y="65"/>
                  </a:lnTo>
                  <a:lnTo>
                    <a:pt x="527" y="54"/>
                  </a:lnTo>
                  <a:lnTo>
                    <a:pt x="524" y="54"/>
                  </a:lnTo>
                  <a:lnTo>
                    <a:pt x="522" y="53"/>
                  </a:lnTo>
                  <a:lnTo>
                    <a:pt x="519" y="53"/>
                  </a:lnTo>
                  <a:lnTo>
                    <a:pt x="512" y="65"/>
                  </a:lnTo>
                  <a:lnTo>
                    <a:pt x="484" y="65"/>
                  </a:lnTo>
                  <a:lnTo>
                    <a:pt x="431" y="65"/>
                  </a:lnTo>
                  <a:lnTo>
                    <a:pt x="379" y="65"/>
                  </a:lnTo>
                  <a:lnTo>
                    <a:pt x="326" y="65"/>
                  </a:lnTo>
                  <a:lnTo>
                    <a:pt x="275" y="65"/>
                  </a:lnTo>
                  <a:lnTo>
                    <a:pt x="223" y="65"/>
                  </a:lnTo>
                  <a:lnTo>
                    <a:pt x="170" y="65"/>
                  </a:lnTo>
                  <a:lnTo>
                    <a:pt x="170" y="118"/>
                  </a:lnTo>
                  <a:lnTo>
                    <a:pt x="170" y="177"/>
                  </a:lnTo>
                  <a:lnTo>
                    <a:pt x="118" y="177"/>
                  </a:lnTo>
                  <a:lnTo>
                    <a:pt x="118" y="21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0" name="Freeform 18">
              <a:extLst>
                <a:ext uri="{FF2B5EF4-FFF2-40B4-BE49-F238E27FC236}">
                  <a16:creationId xmlns="" xmlns:a16="http://schemas.microsoft.com/office/drawing/2014/main" id="{AA082C92-24F1-4EEE-A918-AF0F4E11F294}"/>
                </a:ext>
              </a:extLst>
            </p:cNvPr>
            <p:cNvSpPr>
              <a:spLocks noChangeAspect="1"/>
            </p:cNvSpPr>
            <p:nvPr/>
          </p:nvSpPr>
          <p:spPr bwMode="gray">
            <a:xfrm>
              <a:off x="4333652" y="4234276"/>
              <a:ext cx="351695" cy="281209"/>
            </a:xfrm>
            <a:custGeom>
              <a:avLst/>
              <a:gdLst>
                <a:gd name="T0" fmla="*/ 2147483647 w 872"/>
                <a:gd name="T1" fmla="*/ 2147483647 h 678"/>
                <a:gd name="T2" fmla="*/ 2147483647 w 872"/>
                <a:gd name="T3" fmla="*/ 2147483647 h 678"/>
                <a:gd name="T4" fmla="*/ 2147483647 w 872"/>
                <a:gd name="T5" fmla="*/ 2147483647 h 678"/>
                <a:gd name="T6" fmla="*/ 2147483647 w 872"/>
                <a:gd name="T7" fmla="*/ 2147483647 h 678"/>
                <a:gd name="T8" fmla="*/ 2147483647 w 872"/>
                <a:gd name="T9" fmla="*/ 2147483647 h 678"/>
                <a:gd name="T10" fmla="*/ 2147483647 w 872"/>
                <a:gd name="T11" fmla="*/ 2147483647 h 678"/>
                <a:gd name="T12" fmla="*/ 2147483647 w 872"/>
                <a:gd name="T13" fmla="*/ 2147483647 h 678"/>
                <a:gd name="T14" fmla="*/ 2147483647 w 872"/>
                <a:gd name="T15" fmla="*/ 2147483647 h 678"/>
                <a:gd name="T16" fmla="*/ 2147483647 w 872"/>
                <a:gd name="T17" fmla="*/ 2147483647 h 678"/>
                <a:gd name="T18" fmla="*/ 2147483647 w 872"/>
                <a:gd name="T19" fmla="*/ 2147483647 h 678"/>
                <a:gd name="T20" fmla="*/ 2147483647 w 872"/>
                <a:gd name="T21" fmla="*/ 2147483647 h 678"/>
                <a:gd name="T22" fmla="*/ 2147483647 w 872"/>
                <a:gd name="T23" fmla="*/ 2147483647 h 678"/>
                <a:gd name="T24" fmla="*/ 2147483647 w 872"/>
                <a:gd name="T25" fmla="*/ 2147483647 h 678"/>
                <a:gd name="T26" fmla="*/ 2147483647 w 872"/>
                <a:gd name="T27" fmla="*/ 2147483647 h 678"/>
                <a:gd name="T28" fmla="*/ 2147483647 w 872"/>
                <a:gd name="T29" fmla="*/ 2147483647 h 678"/>
                <a:gd name="T30" fmla="*/ 2147483647 w 872"/>
                <a:gd name="T31" fmla="*/ 2147483647 h 678"/>
                <a:gd name="T32" fmla="*/ 2147483647 w 872"/>
                <a:gd name="T33" fmla="*/ 2147483647 h 678"/>
                <a:gd name="T34" fmla="*/ 2147483647 w 872"/>
                <a:gd name="T35" fmla="*/ 2147483647 h 678"/>
                <a:gd name="T36" fmla="*/ 2147483647 w 872"/>
                <a:gd name="T37" fmla="*/ 2147483647 h 678"/>
                <a:gd name="T38" fmla="*/ 2147483647 w 872"/>
                <a:gd name="T39" fmla="*/ 2147483647 h 678"/>
                <a:gd name="T40" fmla="*/ 2147483647 w 872"/>
                <a:gd name="T41" fmla="*/ 2147483647 h 678"/>
                <a:gd name="T42" fmla="*/ 2147483647 w 872"/>
                <a:gd name="T43" fmla="*/ 2147483647 h 678"/>
                <a:gd name="T44" fmla="*/ 2147483647 w 872"/>
                <a:gd name="T45" fmla="*/ 2147483647 h 678"/>
                <a:gd name="T46" fmla="*/ 2147483647 w 872"/>
                <a:gd name="T47" fmla="*/ 2147483647 h 678"/>
                <a:gd name="T48" fmla="*/ 2147483647 w 872"/>
                <a:gd name="T49" fmla="*/ 2147483647 h 678"/>
                <a:gd name="T50" fmla="*/ 2147483647 w 872"/>
                <a:gd name="T51" fmla="*/ 2147483647 h 678"/>
                <a:gd name="T52" fmla="*/ 2147483647 w 872"/>
                <a:gd name="T53" fmla="*/ 2147483647 h 678"/>
                <a:gd name="T54" fmla="*/ 2147483647 w 872"/>
                <a:gd name="T55" fmla="*/ 2147483647 h 678"/>
                <a:gd name="T56" fmla="*/ 2147483647 w 872"/>
                <a:gd name="T57" fmla="*/ 2147483647 h 678"/>
                <a:gd name="T58" fmla="*/ 2147483647 w 872"/>
                <a:gd name="T59" fmla="*/ 2147483647 h 678"/>
                <a:gd name="T60" fmla="*/ 2147483647 w 872"/>
                <a:gd name="T61" fmla="*/ 2147483647 h 678"/>
                <a:gd name="T62" fmla="*/ 2147483647 w 872"/>
                <a:gd name="T63" fmla="*/ 2147483647 h 678"/>
                <a:gd name="T64" fmla="*/ 2147483647 w 872"/>
                <a:gd name="T65" fmla="*/ 2147483647 h 678"/>
                <a:gd name="T66" fmla="*/ 2147483647 w 872"/>
                <a:gd name="T67" fmla="*/ 2147483647 h 678"/>
                <a:gd name="T68" fmla="*/ 2147483647 w 872"/>
                <a:gd name="T69" fmla="*/ 2147483647 h 678"/>
                <a:gd name="T70" fmla="*/ 2147483647 w 872"/>
                <a:gd name="T71" fmla="*/ 2147483647 h 678"/>
                <a:gd name="T72" fmla="*/ 2147483647 w 872"/>
                <a:gd name="T73" fmla="*/ 2147483647 h 678"/>
                <a:gd name="T74" fmla="*/ 2147483647 w 872"/>
                <a:gd name="T75" fmla="*/ 2147483647 h 678"/>
                <a:gd name="T76" fmla="*/ 2147483647 w 872"/>
                <a:gd name="T77" fmla="*/ 2147483647 h 678"/>
                <a:gd name="T78" fmla="*/ 2147483647 w 872"/>
                <a:gd name="T79" fmla="*/ 2147483647 h 678"/>
                <a:gd name="T80" fmla="*/ 2147483647 w 872"/>
                <a:gd name="T81" fmla="*/ 2147483647 h 678"/>
                <a:gd name="T82" fmla="*/ 2147483647 w 872"/>
                <a:gd name="T83" fmla="*/ 2147483647 h 678"/>
                <a:gd name="T84" fmla="*/ 2147483647 w 872"/>
                <a:gd name="T85" fmla="*/ 2147483647 h 678"/>
                <a:gd name="T86" fmla="*/ 2147483647 w 872"/>
                <a:gd name="T87" fmla="*/ 2147483647 h 678"/>
                <a:gd name="T88" fmla="*/ 2147483647 w 872"/>
                <a:gd name="T89" fmla="*/ 2147483647 h 678"/>
                <a:gd name="T90" fmla="*/ 2147483647 w 872"/>
                <a:gd name="T91" fmla="*/ 2147483647 h 678"/>
                <a:gd name="T92" fmla="*/ 2147483647 w 872"/>
                <a:gd name="T93" fmla="*/ 2147483647 h 678"/>
                <a:gd name="T94" fmla="*/ 2147483647 w 872"/>
                <a:gd name="T95" fmla="*/ 2147483647 h 678"/>
                <a:gd name="T96" fmla="*/ 2147483647 w 872"/>
                <a:gd name="T97" fmla="*/ 0 h 678"/>
                <a:gd name="T98" fmla="*/ 2147483647 w 872"/>
                <a:gd name="T99" fmla="*/ 0 h 678"/>
                <a:gd name="T100" fmla="*/ 2147483647 w 872"/>
                <a:gd name="T101" fmla="*/ 2147483647 h 678"/>
                <a:gd name="T102" fmla="*/ 2147483647 w 872"/>
                <a:gd name="T103" fmla="*/ 2147483647 h 678"/>
                <a:gd name="T104" fmla="*/ 2147483647 w 872"/>
                <a:gd name="T105" fmla="*/ 2147483647 h 678"/>
                <a:gd name="T106" fmla="*/ 2147483647 w 872"/>
                <a:gd name="T107" fmla="*/ 2147483647 h 678"/>
                <a:gd name="T108" fmla="*/ 2147483647 w 872"/>
                <a:gd name="T109" fmla="*/ 2147483647 h 6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2"/>
                <a:gd name="T166" fmla="*/ 0 h 678"/>
                <a:gd name="T167" fmla="*/ 872 w 872"/>
                <a:gd name="T168" fmla="*/ 678 h 6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1" name="Freeform 19">
              <a:extLst>
                <a:ext uri="{FF2B5EF4-FFF2-40B4-BE49-F238E27FC236}">
                  <a16:creationId xmlns="" xmlns:a16="http://schemas.microsoft.com/office/drawing/2014/main" id="{0C4BD5AE-812E-47D5-9525-0EE2F80A6DCB}"/>
                </a:ext>
              </a:extLst>
            </p:cNvPr>
            <p:cNvSpPr>
              <a:spLocks noChangeAspect="1"/>
            </p:cNvSpPr>
            <p:nvPr/>
          </p:nvSpPr>
          <p:spPr bwMode="gray">
            <a:xfrm>
              <a:off x="5063036" y="4443303"/>
              <a:ext cx="333345" cy="258652"/>
            </a:xfrm>
            <a:custGeom>
              <a:avLst/>
              <a:gdLst>
                <a:gd name="T0" fmla="*/ 2147483647 w 824"/>
                <a:gd name="T1" fmla="*/ 2147483647 h 626"/>
                <a:gd name="T2" fmla="*/ 2147483647 w 824"/>
                <a:gd name="T3" fmla="*/ 2147483647 h 626"/>
                <a:gd name="T4" fmla="*/ 2147483647 w 824"/>
                <a:gd name="T5" fmla="*/ 2147483647 h 626"/>
                <a:gd name="T6" fmla="*/ 2147483647 w 824"/>
                <a:gd name="T7" fmla="*/ 2147483647 h 626"/>
                <a:gd name="T8" fmla="*/ 2147483647 w 824"/>
                <a:gd name="T9" fmla="*/ 2147483647 h 626"/>
                <a:gd name="T10" fmla="*/ 2147483647 w 824"/>
                <a:gd name="T11" fmla="*/ 2147483647 h 626"/>
                <a:gd name="T12" fmla="*/ 2147483647 w 824"/>
                <a:gd name="T13" fmla="*/ 2147483647 h 626"/>
                <a:gd name="T14" fmla="*/ 2147483647 w 824"/>
                <a:gd name="T15" fmla="*/ 2147483647 h 626"/>
                <a:gd name="T16" fmla="*/ 2147483647 w 824"/>
                <a:gd name="T17" fmla="*/ 2147483647 h 626"/>
                <a:gd name="T18" fmla="*/ 2147483647 w 824"/>
                <a:gd name="T19" fmla="*/ 2147483647 h 626"/>
                <a:gd name="T20" fmla="*/ 2147483647 w 824"/>
                <a:gd name="T21" fmla="*/ 2147483647 h 626"/>
                <a:gd name="T22" fmla="*/ 2147483647 w 824"/>
                <a:gd name="T23" fmla="*/ 2147483647 h 626"/>
                <a:gd name="T24" fmla="*/ 2147483647 w 824"/>
                <a:gd name="T25" fmla="*/ 2147483647 h 626"/>
                <a:gd name="T26" fmla="*/ 2147483647 w 824"/>
                <a:gd name="T27" fmla="*/ 2147483647 h 626"/>
                <a:gd name="T28" fmla="*/ 2147483647 w 824"/>
                <a:gd name="T29" fmla="*/ 2147483647 h 626"/>
                <a:gd name="T30" fmla="*/ 2147483647 w 824"/>
                <a:gd name="T31" fmla="*/ 2147483647 h 626"/>
                <a:gd name="T32" fmla="*/ 2147483647 w 824"/>
                <a:gd name="T33" fmla="*/ 2147483647 h 626"/>
                <a:gd name="T34" fmla="*/ 2147483647 w 824"/>
                <a:gd name="T35" fmla="*/ 2147483647 h 626"/>
                <a:gd name="T36" fmla="*/ 2147483647 w 824"/>
                <a:gd name="T37" fmla="*/ 2147483647 h 626"/>
                <a:gd name="T38" fmla="*/ 2147483647 w 824"/>
                <a:gd name="T39" fmla="*/ 2147483647 h 626"/>
                <a:gd name="T40" fmla="*/ 2147483647 w 824"/>
                <a:gd name="T41" fmla="*/ 2147483647 h 626"/>
                <a:gd name="T42" fmla="*/ 2147483647 w 824"/>
                <a:gd name="T43" fmla="*/ 2147483647 h 626"/>
                <a:gd name="T44" fmla="*/ 2147483647 w 824"/>
                <a:gd name="T45" fmla="*/ 2147483647 h 626"/>
                <a:gd name="T46" fmla="*/ 2147483647 w 824"/>
                <a:gd name="T47" fmla="*/ 2147483647 h 626"/>
                <a:gd name="T48" fmla="*/ 2147483647 w 824"/>
                <a:gd name="T49" fmla="*/ 2147483647 h 626"/>
                <a:gd name="T50" fmla="*/ 2147483647 w 824"/>
                <a:gd name="T51" fmla="*/ 2147483647 h 626"/>
                <a:gd name="T52" fmla="*/ 2147483647 w 824"/>
                <a:gd name="T53" fmla="*/ 2147483647 h 626"/>
                <a:gd name="T54" fmla="*/ 2147483647 w 824"/>
                <a:gd name="T55" fmla="*/ 2147483647 h 626"/>
                <a:gd name="T56" fmla="*/ 2147483647 w 824"/>
                <a:gd name="T57" fmla="*/ 2147483647 h 626"/>
                <a:gd name="T58" fmla="*/ 2147483647 w 824"/>
                <a:gd name="T59" fmla="*/ 2147483647 h 626"/>
                <a:gd name="T60" fmla="*/ 2147483647 w 824"/>
                <a:gd name="T61" fmla="*/ 2147483647 h 626"/>
                <a:gd name="T62" fmla="*/ 2147483647 w 824"/>
                <a:gd name="T63" fmla="*/ 2147483647 h 626"/>
                <a:gd name="T64" fmla="*/ 2147483647 w 824"/>
                <a:gd name="T65" fmla="*/ 2147483647 h 626"/>
                <a:gd name="T66" fmla="*/ 2147483647 w 824"/>
                <a:gd name="T67" fmla="*/ 2147483647 h 626"/>
                <a:gd name="T68" fmla="*/ 2147483647 w 824"/>
                <a:gd name="T69" fmla="*/ 2147483647 h 626"/>
                <a:gd name="T70" fmla="*/ 2147483647 w 824"/>
                <a:gd name="T71" fmla="*/ 2147483647 h 626"/>
                <a:gd name="T72" fmla="*/ 2147483647 w 824"/>
                <a:gd name="T73" fmla="*/ 2147483647 h 626"/>
                <a:gd name="T74" fmla="*/ 2147483647 w 824"/>
                <a:gd name="T75" fmla="*/ 2147483647 h 626"/>
                <a:gd name="T76" fmla="*/ 2147483647 w 824"/>
                <a:gd name="T77" fmla="*/ 2147483647 h 626"/>
                <a:gd name="T78" fmla="*/ 2147483647 w 824"/>
                <a:gd name="T79" fmla="*/ 2147483647 h 626"/>
                <a:gd name="T80" fmla="*/ 2147483647 w 824"/>
                <a:gd name="T81" fmla="*/ 2147483647 h 626"/>
                <a:gd name="T82" fmla="*/ 2147483647 w 824"/>
                <a:gd name="T83" fmla="*/ 2147483647 h 626"/>
                <a:gd name="T84" fmla="*/ 2147483647 w 824"/>
                <a:gd name="T85" fmla="*/ 2147483647 h 626"/>
                <a:gd name="T86" fmla="*/ 2147483647 w 824"/>
                <a:gd name="T87" fmla="*/ 2147483647 h 626"/>
                <a:gd name="T88" fmla="*/ 2147483647 w 824"/>
                <a:gd name="T89" fmla="*/ 2147483647 h 626"/>
                <a:gd name="T90" fmla="*/ 2147483647 w 824"/>
                <a:gd name="T91" fmla="*/ 2147483647 h 626"/>
                <a:gd name="T92" fmla="*/ 2147483647 w 824"/>
                <a:gd name="T93" fmla="*/ 2147483647 h 626"/>
                <a:gd name="T94" fmla="*/ 2147483647 w 824"/>
                <a:gd name="T95" fmla="*/ 2147483647 h 626"/>
                <a:gd name="T96" fmla="*/ 2147483647 w 824"/>
                <a:gd name="T97" fmla="*/ 2147483647 h 626"/>
                <a:gd name="T98" fmla="*/ 2147483647 w 824"/>
                <a:gd name="T99" fmla="*/ 2147483647 h 626"/>
                <a:gd name="T100" fmla="*/ 2147483647 w 824"/>
                <a:gd name="T101" fmla="*/ 2147483647 h 626"/>
                <a:gd name="T102" fmla="*/ 2147483647 w 824"/>
                <a:gd name="T103" fmla="*/ 2147483647 h 626"/>
                <a:gd name="T104" fmla="*/ 2147483647 w 824"/>
                <a:gd name="T105" fmla="*/ 2147483647 h 626"/>
                <a:gd name="T106" fmla="*/ 2147483647 w 824"/>
                <a:gd name="T107" fmla="*/ 2147483647 h 6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4"/>
                <a:gd name="T163" fmla="*/ 0 h 626"/>
                <a:gd name="T164" fmla="*/ 824 w 824"/>
                <a:gd name="T165" fmla="*/ 626 h 6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2" name="Freeform 20">
              <a:extLst>
                <a:ext uri="{FF2B5EF4-FFF2-40B4-BE49-F238E27FC236}">
                  <a16:creationId xmlns="" xmlns:a16="http://schemas.microsoft.com/office/drawing/2014/main" id="{DE24C8BE-791A-4D78-9CE0-5CB4BCEDF271}"/>
                </a:ext>
              </a:extLst>
            </p:cNvPr>
            <p:cNvSpPr>
              <a:spLocks noChangeAspect="1"/>
            </p:cNvSpPr>
            <p:nvPr/>
          </p:nvSpPr>
          <p:spPr bwMode="gray">
            <a:xfrm>
              <a:off x="4533965" y="3989158"/>
              <a:ext cx="351695" cy="344369"/>
            </a:xfrm>
            <a:custGeom>
              <a:avLst/>
              <a:gdLst>
                <a:gd name="T0" fmla="*/ 2147483647 w 871"/>
                <a:gd name="T1" fmla="*/ 2147483647 h 832"/>
                <a:gd name="T2" fmla="*/ 2147483647 w 871"/>
                <a:gd name="T3" fmla="*/ 2147483647 h 832"/>
                <a:gd name="T4" fmla="*/ 2147483647 w 871"/>
                <a:gd name="T5" fmla="*/ 2147483647 h 832"/>
                <a:gd name="T6" fmla="*/ 2147483647 w 871"/>
                <a:gd name="T7" fmla="*/ 2147483647 h 832"/>
                <a:gd name="T8" fmla="*/ 2147483647 w 871"/>
                <a:gd name="T9" fmla="*/ 2147483647 h 832"/>
                <a:gd name="T10" fmla="*/ 2147483647 w 871"/>
                <a:gd name="T11" fmla="*/ 2147483647 h 832"/>
                <a:gd name="T12" fmla="*/ 2147483647 w 871"/>
                <a:gd name="T13" fmla="*/ 2147483647 h 832"/>
                <a:gd name="T14" fmla="*/ 2147483647 w 871"/>
                <a:gd name="T15" fmla="*/ 2147483647 h 832"/>
                <a:gd name="T16" fmla="*/ 2147483647 w 871"/>
                <a:gd name="T17" fmla="*/ 2147483647 h 832"/>
                <a:gd name="T18" fmla="*/ 2147483647 w 871"/>
                <a:gd name="T19" fmla="*/ 2147483647 h 832"/>
                <a:gd name="T20" fmla="*/ 2147483647 w 871"/>
                <a:gd name="T21" fmla="*/ 2147483647 h 832"/>
                <a:gd name="T22" fmla="*/ 2147483647 w 871"/>
                <a:gd name="T23" fmla="*/ 2147483647 h 832"/>
                <a:gd name="T24" fmla="*/ 2147483647 w 871"/>
                <a:gd name="T25" fmla="*/ 2147483647 h 832"/>
                <a:gd name="T26" fmla="*/ 2147483647 w 871"/>
                <a:gd name="T27" fmla="*/ 2147483647 h 832"/>
                <a:gd name="T28" fmla="*/ 2147483647 w 871"/>
                <a:gd name="T29" fmla="*/ 0 h 832"/>
                <a:gd name="T30" fmla="*/ 2147483647 w 871"/>
                <a:gd name="T31" fmla="*/ 2147483647 h 832"/>
                <a:gd name="T32" fmla="*/ 2147483647 w 871"/>
                <a:gd name="T33" fmla="*/ 2147483647 h 832"/>
                <a:gd name="T34" fmla="*/ 2147483647 w 871"/>
                <a:gd name="T35" fmla="*/ 2147483647 h 832"/>
                <a:gd name="T36" fmla="*/ 2147483647 w 871"/>
                <a:gd name="T37" fmla="*/ 2147483647 h 832"/>
                <a:gd name="T38" fmla="*/ 2147483647 w 871"/>
                <a:gd name="T39" fmla="*/ 2147483647 h 832"/>
                <a:gd name="T40" fmla="*/ 2147483647 w 871"/>
                <a:gd name="T41" fmla="*/ 2147483647 h 832"/>
                <a:gd name="T42" fmla="*/ 2147483647 w 871"/>
                <a:gd name="T43" fmla="*/ 2147483647 h 832"/>
                <a:gd name="T44" fmla="*/ 2147483647 w 871"/>
                <a:gd name="T45" fmla="*/ 2147483647 h 832"/>
                <a:gd name="T46" fmla="*/ 2147483647 w 871"/>
                <a:gd name="T47" fmla="*/ 2147483647 h 832"/>
                <a:gd name="T48" fmla="*/ 2147483647 w 871"/>
                <a:gd name="T49" fmla="*/ 2147483647 h 832"/>
                <a:gd name="T50" fmla="*/ 2147483647 w 871"/>
                <a:gd name="T51" fmla="*/ 2147483647 h 832"/>
                <a:gd name="T52" fmla="*/ 2147483647 w 871"/>
                <a:gd name="T53" fmla="*/ 2147483647 h 832"/>
                <a:gd name="T54" fmla="*/ 2147483647 w 871"/>
                <a:gd name="T55" fmla="*/ 2147483647 h 832"/>
                <a:gd name="T56" fmla="*/ 2147483647 w 871"/>
                <a:gd name="T57" fmla="*/ 2147483647 h 832"/>
                <a:gd name="T58" fmla="*/ 2147483647 w 871"/>
                <a:gd name="T59" fmla="*/ 2147483647 h 832"/>
                <a:gd name="T60" fmla="*/ 2147483647 w 871"/>
                <a:gd name="T61" fmla="*/ 2147483647 h 832"/>
                <a:gd name="T62" fmla="*/ 2147483647 w 871"/>
                <a:gd name="T63" fmla="*/ 2147483647 h 832"/>
                <a:gd name="T64" fmla="*/ 2147483647 w 871"/>
                <a:gd name="T65" fmla="*/ 2147483647 h 832"/>
                <a:gd name="T66" fmla="*/ 2147483647 w 871"/>
                <a:gd name="T67" fmla="*/ 2147483647 h 832"/>
                <a:gd name="T68" fmla="*/ 2147483647 w 871"/>
                <a:gd name="T69" fmla="*/ 2147483647 h 832"/>
                <a:gd name="T70" fmla="*/ 2147483647 w 871"/>
                <a:gd name="T71" fmla="*/ 2147483647 h 832"/>
                <a:gd name="T72" fmla="*/ 2147483647 w 871"/>
                <a:gd name="T73" fmla="*/ 2147483647 h 832"/>
                <a:gd name="T74" fmla="*/ 2147483647 w 871"/>
                <a:gd name="T75" fmla="*/ 2147483647 h 832"/>
                <a:gd name="T76" fmla="*/ 2147483647 w 871"/>
                <a:gd name="T77" fmla="*/ 2147483647 h 832"/>
                <a:gd name="T78" fmla="*/ 2147483647 w 871"/>
                <a:gd name="T79" fmla="*/ 2147483647 h 832"/>
                <a:gd name="T80" fmla="*/ 2147483647 w 871"/>
                <a:gd name="T81" fmla="*/ 2147483647 h 832"/>
                <a:gd name="T82" fmla="*/ 2147483647 w 871"/>
                <a:gd name="T83" fmla="*/ 2147483647 h 832"/>
                <a:gd name="T84" fmla="*/ 2147483647 w 871"/>
                <a:gd name="T85" fmla="*/ 2147483647 h 832"/>
                <a:gd name="T86" fmla="*/ 2147483647 w 871"/>
                <a:gd name="T87" fmla="*/ 2147483647 h 832"/>
                <a:gd name="T88" fmla="*/ 2147483647 w 871"/>
                <a:gd name="T89" fmla="*/ 2147483647 h 832"/>
                <a:gd name="T90" fmla="*/ 2147483647 w 871"/>
                <a:gd name="T91" fmla="*/ 2147483647 h 832"/>
                <a:gd name="T92" fmla="*/ 2147483647 w 871"/>
                <a:gd name="T93" fmla="*/ 2147483647 h 832"/>
                <a:gd name="T94" fmla="*/ 2147483647 w 871"/>
                <a:gd name="T95" fmla="*/ 2147483647 h 832"/>
                <a:gd name="T96" fmla="*/ 2147483647 w 871"/>
                <a:gd name="T97" fmla="*/ 2147483647 h 832"/>
                <a:gd name="T98" fmla="*/ 2147483647 w 871"/>
                <a:gd name="T99" fmla="*/ 2147483647 h 832"/>
                <a:gd name="T100" fmla="*/ 2147483647 w 871"/>
                <a:gd name="T101" fmla="*/ 2147483647 h 832"/>
                <a:gd name="T102" fmla="*/ 2147483647 w 871"/>
                <a:gd name="T103" fmla="*/ 2147483647 h 832"/>
                <a:gd name="T104" fmla="*/ 2147483647 w 871"/>
                <a:gd name="T105" fmla="*/ 2147483647 h 832"/>
                <a:gd name="T106" fmla="*/ 2147483647 w 871"/>
                <a:gd name="T107" fmla="*/ 2147483647 h 832"/>
                <a:gd name="T108" fmla="*/ 2147483647 w 871"/>
                <a:gd name="T109" fmla="*/ 2147483647 h 8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1"/>
                <a:gd name="T166" fmla="*/ 0 h 832"/>
                <a:gd name="T167" fmla="*/ 871 w 871"/>
                <a:gd name="T168" fmla="*/ 832 h 8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3" name="Freeform 21">
              <a:extLst>
                <a:ext uri="{FF2B5EF4-FFF2-40B4-BE49-F238E27FC236}">
                  <a16:creationId xmlns="" xmlns:a16="http://schemas.microsoft.com/office/drawing/2014/main" id="{39F68697-34E4-4768-A018-CE860B581D9F}"/>
                </a:ext>
              </a:extLst>
            </p:cNvPr>
            <p:cNvSpPr>
              <a:spLocks noChangeAspect="1"/>
            </p:cNvSpPr>
            <p:nvPr/>
          </p:nvSpPr>
          <p:spPr bwMode="gray">
            <a:xfrm>
              <a:off x="3955963" y="4132019"/>
              <a:ext cx="185022" cy="165417"/>
            </a:xfrm>
            <a:custGeom>
              <a:avLst/>
              <a:gdLst>
                <a:gd name="T0" fmla="*/ 2147483647 w 459"/>
                <a:gd name="T1" fmla="*/ 2147483647 h 401"/>
                <a:gd name="T2" fmla="*/ 2147483647 w 459"/>
                <a:gd name="T3" fmla="*/ 2147483647 h 401"/>
                <a:gd name="T4" fmla="*/ 2147483647 w 459"/>
                <a:gd name="T5" fmla="*/ 2147483647 h 401"/>
                <a:gd name="T6" fmla="*/ 2147483647 w 459"/>
                <a:gd name="T7" fmla="*/ 2147483647 h 401"/>
                <a:gd name="T8" fmla="*/ 2147483647 w 459"/>
                <a:gd name="T9" fmla="*/ 2147483647 h 401"/>
                <a:gd name="T10" fmla="*/ 2147483647 w 459"/>
                <a:gd name="T11" fmla="*/ 2147483647 h 401"/>
                <a:gd name="T12" fmla="*/ 2147483647 w 459"/>
                <a:gd name="T13" fmla="*/ 2147483647 h 401"/>
                <a:gd name="T14" fmla="*/ 0 w 459"/>
                <a:gd name="T15" fmla="*/ 2147483647 h 401"/>
                <a:gd name="T16" fmla="*/ 2147483647 w 459"/>
                <a:gd name="T17" fmla="*/ 2147483647 h 401"/>
                <a:gd name="T18" fmla="*/ 0 w 459"/>
                <a:gd name="T19" fmla="*/ 2147483647 h 401"/>
                <a:gd name="T20" fmla="*/ 0 w 459"/>
                <a:gd name="T21" fmla="*/ 2147483647 h 401"/>
                <a:gd name="T22" fmla="*/ 2147483647 w 459"/>
                <a:gd name="T23" fmla="*/ 2147483647 h 401"/>
                <a:gd name="T24" fmla="*/ 2147483647 w 459"/>
                <a:gd name="T25" fmla="*/ 2147483647 h 401"/>
                <a:gd name="T26" fmla="*/ 2147483647 w 459"/>
                <a:gd name="T27" fmla="*/ 2147483647 h 401"/>
                <a:gd name="T28" fmla="*/ 2147483647 w 459"/>
                <a:gd name="T29" fmla="*/ 2147483647 h 401"/>
                <a:gd name="T30" fmla="*/ 2147483647 w 459"/>
                <a:gd name="T31" fmla="*/ 2147483647 h 401"/>
                <a:gd name="T32" fmla="*/ 2147483647 w 459"/>
                <a:gd name="T33" fmla="*/ 2147483647 h 401"/>
                <a:gd name="T34" fmla="*/ 2147483647 w 459"/>
                <a:gd name="T35" fmla="*/ 2147483647 h 401"/>
                <a:gd name="T36" fmla="*/ 2147483647 w 459"/>
                <a:gd name="T37" fmla="*/ 2147483647 h 401"/>
                <a:gd name="T38" fmla="*/ 2147483647 w 459"/>
                <a:gd name="T39" fmla="*/ 2147483647 h 401"/>
                <a:gd name="T40" fmla="*/ 2147483647 w 459"/>
                <a:gd name="T41" fmla="*/ 2147483647 h 401"/>
                <a:gd name="T42" fmla="*/ 2147483647 w 459"/>
                <a:gd name="T43" fmla="*/ 2147483647 h 401"/>
                <a:gd name="T44" fmla="*/ 2147483647 w 459"/>
                <a:gd name="T45" fmla="*/ 2147483647 h 401"/>
                <a:gd name="T46" fmla="*/ 2147483647 w 459"/>
                <a:gd name="T47" fmla="*/ 2147483647 h 401"/>
                <a:gd name="T48" fmla="*/ 2147483647 w 459"/>
                <a:gd name="T49" fmla="*/ 2147483647 h 401"/>
                <a:gd name="T50" fmla="*/ 2147483647 w 459"/>
                <a:gd name="T51" fmla="*/ 2147483647 h 401"/>
                <a:gd name="T52" fmla="*/ 2147483647 w 459"/>
                <a:gd name="T53" fmla="*/ 2147483647 h 401"/>
                <a:gd name="T54" fmla="*/ 2147483647 w 459"/>
                <a:gd name="T55" fmla="*/ 2147483647 h 401"/>
                <a:gd name="T56" fmla="*/ 2147483647 w 459"/>
                <a:gd name="T57" fmla="*/ 2147483647 h 401"/>
                <a:gd name="T58" fmla="*/ 2147483647 w 459"/>
                <a:gd name="T59" fmla="*/ 2147483647 h 401"/>
                <a:gd name="T60" fmla="*/ 2147483647 w 459"/>
                <a:gd name="T61" fmla="*/ 2147483647 h 401"/>
                <a:gd name="T62" fmla="*/ 2147483647 w 459"/>
                <a:gd name="T63" fmla="*/ 2147483647 h 401"/>
                <a:gd name="T64" fmla="*/ 2147483647 w 459"/>
                <a:gd name="T65" fmla="*/ 2147483647 h 401"/>
                <a:gd name="T66" fmla="*/ 2147483647 w 459"/>
                <a:gd name="T67" fmla="*/ 0 h 401"/>
                <a:gd name="T68" fmla="*/ 2147483647 w 459"/>
                <a:gd name="T69" fmla="*/ 0 h 401"/>
                <a:gd name="T70" fmla="*/ 2147483647 w 459"/>
                <a:gd name="T71" fmla="*/ 0 h 401"/>
                <a:gd name="T72" fmla="*/ 2147483647 w 459"/>
                <a:gd name="T73" fmla="*/ 0 h 401"/>
                <a:gd name="T74" fmla="*/ 2147483647 w 459"/>
                <a:gd name="T75" fmla="*/ 0 h 401"/>
                <a:gd name="T76" fmla="*/ 2147483647 w 459"/>
                <a:gd name="T77" fmla="*/ 0 h 401"/>
                <a:gd name="T78" fmla="*/ 2147483647 w 459"/>
                <a:gd name="T79" fmla="*/ 0 h 401"/>
                <a:gd name="T80" fmla="*/ 2147483647 w 459"/>
                <a:gd name="T81" fmla="*/ 0 h 401"/>
                <a:gd name="T82" fmla="*/ 2147483647 w 459"/>
                <a:gd name="T83" fmla="*/ 2147483647 h 401"/>
                <a:gd name="T84" fmla="*/ 2147483647 w 459"/>
                <a:gd name="T85" fmla="*/ 2147483647 h 401"/>
                <a:gd name="T86" fmla="*/ 2147483647 w 459"/>
                <a:gd name="T87" fmla="*/ 2147483647 h 401"/>
                <a:gd name="T88" fmla="*/ 2147483647 w 459"/>
                <a:gd name="T89" fmla="*/ 2147483647 h 401"/>
                <a:gd name="T90" fmla="*/ 2147483647 w 459"/>
                <a:gd name="T91" fmla="*/ 2147483647 h 401"/>
                <a:gd name="T92" fmla="*/ 2147483647 w 459"/>
                <a:gd name="T93" fmla="*/ 2147483647 h 401"/>
                <a:gd name="T94" fmla="*/ 2147483647 w 459"/>
                <a:gd name="T95" fmla="*/ 2147483647 h 401"/>
                <a:gd name="T96" fmla="*/ 2147483647 w 459"/>
                <a:gd name="T97" fmla="*/ 2147483647 h 401"/>
                <a:gd name="T98" fmla="*/ 2147483647 w 459"/>
                <a:gd name="T99" fmla="*/ 2147483647 h 401"/>
                <a:gd name="T100" fmla="*/ 2147483647 w 459"/>
                <a:gd name="T101" fmla="*/ 2147483647 h 401"/>
                <a:gd name="T102" fmla="*/ 2147483647 w 459"/>
                <a:gd name="T103" fmla="*/ 2147483647 h 401"/>
                <a:gd name="T104" fmla="*/ 2147483647 w 459"/>
                <a:gd name="T105" fmla="*/ 2147483647 h 401"/>
                <a:gd name="T106" fmla="*/ 2147483647 w 459"/>
                <a:gd name="T107" fmla="*/ 2147483647 h 401"/>
                <a:gd name="T108" fmla="*/ 2147483647 w 459"/>
                <a:gd name="T109" fmla="*/ 2147483647 h 401"/>
                <a:gd name="T110" fmla="*/ 2147483647 w 459"/>
                <a:gd name="T111" fmla="*/ 2147483647 h 401"/>
                <a:gd name="T112" fmla="*/ 2147483647 w 459"/>
                <a:gd name="T113" fmla="*/ 2147483647 h 401"/>
                <a:gd name="T114" fmla="*/ 2147483647 w 459"/>
                <a:gd name="T115" fmla="*/ 2147483647 h 401"/>
                <a:gd name="T116" fmla="*/ 2147483647 w 459"/>
                <a:gd name="T117" fmla="*/ 2147483647 h 401"/>
                <a:gd name="T118" fmla="*/ 2147483647 w 459"/>
                <a:gd name="T119" fmla="*/ 2147483647 h 401"/>
                <a:gd name="T120" fmla="*/ 2147483647 w 459"/>
                <a:gd name="T121" fmla="*/ 2147483647 h 401"/>
                <a:gd name="T122" fmla="*/ 2147483647 w 459"/>
                <a:gd name="T123" fmla="*/ 2147483647 h 4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9"/>
                <a:gd name="T187" fmla="*/ 0 h 401"/>
                <a:gd name="T188" fmla="*/ 459 w 459"/>
                <a:gd name="T189" fmla="*/ 401 h 4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4" name="Freeform 22">
              <a:extLst>
                <a:ext uri="{FF2B5EF4-FFF2-40B4-BE49-F238E27FC236}">
                  <a16:creationId xmlns="" xmlns:a16="http://schemas.microsoft.com/office/drawing/2014/main" id="{CFF34C23-B58E-42B9-9408-9611AF41AB47}"/>
                </a:ext>
              </a:extLst>
            </p:cNvPr>
            <p:cNvSpPr>
              <a:spLocks noChangeAspect="1"/>
            </p:cNvSpPr>
            <p:nvPr/>
          </p:nvSpPr>
          <p:spPr bwMode="gray">
            <a:xfrm>
              <a:off x="5014104" y="5381671"/>
              <a:ext cx="25995" cy="37595"/>
            </a:xfrm>
            <a:custGeom>
              <a:avLst/>
              <a:gdLst>
                <a:gd name="T0" fmla="*/ 2147483647 w 67"/>
                <a:gd name="T1" fmla="*/ 2147483647 h 90"/>
                <a:gd name="T2" fmla="*/ 2147483647 w 67"/>
                <a:gd name="T3" fmla="*/ 2147483647 h 90"/>
                <a:gd name="T4" fmla="*/ 2147483647 w 67"/>
                <a:gd name="T5" fmla="*/ 2147483647 h 90"/>
                <a:gd name="T6" fmla="*/ 2147483647 w 67"/>
                <a:gd name="T7" fmla="*/ 2147483647 h 90"/>
                <a:gd name="T8" fmla="*/ 2147483647 w 67"/>
                <a:gd name="T9" fmla="*/ 2147483647 h 90"/>
                <a:gd name="T10" fmla="*/ 2147483647 w 67"/>
                <a:gd name="T11" fmla="*/ 0 h 90"/>
                <a:gd name="T12" fmla="*/ 2147483647 w 67"/>
                <a:gd name="T13" fmla="*/ 2147483647 h 90"/>
                <a:gd name="T14" fmla="*/ 2147483647 w 67"/>
                <a:gd name="T15" fmla="*/ 2147483647 h 90"/>
                <a:gd name="T16" fmla="*/ 2147483647 w 67"/>
                <a:gd name="T17" fmla="*/ 2147483647 h 90"/>
                <a:gd name="T18" fmla="*/ 0 w 67"/>
                <a:gd name="T19" fmla="*/ 2147483647 h 90"/>
                <a:gd name="T20" fmla="*/ 0 w 67"/>
                <a:gd name="T21" fmla="*/ 2147483647 h 90"/>
                <a:gd name="T22" fmla="*/ 2147483647 w 67"/>
                <a:gd name="T23" fmla="*/ 2147483647 h 90"/>
                <a:gd name="T24" fmla="*/ 2147483647 w 67"/>
                <a:gd name="T25" fmla="*/ 2147483647 h 90"/>
                <a:gd name="T26" fmla="*/ 2147483647 w 67"/>
                <a:gd name="T27" fmla="*/ 2147483647 h 90"/>
                <a:gd name="T28" fmla="*/ 2147483647 w 67"/>
                <a:gd name="T29" fmla="*/ 2147483647 h 90"/>
                <a:gd name="T30" fmla="*/ 2147483647 w 67"/>
                <a:gd name="T31" fmla="*/ 2147483647 h 90"/>
                <a:gd name="T32" fmla="*/ 2147483647 w 67"/>
                <a:gd name="T33" fmla="*/ 214748364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90"/>
                <a:gd name="T53" fmla="*/ 67 w 67"/>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5" name="Freeform 23">
              <a:extLst>
                <a:ext uri="{FF2B5EF4-FFF2-40B4-BE49-F238E27FC236}">
                  <a16:creationId xmlns="" xmlns:a16="http://schemas.microsoft.com/office/drawing/2014/main" id="{41DD0E53-7016-4A33-A583-CA150CF67CFA}"/>
                </a:ext>
              </a:extLst>
            </p:cNvPr>
            <p:cNvSpPr>
              <a:spLocks noChangeAspect="1"/>
            </p:cNvSpPr>
            <p:nvPr/>
          </p:nvSpPr>
          <p:spPr bwMode="gray">
            <a:xfrm>
              <a:off x="4694521" y="5291443"/>
              <a:ext cx="363927" cy="326324"/>
            </a:xfrm>
            <a:custGeom>
              <a:avLst/>
              <a:gdLst>
                <a:gd name="T0" fmla="*/ 2147483647 w 898"/>
                <a:gd name="T1" fmla="*/ 2147483647 h 791"/>
                <a:gd name="T2" fmla="*/ 2147483647 w 898"/>
                <a:gd name="T3" fmla="*/ 2147483647 h 791"/>
                <a:gd name="T4" fmla="*/ 2147483647 w 898"/>
                <a:gd name="T5" fmla="*/ 2147483647 h 791"/>
                <a:gd name="T6" fmla="*/ 2147483647 w 898"/>
                <a:gd name="T7" fmla="*/ 2147483647 h 791"/>
                <a:gd name="T8" fmla="*/ 2147483647 w 898"/>
                <a:gd name="T9" fmla="*/ 2147483647 h 791"/>
                <a:gd name="T10" fmla="*/ 0 w 898"/>
                <a:gd name="T11" fmla="*/ 2147483647 h 791"/>
                <a:gd name="T12" fmla="*/ 2147483647 w 898"/>
                <a:gd name="T13" fmla="*/ 2147483647 h 791"/>
                <a:gd name="T14" fmla="*/ 2147483647 w 898"/>
                <a:gd name="T15" fmla="*/ 2147483647 h 791"/>
                <a:gd name="T16" fmla="*/ 2147483647 w 898"/>
                <a:gd name="T17" fmla="*/ 2147483647 h 791"/>
                <a:gd name="T18" fmla="*/ 2147483647 w 898"/>
                <a:gd name="T19" fmla="*/ 2147483647 h 791"/>
                <a:gd name="T20" fmla="*/ 2147483647 w 898"/>
                <a:gd name="T21" fmla="*/ 2147483647 h 791"/>
                <a:gd name="T22" fmla="*/ 2147483647 w 898"/>
                <a:gd name="T23" fmla="*/ 2147483647 h 791"/>
                <a:gd name="T24" fmla="*/ 2147483647 w 898"/>
                <a:gd name="T25" fmla="*/ 2147483647 h 791"/>
                <a:gd name="T26" fmla="*/ 2147483647 w 898"/>
                <a:gd name="T27" fmla="*/ 2147483647 h 791"/>
                <a:gd name="T28" fmla="*/ 2147483647 w 898"/>
                <a:gd name="T29" fmla="*/ 2147483647 h 791"/>
                <a:gd name="T30" fmla="*/ 2147483647 w 898"/>
                <a:gd name="T31" fmla="*/ 2147483647 h 791"/>
                <a:gd name="T32" fmla="*/ 2147483647 w 898"/>
                <a:gd name="T33" fmla="*/ 2147483647 h 791"/>
                <a:gd name="T34" fmla="*/ 2147483647 w 898"/>
                <a:gd name="T35" fmla="*/ 2147483647 h 791"/>
                <a:gd name="T36" fmla="*/ 2147483647 w 898"/>
                <a:gd name="T37" fmla="*/ 2147483647 h 791"/>
                <a:gd name="T38" fmla="*/ 2147483647 w 898"/>
                <a:gd name="T39" fmla="*/ 2147483647 h 791"/>
                <a:gd name="T40" fmla="*/ 2147483647 w 898"/>
                <a:gd name="T41" fmla="*/ 2147483647 h 791"/>
                <a:gd name="T42" fmla="*/ 2147483647 w 898"/>
                <a:gd name="T43" fmla="*/ 2147483647 h 791"/>
                <a:gd name="T44" fmla="*/ 2147483647 w 898"/>
                <a:gd name="T45" fmla="*/ 2147483647 h 791"/>
                <a:gd name="T46" fmla="*/ 2147483647 w 898"/>
                <a:gd name="T47" fmla="*/ 2147483647 h 791"/>
                <a:gd name="T48" fmla="*/ 2147483647 w 898"/>
                <a:gd name="T49" fmla="*/ 2147483647 h 791"/>
                <a:gd name="T50" fmla="*/ 2147483647 w 898"/>
                <a:gd name="T51" fmla="*/ 2147483647 h 791"/>
                <a:gd name="T52" fmla="*/ 2147483647 w 898"/>
                <a:gd name="T53" fmla="*/ 2147483647 h 791"/>
                <a:gd name="T54" fmla="*/ 2147483647 w 898"/>
                <a:gd name="T55" fmla="*/ 2147483647 h 791"/>
                <a:gd name="T56" fmla="*/ 2147483647 w 898"/>
                <a:gd name="T57" fmla="*/ 2147483647 h 791"/>
                <a:gd name="T58" fmla="*/ 2147483647 w 898"/>
                <a:gd name="T59" fmla="*/ 2147483647 h 791"/>
                <a:gd name="T60" fmla="*/ 2147483647 w 898"/>
                <a:gd name="T61" fmla="*/ 2147483647 h 791"/>
                <a:gd name="T62" fmla="*/ 2147483647 w 898"/>
                <a:gd name="T63" fmla="*/ 2147483647 h 791"/>
                <a:gd name="T64" fmla="*/ 2147483647 w 898"/>
                <a:gd name="T65" fmla="*/ 2147483647 h 791"/>
                <a:gd name="T66" fmla="*/ 2147483647 w 898"/>
                <a:gd name="T67" fmla="*/ 2147483647 h 791"/>
                <a:gd name="T68" fmla="*/ 2147483647 w 898"/>
                <a:gd name="T69" fmla="*/ 2147483647 h 791"/>
                <a:gd name="T70" fmla="*/ 2147483647 w 898"/>
                <a:gd name="T71" fmla="*/ 2147483647 h 791"/>
                <a:gd name="T72" fmla="*/ 2147483647 w 898"/>
                <a:gd name="T73" fmla="*/ 2147483647 h 791"/>
                <a:gd name="T74" fmla="*/ 2147483647 w 898"/>
                <a:gd name="T75" fmla="*/ 2147483647 h 791"/>
                <a:gd name="T76" fmla="*/ 2147483647 w 898"/>
                <a:gd name="T77" fmla="*/ 2147483647 h 791"/>
                <a:gd name="T78" fmla="*/ 2147483647 w 898"/>
                <a:gd name="T79" fmla="*/ 2147483647 h 791"/>
                <a:gd name="T80" fmla="*/ 2147483647 w 898"/>
                <a:gd name="T81" fmla="*/ 2147483647 h 791"/>
                <a:gd name="T82" fmla="*/ 2147483647 w 898"/>
                <a:gd name="T83" fmla="*/ 2147483647 h 791"/>
                <a:gd name="T84" fmla="*/ 2147483647 w 898"/>
                <a:gd name="T85" fmla="*/ 2147483647 h 791"/>
                <a:gd name="T86" fmla="*/ 2147483647 w 898"/>
                <a:gd name="T87" fmla="*/ 2147483647 h 791"/>
                <a:gd name="T88" fmla="*/ 2147483647 w 898"/>
                <a:gd name="T89" fmla="*/ 2147483647 h 791"/>
                <a:gd name="T90" fmla="*/ 2147483647 w 898"/>
                <a:gd name="T91" fmla="*/ 2147483647 h 791"/>
                <a:gd name="T92" fmla="*/ 2147483647 w 898"/>
                <a:gd name="T93" fmla="*/ 2147483647 h 791"/>
                <a:gd name="T94" fmla="*/ 2147483647 w 898"/>
                <a:gd name="T95" fmla="*/ 2147483647 h 791"/>
                <a:gd name="T96" fmla="*/ 2147483647 w 898"/>
                <a:gd name="T97" fmla="*/ 2147483647 h 791"/>
                <a:gd name="T98" fmla="*/ 2147483647 w 898"/>
                <a:gd name="T99" fmla="*/ 2147483647 h 7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98"/>
                <a:gd name="T151" fmla="*/ 0 h 791"/>
                <a:gd name="T152" fmla="*/ 898 w 898"/>
                <a:gd name="T153" fmla="*/ 791 h 7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46" name="Freeform 24">
              <a:extLst>
                <a:ext uri="{FF2B5EF4-FFF2-40B4-BE49-F238E27FC236}">
                  <a16:creationId xmlns="" xmlns:a16="http://schemas.microsoft.com/office/drawing/2014/main" id="{34301E83-8E0B-4CE5-9B84-49F93B52D719}"/>
                </a:ext>
              </a:extLst>
            </p:cNvPr>
            <p:cNvSpPr>
              <a:spLocks noChangeAspect="1"/>
            </p:cNvSpPr>
            <p:nvPr/>
          </p:nvSpPr>
          <p:spPr bwMode="gray">
            <a:xfrm>
              <a:off x="5056919" y="4993692"/>
              <a:ext cx="70339" cy="178952"/>
            </a:xfrm>
            <a:custGeom>
              <a:avLst/>
              <a:gdLst>
                <a:gd name="T0" fmla="*/ 2147483647 w 175"/>
                <a:gd name="T1" fmla="*/ 2147483647 h 431"/>
                <a:gd name="T2" fmla="*/ 2147483647 w 175"/>
                <a:gd name="T3" fmla="*/ 2147483647 h 431"/>
                <a:gd name="T4" fmla="*/ 2147483647 w 175"/>
                <a:gd name="T5" fmla="*/ 2147483647 h 431"/>
                <a:gd name="T6" fmla="*/ 2147483647 w 175"/>
                <a:gd name="T7" fmla="*/ 2147483647 h 431"/>
                <a:gd name="T8" fmla="*/ 2147483647 w 175"/>
                <a:gd name="T9" fmla="*/ 2147483647 h 431"/>
                <a:gd name="T10" fmla="*/ 2147483647 w 175"/>
                <a:gd name="T11" fmla="*/ 2147483647 h 431"/>
                <a:gd name="T12" fmla="*/ 2147483647 w 175"/>
                <a:gd name="T13" fmla="*/ 2147483647 h 431"/>
                <a:gd name="T14" fmla="*/ 2147483647 w 175"/>
                <a:gd name="T15" fmla="*/ 2147483647 h 431"/>
                <a:gd name="T16" fmla="*/ 2147483647 w 175"/>
                <a:gd name="T17" fmla="*/ 2147483647 h 431"/>
                <a:gd name="T18" fmla="*/ 2147483647 w 175"/>
                <a:gd name="T19" fmla="*/ 2147483647 h 431"/>
                <a:gd name="T20" fmla="*/ 2147483647 w 175"/>
                <a:gd name="T21" fmla="*/ 2147483647 h 431"/>
                <a:gd name="T22" fmla="*/ 2147483647 w 175"/>
                <a:gd name="T23" fmla="*/ 2147483647 h 431"/>
                <a:gd name="T24" fmla="*/ 2147483647 w 175"/>
                <a:gd name="T25" fmla="*/ 2147483647 h 431"/>
                <a:gd name="T26" fmla="*/ 2147483647 w 175"/>
                <a:gd name="T27" fmla="*/ 2147483647 h 431"/>
                <a:gd name="T28" fmla="*/ 0 w 175"/>
                <a:gd name="T29" fmla="*/ 2147483647 h 431"/>
                <a:gd name="T30" fmla="*/ 2147483647 w 175"/>
                <a:gd name="T31" fmla="*/ 2147483647 h 431"/>
                <a:gd name="T32" fmla="*/ 2147483647 w 175"/>
                <a:gd name="T33" fmla="*/ 2147483647 h 431"/>
                <a:gd name="T34" fmla="*/ 2147483647 w 175"/>
                <a:gd name="T35" fmla="*/ 2147483647 h 431"/>
                <a:gd name="T36" fmla="*/ 2147483647 w 175"/>
                <a:gd name="T37" fmla="*/ 2147483647 h 431"/>
                <a:gd name="T38" fmla="*/ 2147483647 w 175"/>
                <a:gd name="T39" fmla="*/ 2147483647 h 431"/>
                <a:gd name="T40" fmla="*/ 2147483647 w 175"/>
                <a:gd name="T41" fmla="*/ 2147483647 h 431"/>
                <a:gd name="T42" fmla="*/ 2147483647 w 175"/>
                <a:gd name="T43" fmla="*/ 2147483647 h 431"/>
                <a:gd name="T44" fmla="*/ 2147483647 w 175"/>
                <a:gd name="T45" fmla="*/ 2147483647 h 431"/>
                <a:gd name="T46" fmla="*/ 2147483647 w 175"/>
                <a:gd name="T47" fmla="*/ 2147483647 h 431"/>
                <a:gd name="T48" fmla="*/ 2147483647 w 175"/>
                <a:gd name="T49" fmla="*/ 2147483647 h 431"/>
                <a:gd name="T50" fmla="*/ 2147483647 w 175"/>
                <a:gd name="T51" fmla="*/ 2147483647 h 431"/>
                <a:gd name="T52" fmla="*/ 2147483647 w 175"/>
                <a:gd name="T53" fmla="*/ 2147483647 h 431"/>
                <a:gd name="T54" fmla="*/ 2147483647 w 175"/>
                <a:gd name="T55" fmla="*/ 2147483647 h 431"/>
                <a:gd name="T56" fmla="*/ 2147483647 w 175"/>
                <a:gd name="T57" fmla="*/ 2147483647 h 431"/>
                <a:gd name="T58" fmla="*/ 2147483647 w 175"/>
                <a:gd name="T59" fmla="*/ 2147483647 h 431"/>
                <a:gd name="T60" fmla="*/ 2147483647 w 175"/>
                <a:gd name="T61" fmla="*/ 2147483647 h 431"/>
                <a:gd name="T62" fmla="*/ 2147483647 w 175"/>
                <a:gd name="T63" fmla="*/ 2147483647 h 431"/>
                <a:gd name="T64" fmla="*/ 2147483647 w 175"/>
                <a:gd name="T65" fmla="*/ 2147483647 h 431"/>
                <a:gd name="T66" fmla="*/ 2147483647 w 175"/>
                <a:gd name="T67" fmla="*/ 2147483647 h 431"/>
                <a:gd name="T68" fmla="*/ 2147483647 w 175"/>
                <a:gd name="T69" fmla="*/ 2147483647 h 431"/>
                <a:gd name="T70" fmla="*/ 2147483647 w 175"/>
                <a:gd name="T71" fmla="*/ 2147483647 h 431"/>
                <a:gd name="T72" fmla="*/ 2147483647 w 175"/>
                <a:gd name="T73" fmla="*/ 2147483647 h 431"/>
                <a:gd name="T74" fmla="*/ 2147483647 w 175"/>
                <a:gd name="T75" fmla="*/ 2147483647 h 431"/>
                <a:gd name="T76" fmla="*/ 2147483647 w 175"/>
                <a:gd name="T77" fmla="*/ 2147483647 h 431"/>
                <a:gd name="T78" fmla="*/ 2147483647 w 175"/>
                <a:gd name="T79" fmla="*/ 2147483647 h 431"/>
                <a:gd name="T80" fmla="*/ 2147483647 w 175"/>
                <a:gd name="T81" fmla="*/ 2147483647 h 431"/>
                <a:gd name="T82" fmla="*/ 2147483647 w 175"/>
                <a:gd name="T83" fmla="*/ 2147483647 h 431"/>
                <a:gd name="T84" fmla="*/ 2147483647 w 175"/>
                <a:gd name="T85" fmla="*/ 2147483647 h 431"/>
                <a:gd name="T86" fmla="*/ 2147483647 w 175"/>
                <a:gd name="T87" fmla="*/ 2147483647 h 431"/>
                <a:gd name="T88" fmla="*/ 2147483647 w 175"/>
                <a:gd name="T89" fmla="*/ 2147483647 h 431"/>
                <a:gd name="T90" fmla="*/ 2147483647 w 175"/>
                <a:gd name="T91" fmla="*/ 2147483647 h 431"/>
                <a:gd name="T92" fmla="*/ 2147483647 w 175"/>
                <a:gd name="T93" fmla="*/ 2147483647 h 431"/>
                <a:gd name="T94" fmla="*/ 2147483647 w 175"/>
                <a:gd name="T95" fmla="*/ 2147483647 h 431"/>
                <a:gd name="T96" fmla="*/ 2147483647 w 175"/>
                <a:gd name="T97" fmla="*/ 2147483647 h 431"/>
                <a:gd name="T98" fmla="*/ 2147483647 w 175"/>
                <a:gd name="T99" fmla="*/ 2147483647 h 431"/>
                <a:gd name="T100" fmla="*/ 2147483647 w 175"/>
                <a:gd name="T101" fmla="*/ 2147483647 h 431"/>
                <a:gd name="T102" fmla="*/ 2147483647 w 175"/>
                <a:gd name="T103" fmla="*/ 2147483647 h 4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5"/>
                <a:gd name="T157" fmla="*/ 0 h 431"/>
                <a:gd name="T158" fmla="*/ 175 w 175"/>
                <a:gd name="T159" fmla="*/ 431 h 4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47" name="Freeform 25">
              <a:extLst>
                <a:ext uri="{FF2B5EF4-FFF2-40B4-BE49-F238E27FC236}">
                  <a16:creationId xmlns="" xmlns:a16="http://schemas.microsoft.com/office/drawing/2014/main" id="{73126000-BE45-4A3E-A192-65F150599BA9}"/>
                </a:ext>
              </a:extLst>
            </p:cNvPr>
            <p:cNvSpPr>
              <a:spLocks noChangeAspect="1"/>
            </p:cNvSpPr>
            <p:nvPr/>
          </p:nvSpPr>
          <p:spPr bwMode="gray">
            <a:xfrm>
              <a:off x="5287814" y="5056851"/>
              <a:ext cx="157497" cy="323316"/>
            </a:xfrm>
            <a:custGeom>
              <a:avLst/>
              <a:gdLst>
                <a:gd name="T0" fmla="*/ 2147483647 w 391"/>
                <a:gd name="T1" fmla="*/ 2147483647 h 776"/>
                <a:gd name="T2" fmla="*/ 2147483647 w 391"/>
                <a:gd name="T3" fmla="*/ 2147483647 h 776"/>
                <a:gd name="T4" fmla="*/ 2147483647 w 391"/>
                <a:gd name="T5" fmla="*/ 2147483647 h 776"/>
                <a:gd name="T6" fmla="*/ 2147483647 w 391"/>
                <a:gd name="T7" fmla="*/ 2147483647 h 776"/>
                <a:gd name="T8" fmla="*/ 2147483647 w 391"/>
                <a:gd name="T9" fmla="*/ 2147483647 h 776"/>
                <a:gd name="T10" fmla="*/ 2147483647 w 391"/>
                <a:gd name="T11" fmla="*/ 2147483647 h 776"/>
                <a:gd name="T12" fmla="*/ 2147483647 w 391"/>
                <a:gd name="T13" fmla="*/ 2147483647 h 776"/>
                <a:gd name="T14" fmla="*/ 2147483647 w 391"/>
                <a:gd name="T15" fmla="*/ 2147483647 h 776"/>
                <a:gd name="T16" fmla="*/ 2147483647 w 391"/>
                <a:gd name="T17" fmla="*/ 2147483647 h 776"/>
                <a:gd name="T18" fmla="*/ 2147483647 w 391"/>
                <a:gd name="T19" fmla="*/ 2147483647 h 776"/>
                <a:gd name="T20" fmla="*/ 2147483647 w 391"/>
                <a:gd name="T21" fmla="*/ 2147483647 h 776"/>
                <a:gd name="T22" fmla="*/ 2147483647 w 391"/>
                <a:gd name="T23" fmla="*/ 2147483647 h 776"/>
                <a:gd name="T24" fmla="*/ 2147483647 w 391"/>
                <a:gd name="T25" fmla="*/ 2147483647 h 776"/>
                <a:gd name="T26" fmla="*/ 2147483647 w 391"/>
                <a:gd name="T27" fmla="*/ 2147483647 h 776"/>
                <a:gd name="T28" fmla="*/ 2147483647 w 391"/>
                <a:gd name="T29" fmla="*/ 2147483647 h 776"/>
                <a:gd name="T30" fmla="*/ 2147483647 w 391"/>
                <a:gd name="T31" fmla="*/ 2147483647 h 776"/>
                <a:gd name="T32" fmla="*/ 2147483647 w 391"/>
                <a:gd name="T33" fmla="*/ 2147483647 h 776"/>
                <a:gd name="T34" fmla="*/ 2147483647 w 391"/>
                <a:gd name="T35" fmla="*/ 2147483647 h 776"/>
                <a:gd name="T36" fmla="*/ 2147483647 w 391"/>
                <a:gd name="T37" fmla="*/ 2147483647 h 776"/>
                <a:gd name="T38" fmla="*/ 2147483647 w 391"/>
                <a:gd name="T39" fmla="*/ 2147483647 h 776"/>
                <a:gd name="T40" fmla="*/ 2147483647 w 391"/>
                <a:gd name="T41" fmla="*/ 2147483647 h 776"/>
                <a:gd name="T42" fmla="*/ 2147483647 w 391"/>
                <a:gd name="T43" fmla="*/ 2147483647 h 776"/>
                <a:gd name="T44" fmla="*/ 2147483647 w 391"/>
                <a:gd name="T45" fmla="*/ 2147483647 h 776"/>
                <a:gd name="T46" fmla="*/ 2147483647 w 391"/>
                <a:gd name="T47" fmla="*/ 2147483647 h 776"/>
                <a:gd name="T48" fmla="*/ 2147483647 w 391"/>
                <a:gd name="T49" fmla="*/ 2147483647 h 776"/>
                <a:gd name="T50" fmla="*/ 2147483647 w 391"/>
                <a:gd name="T51" fmla="*/ 2147483647 h 776"/>
                <a:gd name="T52" fmla="*/ 2147483647 w 391"/>
                <a:gd name="T53" fmla="*/ 2147483647 h 776"/>
                <a:gd name="T54" fmla="*/ 2147483647 w 391"/>
                <a:gd name="T55" fmla="*/ 2147483647 h 776"/>
                <a:gd name="T56" fmla="*/ 2147483647 w 391"/>
                <a:gd name="T57" fmla="*/ 2147483647 h 776"/>
                <a:gd name="T58" fmla="*/ 2147483647 w 391"/>
                <a:gd name="T59" fmla="*/ 2147483647 h 776"/>
                <a:gd name="T60" fmla="*/ 2147483647 w 391"/>
                <a:gd name="T61" fmla="*/ 2147483647 h 776"/>
                <a:gd name="T62" fmla="*/ 2147483647 w 391"/>
                <a:gd name="T63" fmla="*/ 2147483647 h 776"/>
                <a:gd name="T64" fmla="*/ 2147483647 w 391"/>
                <a:gd name="T65" fmla="*/ 2147483647 h 776"/>
                <a:gd name="T66" fmla="*/ 2147483647 w 391"/>
                <a:gd name="T67" fmla="*/ 2147483647 h 776"/>
                <a:gd name="T68" fmla="*/ 2147483647 w 391"/>
                <a:gd name="T69" fmla="*/ 2147483647 h 776"/>
                <a:gd name="T70" fmla="*/ 2147483647 w 391"/>
                <a:gd name="T71" fmla="*/ 2147483647 h 776"/>
                <a:gd name="T72" fmla="*/ 2147483647 w 391"/>
                <a:gd name="T73" fmla="*/ 2147483647 h 776"/>
                <a:gd name="T74" fmla="*/ 2147483647 w 391"/>
                <a:gd name="T75" fmla="*/ 2147483647 h 776"/>
                <a:gd name="T76" fmla="*/ 2147483647 w 391"/>
                <a:gd name="T77" fmla="*/ 2147483647 h 776"/>
                <a:gd name="T78" fmla="*/ 2147483647 w 391"/>
                <a:gd name="T79" fmla="*/ 2147483647 h 776"/>
                <a:gd name="T80" fmla="*/ 2147483647 w 391"/>
                <a:gd name="T81" fmla="*/ 2147483647 h 776"/>
                <a:gd name="T82" fmla="*/ 0 w 391"/>
                <a:gd name="T83" fmla="*/ 2147483647 h 776"/>
                <a:gd name="T84" fmla="*/ 2147483647 w 391"/>
                <a:gd name="T85" fmla="*/ 2147483647 h 776"/>
                <a:gd name="T86" fmla="*/ 2147483647 w 391"/>
                <a:gd name="T87" fmla="*/ 2147483647 h 776"/>
                <a:gd name="T88" fmla="*/ 2147483647 w 391"/>
                <a:gd name="T89" fmla="*/ 2147483647 h 776"/>
                <a:gd name="T90" fmla="*/ 2147483647 w 391"/>
                <a:gd name="T91" fmla="*/ 2147483647 h 776"/>
                <a:gd name="T92" fmla="*/ 2147483647 w 391"/>
                <a:gd name="T93" fmla="*/ 2147483647 h 776"/>
                <a:gd name="T94" fmla="*/ 2147483647 w 391"/>
                <a:gd name="T95" fmla="*/ 2147483647 h 7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1"/>
                <a:gd name="T145" fmla="*/ 0 h 776"/>
                <a:gd name="T146" fmla="*/ 391 w 391"/>
                <a:gd name="T147" fmla="*/ 776 h 7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nvGrpSpPr>
            <p:cNvPr id="148" name="Group 26">
              <a:extLst>
                <a:ext uri="{FF2B5EF4-FFF2-40B4-BE49-F238E27FC236}">
                  <a16:creationId xmlns="" xmlns:a16="http://schemas.microsoft.com/office/drawing/2014/main" id="{4FD68469-B77E-406C-92BD-4F7659299363}"/>
                </a:ext>
              </a:extLst>
            </p:cNvPr>
            <p:cNvGrpSpPr>
              <a:grpSpLocks noChangeAspect="1"/>
            </p:cNvGrpSpPr>
            <p:nvPr/>
          </p:nvGrpSpPr>
          <p:grpSpPr bwMode="auto">
            <a:xfrm>
              <a:off x="4587990" y="4881576"/>
              <a:ext cx="278976" cy="312034"/>
              <a:chOff x="2643" y="2535"/>
              <a:chExt cx="138" cy="151"/>
            </a:xfrm>
            <a:grpFill/>
          </p:grpSpPr>
          <p:sp>
            <p:nvSpPr>
              <p:cNvPr id="353" name="Freeform 27">
                <a:extLst>
                  <a:ext uri="{FF2B5EF4-FFF2-40B4-BE49-F238E27FC236}">
                    <a16:creationId xmlns="" xmlns:a16="http://schemas.microsoft.com/office/drawing/2014/main" id="{80EFED9D-01CC-40FB-B5A3-225B9C91540D}"/>
                  </a:ext>
                </a:extLst>
              </p:cNvPr>
              <p:cNvSpPr>
                <a:spLocks noChangeAspect="1"/>
              </p:cNvSpPr>
              <p:nvPr/>
            </p:nvSpPr>
            <p:spPr bwMode="gray">
              <a:xfrm>
                <a:off x="2643" y="2550"/>
                <a:ext cx="138" cy="136"/>
              </a:xfrm>
              <a:custGeom>
                <a:avLst/>
                <a:gdLst>
                  <a:gd name="T0" fmla="*/ 3 w 692"/>
                  <a:gd name="T1" fmla="*/ 111 h 684"/>
                  <a:gd name="T2" fmla="*/ 6 w 692"/>
                  <a:gd name="T3" fmla="*/ 99 h 684"/>
                  <a:gd name="T4" fmla="*/ 9 w 692"/>
                  <a:gd name="T5" fmla="*/ 90 h 684"/>
                  <a:gd name="T6" fmla="*/ 11 w 692"/>
                  <a:gd name="T7" fmla="*/ 83 h 684"/>
                  <a:gd name="T8" fmla="*/ 18 w 692"/>
                  <a:gd name="T9" fmla="*/ 76 h 684"/>
                  <a:gd name="T10" fmla="*/ 23 w 692"/>
                  <a:gd name="T11" fmla="*/ 66 h 684"/>
                  <a:gd name="T12" fmla="*/ 24 w 692"/>
                  <a:gd name="T13" fmla="*/ 56 h 684"/>
                  <a:gd name="T14" fmla="*/ 19 w 692"/>
                  <a:gd name="T15" fmla="*/ 47 h 684"/>
                  <a:gd name="T16" fmla="*/ 17 w 692"/>
                  <a:gd name="T17" fmla="*/ 35 h 684"/>
                  <a:gd name="T18" fmla="*/ 17 w 692"/>
                  <a:gd name="T19" fmla="*/ 25 h 684"/>
                  <a:gd name="T20" fmla="*/ 11 w 692"/>
                  <a:gd name="T21" fmla="*/ 11 h 684"/>
                  <a:gd name="T22" fmla="*/ 8 w 692"/>
                  <a:gd name="T23" fmla="*/ 5 h 684"/>
                  <a:gd name="T24" fmla="*/ 16 w 692"/>
                  <a:gd name="T25" fmla="*/ 2 h 684"/>
                  <a:gd name="T26" fmla="*/ 26 w 692"/>
                  <a:gd name="T27" fmla="*/ 1 h 684"/>
                  <a:gd name="T28" fmla="*/ 38 w 692"/>
                  <a:gd name="T29" fmla="*/ 1 h 684"/>
                  <a:gd name="T30" fmla="*/ 51 w 692"/>
                  <a:gd name="T31" fmla="*/ 1 h 684"/>
                  <a:gd name="T32" fmla="*/ 55 w 692"/>
                  <a:gd name="T33" fmla="*/ 4 h 684"/>
                  <a:gd name="T34" fmla="*/ 58 w 692"/>
                  <a:gd name="T35" fmla="*/ 14 h 684"/>
                  <a:gd name="T36" fmla="*/ 68 w 692"/>
                  <a:gd name="T37" fmla="*/ 26 h 684"/>
                  <a:gd name="T38" fmla="*/ 81 w 692"/>
                  <a:gd name="T39" fmla="*/ 24 h 684"/>
                  <a:gd name="T40" fmla="*/ 86 w 692"/>
                  <a:gd name="T41" fmla="*/ 19 h 684"/>
                  <a:gd name="T42" fmla="*/ 87 w 692"/>
                  <a:gd name="T43" fmla="*/ 13 h 684"/>
                  <a:gd name="T44" fmla="*/ 101 w 692"/>
                  <a:gd name="T45" fmla="*/ 17 h 684"/>
                  <a:gd name="T46" fmla="*/ 112 w 692"/>
                  <a:gd name="T47" fmla="*/ 25 h 684"/>
                  <a:gd name="T48" fmla="*/ 113 w 692"/>
                  <a:gd name="T49" fmla="*/ 35 h 684"/>
                  <a:gd name="T50" fmla="*/ 114 w 692"/>
                  <a:gd name="T51" fmla="*/ 45 h 684"/>
                  <a:gd name="T52" fmla="*/ 116 w 692"/>
                  <a:gd name="T53" fmla="*/ 55 h 684"/>
                  <a:gd name="T54" fmla="*/ 114 w 692"/>
                  <a:gd name="T55" fmla="*/ 59 h 684"/>
                  <a:gd name="T56" fmla="*/ 118 w 692"/>
                  <a:gd name="T57" fmla="*/ 60 h 684"/>
                  <a:gd name="T58" fmla="*/ 130 w 692"/>
                  <a:gd name="T59" fmla="*/ 57 h 684"/>
                  <a:gd name="T60" fmla="*/ 136 w 692"/>
                  <a:gd name="T61" fmla="*/ 55 h 684"/>
                  <a:gd name="T62" fmla="*/ 137 w 692"/>
                  <a:gd name="T63" fmla="*/ 57 h 684"/>
                  <a:gd name="T64" fmla="*/ 136 w 692"/>
                  <a:gd name="T65" fmla="*/ 62 h 684"/>
                  <a:gd name="T66" fmla="*/ 136 w 692"/>
                  <a:gd name="T67" fmla="*/ 72 h 684"/>
                  <a:gd name="T68" fmla="*/ 136 w 692"/>
                  <a:gd name="T69" fmla="*/ 79 h 684"/>
                  <a:gd name="T70" fmla="*/ 114 w 692"/>
                  <a:gd name="T71" fmla="*/ 90 h 684"/>
                  <a:gd name="T72" fmla="*/ 114 w 692"/>
                  <a:gd name="T73" fmla="*/ 119 h 684"/>
                  <a:gd name="T74" fmla="*/ 120 w 692"/>
                  <a:gd name="T75" fmla="*/ 125 h 684"/>
                  <a:gd name="T76" fmla="*/ 126 w 692"/>
                  <a:gd name="T77" fmla="*/ 130 h 684"/>
                  <a:gd name="T78" fmla="*/ 109 w 692"/>
                  <a:gd name="T79" fmla="*/ 136 h 684"/>
                  <a:gd name="T80" fmla="*/ 102 w 692"/>
                  <a:gd name="T81" fmla="*/ 135 h 684"/>
                  <a:gd name="T82" fmla="*/ 83 w 692"/>
                  <a:gd name="T83" fmla="*/ 133 h 684"/>
                  <a:gd name="T84" fmla="*/ 74 w 692"/>
                  <a:gd name="T85" fmla="*/ 128 h 684"/>
                  <a:gd name="T86" fmla="*/ 40 w 692"/>
                  <a:gd name="T87" fmla="*/ 128 h 684"/>
                  <a:gd name="T88" fmla="*/ 22 w 692"/>
                  <a:gd name="T89" fmla="*/ 126 h 684"/>
                  <a:gd name="T90" fmla="*/ 12 w 692"/>
                  <a:gd name="T91" fmla="*/ 123 h 684"/>
                  <a:gd name="T92" fmla="*/ 5 w 692"/>
                  <a:gd name="T93" fmla="*/ 125 h 684"/>
                  <a:gd name="T94" fmla="*/ 0 w 692"/>
                  <a:gd name="T95" fmla="*/ 123 h 6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2"/>
                  <a:gd name="T145" fmla="*/ 0 h 684"/>
                  <a:gd name="T146" fmla="*/ 692 w 692"/>
                  <a:gd name="T147" fmla="*/ 684 h 6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354" name="Freeform 28">
                <a:extLst>
                  <a:ext uri="{FF2B5EF4-FFF2-40B4-BE49-F238E27FC236}">
                    <a16:creationId xmlns="" xmlns:a16="http://schemas.microsoft.com/office/drawing/2014/main" id="{38FAD95C-AE5F-4709-B8A1-45C215879985}"/>
                  </a:ext>
                </a:extLst>
              </p:cNvPr>
              <p:cNvSpPr>
                <a:spLocks noChangeAspect="1"/>
              </p:cNvSpPr>
              <p:nvPr/>
            </p:nvSpPr>
            <p:spPr bwMode="gray">
              <a:xfrm>
                <a:off x="2647" y="2535"/>
                <a:ext cx="11" cy="16"/>
              </a:xfrm>
              <a:custGeom>
                <a:avLst/>
                <a:gdLst>
                  <a:gd name="T0" fmla="*/ 11 w 56"/>
                  <a:gd name="T1" fmla="*/ 3 h 78"/>
                  <a:gd name="T2" fmla="*/ 10 w 56"/>
                  <a:gd name="T3" fmla="*/ 1 h 78"/>
                  <a:gd name="T4" fmla="*/ 8 w 56"/>
                  <a:gd name="T5" fmla="*/ 0 h 78"/>
                  <a:gd name="T6" fmla="*/ 6 w 56"/>
                  <a:gd name="T7" fmla="*/ 1 h 78"/>
                  <a:gd name="T8" fmla="*/ 5 w 56"/>
                  <a:gd name="T9" fmla="*/ 4 h 78"/>
                  <a:gd name="T10" fmla="*/ 3 w 56"/>
                  <a:gd name="T11" fmla="*/ 5 h 78"/>
                  <a:gd name="T12" fmla="*/ 0 w 56"/>
                  <a:gd name="T13" fmla="*/ 7 h 78"/>
                  <a:gd name="T14" fmla="*/ 1 w 56"/>
                  <a:gd name="T15" fmla="*/ 8 h 78"/>
                  <a:gd name="T16" fmla="*/ 2 w 56"/>
                  <a:gd name="T17" fmla="*/ 11 h 78"/>
                  <a:gd name="T18" fmla="*/ 2 w 56"/>
                  <a:gd name="T19" fmla="*/ 13 h 78"/>
                  <a:gd name="T20" fmla="*/ 2 w 56"/>
                  <a:gd name="T21" fmla="*/ 15 h 78"/>
                  <a:gd name="T22" fmla="*/ 4 w 56"/>
                  <a:gd name="T23" fmla="*/ 16 h 78"/>
                  <a:gd name="T24" fmla="*/ 5 w 56"/>
                  <a:gd name="T25" fmla="*/ 15 h 78"/>
                  <a:gd name="T26" fmla="*/ 5 w 56"/>
                  <a:gd name="T27" fmla="*/ 13 h 78"/>
                  <a:gd name="T28" fmla="*/ 6 w 56"/>
                  <a:gd name="T29" fmla="*/ 9 h 78"/>
                  <a:gd name="T30" fmla="*/ 7 w 56"/>
                  <a:gd name="T31" fmla="*/ 6 h 78"/>
                  <a:gd name="T32" fmla="*/ 8 w 56"/>
                  <a:gd name="T33" fmla="*/ 5 h 78"/>
                  <a:gd name="T34" fmla="*/ 10 w 56"/>
                  <a:gd name="T35" fmla="*/ 3 h 78"/>
                  <a:gd name="T36" fmla="*/ 11 w 56"/>
                  <a:gd name="T37" fmla="*/ 3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78"/>
                  <a:gd name="T59" fmla="*/ 56 w 56"/>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149" name="Freeform 29">
              <a:extLst>
                <a:ext uri="{FF2B5EF4-FFF2-40B4-BE49-F238E27FC236}">
                  <a16:creationId xmlns="" xmlns:a16="http://schemas.microsoft.com/office/drawing/2014/main" id="{A1A0C4D4-F535-4DC9-9E38-9D4145137F98}"/>
                </a:ext>
              </a:extLst>
            </p:cNvPr>
            <p:cNvSpPr>
              <a:spLocks noChangeAspect="1"/>
            </p:cNvSpPr>
            <p:nvPr/>
          </p:nvSpPr>
          <p:spPr bwMode="gray">
            <a:xfrm>
              <a:off x="4931532" y="5452349"/>
              <a:ext cx="50461" cy="52632"/>
            </a:xfrm>
            <a:custGeom>
              <a:avLst/>
              <a:gdLst>
                <a:gd name="T0" fmla="*/ 2147483647 w 127"/>
                <a:gd name="T1" fmla="*/ 2147483647 h 131"/>
                <a:gd name="T2" fmla="*/ 2147483647 w 127"/>
                <a:gd name="T3" fmla="*/ 2147483647 h 131"/>
                <a:gd name="T4" fmla="*/ 2147483647 w 127"/>
                <a:gd name="T5" fmla="*/ 2147483647 h 131"/>
                <a:gd name="T6" fmla="*/ 2147483647 w 127"/>
                <a:gd name="T7" fmla="*/ 2147483647 h 131"/>
                <a:gd name="T8" fmla="*/ 2147483647 w 127"/>
                <a:gd name="T9" fmla="*/ 2147483647 h 131"/>
                <a:gd name="T10" fmla="*/ 2147483647 w 127"/>
                <a:gd name="T11" fmla="*/ 2147483647 h 131"/>
                <a:gd name="T12" fmla="*/ 2147483647 w 127"/>
                <a:gd name="T13" fmla="*/ 2147483647 h 131"/>
                <a:gd name="T14" fmla="*/ 2147483647 w 127"/>
                <a:gd name="T15" fmla="*/ 2147483647 h 131"/>
                <a:gd name="T16" fmla="*/ 2147483647 w 127"/>
                <a:gd name="T17" fmla="*/ 2147483647 h 131"/>
                <a:gd name="T18" fmla="*/ 2147483647 w 127"/>
                <a:gd name="T19" fmla="*/ 2147483647 h 131"/>
                <a:gd name="T20" fmla="*/ 2147483647 w 127"/>
                <a:gd name="T21" fmla="*/ 2147483647 h 131"/>
                <a:gd name="T22" fmla="*/ 0 w 127"/>
                <a:gd name="T23" fmla="*/ 2147483647 h 131"/>
                <a:gd name="T24" fmla="*/ 0 w 127"/>
                <a:gd name="T25" fmla="*/ 2147483647 h 131"/>
                <a:gd name="T26" fmla="*/ 2147483647 w 127"/>
                <a:gd name="T27" fmla="*/ 2147483647 h 131"/>
                <a:gd name="T28" fmla="*/ 2147483647 w 127"/>
                <a:gd name="T29" fmla="*/ 2147483647 h 131"/>
                <a:gd name="T30" fmla="*/ 2147483647 w 127"/>
                <a:gd name="T31" fmla="*/ 0 h 131"/>
                <a:gd name="T32" fmla="*/ 2147483647 w 127"/>
                <a:gd name="T33" fmla="*/ 0 h 131"/>
                <a:gd name="T34" fmla="*/ 2147483647 w 127"/>
                <a:gd name="T35" fmla="*/ 2147483647 h 131"/>
                <a:gd name="T36" fmla="*/ 2147483647 w 127"/>
                <a:gd name="T37" fmla="*/ 2147483647 h 131"/>
                <a:gd name="T38" fmla="*/ 2147483647 w 127"/>
                <a:gd name="T39" fmla="*/ 2147483647 h 131"/>
                <a:gd name="T40" fmla="*/ 2147483647 w 127"/>
                <a:gd name="T41" fmla="*/ 2147483647 h 131"/>
                <a:gd name="T42" fmla="*/ 2147483647 w 127"/>
                <a:gd name="T43" fmla="*/ 2147483647 h 1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
                <a:gd name="T67" fmla="*/ 0 h 131"/>
                <a:gd name="T68" fmla="*/ 127 w 127"/>
                <a:gd name="T69" fmla="*/ 131 h 1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0" name="Freeform 30">
              <a:extLst>
                <a:ext uri="{FF2B5EF4-FFF2-40B4-BE49-F238E27FC236}">
                  <a16:creationId xmlns="" xmlns:a16="http://schemas.microsoft.com/office/drawing/2014/main" id="{40D285AF-064D-4892-ADB4-08B946880C46}"/>
                </a:ext>
              </a:extLst>
            </p:cNvPr>
            <p:cNvSpPr>
              <a:spLocks noChangeAspect="1"/>
            </p:cNvSpPr>
            <p:nvPr/>
          </p:nvSpPr>
          <p:spPr bwMode="gray">
            <a:xfrm>
              <a:off x="4818379" y="4966623"/>
              <a:ext cx="258419" cy="227073"/>
            </a:xfrm>
            <a:custGeom>
              <a:avLst/>
              <a:gdLst>
                <a:gd name="T0" fmla="*/ 0 w 640"/>
                <a:gd name="T1" fmla="*/ 2147483647 h 552"/>
                <a:gd name="T2" fmla="*/ 2147483647 w 640"/>
                <a:gd name="T3" fmla="*/ 2147483647 h 552"/>
                <a:gd name="T4" fmla="*/ 2147483647 w 640"/>
                <a:gd name="T5" fmla="*/ 2147483647 h 552"/>
                <a:gd name="T6" fmla="*/ 2147483647 w 640"/>
                <a:gd name="T7" fmla="*/ 2147483647 h 552"/>
                <a:gd name="T8" fmla="*/ 2147483647 w 640"/>
                <a:gd name="T9" fmla="*/ 2147483647 h 552"/>
                <a:gd name="T10" fmla="*/ 2147483647 w 640"/>
                <a:gd name="T11" fmla="*/ 2147483647 h 552"/>
                <a:gd name="T12" fmla="*/ 2147483647 w 640"/>
                <a:gd name="T13" fmla="*/ 2147483647 h 552"/>
                <a:gd name="T14" fmla="*/ 2147483647 w 640"/>
                <a:gd name="T15" fmla="*/ 2147483647 h 552"/>
                <a:gd name="T16" fmla="*/ 2147483647 w 640"/>
                <a:gd name="T17" fmla="*/ 2147483647 h 552"/>
                <a:gd name="T18" fmla="*/ 2147483647 w 640"/>
                <a:gd name="T19" fmla="*/ 2147483647 h 552"/>
                <a:gd name="T20" fmla="*/ 2147483647 w 640"/>
                <a:gd name="T21" fmla="*/ 2147483647 h 552"/>
                <a:gd name="T22" fmla="*/ 2147483647 w 640"/>
                <a:gd name="T23" fmla="*/ 2147483647 h 552"/>
                <a:gd name="T24" fmla="*/ 2147483647 w 640"/>
                <a:gd name="T25" fmla="*/ 2147483647 h 552"/>
                <a:gd name="T26" fmla="*/ 2147483647 w 640"/>
                <a:gd name="T27" fmla="*/ 2147483647 h 552"/>
                <a:gd name="T28" fmla="*/ 2147483647 w 640"/>
                <a:gd name="T29" fmla="*/ 2147483647 h 552"/>
                <a:gd name="T30" fmla="*/ 2147483647 w 640"/>
                <a:gd name="T31" fmla="*/ 2147483647 h 552"/>
                <a:gd name="T32" fmla="*/ 2147483647 w 640"/>
                <a:gd name="T33" fmla="*/ 2147483647 h 552"/>
                <a:gd name="T34" fmla="*/ 2147483647 w 640"/>
                <a:gd name="T35" fmla="*/ 2147483647 h 552"/>
                <a:gd name="T36" fmla="*/ 2147483647 w 640"/>
                <a:gd name="T37" fmla="*/ 2147483647 h 552"/>
                <a:gd name="T38" fmla="*/ 2147483647 w 640"/>
                <a:gd name="T39" fmla="*/ 2147483647 h 552"/>
                <a:gd name="T40" fmla="*/ 2147483647 w 640"/>
                <a:gd name="T41" fmla="*/ 2147483647 h 552"/>
                <a:gd name="T42" fmla="*/ 2147483647 w 640"/>
                <a:gd name="T43" fmla="*/ 2147483647 h 552"/>
                <a:gd name="T44" fmla="*/ 2147483647 w 640"/>
                <a:gd name="T45" fmla="*/ 2147483647 h 552"/>
                <a:gd name="T46" fmla="*/ 2147483647 w 640"/>
                <a:gd name="T47" fmla="*/ 2147483647 h 552"/>
                <a:gd name="T48" fmla="*/ 2147483647 w 640"/>
                <a:gd name="T49" fmla="*/ 2147483647 h 552"/>
                <a:gd name="T50" fmla="*/ 2147483647 w 640"/>
                <a:gd name="T51" fmla="*/ 2147483647 h 552"/>
                <a:gd name="T52" fmla="*/ 2147483647 w 640"/>
                <a:gd name="T53" fmla="*/ 2147483647 h 552"/>
                <a:gd name="T54" fmla="*/ 2147483647 w 640"/>
                <a:gd name="T55" fmla="*/ 2147483647 h 552"/>
                <a:gd name="T56" fmla="*/ 2147483647 w 640"/>
                <a:gd name="T57" fmla="*/ 2147483647 h 552"/>
                <a:gd name="T58" fmla="*/ 2147483647 w 640"/>
                <a:gd name="T59" fmla="*/ 2147483647 h 552"/>
                <a:gd name="T60" fmla="*/ 2147483647 w 640"/>
                <a:gd name="T61" fmla="*/ 2147483647 h 552"/>
                <a:gd name="T62" fmla="*/ 2147483647 w 640"/>
                <a:gd name="T63" fmla="*/ 2147483647 h 552"/>
                <a:gd name="T64" fmla="*/ 2147483647 w 640"/>
                <a:gd name="T65" fmla="*/ 2147483647 h 552"/>
                <a:gd name="T66" fmla="*/ 2147483647 w 640"/>
                <a:gd name="T67" fmla="*/ 2147483647 h 552"/>
                <a:gd name="T68" fmla="*/ 2147483647 w 640"/>
                <a:gd name="T69" fmla="*/ 2147483647 h 552"/>
                <a:gd name="T70" fmla="*/ 2147483647 w 640"/>
                <a:gd name="T71" fmla="*/ 2147483647 h 552"/>
                <a:gd name="T72" fmla="*/ 2147483647 w 640"/>
                <a:gd name="T73" fmla="*/ 2147483647 h 552"/>
                <a:gd name="T74" fmla="*/ 2147483647 w 640"/>
                <a:gd name="T75" fmla="*/ 2147483647 h 552"/>
                <a:gd name="T76" fmla="*/ 2147483647 w 640"/>
                <a:gd name="T77" fmla="*/ 2147483647 h 552"/>
                <a:gd name="T78" fmla="*/ 2147483647 w 640"/>
                <a:gd name="T79" fmla="*/ 2147483647 h 552"/>
                <a:gd name="T80" fmla="*/ 2147483647 w 640"/>
                <a:gd name="T81" fmla="*/ 2147483647 h 552"/>
                <a:gd name="T82" fmla="*/ 2147483647 w 640"/>
                <a:gd name="T83" fmla="*/ 2147483647 h 552"/>
                <a:gd name="T84" fmla="*/ 2147483647 w 640"/>
                <a:gd name="T85" fmla="*/ 2147483647 h 552"/>
                <a:gd name="T86" fmla="*/ 2147483647 w 640"/>
                <a:gd name="T87" fmla="*/ 2147483647 h 552"/>
                <a:gd name="T88" fmla="*/ 2147483647 w 640"/>
                <a:gd name="T89" fmla="*/ 2147483647 h 552"/>
                <a:gd name="T90" fmla="*/ 2147483647 w 640"/>
                <a:gd name="T91" fmla="*/ 2147483647 h 552"/>
                <a:gd name="T92" fmla="*/ 2147483647 w 640"/>
                <a:gd name="T93" fmla="*/ 2147483647 h 552"/>
                <a:gd name="T94" fmla="*/ 2147483647 w 640"/>
                <a:gd name="T95" fmla="*/ 2147483647 h 552"/>
                <a:gd name="T96" fmla="*/ 2147483647 w 640"/>
                <a:gd name="T97" fmla="*/ 2147483647 h 552"/>
                <a:gd name="T98" fmla="*/ 2147483647 w 640"/>
                <a:gd name="T99" fmla="*/ 2147483647 h 552"/>
                <a:gd name="T100" fmla="*/ 2147483647 w 640"/>
                <a:gd name="T101" fmla="*/ 2147483647 h 552"/>
                <a:gd name="T102" fmla="*/ 2147483647 w 640"/>
                <a:gd name="T103" fmla="*/ 2147483647 h 552"/>
                <a:gd name="T104" fmla="*/ 2147483647 w 640"/>
                <a:gd name="T105" fmla="*/ 2147483647 h 552"/>
                <a:gd name="T106" fmla="*/ 2147483647 w 640"/>
                <a:gd name="T107" fmla="*/ 2147483647 h 552"/>
                <a:gd name="T108" fmla="*/ 2147483647 w 640"/>
                <a:gd name="T109" fmla="*/ 2147483647 h 552"/>
                <a:gd name="T110" fmla="*/ 2147483647 w 640"/>
                <a:gd name="T111" fmla="*/ 2147483647 h 55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0"/>
                <a:gd name="T169" fmla="*/ 0 h 552"/>
                <a:gd name="T170" fmla="*/ 640 w 640"/>
                <a:gd name="T171" fmla="*/ 552 h 55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1" name="Freeform 31">
              <a:extLst>
                <a:ext uri="{FF2B5EF4-FFF2-40B4-BE49-F238E27FC236}">
                  <a16:creationId xmlns="" xmlns:a16="http://schemas.microsoft.com/office/drawing/2014/main" id="{53ECBDA2-527B-41CA-B996-E9EE51394A93}"/>
                </a:ext>
              </a:extLst>
            </p:cNvPr>
            <p:cNvSpPr>
              <a:spLocks noChangeAspect="1"/>
            </p:cNvSpPr>
            <p:nvPr/>
          </p:nvSpPr>
          <p:spPr bwMode="gray">
            <a:xfrm>
              <a:off x="4888717" y="5138056"/>
              <a:ext cx="172789" cy="166922"/>
            </a:xfrm>
            <a:custGeom>
              <a:avLst/>
              <a:gdLst>
                <a:gd name="T0" fmla="*/ 2147483647 w 428"/>
                <a:gd name="T1" fmla="*/ 2147483647 h 405"/>
                <a:gd name="T2" fmla="*/ 2147483647 w 428"/>
                <a:gd name="T3" fmla="*/ 2147483647 h 405"/>
                <a:gd name="T4" fmla="*/ 2147483647 w 428"/>
                <a:gd name="T5" fmla="*/ 2147483647 h 405"/>
                <a:gd name="T6" fmla="*/ 2147483647 w 428"/>
                <a:gd name="T7" fmla="*/ 2147483647 h 405"/>
                <a:gd name="T8" fmla="*/ 2147483647 w 428"/>
                <a:gd name="T9" fmla="*/ 2147483647 h 405"/>
                <a:gd name="T10" fmla="*/ 2147483647 w 428"/>
                <a:gd name="T11" fmla="*/ 2147483647 h 405"/>
                <a:gd name="T12" fmla="*/ 2147483647 w 428"/>
                <a:gd name="T13" fmla="*/ 2147483647 h 405"/>
                <a:gd name="T14" fmla="*/ 2147483647 w 428"/>
                <a:gd name="T15" fmla="*/ 2147483647 h 405"/>
                <a:gd name="T16" fmla="*/ 2147483647 w 428"/>
                <a:gd name="T17" fmla="*/ 2147483647 h 405"/>
                <a:gd name="T18" fmla="*/ 2147483647 w 428"/>
                <a:gd name="T19" fmla="*/ 2147483647 h 405"/>
                <a:gd name="T20" fmla="*/ 2147483647 w 428"/>
                <a:gd name="T21" fmla="*/ 2147483647 h 405"/>
                <a:gd name="T22" fmla="*/ 2147483647 w 428"/>
                <a:gd name="T23" fmla="*/ 2147483647 h 405"/>
                <a:gd name="T24" fmla="*/ 2147483647 w 428"/>
                <a:gd name="T25" fmla="*/ 2147483647 h 405"/>
                <a:gd name="T26" fmla="*/ 2147483647 w 428"/>
                <a:gd name="T27" fmla="*/ 2147483647 h 405"/>
                <a:gd name="T28" fmla="*/ 2147483647 w 428"/>
                <a:gd name="T29" fmla="*/ 2147483647 h 405"/>
                <a:gd name="T30" fmla="*/ 2147483647 w 428"/>
                <a:gd name="T31" fmla="*/ 2147483647 h 405"/>
                <a:gd name="T32" fmla="*/ 2147483647 w 428"/>
                <a:gd name="T33" fmla="*/ 2147483647 h 405"/>
                <a:gd name="T34" fmla="*/ 2147483647 w 428"/>
                <a:gd name="T35" fmla="*/ 2147483647 h 405"/>
                <a:gd name="T36" fmla="*/ 2147483647 w 428"/>
                <a:gd name="T37" fmla="*/ 2147483647 h 405"/>
                <a:gd name="T38" fmla="*/ 2147483647 w 428"/>
                <a:gd name="T39" fmla="*/ 2147483647 h 405"/>
                <a:gd name="T40" fmla="*/ 2147483647 w 428"/>
                <a:gd name="T41" fmla="*/ 2147483647 h 405"/>
                <a:gd name="T42" fmla="*/ 2147483647 w 428"/>
                <a:gd name="T43" fmla="*/ 2147483647 h 405"/>
                <a:gd name="T44" fmla="*/ 0 w 428"/>
                <a:gd name="T45" fmla="*/ 2147483647 h 405"/>
                <a:gd name="T46" fmla="*/ 2147483647 w 428"/>
                <a:gd name="T47" fmla="*/ 2147483647 h 405"/>
                <a:gd name="T48" fmla="*/ 2147483647 w 428"/>
                <a:gd name="T49" fmla="*/ 2147483647 h 405"/>
                <a:gd name="T50" fmla="*/ 2147483647 w 428"/>
                <a:gd name="T51" fmla="*/ 2147483647 h 405"/>
                <a:gd name="T52" fmla="*/ 2147483647 w 428"/>
                <a:gd name="T53" fmla="*/ 2147483647 h 405"/>
                <a:gd name="T54" fmla="*/ 2147483647 w 428"/>
                <a:gd name="T55" fmla="*/ 2147483647 h 405"/>
                <a:gd name="T56" fmla="*/ 2147483647 w 428"/>
                <a:gd name="T57" fmla="*/ 2147483647 h 405"/>
                <a:gd name="T58" fmla="*/ 2147483647 w 428"/>
                <a:gd name="T59" fmla="*/ 2147483647 h 405"/>
                <a:gd name="T60" fmla="*/ 2147483647 w 428"/>
                <a:gd name="T61" fmla="*/ 2147483647 h 405"/>
                <a:gd name="T62" fmla="*/ 2147483647 w 428"/>
                <a:gd name="T63" fmla="*/ 2147483647 h 405"/>
                <a:gd name="T64" fmla="*/ 2147483647 w 428"/>
                <a:gd name="T65" fmla="*/ 2147483647 h 405"/>
                <a:gd name="T66" fmla="*/ 2147483647 w 428"/>
                <a:gd name="T67" fmla="*/ 2147483647 h 405"/>
                <a:gd name="T68" fmla="*/ 2147483647 w 428"/>
                <a:gd name="T69" fmla="*/ 2147483647 h 405"/>
                <a:gd name="T70" fmla="*/ 2147483647 w 428"/>
                <a:gd name="T71" fmla="*/ 2147483647 h 405"/>
                <a:gd name="T72" fmla="*/ 2147483647 w 428"/>
                <a:gd name="T73" fmla="*/ 2147483647 h 405"/>
                <a:gd name="T74" fmla="*/ 2147483647 w 428"/>
                <a:gd name="T75" fmla="*/ 2147483647 h 405"/>
                <a:gd name="T76" fmla="*/ 2147483647 w 428"/>
                <a:gd name="T77" fmla="*/ 2147483647 h 405"/>
                <a:gd name="T78" fmla="*/ 2147483647 w 428"/>
                <a:gd name="T79" fmla="*/ 2147483647 h 405"/>
                <a:gd name="T80" fmla="*/ 2147483647 w 428"/>
                <a:gd name="T81" fmla="*/ 2147483647 h 405"/>
                <a:gd name="T82" fmla="*/ 2147483647 w 428"/>
                <a:gd name="T83" fmla="*/ 2147483647 h 405"/>
                <a:gd name="T84" fmla="*/ 2147483647 w 428"/>
                <a:gd name="T85" fmla="*/ 2147483647 h 405"/>
                <a:gd name="T86" fmla="*/ 2147483647 w 428"/>
                <a:gd name="T87" fmla="*/ 2147483647 h 405"/>
                <a:gd name="T88" fmla="*/ 2147483647 w 428"/>
                <a:gd name="T89" fmla="*/ 2147483647 h 405"/>
                <a:gd name="T90" fmla="*/ 2147483647 w 428"/>
                <a:gd name="T91" fmla="*/ 2147483647 h 405"/>
                <a:gd name="T92" fmla="*/ 2147483647 w 428"/>
                <a:gd name="T93" fmla="*/ 2147483647 h 405"/>
                <a:gd name="T94" fmla="*/ 2147483647 w 428"/>
                <a:gd name="T95" fmla="*/ 2147483647 h 405"/>
                <a:gd name="T96" fmla="*/ 2147483647 w 428"/>
                <a:gd name="T97" fmla="*/ 2147483647 h 405"/>
                <a:gd name="T98" fmla="*/ 2147483647 w 428"/>
                <a:gd name="T99" fmla="*/ 2147483647 h 405"/>
                <a:gd name="T100" fmla="*/ 2147483647 w 428"/>
                <a:gd name="T101" fmla="*/ 2147483647 h 405"/>
                <a:gd name="T102" fmla="*/ 2147483647 w 428"/>
                <a:gd name="T103" fmla="*/ 2147483647 h 405"/>
                <a:gd name="T104" fmla="*/ 2147483647 w 428"/>
                <a:gd name="T105" fmla="*/ 2147483647 h 405"/>
                <a:gd name="T106" fmla="*/ 2147483647 w 428"/>
                <a:gd name="T107" fmla="*/ 0 h 405"/>
                <a:gd name="T108" fmla="*/ 2147483647 w 428"/>
                <a:gd name="T109" fmla="*/ 2147483647 h 405"/>
                <a:gd name="T110" fmla="*/ 2147483647 w 428"/>
                <a:gd name="T111" fmla="*/ 0 h 405"/>
                <a:gd name="T112" fmla="*/ 2147483647 w 428"/>
                <a:gd name="T113" fmla="*/ 2147483647 h 405"/>
                <a:gd name="T114" fmla="*/ 2147483647 w 428"/>
                <a:gd name="T115" fmla="*/ 2147483647 h 405"/>
                <a:gd name="T116" fmla="*/ 2147483647 w 428"/>
                <a:gd name="T117" fmla="*/ 2147483647 h 405"/>
                <a:gd name="T118" fmla="*/ 2147483647 w 428"/>
                <a:gd name="T119" fmla="*/ 2147483647 h 405"/>
                <a:gd name="T120" fmla="*/ 2147483647 w 428"/>
                <a:gd name="T121" fmla="*/ 2147483647 h 405"/>
                <a:gd name="T122" fmla="*/ 2147483647 w 428"/>
                <a:gd name="T123" fmla="*/ 2147483647 h 4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8"/>
                <a:gd name="T187" fmla="*/ 0 h 405"/>
                <a:gd name="T188" fmla="*/ 428 w 428"/>
                <a:gd name="T189" fmla="*/ 405 h 4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2" name="Freeform 32">
              <a:extLst>
                <a:ext uri="{FF2B5EF4-FFF2-40B4-BE49-F238E27FC236}">
                  <a16:creationId xmlns="" xmlns:a16="http://schemas.microsoft.com/office/drawing/2014/main" id="{82D361E0-393F-4713-85BA-852106B558AC}"/>
                </a:ext>
              </a:extLst>
            </p:cNvPr>
            <p:cNvSpPr>
              <a:spLocks noChangeAspect="1"/>
            </p:cNvSpPr>
            <p:nvPr/>
          </p:nvSpPr>
          <p:spPr bwMode="gray">
            <a:xfrm>
              <a:off x="4587484" y="5166628"/>
              <a:ext cx="298175" cy="299254"/>
            </a:xfrm>
            <a:custGeom>
              <a:avLst/>
              <a:gdLst>
                <a:gd name="T0" fmla="*/ 2147483647 w 734"/>
                <a:gd name="T1" fmla="*/ 2147483647 h 722"/>
                <a:gd name="T2" fmla="*/ 2147483647 w 734"/>
                <a:gd name="T3" fmla="*/ 2147483647 h 722"/>
                <a:gd name="T4" fmla="*/ 2147483647 w 734"/>
                <a:gd name="T5" fmla="*/ 2147483647 h 722"/>
                <a:gd name="T6" fmla="*/ 2147483647 w 734"/>
                <a:gd name="T7" fmla="*/ 0 h 722"/>
                <a:gd name="T8" fmla="*/ 2147483647 w 734"/>
                <a:gd name="T9" fmla="*/ 2147483647 h 722"/>
                <a:gd name="T10" fmla="*/ 0 w 734"/>
                <a:gd name="T11" fmla="*/ 2147483647 h 722"/>
                <a:gd name="T12" fmla="*/ 2147483647 w 734"/>
                <a:gd name="T13" fmla="*/ 2147483647 h 722"/>
                <a:gd name="T14" fmla="*/ 2147483647 w 734"/>
                <a:gd name="T15" fmla="*/ 2147483647 h 722"/>
                <a:gd name="T16" fmla="*/ 2147483647 w 734"/>
                <a:gd name="T17" fmla="*/ 2147483647 h 722"/>
                <a:gd name="T18" fmla="*/ 2147483647 w 734"/>
                <a:gd name="T19" fmla="*/ 2147483647 h 722"/>
                <a:gd name="T20" fmla="*/ 2147483647 w 734"/>
                <a:gd name="T21" fmla="*/ 2147483647 h 722"/>
                <a:gd name="T22" fmla="*/ 2147483647 w 734"/>
                <a:gd name="T23" fmla="*/ 2147483647 h 722"/>
                <a:gd name="T24" fmla="*/ 2147483647 w 734"/>
                <a:gd name="T25" fmla="*/ 2147483647 h 722"/>
                <a:gd name="T26" fmla="*/ 2147483647 w 734"/>
                <a:gd name="T27" fmla="*/ 2147483647 h 722"/>
                <a:gd name="T28" fmla="*/ 2147483647 w 734"/>
                <a:gd name="T29" fmla="*/ 2147483647 h 722"/>
                <a:gd name="T30" fmla="*/ 2147483647 w 734"/>
                <a:gd name="T31" fmla="*/ 2147483647 h 722"/>
                <a:gd name="T32" fmla="*/ 2147483647 w 734"/>
                <a:gd name="T33" fmla="*/ 2147483647 h 722"/>
                <a:gd name="T34" fmla="*/ 2147483647 w 734"/>
                <a:gd name="T35" fmla="*/ 2147483647 h 722"/>
                <a:gd name="T36" fmla="*/ 2147483647 w 734"/>
                <a:gd name="T37" fmla="*/ 2147483647 h 722"/>
                <a:gd name="T38" fmla="*/ 2147483647 w 734"/>
                <a:gd name="T39" fmla="*/ 2147483647 h 722"/>
                <a:gd name="T40" fmla="*/ 2147483647 w 734"/>
                <a:gd name="T41" fmla="*/ 2147483647 h 722"/>
                <a:gd name="T42" fmla="*/ 2147483647 w 734"/>
                <a:gd name="T43" fmla="*/ 2147483647 h 722"/>
                <a:gd name="T44" fmla="*/ 2147483647 w 734"/>
                <a:gd name="T45" fmla="*/ 2147483647 h 722"/>
                <a:gd name="T46" fmla="*/ 2147483647 w 734"/>
                <a:gd name="T47" fmla="*/ 2147483647 h 722"/>
                <a:gd name="T48" fmla="*/ 2147483647 w 734"/>
                <a:gd name="T49" fmla="*/ 2147483647 h 722"/>
                <a:gd name="T50" fmla="*/ 2147483647 w 734"/>
                <a:gd name="T51" fmla="*/ 2147483647 h 722"/>
                <a:gd name="T52" fmla="*/ 2147483647 w 734"/>
                <a:gd name="T53" fmla="*/ 2147483647 h 722"/>
                <a:gd name="T54" fmla="*/ 2147483647 w 734"/>
                <a:gd name="T55" fmla="*/ 2147483647 h 722"/>
                <a:gd name="T56" fmla="*/ 2147483647 w 734"/>
                <a:gd name="T57" fmla="*/ 2147483647 h 722"/>
                <a:gd name="T58" fmla="*/ 2147483647 w 734"/>
                <a:gd name="T59" fmla="*/ 2147483647 h 722"/>
                <a:gd name="T60" fmla="*/ 2147483647 w 734"/>
                <a:gd name="T61" fmla="*/ 2147483647 h 722"/>
                <a:gd name="T62" fmla="*/ 2147483647 w 734"/>
                <a:gd name="T63" fmla="*/ 2147483647 h 722"/>
                <a:gd name="T64" fmla="*/ 2147483647 w 734"/>
                <a:gd name="T65" fmla="*/ 2147483647 h 722"/>
                <a:gd name="T66" fmla="*/ 2147483647 w 734"/>
                <a:gd name="T67" fmla="*/ 2147483647 h 722"/>
                <a:gd name="T68" fmla="*/ 2147483647 w 734"/>
                <a:gd name="T69" fmla="*/ 2147483647 h 722"/>
                <a:gd name="T70" fmla="*/ 2147483647 w 734"/>
                <a:gd name="T71" fmla="*/ 2147483647 h 722"/>
                <a:gd name="T72" fmla="*/ 2147483647 w 734"/>
                <a:gd name="T73" fmla="*/ 2147483647 h 722"/>
                <a:gd name="T74" fmla="*/ 2147483647 w 734"/>
                <a:gd name="T75" fmla="*/ 2147483647 h 722"/>
                <a:gd name="T76" fmla="*/ 2147483647 w 734"/>
                <a:gd name="T77" fmla="*/ 2147483647 h 722"/>
                <a:gd name="T78" fmla="*/ 2147483647 w 734"/>
                <a:gd name="T79" fmla="*/ 2147483647 h 722"/>
                <a:gd name="T80" fmla="*/ 2147483647 w 734"/>
                <a:gd name="T81" fmla="*/ 2147483647 h 722"/>
                <a:gd name="T82" fmla="*/ 2147483647 w 734"/>
                <a:gd name="T83" fmla="*/ 2147483647 h 722"/>
                <a:gd name="T84" fmla="*/ 2147483647 w 734"/>
                <a:gd name="T85" fmla="*/ 2147483647 h 722"/>
                <a:gd name="T86" fmla="*/ 2147483647 w 734"/>
                <a:gd name="T87" fmla="*/ 2147483647 h 722"/>
                <a:gd name="T88" fmla="*/ 2147483647 w 734"/>
                <a:gd name="T89" fmla="*/ 2147483647 h 722"/>
                <a:gd name="T90" fmla="*/ 2147483647 w 734"/>
                <a:gd name="T91" fmla="*/ 2147483647 h 7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4"/>
                <a:gd name="T139" fmla="*/ 0 h 722"/>
                <a:gd name="T140" fmla="*/ 734 w 734"/>
                <a:gd name="T141" fmla="*/ 722 h 7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3" name="Freeform 33">
              <a:extLst>
                <a:ext uri="{FF2B5EF4-FFF2-40B4-BE49-F238E27FC236}">
                  <a16:creationId xmlns="" xmlns:a16="http://schemas.microsoft.com/office/drawing/2014/main" id="{D7376B0B-B6FC-4457-A019-2BF58B645208}"/>
                </a:ext>
              </a:extLst>
            </p:cNvPr>
            <p:cNvSpPr>
              <a:spLocks noChangeAspect="1"/>
            </p:cNvSpPr>
            <p:nvPr/>
          </p:nvSpPr>
          <p:spPr bwMode="gray">
            <a:xfrm>
              <a:off x="4995755" y="5020760"/>
              <a:ext cx="237012" cy="384971"/>
            </a:xfrm>
            <a:custGeom>
              <a:avLst/>
              <a:gdLst>
                <a:gd name="T0" fmla="*/ 2147483647 w 586"/>
                <a:gd name="T1" fmla="*/ 2147483647 h 937"/>
                <a:gd name="T2" fmla="*/ 2147483647 w 586"/>
                <a:gd name="T3" fmla="*/ 2147483647 h 937"/>
                <a:gd name="T4" fmla="*/ 2147483647 w 586"/>
                <a:gd name="T5" fmla="*/ 2147483647 h 937"/>
                <a:gd name="T6" fmla="*/ 2147483647 w 586"/>
                <a:gd name="T7" fmla="*/ 2147483647 h 937"/>
                <a:gd name="T8" fmla="*/ 2147483647 w 586"/>
                <a:gd name="T9" fmla="*/ 2147483647 h 937"/>
                <a:gd name="T10" fmla="*/ 2147483647 w 586"/>
                <a:gd name="T11" fmla="*/ 2147483647 h 937"/>
                <a:gd name="T12" fmla="*/ 2147483647 w 586"/>
                <a:gd name="T13" fmla="*/ 2147483647 h 937"/>
                <a:gd name="T14" fmla="*/ 2147483647 w 586"/>
                <a:gd name="T15" fmla="*/ 2147483647 h 937"/>
                <a:gd name="T16" fmla="*/ 2147483647 w 586"/>
                <a:gd name="T17" fmla="*/ 2147483647 h 937"/>
                <a:gd name="T18" fmla="*/ 2147483647 w 586"/>
                <a:gd name="T19" fmla="*/ 2147483647 h 937"/>
                <a:gd name="T20" fmla="*/ 2147483647 w 586"/>
                <a:gd name="T21" fmla="*/ 2147483647 h 937"/>
                <a:gd name="T22" fmla="*/ 2147483647 w 586"/>
                <a:gd name="T23" fmla="*/ 2147483647 h 937"/>
                <a:gd name="T24" fmla="*/ 2147483647 w 586"/>
                <a:gd name="T25" fmla="*/ 2147483647 h 937"/>
                <a:gd name="T26" fmla="*/ 2147483647 w 586"/>
                <a:gd name="T27" fmla="*/ 2147483647 h 937"/>
                <a:gd name="T28" fmla="*/ 2147483647 w 586"/>
                <a:gd name="T29" fmla="*/ 2147483647 h 937"/>
                <a:gd name="T30" fmla="*/ 2147483647 w 586"/>
                <a:gd name="T31" fmla="*/ 2147483647 h 937"/>
                <a:gd name="T32" fmla="*/ 2147483647 w 586"/>
                <a:gd name="T33" fmla="*/ 2147483647 h 937"/>
                <a:gd name="T34" fmla="*/ 2147483647 w 586"/>
                <a:gd name="T35" fmla="*/ 2147483647 h 937"/>
                <a:gd name="T36" fmla="*/ 2147483647 w 586"/>
                <a:gd name="T37" fmla="*/ 2147483647 h 937"/>
                <a:gd name="T38" fmla="*/ 2147483647 w 586"/>
                <a:gd name="T39" fmla="*/ 2147483647 h 937"/>
                <a:gd name="T40" fmla="*/ 2147483647 w 586"/>
                <a:gd name="T41" fmla="*/ 2147483647 h 937"/>
                <a:gd name="T42" fmla="*/ 2147483647 w 586"/>
                <a:gd name="T43" fmla="*/ 2147483647 h 937"/>
                <a:gd name="T44" fmla="*/ 2147483647 w 586"/>
                <a:gd name="T45" fmla="*/ 2147483647 h 937"/>
                <a:gd name="T46" fmla="*/ 2147483647 w 586"/>
                <a:gd name="T47" fmla="*/ 2147483647 h 937"/>
                <a:gd name="T48" fmla="*/ 2147483647 w 586"/>
                <a:gd name="T49" fmla="*/ 2147483647 h 937"/>
                <a:gd name="T50" fmla="*/ 2147483647 w 586"/>
                <a:gd name="T51" fmla="*/ 2147483647 h 937"/>
                <a:gd name="T52" fmla="*/ 2147483647 w 586"/>
                <a:gd name="T53" fmla="*/ 2147483647 h 937"/>
                <a:gd name="T54" fmla="*/ 2147483647 w 586"/>
                <a:gd name="T55" fmla="*/ 2147483647 h 937"/>
                <a:gd name="T56" fmla="*/ 2147483647 w 586"/>
                <a:gd name="T57" fmla="*/ 2147483647 h 937"/>
                <a:gd name="T58" fmla="*/ 2147483647 w 586"/>
                <a:gd name="T59" fmla="*/ 2147483647 h 937"/>
                <a:gd name="T60" fmla="*/ 2147483647 w 586"/>
                <a:gd name="T61" fmla="*/ 2147483647 h 937"/>
                <a:gd name="T62" fmla="*/ 2147483647 w 586"/>
                <a:gd name="T63" fmla="*/ 2147483647 h 937"/>
                <a:gd name="T64" fmla="*/ 2147483647 w 586"/>
                <a:gd name="T65" fmla="*/ 2147483647 h 937"/>
                <a:gd name="T66" fmla="*/ 2147483647 w 586"/>
                <a:gd name="T67" fmla="*/ 2147483647 h 937"/>
                <a:gd name="T68" fmla="*/ 2147483647 w 586"/>
                <a:gd name="T69" fmla="*/ 2147483647 h 937"/>
                <a:gd name="T70" fmla="*/ 2147483647 w 586"/>
                <a:gd name="T71" fmla="*/ 2147483647 h 937"/>
                <a:gd name="T72" fmla="*/ 2147483647 w 586"/>
                <a:gd name="T73" fmla="*/ 2147483647 h 937"/>
                <a:gd name="T74" fmla="*/ 2147483647 w 586"/>
                <a:gd name="T75" fmla="*/ 2147483647 h 937"/>
                <a:gd name="T76" fmla="*/ 2147483647 w 586"/>
                <a:gd name="T77" fmla="*/ 2147483647 h 937"/>
                <a:gd name="T78" fmla="*/ 2147483647 w 586"/>
                <a:gd name="T79" fmla="*/ 2147483647 h 937"/>
                <a:gd name="T80" fmla="*/ 2147483647 w 586"/>
                <a:gd name="T81" fmla="*/ 2147483647 h 937"/>
                <a:gd name="T82" fmla="*/ 2147483647 w 586"/>
                <a:gd name="T83" fmla="*/ 2147483647 h 937"/>
                <a:gd name="T84" fmla="*/ 2147483647 w 586"/>
                <a:gd name="T85" fmla="*/ 2147483647 h 937"/>
                <a:gd name="T86" fmla="*/ 2147483647 w 586"/>
                <a:gd name="T87" fmla="*/ 2147483647 h 937"/>
                <a:gd name="T88" fmla="*/ 2147483647 w 586"/>
                <a:gd name="T89" fmla="*/ 2147483647 h 937"/>
                <a:gd name="T90" fmla="*/ 2147483647 w 586"/>
                <a:gd name="T91" fmla="*/ 2147483647 h 937"/>
                <a:gd name="T92" fmla="*/ 2147483647 w 586"/>
                <a:gd name="T93" fmla="*/ 2147483647 h 937"/>
                <a:gd name="T94" fmla="*/ 2147483647 w 586"/>
                <a:gd name="T95" fmla="*/ 2147483647 h 937"/>
                <a:gd name="T96" fmla="*/ 2147483647 w 586"/>
                <a:gd name="T97" fmla="*/ 2147483647 h 937"/>
                <a:gd name="T98" fmla="*/ 2147483647 w 586"/>
                <a:gd name="T99" fmla="*/ 2147483647 h 937"/>
                <a:gd name="T100" fmla="*/ 2147483647 w 586"/>
                <a:gd name="T101" fmla="*/ 2147483647 h 937"/>
                <a:gd name="T102" fmla="*/ 2147483647 w 586"/>
                <a:gd name="T103" fmla="*/ 2147483647 h 937"/>
                <a:gd name="T104" fmla="*/ 2147483647 w 586"/>
                <a:gd name="T105" fmla="*/ 2147483647 h 937"/>
                <a:gd name="T106" fmla="*/ 2147483647 w 586"/>
                <a:gd name="T107" fmla="*/ 2147483647 h 937"/>
                <a:gd name="T108" fmla="*/ 2147483647 w 586"/>
                <a:gd name="T109" fmla="*/ 2147483647 h 937"/>
                <a:gd name="T110" fmla="*/ 2147483647 w 586"/>
                <a:gd name="T111" fmla="*/ 2147483647 h 937"/>
                <a:gd name="T112" fmla="*/ 2147483647 w 586"/>
                <a:gd name="T113" fmla="*/ 2147483647 h 937"/>
                <a:gd name="T114" fmla="*/ 2147483647 w 586"/>
                <a:gd name="T115" fmla="*/ 2147483647 h 9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6"/>
                <a:gd name="T175" fmla="*/ 0 h 937"/>
                <a:gd name="T176" fmla="*/ 586 w 586"/>
                <a:gd name="T177" fmla="*/ 937 h 9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4" name="Freeform 34">
              <a:extLst>
                <a:ext uri="{FF2B5EF4-FFF2-40B4-BE49-F238E27FC236}">
                  <a16:creationId xmlns="" xmlns:a16="http://schemas.microsoft.com/office/drawing/2014/main" id="{712A8F31-0977-4925-B1CE-9CC1CFCEFCE6}"/>
                </a:ext>
              </a:extLst>
            </p:cNvPr>
            <p:cNvSpPr>
              <a:spLocks noChangeAspect="1"/>
            </p:cNvSpPr>
            <p:nvPr/>
          </p:nvSpPr>
          <p:spPr bwMode="gray">
            <a:xfrm>
              <a:off x="4769447" y="5187681"/>
              <a:ext cx="211016" cy="221057"/>
            </a:xfrm>
            <a:custGeom>
              <a:avLst/>
              <a:gdLst>
                <a:gd name="T0" fmla="*/ 0 w 518"/>
                <a:gd name="T1" fmla="*/ 2147483647 h 534"/>
                <a:gd name="T2" fmla="*/ 0 w 518"/>
                <a:gd name="T3" fmla="*/ 2147483647 h 534"/>
                <a:gd name="T4" fmla="*/ 2147483647 w 518"/>
                <a:gd name="T5" fmla="*/ 2147483647 h 534"/>
                <a:gd name="T6" fmla="*/ 2147483647 w 518"/>
                <a:gd name="T7" fmla="*/ 2147483647 h 534"/>
                <a:gd name="T8" fmla="*/ 2147483647 w 518"/>
                <a:gd name="T9" fmla="*/ 2147483647 h 534"/>
                <a:gd name="T10" fmla="*/ 2147483647 w 518"/>
                <a:gd name="T11" fmla="*/ 2147483647 h 534"/>
                <a:gd name="T12" fmla="*/ 2147483647 w 518"/>
                <a:gd name="T13" fmla="*/ 2147483647 h 534"/>
                <a:gd name="T14" fmla="*/ 2147483647 w 518"/>
                <a:gd name="T15" fmla="*/ 2147483647 h 534"/>
                <a:gd name="T16" fmla="*/ 2147483647 w 518"/>
                <a:gd name="T17" fmla="*/ 2147483647 h 534"/>
                <a:gd name="T18" fmla="*/ 2147483647 w 518"/>
                <a:gd name="T19" fmla="*/ 2147483647 h 534"/>
                <a:gd name="T20" fmla="*/ 2147483647 w 518"/>
                <a:gd name="T21" fmla="*/ 2147483647 h 534"/>
                <a:gd name="T22" fmla="*/ 2147483647 w 518"/>
                <a:gd name="T23" fmla="*/ 0 h 534"/>
                <a:gd name="T24" fmla="*/ 2147483647 w 518"/>
                <a:gd name="T25" fmla="*/ 2147483647 h 534"/>
                <a:gd name="T26" fmla="*/ 2147483647 w 518"/>
                <a:gd name="T27" fmla="*/ 2147483647 h 534"/>
                <a:gd name="T28" fmla="*/ 2147483647 w 518"/>
                <a:gd name="T29" fmla="*/ 2147483647 h 534"/>
                <a:gd name="T30" fmla="*/ 2147483647 w 518"/>
                <a:gd name="T31" fmla="*/ 2147483647 h 534"/>
                <a:gd name="T32" fmla="*/ 2147483647 w 518"/>
                <a:gd name="T33" fmla="*/ 2147483647 h 534"/>
                <a:gd name="T34" fmla="*/ 2147483647 w 518"/>
                <a:gd name="T35" fmla="*/ 2147483647 h 534"/>
                <a:gd name="T36" fmla="*/ 2147483647 w 518"/>
                <a:gd name="T37" fmla="*/ 2147483647 h 534"/>
                <a:gd name="T38" fmla="*/ 2147483647 w 518"/>
                <a:gd name="T39" fmla="*/ 2147483647 h 534"/>
                <a:gd name="T40" fmla="*/ 2147483647 w 518"/>
                <a:gd name="T41" fmla="*/ 2147483647 h 534"/>
                <a:gd name="T42" fmla="*/ 2147483647 w 518"/>
                <a:gd name="T43" fmla="*/ 2147483647 h 534"/>
                <a:gd name="T44" fmla="*/ 2147483647 w 518"/>
                <a:gd name="T45" fmla="*/ 2147483647 h 534"/>
                <a:gd name="T46" fmla="*/ 2147483647 w 518"/>
                <a:gd name="T47" fmla="*/ 2147483647 h 534"/>
                <a:gd name="T48" fmla="*/ 2147483647 w 518"/>
                <a:gd name="T49" fmla="*/ 2147483647 h 534"/>
                <a:gd name="T50" fmla="*/ 2147483647 w 518"/>
                <a:gd name="T51" fmla="*/ 2147483647 h 534"/>
                <a:gd name="T52" fmla="*/ 2147483647 w 518"/>
                <a:gd name="T53" fmla="*/ 2147483647 h 534"/>
                <a:gd name="T54" fmla="*/ 2147483647 w 518"/>
                <a:gd name="T55" fmla="*/ 2147483647 h 534"/>
                <a:gd name="T56" fmla="*/ 2147483647 w 518"/>
                <a:gd name="T57" fmla="*/ 2147483647 h 534"/>
                <a:gd name="T58" fmla="*/ 2147483647 w 518"/>
                <a:gd name="T59" fmla="*/ 2147483647 h 534"/>
                <a:gd name="T60" fmla="*/ 2147483647 w 518"/>
                <a:gd name="T61" fmla="*/ 2147483647 h 534"/>
                <a:gd name="T62" fmla="*/ 2147483647 w 518"/>
                <a:gd name="T63" fmla="*/ 2147483647 h 534"/>
                <a:gd name="T64" fmla="*/ 2147483647 w 518"/>
                <a:gd name="T65" fmla="*/ 2147483647 h 534"/>
                <a:gd name="T66" fmla="*/ 2147483647 w 518"/>
                <a:gd name="T67" fmla="*/ 2147483647 h 534"/>
                <a:gd name="T68" fmla="*/ 2147483647 w 518"/>
                <a:gd name="T69" fmla="*/ 2147483647 h 534"/>
                <a:gd name="T70" fmla="*/ 2147483647 w 518"/>
                <a:gd name="T71" fmla="*/ 2147483647 h 534"/>
                <a:gd name="T72" fmla="*/ 2147483647 w 518"/>
                <a:gd name="T73" fmla="*/ 2147483647 h 534"/>
                <a:gd name="T74" fmla="*/ 2147483647 w 518"/>
                <a:gd name="T75" fmla="*/ 2147483647 h 534"/>
                <a:gd name="T76" fmla="*/ 2147483647 w 518"/>
                <a:gd name="T77" fmla="*/ 2147483647 h 534"/>
                <a:gd name="T78" fmla="*/ 2147483647 w 518"/>
                <a:gd name="T79" fmla="*/ 2147483647 h 534"/>
                <a:gd name="T80" fmla="*/ 2147483647 w 518"/>
                <a:gd name="T81" fmla="*/ 2147483647 h 534"/>
                <a:gd name="T82" fmla="*/ 2147483647 w 518"/>
                <a:gd name="T83" fmla="*/ 2147483647 h 534"/>
                <a:gd name="T84" fmla="*/ 2147483647 w 518"/>
                <a:gd name="T85" fmla="*/ 2147483647 h 534"/>
                <a:gd name="T86" fmla="*/ 2147483647 w 518"/>
                <a:gd name="T87" fmla="*/ 2147483647 h 534"/>
                <a:gd name="T88" fmla="*/ 2147483647 w 518"/>
                <a:gd name="T89" fmla="*/ 2147483647 h 534"/>
                <a:gd name="T90" fmla="*/ 0 w 518"/>
                <a:gd name="T91" fmla="*/ 2147483647 h 5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8"/>
                <a:gd name="T139" fmla="*/ 0 h 534"/>
                <a:gd name="T140" fmla="*/ 518 w 518"/>
                <a:gd name="T141" fmla="*/ 534 h 5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5" name="Freeform 35">
              <a:extLst>
                <a:ext uri="{FF2B5EF4-FFF2-40B4-BE49-F238E27FC236}">
                  <a16:creationId xmlns="" xmlns:a16="http://schemas.microsoft.com/office/drawing/2014/main" id="{FEEE2374-F90C-4820-90BC-96DB56206A42}"/>
                </a:ext>
              </a:extLst>
            </p:cNvPr>
            <p:cNvSpPr>
              <a:spLocks noChangeAspect="1"/>
            </p:cNvSpPr>
            <p:nvPr/>
          </p:nvSpPr>
          <p:spPr bwMode="gray">
            <a:xfrm>
              <a:off x="3997249" y="4492930"/>
              <a:ext cx="163614" cy="126319"/>
            </a:xfrm>
            <a:custGeom>
              <a:avLst/>
              <a:gdLst>
                <a:gd name="T0" fmla="*/ 2147483647 w 404"/>
                <a:gd name="T1" fmla="*/ 2147483647 h 307"/>
                <a:gd name="T2" fmla="*/ 2147483647 w 404"/>
                <a:gd name="T3" fmla="*/ 2147483647 h 307"/>
                <a:gd name="T4" fmla="*/ 2147483647 w 404"/>
                <a:gd name="T5" fmla="*/ 2147483647 h 307"/>
                <a:gd name="T6" fmla="*/ 2147483647 w 404"/>
                <a:gd name="T7" fmla="*/ 2147483647 h 307"/>
                <a:gd name="T8" fmla="*/ 2147483647 w 404"/>
                <a:gd name="T9" fmla="*/ 2147483647 h 307"/>
                <a:gd name="T10" fmla="*/ 2147483647 w 404"/>
                <a:gd name="T11" fmla="*/ 2147483647 h 307"/>
                <a:gd name="T12" fmla="*/ 2147483647 w 404"/>
                <a:gd name="T13" fmla="*/ 2147483647 h 307"/>
                <a:gd name="T14" fmla="*/ 2147483647 w 404"/>
                <a:gd name="T15" fmla="*/ 2147483647 h 307"/>
                <a:gd name="T16" fmla="*/ 0 w 404"/>
                <a:gd name="T17" fmla="*/ 2147483647 h 307"/>
                <a:gd name="T18" fmla="*/ 2147483647 w 404"/>
                <a:gd name="T19" fmla="*/ 2147483647 h 307"/>
                <a:gd name="T20" fmla="*/ 2147483647 w 404"/>
                <a:gd name="T21" fmla="*/ 2147483647 h 307"/>
                <a:gd name="T22" fmla="*/ 2147483647 w 404"/>
                <a:gd name="T23" fmla="*/ 2147483647 h 307"/>
                <a:gd name="T24" fmla="*/ 2147483647 w 404"/>
                <a:gd name="T25" fmla="*/ 2147483647 h 307"/>
                <a:gd name="T26" fmla="*/ 2147483647 w 404"/>
                <a:gd name="T27" fmla="*/ 2147483647 h 307"/>
                <a:gd name="T28" fmla="*/ 2147483647 w 404"/>
                <a:gd name="T29" fmla="*/ 2147483647 h 307"/>
                <a:gd name="T30" fmla="*/ 2147483647 w 404"/>
                <a:gd name="T31" fmla="*/ 2147483647 h 307"/>
                <a:gd name="T32" fmla="*/ 2147483647 w 404"/>
                <a:gd name="T33" fmla="*/ 2147483647 h 307"/>
                <a:gd name="T34" fmla="*/ 2147483647 w 404"/>
                <a:gd name="T35" fmla="*/ 2147483647 h 307"/>
                <a:gd name="T36" fmla="*/ 2147483647 w 404"/>
                <a:gd name="T37" fmla="*/ 2147483647 h 307"/>
                <a:gd name="T38" fmla="*/ 2147483647 w 404"/>
                <a:gd name="T39" fmla="*/ 2147483647 h 307"/>
                <a:gd name="T40" fmla="*/ 2147483647 w 404"/>
                <a:gd name="T41" fmla="*/ 2147483647 h 307"/>
                <a:gd name="T42" fmla="*/ 2147483647 w 404"/>
                <a:gd name="T43" fmla="*/ 2147483647 h 307"/>
                <a:gd name="T44" fmla="*/ 2147483647 w 404"/>
                <a:gd name="T45" fmla="*/ 2147483647 h 307"/>
                <a:gd name="T46" fmla="*/ 2147483647 w 404"/>
                <a:gd name="T47" fmla="*/ 2147483647 h 307"/>
                <a:gd name="T48" fmla="*/ 2147483647 w 404"/>
                <a:gd name="T49" fmla="*/ 2147483647 h 307"/>
                <a:gd name="T50" fmla="*/ 2147483647 w 404"/>
                <a:gd name="T51" fmla="*/ 2147483647 h 307"/>
                <a:gd name="T52" fmla="*/ 2147483647 w 404"/>
                <a:gd name="T53" fmla="*/ 2147483647 h 307"/>
                <a:gd name="T54" fmla="*/ 2147483647 w 404"/>
                <a:gd name="T55" fmla="*/ 2147483647 h 307"/>
                <a:gd name="T56" fmla="*/ 2147483647 w 404"/>
                <a:gd name="T57" fmla="*/ 2147483647 h 307"/>
                <a:gd name="T58" fmla="*/ 2147483647 w 404"/>
                <a:gd name="T59" fmla="*/ 2147483647 h 307"/>
                <a:gd name="T60" fmla="*/ 2147483647 w 404"/>
                <a:gd name="T61" fmla="*/ 2147483647 h 307"/>
                <a:gd name="T62" fmla="*/ 2147483647 w 404"/>
                <a:gd name="T63" fmla="*/ 2147483647 h 307"/>
                <a:gd name="T64" fmla="*/ 2147483647 w 404"/>
                <a:gd name="T65" fmla="*/ 2147483647 h 307"/>
                <a:gd name="T66" fmla="*/ 2147483647 w 404"/>
                <a:gd name="T67" fmla="*/ 2147483647 h 307"/>
                <a:gd name="T68" fmla="*/ 2147483647 w 404"/>
                <a:gd name="T69" fmla="*/ 2147483647 h 307"/>
                <a:gd name="T70" fmla="*/ 2147483647 w 404"/>
                <a:gd name="T71" fmla="*/ 2147483647 h 307"/>
                <a:gd name="T72" fmla="*/ 2147483647 w 404"/>
                <a:gd name="T73" fmla="*/ 2147483647 h 307"/>
                <a:gd name="T74" fmla="*/ 2147483647 w 404"/>
                <a:gd name="T75" fmla="*/ 2147483647 h 307"/>
                <a:gd name="T76" fmla="*/ 2147483647 w 404"/>
                <a:gd name="T77" fmla="*/ 2147483647 h 307"/>
                <a:gd name="T78" fmla="*/ 2147483647 w 404"/>
                <a:gd name="T79" fmla="*/ 2147483647 h 307"/>
                <a:gd name="T80" fmla="*/ 2147483647 w 404"/>
                <a:gd name="T81" fmla="*/ 2147483647 h 307"/>
                <a:gd name="T82" fmla="*/ 2147483647 w 404"/>
                <a:gd name="T83" fmla="*/ 2147483647 h 307"/>
                <a:gd name="T84" fmla="*/ 2147483647 w 404"/>
                <a:gd name="T85" fmla="*/ 2147483647 h 307"/>
                <a:gd name="T86" fmla="*/ 2147483647 w 404"/>
                <a:gd name="T87" fmla="*/ 2147483647 h 307"/>
                <a:gd name="T88" fmla="*/ 2147483647 w 404"/>
                <a:gd name="T89" fmla="*/ 2147483647 h 307"/>
                <a:gd name="T90" fmla="*/ 2147483647 w 404"/>
                <a:gd name="T91" fmla="*/ 2147483647 h 307"/>
                <a:gd name="T92" fmla="*/ 2147483647 w 404"/>
                <a:gd name="T93" fmla="*/ 2147483647 h 307"/>
                <a:gd name="T94" fmla="*/ 2147483647 w 404"/>
                <a:gd name="T95" fmla="*/ 2147483647 h 307"/>
                <a:gd name="T96" fmla="*/ 2147483647 w 404"/>
                <a:gd name="T97" fmla="*/ 2147483647 h 307"/>
                <a:gd name="T98" fmla="*/ 2147483647 w 404"/>
                <a:gd name="T99" fmla="*/ 2147483647 h 307"/>
                <a:gd name="T100" fmla="*/ 2147483647 w 404"/>
                <a:gd name="T101" fmla="*/ 2147483647 h 307"/>
                <a:gd name="T102" fmla="*/ 2147483647 w 404"/>
                <a:gd name="T103" fmla="*/ 2147483647 h 307"/>
                <a:gd name="T104" fmla="*/ 2147483647 w 404"/>
                <a:gd name="T105" fmla="*/ 2147483647 h 307"/>
                <a:gd name="T106" fmla="*/ 2147483647 w 404"/>
                <a:gd name="T107" fmla="*/ 2147483647 h 3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04"/>
                <a:gd name="T163" fmla="*/ 0 h 307"/>
                <a:gd name="T164" fmla="*/ 404 w 404"/>
                <a:gd name="T165" fmla="*/ 307 h 30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6" name="Freeform 36">
              <a:extLst>
                <a:ext uri="{FF2B5EF4-FFF2-40B4-BE49-F238E27FC236}">
                  <a16:creationId xmlns="" xmlns:a16="http://schemas.microsoft.com/office/drawing/2014/main" id="{68E0B186-C449-4985-84D4-34FB3F2DB642}"/>
                </a:ext>
              </a:extLst>
            </p:cNvPr>
            <p:cNvSpPr>
              <a:spLocks noChangeAspect="1"/>
            </p:cNvSpPr>
            <p:nvPr/>
          </p:nvSpPr>
          <p:spPr bwMode="gray">
            <a:xfrm>
              <a:off x="4650177" y="4530523"/>
              <a:ext cx="292059" cy="187975"/>
            </a:xfrm>
            <a:custGeom>
              <a:avLst/>
              <a:gdLst>
                <a:gd name="T0" fmla="*/ 2147483647 w 718"/>
                <a:gd name="T1" fmla="*/ 2147483647 h 451"/>
                <a:gd name="T2" fmla="*/ 2147483647 w 718"/>
                <a:gd name="T3" fmla="*/ 2147483647 h 451"/>
                <a:gd name="T4" fmla="*/ 2147483647 w 718"/>
                <a:gd name="T5" fmla="*/ 2147483647 h 451"/>
                <a:gd name="T6" fmla="*/ 2147483647 w 718"/>
                <a:gd name="T7" fmla="*/ 2147483647 h 451"/>
                <a:gd name="T8" fmla="*/ 2147483647 w 718"/>
                <a:gd name="T9" fmla="*/ 2147483647 h 451"/>
                <a:gd name="T10" fmla="*/ 2147483647 w 718"/>
                <a:gd name="T11" fmla="*/ 2147483647 h 451"/>
                <a:gd name="T12" fmla="*/ 2147483647 w 718"/>
                <a:gd name="T13" fmla="*/ 2147483647 h 451"/>
                <a:gd name="T14" fmla="*/ 2147483647 w 718"/>
                <a:gd name="T15" fmla="*/ 2147483647 h 451"/>
                <a:gd name="T16" fmla="*/ 2147483647 w 718"/>
                <a:gd name="T17" fmla="*/ 2147483647 h 451"/>
                <a:gd name="T18" fmla="*/ 2147483647 w 718"/>
                <a:gd name="T19" fmla="*/ 2147483647 h 451"/>
                <a:gd name="T20" fmla="*/ 2147483647 w 718"/>
                <a:gd name="T21" fmla="*/ 2147483647 h 451"/>
                <a:gd name="T22" fmla="*/ 2147483647 w 718"/>
                <a:gd name="T23" fmla="*/ 2147483647 h 451"/>
                <a:gd name="T24" fmla="*/ 2147483647 w 718"/>
                <a:gd name="T25" fmla="*/ 2147483647 h 451"/>
                <a:gd name="T26" fmla="*/ 2147483647 w 718"/>
                <a:gd name="T27" fmla="*/ 2147483647 h 451"/>
                <a:gd name="T28" fmla="*/ 2147483647 w 718"/>
                <a:gd name="T29" fmla="*/ 2147483647 h 451"/>
                <a:gd name="T30" fmla="*/ 2147483647 w 718"/>
                <a:gd name="T31" fmla="*/ 2147483647 h 451"/>
                <a:gd name="T32" fmla="*/ 2147483647 w 718"/>
                <a:gd name="T33" fmla="*/ 2147483647 h 451"/>
                <a:gd name="T34" fmla="*/ 2147483647 w 718"/>
                <a:gd name="T35" fmla="*/ 2147483647 h 451"/>
                <a:gd name="T36" fmla="*/ 2147483647 w 718"/>
                <a:gd name="T37" fmla="*/ 2147483647 h 451"/>
                <a:gd name="T38" fmla="*/ 2147483647 w 718"/>
                <a:gd name="T39" fmla="*/ 2147483647 h 451"/>
                <a:gd name="T40" fmla="*/ 2147483647 w 718"/>
                <a:gd name="T41" fmla="*/ 2147483647 h 451"/>
                <a:gd name="T42" fmla="*/ 2147483647 w 718"/>
                <a:gd name="T43" fmla="*/ 2147483647 h 451"/>
                <a:gd name="T44" fmla="*/ 2147483647 w 718"/>
                <a:gd name="T45" fmla="*/ 2147483647 h 451"/>
                <a:gd name="T46" fmla="*/ 2147483647 w 718"/>
                <a:gd name="T47" fmla="*/ 2147483647 h 451"/>
                <a:gd name="T48" fmla="*/ 2147483647 w 718"/>
                <a:gd name="T49" fmla="*/ 2147483647 h 451"/>
                <a:gd name="T50" fmla="*/ 2147483647 w 718"/>
                <a:gd name="T51" fmla="*/ 2147483647 h 451"/>
                <a:gd name="T52" fmla="*/ 2147483647 w 718"/>
                <a:gd name="T53" fmla="*/ 2147483647 h 451"/>
                <a:gd name="T54" fmla="*/ 2147483647 w 718"/>
                <a:gd name="T55" fmla="*/ 2147483647 h 451"/>
                <a:gd name="T56" fmla="*/ 2147483647 w 718"/>
                <a:gd name="T57" fmla="*/ 2147483647 h 451"/>
                <a:gd name="T58" fmla="*/ 2147483647 w 718"/>
                <a:gd name="T59" fmla="*/ 2147483647 h 451"/>
                <a:gd name="T60" fmla="*/ 2147483647 w 718"/>
                <a:gd name="T61" fmla="*/ 2147483647 h 451"/>
                <a:gd name="T62" fmla="*/ 2147483647 w 718"/>
                <a:gd name="T63" fmla="*/ 2147483647 h 451"/>
                <a:gd name="T64" fmla="*/ 2147483647 w 718"/>
                <a:gd name="T65" fmla="*/ 2147483647 h 451"/>
                <a:gd name="T66" fmla="*/ 2147483647 w 718"/>
                <a:gd name="T67" fmla="*/ 2147483647 h 451"/>
                <a:gd name="T68" fmla="*/ 2147483647 w 718"/>
                <a:gd name="T69" fmla="*/ 2147483647 h 451"/>
                <a:gd name="T70" fmla="*/ 2147483647 w 718"/>
                <a:gd name="T71" fmla="*/ 2147483647 h 451"/>
                <a:gd name="T72" fmla="*/ 2147483647 w 718"/>
                <a:gd name="T73" fmla="*/ 2147483647 h 451"/>
                <a:gd name="T74" fmla="*/ 2147483647 w 718"/>
                <a:gd name="T75" fmla="*/ 2147483647 h 451"/>
                <a:gd name="T76" fmla="*/ 2147483647 w 718"/>
                <a:gd name="T77" fmla="*/ 2147483647 h 451"/>
                <a:gd name="T78" fmla="*/ 2147483647 w 718"/>
                <a:gd name="T79" fmla="*/ 2147483647 h 451"/>
                <a:gd name="T80" fmla="*/ 2147483647 w 718"/>
                <a:gd name="T81" fmla="*/ 2147483647 h 451"/>
                <a:gd name="T82" fmla="*/ 2147483647 w 718"/>
                <a:gd name="T83" fmla="*/ 2147483647 h 451"/>
                <a:gd name="T84" fmla="*/ 2147483647 w 718"/>
                <a:gd name="T85" fmla="*/ 2147483647 h 451"/>
                <a:gd name="T86" fmla="*/ 2147483647 w 718"/>
                <a:gd name="T87" fmla="*/ 2147483647 h 451"/>
                <a:gd name="T88" fmla="*/ 2147483647 w 718"/>
                <a:gd name="T89" fmla="*/ 2147483647 h 451"/>
                <a:gd name="T90" fmla="*/ 2147483647 w 718"/>
                <a:gd name="T91" fmla="*/ 2147483647 h 451"/>
                <a:gd name="T92" fmla="*/ 2147483647 w 718"/>
                <a:gd name="T93" fmla="*/ 2147483647 h 451"/>
                <a:gd name="T94" fmla="*/ 2147483647 w 718"/>
                <a:gd name="T95" fmla="*/ 2147483647 h 451"/>
                <a:gd name="T96" fmla="*/ 2147483647 w 718"/>
                <a:gd name="T97" fmla="*/ 2147483647 h 451"/>
                <a:gd name="T98" fmla="*/ 2147483647 w 718"/>
                <a:gd name="T99" fmla="*/ 2147483647 h 451"/>
                <a:gd name="T100" fmla="*/ 2147483647 w 718"/>
                <a:gd name="T101" fmla="*/ 2147483647 h 451"/>
                <a:gd name="T102" fmla="*/ 2147483647 w 718"/>
                <a:gd name="T103" fmla="*/ 2147483647 h 451"/>
                <a:gd name="T104" fmla="*/ 2147483647 w 718"/>
                <a:gd name="T105" fmla="*/ 2147483647 h 451"/>
                <a:gd name="T106" fmla="*/ 2147483647 w 718"/>
                <a:gd name="T107" fmla="*/ 2147483647 h 451"/>
                <a:gd name="T108" fmla="*/ 2147483647 w 718"/>
                <a:gd name="T109" fmla="*/ 0 h 4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18"/>
                <a:gd name="T166" fmla="*/ 0 h 451"/>
                <a:gd name="T167" fmla="*/ 718 w 718"/>
                <a:gd name="T168" fmla="*/ 451 h 4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7" name="Freeform 37">
              <a:extLst>
                <a:ext uri="{FF2B5EF4-FFF2-40B4-BE49-F238E27FC236}">
                  <a16:creationId xmlns="" xmlns:a16="http://schemas.microsoft.com/office/drawing/2014/main" id="{EA4EAB3D-012B-4737-90EC-8FDCD3DB7669}"/>
                </a:ext>
              </a:extLst>
            </p:cNvPr>
            <p:cNvSpPr>
              <a:spLocks noChangeAspect="1"/>
            </p:cNvSpPr>
            <p:nvPr/>
          </p:nvSpPr>
          <p:spPr bwMode="gray">
            <a:xfrm>
              <a:off x="4524790" y="4729024"/>
              <a:ext cx="123858" cy="142861"/>
            </a:xfrm>
            <a:custGeom>
              <a:avLst/>
              <a:gdLst>
                <a:gd name="T0" fmla="*/ 2147483647 w 304"/>
                <a:gd name="T1" fmla="*/ 2147483647 h 343"/>
                <a:gd name="T2" fmla="*/ 2147483647 w 304"/>
                <a:gd name="T3" fmla="*/ 2147483647 h 343"/>
                <a:gd name="T4" fmla="*/ 2147483647 w 304"/>
                <a:gd name="T5" fmla="*/ 2147483647 h 343"/>
                <a:gd name="T6" fmla="*/ 2147483647 w 304"/>
                <a:gd name="T7" fmla="*/ 2147483647 h 343"/>
                <a:gd name="T8" fmla="*/ 2147483647 w 304"/>
                <a:gd name="T9" fmla="*/ 2147483647 h 343"/>
                <a:gd name="T10" fmla="*/ 2147483647 w 304"/>
                <a:gd name="T11" fmla="*/ 2147483647 h 343"/>
                <a:gd name="T12" fmla="*/ 2147483647 w 304"/>
                <a:gd name="T13" fmla="*/ 2147483647 h 343"/>
                <a:gd name="T14" fmla="*/ 2147483647 w 304"/>
                <a:gd name="T15" fmla="*/ 2147483647 h 343"/>
                <a:gd name="T16" fmla="*/ 2147483647 w 304"/>
                <a:gd name="T17" fmla="*/ 2147483647 h 343"/>
                <a:gd name="T18" fmla="*/ 2147483647 w 304"/>
                <a:gd name="T19" fmla="*/ 2147483647 h 343"/>
                <a:gd name="T20" fmla="*/ 2147483647 w 304"/>
                <a:gd name="T21" fmla="*/ 2147483647 h 343"/>
                <a:gd name="T22" fmla="*/ 2147483647 w 304"/>
                <a:gd name="T23" fmla="*/ 2147483647 h 343"/>
                <a:gd name="T24" fmla="*/ 2147483647 w 304"/>
                <a:gd name="T25" fmla="*/ 2147483647 h 343"/>
                <a:gd name="T26" fmla="*/ 2147483647 w 304"/>
                <a:gd name="T27" fmla="*/ 2147483647 h 343"/>
                <a:gd name="T28" fmla="*/ 2147483647 w 304"/>
                <a:gd name="T29" fmla="*/ 2147483647 h 343"/>
                <a:gd name="T30" fmla="*/ 2147483647 w 304"/>
                <a:gd name="T31" fmla="*/ 2147483647 h 343"/>
                <a:gd name="T32" fmla="*/ 2147483647 w 304"/>
                <a:gd name="T33" fmla="*/ 2147483647 h 343"/>
                <a:gd name="T34" fmla="*/ 2147483647 w 304"/>
                <a:gd name="T35" fmla="*/ 2147483647 h 343"/>
                <a:gd name="T36" fmla="*/ 2147483647 w 304"/>
                <a:gd name="T37" fmla="*/ 2147483647 h 343"/>
                <a:gd name="T38" fmla="*/ 2147483647 w 304"/>
                <a:gd name="T39" fmla="*/ 0 h 343"/>
                <a:gd name="T40" fmla="*/ 2147483647 w 304"/>
                <a:gd name="T41" fmla="*/ 0 h 343"/>
                <a:gd name="T42" fmla="*/ 2147483647 w 304"/>
                <a:gd name="T43" fmla="*/ 2147483647 h 343"/>
                <a:gd name="T44" fmla="*/ 2147483647 w 304"/>
                <a:gd name="T45" fmla="*/ 2147483647 h 343"/>
                <a:gd name="T46" fmla="*/ 2147483647 w 304"/>
                <a:gd name="T47" fmla="*/ 2147483647 h 343"/>
                <a:gd name="T48" fmla="*/ 2147483647 w 304"/>
                <a:gd name="T49" fmla="*/ 2147483647 h 343"/>
                <a:gd name="T50" fmla="*/ 2147483647 w 304"/>
                <a:gd name="T51" fmla="*/ 2147483647 h 343"/>
                <a:gd name="T52" fmla="*/ 2147483647 w 304"/>
                <a:gd name="T53" fmla="*/ 2147483647 h 343"/>
                <a:gd name="T54" fmla="*/ 2147483647 w 304"/>
                <a:gd name="T55" fmla="*/ 2147483647 h 343"/>
                <a:gd name="T56" fmla="*/ 2147483647 w 304"/>
                <a:gd name="T57" fmla="*/ 2147483647 h 343"/>
                <a:gd name="T58" fmla="*/ 2147483647 w 304"/>
                <a:gd name="T59" fmla="*/ 2147483647 h 343"/>
                <a:gd name="T60" fmla="*/ 2147483647 w 304"/>
                <a:gd name="T61" fmla="*/ 2147483647 h 343"/>
                <a:gd name="T62" fmla="*/ 2147483647 w 304"/>
                <a:gd name="T63" fmla="*/ 2147483647 h 343"/>
                <a:gd name="T64" fmla="*/ 2147483647 w 304"/>
                <a:gd name="T65" fmla="*/ 2147483647 h 343"/>
                <a:gd name="T66" fmla="*/ 2147483647 w 304"/>
                <a:gd name="T67" fmla="*/ 2147483647 h 343"/>
                <a:gd name="T68" fmla="*/ 2147483647 w 304"/>
                <a:gd name="T69" fmla="*/ 2147483647 h 343"/>
                <a:gd name="T70" fmla="*/ 2147483647 w 304"/>
                <a:gd name="T71" fmla="*/ 2147483647 h 343"/>
                <a:gd name="T72" fmla="*/ 2147483647 w 304"/>
                <a:gd name="T73" fmla="*/ 2147483647 h 343"/>
                <a:gd name="T74" fmla="*/ 2147483647 w 304"/>
                <a:gd name="T75" fmla="*/ 2147483647 h 343"/>
                <a:gd name="T76" fmla="*/ 2147483647 w 304"/>
                <a:gd name="T77" fmla="*/ 2147483647 h 3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4"/>
                <a:gd name="T118" fmla="*/ 0 h 343"/>
                <a:gd name="T119" fmla="*/ 304 w 304"/>
                <a:gd name="T120" fmla="*/ 343 h 3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58" name="Freeform 38">
              <a:extLst>
                <a:ext uri="{FF2B5EF4-FFF2-40B4-BE49-F238E27FC236}">
                  <a16:creationId xmlns="" xmlns:a16="http://schemas.microsoft.com/office/drawing/2014/main" id="{9F22E906-BA96-4D47-9CA0-690258D18482}"/>
                </a:ext>
              </a:extLst>
            </p:cNvPr>
            <p:cNvSpPr>
              <a:spLocks noChangeAspect="1"/>
            </p:cNvSpPr>
            <p:nvPr/>
          </p:nvSpPr>
          <p:spPr bwMode="gray">
            <a:xfrm>
              <a:off x="3957493" y="4465861"/>
              <a:ext cx="68810" cy="19549"/>
            </a:xfrm>
            <a:custGeom>
              <a:avLst/>
              <a:gdLst>
                <a:gd name="T0" fmla="*/ 2147483647 w 168"/>
                <a:gd name="T1" fmla="*/ 2147483647 h 45"/>
                <a:gd name="T2" fmla="*/ 2147483647 w 168"/>
                <a:gd name="T3" fmla="*/ 2147483647 h 45"/>
                <a:gd name="T4" fmla="*/ 2147483647 w 168"/>
                <a:gd name="T5" fmla="*/ 2147483647 h 45"/>
                <a:gd name="T6" fmla="*/ 2147483647 w 168"/>
                <a:gd name="T7" fmla="*/ 2147483647 h 45"/>
                <a:gd name="T8" fmla="*/ 2147483647 w 168"/>
                <a:gd name="T9" fmla="*/ 2147483647 h 45"/>
                <a:gd name="T10" fmla="*/ 2147483647 w 168"/>
                <a:gd name="T11" fmla="*/ 2147483647 h 45"/>
                <a:gd name="T12" fmla="*/ 2147483647 w 168"/>
                <a:gd name="T13" fmla="*/ 2147483647 h 45"/>
                <a:gd name="T14" fmla="*/ 2147483647 w 168"/>
                <a:gd name="T15" fmla="*/ 2147483647 h 45"/>
                <a:gd name="T16" fmla="*/ 2147483647 w 168"/>
                <a:gd name="T17" fmla="*/ 2147483647 h 45"/>
                <a:gd name="T18" fmla="*/ 2147483647 w 168"/>
                <a:gd name="T19" fmla="*/ 2147483647 h 45"/>
                <a:gd name="T20" fmla="*/ 2147483647 w 168"/>
                <a:gd name="T21" fmla="*/ 2147483647 h 45"/>
                <a:gd name="T22" fmla="*/ 2147483647 w 168"/>
                <a:gd name="T23" fmla="*/ 2147483647 h 45"/>
                <a:gd name="T24" fmla="*/ 2147483647 w 168"/>
                <a:gd name="T25" fmla="*/ 2147483647 h 45"/>
                <a:gd name="T26" fmla="*/ 2147483647 w 168"/>
                <a:gd name="T27" fmla="*/ 2147483647 h 45"/>
                <a:gd name="T28" fmla="*/ 2147483647 w 168"/>
                <a:gd name="T29" fmla="*/ 2147483647 h 45"/>
                <a:gd name="T30" fmla="*/ 2147483647 w 168"/>
                <a:gd name="T31" fmla="*/ 2147483647 h 45"/>
                <a:gd name="T32" fmla="*/ 2147483647 w 168"/>
                <a:gd name="T33" fmla="*/ 2147483647 h 45"/>
                <a:gd name="T34" fmla="*/ 2147483647 w 168"/>
                <a:gd name="T35" fmla="*/ 2147483647 h 45"/>
                <a:gd name="T36" fmla="*/ 2147483647 w 168"/>
                <a:gd name="T37" fmla="*/ 2147483647 h 45"/>
                <a:gd name="T38" fmla="*/ 2147483647 w 168"/>
                <a:gd name="T39" fmla="*/ 2147483647 h 45"/>
                <a:gd name="T40" fmla="*/ 2147483647 w 168"/>
                <a:gd name="T41" fmla="*/ 2147483647 h 45"/>
                <a:gd name="T42" fmla="*/ 2147483647 w 168"/>
                <a:gd name="T43" fmla="*/ 2147483647 h 45"/>
                <a:gd name="T44" fmla="*/ 2147483647 w 168"/>
                <a:gd name="T45" fmla="*/ 2147483647 h 45"/>
                <a:gd name="T46" fmla="*/ 2147483647 w 168"/>
                <a:gd name="T47" fmla="*/ 2147483647 h 45"/>
                <a:gd name="T48" fmla="*/ 2147483647 w 168"/>
                <a:gd name="T49" fmla="*/ 2147483647 h 45"/>
                <a:gd name="T50" fmla="*/ 2147483647 w 168"/>
                <a:gd name="T51" fmla="*/ 2147483647 h 45"/>
                <a:gd name="T52" fmla="*/ 2147483647 w 168"/>
                <a:gd name="T53" fmla="*/ 2147483647 h 45"/>
                <a:gd name="T54" fmla="*/ 2147483647 w 168"/>
                <a:gd name="T55" fmla="*/ 2147483647 h 45"/>
                <a:gd name="T56" fmla="*/ 2147483647 w 168"/>
                <a:gd name="T57" fmla="*/ 2147483647 h 45"/>
                <a:gd name="T58" fmla="*/ 2147483647 w 168"/>
                <a:gd name="T59" fmla="*/ 2147483647 h 45"/>
                <a:gd name="T60" fmla="*/ 2147483647 w 168"/>
                <a:gd name="T61" fmla="*/ 2147483647 h 45"/>
                <a:gd name="T62" fmla="*/ 2147483647 w 168"/>
                <a:gd name="T63" fmla="*/ 2147483647 h 45"/>
                <a:gd name="T64" fmla="*/ 2147483647 w 168"/>
                <a:gd name="T65" fmla="*/ 2147483647 h 45"/>
                <a:gd name="T66" fmla="*/ 2147483647 w 168"/>
                <a:gd name="T67" fmla="*/ 2147483647 h 45"/>
                <a:gd name="T68" fmla="*/ 2147483647 w 168"/>
                <a:gd name="T69" fmla="*/ 2147483647 h 45"/>
                <a:gd name="T70" fmla="*/ 2147483647 w 168"/>
                <a:gd name="T71" fmla="*/ 2147483647 h 45"/>
                <a:gd name="T72" fmla="*/ 2147483647 w 168"/>
                <a:gd name="T73" fmla="*/ 0 h 45"/>
                <a:gd name="T74" fmla="*/ 2147483647 w 168"/>
                <a:gd name="T75" fmla="*/ 0 h 45"/>
                <a:gd name="T76" fmla="*/ 2147483647 w 168"/>
                <a:gd name="T77" fmla="*/ 0 h 45"/>
                <a:gd name="T78" fmla="*/ 2147483647 w 168"/>
                <a:gd name="T79" fmla="*/ 0 h 45"/>
                <a:gd name="T80" fmla="*/ 2147483647 w 168"/>
                <a:gd name="T81" fmla="*/ 2147483647 h 45"/>
                <a:gd name="T82" fmla="*/ 2147483647 w 168"/>
                <a:gd name="T83" fmla="*/ 0 h 45"/>
                <a:gd name="T84" fmla="*/ 2147483647 w 168"/>
                <a:gd name="T85" fmla="*/ 2147483647 h 45"/>
                <a:gd name="T86" fmla="*/ 2147483647 w 168"/>
                <a:gd name="T87" fmla="*/ 2147483647 h 45"/>
                <a:gd name="T88" fmla="*/ 2147483647 w 168"/>
                <a:gd name="T89" fmla="*/ 2147483647 h 45"/>
                <a:gd name="T90" fmla="*/ 2147483647 w 168"/>
                <a:gd name="T91" fmla="*/ 2147483647 h 45"/>
                <a:gd name="T92" fmla="*/ 2147483647 w 168"/>
                <a:gd name="T93" fmla="*/ 2147483647 h 45"/>
                <a:gd name="T94" fmla="*/ 2147483647 w 168"/>
                <a:gd name="T95" fmla="*/ 2147483647 h 45"/>
                <a:gd name="T96" fmla="*/ 2147483647 w 168"/>
                <a:gd name="T97" fmla="*/ 2147483647 h 45"/>
                <a:gd name="T98" fmla="*/ 2147483647 w 168"/>
                <a:gd name="T99" fmla="*/ 2147483647 h 45"/>
                <a:gd name="T100" fmla="*/ 2147483647 w 168"/>
                <a:gd name="T101" fmla="*/ 2147483647 h 45"/>
                <a:gd name="T102" fmla="*/ 0 w 168"/>
                <a:gd name="T103" fmla="*/ 2147483647 h 45"/>
                <a:gd name="T104" fmla="*/ 0 w 168"/>
                <a:gd name="T105" fmla="*/ 2147483647 h 45"/>
                <a:gd name="T106" fmla="*/ 0 w 168"/>
                <a:gd name="T107" fmla="*/ 2147483647 h 45"/>
                <a:gd name="T108" fmla="*/ 0 w 168"/>
                <a:gd name="T109" fmla="*/ 2147483647 h 45"/>
                <a:gd name="T110" fmla="*/ 2147483647 w 168"/>
                <a:gd name="T111" fmla="*/ 2147483647 h 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8"/>
                <a:gd name="T169" fmla="*/ 0 h 45"/>
                <a:gd name="T170" fmla="*/ 168 w 168"/>
                <a:gd name="T171" fmla="*/ 45 h 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59" name="Freeform 39">
              <a:extLst>
                <a:ext uri="{FF2B5EF4-FFF2-40B4-BE49-F238E27FC236}">
                  <a16:creationId xmlns="" xmlns:a16="http://schemas.microsoft.com/office/drawing/2014/main" id="{D2B8417D-E4E7-4912-BFCC-1C6C95867AC0}"/>
                </a:ext>
              </a:extLst>
            </p:cNvPr>
            <p:cNvSpPr>
              <a:spLocks noChangeAspect="1"/>
            </p:cNvSpPr>
            <p:nvPr/>
          </p:nvSpPr>
          <p:spPr bwMode="gray">
            <a:xfrm>
              <a:off x="3959021" y="4492930"/>
              <a:ext cx="70339" cy="39098"/>
            </a:xfrm>
            <a:custGeom>
              <a:avLst/>
              <a:gdLst>
                <a:gd name="T0" fmla="*/ 2147483647 w 173"/>
                <a:gd name="T1" fmla="*/ 0 h 99"/>
                <a:gd name="T2" fmla="*/ 2147483647 w 173"/>
                <a:gd name="T3" fmla="*/ 2147483647 h 99"/>
                <a:gd name="T4" fmla="*/ 2147483647 w 173"/>
                <a:gd name="T5" fmla="*/ 2147483647 h 99"/>
                <a:gd name="T6" fmla="*/ 2147483647 w 173"/>
                <a:gd name="T7" fmla="*/ 2147483647 h 99"/>
                <a:gd name="T8" fmla="*/ 2147483647 w 173"/>
                <a:gd name="T9" fmla="*/ 2147483647 h 99"/>
                <a:gd name="T10" fmla="*/ 2147483647 w 173"/>
                <a:gd name="T11" fmla="*/ 2147483647 h 99"/>
                <a:gd name="T12" fmla="*/ 2147483647 w 173"/>
                <a:gd name="T13" fmla="*/ 2147483647 h 99"/>
                <a:gd name="T14" fmla="*/ 2147483647 w 173"/>
                <a:gd name="T15" fmla="*/ 2147483647 h 99"/>
                <a:gd name="T16" fmla="*/ 2147483647 w 173"/>
                <a:gd name="T17" fmla="*/ 2147483647 h 99"/>
                <a:gd name="T18" fmla="*/ 2147483647 w 173"/>
                <a:gd name="T19" fmla="*/ 2147483647 h 99"/>
                <a:gd name="T20" fmla="*/ 2147483647 w 173"/>
                <a:gd name="T21" fmla="*/ 2147483647 h 99"/>
                <a:gd name="T22" fmla="*/ 2147483647 w 173"/>
                <a:gd name="T23" fmla="*/ 2147483647 h 99"/>
                <a:gd name="T24" fmla="*/ 2147483647 w 173"/>
                <a:gd name="T25" fmla="*/ 2147483647 h 99"/>
                <a:gd name="T26" fmla="*/ 2147483647 w 173"/>
                <a:gd name="T27" fmla="*/ 2147483647 h 99"/>
                <a:gd name="T28" fmla="*/ 2147483647 w 173"/>
                <a:gd name="T29" fmla="*/ 2147483647 h 99"/>
                <a:gd name="T30" fmla="*/ 2147483647 w 173"/>
                <a:gd name="T31" fmla="*/ 2147483647 h 99"/>
                <a:gd name="T32" fmla="*/ 2147483647 w 173"/>
                <a:gd name="T33" fmla="*/ 2147483647 h 99"/>
                <a:gd name="T34" fmla="*/ 2147483647 w 173"/>
                <a:gd name="T35" fmla="*/ 2147483647 h 99"/>
                <a:gd name="T36" fmla="*/ 2147483647 w 173"/>
                <a:gd name="T37" fmla="*/ 2147483647 h 99"/>
                <a:gd name="T38" fmla="*/ 2147483647 w 173"/>
                <a:gd name="T39" fmla="*/ 2147483647 h 99"/>
                <a:gd name="T40" fmla="*/ 2147483647 w 173"/>
                <a:gd name="T41" fmla="*/ 2147483647 h 99"/>
                <a:gd name="T42" fmla="*/ 2147483647 w 173"/>
                <a:gd name="T43" fmla="*/ 2147483647 h 99"/>
                <a:gd name="T44" fmla="*/ 2147483647 w 173"/>
                <a:gd name="T45" fmla="*/ 2147483647 h 99"/>
                <a:gd name="T46" fmla="*/ 2147483647 w 173"/>
                <a:gd name="T47" fmla="*/ 2147483647 h 99"/>
                <a:gd name="T48" fmla="*/ 2147483647 w 173"/>
                <a:gd name="T49" fmla="*/ 2147483647 h 99"/>
                <a:gd name="T50" fmla="*/ 2147483647 w 173"/>
                <a:gd name="T51" fmla="*/ 2147483647 h 99"/>
                <a:gd name="T52" fmla="*/ 2147483647 w 173"/>
                <a:gd name="T53" fmla="*/ 2147483647 h 99"/>
                <a:gd name="T54" fmla="*/ 2147483647 w 173"/>
                <a:gd name="T55" fmla="*/ 2147483647 h 99"/>
                <a:gd name="T56" fmla="*/ 2147483647 w 173"/>
                <a:gd name="T57" fmla="*/ 2147483647 h 99"/>
                <a:gd name="T58" fmla="*/ 2147483647 w 173"/>
                <a:gd name="T59" fmla="*/ 2147483647 h 99"/>
                <a:gd name="T60" fmla="*/ 2147483647 w 173"/>
                <a:gd name="T61" fmla="*/ 2147483647 h 99"/>
                <a:gd name="T62" fmla="*/ 2147483647 w 173"/>
                <a:gd name="T63" fmla="*/ 2147483647 h 99"/>
                <a:gd name="T64" fmla="*/ 2147483647 w 173"/>
                <a:gd name="T65" fmla="*/ 2147483647 h 99"/>
                <a:gd name="T66" fmla="*/ 2147483647 w 173"/>
                <a:gd name="T67" fmla="*/ 2147483647 h 99"/>
                <a:gd name="T68" fmla="*/ 2147483647 w 173"/>
                <a:gd name="T69" fmla="*/ 2147483647 h 99"/>
                <a:gd name="T70" fmla="*/ 2147483647 w 173"/>
                <a:gd name="T71" fmla="*/ 2147483647 h 99"/>
                <a:gd name="T72" fmla="*/ 2147483647 w 173"/>
                <a:gd name="T73" fmla="*/ 2147483647 h 99"/>
                <a:gd name="T74" fmla="*/ 2147483647 w 173"/>
                <a:gd name="T75" fmla="*/ 2147483647 h 99"/>
                <a:gd name="T76" fmla="*/ 2147483647 w 173"/>
                <a:gd name="T77" fmla="*/ 2147483647 h 99"/>
                <a:gd name="T78" fmla="*/ 2147483647 w 173"/>
                <a:gd name="T79" fmla="*/ 2147483647 h 99"/>
                <a:gd name="T80" fmla="*/ 2147483647 w 173"/>
                <a:gd name="T81" fmla="*/ 2147483647 h 99"/>
                <a:gd name="T82" fmla="*/ 2147483647 w 173"/>
                <a:gd name="T83" fmla="*/ 2147483647 h 99"/>
                <a:gd name="T84" fmla="*/ 2147483647 w 173"/>
                <a:gd name="T85" fmla="*/ 2147483647 h 99"/>
                <a:gd name="T86" fmla="*/ 2147483647 w 173"/>
                <a:gd name="T87" fmla="*/ 2147483647 h 99"/>
                <a:gd name="T88" fmla="*/ 2147483647 w 173"/>
                <a:gd name="T89" fmla="*/ 2147483647 h 99"/>
                <a:gd name="T90" fmla="*/ 0 w 173"/>
                <a:gd name="T91" fmla="*/ 2147483647 h 99"/>
                <a:gd name="T92" fmla="*/ 0 w 173"/>
                <a:gd name="T93" fmla="*/ 2147483647 h 99"/>
                <a:gd name="T94" fmla="*/ 2147483647 w 173"/>
                <a:gd name="T95" fmla="*/ 2147483647 h 99"/>
                <a:gd name="T96" fmla="*/ 2147483647 w 173"/>
                <a:gd name="T97" fmla="*/ 2147483647 h 99"/>
                <a:gd name="T98" fmla="*/ 2147483647 w 173"/>
                <a:gd name="T99" fmla="*/ 2147483647 h 99"/>
                <a:gd name="T100" fmla="*/ 2147483647 w 173"/>
                <a:gd name="T101" fmla="*/ 2147483647 h 99"/>
                <a:gd name="T102" fmla="*/ 2147483647 w 173"/>
                <a:gd name="T103" fmla="*/ 2147483647 h 99"/>
                <a:gd name="T104" fmla="*/ 2147483647 w 173"/>
                <a:gd name="T105" fmla="*/ 2147483647 h 99"/>
                <a:gd name="T106" fmla="*/ 2147483647 w 173"/>
                <a:gd name="T107" fmla="*/ 2147483647 h 99"/>
                <a:gd name="T108" fmla="*/ 2147483647 w 173"/>
                <a:gd name="T109" fmla="*/ 2147483647 h 99"/>
                <a:gd name="T110" fmla="*/ 2147483647 w 173"/>
                <a:gd name="T111" fmla="*/ 0 h 99"/>
                <a:gd name="T112" fmla="*/ 2147483647 w 173"/>
                <a:gd name="T113" fmla="*/ 0 h 99"/>
                <a:gd name="T114" fmla="*/ 2147483647 w 173"/>
                <a:gd name="T115" fmla="*/ 0 h 99"/>
                <a:gd name="T116" fmla="*/ 2147483647 w 173"/>
                <a:gd name="T117" fmla="*/ 0 h 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3"/>
                <a:gd name="T178" fmla="*/ 0 h 99"/>
                <a:gd name="T179" fmla="*/ 173 w 173"/>
                <a:gd name="T180" fmla="*/ 99 h 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0" name="Freeform 40">
              <a:extLst>
                <a:ext uri="{FF2B5EF4-FFF2-40B4-BE49-F238E27FC236}">
                  <a16:creationId xmlns="" xmlns:a16="http://schemas.microsoft.com/office/drawing/2014/main" id="{4C4BEFDF-157F-4A6F-934A-8A7B3FFC5371}"/>
                </a:ext>
              </a:extLst>
            </p:cNvPr>
            <p:cNvSpPr>
              <a:spLocks noChangeAspect="1"/>
            </p:cNvSpPr>
            <p:nvPr/>
          </p:nvSpPr>
          <p:spPr bwMode="gray">
            <a:xfrm>
              <a:off x="4076763" y="4587668"/>
              <a:ext cx="90217" cy="96243"/>
            </a:xfrm>
            <a:custGeom>
              <a:avLst/>
              <a:gdLst>
                <a:gd name="T0" fmla="*/ 2147483647 w 227"/>
                <a:gd name="T1" fmla="*/ 2147483647 h 228"/>
                <a:gd name="T2" fmla="*/ 2147483647 w 227"/>
                <a:gd name="T3" fmla="*/ 2147483647 h 228"/>
                <a:gd name="T4" fmla="*/ 2147483647 w 227"/>
                <a:gd name="T5" fmla="*/ 2147483647 h 228"/>
                <a:gd name="T6" fmla="*/ 2147483647 w 227"/>
                <a:gd name="T7" fmla="*/ 2147483647 h 228"/>
                <a:gd name="T8" fmla="*/ 2147483647 w 227"/>
                <a:gd name="T9" fmla="*/ 2147483647 h 228"/>
                <a:gd name="T10" fmla="*/ 2147483647 w 227"/>
                <a:gd name="T11" fmla="*/ 2147483647 h 228"/>
                <a:gd name="T12" fmla="*/ 2147483647 w 227"/>
                <a:gd name="T13" fmla="*/ 2147483647 h 228"/>
                <a:gd name="T14" fmla="*/ 2147483647 w 227"/>
                <a:gd name="T15" fmla="*/ 2147483647 h 228"/>
                <a:gd name="T16" fmla="*/ 2147483647 w 227"/>
                <a:gd name="T17" fmla="*/ 2147483647 h 228"/>
                <a:gd name="T18" fmla="*/ 2147483647 w 227"/>
                <a:gd name="T19" fmla="*/ 2147483647 h 228"/>
                <a:gd name="T20" fmla="*/ 2147483647 w 227"/>
                <a:gd name="T21" fmla="*/ 2147483647 h 228"/>
                <a:gd name="T22" fmla="*/ 2147483647 w 227"/>
                <a:gd name="T23" fmla="*/ 0 h 228"/>
                <a:gd name="T24" fmla="*/ 2147483647 w 227"/>
                <a:gd name="T25" fmla="*/ 0 h 228"/>
                <a:gd name="T26" fmla="*/ 2147483647 w 227"/>
                <a:gd name="T27" fmla="*/ 2147483647 h 228"/>
                <a:gd name="T28" fmla="*/ 2147483647 w 227"/>
                <a:gd name="T29" fmla="*/ 0 h 228"/>
                <a:gd name="T30" fmla="*/ 2147483647 w 227"/>
                <a:gd name="T31" fmla="*/ 2147483647 h 228"/>
                <a:gd name="T32" fmla="*/ 2147483647 w 227"/>
                <a:gd name="T33" fmla="*/ 2147483647 h 228"/>
                <a:gd name="T34" fmla="*/ 2147483647 w 227"/>
                <a:gd name="T35" fmla="*/ 2147483647 h 228"/>
                <a:gd name="T36" fmla="*/ 2147483647 w 227"/>
                <a:gd name="T37" fmla="*/ 2147483647 h 228"/>
                <a:gd name="T38" fmla="*/ 2147483647 w 227"/>
                <a:gd name="T39" fmla="*/ 2147483647 h 228"/>
                <a:gd name="T40" fmla="*/ 2147483647 w 227"/>
                <a:gd name="T41" fmla="*/ 2147483647 h 228"/>
                <a:gd name="T42" fmla="*/ 2147483647 w 227"/>
                <a:gd name="T43" fmla="*/ 2147483647 h 228"/>
                <a:gd name="T44" fmla="*/ 2147483647 w 227"/>
                <a:gd name="T45" fmla="*/ 2147483647 h 228"/>
                <a:gd name="T46" fmla="*/ 2147483647 w 227"/>
                <a:gd name="T47" fmla="*/ 2147483647 h 228"/>
                <a:gd name="T48" fmla="*/ 2147483647 w 227"/>
                <a:gd name="T49" fmla="*/ 2147483647 h 228"/>
                <a:gd name="T50" fmla="*/ 2147483647 w 227"/>
                <a:gd name="T51" fmla="*/ 2147483647 h 228"/>
                <a:gd name="T52" fmla="*/ 2147483647 w 227"/>
                <a:gd name="T53" fmla="*/ 2147483647 h 228"/>
                <a:gd name="T54" fmla="*/ 2147483647 w 227"/>
                <a:gd name="T55" fmla="*/ 2147483647 h 228"/>
                <a:gd name="T56" fmla="*/ 2147483647 w 227"/>
                <a:gd name="T57" fmla="*/ 2147483647 h 228"/>
                <a:gd name="T58" fmla="*/ 2147483647 w 227"/>
                <a:gd name="T59" fmla="*/ 2147483647 h 228"/>
                <a:gd name="T60" fmla="*/ 2147483647 w 227"/>
                <a:gd name="T61" fmla="*/ 2147483647 h 228"/>
                <a:gd name="T62" fmla="*/ 2147483647 w 227"/>
                <a:gd name="T63" fmla="*/ 2147483647 h 228"/>
                <a:gd name="T64" fmla="*/ 2147483647 w 227"/>
                <a:gd name="T65" fmla="*/ 2147483647 h 228"/>
                <a:gd name="T66" fmla="*/ 2147483647 w 227"/>
                <a:gd name="T67" fmla="*/ 2147483647 h 228"/>
                <a:gd name="T68" fmla="*/ 2147483647 w 227"/>
                <a:gd name="T69" fmla="*/ 2147483647 h 228"/>
                <a:gd name="T70" fmla="*/ 2147483647 w 227"/>
                <a:gd name="T71" fmla="*/ 2147483647 h 228"/>
                <a:gd name="T72" fmla="*/ 2147483647 w 227"/>
                <a:gd name="T73" fmla="*/ 2147483647 h 228"/>
                <a:gd name="T74" fmla="*/ 2147483647 w 227"/>
                <a:gd name="T75" fmla="*/ 2147483647 h 228"/>
                <a:gd name="T76" fmla="*/ 2147483647 w 227"/>
                <a:gd name="T77" fmla="*/ 2147483647 h 228"/>
                <a:gd name="T78" fmla="*/ 2147483647 w 227"/>
                <a:gd name="T79" fmla="*/ 2147483647 h 228"/>
                <a:gd name="T80" fmla="*/ 2147483647 w 227"/>
                <a:gd name="T81" fmla="*/ 2147483647 h 228"/>
                <a:gd name="T82" fmla="*/ 2147483647 w 227"/>
                <a:gd name="T83" fmla="*/ 2147483647 h 228"/>
                <a:gd name="T84" fmla="*/ 2147483647 w 227"/>
                <a:gd name="T85" fmla="*/ 2147483647 h 228"/>
                <a:gd name="T86" fmla="*/ 2147483647 w 227"/>
                <a:gd name="T87" fmla="*/ 2147483647 h 228"/>
                <a:gd name="T88" fmla="*/ 2147483647 w 227"/>
                <a:gd name="T89" fmla="*/ 2147483647 h 228"/>
                <a:gd name="T90" fmla="*/ 2147483647 w 227"/>
                <a:gd name="T91" fmla="*/ 2147483647 h 228"/>
                <a:gd name="T92" fmla="*/ 2147483647 w 227"/>
                <a:gd name="T93" fmla="*/ 2147483647 h 228"/>
                <a:gd name="T94" fmla="*/ 2147483647 w 227"/>
                <a:gd name="T95" fmla="*/ 2147483647 h 228"/>
                <a:gd name="T96" fmla="*/ 2147483647 w 227"/>
                <a:gd name="T97" fmla="*/ 2147483647 h 228"/>
                <a:gd name="T98" fmla="*/ 2147483647 w 227"/>
                <a:gd name="T99" fmla="*/ 2147483647 h 228"/>
                <a:gd name="T100" fmla="*/ 2147483647 w 227"/>
                <a:gd name="T101" fmla="*/ 2147483647 h 228"/>
                <a:gd name="T102" fmla="*/ 2147483647 w 227"/>
                <a:gd name="T103" fmla="*/ 2147483647 h 228"/>
                <a:gd name="T104" fmla="*/ 2147483647 w 227"/>
                <a:gd name="T105" fmla="*/ 2147483647 h 228"/>
                <a:gd name="T106" fmla="*/ 2147483647 w 227"/>
                <a:gd name="T107" fmla="*/ 2147483647 h 228"/>
                <a:gd name="T108" fmla="*/ 2147483647 w 227"/>
                <a:gd name="T109" fmla="*/ 2147483647 h 228"/>
                <a:gd name="T110" fmla="*/ 2147483647 w 227"/>
                <a:gd name="T111" fmla="*/ 2147483647 h 228"/>
                <a:gd name="T112" fmla="*/ 2147483647 w 227"/>
                <a:gd name="T113" fmla="*/ 2147483647 h 228"/>
                <a:gd name="T114" fmla="*/ 2147483647 w 227"/>
                <a:gd name="T115" fmla="*/ 2147483647 h 228"/>
                <a:gd name="T116" fmla="*/ 2147483647 w 227"/>
                <a:gd name="T117" fmla="*/ 2147483647 h 228"/>
                <a:gd name="T118" fmla="*/ 2147483647 w 227"/>
                <a:gd name="T119" fmla="*/ 2147483647 h 228"/>
                <a:gd name="T120" fmla="*/ 2147483647 w 227"/>
                <a:gd name="T121" fmla="*/ 2147483647 h 228"/>
                <a:gd name="T122" fmla="*/ 2147483647 w 227"/>
                <a:gd name="T123" fmla="*/ 2147483647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7"/>
                <a:gd name="T187" fmla="*/ 0 h 228"/>
                <a:gd name="T188" fmla="*/ 227 w 22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1" name="Freeform 41">
              <a:extLst>
                <a:ext uri="{FF2B5EF4-FFF2-40B4-BE49-F238E27FC236}">
                  <a16:creationId xmlns="" xmlns:a16="http://schemas.microsoft.com/office/drawing/2014/main" id="{A8D80F16-7BAF-4E5D-A4AA-A34E96D5C881}"/>
                </a:ext>
              </a:extLst>
            </p:cNvPr>
            <p:cNvSpPr>
              <a:spLocks noChangeAspect="1"/>
            </p:cNvSpPr>
            <p:nvPr/>
          </p:nvSpPr>
          <p:spPr bwMode="gray">
            <a:xfrm>
              <a:off x="4390229" y="4465861"/>
              <a:ext cx="259948" cy="221057"/>
            </a:xfrm>
            <a:custGeom>
              <a:avLst/>
              <a:gdLst>
                <a:gd name="T0" fmla="*/ 2147483647 w 642"/>
                <a:gd name="T1" fmla="*/ 2147483647 h 532"/>
                <a:gd name="T2" fmla="*/ 2147483647 w 642"/>
                <a:gd name="T3" fmla="*/ 2147483647 h 532"/>
                <a:gd name="T4" fmla="*/ 2147483647 w 642"/>
                <a:gd name="T5" fmla="*/ 2147483647 h 532"/>
                <a:gd name="T6" fmla="*/ 2147483647 w 642"/>
                <a:gd name="T7" fmla="*/ 2147483647 h 532"/>
                <a:gd name="T8" fmla="*/ 2147483647 w 642"/>
                <a:gd name="T9" fmla="*/ 2147483647 h 532"/>
                <a:gd name="T10" fmla="*/ 2147483647 w 642"/>
                <a:gd name="T11" fmla="*/ 2147483647 h 532"/>
                <a:gd name="T12" fmla="*/ 2147483647 w 642"/>
                <a:gd name="T13" fmla="*/ 2147483647 h 532"/>
                <a:gd name="T14" fmla="*/ 2147483647 w 642"/>
                <a:gd name="T15" fmla="*/ 2147483647 h 532"/>
                <a:gd name="T16" fmla="*/ 2147483647 w 642"/>
                <a:gd name="T17" fmla="*/ 2147483647 h 532"/>
                <a:gd name="T18" fmla="*/ 2147483647 w 642"/>
                <a:gd name="T19" fmla="*/ 2147483647 h 532"/>
                <a:gd name="T20" fmla="*/ 2147483647 w 642"/>
                <a:gd name="T21" fmla="*/ 2147483647 h 532"/>
                <a:gd name="T22" fmla="*/ 2147483647 w 642"/>
                <a:gd name="T23" fmla="*/ 2147483647 h 532"/>
                <a:gd name="T24" fmla="*/ 2147483647 w 642"/>
                <a:gd name="T25" fmla="*/ 2147483647 h 532"/>
                <a:gd name="T26" fmla="*/ 2147483647 w 642"/>
                <a:gd name="T27" fmla="*/ 2147483647 h 532"/>
                <a:gd name="T28" fmla="*/ 2147483647 w 642"/>
                <a:gd name="T29" fmla="*/ 2147483647 h 532"/>
                <a:gd name="T30" fmla="*/ 2147483647 w 642"/>
                <a:gd name="T31" fmla="*/ 2147483647 h 532"/>
                <a:gd name="T32" fmla="*/ 2147483647 w 642"/>
                <a:gd name="T33" fmla="*/ 2147483647 h 532"/>
                <a:gd name="T34" fmla="*/ 2147483647 w 642"/>
                <a:gd name="T35" fmla="*/ 2147483647 h 532"/>
                <a:gd name="T36" fmla="*/ 2147483647 w 642"/>
                <a:gd name="T37" fmla="*/ 2147483647 h 532"/>
                <a:gd name="T38" fmla="*/ 2147483647 w 642"/>
                <a:gd name="T39" fmla="*/ 2147483647 h 532"/>
                <a:gd name="T40" fmla="*/ 2147483647 w 642"/>
                <a:gd name="T41" fmla="*/ 2147483647 h 532"/>
                <a:gd name="T42" fmla="*/ 2147483647 w 642"/>
                <a:gd name="T43" fmla="*/ 2147483647 h 532"/>
                <a:gd name="T44" fmla="*/ 2147483647 w 642"/>
                <a:gd name="T45" fmla="*/ 2147483647 h 532"/>
                <a:gd name="T46" fmla="*/ 2147483647 w 642"/>
                <a:gd name="T47" fmla="*/ 2147483647 h 532"/>
                <a:gd name="T48" fmla="*/ 2147483647 w 642"/>
                <a:gd name="T49" fmla="*/ 2147483647 h 532"/>
                <a:gd name="T50" fmla="*/ 2147483647 w 642"/>
                <a:gd name="T51" fmla="*/ 2147483647 h 532"/>
                <a:gd name="T52" fmla="*/ 2147483647 w 642"/>
                <a:gd name="T53" fmla="*/ 2147483647 h 532"/>
                <a:gd name="T54" fmla="*/ 2147483647 w 642"/>
                <a:gd name="T55" fmla="*/ 2147483647 h 532"/>
                <a:gd name="T56" fmla="*/ 2147483647 w 642"/>
                <a:gd name="T57" fmla="*/ 2147483647 h 532"/>
                <a:gd name="T58" fmla="*/ 2147483647 w 642"/>
                <a:gd name="T59" fmla="*/ 2147483647 h 532"/>
                <a:gd name="T60" fmla="*/ 2147483647 w 642"/>
                <a:gd name="T61" fmla="*/ 2147483647 h 532"/>
                <a:gd name="T62" fmla="*/ 2147483647 w 642"/>
                <a:gd name="T63" fmla="*/ 2147483647 h 532"/>
                <a:gd name="T64" fmla="*/ 2147483647 w 642"/>
                <a:gd name="T65" fmla="*/ 2147483647 h 532"/>
                <a:gd name="T66" fmla="*/ 2147483647 w 642"/>
                <a:gd name="T67" fmla="*/ 2147483647 h 532"/>
                <a:gd name="T68" fmla="*/ 2147483647 w 642"/>
                <a:gd name="T69" fmla="*/ 2147483647 h 532"/>
                <a:gd name="T70" fmla="*/ 2147483647 w 642"/>
                <a:gd name="T71" fmla="*/ 2147483647 h 532"/>
                <a:gd name="T72" fmla="*/ 2147483647 w 642"/>
                <a:gd name="T73" fmla="*/ 2147483647 h 532"/>
                <a:gd name="T74" fmla="*/ 2147483647 w 642"/>
                <a:gd name="T75" fmla="*/ 2147483647 h 532"/>
                <a:gd name="T76" fmla="*/ 2147483647 w 642"/>
                <a:gd name="T77" fmla="*/ 2147483647 h 532"/>
                <a:gd name="T78" fmla="*/ 2147483647 w 642"/>
                <a:gd name="T79" fmla="*/ 2147483647 h 532"/>
                <a:gd name="T80" fmla="*/ 2147483647 w 642"/>
                <a:gd name="T81" fmla="*/ 2147483647 h 532"/>
                <a:gd name="T82" fmla="*/ 2147483647 w 642"/>
                <a:gd name="T83" fmla="*/ 2147483647 h 532"/>
                <a:gd name="T84" fmla="*/ 2147483647 w 642"/>
                <a:gd name="T85" fmla="*/ 2147483647 h 532"/>
                <a:gd name="T86" fmla="*/ 2147483647 w 642"/>
                <a:gd name="T87" fmla="*/ 2147483647 h 532"/>
                <a:gd name="T88" fmla="*/ 2147483647 w 642"/>
                <a:gd name="T89" fmla="*/ 2147483647 h 532"/>
                <a:gd name="T90" fmla="*/ 2147483647 w 642"/>
                <a:gd name="T91" fmla="*/ 2147483647 h 532"/>
                <a:gd name="T92" fmla="*/ 2147483647 w 642"/>
                <a:gd name="T93" fmla="*/ 2147483647 h 532"/>
                <a:gd name="T94" fmla="*/ 2147483647 w 642"/>
                <a:gd name="T95" fmla="*/ 2147483647 h 532"/>
                <a:gd name="T96" fmla="*/ 2147483647 w 642"/>
                <a:gd name="T97" fmla="*/ 2147483647 h 532"/>
                <a:gd name="T98" fmla="*/ 2147483647 w 642"/>
                <a:gd name="T99" fmla="*/ 2147483647 h 532"/>
                <a:gd name="T100" fmla="*/ 0 w 642"/>
                <a:gd name="T101" fmla="*/ 2147483647 h 532"/>
                <a:gd name="T102" fmla="*/ 2147483647 w 642"/>
                <a:gd name="T103" fmla="*/ 2147483647 h 532"/>
                <a:gd name="T104" fmla="*/ 2147483647 w 642"/>
                <a:gd name="T105" fmla="*/ 2147483647 h 532"/>
                <a:gd name="T106" fmla="*/ 2147483647 w 642"/>
                <a:gd name="T107" fmla="*/ 2147483647 h 532"/>
                <a:gd name="T108" fmla="*/ 2147483647 w 642"/>
                <a:gd name="T109" fmla="*/ 2147483647 h 532"/>
                <a:gd name="T110" fmla="*/ 2147483647 w 642"/>
                <a:gd name="T111" fmla="*/ 2147483647 h 532"/>
                <a:gd name="T112" fmla="*/ 2147483647 w 642"/>
                <a:gd name="T113" fmla="*/ 2147483647 h 532"/>
                <a:gd name="T114" fmla="*/ 2147483647 w 642"/>
                <a:gd name="T115" fmla="*/ 2147483647 h 532"/>
                <a:gd name="T116" fmla="*/ 2147483647 w 642"/>
                <a:gd name="T117" fmla="*/ 2147483647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2"/>
                <a:gd name="T178" fmla="*/ 0 h 532"/>
                <a:gd name="T179" fmla="*/ 642 w 642"/>
                <a:gd name="T180" fmla="*/ 532 h 53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62" name="Freeform 42">
              <a:extLst>
                <a:ext uri="{FF2B5EF4-FFF2-40B4-BE49-F238E27FC236}">
                  <a16:creationId xmlns="" xmlns:a16="http://schemas.microsoft.com/office/drawing/2014/main" id="{D88FC67D-AA7D-436C-A464-1317E60ECEC9}"/>
                </a:ext>
              </a:extLst>
            </p:cNvPr>
            <p:cNvSpPr>
              <a:spLocks noChangeAspect="1"/>
            </p:cNvSpPr>
            <p:nvPr/>
          </p:nvSpPr>
          <p:spPr bwMode="gray">
            <a:xfrm>
              <a:off x="4575251" y="4697445"/>
              <a:ext cx="169730" cy="198501"/>
            </a:xfrm>
            <a:custGeom>
              <a:avLst/>
              <a:gdLst>
                <a:gd name="T0" fmla="*/ 2147483647 w 417"/>
                <a:gd name="T1" fmla="*/ 2147483647 h 479"/>
                <a:gd name="T2" fmla="*/ 2147483647 w 417"/>
                <a:gd name="T3" fmla="*/ 2147483647 h 479"/>
                <a:gd name="T4" fmla="*/ 2147483647 w 417"/>
                <a:gd name="T5" fmla="*/ 0 h 479"/>
                <a:gd name="T6" fmla="*/ 2147483647 w 417"/>
                <a:gd name="T7" fmla="*/ 2147483647 h 479"/>
                <a:gd name="T8" fmla="*/ 2147483647 w 417"/>
                <a:gd name="T9" fmla="*/ 2147483647 h 479"/>
                <a:gd name="T10" fmla="*/ 2147483647 w 417"/>
                <a:gd name="T11" fmla="*/ 2147483647 h 479"/>
                <a:gd name="T12" fmla="*/ 2147483647 w 417"/>
                <a:gd name="T13" fmla="*/ 2147483647 h 479"/>
                <a:gd name="T14" fmla="*/ 2147483647 w 417"/>
                <a:gd name="T15" fmla="*/ 2147483647 h 479"/>
                <a:gd name="T16" fmla="*/ 2147483647 w 417"/>
                <a:gd name="T17" fmla="*/ 2147483647 h 479"/>
                <a:gd name="T18" fmla="*/ 2147483647 w 417"/>
                <a:gd name="T19" fmla="*/ 2147483647 h 479"/>
                <a:gd name="T20" fmla="*/ 2147483647 w 417"/>
                <a:gd name="T21" fmla="*/ 2147483647 h 479"/>
                <a:gd name="T22" fmla="*/ 2147483647 w 417"/>
                <a:gd name="T23" fmla="*/ 2147483647 h 479"/>
                <a:gd name="T24" fmla="*/ 2147483647 w 417"/>
                <a:gd name="T25" fmla="*/ 2147483647 h 479"/>
                <a:gd name="T26" fmla="*/ 2147483647 w 417"/>
                <a:gd name="T27" fmla="*/ 2147483647 h 479"/>
                <a:gd name="T28" fmla="*/ 2147483647 w 417"/>
                <a:gd name="T29" fmla="*/ 2147483647 h 479"/>
                <a:gd name="T30" fmla="*/ 2147483647 w 417"/>
                <a:gd name="T31" fmla="*/ 2147483647 h 479"/>
                <a:gd name="T32" fmla="*/ 2147483647 w 417"/>
                <a:gd name="T33" fmla="*/ 2147483647 h 479"/>
                <a:gd name="T34" fmla="*/ 2147483647 w 417"/>
                <a:gd name="T35" fmla="*/ 2147483647 h 479"/>
                <a:gd name="T36" fmla="*/ 2147483647 w 417"/>
                <a:gd name="T37" fmla="*/ 2147483647 h 479"/>
                <a:gd name="T38" fmla="*/ 2147483647 w 417"/>
                <a:gd name="T39" fmla="*/ 2147483647 h 479"/>
                <a:gd name="T40" fmla="*/ 2147483647 w 417"/>
                <a:gd name="T41" fmla="*/ 2147483647 h 479"/>
                <a:gd name="T42" fmla="*/ 2147483647 w 417"/>
                <a:gd name="T43" fmla="*/ 2147483647 h 479"/>
                <a:gd name="T44" fmla="*/ 2147483647 w 417"/>
                <a:gd name="T45" fmla="*/ 2147483647 h 479"/>
                <a:gd name="T46" fmla="*/ 2147483647 w 417"/>
                <a:gd name="T47" fmla="*/ 2147483647 h 479"/>
                <a:gd name="T48" fmla="*/ 2147483647 w 417"/>
                <a:gd name="T49" fmla="*/ 2147483647 h 479"/>
                <a:gd name="T50" fmla="*/ 2147483647 w 417"/>
                <a:gd name="T51" fmla="*/ 2147483647 h 479"/>
                <a:gd name="T52" fmla="*/ 0 w 417"/>
                <a:gd name="T53" fmla="*/ 2147483647 h 479"/>
                <a:gd name="T54" fmla="*/ 2147483647 w 417"/>
                <a:gd name="T55" fmla="*/ 2147483647 h 479"/>
                <a:gd name="T56" fmla="*/ 2147483647 w 417"/>
                <a:gd name="T57" fmla="*/ 2147483647 h 479"/>
                <a:gd name="T58" fmla="*/ 2147483647 w 417"/>
                <a:gd name="T59" fmla="*/ 2147483647 h 479"/>
                <a:gd name="T60" fmla="*/ 2147483647 w 417"/>
                <a:gd name="T61" fmla="*/ 2147483647 h 479"/>
                <a:gd name="T62" fmla="*/ 2147483647 w 417"/>
                <a:gd name="T63" fmla="*/ 2147483647 h 479"/>
                <a:gd name="T64" fmla="*/ 2147483647 w 417"/>
                <a:gd name="T65" fmla="*/ 2147483647 h 479"/>
                <a:gd name="T66" fmla="*/ 2147483647 w 417"/>
                <a:gd name="T67" fmla="*/ 2147483647 h 479"/>
                <a:gd name="T68" fmla="*/ 2147483647 w 417"/>
                <a:gd name="T69" fmla="*/ 2147483647 h 479"/>
                <a:gd name="T70" fmla="*/ 2147483647 w 417"/>
                <a:gd name="T71" fmla="*/ 2147483647 h 479"/>
                <a:gd name="T72" fmla="*/ 2147483647 w 417"/>
                <a:gd name="T73" fmla="*/ 2147483647 h 479"/>
                <a:gd name="T74" fmla="*/ 2147483647 w 417"/>
                <a:gd name="T75" fmla="*/ 2147483647 h 479"/>
                <a:gd name="T76" fmla="*/ 2147483647 w 417"/>
                <a:gd name="T77" fmla="*/ 2147483647 h 479"/>
                <a:gd name="T78" fmla="*/ 2147483647 w 417"/>
                <a:gd name="T79" fmla="*/ 2147483647 h 479"/>
                <a:gd name="T80" fmla="*/ 2147483647 w 417"/>
                <a:gd name="T81" fmla="*/ 2147483647 h 479"/>
                <a:gd name="T82" fmla="*/ 2147483647 w 417"/>
                <a:gd name="T83" fmla="*/ 2147483647 h 479"/>
                <a:gd name="T84" fmla="*/ 2147483647 w 417"/>
                <a:gd name="T85" fmla="*/ 2147483647 h 479"/>
                <a:gd name="T86" fmla="*/ 2147483647 w 417"/>
                <a:gd name="T87" fmla="*/ 2147483647 h 479"/>
                <a:gd name="T88" fmla="*/ 2147483647 w 417"/>
                <a:gd name="T89" fmla="*/ 2147483647 h 479"/>
                <a:gd name="T90" fmla="*/ 2147483647 w 417"/>
                <a:gd name="T91" fmla="*/ 2147483647 h 479"/>
                <a:gd name="T92" fmla="*/ 2147483647 w 417"/>
                <a:gd name="T93" fmla="*/ 2147483647 h 4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7"/>
                <a:gd name="T142" fmla="*/ 0 h 479"/>
                <a:gd name="T143" fmla="*/ 417 w 417"/>
                <a:gd name="T144" fmla="*/ 479 h 4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3" name="Freeform 43">
              <a:extLst>
                <a:ext uri="{FF2B5EF4-FFF2-40B4-BE49-F238E27FC236}">
                  <a16:creationId xmlns="" xmlns:a16="http://schemas.microsoft.com/office/drawing/2014/main" id="{7711E117-7B28-4903-95DC-901AB3AF2B0C}"/>
                </a:ext>
              </a:extLst>
            </p:cNvPr>
            <p:cNvSpPr>
              <a:spLocks noChangeAspect="1"/>
            </p:cNvSpPr>
            <p:nvPr/>
          </p:nvSpPr>
          <p:spPr bwMode="gray">
            <a:xfrm>
              <a:off x="4537023" y="4730529"/>
              <a:ext cx="42815" cy="28571"/>
            </a:xfrm>
            <a:custGeom>
              <a:avLst/>
              <a:gdLst>
                <a:gd name="T0" fmla="*/ 2147483647 w 107"/>
                <a:gd name="T1" fmla="*/ 0 h 69"/>
                <a:gd name="T2" fmla="*/ 2147483647 w 107"/>
                <a:gd name="T3" fmla="*/ 0 h 69"/>
                <a:gd name="T4" fmla="*/ 2147483647 w 107"/>
                <a:gd name="T5" fmla="*/ 2147483647 h 69"/>
                <a:gd name="T6" fmla="*/ 2147483647 w 107"/>
                <a:gd name="T7" fmla="*/ 2147483647 h 69"/>
                <a:gd name="T8" fmla="*/ 2147483647 w 107"/>
                <a:gd name="T9" fmla="*/ 2147483647 h 69"/>
                <a:gd name="T10" fmla="*/ 2147483647 w 107"/>
                <a:gd name="T11" fmla="*/ 2147483647 h 69"/>
                <a:gd name="T12" fmla="*/ 2147483647 w 107"/>
                <a:gd name="T13" fmla="*/ 2147483647 h 69"/>
                <a:gd name="T14" fmla="*/ 0 w 107"/>
                <a:gd name="T15" fmla="*/ 2147483647 h 69"/>
                <a:gd name="T16" fmla="*/ 2147483647 w 107"/>
                <a:gd name="T17" fmla="*/ 2147483647 h 69"/>
                <a:gd name="T18" fmla="*/ 2147483647 w 107"/>
                <a:gd name="T19" fmla="*/ 2147483647 h 69"/>
                <a:gd name="T20" fmla="*/ 2147483647 w 107"/>
                <a:gd name="T21" fmla="*/ 2147483647 h 69"/>
                <a:gd name="T22" fmla="*/ 2147483647 w 107"/>
                <a:gd name="T23" fmla="*/ 2147483647 h 69"/>
                <a:gd name="T24" fmla="*/ 2147483647 w 107"/>
                <a:gd name="T25" fmla="*/ 2147483647 h 69"/>
                <a:gd name="T26" fmla="*/ 2147483647 w 107"/>
                <a:gd name="T27" fmla="*/ 2147483647 h 69"/>
                <a:gd name="T28" fmla="*/ 2147483647 w 107"/>
                <a:gd name="T29" fmla="*/ 2147483647 h 69"/>
                <a:gd name="T30" fmla="*/ 2147483647 w 107"/>
                <a:gd name="T31" fmla="*/ 2147483647 h 69"/>
                <a:gd name="T32" fmla="*/ 2147483647 w 107"/>
                <a:gd name="T33" fmla="*/ 2147483647 h 69"/>
                <a:gd name="T34" fmla="*/ 2147483647 w 107"/>
                <a:gd name="T35" fmla="*/ 0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7"/>
                <a:gd name="T55" fmla="*/ 0 h 69"/>
                <a:gd name="T56" fmla="*/ 107 w 107"/>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64" name="Freeform 44">
              <a:extLst>
                <a:ext uri="{FF2B5EF4-FFF2-40B4-BE49-F238E27FC236}">
                  <a16:creationId xmlns="" xmlns:a16="http://schemas.microsoft.com/office/drawing/2014/main" id="{48EB7D14-1A44-494A-8B79-B80E9339DE7A}"/>
                </a:ext>
              </a:extLst>
            </p:cNvPr>
            <p:cNvSpPr>
              <a:spLocks noChangeAspect="1"/>
            </p:cNvSpPr>
            <p:nvPr/>
          </p:nvSpPr>
          <p:spPr bwMode="gray">
            <a:xfrm>
              <a:off x="4977405" y="4834290"/>
              <a:ext cx="36698" cy="45114"/>
            </a:xfrm>
            <a:custGeom>
              <a:avLst/>
              <a:gdLst>
                <a:gd name="T0" fmla="*/ 2147483647 w 93"/>
                <a:gd name="T1" fmla="*/ 2147483647 h 114"/>
                <a:gd name="T2" fmla="*/ 2147483647 w 93"/>
                <a:gd name="T3" fmla="*/ 0 h 114"/>
                <a:gd name="T4" fmla="*/ 2147483647 w 93"/>
                <a:gd name="T5" fmla="*/ 0 h 114"/>
                <a:gd name="T6" fmla="*/ 2147483647 w 93"/>
                <a:gd name="T7" fmla="*/ 0 h 114"/>
                <a:gd name="T8" fmla="*/ 2147483647 w 93"/>
                <a:gd name="T9" fmla="*/ 0 h 114"/>
                <a:gd name="T10" fmla="*/ 2147483647 w 93"/>
                <a:gd name="T11" fmla="*/ 2147483647 h 114"/>
                <a:gd name="T12" fmla="*/ 2147483647 w 93"/>
                <a:gd name="T13" fmla="*/ 2147483647 h 114"/>
                <a:gd name="T14" fmla="*/ 2147483647 w 93"/>
                <a:gd name="T15" fmla="*/ 2147483647 h 114"/>
                <a:gd name="T16" fmla="*/ 2147483647 w 93"/>
                <a:gd name="T17" fmla="*/ 2147483647 h 114"/>
                <a:gd name="T18" fmla="*/ 2147483647 w 93"/>
                <a:gd name="T19" fmla="*/ 2147483647 h 114"/>
                <a:gd name="T20" fmla="*/ 2147483647 w 93"/>
                <a:gd name="T21" fmla="*/ 2147483647 h 114"/>
                <a:gd name="T22" fmla="*/ 2147483647 w 93"/>
                <a:gd name="T23" fmla="*/ 2147483647 h 114"/>
                <a:gd name="T24" fmla="*/ 2147483647 w 93"/>
                <a:gd name="T25" fmla="*/ 2147483647 h 114"/>
                <a:gd name="T26" fmla="*/ 2147483647 w 93"/>
                <a:gd name="T27" fmla="*/ 2147483647 h 114"/>
                <a:gd name="T28" fmla="*/ 2147483647 w 93"/>
                <a:gd name="T29" fmla="*/ 2147483647 h 114"/>
                <a:gd name="T30" fmla="*/ 2147483647 w 93"/>
                <a:gd name="T31" fmla="*/ 2147483647 h 114"/>
                <a:gd name="T32" fmla="*/ 2147483647 w 93"/>
                <a:gd name="T33" fmla="*/ 2147483647 h 114"/>
                <a:gd name="T34" fmla="*/ 2147483647 w 93"/>
                <a:gd name="T35" fmla="*/ 2147483647 h 114"/>
                <a:gd name="T36" fmla="*/ 2147483647 w 93"/>
                <a:gd name="T37" fmla="*/ 2147483647 h 114"/>
                <a:gd name="T38" fmla="*/ 0 w 93"/>
                <a:gd name="T39" fmla="*/ 2147483647 h 114"/>
                <a:gd name="T40" fmla="*/ 0 w 93"/>
                <a:gd name="T41" fmla="*/ 2147483647 h 114"/>
                <a:gd name="T42" fmla="*/ 0 w 93"/>
                <a:gd name="T43" fmla="*/ 2147483647 h 114"/>
                <a:gd name="T44" fmla="*/ 2147483647 w 93"/>
                <a:gd name="T45" fmla="*/ 2147483647 h 114"/>
                <a:gd name="T46" fmla="*/ 2147483647 w 93"/>
                <a:gd name="T47" fmla="*/ 2147483647 h 114"/>
                <a:gd name="T48" fmla="*/ 2147483647 w 93"/>
                <a:gd name="T49" fmla="*/ 2147483647 h 114"/>
                <a:gd name="T50" fmla="*/ 2147483647 w 93"/>
                <a:gd name="T51" fmla="*/ 2147483647 h 114"/>
                <a:gd name="T52" fmla="*/ 2147483647 w 93"/>
                <a:gd name="T53" fmla="*/ 2147483647 h 114"/>
                <a:gd name="T54" fmla="*/ 2147483647 w 93"/>
                <a:gd name="T55" fmla="*/ 2147483647 h 114"/>
                <a:gd name="T56" fmla="*/ 2147483647 w 93"/>
                <a:gd name="T57" fmla="*/ 2147483647 h 114"/>
                <a:gd name="T58" fmla="*/ 2147483647 w 93"/>
                <a:gd name="T59" fmla="*/ 2147483647 h 114"/>
                <a:gd name="T60" fmla="*/ 2147483647 w 93"/>
                <a:gd name="T61" fmla="*/ 2147483647 h 114"/>
                <a:gd name="T62" fmla="*/ 2147483647 w 93"/>
                <a:gd name="T63" fmla="*/ 2147483647 h 114"/>
                <a:gd name="T64" fmla="*/ 2147483647 w 93"/>
                <a:gd name="T65" fmla="*/ 2147483647 h 114"/>
                <a:gd name="T66" fmla="*/ 2147483647 w 93"/>
                <a:gd name="T67" fmla="*/ 2147483647 h 114"/>
                <a:gd name="T68" fmla="*/ 2147483647 w 93"/>
                <a:gd name="T69" fmla="*/ 2147483647 h 114"/>
                <a:gd name="T70" fmla="*/ 2147483647 w 93"/>
                <a:gd name="T71" fmla="*/ 2147483647 h 114"/>
                <a:gd name="T72" fmla="*/ 2147483647 w 93"/>
                <a:gd name="T73" fmla="*/ 2147483647 h 114"/>
                <a:gd name="T74" fmla="*/ 2147483647 w 93"/>
                <a:gd name="T75" fmla="*/ 2147483647 h 114"/>
                <a:gd name="T76" fmla="*/ 2147483647 w 93"/>
                <a:gd name="T77" fmla="*/ 2147483647 h 114"/>
                <a:gd name="T78" fmla="*/ 2147483647 w 93"/>
                <a:gd name="T79" fmla="*/ 2147483647 h 114"/>
                <a:gd name="T80" fmla="*/ 2147483647 w 93"/>
                <a:gd name="T81" fmla="*/ 2147483647 h 114"/>
                <a:gd name="T82" fmla="*/ 2147483647 w 93"/>
                <a:gd name="T83" fmla="*/ 2147483647 h 114"/>
                <a:gd name="T84" fmla="*/ 2147483647 w 93"/>
                <a:gd name="T85" fmla="*/ 2147483647 h 114"/>
                <a:gd name="T86" fmla="*/ 2147483647 w 93"/>
                <a:gd name="T87" fmla="*/ 2147483647 h 114"/>
                <a:gd name="T88" fmla="*/ 2147483647 w 93"/>
                <a:gd name="T89" fmla="*/ 2147483647 h 114"/>
                <a:gd name="T90" fmla="*/ 2147483647 w 93"/>
                <a:gd name="T91" fmla="*/ 2147483647 h 114"/>
                <a:gd name="T92" fmla="*/ 2147483647 w 93"/>
                <a:gd name="T93" fmla="*/ 2147483647 h 114"/>
                <a:gd name="T94" fmla="*/ 2147483647 w 93"/>
                <a:gd name="T95" fmla="*/ 2147483647 h 114"/>
                <a:gd name="T96" fmla="*/ 2147483647 w 93"/>
                <a:gd name="T97" fmla="*/ 2147483647 h 1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
                <a:gd name="T148" fmla="*/ 0 h 114"/>
                <a:gd name="T149" fmla="*/ 93 w 93"/>
                <a:gd name="T150" fmla="*/ 114 h 1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5" name="Freeform 45">
              <a:extLst>
                <a:ext uri="{FF2B5EF4-FFF2-40B4-BE49-F238E27FC236}">
                  <a16:creationId xmlns="" xmlns:a16="http://schemas.microsoft.com/office/drawing/2014/main" id="{CA81A007-8268-43DC-AEF9-216A2838BDC6}"/>
                </a:ext>
              </a:extLst>
            </p:cNvPr>
            <p:cNvSpPr>
              <a:spLocks noChangeAspect="1"/>
            </p:cNvSpPr>
            <p:nvPr/>
          </p:nvSpPr>
          <p:spPr bwMode="gray">
            <a:xfrm>
              <a:off x="4989639" y="4686918"/>
              <a:ext cx="117742" cy="126319"/>
            </a:xfrm>
            <a:custGeom>
              <a:avLst/>
              <a:gdLst>
                <a:gd name="T0" fmla="*/ 2147483647 w 289"/>
                <a:gd name="T1" fmla="*/ 0 h 302"/>
                <a:gd name="T2" fmla="*/ 2147483647 w 289"/>
                <a:gd name="T3" fmla="*/ 2147483647 h 302"/>
                <a:gd name="T4" fmla="*/ 2147483647 w 289"/>
                <a:gd name="T5" fmla="*/ 2147483647 h 302"/>
                <a:gd name="T6" fmla="*/ 2147483647 w 289"/>
                <a:gd name="T7" fmla="*/ 2147483647 h 302"/>
                <a:gd name="T8" fmla="*/ 2147483647 w 289"/>
                <a:gd name="T9" fmla="*/ 2147483647 h 302"/>
                <a:gd name="T10" fmla="*/ 2147483647 w 289"/>
                <a:gd name="T11" fmla="*/ 2147483647 h 302"/>
                <a:gd name="T12" fmla="*/ 2147483647 w 289"/>
                <a:gd name="T13" fmla="*/ 2147483647 h 302"/>
                <a:gd name="T14" fmla="*/ 2147483647 w 289"/>
                <a:gd name="T15" fmla="*/ 2147483647 h 302"/>
                <a:gd name="T16" fmla="*/ 2147483647 w 289"/>
                <a:gd name="T17" fmla="*/ 2147483647 h 302"/>
                <a:gd name="T18" fmla="*/ 2147483647 w 289"/>
                <a:gd name="T19" fmla="*/ 2147483647 h 302"/>
                <a:gd name="T20" fmla="*/ 2147483647 w 289"/>
                <a:gd name="T21" fmla="*/ 2147483647 h 302"/>
                <a:gd name="T22" fmla="*/ 2147483647 w 289"/>
                <a:gd name="T23" fmla="*/ 2147483647 h 302"/>
                <a:gd name="T24" fmla="*/ 2147483647 w 289"/>
                <a:gd name="T25" fmla="*/ 2147483647 h 302"/>
                <a:gd name="T26" fmla="*/ 2147483647 w 289"/>
                <a:gd name="T27" fmla="*/ 2147483647 h 302"/>
                <a:gd name="T28" fmla="*/ 2147483647 w 289"/>
                <a:gd name="T29" fmla="*/ 2147483647 h 302"/>
                <a:gd name="T30" fmla="*/ 2147483647 w 289"/>
                <a:gd name="T31" fmla="*/ 2147483647 h 302"/>
                <a:gd name="T32" fmla="*/ 2147483647 w 289"/>
                <a:gd name="T33" fmla="*/ 2147483647 h 302"/>
                <a:gd name="T34" fmla="*/ 2147483647 w 289"/>
                <a:gd name="T35" fmla="*/ 2147483647 h 302"/>
                <a:gd name="T36" fmla="*/ 2147483647 w 289"/>
                <a:gd name="T37" fmla="*/ 2147483647 h 302"/>
                <a:gd name="T38" fmla="*/ 0 w 289"/>
                <a:gd name="T39" fmla="*/ 2147483647 h 302"/>
                <a:gd name="T40" fmla="*/ 2147483647 w 289"/>
                <a:gd name="T41" fmla="*/ 2147483647 h 302"/>
                <a:gd name="T42" fmla="*/ 2147483647 w 289"/>
                <a:gd name="T43" fmla="*/ 2147483647 h 302"/>
                <a:gd name="T44" fmla="*/ 2147483647 w 289"/>
                <a:gd name="T45" fmla="*/ 2147483647 h 302"/>
                <a:gd name="T46" fmla="*/ 2147483647 w 289"/>
                <a:gd name="T47" fmla="*/ 2147483647 h 302"/>
                <a:gd name="T48" fmla="*/ 2147483647 w 289"/>
                <a:gd name="T49" fmla="*/ 2147483647 h 302"/>
                <a:gd name="T50" fmla="*/ 2147483647 w 289"/>
                <a:gd name="T51" fmla="*/ 2147483647 h 302"/>
                <a:gd name="T52" fmla="*/ 2147483647 w 289"/>
                <a:gd name="T53" fmla="*/ 2147483647 h 302"/>
                <a:gd name="T54" fmla="*/ 2147483647 w 289"/>
                <a:gd name="T55" fmla="*/ 2147483647 h 302"/>
                <a:gd name="T56" fmla="*/ 2147483647 w 289"/>
                <a:gd name="T57" fmla="*/ 2147483647 h 302"/>
                <a:gd name="T58" fmla="*/ 2147483647 w 289"/>
                <a:gd name="T59" fmla="*/ 2147483647 h 302"/>
                <a:gd name="T60" fmla="*/ 2147483647 w 289"/>
                <a:gd name="T61" fmla="*/ 2147483647 h 302"/>
                <a:gd name="T62" fmla="*/ 2147483647 w 289"/>
                <a:gd name="T63" fmla="*/ 2147483647 h 302"/>
                <a:gd name="T64" fmla="*/ 2147483647 w 289"/>
                <a:gd name="T65" fmla="*/ 2147483647 h 302"/>
                <a:gd name="T66" fmla="*/ 2147483647 w 289"/>
                <a:gd name="T67" fmla="*/ 2147483647 h 302"/>
                <a:gd name="T68" fmla="*/ 2147483647 w 289"/>
                <a:gd name="T69" fmla="*/ 2147483647 h 302"/>
                <a:gd name="T70" fmla="*/ 2147483647 w 289"/>
                <a:gd name="T71" fmla="*/ 2147483647 h 302"/>
                <a:gd name="T72" fmla="*/ 2147483647 w 289"/>
                <a:gd name="T73" fmla="*/ 2147483647 h 302"/>
                <a:gd name="T74" fmla="*/ 2147483647 w 289"/>
                <a:gd name="T75" fmla="*/ 2147483647 h 302"/>
                <a:gd name="T76" fmla="*/ 2147483647 w 289"/>
                <a:gd name="T77" fmla="*/ 2147483647 h 302"/>
                <a:gd name="T78" fmla="*/ 2147483647 w 289"/>
                <a:gd name="T79" fmla="*/ 2147483647 h 302"/>
                <a:gd name="T80" fmla="*/ 2147483647 w 289"/>
                <a:gd name="T81" fmla="*/ 2147483647 h 302"/>
                <a:gd name="T82" fmla="*/ 2147483647 w 289"/>
                <a:gd name="T83" fmla="*/ 2147483647 h 302"/>
                <a:gd name="T84" fmla="*/ 2147483647 w 289"/>
                <a:gd name="T85" fmla="*/ 2147483647 h 302"/>
                <a:gd name="T86" fmla="*/ 2147483647 w 289"/>
                <a:gd name="T87" fmla="*/ 2147483647 h 302"/>
                <a:gd name="T88" fmla="*/ 2147483647 w 289"/>
                <a:gd name="T89" fmla="*/ 2147483647 h 302"/>
                <a:gd name="T90" fmla="*/ 2147483647 w 289"/>
                <a:gd name="T91" fmla="*/ 2147483647 h 302"/>
                <a:gd name="T92" fmla="*/ 2147483647 w 289"/>
                <a:gd name="T93" fmla="*/ 2147483647 h 3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9"/>
                <a:gd name="T142" fmla="*/ 0 h 302"/>
                <a:gd name="T143" fmla="*/ 289 w 289"/>
                <a:gd name="T144" fmla="*/ 302 h 3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6" name="Freeform 46">
              <a:extLst>
                <a:ext uri="{FF2B5EF4-FFF2-40B4-BE49-F238E27FC236}">
                  <a16:creationId xmlns="" xmlns:a16="http://schemas.microsoft.com/office/drawing/2014/main" id="{89890517-3814-4676-B6FE-81C49505FBC0}"/>
                </a:ext>
              </a:extLst>
            </p:cNvPr>
            <p:cNvSpPr>
              <a:spLocks noChangeAspect="1"/>
            </p:cNvSpPr>
            <p:nvPr/>
          </p:nvSpPr>
          <p:spPr bwMode="gray">
            <a:xfrm>
              <a:off x="4974347" y="4805718"/>
              <a:ext cx="42815" cy="39098"/>
            </a:xfrm>
            <a:custGeom>
              <a:avLst/>
              <a:gdLst>
                <a:gd name="T0" fmla="*/ 2147483647 w 104"/>
                <a:gd name="T1" fmla="*/ 2147483647 h 96"/>
                <a:gd name="T2" fmla="*/ 2147483647 w 104"/>
                <a:gd name="T3" fmla="*/ 2147483647 h 96"/>
                <a:gd name="T4" fmla="*/ 2147483647 w 104"/>
                <a:gd name="T5" fmla="*/ 2147483647 h 96"/>
                <a:gd name="T6" fmla="*/ 2147483647 w 104"/>
                <a:gd name="T7" fmla="*/ 2147483647 h 96"/>
                <a:gd name="T8" fmla="*/ 2147483647 w 104"/>
                <a:gd name="T9" fmla="*/ 2147483647 h 96"/>
                <a:gd name="T10" fmla="*/ 2147483647 w 104"/>
                <a:gd name="T11" fmla="*/ 2147483647 h 96"/>
                <a:gd name="T12" fmla="*/ 2147483647 w 104"/>
                <a:gd name="T13" fmla="*/ 2147483647 h 96"/>
                <a:gd name="T14" fmla="*/ 2147483647 w 104"/>
                <a:gd name="T15" fmla="*/ 2147483647 h 96"/>
                <a:gd name="T16" fmla="*/ 2147483647 w 104"/>
                <a:gd name="T17" fmla="*/ 2147483647 h 96"/>
                <a:gd name="T18" fmla="*/ 2147483647 w 104"/>
                <a:gd name="T19" fmla="*/ 2147483647 h 96"/>
                <a:gd name="T20" fmla="*/ 2147483647 w 104"/>
                <a:gd name="T21" fmla="*/ 2147483647 h 96"/>
                <a:gd name="T22" fmla="*/ 2147483647 w 104"/>
                <a:gd name="T23" fmla="*/ 2147483647 h 96"/>
                <a:gd name="T24" fmla="*/ 2147483647 w 104"/>
                <a:gd name="T25" fmla="*/ 2147483647 h 96"/>
                <a:gd name="T26" fmla="*/ 2147483647 w 104"/>
                <a:gd name="T27" fmla="*/ 2147483647 h 96"/>
                <a:gd name="T28" fmla="*/ 2147483647 w 104"/>
                <a:gd name="T29" fmla="*/ 2147483647 h 96"/>
                <a:gd name="T30" fmla="*/ 2147483647 w 104"/>
                <a:gd name="T31" fmla="*/ 2147483647 h 96"/>
                <a:gd name="T32" fmla="*/ 2147483647 w 104"/>
                <a:gd name="T33" fmla="*/ 2147483647 h 96"/>
                <a:gd name="T34" fmla="*/ 2147483647 w 104"/>
                <a:gd name="T35" fmla="*/ 2147483647 h 96"/>
                <a:gd name="T36" fmla="*/ 2147483647 w 104"/>
                <a:gd name="T37" fmla="*/ 2147483647 h 96"/>
                <a:gd name="T38" fmla="*/ 2147483647 w 104"/>
                <a:gd name="T39" fmla="*/ 2147483647 h 96"/>
                <a:gd name="T40" fmla="*/ 2147483647 w 104"/>
                <a:gd name="T41" fmla="*/ 2147483647 h 96"/>
                <a:gd name="T42" fmla="*/ 2147483647 w 104"/>
                <a:gd name="T43" fmla="*/ 2147483647 h 96"/>
                <a:gd name="T44" fmla="*/ 2147483647 w 104"/>
                <a:gd name="T45" fmla="*/ 2147483647 h 96"/>
                <a:gd name="T46" fmla="*/ 2147483647 w 104"/>
                <a:gd name="T47" fmla="*/ 2147483647 h 96"/>
                <a:gd name="T48" fmla="*/ 2147483647 w 104"/>
                <a:gd name="T49" fmla="*/ 2147483647 h 96"/>
                <a:gd name="T50" fmla="*/ 2147483647 w 104"/>
                <a:gd name="T51" fmla="*/ 2147483647 h 96"/>
                <a:gd name="T52" fmla="*/ 2147483647 w 104"/>
                <a:gd name="T53" fmla="*/ 2147483647 h 96"/>
                <a:gd name="T54" fmla="*/ 2147483647 w 104"/>
                <a:gd name="T55" fmla="*/ 0 h 96"/>
                <a:gd name="T56" fmla="*/ 2147483647 w 104"/>
                <a:gd name="T57" fmla="*/ 2147483647 h 96"/>
                <a:gd name="T58" fmla="*/ 2147483647 w 104"/>
                <a:gd name="T59" fmla="*/ 2147483647 h 96"/>
                <a:gd name="T60" fmla="*/ 2147483647 w 104"/>
                <a:gd name="T61" fmla="*/ 2147483647 h 96"/>
                <a:gd name="T62" fmla="*/ 2147483647 w 104"/>
                <a:gd name="T63" fmla="*/ 2147483647 h 96"/>
                <a:gd name="T64" fmla="*/ 2147483647 w 104"/>
                <a:gd name="T65" fmla="*/ 2147483647 h 96"/>
                <a:gd name="T66" fmla="*/ 2147483647 w 104"/>
                <a:gd name="T67" fmla="*/ 2147483647 h 96"/>
                <a:gd name="T68" fmla="*/ 2147483647 w 104"/>
                <a:gd name="T69" fmla="*/ 2147483647 h 96"/>
                <a:gd name="T70" fmla="*/ 2147483647 w 104"/>
                <a:gd name="T71" fmla="*/ 2147483647 h 96"/>
                <a:gd name="T72" fmla="*/ 2147483647 w 104"/>
                <a:gd name="T73" fmla="*/ 2147483647 h 96"/>
                <a:gd name="T74" fmla="*/ 2147483647 w 104"/>
                <a:gd name="T75" fmla="*/ 2147483647 h 96"/>
                <a:gd name="T76" fmla="*/ 2147483647 w 104"/>
                <a:gd name="T77" fmla="*/ 2147483647 h 96"/>
                <a:gd name="T78" fmla="*/ 2147483647 w 104"/>
                <a:gd name="T79" fmla="*/ 2147483647 h 96"/>
                <a:gd name="T80" fmla="*/ 0 w 104"/>
                <a:gd name="T81" fmla="*/ 2147483647 h 96"/>
                <a:gd name="T82" fmla="*/ 0 w 104"/>
                <a:gd name="T83" fmla="*/ 2147483647 h 96"/>
                <a:gd name="T84" fmla="*/ 0 w 104"/>
                <a:gd name="T85" fmla="*/ 2147483647 h 96"/>
                <a:gd name="T86" fmla="*/ 2147483647 w 104"/>
                <a:gd name="T87" fmla="*/ 2147483647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6"/>
                <a:gd name="T134" fmla="*/ 104 w 10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7" name="Freeform 47">
              <a:extLst>
                <a:ext uri="{FF2B5EF4-FFF2-40B4-BE49-F238E27FC236}">
                  <a16:creationId xmlns="" xmlns:a16="http://schemas.microsoft.com/office/drawing/2014/main" id="{42BFE36C-5B89-4B16-9FA3-E450B89FC027}"/>
                </a:ext>
              </a:extLst>
            </p:cNvPr>
            <p:cNvSpPr>
              <a:spLocks noChangeAspect="1"/>
            </p:cNvSpPr>
            <p:nvPr/>
          </p:nvSpPr>
          <p:spPr bwMode="gray">
            <a:xfrm>
              <a:off x="5082914" y="4676392"/>
              <a:ext cx="175846" cy="209027"/>
            </a:xfrm>
            <a:custGeom>
              <a:avLst/>
              <a:gdLst>
                <a:gd name="T0" fmla="*/ 2147483647 w 435"/>
                <a:gd name="T1" fmla="*/ 2147483647 h 504"/>
                <a:gd name="T2" fmla="*/ 2147483647 w 435"/>
                <a:gd name="T3" fmla="*/ 2147483647 h 504"/>
                <a:gd name="T4" fmla="*/ 2147483647 w 435"/>
                <a:gd name="T5" fmla="*/ 2147483647 h 504"/>
                <a:gd name="T6" fmla="*/ 2147483647 w 435"/>
                <a:gd name="T7" fmla="*/ 2147483647 h 504"/>
                <a:gd name="T8" fmla="*/ 2147483647 w 435"/>
                <a:gd name="T9" fmla="*/ 2147483647 h 504"/>
                <a:gd name="T10" fmla="*/ 2147483647 w 435"/>
                <a:gd name="T11" fmla="*/ 2147483647 h 504"/>
                <a:gd name="T12" fmla="*/ 2147483647 w 435"/>
                <a:gd name="T13" fmla="*/ 2147483647 h 504"/>
                <a:gd name="T14" fmla="*/ 2147483647 w 435"/>
                <a:gd name="T15" fmla="*/ 2147483647 h 504"/>
                <a:gd name="T16" fmla="*/ 2147483647 w 435"/>
                <a:gd name="T17" fmla="*/ 2147483647 h 504"/>
                <a:gd name="T18" fmla="*/ 2147483647 w 435"/>
                <a:gd name="T19" fmla="*/ 2147483647 h 504"/>
                <a:gd name="T20" fmla="*/ 2147483647 w 435"/>
                <a:gd name="T21" fmla="*/ 2147483647 h 504"/>
                <a:gd name="T22" fmla="*/ 2147483647 w 435"/>
                <a:gd name="T23" fmla="*/ 2147483647 h 504"/>
                <a:gd name="T24" fmla="*/ 2147483647 w 435"/>
                <a:gd name="T25" fmla="*/ 0 h 504"/>
                <a:gd name="T26" fmla="*/ 2147483647 w 435"/>
                <a:gd name="T27" fmla="*/ 2147483647 h 504"/>
                <a:gd name="T28" fmla="*/ 2147483647 w 435"/>
                <a:gd name="T29" fmla="*/ 0 h 504"/>
                <a:gd name="T30" fmla="*/ 0 w 435"/>
                <a:gd name="T31" fmla="*/ 2147483647 h 504"/>
                <a:gd name="T32" fmla="*/ 2147483647 w 435"/>
                <a:gd name="T33" fmla="*/ 2147483647 h 504"/>
                <a:gd name="T34" fmla="*/ 2147483647 w 435"/>
                <a:gd name="T35" fmla="*/ 2147483647 h 504"/>
                <a:gd name="T36" fmla="*/ 2147483647 w 435"/>
                <a:gd name="T37" fmla="*/ 2147483647 h 504"/>
                <a:gd name="T38" fmla="*/ 2147483647 w 435"/>
                <a:gd name="T39" fmla="*/ 2147483647 h 504"/>
                <a:gd name="T40" fmla="*/ 2147483647 w 435"/>
                <a:gd name="T41" fmla="*/ 2147483647 h 504"/>
                <a:gd name="T42" fmla="*/ 2147483647 w 435"/>
                <a:gd name="T43" fmla="*/ 2147483647 h 504"/>
                <a:gd name="T44" fmla="*/ 2147483647 w 435"/>
                <a:gd name="T45" fmla="*/ 2147483647 h 504"/>
                <a:gd name="T46" fmla="*/ 2147483647 w 435"/>
                <a:gd name="T47" fmla="*/ 2147483647 h 504"/>
                <a:gd name="T48" fmla="*/ 2147483647 w 435"/>
                <a:gd name="T49" fmla="*/ 2147483647 h 504"/>
                <a:gd name="T50" fmla="*/ 2147483647 w 435"/>
                <a:gd name="T51" fmla="*/ 2147483647 h 504"/>
                <a:gd name="T52" fmla="*/ 2147483647 w 435"/>
                <a:gd name="T53" fmla="*/ 2147483647 h 504"/>
                <a:gd name="T54" fmla="*/ 0 w 435"/>
                <a:gd name="T55" fmla="*/ 2147483647 h 504"/>
                <a:gd name="T56" fmla="*/ 2147483647 w 435"/>
                <a:gd name="T57" fmla="*/ 2147483647 h 504"/>
                <a:gd name="T58" fmla="*/ 2147483647 w 435"/>
                <a:gd name="T59" fmla="*/ 2147483647 h 504"/>
                <a:gd name="T60" fmla="*/ 2147483647 w 435"/>
                <a:gd name="T61" fmla="*/ 2147483647 h 504"/>
                <a:gd name="T62" fmla="*/ 2147483647 w 435"/>
                <a:gd name="T63" fmla="*/ 2147483647 h 504"/>
                <a:gd name="T64" fmla="*/ 2147483647 w 435"/>
                <a:gd name="T65" fmla="*/ 2147483647 h 504"/>
                <a:gd name="T66" fmla="*/ 2147483647 w 435"/>
                <a:gd name="T67" fmla="*/ 2147483647 h 504"/>
                <a:gd name="T68" fmla="*/ 2147483647 w 435"/>
                <a:gd name="T69" fmla="*/ 2147483647 h 504"/>
                <a:gd name="T70" fmla="*/ 2147483647 w 435"/>
                <a:gd name="T71" fmla="*/ 2147483647 h 504"/>
                <a:gd name="T72" fmla="*/ 2147483647 w 435"/>
                <a:gd name="T73" fmla="*/ 2147483647 h 504"/>
                <a:gd name="T74" fmla="*/ 2147483647 w 435"/>
                <a:gd name="T75" fmla="*/ 2147483647 h 504"/>
                <a:gd name="T76" fmla="*/ 2147483647 w 435"/>
                <a:gd name="T77" fmla="*/ 2147483647 h 504"/>
                <a:gd name="T78" fmla="*/ 2147483647 w 435"/>
                <a:gd name="T79" fmla="*/ 2147483647 h 504"/>
                <a:gd name="T80" fmla="*/ 2147483647 w 435"/>
                <a:gd name="T81" fmla="*/ 2147483647 h 504"/>
                <a:gd name="T82" fmla="*/ 2147483647 w 435"/>
                <a:gd name="T83" fmla="*/ 2147483647 h 504"/>
                <a:gd name="T84" fmla="*/ 2147483647 w 435"/>
                <a:gd name="T85" fmla="*/ 2147483647 h 504"/>
                <a:gd name="T86" fmla="*/ 2147483647 w 435"/>
                <a:gd name="T87" fmla="*/ 2147483647 h 504"/>
                <a:gd name="T88" fmla="*/ 2147483647 w 435"/>
                <a:gd name="T89" fmla="*/ 2147483647 h 504"/>
                <a:gd name="T90" fmla="*/ 2147483647 w 435"/>
                <a:gd name="T91" fmla="*/ 2147483647 h 504"/>
                <a:gd name="T92" fmla="*/ 2147483647 w 435"/>
                <a:gd name="T93" fmla="*/ 2147483647 h 504"/>
                <a:gd name="T94" fmla="*/ 2147483647 w 435"/>
                <a:gd name="T95" fmla="*/ 2147483647 h 504"/>
                <a:gd name="T96" fmla="*/ 2147483647 w 435"/>
                <a:gd name="T97" fmla="*/ 2147483647 h 5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5"/>
                <a:gd name="T148" fmla="*/ 0 h 504"/>
                <a:gd name="T149" fmla="*/ 435 w 435"/>
                <a:gd name="T150" fmla="*/ 504 h 50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68" name="Freeform 48">
              <a:extLst>
                <a:ext uri="{FF2B5EF4-FFF2-40B4-BE49-F238E27FC236}">
                  <a16:creationId xmlns="" xmlns:a16="http://schemas.microsoft.com/office/drawing/2014/main" id="{554E8A1F-5688-46A1-94CB-33BEDA8212DE}"/>
                </a:ext>
              </a:extLst>
            </p:cNvPr>
            <p:cNvSpPr>
              <a:spLocks noChangeAspect="1"/>
            </p:cNvSpPr>
            <p:nvPr/>
          </p:nvSpPr>
          <p:spPr bwMode="gray">
            <a:xfrm>
              <a:off x="3943730" y="4399693"/>
              <a:ext cx="136091" cy="102258"/>
            </a:xfrm>
            <a:custGeom>
              <a:avLst/>
              <a:gdLst>
                <a:gd name="T0" fmla="*/ 2147483647 w 344"/>
                <a:gd name="T1" fmla="*/ 2147483647 h 244"/>
                <a:gd name="T2" fmla="*/ 2147483647 w 344"/>
                <a:gd name="T3" fmla="*/ 2147483647 h 244"/>
                <a:gd name="T4" fmla="*/ 2147483647 w 344"/>
                <a:gd name="T5" fmla="*/ 2147483647 h 244"/>
                <a:gd name="T6" fmla="*/ 0 w 344"/>
                <a:gd name="T7" fmla="*/ 2147483647 h 244"/>
                <a:gd name="T8" fmla="*/ 2147483647 w 344"/>
                <a:gd name="T9" fmla="*/ 2147483647 h 244"/>
                <a:gd name="T10" fmla="*/ 2147483647 w 344"/>
                <a:gd name="T11" fmla="*/ 2147483647 h 244"/>
                <a:gd name="T12" fmla="*/ 2147483647 w 344"/>
                <a:gd name="T13" fmla="*/ 2147483647 h 244"/>
                <a:gd name="T14" fmla="*/ 2147483647 w 344"/>
                <a:gd name="T15" fmla="*/ 2147483647 h 244"/>
                <a:gd name="T16" fmla="*/ 2147483647 w 344"/>
                <a:gd name="T17" fmla="*/ 2147483647 h 244"/>
                <a:gd name="T18" fmla="*/ 2147483647 w 344"/>
                <a:gd name="T19" fmla="*/ 0 h 244"/>
                <a:gd name="T20" fmla="*/ 2147483647 w 344"/>
                <a:gd name="T21" fmla="*/ 0 h 244"/>
                <a:gd name="T22" fmla="*/ 2147483647 w 344"/>
                <a:gd name="T23" fmla="*/ 2147483647 h 244"/>
                <a:gd name="T24" fmla="*/ 2147483647 w 344"/>
                <a:gd name="T25" fmla="*/ 2147483647 h 244"/>
                <a:gd name="T26" fmla="*/ 2147483647 w 344"/>
                <a:gd name="T27" fmla="*/ 2147483647 h 244"/>
                <a:gd name="T28" fmla="*/ 2147483647 w 344"/>
                <a:gd name="T29" fmla="*/ 2147483647 h 244"/>
                <a:gd name="T30" fmla="*/ 2147483647 w 344"/>
                <a:gd name="T31" fmla="*/ 2147483647 h 244"/>
                <a:gd name="T32" fmla="*/ 2147483647 w 344"/>
                <a:gd name="T33" fmla="*/ 2147483647 h 244"/>
                <a:gd name="T34" fmla="*/ 2147483647 w 344"/>
                <a:gd name="T35" fmla="*/ 2147483647 h 244"/>
                <a:gd name="T36" fmla="*/ 2147483647 w 344"/>
                <a:gd name="T37" fmla="*/ 2147483647 h 244"/>
                <a:gd name="T38" fmla="*/ 2147483647 w 344"/>
                <a:gd name="T39" fmla="*/ 2147483647 h 244"/>
                <a:gd name="T40" fmla="*/ 2147483647 w 344"/>
                <a:gd name="T41" fmla="*/ 2147483647 h 244"/>
                <a:gd name="T42" fmla="*/ 2147483647 w 344"/>
                <a:gd name="T43" fmla="*/ 2147483647 h 244"/>
                <a:gd name="T44" fmla="*/ 2147483647 w 344"/>
                <a:gd name="T45" fmla="*/ 2147483647 h 244"/>
                <a:gd name="T46" fmla="*/ 2147483647 w 344"/>
                <a:gd name="T47" fmla="*/ 2147483647 h 244"/>
                <a:gd name="T48" fmla="*/ 2147483647 w 344"/>
                <a:gd name="T49" fmla="*/ 2147483647 h 244"/>
                <a:gd name="T50" fmla="*/ 2147483647 w 344"/>
                <a:gd name="T51" fmla="*/ 2147483647 h 244"/>
                <a:gd name="T52" fmla="*/ 2147483647 w 344"/>
                <a:gd name="T53" fmla="*/ 2147483647 h 244"/>
                <a:gd name="T54" fmla="*/ 2147483647 w 344"/>
                <a:gd name="T55" fmla="*/ 2147483647 h 244"/>
                <a:gd name="T56" fmla="*/ 2147483647 w 344"/>
                <a:gd name="T57" fmla="*/ 2147483647 h 244"/>
                <a:gd name="T58" fmla="*/ 2147483647 w 344"/>
                <a:gd name="T59" fmla="*/ 2147483647 h 244"/>
                <a:gd name="T60" fmla="*/ 2147483647 w 344"/>
                <a:gd name="T61" fmla="*/ 2147483647 h 244"/>
                <a:gd name="T62" fmla="*/ 2147483647 w 344"/>
                <a:gd name="T63" fmla="*/ 2147483647 h 244"/>
                <a:gd name="T64" fmla="*/ 2147483647 w 344"/>
                <a:gd name="T65" fmla="*/ 2147483647 h 244"/>
                <a:gd name="T66" fmla="*/ 2147483647 w 344"/>
                <a:gd name="T67" fmla="*/ 2147483647 h 244"/>
                <a:gd name="T68" fmla="*/ 2147483647 w 344"/>
                <a:gd name="T69" fmla="*/ 2147483647 h 244"/>
                <a:gd name="T70" fmla="*/ 2147483647 w 344"/>
                <a:gd name="T71" fmla="*/ 2147483647 h 244"/>
                <a:gd name="T72" fmla="*/ 2147483647 w 344"/>
                <a:gd name="T73" fmla="*/ 2147483647 h 244"/>
                <a:gd name="T74" fmla="*/ 2147483647 w 344"/>
                <a:gd name="T75" fmla="*/ 2147483647 h 244"/>
                <a:gd name="T76" fmla="*/ 2147483647 w 344"/>
                <a:gd name="T77" fmla="*/ 2147483647 h 244"/>
                <a:gd name="T78" fmla="*/ 2147483647 w 344"/>
                <a:gd name="T79" fmla="*/ 2147483647 h 244"/>
                <a:gd name="T80" fmla="*/ 2147483647 w 344"/>
                <a:gd name="T81" fmla="*/ 2147483647 h 244"/>
                <a:gd name="T82" fmla="*/ 2147483647 w 344"/>
                <a:gd name="T83" fmla="*/ 2147483647 h 244"/>
                <a:gd name="T84" fmla="*/ 2147483647 w 344"/>
                <a:gd name="T85" fmla="*/ 2147483647 h 244"/>
                <a:gd name="T86" fmla="*/ 2147483647 w 344"/>
                <a:gd name="T87" fmla="*/ 2147483647 h 244"/>
                <a:gd name="T88" fmla="*/ 2147483647 w 344"/>
                <a:gd name="T89" fmla="*/ 2147483647 h 244"/>
                <a:gd name="T90" fmla="*/ 2147483647 w 344"/>
                <a:gd name="T91" fmla="*/ 2147483647 h 244"/>
                <a:gd name="T92" fmla="*/ 2147483647 w 344"/>
                <a:gd name="T93" fmla="*/ 2147483647 h 244"/>
                <a:gd name="T94" fmla="*/ 2147483647 w 344"/>
                <a:gd name="T95" fmla="*/ 2147483647 h 244"/>
                <a:gd name="T96" fmla="*/ 2147483647 w 344"/>
                <a:gd name="T97" fmla="*/ 2147483647 h 2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4"/>
                <a:gd name="T148" fmla="*/ 0 h 244"/>
                <a:gd name="T149" fmla="*/ 344 w 344"/>
                <a:gd name="T150" fmla="*/ 244 h 2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69" name="Freeform 49">
              <a:extLst>
                <a:ext uri="{FF2B5EF4-FFF2-40B4-BE49-F238E27FC236}">
                  <a16:creationId xmlns="" xmlns:a16="http://schemas.microsoft.com/office/drawing/2014/main" id="{8825B36B-CBD5-4107-A9FC-43A7B2837662}"/>
                </a:ext>
              </a:extLst>
            </p:cNvPr>
            <p:cNvSpPr>
              <a:spLocks noChangeAspect="1"/>
            </p:cNvSpPr>
            <p:nvPr/>
          </p:nvSpPr>
          <p:spPr bwMode="gray">
            <a:xfrm>
              <a:off x="4988109" y="4802711"/>
              <a:ext cx="243127" cy="243615"/>
            </a:xfrm>
            <a:custGeom>
              <a:avLst/>
              <a:gdLst>
                <a:gd name="T0" fmla="*/ 2147483647 w 596"/>
                <a:gd name="T1" fmla="*/ 2147483647 h 591"/>
                <a:gd name="T2" fmla="*/ 2147483647 w 596"/>
                <a:gd name="T3" fmla="*/ 2147483647 h 591"/>
                <a:gd name="T4" fmla="*/ 2147483647 w 596"/>
                <a:gd name="T5" fmla="*/ 2147483647 h 591"/>
                <a:gd name="T6" fmla="*/ 2147483647 w 596"/>
                <a:gd name="T7" fmla="*/ 2147483647 h 591"/>
                <a:gd name="T8" fmla="*/ 2147483647 w 596"/>
                <a:gd name="T9" fmla="*/ 2147483647 h 591"/>
                <a:gd name="T10" fmla="*/ 2147483647 w 596"/>
                <a:gd name="T11" fmla="*/ 2147483647 h 591"/>
                <a:gd name="T12" fmla="*/ 2147483647 w 596"/>
                <a:gd name="T13" fmla="*/ 2147483647 h 591"/>
                <a:gd name="T14" fmla="*/ 2147483647 w 596"/>
                <a:gd name="T15" fmla="*/ 2147483647 h 591"/>
                <a:gd name="T16" fmla="*/ 2147483647 w 596"/>
                <a:gd name="T17" fmla="*/ 2147483647 h 591"/>
                <a:gd name="T18" fmla="*/ 2147483647 w 596"/>
                <a:gd name="T19" fmla="*/ 2147483647 h 591"/>
                <a:gd name="T20" fmla="*/ 2147483647 w 596"/>
                <a:gd name="T21" fmla="*/ 2147483647 h 591"/>
                <a:gd name="T22" fmla="*/ 2147483647 w 596"/>
                <a:gd name="T23" fmla="*/ 2147483647 h 591"/>
                <a:gd name="T24" fmla="*/ 2147483647 w 596"/>
                <a:gd name="T25" fmla="*/ 2147483647 h 591"/>
                <a:gd name="T26" fmla="*/ 2147483647 w 596"/>
                <a:gd name="T27" fmla="*/ 2147483647 h 591"/>
                <a:gd name="T28" fmla="*/ 2147483647 w 596"/>
                <a:gd name="T29" fmla="*/ 2147483647 h 591"/>
                <a:gd name="T30" fmla="*/ 2147483647 w 596"/>
                <a:gd name="T31" fmla="*/ 2147483647 h 591"/>
                <a:gd name="T32" fmla="*/ 2147483647 w 596"/>
                <a:gd name="T33" fmla="*/ 2147483647 h 591"/>
                <a:gd name="T34" fmla="*/ 2147483647 w 596"/>
                <a:gd name="T35" fmla="*/ 2147483647 h 591"/>
                <a:gd name="T36" fmla="*/ 2147483647 w 596"/>
                <a:gd name="T37" fmla="*/ 2147483647 h 591"/>
                <a:gd name="T38" fmla="*/ 2147483647 w 596"/>
                <a:gd name="T39" fmla="*/ 2147483647 h 591"/>
                <a:gd name="T40" fmla="*/ 2147483647 w 596"/>
                <a:gd name="T41" fmla="*/ 2147483647 h 591"/>
                <a:gd name="T42" fmla="*/ 2147483647 w 596"/>
                <a:gd name="T43" fmla="*/ 2147483647 h 591"/>
                <a:gd name="T44" fmla="*/ 2147483647 w 596"/>
                <a:gd name="T45" fmla="*/ 2147483647 h 591"/>
                <a:gd name="T46" fmla="*/ 2147483647 w 596"/>
                <a:gd name="T47" fmla="*/ 2147483647 h 591"/>
                <a:gd name="T48" fmla="*/ 2147483647 w 596"/>
                <a:gd name="T49" fmla="*/ 2147483647 h 591"/>
                <a:gd name="T50" fmla="*/ 2147483647 w 596"/>
                <a:gd name="T51" fmla="*/ 2147483647 h 591"/>
                <a:gd name="T52" fmla="*/ 2147483647 w 596"/>
                <a:gd name="T53" fmla="*/ 2147483647 h 591"/>
                <a:gd name="T54" fmla="*/ 2147483647 w 596"/>
                <a:gd name="T55" fmla="*/ 2147483647 h 591"/>
                <a:gd name="T56" fmla="*/ 2147483647 w 596"/>
                <a:gd name="T57" fmla="*/ 2147483647 h 591"/>
                <a:gd name="T58" fmla="*/ 2147483647 w 596"/>
                <a:gd name="T59" fmla="*/ 2147483647 h 591"/>
                <a:gd name="T60" fmla="*/ 0 w 596"/>
                <a:gd name="T61" fmla="*/ 2147483647 h 591"/>
                <a:gd name="T62" fmla="*/ 2147483647 w 596"/>
                <a:gd name="T63" fmla="*/ 2147483647 h 591"/>
                <a:gd name="T64" fmla="*/ 2147483647 w 596"/>
                <a:gd name="T65" fmla="*/ 2147483647 h 591"/>
                <a:gd name="T66" fmla="*/ 2147483647 w 596"/>
                <a:gd name="T67" fmla="*/ 2147483647 h 591"/>
                <a:gd name="T68" fmla="*/ 2147483647 w 596"/>
                <a:gd name="T69" fmla="*/ 2147483647 h 591"/>
                <a:gd name="T70" fmla="*/ 2147483647 w 596"/>
                <a:gd name="T71" fmla="*/ 2147483647 h 591"/>
                <a:gd name="T72" fmla="*/ 2147483647 w 596"/>
                <a:gd name="T73" fmla="*/ 2147483647 h 591"/>
                <a:gd name="T74" fmla="*/ 2147483647 w 596"/>
                <a:gd name="T75" fmla="*/ 2147483647 h 591"/>
                <a:gd name="T76" fmla="*/ 2147483647 w 596"/>
                <a:gd name="T77" fmla="*/ 2147483647 h 591"/>
                <a:gd name="T78" fmla="*/ 2147483647 w 596"/>
                <a:gd name="T79" fmla="*/ 2147483647 h 591"/>
                <a:gd name="T80" fmla="*/ 2147483647 w 596"/>
                <a:gd name="T81" fmla="*/ 2147483647 h 591"/>
                <a:gd name="T82" fmla="*/ 2147483647 w 596"/>
                <a:gd name="T83" fmla="*/ 2147483647 h 591"/>
                <a:gd name="T84" fmla="*/ 2147483647 w 596"/>
                <a:gd name="T85" fmla="*/ 2147483647 h 591"/>
                <a:gd name="T86" fmla="*/ 2147483647 w 596"/>
                <a:gd name="T87" fmla="*/ 2147483647 h 591"/>
                <a:gd name="T88" fmla="*/ 2147483647 w 596"/>
                <a:gd name="T89" fmla="*/ 2147483647 h 591"/>
                <a:gd name="T90" fmla="*/ 2147483647 w 596"/>
                <a:gd name="T91" fmla="*/ 2147483647 h 591"/>
                <a:gd name="T92" fmla="*/ 2147483647 w 596"/>
                <a:gd name="T93" fmla="*/ 2147483647 h 591"/>
                <a:gd name="T94" fmla="*/ 2147483647 w 596"/>
                <a:gd name="T95" fmla="*/ 2147483647 h 591"/>
                <a:gd name="T96" fmla="*/ 2147483647 w 596"/>
                <a:gd name="T97" fmla="*/ 0 h 5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6"/>
                <a:gd name="T148" fmla="*/ 0 h 591"/>
                <a:gd name="T149" fmla="*/ 596 w 596"/>
                <a:gd name="T150" fmla="*/ 591 h 5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0" name="Freeform 50">
              <a:extLst>
                <a:ext uri="{FF2B5EF4-FFF2-40B4-BE49-F238E27FC236}">
                  <a16:creationId xmlns="" xmlns:a16="http://schemas.microsoft.com/office/drawing/2014/main" id="{932F4727-F184-4DFA-95FA-AB4B78348F56}"/>
                </a:ext>
              </a:extLst>
            </p:cNvPr>
            <p:cNvSpPr>
              <a:spLocks noChangeAspect="1"/>
            </p:cNvSpPr>
            <p:nvPr/>
          </p:nvSpPr>
          <p:spPr bwMode="gray">
            <a:xfrm>
              <a:off x="4035477" y="4554584"/>
              <a:ext cx="67280" cy="69174"/>
            </a:xfrm>
            <a:custGeom>
              <a:avLst/>
              <a:gdLst>
                <a:gd name="T0" fmla="*/ 2147483647 w 167"/>
                <a:gd name="T1" fmla="*/ 2147483647 h 166"/>
                <a:gd name="T2" fmla="*/ 2147483647 w 167"/>
                <a:gd name="T3" fmla="*/ 2147483647 h 166"/>
                <a:gd name="T4" fmla="*/ 2147483647 w 167"/>
                <a:gd name="T5" fmla="*/ 2147483647 h 166"/>
                <a:gd name="T6" fmla="*/ 2147483647 w 167"/>
                <a:gd name="T7" fmla="*/ 2147483647 h 166"/>
                <a:gd name="T8" fmla="*/ 2147483647 w 167"/>
                <a:gd name="T9" fmla="*/ 2147483647 h 166"/>
                <a:gd name="T10" fmla="*/ 2147483647 w 167"/>
                <a:gd name="T11" fmla="*/ 2147483647 h 166"/>
                <a:gd name="T12" fmla="*/ 2147483647 w 167"/>
                <a:gd name="T13" fmla="*/ 2147483647 h 166"/>
                <a:gd name="T14" fmla="*/ 2147483647 w 167"/>
                <a:gd name="T15" fmla="*/ 2147483647 h 166"/>
                <a:gd name="T16" fmla="*/ 2147483647 w 167"/>
                <a:gd name="T17" fmla="*/ 2147483647 h 166"/>
                <a:gd name="T18" fmla="*/ 2147483647 w 167"/>
                <a:gd name="T19" fmla="*/ 0 h 166"/>
                <a:gd name="T20" fmla="*/ 2147483647 w 167"/>
                <a:gd name="T21" fmla="*/ 0 h 166"/>
                <a:gd name="T22" fmla="*/ 2147483647 w 167"/>
                <a:gd name="T23" fmla="*/ 2147483647 h 166"/>
                <a:gd name="T24" fmla="*/ 2147483647 w 167"/>
                <a:gd name="T25" fmla="*/ 2147483647 h 166"/>
                <a:gd name="T26" fmla="*/ 2147483647 w 167"/>
                <a:gd name="T27" fmla="*/ 2147483647 h 166"/>
                <a:gd name="T28" fmla="*/ 2147483647 w 167"/>
                <a:gd name="T29" fmla="*/ 2147483647 h 166"/>
                <a:gd name="T30" fmla="*/ 2147483647 w 167"/>
                <a:gd name="T31" fmla="*/ 2147483647 h 166"/>
                <a:gd name="T32" fmla="*/ 2147483647 w 167"/>
                <a:gd name="T33" fmla="*/ 2147483647 h 166"/>
                <a:gd name="T34" fmla="*/ 2147483647 w 167"/>
                <a:gd name="T35" fmla="*/ 2147483647 h 166"/>
                <a:gd name="T36" fmla="*/ 2147483647 w 167"/>
                <a:gd name="T37" fmla="*/ 2147483647 h 166"/>
                <a:gd name="T38" fmla="*/ 2147483647 w 167"/>
                <a:gd name="T39" fmla="*/ 2147483647 h 166"/>
                <a:gd name="T40" fmla="*/ 2147483647 w 167"/>
                <a:gd name="T41" fmla="*/ 2147483647 h 166"/>
                <a:gd name="T42" fmla="*/ 2147483647 w 167"/>
                <a:gd name="T43" fmla="*/ 2147483647 h 166"/>
                <a:gd name="T44" fmla="*/ 2147483647 w 167"/>
                <a:gd name="T45" fmla="*/ 2147483647 h 166"/>
                <a:gd name="T46" fmla="*/ 2147483647 w 167"/>
                <a:gd name="T47" fmla="*/ 2147483647 h 166"/>
                <a:gd name="T48" fmla="*/ 2147483647 w 167"/>
                <a:gd name="T49" fmla="*/ 2147483647 h 166"/>
                <a:gd name="T50" fmla="*/ 2147483647 w 167"/>
                <a:gd name="T51" fmla="*/ 2147483647 h 166"/>
                <a:gd name="T52" fmla="*/ 2147483647 w 167"/>
                <a:gd name="T53" fmla="*/ 2147483647 h 166"/>
                <a:gd name="T54" fmla="*/ 2147483647 w 167"/>
                <a:gd name="T55" fmla="*/ 2147483647 h 166"/>
                <a:gd name="T56" fmla="*/ 2147483647 w 167"/>
                <a:gd name="T57" fmla="*/ 2147483647 h 166"/>
                <a:gd name="T58" fmla="*/ 2147483647 w 167"/>
                <a:gd name="T59" fmla="*/ 2147483647 h 166"/>
                <a:gd name="T60" fmla="*/ 2147483647 w 167"/>
                <a:gd name="T61" fmla="*/ 2147483647 h 166"/>
                <a:gd name="T62" fmla="*/ 2147483647 w 167"/>
                <a:gd name="T63" fmla="*/ 2147483647 h 166"/>
                <a:gd name="T64" fmla="*/ 2147483647 w 167"/>
                <a:gd name="T65" fmla="*/ 2147483647 h 166"/>
                <a:gd name="T66" fmla="*/ 2147483647 w 167"/>
                <a:gd name="T67" fmla="*/ 2147483647 h 166"/>
                <a:gd name="T68" fmla="*/ 2147483647 w 167"/>
                <a:gd name="T69" fmla="*/ 2147483647 h 166"/>
                <a:gd name="T70" fmla="*/ 2147483647 w 167"/>
                <a:gd name="T71" fmla="*/ 2147483647 h 166"/>
                <a:gd name="T72" fmla="*/ 2147483647 w 167"/>
                <a:gd name="T73" fmla="*/ 2147483647 h 166"/>
                <a:gd name="T74" fmla="*/ 2147483647 w 167"/>
                <a:gd name="T75" fmla="*/ 2147483647 h 166"/>
                <a:gd name="T76" fmla="*/ 2147483647 w 167"/>
                <a:gd name="T77" fmla="*/ 2147483647 h 166"/>
                <a:gd name="T78" fmla="*/ 2147483647 w 167"/>
                <a:gd name="T79" fmla="*/ 2147483647 h 166"/>
                <a:gd name="T80" fmla="*/ 2147483647 w 167"/>
                <a:gd name="T81" fmla="*/ 2147483647 h 166"/>
                <a:gd name="T82" fmla="*/ 2147483647 w 167"/>
                <a:gd name="T83" fmla="*/ 2147483647 h 166"/>
                <a:gd name="T84" fmla="*/ 2147483647 w 167"/>
                <a:gd name="T85" fmla="*/ 2147483647 h 166"/>
                <a:gd name="T86" fmla="*/ 2147483647 w 167"/>
                <a:gd name="T87" fmla="*/ 2147483647 h 166"/>
                <a:gd name="T88" fmla="*/ 2147483647 w 167"/>
                <a:gd name="T89" fmla="*/ 2147483647 h 166"/>
                <a:gd name="T90" fmla="*/ 2147483647 w 167"/>
                <a:gd name="T91" fmla="*/ 2147483647 h 166"/>
                <a:gd name="T92" fmla="*/ 2147483647 w 167"/>
                <a:gd name="T93" fmla="*/ 2147483647 h 166"/>
                <a:gd name="T94" fmla="*/ 2147483647 w 167"/>
                <a:gd name="T95" fmla="*/ 2147483647 h 166"/>
                <a:gd name="T96" fmla="*/ 0 w 167"/>
                <a:gd name="T97" fmla="*/ 2147483647 h 166"/>
                <a:gd name="T98" fmla="*/ 0 w 167"/>
                <a:gd name="T99" fmla="*/ 2147483647 h 1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7"/>
                <a:gd name="T151" fmla="*/ 0 h 166"/>
                <a:gd name="T152" fmla="*/ 167 w 167"/>
                <a:gd name="T153" fmla="*/ 166 h 1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1" name="Freeform 51">
              <a:extLst>
                <a:ext uri="{FF2B5EF4-FFF2-40B4-BE49-F238E27FC236}">
                  <a16:creationId xmlns="" xmlns:a16="http://schemas.microsoft.com/office/drawing/2014/main" id="{C89F5ED1-C711-47CF-9032-1383536D538B}"/>
                </a:ext>
              </a:extLst>
            </p:cNvPr>
            <p:cNvSpPr>
              <a:spLocks noChangeAspect="1"/>
            </p:cNvSpPr>
            <p:nvPr/>
          </p:nvSpPr>
          <p:spPr bwMode="gray">
            <a:xfrm>
              <a:off x="4140985" y="4538043"/>
              <a:ext cx="136090" cy="145867"/>
            </a:xfrm>
            <a:custGeom>
              <a:avLst/>
              <a:gdLst>
                <a:gd name="T0" fmla="*/ 2147483647 w 337"/>
                <a:gd name="T1" fmla="*/ 2147483647 h 354"/>
                <a:gd name="T2" fmla="*/ 2147483647 w 337"/>
                <a:gd name="T3" fmla="*/ 2147483647 h 354"/>
                <a:gd name="T4" fmla="*/ 2147483647 w 337"/>
                <a:gd name="T5" fmla="*/ 2147483647 h 354"/>
                <a:gd name="T6" fmla="*/ 2147483647 w 337"/>
                <a:gd name="T7" fmla="*/ 2147483647 h 354"/>
                <a:gd name="T8" fmla="*/ 2147483647 w 337"/>
                <a:gd name="T9" fmla="*/ 2147483647 h 354"/>
                <a:gd name="T10" fmla="*/ 2147483647 w 337"/>
                <a:gd name="T11" fmla="*/ 2147483647 h 354"/>
                <a:gd name="T12" fmla="*/ 2147483647 w 337"/>
                <a:gd name="T13" fmla="*/ 2147483647 h 354"/>
                <a:gd name="T14" fmla="*/ 2147483647 w 337"/>
                <a:gd name="T15" fmla="*/ 2147483647 h 354"/>
                <a:gd name="T16" fmla="*/ 2147483647 w 337"/>
                <a:gd name="T17" fmla="*/ 2147483647 h 354"/>
                <a:gd name="T18" fmla="*/ 2147483647 w 337"/>
                <a:gd name="T19" fmla="*/ 2147483647 h 354"/>
                <a:gd name="T20" fmla="*/ 2147483647 w 337"/>
                <a:gd name="T21" fmla="*/ 2147483647 h 354"/>
                <a:gd name="T22" fmla="*/ 2147483647 w 337"/>
                <a:gd name="T23" fmla="*/ 2147483647 h 354"/>
                <a:gd name="T24" fmla="*/ 2147483647 w 337"/>
                <a:gd name="T25" fmla="*/ 2147483647 h 354"/>
                <a:gd name="T26" fmla="*/ 2147483647 w 337"/>
                <a:gd name="T27" fmla="*/ 2147483647 h 354"/>
                <a:gd name="T28" fmla="*/ 2147483647 w 337"/>
                <a:gd name="T29" fmla="*/ 2147483647 h 354"/>
                <a:gd name="T30" fmla="*/ 2147483647 w 337"/>
                <a:gd name="T31" fmla="*/ 2147483647 h 354"/>
                <a:gd name="T32" fmla="*/ 2147483647 w 337"/>
                <a:gd name="T33" fmla="*/ 2147483647 h 354"/>
                <a:gd name="T34" fmla="*/ 2147483647 w 337"/>
                <a:gd name="T35" fmla="*/ 2147483647 h 354"/>
                <a:gd name="T36" fmla="*/ 2147483647 w 337"/>
                <a:gd name="T37" fmla="*/ 2147483647 h 354"/>
                <a:gd name="T38" fmla="*/ 2147483647 w 337"/>
                <a:gd name="T39" fmla="*/ 2147483647 h 354"/>
                <a:gd name="T40" fmla="*/ 2147483647 w 337"/>
                <a:gd name="T41" fmla="*/ 2147483647 h 354"/>
                <a:gd name="T42" fmla="*/ 2147483647 w 337"/>
                <a:gd name="T43" fmla="*/ 2147483647 h 354"/>
                <a:gd name="T44" fmla="*/ 2147483647 w 337"/>
                <a:gd name="T45" fmla="*/ 2147483647 h 354"/>
                <a:gd name="T46" fmla="*/ 2147483647 w 337"/>
                <a:gd name="T47" fmla="*/ 2147483647 h 354"/>
                <a:gd name="T48" fmla="*/ 2147483647 w 337"/>
                <a:gd name="T49" fmla="*/ 2147483647 h 354"/>
                <a:gd name="T50" fmla="*/ 2147483647 w 337"/>
                <a:gd name="T51" fmla="*/ 0 h 354"/>
                <a:gd name="T52" fmla="*/ 2147483647 w 337"/>
                <a:gd name="T53" fmla="*/ 2147483647 h 354"/>
                <a:gd name="T54" fmla="*/ 2147483647 w 337"/>
                <a:gd name="T55" fmla="*/ 2147483647 h 354"/>
                <a:gd name="T56" fmla="*/ 2147483647 w 337"/>
                <a:gd name="T57" fmla="*/ 2147483647 h 354"/>
                <a:gd name="T58" fmla="*/ 2147483647 w 337"/>
                <a:gd name="T59" fmla="*/ 2147483647 h 354"/>
                <a:gd name="T60" fmla="*/ 2147483647 w 337"/>
                <a:gd name="T61" fmla="*/ 2147483647 h 354"/>
                <a:gd name="T62" fmla="*/ 2147483647 w 337"/>
                <a:gd name="T63" fmla="*/ 2147483647 h 354"/>
                <a:gd name="T64" fmla="*/ 2147483647 w 337"/>
                <a:gd name="T65" fmla="*/ 2147483647 h 354"/>
                <a:gd name="T66" fmla="*/ 2147483647 w 337"/>
                <a:gd name="T67" fmla="*/ 2147483647 h 354"/>
                <a:gd name="T68" fmla="*/ 2147483647 w 337"/>
                <a:gd name="T69" fmla="*/ 2147483647 h 354"/>
                <a:gd name="T70" fmla="*/ 2147483647 w 337"/>
                <a:gd name="T71" fmla="*/ 2147483647 h 354"/>
                <a:gd name="T72" fmla="*/ 2147483647 w 337"/>
                <a:gd name="T73" fmla="*/ 2147483647 h 354"/>
                <a:gd name="T74" fmla="*/ 2147483647 w 337"/>
                <a:gd name="T75" fmla="*/ 2147483647 h 354"/>
                <a:gd name="T76" fmla="*/ 2147483647 w 337"/>
                <a:gd name="T77" fmla="*/ 2147483647 h 354"/>
                <a:gd name="T78" fmla="*/ 2147483647 w 337"/>
                <a:gd name="T79" fmla="*/ 2147483647 h 354"/>
                <a:gd name="T80" fmla="*/ 2147483647 w 337"/>
                <a:gd name="T81" fmla="*/ 2147483647 h 354"/>
                <a:gd name="T82" fmla="*/ 2147483647 w 337"/>
                <a:gd name="T83" fmla="*/ 2147483647 h 354"/>
                <a:gd name="T84" fmla="*/ 2147483647 w 337"/>
                <a:gd name="T85" fmla="*/ 2147483647 h 354"/>
                <a:gd name="T86" fmla="*/ 2147483647 w 337"/>
                <a:gd name="T87" fmla="*/ 2147483647 h 354"/>
                <a:gd name="T88" fmla="*/ 2147483647 w 337"/>
                <a:gd name="T89" fmla="*/ 2147483647 h 354"/>
                <a:gd name="T90" fmla="*/ 2147483647 w 337"/>
                <a:gd name="T91" fmla="*/ 2147483647 h 354"/>
                <a:gd name="T92" fmla="*/ 2147483647 w 337"/>
                <a:gd name="T93" fmla="*/ 2147483647 h 354"/>
                <a:gd name="T94" fmla="*/ 0 w 337"/>
                <a:gd name="T95" fmla="*/ 2147483647 h 354"/>
                <a:gd name="T96" fmla="*/ 2147483647 w 337"/>
                <a:gd name="T97" fmla="*/ 2147483647 h 354"/>
                <a:gd name="T98" fmla="*/ 2147483647 w 337"/>
                <a:gd name="T99" fmla="*/ 2147483647 h 354"/>
                <a:gd name="T100" fmla="*/ 2147483647 w 337"/>
                <a:gd name="T101" fmla="*/ 2147483647 h 354"/>
                <a:gd name="T102" fmla="*/ 2147483647 w 337"/>
                <a:gd name="T103" fmla="*/ 2147483647 h 354"/>
                <a:gd name="T104" fmla="*/ 2147483647 w 337"/>
                <a:gd name="T105" fmla="*/ 2147483647 h 354"/>
                <a:gd name="T106" fmla="*/ 2147483647 w 337"/>
                <a:gd name="T107" fmla="*/ 2147483647 h 354"/>
                <a:gd name="T108" fmla="*/ 2147483647 w 337"/>
                <a:gd name="T109" fmla="*/ 2147483647 h 354"/>
                <a:gd name="T110" fmla="*/ 2147483647 w 337"/>
                <a:gd name="T111" fmla="*/ 2147483647 h 3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7"/>
                <a:gd name="T169" fmla="*/ 0 h 354"/>
                <a:gd name="T170" fmla="*/ 337 w 337"/>
                <a:gd name="T171" fmla="*/ 354 h 3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2" name="Freeform 52">
              <a:extLst>
                <a:ext uri="{FF2B5EF4-FFF2-40B4-BE49-F238E27FC236}">
                  <a16:creationId xmlns="" xmlns:a16="http://schemas.microsoft.com/office/drawing/2014/main" id="{8E99881B-0F15-48DE-886D-3C49701F9D59}"/>
                </a:ext>
              </a:extLst>
            </p:cNvPr>
            <p:cNvSpPr>
              <a:spLocks noChangeAspect="1"/>
            </p:cNvSpPr>
            <p:nvPr/>
          </p:nvSpPr>
          <p:spPr bwMode="gray">
            <a:xfrm>
              <a:off x="4327537" y="4527516"/>
              <a:ext cx="48931" cy="118801"/>
            </a:xfrm>
            <a:custGeom>
              <a:avLst/>
              <a:gdLst>
                <a:gd name="T0" fmla="*/ 2147483647 w 120"/>
                <a:gd name="T1" fmla="*/ 2147483647 h 281"/>
                <a:gd name="T2" fmla="*/ 2147483647 w 120"/>
                <a:gd name="T3" fmla="*/ 2147483647 h 281"/>
                <a:gd name="T4" fmla="*/ 2147483647 w 120"/>
                <a:gd name="T5" fmla="*/ 2147483647 h 281"/>
                <a:gd name="T6" fmla="*/ 2147483647 w 120"/>
                <a:gd name="T7" fmla="*/ 2147483647 h 281"/>
                <a:gd name="T8" fmla="*/ 2147483647 w 120"/>
                <a:gd name="T9" fmla="*/ 2147483647 h 281"/>
                <a:gd name="T10" fmla="*/ 2147483647 w 120"/>
                <a:gd name="T11" fmla="*/ 2147483647 h 281"/>
                <a:gd name="T12" fmla="*/ 2147483647 w 120"/>
                <a:gd name="T13" fmla="*/ 2147483647 h 281"/>
                <a:gd name="T14" fmla="*/ 2147483647 w 120"/>
                <a:gd name="T15" fmla="*/ 2147483647 h 281"/>
                <a:gd name="T16" fmla="*/ 2147483647 w 120"/>
                <a:gd name="T17" fmla="*/ 2147483647 h 281"/>
                <a:gd name="T18" fmla="*/ 2147483647 w 120"/>
                <a:gd name="T19" fmla="*/ 2147483647 h 281"/>
                <a:gd name="T20" fmla="*/ 2147483647 w 120"/>
                <a:gd name="T21" fmla="*/ 2147483647 h 281"/>
                <a:gd name="T22" fmla="*/ 2147483647 w 120"/>
                <a:gd name="T23" fmla="*/ 2147483647 h 281"/>
                <a:gd name="T24" fmla="*/ 2147483647 w 120"/>
                <a:gd name="T25" fmla="*/ 2147483647 h 281"/>
                <a:gd name="T26" fmla="*/ 2147483647 w 120"/>
                <a:gd name="T27" fmla="*/ 2147483647 h 281"/>
                <a:gd name="T28" fmla="*/ 2147483647 w 120"/>
                <a:gd name="T29" fmla="*/ 2147483647 h 281"/>
                <a:gd name="T30" fmla="*/ 2147483647 w 120"/>
                <a:gd name="T31" fmla="*/ 2147483647 h 281"/>
                <a:gd name="T32" fmla="*/ 2147483647 w 120"/>
                <a:gd name="T33" fmla="*/ 2147483647 h 281"/>
                <a:gd name="T34" fmla="*/ 2147483647 w 120"/>
                <a:gd name="T35" fmla="*/ 2147483647 h 281"/>
                <a:gd name="T36" fmla="*/ 2147483647 w 120"/>
                <a:gd name="T37" fmla="*/ 2147483647 h 281"/>
                <a:gd name="T38" fmla="*/ 2147483647 w 120"/>
                <a:gd name="T39" fmla="*/ 2147483647 h 281"/>
                <a:gd name="T40" fmla="*/ 2147483647 w 120"/>
                <a:gd name="T41" fmla="*/ 2147483647 h 281"/>
                <a:gd name="T42" fmla="*/ 2147483647 w 120"/>
                <a:gd name="T43" fmla="*/ 2147483647 h 281"/>
                <a:gd name="T44" fmla="*/ 2147483647 w 120"/>
                <a:gd name="T45" fmla="*/ 2147483647 h 281"/>
                <a:gd name="T46" fmla="*/ 2147483647 w 120"/>
                <a:gd name="T47" fmla="*/ 2147483647 h 281"/>
                <a:gd name="T48" fmla="*/ 0 w 120"/>
                <a:gd name="T49" fmla="*/ 2147483647 h 281"/>
                <a:gd name="T50" fmla="*/ 0 w 120"/>
                <a:gd name="T51" fmla="*/ 2147483647 h 281"/>
                <a:gd name="T52" fmla="*/ 0 w 120"/>
                <a:gd name="T53" fmla="*/ 0 h 281"/>
                <a:gd name="T54" fmla="*/ 0 w 120"/>
                <a:gd name="T55" fmla="*/ 0 h 281"/>
                <a:gd name="T56" fmla="*/ 2147483647 w 120"/>
                <a:gd name="T57" fmla="*/ 2147483647 h 281"/>
                <a:gd name="T58" fmla="*/ 2147483647 w 120"/>
                <a:gd name="T59" fmla="*/ 2147483647 h 281"/>
                <a:gd name="T60" fmla="*/ 2147483647 w 120"/>
                <a:gd name="T61" fmla="*/ 2147483647 h 281"/>
                <a:gd name="T62" fmla="*/ 2147483647 w 120"/>
                <a:gd name="T63" fmla="*/ 2147483647 h 281"/>
                <a:gd name="T64" fmla="*/ 2147483647 w 120"/>
                <a:gd name="T65" fmla="*/ 2147483647 h 281"/>
                <a:gd name="T66" fmla="*/ 2147483647 w 120"/>
                <a:gd name="T67" fmla="*/ 2147483647 h 281"/>
                <a:gd name="T68" fmla="*/ 2147483647 w 120"/>
                <a:gd name="T69" fmla="*/ 2147483647 h 281"/>
                <a:gd name="T70" fmla="*/ 2147483647 w 120"/>
                <a:gd name="T71" fmla="*/ 2147483647 h 281"/>
                <a:gd name="T72" fmla="*/ 2147483647 w 120"/>
                <a:gd name="T73" fmla="*/ 2147483647 h 281"/>
                <a:gd name="T74" fmla="*/ 2147483647 w 120"/>
                <a:gd name="T75" fmla="*/ 2147483647 h 281"/>
                <a:gd name="T76" fmla="*/ 2147483647 w 120"/>
                <a:gd name="T77" fmla="*/ 2147483647 h 281"/>
                <a:gd name="T78" fmla="*/ 2147483647 w 120"/>
                <a:gd name="T79" fmla="*/ 2147483647 h 281"/>
                <a:gd name="T80" fmla="*/ 2147483647 w 120"/>
                <a:gd name="T81" fmla="*/ 2147483647 h 281"/>
                <a:gd name="T82" fmla="*/ 2147483647 w 120"/>
                <a:gd name="T83" fmla="*/ 2147483647 h 281"/>
                <a:gd name="T84" fmla="*/ 2147483647 w 120"/>
                <a:gd name="T85" fmla="*/ 2147483647 h 281"/>
                <a:gd name="T86" fmla="*/ 2147483647 w 120"/>
                <a:gd name="T87" fmla="*/ 2147483647 h 281"/>
                <a:gd name="T88" fmla="*/ 2147483647 w 120"/>
                <a:gd name="T89" fmla="*/ 2147483647 h 281"/>
                <a:gd name="T90" fmla="*/ 2147483647 w 120"/>
                <a:gd name="T91" fmla="*/ 2147483647 h 281"/>
                <a:gd name="T92" fmla="*/ 2147483647 w 120"/>
                <a:gd name="T93" fmla="*/ 2147483647 h 281"/>
                <a:gd name="T94" fmla="*/ 2147483647 w 120"/>
                <a:gd name="T95" fmla="*/ 2147483647 h 281"/>
                <a:gd name="T96" fmla="*/ 2147483647 w 120"/>
                <a:gd name="T97" fmla="*/ 2147483647 h 281"/>
                <a:gd name="T98" fmla="*/ 2147483647 w 120"/>
                <a:gd name="T99" fmla="*/ 2147483647 h 281"/>
                <a:gd name="T100" fmla="*/ 2147483647 w 120"/>
                <a:gd name="T101" fmla="*/ 2147483647 h 281"/>
                <a:gd name="T102" fmla="*/ 2147483647 w 120"/>
                <a:gd name="T103" fmla="*/ 2147483647 h 281"/>
                <a:gd name="T104" fmla="*/ 2147483647 w 120"/>
                <a:gd name="T105" fmla="*/ 2147483647 h 281"/>
                <a:gd name="T106" fmla="*/ 2147483647 w 120"/>
                <a:gd name="T107" fmla="*/ 2147483647 h 281"/>
                <a:gd name="T108" fmla="*/ 2147483647 w 120"/>
                <a:gd name="T109" fmla="*/ 2147483647 h 281"/>
                <a:gd name="T110" fmla="*/ 2147483647 w 120"/>
                <a:gd name="T111" fmla="*/ 2147483647 h 281"/>
                <a:gd name="T112" fmla="*/ 2147483647 w 120"/>
                <a:gd name="T113" fmla="*/ 2147483647 h 281"/>
                <a:gd name="T114" fmla="*/ 2147483647 w 120"/>
                <a:gd name="T115" fmla="*/ 2147483647 h 281"/>
                <a:gd name="T116" fmla="*/ 2147483647 w 120"/>
                <a:gd name="T117" fmla="*/ 2147483647 h 281"/>
                <a:gd name="T118" fmla="*/ 2147483647 w 120"/>
                <a:gd name="T119" fmla="*/ 2147483647 h 2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0"/>
                <a:gd name="T181" fmla="*/ 0 h 281"/>
                <a:gd name="T182" fmla="*/ 120 w 120"/>
                <a:gd name="T183" fmla="*/ 281 h 2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3" name="Freeform 53">
              <a:extLst>
                <a:ext uri="{FF2B5EF4-FFF2-40B4-BE49-F238E27FC236}">
                  <a16:creationId xmlns="" xmlns:a16="http://schemas.microsoft.com/office/drawing/2014/main" id="{64A6733D-3903-4AEC-87A3-BFC043E8EDF3}"/>
                </a:ext>
              </a:extLst>
            </p:cNvPr>
            <p:cNvSpPr>
              <a:spLocks noChangeAspect="1"/>
            </p:cNvSpPr>
            <p:nvPr/>
          </p:nvSpPr>
          <p:spPr bwMode="gray">
            <a:xfrm>
              <a:off x="4602775" y="4662857"/>
              <a:ext cx="422033" cy="421062"/>
            </a:xfrm>
            <a:custGeom>
              <a:avLst/>
              <a:gdLst>
                <a:gd name="T0" fmla="*/ 2147483647 w 1045"/>
                <a:gd name="T1" fmla="*/ 2147483647 h 1018"/>
                <a:gd name="T2" fmla="*/ 2147483647 w 1045"/>
                <a:gd name="T3" fmla="*/ 2147483647 h 1018"/>
                <a:gd name="T4" fmla="*/ 2147483647 w 1045"/>
                <a:gd name="T5" fmla="*/ 2147483647 h 1018"/>
                <a:gd name="T6" fmla="*/ 2147483647 w 1045"/>
                <a:gd name="T7" fmla="*/ 2147483647 h 1018"/>
                <a:gd name="T8" fmla="*/ 2147483647 w 1045"/>
                <a:gd name="T9" fmla="*/ 2147483647 h 1018"/>
                <a:gd name="T10" fmla="*/ 2147483647 w 1045"/>
                <a:gd name="T11" fmla="*/ 2147483647 h 1018"/>
                <a:gd name="T12" fmla="*/ 2147483647 w 1045"/>
                <a:gd name="T13" fmla="*/ 2147483647 h 1018"/>
                <a:gd name="T14" fmla="*/ 2147483647 w 1045"/>
                <a:gd name="T15" fmla="*/ 2147483647 h 1018"/>
                <a:gd name="T16" fmla="*/ 2147483647 w 1045"/>
                <a:gd name="T17" fmla="*/ 2147483647 h 1018"/>
                <a:gd name="T18" fmla="*/ 2147483647 w 1045"/>
                <a:gd name="T19" fmla="*/ 2147483647 h 1018"/>
                <a:gd name="T20" fmla="*/ 2147483647 w 1045"/>
                <a:gd name="T21" fmla="*/ 2147483647 h 1018"/>
                <a:gd name="T22" fmla="*/ 2147483647 w 1045"/>
                <a:gd name="T23" fmla="*/ 2147483647 h 1018"/>
                <a:gd name="T24" fmla="*/ 2147483647 w 1045"/>
                <a:gd name="T25" fmla="*/ 2147483647 h 1018"/>
                <a:gd name="T26" fmla="*/ 2147483647 w 1045"/>
                <a:gd name="T27" fmla="*/ 2147483647 h 1018"/>
                <a:gd name="T28" fmla="*/ 2147483647 w 1045"/>
                <a:gd name="T29" fmla="*/ 2147483647 h 1018"/>
                <a:gd name="T30" fmla="*/ 2147483647 w 1045"/>
                <a:gd name="T31" fmla="*/ 0 h 1018"/>
                <a:gd name="T32" fmla="*/ 2147483647 w 1045"/>
                <a:gd name="T33" fmla="*/ 2147483647 h 1018"/>
                <a:gd name="T34" fmla="*/ 2147483647 w 1045"/>
                <a:gd name="T35" fmla="*/ 2147483647 h 1018"/>
                <a:gd name="T36" fmla="*/ 2147483647 w 1045"/>
                <a:gd name="T37" fmla="*/ 2147483647 h 1018"/>
                <a:gd name="T38" fmla="*/ 2147483647 w 1045"/>
                <a:gd name="T39" fmla="*/ 2147483647 h 1018"/>
                <a:gd name="T40" fmla="*/ 2147483647 w 1045"/>
                <a:gd name="T41" fmla="*/ 2147483647 h 1018"/>
                <a:gd name="T42" fmla="*/ 2147483647 w 1045"/>
                <a:gd name="T43" fmla="*/ 2147483647 h 1018"/>
                <a:gd name="T44" fmla="*/ 2147483647 w 1045"/>
                <a:gd name="T45" fmla="*/ 2147483647 h 1018"/>
                <a:gd name="T46" fmla="*/ 2147483647 w 1045"/>
                <a:gd name="T47" fmla="*/ 2147483647 h 1018"/>
                <a:gd name="T48" fmla="*/ 2147483647 w 1045"/>
                <a:gd name="T49" fmla="*/ 2147483647 h 1018"/>
                <a:gd name="T50" fmla="*/ 2147483647 w 1045"/>
                <a:gd name="T51" fmla="*/ 2147483647 h 1018"/>
                <a:gd name="T52" fmla="*/ 2147483647 w 1045"/>
                <a:gd name="T53" fmla="*/ 2147483647 h 1018"/>
                <a:gd name="T54" fmla="*/ 2147483647 w 1045"/>
                <a:gd name="T55" fmla="*/ 2147483647 h 1018"/>
                <a:gd name="T56" fmla="*/ 2147483647 w 1045"/>
                <a:gd name="T57" fmla="*/ 2147483647 h 1018"/>
                <a:gd name="T58" fmla="*/ 2147483647 w 1045"/>
                <a:gd name="T59" fmla="*/ 2147483647 h 1018"/>
                <a:gd name="T60" fmla="*/ 2147483647 w 1045"/>
                <a:gd name="T61" fmla="*/ 2147483647 h 1018"/>
                <a:gd name="T62" fmla="*/ 2147483647 w 1045"/>
                <a:gd name="T63" fmla="*/ 2147483647 h 1018"/>
                <a:gd name="T64" fmla="*/ 2147483647 w 1045"/>
                <a:gd name="T65" fmla="*/ 2147483647 h 1018"/>
                <a:gd name="T66" fmla="*/ 2147483647 w 1045"/>
                <a:gd name="T67" fmla="*/ 2147483647 h 1018"/>
                <a:gd name="T68" fmla="*/ 2147483647 w 1045"/>
                <a:gd name="T69" fmla="*/ 2147483647 h 1018"/>
                <a:gd name="T70" fmla="*/ 2147483647 w 1045"/>
                <a:gd name="T71" fmla="*/ 2147483647 h 1018"/>
                <a:gd name="T72" fmla="*/ 2147483647 w 1045"/>
                <a:gd name="T73" fmla="*/ 2147483647 h 1018"/>
                <a:gd name="T74" fmla="*/ 2147483647 w 1045"/>
                <a:gd name="T75" fmla="*/ 2147483647 h 1018"/>
                <a:gd name="T76" fmla="*/ 2147483647 w 1045"/>
                <a:gd name="T77" fmla="*/ 2147483647 h 1018"/>
                <a:gd name="T78" fmla="*/ 2147483647 w 1045"/>
                <a:gd name="T79" fmla="*/ 2147483647 h 1018"/>
                <a:gd name="T80" fmla="*/ 2147483647 w 1045"/>
                <a:gd name="T81" fmla="*/ 2147483647 h 1018"/>
                <a:gd name="T82" fmla="*/ 2147483647 w 1045"/>
                <a:gd name="T83" fmla="*/ 2147483647 h 1018"/>
                <a:gd name="T84" fmla="*/ 2147483647 w 1045"/>
                <a:gd name="T85" fmla="*/ 2147483647 h 1018"/>
                <a:gd name="T86" fmla="*/ 2147483647 w 1045"/>
                <a:gd name="T87" fmla="*/ 2147483647 h 1018"/>
                <a:gd name="T88" fmla="*/ 2147483647 w 1045"/>
                <a:gd name="T89" fmla="*/ 2147483647 h 1018"/>
                <a:gd name="T90" fmla="*/ 2147483647 w 1045"/>
                <a:gd name="T91" fmla="*/ 2147483647 h 1018"/>
                <a:gd name="T92" fmla="*/ 2147483647 w 1045"/>
                <a:gd name="T93" fmla="*/ 2147483647 h 1018"/>
                <a:gd name="T94" fmla="*/ 2147483647 w 1045"/>
                <a:gd name="T95" fmla="*/ 2147483647 h 1018"/>
                <a:gd name="T96" fmla="*/ 2147483647 w 1045"/>
                <a:gd name="T97" fmla="*/ 2147483647 h 1018"/>
                <a:gd name="T98" fmla="*/ 2147483647 w 1045"/>
                <a:gd name="T99" fmla="*/ 2147483647 h 1018"/>
                <a:gd name="T100" fmla="*/ 2147483647 w 1045"/>
                <a:gd name="T101" fmla="*/ 2147483647 h 1018"/>
                <a:gd name="T102" fmla="*/ 2147483647 w 1045"/>
                <a:gd name="T103" fmla="*/ 2147483647 h 1018"/>
                <a:gd name="T104" fmla="*/ 2147483647 w 1045"/>
                <a:gd name="T105" fmla="*/ 2147483647 h 1018"/>
                <a:gd name="T106" fmla="*/ 2147483647 w 1045"/>
                <a:gd name="T107" fmla="*/ 2147483647 h 1018"/>
                <a:gd name="T108" fmla="*/ 2147483647 w 1045"/>
                <a:gd name="T109" fmla="*/ 2147483647 h 1018"/>
                <a:gd name="T110" fmla="*/ 2147483647 w 1045"/>
                <a:gd name="T111" fmla="*/ 2147483647 h 1018"/>
                <a:gd name="T112" fmla="*/ 2147483647 w 1045"/>
                <a:gd name="T113" fmla="*/ 2147483647 h 1018"/>
                <a:gd name="T114" fmla="*/ 2147483647 w 1045"/>
                <a:gd name="T115" fmla="*/ 2147483647 h 1018"/>
                <a:gd name="T116" fmla="*/ 2147483647 w 1045"/>
                <a:gd name="T117" fmla="*/ 2147483647 h 1018"/>
                <a:gd name="T118" fmla="*/ 2147483647 w 1045"/>
                <a:gd name="T119" fmla="*/ 2147483647 h 1018"/>
                <a:gd name="T120" fmla="*/ 2147483647 w 1045"/>
                <a:gd name="T121" fmla="*/ 2147483647 h 1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45"/>
                <a:gd name="T184" fmla="*/ 0 h 1018"/>
                <a:gd name="T185" fmla="*/ 1045 w 1045"/>
                <a:gd name="T186" fmla="*/ 1018 h 1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4" name="Freeform 54">
              <a:extLst>
                <a:ext uri="{FF2B5EF4-FFF2-40B4-BE49-F238E27FC236}">
                  <a16:creationId xmlns="" xmlns:a16="http://schemas.microsoft.com/office/drawing/2014/main" id="{6FF63E35-20F4-435F-8192-1CBE68F75D8B}"/>
                </a:ext>
              </a:extLst>
            </p:cNvPr>
            <p:cNvSpPr>
              <a:spLocks noChangeAspect="1"/>
            </p:cNvSpPr>
            <p:nvPr/>
          </p:nvSpPr>
          <p:spPr bwMode="gray">
            <a:xfrm>
              <a:off x="7540186" y="5786191"/>
              <a:ext cx="79514" cy="88724"/>
            </a:xfrm>
            <a:custGeom>
              <a:avLst/>
              <a:gdLst>
                <a:gd name="T0" fmla="*/ 2147483647 w 201"/>
                <a:gd name="T1" fmla="*/ 2147483647 h 216"/>
                <a:gd name="T2" fmla="*/ 2147483647 w 201"/>
                <a:gd name="T3" fmla="*/ 2147483647 h 216"/>
                <a:gd name="T4" fmla="*/ 2147483647 w 201"/>
                <a:gd name="T5" fmla="*/ 2147483647 h 216"/>
                <a:gd name="T6" fmla="*/ 2147483647 w 201"/>
                <a:gd name="T7" fmla="*/ 2147483647 h 216"/>
                <a:gd name="T8" fmla="*/ 2147483647 w 201"/>
                <a:gd name="T9" fmla="*/ 2147483647 h 216"/>
                <a:gd name="T10" fmla="*/ 2147483647 w 201"/>
                <a:gd name="T11" fmla="*/ 2147483647 h 216"/>
                <a:gd name="T12" fmla="*/ 2147483647 w 201"/>
                <a:gd name="T13" fmla="*/ 2147483647 h 216"/>
                <a:gd name="T14" fmla="*/ 2147483647 w 201"/>
                <a:gd name="T15" fmla="*/ 2147483647 h 216"/>
                <a:gd name="T16" fmla="*/ 2147483647 w 201"/>
                <a:gd name="T17" fmla="*/ 2147483647 h 216"/>
                <a:gd name="T18" fmla="*/ 2147483647 w 201"/>
                <a:gd name="T19" fmla="*/ 2147483647 h 216"/>
                <a:gd name="T20" fmla="*/ 2147483647 w 201"/>
                <a:gd name="T21" fmla="*/ 2147483647 h 216"/>
                <a:gd name="T22" fmla="*/ 2147483647 w 201"/>
                <a:gd name="T23" fmla="*/ 2147483647 h 216"/>
                <a:gd name="T24" fmla="*/ 2147483647 w 201"/>
                <a:gd name="T25" fmla="*/ 2147483647 h 216"/>
                <a:gd name="T26" fmla="*/ 2147483647 w 201"/>
                <a:gd name="T27" fmla="*/ 2147483647 h 216"/>
                <a:gd name="T28" fmla="*/ 2147483647 w 201"/>
                <a:gd name="T29" fmla="*/ 2147483647 h 216"/>
                <a:gd name="T30" fmla="*/ 2147483647 w 201"/>
                <a:gd name="T31" fmla="*/ 2147483647 h 216"/>
                <a:gd name="T32" fmla="*/ 2147483647 w 201"/>
                <a:gd name="T33" fmla="*/ 2147483647 h 216"/>
                <a:gd name="T34" fmla="*/ 2147483647 w 201"/>
                <a:gd name="T35" fmla="*/ 2147483647 h 216"/>
                <a:gd name="T36" fmla="*/ 2147483647 w 201"/>
                <a:gd name="T37" fmla="*/ 2147483647 h 216"/>
                <a:gd name="T38" fmla="*/ 2147483647 w 201"/>
                <a:gd name="T39" fmla="*/ 2147483647 h 216"/>
                <a:gd name="T40" fmla="*/ 2147483647 w 201"/>
                <a:gd name="T41" fmla="*/ 2147483647 h 216"/>
                <a:gd name="T42" fmla="*/ 2147483647 w 201"/>
                <a:gd name="T43" fmla="*/ 2147483647 h 216"/>
                <a:gd name="T44" fmla="*/ 2147483647 w 201"/>
                <a:gd name="T45" fmla="*/ 2147483647 h 216"/>
                <a:gd name="T46" fmla="*/ 2147483647 w 201"/>
                <a:gd name="T47" fmla="*/ 2147483647 h 216"/>
                <a:gd name="T48" fmla="*/ 2147483647 w 201"/>
                <a:gd name="T49" fmla="*/ 2147483647 h 216"/>
                <a:gd name="T50" fmla="*/ 2147483647 w 201"/>
                <a:gd name="T51" fmla="*/ 2147483647 h 216"/>
                <a:gd name="T52" fmla="*/ 2147483647 w 201"/>
                <a:gd name="T53" fmla="*/ 2147483647 h 216"/>
                <a:gd name="T54" fmla="*/ 2147483647 w 201"/>
                <a:gd name="T55" fmla="*/ 2147483647 h 216"/>
                <a:gd name="T56" fmla="*/ 2147483647 w 201"/>
                <a:gd name="T57" fmla="*/ 2147483647 h 216"/>
                <a:gd name="T58" fmla="*/ 2147483647 w 201"/>
                <a:gd name="T59" fmla="*/ 2147483647 h 216"/>
                <a:gd name="T60" fmla="*/ 2147483647 w 201"/>
                <a:gd name="T61" fmla="*/ 2147483647 h 216"/>
                <a:gd name="T62" fmla="*/ 2147483647 w 201"/>
                <a:gd name="T63" fmla="*/ 2147483647 h 216"/>
                <a:gd name="T64" fmla="*/ 2147483647 w 201"/>
                <a:gd name="T65" fmla="*/ 2147483647 h 216"/>
                <a:gd name="T66" fmla="*/ 2147483647 w 201"/>
                <a:gd name="T67" fmla="*/ 2147483647 h 216"/>
                <a:gd name="T68" fmla="*/ 0 w 201"/>
                <a:gd name="T69" fmla="*/ 2147483647 h 2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1"/>
                <a:gd name="T106" fmla="*/ 0 h 216"/>
                <a:gd name="T107" fmla="*/ 201 w 201"/>
                <a:gd name="T108" fmla="*/ 216 h 2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75" name="Freeform 55">
              <a:extLst>
                <a:ext uri="{FF2B5EF4-FFF2-40B4-BE49-F238E27FC236}">
                  <a16:creationId xmlns="" xmlns:a16="http://schemas.microsoft.com/office/drawing/2014/main" id="{B5F347E5-E947-47BD-9856-B1E563EBAF4C}"/>
                </a:ext>
              </a:extLst>
            </p:cNvPr>
            <p:cNvSpPr>
              <a:spLocks noChangeAspect="1"/>
            </p:cNvSpPr>
            <p:nvPr/>
          </p:nvSpPr>
          <p:spPr bwMode="gray">
            <a:xfrm>
              <a:off x="6838327" y="5023768"/>
              <a:ext cx="897585" cy="717310"/>
            </a:xfrm>
            <a:custGeom>
              <a:avLst/>
              <a:gdLst>
                <a:gd name="T0" fmla="*/ 2147483647 w 2217"/>
                <a:gd name="T1" fmla="*/ 2147483647 h 1736"/>
                <a:gd name="T2" fmla="*/ 2147483647 w 2217"/>
                <a:gd name="T3" fmla="*/ 2147483647 h 1736"/>
                <a:gd name="T4" fmla="*/ 2147483647 w 2217"/>
                <a:gd name="T5" fmla="*/ 2147483647 h 1736"/>
                <a:gd name="T6" fmla="*/ 2147483647 w 2217"/>
                <a:gd name="T7" fmla="*/ 2147483647 h 1736"/>
                <a:gd name="T8" fmla="*/ 2147483647 w 2217"/>
                <a:gd name="T9" fmla="*/ 2147483647 h 1736"/>
                <a:gd name="T10" fmla="*/ 2147483647 w 2217"/>
                <a:gd name="T11" fmla="*/ 2147483647 h 1736"/>
                <a:gd name="T12" fmla="*/ 2147483647 w 2217"/>
                <a:gd name="T13" fmla="*/ 2147483647 h 1736"/>
                <a:gd name="T14" fmla="*/ 2147483647 w 2217"/>
                <a:gd name="T15" fmla="*/ 2147483647 h 1736"/>
                <a:gd name="T16" fmla="*/ 2147483647 w 2217"/>
                <a:gd name="T17" fmla="*/ 2147483647 h 1736"/>
                <a:gd name="T18" fmla="*/ 2147483647 w 2217"/>
                <a:gd name="T19" fmla="*/ 2147483647 h 1736"/>
                <a:gd name="T20" fmla="*/ 2147483647 w 2217"/>
                <a:gd name="T21" fmla="*/ 2147483647 h 1736"/>
                <a:gd name="T22" fmla="*/ 2147483647 w 2217"/>
                <a:gd name="T23" fmla="*/ 2147483647 h 1736"/>
                <a:gd name="T24" fmla="*/ 2147483647 w 2217"/>
                <a:gd name="T25" fmla="*/ 2147483647 h 1736"/>
                <a:gd name="T26" fmla="*/ 2147483647 w 2217"/>
                <a:gd name="T27" fmla="*/ 2147483647 h 1736"/>
                <a:gd name="T28" fmla="*/ 2147483647 w 2217"/>
                <a:gd name="T29" fmla="*/ 2147483647 h 1736"/>
                <a:gd name="T30" fmla="*/ 2147483647 w 2217"/>
                <a:gd name="T31" fmla="*/ 2147483647 h 1736"/>
                <a:gd name="T32" fmla="*/ 2147483647 w 2217"/>
                <a:gd name="T33" fmla="*/ 2147483647 h 1736"/>
                <a:gd name="T34" fmla="*/ 2147483647 w 2217"/>
                <a:gd name="T35" fmla="*/ 2147483647 h 1736"/>
                <a:gd name="T36" fmla="*/ 2147483647 w 2217"/>
                <a:gd name="T37" fmla="*/ 2147483647 h 1736"/>
                <a:gd name="T38" fmla="*/ 2147483647 w 2217"/>
                <a:gd name="T39" fmla="*/ 2147483647 h 1736"/>
                <a:gd name="T40" fmla="*/ 2147483647 w 2217"/>
                <a:gd name="T41" fmla="*/ 2147483647 h 1736"/>
                <a:gd name="T42" fmla="*/ 2147483647 w 2217"/>
                <a:gd name="T43" fmla="*/ 2147483647 h 1736"/>
                <a:gd name="T44" fmla="*/ 2147483647 w 2217"/>
                <a:gd name="T45" fmla="*/ 2147483647 h 1736"/>
                <a:gd name="T46" fmla="*/ 2147483647 w 2217"/>
                <a:gd name="T47" fmla="*/ 2147483647 h 1736"/>
                <a:gd name="T48" fmla="*/ 2147483647 w 2217"/>
                <a:gd name="T49" fmla="*/ 2147483647 h 1736"/>
                <a:gd name="T50" fmla="*/ 2147483647 w 2217"/>
                <a:gd name="T51" fmla="*/ 2147483647 h 1736"/>
                <a:gd name="T52" fmla="*/ 2147483647 w 2217"/>
                <a:gd name="T53" fmla="*/ 2147483647 h 1736"/>
                <a:gd name="T54" fmla="*/ 2147483647 w 2217"/>
                <a:gd name="T55" fmla="*/ 2147483647 h 1736"/>
                <a:gd name="T56" fmla="*/ 2147483647 w 2217"/>
                <a:gd name="T57" fmla="*/ 2147483647 h 1736"/>
                <a:gd name="T58" fmla="*/ 2147483647 w 2217"/>
                <a:gd name="T59" fmla="*/ 2147483647 h 1736"/>
                <a:gd name="T60" fmla="*/ 2147483647 w 2217"/>
                <a:gd name="T61" fmla="*/ 2147483647 h 1736"/>
                <a:gd name="T62" fmla="*/ 2147483647 w 2217"/>
                <a:gd name="T63" fmla="*/ 2147483647 h 1736"/>
                <a:gd name="T64" fmla="*/ 2147483647 w 2217"/>
                <a:gd name="T65" fmla="*/ 2147483647 h 1736"/>
                <a:gd name="T66" fmla="*/ 2147483647 w 2217"/>
                <a:gd name="T67" fmla="*/ 2147483647 h 1736"/>
                <a:gd name="T68" fmla="*/ 2147483647 w 2217"/>
                <a:gd name="T69" fmla="*/ 2147483647 h 1736"/>
                <a:gd name="T70" fmla="*/ 2147483647 w 2217"/>
                <a:gd name="T71" fmla="*/ 2147483647 h 1736"/>
                <a:gd name="T72" fmla="*/ 2147483647 w 2217"/>
                <a:gd name="T73" fmla="*/ 2147483647 h 1736"/>
                <a:gd name="T74" fmla="*/ 2147483647 w 2217"/>
                <a:gd name="T75" fmla="*/ 2147483647 h 1736"/>
                <a:gd name="T76" fmla="*/ 2147483647 w 2217"/>
                <a:gd name="T77" fmla="*/ 2147483647 h 1736"/>
                <a:gd name="T78" fmla="*/ 2147483647 w 2217"/>
                <a:gd name="T79" fmla="*/ 2147483647 h 1736"/>
                <a:gd name="T80" fmla="*/ 2147483647 w 2217"/>
                <a:gd name="T81" fmla="*/ 2147483647 h 1736"/>
                <a:gd name="T82" fmla="*/ 2147483647 w 2217"/>
                <a:gd name="T83" fmla="*/ 2147483647 h 1736"/>
                <a:gd name="T84" fmla="*/ 2147483647 w 2217"/>
                <a:gd name="T85" fmla="*/ 2147483647 h 1736"/>
                <a:gd name="T86" fmla="*/ 2147483647 w 2217"/>
                <a:gd name="T87" fmla="*/ 2147483647 h 1736"/>
                <a:gd name="T88" fmla="*/ 2147483647 w 2217"/>
                <a:gd name="T89" fmla="*/ 2147483647 h 1736"/>
                <a:gd name="T90" fmla="*/ 2147483647 w 2217"/>
                <a:gd name="T91" fmla="*/ 2147483647 h 1736"/>
                <a:gd name="T92" fmla="*/ 2147483647 w 2217"/>
                <a:gd name="T93" fmla="*/ 2147483647 h 1736"/>
                <a:gd name="T94" fmla="*/ 2147483647 w 2217"/>
                <a:gd name="T95" fmla="*/ 2147483647 h 1736"/>
                <a:gd name="T96" fmla="*/ 2147483647 w 2217"/>
                <a:gd name="T97" fmla="*/ 2147483647 h 1736"/>
                <a:gd name="T98" fmla="*/ 2147483647 w 2217"/>
                <a:gd name="T99" fmla="*/ 2147483647 h 1736"/>
                <a:gd name="T100" fmla="*/ 2147483647 w 2217"/>
                <a:gd name="T101" fmla="*/ 2147483647 h 1736"/>
                <a:gd name="T102" fmla="*/ 2147483647 w 2217"/>
                <a:gd name="T103" fmla="*/ 2147483647 h 1736"/>
                <a:gd name="T104" fmla="*/ 2147483647 w 2217"/>
                <a:gd name="T105" fmla="*/ 2147483647 h 1736"/>
                <a:gd name="T106" fmla="*/ 2147483647 w 2217"/>
                <a:gd name="T107" fmla="*/ 2147483647 h 1736"/>
                <a:gd name="T108" fmla="*/ 2147483647 w 2217"/>
                <a:gd name="T109" fmla="*/ 2147483647 h 1736"/>
                <a:gd name="T110" fmla="*/ 2147483647 w 2217"/>
                <a:gd name="T111" fmla="*/ 2147483647 h 1736"/>
                <a:gd name="T112" fmla="*/ 2147483647 w 2217"/>
                <a:gd name="T113" fmla="*/ 2147483647 h 1736"/>
                <a:gd name="T114" fmla="*/ 2147483647 w 2217"/>
                <a:gd name="T115" fmla="*/ 2147483647 h 1736"/>
                <a:gd name="T116" fmla="*/ 2147483647 w 2217"/>
                <a:gd name="T117" fmla="*/ 2147483647 h 1736"/>
                <a:gd name="T118" fmla="*/ 2147483647 w 2217"/>
                <a:gd name="T119" fmla="*/ 2147483647 h 1736"/>
                <a:gd name="T120" fmla="*/ 2147483647 w 2217"/>
                <a:gd name="T121" fmla="*/ 2147483647 h 17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17"/>
                <a:gd name="T184" fmla="*/ 0 h 1736"/>
                <a:gd name="T185" fmla="*/ 2217 w 2217"/>
                <a:gd name="T186" fmla="*/ 1736 h 17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76" name="Freeform 56">
              <a:extLst>
                <a:ext uri="{FF2B5EF4-FFF2-40B4-BE49-F238E27FC236}">
                  <a16:creationId xmlns="" xmlns:a16="http://schemas.microsoft.com/office/drawing/2014/main" id="{F28BB556-C7E1-45A9-A689-C7F337E6D84B}"/>
                </a:ext>
              </a:extLst>
            </p:cNvPr>
            <p:cNvSpPr>
              <a:spLocks noChangeAspect="1"/>
            </p:cNvSpPr>
            <p:nvPr/>
          </p:nvSpPr>
          <p:spPr bwMode="gray">
            <a:xfrm>
              <a:off x="8020325" y="5784687"/>
              <a:ext cx="172789" cy="189478"/>
            </a:xfrm>
            <a:custGeom>
              <a:avLst/>
              <a:gdLst>
                <a:gd name="T0" fmla="*/ 2147483647 w 424"/>
                <a:gd name="T1" fmla="*/ 2147483647 h 463"/>
                <a:gd name="T2" fmla="*/ 2147483647 w 424"/>
                <a:gd name="T3" fmla="*/ 0 h 463"/>
                <a:gd name="T4" fmla="*/ 2147483647 w 424"/>
                <a:gd name="T5" fmla="*/ 2147483647 h 463"/>
                <a:gd name="T6" fmla="*/ 2147483647 w 424"/>
                <a:gd name="T7" fmla="*/ 2147483647 h 463"/>
                <a:gd name="T8" fmla="*/ 2147483647 w 424"/>
                <a:gd name="T9" fmla="*/ 2147483647 h 463"/>
                <a:gd name="T10" fmla="*/ 2147483647 w 424"/>
                <a:gd name="T11" fmla="*/ 2147483647 h 463"/>
                <a:gd name="T12" fmla="*/ 2147483647 w 424"/>
                <a:gd name="T13" fmla="*/ 2147483647 h 463"/>
                <a:gd name="T14" fmla="*/ 2147483647 w 424"/>
                <a:gd name="T15" fmla="*/ 2147483647 h 463"/>
                <a:gd name="T16" fmla="*/ 2147483647 w 424"/>
                <a:gd name="T17" fmla="*/ 2147483647 h 463"/>
                <a:gd name="T18" fmla="*/ 2147483647 w 424"/>
                <a:gd name="T19" fmla="*/ 2147483647 h 463"/>
                <a:gd name="T20" fmla="*/ 2147483647 w 424"/>
                <a:gd name="T21" fmla="*/ 2147483647 h 463"/>
                <a:gd name="T22" fmla="*/ 2147483647 w 424"/>
                <a:gd name="T23" fmla="*/ 2147483647 h 463"/>
                <a:gd name="T24" fmla="*/ 2147483647 w 424"/>
                <a:gd name="T25" fmla="*/ 2147483647 h 463"/>
                <a:gd name="T26" fmla="*/ 2147483647 w 424"/>
                <a:gd name="T27" fmla="*/ 2147483647 h 463"/>
                <a:gd name="T28" fmla="*/ 2147483647 w 424"/>
                <a:gd name="T29" fmla="*/ 2147483647 h 463"/>
                <a:gd name="T30" fmla="*/ 2147483647 w 424"/>
                <a:gd name="T31" fmla="*/ 2147483647 h 463"/>
                <a:gd name="T32" fmla="*/ 2147483647 w 424"/>
                <a:gd name="T33" fmla="*/ 2147483647 h 463"/>
                <a:gd name="T34" fmla="*/ 2147483647 w 424"/>
                <a:gd name="T35" fmla="*/ 2147483647 h 463"/>
                <a:gd name="T36" fmla="*/ 2147483647 w 424"/>
                <a:gd name="T37" fmla="*/ 2147483647 h 463"/>
                <a:gd name="T38" fmla="*/ 2147483647 w 424"/>
                <a:gd name="T39" fmla="*/ 2147483647 h 463"/>
                <a:gd name="T40" fmla="*/ 2147483647 w 424"/>
                <a:gd name="T41" fmla="*/ 2147483647 h 463"/>
                <a:gd name="T42" fmla="*/ 2147483647 w 424"/>
                <a:gd name="T43" fmla="*/ 2147483647 h 463"/>
                <a:gd name="T44" fmla="*/ 2147483647 w 424"/>
                <a:gd name="T45" fmla="*/ 2147483647 h 463"/>
                <a:gd name="T46" fmla="*/ 2147483647 w 424"/>
                <a:gd name="T47" fmla="*/ 2147483647 h 463"/>
                <a:gd name="T48" fmla="*/ 2147483647 w 424"/>
                <a:gd name="T49" fmla="*/ 2147483647 h 463"/>
                <a:gd name="T50" fmla="*/ 2147483647 w 424"/>
                <a:gd name="T51" fmla="*/ 2147483647 h 463"/>
                <a:gd name="T52" fmla="*/ 2147483647 w 424"/>
                <a:gd name="T53" fmla="*/ 2147483647 h 463"/>
                <a:gd name="T54" fmla="*/ 2147483647 w 424"/>
                <a:gd name="T55" fmla="*/ 2147483647 h 463"/>
                <a:gd name="T56" fmla="*/ 2147483647 w 424"/>
                <a:gd name="T57" fmla="*/ 2147483647 h 463"/>
                <a:gd name="T58" fmla="*/ 2147483647 w 424"/>
                <a:gd name="T59" fmla="*/ 2147483647 h 463"/>
                <a:gd name="T60" fmla="*/ 2147483647 w 424"/>
                <a:gd name="T61" fmla="*/ 2147483647 h 463"/>
                <a:gd name="T62" fmla="*/ 2147483647 w 424"/>
                <a:gd name="T63" fmla="*/ 2147483647 h 463"/>
                <a:gd name="T64" fmla="*/ 2147483647 w 424"/>
                <a:gd name="T65" fmla="*/ 2147483647 h 463"/>
                <a:gd name="T66" fmla="*/ 2147483647 w 424"/>
                <a:gd name="T67" fmla="*/ 2147483647 h 463"/>
                <a:gd name="T68" fmla="*/ 2147483647 w 424"/>
                <a:gd name="T69" fmla="*/ 2147483647 h 463"/>
                <a:gd name="T70" fmla="*/ 2147483647 w 424"/>
                <a:gd name="T71" fmla="*/ 2147483647 h 463"/>
                <a:gd name="T72" fmla="*/ 2147483647 w 424"/>
                <a:gd name="T73" fmla="*/ 2147483647 h 463"/>
                <a:gd name="T74" fmla="*/ 2147483647 w 424"/>
                <a:gd name="T75" fmla="*/ 2147483647 h 463"/>
                <a:gd name="T76" fmla="*/ 2147483647 w 424"/>
                <a:gd name="T77" fmla="*/ 2147483647 h 463"/>
                <a:gd name="T78" fmla="*/ 2147483647 w 424"/>
                <a:gd name="T79" fmla="*/ 2147483647 h 463"/>
                <a:gd name="T80" fmla="*/ 2147483647 w 424"/>
                <a:gd name="T81" fmla="*/ 2147483647 h 463"/>
                <a:gd name="T82" fmla="*/ 2147483647 w 424"/>
                <a:gd name="T83" fmla="*/ 2147483647 h 463"/>
                <a:gd name="T84" fmla="*/ 2147483647 w 424"/>
                <a:gd name="T85" fmla="*/ 2147483647 h 463"/>
                <a:gd name="T86" fmla="*/ 2147483647 w 424"/>
                <a:gd name="T87" fmla="*/ 2147483647 h 463"/>
                <a:gd name="T88" fmla="*/ 2147483647 w 424"/>
                <a:gd name="T89" fmla="*/ 2147483647 h 463"/>
                <a:gd name="T90" fmla="*/ 2147483647 w 424"/>
                <a:gd name="T91" fmla="*/ 2147483647 h 463"/>
                <a:gd name="T92" fmla="*/ 2147483647 w 424"/>
                <a:gd name="T93" fmla="*/ 2147483647 h 463"/>
                <a:gd name="T94" fmla="*/ 2147483647 w 424"/>
                <a:gd name="T95" fmla="*/ 2147483647 h 463"/>
                <a:gd name="T96" fmla="*/ 2147483647 w 424"/>
                <a:gd name="T97" fmla="*/ 2147483647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4"/>
                <a:gd name="T148" fmla="*/ 0 h 463"/>
                <a:gd name="T149" fmla="*/ 424 w 424"/>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7" name="Freeform 57">
              <a:extLst>
                <a:ext uri="{FF2B5EF4-FFF2-40B4-BE49-F238E27FC236}">
                  <a16:creationId xmlns="" xmlns:a16="http://schemas.microsoft.com/office/drawing/2014/main" id="{A03F0F4D-A2F3-46CA-B881-242F0A971E6D}"/>
                </a:ext>
              </a:extLst>
            </p:cNvPr>
            <p:cNvSpPr>
              <a:spLocks noChangeAspect="1"/>
            </p:cNvSpPr>
            <p:nvPr/>
          </p:nvSpPr>
          <p:spPr bwMode="gray">
            <a:xfrm>
              <a:off x="8157944" y="5608744"/>
              <a:ext cx="126916" cy="204516"/>
            </a:xfrm>
            <a:custGeom>
              <a:avLst/>
              <a:gdLst>
                <a:gd name="T0" fmla="*/ 2147483647 w 313"/>
                <a:gd name="T1" fmla="*/ 2147483647 h 495"/>
                <a:gd name="T2" fmla="*/ 2147483647 w 313"/>
                <a:gd name="T3" fmla="*/ 2147483647 h 495"/>
                <a:gd name="T4" fmla="*/ 2147483647 w 313"/>
                <a:gd name="T5" fmla="*/ 2147483647 h 495"/>
                <a:gd name="T6" fmla="*/ 2147483647 w 313"/>
                <a:gd name="T7" fmla="*/ 2147483647 h 495"/>
                <a:gd name="T8" fmla="*/ 2147483647 w 313"/>
                <a:gd name="T9" fmla="*/ 2147483647 h 495"/>
                <a:gd name="T10" fmla="*/ 2147483647 w 313"/>
                <a:gd name="T11" fmla="*/ 2147483647 h 495"/>
                <a:gd name="T12" fmla="*/ 2147483647 w 313"/>
                <a:gd name="T13" fmla="*/ 2147483647 h 495"/>
                <a:gd name="T14" fmla="*/ 2147483647 w 313"/>
                <a:gd name="T15" fmla="*/ 2147483647 h 495"/>
                <a:gd name="T16" fmla="*/ 2147483647 w 313"/>
                <a:gd name="T17" fmla="*/ 2147483647 h 495"/>
                <a:gd name="T18" fmla="*/ 2147483647 w 313"/>
                <a:gd name="T19" fmla="*/ 2147483647 h 495"/>
                <a:gd name="T20" fmla="*/ 2147483647 w 313"/>
                <a:gd name="T21" fmla="*/ 2147483647 h 495"/>
                <a:gd name="T22" fmla="*/ 2147483647 w 313"/>
                <a:gd name="T23" fmla="*/ 2147483647 h 495"/>
                <a:gd name="T24" fmla="*/ 2147483647 w 313"/>
                <a:gd name="T25" fmla="*/ 2147483647 h 495"/>
                <a:gd name="T26" fmla="*/ 2147483647 w 313"/>
                <a:gd name="T27" fmla="*/ 2147483647 h 495"/>
                <a:gd name="T28" fmla="*/ 2147483647 w 313"/>
                <a:gd name="T29" fmla="*/ 2147483647 h 495"/>
                <a:gd name="T30" fmla="*/ 2147483647 w 313"/>
                <a:gd name="T31" fmla="*/ 2147483647 h 495"/>
                <a:gd name="T32" fmla="*/ 2147483647 w 313"/>
                <a:gd name="T33" fmla="*/ 2147483647 h 495"/>
                <a:gd name="T34" fmla="*/ 2147483647 w 313"/>
                <a:gd name="T35" fmla="*/ 0 h 495"/>
                <a:gd name="T36" fmla="*/ 2147483647 w 313"/>
                <a:gd name="T37" fmla="*/ 2147483647 h 495"/>
                <a:gd name="T38" fmla="*/ 2147483647 w 313"/>
                <a:gd name="T39" fmla="*/ 2147483647 h 495"/>
                <a:gd name="T40" fmla="*/ 2147483647 w 313"/>
                <a:gd name="T41" fmla="*/ 2147483647 h 495"/>
                <a:gd name="T42" fmla="*/ 2147483647 w 313"/>
                <a:gd name="T43" fmla="*/ 2147483647 h 495"/>
                <a:gd name="T44" fmla="*/ 2147483647 w 313"/>
                <a:gd name="T45" fmla="*/ 2147483647 h 495"/>
                <a:gd name="T46" fmla="*/ 2147483647 w 313"/>
                <a:gd name="T47" fmla="*/ 2147483647 h 495"/>
                <a:gd name="T48" fmla="*/ 2147483647 w 313"/>
                <a:gd name="T49" fmla="*/ 2147483647 h 495"/>
                <a:gd name="T50" fmla="*/ 2147483647 w 313"/>
                <a:gd name="T51" fmla="*/ 2147483647 h 495"/>
                <a:gd name="T52" fmla="*/ 2147483647 w 313"/>
                <a:gd name="T53" fmla="*/ 2147483647 h 495"/>
                <a:gd name="T54" fmla="*/ 2147483647 w 313"/>
                <a:gd name="T55" fmla="*/ 2147483647 h 495"/>
                <a:gd name="T56" fmla="*/ 2147483647 w 313"/>
                <a:gd name="T57" fmla="*/ 2147483647 h 495"/>
                <a:gd name="T58" fmla="*/ 2147483647 w 313"/>
                <a:gd name="T59" fmla="*/ 2147483647 h 495"/>
                <a:gd name="T60" fmla="*/ 2147483647 w 313"/>
                <a:gd name="T61" fmla="*/ 2147483647 h 495"/>
                <a:gd name="T62" fmla="*/ 2147483647 w 313"/>
                <a:gd name="T63" fmla="*/ 2147483647 h 495"/>
                <a:gd name="T64" fmla="*/ 2147483647 w 313"/>
                <a:gd name="T65" fmla="*/ 2147483647 h 495"/>
                <a:gd name="T66" fmla="*/ 2147483647 w 313"/>
                <a:gd name="T67" fmla="*/ 2147483647 h 495"/>
                <a:gd name="T68" fmla="*/ 2147483647 w 313"/>
                <a:gd name="T69" fmla="*/ 2147483647 h 495"/>
                <a:gd name="T70" fmla="*/ 2147483647 w 313"/>
                <a:gd name="T71" fmla="*/ 2147483647 h 495"/>
                <a:gd name="T72" fmla="*/ 2147483647 w 313"/>
                <a:gd name="T73" fmla="*/ 2147483647 h 495"/>
                <a:gd name="T74" fmla="*/ 2147483647 w 313"/>
                <a:gd name="T75" fmla="*/ 2147483647 h 495"/>
                <a:gd name="T76" fmla="*/ 2147483647 w 313"/>
                <a:gd name="T77" fmla="*/ 2147483647 h 495"/>
                <a:gd name="T78" fmla="*/ 2147483647 w 313"/>
                <a:gd name="T79" fmla="*/ 2147483647 h 495"/>
                <a:gd name="T80" fmla="*/ 2147483647 w 313"/>
                <a:gd name="T81" fmla="*/ 2147483647 h 495"/>
                <a:gd name="T82" fmla="*/ 2147483647 w 313"/>
                <a:gd name="T83" fmla="*/ 2147483647 h 495"/>
                <a:gd name="T84" fmla="*/ 2147483647 w 313"/>
                <a:gd name="T85" fmla="*/ 2147483647 h 495"/>
                <a:gd name="T86" fmla="*/ 2147483647 w 313"/>
                <a:gd name="T87" fmla="*/ 2147483647 h 495"/>
                <a:gd name="T88" fmla="*/ 2147483647 w 313"/>
                <a:gd name="T89" fmla="*/ 2147483647 h 495"/>
                <a:gd name="T90" fmla="*/ 2147483647 w 313"/>
                <a:gd name="T91" fmla="*/ 2147483647 h 495"/>
                <a:gd name="T92" fmla="*/ 2147483647 w 313"/>
                <a:gd name="T93" fmla="*/ 2147483647 h 495"/>
                <a:gd name="T94" fmla="*/ 2147483647 w 313"/>
                <a:gd name="T95" fmla="*/ 2147483647 h 4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3"/>
                <a:gd name="T145" fmla="*/ 0 h 495"/>
                <a:gd name="T146" fmla="*/ 313 w 313"/>
                <a:gd name="T147" fmla="*/ 495 h 4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78" name="Freeform 58">
              <a:extLst>
                <a:ext uri="{FF2B5EF4-FFF2-40B4-BE49-F238E27FC236}">
                  <a16:creationId xmlns="" xmlns:a16="http://schemas.microsoft.com/office/drawing/2014/main" id="{6EA606FF-9857-4ADF-88A2-7868768849DF}"/>
                </a:ext>
              </a:extLst>
            </p:cNvPr>
            <p:cNvSpPr>
              <a:spLocks noChangeAspect="1"/>
            </p:cNvSpPr>
            <p:nvPr/>
          </p:nvSpPr>
          <p:spPr bwMode="gray">
            <a:xfrm>
              <a:off x="7963749" y="5247834"/>
              <a:ext cx="64222" cy="52632"/>
            </a:xfrm>
            <a:custGeom>
              <a:avLst/>
              <a:gdLst>
                <a:gd name="T0" fmla="*/ 12 w 159"/>
                <a:gd name="T1" fmla="*/ 14 h 133"/>
                <a:gd name="T2" fmla="*/ 8 w 159"/>
                <a:gd name="T3" fmla="*/ 12 h 133"/>
                <a:gd name="T4" fmla="*/ 5 w 159"/>
                <a:gd name="T5" fmla="*/ 8 h 133"/>
                <a:gd name="T6" fmla="*/ 4 w 159"/>
                <a:gd name="T7" fmla="*/ 7 h 133"/>
                <a:gd name="T8" fmla="*/ 3 w 159"/>
                <a:gd name="T9" fmla="*/ 5 h 133"/>
                <a:gd name="T10" fmla="*/ 1 w 159"/>
                <a:gd name="T11" fmla="*/ 3 h 133"/>
                <a:gd name="T12" fmla="*/ 1 w 159"/>
                <a:gd name="T13" fmla="*/ 2 h 133"/>
                <a:gd name="T14" fmla="*/ 0 w 159"/>
                <a:gd name="T15" fmla="*/ 0 h 133"/>
                <a:gd name="T16" fmla="*/ 1 w 159"/>
                <a:gd name="T17" fmla="*/ 0 h 133"/>
                <a:gd name="T18" fmla="*/ 3 w 159"/>
                <a:gd name="T19" fmla="*/ 1 h 133"/>
                <a:gd name="T20" fmla="*/ 4 w 159"/>
                <a:gd name="T21" fmla="*/ 1 h 133"/>
                <a:gd name="T22" fmla="*/ 7 w 159"/>
                <a:gd name="T23" fmla="*/ 3 h 133"/>
                <a:gd name="T24" fmla="*/ 8 w 159"/>
                <a:gd name="T25" fmla="*/ 3 h 133"/>
                <a:gd name="T26" fmla="*/ 8 w 159"/>
                <a:gd name="T27" fmla="*/ 4 h 133"/>
                <a:gd name="T28" fmla="*/ 9 w 159"/>
                <a:gd name="T29" fmla="*/ 5 h 133"/>
                <a:gd name="T30" fmla="*/ 10 w 159"/>
                <a:gd name="T31" fmla="*/ 5 h 133"/>
                <a:gd name="T32" fmla="*/ 12 w 159"/>
                <a:gd name="T33" fmla="*/ 6 h 133"/>
                <a:gd name="T34" fmla="*/ 13 w 159"/>
                <a:gd name="T35" fmla="*/ 8 h 133"/>
                <a:gd name="T36" fmla="*/ 14 w 159"/>
                <a:gd name="T37" fmla="*/ 9 h 133"/>
                <a:gd name="T38" fmla="*/ 15 w 159"/>
                <a:gd name="T39" fmla="*/ 11 h 133"/>
                <a:gd name="T40" fmla="*/ 16 w 159"/>
                <a:gd name="T41" fmla="*/ 11 h 133"/>
                <a:gd name="T42" fmla="*/ 17 w 159"/>
                <a:gd name="T43" fmla="*/ 12 h 133"/>
                <a:gd name="T44" fmla="*/ 18 w 159"/>
                <a:gd name="T45" fmla="*/ 13 h 133"/>
                <a:gd name="T46" fmla="*/ 19 w 159"/>
                <a:gd name="T47" fmla="*/ 14 h 133"/>
                <a:gd name="T48" fmla="*/ 20 w 159"/>
                <a:gd name="T49" fmla="*/ 15 h 133"/>
                <a:gd name="T50" fmla="*/ 20 w 159"/>
                <a:gd name="T51" fmla="*/ 16 h 133"/>
                <a:gd name="T52" fmla="*/ 22 w 159"/>
                <a:gd name="T53" fmla="*/ 16 h 133"/>
                <a:gd name="T54" fmla="*/ 25 w 159"/>
                <a:gd name="T55" fmla="*/ 17 h 133"/>
                <a:gd name="T56" fmla="*/ 28 w 159"/>
                <a:gd name="T57" fmla="*/ 20 h 133"/>
                <a:gd name="T58" fmla="*/ 29 w 159"/>
                <a:gd name="T59" fmla="*/ 21 h 133"/>
                <a:gd name="T60" fmla="*/ 30 w 159"/>
                <a:gd name="T61" fmla="*/ 21 h 133"/>
                <a:gd name="T62" fmla="*/ 32 w 159"/>
                <a:gd name="T63" fmla="*/ 22 h 133"/>
                <a:gd name="T64" fmla="*/ 32 w 159"/>
                <a:gd name="T65" fmla="*/ 24 h 133"/>
                <a:gd name="T66" fmla="*/ 32 w 159"/>
                <a:gd name="T67" fmla="*/ 24 h 133"/>
                <a:gd name="T68" fmla="*/ 31 w 159"/>
                <a:gd name="T69" fmla="*/ 24 h 133"/>
                <a:gd name="T70" fmla="*/ 31 w 159"/>
                <a:gd name="T71" fmla="*/ 26 h 133"/>
                <a:gd name="T72" fmla="*/ 30 w 159"/>
                <a:gd name="T73" fmla="*/ 26 h 133"/>
                <a:gd name="T74" fmla="*/ 30 w 159"/>
                <a:gd name="T75" fmla="*/ 25 h 133"/>
                <a:gd name="T76" fmla="*/ 28 w 159"/>
                <a:gd name="T77" fmla="*/ 24 h 133"/>
                <a:gd name="T78" fmla="*/ 28 w 159"/>
                <a:gd name="T79" fmla="*/ 23 h 133"/>
                <a:gd name="T80" fmla="*/ 26 w 159"/>
                <a:gd name="T81" fmla="*/ 23 h 133"/>
                <a:gd name="T82" fmla="*/ 25 w 159"/>
                <a:gd name="T83" fmla="*/ 22 h 133"/>
                <a:gd name="T84" fmla="*/ 23 w 159"/>
                <a:gd name="T85" fmla="*/ 22 h 133"/>
                <a:gd name="T86" fmla="*/ 23 w 159"/>
                <a:gd name="T87" fmla="*/ 22 h 133"/>
                <a:gd name="T88" fmla="*/ 23 w 159"/>
                <a:gd name="T89" fmla="*/ 20 h 133"/>
                <a:gd name="T90" fmla="*/ 22 w 159"/>
                <a:gd name="T91" fmla="*/ 20 h 133"/>
                <a:gd name="T92" fmla="*/ 21 w 159"/>
                <a:gd name="T93" fmla="*/ 20 h 133"/>
                <a:gd name="T94" fmla="*/ 20 w 159"/>
                <a:gd name="T95" fmla="*/ 20 h 133"/>
                <a:gd name="T96" fmla="*/ 20 w 159"/>
                <a:gd name="T97" fmla="*/ 19 h 133"/>
                <a:gd name="T98" fmla="*/ 19 w 159"/>
                <a:gd name="T99" fmla="*/ 19 h 133"/>
                <a:gd name="T100" fmla="*/ 18 w 159"/>
                <a:gd name="T101" fmla="*/ 19 h 133"/>
                <a:gd name="T102" fmla="*/ 17 w 159"/>
                <a:gd name="T103" fmla="*/ 18 h 133"/>
                <a:gd name="T104" fmla="*/ 15 w 159"/>
                <a:gd name="T105" fmla="*/ 17 h 133"/>
                <a:gd name="T106" fmla="*/ 14 w 159"/>
                <a:gd name="T107" fmla="*/ 17 h 133"/>
                <a:gd name="T108" fmla="*/ 13 w 159"/>
                <a:gd name="T109" fmla="*/ 16 h 133"/>
                <a:gd name="T110" fmla="*/ 13 w 159"/>
                <a:gd name="T111" fmla="*/ 15 h 133"/>
                <a:gd name="T112" fmla="*/ 12 w 159"/>
                <a:gd name="T113" fmla="*/ 14 h 1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133"/>
                <a:gd name="T173" fmla="*/ 159 w 159"/>
                <a:gd name="T174" fmla="*/ 133 h 1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179" name="Freeform 59">
              <a:extLst>
                <a:ext uri="{FF2B5EF4-FFF2-40B4-BE49-F238E27FC236}">
                  <a16:creationId xmlns="" xmlns:a16="http://schemas.microsoft.com/office/drawing/2014/main" id="{FF94AD01-6B21-40DC-B5CE-E82457227F85}"/>
                </a:ext>
              </a:extLst>
            </p:cNvPr>
            <p:cNvSpPr>
              <a:spLocks noChangeAspect="1"/>
            </p:cNvSpPr>
            <p:nvPr/>
          </p:nvSpPr>
          <p:spPr bwMode="gray">
            <a:xfrm>
              <a:off x="5865816" y="3697422"/>
              <a:ext cx="244657" cy="120304"/>
            </a:xfrm>
            <a:custGeom>
              <a:avLst/>
              <a:gdLst>
                <a:gd name="T0" fmla="*/ 2147483647 w 604"/>
                <a:gd name="T1" fmla="*/ 2147483647 h 288"/>
                <a:gd name="T2" fmla="*/ 2147483647 w 604"/>
                <a:gd name="T3" fmla="*/ 2147483647 h 288"/>
                <a:gd name="T4" fmla="*/ 2147483647 w 604"/>
                <a:gd name="T5" fmla="*/ 2147483647 h 288"/>
                <a:gd name="T6" fmla="*/ 2147483647 w 604"/>
                <a:gd name="T7" fmla="*/ 2147483647 h 288"/>
                <a:gd name="T8" fmla="*/ 2147483647 w 604"/>
                <a:gd name="T9" fmla="*/ 2147483647 h 288"/>
                <a:gd name="T10" fmla="*/ 2147483647 w 604"/>
                <a:gd name="T11" fmla="*/ 2147483647 h 288"/>
                <a:gd name="T12" fmla="*/ 2147483647 w 604"/>
                <a:gd name="T13" fmla="*/ 2147483647 h 288"/>
                <a:gd name="T14" fmla="*/ 2147483647 w 604"/>
                <a:gd name="T15" fmla="*/ 2147483647 h 288"/>
                <a:gd name="T16" fmla="*/ 2147483647 w 604"/>
                <a:gd name="T17" fmla="*/ 2147483647 h 288"/>
                <a:gd name="T18" fmla="*/ 2147483647 w 604"/>
                <a:gd name="T19" fmla="*/ 2147483647 h 288"/>
                <a:gd name="T20" fmla="*/ 2147483647 w 604"/>
                <a:gd name="T21" fmla="*/ 2147483647 h 288"/>
                <a:gd name="T22" fmla="*/ 2147483647 w 604"/>
                <a:gd name="T23" fmla="*/ 2147483647 h 288"/>
                <a:gd name="T24" fmla="*/ 2147483647 w 604"/>
                <a:gd name="T25" fmla="*/ 2147483647 h 288"/>
                <a:gd name="T26" fmla="*/ 2147483647 w 604"/>
                <a:gd name="T27" fmla="*/ 2147483647 h 288"/>
                <a:gd name="T28" fmla="*/ 2147483647 w 604"/>
                <a:gd name="T29" fmla="*/ 2147483647 h 288"/>
                <a:gd name="T30" fmla="*/ 2147483647 w 604"/>
                <a:gd name="T31" fmla="*/ 2147483647 h 288"/>
                <a:gd name="T32" fmla="*/ 2147483647 w 604"/>
                <a:gd name="T33" fmla="*/ 2147483647 h 288"/>
                <a:gd name="T34" fmla="*/ 2147483647 w 604"/>
                <a:gd name="T35" fmla="*/ 2147483647 h 288"/>
                <a:gd name="T36" fmla="*/ 2147483647 w 604"/>
                <a:gd name="T37" fmla="*/ 2147483647 h 288"/>
                <a:gd name="T38" fmla="*/ 2147483647 w 604"/>
                <a:gd name="T39" fmla="*/ 2147483647 h 288"/>
                <a:gd name="T40" fmla="*/ 2147483647 w 604"/>
                <a:gd name="T41" fmla="*/ 2147483647 h 288"/>
                <a:gd name="T42" fmla="*/ 2147483647 w 604"/>
                <a:gd name="T43" fmla="*/ 2147483647 h 288"/>
                <a:gd name="T44" fmla="*/ 2147483647 w 604"/>
                <a:gd name="T45" fmla="*/ 2147483647 h 288"/>
                <a:gd name="T46" fmla="*/ 2147483647 w 604"/>
                <a:gd name="T47" fmla="*/ 2147483647 h 288"/>
                <a:gd name="T48" fmla="*/ 2147483647 w 604"/>
                <a:gd name="T49" fmla="*/ 2147483647 h 288"/>
                <a:gd name="T50" fmla="*/ 2147483647 w 604"/>
                <a:gd name="T51" fmla="*/ 2147483647 h 288"/>
                <a:gd name="T52" fmla="*/ 2147483647 w 604"/>
                <a:gd name="T53" fmla="*/ 2147483647 h 288"/>
                <a:gd name="T54" fmla="*/ 2147483647 w 604"/>
                <a:gd name="T55" fmla="*/ 2147483647 h 288"/>
                <a:gd name="T56" fmla="*/ 2147483647 w 604"/>
                <a:gd name="T57" fmla="*/ 2147483647 h 288"/>
                <a:gd name="T58" fmla="*/ 2147483647 w 604"/>
                <a:gd name="T59" fmla="*/ 2147483647 h 288"/>
                <a:gd name="T60" fmla="*/ 2147483647 w 604"/>
                <a:gd name="T61" fmla="*/ 2147483647 h 288"/>
                <a:gd name="T62" fmla="*/ 2147483647 w 604"/>
                <a:gd name="T63" fmla="*/ 2147483647 h 288"/>
                <a:gd name="T64" fmla="*/ 2147483647 w 604"/>
                <a:gd name="T65" fmla="*/ 2147483647 h 288"/>
                <a:gd name="T66" fmla="*/ 2147483647 w 604"/>
                <a:gd name="T67" fmla="*/ 2147483647 h 288"/>
                <a:gd name="T68" fmla="*/ 2147483647 w 604"/>
                <a:gd name="T69" fmla="*/ 2147483647 h 288"/>
                <a:gd name="T70" fmla="*/ 2147483647 w 604"/>
                <a:gd name="T71" fmla="*/ 2147483647 h 288"/>
                <a:gd name="T72" fmla="*/ 2147483647 w 604"/>
                <a:gd name="T73" fmla="*/ 2147483647 h 288"/>
                <a:gd name="T74" fmla="*/ 2147483647 w 604"/>
                <a:gd name="T75" fmla="*/ 2147483647 h 288"/>
                <a:gd name="T76" fmla="*/ 2147483647 w 604"/>
                <a:gd name="T77" fmla="*/ 2147483647 h 288"/>
                <a:gd name="T78" fmla="*/ 2147483647 w 604"/>
                <a:gd name="T79" fmla="*/ 2147483647 h 288"/>
                <a:gd name="T80" fmla="*/ 2147483647 w 604"/>
                <a:gd name="T81" fmla="*/ 2147483647 h 288"/>
                <a:gd name="T82" fmla="*/ 0 w 604"/>
                <a:gd name="T83" fmla="*/ 2147483647 h 288"/>
                <a:gd name="T84" fmla="*/ 2147483647 w 604"/>
                <a:gd name="T85" fmla="*/ 2147483647 h 288"/>
                <a:gd name="T86" fmla="*/ 2147483647 w 604"/>
                <a:gd name="T87" fmla="*/ 2147483647 h 288"/>
                <a:gd name="T88" fmla="*/ 2147483647 w 604"/>
                <a:gd name="T89" fmla="*/ 2147483647 h 288"/>
                <a:gd name="T90" fmla="*/ 2147483647 w 604"/>
                <a:gd name="T91" fmla="*/ 2147483647 h 288"/>
                <a:gd name="T92" fmla="*/ 2147483647 w 604"/>
                <a:gd name="T93" fmla="*/ 2147483647 h 288"/>
                <a:gd name="T94" fmla="*/ 2147483647 w 604"/>
                <a:gd name="T95" fmla="*/ 2147483647 h 288"/>
                <a:gd name="T96" fmla="*/ 2147483647 w 604"/>
                <a:gd name="T97" fmla="*/ 2147483647 h 288"/>
                <a:gd name="T98" fmla="*/ 2147483647 w 604"/>
                <a:gd name="T99" fmla="*/ 2147483647 h 2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4"/>
                <a:gd name="T151" fmla="*/ 0 h 288"/>
                <a:gd name="T152" fmla="*/ 604 w 604"/>
                <a:gd name="T153" fmla="*/ 288 h 2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80" name="Freeform 60">
              <a:extLst>
                <a:ext uri="{FF2B5EF4-FFF2-40B4-BE49-F238E27FC236}">
                  <a16:creationId xmlns="" xmlns:a16="http://schemas.microsoft.com/office/drawing/2014/main" id="{46FABAF4-3DAC-4D9D-A21C-329450109ADB}"/>
                </a:ext>
              </a:extLst>
            </p:cNvPr>
            <p:cNvSpPr>
              <a:spLocks noChangeAspect="1"/>
            </p:cNvSpPr>
            <p:nvPr/>
          </p:nvSpPr>
          <p:spPr bwMode="gray">
            <a:xfrm>
              <a:off x="5824530" y="3763589"/>
              <a:ext cx="168202" cy="127823"/>
            </a:xfrm>
            <a:custGeom>
              <a:avLst/>
              <a:gdLst>
                <a:gd name="T0" fmla="*/ 2147483647 w 417"/>
                <a:gd name="T1" fmla="*/ 2147483647 h 312"/>
                <a:gd name="T2" fmla="*/ 2147483647 w 417"/>
                <a:gd name="T3" fmla="*/ 2147483647 h 312"/>
                <a:gd name="T4" fmla="*/ 2147483647 w 417"/>
                <a:gd name="T5" fmla="*/ 2147483647 h 312"/>
                <a:gd name="T6" fmla="*/ 2147483647 w 417"/>
                <a:gd name="T7" fmla="*/ 2147483647 h 312"/>
                <a:gd name="T8" fmla="*/ 2147483647 w 417"/>
                <a:gd name="T9" fmla="*/ 2147483647 h 312"/>
                <a:gd name="T10" fmla="*/ 2147483647 w 417"/>
                <a:gd name="T11" fmla="*/ 2147483647 h 312"/>
                <a:gd name="T12" fmla="*/ 2147483647 w 417"/>
                <a:gd name="T13" fmla="*/ 2147483647 h 312"/>
                <a:gd name="T14" fmla="*/ 2147483647 w 417"/>
                <a:gd name="T15" fmla="*/ 2147483647 h 312"/>
                <a:gd name="T16" fmla="*/ 2147483647 w 417"/>
                <a:gd name="T17" fmla="*/ 2147483647 h 312"/>
                <a:gd name="T18" fmla="*/ 2147483647 w 417"/>
                <a:gd name="T19" fmla="*/ 2147483647 h 312"/>
                <a:gd name="T20" fmla="*/ 2147483647 w 417"/>
                <a:gd name="T21" fmla="*/ 2147483647 h 312"/>
                <a:gd name="T22" fmla="*/ 2147483647 w 417"/>
                <a:gd name="T23" fmla="*/ 2147483647 h 312"/>
                <a:gd name="T24" fmla="*/ 2147483647 w 417"/>
                <a:gd name="T25" fmla="*/ 2147483647 h 312"/>
                <a:gd name="T26" fmla="*/ 2147483647 w 417"/>
                <a:gd name="T27" fmla="*/ 2147483647 h 312"/>
                <a:gd name="T28" fmla="*/ 2147483647 w 417"/>
                <a:gd name="T29" fmla="*/ 2147483647 h 312"/>
                <a:gd name="T30" fmla="*/ 2147483647 w 417"/>
                <a:gd name="T31" fmla="*/ 2147483647 h 312"/>
                <a:gd name="T32" fmla="*/ 2147483647 w 417"/>
                <a:gd name="T33" fmla="*/ 2147483647 h 312"/>
                <a:gd name="T34" fmla="*/ 2147483647 w 417"/>
                <a:gd name="T35" fmla="*/ 2147483647 h 312"/>
                <a:gd name="T36" fmla="*/ 2147483647 w 417"/>
                <a:gd name="T37" fmla="*/ 2147483647 h 312"/>
                <a:gd name="T38" fmla="*/ 2147483647 w 417"/>
                <a:gd name="T39" fmla="*/ 2147483647 h 312"/>
                <a:gd name="T40" fmla="*/ 2147483647 w 417"/>
                <a:gd name="T41" fmla="*/ 2147483647 h 312"/>
                <a:gd name="T42" fmla="*/ 2147483647 w 417"/>
                <a:gd name="T43" fmla="*/ 2147483647 h 312"/>
                <a:gd name="T44" fmla="*/ 2147483647 w 417"/>
                <a:gd name="T45" fmla="*/ 2147483647 h 312"/>
                <a:gd name="T46" fmla="*/ 2147483647 w 417"/>
                <a:gd name="T47" fmla="*/ 2147483647 h 312"/>
                <a:gd name="T48" fmla="*/ 2147483647 w 417"/>
                <a:gd name="T49" fmla="*/ 2147483647 h 312"/>
                <a:gd name="T50" fmla="*/ 2147483647 w 417"/>
                <a:gd name="T51" fmla="*/ 2147483647 h 312"/>
                <a:gd name="T52" fmla="*/ 2147483647 w 417"/>
                <a:gd name="T53" fmla="*/ 2147483647 h 312"/>
                <a:gd name="T54" fmla="*/ 2147483647 w 417"/>
                <a:gd name="T55" fmla="*/ 2147483647 h 312"/>
                <a:gd name="T56" fmla="*/ 2147483647 w 417"/>
                <a:gd name="T57" fmla="*/ 2147483647 h 312"/>
                <a:gd name="T58" fmla="*/ 2147483647 w 417"/>
                <a:gd name="T59" fmla="*/ 2147483647 h 312"/>
                <a:gd name="T60" fmla="*/ 2147483647 w 417"/>
                <a:gd name="T61" fmla="*/ 2147483647 h 312"/>
                <a:gd name="T62" fmla="*/ 2147483647 w 417"/>
                <a:gd name="T63" fmla="*/ 2147483647 h 312"/>
                <a:gd name="T64" fmla="*/ 2147483647 w 417"/>
                <a:gd name="T65" fmla="*/ 2147483647 h 312"/>
                <a:gd name="T66" fmla="*/ 2147483647 w 417"/>
                <a:gd name="T67" fmla="*/ 2147483647 h 312"/>
                <a:gd name="T68" fmla="*/ 2147483647 w 417"/>
                <a:gd name="T69" fmla="*/ 2147483647 h 312"/>
                <a:gd name="T70" fmla="*/ 2147483647 w 417"/>
                <a:gd name="T71" fmla="*/ 2147483647 h 312"/>
                <a:gd name="T72" fmla="*/ 2147483647 w 417"/>
                <a:gd name="T73" fmla="*/ 0 h 312"/>
                <a:gd name="T74" fmla="*/ 2147483647 w 417"/>
                <a:gd name="T75" fmla="*/ 2147483647 h 312"/>
                <a:gd name="T76" fmla="*/ 2147483647 w 417"/>
                <a:gd name="T77" fmla="*/ 2147483647 h 312"/>
                <a:gd name="T78" fmla="*/ 2147483647 w 417"/>
                <a:gd name="T79" fmla="*/ 2147483647 h 312"/>
                <a:gd name="T80" fmla="*/ 2147483647 w 417"/>
                <a:gd name="T81" fmla="*/ 2147483647 h 312"/>
                <a:gd name="T82" fmla="*/ 2147483647 w 417"/>
                <a:gd name="T83" fmla="*/ 2147483647 h 312"/>
                <a:gd name="T84" fmla="*/ 2147483647 w 417"/>
                <a:gd name="T85" fmla="*/ 2147483647 h 312"/>
                <a:gd name="T86" fmla="*/ 2147483647 w 417"/>
                <a:gd name="T87" fmla="*/ 2147483647 h 312"/>
                <a:gd name="T88" fmla="*/ 2147483647 w 417"/>
                <a:gd name="T89" fmla="*/ 2147483647 h 312"/>
                <a:gd name="T90" fmla="*/ 2147483647 w 417"/>
                <a:gd name="T91" fmla="*/ 2147483647 h 312"/>
                <a:gd name="T92" fmla="*/ 2147483647 w 417"/>
                <a:gd name="T93" fmla="*/ 2147483647 h 312"/>
                <a:gd name="T94" fmla="*/ 2147483647 w 417"/>
                <a:gd name="T95" fmla="*/ 2147483647 h 312"/>
                <a:gd name="T96" fmla="*/ 2147483647 w 417"/>
                <a:gd name="T97" fmla="*/ 2147483647 h 3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7"/>
                <a:gd name="T148" fmla="*/ 0 h 312"/>
                <a:gd name="T149" fmla="*/ 417 w 417"/>
                <a:gd name="T150" fmla="*/ 312 h 3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81" name="Freeform 61">
              <a:extLst>
                <a:ext uri="{FF2B5EF4-FFF2-40B4-BE49-F238E27FC236}">
                  <a16:creationId xmlns="" xmlns:a16="http://schemas.microsoft.com/office/drawing/2014/main" id="{C3740E9D-9462-4053-B49E-DEABDA7634ED}"/>
                </a:ext>
              </a:extLst>
            </p:cNvPr>
            <p:cNvSpPr>
              <a:spLocks noChangeAspect="1"/>
            </p:cNvSpPr>
            <p:nvPr/>
          </p:nvSpPr>
          <p:spPr bwMode="gray">
            <a:xfrm>
              <a:off x="5904043" y="3790657"/>
              <a:ext cx="6117" cy="7519"/>
            </a:xfrm>
            <a:custGeom>
              <a:avLst/>
              <a:gdLst>
                <a:gd name="T0" fmla="*/ 2147483647 w 16"/>
                <a:gd name="T1" fmla="*/ 2147483647 h 22"/>
                <a:gd name="T2" fmla="*/ 2147483647 w 16"/>
                <a:gd name="T3" fmla="*/ 2147483647 h 22"/>
                <a:gd name="T4" fmla="*/ 2147483647 w 16"/>
                <a:gd name="T5" fmla="*/ 0 h 22"/>
                <a:gd name="T6" fmla="*/ 0 w 16"/>
                <a:gd name="T7" fmla="*/ 2147483647 h 22"/>
                <a:gd name="T8" fmla="*/ 0 w 16"/>
                <a:gd name="T9" fmla="*/ 2147483647 h 22"/>
                <a:gd name="T10" fmla="*/ 2147483647 w 16"/>
                <a:gd name="T11" fmla="*/ 2147483647 h 22"/>
                <a:gd name="T12" fmla="*/ 2147483647 w 16"/>
                <a:gd name="T13" fmla="*/ 2147483647 h 22"/>
                <a:gd name="T14" fmla="*/ 2147483647 w 16"/>
                <a:gd name="T15" fmla="*/ 2147483647 h 22"/>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2"/>
                <a:gd name="T26" fmla="*/ 16 w 16"/>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82" name="Freeform 62">
              <a:extLst>
                <a:ext uri="{FF2B5EF4-FFF2-40B4-BE49-F238E27FC236}">
                  <a16:creationId xmlns="" xmlns:a16="http://schemas.microsoft.com/office/drawing/2014/main" id="{2E0F5226-FB00-42EC-81E7-3EFB42DF8D96}"/>
                </a:ext>
              </a:extLst>
            </p:cNvPr>
            <p:cNvSpPr>
              <a:spLocks noChangeAspect="1"/>
            </p:cNvSpPr>
            <p:nvPr/>
          </p:nvSpPr>
          <p:spPr bwMode="gray">
            <a:xfrm>
              <a:off x="5917806" y="3795169"/>
              <a:ext cx="6117" cy="3008"/>
            </a:xfrm>
            <a:custGeom>
              <a:avLst/>
              <a:gdLst>
                <a:gd name="T0" fmla="*/ 2147483647 w 15"/>
                <a:gd name="T1" fmla="*/ 2147483647 h 9"/>
                <a:gd name="T2" fmla="*/ 2147483647 w 15"/>
                <a:gd name="T3" fmla="*/ 0 h 9"/>
                <a:gd name="T4" fmla="*/ 0 w 15"/>
                <a:gd name="T5" fmla="*/ 2147483647 h 9"/>
                <a:gd name="T6" fmla="*/ 2147483647 w 15"/>
                <a:gd name="T7" fmla="*/ 2147483647 h 9"/>
                <a:gd name="T8" fmla="*/ 2147483647 w 15"/>
                <a:gd name="T9" fmla="*/ 2147483647 h 9"/>
                <a:gd name="T10" fmla="*/ 2147483647 w 15"/>
                <a:gd name="T11" fmla="*/ 2147483647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83" name="Freeform 63">
              <a:extLst>
                <a:ext uri="{FF2B5EF4-FFF2-40B4-BE49-F238E27FC236}">
                  <a16:creationId xmlns="" xmlns:a16="http://schemas.microsoft.com/office/drawing/2014/main" id="{A8546439-1AC9-4B49-900A-4C1EE4932125}"/>
                </a:ext>
              </a:extLst>
            </p:cNvPr>
            <p:cNvSpPr>
              <a:spLocks noChangeAspect="1"/>
            </p:cNvSpPr>
            <p:nvPr/>
          </p:nvSpPr>
          <p:spPr bwMode="gray">
            <a:xfrm>
              <a:off x="5893340" y="3798177"/>
              <a:ext cx="4587" cy="4511"/>
            </a:xfrm>
            <a:custGeom>
              <a:avLst/>
              <a:gdLst>
                <a:gd name="T0" fmla="*/ 2147483647 w 12"/>
                <a:gd name="T1" fmla="*/ 2147483647 h 8"/>
                <a:gd name="T2" fmla="*/ 2147483647 w 12"/>
                <a:gd name="T3" fmla="*/ 0 h 8"/>
                <a:gd name="T4" fmla="*/ 0 w 12"/>
                <a:gd name="T5" fmla="*/ 0 h 8"/>
                <a:gd name="T6" fmla="*/ 0 w 12"/>
                <a:gd name="T7" fmla="*/ 2147483647 h 8"/>
                <a:gd name="T8" fmla="*/ 2147483647 w 12"/>
                <a:gd name="T9" fmla="*/ 2147483647 h 8"/>
                <a:gd name="T10" fmla="*/ 2147483647 w 12"/>
                <a:gd name="T11" fmla="*/ 2147483647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84" name="Freeform 64">
              <a:extLst>
                <a:ext uri="{FF2B5EF4-FFF2-40B4-BE49-F238E27FC236}">
                  <a16:creationId xmlns="" xmlns:a16="http://schemas.microsoft.com/office/drawing/2014/main" id="{2FC63FB9-B403-45A9-BD2E-D31166C0A126}"/>
                </a:ext>
              </a:extLst>
            </p:cNvPr>
            <p:cNvSpPr>
              <a:spLocks noChangeAspect="1"/>
            </p:cNvSpPr>
            <p:nvPr/>
          </p:nvSpPr>
          <p:spPr bwMode="gray">
            <a:xfrm>
              <a:off x="5671620" y="3840283"/>
              <a:ext cx="319583" cy="248125"/>
            </a:xfrm>
            <a:custGeom>
              <a:avLst/>
              <a:gdLst>
                <a:gd name="T0" fmla="*/ 2147483647 w 788"/>
                <a:gd name="T1" fmla="*/ 2147483647 h 599"/>
                <a:gd name="T2" fmla="*/ 2147483647 w 788"/>
                <a:gd name="T3" fmla="*/ 2147483647 h 599"/>
                <a:gd name="T4" fmla="*/ 2147483647 w 788"/>
                <a:gd name="T5" fmla="*/ 2147483647 h 599"/>
                <a:gd name="T6" fmla="*/ 0 w 788"/>
                <a:gd name="T7" fmla="*/ 2147483647 h 599"/>
                <a:gd name="T8" fmla="*/ 2147483647 w 788"/>
                <a:gd name="T9" fmla="*/ 2147483647 h 599"/>
                <a:gd name="T10" fmla="*/ 2147483647 w 788"/>
                <a:gd name="T11" fmla="*/ 2147483647 h 599"/>
                <a:gd name="T12" fmla="*/ 2147483647 w 788"/>
                <a:gd name="T13" fmla="*/ 2147483647 h 599"/>
                <a:gd name="T14" fmla="*/ 2147483647 w 788"/>
                <a:gd name="T15" fmla="*/ 2147483647 h 599"/>
                <a:gd name="T16" fmla="*/ 2147483647 w 788"/>
                <a:gd name="T17" fmla="*/ 2147483647 h 599"/>
                <a:gd name="T18" fmla="*/ 2147483647 w 788"/>
                <a:gd name="T19" fmla="*/ 2147483647 h 599"/>
                <a:gd name="T20" fmla="*/ 2147483647 w 788"/>
                <a:gd name="T21" fmla="*/ 2147483647 h 599"/>
                <a:gd name="T22" fmla="*/ 2147483647 w 788"/>
                <a:gd name="T23" fmla="*/ 2147483647 h 599"/>
                <a:gd name="T24" fmla="*/ 2147483647 w 788"/>
                <a:gd name="T25" fmla="*/ 2147483647 h 599"/>
                <a:gd name="T26" fmla="*/ 2147483647 w 788"/>
                <a:gd name="T27" fmla="*/ 2147483647 h 599"/>
                <a:gd name="T28" fmla="*/ 2147483647 w 788"/>
                <a:gd name="T29" fmla="*/ 2147483647 h 599"/>
                <a:gd name="T30" fmla="*/ 2147483647 w 788"/>
                <a:gd name="T31" fmla="*/ 2147483647 h 599"/>
                <a:gd name="T32" fmla="*/ 2147483647 w 788"/>
                <a:gd name="T33" fmla="*/ 2147483647 h 599"/>
                <a:gd name="T34" fmla="*/ 2147483647 w 788"/>
                <a:gd name="T35" fmla="*/ 2147483647 h 599"/>
                <a:gd name="T36" fmla="*/ 2147483647 w 788"/>
                <a:gd name="T37" fmla="*/ 2147483647 h 599"/>
                <a:gd name="T38" fmla="*/ 2147483647 w 788"/>
                <a:gd name="T39" fmla="*/ 2147483647 h 599"/>
                <a:gd name="T40" fmla="*/ 2147483647 w 788"/>
                <a:gd name="T41" fmla="*/ 2147483647 h 599"/>
                <a:gd name="T42" fmla="*/ 2147483647 w 788"/>
                <a:gd name="T43" fmla="*/ 2147483647 h 599"/>
                <a:gd name="T44" fmla="*/ 2147483647 w 788"/>
                <a:gd name="T45" fmla="*/ 2147483647 h 599"/>
                <a:gd name="T46" fmla="*/ 2147483647 w 788"/>
                <a:gd name="T47" fmla="*/ 2147483647 h 599"/>
                <a:gd name="T48" fmla="*/ 2147483647 w 788"/>
                <a:gd name="T49" fmla="*/ 2147483647 h 599"/>
                <a:gd name="T50" fmla="*/ 2147483647 w 788"/>
                <a:gd name="T51" fmla="*/ 2147483647 h 599"/>
                <a:gd name="T52" fmla="*/ 2147483647 w 788"/>
                <a:gd name="T53" fmla="*/ 2147483647 h 599"/>
                <a:gd name="T54" fmla="*/ 2147483647 w 788"/>
                <a:gd name="T55" fmla="*/ 2147483647 h 599"/>
                <a:gd name="T56" fmla="*/ 2147483647 w 788"/>
                <a:gd name="T57" fmla="*/ 2147483647 h 599"/>
                <a:gd name="T58" fmla="*/ 2147483647 w 788"/>
                <a:gd name="T59" fmla="*/ 2147483647 h 599"/>
                <a:gd name="T60" fmla="*/ 2147483647 w 788"/>
                <a:gd name="T61" fmla="*/ 2147483647 h 599"/>
                <a:gd name="T62" fmla="*/ 2147483647 w 788"/>
                <a:gd name="T63" fmla="*/ 2147483647 h 599"/>
                <a:gd name="T64" fmla="*/ 2147483647 w 788"/>
                <a:gd name="T65" fmla="*/ 2147483647 h 599"/>
                <a:gd name="T66" fmla="*/ 2147483647 w 788"/>
                <a:gd name="T67" fmla="*/ 2147483647 h 599"/>
                <a:gd name="T68" fmla="*/ 2147483647 w 788"/>
                <a:gd name="T69" fmla="*/ 2147483647 h 599"/>
                <a:gd name="T70" fmla="*/ 2147483647 w 788"/>
                <a:gd name="T71" fmla="*/ 2147483647 h 599"/>
                <a:gd name="T72" fmla="*/ 2147483647 w 788"/>
                <a:gd name="T73" fmla="*/ 2147483647 h 599"/>
                <a:gd name="T74" fmla="*/ 2147483647 w 788"/>
                <a:gd name="T75" fmla="*/ 2147483647 h 599"/>
                <a:gd name="T76" fmla="*/ 2147483647 w 788"/>
                <a:gd name="T77" fmla="*/ 2147483647 h 599"/>
                <a:gd name="T78" fmla="*/ 2147483647 w 788"/>
                <a:gd name="T79" fmla="*/ 2147483647 h 599"/>
                <a:gd name="T80" fmla="*/ 2147483647 w 788"/>
                <a:gd name="T81" fmla="*/ 2147483647 h 599"/>
                <a:gd name="T82" fmla="*/ 2147483647 w 788"/>
                <a:gd name="T83" fmla="*/ 2147483647 h 599"/>
                <a:gd name="T84" fmla="*/ 2147483647 w 788"/>
                <a:gd name="T85" fmla="*/ 2147483647 h 599"/>
                <a:gd name="T86" fmla="*/ 2147483647 w 788"/>
                <a:gd name="T87" fmla="*/ 2147483647 h 599"/>
                <a:gd name="T88" fmla="*/ 2147483647 w 788"/>
                <a:gd name="T89" fmla="*/ 2147483647 h 599"/>
                <a:gd name="T90" fmla="*/ 2147483647 w 788"/>
                <a:gd name="T91" fmla="*/ 2147483647 h 599"/>
                <a:gd name="T92" fmla="*/ 2147483647 w 788"/>
                <a:gd name="T93" fmla="*/ 2147483647 h 599"/>
                <a:gd name="T94" fmla="*/ 2147483647 w 788"/>
                <a:gd name="T95" fmla="*/ 2147483647 h 599"/>
                <a:gd name="T96" fmla="*/ 2147483647 w 788"/>
                <a:gd name="T97" fmla="*/ 2147483647 h 599"/>
                <a:gd name="T98" fmla="*/ 2147483647 w 788"/>
                <a:gd name="T99" fmla="*/ 2147483647 h 599"/>
                <a:gd name="T100" fmla="*/ 2147483647 w 788"/>
                <a:gd name="T101" fmla="*/ 2147483647 h 599"/>
                <a:gd name="T102" fmla="*/ 2147483647 w 788"/>
                <a:gd name="T103" fmla="*/ 2147483647 h 599"/>
                <a:gd name="T104" fmla="*/ 2147483647 w 788"/>
                <a:gd name="T105" fmla="*/ 2147483647 h 599"/>
                <a:gd name="T106" fmla="*/ 2147483647 w 788"/>
                <a:gd name="T107" fmla="*/ 2147483647 h 599"/>
                <a:gd name="T108" fmla="*/ 2147483647 w 788"/>
                <a:gd name="T109" fmla="*/ 2147483647 h 599"/>
                <a:gd name="T110" fmla="*/ 2147483647 w 788"/>
                <a:gd name="T111" fmla="*/ 2147483647 h 599"/>
                <a:gd name="T112" fmla="*/ 2147483647 w 788"/>
                <a:gd name="T113" fmla="*/ 2147483647 h 599"/>
                <a:gd name="T114" fmla="*/ 2147483647 w 788"/>
                <a:gd name="T115" fmla="*/ 2147483647 h 599"/>
                <a:gd name="T116" fmla="*/ 2147483647 w 788"/>
                <a:gd name="T117" fmla="*/ 2147483647 h 599"/>
                <a:gd name="T118" fmla="*/ 2147483647 w 788"/>
                <a:gd name="T119" fmla="*/ 2147483647 h 599"/>
                <a:gd name="T120" fmla="*/ 2147483647 w 788"/>
                <a:gd name="T121" fmla="*/ 2147483647 h 599"/>
                <a:gd name="T122" fmla="*/ 2147483647 w 788"/>
                <a:gd name="T123" fmla="*/ 2147483647 h 599"/>
                <a:gd name="T124" fmla="*/ 2147483647 w 788"/>
                <a:gd name="T125" fmla="*/ 2147483647 h 5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8"/>
                <a:gd name="T190" fmla="*/ 0 h 599"/>
                <a:gd name="T191" fmla="*/ 788 w 788"/>
                <a:gd name="T192" fmla="*/ 599 h 5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85" name="Freeform 65">
              <a:extLst>
                <a:ext uri="{FF2B5EF4-FFF2-40B4-BE49-F238E27FC236}">
                  <a16:creationId xmlns="" xmlns:a16="http://schemas.microsoft.com/office/drawing/2014/main" id="{9428E65A-9233-495E-BF30-E29F92614022}"/>
                </a:ext>
              </a:extLst>
            </p:cNvPr>
            <p:cNvSpPr>
              <a:spLocks noChangeAspect="1"/>
            </p:cNvSpPr>
            <p:nvPr/>
          </p:nvSpPr>
          <p:spPr bwMode="gray">
            <a:xfrm>
              <a:off x="6443818" y="4653834"/>
              <a:ext cx="240069" cy="260157"/>
            </a:xfrm>
            <a:custGeom>
              <a:avLst/>
              <a:gdLst>
                <a:gd name="T0" fmla="*/ 2147483647 w 594"/>
                <a:gd name="T1" fmla="*/ 0 h 626"/>
                <a:gd name="T2" fmla="*/ 2147483647 w 594"/>
                <a:gd name="T3" fmla="*/ 2147483647 h 626"/>
                <a:gd name="T4" fmla="*/ 2147483647 w 594"/>
                <a:gd name="T5" fmla="*/ 2147483647 h 626"/>
                <a:gd name="T6" fmla="*/ 2147483647 w 594"/>
                <a:gd name="T7" fmla="*/ 2147483647 h 626"/>
                <a:gd name="T8" fmla="*/ 2147483647 w 594"/>
                <a:gd name="T9" fmla="*/ 2147483647 h 626"/>
                <a:gd name="T10" fmla="*/ 2147483647 w 594"/>
                <a:gd name="T11" fmla="*/ 2147483647 h 626"/>
                <a:gd name="T12" fmla="*/ 2147483647 w 594"/>
                <a:gd name="T13" fmla="*/ 2147483647 h 626"/>
                <a:gd name="T14" fmla="*/ 2147483647 w 594"/>
                <a:gd name="T15" fmla="*/ 2147483647 h 626"/>
                <a:gd name="T16" fmla="*/ 2147483647 w 594"/>
                <a:gd name="T17" fmla="*/ 2147483647 h 626"/>
                <a:gd name="T18" fmla="*/ 2147483647 w 594"/>
                <a:gd name="T19" fmla="*/ 2147483647 h 626"/>
                <a:gd name="T20" fmla="*/ 2147483647 w 594"/>
                <a:gd name="T21" fmla="*/ 2147483647 h 626"/>
                <a:gd name="T22" fmla="*/ 2147483647 w 594"/>
                <a:gd name="T23" fmla="*/ 2147483647 h 626"/>
                <a:gd name="T24" fmla="*/ 2147483647 w 594"/>
                <a:gd name="T25" fmla="*/ 2147483647 h 626"/>
                <a:gd name="T26" fmla="*/ 2147483647 w 594"/>
                <a:gd name="T27" fmla="*/ 2147483647 h 626"/>
                <a:gd name="T28" fmla="*/ 2147483647 w 594"/>
                <a:gd name="T29" fmla="*/ 2147483647 h 626"/>
                <a:gd name="T30" fmla="*/ 2147483647 w 594"/>
                <a:gd name="T31" fmla="*/ 2147483647 h 626"/>
                <a:gd name="T32" fmla="*/ 2147483647 w 594"/>
                <a:gd name="T33" fmla="*/ 2147483647 h 626"/>
                <a:gd name="T34" fmla="*/ 2147483647 w 594"/>
                <a:gd name="T35" fmla="*/ 2147483647 h 626"/>
                <a:gd name="T36" fmla="*/ 2147483647 w 594"/>
                <a:gd name="T37" fmla="*/ 2147483647 h 626"/>
                <a:gd name="T38" fmla="*/ 2147483647 w 594"/>
                <a:gd name="T39" fmla="*/ 2147483647 h 626"/>
                <a:gd name="T40" fmla="*/ 2147483647 w 594"/>
                <a:gd name="T41" fmla="*/ 2147483647 h 626"/>
                <a:gd name="T42" fmla="*/ 2147483647 w 594"/>
                <a:gd name="T43" fmla="*/ 2147483647 h 626"/>
                <a:gd name="T44" fmla="*/ 2147483647 w 594"/>
                <a:gd name="T45" fmla="*/ 2147483647 h 626"/>
                <a:gd name="T46" fmla="*/ 2147483647 w 594"/>
                <a:gd name="T47" fmla="*/ 2147483647 h 626"/>
                <a:gd name="T48" fmla="*/ 2147483647 w 594"/>
                <a:gd name="T49" fmla="*/ 2147483647 h 626"/>
                <a:gd name="T50" fmla="*/ 2147483647 w 594"/>
                <a:gd name="T51" fmla="*/ 2147483647 h 626"/>
                <a:gd name="T52" fmla="*/ 2147483647 w 594"/>
                <a:gd name="T53" fmla="*/ 2147483647 h 626"/>
                <a:gd name="T54" fmla="*/ 2147483647 w 594"/>
                <a:gd name="T55" fmla="*/ 2147483647 h 626"/>
                <a:gd name="T56" fmla="*/ 2147483647 w 594"/>
                <a:gd name="T57" fmla="*/ 2147483647 h 626"/>
                <a:gd name="T58" fmla="*/ 2147483647 w 594"/>
                <a:gd name="T59" fmla="*/ 2147483647 h 626"/>
                <a:gd name="T60" fmla="*/ 2147483647 w 594"/>
                <a:gd name="T61" fmla="*/ 2147483647 h 626"/>
                <a:gd name="T62" fmla="*/ 2147483647 w 594"/>
                <a:gd name="T63" fmla="*/ 2147483647 h 626"/>
                <a:gd name="T64" fmla="*/ 2147483647 w 594"/>
                <a:gd name="T65" fmla="*/ 2147483647 h 626"/>
                <a:gd name="T66" fmla="*/ 2147483647 w 594"/>
                <a:gd name="T67" fmla="*/ 2147483647 h 626"/>
                <a:gd name="T68" fmla="*/ 2147483647 w 594"/>
                <a:gd name="T69" fmla="*/ 2147483647 h 626"/>
                <a:gd name="T70" fmla="*/ 2147483647 w 594"/>
                <a:gd name="T71" fmla="*/ 2147483647 h 626"/>
                <a:gd name="T72" fmla="*/ 2147483647 w 594"/>
                <a:gd name="T73" fmla="*/ 2147483647 h 626"/>
                <a:gd name="T74" fmla="*/ 2147483647 w 594"/>
                <a:gd name="T75" fmla="*/ 2147483647 h 626"/>
                <a:gd name="T76" fmla="*/ 2147483647 w 594"/>
                <a:gd name="T77" fmla="*/ 2147483647 h 626"/>
                <a:gd name="T78" fmla="*/ 2147483647 w 594"/>
                <a:gd name="T79" fmla="*/ 2147483647 h 626"/>
                <a:gd name="T80" fmla="*/ 2147483647 w 594"/>
                <a:gd name="T81" fmla="*/ 2147483647 h 626"/>
                <a:gd name="T82" fmla="*/ 2147483647 w 594"/>
                <a:gd name="T83" fmla="*/ 2147483647 h 626"/>
                <a:gd name="T84" fmla="*/ 2147483647 w 594"/>
                <a:gd name="T85" fmla="*/ 2147483647 h 626"/>
                <a:gd name="T86" fmla="*/ 2147483647 w 594"/>
                <a:gd name="T87" fmla="*/ 2147483647 h 626"/>
                <a:gd name="T88" fmla="*/ 2147483647 w 594"/>
                <a:gd name="T89" fmla="*/ 2147483647 h 626"/>
                <a:gd name="T90" fmla="*/ 2147483647 w 594"/>
                <a:gd name="T91" fmla="*/ 2147483647 h 626"/>
                <a:gd name="T92" fmla="*/ 2147483647 w 594"/>
                <a:gd name="T93" fmla="*/ 2147483647 h 626"/>
                <a:gd name="T94" fmla="*/ 2147483647 w 594"/>
                <a:gd name="T95" fmla="*/ 2147483647 h 626"/>
                <a:gd name="T96" fmla="*/ 2147483647 w 594"/>
                <a:gd name="T97" fmla="*/ 2147483647 h 626"/>
                <a:gd name="T98" fmla="*/ 2147483647 w 594"/>
                <a:gd name="T99" fmla="*/ 2147483647 h 626"/>
                <a:gd name="T100" fmla="*/ 2147483647 w 594"/>
                <a:gd name="T101" fmla="*/ 2147483647 h 626"/>
                <a:gd name="T102" fmla="*/ 2147483647 w 594"/>
                <a:gd name="T103" fmla="*/ 2147483647 h 626"/>
                <a:gd name="T104" fmla="*/ 2147483647 w 594"/>
                <a:gd name="T105" fmla="*/ 2147483647 h 626"/>
                <a:gd name="T106" fmla="*/ 2147483647 w 594"/>
                <a:gd name="T107" fmla="*/ 2147483647 h 626"/>
                <a:gd name="T108" fmla="*/ 2147483647 w 594"/>
                <a:gd name="T109" fmla="*/ 2147483647 h 626"/>
                <a:gd name="T110" fmla="*/ 2147483647 w 594"/>
                <a:gd name="T111" fmla="*/ 2147483647 h 626"/>
                <a:gd name="T112" fmla="*/ 2147483647 w 594"/>
                <a:gd name="T113" fmla="*/ 2147483647 h 626"/>
                <a:gd name="T114" fmla="*/ 2147483647 w 594"/>
                <a:gd name="T115" fmla="*/ 2147483647 h 626"/>
                <a:gd name="T116" fmla="*/ 2147483647 w 594"/>
                <a:gd name="T117" fmla="*/ 2147483647 h 626"/>
                <a:gd name="T118" fmla="*/ 0 w 594"/>
                <a:gd name="T119" fmla="*/ 0 h 6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4"/>
                <a:gd name="T181" fmla="*/ 0 h 626"/>
                <a:gd name="T182" fmla="*/ 594 w 594"/>
                <a:gd name="T183" fmla="*/ 626 h 62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86" name="Freeform 66">
              <a:extLst>
                <a:ext uri="{FF2B5EF4-FFF2-40B4-BE49-F238E27FC236}">
                  <a16:creationId xmlns="" xmlns:a16="http://schemas.microsoft.com/office/drawing/2014/main" id="{936C84D3-C9D3-420C-8D79-458C612EC13D}"/>
                </a:ext>
              </a:extLst>
            </p:cNvPr>
            <p:cNvSpPr>
              <a:spLocks noChangeAspect="1"/>
            </p:cNvSpPr>
            <p:nvPr/>
          </p:nvSpPr>
          <p:spPr bwMode="gray">
            <a:xfrm>
              <a:off x="6665538" y="4913991"/>
              <a:ext cx="204901" cy="66167"/>
            </a:xfrm>
            <a:custGeom>
              <a:avLst/>
              <a:gdLst>
                <a:gd name="T0" fmla="*/ 2147483647 w 506"/>
                <a:gd name="T1" fmla="*/ 2147483647 h 158"/>
                <a:gd name="T2" fmla="*/ 2147483647 w 506"/>
                <a:gd name="T3" fmla="*/ 2147483647 h 158"/>
                <a:gd name="T4" fmla="*/ 2147483647 w 506"/>
                <a:gd name="T5" fmla="*/ 2147483647 h 158"/>
                <a:gd name="T6" fmla="*/ 2147483647 w 506"/>
                <a:gd name="T7" fmla="*/ 2147483647 h 158"/>
                <a:gd name="T8" fmla="*/ 2147483647 w 506"/>
                <a:gd name="T9" fmla="*/ 2147483647 h 158"/>
                <a:gd name="T10" fmla="*/ 2147483647 w 506"/>
                <a:gd name="T11" fmla="*/ 2147483647 h 158"/>
                <a:gd name="T12" fmla="*/ 2147483647 w 506"/>
                <a:gd name="T13" fmla="*/ 2147483647 h 158"/>
                <a:gd name="T14" fmla="*/ 2147483647 w 506"/>
                <a:gd name="T15" fmla="*/ 2147483647 h 158"/>
                <a:gd name="T16" fmla="*/ 2147483647 w 506"/>
                <a:gd name="T17" fmla="*/ 2147483647 h 158"/>
                <a:gd name="T18" fmla="*/ 2147483647 w 506"/>
                <a:gd name="T19" fmla="*/ 2147483647 h 158"/>
                <a:gd name="T20" fmla="*/ 2147483647 w 506"/>
                <a:gd name="T21" fmla="*/ 2147483647 h 158"/>
                <a:gd name="T22" fmla="*/ 2147483647 w 506"/>
                <a:gd name="T23" fmla="*/ 2147483647 h 158"/>
                <a:gd name="T24" fmla="*/ 2147483647 w 506"/>
                <a:gd name="T25" fmla="*/ 2147483647 h 158"/>
                <a:gd name="T26" fmla="*/ 2147483647 w 506"/>
                <a:gd name="T27" fmla="*/ 2147483647 h 158"/>
                <a:gd name="T28" fmla="*/ 2147483647 w 506"/>
                <a:gd name="T29" fmla="*/ 2147483647 h 158"/>
                <a:gd name="T30" fmla="*/ 2147483647 w 506"/>
                <a:gd name="T31" fmla="*/ 2147483647 h 158"/>
                <a:gd name="T32" fmla="*/ 2147483647 w 506"/>
                <a:gd name="T33" fmla="*/ 2147483647 h 158"/>
                <a:gd name="T34" fmla="*/ 2147483647 w 506"/>
                <a:gd name="T35" fmla="*/ 2147483647 h 158"/>
                <a:gd name="T36" fmla="*/ 2147483647 w 506"/>
                <a:gd name="T37" fmla="*/ 2147483647 h 158"/>
                <a:gd name="T38" fmla="*/ 2147483647 w 506"/>
                <a:gd name="T39" fmla="*/ 2147483647 h 158"/>
                <a:gd name="T40" fmla="*/ 2147483647 w 506"/>
                <a:gd name="T41" fmla="*/ 2147483647 h 158"/>
                <a:gd name="T42" fmla="*/ 2147483647 w 506"/>
                <a:gd name="T43" fmla="*/ 2147483647 h 158"/>
                <a:gd name="T44" fmla="*/ 2147483647 w 506"/>
                <a:gd name="T45" fmla="*/ 2147483647 h 158"/>
                <a:gd name="T46" fmla="*/ 2147483647 w 506"/>
                <a:gd name="T47" fmla="*/ 2147483647 h 158"/>
                <a:gd name="T48" fmla="*/ 2147483647 w 506"/>
                <a:gd name="T49" fmla="*/ 2147483647 h 158"/>
                <a:gd name="T50" fmla="*/ 2147483647 w 506"/>
                <a:gd name="T51" fmla="*/ 0 h 158"/>
                <a:gd name="T52" fmla="*/ 2147483647 w 506"/>
                <a:gd name="T53" fmla="*/ 0 h 158"/>
                <a:gd name="T54" fmla="*/ 2147483647 w 506"/>
                <a:gd name="T55" fmla="*/ 2147483647 h 158"/>
                <a:gd name="T56" fmla="*/ 2147483647 w 506"/>
                <a:gd name="T57" fmla="*/ 2147483647 h 158"/>
                <a:gd name="T58" fmla="*/ 2147483647 w 506"/>
                <a:gd name="T59" fmla="*/ 2147483647 h 158"/>
                <a:gd name="T60" fmla="*/ 2147483647 w 506"/>
                <a:gd name="T61" fmla="*/ 2147483647 h 158"/>
                <a:gd name="T62" fmla="*/ 2147483647 w 506"/>
                <a:gd name="T63" fmla="*/ 2147483647 h 158"/>
                <a:gd name="T64" fmla="*/ 2147483647 w 506"/>
                <a:gd name="T65" fmla="*/ 2147483647 h 158"/>
                <a:gd name="T66" fmla="*/ 2147483647 w 506"/>
                <a:gd name="T67" fmla="*/ 2147483647 h 158"/>
                <a:gd name="T68" fmla="*/ 2147483647 w 506"/>
                <a:gd name="T69" fmla="*/ 2147483647 h 158"/>
                <a:gd name="T70" fmla="*/ 2147483647 w 506"/>
                <a:gd name="T71" fmla="*/ 2147483647 h 158"/>
                <a:gd name="T72" fmla="*/ 2147483647 w 506"/>
                <a:gd name="T73" fmla="*/ 2147483647 h 158"/>
                <a:gd name="T74" fmla="*/ 2147483647 w 506"/>
                <a:gd name="T75" fmla="*/ 2147483647 h 158"/>
                <a:gd name="T76" fmla="*/ 2147483647 w 506"/>
                <a:gd name="T77" fmla="*/ 2147483647 h 158"/>
                <a:gd name="T78" fmla="*/ 2147483647 w 506"/>
                <a:gd name="T79" fmla="*/ 2147483647 h 158"/>
                <a:gd name="T80" fmla="*/ 2147483647 w 506"/>
                <a:gd name="T81" fmla="*/ 2147483647 h 158"/>
                <a:gd name="T82" fmla="*/ 2147483647 w 506"/>
                <a:gd name="T83" fmla="*/ 2147483647 h 158"/>
                <a:gd name="T84" fmla="*/ 2147483647 w 506"/>
                <a:gd name="T85" fmla="*/ 2147483647 h 158"/>
                <a:gd name="T86" fmla="*/ 2147483647 w 506"/>
                <a:gd name="T87" fmla="*/ 2147483647 h 158"/>
                <a:gd name="T88" fmla="*/ 2147483647 w 506"/>
                <a:gd name="T89" fmla="*/ 2147483647 h 158"/>
                <a:gd name="T90" fmla="*/ 2147483647 w 506"/>
                <a:gd name="T91" fmla="*/ 2147483647 h 158"/>
                <a:gd name="T92" fmla="*/ 2147483647 w 506"/>
                <a:gd name="T93" fmla="*/ 2147483647 h 158"/>
                <a:gd name="T94" fmla="*/ 2147483647 w 506"/>
                <a:gd name="T95" fmla="*/ 2147483647 h 158"/>
                <a:gd name="T96" fmla="*/ 2147483647 w 506"/>
                <a:gd name="T97" fmla="*/ 2147483647 h 158"/>
                <a:gd name="T98" fmla="*/ 2147483647 w 506"/>
                <a:gd name="T99" fmla="*/ 2147483647 h 158"/>
                <a:gd name="T100" fmla="*/ 2147483647 w 506"/>
                <a:gd name="T101" fmla="*/ 2147483647 h 158"/>
                <a:gd name="T102" fmla="*/ 2147483647 w 506"/>
                <a:gd name="T103" fmla="*/ 2147483647 h 158"/>
                <a:gd name="T104" fmla="*/ 2147483647 w 506"/>
                <a:gd name="T105" fmla="*/ 2147483647 h 158"/>
                <a:gd name="T106" fmla="*/ 2147483647 w 506"/>
                <a:gd name="T107" fmla="*/ 2147483647 h 158"/>
                <a:gd name="T108" fmla="*/ 2147483647 w 506"/>
                <a:gd name="T109" fmla="*/ 2147483647 h 1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6"/>
                <a:gd name="T166" fmla="*/ 0 h 158"/>
                <a:gd name="T167" fmla="*/ 506 w 506"/>
                <a:gd name="T168" fmla="*/ 158 h 1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87" name="Freeform 67">
              <a:extLst>
                <a:ext uri="{FF2B5EF4-FFF2-40B4-BE49-F238E27FC236}">
                  <a16:creationId xmlns="" xmlns:a16="http://schemas.microsoft.com/office/drawing/2014/main" id="{56997190-636E-43BD-874D-B1FE02B798A7}"/>
                </a:ext>
              </a:extLst>
            </p:cNvPr>
            <p:cNvSpPr>
              <a:spLocks noChangeAspect="1"/>
            </p:cNvSpPr>
            <p:nvPr/>
          </p:nvSpPr>
          <p:spPr bwMode="gray">
            <a:xfrm>
              <a:off x="6746581" y="4683910"/>
              <a:ext cx="220191" cy="190983"/>
            </a:xfrm>
            <a:custGeom>
              <a:avLst/>
              <a:gdLst>
                <a:gd name="T0" fmla="*/ 2147483647 w 547"/>
                <a:gd name="T1" fmla="*/ 2147483647 h 467"/>
                <a:gd name="T2" fmla="*/ 2147483647 w 547"/>
                <a:gd name="T3" fmla="*/ 2147483647 h 467"/>
                <a:gd name="T4" fmla="*/ 2147483647 w 547"/>
                <a:gd name="T5" fmla="*/ 2147483647 h 467"/>
                <a:gd name="T6" fmla="*/ 2147483647 w 547"/>
                <a:gd name="T7" fmla="*/ 2147483647 h 467"/>
                <a:gd name="T8" fmla="*/ 2147483647 w 547"/>
                <a:gd name="T9" fmla="*/ 2147483647 h 467"/>
                <a:gd name="T10" fmla="*/ 2147483647 w 547"/>
                <a:gd name="T11" fmla="*/ 2147483647 h 467"/>
                <a:gd name="T12" fmla="*/ 2147483647 w 547"/>
                <a:gd name="T13" fmla="*/ 2147483647 h 467"/>
                <a:gd name="T14" fmla="*/ 2147483647 w 547"/>
                <a:gd name="T15" fmla="*/ 2147483647 h 467"/>
                <a:gd name="T16" fmla="*/ 2147483647 w 547"/>
                <a:gd name="T17" fmla="*/ 2147483647 h 467"/>
                <a:gd name="T18" fmla="*/ 2147483647 w 547"/>
                <a:gd name="T19" fmla="*/ 2147483647 h 467"/>
                <a:gd name="T20" fmla="*/ 2147483647 w 547"/>
                <a:gd name="T21" fmla="*/ 2147483647 h 467"/>
                <a:gd name="T22" fmla="*/ 2147483647 w 547"/>
                <a:gd name="T23" fmla="*/ 2147483647 h 467"/>
                <a:gd name="T24" fmla="*/ 2147483647 w 547"/>
                <a:gd name="T25" fmla="*/ 2147483647 h 467"/>
                <a:gd name="T26" fmla="*/ 2147483647 w 547"/>
                <a:gd name="T27" fmla="*/ 2147483647 h 467"/>
                <a:gd name="T28" fmla="*/ 2147483647 w 547"/>
                <a:gd name="T29" fmla="*/ 2147483647 h 467"/>
                <a:gd name="T30" fmla="*/ 2147483647 w 547"/>
                <a:gd name="T31" fmla="*/ 2147483647 h 467"/>
                <a:gd name="T32" fmla="*/ 2147483647 w 547"/>
                <a:gd name="T33" fmla="*/ 2147483647 h 467"/>
                <a:gd name="T34" fmla="*/ 2147483647 w 547"/>
                <a:gd name="T35" fmla="*/ 2147483647 h 467"/>
                <a:gd name="T36" fmla="*/ 2147483647 w 547"/>
                <a:gd name="T37" fmla="*/ 2147483647 h 467"/>
                <a:gd name="T38" fmla="*/ 2147483647 w 547"/>
                <a:gd name="T39" fmla="*/ 2147483647 h 467"/>
                <a:gd name="T40" fmla="*/ 2147483647 w 547"/>
                <a:gd name="T41" fmla="*/ 2147483647 h 467"/>
                <a:gd name="T42" fmla="*/ 2147483647 w 547"/>
                <a:gd name="T43" fmla="*/ 2147483647 h 467"/>
                <a:gd name="T44" fmla="*/ 2147483647 w 547"/>
                <a:gd name="T45" fmla="*/ 2147483647 h 467"/>
                <a:gd name="T46" fmla="*/ 2147483647 w 547"/>
                <a:gd name="T47" fmla="*/ 2147483647 h 467"/>
                <a:gd name="T48" fmla="*/ 2147483647 w 547"/>
                <a:gd name="T49" fmla="*/ 2147483647 h 467"/>
                <a:gd name="T50" fmla="*/ 2147483647 w 547"/>
                <a:gd name="T51" fmla="*/ 2147483647 h 467"/>
                <a:gd name="T52" fmla="*/ 2147483647 w 547"/>
                <a:gd name="T53" fmla="*/ 2147483647 h 467"/>
                <a:gd name="T54" fmla="*/ 2147483647 w 547"/>
                <a:gd name="T55" fmla="*/ 2147483647 h 467"/>
                <a:gd name="T56" fmla="*/ 2147483647 w 547"/>
                <a:gd name="T57" fmla="*/ 2147483647 h 467"/>
                <a:gd name="T58" fmla="*/ 2147483647 w 547"/>
                <a:gd name="T59" fmla="*/ 2147483647 h 467"/>
                <a:gd name="T60" fmla="*/ 2147483647 w 547"/>
                <a:gd name="T61" fmla="*/ 2147483647 h 467"/>
                <a:gd name="T62" fmla="*/ 2147483647 w 547"/>
                <a:gd name="T63" fmla="*/ 2147483647 h 467"/>
                <a:gd name="T64" fmla="*/ 2147483647 w 547"/>
                <a:gd name="T65" fmla="*/ 2147483647 h 467"/>
                <a:gd name="T66" fmla="*/ 2147483647 w 547"/>
                <a:gd name="T67" fmla="*/ 2147483647 h 467"/>
                <a:gd name="T68" fmla="*/ 2147483647 w 547"/>
                <a:gd name="T69" fmla="*/ 2147483647 h 467"/>
                <a:gd name="T70" fmla="*/ 2147483647 w 547"/>
                <a:gd name="T71" fmla="*/ 2147483647 h 467"/>
                <a:gd name="T72" fmla="*/ 2147483647 w 547"/>
                <a:gd name="T73" fmla="*/ 2147483647 h 467"/>
                <a:gd name="T74" fmla="*/ 2147483647 w 547"/>
                <a:gd name="T75" fmla="*/ 2147483647 h 467"/>
                <a:gd name="T76" fmla="*/ 2147483647 w 547"/>
                <a:gd name="T77" fmla="*/ 2147483647 h 467"/>
                <a:gd name="T78" fmla="*/ 2147483647 w 547"/>
                <a:gd name="T79" fmla="*/ 2147483647 h 467"/>
                <a:gd name="T80" fmla="*/ 2147483647 w 547"/>
                <a:gd name="T81" fmla="*/ 2147483647 h 467"/>
                <a:gd name="T82" fmla="*/ 2147483647 w 547"/>
                <a:gd name="T83" fmla="*/ 2147483647 h 467"/>
                <a:gd name="T84" fmla="*/ 2147483647 w 547"/>
                <a:gd name="T85" fmla="*/ 2147483647 h 467"/>
                <a:gd name="T86" fmla="*/ 0 w 547"/>
                <a:gd name="T87" fmla="*/ 2147483647 h 467"/>
                <a:gd name="T88" fmla="*/ 2147483647 w 547"/>
                <a:gd name="T89" fmla="*/ 2147483647 h 467"/>
                <a:gd name="T90" fmla="*/ 2147483647 w 547"/>
                <a:gd name="T91" fmla="*/ 2147483647 h 467"/>
                <a:gd name="T92" fmla="*/ 2147483647 w 547"/>
                <a:gd name="T93" fmla="*/ 2147483647 h 467"/>
                <a:gd name="T94" fmla="*/ 2147483647 w 547"/>
                <a:gd name="T95" fmla="*/ 2147483647 h 467"/>
                <a:gd name="T96" fmla="*/ 2147483647 w 547"/>
                <a:gd name="T97" fmla="*/ 2147483647 h 467"/>
                <a:gd name="T98" fmla="*/ 2147483647 w 547"/>
                <a:gd name="T99" fmla="*/ 2147483647 h 467"/>
                <a:gd name="T100" fmla="*/ 2147483647 w 547"/>
                <a:gd name="T101" fmla="*/ 2147483647 h 467"/>
                <a:gd name="T102" fmla="*/ 2147483647 w 547"/>
                <a:gd name="T103" fmla="*/ 2147483647 h 467"/>
                <a:gd name="T104" fmla="*/ 2147483647 w 547"/>
                <a:gd name="T105" fmla="*/ 2147483647 h 467"/>
                <a:gd name="T106" fmla="*/ 2147483647 w 547"/>
                <a:gd name="T107" fmla="*/ 2147483647 h 467"/>
                <a:gd name="T108" fmla="*/ 2147483647 w 547"/>
                <a:gd name="T109" fmla="*/ 2147483647 h 467"/>
                <a:gd name="T110" fmla="*/ 2147483647 w 547"/>
                <a:gd name="T111" fmla="*/ 2147483647 h 467"/>
                <a:gd name="T112" fmla="*/ 2147483647 w 547"/>
                <a:gd name="T113" fmla="*/ 2147483647 h 467"/>
                <a:gd name="T114" fmla="*/ 2147483647 w 547"/>
                <a:gd name="T115" fmla="*/ 0 h 467"/>
                <a:gd name="T116" fmla="*/ 2147483647 w 547"/>
                <a:gd name="T117" fmla="*/ 2147483647 h 4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47"/>
                <a:gd name="T178" fmla="*/ 0 h 467"/>
                <a:gd name="T179" fmla="*/ 547 w 547"/>
                <a:gd name="T180" fmla="*/ 467 h 4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88" name="Freeform 68">
              <a:extLst>
                <a:ext uri="{FF2B5EF4-FFF2-40B4-BE49-F238E27FC236}">
                  <a16:creationId xmlns="" xmlns:a16="http://schemas.microsoft.com/office/drawing/2014/main" id="{604309ED-C74B-46BF-AD64-B557C78D301B}"/>
                </a:ext>
              </a:extLst>
            </p:cNvPr>
            <p:cNvSpPr>
              <a:spLocks noChangeAspect="1"/>
            </p:cNvSpPr>
            <p:nvPr/>
          </p:nvSpPr>
          <p:spPr bwMode="gray">
            <a:xfrm>
              <a:off x="7622757" y="4874893"/>
              <a:ext cx="88688" cy="49624"/>
            </a:xfrm>
            <a:custGeom>
              <a:avLst/>
              <a:gdLst>
                <a:gd name="T0" fmla="*/ 0 w 223"/>
                <a:gd name="T1" fmla="*/ 2147483647 h 117"/>
                <a:gd name="T2" fmla="*/ 2147483647 w 223"/>
                <a:gd name="T3" fmla="*/ 2147483647 h 117"/>
                <a:gd name="T4" fmla="*/ 2147483647 w 223"/>
                <a:gd name="T5" fmla="*/ 2147483647 h 117"/>
                <a:gd name="T6" fmla="*/ 2147483647 w 223"/>
                <a:gd name="T7" fmla="*/ 2147483647 h 117"/>
                <a:gd name="T8" fmla="*/ 2147483647 w 223"/>
                <a:gd name="T9" fmla="*/ 2147483647 h 117"/>
                <a:gd name="T10" fmla="*/ 2147483647 w 223"/>
                <a:gd name="T11" fmla="*/ 2147483647 h 117"/>
                <a:gd name="T12" fmla="*/ 2147483647 w 223"/>
                <a:gd name="T13" fmla="*/ 2147483647 h 117"/>
                <a:gd name="T14" fmla="*/ 2147483647 w 223"/>
                <a:gd name="T15" fmla="*/ 2147483647 h 117"/>
                <a:gd name="T16" fmla="*/ 2147483647 w 223"/>
                <a:gd name="T17" fmla="*/ 2147483647 h 117"/>
                <a:gd name="T18" fmla="*/ 2147483647 w 223"/>
                <a:gd name="T19" fmla="*/ 2147483647 h 117"/>
                <a:gd name="T20" fmla="*/ 2147483647 w 223"/>
                <a:gd name="T21" fmla="*/ 2147483647 h 117"/>
                <a:gd name="T22" fmla="*/ 2147483647 w 223"/>
                <a:gd name="T23" fmla="*/ 2147483647 h 117"/>
                <a:gd name="T24" fmla="*/ 2147483647 w 223"/>
                <a:gd name="T25" fmla="*/ 2147483647 h 117"/>
                <a:gd name="T26" fmla="*/ 2147483647 w 223"/>
                <a:gd name="T27" fmla="*/ 2147483647 h 117"/>
                <a:gd name="T28" fmla="*/ 2147483647 w 223"/>
                <a:gd name="T29" fmla="*/ 2147483647 h 117"/>
                <a:gd name="T30" fmla="*/ 2147483647 w 223"/>
                <a:gd name="T31" fmla="*/ 2147483647 h 117"/>
                <a:gd name="T32" fmla="*/ 2147483647 w 223"/>
                <a:gd name="T33" fmla="*/ 2147483647 h 117"/>
                <a:gd name="T34" fmla="*/ 2147483647 w 223"/>
                <a:gd name="T35" fmla="*/ 2147483647 h 117"/>
                <a:gd name="T36" fmla="*/ 2147483647 w 223"/>
                <a:gd name="T37" fmla="*/ 2147483647 h 117"/>
                <a:gd name="T38" fmla="*/ 2147483647 w 223"/>
                <a:gd name="T39" fmla="*/ 2147483647 h 117"/>
                <a:gd name="T40" fmla="*/ 2147483647 w 223"/>
                <a:gd name="T41" fmla="*/ 2147483647 h 117"/>
                <a:gd name="T42" fmla="*/ 2147483647 w 223"/>
                <a:gd name="T43" fmla="*/ 2147483647 h 117"/>
                <a:gd name="T44" fmla="*/ 2147483647 w 223"/>
                <a:gd name="T45" fmla="*/ 2147483647 h 117"/>
                <a:gd name="T46" fmla="*/ 2147483647 w 223"/>
                <a:gd name="T47" fmla="*/ 2147483647 h 117"/>
                <a:gd name="T48" fmla="*/ 2147483647 w 223"/>
                <a:gd name="T49" fmla="*/ 2147483647 h 117"/>
                <a:gd name="T50" fmla="*/ 2147483647 w 223"/>
                <a:gd name="T51" fmla="*/ 2147483647 h 117"/>
                <a:gd name="T52" fmla="*/ 2147483647 w 223"/>
                <a:gd name="T53" fmla="*/ 2147483647 h 117"/>
                <a:gd name="T54" fmla="*/ 2147483647 w 223"/>
                <a:gd name="T55" fmla="*/ 0 h 117"/>
                <a:gd name="T56" fmla="*/ 2147483647 w 223"/>
                <a:gd name="T57" fmla="*/ 2147483647 h 117"/>
                <a:gd name="T58" fmla="*/ 2147483647 w 223"/>
                <a:gd name="T59" fmla="*/ 2147483647 h 117"/>
                <a:gd name="T60" fmla="*/ 2147483647 w 223"/>
                <a:gd name="T61" fmla="*/ 2147483647 h 117"/>
                <a:gd name="T62" fmla="*/ 2147483647 w 223"/>
                <a:gd name="T63" fmla="*/ 0 h 117"/>
                <a:gd name="T64" fmla="*/ 2147483647 w 223"/>
                <a:gd name="T65" fmla="*/ 2147483647 h 117"/>
                <a:gd name="T66" fmla="*/ 2147483647 w 223"/>
                <a:gd name="T67" fmla="*/ 2147483647 h 117"/>
                <a:gd name="T68" fmla="*/ 2147483647 w 223"/>
                <a:gd name="T69" fmla="*/ 2147483647 h 117"/>
                <a:gd name="T70" fmla="*/ 2147483647 w 223"/>
                <a:gd name="T71" fmla="*/ 2147483647 h 117"/>
                <a:gd name="T72" fmla="*/ 2147483647 w 223"/>
                <a:gd name="T73" fmla="*/ 2147483647 h 117"/>
                <a:gd name="T74" fmla="*/ 2147483647 w 223"/>
                <a:gd name="T75" fmla="*/ 2147483647 h 117"/>
                <a:gd name="T76" fmla="*/ 2147483647 w 223"/>
                <a:gd name="T77" fmla="*/ 2147483647 h 117"/>
                <a:gd name="T78" fmla="*/ 2147483647 w 223"/>
                <a:gd name="T79" fmla="*/ 2147483647 h 117"/>
                <a:gd name="T80" fmla="*/ 2147483647 w 223"/>
                <a:gd name="T81" fmla="*/ 2147483647 h 117"/>
                <a:gd name="T82" fmla="*/ 2147483647 w 223"/>
                <a:gd name="T83" fmla="*/ 2147483647 h 117"/>
                <a:gd name="T84" fmla="*/ 2147483647 w 223"/>
                <a:gd name="T85" fmla="*/ 2147483647 h 117"/>
                <a:gd name="T86" fmla="*/ 2147483647 w 223"/>
                <a:gd name="T87" fmla="*/ 2147483647 h 117"/>
                <a:gd name="T88" fmla="*/ 2147483647 w 223"/>
                <a:gd name="T89" fmla="*/ 2147483647 h 117"/>
                <a:gd name="T90" fmla="*/ 2147483647 w 223"/>
                <a:gd name="T91" fmla="*/ 2147483647 h 117"/>
                <a:gd name="T92" fmla="*/ 2147483647 w 223"/>
                <a:gd name="T93" fmla="*/ 2147483647 h 117"/>
                <a:gd name="T94" fmla="*/ 2147483647 w 223"/>
                <a:gd name="T95" fmla="*/ 2147483647 h 117"/>
                <a:gd name="T96" fmla="*/ 2147483647 w 223"/>
                <a:gd name="T97" fmla="*/ 2147483647 h 117"/>
                <a:gd name="T98" fmla="*/ 2147483647 w 223"/>
                <a:gd name="T99" fmla="*/ 2147483647 h 117"/>
                <a:gd name="T100" fmla="*/ 2147483647 w 223"/>
                <a:gd name="T101" fmla="*/ 2147483647 h 117"/>
                <a:gd name="T102" fmla="*/ 2147483647 w 223"/>
                <a:gd name="T103" fmla="*/ 2147483647 h 117"/>
                <a:gd name="T104" fmla="*/ 2147483647 w 223"/>
                <a:gd name="T105" fmla="*/ 2147483647 h 117"/>
                <a:gd name="T106" fmla="*/ 2147483647 w 223"/>
                <a:gd name="T107" fmla="*/ 2147483647 h 117"/>
                <a:gd name="T108" fmla="*/ 2147483647 w 223"/>
                <a:gd name="T109" fmla="*/ 2147483647 h 117"/>
                <a:gd name="T110" fmla="*/ 2147483647 w 223"/>
                <a:gd name="T111" fmla="*/ 2147483647 h 117"/>
                <a:gd name="T112" fmla="*/ 2147483647 w 223"/>
                <a:gd name="T113" fmla="*/ 2147483647 h 117"/>
                <a:gd name="T114" fmla="*/ 2147483647 w 223"/>
                <a:gd name="T115" fmla="*/ 2147483647 h 117"/>
                <a:gd name="T116" fmla="*/ 0 w 223"/>
                <a:gd name="T117" fmla="*/ 2147483647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3"/>
                <a:gd name="T178" fmla="*/ 0 h 117"/>
                <a:gd name="T179" fmla="*/ 223 w 223"/>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89" name="Freeform 69">
              <a:extLst>
                <a:ext uri="{FF2B5EF4-FFF2-40B4-BE49-F238E27FC236}">
                  <a16:creationId xmlns="" xmlns:a16="http://schemas.microsoft.com/office/drawing/2014/main" id="{C44E8BC7-4F2F-4C45-8094-CEA8BCAF0E71}"/>
                </a:ext>
              </a:extLst>
            </p:cNvPr>
            <p:cNvSpPr>
              <a:spLocks noChangeAspect="1"/>
            </p:cNvSpPr>
            <p:nvPr/>
          </p:nvSpPr>
          <p:spPr bwMode="gray">
            <a:xfrm>
              <a:off x="7459144" y="4840304"/>
              <a:ext cx="220191" cy="183463"/>
            </a:xfrm>
            <a:custGeom>
              <a:avLst/>
              <a:gdLst>
                <a:gd name="T0" fmla="*/ 2147483647 w 544"/>
                <a:gd name="T1" fmla="*/ 2147483647 h 446"/>
                <a:gd name="T2" fmla="*/ 0 w 544"/>
                <a:gd name="T3" fmla="*/ 2147483647 h 446"/>
                <a:gd name="T4" fmla="*/ 2147483647 w 544"/>
                <a:gd name="T5" fmla="*/ 2147483647 h 446"/>
                <a:gd name="T6" fmla="*/ 2147483647 w 544"/>
                <a:gd name="T7" fmla="*/ 2147483647 h 446"/>
                <a:gd name="T8" fmla="*/ 2147483647 w 544"/>
                <a:gd name="T9" fmla="*/ 2147483647 h 446"/>
                <a:gd name="T10" fmla="*/ 2147483647 w 544"/>
                <a:gd name="T11" fmla="*/ 2147483647 h 446"/>
                <a:gd name="T12" fmla="*/ 2147483647 w 544"/>
                <a:gd name="T13" fmla="*/ 2147483647 h 446"/>
                <a:gd name="T14" fmla="*/ 2147483647 w 544"/>
                <a:gd name="T15" fmla="*/ 2147483647 h 446"/>
                <a:gd name="T16" fmla="*/ 2147483647 w 544"/>
                <a:gd name="T17" fmla="*/ 2147483647 h 446"/>
                <a:gd name="T18" fmla="*/ 2147483647 w 544"/>
                <a:gd name="T19" fmla="*/ 2147483647 h 446"/>
                <a:gd name="T20" fmla="*/ 2147483647 w 544"/>
                <a:gd name="T21" fmla="*/ 2147483647 h 446"/>
                <a:gd name="T22" fmla="*/ 2147483647 w 544"/>
                <a:gd name="T23" fmla="*/ 2147483647 h 446"/>
                <a:gd name="T24" fmla="*/ 2147483647 w 544"/>
                <a:gd name="T25" fmla="*/ 2147483647 h 446"/>
                <a:gd name="T26" fmla="*/ 2147483647 w 544"/>
                <a:gd name="T27" fmla="*/ 2147483647 h 446"/>
                <a:gd name="T28" fmla="*/ 2147483647 w 544"/>
                <a:gd name="T29" fmla="*/ 2147483647 h 446"/>
                <a:gd name="T30" fmla="*/ 2147483647 w 544"/>
                <a:gd name="T31" fmla="*/ 2147483647 h 446"/>
                <a:gd name="T32" fmla="*/ 2147483647 w 544"/>
                <a:gd name="T33" fmla="*/ 2147483647 h 446"/>
                <a:gd name="T34" fmla="*/ 2147483647 w 544"/>
                <a:gd name="T35" fmla="*/ 2147483647 h 446"/>
                <a:gd name="T36" fmla="*/ 2147483647 w 544"/>
                <a:gd name="T37" fmla="*/ 2147483647 h 446"/>
                <a:gd name="T38" fmla="*/ 2147483647 w 544"/>
                <a:gd name="T39" fmla="*/ 2147483647 h 446"/>
                <a:gd name="T40" fmla="*/ 2147483647 w 544"/>
                <a:gd name="T41" fmla="*/ 2147483647 h 446"/>
                <a:gd name="T42" fmla="*/ 2147483647 w 544"/>
                <a:gd name="T43" fmla="*/ 2147483647 h 446"/>
                <a:gd name="T44" fmla="*/ 2147483647 w 544"/>
                <a:gd name="T45" fmla="*/ 2147483647 h 446"/>
                <a:gd name="T46" fmla="*/ 2147483647 w 544"/>
                <a:gd name="T47" fmla="*/ 2147483647 h 446"/>
                <a:gd name="T48" fmla="*/ 2147483647 w 544"/>
                <a:gd name="T49" fmla="*/ 2147483647 h 446"/>
                <a:gd name="T50" fmla="*/ 2147483647 w 544"/>
                <a:gd name="T51" fmla="*/ 2147483647 h 446"/>
                <a:gd name="T52" fmla="*/ 2147483647 w 544"/>
                <a:gd name="T53" fmla="*/ 2147483647 h 446"/>
                <a:gd name="T54" fmla="*/ 2147483647 w 544"/>
                <a:gd name="T55" fmla="*/ 2147483647 h 446"/>
                <a:gd name="T56" fmla="*/ 2147483647 w 544"/>
                <a:gd name="T57" fmla="*/ 2147483647 h 446"/>
                <a:gd name="T58" fmla="*/ 2147483647 w 544"/>
                <a:gd name="T59" fmla="*/ 2147483647 h 446"/>
                <a:gd name="T60" fmla="*/ 2147483647 w 544"/>
                <a:gd name="T61" fmla="*/ 2147483647 h 446"/>
                <a:gd name="T62" fmla="*/ 2147483647 w 544"/>
                <a:gd name="T63" fmla="*/ 2147483647 h 446"/>
                <a:gd name="T64" fmla="*/ 2147483647 w 544"/>
                <a:gd name="T65" fmla="*/ 2147483647 h 446"/>
                <a:gd name="T66" fmla="*/ 2147483647 w 544"/>
                <a:gd name="T67" fmla="*/ 2147483647 h 446"/>
                <a:gd name="T68" fmla="*/ 2147483647 w 544"/>
                <a:gd name="T69" fmla="*/ 2147483647 h 446"/>
                <a:gd name="T70" fmla="*/ 2147483647 w 544"/>
                <a:gd name="T71" fmla="*/ 2147483647 h 446"/>
                <a:gd name="T72" fmla="*/ 2147483647 w 544"/>
                <a:gd name="T73" fmla="*/ 2147483647 h 446"/>
                <a:gd name="T74" fmla="*/ 2147483647 w 544"/>
                <a:gd name="T75" fmla="*/ 2147483647 h 446"/>
                <a:gd name="T76" fmla="*/ 2147483647 w 544"/>
                <a:gd name="T77" fmla="*/ 2147483647 h 446"/>
                <a:gd name="T78" fmla="*/ 2147483647 w 544"/>
                <a:gd name="T79" fmla="*/ 2147483647 h 446"/>
                <a:gd name="T80" fmla="*/ 2147483647 w 544"/>
                <a:gd name="T81" fmla="*/ 2147483647 h 446"/>
                <a:gd name="T82" fmla="*/ 2147483647 w 544"/>
                <a:gd name="T83" fmla="*/ 2147483647 h 446"/>
                <a:gd name="T84" fmla="*/ 2147483647 w 544"/>
                <a:gd name="T85" fmla="*/ 2147483647 h 446"/>
                <a:gd name="T86" fmla="*/ 2147483647 w 544"/>
                <a:gd name="T87" fmla="*/ 2147483647 h 446"/>
                <a:gd name="T88" fmla="*/ 2147483647 w 544"/>
                <a:gd name="T89" fmla="*/ 2147483647 h 446"/>
                <a:gd name="T90" fmla="*/ 2147483647 w 544"/>
                <a:gd name="T91" fmla="*/ 2147483647 h 446"/>
                <a:gd name="T92" fmla="*/ 0 w 544"/>
                <a:gd name="T93" fmla="*/ 0 h 4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4"/>
                <a:gd name="T142" fmla="*/ 0 h 446"/>
                <a:gd name="T143" fmla="*/ 544 w 544"/>
                <a:gd name="T144" fmla="*/ 446 h 4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nvGrpSpPr>
            <p:cNvPr id="190" name="Group 70">
              <a:extLst>
                <a:ext uri="{FF2B5EF4-FFF2-40B4-BE49-F238E27FC236}">
                  <a16:creationId xmlns="" xmlns:a16="http://schemas.microsoft.com/office/drawing/2014/main" id="{0741D277-E55E-4696-8E42-B9703893F968}"/>
                </a:ext>
              </a:extLst>
            </p:cNvPr>
            <p:cNvGrpSpPr>
              <a:grpSpLocks noChangeAspect="1"/>
            </p:cNvGrpSpPr>
            <p:nvPr/>
          </p:nvGrpSpPr>
          <p:grpSpPr bwMode="auto">
            <a:xfrm>
              <a:off x="6930977" y="4354631"/>
              <a:ext cx="206199" cy="301703"/>
              <a:chOff x="3802" y="2280"/>
              <a:chExt cx="102" cy="146"/>
            </a:xfrm>
            <a:grpFill/>
          </p:grpSpPr>
          <p:sp>
            <p:nvSpPr>
              <p:cNvPr id="342" name="Freeform 71">
                <a:extLst>
                  <a:ext uri="{FF2B5EF4-FFF2-40B4-BE49-F238E27FC236}">
                    <a16:creationId xmlns="" xmlns:a16="http://schemas.microsoft.com/office/drawing/2014/main" id="{782FBE2E-91F5-43BC-8789-F334FC2477F2}"/>
                  </a:ext>
                </a:extLst>
              </p:cNvPr>
              <p:cNvSpPr>
                <a:spLocks noChangeAspect="1"/>
              </p:cNvSpPr>
              <p:nvPr/>
            </p:nvSpPr>
            <p:spPr bwMode="gray">
              <a:xfrm>
                <a:off x="3802" y="2362"/>
                <a:ext cx="25" cy="33"/>
              </a:xfrm>
              <a:custGeom>
                <a:avLst/>
                <a:gdLst>
                  <a:gd name="T0" fmla="*/ 23 w 129"/>
                  <a:gd name="T1" fmla="*/ 0 h 163"/>
                  <a:gd name="T2" fmla="*/ 24 w 129"/>
                  <a:gd name="T3" fmla="*/ 0 h 163"/>
                  <a:gd name="T4" fmla="*/ 24 w 129"/>
                  <a:gd name="T5" fmla="*/ 0 h 163"/>
                  <a:gd name="T6" fmla="*/ 24 w 129"/>
                  <a:gd name="T7" fmla="*/ 3 h 163"/>
                  <a:gd name="T8" fmla="*/ 24 w 129"/>
                  <a:gd name="T9" fmla="*/ 4 h 163"/>
                  <a:gd name="T10" fmla="*/ 24 w 129"/>
                  <a:gd name="T11" fmla="*/ 5 h 163"/>
                  <a:gd name="T12" fmla="*/ 24 w 129"/>
                  <a:gd name="T13" fmla="*/ 6 h 163"/>
                  <a:gd name="T14" fmla="*/ 25 w 129"/>
                  <a:gd name="T15" fmla="*/ 10 h 163"/>
                  <a:gd name="T16" fmla="*/ 24 w 129"/>
                  <a:gd name="T17" fmla="*/ 11 h 163"/>
                  <a:gd name="T18" fmla="*/ 23 w 129"/>
                  <a:gd name="T19" fmla="*/ 12 h 163"/>
                  <a:gd name="T20" fmla="*/ 22 w 129"/>
                  <a:gd name="T21" fmla="*/ 14 h 163"/>
                  <a:gd name="T22" fmla="*/ 20 w 129"/>
                  <a:gd name="T23" fmla="*/ 15 h 163"/>
                  <a:gd name="T24" fmla="*/ 18 w 129"/>
                  <a:gd name="T25" fmla="*/ 16 h 163"/>
                  <a:gd name="T26" fmla="*/ 17 w 129"/>
                  <a:gd name="T27" fmla="*/ 17 h 163"/>
                  <a:gd name="T28" fmla="*/ 16 w 129"/>
                  <a:gd name="T29" fmla="*/ 20 h 163"/>
                  <a:gd name="T30" fmla="*/ 14 w 129"/>
                  <a:gd name="T31" fmla="*/ 23 h 163"/>
                  <a:gd name="T32" fmla="*/ 9 w 129"/>
                  <a:gd name="T33" fmla="*/ 26 h 163"/>
                  <a:gd name="T34" fmla="*/ 7 w 129"/>
                  <a:gd name="T35" fmla="*/ 29 h 163"/>
                  <a:gd name="T36" fmla="*/ 5 w 129"/>
                  <a:gd name="T37" fmla="*/ 30 h 163"/>
                  <a:gd name="T38" fmla="*/ 4 w 129"/>
                  <a:gd name="T39" fmla="*/ 31 h 163"/>
                  <a:gd name="T40" fmla="*/ 3 w 129"/>
                  <a:gd name="T41" fmla="*/ 32 h 163"/>
                  <a:gd name="T42" fmla="*/ 1 w 129"/>
                  <a:gd name="T43" fmla="*/ 33 h 163"/>
                  <a:gd name="T44" fmla="*/ 0 w 129"/>
                  <a:gd name="T45" fmla="*/ 33 h 163"/>
                  <a:gd name="T46" fmla="*/ 0 w 129"/>
                  <a:gd name="T47" fmla="*/ 30 h 163"/>
                  <a:gd name="T48" fmla="*/ 2 w 129"/>
                  <a:gd name="T49" fmla="*/ 28 h 163"/>
                  <a:gd name="T50" fmla="*/ 3 w 129"/>
                  <a:gd name="T51" fmla="*/ 26 h 163"/>
                  <a:gd name="T52" fmla="*/ 6 w 129"/>
                  <a:gd name="T53" fmla="*/ 24 h 163"/>
                  <a:gd name="T54" fmla="*/ 7 w 129"/>
                  <a:gd name="T55" fmla="*/ 24 h 163"/>
                  <a:gd name="T56" fmla="*/ 13 w 129"/>
                  <a:gd name="T57" fmla="*/ 17 h 163"/>
                  <a:gd name="T58" fmla="*/ 15 w 129"/>
                  <a:gd name="T59" fmla="*/ 15 h 163"/>
                  <a:gd name="T60" fmla="*/ 16 w 129"/>
                  <a:gd name="T61" fmla="*/ 14 h 163"/>
                  <a:gd name="T62" fmla="*/ 17 w 129"/>
                  <a:gd name="T63" fmla="*/ 12 h 163"/>
                  <a:gd name="T64" fmla="*/ 19 w 129"/>
                  <a:gd name="T65" fmla="*/ 11 h 163"/>
                  <a:gd name="T66" fmla="*/ 20 w 129"/>
                  <a:gd name="T67" fmla="*/ 11 h 163"/>
                  <a:gd name="T68" fmla="*/ 22 w 129"/>
                  <a:gd name="T69" fmla="*/ 8 h 163"/>
                  <a:gd name="T70" fmla="*/ 21 w 129"/>
                  <a:gd name="T71" fmla="*/ 6 h 163"/>
                  <a:gd name="T72" fmla="*/ 22 w 129"/>
                  <a:gd name="T73" fmla="*/ 7 h 163"/>
                  <a:gd name="T74" fmla="*/ 23 w 129"/>
                  <a:gd name="T75" fmla="*/ 6 h 163"/>
                  <a:gd name="T76" fmla="*/ 22 w 129"/>
                  <a:gd name="T77" fmla="*/ 5 h 163"/>
                  <a:gd name="T78" fmla="*/ 22 w 129"/>
                  <a:gd name="T79" fmla="*/ 5 h 163"/>
                  <a:gd name="T80" fmla="*/ 22 w 129"/>
                  <a:gd name="T81" fmla="*/ 4 h 163"/>
                  <a:gd name="T82" fmla="*/ 23 w 129"/>
                  <a:gd name="T83" fmla="*/ 3 h 163"/>
                  <a:gd name="T84" fmla="*/ 23 w 129"/>
                  <a:gd name="T85" fmla="*/ 1 h 163"/>
                  <a:gd name="T86" fmla="*/ 23 w 129"/>
                  <a:gd name="T87" fmla="*/ 0 h 1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
                  <a:gd name="T133" fmla="*/ 0 h 163"/>
                  <a:gd name="T134" fmla="*/ 129 w 129"/>
                  <a:gd name="T135" fmla="*/ 163 h 1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3" name="Freeform 72">
                <a:extLst>
                  <a:ext uri="{FF2B5EF4-FFF2-40B4-BE49-F238E27FC236}">
                    <a16:creationId xmlns="" xmlns:a16="http://schemas.microsoft.com/office/drawing/2014/main" id="{E28D50E3-BFDF-4BEC-AC3F-FF2912EEDBA2}"/>
                  </a:ext>
                </a:extLst>
              </p:cNvPr>
              <p:cNvSpPr>
                <a:spLocks noChangeAspect="1"/>
              </p:cNvSpPr>
              <p:nvPr/>
            </p:nvSpPr>
            <p:spPr bwMode="gray">
              <a:xfrm>
                <a:off x="3835" y="2339"/>
                <a:ext cx="14" cy="14"/>
              </a:xfrm>
              <a:custGeom>
                <a:avLst/>
                <a:gdLst>
                  <a:gd name="T0" fmla="*/ 0 w 67"/>
                  <a:gd name="T1" fmla="*/ 1 h 71"/>
                  <a:gd name="T2" fmla="*/ 0 w 67"/>
                  <a:gd name="T3" fmla="*/ 0 h 71"/>
                  <a:gd name="T4" fmla="*/ 1 w 67"/>
                  <a:gd name="T5" fmla="*/ 0 h 71"/>
                  <a:gd name="T6" fmla="*/ 7 w 67"/>
                  <a:gd name="T7" fmla="*/ 0 h 71"/>
                  <a:gd name="T8" fmla="*/ 8 w 67"/>
                  <a:gd name="T9" fmla="*/ 0 h 71"/>
                  <a:gd name="T10" fmla="*/ 10 w 67"/>
                  <a:gd name="T11" fmla="*/ 1 h 71"/>
                  <a:gd name="T12" fmla="*/ 12 w 67"/>
                  <a:gd name="T13" fmla="*/ 2 h 71"/>
                  <a:gd name="T14" fmla="*/ 12 w 67"/>
                  <a:gd name="T15" fmla="*/ 3 h 71"/>
                  <a:gd name="T16" fmla="*/ 13 w 67"/>
                  <a:gd name="T17" fmla="*/ 3 h 71"/>
                  <a:gd name="T18" fmla="*/ 13 w 67"/>
                  <a:gd name="T19" fmla="*/ 6 h 71"/>
                  <a:gd name="T20" fmla="*/ 13 w 67"/>
                  <a:gd name="T21" fmla="*/ 7 h 71"/>
                  <a:gd name="T22" fmla="*/ 14 w 67"/>
                  <a:gd name="T23" fmla="*/ 10 h 71"/>
                  <a:gd name="T24" fmla="*/ 13 w 67"/>
                  <a:gd name="T25" fmla="*/ 11 h 71"/>
                  <a:gd name="T26" fmla="*/ 13 w 67"/>
                  <a:gd name="T27" fmla="*/ 12 h 71"/>
                  <a:gd name="T28" fmla="*/ 10 w 67"/>
                  <a:gd name="T29" fmla="*/ 14 h 71"/>
                  <a:gd name="T30" fmla="*/ 9 w 67"/>
                  <a:gd name="T31" fmla="*/ 13 h 71"/>
                  <a:gd name="T32" fmla="*/ 8 w 67"/>
                  <a:gd name="T33" fmla="*/ 11 h 71"/>
                  <a:gd name="T34" fmla="*/ 5 w 67"/>
                  <a:gd name="T35" fmla="*/ 7 h 71"/>
                  <a:gd name="T36" fmla="*/ 5 w 67"/>
                  <a:gd name="T37" fmla="*/ 5 h 71"/>
                  <a:gd name="T38" fmla="*/ 4 w 67"/>
                  <a:gd name="T39" fmla="*/ 3 h 71"/>
                  <a:gd name="T40" fmla="*/ 3 w 67"/>
                  <a:gd name="T41" fmla="*/ 3 h 71"/>
                  <a:gd name="T42" fmla="*/ 2 w 67"/>
                  <a:gd name="T43" fmla="*/ 1 h 71"/>
                  <a:gd name="T44" fmla="*/ 1 w 67"/>
                  <a:gd name="T45" fmla="*/ 1 h 71"/>
                  <a:gd name="T46" fmla="*/ 0 w 67"/>
                  <a:gd name="T47" fmla="*/ 1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71"/>
                  <a:gd name="T74" fmla="*/ 67 w 67"/>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4" name="Freeform 73">
                <a:extLst>
                  <a:ext uri="{FF2B5EF4-FFF2-40B4-BE49-F238E27FC236}">
                    <a16:creationId xmlns="" xmlns:a16="http://schemas.microsoft.com/office/drawing/2014/main" id="{4C64EA54-A050-4A12-80AE-90D3F9B3EE2F}"/>
                  </a:ext>
                </a:extLst>
              </p:cNvPr>
              <p:cNvSpPr>
                <a:spLocks noChangeAspect="1"/>
              </p:cNvSpPr>
              <p:nvPr/>
            </p:nvSpPr>
            <p:spPr bwMode="gray">
              <a:xfrm>
                <a:off x="3830" y="2280"/>
                <a:ext cx="47" cy="69"/>
              </a:xfrm>
              <a:custGeom>
                <a:avLst/>
                <a:gdLst>
                  <a:gd name="T0" fmla="*/ 28 w 236"/>
                  <a:gd name="T1" fmla="*/ 3 h 345"/>
                  <a:gd name="T2" fmla="*/ 26 w 236"/>
                  <a:gd name="T3" fmla="*/ 9 h 345"/>
                  <a:gd name="T4" fmla="*/ 28 w 236"/>
                  <a:gd name="T5" fmla="*/ 15 h 345"/>
                  <a:gd name="T6" fmla="*/ 29 w 236"/>
                  <a:gd name="T7" fmla="*/ 19 h 345"/>
                  <a:gd name="T8" fmla="*/ 26 w 236"/>
                  <a:gd name="T9" fmla="*/ 26 h 345"/>
                  <a:gd name="T10" fmla="*/ 24 w 236"/>
                  <a:gd name="T11" fmla="*/ 29 h 345"/>
                  <a:gd name="T12" fmla="*/ 20 w 236"/>
                  <a:gd name="T13" fmla="*/ 33 h 345"/>
                  <a:gd name="T14" fmla="*/ 17 w 236"/>
                  <a:gd name="T15" fmla="*/ 38 h 345"/>
                  <a:gd name="T16" fmla="*/ 20 w 236"/>
                  <a:gd name="T17" fmla="*/ 43 h 345"/>
                  <a:gd name="T18" fmla="*/ 20 w 236"/>
                  <a:gd name="T19" fmla="*/ 48 h 345"/>
                  <a:gd name="T20" fmla="*/ 24 w 236"/>
                  <a:gd name="T21" fmla="*/ 54 h 345"/>
                  <a:gd name="T22" fmla="*/ 26 w 236"/>
                  <a:gd name="T23" fmla="*/ 52 h 345"/>
                  <a:gd name="T24" fmla="*/ 29 w 236"/>
                  <a:gd name="T25" fmla="*/ 49 h 345"/>
                  <a:gd name="T26" fmla="*/ 33 w 236"/>
                  <a:gd name="T27" fmla="*/ 49 h 345"/>
                  <a:gd name="T28" fmla="*/ 36 w 236"/>
                  <a:gd name="T29" fmla="*/ 55 h 345"/>
                  <a:gd name="T30" fmla="*/ 38 w 236"/>
                  <a:gd name="T31" fmla="*/ 52 h 345"/>
                  <a:gd name="T32" fmla="*/ 41 w 236"/>
                  <a:gd name="T33" fmla="*/ 53 h 345"/>
                  <a:gd name="T34" fmla="*/ 43 w 236"/>
                  <a:gd name="T35" fmla="*/ 56 h 345"/>
                  <a:gd name="T36" fmla="*/ 43 w 236"/>
                  <a:gd name="T37" fmla="*/ 60 h 345"/>
                  <a:gd name="T38" fmla="*/ 44 w 236"/>
                  <a:gd name="T39" fmla="*/ 62 h 345"/>
                  <a:gd name="T40" fmla="*/ 46 w 236"/>
                  <a:gd name="T41" fmla="*/ 63 h 345"/>
                  <a:gd name="T42" fmla="*/ 46 w 236"/>
                  <a:gd name="T43" fmla="*/ 69 h 345"/>
                  <a:gd name="T44" fmla="*/ 45 w 236"/>
                  <a:gd name="T45" fmla="*/ 65 h 345"/>
                  <a:gd name="T46" fmla="*/ 40 w 236"/>
                  <a:gd name="T47" fmla="*/ 63 h 345"/>
                  <a:gd name="T48" fmla="*/ 37 w 236"/>
                  <a:gd name="T49" fmla="*/ 59 h 345"/>
                  <a:gd name="T50" fmla="*/ 33 w 236"/>
                  <a:gd name="T51" fmla="*/ 56 h 345"/>
                  <a:gd name="T52" fmla="*/ 30 w 236"/>
                  <a:gd name="T53" fmla="*/ 56 h 345"/>
                  <a:gd name="T54" fmla="*/ 30 w 236"/>
                  <a:gd name="T55" fmla="*/ 61 h 345"/>
                  <a:gd name="T56" fmla="*/ 25 w 236"/>
                  <a:gd name="T57" fmla="*/ 55 h 345"/>
                  <a:gd name="T58" fmla="*/ 20 w 236"/>
                  <a:gd name="T59" fmla="*/ 54 h 345"/>
                  <a:gd name="T60" fmla="*/ 15 w 236"/>
                  <a:gd name="T61" fmla="*/ 57 h 345"/>
                  <a:gd name="T62" fmla="*/ 11 w 236"/>
                  <a:gd name="T63" fmla="*/ 54 h 345"/>
                  <a:gd name="T64" fmla="*/ 9 w 236"/>
                  <a:gd name="T65" fmla="*/ 51 h 345"/>
                  <a:gd name="T66" fmla="*/ 12 w 236"/>
                  <a:gd name="T67" fmla="*/ 46 h 345"/>
                  <a:gd name="T68" fmla="*/ 9 w 236"/>
                  <a:gd name="T69" fmla="*/ 44 h 345"/>
                  <a:gd name="T70" fmla="*/ 7 w 236"/>
                  <a:gd name="T71" fmla="*/ 46 h 345"/>
                  <a:gd name="T72" fmla="*/ 3 w 236"/>
                  <a:gd name="T73" fmla="*/ 41 h 345"/>
                  <a:gd name="T74" fmla="*/ 0 w 236"/>
                  <a:gd name="T75" fmla="*/ 28 h 345"/>
                  <a:gd name="T76" fmla="*/ 3 w 236"/>
                  <a:gd name="T77" fmla="*/ 29 h 345"/>
                  <a:gd name="T78" fmla="*/ 6 w 236"/>
                  <a:gd name="T79" fmla="*/ 19 h 345"/>
                  <a:gd name="T80" fmla="*/ 7 w 236"/>
                  <a:gd name="T81" fmla="*/ 11 h 345"/>
                  <a:gd name="T82" fmla="*/ 9 w 236"/>
                  <a:gd name="T83" fmla="*/ 1 h 345"/>
                  <a:gd name="T84" fmla="*/ 13 w 236"/>
                  <a:gd name="T85" fmla="*/ 0 h 345"/>
                  <a:gd name="T86" fmla="*/ 23 w 236"/>
                  <a:gd name="T87" fmla="*/ 3 h 345"/>
                  <a:gd name="T88" fmla="*/ 26 w 236"/>
                  <a:gd name="T89" fmla="*/ 1 h 3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6"/>
                  <a:gd name="T136" fmla="*/ 0 h 345"/>
                  <a:gd name="T137" fmla="*/ 236 w 236"/>
                  <a:gd name="T138" fmla="*/ 345 h 3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5" name="Freeform 74">
                <a:extLst>
                  <a:ext uri="{FF2B5EF4-FFF2-40B4-BE49-F238E27FC236}">
                    <a16:creationId xmlns="" xmlns:a16="http://schemas.microsoft.com/office/drawing/2014/main" id="{3ECE1FB2-94D2-4DB2-AE42-5A53B8A1D8CA}"/>
                  </a:ext>
                </a:extLst>
              </p:cNvPr>
              <p:cNvSpPr>
                <a:spLocks noChangeAspect="1"/>
              </p:cNvSpPr>
              <p:nvPr/>
            </p:nvSpPr>
            <p:spPr bwMode="gray">
              <a:xfrm>
                <a:off x="3867" y="2349"/>
                <a:ext cx="9" cy="9"/>
              </a:xfrm>
              <a:custGeom>
                <a:avLst/>
                <a:gdLst>
                  <a:gd name="T0" fmla="*/ 0 w 45"/>
                  <a:gd name="T1" fmla="*/ 0 h 45"/>
                  <a:gd name="T2" fmla="*/ 1 w 45"/>
                  <a:gd name="T3" fmla="*/ 0 h 45"/>
                  <a:gd name="T4" fmla="*/ 1 w 45"/>
                  <a:gd name="T5" fmla="*/ 1 h 45"/>
                  <a:gd name="T6" fmla="*/ 2 w 45"/>
                  <a:gd name="T7" fmla="*/ 1 h 45"/>
                  <a:gd name="T8" fmla="*/ 3 w 45"/>
                  <a:gd name="T9" fmla="*/ 1 h 45"/>
                  <a:gd name="T10" fmla="*/ 9 w 45"/>
                  <a:gd name="T11" fmla="*/ 6 h 45"/>
                  <a:gd name="T12" fmla="*/ 9 w 45"/>
                  <a:gd name="T13" fmla="*/ 7 h 45"/>
                  <a:gd name="T14" fmla="*/ 9 w 45"/>
                  <a:gd name="T15" fmla="*/ 9 h 45"/>
                  <a:gd name="T16" fmla="*/ 7 w 45"/>
                  <a:gd name="T17" fmla="*/ 8 h 45"/>
                  <a:gd name="T18" fmla="*/ 5 w 45"/>
                  <a:gd name="T19" fmla="*/ 7 h 45"/>
                  <a:gd name="T20" fmla="*/ 4 w 45"/>
                  <a:gd name="T21" fmla="*/ 5 h 45"/>
                  <a:gd name="T22" fmla="*/ 3 w 45"/>
                  <a:gd name="T23" fmla="*/ 4 h 45"/>
                  <a:gd name="T24" fmla="*/ 2 w 45"/>
                  <a:gd name="T25" fmla="*/ 5 h 45"/>
                  <a:gd name="T26" fmla="*/ 0 w 45"/>
                  <a:gd name="T27" fmla="*/ 7 h 45"/>
                  <a:gd name="T28" fmla="*/ 0 w 45"/>
                  <a:gd name="T29" fmla="*/ 6 h 45"/>
                  <a:gd name="T30" fmla="*/ 0 w 45"/>
                  <a:gd name="T31" fmla="*/ 4 h 45"/>
                  <a:gd name="T32" fmla="*/ 0 w 4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45"/>
                  <a:gd name="T53" fmla="*/ 45 w 4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6" name="Freeform 75">
                <a:extLst>
                  <a:ext uri="{FF2B5EF4-FFF2-40B4-BE49-F238E27FC236}">
                    <a16:creationId xmlns="" xmlns:a16="http://schemas.microsoft.com/office/drawing/2014/main" id="{AD2761C0-1984-47F7-8EF7-55E2F6FFEE23}"/>
                  </a:ext>
                </a:extLst>
              </p:cNvPr>
              <p:cNvSpPr>
                <a:spLocks noChangeAspect="1"/>
              </p:cNvSpPr>
              <p:nvPr/>
            </p:nvSpPr>
            <p:spPr bwMode="gray">
              <a:xfrm>
                <a:off x="3879" y="2348"/>
                <a:ext cx="15" cy="17"/>
              </a:xfrm>
              <a:custGeom>
                <a:avLst/>
                <a:gdLst>
                  <a:gd name="T0" fmla="*/ 0 w 77"/>
                  <a:gd name="T1" fmla="*/ 1 h 85"/>
                  <a:gd name="T2" fmla="*/ 1 w 77"/>
                  <a:gd name="T3" fmla="*/ 1 h 85"/>
                  <a:gd name="T4" fmla="*/ 5 w 77"/>
                  <a:gd name="T5" fmla="*/ 1 h 85"/>
                  <a:gd name="T6" fmla="*/ 7 w 77"/>
                  <a:gd name="T7" fmla="*/ 0 h 85"/>
                  <a:gd name="T8" fmla="*/ 9 w 77"/>
                  <a:gd name="T9" fmla="*/ 0 h 85"/>
                  <a:gd name="T10" fmla="*/ 10 w 77"/>
                  <a:gd name="T11" fmla="*/ 1 h 85"/>
                  <a:gd name="T12" fmla="*/ 11 w 77"/>
                  <a:gd name="T13" fmla="*/ 3 h 85"/>
                  <a:gd name="T14" fmla="*/ 12 w 77"/>
                  <a:gd name="T15" fmla="*/ 4 h 85"/>
                  <a:gd name="T16" fmla="*/ 12 w 77"/>
                  <a:gd name="T17" fmla="*/ 6 h 85"/>
                  <a:gd name="T18" fmla="*/ 12 w 77"/>
                  <a:gd name="T19" fmla="*/ 9 h 85"/>
                  <a:gd name="T20" fmla="*/ 12 w 77"/>
                  <a:gd name="T21" fmla="*/ 11 h 85"/>
                  <a:gd name="T22" fmla="*/ 14 w 77"/>
                  <a:gd name="T23" fmla="*/ 16 h 85"/>
                  <a:gd name="T24" fmla="*/ 15 w 77"/>
                  <a:gd name="T25" fmla="*/ 17 h 85"/>
                  <a:gd name="T26" fmla="*/ 12 w 77"/>
                  <a:gd name="T27" fmla="*/ 17 h 85"/>
                  <a:gd name="T28" fmla="*/ 10 w 77"/>
                  <a:gd name="T29" fmla="*/ 17 h 85"/>
                  <a:gd name="T30" fmla="*/ 9 w 77"/>
                  <a:gd name="T31" fmla="*/ 15 h 85"/>
                  <a:gd name="T32" fmla="*/ 8 w 77"/>
                  <a:gd name="T33" fmla="*/ 14 h 85"/>
                  <a:gd name="T34" fmla="*/ 7 w 77"/>
                  <a:gd name="T35" fmla="*/ 13 h 85"/>
                  <a:gd name="T36" fmla="*/ 7 w 77"/>
                  <a:gd name="T37" fmla="*/ 12 h 85"/>
                  <a:gd name="T38" fmla="*/ 7 w 77"/>
                  <a:gd name="T39" fmla="*/ 10 h 85"/>
                  <a:gd name="T40" fmla="*/ 7 w 77"/>
                  <a:gd name="T41" fmla="*/ 10 h 85"/>
                  <a:gd name="T42" fmla="*/ 4 w 77"/>
                  <a:gd name="T43" fmla="*/ 6 h 85"/>
                  <a:gd name="T44" fmla="*/ 3 w 77"/>
                  <a:gd name="T45" fmla="*/ 6 h 85"/>
                  <a:gd name="T46" fmla="*/ 1 w 77"/>
                  <a:gd name="T47" fmla="*/ 4 h 85"/>
                  <a:gd name="T48" fmla="*/ 0 w 77"/>
                  <a:gd name="T49" fmla="*/ 1 h 85"/>
                  <a:gd name="T50" fmla="*/ 0 w 77"/>
                  <a:gd name="T51" fmla="*/ 1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7"/>
                  <a:gd name="T79" fmla="*/ 0 h 85"/>
                  <a:gd name="T80" fmla="*/ 77 w 7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7" name="Freeform 76">
                <a:extLst>
                  <a:ext uri="{FF2B5EF4-FFF2-40B4-BE49-F238E27FC236}">
                    <a16:creationId xmlns="" xmlns:a16="http://schemas.microsoft.com/office/drawing/2014/main" id="{01980861-84A1-4252-AAA7-14B79A40DE6F}"/>
                  </a:ext>
                </a:extLst>
              </p:cNvPr>
              <p:cNvSpPr>
                <a:spLocks noChangeAspect="1"/>
              </p:cNvSpPr>
              <p:nvPr/>
            </p:nvSpPr>
            <p:spPr bwMode="gray">
              <a:xfrm>
                <a:off x="3853" y="2356"/>
                <a:ext cx="13" cy="17"/>
              </a:xfrm>
              <a:custGeom>
                <a:avLst/>
                <a:gdLst>
                  <a:gd name="T0" fmla="*/ 0 w 63"/>
                  <a:gd name="T1" fmla="*/ 0 h 83"/>
                  <a:gd name="T2" fmla="*/ 0 w 63"/>
                  <a:gd name="T3" fmla="*/ 0 h 83"/>
                  <a:gd name="T4" fmla="*/ 2 w 63"/>
                  <a:gd name="T5" fmla="*/ 0 h 83"/>
                  <a:gd name="T6" fmla="*/ 5 w 63"/>
                  <a:gd name="T7" fmla="*/ 2 h 83"/>
                  <a:gd name="T8" fmla="*/ 6 w 63"/>
                  <a:gd name="T9" fmla="*/ 3 h 83"/>
                  <a:gd name="T10" fmla="*/ 7 w 63"/>
                  <a:gd name="T11" fmla="*/ 4 h 83"/>
                  <a:gd name="T12" fmla="*/ 10 w 63"/>
                  <a:gd name="T13" fmla="*/ 4 h 83"/>
                  <a:gd name="T14" fmla="*/ 10 w 63"/>
                  <a:gd name="T15" fmla="*/ 5 h 83"/>
                  <a:gd name="T16" fmla="*/ 12 w 63"/>
                  <a:gd name="T17" fmla="*/ 4 h 83"/>
                  <a:gd name="T18" fmla="*/ 13 w 63"/>
                  <a:gd name="T19" fmla="*/ 4 h 83"/>
                  <a:gd name="T20" fmla="*/ 13 w 63"/>
                  <a:gd name="T21" fmla="*/ 7 h 83"/>
                  <a:gd name="T22" fmla="*/ 12 w 63"/>
                  <a:gd name="T23" fmla="*/ 9 h 83"/>
                  <a:gd name="T24" fmla="*/ 11 w 63"/>
                  <a:gd name="T25" fmla="*/ 10 h 83"/>
                  <a:gd name="T26" fmla="*/ 9 w 63"/>
                  <a:gd name="T27" fmla="*/ 12 h 83"/>
                  <a:gd name="T28" fmla="*/ 7 w 63"/>
                  <a:gd name="T29" fmla="*/ 13 h 83"/>
                  <a:gd name="T30" fmla="*/ 7 w 63"/>
                  <a:gd name="T31" fmla="*/ 14 h 83"/>
                  <a:gd name="T32" fmla="*/ 5 w 63"/>
                  <a:gd name="T33" fmla="*/ 14 h 83"/>
                  <a:gd name="T34" fmla="*/ 2 w 63"/>
                  <a:gd name="T35" fmla="*/ 15 h 83"/>
                  <a:gd name="T36" fmla="*/ 1 w 63"/>
                  <a:gd name="T37" fmla="*/ 17 h 83"/>
                  <a:gd name="T38" fmla="*/ 0 w 63"/>
                  <a:gd name="T39" fmla="*/ 15 h 83"/>
                  <a:gd name="T40" fmla="*/ 0 w 63"/>
                  <a:gd name="T41" fmla="*/ 12 h 83"/>
                  <a:gd name="T42" fmla="*/ 1 w 63"/>
                  <a:gd name="T43" fmla="*/ 9 h 83"/>
                  <a:gd name="T44" fmla="*/ 1 w 63"/>
                  <a:gd name="T45" fmla="*/ 3 h 83"/>
                  <a:gd name="T46" fmla="*/ 1 w 63"/>
                  <a:gd name="T47" fmla="*/ 2 h 83"/>
                  <a:gd name="T48" fmla="*/ 0 w 63"/>
                  <a:gd name="T49" fmla="*/ 1 h 83"/>
                  <a:gd name="T50" fmla="*/ 0 w 63"/>
                  <a:gd name="T51" fmla="*/ 0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3"/>
                  <a:gd name="T79" fmla="*/ 0 h 83"/>
                  <a:gd name="T80" fmla="*/ 63 w 63"/>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8" name="Freeform 77">
                <a:extLst>
                  <a:ext uri="{FF2B5EF4-FFF2-40B4-BE49-F238E27FC236}">
                    <a16:creationId xmlns="" xmlns:a16="http://schemas.microsoft.com/office/drawing/2014/main" id="{78A685C4-9493-4DD7-80D1-99E7A48B0DA5}"/>
                  </a:ext>
                </a:extLst>
              </p:cNvPr>
              <p:cNvSpPr>
                <a:spLocks noChangeAspect="1"/>
              </p:cNvSpPr>
              <p:nvPr/>
            </p:nvSpPr>
            <p:spPr bwMode="gray">
              <a:xfrm>
                <a:off x="3858" y="2367"/>
                <a:ext cx="12" cy="21"/>
              </a:xfrm>
              <a:custGeom>
                <a:avLst/>
                <a:gdLst>
                  <a:gd name="T0" fmla="*/ 6 w 59"/>
                  <a:gd name="T1" fmla="*/ 2 h 107"/>
                  <a:gd name="T2" fmla="*/ 8 w 59"/>
                  <a:gd name="T3" fmla="*/ 0 h 107"/>
                  <a:gd name="T4" fmla="*/ 9 w 59"/>
                  <a:gd name="T5" fmla="*/ 0 h 107"/>
                  <a:gd name="T6" fmla="*/ 12 w 59"/>
                  <a:gd name="T7" fmla="*/ 1 h 107"/>
                  <a:gd name="T8" fmla="*/ 12 w 59"/>
                  <a:gd name="T9" fmla="*/ 3 h 107"/>
                  <a:gd name="T10" fmla="*/ 12 w 59"/>
                  <a:gd name="T11" fmla="*/ 5 h 107"/>
                  <a:gd name="T12" fmla="*/ 11 w 59"/>
                  <a:gd name="T13" fmla="*/ 6 h 107"/>
                  <a:gd name="T14" fmla="*/ 10 w 59"/>
                  <a:gd name="T15" fmla="*/ 8 h 107"/>
                  <a:gd name="T16" fmla="*/ 8 w 59"/>
                  <a:gd name="T17" fmla="*/ 12 h 107"/>
                  <a:gd name="T18" fmla="*/ 8 w 59"/>
                  <a:gd name="T19" fmla="*/ 15 h 107"/>
                  <a:gd name="T20" fmla="*/ 8 w 59"/>
                  <a:gd name="T21" fmla="*/ 16 h 107"/>
                  <a:gd name="T22" fmla="*/ 9 w 59"/>
                  <a:gd name="T23" fmla="*/ 18 h 107"/>
                  <a:gd name="T24" fmla="*/ 9 w 59"/>
                  <a:gd name="T25" fmla="*/ 20 h 107"/>
                  <a:gd name="T26" fmla="*/ 7 w 59"/>
                  <a:gd name="T27" fmla="*/ 21 h 107"/>
                  <a:gd name="T28" fmla="*/ 5 w 59"/>
                  <a:gd name="T29" fmla="*/ 19 h 107"/>
                  <a:gd name="T30" fmla="*/ 4 w 59"/>
                  <a:gd name="T31" fmla="*/ 17 h 107"/>
                  <a:gd name="T32" fmla="*/ 3 w 59"/>
                  <a:gd name="T33" fmla="*/ 17 h 107"/>
                  <a:gd name="T34" fmla="*/ 1 w 59"/>
                  <a:gd name="T35" fmla="*/ 16 h 107"/>
                  <a:gd name="T36" fmla="*/ 0 w 59"/>
                  <a:gd name="T37" fmla="*/ 14 h 107"/>
                  <a:gd name="T38" fmla="*/ 1 w 59"/>
                  <a:gd name="T39" fmla="*/ 11 h 107"/>
                  <a:gd name="T40" fmla="*/ 4 w 59"/>
                  <a:gd name="T41" fmla="*/ 10 h 107"/>
                  <a:gd name="T42" fmla="*/ 4 w 59"/>
                  <a:gd name="T43" fmla="*/ 8 h 107"/>
                  <a:gd name="T44" fmla="*/ 4 w 59"/>
                  <a:gd name="T45" fmla="*/ 5 h 107"/>
                  <a:gd name="T46" fmla="*/ 5 w 59"/>
                  <a:gd name="T47" fmla="*/ 2 h 107"/>
                  <a:gd name="T48" fmla="*/ 6 w 59"/>
                  <a:gd name="T49" fmla="*/ 2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107"/>
                  <a:gd name="T77" fmla="*/ 59 w 59"/>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9" name="Freeform 78">
                <a:extLst>
                  <a:ext uri="{FF2B5EF4-FFF2-40B4-BE49-F238E27FC236}">
                    <a16:creationId xmlns="" xmlns:a16="http://schemas.microsoft.com/office/drawing/2014/main" id="{2E13E6D7-4608-4121-A5A4-741F4ADA3D5B}"/>
                  </a:ext>
                </a:extLst>
              </p:cNvPr>
              <p:cNvSpPr>
                <a:spLocks noChangeAspect="1"/>
              </p:cNvSpPr>
              <p:nvPr/>
            </p:nvSpPr>
            <p:spPr bwMode="gray">
              <a:xfrm>
                <a:off x="3879" y="2361"/>
                <a:ext cx="10" cy="16"/>
              </a:xfrm>
              <a:custGeom>
                <a:avLst/>
                <a:gdLst>
                  <a:gd name="T0" fmla="*/ 0 w 51"/>
                  <a:gd name="T1" fmla="*/ 0 h 81"/>
                  <a:gd name="T2" fmla="*/ 0 w 51"/>
                  <a:gd name="T3" fmla="*/ 1 h 81"/>
                  <a:gd name="T4" fmla="*/ 1 w 51"/>
                  <a:gd name="T5" fmla="*/ 2 h 81"/>
                  <a:gd name="T6" fmla="*/ 2 w 51"/>
                  <a:gd name="T7" fmla="*/ 1 h 81"/>
                  <a:gd name="T8" fmla="*/ 3 w 51"/>
                  <a:gd name="T9" fmla="*/ 2 h 81"/>
                  <a:gd name="T10" fmla="*/ 6 w 51"/>
                  <a:gd name="T11" fmla="*/ 1 h 81"/>
                  <a:gd name="T12" fmla="*/ 7 w 51"/>
                  <a:gd name="T13" fmla="*/ 4 h 81"/>
                  <a:gd name="T14" fmla="*/ 7 w 51"/>
                  <a:gd name="T15" fmla="*/ 8 h 81"/>
                  <a:gd name="T16" fmla="*/ 8 w 51"/>
                  <a:gd name="T17" fmla="*/ 10 h 81"/>
                  <a:gd name="T18" fmla="*/ 9 w 51"/>
                  <a:gd name="T19" fmla="*/ 13 h 81"/>
                  <a:gd name="T20" fmla="*/ 10 w 51"/>
                  <a:gd name="T21" fmla="*/ 14 h 81"/>
                  <a:gd name="T22" fmla="*/ 9 w 51"/>
                  <a:gd name="T23" fmla="*/ 14 h 81"/>
                  <a:gd name="T24" fmla="*/ 7 w 51"/>
                  <a:gd name="T25" fmla="*/ 14 h 81"/>
                  <a:gd name="T26" fmla="*/ 7 w 51"/>
                  <a:gd name="T27" fmla="*/ 16 h 81"/>
                  <a:gd name="T28" fmla="*/ 6 w 51"/>
                  <a:gd name="T29" fmla="*/ 15 h 81"/>
                  <a:gd name="T30" fmla="*/ 5 w 51"/>
                  <a:gd name="T31" fmla="*/ 13 h 81"/>
                  <a:gd name="T32" fmla="*/ 5 w 51"/>
                  <a:gd name="T33" fmla="*/ 8 h 81"/>
                  <a:gd name="T34" fmla="*/ 4 w 51"/>
                  <a:gd name="T35" fmla="*/ 6 h 81"/>
                  <a:gd name="T36" fmla="*/ 2 w 51"/>
                  <a:gd name="T37" fmla="*/ 7 h 81"/>
                  <a:gd name="T38" fmla="*/ 1 w 51"/>
                  <a:gd name="T39" fmla="*/ 4 h 81"/>
                  <a:gd name="T40" fmla="*/ 1 w 51"/>
                  <a:gd name="T41" fmla="*/ 2 h 81"/>
                  <a:gd name="T42" fmla="*/ 0 w 51"/>
                  <a:gd name="T43" fmla="*/ 1 h 81"/>
                  <a:gd name="T44" fmla="*/ 0 w 51"/>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81"/>
                  <a:gd name="T71" fmla="*/ 51 w 51"/>
                  <a:gd name="T72" fmla="*/ 81 h 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0" name="Freeform 79">
                <a:extLst>
                  <a:ext uri="{FF2B5EF4-FFF2-40B4-BE49-F238E27FC236}">
                    <a16:creationId xmlns="" xmlns:a16="http://schemas.microsoft.com/office/drawing/2014/main" id="{00751D34-AC9E-4BEC-A754-D390E8511FD4}"/>
                  </a:ext>
                </a:extLst>
              </p:cNvPr>
              <p:cNvSpPr>
                <a:spLocks noChangeAspect="1"/>
              </p:cNvSpPr>
              <p:nvPr/>
            </p:nvSpPr>
            <p:spPr bwMode="gray">
              <a:xfrm>
                <a:off x="3869" y="2363"/>
                <a:ext cx="7" cy="20"/>
              </a:xfrm>
              <a:custGeom>
                <a:avLst/>
                <a:gdLst>
                  <a:gd name="T0" fmla="*/ 6 w 38"/>
                  <a:gd name="T1" fmla="*/ 0 h 99"/>
                  <a:gd name="T2" fmla="*/ 7 w 38"/>
                  <a:gd name="T3" fmla="*/ 0 h 99"/>
                  <a:gd name="T4" fmla="*/ 7 w 38"/>
                  <a:gd name="T5" fmla="*/ 1 h 99"/>
                  <a:gd name="T6" fmla="*/ 7 w 38"/>
                  <a:gd name="T7" fmla="*/ 2 h 99"/>
                  <a:gd name="T8" fmla="*/ 7 w 38"/>
                  <a:gd name="T9" fmla="*/ 7 h 99"/>
                  <a:gd name="T10" fmla="*/ 7 w 38"/>
                  <a:gd name="T11" fmla="*/ 10 h 99"/>
                  <a:gd name="T12" fmla="*/ 4 w 38"/>
                  <a:gd name="T13" fmla="*/ 12 h 99"/>
                  <a:gd name="T14" fmla="*/ 3 w 38"/>
                  <a:gd name="T15" fmla="*/ 15 h 99"/>
                  <a:gd name="T16" fmla="*/ 2 w 38"/>
                  <a:gd name="T17" fmla="*/ 17 h 99"/>
                  <a:gd name="T18" fmla="*/ 1 w 38"/>
                  <a:gd name="T19" fmla="*/ 19 h 99"/>
                  <a:gd name="T20" fmla="*/ 1 w 38"/>
                  <a:gd name="T21" fmla="*/ 20 h 99"/>
                  <a:gd name="T22" fmla="*/ 0 w 38"/>
                  <a:gd name="T23" fmla="*/ 18 h 99"/>
                  <a:gd name="T24" fmla="*/ 0 w 38"/>
                  <a:gd name="T25" fmla="*/ 16 h 99"/>
                  <a:gd name="T26" fmla="*/ 1 w 38"/>
                  <a:gd name="T27" fmla="*/ 12 h 99"/>
                  <a:gd name="T28" fmla="*/ 3 w 38"/>
                  <a:gd name="T29" fmla="*/ 8 h 99"/>
                  <a:gd name="T30" fmla="*/ 5 w 38"/>
                  <a:gd name="T31" fmla="*/ 4 h 99"/>
                  <a:gd name="T32" fmla="*/ 6 w 38"/>
                  <a:gd name="T33" fmla="*/ 1 h 99"/>
                  <a:gd name="T34" fmla="*/ 6 w 38"/>
                  <a:gd name="T35" fmla="*/ 0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99"/>
                  <a:gd name="T56" fmla="*/ 38 w 38"/>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1" name="Freeform 80">
                <a:extLst>
                  <a:ext uri="{FF2B5EF4-FFF2-40B4-BE49-F238E27FC236}">
                    <a16:creationId xmlns="" xmlns:a16="http://schemas.microsoft.com/office/drawing/2014/main" id="{AF5EB164-2CD0-4BE2-9871-256EABBF7D6F}"/>
                  </a:ext>
                </a:extLst>
              </p:cNvPr>
              <p:cNvSpPr>
                <a:spLocks noChangeAspect="1"/>
              </p:cNvSpPr>
              <p:nvPr/>
            </p:nvSpPr>
            <p:spPr bwMode="gray">
              <a:xfrm>
                <a:off x="3874" y="2375"/>
                <a:ext cx="8" cy="7"/>
              </a:xfrm>
              <a:custGeom>
                <a:avLst/>
                <a:gdLst>
                  <a:gd name="T0" fmla="*/ 0 w 39"/>
                  <a:gd name="T1" fmla="*/ 4 h 31"/>
                  <a:gd name="T2" fmla="*/ 0 w 39"/>
                  <a:gd name="T3" fmla="*/ 4 h 31"/>
                  <a:gd name="T4" fmla="*/ 0 w 39"/>
                  <a:gd name="T5" fmla="*/ 4 h 31"/>
                  <a:gd name="T6" fmla="*/ 2 w 39"/>
                  <a:gd name="T7" fmla="*/ 3 h 31"/>
                  <a:gd name="T8" fmla="*/ 2 w 39"/>
                  <a:gd name="T9" fmla="*/ 1 h 31"/>
                  <a:gd name="T10" fmla="*/ 4 w 39"/>
                  <a:gd name="T11" fmla="*/ 0 h 31"/>
                  <a:gd name="T12" fmla="*/ 7 w 39"/>
                  <a:gd name="T13" fmla="*/ 1 h 31"/>
                  <a:gd name="T14" fmla="*/ 8 w 39"/>
                  <a:gd name="T15" fmla="*/ 1 h 31"/>
                  <a:gd name="T16" fmla="*/ 8 w 39"/>
                  <a:gd name="T17" fmla="*/ 3 h 31"/>
                  <a:gd name="T18" fmla="*/ 8 w 39"/>
                  <a:gd name="T19" fmla="*/ 4 h 31"/>
                  <a:gd name="T20" fmla="*/ 8 w 39"/>
                  <a:gd name="T21" fmla="*/ 5 h 31"/>
                  <a:gd name="T22" fmla="*/ 8 w 39"/>
                  <a:gd name="T23" fmla="*/ 6 h 31"/>
                  <a:gd name="T24" fmla="*/ 5 w 39"/>
                  <a:gd name="T25" fmla="*/ 7 h 31"/>
                  <a:gd name="T26" fmla="*/ 1 w 39"/>
                  <a:gd name="T27" fmla="*/ 7 h 31"/>
                  <a:gd name="T28" fmla="*/ 1 w 39"/>
                  <a:gd name="T29" fmla="*/ 6 h 31"/>
                  <a:gd name="T30" fmla="*/ 0 w 39"/>
                  <a:gd name="T31" fmla="*/ 4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31"/>
                  <a:gd name="T50" fmla="*/ 39 w 39"/>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52" name="Freeform 81">
                <a:extLst>
                  <a:ext uri="{FF2B5EF4-FFF2-40B4-BE49-F238E27FC236}">
                    <a16:creationId xmlns="" xmlns:a16="http://schemas.microsoft.com/office/drawing/2014/main" id="{C589C89E-5641-4BE0-A621-DAC22F06FDD0}"/>
                  </a:ext>
                </a:extLst>
              </p:cNvPr>
              <p:cNvSpPr>
                <a:spLocks noChangeAspect="1"/>
              </p:cNvSpPr>
              <p:nvPr/>
            </p:nvSpPr>
            <p:spPr bwMode="gray">
              <a:xfrm>
                <a:off x="3853" y="2380"/>
                <a:ext cx="51" cy="46"/>
              </a:xfrm>
              <a:custGeom>
                <a:avLst/>
                <a:gdLst>
                  <a:gd name="T0" fmla="*/ 38 w 254"/>
                  <a:gd name="T1" fmla="*/ 0 h 227"/>
                  <a:gd name="T2" fmla="*/ 42 w 254"/>
                  <a:gd name="T3" fmla="*/ 2 h 227"/>
                  <a:gd name="T4" fmla="*/ 45 w 254"/>
                  <a:gd name="T5" fmla="*/ 5 h 227"/>
                  <a:gd name="T6" fmla="*/ 47 w 254"/>
                  <a:gd name="T7" fmla="*/ 7 h 227"/>
                  <a:gd name="T8" fmla="*/ 48 w 254"/>
                  <a:gd name="T9" fmla="*/ 10 h 227"/>
                  <a:gd name="T10" fmla="*/ 49 w 254"/>
                  <a:gd name="T11" fmla="*/ 14 h 227"/>
                  <a:gd name="T12" fmla="*/ 49 w 254"/>
                  <a:gd name="T13" fmla="*/ 17 h 227"/>
                  <a:gd name="T14" fmla="*/ 50 w 254"/>
                  <a:gd name="T15" fmla="*/ 22 h 227"/>
                  <a:gd name="T16" fmla="*/ 51 w 254"/>
                  <a:gd name="T17" fmla="*/ 29 h 227"/>
                  <a:gd name="T18" fmla="*/ 49 w 254"/>
                  <a:gd name="T19" fmla="*/ 31 h 227"/>
                  <a:gd name="T20" fmla="*/ 48 w 254"/>
                  <a:gd name="T21" fmla="*/ 37 h 227"/>
                  <a:gd name="T22" fmla="*/ 46 w 254"/>
                  <a:gd name="T23" fmla="*/ 34 h 227"/>
                  <a:gd name="T24" fmla="*/ 44 w 254"/>
                  <a:gd name="T25" fmla="*/ 29 h 227"/>
                  <a:gd name="T26" fmla="*/ 43 w 254"/>
                  <a:gd name="T27" fmla="*/ 27 h 227"/>
                  <a:gd name="T28" fmla="*/ 39 w 254"/>
                  <a:gd name="T29" fmla="*/ 32 h 227"/>
                  <a:gd name="T30" fmla="*/ 40 w 254"/>
                  <a:gd name="T31" fmla="*/ 36 h 227"/>
                  <a:gd name="T32" fmla="*/ 41 w 254"/>
                  <a:gd name="T33" fmla="*/ 41 h 227"/>
                  <a:gd name="T34" fmla="*/ 39 w 254"/>
                  <a:gd name="T35" fmla="*/ 46 h 227"/>
                  <a:gd name="T36" fmla="*/ 37 w 254"/>
                  <a:gd name="T37" fmla="*/ 43 h 227"/>
                  <a:gd name="T38" fmla="*/ 35 w 254"/>
                  <a:gd name="T39" fmla="*/ 43 h 227"/>
                  <a:gd name="T40" fmla="*/ 31 w 254"/>
                  <a:gd name="T41" fmla="*/ 43 h 227"/>
                  <a:gd name="T42" fmla="*/ 25 w 254"/>
                  <a:gd name="T43" fmla="*/ 38 h 227"/>
                  <a:gd name="T44" fmla="*/ 24 w 254"/>
                  <a:gd name="T45" fmla="*/ 35 h 227"/>
                  <a:gd name="T46" fmla="*/ 23 w 254"/>
                  <a:gd name="T47" fmla="*/ 30 h 227"/>
                  <a:gd name="T48" fmla="*/ 25 w 254"/>
                  <a:gd name="T49" fmla="*/ 26 h 227"/>
                  <a:gd name="T50" fmla="*/ 21 w 254"/>
                  <a:gd name="T51" fmla="*/ 22 h 227"/>
                  <a:gd name="T52" fmla="*/ 18 w 254"/>
                  <a:gd name="T53" fmla="*/ 21 h 227"/>
                  <a:gd name="T54" fmla="*/ 16 w 254"/>
                  <a:gd name="T55" fmla="*/ 25 h 227"/>
                  <a:gd name="T56" fmla="*/ 14 w 254"/>
                  <a:gd name="T57" fmla="*/ 25 h 227"/>
                  <a:gd name="T58" fmla="*/ 11 w 254"/>
                  <a:gd name="T59" fmla="*/ 26 h 227"/>
                  <a:gd name="T60" fmla="*/ 10 w 254"/>
                  <a:gd name="T61" fmla="*/ 25 h 227"/>
                  <a:gd name="T62" fmla="*/ 8 w 254"/>
                  <a:gd name="T63" fmla="*/ 23 h 227"/>
                  <a:gd name="T64" fmla="*/ 3 w 254"/>
                  <a:gd name="T65" fmla="*/ 31 h 227"/>
                  <a:gd name="T66" fmla="*/ 1 w 254"/>
                  <a:gd name="T67" fmla="*/ 31 h 227"/>
                  <a:gd name="T68" fmla="*/ 1 w 254"/>
                  <a:gd name="T69" fmla="*/ 25 h 227"/>
                  <a:gd name="T70" fmla="*/ 4 w 254"/>
                  <a:gd name="T71" fmla="*/ 19 h 227"/>
                  <a:gd name="T72" fmla="*/ 11 w 254"/>
                  <a:gd name="T73" fmla="*/ 15 h 227"/>
                  <a:gd name="T74" fmla="*/ 15 w 254"/>
                  <a:gd name="T75" fmla="*/ 13 h 227"/>
                  <a:gd name="T76" fmla="*/ 20 w 254"/>
                  <a:gd name="T77" fmla="*/ 13 h 227"/>
                  <a:gd name="T78" fmla="*/ 20 w 254"/>
                  <a:gd name="T79" fmla="*/ 19 h 227"/>
                  <a:gd name="T80" fmla="*/ 26 w 254"/>
                  <a:gd name="T81" fmla="*/ 14 h 227"/>
                  <a:gd name="T82" fmla="*/ 29 w 254"/>
                  <a:gd name="T83" fmla="*/ 13 h 227"/>
                  <a:gd name="T84" fmla="*/ 31 w 254"/>
                  <a:gd name="T85" fmla="*/ 10 h 227"/>
                  <a:gd name="T86" fmla="*/ 34 w 254"/>
                  <a:gd name="T87" fmla="*/ 9 h 227"/>
                  <a:gd name="T88" fmla="*/ 38 w 254"/>
                  <a:gd name="T89" fmla="*/ 9 h 227"/>
                  <a:gd name="T90" fmla="*/ 39 w 254"/>
                  <a:gd name="T91" fmla="*/ 5 h 227"/>
                  <a:gd name="T92" fmla="*/ 38 w 254"/>
                  <a:gd name="T93" fmla="*/ 0 h 2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54"/>
                  <a:gd name="T142" fmla="*/ 0 h 227"/>
                  <a:gd name="T143" fmla="*/ 254 w 254"/>
                  <a:gd name="T144" fmla="*/ 227 h 22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191" name="Freeform 82">
              <a:extLst>
                <a:ext uri="{FF2B5EF4-FFF2-40B4-BE49-F238E27FC236}">
                  <a16:creationId xmlns="" xmlns:a16="http://schemas.microsoft.com/office/drawing/2014/main" id="{FA7A096C-F128-461B-8FDD-78C78132A995}"/>
                </a:ext>
              </a:extLst>
            </p:cNvPr>
            <p:cNvSpPr>
              <a:spLocks noChangeAspect="1"/>
            </p:cNvSpPr>
            <p:nvPr/>
          </p:nvSpPr>
          <p:spPr bwMode="gray">
            <a:xfrm>
              <a:off x="6858205" y="4667369"/>
              <a:ext cx="30582" cy="24061"/>
            </a:xfrm>
            <a:custGeom>
              <a:avLst/>
              <a:gdLst>
                <a:gd name="T0" fmla="*/ 2147483647 w 77"/>
                <a:gd name="T1" fmla="*/ 2147483647 h 58"/>
                <a:gd name="T2" fmla="*/ 2147483647 w 77"/>
                <a:gd name="T3" fmla="*/ 2147483647 h 58"/>
                <a:gd name="T4" fmla="*/ 2147483647 w 77"/>
                <a:gd name="T5" fmla="*/ 2147483647 h 58"/>
                <a:gd name="T6" fmla="*/ 2147483647 w 77"/>
                <a:gd name="T7" fmla="*/ 2147483647 h 58"/>
                <a:gd name="T8" fmla="*/ 2147483647 w 77"/>
                <a:gd name="T9" fmla="*/ 2147483647 h 58"/>
                <a:gd name="T10" fmla="*/ 2147483647 w 77"/>
                <a:gd name="T11" fmla="*/ 2147483647 h 58"/>
                <a:gd name="T12" fmla="*/ 2147483647 w 77"/>
                <a:gd name="T13" fmla="*/ 2147483647 h 58"/>
                <a:gd name="T14" fmla="*/ 2147483647 w 77"/>
                <a:gd name="T15" fmla="*/ 2147483647 h 58"/>
                <a:gd name="T16" fmla="*/ 2147483647 w 77"/>
                <a:gd name="T17" fmla="*/ 2147483647 h 58"/>
                <a:gd name="T18" fmla="*/ 2147483647 w 77"/>
                <a:gd name="T19" fmla="*/ 2147483647 h 58"/>
                <a:gd name="T20" fmla="*/ 2147483647 w 77"/>
                <a:gd name="T21" fmla="*/ 2147483647 h 58"/>
                <a:gd name="T22" fmla="*/ 2147483647 w 77"/>
                <a:gd name="T23" fmla="*/ 2147483647 h 58"/>
                <a:gd name="T24" fmla="*/ 2147483647 w 77"/>
                <a:gd name="T25" fmla="*/ 2147483647 h 58"/>
                <a:gd name="T26" fmla="*/ 2147483647 w 77"/>
                <a:gd name="T27" fmla="*/ 2147483647 h 58"/>
                <a:gd name="T28" fmla="*/ 2147483647 w 77"/>
                <a:gd name="T29" fmla="*/ 2147483647 h 58"/>
                <a:gd name="T30" fmla="*/ 2147483647 w 77"/>
                <a:gd name="T31" fmla="*/ 2147483647 h 58"/>
                <a:gd name="T32" fmla="*/ 2147483647 w 77"/>
                <a:gd name="T33" fmla="*/ 2147483647 h 58"/>
                <a:gd name="T34" fmla="*/ 2147483647 w 77"/>
                <a:gd name="T35" fmla="*/ 2147483647 h 58"/>
                <a:gd name="T36" fmla="*/ 2147483647 w 77"/>
                <a:gd name="T37" fmla="*/ 2147483647 h 58"/>
                <a:gd name="T38" fmla="*/ 2147483647 w 77"/>
                <a:gd name="T39" fmla="*/ 2147483647 h 58"/>
                <a:gd name="T40" fmla="*/ 2147483647 w 77"/>
                <a:gd name="T41" fmla="*/ 2147483647 h 58"/>
                <a:gd name="T42" fmla="*/ 2147483647 w 77"/>
                <a:gd name="T43" fmla="*/ 2147483647 h 58"/>
                <a:gd name="T44" fmla="*/ 2147483647 w 77"/>
                <a:gd name="T45" fmla="*/ 2147483647 h 58"/>
                <a:gd name="T46" fmla="*/ 0 w 77"/>
                <a:gd name="T47" fmla="*/ 2147483647 h 58"/>
                <a:gd name="T48" fmla="*/ 0 w 77"/>
                <a:gd name="T49" fmla="*/ 2147483647 h 58"/>
                <a:gd name="T50" fmla="*/ 2147483647 w 77"/>
                <a:gd name="T51" fmla="*/ 2147483647 h 58"/>
                <a:gd name="T52" fmla="*/ 2147483647 w 77"/>
                <a:gd name="T53" fmla="*/ 2147483647 h 58"/>
                <a:gd name="T54" fmla="*/ 2147483647 w 77"/>
                <a:gd name="T55" fmla="*/ 2147483647 h 58"/>
                <a:gd name="T56" fmla="*/ 2147483647 w 77"/>
                <a:gd name="T57" fmla="*/ 0 h 58"/>
                <a:gd name="T58" fmla="*/ 2147483647 w 77"/>
                <a:gd name="T59" fmla="*/ 2147483647 h 58"/>
                <a:gd name="T60" fmla="*/ 2147483647 w 77"/>
                <a:gd name="T61" fmla="*/ 2147483647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8"/>
                <a:gd name="T95" fmla="*/ 77 w 7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2" name="Freeform 83">
              <a:extLst>
                <a:ext uri="{FF2B5EF4-FFF2-40B4-BE49-F238E27FC236}">
                  <a16:creationId xmlns="" xmlns:a16="http://schemas.microsoft.com/office/drawing/2014/main" id="{55BA7660-AA95-4209-8F46-CC71AF94A13B}"/>
                </a:ext>
              </a:extLst>
            </p:cNvPr>
            <p:cNvSpPr>
              <a:spLocks noChangeAspect="1"/>
            </p:cNvSpPr>
            <p:nvPr/>
          </p:nvSpPr>
          <p:spPr bwMode="gray">
            <a:xfrm>
              <a:off x="6904078" y="4855343"/>
              <a:ext cx="6117" cy="18045"/>
            </a:xfrm>
            <a:custGeom>
              <a:avLst/>
              <a:gdLst>
                <a:gd name="T0" fmla="*/ 2147483647 w 15"/>
                <a:gd name="T1" fmla="*/ 0 h 42"/>
                <a:gd name="T2" fmla="*/ 2147483647 w 15"/>
                <a:gd name="T3" fmla="*/ 0 h 42"/>
                <a:gd name="T4" fmla="*/ 2147483647 w 15"/>
                <a:gd name="T5" fmla="*/ 2147483647 h 42"/>
                <a:gd name="T6" fmla="*/ 2147483647 w 15"/>
                <a:gd name="T7" fmla="*/ 2147483647 h 42"/>
                <a:gd name="T8" fmla="*/ 2147483647 w 15"/>
                <a:gd name="T9" fmla="*/ 2147483647 h 42"/>
                <a:gd name="T10" fmla="*/ 2147483647 w 15"/>
                <a:gd name="T11" fmla="*/ 2147483647 h 42"/>
                <a:gd name="T12" fmla="*/ 2147483647 w 15"/>
                <a:gd name="T13" fmla="*/ 2147483647 h 42"/>
                <a:gd name="T14" fmla="*/ 0 w 15"/>
                <a:gd name="T15" fmla="*/ 2147483647 h 42"/>
                <a:gd name="T16" fmla="*/ 0 w 15"/>
                <a:gd name="T17" fmla="*/ 2147483647 h 42"/>
                <a:gd name="T18" fmla="*/ 2147483647 w 15"/>
                <a:gd name="T19" fmla="*/ 2147483647 h 42"/>
                <a:gd name="T20" fmla="*/ 2147483647 w 15"/>
                <a:gd name="T21" fmla="*/ 0 h 42"/>
                <a:gd name="T22" fmla="*/ 2147483647 w 15"/>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42"/>
                <a:gd name="T38" fmla="*/ 15 w 15"/>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3" name="Freeform 84">
              <a:extLst>
                <a:ext uri="{FF2B5EF4-FFF2-40B4-BE49-F238E27FC236}">
                  <a16:creationId xmlns="" xmlns:a16="http://schemas.microsoft.com/office/drawing/2014/main" id="{CAE86DA0-D163-499E-AF5F-9951EA768185}"/>
                </a:ext>
              </a:extLst>
            </p:cNvPr>
            <p:cNvSpPr>
              <a:spLocks noChangeAspect="1"/>
            </p:cNvSpPr>
            <p:nvPr/>
          </p:nvSpPr>
          <p:spPr bwMode="gray">
            <a:xfrm>
              <a:off x="7096746" y="4971135"/>
              <a:ext cx="55048" cy="24061"/>
            </a:xfrm>
            <a:custGeom>
              <a:avLst/>
              <a:gdLst>
                <a:gd name="T0" fmla="*/ 0 w 133"/>
                <a:gd name="T1" fmla="*/ 2147483647 h 61"/>
                <a:gd name="T2" fmla="*/ 0 w 133"/>
                <a:gd name="T3" fmla="*/ 2147483647 h 61"/>
                <a:gd name="T4" fmla="*/ 2147483647 w 133"/>
                <a:gd name="T5" fmla="*/ 2147483647 h 61"/>
                <a:gd name="T6" fmla="*/ 2147483647 w 133"/>
                <a:gd name="T7" fmla="*/ 2147483647 h 61"/>
                <a:gd name="T8" fmla="*/ 2147483647 w 133"/>
                <a:gd name="T9" fmla="*/ 2147483647 h 61"/>
                <a:gd name="T10" fmla="*/ 2147483647 w 133"/>
                <a:gd name="T11" fmla="*/ 2147483647 h 61"/>
                <a:gd name="T12" fmla="*/ 2147483647 w 133"/>
                <a:gd name="T13" fmla="*/ 2147483647 h 61"/>
                <a:gd name="T14" fmla="*/ 2147483647 w 133"/>
                <a:gd name="T15" fmla="*/ 2147483647 h 61"/>
                <a:gd name="T16" fmla="*/ 2147483647 w 133"/>
                <a:gd name="T17" fmla="*/ 2147483647 h 61"/>
                <a:gd name="T18" fmla="*/ 2147483647 w 133"/>
                <a:gd name="T19" fmla="*/ 2147483647 h 61"/>
                <a:gd name="T20" fmla="*/ 2147483647 w 133"/>
                <a:gd name="T21" fmla="*/ 0 h 61"/>
                <a:gd name="T22" fmla="*/ 2147483647 w 133"/>
                <a:gd name="T23" fmla="*/ 0 h 61"/>
                <a:gd name="T24" fmla="*/ 2147483647 w 133"/>
                <a:gd name="T25" fmla="*/ 0 h 61"/>
                <a:gd name="T26" fmla="*/ 2147483647 w 133"/>
                <a:gd name="T27" fmla="*/ 2147483647 h 61"/>
                <a:gd name="T28" fmla="*/ 2147483647 w 133"/>
                <a:gd name="T29" fmla="*/ 2147483647 h 61"/>
                <a:gd name="T30" fmla="*/ 2147483647 w 133"/>
                <a:gd name="T31" fmla="*/ 2147483647 h 61"/>
                <a:gd name="T32" fmla="*/ 2147483647 w 133"/>
                <a:gd name="T33" fmla="*/ 2147483647 h 61"/>
                <a:gd name="T34" fmla="*/ 2147483647 w 133"/>
                <a:gd name="T35" fmla="*/ 2147483647 h 61"/>
                <a:gd name="T36" fmla="*/ 2147483647 w 133"/>
                <a:gd name="T37" fmla="*/ 2147483647 h 61"/>
                <a:gd name="T38" fmla="*/ 2147483647 w 133"/>
                <a:gd name="T39" fmla="*/ 2147483647 h 61"/>
                <a:gd name="T40" fmla="*/ 2147483647 w 133"/>
                <a:gd name="T41" fmla="*/ 2147483647 h 61"/>
                <a:gd name="T42" fmla="*/ 2147483647 w 133"/>
                <a:gd name="T43" fmla="*/ 2147483647 h 61"/>
                <a:gd name="T44" fmla="*/ 0 w 133"/>
                <a:gd name="T45" fmla="*/ 2147483647 h 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61"/>
                <a:gd name="T71" fmla="*/ 133 w 133"/>
                <a:gd name="T72" fmla="*/ 61 h 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194" name="Freeform 85">
              <a:extLst>
                <a:ext uri="{FF2B5EF4-FFF2-40B4-BE49-F238E27FC236}">
                  <a16:creationId xmlns="" xmlns:a16="http://schemas.microsoft.com/office/drawing/2014/main" id="{038D3AB0-DD61-4FDB-B135-379A6A6417DF}"/>
                </a:ext>
              </a:extLst>
            </p:cNvPr>
            <p:cNvSpPr>
              <a:spLocks noChangeAspect="1"/>
            </p:cNvSpPr>
            <p:nvPr/>
          </p:nvSpPr>
          <p:spPr bwMode="gray">
            <a:xfrm>
              <a:off x="7070752" y="4987676"/>
              <a:ext cx="33641" cy="28572"/>
            </a:xfrm>
            <a:custGeom>
              <a:avLst/>
              <a:gdLst>
                <a:gd name="T0" fmla="*/ 2147483647 w 85"/>
                <a:gd name="T1" fmla="*/ 2147483647 h 71"/>
                <a:gd name="T2" fmla="*/ 2147483647 w 85"/>
                <a:gd name="T3" fmla="*/ 2147483647 h 71"/>
                <a:gd name="T4" fmla="*/ 2147483647 w 85"/>
                <a:gd name="T5" fmla="*/ 2147483647 h 71"/>
                <a:gd name="T6" fmla="*/ 2147483647 w 85"/>
                <a:gd name="T7" fmla="*/ 2147483647 h 71"/>
                <a:gd name="T8" fmla="*/ 2147483647 w 85"/>
                <a:gd name="T9" fmla="*/ 2147483647 h 71"/>
                <a:gd name="T10" fmla="*/ 2147483647 w 85"/>
                <a:gd name="T11" fmla="*/ 2147483647 h 71"/>
                <a:gd name="T12" fmla="*/ 2147483647 w 85"/>
                <a:gd name="T13" fmla="*/ 2147483647 h 71"/>
                <a:gd name="T14" fmla="*/ 2147483647 w 85"/>
                <a:gd name="T15" fmla="*/ 2147483647 h 71"/>
                <a:gd name="T16" fmla="*/ 2147483647 w 85"/>
                <a:gd name="T17" fmla="*/ 2147483647 h 71"/>
                <a:gd name="T18" fmla="*/ 2147483647 w 85"/>
                <a:gd name="T19" fmla="*/ 2147483647 h 71"/>
                <a:gd name="T20" fmla="*/ 2147483647 w 85"/>
                <a:gd name="T21" fmla="*/ 2147483647 h 71"/>
                <a:gd name="T22" fmla="*/ 2147483647 w 85"/>
                <a:gd name="T23" fmla="*/ 2147483647 h 71"/>
                <a:gd name="T24" fmla="*/ 0 w 85"/>
                <a:gd name="T25" fmla="*/ 2147483647 h 71"/>
                <a:gd name="T26" fmla="*/ 2147483647 w 85"/>
                <a:gd name="T27" fmla="*/ 2147483647 h 71"/>
                <a:gd name="T28" fmla="*/ 2147483647 w 85"/>
                <a:gd name="T29" fmla="*/ 2147483647 h 71"/>
                <a:gd name="T30" fmla="*/ 2147483647 w 85"/>
                <a:gd name="T31" fmla="*/ 2147483647 h 71"/>
                <a:gd name="T32" fmla="*/ 2147483647 w 85"/>
                <a:gd name="T33" fmla="*/ 2147483647 h 71"/>
                <a:gd name="T34" fmla="*/ 2147483647 w 85"/>
                <a:gd name="T35" fmla="*/ 2147483647 h 71"/>
                <a:gd name="T36" fmla="*/ 2147483647 w 85"/>
                <a:gd name="T37" fmla="*/ 2147483647 h 71"/>
                <a:gd name="T38" fmla="*/ 2147483647 w 85"/>
                <a:gd name="T39" fmla="*/ 2147483647 h 71"/>
                <a:gd name="T40" fmla="*/ 2147483647 w 85"/>
                <a:gd name="T41" fmla="*/ 2147483647 h 71"/>
                <a:gd name="T42" fmla="*/ 2147483647 w 85"/>
                <a:gd name="T43" fmla="*/ 2147483647 h 71"/>
                <a:gd name="T44" fmla="*/ 2147483647 w 85"/>
                <a:gd name="T45" fmla="*/ 2147483647 h 71"/>
                <a:gd name="T46" fmla="*/ 2147483647 w 85"/>
                <a:gd name="T47" fmla="*/ 2147483647 h 71"/>
                <a:gd name="T48" fmla="*/ 2147483647 w 85"/>
                <a:gd name="T49" fmla="*/ 0 h 71"/>
                <a:gd name="T50" fmla="*/ 2147483647 w 85"/>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5"/>
                <a:gd name="T79" fmla="*/ 0 h 71"/>
                <a:gd name="T80" fmla="*/ 85 w 8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5" name="Freeform 86">
              <a:extLst>
                <a:ext uri="{FF2B5EF4-FFF2-40B4-BE49-F238E27FC236}">
                  <a16:creationId xmlns="" xmlns:a16="http://schemas.microsoft.com/office/drawing/2014/main" id="{26533F42-8DD7-48DD-B972-006FA748EDFC}"/>
                </a:ext>
              </a:extLst>
            </p:cNvPr>
            <p:cNvSpPr>
              <a:spLocks noChangeAspect="1"/>
            </p:cNvSpPr>
            <p:nvPr/>
          </p:nvSpPr>
          <p:spPr bwMode="gray">
            <a:xfrm>
              <a:off x="7167084" y="4844817"/>
              <a:ext cx="65752" cy="24061"/>
            </a:xfrm>
            <a:custGeom>
              <a:avLst/>
              <a:gdLst>
                <a:gd name="T0" fmla="*/ 2147483647 w 162"/>
                <a:gd name="T1" fmla="*/ 2147483647 h 59"/>
                <a:gd name="T2" fmla="*/ 0 w 162"/>
                <a:gd name="T3" fmla="*/ 2147483647 h 59"/>
                <a:gd name="T4" fmla="*/ 0 w 162"/>
                <a:gd name="T5" fmla="*/ 2147483647 h 59"/>
                <a:gd name="T6" fmla="*/ 0 w 162"/>
                <a:gd name="T7" fmla="*/ 2147483647 h 59"/>
                <a:gd name="T8" fmla="*/ 2147483647 w 162"/>
                <a:gd name="T9" fmla="*/ 2147483647 h 59"/>
                <a:gd name="T10" fmla="*/ 2147483647 w 162"/>
                <a:gd name="T11" fmla="*/ 2147483647 h 59"/>
                <a:gd name="T12" fmla="*/ 2147483647 w 162"/>
                <a:gd name="T13" fmla="*/ 2147483647 h 59"/>
                <a:gd name="T14" fmla="*/ 2147483647 w 162"/>
                <a:gd name="T15" fmla="*/ 2147483647 h 59"/>
                <a:gd name="T16" fmla="*/ 2147483647 w 162"/>
                <a:gd name="T17" fmla="*/ 2147483647 h 59"/>
                <a:gd name="T18" fmla="*/ 2147483647 w 162"/>
                <a:gd name="T19" fmla="*/ 0 h 59"/>
                <a:gd name="T20" fmla="*/ 2147483647 w 162"/>
                <a:gd name="T21" fmla="*/ 2147483647 h 59"/>
                <a:gd name="T22" fmla="*/ 2147483647 w 162"/>
                <a:gd name="T23" fmla="*/ 0 h 59"/>
                <a:gd name="T24" fmla="*/ 2147483647 w 162"/>
                <a:gd name="T25" fmla="*/ 2147483647 h 59"/>
                <a:gd name="T26" fmla="*/ 2147483647 w 162"/>
                <a:gd name="T27" fmla="*/ 2147483647 h 59"/>
                <a:gd name="T28" fmla="*/ 2147483647 w 162"/>
                <a:gd name="T29" fmla="*/ 2147483647 h 59"/>
                <a:gd name="T30" fmla="*/ 2147483647 w 162"/>
                <a:gd name="T31" fmla="*/ 2147483647 h 59"/>
                <a:gd name="T32" fmla="*/ 2147483647 w 162"/>
                <a:gd name="T33" fmla="*/ 2147483647 h 59"/>
                <a:gd name="T34" fmla="*/ 2147483647 w 162"/>
                <a:gd name="T35" fmla="*/ 2147483647 h 59"/>
                <a:gd name="T36" fmla="*/ 2147483647 w 162"/>
                <a:gd name="T37" fmla="*/ 2147483647 h 59"/>
                <a:gd name="T38" fmla="*/ 2147483647 w 162"/>
                <a:gd name="T39" fmla="*/ 2147483647 h 59"/>
                <a:gd name="T40" fmla="*/ 2147483647 w 162"/>
                <a:gd name="T41" fmla="*/ 2147483647 h 59"/>
                <a:gd name="T42" fmla="*/ 2147483647 w 162"/>
                <a:gd name="T43" fmla="*/ 2147483647 h 59"/>
                <a:gd name="T44" fmla="*/ 2147483647 w 162"/>
                <a:gd name="T45" fmla="*/ 2147483647 h 59"/>
                <a:gd name="T46" fmla="*/ 2147483647 w 162"/>
                <a:gd name="T47" fmla="*/ 2147483647 h 59"/>
                <a:gd name="T48" fmla="*/ 2147483647 w 162"/>
                <a:gd name="T49" fmla="*/ 2147483647 h 59"/>
                <a:gd name="T50" fmla="*/ 2147483647 w 162"/>
                <a:gd name="T51" fmla="*/ 2147483647 h 59"/>
                <a:gd name="T52" fmla="*/ 2147483647 w 162"/>
                <a:gd name="T53" fmla="*/ 2147483647 h 59"/>
                <a:gd name="T54" fmla="*/ 2147483647 w 162"/>
                <a:gd name="T55" fmla="*/ 2147483647 h 59"/>
                <a:gd name="T56" fmla="*/ 2147483647 w 162"/>
                <a:gd name="T57" fmla="*/ 2147483647 h 59"/>
                <a:gd name="T58" fmla="*/ 2147483647 w 162"/>
                <a:gd name="T59" fmla="*/ 2147483647 h 59"/>
                <a:gd name="T60" fmla="*/ 2147483647 w 162"/>
                <a:gd name="T61" fmla="*/ 2147483647 h 59"/>
                <a:gd name="T62" fmla="*/ 2147483647 w 162"/>
                <a:gd name="T63" fmla="*/ 2147483647 h 59"/>
                <a:gd name="T64" fmla="*/ 2147483647 w 162"/>
                <a:gd name="T65" fmla="*/ 2147483647 h 59"/>
                <a:gd name="T66" fmla="*/ 2147483647 w 162"/>
                <a:gd name="T67" fmla="*/ 2147483647 h 59"/>
                <a:gd name="T68" fmla="*/ 2147483647 w 162"/>
                <a:gd name="T69" fmla="*/ 2147483647 h 59"/>
                <a:gd name="T70" fmla="*/ 2147483647 w 162"/>
                <a:gd name="T71" fmla="*/ 2147483647 h 59"/>
                <a:gd name="T72" fmla="*/ 2147483647 w 162"/>
                <a:gd name="T73" fmla="*/ 2147483647 h 59"/>
                <a:gd name="T74" fmla="*/ 2147483647 w 162"/>
                <a:gd name="T75" fmla="*/ 2147483647 h 59"/>
                <a:gd name="T76" fmla="*/ 2147483647 w 162"/>
                <a:gd name="T77" fmla="*/ 2147483647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2"/>
                <a:gd name="T118" fmla="*/ 0 h 59"/>
                <a:gd name="T119" fmla="*/ 162 w 162"/>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6" name="Freeform 87">
              <a:extLst>
                <a:ext uri="{FF2B5EF4-FFF2-40B4-BE49-F238E27FC236}">
                  <a16:creationId xmlns="" xmlns:a16="http://schemas.microsoft.com/office/drawing/2014/main" id="{F2D7F717-2967-4704-97F3-8CB3DCA2BED5}"/>
                </a:ext>
              </a:extLst>
            </p:cNvPr>
            <p:cNvSpPr>
              <a:spLocks noChangeAspect="1"/>
            </p:cNvSpPr>
            <p:nvPr/>
          </p:nvSpPr>
          <p:spPr bwMode="gray">
            <a:xfrm>
              <a:off x="6966772" y="4742559"/>
              <a:ext cx="140677" cy="168425"/>
            </a:xfrm>
            <a:custGeom>
              <a:avLst/>
              <a:gdLst>
                <a:gd name="T0" fmla="*/ 2147483647 w 345"/>
                <a:gd name="T1" fmla="*/ 2147483647 h 404"/>
                <a:gd name="T2" fmla="*/ 2147483647 w 345"/>
                <a:gd name="T3" fmla="*/ 2147483647 h 404"/>
                <a:gd name="T4" fmla="*/ 2147483647 w 345"/>
                <a:gd name="T5" fmla="*/ 2147483647 h 404"/>
                <a:gd name="T6" fmla="*/ 2147483647 w 345"/>
                <a:gd name="T7" fmla="*/ 2147483647 h 404"/>
                <a:gd name="T8" fmla="*/ 2147483647 w 345"/>
                <a:gd name="T9" fmla="*/ 2147483647 h 404"/>
                <a:gd name="T10" fmla="*/ 2147483647 w 345"/>
                <a:gd name="T11" fmla="*/ 2147483647 h 404"/>
                <a:gd name="T12" fmla="*/ 2147483647 w 345"/>
                <a:gd name="T13" fmla="*/ 2147483647 h 404"/>
                <a:gd name="T14" fmla="*/ 2147483647 w 345"/>
                <a:gd name="T15" fmla="*/ 2147483647 h 404"/>
                <a:gd name="T16" fmla="*/ 2147483647 w 345"/>
                <a:gd name="T17" fmla="*/ 2147483647 h 404"/>
                <a:gd name="T18" fmla="*/ 2147483647 w 345"/>
                <a:gd name="T19" fmla="*/ 2147483647 h 404"/>
                <a:gd name="T20" fmla="*/ 2147483647 w 345"/>
                <a:gd name="T21" fmla="*/ 2147483647 h 404"/>
                <a:gd name="T22" fmla="*/ 2147483647 w 345"/>
                <a:gd name="T23" fmla="*/ 2147483647 h 404"/>
                <a:gd name="T24" fmla="*/ 2147483647 w 345"/>
                <a:gd name="T25" fmla="*/ 2147483647 h 404"/>
                <a:gd name="T26" fmla="*/ 2147483647 w 345"/>
                <a:gd name="T27" fmla="*/ 2147483647 h 404"/>
                <a:gd name="T28" fmla="*/ 2147483647 w 345"/>
                <a:gd name="T29" fmla="*/ 2147483647 h 404"/>
                <a:gd name="T30" fmla="*/ 2147483647 w 345"/>
                <a:gd name="T31" fmla="*/ 2147483647 h 404"/>
                <a:gd name="T32" fmla="*/ 2147483647 w 345"/>
                <a:gd name="T33" fmla="*/ 2147483647 h 404"/>
                <a:gd name="T34" fmla="*/ 2147483647 w 345"/>
                <a:gd name="T35" fmla="*/ 2147483647 h 404"/>
                <a:gd name="T36" fmla="*/ 2147483647 w 345"/>
                <a:gd name="T37" fmla="*/ 2147483647 h 404"/>
                <a:gd name="T38" fmla="*/ 2147483647 w 345"/>
                <a:gd name="T39" fmla="*/ 2147483647 h 404"/>
                <a:gd name="T40" fmla="*/ 2147483647 w 345"/>
                <a:gd name="T41" fmla="*/ 2147483647 h 404"/>
                <a:gd name="T42" fmla="*/ 2147483647 w 345"/>
                <a:gd name="T43" fmla="*/ 2147483647 h 404"/>
                <a:gd name="T44" fmla="*/ 2147483647 w 345"/>
                <a:gd name="T45" fmla="*/ 2147483647 h 404"/>
                <a:gd name="T46" fmla="*/ 2147483647 w 345"/>
                <a:gd name="T47" fmla="*/ 2147483647 h 404"/>
                <a:gd name="T48" fmla="*/ 2147483647 w 345"/>
                <a:gd name="T49" fmla="*/ 2147483647 h 404"/>
                <a:gd name="T50" fmla="*/ 2147483647 w 345"/>
                <a:gd name="T51" fmla="*/ 2147483647 h 404"/>
                <a:gd name="T52" fmla="*/ 2147483647 w 345"/>
                <a:gd name="T53" fmla="*/ 2147483647 h 404"/>
                <a:gd name="T54" fmla="*/ 2147483647 w 345"/>
                <a:gd name="T55" fmla="*/ 2147483647 h 404"/>
                <a:gd name="T56" fmla="*/ 2147483647 w 345"/>
                <a:gd name="T57" fmla="*/ 2147483647 h 404"/>
                <a:gd name="T58" fmla="*/ 2147483647 w 345"/>
                <a:gd name="T59" fmla="*/ 2147483647 h 404"/>
                <a:gd name="T60" fmla="*/ 2147483647 w 345"/>
                <a:gd name="T61" fmla="*/ 2147483647 h 404"/>
                <a:gd name="T62" fmla="*/ 2147483647 w 345"/>
                <a:gd name="T63" fmla="*/ 2147483647 h 404"/>
                <a:gd name="T64" fmla="*/ 2147483647 w 345"/>
                <a:gd name="T65" fmla="*/ 2147483647 h 404"/>
                <a:gd name="T66" fmla="*/ 2147483647 w 345"/>
                <a:gd name="T67" fmla="*/ 2147483647 h 404"/>
                <a:gd name="T68" fmla="*/ 2147483647 w 345"/>
                <a:gd name="T69" fmla="*/ 2147483647 h 404"/>
                <a:gd name="T70" fmla="*/ 2147483647 w 345"/>
                <a:gd name="T71" fmla="*/ 2147483647 h 404"/>
                <a:gd name="T72" fmla="*/ 2147483647 w 345"/>
                <a:gd name="T73" fmla="*/ 2147483647 h 404"/>
                <a:gd name="T74" fmla="*/ 2147483647 w 345"/>
                <a:gd name="T75" fmla="*/ 2147483647 h 404"/>
                <a:gd name="T76" fmla="*/ 2147483647 w 345"/>
                <a:gd name="T77" fmla="*/ 2147483647 h 404"/>
                <a:gd name="T78" fmla="*/ 2147483647 w 345"/>
                <a:gd name="T79" fmla="*/ 2147483647 h 404"/>
                <a:gd name="T80" fmla="*/ 2147483647 w 345"/>
                <a:gd name="T81" fmla="*/ 2147483647 h 404"/>
                <a:gd name="T82" fmla="*/ 2147483647 w 345"/>
                <a:gd name="T83" fmla="*/ 2147483647 h 404"/>
                <a:gd name="T84" fmla="*/ 2147483647 w 345"/>
                <a:gd name="T85" fmla="*/ 2147483647 h 404"/>
                <a:gd name="T86" fmla="*/ 2147483647 w 345"/>
                <a:gd name="T87" fmla="*/ 2147483647 h 404"/>
                <a:gd name="T88" fmla="*/ 2147483647 w 345"/>
                <a:gd name="T89" fmla="*/ 2147483647 h 404"/>
                <a:gd name="T90" fmla="*/ 2147483647 w 345"/>
                <a:gd name="T91" fmla="*/ 2147483647 h 404"/>
                <a:gd name="T92" fmla="*/ 0 w 345"/>
                <a:gd name="T93" fmla="*/ 2147483647 h 404"/>
                <a:gd name="T94" fmla="*/ 2147483647 w 345"/>
                <a:gd name="T95" fmla="*/ 2147483647 h 404"/>
                <a:gd name="T96" fmla="*/ 2147483647 w 345"/>
                <a:gd name="T97" fmla="*/ 2147483647 h 404"/>
                <a:gd name="T98" fmla="*/ 2147483647 w 345"/>
                <a:gd name="T99" fmla="*/ 2147483647 h 404"/>
                <a:gd name="T100" fmla="*/ 2147483647 w 345"/>
                <a:gd name="T101" fmla="*/ 2147483647 h 404"/>
                <a:gd name="T102" fmla="*/ 2147483647 w 345"/>
                <a:gd name="T103" fmla="*/ 2147483647 h 404"/>
                <a:gd name="T104" fmla="*/ 2147483647 w 345"/>
                <a:gd name="T105" fmla="*/ 2147483647 h 404"/>
                <a:gd name="T106" fmla="*/ 2147483647 w 345"/>
                <a:gd name="T107" fmla="*/ 2147483647 h 404"/>
                <a:gd name="T108" fmla="*/ 2147483647 w 345"/>
                <a:gd name="T109" fmla="*/ 2147483647 h 4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5"/>
                <a:gd name="T166" fmla="*/ 0 h 404"/>
                <a:gd name="T167" fmla="*/ 345 w 345"/>
                <a:gd name="T168" fmla="*/ 404 h 4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7" name="Freeform 88">
              <a:extLst>
                <a:ext uri="{FF2B5EF4-FFF2-40B4-BE49-F238E27FC236}">
                  <a16:creationId xmlns="" xmlns:a16="http://schemas.microsoft.com/office/drawing/2014/main" id="{85838957-CDE6-4907-9187-D22B0905C542}"/>
                </a:ext>
              </a:extLst>
            </p:cNvPr>
            <p:cNvSpPr>
              <a:spLocks noChangeAspect="1"/>
            </p:cNvSpPr>
            <p:nvPr/>
          </p:nvSpPr>
          <p:spPr bwMode="gray">
            <a:xfrm>
              <a:off x="7154852" y="4730529"/>
              <a:ext cx="32112" cy="70678"/>
            </a:xfrm>
            <a:custGeom>
              <a:avLst/>
              <a:gdLst>
                <a:gd name="T0" fmla="*/ 2147483647 w 80"/>
                <a:gd name="T1" fmla="*/ 0 h 170"/>
                <a:gd name="T2" fmla="*/ 2147483647 w 80"/>
                <a:gd name="T3" fmla="*/ 0 h 170"/>
                <a:gd name="T4" fmla="*/ 2147483647 w 80"/>
                <a:gd name="T5" fmla="*/ 0 h 170"/>
                <a:gd name="T6" fmla="*/ 2147483647 w 80"/>
                <a:gd name="T7" fmla="*/ 2147483647 h 170"/>
                <a:gd name="T8" fmla="*/ 2147483647 w 80"/>
                <a:gd name="T9" fmla="*/ 2147483647 h 170"/>
                <a:gd name="T10" fmla="*/ 2147483647 w 80"/>
                <a:gd name="T11" fmla="*/ 2147483647 h 170"/>
                <a:gd name="T12" fmla="*/ 2147483647 w 80"/>
                <a:gd name="T13" fmla="*/ 2147483647 h 170"/>
                <a:gd name="T14" fmla="*/ 2147483647 w 80"/>
                <a:gd name="T15" fmla="*/ 2147483647 h 170"/>
                <a:gd name="T16" fmla="*/ 2147483647 w 80"/>
                <a:gd name="T17" fmla="*/ 2147483647 h 170"/>
                <a:gd name="T18" fmla="*/ 2147483647 w 80"/>
                <a:gd name="T19" fmla="*/ 2147483647 h 170"/>
                <a:gd name="T20" fmla="*/ 2147483647 w 80"/>
                <a:gd name="T21" fmla="*/ 2147483647 h 170"/>
                <a:gd name="T22" fmla="*/ 2147483647 w 80"/>
                <a:gd name="T23" fmla="*/ 2147483647 h 170"/>
                <a:gd name="T24" fmla="*/ 2147483647 w 80"/>
                <a:gd name="T25" fmla="*/ 2147483647 h 170"/>
                <a:gd name="T26" fmla="*/ 2147483647 w 80"/>
                <a:gd name="T27" fmla="*/ 2147483647 h 170"/>
                <a:gd name="T28" fmla="*/ 2147483647 w 80"/>
                <a:gd name="T29" fmla="*/ 2147483647 h 170"/>
                <a:gd name="T30" fmla="*/ 2147483647 w 80"/>
                <a:gd name="T31" fmla="*/ 2147483647 h 170"/>
                <a:gd name="T32" fmla="*/ 2147483647 w 80"/>
                <a:gd name="T33" fmla="*/ 2147483647 h 170"/>
                <a:gd name="T34" fmla="*/ 2147483647 w 80"/>
                <a:gd name="T35" fmla="*/ 2147483647 h 170"/>
                <a:gd name="T36" fmla="*/ 2147483647 w 80"/>
                <a:gd name="T37" fmla="*/ 2147483647 h 170"/>
                <a:gd name="T38" fmla="*/ 2147483647 w 80"/>
                <a:gd name="T39" fmla="*/ 2147483647 h 170"/>
                <a:gd name="T40" fmla="*/ 2147483647 w 80"/>
                <a:gd name="T41" fmla="*/ 2147483647 h 170"/>
                <a:gd name="T42" fmla="*/ 2147483647 w 80"/>
                <a:gd name="T43" fmla="*/ 2147483647 h 170"/>
                <a:gd name="T44" fmla="*/ 2147483647 w 80"/>
                <a:gd name="T45" fmla="*/ 2147483647 h 170"/>
                <a:gd name="T46" fmla="*/ 2147483647 w 80"/>
                <a:gd name="T47" fmla="*/ 2147483647 h 170"/>
                <a:gd name="T48" fmla="*/ 2147483647 w 80"/>
                <a:gd name="T49" fmla="*/ 2147483647 h 170"/>
                <a:gd name="T50" fmla="*/ 2147483647 w 80"/>
                <a:gd name="T51" fmla="*/ 2147483647 h 170"/>
                <a:gd name="T52" fmla="*/ 2147483647 w 80"/>
                <a:gd name="T53" fmla="*/ 2147483647 h 170"/>
                <a:gd name="T54" fmla="*/ 2147483647 w 80"/>
                <a:gd name="T55" fmla="*/ 2147483647 h 170"/>
                <a:gd name="T56" fmla="*/ 2147483647 w 80"/>
                <a:gd name="T57" fmla="*/ 2147483647 h 170"/>
                <a:gd name="T58" fmla="*/ 2147483647 w 80"/>
                <a:gd name="T59" fmla="*/ 2147483647 h 170"/>
                <a:gd name="T60" fmla="*/ 2147483647 w 80"/>
                <a:gd name="T61" fmla="*/ 2147483647 h 170"/>
                <a:gd name="T62" fmla="*/ 2147483647 w 80"/>
                <a:gd name="T63" fmla="*/ 2147483647 h 170"/>
                <a:gd name="T64" fmla="*/ 2147483647 w 80"/>
                <a:gd name="T65" fmla="*/ 2147483647 h 170"/>
                <a:gd name="T66" fmla="*/ 2147483647 w 80"/>
                <a:gd name="T67" fmla="*/ 2147483647 h 170"/>
                <a:gd name="T68" fmla="*/ 2147483647 w 80"/>
                <a:gd name="T69" fmla="*/ 2147483647 h 170"/>
                <a:gd name="T70" fmla="*/ 2147483647 w 80"/>
                <a:gd name="T71" fmla="*/ 2147483647 h 170"/>
                <a:gd name="T72" fmla="*/ 2147483647 w 80"/>
                <a:gd name="T73" fmla="*/ 2147483647 h 170"/>
                <a:gd name="T74" fmla="*/ 2147483647 w 80"/>
                <a:gd name="T75" fmla="*/ 2147483647 h 170"/>
                <a:gd name="T76" fmla="*/ 2147483647 w 80"/>
                <a:gd name="T77" fmla="*/ 2147483647 h 170"/>
                <a:gd name="T78" fmla="*/ 2147483647 w 80"/>
                <a:gd name="T79" fmla="*/ 2147483647 h 170"/>
                <a:gd name="T80" fmla="*/ 2147483647 w 80"/>
                <a:gd name="T81" fmla="*/ 2147483647 h 170"/>
                <a:gd name="T82" fmla="*/ 2147483647 w 80"/>
                <a:gd name="T83" fmla="*/ 2147483647 h 170"/>
                <a:gd name="T84" fmla="*/ 2147483647 w 80"/>
                <a:gd name="T85" fmla="*/ 2147483647 h 170"/>
                <a:gd name="T86" fmla="*/ 2147483647 w 80"/>
                <a:gd name="T87" fmla="*/ 2147483647 h 170"/>
                <a:gd name="T88" fmla="*/ 2147483647 w 80"/>
                <a:gd name="T89" fmla="*/ 2147483647 h 170"/>
                <a:gd name="T90" fmla="*/ 2147483647 w 80"/>
                <a:gd name="T91" fmla="*/ 2147483647 h 170"/>
                <a:gd name="T92" fmla="*/ 2147483647 w 80"/>
                <a:gd name="T93" fmla="*/ 2147483647 h 170"/>
                <a:gd name="T94" fmla="*/ 0 w 80"/>
                <a:gd name="T95" fmla="*/ 2147483647 h 170"/>
                <a:gd name="T96" fmla="*/ 0 w 80"/>
                <a:gd name="T97" fmla="*/ 2147483647 h 170"/>
                <a:gd name="T98" fmla="*/ 2147483647 w 80"/>
                <a:gd name="T99" fmla="*/ 2147483647 h 170"/>
                <a:gd name="T100" fmla="*/ 2147483647 w 80"/>
                <a:gd name="T101" fmla="*/ 2147483647 h 170"/>
                <a:gd name="T102" fmla="*/ 2147483647 w 80"/>
                <a:gd name="T103" fmla="*/ 2147483647 h 170"/>
                <a:gd name="T104" fmla="*/ 2147483647 w 80"/>
                <a:gd name="T105" fmla="*/ 0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0"/>
                <a:gd name="T160" fmla="*/ 0 h 170"/>
                <a:gd name="T161" fmla="*/ 80 w 80"/>
                <a:gd name="T162" fmla="*/ 170 h 1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8" name="Freeform 89">
              <a:extLst>
                <a:ext uri="{FF2B5EF4-FFF2-40B4-BE49-F238E27FC236}">
                  <a16:creationId xmlns="" xmlns:a16="http://schemas.microsoft.com/office/drawing/2014/main" id="{EECB256E-52EF-42A6-A4F0-5B5A780CBB06}"/>
                </a:ext>
              </a:extLst>
            </p:cNvPr>
            <p:cNvSpPr>
              <a:spLocks noChangeAspect="1"/>
            </p:cNvSpPr>
            <p:nvPr/>
          </p:nvSpPr>
          <p:spPr bwMode="gray">
            <a:xfrm>
              <a:off x="7234365" y="4790680"/>
              <a:ext cx="230895" cy="198501"/>
            </a:xfrm>
            <a:custGeom>
              <a:avLst/>
              <a:gdLst>
                <a:gd name="T0" fmla="*/ 2147483647 w 568"/>
                <a:gd name="T1" fmla="*/ 2147483647 h 480"/>
                <a:gd name="T2" fmla="*/ 2147483647 w 568"/>
                <a:gd name="T3" fmla="*/ 2147483647 h 480"/>
                <a:gd name="T4" fmla="*/ 2147483647 w 568"/>
                <a:gd name="T5" fmla="*/ 2147483647 h 480"/>
                <a:gd name="T6" fmla="*/ 2147483647 w 568"/>
                <a:gd name="T7" fmla="*/ 2147483647 h 480"/>
                <a:gd name="T8" fmla="*/ 2147483647 w 568"/>
                <a:gd name="T9" fmla="*/ 2147483647 h 480"/>
                <a:gd name="T10" fmla="*/ 2147483647 w 568"/>
                <a:gd name="T11" fmla="*/ 2147483647 h 480"/>
                <a:gd name="T12" fmla="*/ 2147483647 w 568"/>
                <a:gd name="T13" fmla="*/ 2147483647 h 480"/>
                <a:gd name="T14" fmla="*/ 2147483647 w 568"/>
                <a:gd name="T15" fmla="*/ 2147483647 h 480"/>
                <a:gd name="T16" fmla="*/ 2147483647 w 568"/>
                <a:gd name="T17" fmla="*/ 2147483647 h 480"/>
                <a:gd name="T18" fmla="*/ 2147483647 w 568"/>
                <a:gd name="T19" fmla="*/ 2147483647 h 480"/>
                <a:gd name="T20" fmla="*/ 2147483647 w 568"/>
                <a:gd name="T21" fmla="*/ 2147483647 h 480"/>
                <a:gd name="T22" fmla="*/ 2147483647 w 568"/>
                <a:gd name="T23" fmla="*/ 2147483647 h 480"/>
                <a:gd name="T24" fmla="*/ 2147483647 w 568"/>
                <a:gd name="T25" fmla="*/ 2147483647 h 480"/>
                <a:gd name="T26" fmla="*/ 2147483647 w 568"/>
                <a:gd name="T27" fmla="*/ 2147483647 h 480"/>
                <a:gd name="T28" fmla="*/ 2147483647 w 568"/>
                <a:gd name="T29" fmla="*/ 2147483647 h 480"/>
                <a:gd name="T30" fmla="*/ 2147483647 w 568"/>
                <a:gd name="T31" fmla="*/ 2147483647 h 480"/>
                <a:gd name="T32" fmla="*/ 2147483647 w 568"/>
                <a:gd name="T33" fmla="*/ 2147483647 h 480"/>
                <a:gd name="T34" fmla="*/ 2147483647 w 568"/>
                <a:gd name="T35" fmla="*/ 2147483647 h 480"/>
                <a:gd name="T36" fmla="*/ 2147483647 w 568"/>
                <a:gd name="T37" fmla="*/ 2147483647 h 480"/>
                <a:gd name="T38" fmla="*/ 2147483647 w 568"/>
                <a:gd name="T39" fmla="*/ 2147483647 h 480"/>
                <a:gd name="T40" fmla="*/ 2147483647 w 568"/>
                <a:gd name="T41" fmla="*/ 2147483647 h 480"/>
                <a:gd name="T42" fmla="*/ 2147483647 w 568"/>
                <a:gd name="T43" fmla="*/ 2147483647 h 480"/>
                <a:gd name="T44" fmla="*/ 2147483647 w 568"/>
                <a:gd name="T45" fmla="*/ 2147483647 h 480"/>
                <a:gd name="T46" fmla="*/ 2147483647 w 568"/>
                <a:gd name="T47" fmla="*/ 2147483647 h 480"/>
                <a:gd name="T48" fmla="*/ 2147483647 w 568"/>
                <a:gd name="T49" fmla="*/ 2147483647 h 480"/>
                <a:gd name="T50" fmla="*/ 2147483647 w 568"/>
                <a:gd name="T51" fmla="*/ 2147483647 h 480"/>
                <a:gd name="T52" fmla="*/ 2147483647 w 568"/>
                <a:gd name="T53" fmla="*/ 2147483647 h 480"/>
                <a:gd name="T54" fmla="*/ 2147483647 w 568"/>
                <a:gd name="T55" fmla="*/ 2147483647 h 480"/>
                <a:gd name="T56" fmla="*/ 2147483647 w 568"/>
                <a:gd name="T57" fmla="*/ 2147483647 h 480"/>
                <a:gd name="T58" fmla="*/ 2147483647 w 568"/>
                <a:gd name="T59" fmla="*/ 2147483647 h 480"/>
                <a:gd name="T60" fmla="*/ 0 w 568"/>
                <a:gd name="T61" fmla="*/ 2147483647 h 480"/>
                <a:gd name="T62" fmla="*/ 2147483647 w 568"/>
                <a:gd name="T63" fmla="*/ 2147483647 h 480"/>
                <a:gd name="T64" fmla="*/ 2147483647 w 568"/>
                <a:gd name="T65" fmla="*/ 0 h 480"/>
                <a:gd name="T66" fmla="*/ 2147483647 w 568"/>
                <a:gd name="T67" fmla="*/ 2147483647 h 480"/>
                <a:gd name="T68" fmla="*/ 2147483647 w 568"/>
                <a:gd name="T69" fmla="*/ 2147483647 h 480"/>
                <a:gd name="T70" fmla="*/ 2147483647 w 568"/>
                <a:gd name="T71" fmla="*/ 2147483647 h 480"/>
                <a:gd name="T72" fmla="*/ 2147483647 w 568"/>
                <a:gd name="T73" fmla="*/ 2147483647 h 480"/>
                <a:gd name="T74" fmla="*/ 2147483647 w 568"/>
                <a:gd name="T75" fmla="*/ 2147483647 h 480"/>
                <a:gd name="T76" fmla="*/ 2147483647 w 568"/>
                <a:gd name="T77" fmla="*/ 2147483647 h 480"/>
                <a:gd name="T78" fmla="*/ 2147483647 w 568"/>
                <a:gd name="T79" fmla="*/ 2147483647 h 480"/>
                <a:gd name="T80" fmla="*/ 2147483647 w 568"/>
                <a:gd name="T81" fmla="*/ 2147483647 h 480"/>
                <a:gd name="T82" fmla="*/ 2147483647 w 568"/>
                <a:gd name="T83" fmla="*/ 2147483647 h 480"/>
                <a:gd name="T84" fmla="*/ 2147483647 w 568"/>
                <a:gd name="T85" fmla="*/ 2147483647 h 480"/>
                <a:gd name="T86" fmla="*/ 2147483647 w 568"/>
                <a:gd name="T87" fmla="*/ 2147483647 h 480"/>
                <a:gd name="T88" fmla="*/ 2147483647 w 568"/>
                <a:gd name="T89" fmla="*/ 2147483647 h 480"/>
                <a:gd name="T90" fmla="*/ 2147483647 w 568"/>
                <a:gd name="T91" fmla="*/ 2147483647 h 480"/>
                <a:gd name="T92" fmla="*/ 2147483647 w 568"/>
                <a:gd name="T93" fmla="*/ 2147483647 h 480"/>
                <a:gd name="T94" fmla="*/ 2147483647 w 568"/>
                <a:gd name="T95" fmla="*/ 2147483647 h 480"/>
                <a:gd name="T96" fmla="*/ 2147483647 w 568"/>
                <a:gd name="T97" fmla="*/ 2147483647 h 480"/>
                <a:gd name="T98" fmla="*/ 2147483647 w 568"/>
                <a:gd name="T99" fmla="*/ 2147483647 h 4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68"/>
                <a:gd name="T151" fmla="*/ 0 h 480"/>
                <a:gd name="T152" fmla="*/ 568 w 568"/>
                <a:gd name="T153" fmla="*/ 480 h 4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199" name="Freeform 90">
              <a:extLst>
                <a:ext uri="{FF2B5EF4-FFF2-40B4-BE49-F238E27FC236}">
                  <a16:creationId xmlns="" xmlns:a16="http://schemas.microsoft.com/office/drawing/2014/main" id="{4A4AA557-76EB-4E10-A83A-343B04BF8486}"/>
                </a:ext>
              </a:extLst>
            </p:cNvPr>
            <p:cNvSpPr>
              <a:spLocks noChangeAspect="1"/>
            </p:cNvSpPr>
            <p:nvPr/>
          </p:nvSpPr>
          <p:spPr bwMode="gray">
            <a:xfrm>
              <a:off x="7676277" y="4840304"/>
              <a:ext cx="53518" cy="49625"/>
            </a:xfrm>
            <a:custGeom>
              <a:avLst/>
              <a:gdLst>
                <a:gd name="T0" fmla="*/ 0 w 129"/>
                <a:gd name="T1" fmla="*/ 2147483647 h 119"/>
                <a:gd name="T2" fmla="*/ 0 w 129"/>
                <a:gd name="T3" fmla="*/ 0 h 119"/>
                <a:gd name="T4" fmla="*/ 2147483647 w 129"/>
                <a:gd name="T5" fmla="*/ 2147483647 h 119"/>
                <a:gd name="T6" fmla="*/ 2147483647 w 129"/>
                <a:gd name="T7" fmla="*/ 2147483647 h 119"/>
                <a:gd name="T8" fmla="*/ 2147483647 w 129"/>
                <a:gd name="T9" fmla="*/ 2147483647 h 119"/>
                <a:gd name="T10" fmla="*/ 2147483647 w 129"/>
                <a:gd name="T11" fmla="*/ 2147483647 h 119"/>
                <a:gd name="T12" fmla="*/ 2147483647 w 129"/>
                <a:gd name="T13" fmla="*/ 2147483647 h 119"/>
                <a:gd name="T14" fmla="*/ 2147483647 w 129"/>
                <a:gd name="T15" fmla="*/ 2147483647 h 119"/>
                <a:gd name="T16" fmla="*/ 2147483647 w 129"/>
                <a:gd name="T17" fmla="*/ 2147483647 h 119"/>
                <a:gd name="T18" fmla="*/ 2147483647 w 129"/>
                <a:gd name="T19" fmla="*/ 2147483647 h 119"/>
                <a:gd name="T20" fmla="*/ 2147483647 w 129"/>
                <a:gd name="T21" fmla="*/ 2147483647 h 119"/>
                <a:gd name="T22" fmla="*/ 2147483647 w 129"/>
                <a:gd name="T23" fmla="*/ 2147483647 h 119"/>
                <a:gd name="T24" fmla="*/ 2147483647 w 129"/>
                <a:gd name="T25" fmla="*/ 2147483647 h 119"/>
                <a:gd name="T26" fmla="*/ 2147483647 w 129"/>
                <a:gd name="T27" fmla="*/ 2147483647 h 119"/>
                <a:gd name="T28" fmla="*/ 2147483647 w 129"/>
                <a:gd name="T29" fmla="*/ 2147483647 h 119"/>
                <a:gd name="T30" fmla="*/ 2147483647 w 129"/>
                <a:gd name="T31" fmla="*/ 2147483647 h 119"/>
                <a:gd name="T32" fmla="*/ 2147483647 w 129"/>
                <a:gd name="T33" fmla="*/ 2147483647 h 119"/>
                <a:gd name="T34" fmla="*/ 2147483647 w 129"/>
                <a:gd name="T35" fmla="*/ 2147483647 h 119"/>
                <a:gd name="T36" fmla="*/ 2147483647 w 129"/>
                <a:gd name="T37" fmla="*/ 2147483647 h 119"/>
                <a:gd name="T38" fmla="*/ 2147483647 w 129"/>
                <a:gd name="T39" fmla="*/ 2147483647 h 119"/>
                <a:gd name="T40" fmla="*/ 2147483647 w 129"/>
                <a:gd name="T41" fmla="*/ 2147483647 h 119"/>
                <a:gd name="T42" fmla="*/ 2147483647 w 129"/>
                <a:gd name="T43" fmla="*/ 2147483647 h 119"/>
                <a:gd name="T44" fmla="*/ 2147483647 w 129"/>
                <a:gd name="T45" fmla="*/ 2147483647 h 119"/>
                <a:gd name="T46" fmla="*/ 2147483647 w 129"/>
                <a:gd name="T47" fmla="*/ 2147483647 h 119"/>
                <a:gd name="T48" fmla="*/ 2147483647 w 129"/>
                <a:gd name="T49" fmla="*/ 2147483647 h 119"/>
                <a:gd name="T50" fmla="*/ 2147483647 w 129"/>
                <a:gd name="T51" fmla="*/ 2147483647 h 119"/>
                <a:gd name="T52" fmla="*/ 2147483647 w 129"/>
                <a:gd name="T53" fmla="*/ 2147483647 h 119"/>
                <a:gd name="T54" fmla="*/ 2147483647 w 129"/>
                <a:gd name="T55" fmla="*/ 2147483647 h 119"/>
                <a:gd name="T56" fmla="*/ 2147483647 w 129"/>
                <a:gd name="T57" fmla="*/ 2147483647 h 119"/>
                <a:gd name="T58" fmla="*/ 2147483647 w 129"/>
                <a:gd name="T59" fmla="*/ 2147483647 h 119"/>
                <a:gd name="T60" fmla="*/ 2147483647 w 129"/>
                <a:gd name="T61" fmla="*/ 2147483647 h 119"/>
                <a:gd name="T62" fmla="*/ 0 w 129"/>
                <a:gd name="T63" fmla="*/ 2147483647 h 119"/>
                <a:gd name="T64" fmla="*/ 0 w 129"/>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119"/>
                <a:gd name="T101" fmla="*/ 129 w 129"/>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200" name="Freeform 91">
              <a:extLst>
                <a:ext uri="{FF2B5EF4-FFF2-40B4-BE49-F238E27FC236}">
                  <a16:creationId xmlns="" xmlns:a16="http://schemas.microsoft.com/office/drawing/2014/main" id="{44D06385-F3A1-4B66-88E8-59D1A8F94274}"/>
                </a:ext>
              </a:extLst>
            </p:cNvPr>
            <p:cNvSpPr>
              <a:spLocks noChangeAspect="1"/>
            </p:cNvSpPr>
            <p:nvPr/>
          </p:nvSpPr>
          <p:spPr bwMode="gray">
            <a:xfrm>
              <a:off x="6595199" y="4244802"/>
              <a:ext cx="160557" cy="342865"/>
            </a:xfrm>
            <a:custGeom>
              <a:avLst/>
              <a:gdLst>
                <a:gd name="T0" fmla="*/ 2147483647 w 395"/>
                <a:gd name="T1" fmla="*/ 2147483647 h 832"/>
                <a:gd name="T2" fmla="*/ 2147483647 w 395"/>
                <a:gd name="T3" fmla="*/ 2147483647 h 832"/>
                <a:gd name="T4" fmla="*/ 2147483647 w 395"/>
                <a:gd name="T5" fmla="*/ 2147483647 h 832"/>
                <a:gd name="T6" fmla="*/ 2147483647 w 395"/>
                <a:gd name="T7" fmla="*/ 2147483647 h 832"/>
                <a:gd name="T8" fmla="*/ 2147483647 w 395"/>
                <a:gd name="T9" fmla="*/ 2147483647 h 832"/>
                <a:gd name="T10" fmla="*/ 2147483647 w 395"/>
                <a:gd name="T11" fmla="*/ 2147483647 h 832"/>
                <a:gd name="T12" fmla="*/ 2147483647 w 395"/>
                <a:gd name="T13" fmla="*/ 2147483647 h 832"/>
                <a:gd name="T14" fmla="*/ 2147483647 w 395"/>
                <a:gd name="T15" fmla="*/ 2147483647 h 832"/>
                <a:gd name="T16" fmla="*/ 2147483647 w 395"/>
                <a:gd name="T17" fmla="*/ 2147483647 h 832"/>
                <a:gd name="T18" fmla="*/ 2147483647 w 395"/>
                <a:gd name="T19" fmla="*/ 2147483647 h 832"/>
                <a:gd name="T20" fmla="*/ 2147483647 w 395"/>
                <a:gd name="T21" fmla="*/ 2147483647 h 832"/>
                <a:gd name="T22" fmla="*/ 2147483647 w 395"/>
                <a:gd name="T23" fmla="*/ 2147483647 h 832"/>
                <a:gd name="T24" fmla="*/ 2147483647 w 395"/>
                <a:gd name="T25" fmla="*/ 2147483647 h 832"/>
                <a:gd name="T26" fmla="*/ 2147483647 w 395"/>
                <a:gd name="T27" fmla="*/ 2147483647 h 832"/>
                <a:gd name="T28" fmla="*/ 2147483647 w 395"/>
                <a:gd name="T29" fmla="*/ 2147483647 h 832"/>
                <a:gd name="T30" fmla="*/ 2147483647 w 395"/>
                <a:gd name="T31" fmla="*/ 2147483647 h 832"/>
                <a:gd name="T32" fmla="*/ 2147483647 w 395"/>
                <a:gd name="T33" fmla="*/ 2147483647 h 832"/>
                <a:gd name="T34" fmla="*/ 2147483647 w 395"/>
                <a:gd name="T35" fmla="*/ 2147483647 h 832"/>
                <a:gd name="T36" fmla="*/ 2147483647 w 395"/>
                <a:gd name="T37" fmla="*/ 2147483647 h 832"/>
                <a:gd name="T38" fmla="*/ 2147483647 w 395"/>
                <a:gd name="T39" fmla="*/ 2147483647 h 832"/>
                <a:gd name="T40" fmla="*/ 2147483647 w 395"/>
                <a:gd name="T41" fmla="*/ 2147483647 h 832"/>
                <a:gd name="T42" fmla="*/ 2147483647 w 395"/>
                <a:gd name="T43" fmla="*/ 2147483647 h 832"/>
                <a:gd name="T44" fmla="*/ 2147483647 w 395"/>
                <a:gd name="T45" fmla="*/ 2147483647 h 832"/>
                <a:gd name="T46" fmla="*/ 2147483647 w 395"/>
                <a:gd name="T47" fmla="*/ 2147483647 h 832"/>
                <a:gd name="T48" fmla="*/ 2147483647 w 395"/>
                <a:gd name="T49" fmla="*/ 2147483647 h 832"/>
                <a:gd name="T50" fmla="*/ 2147483647 w 395"/>
                <a:gd name="T51" fmla="*/ 2147483647 h 832"/>
                <a:gd name="T52" fmla="*/ 2147483647 w 395"/>
                <a:gd name="T53" fmla="*/ 2147483647 h 832"/>
                <a:gd name="T54" fmla="*/ 2147483647 w 395"/>
                <a:gd name="T55" fmla="*/ 2147483647 h 832"/>
                <a:gd name="T56" fmla="*/ 2147483647 w 395"/>
                <a:gd name="T57" fmla="*/ 2147483647 h 832"/>
                <a:gd name="T58" fmla="*/ 2147483647 w 395"/>
                <a:gd name="T59" fmla="*/ 2147483647 h 832"/>
                <a:gd name="T60" fmla="*/ 2147483647 w 395"/>
                <a:gd name="T61" fmla="*/ 2147483647 h 832"/>
                <a:gd name="T62" fmla="*/ 2147483647 w 395"/>
                <a:gd name="T63" fmla="*/ 2147483647 h 832"/>
                <a:gd name="T64" fmla="*/ 2147483647 w 395"/>
                <a:gd name="T65" fmla="*/ 2147483647 h 832"/>
                <a:gd name="T66" fmla="*/ 2147483647 w 395"/>
                <a:gd name="T67" fmla="*/ 2147483647 h 832"/>
                <a:gd name="T68" fmla="*/ 2147483647 w 395"/>
                <a:gd name="T69" fmla="*/ 2147483647 h 832"/>
                <a:gd name="T70" fmla="*/ 2147483647 w 395"/>
                <a:gd name="T71" fmla="*/ 2147483647 h 832"/>
                <a:gd name="T72" fmla="*/ 2147483647 w 395"/>
                <a:gd name="T73" fmla="*/ 2147483647 h 832"/>
                <a:gd name="T74" fmla="*/ 2147483647 w 395"/>
                <a:gd name="T75" fmla="*/ 2147483647 h 832"/>
                <a:gd name="T76" fmla="*/ 2147483647 w 395"/>
                <a:gd name="T77" fmla="*/ 2147483647 h 832"/>
                <a:gd name="T78" fmla="*/ 2147483647 w 395"/>
                <a:gd name="T79" fmla="*/ 2147483647 h 832"/>
                <a:gd name="T80" fmla="*/ 2147483647 w 395"/>
                <a:gd name="T81" fmla="*/ 2147483647 h 832"/>
                <a:gd name="T82" fmla="*/ 2147483647 w 395"/>
                <a:gd name="T83" fmla="*/ 2147483647 h 832"/>
                <a:gd name="T84" fmla="*/ 2147483647 w 395"/>
                <a:gd name="T85" fmla="*/ 2147483647 h 832"/>
                <a:gd name="T86" fmla="*/ 2147483647 w 395"/>
                <a:gd name="T87" fmla="*/ 2147483647 h 832"/>
                <a:gd name="T88" fmla="*/ 2147483647 w 395"/>
                <a:gd name="T89" fmla="*/ 2147483647 h 832"/>
                <a:gd name="T90" fmla="*/ 2147483647 w 395"/>
                <a:gd name="T91" fmla="*/ 2147483647 h 832"/>
                <a:gd name="T92" fmla="*/ 2147483647 w 395"/>
                <a:gd name="T93" fmla="*/ 2147483647 h 832"/>
                <a:gd name="T94" fmla="*/ 2147483647 w 395"/>
                <a:gd name="T95" fmla="*/ 2147483647 h 832"/>
                <a:gd name="T96" fmla="*/ 2147483647 w 395"/>
                <a:gd name="T97" fmla="*/ 2147483647 h 832"/>
                <a:gd name="T98" fmla="*/ 2147483647 w 395"/>
                <a:gd name="T99" fmla="*/ 2147483647 h 832"/>
                <a:gd name="T100" fmla="*/ 2147483647 w 395"/>
                <a:gd name="T101" fmla="*/ 2147483647 h 832"/>
                <a:gd name="T102" fmla="*/ 2147483647 w 395"/>
                <a:gd name="T103" fmla="*/ 2147483647 h 832"/>
                <a:gd name="T104" fmla="*/ 2147483647 w 395"/>
                <a:gd name="T105" fmla="*/ 2147483647 h 83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95"/>
                <a:gd name="T160" fmla="*/ 0 h 832"/>
                <a:gd name="T161" fmla="*/ 395 w 395"/>
                <a:gd name="T162" fmla="*/ 832 h 83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01" name="Freeform 92">
              <a:extLst>
                <a:ext uri="{FF2B5EF4-FFF2-40B4-BE49-F238E27FC236}">
                  <a16:creationId xmlns="" xmlns:a16="http://schemas.microsoft.com/office/drawing/2014/main" id="{A5CFBA87-9C21-47F8-9F13-2992E0B26878}"/>
                </a:ext>
              </a:extLst>
            </p:cNvPr>
            <p:cNvSpPr>
              <a:spLocks noChangeAspect="1"/>
            </p:cNvSpPr>
            <p:nvPr/>
          </p:nvSpPr>
          <p:spPr bwMode="gray">
            <a:xfrm>
              <a:off x="6761872" y="4625263"/>
              <a:ext cx="214075" cy="136845"/>
            </a:xfrm>
            <a:custGeom>
              <a:avLst/>
              <a:gdLst>
                <a:gd name="T0" fmla="*/ 2147483647 w 530"/>
                <a:gd name="T1" fmla="*/ 2147483647 h 330"/>
                <a:gd name="T2" fmla="*/ 2147483647 w 530"/>
                <a:gd name="T3" fmla="*/ 2147483647 h 330"/>
                <a:gd name="T4" fmla="*/ 2147483647 w 530"/>
                <a:gd name="T5" fmla="*/ 2147483647 h 330"/>
                <a:gd name="T6" fmla="*/ 2147483647 w 530"/>
                <a:gd name="T7" fmla="*/ 2147483647 h 330"/>
                <a:gd name="T8" fmla="*/ 2147483647 w 530"/>
                <a:gd name="T9" fmla="*/ 2147483647 h 330"/>
                <a:gd name="T10" fmla="*/ 2147483647 w 530"/>
                <a:gd name="T11" fmla="*/ 2147483647 h 330"/>
                <a:gd name="T12" fmla="*/ 2147483647 w 530"/>
                <a:gd name="T13" fmla="*/ 2147483647 h 330"/>
                <a:gd name="T14" fmla="*/ 2147483647 w 530"/>
                <a:gd name="T15" fmla="*/ 2147483647 h 330"/>
                <a:gd name="T16" fmla="*/ 2147483647 w 530"/>
                <a:gd name="T17" fmla="*/ 2147483647 h 330"/>
                <a:gd name="T18" fmla="*/ 2147483647 w 530"/>
                <a:gd name="T19" fmla="*/ 2147483647 h 330"/>
                <a:gd name="T20" fmla="*/ 2147483647 w 530"/>
                <a:gd name="T21" fmla="*/ 2147483647 h 330"/>
                <a:gd name="T22" fmla="*/ 2147483647 w 530"/>
                <a:gd name="T23" fmla="*/ 2147483647 h 330"/>
                <a:gd name="T24" fmla="*/ 2147483647 w 530"/>
                <a:gd name="T25" fmla="*/ 0 h 330"/>
                <a:gd name="T26" fmla="*/ 2147483647 w 530"/>
                <a:gd name="T27" fmla="*/ 2147483647 h 330"/>
                <a:gd name="T28" fmla="*/ 2147483647 w 530"/>
                <a:gd name="T29" fmla="*/ 2147483647 h 330"/>
                <a:gd name="T30" fmla="*/ 2147483647 w 530"/>
                <a:gd name="T31" fmla="*/ 2147483647 h 330"/>
                <a:gd name="T32" fmla="*/ 2147483647 w 530"/>
                <a:gd name="T33" fmla="*/ 2147483647 h 330"/>
                <a:gd name="T34" fmla="*/ 2147483647 w 530"/>
                <a:gd name="T35" fmla="*/ 2147483647 h 330"/>
                <a:gd name="T36" fmla="*/ 2147483647 w 530"/>
                <a:gd name="T37" fmla="*/ 2147483647 h 330"/>
                <a:gd name="T38" fmla="*/ 2147483647 w 530"/>
                <a:gd name="T39" fmla="*/ 2147483647 h 330"/>
                <a:gd name="T40" fmla="*/ 2147483647 w 530"/>
                <a:gd name="T41" fmla="*/ 2147483647 h 330"/>
                <a:gd name="T42" fmla="*/ 2147483647 w 530"/>
                <a:gd name="T43" fmla="*/ 2147483647 h 330"/>
                <a:gd name="T44" fmla="*/ 2147483647 w 530"/>
                <a:gd name="T45" fmla="*/ 2147483647 h 330"/>
                <a:gd name="T46" fmla="*/ 2147483647 w 530"/>
                <a:gd name="T47" fmla="*/ 2147483647 h 330"/>
                <a:gd name="T48" fmla="*/ 2147483647 w 530"/>
                <a:gd name="T49" fmla="*/ 2147483647 h 330"/>
                <a:gd name="T50" fmla="*/ 2147483647 w 530"/>
                <a:gd name="T51" fmla="*/ 2147483647 h 330"/>
                <a:gd name="T52" fmla="*/ 2147483647 w 530"/>
                <a:gd name="T53" fmla="*/ 2147483647 h 330"/>
                <a:gd name="T54" fmla="*/ 2147483647 w 530"/>
                <a:gd name="T55" fmla="*/ 2147483647 h 330"/>
                <a:gd name="T56" fmla="*/ 2147483647 w 530"/>
                <a:gd name="T57" fmla="*/ 2147483647 h 330"/>
                <a:gd name="T58" fmla="*/ 2147483647 w 530"/>
                <a:gd name="T59" fmla="*/ 2147483647 h 330"/>
                <a:gd name="T60" fmla="*/ 2147483647 w 530"/>
                <a:gd name="T61" fmla="*/ 2147483647 h 330"/>
                <a:gd name="T62" fmla="*/ 2147483647 w 530"/>
                <a:gd name="T63" fmla="*/ 2147483647 h 330"/>
                <a:gd name="T64" fmla="*/ 2147483647 w 530"/>
                <a:gd name="T65" fmla="*/ 2147483647 h 330"/>
                <a:gd name="T66" fmla="*/ 2147483647 w 530"/>
                <a:gd name="T67" fmla="*/ 2147483647 h 330"/>
                <a:gd name="T68" fmla="*/ 2147483647 w 530"/>
                <a:gd name="T69" fmla="*/ 2147483647 h 330"/>
                <a:gd name="T70" fmla="*/ 2147483647 w 530"/>
                <a:gd name="T71" fmla="*/ 2147483647 h 330"/>
                <a:gd name="T72" fmla="*/ 2147483647 w 530"/>
                <a:gd name="T73" fmla="*/ 2147483647 h 330"/>
                <a:gd name="T74" fmla="*/ 2147483647 w 530"/>
                <a:gd name="T75" fmla="*/ 2147483647 h 330"/>
                <a:gd name="T76" fmla="*/ 2147483647 w 530"/>
                <a:gd name="T77" fmla="*/ 2147483647 h 330"/>
                <a:gd name="T78" fmla="*/ 2147483647 w 530"/>
                <a:gd name="T79" fmla="*/ 2147483647 h 330"/>
                <a:gd name="T80" fmla="*/ 2147483647 w 530"/>
                <a:gd name="T81" fmla="*/ 2147483647 h 330"/>
                <a:gd name="T82" fmla="*/ 2147483647 w 530"/>
                <a:gd name="T83" fmla="*/ 2147483647 h 330"/>
                <a:gd name="T84" fmla="*/ 2147483647 w 530"/>
                <a:gd name="T85" fmla="*/ 2147483647 h 330"/>
                <a:gd name="T86" fmla="*/ 0 w 530"/>
                <a:gd name="T87" fmla="*/ 2147483647 h 330"/>
                <a:gd name="T88" fmla="*/ 2147483647 w 530"/>
                <a:gd name="T89" fmla="*/ 2147483647 h 330"/>
                <a:gd name="T90" fmla="*/ 2147483647 w 530"/>
                <a:gd name="T91" fmla="*/ 2147483647 h 330"/>
                <a:gd name="T92" fmla="*/ 2147483647 w 530"/>
                <a:gd name="T93" fmla="*/ 2147483647 h 330"/>
                <a:gd name="T94" fmla="*/ 2147483647 w 530"/>
                <a:gd name="T95" fmla="*/ 2147483647 h 330"/>
                <a:gd name="T96" fmla="*/ 2147483647 w 530"/>
                <a:gd name="T97" fmla="*/ 2147483647 h 330"/>
                <a:gd name="T98" fmla="*/ 2147483647 w 530"/>
                <a:gd name="T99" fmla="*/ 2147483647 h 330"/>
                <a:gd name="T100" fmla="*/ 2147483647 w 530"/>
                <a:gd name="T101" fmla="*/ 2147483647 h 330"/>
                <a:gd name="T102" fmla="*/ 2147483647 w 530"/>
                <a:gd name="T103" fmla="*/ 2147483647 h 330"/>
                <a:gd name="T104" fmla="*/ 2147483647 w 530"/>
                <a:gd name="T105" fmla="*/ 2147483647 h 330"/>
                <a:gd name="T106" fmla="*/ 2147483647 w 530"/>
                <a:gd name="T107" fmla="*/ 2147483647 h 330"/>
                <a:gd name="T108" fmla="*/ 2147483647 w 530"/>
                <a:gd name="T109" fmla="*/ 2147483647 h 330"/>
                <a:gd name="T110" fmla="*/ 2147483647 w 530"/>
                <a:gd name="T111" fmla="*/ 2147483647 h 330"/>
                <a:gd name="T112" fmla="*/ 2147483647 w 530"/>
                <a:gd name="T113" fmla="*/ 2147483647 h 3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0"/>
                <a:gd name="T172" fmla="*/ 0 h 330"/>
                <a:gd name="T173" fmla="*/ 530 w 530"/>
                <a:gd name="T174" fmla="*/ 330 h 3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02" name="Freeform 93">
              <a:extLst>
                <a:ext uri="{FF2B5EF4-FFF2-40B4-BE49-F238E27FC236}">
                  <a16:creationId xmlns="" xmlns:a16="http://schemas.microsoft.com/office/drawing/2014/main" id="{3FE7C3D5-9360-4D8A-8607-27F613795E28}"/>
                </a:ext>
              </a:extLst>
            </p:cNvPr>
            <p:cNvSpPr>
              <a:spLocks noChangeAspect="1"/>
            </p:cNvSpPr>
            <p:nvPr/>
          </p:nvSpPr>
          <p:spPr bwMode="gray">
            <a:xfrm>
              <a:off x="6552384" y="4629774"/>
              <a:ext cx="91746" cy="121807"/>
            </a:xfrm>
            <a:custGeom>
              <a:avLst/>
              <a:gdLst>
                <a:gd name="T0" fmla="*/ 2147483647 w 226"/>
                <a:gd name="T1" fmla="*/ 2147483647 h 291"/>
                <a:gd name="T2" fmla="*/ 0 w 226"/>
                <a:gd name="T3" fmla="*/ 2147483647 h 291"/>
                <a:gd name="T4" fmla="*/ 2147483647 w 226"/>
                <a:gd name="T5" fmla="*/ 2147483647 h 291"/>
                <a:gd name="T6" fmla="*/ 2147483647 w 226"/>
                <a:gd name="T7" fmla="*/ 2147483647 h 291"/>
                <a:gd name="T8" fmla="*/ 2147483647 w 226"/>
                <a:gd name="T9" fmla="*/ 2147483647 h 291"/>
                <a:gd name="T10" fmla="*/ 2147483647 w 226"/>
                <a:gd name="T11" fmla="*/ 2147483647 h 291"/>
                <a:gd name="T12" fmla="*/ 2147483647 w 226"/>
                <a:gd name="T13" fmla="*/ 2147483647 h 291"/>
                <a:gd name="T14" fmla="*/ 2147483647 w 226"/>
                <a:gd name="T15" fmla="*/ 2147483647 h 291"/>
                <a:gd name="T16" fmla="*/ 2147483647 w 226"/>
                <a:gd name="T17" fmla="*/ 2147483647 h 291"/>
                <a:gd name="T18" fmla="*/ 2147483647 w 226"/>
                <a:gd name="T19" fmla="*/ 2147483647 h 291"/>
                <a:gd name="T20" fmla="*/ 2147483647 w 226"/>
                <a:gd name="T21" fmla="*/ 2147483647 h 291"/>
                <a:gd name="T22" fmla="*/ 2147483647 w 226"/>
                <a:gd name="T23" fmla="*/ 2147483647 h 291"/>
                <a:gd name="T24" fmla="*/ 2147483647 w 226"/>
                <a:gd name="T25" fmla="*/ 2147483647 h 291"/>
                <a:gd name="T26" fmla="*/ 2147483647 w 226"/>
                <a:gd name="T27" fmla="*/ 2147483647 h 291"/>
                <a:gd name="T28" fmla="*/ 2147483647 w 226"/>
                <a:gd name="T29" fmla="*/ 2147483647 h 291"/>
                <a:gd name="T30" fmla="*/ 2147483647 w 226"/>
                <a:gd name="T31" fmla="*/ 2147483647 h 291"/>
                <a:gd name="T32" fmla="*/ 2147483647 w 226"/>
                <a:gd name="T33" fmla="*/ 2147483647 h 291"/>
                <a:gd name="T34" fmla="*/ 2147483647 w 226"/>
                <a:gd name="T35" fmla="*/ 2147483647 h 291"/>
                <a:gd name="T36" fmla="*/ 2147483647 w 226"/>
                <a:gd name="T37" fmla="*/ 2147483647 h 291"/>
                <a:gd name="T38" fmla="*/ 2147483647 w 226"/>
                <a:gd name="T39" fmla="*/ 2147483647 h 291"/>
                <a:gd name="T40" fmla="*/ 2147483647 w 226"/>
                <a:gd name="T41" fmla="*/ 2147483647 h 291"/>
                <a:gd name="T42" fmla="*/ 2147483647 w 226"/>
                <a:gd name="T43" fmla="*/ 2147483647 h 291"/>
                <a:gd name="T44" fmla="*/ 2147483647 w 226"/>
                <a:gd name="T45" fmla="*/ 2147483647 h 291"/>
                <a:gd name="T46" fmla="*/ 2147483647 w 226"/>
                <a:gd name="T47" fmla="*/ 2147483647 h 291"/>
                <a:gd name="T48" fmla="*/ 2147483647 w 226"/>
                <a:gd name="T49" fmla="*/ 2147483647 h 291"/>
                <a:gd name="T50" fmla="*/ 2147483647 w 226"/>
                <a:gd name="T51" fmla="*/ 2147483647 h 291"/>
                <a:gd name="T52" fmla="*/ 2147483647 w 226"/>
                <a:gd name="T53" fmla="*/ 2147483647 h 291"/>
                <a:gd name="T54" fmla="*/ 2147483647 w 226"/>
                <a:gd name="T55" fmla="*/ 2147483647 h 291"/>
                <a:gd name="T56" fmla="*/ 2147483647 w 226"/>
                <a:gd name="T57" fmla="*/ 2147483647 h 291"/>
                <a:gd name="T58" fmla="*/ 2147483647 w 226"/>
                <a:gd name="T59" fmla="*/ 2147483647 h 291"/>
                <a:gd name="T60" fmla="*/ 2147483647 w 226"/>
                <a:gd name="T61" fmla="*/ 2147483647 h 291"/>
                <a:gd name="T62" fmla="*/ 2147483647 w 226"/>
                <a:gd name="T63" fmla="*/ 2147483647 h 291"/>
                <a:gd name="T64" fmla="*/ 2147483647 w 226"/>
                <a:gd name="T65" fmla="*/ 2147483647 h 291"/>
                <a:gd name="T66" fmla="*/ 2147483647 w 226"/>
                <a:gd name="T67" fmla="*/ 2147483647 h 291"/>
                <a:gd name="T68" fmla="*/ 2147483647 w 226"/>
                <a:gd name="T69" fmla="*/ 2147483647 h 291"/>
                <a:gd name="T70" fmla="*/ 2147483647 w 226"/>
                <a:gd name="T71" fmla="*/ 2147483647 h 291"/>
                <a:gd name="T72" fmla="*/ 2147483647 w 226"/>
                <a:gd name="T73" fmla="*/ 2147483647 h 291"/>
                <a:gd name="T74" fmla="*/ 2147483647 w 226"/>
                <a:gd name="T75" fmla="*/ 2147483647 h 291"/>
                <a:gd name="T76" fmla="*/ 2147483647 w 226"/>
                <a:gd name="T77" fmla="*/ 2147483647 h 291"/>
                <a:gd name="T78" fmla="*/ 2147483647 w 226"/>
                <a:gd name="T79" fmla="*/ 2147483647 h 291"/>
                <a:gd name="T80" fmla="*/ 2147483647 w 226"/>
                <a:gd name="T81" fmla="*/ 2147483647 h 291"/>
                <a:gd name="T82" fmla="*/ 2147483647 w 226"/>
                <a:gd name="T83" fmla="*/ 2147483647 h 291"/>
                <a:gd name="T84" fmla="*/ 2147483647 w 226"/>
                <a:gd name="T85" fmla="*/ 2147483647 h 291"/>
                <a:gd name="T86" fmla="*/ 2147483647 w 226"/>
                <a:gd name="T87" fmla="*/ 2147483647 h 291"/>
                <a:gd name="T88" fmla="*/ 2147483647 w 226"/>
                <a:gd name="T89" fmla="*/ 2147483647 h 291"/>
                <a:gd name="T90" fmla="*/ 2147483647 w 226"/>
                <a:gd name="T91" fmla="*/ 2147483647 h 291"/>
                <a:gd name="T92" fmla="*/ 2147483647 w 226"/>
                <a:gd name="T93" fmla="*/ 2147483647 h 291"/>
                <a:gd name="T94" fmla="*/ 2147483647 w 226"/>
                <a:gd name="T95" fmla="*/ 2147483647 h 291"/>
                <a:gd name="T96" fmla="*/ 2147483647 w 226"/>
                <a:gd name="T97" fmla="*/ 2147483647 h 291"/>
                <a:gd name="T98" fmla="*/ 2147483647 w 226"/>
                <a:gd name="T99" fmla="*/ 2147483647 h 291"/>
                <a:gd name="T100" fmla="*/ 2147483647 w 226"/>
                <a:gd name="T101" fmla="*/ 2147483647 h 291"/>
                <a:gd name="T102" fmla="*/ 2147483647 w 226"/>
                <a:gd name="T103" fmla="*/ 2147483647 h 291"/>
                <a:gd name="T104" fmla="*/ 2147483647 w 226"/>
                <a:gd name="T105" fmla="*/ 2147483647 h 291"/>
                <a:gd name="T106" fmla="*/ 2147483647 w 226"/>
                <a:gd name="T107" fmla="*/ 2147483647 h 291"/>
                <a:gd name="T108" fmla="*/ 2147483647 w 226"/>
                <a:gd name="T109" fmla="*/ 2147483647 h 291"/>
                <a:gd name="T110" fmla="*/ 2147483647 w 226"/>
                <a:gd name="T111" fmla="*/ 0 h 291"/>
                <a:gd name="T112" fmla="*/ 0 w 226"/>
                <a:gd name="T113" fmla="*/ 0 h 291"/>
                <a:gd name="T114" fmla="*/ 2147483647 w 226"/>
                <a:gd name="T115" fmla="*/ 2147483647 h 2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6"/>
                <a:gd name="T175" fmla="*/ 0 h 291"/>
                <a:gd name="T176" fmla="*/ 226 w 226"/>
                <a:gd name="T177" fmla="*/ 291 h 29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203" name="Freeform 94">
              <a:extLst>
                <a:ext uri="{FF2B5EF4-FFF2-40B4-BE49-F238E27FC236}">
                  <a16:creationId xmlns="" xmlns:a16="http://schemas.microsoft.com/office/drawing/2014/main" id="{203903AE-70B5-41CA-ADA6-70EC96366546}"/>
                </a:ext>
              </a:extLst>
            </p:cNvPr>
            <p:cNvSpPr>
              <a:spLocks noChangeAspect="1"/>
            </p:cNvSpPr>
            <p:nvPr/>
          </p:nvSpPr>
          <p:spPr bwMode="gray">
            <a:xfrm>
              <a:off x="6495807" y="4304955"/>
              <a:ext cx="174318" cy="348880"/>
            </a:xfrm>
            <a:custGeom>
              <a:avLst/>
              <a:gdLst>
                <a:gd name="T0" fmla="*/ 2147483647 w 431"/>
                <a:gd name="T1" fmla="*/ 2147483647 h 844"/>
                <a:gd name="T2" fmla="*/ 2147483647 w 431"/>
                <a:gd name="T3" fmla="*/ 2147483647 h 844"/>
                <a:gd name="T4" fmla="*/ 2147483647 w 431"/>
                <a:gd name="T5" fmla="*/ 2147483647 h 844"/>
                <a:gd name="T6" fmla="*/ 0 w 431"/>
                <a:gd name="T7" fmla="*/ 2147483647 h 844"/>
                <a:gd name="T8" fmla="*/ 2147483647 w 431"/>
                <a:gd name="T9" fmla="*/ 2147483647 h 844"/>
                <a:gd name="T10" fmla="*/ 2147483647 w 431"/>
                <a:gd name="T11" fmla="*/ 2147483647 h 844"/>
                <a:gd name="T12" fmla="*/ 2147483647 w 431"/>
                <a:gd name="T13" fmla="*/ 2147483647 h 844"/>
                <a:gd name="T14" fmla="*/ 2147483647 w 431"/>
                <a:gd name="T15" fmla="*/ 2147483647 h 844"/>
                <a:gd name="T16" fmla="*/ 2147483647 w 431"/>
                <a:gd name="T17" fmla="*/ 2147483647 h 844"/>
                <a:gd name="T18" fmla="*/ 2147483647 w 431"/>
                <a:gd name="T19" fmla="*/ 2147483647 h 844"/>
                <a:gd name="T20" fmla="*/ 2147483647 w 431"/>
                <a:gd name="T21" fmla="*/ 2147483647 h 844"/>
                <a:gd name="T22" fmla="*/ 2147483647 w 431"/>
                <a:gd name="T23" fmla="*/ 2147483647 h 844"/>
                <a:gd name="T24" fmla="*/ 2147483647 w 431"/>
                <a:gd name="T25" fmla="*/ 2147483647 h 844"/>
                <a:gd name="T26" fmla="*/ 2147483647 w 431"/>
                <a:gd name="T27" fmla="*/ 2147483647 h 844"/>
                <a:gd name="T28" fmla="*/ 2147483647 w 431"/>
                <a:gd name="T29" fmla="*/ 2147483647 h 844"/>
                <a:gd name="T30" fmla="*/ 2147483647 w 431"/>
                <a:gd name="T31" fmla="*/ 2147483647 h 844"/>
                <a:gd name="T32" fmla="*/ 2147483647 w 431"/>
                <a:gd name="T33" fmla="*/ 2147483647 h 844"/>
                <a:gd name="T34" fmla="*/ 2147483647 w 431"/>
                <a:gd name="T35" fmla="*/ 2147483647 h 844"/>
                <a:gd name="T36" fmla="*/ 2147483647 w 431"/>
                <a:gd name="T37" fmla="*/ 2147483647 h 844"/>
                <a:gd name="T38" fmla="*/ 2147483647 w 431"/>
                <a:gd name="T39" fmla="*/ 2147483647 h 844"/>
                <a:gd name="T40" fmla="*/ 2147483647 w 431"/>
                <a:gd name="T41" fmla="*/ 2147483647 h 844"/>
                <a:gd name="T42" fmla="*/ 2147483647 w 431"/>
                <a:gd name="T43" fmla="*/ 2147483647 h 844"/>
                <a:gd name="T44" fmla="*/ 2147483647 w 431"/>
                <a:gd name="T45" fmla="*/ 2147483647 h 844"/>
                <a:gd name="T46" fmla="*/ 2147483647 w 431"/>
                <a:gd name="T47" fmla="*/ 2147483647 h 844"/>
                <a:gd name="T48" fmla="*/ 2147483647 w 431"/>
                <a:gd name="T49" fmla="*/ 2147483647 h 844"/>
                <a:gd name="T50" fmla="*/ 2147483647 w 431"/>
                <a:gd name="T51" fmla="*/ 2147483647 h 844"/>
                <a:gd name="T52" fmla="*/ 2147483647 w 431"/>
                <a:gd name="T53" fmla="*/ 2147483647 h 844"/>
                <a:gd name="T54" fmla="*/ 2147483647 w 431"/>
                <a:gd name="T55" fmla="*/ 2147483647 h 844"/>
                <a:gd name="T56" fmla="*/ 2147483647 w 431"/>
                <a:gd name="T57" fmla="*/ 2147483647 h 844"/>
                <a:gd name="T58" fmla="*/ 2147483647 w 431"/>
                <a:gd name="T59" fmla="*/ 2147483647 h 844"/>
                <a:gd name="T60" fmla="*/ 2147483647 w 431"/>
                <a:gd name="T61" fmla="*/ 2147483647 h 844"/>
                <a:gd name="T62" fmla="*/ 2147483647 w 431"/>
                <a:gd name="T63" fmla="*/ 2147483647 h 844"/>
                <a:gd name="T64" fmla="*/ 2147483647 w 431"/>
                <a:gd name="T65" fmla="*/ 2147483647 h 844"/>
                <a:gd name="T66" fmla="*/ 2147483647 w 431"/>
                <a:gd name="T67" fmla="*/ 2147483647 h 844"/>
                <a:gd name="T68" fmla="*/ 2147483647 w 431"/>
                <a:gd name="T69" fmla="*/ 2147483647 h 844"/>
                <a:gd name="T70" fmla="*/ 2147483647 w 431"/>
                <a:gd name="T71" fmla="*/ 2147483647 h 844"/>
                <a:gd name="T72" fmla="*/ 2147483647 w 431"/>
                <a:gd name="T73" fmla="*/ 2147483647 h 844"/>
                <a:gd name="T74" fmla="*/ 2147483647 w 431"/>
                <a:gd name="T75" fmla="*/ 2147483647 h 844"/>
                <a:gd name="T76" fmla="*/ 2147483647 w 431"/>
                <a:gd name="T77" fmla="*/ 2147483647 h 844"/>
                <a:gd name="T78" fmla="*/ 2147483647 w 431"/>
                <a:gd name="T79" fmla="*/ 2147483647 h 844"/>
                <a:gd name="T80" fmla="*/ 2147483647 w 431"/>
                <a:gd name="T81" fmla="*/ 2147483647 h 844"/>
                <a:gd name="T82" fmla="*/ 2147483647 w 431"/>
                <a:gd name="T83" fmla="*/ 2147483647 h 844"/>
                <a:gd name="T84" fmla="*/ 2147483647 w 431"/>
                <a:gd name="T85" fmla="*/ 2147483647 h 844"/>
                <a:gd name="T86" fmla="*/ 2147483647 w 431"/>
                <a:gd name="T87" fmla="*/ 2147483647 h 844"/>
                <a:gd name="T88" fmla="*/ 2147483647 w 431"/>
                <a:gd name="T89" fmla="*/ 2147483647 h 844"/>
                <a:gd name="T90" fmla="*/ 2147483647 w 431"/>
                <a:gd name="T91" fmla="*/ 2147483647 h 844"/>
                <a:gd name="T92" fmla="*/ 2147483647 w 431"/>
                <a:gd name="T93" fmla="*/ 2147483647 h 844"/>
                <a:gd name="T94" fmla="*/ 2147483647 w 431"/>
                <a:gd name="T95" fmla="*/ 2147483647 h 844"/>
                <a:gd name="T96" fmla="*/ 2147483647 w 431"/>
                <a:gd name="T97" fmla="*/ 2147483647 h 844"/>
                <a:gd name="T98" fmla="*/ 2147483647 w 431"/>
                <a:gd name="T99" fmla="*/ 2147483647 h 844"/>
                <a:gd name="T100" fmla="*/ 2147483647 w 431"/>
                <a:gd name="T101" fmla="*/ 2147483647 h 844"/>
                <a:gd name="T102" fmla="*/ 2147483647 w 431"/>
                <a:gd name="T103" fmla="*/ 2147483647 h 844"/>
                <a:gd name="T104" fmla="*/ 2147483647 w 431"/>
                <a:gd name="T105" fmla="*/ 0 h 8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31"/>
                <a:gd name="T160" fmla="*/ 0 h 844"/>
                <a:gd name="T161" fmla="*/ 431 w 431"/>
                <a:gd name="T162" fmla="*/ 844 h 8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204" name="Freeform 95">
              <a:extLst>
                <a:ext uri="{FF2B5EF4-FFF2-40B4-BE49-F238E27FC236}">
                  <a16:creationId xmlns="" xmlns:a16="http://schemas.microsoft.com/office/drawing/2014/main" id="{D04696BC-6EFA-4EF2-BFCE-E8400C30CF8D}"/>
                </a:ext>
              </a:extLst>
            </p:cNvPr>
            <p:cNvSpPr>
              <a:spLocks noChangeAspect="1"/>
            </p:cNvSpPr>
            <p:nvPr/>
          </p:nvSpPr>
          <p:spPr bwMode="gray">
            <a:xfrm>
              <a:off x="6376537" y="4116980"/>
              <a:ext cx="197254" cy="434596"/>
            </a:xfrm>
            <a:custGeom>
              <a:avLst/>
              <a:gdLst>
                <a:gd name="T0" fmla="*/ 2147483647 w 489"/>
                <a:gd name="T1" fmla="*/ 2147483647 h 1050"/>
                <a:gd name="T2" fmla="*/ 2147483647 w 489"/>
                <a:gd name="T3" fmla="*/ 2147483647 h 1050"/>
                <a:gd name="T4" fmla="*/ 2147483647 w 489"/>
                <a:gd name="T5" fmla="*/ 2147483647 h 1050"/>
                <a:gd name="T6" fmla="*/ 2147483647 w 489"/>
                <a:gd name="T7" fmla="*/ 2147483647 h 1050"/>
                <a:gd name="T8" fmla="*/ 2147483647 w 489"/>
                <a:gd name="T9" fmla="*/ 2147483647 h 1050"/>
                <a:gd name="T10" fmla="*/ 2147483647 w 489"/>
                <a:gd name="T11" fmla="*/ 2147483647 h 1050"/>
                <a:gd name="T12" fmla="*/ 0 w 489"/>
                <a:gd name="T13" fmla="*/ 2147483647 h 1050"/>
                <a:gd name="T14" fmla="*/ 2147483647 w 489"/>
                <a:gd name="T15" fmla="*/ 2147483647 h 1050"/>
                <a:gd name="T16" fmla="*/ 2147483647 w 489"/>
                <a:gd name="T17" fmla="*/ 2147483647 h 1050"/>
                <a:gd name="T18" fmla="*/ 2147483647 w 489"/>
                <a:gd name="T19" fmla="*/ 2147483647 h 1050"/>
                <a:gd name="T20" fmla="*/ 2147483647 w 489"/>
                <a:gd name="T21" fmla="*/ 2147483647 h 1050"/>
                <a:gd name="T22" fmla="*/ 2147483647 w 489"/>
                <a:gd name="T23" fmla="*/ 2147483647 h 1050"/>
                <a:gd name="T24" fmla="*/ 2147483647 w 489"/>
                <a:gd name="T25" fmla="*/ 2147483647 h 1050"/>
                <a:gd name="T26" fmla="*/ 2147483647 w 489"/>
                <a:gd name="T27" fmla="*/ 2147483647 h 1050"/>
                <a:gd name="T28" fmla="*/ 2147483647 w 489"/>
                <a:gd name="T29" fmla="*/ 2147483647 h 1050"/>
                <a:gd name="T30" fmla="*/ 2147483647 w 489"/>
                <a:gd name="T31" fmla="*/ 2147483647 h 1050"/>
                <a:gd name="T32" fmla="*/ 2147483647 w 489"/>
                <a:gd name="T33" fmla="*/ 2147483647 h 1050"/>
                <a:gd name="T34" fmla="*/ 2147483647 w 489"/>
                <a:gd name="T35" fmla="*/ 2147483647 h 1050"/>
                <a:gd name="T36" fmla="*/ 2147483647 w 489"/>
                <a:gd name="T37" fmla="*/ 2147483647 h 1050"/>
                <a:gd name="T38" fmla="*/ 2147483647 w 489"/>
                <a:gd name="T39" fmla="*/ 2147483647 h 1050"/>
                <a:gd name="T40" fmla="*/ 2147483647 w 489"/>
                <a:gd name="T41" fmla="*/ 2147483647 h 1050"/>
                <a:gd name="T42" fmla="*/ 2147483647 w 489"/>
                <a:gd name="T43" fmla="*/ 2147483647 h 1050"/>
                <a:gd name="T44" fmla="*/ 2147483647 w 489"/>
                <a:gd name="T45" fmla="*/ 2147483647 h 1050"/>
                <a:gd name="T46" fmla="*/ 2147483647 w 489"/>
                <a:gd name="T47" fmla="*/ 2147483647 h 1050"/>
                <a:gd name="T48" fmla="*/ 2147483647 w 489"/>
                <a:gd name="T49" fmla="*/ 2147483647 h 1050"/>
                <a:gd name="T50" fmla="*/ 2147483647 w 489"/>
                <a:gd name="T51" fmla="*/ 2147483647 h 1050"/>
                <a:gd name="T52" fmla="*/ 2147483647 w 489"/>
                <a:gd name="T53" fmla="*/ 2147483647 h 1050"/>
                <a:gd name="T54" fmla="*/ 2147483647 w 489"/>
                <a:gd name="T55" fmla="*/ 2147483647 h 1050"/>
                <a:gd name="T56" fmla="*/ 2147483647 w 489"/>
                <a:gd name="T57" fmla="*/ 2147483647 h 1050"/>
                <a:gd name="T58" fmla="*/ 2147483647 w 489"/>
                <a:gd name="T59" fmla="*/ 2147483647 h 1050"/>
                <a:gd name="T60" fmla="*/ 2147483647 w 489"/>
                <a:gd name="T61" fmla="*/ 2147483647 h 1050"/>
                <a:gd name="T62" fmla="*/ 2147483647 w 489"/>
                <a:gd name="T63" fmla="*/ 2147483647 h 1050"/>
                <a:gd name="T64" fmla="*/ 2147483647 w 489"/>
                <a:gd name="T65" fmla="*/ 2147483647 h 1050"/>
                <a:gd name="T66" fmla="*/ 2147483647 w 489"/>
                <a:gd name="T67" fmla="*/ 2147483647 h 1050"/>
                <a:gd name="T68" fmla="*/ 2147483647 w 489"/>
                <a:gd name="T69" fmla="*/ 2147483647 h 1050"/>
                <a:gd name="T70" fmla="*/ 2147483647 w 489"/>
                <a:gd name="T71" fmla="*/ 2147483647 h 1050"/>
                <a:gd name="T72" fmla="*/ 2147483647 w 489"/>
                <a:gd name="T73" fmla="*/ 2147483647 h 1050"/>
                <a:gd name="T74" fmla="*/ 2147483647 w 489"/>
                <a:gd name="T75" fmla="*/ 2147483647 h 1050"/>
                <a:gd name="T76" fmla="*/ 2147483647 w 489"/>
                <a:gd name="T77" fmla="*/ 2147483647 h 1050"/>
                <a:gd name="T78" fmla="*/ 2147483647 w 489"/>
                <a:gd name="T79" fmla="*/ 2147483647 h 1050"/>
                <a:gd name="T80" fmla="*/ 2147483647 w 489"/>
                <a:gd name="T81" fmla="*/ 2147483647 h 1050"/>
                <a:gd name="T82" fmla="*/ 2147483647 w 489"/>
                <a:gd name="T83" fmla="*/ 2147483647 h 1050"/>
                <a:gd name="T84" fmla="*/ 2147483647 w 489"/>
                <a:gd name="T85" fmla="*/ 2147483647 h 1050"/>
                <a:gd name="T86" fmla="*/ 2147483647 w 489"/>
                <a:gd name="T87" fmla="*/ 2147483647 h 1050"/>
                <a:gd name="T88" fmla="*/ 2147483647 w 489"/>
                <a:gd name="T89" fmla="*/ 2147483647 h 1050"/>
                <a:gd name="T90" fmla="*/ 2147483647 w 489"/>
                <a:gd name="T91" fmla="*/ 2147483647 h 1050"/>
                <a:gd name="T92" fmla="*/ 2147483647 w 489"/>
                <a:gd name="T93" fmla="*/ 2147483647 h 1050"/>
                <a:gd name="T94" fmla="*/ 2147483647 w 489"/>
                <a:gd name="T95" fmla="*/ 2147483647 h 1050"/>
                <a:gd name="T96" fmla="*/ 2147483647 w 489"/>
                <a:gd name="T97" fmla="*/ 2147483647 h 1050"/>
                <a:gd name="T98" fmla="*/ 2147483647 w 489"/>
                <a:gd name="T99" fmla="*/ 2147483647 h 1050"/>
                <a:gd name="T100" fmla="*/ 2147483647 w 489"/>
                <a:gd name="T101" fmla="*/ 2147483647 h 1050"/>
                <a:gd name="T102" fmla="*/ 2147483647 w 489"/>
                <a:gd name="T103" fmla="*/ 2147483647 h 1050"/>
                <a:gd name="T104" fmla="*/ 2147483647 w 489"/>
                <a:gd name="T105" fmla="*/ 2147483647 h 1050"/>
                <a:gd name="T106" fmla="*/ 2147483647 w 489"/>
                <a:gd name="T107" fmla="*/ 2147483647 h 1050"/>
                <a:gd name="T108" fmla="*/ 2147483647 w 489"/>
                <a:gd name="T109" fmla="*/ 2147483647 h 1050"/>
                <a:gd name="T110" fmla="*/ 2147483647 w 489"/>
                <a:gd name="T111" fmla="*/ 2147483647 h 1050"/>
                <a:gd name="T112" fmla="*/ 2147483647 w 489"/>
                <a:gd name="T113" fmla="*/ 2147483647 h 10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89"/>
                <a:gd name="T172" fmla="*/ 0 h 1050"/>
                <a:gd name="T173" fmla="*/ 489 w 489"/>
                <a:gd name="T174" fmla="*/ 1050 h 10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05" name="Freeform 96">
              <a:extLst>
                <a:ext uri="{FF2B5EF4-FFF2-40B4-BE49-F238E27FC236}">
                  <a16:creationId xmlns="" xmlns:a16="http://schemas.microsoft.com/office/drawing/2014/main" id="{71FA5B43-3D34-4958-AE2E-CE641465F4F0}"/>
                </a:ext>
              </a:extLst>
            </p:cNvPr>
            <p:cNvSpPr>
              <a:spLocks noChangeAspect="1"/>
            </p:cNvSpPr>
            <p:nvPr/>
          </p:nvSpPr>
          <p:spPr bwMode="gray">
            <a:xfrm>
              <a:off x="6599787" y="4447815"/>
              <a:ext cx="116212" cy="96243"/>
            </a:xfrm>
            <a:custGeom>
              <a:avLst/>
              <a:gdLst>
                <a:gd name="T0" fmla="*/ 2147483647 w 290"/>
                <a:gd name="T1" fmla="*/ 2147483647 h 237"/>
                <a:gd name="T2" fmla="*/ 2147483647 w 290"/>
                <a:gd name="T3" fmla="*/ 2147483647 h 237"/>
                <a:gd name="T4" fmla="*/ 2147483647 w 290"/>
                <a:gd name="T5" fmla="*/ 2147483647 h 237"/>
                <a:gd name="T6" fmla="*/ 2147483647 w 290"/>
                <a:gd name="T7" fmla="*/ 2147483647 h 237"/>
                <a:gd name="T8" fmla="*/ 2147483647 w 290"/>
                <a:gd name="T9" fmla="*/ 2147483647 h 237"/>
                <a:gd name="T10" fmla="*/ 2147483647 w 290"/>
                <a:gd name="T11" fmla="*/ 2147483647 h 237"/>
                <a:gd name="T12" fmla="*/ 2147483647 w 290"/>
                <a:gd name="T13" fmla="*/ 2147483647 h 237"/>
                <a:gd name="T14" fmla="*/ 2147483647 w 290"/>
                <a:gd name="T15" fmla="*/ 2147483647 h 237"/>
                <a:gd name="T16" fmla="*/ 2147483647 w 290"/>
                <a:gd name="T17" fmla="*/ 2147483647 h 237"/>
                <a:gd name="T18" fmla="*/ 2147483647 w 290"/>
                <a:gd name="T19" fmla="*/ 2147483647 h 237"/>
                <a:gd name="T20" fmla="*/ 2147483647 w 290"/>
                <a:gd name="T21" fmla="*/ 2147483647 h 237"/>
                <a:gd name="T22" fmla="*/ 2147483647 w 290"/>
                <a:gd name="T23" fmla="*/ 2147483647 h 237"/>
                <a:gd name="T24" fmla="*/ 2147483647 w 290"/>
                <a:gd name="T25" fmla="*/ 2147483647 h 237"/>
                <a:gd name="T26" fmla="*/ 2147483647 w 290"/>
                <a:gd name="T27" fmla="*/ 2147483647 h 237"/>
                <a:gd name="T28" fmla="*/ 2147483647 w 290"/>
                <a:gd name="T29" fmla="*/ 2147483647 h 237"/>
                <a:gd name="T30" fmla="*/ 2147483647 w 290"/>
                <a:gd name="T31" fmla="*/ 2147483647 h 237"/>
                <a:gd name="T32" fmla="*/ 2147483647 w 290"/>
                <a:gd name="T33" fmla="*/ 2147483647 h 237"/>
                <a:gd name="T34" fmla="*/ 2147483647 w 290"/>
                <a:gd name="T35" fmla="*/ 2147483647 h 237"/>
                <a:gd name="T36" fmla="*/ 2147483647 w 290"/>
                <a:gd name="T37" fmla="*/ 2147483647 h 237"/>
                <a:gd name="T38" fmla="*/ 2147483647 w 290"/>
                <a:gd name="T39" fmla="*/ 2147483647 h 237"/>
                <a:gd name="T40" fmla="*/ 2147483647 w 290"/>
                <a:gd name="T41" fmla="*/ 2147483647 h 237"/>
                <a:gd name="T42" fmla="*/ 2147483647 w 290"/>
                <a:gd name="T43" fmla="*/ 2147483647 h 237"/>
                <a:gd name="T44" fmla="*/ 2147483647 w 290"/>
                <a:gd name="T45" fmla="*/ 2147483647 h 237"/>
                <a:gd name="T46" fmla="*/ 2147483647 w 290"/>
                <a:gd name="T47" fmla="*/ 2147483647 h 237"/>
                <a:gd name="T48" fmla="*/ 2147483647 w 290"/>
                <a:gd name="T49" fmla="*/ 2147483647 h 237"/>
                <a:gd name="T50" fmla="*/ 2147483647 w 290"/>
                <a:gd name="T51" fmla="*/ 2147483647 h 237"/>
                <a:gd name="T52" fmla="*/ 2147483647 w 290"/>
                <a:gd name="T53" fmla="*/ 2147483647 h 237"/>
                <a:gd name="T54" fmla="*/ 2147483647 w 290"/>
                <a:gd name="T55" fmla="*/ 2147483647 h 237"/>
                <a:gd name="T56" fmla="*/ 2147483647 w 290"/>
                <a:gd name="T57" fmla="*/ 2147483647 h 237"/>
                <a:gd name="T58" fmla="*/ 2147483647 w 290"/>
                <a:gd name="T59" fmla="*/ 2147483647 h 237"/>
                <a:gd name="T60" fmla="*/ 2147483647 w 290"/>
                <a:gd name="T61" fmla="*/ 2147483647 h 237"/>
                <a:gd name="T62" fmla="*/ 2147483647 w 290"/>
                <a:gd name="T63" fmla="*/ 2147483647 h 237"/>
                <a:gd name="T64" fmla="*/ 2147483647 w 290"/>
                <a:gd name="T65" fmla="*/ 2147483647 h 237"/>
                <a:gd name="T66" fmla="*/ 2147483647 w 290"/>
                <a:gd name="T67" fmla="*/ 2147483647 h 237"/>
                <a:gd name="T68" fmla="*/ 2147483647 w 290"/>
                <a:gd name="T69" fmla="*/ 2147483647 h 237"/>
                <a:gd name="T70" fmla="*/ 2147483647 w 290"/>
                <a:gd name="T71" fmla="*/ 2147483647 h 237"/>
                <a:gd name="T72" fmla="*/ 2147483647 w 290"/>
                <a:gd name="T73" fmla="*/ 2147483647 h 237"/>
                <a:gd name="T74" fmla="*/ 2147483647 w 290"/>
                <a:gd name="T75" fmla="*/ 2147483647 h 237"/>
                <a:gd name="T76" fmla="*/ 2147483647 w 290"/>
                <a:gd name="T77" fmla="*/ 2147483647 h 237"/>
                <a:gd name="T78" fmla="*/ 2147483647 w 290"/>
                <a:gd name="T79" fmla="*/ 2147483647 h 2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0"/>
                <a:gd name="T121" fmla="*/ 0 h 237"/>
                <a:gd name="T122" fmla="*/ 290 w 290"/>
                <a:gd name="T123" fmla="*/ 237 h 2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06" name="Freeform 97">
              <a:extLst>
                <a:ext uri="{FF2B5EF4-FFF2-40B4-BE49-F238E27FC236}">
                  <a16:creationId xmlns="" xmlns:a16="http://schemas.microsoft.com/office/drawing/2014/main" id="{7F9DDA57-AB3B-4E9E-94B6-4B74FF8E8B98}"/>
                </a:ext>
              </a:extLst>
            </p:cNvPr>
            <p:cNvSpPr>
              <a:spLocks noChangeAspect="1"/>
            </p:cNvSpPr>
            <p:nvPr/>
          </p:nvSpPr>
          <p:spPr bwMode="gray">
            <a:xfrm>
              <a:off x="6552384" y="4261345"/>
              <a:ext cx="160557" cy="203012"/>
            </a:xfrm>
            <a:custGeom>
              <a:avLst/>
              <a:gdLst>
                <a:gd name="T0" fmla="*/ 2147483647 w 398"/>
                <a:gd name="T1" fmla="*/ 2147483647 h 490"/>
                <a:gd name="T2" fmla="*/ 2147483647 w 398"/>
                <a:gd name="T3" fmla="*/ 2147483647 h 490"/>
                <a:gd name="T4" fmla="*/ 2147483647 w 398"/>
                <a:gd name="T5" fmla="*/ 2147483647 h 490"/>
                <a:gd name="T6" fmla="*/ 2147483647 w 398"/>
                <a:gd name="T7" fmla="*/ 2147483647 h 490"/>
                <a:gd name="T8" fmla="*/ 2147483647 w 398"/>
                <a:gd name="T9" fmla="*/ 2147483647 h 490"/>
                <a:gd name="T10" fmla="*/ 2147483647 w 398"/>
                <a:gd name="T11" fmla="*/ 2147483647 h 490"/>
                <a:gd name="T12" fmla="*/ 2147483647 w 398"/>
                <a:gd name="T13" fmla="*/ 2147483647 h 490"/>
                <a:gd name="T14" fmla="*/ 2147483647 w 398"/>
                <a:gd name="T15" fmla="*/ 2147483647 h 490"/>
                <a:gd name="T16" fmla="*/ 2147483647 w 398"/>
                <a:gd name="T17" fmla="*/ 2147483647 h 490"/>
                <a:gd name="T18" fmla="*/ 2147483647 w 398"/>
                <a:gd name="T19" fmla="*/ 2147483647 h 490"/>
                <a:gd name="T20" fmla="*/ 2147483647 w 398"/>
                <a:gd name="T21" fmla="*/ 2147483647 h 490"/>
                <a:gd name="T22" fmla="*/ 2147483647 w 398"/>
                <a:gd name="T23" fmla="*/ 2147483647 h 490"/>
                <a:gd name="T24" fmla="*/ 2147483647 w 398"/>
                <a:gd name="T25" fmla="*/ 2147483647 h 490"/>
                <a:gd name="T26" fmla="*/ 2147483647 w 398"/>
                <a:gd name="T27" fmla="*/ 2147483647 h 490"/>
                <a:gd name="T28" fmla="*/ 2147483647 w 398"/>
                <a:gd name="T29" fmla="*/ 2147483647 h 490"/>
                <a:gd name="T30" fmla="*/ 2147483647 w 398"/>
                <a:gd name="T31" fmla="*/ 2147483647 h 490"/>
                <a:gd name="T32" fmla="*/ 2147483647 w 398"/>
                <a:gd name="T33" fmla="*/ 2147483647 h 490"/>
                <a:gd name="T34" fmla="*/ 2147483647 w 398"/>
                <a:gd name="T35" fmla="*/ 2147483647 h 490"/>
                <a:gd name="T36" fmla="*/ 2147483647 w 398"/>
                <a:gd name="T37" fmla="*/ 2147483647 h 490"/>
                <a:gd name="T38" fmla="*/ 2147483647 w 398"/>
                <a:gd name="T39" fmla="*/ 2147483647 h 490"/>
                <a:gd name="T40" fmla="*/ 2147483647 w 398"/>
                <a:gd name="T41" fmla="*/ 2147483647 h 490"/>
                <a:gd name="T42" fmla="*/ 2147483647 w 398"/>
                <a:gd name="T43" fmla="*/ 2147483647 h 490"/>
                <a:gd name="T44" fmla="*/ 2147483647 w 398"/>
                <a:gd name="T45" fmla="*/ 2147483647 h 490"/>
                <a:gd name="T46" fmla="*/ 2147483647 w 398"/>
                <a:gd name="T47" fmla="*/ 2147483647 h 490"/>
                <a:gd name="T48" fmla="*/ 2147483647 w 398"/>
                <a:gd name="T49" fmla="*/ 2147483647 h 490"/>
                <a:gd name="T50" fmla="*/ 2147483647 w 398"/>
                <a:gd name="T51" fmla="*/ 2147483647 h 490"/>
                <a:gd name="T52" fmla="*/ 2147483647 w 398"/>
                <a:gd name="T53" fmla="*/ 2147483647 h 490"/>
                <a:gd name="T54" fmla="*/ 2147483647 w 398"/>
                <a:gd name="T55" fmla="*/ 2147483647 h 490"/>
                <a:gd name="T56" fmla="*/ 2147483647 w 398"/>
                <a:gd name="T57" fmla="*/ 2147483647 h 490"/>
                <a:gd name="T58" fmla="*/ 2147483647 w 398"/>
                <a:gd name="T59" fmla="*/ 2147483647 h 490"/>
                <a:gd name="T60" fmla="*/ 2147483647 w 398"/>
                <a:gd name="T61" fmla="*/ 2147483647 h 490"/>
                <a:gd name="T62" fmla="*/ 2147483647 w 398"/>
                <a:gd name="T63" fmla="*/ 2147483647 h 490"/>
                <a:gd name="T64" fmla="*/ 2147483647 w 398"/>
                <a:gd name="T65" fmla="*/ 2147483647 h 490"/>
                <a:gd name="T66" fmla="*/ 2147483647 w 398"/>
                <a:gd name="T67" fmla="*/ 2147483647 h 490"/>
                <a:gd name="T68" fmla="*/ 2147483647 w 398"/>
                <a:gd name="T69" fmla="*/ 2147483647 h 490"/>
                <a:gd name="T70" fmla="*/ 2147483647 w 398"/>
                <a:gd name="T71" fmla="*/ 2147483647 h 490"/>
                <a:gd name="T72" fmla="*/ 2147483647 w 398"/>
                <a:gd name="T73" fmla="*/ 2147483647 h 490"/>
                <a:gd name="T74" fmla="*/ 2147483647 w 398"/>
                <a:gd name="T75" fmla="*/ 2147483647 h 490"/>
                <a:gd name="T76" fmla="*/ 2147483647 w 398"/>
                <a:gd name="T77" fmla="*/ 2147483647 h 490"/>
                <a:gd name="T78" fmla="*/ 0 w 398"/>
                <a:gd name="T79" fmla="*/ 2147483647 h 490"/>
                <a:gd name="T80" fmla="*/ 2147483647 w 398"/>
                <a:gd name="T81" fmla="*/ 2147483647 h 490"/>
                <a:gd name="T82" fmla="*/ 2147483647 w 398"/>
                <a:gd name="T83" fmla="*/ 2147483647 h 490"/>
                <a:gd name="T84" fmla="*/ 2147483647 w 398"/>
                <a:gd name="T85" fmla="*/ 2147483647 h 490"/>
                <a:gd name="T86" fmla="*/ 2147483647 w 398"/>
                <a:gd name="T87" fmla="*/ 2147483647 h 490"/>
                <a:gd name="T88" fmla="*/ 2147483647 w 398"/>
                <a:gd name="T89" fmla="*/ 2147483647 h 490"/>
                <a:gd name="T90" fmla="*/ 2147483647 w 398"/>
                <a:gd name="T91" fmla="*/ 2147483647 h 490"/>
                <a:gd name="T92" fmla="*/ 2147483647 w 398"/>
                <a:gd name="T93" fmla="*/ 2147483647 h 4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8"/>
                <a:gd name="T142" fmla="*/ 0 h 490"/>
                <a:gd name="T143" fmla="*/ 398 w 398"/>
                <a:gd name="T144" fmla="*/ 490 h 4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grpSp>
          <p:nvGrpSpPr>
            <p:cNvPr id="207" name="Group 98">
              <a:extLst>
                <a:ext uri="{FF2B5EF4-FFF2-40B4-BE49-F238E27FC236}">
                  <a16:creationId xmlns="" xmlns:a16="http://schemas.microsoft.com/office/drawing/2014/main" id="{80A6CDCB-E429-46DF-A9C1-31427E910ED5}"/>
                </a:ext>
              </a:extLst>
            </p:cNvPr>
            <p:cNvGrpSpPr>
              <a:grpSpLocks noChangeAspect="1"/>
            </p:cNvGrpSpPr>
            <p:nvPr/>
          </p:nvGrpSpPr>
          <p:grpSpPr bwMode="auto">
            <a:xfrm>
              <a:off x="5680359" y="3883333"/>
              <a:ext cx="810738" cy="764561"/>
              <a:chOff x="3183" y="2052"/>
              <a:chExt cx="401" cy="370"/>
            </a:xfrm>
            <a:grpFill/>
          </p:grpSpPr>
          <p:sp>
            <p:nvSpPr>
              <p:cNvPr id="335" name="Freeform 99">
                <a:extLst>
                  <a:ext uri="{FF2B5EF4-FFF2-40B4-BE49-F238E27FC236}">
                    <a16:creationId xmlns="" xmlns:a16="http://schemas.microsoft.com/office/drawing/2014/main" id="{3BB157A5-6EF5-4322-B8C4-E02B2712AC56}"/>
                  </a:ext>
                </a:extLst>
              </p:cNvPr>
              <p:cNvSpPr>
                <a:spLocks noChangeAspect="1"/>
              </p:cNvSpPr>
              <p:nvPr/>
            </p:nvSpPr>
            <p:spPr bwMode="gray">
              <a:xfrm>
                <a:off x="3509" y="2232"/>
                <a:ext cx="3" cy="5"/>
              </a:xfrm>
              <a:custGeom>
                <a:avLst/>
                <a:gdLst>
                  <a:gd name="T0" fmla="*/ 0 w 14"/>
                  <a:gd name="T1" fmla="*/ 1 h 27"/>
                  <a:gd name="T2" fmla="*/ 0 w 14"/>
                  <a:gd name="T3" fmla="*/ 5 h 27"/>
                  <a:gd name="T4" fmla="*/ 2 w 14"/>
                  <a:gd name="T5" fmla="*/ 5 h 27"/>
                  <a:gd name="T6" fmla="*/ 3 w 14"/>
                  <a:gd name="T7" fmla="*/ 4 h 27"/>
                  <a:gd name="T8" fmla="*/ 3 w 14"/>
                  <a:gd name="T9" fmla="*/ 2 h 27"/>
                  <a:gd name="T10" fmla="*/ 2 w 14"/>
                  <a:gd name="T11" fmla="*/ 1 h 27"/>
                  <a:gd name="T12" fmla="*/ 1 w 14"/>
                  <a:gd name="T13" fmla="*/ 0 h 27"/>
                  <a:gd name="T14" fmla="*/ 0 w 14"/>
                  <a:gd name="T15" fmla="*/ 1 h 2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7"/>
                  <a:gd name="T26" fmla="*/ 14 w 14"/>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6" name="Freeform 100">
                <a:extLst>
                  <a:ext uri="{FF2B5EF4-FFF2-40B4-BE49-F238E27FC236}">
                    <a16:creationId xmlns="" xmlns:a16="http://schemas.microsoft.com/office/drawing/2014/main" id="{583BE1A0-5662-4FC1-837E-A96F89A5A0E0}"/>
                  </a:ext>
                </a:extLst>
              </p:cNvPr>
              <p:cNvSpPr>
                <a:spLocks noChangeAspect="1"/>
              </p:cNvSpPr>
              <p:nvPr/>
            </p:nvSpPr>
            <p:spPr bwMode="gray">
              <a:xfrm>
                <a:off x="3262" y="2066"/>
                <a:ext cx="322" cy="332"/>
              </a:xfrm>
              <a:custGeom>
                <a:avLst/>
                <a:gdLst>
                  <a:gd name="T0" fmla="*/ 70 w 1608"/>
                  <a:gd name="T1" fmla="*/ 267 h 1661"/>
                  <a:gd name="T2" fmla="*/ 94 w 1608"/>
                  <a:gd name="T3" fmla="*/ 323 h 1661"/>
                  <a:gd name="T4" fmla="*/ 119 w 1608"/>
                  <a:gd name="T5" fmla="*/ 319 h 1661"/>
                  <a:gd name="T6" fmla="*/ 131 w 1608"/>
                  <a:gd name="T7" fmla="*/ 286 h 1661"/>
                  <a:gd name="T8" fmla="*/ 132 w 1608"/>
                  <a:gd name="T9" fmla="*/ 260 h 1661"/>
                  <a:gd name="T10" fmla="*/ 147 w 1608"/>
                  <a:gd name="T11" fmla="*/ 241 h 1661"/>
                  <a:gd name="T12" fmla="*/ 176 w 1608"/>
                  <a:gd name="T13" fmla="*/ 217 h 1661"/>
                  <a:gd name="T14" fmla="*/ 207 w 1608"/>
                  <a:gd name="T15" fmla="*/ 182 h 1661"/>
                  <a:gd name="T16" fmla="*/ 222 w 1608"/>
                  <a:gd name="T17" fmla="*/ 180 h 1661"/>
                  <a:gd name="T18" fmla="*/ 227 w 1608"/>
                  <a:gd name="T19" fmla="*/ 171 h 1661"/>
                  <a:gd name="T20" fmla="*/ 224 w 1608"/>
                  <a:gd name="T21" fmla="*/ 148 h 1661"/>
                  <a:gd name="T22" fmla="*/ 225 w 1608"/>
                  <a:gd name="T23" fmla="*/ 134 h 1661"/>
                  <a:gd name="T24" fmla="*/ 229 w 1608"/>
                  <a:gd name="T25" fmla="*/ 123 h 1661"/>
                  <a:gd name="T26" fmla="*/ 253 w 1608"/>
                  <a:gd name="T27" fmla="*/ 136 h 1661"/>
                  <a:gd name="T28" fmla="*/ 254 w 1608"/>
                  <a:gd name="T29" fmla="*/ 160 h 1661"/>
                  <a:gd name="T30" fmla="*/ 270 w 1608"/>
                  <a:gd name="T31" fmla="*/ 176 h 1661"/>
                  <a:gd name="T32" fmla="*/ 278 w 1608"/>
                  <a:gd name="T33" fmla="*/ 160 h 1661"/>
                  <a:gd name="T34" fmla="*/ 298 w 1608"/>
                  <a:gd name="T35" fmla="*/ 130 h 1661"/>
                  <a:gd name="T36" fmla="*/ 321 w 1608"/>
                  <a:gd name="T37" fmla="*/ 105 h 1661"/>
                  <a:gd name="T38" fmla="*/ 307 w 1608"/>
                  <a:gd name="T39" fmla="*/ 84 h 1661"/>
                  <a:gd name="T40" fmla="*/ 276 w 1608"/>
                  <a:gd name="T41" fmla="*/ 98 h 1661"/>
                  <a:gd name="T42" fmla="*/ 264 w 1608"/>
                  <a:gd name="T43" fmla="*/ 114 h 1661"/>
                  <a:gd name="T44" fmla="*/ 232 w 1608"/>
                  <a:gd name="T45" fmla="*/ 118 h 1661"/>
                  <a:gd name="T46" fmla="*/ 227 w 1608"/>
                  <a:gd name="T47" fmla="*/ 110 h 1661"/>
                  <a:gd name="T48" fmla="*/ 218 w 1608"/>
                  <a:gd name="T49" fmla="*/ 108 h 1661"/>
                  <a:gd name="T50" fmla="*/ 209 w 1608"/>
                  <a:gd name="T51" fmla="*/ 123 h 1661"/>
                  <a:gd name="T52" fmla="*/ 175 w 1608"/>
                  <a:gd name="T53" fmla="*/ 111 h 1661"/>
                  <a:gd name="T54" fmla="*/ 155 w 1608"/>
                  <a:gd name="T55" fmla="*/ 106 h 1661"/>
                  <a:gd name="T56" fmla="*/ 135 w 1608"/>
                  <a:gd name="T57" fmla="*/ 96 h 1661"/>
                  <a:gd name="T58" fmla="*/ 135 w 1608"/>
                  <a:gd name="T59" fmla="*/ 82 h 1661"/>
                  <a:gd name="T60" fmla="*/ 138 w 1608"/>
                  <a:gd name="T61" fmla="*/ 73 h 1661"/>
                  <a:gd name="T62" fmla="*/ 126 w 1608"/>
                  <a:gd name="T63" fmla="*/ 66 h 1661"/>
                  <a:gd name="T64" fmla="*/ 118 w 1608"/>
                  <a:gd name="T65" fmla="*/ 61 h 1661"/>
                  <a:gd name="T66" fmla="*/ 116 w 1608"/>
                  <a:gd name="T67" fmla="*/ 45 h 1661"/>
                  <a:gd name="T68" fmla="*/ 124 w 1608"/>
                  <a:gd name="T69" fmla="*/ 45 h 1661"/>
                  <a:gd name="T70" fmla="*/ 120 w 1608"/>
                  <a:gd name="T71" fmla="*/ 35 h 1661"/>
                  <a:gd name="T72" fmla="*/ 126 w 1608"/>
                  <a:gd name="T73" fmla="*/ 25 h 1661"/>
                  <a:gd name="T74" fmla="*/ 133 w 1608"/>
                  <a:gd name="T75" fmla="*/ 10 h 1661"/>
                  <a:gd name="T76" fmla="*/ 129 w 1608"/>
                  <a:gd name="T77" fmla="*/ 4 h 1661"/>
                  <a:gd name="T78" fmla="*/ 120 w 1608"/>
                  <a:gd name="T79" fmla="*/ 1 h 1661"/>
                  <a:gd name="T80" fmla="*/ 98 w 1608"/>
                  <a:gd name="T81" fmla="*/ 14 h 1661"/>
                  <a:gd name="T82" fmla="*/ 86 w 1608"/>
                  <a:gd name="T83" fmla="*/ 18 h 1661"/>
                  <a:gd name="T84" fmla="*/ 67 w 1608"/>
                  <a:gd name="T85" fmla="*/ 16 h 1661"/>
                  <a:gd name="T86" fmla="*/ 64 w 1608"/>
                  <a:gd name="T87" fmla="*/ 25 h 1661"/>
                  <a:gd name="T88" fmla="*/ 64 w 1608"/>
                  <a:gd name="T89" fmla="*/ 36 h 1661"/>
                  <a:gd name="T90" fmla="*/ 77 w 1608"/>
                  <a:gd name="T91" fmla="*/ 46 h 1661"/>
                  <a:gd name="T92" fmla="*/ 72 w 1608"/>
                  <a:gd name="T93" fmla="*/ 53 h 1661"/>
                  <a:gd name="T94" fmla="*/ 74 w 1608"/>
                  <a:gd name="T95" fmla="*/ 65 h 1661"/>
                  <a:gd name="T96" fmla="*/ 63 w 1608"/>
                  <a:gd name="T97" fmla="*/ 78 h 1661"/>
                  <a:gd name="T98" fmla="*/ 42 w 1608"/>
                  <a:gd name="T99" fmla="*/ 101 h 1661"/>
                  <a:gd name="T100" fmla="*/ 26 w 1608"/>
                  <a:gd name="T101" fmla="*/ 103 h 1661"/>
                  <a:gd name="T102" fmla="*/ 22 w 1608"/>
                  <a:gd name="T103" fmla="*/ 121 h 1661"/>
                  <a:gd name="T104" fmla="*/ 28 w 1608"/>
                  <a:gd name="T105" fmla="*/ 134 h 1661"/>
                  <a:gd name="T106" fmla="*/ 33 w 1608"/>
                  <a:gd name="T107" fmla="*/ 147 h 1661"/>
                  <a:gd name="T108" fmla="*/ 25 w 1608"/>
                  <a:gd name="T109" fmla="*/ 147 h 1661"/>
                  <a:gd name="T110" fmla="*/ 9 w 1608"/>
                  <a:gd name="T111" fmla="*/ 148 h 1661"/>
                  <a:gd name="T112" fmla="*/ 0 w 1608"/>
                  <a:gd name="T113" fmla="*/ 155 h 1661"/>
                  <a:gd name="T114" fmla="*/ 25 w 1608"/>
                  <a:gd name="T115" fmla="*/ 163 h 1661"/>
                  <a:gd name="T116" fmla="*/ 26 w 1608"/>
                  <a:gd name="T117" fmla="*/ 189 h 1661"/>
                  <a:gd name="T118" fmla="*/ 46 w 1608"/>
                  <a:gd name="T119" fmla="*/ 171 h 1661"/>
                  <a:gd name="T120" fmla="*/ 49 w 1608"/>
                  <a:gd name="T121" fmla="*/ 185 h 1661"/>
                  <a:gd name="T122" fmla="*/ 52 w 1608"/>
                  <a:gd name="T123" fmla="*/ 208 h 1661"/>
                  <a:gd name="T124" fmla="*/ 55 w 1608"/>
                  <a:gd name="T125" fmla="*/ 231 h 16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08"/>
                  <a:gd name="T190" fmla="*/ 0 h 1661"/>
                  <a:gd name="T191" fmla="*/ 1608 w 1608"/>
                  <a:gd name="T192" fmla="*/ 1661 h 166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7" name="Freeform 101">
                <a:extLst>
                  <a:ext uri="{FF2B5EF4-FFF2-40B4-BE49-F238E27FC236}">
                    <a16:creationId xmlns="" xmlns:a16="http://schemas.microsoft.com/office/drawing/2014/main" id="{8451B45A-D0A8-4144-A611-B87504AD6101}"/>
                  </a:ext>
                </a:extLst>
              </p:cNvPr>
              <p:cNvSpPr>
                <a:spLocks noChangeAspect="1"/>
              </p:cNvSpPr>
              <p:nvPr/>
            </p:nvSpPr>
            <p:spPr bwMode="gray">
              <a:xfrm>
                <a:off x="3183" y="2052"/>
                <a:ext cx="184" cy="168"/>
              </a:xfrm>
              <a:custGeom>
                <a:avLst/>
                <a:gdLst>
                  <a:gd name="T0" fmla="*/ 21 w 921"/>
                  <a:gd name="T1" fmla="*/ 133 h 842"/>
                  <a:gd name="T2" fmla="*/ 22 w 921"/>
                  <a:gd name="T3" fmla="*/ 120 h 842"/>
                  <a:gd name="T4" fmla="*/ 0 w 921"/>
                  <a:gd name="T5" fmla="*/ 95 h 842"/>
                  <a:gd name="T6" fmla="*/ 22 w 921"/>
                  <a:gd name="T7" fmla="*/ 98 h 842"/>
                  <a:gd name="T8" fmla="*/ 37 w 921"/>
                  <a:gd name="T9" fmla="*/ 97 h 842"/>
                  <a:gd name="T10" fmla="*/ 60 w 921"/>
                  <a:gd name="T11" fmla="*/ 91 h 842"/>
                  <a:gd name="T12" fmla="*/ 65 w 921"/>
                  <a:gd name="T13" fmla="*/ 75 h 842"/>
                  <a:gd name="T14" fmla="*/ 76 w 921"/>
                  <a:gd name="T15" fmla="*/ 74 h 842"/>
                  <a:gd name="T16" fmla="*/ 81 w 921"/>
                  <a:gd name="T17" fmla="*/ 69 h 842"/>
                  <a:gd name="T18" fmla="*/ 87 w 921"/>
                  <a:gd name="T19" fmla="*/ 71 h 842"/>
                  <a:gd name="T20" fmla="*/ 93 w 921"/>
                  <a:gd name="T21" fmla="*/ 59 h 842"/>
                  <a:gd name="T22" fmla="*/ 98 w 921"/>
                  <a:gd name="T23" fmla="*/ 51 h 842"/>
                  <a:gd name="T24" fmla="*/ 101 w 921"/>
                  <a:gd name="T25" fmla="*/ 43 h 842"/>
                  <a:gd name="T26" fmla="*/ 110 w 921"/>
                  <a:gd name="T27" fmla="*/ 40 h 842"/>
                  <a:gd name="T28" fmla="*/ 112 w 921"/>
                  <a:gd name="T29" fmla="*/ 33 h 842"/>
                  <a:gd name="T30" fmla="*/ 117 w 921"/>
                  <a:gd name="T31" fmla="*/ 23 h 842"/>
                  <a:gd name="T32" fmla="*/ 114 w 921"/>
                  <a:gd name="T33" fmla="*/ 12 h 842"/>
                  <a:gd name="T34" fmla="*/ 121 w 921"/>
                  <a:gd name="T35" fmla="*/ 7 h 842"/>
                  <a:gd name="T36" fmla="*/ 129 w 921"/>
                  <a:gd name="T37" fmla="*/ 2 h 842"/>
                  <a:gd name="T38" fmla="*/ 146 w 921"/>
                  <a:gd name="T39" fmla="*/ 2 h 842"/>
                  <a:gd name="T40" fmla="*/ 156 w 921"/>
                  <a:gd name="T41" fmla="*/ 0 h 842"/>
                  <a:gd name="T42" fmla="*/ 162 w 921"/>
                  <a:gd name="T43" fmla="*/ 3 h 842"/>
                  <a:gd name="T44" fmla="*/ 166 w 921"/>
                  <a:gd name="T45" fmla="*/ 12 h 842"/>
                  <a:gd name="T46" fmla="*/ 170 w 921"/>
                  <a:gd name="T47" fmla="*/ 16 h 842"/>
                  <a:gd name="T48" fmla="*/ 180 w 921"/>
                  <a:gd name="T49" fmla="*/ 20 h 842"/>
                  <a:gd name="T50" fmla="*/ 175 w 921"/>
                  <a:gd name="T51" fmla="*/ 31 h 842"/>
                  <a:gd name="T52" fmla="*/ 165 w 921"/>
                  <a:gd name="T53" fmla="*/ 31 h 842"/>
                  <a:gd name="T54" fmla="*/ 158 w 921"/>
                  <a:gd name="T55" fmla="*/ 33 h 842"/>
                  <a:gd name="T56" fmla="*/ 144 w 921"/>
                  <a:gd name="T57" fmla="*/ 30 h 842"/>
                  <a:gd name="T58" fmla="*/ 143 w 921"/>
                  <a:gd name="T59" fmla="*/ 37 h 842"/>
                  <a:gd name="T60" fmla="*/ 146 w 921"/>
                  <a:gd name="T61" fmla="*/ 40 h 842"/>
                  <a:gd name="T62" fmla="*/ 143 w 921"/>
                  <a:gd name="T63" fmla="*/ 49 h 842"/>
                  <a:gd name="T64" fmla="*/ 150 w 921"/>
                  <a:gd name="T65" fmla="*/ 56 h 842"/>
                  <a:gd name="T66" fmla="*/ 158 w 921"/>
                  <a:gd name="T67" fmla="*/ 61 h 842"/>
                  <a:gd name="T68" fmla="*/ 155 w 921"/>
                  <a:gd name="T69" fmla="*/ 66 h 842"/>
                  <a:gd name="T70" fmla="*/ 151 w 921"/>
                  <a:gd name="T71" fmla="*/ 73 h 842"/>
                  <a:gd name="T72" fmla="*/ 153 w 921"/>
                  <a:gd name="T73" fmla="*/ 79 h 842"/>
                  <a:gd name="T74" fmla="*/ 144 w 921"/>
                  <a:gd name="T75" fmla="*/ 85 h 842"/>
                  <a:gd name="T76" fmla="*/ 137 w 921"/>
                  <a:gd name="T77" fmla="*/ 93 h 842"/>
                  <a:gd name="T78" fmla="*/ 125 w 921"/>
                  <a:gd name="T79" fmla="*/ 110 h 842"/>
                  <a:gd name="T80" fmla="*/ 111 w 921"/>
                  <a:gd name="T81" fmla="*/ 119 h 842"/>
                  <a:gd name="T82" fmla="*/ 103 w 921"/>
                  <a:gd name="T83" fmla="*/ 118 h 842"/>
                  <a:gd name="T84" fmla="*/ 95 w 921"/>
                  <a:gd name="T85" fmla="*/ 133 h 842"/>
                  <a:gd name="T86" fmla="*/ 102 w 921"/>
                  <a:gd name="T87" fmla="*/ 137 h 842"/>
                  <a:gd name="T88" fmla="*/ 107 w 921"/>
                  <a:gd name="T89" fmla="*/ 145 h 842"/>
                  <a:gd name="T90" fmla="*/ 112 w 921"/>
                  <a:gd name="T91" fmla="*/ 156 h 842"/>
                  <a:gd name="T92" fmla="*/ 111 w 921"/>
                  <a:gd name="T93" fmla="*/ 161 h 842"/>
                  <a:gd name="T94" fmla="*/ 107 w 921"/>
                  <a:gd name="T95" fmla="*/ 160 h 842"/>
                  <a:gd name="T96" fmla="*/ 97 w 921"/>
                  <a:gd name="T97" fmla="*/ 163 h 842"/>
                  <a:gd name="T98" fmla="*/ 88 w 921"/>
                  <a:gd name="T99" fmla="*/ 162 h 842"/>
                  <a:gd name="T100" fmla="*/ 81 w 921"/>
                  <a:gd name="T101" fmla="*/ 165 h 842"/>
                  <a:gd name="T102" fmla="*/ 73 w 921"/>
                  <a:gd name="T103" fmla="*/ 166 h 842"/>
                  <a:gd name="T104" fmla="*/ 66 w 921"/>
                  <a:gd name="T105" fmla="*/ 156 h 842"/>
                  <a:gd name="T106" fmla="*/ 50 w 921"/>
                  <a:gd name="T107" fmla="*/ 148 h 842"/>
                  <a:gd name="T108" fmla="*/ 33 w 921"/>
                  <a:gd name="T109" fmla="*/ 149 h 842"/>
                  <a:gd name="T110" fmla="*/ 12 w 921"/>
                  <a:gd name="T111" fmla="*/ 152 h 8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1"/>
                  <a:gd name="T169" fmla="*/ 0 h 842"/>
                  <a:gd name="T170" fmla="*/ 921 w 921"/>
                  <a:gd name="T171" fmla="*/ 842 h 8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8" name="Freeform 102">
                <a:extLst>
                  <a:ext uri="{FF2B5EF4-FFF2-40B4-BE49-F238E27FC236}">
                    <a16:creationId xmlns="" xmlns:a16="http://schemas.microsoft.com/office/drawing/2014/main" id="{5344AED8-6255-4CC8-B8EE-7DD7520923A2}"/>
                  </a:ext>
                </a:extLst>
              </p:cNvPr>
              <p:cNvSpPr>
                <a:spLocks noChangeAspect="1"/>
              </p:cNvSpPr>
              <p:nvPr/>
            </p:nvSpPr>
            <p:spPr bwMode="gray">
              <a:xfrm>
                <a:off x="3489" y="2165"/>
                <a:ext cx="37" cy="20"/>
              </a:xfrm>
              <a:custGeom>
                <a:avLst/>
                <a:gdLst>
                  <a:gd name="T0" fmla="*/ 32 w 187"/>
                  <a:gd name="T1" fmla="*/ 7 h 98"/>
                  <a:gd name="T2" fmla="*/ 32 w 187"/>
                  <a:gd name="T3" fmla="*/ 6 h 98"/>
                  <a:gd name="T4" fmla="*/ 30 w 187"/>
                  <a:gd name="T5" fmla="*/ 4 h 98"/>
                  <a:gd name="T6" fmla="*/ 29 w 187"/>
                  <a:gd name="T7" fmla="*/ 4 h 98"/>
                  <a:gd name="T8" fmla="*/ 29 w 187"/>
                  <a:gd name="T9" fmla="*/ 3 h 98"/>
                  <a:gd name="T10" fmla="*/ 26 w 187"/>
                  <a:gd name="T11" fmla="*/ 4 h 98"/>
                  <a:gd name="T12" fmla="*/ 25 w 187"/>
                  <a:gd name="T13" fmla="*/ 4 h 98"/>
                  <a:gd name="T14" fmla="*/ 22 w 187"/>
                  <a:gd name="T15" fmla="*/ 3 h 98"/>
                  <a:gd name="T16" fmla="*/ 19 w 187"/>
                  <a:gd name="T17" fmla="*/ 3 h 98"/>
                  <a:gd name="T18" fmla="*/ 18 w 187"/>
                  <a:gd name="T19" fmla="*/ 2 h 98"/>
                  <a:gd name="T20" fmla="*/ 18 w 187"/>
                  <a:gd name="T21" fmla="*/ 1 h 98"/>
                  <a:gd name="T22" fmla="*/ 17 w 187"/>
                  <a:gd name="T23" fmla="*/ 0 h 98"/>
                  <a:gd name="T24" fmla="*/ 16 w 187"/>
                  <a:gd name="T25" fmla="*/ 0 h 98"/>
                  <a:gd name="T26" fmla="*/ 13 w 187"/>
                  <a:gd name="T27" fmla="*/ 0 h 98"/>
                  <a:gd name="T28" fmla="*/ 10 w 187"/>
                  <a:gd name="T29" fmla="*/ 1 h 98"/>
                  <a:gd name="T30" fmla="*/ 8 w 187"/>
                  <a:gd name="T31" fmla="*/ 3 h 98"/>
                  <a:gd name="T32" fmla="*/ 6 w 187"/>
                  <a:gd name="T33" fmla="*/ 7 h 98"/>
                  <a:gd name="T34" fmla="*/ 2 w 187"/>
                  <a:gd name="T35" fmla="*/ 11 h 98"/>
                  <a:gd name="T36" fmla="*/ 2 w 187"/>
                  <a:gd name="T37" fmla="*/ 12 h 98"/>
                  <a:gd name="T38" fmla="*/ 2 w 187"/>
                  <a:gd name="T39" fmla="*/ 13 h 98"/>
                  <a:gd name="T40" fmla="*/ 0 w 187"/>
                  <a:gd name="T41" fmla="*/ 14 h 98"/>
                  <a:gd name="T42" fmla="*/ 0 w 187"/>
                  <a:gd name="T43" fmla="*/ 16 h 98"/>
                  <a:gd name="T44" fmla="*/ 1 w 187"/>
                  <a:gd name="T45" fmla="*/ 16 h 98"/>
                  <a:gd name="T46" fmla="*/ 1 w 187"/>
                  <a:gd name="T47" fmla="*/ 16 h 98"/>
                  <a:gd name="T48" fmla="*/ 1 w 187"/>
                  <a:gd name="T49" fmla="*/ 18 h 98"/>
                  <a:gd name="T50" fmla="*/ 2 w 187"/>
                  <a:gd name="T51" fmla="*/ 18 h 98"/>
                  <a:gd name="T52" fmla="*/ 2 w 187"/>
                  <a:gd name="T53" fmla="*/ 18 h 98"/>
                  <a:gd name="T54" fmla="*/ 3 w 187"/>
                  <a:gd name="T55" fmla="*/ 19 h 98"/>
                  <a:gd name="T56" fmla="*/ 5 w 187"/>
                  <a:gd name="T57" fmla="*/ 19 h 98"/>
                  <a:gd name="T58" fmla="*/ 10 w 187"/>
                  <a:gd name="T59" fmla="*/ 20 h 98"/>
                  <a:gd name="T60" fmla="*/ 13 w 187"/>
                  <a:gd name="T61" fmla="*/ 20 h 98"/>
                  <a:gd name="T62" fmla="*/ 18 w 187"/>
                  <a:gd name="T63" fmla="*/ 18 h 98"/>
                  <a:gd name="T64" fmla="*/ 19 w 187"/>
                  <a:gd name="T65" fmla="*/ 18 h 98"/>
                  <a:gd name="T66" fmla="*/ 21 w 187"/>
                  <a:gd name="T67" fmla="*/ 19 h 98"/>
                  <a:gd name="T68" fmla="*/ 23 w 187"/>
                  <a:gd name="T69" fmla="*/ 19 h 98"/>
                  <a:gd name="T70" fmla="*/ 24 w 187"/>
                  <a:gd name="T71" fmla="*/ 19 h 98"/>
                  <a:gd name="T72" fmla="*/ 28 w 187"/>
                  <a:gd name="T73" fmla="*/ 18 h 98"/>
                  <a:gd name="T74" fmla="*/ 31 w 187"/>
                  <a:gd name="T75" fmla="*/ 18 h 98"/>
                  <a:gd name="T76" fmla="*/ 35 w 187"/>
                  <a:gd name="T77" fmla="*/ 17 h 98"/>
                  <a:gd name="T78" fmla="*/ 37 w 187"/>
                  <a:gd name="T79" fmla="*/ 16 h 98"/>
                  <a:gd name="T80" fmla="*/ 37 w 187"/>
                  <a:gd name="T81" fmla="*/ 16 h 98"/>
                  <a:gd name="T82" fmla="*/ 37 w 187"/>
                  <a:gd name="T83" fmla="*/ 15 h 98"/>
                  <a:gd name="T84" fmla="*/ 37 w 187"/>
                  <a:gd name="T85" fmla="*/ 12 h 98"/>
                  <a:gd name="T86" fmla="*/ 36 w 187"/>
                  <a:gd name="T87" fmla="*/ 11 h 98"/>
                  <a:gd name="T88" fmla="*/ 32 w 187"/>
                  <a:gd name="T89" fmla="*/ 9 h 98"/>
                  <a:gd name="T90" fmla="*/ 32 w 187"/>
                  <a:gd name="T91" fmla="*/ 9 h 98"/>
                  <a:gd name="T92" fmla="*/ 32 w 187"/>
                  <a:gd name="T93" fmla="*/ 8 h 98"/>
                  <a:gd name="T94" fmla="*/ 32 w 187"/>
                  <a:gd name="T95" fmla="*/ 7 h 98"/>
                  <a:gd name="T96" fmla="*/ 32 w 187"/>
                  <a:gd name="T97" fmla="*/ 7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98"/>
                  <a:gd name="T149" fmla="*/ 187 w 187"/>
                  <a:gd name="T150" fmla="*/ 98 h 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9" name="Freeform 103">
                <a:extLst>
                  <a:ext uri="{FF2B5EF4-FFF2-40B4-BE49-F238E27FC236}">
                    <a16:creationId xmlns="" xmlns:a16="http://schemas.microsoft.com/office/drawing/2014/main" id="{6AC91B54-21BB-4E1A-A5EF-79ACFF70E23E}"/>
                  </a:ext>
                </a:extLst>
              </p:cNvPr>
              <p:cNvSpPr>
                <a:spLocks noChangeAspect="1"/>
              </p:cNvSpPr>
              <p:nvPr/>
            </p:nvSpPr>
            <p:spPr bwMode="gray">
              <a:xfrm>
                <a:off x="3394" y="2140"/>
                <a:ext cx="88" cy="49"/>
              </a:xfrm>
              <a:custGeom>
                <a:avLst/>
                <a:gdLst>
                  <a:gd name="T0" fmla="*/ 86 w 441"/>
                  <a:gd name="T1" fmla="*/ 34 h 244"/>
                  <a:gd name="T2" fmla="*/ 85 w 441"/>
                  <a:gd name="T3" fmla="*/ 41 h 244"/>
                  <a:gd name="T4" fmla="*/ 88 w 441"/>
                  <a:gd name="T5" fmla="*/ 44 h 244"/>
                  <a:gd name="T6" fmla="*/ 87 w 441"/>
                  <a:gd name="T7" fmla="*/ 49 h 244"/>
                  <a:gd name="T8" fmla="*/ 79 w 441"/>
                  <a:gd name="T9" fmla="*/ 49 h 244"/>
                  <a:gd name="T10" fmla="*/ 73 w 441"/>
                  <a:gd name="T11" fmla="*/ 48 h 244"/>
                  <a:gd name="T12" fmla="*/ 61 w 441"/>
                  <a:gd name="T13" fmla="*/ 45 h 244"/>
                  <a:gd name="T14" fmla="*/ 53 w 441"/>
                  <a:gd name="T15" fmla="*/ 44 h 244"/>
                  <a:gd name="T16" fmla="*/ 48 w 441"/>
                  <a:gd name="T17" fmla="*/ 38 h 244"/>
                  <a:gd name="T18" fmla="*/ 42 w 441"/>
                  <a:gd name="T19" fmla="*/ 37 h 244"/>
                  <a:gd name="T20" fmla="*/ 38 w 441"/>
                  <a:gd name="T21" fmla="*/ 37 h 244"/>
                  <a:gd name="T22" fmla="*/ 34 w 441"/>
                  <a:gd name="T23" fmla="*/ 38 h 244"/>
                  <a:gd name="T24" fmla="*/ 27 w 441"/>
                  <a:gd name="T25" fmla="*/ 34 h 244"/>
                  <a:gd name="T26" fmla="*/ 23 w 441"/>
                  <a:gd name="T27" fmla="*/ 32 h 244"/>
                  <a:gd name="T28" fmla="*/ 17 w 441"/>
                  <a:gd name="T29" fmla="*/ 30 h 244"/>
                  <a:gd name="T30" fmla="*/ 11 w 441"/>
                  <a:gd name="T31" fmla="*/ 25 h 244"/>
                  <a:gd name="T32" fmla="*/ 6 w 441"/>
                  <a:gd name="T33" fmla="*/ 22 h 244"/>
                  <a:gd name="T34" fmla="*/ 5 w 441"/>
                  <a:gd name="T35" fmla="*/ 23 h 244"/>
                  <a:gd name="T36" fmla="*/ 2 w 441"/>
                  <a:gd name="T37" fmla="*/ 20 h 244"/>
                  <a:gd name="T38" fmla="*/ 0 w 441"/>
                  <a:gd name="T39" fmla="*/ 17 h 244"/>
                  <a:gd name="T40" fmla="*/ 2 w 441"/>
                  <a:gd name="T41" fmla="*/ 14 h 244"/>
                  <a:gd name="T42" fmla="*/ 3 w 441"/>
                  <a:gd name="T43" fmla="*/ 10 h 244"/>
                  <a:gd name="T44" fmla="*/ 3 w 441"/>
                  <a:gd name="T45" fmla="*/ 7 h 244"/>
                  <a:gd name="T46" fmla="*/ 6 w 441"/>
                  <a:gd name="T47" fmla="*/ 4 h 244"/>
                  <a:gd name="T48" fmla="*/ 9 w 441"/>
                  <a:gd name="T49" fmla="*/ 1 h 244"/>
                  <a:gd name="T50" fmla="*/ 11 w 441"/>
                  <a:gd name="T51" fmla="*/ 1 h 244"/>
                  <a:gd name="T52" fmla="*/ 13 w 441"/>
                  <a:gd name="T53" fmla="*/ 4 h 244"/>
                  <a:gd name="T54" fmla="*/ 14 w 441"/>
                  <a:gd name="T55" fmla="*/ 2 h 244"/>
                  <a:gd name="T56" fmla="*/ 15 w 441"/>
                  <a:gd name="T57" fmla="*/ 0 h 244"/>
                  <a:gd name="T58" fmla="*/ 22 w 441"/>
                  <a:gd name="T59" fmla="*/ 1 h 244"/>
                  <a:gd name="T60" fmla="*/ 28 w 441"/>
                  <a:gd name="T61" fmla="*/ 5 h 244"/>
                  <a:gd name="T62" fmla="*/ 35 w 441"/>
                  <a:gd name="T63" fmla="*/ 9 h 244"/>
                  <a:gd name="T64" fmla="*/ 37 w 441"/>
                  <a:gd name="T65" fmla="*/ 15 h 244"/>
                  <a:gd name="T66" fmla="*/ 40 w 441"/>
                  <a:gd name="T67" fmla="*/ 15 h 244"/>
                  <a:gd name="T68" fmla="*/ 41 w 441"/>
                  <a:gd name="T69" fmla="*/ 13 h 244"/>
                  <a:gd name="T70" fmla="*/ 44 w 441"/>
                  <a:gd name="T71" fmla="*/ 13 h 244"/>
                  <a:gd name="T72" fmla="*/ 45 w 441"/>
                  <a:gd name="T73" fmla="*/ 15 h 244"/>
                  <a:gd name="T74" fmla="*/ 45 w 441"/>
                  <a:gd name="T75" fmla="*/ 19 h 244"/>
                  <a:gd name="T76" fmla="*/ 47 w 441"/>
                  <a:gd name="T77" fmla="*/ 20 h 244"/>
                  <a:gd name="T78" fmla="*/ 50 w 441"/>
                  <a:gd name="T79" fmla="*/ 21 h 244"/>
                  <a:gd name="T80" fmla="*/ 54 w 441"/>
                  <a:gd name="T81" fmla="*/ 21 h 244"/>
                  <a:gd name="T82" fmla="*/ 55 w 441"/>
                  <a:gd name="T83" fmla="*/ 23 h 244"/>
                  <a:gd name="T84" fmla="*/ 60 w 441"/>
                  <a:gd name="T85" fmla="*/ 26 h 244"/>
                  <a:gd name="T86" fmla="*/ 63 w 441"/>
                  <a:gd name="T87" fmla="*/ 29 h 244"/>
                  <a:gd name="T88" fmla="*/ 66 w 441"/>
                  <a:gd name="T89" fmla="*/ 30 h 244"/>
                  <a:gd name="T90" fmla="*/ 69 w 441"/>
                  <a:gd name="T91" fmla="*/ 30 h 244"/>
                  <a:gd name="T92" fmla="*/ 71 w 441"/>
                  <a:gd name="T93" fmla="*/ 29 h 244"/>
                  <a:gd name="T94" fmla="*/ 75 w 441"/>
                  <a:gd name="T95" fmla="*/ 30 h 244"/>
                  <a:gd name="T96" fmla="*/ 79 w 441"/>
                  <a:gd name="T97" fmla="*/ 32 h 244"/>
                  <a:gd name="T98" fmla="*/ 84 w 441"/>
                  <a:gd name="T99" fmla="*/ 32 h 244"/>
                  <a:gd name="T100" fmla="*/ 88 w 441"/>
                  <a:gd name="T101" fmla="*/ 30 h 2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1"/>
                  <a:gd name="T154" fmla="*/ 0 h 244"/>
                  <a:gd name="T155" fmla="*/ 441 w 441"/>
                  <a:gd name="T156" fmla="*/ 244 h 2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0" name="Freeform 104">
                <a:extLst>
                  <a:ext uri="{FF2B5EF4-FFF2-40B4-BE49-F238E27FC236}">
                    <a16:creationId xmlns="" xmlns:a16="http://schemas.microsoft.com/office/drawing/2014/main" id="{FDA0FFAD-703F-4224-9114-D8FB8CBF4F34}"/>
                  </a:ext>
                </a:extLst>
              </p:cNvPr>
              <p:cNvSpPr>
                <a:spLocks noChangeAspect="1"/>
              </p:cNvSpPr>
              <p:nvPr/>
            </p:nvSpPr>
            <p:spPr bwMode="gray">
              <a:xfrm>
                <a:off x="3479" y="2187"/>
                <a:ext cx="52" cy="67"/>
              </a:xfrm>
              <a:custGeom>
                <a:avLst/>
                <a:gdLst>
                  <a:gd name="T0" fmla="*/ 48 w 262"/>
                  <a:gd name="T1" fmla="*/ 67 h 337"/>
                  <a:gd name="T2" fmla="*/ 45 w 262"/>
                  <a:gd name="T3" fmla="*/ 58 h 337"/>
                  <a:gd name="T4" fmla="*/ 44 w 262"/>
                  <a:gd name="T5" fmla="*/ 51 h 337"/>
                  <a:gd name="T6" fmla="*/ 39 w 262"/>
                  <a:gd name="T7" fmla="*/ 45 h 337"/>
                  <a:gd name="T8" fmla="*/ 35 w 262"/>
                  <a:gd name="T9" fmla="*/ 46 h 337"/>
                  <a:gd name="T10" fmla="*/ 32 w 262"/>
                  <a:gd name="T11" fmla="*/ 43 h 337"/>
                  <a:gd name="T12" fmla="*/ 30 w 262"/>
                  <a:gd name="T13" fmla="*/ 45 h 337"/>
                  <a:gd name="T14" fmla="*/ 30 w 262"/>
                  <a:gd name="T15" fmla="*/ 49 h 337"/>
                  <a:gd name="T16" fmla="*/ 26 w 262"/>
                  <a:gd name="T17" fmla="*/ 56 h 337"/>
                  <a:gd name="T18" fmla="*/ 23 w 262"/>
                  <a:gd name="T19" fmla="*/ 53 h 337"/>
                  <a:gd name="T20" fmla="*/ 21 w 262"/>
                  <a:gd name="T21" fmla="*/ 55 h 337"/>
                  <a:gd name="T22" fmla="*/ 19 w 262"/>
                  <a:gd name="T23" fmla="*/ 56 h 337"/>
                  <a:gd name="T24" fmla="*/ 16 w 262"/>
                  <a:gd name="T25" fmla="*/ 56 h 337"/>
                  <a:gd name="T26" fmla="*/ 15 w 262"/>
                  <a:gd name="T27" fmla="*/ 57 h 337"/>
                  <a:gd name="T28" fmla="*/ 14 w 262"/>
                  <a:gd name="T29" fmla="*/ 58 h 337"/>
                  <a:gd name="T30" fmla="*/ 12 w 262"/>
                  <a:gd name="T31" fmla="*/ 58 h 337"/>
                  <a:gd name="T32" fmla="*/ 11 w 262"/>
                  <a:gd name="T33" fmla="*/ 54 h 337"/>
                  <a:gd name="T34" fmla="*/ 10 w 262"/>
                  <a:gd name="T35" fmla="*/ 51 h 337"/>
                  <a:gd name="T36" fmla="*/ 10 w 262"/>
                  <a:gd name="T37" fmla="*/ 48 h 337"/>
                  <a:gd name="T38" fmla="*/ 8 w 262"/>
                  <a:gd name="T39" fmla="*/ 45 h 337"/>
                  <a:gd name="T40" fmla="*/ 8 w 262"/>
                  <a:gd name="T41" fmla="*/ 43 h 337"/>
                  <a:gd name="T42" fmla="*/ 8 w 262"/>
                  <a:gd name="T43" fmla="*/ 39 h 337"/>
                  <a:gd name="T44" fmla="*/ 8 w 262"/>
                  <a:gd name="T45" fmla="*/ 36 h 337"/>
                  <a:gd name="T46" fmla="*/ 6 w 262"/>
                  <a:gd name="T47" fmla="*/ 33 h 337"/>
                  <a:gd name="T48" fmla="*/ 7 w 262"/>
                  <a:gd name="T49" fmla="*/ 26 h 337"/>
                  <a:gd name="T50" fmla="*/ 4 w 262"/>
                  <a:gd name="T51" fmla="*/ 23 h 337"/>
                  <a:gd name="T52" fmla="*/ 0 w 262"/>
                  <a:gd name="T53" fmla="*/ 22 h 337"/>
                  <a:gd name="T54" fmla="*/ 0 w 262"/>
                  <a:gd name="T55" fmla="*/ 19 h 337"/>
                  <a:gd name="T56" fmla="*/ 3 w 262"/>
                  <a:gd name="T57" fmla="*/ 18 h 337"/>
                  <a:gd name="T58" fmla="*/ 4 w 262"/>
                  <a:gd name="T59" fmla="*/ 16 h 337"/>
                  <a:gd name="T60" fmla="*/ 8 w 262"/>
                  <a:gd name="T61" fmla="*/ 14 h 337"/>
                  <a:gd name="T62" fmla="*/ 8 w 262"/>
                  <a:gd name="T63" fmla="*/ 12 h 337"/>
                  <a:gd name="T64" fmla="*/ 3 w 262"/>
                  <a:gd name="T65" fmla="*/ 11 h 337"/>
                  <a:gd name="T66" fmla="*/ 2 w 262"/>
                  <a:gd name="T67" fmla="*/ 8 h 337"/>
                  <a:gd name="T68" fmla="*/ 6 w 262"/>
                  <a:gd name="T69" fmla="*/ 1 h 337"/>
                  <a:gd name="T70" fmla="*/ 8 w 262"/>
                  <a:gd name="T71" fmla="*/ 3 h 337"/>
                  <a:gd name="T72" fmla="*/ 10 w 262"/>
                  <a:gd name="T73" fmla="*/ 3 h 337"/>
                  <a:gd name="T74" fmla="*/ 12 w 262"/>
                  <a:gd name="T75" fmla="*/ 2 h 337"/>
                  <a:gd name="T76" fmla="*/ 14 w 262"/>
                  <a:gd name="T77" fmla="*/ 6 h 337"/>
                  <a:gd name="T78" fmla="*/ 16 w 262"/>
                  <a:gd name="T79" fmla="*/ 7 h 337"/>
                  <a:gd name="T80" fmla="*/ 18 w 262"/>
                  <a:gd name="T81" fmla="*/ 5 h 337"/>
                  <a:gd name="T82" fmla="*/ 20 w 262"/>
                  <a:gd name="T83" fmla="*/ 12 h 337"/>
                  <a:gd name="T84" fmla="*/ 23 w 262"/>
                  <a:gd name="T85" fmla="*/ 15 h 337"/>
                  <a:gd name="T86" fmla="*/ 33 w 262"/>
                  <a:gd name="T87" fmla="*/ 15 h 337"/>
                  <a:gd name="T88" fmla="*/ 40 w 262"/>
                  <a:gd name="T89" fmla="*/ 15 h 337"/>
                  <a:gd name="T90" fmla="*/ 48 w 262"/>
                  <a:gd name="T91" fmla="*/ 17 h 337"/>
                  <a:gd name="T92" fmla="*/ 46 w 262"/>
                  <a:gd name="T93" fmla="*/ 19 h 337"/>
                  <a:gd name="T94" fmla="*/ 42 w 262"/>
                  <a:gd name="T95" fmla="*/ 25 h 337"/>
                  <a:gd name="T96" fmla="*/ 38 w 262"/>
                  <a:gd name="T97" fmla="*/ 28 h 337"/>
                  <a:gd name="T98" fmla="*/ 35 w 262"/>
                  <a:gd name="T99" fmla="*/ 31 h 337"/>
                  <a:gd name="T100" fmla="*/ 37 w 262"/>
                  <a:gd name="T101" fmla="*/ 38 h 337"/>
                  <a:gd name="T102" fmla="*/ 39 w 262"/>
                  <a:gd name="T103" fmla="*/ 41 h 337"/>
                  <a:gd name="T104" fmla="*/ 42 w 262"/>
                  <a:gd name="T105" fmla="*/ 40 h 337"/>
                  <a:gd name="T106" fmla="*/ 45 w 262"/>
                  <a:gd name="T107" fmla="*/ 33 h 337"/>
                  <a:gd name="T108" fmla="*/ 48 w 262"/>
                  <a:gd name="T109" fmla="*/ 36 h 337"/>
                  <a:gd name="T110" fmla="*/ 49 w 262"/>
                  <a:gd name="T111" fmla="*/ 41 h 337"/>
                  <a:gd name="T112" fmla="*/ 51 w 262"/>
                  <a:gd name="T113" fmla="*/ 48 h 337"/>
                  <a:gd name="T114" fmla="*/ 52 w 262"/>
                  <a:gd name="T115" fmla="*/ 55 h 337"/>
                  <a:gd name="T116" fmla="*/ 50 w 262"/>
                  <a:gd name="T117" fmla="*/ 61 h 337"/>
                  <a:gd name="T118" fmla="*/ 48 w 262"/>
                  <a:gd name="T119" fmla="*/ 63 h 3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2"/>
                  <a:gd name="T181" fmla="*/ 0 h 337"/>
                  <a:gd name="T182" fmla="*/ 262 w 262"/>
                  <a:gd name="T183" fmla="*/ 337 h 3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41" name="Freeform 105">
                <a:extLst>
                  <a:ext uri="{FF2B5EF4-FFF2-40B4-BE49-F238E27FC236}">
                    <a16:creationId xmlns="" xmlns:a16="http://schemas.microsoft.com/office/drawing/2014/main" id="{30C2837B-E01B-45E6-B058-C1E51DC9CB7A}"/>
                  </a:ext>
                </a:extLst>
              </p:cNvPr>
              <p:cNvSpPr>
                <a:spLocks noChangeAspect="1"/>
              </p:cNvSpPr>
              <p:nvPr/>
            </p:nvSpPr>
            <p:spPr bwMode="gray">
              <a:xfrm>
                <a:off x="3390" y="2379"/>
                <a:ext cx="23" cy="43"/>
              </a:xfrm>
              <a:custGeom>
                <a:avLst/>
                <a:gdLst>
                  <a:gd name="T0" fmla="*/ 4 w 116"/>
                  <a:gd name="T1" fmla="*/ 0 h 211"/>
                  <a:gd name="T2" fmla="*/ 3 w 116"/>
                  <a:gd name="T3" fmla="*/ 1 h 211"/>
                  <a:gd name="T4" fmla="*/ 4 w 116"/>
                  <a:gd name="T5" fmla="*/ 2 h 211"/>
                  <a:gd name="T6" fmla="*/ 6 w 116"/>
                  <a:gd name="T7" fmla="*/ 2 h 211"/>
                  <a:gd name="T8" fmla="*/ 7 w 116"/>
                  <a:gd name="T9" fmla="*/ 4 h 211"/>
                  <a:gd name="T10" fmla="*/ 6 w 116"/>
                  <a:gd name="T11" fmla="*/ 4 h 211"/>
                  <a:gd name="T12" fmla="*/ 4 w 116"/>
                  <a:gd name="T13" fmla="*/ 5 h 211"/>
                  <a:gd name="T14" fmla="*/ 4 w 116"/>
                  <a:gd name="T15" fmla="*/ 8 h 211"/>
                  <a:gd name="T16" fmla="*/ 3 w 116"/>
                  <a:gd name="T17" fmla="*/ 10 h 211"/>
                  <a:gd name="T18" fmla="*/ 1 w 116"/>
                  <a:gd name="T19" fmla="*/ 19 h 211"/>
                  <a:gd name="T20" fmla="*/ 0 w 116"/>
                  <a:gd name="T21" fmla="*/ 19 h 211"/>
                  <a:gd name="T22" fmla="*/ 0 w 116"/>
                  <a:gd name="T23" fmla="*/ 19 h 211"/>
                  <a:gd name="T24" fmla="*/ 0 w 116"/>
                  <a:gd name="T25" fmla="*/ 23 h 211"/>
                  <a:gd name="T26" fmla="*/ 1 w 116"/>
                  <a:gd name="T27" fmla="*/ 34 h 211"/>
                  <a:gd name="T28" fmla="*/ 2 w 116"/>
                  <a:gd name="T29" fmla="*/ 37 h 211"/>
                  <a:gd name="T30" fmla="*/ 4 w 116"/>
                  <a:gd name="T31" fmla="*/ 40 h 211"/>
                  <a:gd name="T32" fmla="*/ 6 w 116"/>
                  <a:gd name="T33" fmla="*/ 43 h 211"/>
                  <a:gd name="T34" fmla="*/ 9 w 116"/>
                  <a:gd name="T35" fmla="*/ 43 h 211"/>
                  <a:gd name="T36" fmla="*/ 12 w 116"/>
                  <a:gd name="T37" fmla="*/ 43 h 211"/>
                  <a:gd name="T38" fmla="*/ 17 w 116"/>
                  <a:gd name="T39" fmla="*/ 40 h 211"/>
                  <a:gd name="T40" fmla="*/ 20 w 116"/>
                  <a:gd name="T41" fmla="*/ 38 h 211"/>
                  <a:gd name="T42" fmla="*/ 22 w 116"/>
                  <a:gd name="T43" fmla="*/ 35 h 211"/>
                  <a:gd name="T44" fmla="*/ 23 w 116"/>
                  <a:gd name="T45" fmla="*/ 30 h 211"/>
                  <a:gd name="T46" fmla="*/ 23 w 116"/>
                  <a:gd name="T47" fmla="*/ 25 h 211"/>
                  <a:gd name="T48" fmla="*/ 23 w 116"/>
                  <a:gd name="T49" fmla="*/ 24 h 211"/>
                  <a:gd name="T50" fmla="*/ 21 w 116"/>
                  <a:gd name="T51" fmla="*/ 23 h 211"/>
                  <a:gd name="T52" fmla="*/ 19 w 116"/>
                  <a:gd name="T53" fmla="*/ 18 h 211"/>
                  <a:gd name="T54" fmla="*/ 18 w 116"/>
                  <a:gd name="T55" fmla="*/ 15 h 211"/>
                  <a:gd name="T56" fmla="*/ 17 w 116"/>
                  <a:gd name="T57" fmla="*/ 14 h 211"/>
                  <a:gd name="T58" fmla="*/ 16 w 116"/>
                  <a:gd name="T59" fmla="*/ 13 h 211"/>
                  <a:gd name="T60" fmla="*/ 16 w 116"/>
                  <a:gd name="T61" fmla="*/ 11 h 211"/>
                  <a:gd name="T62" fmla="*/ 13 w 116"/>
                  <a:gd name="T63" fmla="*/ 9 h 211"/>
                  <a:gd name="T64" fmla="*/ 13 w 116"/>
                  <a:gd name="T65" fmla="*/ 7 h 211"/>
                  <a:gd name="T66" fmla="*/ 9 w 116"/>
                  <a:gd name="T67" fmla="*/ 2 h 211"/>
                  <a:gd name="T68" fmla="*/ 7 w 116"/>
                  <a:gd name="T69" fmla="*/ 1 h 211"/>
                  <a:gd name="T70" fmla="*/ 5 w 116"/>
                  <a:gd name="T71" fmla="*/ 0 h 211"/>
                  <a:gd name="T72" fmla="*/ 4 w 116"/>
                  <a:gd name="T73" fmla="*/ 0 h 2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6"/>
                  <a:gd name="T112" fmla="*/ 0 h 211"/>
                  <a:gd name="T113" fmla="*/ 116 w 116"/>
                  <a:gd name="T114" fmla="*/ 211 h 2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08" name="Freeform 106">
              <a:extLst>
                <a:ext uri="{FF2B5EF4-FFF2-40B4-BE49-F238E27FC236}">
                  <a16:creationId xmlns="" xmlns:a16="http://schemas.microsoft.com/office/drawing/2014/main" id="{E222888E-DC70-4E62-83AF-8689B27FD8CB}"/>
                </a:ext>
              </a:extLst>
            </p:cNvPr>
            <p:cNvSpPr>
              <a:spLocks noChangeAspect="1"/>
            </p:cNvSpPr>
            <p:nvPr/>
          </p:nvSpPr>
          <p:spPr bwMode="gray">
            <a:xfrm>
              <a:off x="6994296" y="4193674"/>
              <a:ext cx="38227" cy="82709"/>
            </a:xfrm>
            <a:custGeom>
              <a:avLst/>
              <a:gdLst>
                <a:gd name="T0" fmla="*/ 2147483647 w 97"/>
                <a:gd name="T1" fmla="*/ 0 h 199"/>
                <a:gd name="T2" fmla="*/ 2147483647 w 97"/>
                <a:gd name="T3" fmla="*/ 2147483647 h 199"/>
                <a:gd name="T4" fmla="*/ 2147483647 w 97"/>
                <a:gd name="T5" fmla="*/ 2147483647 h 199"/>
                <a:gd name="T6" fmla="*/ 2147483647 w 97"/>
                <a:gd name="T7" fmla="*/ 2147483647 h 199"/>
                <a:gd name="T8" fmla="*/ 2147483647 w 97"/>
                <a:gd name="T9" fmla="*/ 2147483647 h 199"/>
                <a:gd name="T10" fmla="*/ 2147483647 w 97"/>
                <a:gd name="T11" fmla="*/ 2147483647 h 199"/>
                <a:gd name="T12" fmla="*/ 2147483647 w 97"/>
                <a:gd name="T13" fmla="*/ 2147483647 h 199"/>
                <a:gd name="T14" fmla="*/ 2147483647 w 97"/>
                <a:gd name="T15" fmla="*/ 2147483647 h 199"/>
                <a:gd name="T16" fmla="*/ 2147483647 w 97"/>
                <a:gd name="T17" fmla="*/ 2147483647 h 199"/>
                <a:gd name="T18" fmla="*/ 2147483647 w 97"/>
                <a:gd name="T19" fmla="*/ 2147483647 h 199"/>
                <a:gd name="T20" fmla="*/ 2147483647 w 97"/>
                <a:gd name="T21" fmla="*/ 2147483647 h 199"/>
                <a:gd name="T22" fmla="*/ 2147483647 w 97"/>
                <a:gd name="T23" fmla="*/ 2147483647 h 199"/>
                <a:gd name="T24" fmla="*/ 2147483647 w 97"/>
                <a:gd name="T25" fmla="*/ 2147483647 h 199"/>
                <a:gd name="T26" fmla="*/ 2147483647 w 97"/>
                <a:gd name="T27" fmla="*/ 2147483647 h 199"/>
                <a:gd name="T28" fmla="*/ 2147483647 w 97"/>
                <a:gd name="T29" fmla="*/ 2147483647 h 199"/>
                <a:gd name="T30" fmla="*/ 2147483647 w 97"/>
                <a:gd name="T31" fmla="*/ 2147483647 h 199"/>
                <a:gd name="T32" fmla="*/ 2147483647 w 97"/>
                <a:gd name="T33" fmla="*/ 2147483647 h 199"/>
                <a:gd name="T34" fmla="*/ 2147483647 w 97"/>
                <a:gd name="T35" fmla="*/ 2147483647 h 199"/>
                <a:gd name="T36" fmla="*/ 2147483647 w 97"/>
                <a:gd name="T37" fmla="*/ 2147483647 h 199"/>
                <a:gd name="T38" fmla="*/ 2147483647 w 97"/>
                <a:gd name="T39" fmla="*/ 2147483647 h 199"/>
                <a:gd name="T40" fmla="*/ 2147483647 w 97"/>
                <a:gd name="T41" fmla="*/ 2147483647 h 199"/>
                <a:gd name="T42" fmla="*/ 2147483647 w 97"/>
                <a:gd name="T43" fmla="*/ 2147483647 h 199"/>
                <a:gd name="T44" fmla="*/ 2147483647 w 97"/>
                <a:gd name="T45" fmla="*/ 2147483647 h 199"/>
                <a:gd name="T46" fmla="*/ 2147483647 w 97"/>
                <a:gd name="T47" fmla="*/ 2147483647 h 199"/>
                <a:gd name="T48" fmla="*/ 0 w 97"/>
                <a:gd name="T49" fmla="*/ 2147483647 h 199"/>
                <a:gd name="T50" fmla="*/ 0 w 97"/>
                <a:gd name="T51" fmla="*/ 2147483647 h 199"/>
                <a:gd name="T52" fmla="*/ 0 w 97"/>
                <a:gd name="T53" fmla="*/ 2147483647 h 199"/>
                <a:gd name="T54" fmla="*/ 2147483647 w 97"/>
                <a:gd name="T55" fmla="*/ 2147483647 h 199"/>
                <a:gd name="T56" fmla="*/ 2147483647 w 97"/>
                <a:gd name="T57" fmla="*/ 2147483647 h 199"/>
                <a:gd name="T58" fmla="*/ 2147483647 w 97"/>
                <a:gd name="T59" fmla="*/ 2147483647 h 199"/>
                <a:gd name="T60" fmla="*/ 2147483647 w 97"/>
                <a:gd name="T61" fmla="*/ 2147483647 h 199"/>
                <a:gd name="T62" fmla="*/ 2147483647 w 97"/>
                <a:gd name="T63" fmla="*/ 0 h 1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
                <a:gd name="T97" fmla="*/ 0 h 199"/>
                <a:gd name="T98" fmla="*/ 97 w 97"/>
                <a:gd name="T99" fmla="*/ 199 h 1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nvGrpSpPr>
            <p:cNvPr id="209" name="Group 107">
              <a:extLst>
                <a:ext uri="{FF2B5EF4-FFF2-40B4-BE49-F238E27FC236}">
                  <a16:creationId xmlns="" xmlns:a16="http://schemas.microsoft.com/office/drawing/2014/main" id="{1982AE90-40CA-4602-8C1F-6C2443FE7F41}"/>
                </a:ext>
              </a:extLst>
            </p:cNvPr>
            <p:cNvGrpSpPr>
              <a:grpSpLocks noChangeAspect="1"/>
            </p:cNvGrpSpPr>
            <p:nvPr/>
          </p:nvGrpSpPr>
          <p:grpSpPr bwMode="auto">
            <a:xfrm>
              <a:off x="7205913" y="3629306"/>
              <a:ext cx="359837" cy="417424"/>
              <a:chOff x="3938" y="1929"/>
              <a:chExt cx="178" cy="202"/>
            </a:xfrm>
            <a:grpFill/>
          </p:grpSpPr>
          <p:sp>
            <p:nvSpPr>
              <p:cNvPr id="331" name="Freeform 108">
                <a:extLst>
                  <a:ext uri="{FF2B5EF4-FFF2-40B4-BE49-F238E27FC236}">
                    <a16:creationId xmlns="" xmlns:a16="http://schemas.microsoft.com/office/drawing/2014/main" id="{F77F6A96-ADEA-43CD-A13F-8FE5E3151BA9}"/>
                  </a:ext>
                </a:extLst>
              </p:cNvPr>
              <p:cNvSpPr>
                <a:spLocks noChangeAspect="1"/>
              </p:cNvSpPr>
              <p:nvPr/>
            </p:nvSpPr>
            <p:spPr bwMode="gray">
              <a:xfrm>
                <a:off x="4050" y="1929"/>
                <a:ext cx="66" cy="61"/>
              </a:xfrm>
              <a:custGeom>
                <a:avLst/>
                <a:gdLst>
                  <a:gd name="T0" fmla="*/ 60 w 330"/>
                  <a:gd name="T1" fmla="*/ 19 h 307"/>
                  <a:gd name="T2" fmla="*/ 60 w 330"/>
                  <a:gd name="T3" fmla="*/ 22 h 307"/>
                  <a:gd name="T4" fmla="*/ 59 w 330"/>
                  <a:gd name="T5" fmla="*/ 28 h 307"/>
                  <a:gd name="T6" fmla="*/ 61 w 330"/>
                  <a:gd name="T7" fmla="*/ 33 h 307"/>
                  <a:gd name="T8" fmla="*/ 66 w 330"/>
                  <a:gd name="T9" fmla="*/ 32 h 307"/>
                  <a:gd name="T10" fmla="*/ 62 w 330"/>
                  <a:gd name="T11" fmla="*/ 35 h 307"/>
                  <a:gd name="T12" fmla="*/ 57 w 330"/>
                  <a:gd name="T13" fmla="*/ 38 h 307"/>
                  <a:gd name="T14" fmla="*/ 54 w 330"/>
                  <a:gd name="T15" fmla="*/ 39 h 307"/>
                  <a:gd name="T16" fmla="*/ 48 w 330"/>
                  <a:gd name="T17" fmla="*/ 39 h 307"/>
                  <a:gd name="T18" fmla="*/ 42 w 330"/>
                  <a:gd name="T19" fmla="*/ 44 h 307"/>
                  <a:gd name="T20" fmla="*/ 39 w 330"/>
                  <a:gd name="T21" fmla="*/ 51 h 307"/>
                  <a:gd name="T22" fmla="*/ 32 w 330"/>
                  <a:gd name="T23" fmla="*/ 49 h 307"/>
                  <a:gd name="T24" fmla="*/ 23 w 330"/>
                  <a:gd name="T25" fmla="*/ 45 h 307"/>
                  <a:gd name="T26" fmla="*/ 17 w 330"/>
                  <a:gd name="T27" fmla="*/ 45 h 307"/>
                  <a:gd name="T28" fmla="*/ 13 w 330"/>
                  <a:gd name="T29" fmla="*/ 47 h 307"/>
                  <a:gd name="T30" fmla="*/ 7 w 330"/>
                  <a:gd name="T31" fmla="*/ 45 h 307"/>
                  <a:gd name="T32" fmla="*/ 7 w 330"/>
                  <a:gd name="T33" fmla="*/ 50 h 307"/>
                  <a:gd name="T34" fmla="*/ 15 w 330"/>
                  <a:gd name="T35" fmla="*/ 55 h 307"/>
                  <a:gd name="T36" fmla="*/ 12 w 330"/>
                  <a:gd name="T37" fmla="*/ 56 h 307"/>
                  <a:gd name="T38" fmla="*/ 8 w 330"/>
                  <a:gd name="T39" fmla="*/ 57 h 307"/>
                  <a:gd name="T40" fmla="*/ 4 w 330"/>
                  <a:gd name="T41" fmla="*/ 61 h 307"/>
                  <a:gd name="T42" fmla="*/ 2 w 330"/>
                  <a:gd name="T43" fmla="*/ 59 h 307"/>
                  <a:gd name="T44" fmla="*/ 0 w 330"/>
                  <a:gd name="T45" fmla="*/ 49 h 307"/>
                  <a:gd name="T46" fmla="*/ 2 w 330"/>
                  <a:gd name="T47" fmla="*/ 43 h 307"/>
                  <a:gd name="T48" fmla="*/ 7 w 330"/>
                  <a:gd name="T49" fmla="*/ 39 h 307"/>
                  <a:gd name="T50" fmla="*/ 6 w 330"/>
                  <a:gd name="T51" fmla="*/ 35 h 307"/>
                  <a:gd name="T52" fmla="*/ 9 w 330"/>
                  <a:gd name="T53" fmla="*/ 34 h 307"/>
                  <a:gd name="T54" fmla="*/ 16 w 330"/>
                  <a:gd name="T55" fmla="*/ 35 h 307"/>
                  <a:gd name="T56" fmla="*/ 17 w 330"/>
                  <a:gd name="T57" fmla="*/ 29 h 307"/>
                  <a:gd name="T58" fmla="*/ 19 w 330"/>
                  <a:gd name="T59" fmla="*/ 25 h 307"/>
                  <a:gd name="T60" fmla="*/ 20 w 330"/>
                  <a:gd name="T61" fmla="*/ 18 h 307"/>
                  <a:gd name="T62" fmla="*/ 20 w 330"/>
                  <a:gd name="T63" fmla="*/ 5 h 307"/>
                  <a:gd name="T64" fmla="*/ 22 w 330"/>
                  <a:gd name="T65" fmla="*/ 1 h 307"/>
                  <a:gd name="T66" fmla="*/ 24 w 330"/>
                  <a:gd name="T67" fmla="*/ 2 h 307"/>
                  <a:gd name="T68" fmla="*/ 27 w 330"/>
                  <a:gd name="T69" fmla="*/ 4 h 307"/>
                  <a:gd name="T70" fmla="*/ 36 w 330"/>
                  <a:gd name="T71" fmla="*/ 15 h 307"/>
                  <a:gd name="T72" fmla="*/ 44 w 330"/>
                  <a:gd name="T73" fmla="*/ 20 h 307"/>
                  <a:gd name="T74" fmla="*/ 50 w 330"/>
                  <a:gd name="T75" fmla="*/ 23 h 307"/>
                  <a:gd name="T76" fmla="*/ 54 w 330"/>
                  <a:gd name="T77" fmla="*/ 23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0"/>
                  <a:gd name="T118" fmla="*/ 0 h 307"/>
                  <a:gd name="T119" fmla="*/ 330 w 330"/>
                  <a:gd name="T120" fmla="*/ 307 h 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2" name="Freeform 109">
                <a:extLst>
                  <a:ext uri="{FF2B5EF4-FFF2-40B4-BE49-F238E27FC236}">
                    <a16:creationId xmlns="" xmlns:a16="http://schemas.microsoft.com/office/drawing/2014/main" id="{08244E44-BF92-4187-94D4-A895D662737E}"/>
                  </a:ext>
                </a:extLst>
              </p:cNvPr>
              <p:cNvSpPr>
                <a:spLocks noChangeAspect="1"/>
              </p:cNvSpPr>
              <p:nvPr/>
            </p:nvSpPr>
            <p:spPr bwMode="gray">
              <a:xfrm>
                <a:off x="3952" y="1989"/>
                <a:ext cx="123" cy="110"/>
              </a:xfrm>
              <a:custGeom>
                <a:avLst/>
                <a:gdLst>
                  <a:gd name="T0" fmla="*/ 116 w 613"/>
                  <a:gd name="T1" fmla="*/ 3 h 552"/>
                  <a:gd name="T2" fmla="*/ 117 w 613"/>
                  <a:gd name="T3" fmla="*/ 14 h 552"/>
                  <a:gd name="T4" fmla="*/ 122 w 613"/>
                  <a:gd name="T5" fmla="*/ 24 h 552"/>
                  <a:gd name="T6" fmla="*/ 122 w 613"/>
                  <a:gd name="T7" fmla="*/ 32 h 552"/>
                  <a:gd name="T8" fmla="*/ 119 w 613"/>
                  <a:gd name="T9" fmla="*/ 36 h 552"/>
                  <a:gd name="T10" fmla="*/ 115 w 613"/>
                  <a:gd name="T11" fmla="*/ 44 h 552"/>
                  <a:gd name="T12" fmla="*/ 111 w 613"/>
                  <a:gd name="T13" fmla="*/ 53 h 552"/>
                  <a:gd name="T14" fmla="*/ 112 w 613"/>
                  <a:gd name="T15" fmla="*/ 63 h 552"/>
                  <a:gd name="T16" fmla="*/ 107 w 613"/>
                  <a:gd name="T17" fmla="*/ 73 h 552"/>
                  <a:gd name="T18" fmla="*/ 109 w 613"/>
                  <a:gd name="T19" fmla="*/ 81 h 552"/>
                  <a:gd name="T20" fmla="*/ 105 w 613"/>
                  <a:gd name="T21" fmla="*/ 87 h 552"/>
                  <a:gd name="T22" fmla="*/ 99 w 613"/>
                  <a:gd name="T23" fmla="*/ 85 h 552"/>
                  <a:gd name="T24" fmla="*/ 99 w 613"/>
                  <a:gd name="T25" fmla="*/ 81 h 552"/>
                  <a:gd name="T26" fmla="*/ 97 w 613"/>
                  <a:gd name="T27" fmla="*/ 88 h 552"/>
                  <a:gd name="T28" fmla="*/ 91 w 613"/>
                  <a:gd name="T29" fmla="*/ 88 h 552"/>
                  <a:gd name="T30" fmla="*/ 88 w 613"/>
                  <a:gd name="T31" fmla="*/ 94 h 552"/>
                  <a:gd name="T32" fmla="*/ 86 w 613"/>
                  <a:gd name="T33" fmla="*/ 89 h 552"/>
                  <a:gd name="T34" fmla="*/ 81 w 613"/>
                  <a:gd name="T35" fmla="*/ 95 h 552"/>
                  <a:gd name="T36" fmla="*/ 71 w 613"/>
                  <a:gd name="T37" fmla="*/ 95 h 552"/>
                  <a:gd name="T38" fmla="*/ 70 w 613"/>
                  <a:gd name="T39" fmla="*/ 94 h 552"/>
                  <a:gd name="T40" fmla="*/ 67 w 613"/>
                  <a:gd name="T41" fmla="*/ 94 h 552"/>
                  <a:gd name="T42" fmla="*/ 64 w 613"/>
                  <a:gd name="T43" fmla="*/ 90 h 552"/>
                  <a:gd name="T44" fmla="*/ 66 w 613"/>
                  <a:gd name="T45" fmla="*/ 100 h 552"/>
                  <a:gd name="T46" fmla="*/ 62 w 613"/>
                  <a:gd name="T47" fmla="*/ 100 h 552"/>
                  <a:gd name="T48" fmla="*/ 59 w 613"/>
                  <a:gd name="T49" fmla="*/ 103 h 552"/>
                  <a:gd name="T50" fmla="*/ 51 w 613"/>
                  <a:gd name="T51" fmla="*/ 109 h 552"/>
                  <a:gd name="T52" fmla="*/ 47 w 613"/>
                  <a:gd name="T53" fmla="*/ 103 h 552"/>
                  <a:gd name="T54" fmla="*/ 50 w 613"/>
                  <a:gd name="T55" fmla="*/ 95 h 552"/>
                  <a:gd name="T56" fmla="*/ 46 w 613"/>
                  <a:gd name="T57" fmla="*/ 95 h 552"/>
                  <a:gd name="T58" fmla="*/ 38 w 613"/>
                  <a:gd name="T59" fmla="*/ 93 h 552"/>
                  <a:gd name="T60" fmla="*/ 31 w 613"/>
                  <a:gd name="T61" fmla="*/ 96 h 552"/>
                  <a:gd name="T62" fmla="*/ 27 w 613"/>
                  <a:gd name="T63" fmla="*/ 98 h 552"/>
                  <a:gd name="T64" fmla="*/ 18 w 613"/>
                  <a:gd name="T65" fmla="*/ 100 h 552"/>
                  <a:gd name="T66" fmla="*/ 14 w 613"/>
                  <a:gd name="T67" fmla="*/ 104 h 552"/>
                  <a:gd name="T68" fmla="*/ 9 w 613"/>
                  <a:gd name="T69" fmla="*/ 103 h 552"/>
                  <a:gd name="T70" fmla="*/ 4 w 613"/>
                  <a:gd name="T71" fmla="*/ 104 h 552"/>
                  <a:gd name="T72" fmla="*/ 0 w 613"/>
                  <a:gd name="T73" fmla="*/ 100 h 552"/>
                  <a:gd name="T74" fmla="*/ 7 w 613"/>
                  <a:gd name="T75" fmla="*/ 95 h 552"/>
                  <a:gd name="T76" fmla="*/ 15 w 613"/>
                  <a:gd name="T77" fmla="*/ 89 h 552"/>
                  <a:gd name="T78" fmla="*/ 21 w 613"/>
                  <a:gd name="T79" fmla="*/ 83 h 552"/>
                  <a:gd name="T80" fmla="*/ 31 w 613"/>
                  <a:gd name="T81" fmla="*/ 83 h 552"/>
                  <a:gd name="T82" fmla="*/ 44 w 613"/>
                  <a:gd name="T83" fmla="*/ 81 h 552"/>
                  <a:gd name="T84" fmla="*/ 48 w 613"/>
                  <a:gd name="T85" fmla="*/ 82 h 552"/>
                  <a:gd name="T86" fmla="*/ 54 w 613"/>
                  <a:gd name="T87" fmla="*/ 82 h 552"/>
                  <a:gd name="T88" fmla="*/ 60 w 613"/>
                  <a:gd name="T89" fmla="*/ 71 h 552"/>
                  <a:gd name="T90" fmla="*/ 65 w 613"/>
                  <a:gd name="T91" fmla="*/ 61 h 552"/>
                  <a:gd name="T92" fmla="*/ 70 w 613"/>
                  <a:gd name="T93" fmla="*/ 57 h 552"/>
                  <a:gd name="T94" fmla="*/ 67 w 613"/>
                  <a:gd name="T95" fmla="*/ 61 h 552"/>
                  <a:gd name="T96" fmla="*/ 67 w 613"/>
                  <a:gd name="T97" fmla="*/ 66 h 552"/>
                  <a:gd name="T98" fmla="*/ 73 w 613"/>
                  <a:gd name="T99" fmla="*/ 64 h 552"/>
                  <a:gd name="T100" fmla="*/ 82 w 613"/>
                  <a:gd name="T101" fmla="*/ 59 h 552"/>
                  <a:gd name="T102" fmla="*/ 88 w 613"/>
                  <a:gd name="T103" fmla="*/ 51 h 552"/>
                  <a:gd name="T104" fmla="*/ 94 w 613"/>
                  <a:gd name="T105" fmla="*/ 47 h 552"/>
                  <a:gd name="T106" fmla="*/ 98 w 613"/>
                  <a:gd name="T107" fmla="*/ 37 h 552"/>
                  <a:gd name="T108" fmla="*/ 100 w 613"/>
                  <a:gd name="T109" fmla="*/ 31 h 552"/>
                  <a:gd name="T110" fmla="*/ 99 w 613"/>
                  <a:gd name="T111" fmla="*/ 23 h 552"/>
                  <a:gd name="T112" fmla="*/ 100 w 613"/>
                  <a:gd name="T113" fmla="*/ 18 h 552"/>
                  <a:gd name="T114" fmla="*/ 103 w 613"/>
                  <a:gd name="T115" fmla="*/ 10 h 552"/>
                  <a:gd name="T116" fmla="*/ 105 w 613"/>
                  <a:gd name="T117" fmla="*/ 4 h 552"/>
                  <a:gd name="T118" fmla="*/ 108 w 613"/>
                  <a:gd name="T119" fmla="*/ 10 h 552"/>
                  <a:gd name="T120" fmla="*/ 112 w 613"/>
                  <a:gd name="T121" fmla="*/ 8 h 552"/>
                  <a:gd name="T122" fmla="*/ 112 w 613"/>
                  <a:gd name="T123" fmla="*/ 4 h 552"/>
                  <a:gd name="T124" fmla="*/ 110 w 613"/>
                  <a:gd name="T125" fmla="*/ 1 h 5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13"/>
                  <a:gd name="T190" fmla="*/ 0 h 552"/>
                  <a:gd name="T191" fmla="*/ 613 w 613"/>
                  <a:gd name="T192" fmla="*/ 552 h 5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3" name="Freeform 110">
                <a:extLst>
                  <a:ext uri="{FF2B5EF4-FFF2-40B4-BE49-F238E27FC236}">
                    <a16:creationId xmlns="" xmlns:a16="http://schemas.microsoft.com/office/drawing/2014/main" id="{504EF7E8-D937-45FA-8AF2-A5EE8407FAF2}"/>
                  </a:ext>
                </a:extLst>
              </p:cNvPr>
              <p:cNvSpPr>
                <a:spLocks noChangeAspect="1"/>
              </p:cNvSpPr>
              <p:nvPr/>
            </p:nvSpPr>
            <p:spPr bwMode="gray">
              <a:xfrm>
                <a:off x="3966" y="2088"/>
                <a:ext cx="28" cy="21"/>
              </a:xfrm>
              <a:custGeom>
                <a:avLst/>
                <a:gdLst>
                  <a:gd name="T0" fmla="*/ 23 w 140"/>
                  <a:gd name="T1" fmla="*/ 14 h 107"/>
                  <a:gd name="T2" fmla="*/ 20 w 140"/>
                  <a:gd name="T3" fmla="*/ 12 h 107"/>
                  <a:gd name="T4" fmla="*/ 18 w 140"/>
                  <a:gd name="T5" fmla="*/ 11 h 107"/>
                  <a:gd name="T6" fmla="*/ 15 w 140"/>
                  <a:gd name="T7" fmla="*/ 12 h 107"/>
                  <a:gd name="T8" fmla="*/ 13 w 140"/>
                  <a:gd name="T9" fmla="*/ 13 h 107"/>
                  <a:gd name="T10" fmla="*/ 12 w 140"/>
                  <a:gd name="T11" fmla="*/ 16 h 107"/>
                  <a:gd name="T12" fmla="*/ 10 w 140"/>
                  <a:gd name="T13" fmla="*/ 19 h 107"/>
                  <a:gd name="T14" fmla="*/ 10 w 140"/>
                  <a:gd name="T15" fmla="*/ 21 h 107"/>
                  <a:gd name="T16" fmla="*/ 8 w 140"/>
                  <a:gd name="T17" fmla="*/ 21 h 107"/>
                  <a:gd name="T18" fmla="*/ 6 w 140"/>
                  <a:gd name="T19" fmla="*/ 20 h 107"/>
                  <a:gd name="T20" fmla="*/ 5 w 140"/>
                  <a:gd name="T21" fmla="*/ 19 h 107"/>
                  <a:gd name="T22" fmla="*/ 4 w 140"/>
                  <a:gd name="T23" fmla="*/ 16 h 107"/>
                  <a:gd name="T24" fmla="*/ 4 w 140"/>
                  <a:gd name="T25" fmla="*/ 15 h 107"/>
                  <a:gd name="T26" fmla="*/ 3 w 140"/>
                  <a:gd name="T27" fmla="*/ 14 h 107"/>
                  <a:gd name="T28" fmla="*/ 2 w 140"/>
                  <a:gd name="T29" fmla="*/ 13 h 107"/>
                  <a:gd name="T30" fmla="*/ 0 w 140"/>
                  <a:gd name="T31" fmla="*/ 13 h 107"/>
                  <a:gd name="T32" fmla="*/ 3 w 140"/>
                  <a:gd name="T33" fmla="*/ 10 h 107"/>
                  <a:gd name="T34" fmla="*/ 7 w 140"/>
                  <a:gd name="T35" fmla="*/ 5 h 107"/>
                  <a:gd name="T36" fmla="*/ 10 w 140"/>
                  <a:gd name="T37" fmla="*/ 5 h 107"/>
                  <a:gd name="T38" fmla="*/ 11 w 140"/>
                  <a:gd name="T39" fmla="*/ 5 h 107"/>
                  <a:gd name="T40" fmla="*/ 14 w 140"/>
                  <a:gd name="T41" fmla="*/ 5 h 107"/>
                  <a:gd name="T42" fmla="*/ 16 w 140"/>
                  <a:gd name="T43" fmla="*/ 4 h 107"/>
                  <a:gd name="T44" fmla="*/ 16 w 140"/>
                  <a:gd name="T45" fmla="*/ 3 h 107"/>
                  <a:gd name="T46" fmla="*/ 19 w 140"/>
                  <a:gd name="T47" fmla="*/ 0 h 107"/>
                  <a:gd name="T48" fmla="*/ 20 w 140"/>
                  <a:gd name="T49" fmla="*/ 0 h 107"/>
                  <a:gd name="T50" fmla="*/ 22 w 140"/>
                  <a:gd name="T51" fmla="*/ 1 h 107"/>
                  <a:gd name="T52" fmla="*/ 25 w 140"/>
                  <a:gd name="T53" fmla="*/ 2 h 107"/>
                  <a:gd name="T54" fmla="*/ 26 w 140"/>
                  <a:gd name="T55" fmla="*/ 2 h 107"/>
                  <a:gd name="T56" fmla="*/ 28 w 140"/>
                  <a:gd name="T57" fmla="*/ 6 h 107"/>
                  <a:gd name="T58" fmla="*/ 28 w 140"/>
                  <a:gd name="T59" fmla="*/ 7 h 107"/>
                  <a:gd name="T60" fmla="*/ 27 w 140"/>
                  <a:gd name="T61" fmla="*/ 9 h 107"/>
                  <a:gd name="T62" fmla="*/ 26 w 140"/>
                  <a:gd name="T63" fmla="*/ 9 h 107"/>
                  <a:gd name="T64" fmla="*/ 25 w 140"/>
                  <a:gd name="T65" fmla="*/ 11 h 107"/>
                  <a:gd name="T66" fmla="*/ 24 w 140"/>
                  <a:gd name="T67" fmla="*/ 12 h 107"/>
                  <a:gd name="T68" fmla="*/ 23 w 140"/>
                  <a:gd name="T69" fmla="*/ 14 h 1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0"/>
                  <a:gd name="T106" fmla="*/ 0 h 107"/>
                  <a:gd name="T107" fmla="*/ 140 w 140"/>
                  <a:gd name="T108" fmla="*/ 107 h 1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34" name="Freeform 111">
                <a:extLst>
                  <a:ext uri="{FF2B5EF4-FFF2-40B4-BE49-F238E27FC236}">
                    <a16:creationId xmlns="" xmlns:a16="http://schemas.microsoft.com/office/drawing/2014/main" id="{70DD139D-6CD6-430C-A073-959AF43653D0}"/>
                  </a:ext>
                </a:extLst>
              </p:cNvPr>
              <p:cNvSpPr>
                <a:spLocks noChangeAspect="1"/>
              </p:cNvSpPr>
              <p:nvPr/>
            </p:nvSpPr>
            <p:spPr bwMode="gray">
              <a:xfrm>
                <a:off x="3938" y="2093"/>
                <a:ext cx="26" cy="38"/>
              </a:xfrm>
              <a:custGeom>
                <a:avLst/>
                <a:gdLst>
                  <a:gd name="T0" fmla="*/ 14 w 131"/>
                  <a:gd name="T1" fmla="*/ 0 h 187"/>
                  <a:gd name="T2" fmla="*/ 11 w 131"/>
                  <a:gd name="T3" fmla="*/ 1 h 187"/>
                  <a:gd name="T4" fmla="*/ 8 w 131"/>
                  <a:gd name="T5" fmla="*/ 4 h 187"/>
                  <a:gd name="T6" fmla="*/ 6 w 131"/>
                  <a:gd name="T7" fmla="*/ 6 h 187"/>
                  <a:gd name="T8" fmla="*/ 4 w 131"/>
                  <a:gd name="T9" fmla="*/ 6 h 187"/>
                  <a:gd name="T10" fmla="*/ 0 w 131"/>
                  <a:gd name="T11" fmla="*/ 10 h 187"/>
                  <a:gd name="T12" fmla="*/ 3 w 131"/>
                  <a:gd name="T13" fmla="*/ 13 h 187"/>
                  <a:gd name="T14" fmla="*/ 2 w 131"/>
                  <a:gd name="T15" fmla="*/ 13 h 187"/>
                  <a:gd name="T16" fmla="*/ 2 w 131"/>
                  <a:gd name="T17" fmla="*/ 18 h 187"/>
                  <a:gd name="T18" fmla="*/ 5 w 131"/>
                  <a:gd name="T19" fmla="*/ 16 h 187"/>
                  <a:gd name="T20" fmla="*/ 8 w 131"/>
                  <a:gd name="T21" fmla="*/ 15 h 187"/>
                  <a:gd name="T22" fmla="*/ 6 w 131"/>
                  <a:gd name="T23" fmla="*/ 13 h 187"/>
                  <a:gd name="T24" fmla="*/ 7 w 131"/>
                  <a:gd name="T25" fmla="*/ 10 h 187"/>
                  <a:gd name="T26" fmla="*/ 10 w 131"/>
                  <a:gd name="T27" fmla="*/ 15 h 187"/>
                  <a:gd name="T28" fmla="*/ 11 w 131"/>
                  <a:gd name="T29" fmla="*/ 17 h 187"/>
                  <a:gd name="T30" fmla="*/ 9 w 131"/>
                  <a:gd name="T31" fmla="*/ 23 h 187"/>
                  <a:gd name="T32" fmla="*/ 7 w 131"/>
                  <a:gd name="T33" fmla="*/ 26 h 187"/>
                  <a:gd name="T34" fmla="*/ 8 w 131"/>
                  <a:gd name="T35" fmla="*/ 32 h 187"/>
                  <a:gd name="T36" fmla="*/ 8 w 131"/>
                  <a:gd name="T37" fmla="*/ 35 h 187"/>
                  <a:gd name="T38" fmla="*/ 12 w 131"/>
                  <a:gd name="T39" fmla="*/ 34 h 187"/>
                  <a:gd name="T40" fmla="*/ 11 w 131"/>
                  <a:gd name="T41" fmla="*/ 29 h 187"/>
                  <a:gd name="T42" fmla="*/ 12 w 131"/>
                  <a:gd name="T43" fmla="*/ 31 h 187"/>
                  <a:gd name="T44" fmla="*/ 13 w 131"/>
                  <a:gd name="T45" fmla="*/ 35 h 187"/>
                  <a:gd name="T46" fmla="*/ 14 w 131"/>
                  <a:gd name="T47" fmla="*/ 38 h 187"/>
                  <a:gd name="T48" fmla="*/ 16 w 131"/>
                  <a:gd name="T49" fmla="*/ 34 h 187"/>
                  <a:gd name="T50" fmla="*/ 19 w 131"/>
                  <a:gd name="T51" fmla="*/ 33 h 187"/>
                  <a:gd name="T52" fmla="*/ 21 w 131"/>
                  <a:gd name="T53" fmla="*/ 24 h 187"/>
                  <a:gd name="T54" fmla="*/ 24 w 131"/>
                  <a:gd name="T55" fmla="*/ 18 h 187"/>
                  <a:gd name="T56" fmla="*/ 26 w 131"/>
                  <a:gd name="T57" fmla="*/ 14 h 187"/>
                  <a:gd name="T58" fmla="*/ 25 w 131"/>
                  <a:gd name="T59" fmla="*/ 10 h 187"/>
                  <a:gd name="T60" fmla="*/ 22 w 131"/>
                  <a:gd name="T61" fmla="*/ 8 h 187"/>
                  <a:gd name="T62" fmla="*/ 22 w 131"/>
                  <a:gd name="T63" fmla="*/ 4 h 187"/>
                  <a:gd name="T64" fmla="*/ 17 w 131"/>
                  <a:gd name="T65" fmla="*/ 4 h 187"/>
                  <a:gd name="T66" fmla="*/ 15 w 131"/>
                  <a:gd name="T67" fmla="*/ 1 h 1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1"/>
                  <a:gd name="T103" fmla="*/ 0 h 187"/>
                  <a:gd name="T104" fmla="*/ 131 w 131"/>
                  <a:gd name="T105" fmla="*/ 187 h 1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10" name="Freeform 112">
              <a:extLst>
                <a:ext uri="{FF2B5EF4-FFF2-40B4-BE49-F238E27FC236}">
                  <a16:creationId xmlns="" xmlns:a16="http://schemas.microsoft.com/office/drawing/2014/main" id="{34AE645B-54BF-4179-97F0-D814A89BF167}"/>
                </a:ext>
              </a:extLst>
            </p:cNvPr>
            <p:cNvSpPr>
              <a:spLocks noChangeAspect="1"/>
            </p:cNvSpPr>
            <p:nvPr/>
          </p:nvSpPr>
          <p:spPr bwMode="gray">
            <a:xfrm>
              <a:off x="7127328" y="3840283"/>
              <a:ext cx="76455" cy="117296"/>
            </a:xfrm>
            <a:custGeom>
              <a:avLst/>
              <a:gdLst>
                <a:gd name="T0" fmla="*/ 2147483647 w 190"/>
                <a:gd name="T1" fmla="*/ 2147483647 h 285"/>
                <a:gd name="T2" fmla="*/ 2147483647 w 190"/>
                <a:gd name="T3" fmla="*/ 2147483647 h 285"/>
                <a:gd name="T4" fmla="*/ 2147483647 w 190"/>
                <a:gd name="T5" fmla="*/ 2147483647 h 285"/>
                <a:gd name="T6" fmla="*/ 2147483647 w 190"/>
                <a:gd name="T7" fmla="*/ 2147483647 h 285"/>
                <a:gd name="T8" fmla="*/ 2147483647 w 190"/>
                <a:gd name="T9" fmla="*/ 2147483647 h 285"/>
                <a:gd name="T10" fmla="*/ 2147483647 w 190"/>
                <a:gd name="T11" fmla="*/ 2147483647 h 285"/>
                <a:gd name="T12" fmla="*/ 2147483647 w 190"/>
                <a:gd name="T13" fmla="*/ 2147483647 h 285"/>
                <a:gd name="T14" fmla="*/ 2147483647 w 190"/>
                <a:gd name="T15" fmla="*/ 2147483647 h 285"/>
                <a:gd name="T16" fmla="*/ 2147483647 w 190"/>
                <a:gd name="T17" fmla="*/ 2147483647 h 285"/>
                <a:gd name="T18" fmla="*/ 2147483647 w 190"/>
                <a:gd name="T19" fmla="*/ 2147483647 h 285"/>
                <a:gd name="T20" fmla="*/ 2147483647 w 190"/>
                <a:gd name="T21" fmla="*/ 2147483647 h 285"/>
                <a:gd name="T22" fmla="*/ 2147483647 w 190"/>
                <a:gd name="T23" fmla="*/ 2147483647 h 285"/>
                <a:gd name="T24" fmla="*/ 2147483647 w 190"/>
                <a:gd name="T25" fmla="*/ 2147483647 h 285"/>
                <a:gd name="T26" fmla="*/ 2147483647 w 190"/>
                <a:gd name="T27" fmla="*/ 2147483647 h 285"/>
                <a:gd name="T28" fmla="*/ 2147483647 w 190"/>
                <a:gd name="T29" fmla="*/ 2147483647 h 285"/>
                <a:gd name="T30" fmla="*/ 2147483647 w 190"/>
                <a:gd name="T31" fmla="*/ 2147483647 h 285"/>
                <a:gd name="T32" fmla="*/ 2147483647 w 190"/>
                <a:gd name="T33" fmla="*/ 2147483647 h 285"/>
                <a:gd name="T34" fmla="*/ 2147483647 w 190"/>
                <a:gd name="T35" fmla="*/ 2147483647 h 285"/>
                <a:gd name="T36" fmla="*/ 2147483647 w 190"/>
                <a:gd name="T37" fmla="*/ 2147483647 h 285"/>
                <a:gd name="T38" fmla="*/ 2147483647 w 190"/>
                <a:gd name="T39" fmla="*/ 2147483647 h 285"/>
                <a:gd name="T40" fmla="*/ 2147483647 w 190"/>
                <a:gd name="T41" fmla="*/ 2147483647 h 285"/>
                <a:gd name="T42" fmla="*/ 2147483647 w 190"/>
                <a:gd name="T43" fmla="*/ 2147483647 h 285"/>
                <a:gd name="T44" fmla="*/ 2147483647 w 190"/>
                <a:gd name="T45" fmla="*/ 2147483647 h 285"/>
                <a:gd name="T46" fmla="*/ 2147483647 w 190"/>
                <a:gd name="T47" fmla="*/ 2147483647 h 285"/>
                <a:gd name="T48" fmla="*/ 2147483647 w 190"/>
                <a:gd name="T49" fmla="*/ 2147483647 h 285"/>
                <a:gd name="T50" fmla="*/ 2147483647 w 190"/>
                <a:gd name="T51" fmla="*/ 2147483647 h 285"/>
                <a:gd name="T52" fmla="*/ 2147483647 w 190"/>
                <a:gd name="T53" fmla="*/ 2147483647 h 285"/>
                <a:gd name="T54" fmla="*/ 2147483647 w 190"/>
                <a:gd name="T55" fmla="*/ 2147483647 h 285"/>
                <a:gd name="T56" fmla="*/ 2147483647 w 190"/>
                <a:gd name="T57" fmla="*/ 2147483647 h 285"/>
                <a:gd name="T58" fmla="*/ 2147483647 w 190"/>
                <a:gd name="T59" fmla="*/ 2147483647 h 285"/>
                <a:gd name="T60" fmla="*/ 2147483647 w 190"/>
                <a:gd name="T61" fmla="*/ 2147483647 h 285"/>
                <a:gd name="T62" fmla="*/ 2147483647 w 190"/>
                <a:gd name="T63" fmla="*/ 2147483647 h 285"/>
                <a:gd name="T64" fmla="*/ 2147483647 w 190"/>
                <a:gd name="T65" fmla="*/ 2147483647 h 285"/>
                <a:gd name="T66" fmla="*/ 2147483647 w 190"/>
                <a:gd name="T67" fmla="*/ 2147483647 h 285"/>
                <a:gd name="T68" fmla="*/ 2147483647 w 190"/>
                <a:gd name="T69" fmla="*/ 2147483647 h 285"/>
                <a:gd name="T70" fmla="*/ 2147483647 w 190"/>
                <a:gd name="T71" fmla="*/ 2147483647 h 285"/>
                <a:gd name="T72" fmla="*/ 0 w 190"/>
                <a:gd name="T73" fmla="*/ 2147483647 h 285"/>
                <a:gd name="T74" fmla="*/ 2147483647 w 190"/>
                <a:gd name="T75" fmla="*/ 2147483647 h 285"/>
                <a:gd name="T76" fmla="*/ 2147483647 w 190"/>
                <a:gd name="T77" fmla="*/ 2147483647 h 285"/>
                <a:gd name="T78" fmla="*/ 2147483647 w 190"/>
                <a:gd name="T79" fmla="*/ 2147483647 h 285"/>
                <a:gd name="T80" fmla="*/ 2147483647 w 190"/>
                <a:gd name="T81" fmla="*/ 2147483647 h 285"/>
                <a:gd name="T82" fmla="*/ 2147483647 w 190"/>
                <a:gd name="T83" fmla="*/ 2147483647 h 285"/>
                <a:gd name="T84" fmla="*/ 2147483647 w 190"/>
                <a:gd name="T85" fmla="*/ 2147483647 h 285"/>
                <a:gd name="T86" fmla="*/ 2147483647 w 190"/>
                <a:gd name="T87" fmla="*/ 2147483647 h 285"/>
                <a:gd name="T88" fmla="*/ 2147483647 w 190"/>
                <a:gd name="T89" fmla="*/ 2147483647 h 285"/>
                <a:gd name="T90" fmla="*/ 2147483647 w 190"/>
                <a:gd name="T91" fmla="*/ 2147483647 h 285"/>
                <a:gd name="T92" fmla="*/ 2147483647 w 190"/>
                <a:gd name="T93" fmla="*/ 2147483647 h 285"/>
                <a:gd name="T94" fmla="*/ 2147483647 w 190"/>
                <a:gd name="T95" fmla="*/ 2147483647 h 285"/>
                <a:gd name="T96" fmla="*/ 2147483647 w 190"/>
                <a:gd name="T97" fmla="*/ 2147483647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0"/>
                <a:gd name="T148" fmla="*/ 0 h 285"/>
                <a:gd name="T149" fmla="*/ 190 w 190"/>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211" name="Freeform 113">
              <a:extLst>
                <a:ext uri="{FF2B5EF4-FFF2-40B4-BE49-F238E27FC236}">
                  <a16:creationId xmlns="" xmlns:a16="http://schemas.microsoft.com/office/drawing/2014/main" id="{96F2A4D9-AD3E-42D6-82FE-688FA669E078}"/>
                </a:ext>
              </a:extLst>
            </p:cNvPr>
            <p:cNvSpPr>
              <a:spLocks noChangeAspect="1"/>
            </p:cNvSpPr>
            <p:nvPr/>
          </p:nvSpPr>
          <p:spPr bwMode="gray">
            <a:xfrm>
              <a:off x="6278674" y="3398167"/>
              <a:ext cx="700330" cy="350384"/>
            </a:xfrm>
            <a:custGeom>
              <a:avLst/>
              <a:gdLst>
                <a:gd name="T0" fmla="*/ 2147483647 w 1734"/>
                <a:gd name="T1" fmla="*/ 2147483647 h 848"/>
                <a:gd name="T2" fmla="*/ 2147483647 w 1734"/>
                <a:gd name="T3" fmla="*/ 2147483647 h 848"/>
                <a:gd name="T4" fmla="*/ 2147483647 w 1734"/>
                <a:gd name="T5" fmla="*/ 2147483647 h 848"/>
                <a:gd name="T6" fmla="*/ 2147483647 w 1734"/>
                <a:gd name="T7" fmla="*/ 2147483647 h 848"/>
                <a:gd name="T8" fmla="*/ 2147483647 w 1734"/>
                <a:gd name="T9" fmla="*/ 2147483647 h 848"/>
                <a:gd name="T10" fmla="*/ 2147483647 w 1734"/>
                <a:gd name="T11" fmla="*/ 2147483647 h 848"/>
                <a:gd name="T12" fmla="*/ 2147483647 w 1734"/>
                <a:gd name="T13" fmla="*/ 2147483647 h 848"/>
                <a:gd name="T14" fmla="*/ 2147483647 w 1734"/>
                <a:gd name="T15" fmla="*/ 2147483647 h 848"/>
                <a:gd name="T16" fmla="*/ 2147483647 w 1734"/>
                <a:gd name="T17" fmla="*/ 2147483647 h 848"/>
                <a:gd name="T18" fmla="*/ 2147483647 w 1734"/>
                <a:gd name="T19" fmla="*/ 2147483647 h 848"/>
                <a:gd name="T20" fmla="*/ 2147483647 w 1734"/>
                <a:gd name="T21" fmla="*/ 2147483647 h 848"/>
                <a:gd name="T22" fmla="*/ 2147483647 w 1734"/>
                <a:gd name="T23" fmla="*/ 2147483647 h 848"/>
                <a:gd name="T24" fmla="*/ 2147483647 w 1734"/>
                <a:gd name="T25" fmla="*/ 2147483647 h 848"/>
                <a:gd name="T26" fmla="*/ 2147483647 w 1734"/>
                <a:gd name="T27" fmla="*/ 2147483647 h 848"/>
                <a:gd name="T28" fmla="*/ 2147483647 w 1734"/>
                <a:gd name="T29" fmla="*/ 2147483647 h 848"/>
                <a:gd name="T30" fmla="*/ 2147483647 w 1734"/>
                <a:gd name="T31" fmla="*/ 2147483647 h 848"/>
                <a:gd name="T32" fmla="*/ 2147483647 w 1734"/>
                <a:gd name="T33" fmla="*/ 2147483647 h 848"/>
                <a:gd name="T34" fmla="*/ 2147483647 w 1734"/>
                <a:gd name="T35" fmla="*/ 2147483647 h 848"/>
                <a:gd name="T36" fmla="*/ 2147483647 w 1734"/>
                <a:gd name="T37" fmla="*/ 2147483647 h 848"/>
                <a:gd name="T38" fmla="*/ 2147483647 w 1734"/>
                <a:gd name="T39" fmla="*/ 2147483647 h 848"/>
                <a:gd name="T40" fmla="*/ 2147483647 w 1734"/>
                <a:gd name="T41" fmla="*/ 2147483647 h 848"/>
                <a:gd name="T42" fmla="*/ 2147483647 w 1734"/>
                <a:gd name="T43" fmla="*/ 2147483647 h 848"/>
                <a:gd name="T44" fmla="*/ 2147483647 w 1734"/>
                <a:gd name="T45" fmla="*/ 2147483647 h 848"/>
                <a:gd name="T46" fmla="*/ 2147483647 w 1734"/>
                <a:gd name="T47" fmla="*/ 2147483647 h 848"/>
                <a:gd name="T48" fmla="*/ 2147483647 w 1734"/>
                <a:gd name="T49" fmla="*/ 2147483647 h 848"/>
                <a:gd name="T50" fmla="*/ 2147483647 w 1734"/>
                <a:gd name="T51" fmla="*/ 2147483647 h 848"/>
                <a:gd name="T52" fmla="*/ 2147483647 w 1734"/>
                <a:gd name="T53" fmla="*/ 2147483647 h 848"/>
                <a:gd name="T54" fmla="*/ 2147483647 w 1734"/>
                <a:gd name="T55" fmla="*/ 2147483647 h 848"/>
                <a:gd name="T56" fmla="*/ 2147483647 w 1734"/>
                <a:gd name="T57" fmla="*/ 2147483647 h 848"/>
                <a:gd name="T58" fmla="*/ 2147483647 w 1734"/>
                <a:gd name="T59" fmla="*/ 2147483647 h 848"/>
                <a:gd name="T60" fmla="*/ 2147483647 w 1734"/>
                <a:gd name="T61" fmla="*/ 2147483647 h 848"/>
                <a:gd name="T62" fmla="*/ 2147483647 w 1734"/>
                <a:gd name="T63" fmla="*/ 2147483647 h 848"/>
                <a:gd name="T64" fmla="*/ 2147483647 w 1734"/>
                <a:gd name="T65" fmla="*/ 2147483647 h 848"/>
                <a:gd name="T66" fmla="*/ 2147483647 w 1734"/>
                <a:gd name="T67" fmla="*/ 2147483647 h 848"/>
                <a:gd name="T68" fmla="*/ 2147483647 w 1734"/>
                <a:gd name="T69" fmla="*/ 2147483647 h 848"/>
                <a:gd name="T70" fmla="*/ 2147483647 w 1734"/>
                <a:gd name="T71" fmla="*/ 2147483647 h 848"/>
                <a:gd name="T72" fmla="*/ 2147483647 w 1734"/>
                <a:gd name="T73" fmla="*/ 2147483647 h 848"/>
                <a:gd name="T74" fmla="*/ 2147483647 w 1734"/>
                <a:gd name="T75" fmla="*/ 2147483647 h 848"/>
                <a:gd name="T76" fmla="*/ 2147483647 w 1734"/>
                <a:gd name="T77" fmla="*/ 2147483647 h 848"/>
                <a:gd name="T78" fmla="*/ 2147483647 w 1734"/>
                <a:gd name="T79" fmla="*/ 2147483647 h 848"/>
                <a:gd name="T80" fmla="*/ 2147483647 w 1734"/>
                <a:gd name="T81" fmla="*/ 2147483647 h 848"/>
                <a:gd name="T82" fmla="*/ 2147483647 w 1734"/>
                <a:gd name="T83" fmla="*/ 2147483647 h 848"/>
                <a:gd name="T84" fmla="*/ 2147483647 w 1734"/>
                <a:gd name="T85" fmla="*/ 2147483647 h 848"/>
                <a:gd name="T86" fmla="*/ 2147483647 w 1734"/>
                <a:gd name="T87" fmla="*/ 2147483647 h 848"/>
                <a:gd name="T88" fmla="*/ 2147483647 w 1734"/>
                <a:gd name="T89" fmla="*/ 2147483647 h 848"/>
                <a:gd name="T90" fmla="*/ 2147483647 w 1734"/>
                <a:gd name="T91" fmla="*/ 2147483647 h 848"/>
                <a:gd name="T92" fmla="*/ 2147483647 w 1734"/>
                <a:gd name="T93" fmla="*/ 2147483647 h 848"/>
                <a:gd name="T94" fmla="*/ 2147483647 w 1734"/>
                <a:gd name="T95" fmla="*/ 2147483647 h 848"/>
                <a:gd name="T96" fmla="*/ 2147483647 w 1734"/>
                <a:gd name="T97" fmla="*/ 2147483647 h 848"/>
                <a:gd name="T98" fmla="*/ 2147483647 w 1734"/>
                <a:gd name="T99" fmla="*/ 2147483647 h 848"/>
                <a:gd name="T100" fmla="*/ 2147483647 w 1734"/>
                <a:gd name="T101" fmla="*/ 2147483647 h 848"/>
                <a:gd name="T102" fmla="*/ 2147483647 w 1734"/>
                <a:gd name="T103" fmla="*/ 2147483647 h 8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34"/>
                <a:gd name="T157" fmla="*/ 0 h 848"/>
                <a:gd name="T158" fmla="*/ 1734 w 1734"/>
                <a:gd name="T159" fmla="*/ 848 h 84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12" name="Freeform 114">
              <a:extLst>
                <a:ext uri="{FF2B5EF4-FFF2-40B4-BE49-F238E27FC236}">
                  <a16:creationId xmlns="" xmlns:a16="http://schemas.microsoft.com/office/drawing/2014/main" id="{5C6CAB7B-3ABD-4400-AD4B-3F189C3FF111}"/>
                </a:ext>
              </a:extLst>
            </p:cNvPr>
            <p:cNvSpPr>
              <a:spLocks noChangeAspect="1"/>
            </p:cNvSpPr>
            <p:nvPr/>
          </p:nvSpPr>
          <p:spPr bwMode="gray">
            <a:xfrm>
              <a:off x="6738935" y="4316984"/>
              <a:ext cx="51990" cy="48121"/>
            </a:xfrm>
            <a:custGeom>
              <a:avLst/>
              <a:gdLst>
                <a:gd name="T0" fmla="*/ 2147483647 w 127"/>
                <a:gd name="T1" fmla="*/ 2147483647 h 113"/>
                <a:gd name="T2" fmla="*/ 2147483647 w 127"/>
                <a:gd name="T3" fmla="*/ 2147483647 h 113"/>
                <a:gd name="T4" fmla="*/ 2147483647 w 127"/>
                <a:gd name="T5" fmla="*/ 0 h 113"/>
                <a:gd name="T6" fmla="*/ 2147483647 w 127"/>
                <a:gd name="T7" fmla="*/ 2147483647 h 113"/>
                <a:gd name="T8" fmla="*/ 2147483647 w 127"/>
                <a:gd name="T9" fmla="*/ 2147483647 h 113"/>
                <a:gd name="T10" fmla="*/ 2147483647 w 127"/>
                <a:gd name="T11" fmla="*/ 2147483647 h 113"/>
                <a:gd name="T12" fmla="*/ 2147483647 w 127"/>
                <a:gd name="T13" fmla="*/ 2147483647 h 113"/>
                <a:gd name="T14" fmla="*/ 2147483647 w 127"/>
                <a:gd name="T15" fmla="*/ 2147483647 h 113"/>
                <a:gd name="T16" fmla="*/ 2147483647 w 127"/>
                <a:gd name="T17" fmla="*/ 2147483647 h 113"/>
                <a:gd name="T18" fmla="*/ 2147483647 w 127"/>
                <a:gd name="T19" fmla="*/ 2147483647 h 113"/>
                <a:gd name="T20" fmla="*/ 2147483647 w 127"/>
                <a:gd name="T21" fmla="*/ 2147483647 h 113"/>
                <a:gd name="T22" fmla="*/ 2147483647 w 127"/>
                <a:gd name="T23" fmla="*/ 2147483647 h 113"/>
                <a:gd name="T24" fmla="*/ 2147483647 w 127"/>
                <a:gd name="T25" fmla="*/ 2147483647 h 113"/>
                <a:gd name="T26" fmla="*/ 2147483647 w 127"/>
                <a:gd name="T27" fmla="*/ 2147483647 h 113"/>
                <a:gd name="T28" fmla="*/ 2147483647 w 127"/>
                <a:gd name="T29" fmla="*/ 2147483647 h 113"/>
                <a:gd name="T30" fmla="*/ 2147483647 w 127"/>
                <a:gd name="T31" fmla="*/ 2147483647 h 113"/>
                <a:gd name="T32" fmla="*/ 2147483647 w 127"/>
                <a:gd name="T33" fmla="*/ 2147483647 h 113"/>
                <a:gd name="T34" fmla="*/ 2147483647 w 127"/>
                <a:gd name="T35" fmla="*/ 2147483647 h 113"/>
                <a:gd name="T36" fmla="*/ 0 w 127"/>
                <a:gd name="T37" fmla="*/ 2147483647 h 113"/>
                <a:gd name="T38" fmla="*/ 2147483647 w 127"/>
                <a:gd name="T39" fmla="*/ 2147483647 h 113"/>
                <a:gd name="T40" fmla="*/ 2147483647 w 127"/>
                <a:gd name="T41" fmla="*/ 2147483647 h 113"/>
                <a:gd name="T42" fmla="*/ 2147483647 w 127"/>
                <a:gd name="T43" fmla="*/ 2147483647 h 113"/>
                <a:gd name="T44" fmla="*/ 2147483647 w 127"/>
                <a:gd name="T45" fmla="*/ 2147483647 h 113"/>
                <a:gd name="T46" fmla="*/ 2147483647 w 127"/>
                <a:gd name="T47" fmla="*/ 2147483647 h 113"/>
                <a:gd name="T48" fmla="*/ 2147483647 w 127"/>
                <a:gd name="T49" fmla="*/ 2147483647 h 113"/>
                <a:gd name="T50" fmla="*/ 2147483647 w 127"/>
                <a:gd name="T51" fmla="*/ 2147483647 h 113"/>
                <a:gd name="T52" fmla="*/ 2147483647 w 127"/>
                <a:gd name="T53" fmla="*/ 2147483647 h 113"/>
                <a:gd name="T54" fmla="*/ 2147483647 w 127"/>
                <a:gd name="T55" fmla="*/ 2147483647 h 113"/>
                <a:gd name="T56" fmla="*/ 2147483647 w 127"/>
                <a:gd name="T57" fmla="*/ 2147483647 h 113"/>
                <a:gd name="T58" fmla="*/ 2147483647 w 127"/>
                <a:gd name="T59" fmla="*/ 2147483647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7"/>
                <a:gd name="T91" fmla="*/ 0 h 113"/>
                <a:gd name="T92" fmla="*/ 127 w 127"/>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13" name="Freeform 115">
              <a:extLst>
                <a:ext uri="{FF2B5EF4-FFF2-40B4-BE49-F238E27FC236}">
                  <a16:creationId xmlns="" xmlns:a16="http://schemas.microsoft.com/office/drawing/2014/main" id="{D1E482C2-C54A-4B7C-BAEA-376CC625AEA3}"/>
                </a:ext>
              </a:extLst>
            </p:cNvPr>
            <p:cNvSpPr>
              <a:spLocks noChangeAspect="1"/>
            </p:cNvSpPr>
            <p:nvPr/>
          </p:nvSpPr>
          <p:spPr bwMode="gray">
            <a:xfrm>
              <a:off x="5962150" y="3350046"/>
              <a:ext cx="1359376" cy="965436"/>
            </a:xfrm>
            <a:custGeom>
              <a:avLst/>
              <a:gdLst>
                <a:gd name="T0" fmla="*/ 2147483647 w 3356"/>
                <a:gd name="T1" fmla="*/ 2147483647 h 2335"/>
                <a:gd name="T2" fmla="*/ 2147483647 w 3356"/>
                <a:gd name="T3" fmla="*/ 2147483647 h 2335"/>
                <a:gd name="T4" fmla="*/ 2147483647 w 3356"/>
                <a:gd name="T5" fmla="*/ 2147483647 h 2335"/>
                <a:gd name="T6" fmla="*/ 2147483647 w 3356"/>
                <a:gd name="T7" fmla="*/ 2147483647 h 2335"/>
                <a:gd name="T8" fmla="*/ 2147483647 w 3356"/>
                <a:gd name="T9" fmla="*/ 2147483647 h 2335"/>
                <a:gd name="T10" fmla="*/ 2147483647 w 3356"/>
                <a:gd name="T11" fmla="*/ 2147483647 h 2335"/>
                <a:gd name="T12" fmla="*/ 2147483647 w 3356"/>
                <a:gd name="T13" fmla="*/ 2147483647 h 2335"/>
                <a:gd name="T14" fmla="*/ 2147483647 w 3356"/>
                <a:gd name="T15" fmla="*/ 2147483647 h 2335"/>
                <a:gd name="T16" fmla="*/ 2147483647 w 3356"/>
                <a:gd name="T17" fmla="*/ 2147483647 h 2335"/>
                <a:gd name="T18" fmla="*/ 2147483647 w 3356"/>
                <a:gd name="T19" fmla="*/ 2147483647 h 2335"/>
                <a:gd name="T20" fmla="*/ 2147483647 w 3356"/>
                <a:gd name="T21" fmla="*/ 2147483647 h 2335"/>
                <a:gd name="T22" fmla="*/ 2147483647 w 3356"/>
                <a:gd name="T23" fmla="*/ 2147483647 h 2335"/>
                <a:gd name="T24" fmla="*/ 2147483647 w 3356"/>
                <a:gd name="T25" fmla="*/ 2147483647 h 2335"/>
                <a:gd name="T26" fmla="*/ 2147483647 w 3356"/>
                <a:gd name="T27" fmla="*/ 2147483647 h 2335"/>
                <a:gd name="T28" fmla="*/ 2147483647 w 3356"/>
                <a:gd name="T29" fmla="*/ 2147483647 h 2335"/>
                <a:gd name="T30" fmla="*/ 2147483647 w 3356"/>
                <a:gd name="T31" fmla="*/ 2147483647 h 2335"/>
                <a:gd name="T32" fmla="*/ 2147483647 w 3356"/>
                <a:gd name="T33" fmla="*/ 2147483647 h 2335"/>
                <a:gd name="T34" fmla="*/ 2147483647 w 3356"/>
                <a:gd name="T35" fmla="*/ 2147483647 h 2335"/>
                <a:gd name="T36" fmla="*/ 2147483647 w 3356"/>
                <a:gd name="T37" fmla="*/ 2147483647 h 2335"/>
                <a:gd name="T38" fmla="*/ 2147483647 w 3356"/>
                <a:gd name="T39" fmla="*/ 2147483647 h 2335"/>
                <a:gd name="T40" fmla="*/ 2147483647 w 3356"/>
                <a:gd name="T41" fmla="*/ 2147483647 h 2335"/>
                <a:gd name="T42" fmla="*/ 2147483647 w 3356"/>
                <a:gd name="T43" fmla="*/ 2147483647 h 2335"/>
                <a:gd name="T44" fmla="*/ 2147483647 w 3356"/>
                <a:gd name="T45" fmla="*/ 2147483647 h 2335"/>
                <a:gd name="T46" fmla="*/ 2147483647 w 3356"/>
                <a:gd name="T47" fmla="*/ 2147483647 h 2335"/>
                <a:gd name="T48" fmla="*/ 2147483647 w 3356"/>
                <a:gd name="T49" fmla="*/ 2147483647 h 2335"/>
                <a:gd name="T50" fmla="*/ 2147483647 w 3356"/>
                <a:gd name="T51" fmla="*/ 2147483647 h 2335"/>
                <a:gd name="T52" fmla="*/ 2147483647 w 3356"/>
                <a:gd name="T53" fmla="*/ 2147483647 h 2335"/>
                <a:gd name="T54" fmla="*/ 2147483647 w 3356"/>
                <a:gd name="T55" fmla="*/ 2147483647 h 2335"/>
                <a:gd name="T56" fmla="*/ 2147483647 w 3356"/>
                <a:gd name="T57" fmla="*/ 2147483647 h 2335"/>
                <a:gd name="T58" fmla="*/ 2147483647 w 3356"/>
                <a:gd name="T59" fmla="*/ 2147483647 h 2335"/>
                <a:gd name="T60" fmla="*/ 2147483647 w 3356"/>
                <a:gd name="T61" fmla="*/ 2147483647 h 2335"/>
                <a:gd name="T62" fmla="*/ 2147483647 w 3356"/>
                <a:gd name="T63" fmla="*/ 2147483647 h 2335"/>
                <a:gd name="T64" fmla="*/ 2147483647 w 3356"/>
                <a:gd name="T65" fmla="*/ 2147483647 h 2335"/>
                <a:gd name="T66" fmla="*/ 2147483647 w 3356"/>
                <a:gd name="T67" fmla="*/ 2147483647 h 2335"/>
                <a:gd name="T68" fmla="*/ 2147483647 w 3356"/>
                <a:gd name="T69" fmla="*/ 2147483647 h 2335"/>
                <a:gd name="T70" fmla="*/ 2147483647 w 3356"/>
                <a:gd name="T71" fmla="*/ 2147483647 h 2335"/>
                <a:gd name="T72" fmla="*/ 2147483647 w 3356"/>
                <a:gd name="T73" fmla="*/ 2147483647 h 2335"/>
                <a:gd name="T74" fmla="*/ 2147483647 w 3356"/>
                <a:gd name="T75" fmla="*/ 2147483647 h 2335"/>
                <a:gd name="T76" fmla="*/ 2147483647 w 3356"/>
                <a:gd name="T77" fmla="*/ 2147483647 h 2335"/>
                <a:gd name="T78" fmla="*/ 2147483647 w 3356"/>
                <a:gd name="T79" fmla="*/ 2147483647 h 2335"/>
                <a:gd name="T80" fmla="*/ 2147483647 w 3356"/>
                <a:gd name="T81" fmla="*/ 2147483647 h 2335"/>
                <a:gd name="T82" fmla="*/ 2147483647 w 3356"/>
                <a:gd name="T83" fmla="*/ 0 h 2335"/>
                <a:gd name="T84" fmla="*/ 2147483647 w 3356"/>
                <a:gd name="T85" fmla="*/ 2147483647 h 2335"/>
                <a:gd name="T86" fmla="*/ 2147483647 w 3356"/>
                <a:gd name="T87" fmla="*/ 2147483647 h 2335"/>
                <a:gd name="T88" fmla="*/ 2147483647 w 3356"/>
                <a:gd name="T89" fmla="*/ 2147483647 h 2335"/>
                <a:gd name="T90" fmla="*/ 2147483647 w 3356"/>
                <a:gd name="T91" fmla="*/ 2147483647 h 2335"/>
                <a:gd name="T92" fmla="*/ 2147483647 w 3356"/>
                <a:gd name="T93" fmla="*/ 2147483647 h 2335"/>
                <a:gd name="T94" fmla="*/ 2147483647 w 3356"/>
                <a:gd name="T95" fmla="*/ 2147483647 h 2335"/>
                <a:gd name="T96" fmla="*/ 2147483647 w 3356"/>
                <a:gd name="T97" fmla="*/ 2147483647 h 2335"/>
                <a:gd name="T98" fmla="*/ 2147483647 w 3356"/>
                <a:gd name="T99" fmla="*/ 2147483647 h 2335"/>
                <a:gd name="T100" fmla="*/ 2147483647 w 3356"/>
                <a:gd name="T101" fmla="*/ 2147483647 h 2335"/>
                <a:gd name="T102" fmla="*/ 2147483647 w 3356"/>
                <a:gd name="T103" fmla="*/ 2147483647 h 2335"/>
                <a:gd name="T104" fmla="*/ 2147483647 w 3356"/>
                <a:gd name="T105" fmla="*/ 2147483647 h 2335"/>
                <a:gd name="T106" fmla="*/ 2147483647 w 3356"/>
                <a:gd name="T107" fmla="*/ 2147483647 h 2335"/>
                <a:gd name="T108" fmla="*/ 2147483647 w 3356"/>
                <a:gd name="T109" fmla="*/ 2147483647 h 2335"/>
                <a:gd name="T110" fmla="*/ 2147483647 w 3356"/>
                <a:gd name="T111" fmla="*/ 2147483647 h 2335"/>
                <a:gd name="T112" fmla="*/ 2147483647 w 3356"/>
                <a:gd name="T113" fmla="*/ 2147483647 h 2335"/>
                <a:gd name="T114" fmla="*/ 2147483647 w 3356"/>
                <a:gd name="T115" fmla="*/ 2147483647 h 2335"/>
                <a:gd name="T116" fmla="*/ 2147483647 w 3356"/>
                <a:gd name="T117" fmla="*/ 2147483647 h 2335"/>
                <a:gd name="T118" fmla="*/ 2147483647 w 3356"/>
                <a:gd name="T119" fmla="*/ 2147483647 h 2335"/>
                <a:gd name="T120" fmla="*/ 2147483647 w 3356"/>
                <a:gd name="T121" fmla="*/ 2147483647 h 2335"/>
                <a:gd name="T122" fmla="*/ 2147483647 w 3356"/>
                <a:gd name="T123" fmla="*/ 2147483647 h 2335"/>
                <a:gd name="T124" fmla="*/ 2147483647 w 3356"/>
                <a:gd name="T125" fmla="*/ 2147483647 h 2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56"/>
                <a:gd name="T190" fmla="*/ 0 h 2335"/>
                <a:gd name="T191" fmla="*/ 3356 w 3356"/>
                <a:gd name="T192" fmla="*/ 2335 h 23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sp>
          <p:nvSpPr>
            <p:cNvPr id="214" name="Freeform 116">
              <a:extLst>
                <a:ext uri="{FF2B5EF4-FFF2-40B4-BE49-F238E27FC236}">
                  <a16:creationId xmlns="" xmlns:a16="http://schemas.microsoft.com/office/drawing/2014/main" id="{AD25270E-09CA-424E-82F0-F5325A9CF964}"/>
                </a:ext>
              </a:extLst>
            </p:cNvPr>
            <p:cNvSpPr>
              <a:spLocks noChangeAspect="1"/>
            </p:cNvSpPr>
            <p:nvPr/>
          </p:nvSpPr>
          <p:spPr bwMode="gray">
            <a:xfrm>
              <a:off x="7089101" y="3707948"/>
              <a:ext cx="139148" cy="156394"/>
            </a:xfrm>
            <a:custGeom>
              <a:avLst/>
              <a:gdLst>
                <a:gd name="T0" fmla="*/ 2147483647 w 349"/>
                <a:gd name="T1" fmla="*/ 2147483647 h 377"/>
                <a:gd name="T2" fmla="*/ 2147483647 w 349"/>
                <a:gd name="T3" fmla="*/ 2147483647 h 377"/>
                <a:gd name="T4" fmla="*/ 2147483647 w 349"/>
                <a:gd name="T5" fmla="*/ 2147483647 h 377"/>
                <a:gd name="T6" fmla="*/ 2147483647 w 349"/>
                <a:gd name="T7" fmla="*/ 2147483647 h 377"/>
                <a:gd name="T8" fmla="*/ 2147483647 w 349"/>
                <a:gd name="T9" fmla="*/ 2147483647 h 377"/>
                <a:gd name="T10" fmla="*/ 2147483647 w 349"/>
                <a:gd name="T11" fmla="*/ 2147483647 h 377"/>
                <a:gd name="T12" fmla="*/ 2147483647 w 349"/>
                <a:gd name="T13" fmla="*/ 2147483647 h 377"/>
                <a:gd name="T14" fmla="*/ 2147483647 w 349"/>
                <a:gd name="T15" fmla="*/ 2147483647 h 377"/>
                <a:gd name="T16" fmla="*/ 2147483647 w 349"/>
                <a:gd name="T17" fmla="*/ 2147483647 h 377"/>
                <a:gd name="T18" fmla="*/ 2147483647 w 349"/>
                <a:gd name="T19" fmla="*/ 2147483647 h 377"/>
                <a:gd name="T20" fmla="*/ 2147483647 w 349"/>
                <a:gd name="T21" fmla="*/ 2147483647 h 377"/>
                <a:gd name="T22" fmla="*/ 2147483647 w 349"/>
                <a:gd name="T23" fmla="*/ 2147483647 h 377"/>
                <a:gd name="T24" fmla="*/ 2147483647 w 349"/>
                <a:gd name="T25" fmla="*/ 2147483647 h 377"/>
                <a:gd name="T26" fmla="*/ 2147483647 w 349"/>
                <a:gd name="T27" fmla="*/ 2147483647 h 377"/>
                <a:gd name="T28" fmla="*/ 2147483647 w 349"/>
                <a:gd name="T29" fmla="*/ 2147483647 h 377"/>
                <a:gd name="T30" fmla="*/ 2147483647 w 349"/>
                <a:gd name="T31" fmla="*/ 2147483647 h 377"/>
                <a:gd name="T32" fmla="*/ 2147483647 w 349"/>
                <a:gd name="T33" fmla="*/ 2147483647 h 377"/>
                <a:gd name="T34" fmla="*/ 2147483647 w 349"/>
                <a:gd name="T35" fmla="*/ 2147483647 h 377"/>
                <a:gd name="T36" fmla="*/ 2147483647 w 349"/>
                <a:gd name="T37" fmla="*/ 2147483647 h 377"/>
                <a:gd name="T38" fmla="*/ 2147483647 w 349"/>
                <a:gd name="T39" fmla="*/ 2147483647 h 377"/>
                <a:gd name="T40" fmla="*/ 2147483647 w 349"/>
                <a:gd name="T41" fmla="*/ 2147483647 h 377"/>
                <a:gd name="T42" fmla="*/ 2147483647 w 349"/>
                <a:gd name="T43" fmla="*/ 2147483647 h 377"/>
                <a:gd name="T44" fmla="*/ 2147483647 w 349"/>
                <a:gd name="T45" fmla="*/ 2147483647 h 377"/>
                <a:gd name="T46" fmla="*/ 2147483647 w 349"/>
                <a:gd name="T47" fmla="*/ 2147483647 h 377"/>
                <a:gd name="T48" fmla="*/ 2147483647 w 349"/>
                <a:gd name="T49" fmla="*/ 2147483647 h 377"/>
                <a:gd name="T50" fmla="*/ 0 w 349"/>
                <a:gd name="T51" fmla="*/ 2147483647 h 377"/>
                <a:gd name="T52" fmla="*/ 2147483647 w 349"/>
                <a:gd name="T53" fmla="*/ 2147483647 h 377"/>
                <a:gd name="T54" fmla="*/ 2147483647 w 349"/>
                <a:gd name="T55" fmla="*/ 2147483647 h 377"/>
                <a:gd name="T56" fmla="*/ 2147483647 w 349"/>
                <a:gd name="T57" fmla="*/ 2147483647 h 377"/>
                <a:gd name="T58" fmla="*/ 2147483647 w 349"/>
                <a:gd name="T59" fmla="*/ 2147483647 h 377"/>
                <a:gd name="T60" fmla="*/ 2147483647 w 349"/>
                <a:gd name="T61" fmla="*/ 2147483647 h 377"/>
                <a:gd name="T62" fmla="*/ 2147483647 w 349"/>
                <a:gd name="T63" fmla="*/ 2147483647 h 377"/>
                <a:gd name="T64" fmla="*/ 2147483647 w 349"/>
                <a:gd name="T65" fmla="*/ 2147483647 h 377"/>
                <a:gd name="T66" fmla="*/ 2147483647 w 349"/>
                <a:gd name="T67" fmla="*/ 2147483647 h 377"/>
                <a:gd name="T68" fmla="*/ 2147483647 w 349"/>
                <a:gd name="T69" fmla="*/ 2147483647 h 377"/>
                <a:gd name="T70" fmla="*/ 2147483647 w 349"/>
                <a:gd name="T71" fmla="*/ 2147483647 h 377"/>
                <a:gd name="T72" fmla="*/ 2147483647 w 349"/>
                <a:gd name="T73" fmla="*/ 2147483647 h 377"/>
                <a:gd name="T74" fmla="*/ 2147483647 w 349"/>
                <a:gd name="T75" fmla="*/ 2147483647 h 377"/>
                <a:gd name="T76" fmla="*/ 2147483647 w 349"/>
                <a:gd name="T77" fmla="*/ 2147483647 h 377"/>
                <a:gd name="T78" fmla="*/ 2147483647 w 349"/>
                <a:gd name="T79" fmla="*/ 2147483647 h 377"/>
                <a:gd name="T80" fmla="*/ 2147483647 w 349"/>
                <a:gd name="T81" fmla="*/ 2147483647 h 377"/>
                <a:gd name="T82" fmla="*/ 2147483647 w 349"/>
                <a:gd name="T83" fmla="*/ 2147483647 h 377"/>
                <a:gd name="T84" fmla="*/ 2147483647 w 349"/>
                <a:gd name="T85" fmla="*/ 2147483647 h 377"/>
                <a:gd name="T86" fmla="*/ 2147483647 w 349"/>
                <a:gd name="T87" fmla="*/ 2147483647 h 377"/>
                <a:gd name="T88" fmla="*/ 2147483647 w 349"/>
                <a:gd name="T89" fmla="*/ 2147483647 h 377"/>
                <a:gd name="T90" fmla="*/ 2147483647 w 349"/>
                <a:gd name="T91" fmla="*/ 2147483647 h 377"/>
                <a:gd name="T92" fmla="*/ 2147483647 w 349"/>
                <a:gd name="T93" fmla="*/ 2147483647 h 377"/>
                <a:gd name="T94" fmla="*/ 2147483647 w 349"/>
                <a:gd name="T95" fmla="*/ 2147483647 h 3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9"/>
                <a:gd name="T145" fmla="*/ 0 h 377"/>
                <a:gd name="T146" fmla="*/ 349 w 349"/>
                <a:gd name="T147" fmla="*/ 377 h 3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nvGrpSpPr>
            <p:cNvPr id="215" name="Group 117">
              <a:extLst>
                <a:ext uri="{FF2B5EF4-FFF2-40B4-BE49-F238E27FC236}">
                  <a16:creationId xmlns="" xmlns:a16="http://schemas.microsoft.com/office/drawing/2014/main" id="{FDAC9D59-2BF9-4FED-B630-B95658B7CC7A}"/>
                </a:ext>
              </a:extLst>
            </p:cNvPr>
            <p:cNvGrpSpPr>
              <a:grpSpLocks noChangeAspect="1"/>
            </p:cNvGrpSpPr>
            <p:nvPr/>
          </p:nvGrpSpPr>
          <p:grpSpPr bwMode="auto">
            <a:xfrm>
              <a:off x="4763863" y="1626912"/>
              <a:ext cx="3786385" cy="2132579"/>
              <a:chOff x="2730" y="960"/>
              <a:chExt cx="1873" cy="1032"/>
            </a:xfrm>
            <a:grpFill/>
          </p:grpSpPr>
          <p:grpSp>
            <p:nvGrpSpPr>
              <p:cNvPr id="314" name="Group 118">
                <a:extLst>
                  <a:ext uri="{FF2B5EF4-FFF2-40B4-BE49-F238E27FC236}">
                    <a16:creationId xmlns="" xmlns:a16="http://schemas.microsoft.com/office/drawing/2014/main" id="{488A0874-2326-4A53-B42E-08C8C20AA575}"/>
                  </a:ext>
                </a:extLst>
              </p:cNvPr>
              <p:cNvGrpSpPr>
                <a:grpSpLocks noChangeAspect="1"/>
              </p:cNvGrpSpPr>
              <p:nvPr/>
            </p:nvGrpSpPr>
            <p:grpSpPr bwMode="auto">
              <a:xfrm>
                <a:off x="3044" y="960"/>
                <a:ext cx="1473" cy="481"/>
                <a:chOff x="3044" y="960"/>
                <a:chExt cx="1473" cy="481"/>
              </a:xfrm>
              <a:grpFill/>
            </p:grpSpPr>
            <p:sp>
              <p:nvSpPr>
                <p:cNvPr id="318" name="Freeform 119">
                  <a:extLst>
                    <a:ext uri="{FF2B5EF4-FFF2-40B4-BE49-F238E27FC236}">
                      <a16:creationId xmlns="" xmlns:a16="http://schemas.microsoft.com/office/drawing/2014/main" id="{E00BCAC7-0A80-4172-905D-0A227090F3D7}"/>
                    </a:ext>
                  </a:extLst>
                </p:cNvPr>
                <p:cNvSpPr>
                  <a:spLocks noChangeAspect="1"/>
                </p:cNvSpPr>
                <p:nvPr/>
              </p:nvSpPr>
              <p:spPr bwMode="gray">
                <a:xfrm>
                  <a:off x="3044" y="1416"/>
                  <a:ext cx="23" cy="25"/>
                </a:xfrm>
                <a:custGeom>
                  <a:avLst/>
                  <a:gdLst>
                    <a:gd name="T0" fmla="*/ 5 w 116"/>
                    <a:gd name="T1" fmla="*/ 2 h 126"/>
                    <a:gd name="T2" fmla="*/ 6 w 116"/>
                    <a:gd name="T3" fmla="*/ 1 h 126"/>
                    <a:gd name="T4" fmla="*/ 7 w 116"/>
                    <a:gd name="T5" fmla="*/ 1 h 126"/>
                    <a:gd name="T6" fmla="*/ 8 w 116"/>
                    <a:gd name="T7" fmla="*/ 1 h 126"/>
                    <a:gd name="T8" fmla="*/ 10 w 116"/>
                    <a:gd name="T9" fmla="*/ 0 h 126"/>
                    <a:gd name="T10" fmla="*/ 11 w 116"/>
                    <a:gd name="T11" fmla="*/ 0 h 126"/>
                    <a:gd name="T12" fmla="*/ 19 w 116"/>
                    <a:gd name="T13" fmla="*/ 7 h 126"/>
                    <a:gd name="T14" fmla="*/ 20 w 116"/>
                    <a:gd name="T15" fmla="*/ 10 h 126"/>
                    <a:gd name="T16" fmla="*/ 21 w 116"/>
                    <a:gd name="T17" fmla="*/ 11 h 126"/>
                    <a:gd name="T18" fmla="*/ 21 w 116"/>
                    <a:gd name="T19" fmla="*/ 7 h 126"/>
                    <a:gd name="T20" fmla="*/ 22 w 116"/>
                    <a:gd name="T21" fmla="*/ 10 h 126"/>
                    <a:gd name="T22" fmla="*/ 23 w 116"/>
                    <a:gd name="T23" fmla="*/ 13 h 126"/>
                    <a:gd name="T24" fmla="*/ 23 w 116"/>
                    <a:gd name="T25" fmla="*/ 15 h 126"/>
                    <a:gd name="T26" fmla="*/ 22 w 116"/>
                    <a:gd name="T27" fmla="*/ 13 h 126"/>
                    <a:gd name="T28" fmla="*/ 19 w 116"/>
                    <a:gd name="T29" fmla="*/ 15 h 126"/>
                    <a:gd name="T30" fmla="*/ 15 w 116"/>
                    <a:gd name="T31" fmla="*/ 21 h 126"/>
                    <a:gd name="T32" fmla="*/ 12 w 116"/>
                    <a:gd name="T33" fmla="*/ 22 h 126"/>
                    <a:gd name="T34" fmla="*/ 11 w 116"/>
                    <a:gd name="T35" fmla="*/ 22 h 126"/>
                    <a:gd name="T36" fmla="*/ 9 w 116"/>
                    <a:gd name="T37" fmla="*/ 25 h 126"/>
                    <a:gd name="T38" fmla="*/ 7 w 116"/>
                    <a:gd name="T39" fmla="*/ 25 h 126"/>
                    <a:gd name="T40" fmla="*/ 6 w 116"/>
                    <a:gd name="T41" fmla="*/ 23 h 126"/>
                    <a:gd name="T42" fmla="*/ 6 w 116"/>
                    <a:gd name="T43" fmla="*/ 25 h 126"/>
                    <a:gd name="T44" fmla="*/ 4 w 116"/>
                    <a:gd name="T45" fmla="*/ 23 h 126"/>
                    <a:gd name="T46" fmla="*/ 2 w 116"/>
                    <a:gd name="T47" fmla="*/ 21 h 126"/>
                    <a:gd name="T48" fmla="*/ 1 w 116"/>
                    <a:gd name="T49" fmla="*/ 21 h 126"/>
                    <a:gd name="T50" fmla="*/ 1 w 116"/>
                    <a:gd name="T51" fmla="*/ 23 h 126"/>
                    <a:gd name="T52" fmla="*/ 2 w 116"/>
                    <a:gd name="T53" fmla="*/ 25 h 126"/>
                    <a:gd name="T54" fmla="*/ 0 w 116"/>
                    <a:gd name="T55" fmla="*/ 23 h 126"/>
                    <a:gd name="T56" fmla="*/ 0 w 116"/>
                    <a:gd name="T57" fmla="*/ 21 h 126"/>
                    <a:gd name="T58" fmla="*/ 0 w 116"/>
                    <a:gd name="T59" fmla="*/ 18 h 126"/>
                    <a:gd name="T60" fmla="*/ 1 w 116"/>
                    <a:gd name="T61" fmla="*/ 11 h 126"/>
                    <a:gd name="T62" fmla="*/ 1 w 116"/>
                    <a:gd name="T63" fmla="*/ 8 h 126"/>
                    <a:gd name="T64" fmla="*/ 4 w 116"/>
                    <a:gd name="T65" fmla="*/ 3 h 126"/>
                    <a:gd name="T66" fmla="*/ 5 w 116"/>
                    <a:gd name="T67" fmla="*/ 2 h 1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126"/>
                    <a:gd name="T104" fmla="*/ 116 w 116"/>
                    <a:gd name="T105" fmla="*/ 126 h 1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19" name="Freeform 120">
                  <a:extLst>
                    <a:ext uri="{FF2B5EF4-FFF2-40B4-BE49-F238E27FC236}">
                      <a16:creationId xmlns="" xmlns:a16="http://schemas.microsoft.com/office/drawing/2014/main" id="{1818381D-0AD0-4B5C-B792-C98FF00DBEE9}"/>
                    </a:ext>
                  </a:extLst>
                </p:cNvPr>
                <p:cNvSpPr>
                  <a:spLocks noChangeAspect="1"/>
                </p:cNvSpPr>
                <p:nvPr/>
              </p:nvSpPr>
              <p:spPr bwMode="gray">
                <a:xfrm>
                  <a:off x="3605" y="995"/>
                  <a:ext cx="67" cy="84"/>
                </a:xfrm>
                <a:custGeom>
                  <a:avLst/>
                  <a:gdLst>
                    <a:gd name="T0" fmla="*/ 8 w 337"/>
                    <a:gd name="T1" fmla="*/ 56 h 418"/>
                    <a:gd name="T2" fmla="*/ 10 w 337"/>
                    <a:gd name="T3" fmla="*/ 48 h 418"/>
                    <a:gd name="T4" fmla="*/ 13 w 337"/>
                    <a:gd name="T5" fmla="*/ 37 h 418"/>
                    <a:gd name="T6" fmla="*/ 19 w 337"/>
                    <a:gd name="T7" fmla="*/ 40 h 418"/>
                    <a:gd name="T8" fmla="*/ 16 w 337"/>
                    <a:gd name="T9" fmla="*/ 30 h 418"/>
                    <a:gd name="T10" fmla="*/ 18 w 337"/>
                    <a:gd name="T11" fmla="*/ 24 h 418"/>
                    <a:gd name="T12" fmla="*/ 18 w 337"/>
                    <a:gd name="T13" fmla="*/ 23 h 418"/>
                    <a:gd name="T14" fmla="*/ 20 w 337"/>
                    <a:gd name="T15" fmla="*/ 19 h 418"/>
                    <a:gd name="T16" fmla="*/ 21 w 337"/>
                    <a:gd name="T17" fmla="*/ 18 h 418"/>
                    <a:gd name="T18" fmla="*/ 25 w 337"/>
                    <a:gd name="T19" fmla="*/ 10 h 418"/>
                    <a:gd name="T20" fmla="*/ 25 w 337"/>
                    <a:gd name="T21" fmla="*/ 6 h 418"/>
                    <a:gd name="T22" fmla="*/ 27 w 337"/>
                    <a:gd name="T23" fmla="*/ 8 h 418"/>
                    <a:gd name="T24" fmla="*/ 31 w 337"/>
                    <a:gd name="T25" fmla="*/ 12 h 418"/>
                    <a:gd name="T26" fmla="*/ 31 w 337"/>
                    <a:gd name="T27" fmla="*/ 3 h 418"/>
                    <a:gd name="T28" fmla="*/ 39 w 337"/>
                    <a:gd name="T29" fmla="*/ 2 h 418"/>
                    <a:gd name="T30" fmla="*/ 39 w 337"/>
                    <a:gd name="T31" fmla="*/ 6 h 418"/>
                    <a:gd name="T32" fmla="*/ 41 w 337"/>
                    <a:gd name="T33" fmla="*/ 6 h 418"/>
                    <a:gd name="T34" fmla="*/ 39 w 337"/>
                    <a:gd name="T35" fmla="*/ 15 h 418"/>
                    <a:gd name="T36" fmla="*/ 39 w 337"/>
                    <a:gd name="T37" fmla="*/ 22 h 418"/>
                    <a:gd name="T38" fmla="*/ 42 w 337"/>
                    <a:gd name="T39" fmla="*/ 21 h 418"/>
                    <a:gd name="T40" fmla="*/ 44 w 337"/>
                    <a:gd name="T41" fmla="*/ 13 h 418"/>
                    <a:gd name="T42" fmla="*/ 46 w 337"/>
                    <a:gd name="T43" fmla="*/ 16 h 418"/>
                    <a:gd name="T44" fmla="*/ 47 w 337"/>
                    <a:gd name="T45" fmla="*/ 20 h 418"/>
                    <a:gd name="T46" fmla="*/ 50 w 337"/>
                    <a:gd name="T47" fmla="*/ 14 h 418"/>
                    <a:gd name="T48" fmla="*/ 52 w 337"/>
                    <a:gd name="T49" fmla="*/ 19 h 418"/>
                    <a:gd name="T50" fmla="*/ 52 w 337"/>
                    <a:gd name="T51" fmla="*/ 24 h 418"/>
                    <a:gd name="T52" fmla="*/ 54 w 337"/>
                    <a:gd name="T53" fmla="*/ 26 h 418"/>
                    <a:gd name="T54" fmla="*/ 55 w 337"/>
                    <a:gd name="T55" fmla="*/ 22 h 418"/>
                    <a:gd name="T56" fmla="*/ 58 w 337"/>
                    <a:gd name="T57" fmla="*/ 33 h 418"/>
                    <a:gd name="T58" fmla="*/ 66 w 337"/>
                    <a:gd name="T59" fmla="*/ 39 h 418"/>
                    <a:gd name="T60" fmla="*/ 67 w 337"/>
                    <a:gd name="T61" fmla="*/ 47 h 418"/>
                    <a:gd name="T62" fmla="*/ 67 w 337"/>
                    <a:gd name="T63" fmla="*/ 52 h 418"/>
                    <a:gd name="T64" fmla="*/ 63 w 337"/>
                    <a:gd name="T65" fmla="*/ 63 h 418"/>
                    <a:gd name="T66" fmla="*/ 60 w 337"/>
                    <a:gd name="T67" fmla="*/ 64 h 418"/>
                    <a:gd name="T68" fmla="*/ 48 w 337"/>
                    <a:gd name="T69" fmla="*/ 69 h 418"/>
                    <a:gd name="T70" fmla="*/ 43 w 337"/>
                    <a:gd name="T71" fmla="*/ 70 h 418"/>
                    <a:gd name="T72" fmla="*/ 40 w 337"/>
                    <a:gd name="T73" fmla="*/ 70 h 418"/>
                    <a:gd name="T74" fmla="*/ 38 w 337"/>
                    <a:gd name="T75" fmla="*/ 72 h 418"/>
                    <a:gd name="T76" fmla="*/ 30 w 337"/>
                    <a:gd name="T77" fmla="*/ 71 h 418"/>
                    <a:gd name="T78" fmla="*/ 26 w 337"/>
                    <a:gd name="T79" fmla="*/ 71 h 418"/>
                    <a:gd name="T80" fmla="*/ 18 w 337"/>
                    <a:gd name="T81" fmla="*/ 74 h 418"/>
                    <a:gd name="T82" fmla="*/ 15 w 337"/>
                    <a:gd name="T83" fmla="*/ 77 h 418"/>
                    <a:gd name="T84" fmla="*/ 8 w 337"/>
                    <a:gd name="T85" fmla="*/ 82 h 418"/>
                    <a:gd name="T86" fmla="*/ 1 w 337"/>
                    <a:gd name="T87" fmla="*/ 84 h 418"/>
                    <a:gd name="T88" fmla="*/ 2 w 337"/>
                    <a:gd name="T89" fmla="*/ 80 h 418"/>
                    <a:gd name="T90" fmla="*/ 0 w 337"/>
                    <a:gd name="T91" fmla="*/ 79 h 418"/>
                    <a:gd name="T92" fmla="*/ 2 w 337"/>
                    <a:gd name="T93" fmla="*/ 71 h 418"/>
                    <a:gd name="T94" fmla="*/ 7 w 337"/>
                    <a:gd name="T95" fmla="*/ 60 h 4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7"/>
                    <a:gd name="T145" fmla="*/ 0 h 418"/>
                    <a:gd name="T146" fmla="*/ 337 w 337"/>
                    <a:gd name="T147" fmla="*/ 418 h 4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0" name="Freeform 121">
                  <a:extLst>
                    <a:ext uri="{FF2B5EF4-FFF2-40B4-BE49-F238E27FC236}">
                      <a16:creationId xmlns="" xmlns:a16="http://schemas.microsoft.com/office/drawing/2014/main" id="{B0E35760-D775-42C3-9472-1FB0EB719CB5}"/>
                    </a:ext>
                  </a:extLst>
                </p:cNvPr>
                <p:cNvSpPr>
                  <a:spLocks noChangeAspect="1"/>
                </p:cNvSpPr>
                <p:nvPr/>
              </p:nvSpPr>
              <p:spPr bwMode="gray">
                <a:xfrm>
                  <a:off x="4015" y="1163"/>
                  <a:ext cx="73" cy="67"/>
                </a:xfrm>
                <a:custGeom>
                  <a:avLst/>
                  <a:gdLst>
                    <a:gd name="T0" fmla="*/ 36 w 365"/>
                    <a:gd name="T1" fmla="*/ 18 h 334"/>
                    <a:gd name="T2" fmla="*/ 37 w 365"/>
                    <a:gd name="T3" fmla="*/ 18 h 334"/>
                    <a:gd name="T4" fmla="*/ 40 w 365"/>
                    <a:gd name="T5" fmla="*/ 21 h 334"/>
                    <a:gd name="T6" fmla="*/ 39 w 365"/>
                    <a:gd name="T7" fmla="*/ 24 h 334"/>
                    <a:gd name="T8" fmla="*/ 39 w 365"/>
                    <a:gd name="T9" fmla="*/ 25 h 334"/>
                    <a:gd name="T10" fmla="*/ 41 w 365"/>
                    <a:gd name="T11" fmla="*/ 26 h 334"/>
                    <a:gd name="T12" fmla="*/ 43 w 365"/>
                    <a:gd name="T13" fmla="*/ 27 h 334"/>
                    <a:gd name="T14" fmla="*/ 46 w 365"/>
                    <a:gd name="T15" fmla="*/ 27 h 334"/>
                    <a:gd name="T16" fmla="*/ 47 w 365"/>
                    <a:gd name="T17" fmla="*/ 21 h 334"/>
                    <a:gd name="T18" fmla="*/ 45 w 365"/>
                    <a:gd name="T19" fmla="*/ 12 h 334"/>
                    <a:gd name="T20" fmla="*/ 47 w 365"/>
                    <a:gd name="T21" fmla="*/ 7 h 334"/>
                    <a:gd name="T22" fmla="*/ 54 w 365"/>
                    <a:gd name="T23" fmla="*/ 10 h 334"/>
                    <a:gd name="T24" fmla="*/ 58 w 365"/>
                    <a:gd name="T25" fmla="*/ 18 h 334"/>
                    <a:gd name="T26" fmla="*/ 61 w 365"/>
                    <a:gd name="T27" fmla="*/ 22 h 334"/>
                    <a:gd name="T28" fmla="*/ 63 w 365"/>
                    <a:gd name="T29" fmla="*/ 25 h 334"/>
                    <a:gd name="T30" fmla="*/ 62 w 365"/>
                    <a:gd name="T31" fmla="*/ 30 h 334"/>
                    <a:gd name="T32" fmla="*/ 60 w 365"/>
                    <a:gd name="T33" fmla="*/ 34 h 334"/>
                    <a:gd name="T34" fmla="*/ 59 w 365"/>
                    <a:gd name="T35" fmla="*/ 38 h 334"/>
                    <a:gd name="T36" fmla="*/ 62 w 365"/>
                    <a:gd name="T37" fmla="*/ 47 h 334"/>
                    <a:gd name="T38" fmla="*/ 69 w 365"/>
                    <a:gd name="T39" fmla="*/ 52 h 334"/>
                    <a:gd name="T40" fmla="*/ 73 w 365"/>
                    <a:gd name="T41" fmla="*/ 56 h 334"/>
                    <a:gd name="T42" fmla="*/ 69 w 365"/>
                    <a:gd name="T43" fmla="*/ 58 h 334"/>
                    <a:gd name="T44" fmla="*/ 63 w 365"/>
                    <a:gd name="T45" fmla="*/ 58 h 334"/>
                    <a:gd name="T46" fmla="*/ 61 w 365"/>
                    <a:gd name="T47" fmla="*/ 61 h 334"/>
                    <a:gd name="T48" fmla="*/ 57 w 365"/>
                    <a:gd name="T49" fmla="*/ 55 h 334"/>
                    <a:gd name="T50" fmla="*/ 56 w 365"/>
                    <a:gd name="T51" fmla="*/ 51 h 334"/>
                    <a:gd name="T52" fmla="*/ 48 w 365"/>
                    <a:gd name="T53" fmla="*/ 56 h 334"/>
                    <a:gd name="T54" fmla="*/ 42 w 365"/>
                    <a:gd name="T55" fmla="*/ 60 h 334"/>
                    <a:gd name="T56" fmla="*/ 35 w 365"/>
                    <a:gd name="T57" fmla="*/ 62 h 334"/>
                    <a:gd name="T58" fmla="*/ 34 w 365"/>
                    <a:gd name="T59" fmla="*/ 61 h 334"/>
                    <a:gd name="T60" fmla="*/ 34 w 365"/>
                    <a:gd name="T61" fmla="*/ 58 h 334"/>
                    <a:gd name="T62" fmla="*/ 32 w 365"/>
                    <a:gd name="T63" fmla="*/ 51 h 334"/>
                    <a:gd name="T64" fmla="*/ 29 w 365"/>
                    <a:gd name="T65" fmla="*/ 58 h 334"/>
                    <a:gd name="T66" fmla="*/ 30 w 365"/>
                    <a:gd name="T67" fmla="*/ 60 h 334"/>
                    <a:gd name="T68" fmla="*/ 28 w 365"/>
                    <a:gd name="T69" fmla="*/ 66 h 334"/>
                    <a:gd name="T70" fmla="*/ 23 w 365"/>
                    <a:gd name="T71" fmla="*/ 65 h 334"/>
                    <a:gd name="T72" fmla="*/ 14 w 365"/>
                    <a:gd name="T73" fmla="*/ 62 h 334"/>
                    <a:gd name="T74" fmla="*/ 11 w 365"/>
                    <a:gd name="T75" fmla="*/ 52 h 334"/>
                    <a:gd name="T76" fmla="*/ 3 w 365"/>
                    <a:gd name="T77" fmla="*/ 49 h 334"/>
                    <a:gd name="T78" fmla="*/ 0 w 365"/>
                    <a:gd name="T79" fmla="*/ 39 h 334"/>
                    <a:gd name="T80" fmla="*/ 4 w 365"/>
                    <a:gd name="T81" fmla="*/ 39 h 334"/>
                    <a:gd name="T82" fmla="*/ 5 w 365"/>
                    <a:gd name="T83" fmla="*/ 36 h 334"/>
                    <a:gd name="T84" fmla="*/ 3 w 365"/>
                    <a:gd name="T85" fmla="*/ 35 h 334"/>
                    <a:gd name="T86" fmla="*/ 5 w 365"/>
                    <a:gd name="T87" fmla="*/ 35 h 334"/>
                    <a:gd name="T88" fmla="*/ 3 w 365"/>
                    <a:gd name="T89" fmla="*/ 30 h 334"/>
                    <a:gd name="T90" fmla="*/ 2 w 365"/>
                    <a:gd name="T91" fmla="*/ 28 h 334"/>
                    <a:gd name="T92" fmla="*/ 4 w 365"/>
                    <a:gd name="T93" fmla="*/ 29 h 334"/>
                    <a:gd name="T94" fmla="*/ 3 w 365"/>
                    <a:gd name="T95" fmla="*/ 24 h 334"/>
                    <a:gd name="T96" fmla="*/ 5 w 365"/>
                    <a:gd name="T97" fmla="*/ 20 h 334"/>
                    <a:gd name="T98" fmla="*/ 9 w 365"/>
                    <a:gd name="T99" fmla="*/ 19 h 334"/>
                    <a:gd name="T100" fmla="*/ 7 w 365"/>
                    <a:gd name="T101" fmla="*/ 18 h 334"/>
                    <a:gd name="T102" fmla="*/ 5 w 365"/>
                    <a:gd name="T103" fmla="*/ 13 h 334"/>
                    <a:gd name="T104" fmla="*/ 7 w 365"/>
                    <a:gd name="T105" fmla="*/ 10 h 334"/>
                    <a:gd name="T106" fmla="*/ 13 w 365"/>
                    <a:gd name="T107" fmla="*/ 9 h 334"/>
                    <a:gd name="T108" fmla="*/ 16 w 365"/>
                    <a:gd name="T109" fmla="*/ 4 h 334"/>
                    <a:gd name="T110" fmla="*/ 24 w 365"/>
                    <a:gd name="T111" fmla="*/ 0 h 334"/>
                    <a:gd name="T112" fmla="*/ 23 w 365"/>
                    <a:gd name="T113" fmla="*/ 3 h 334"/>
                    <a:gd name="T114" fmla="*/ 29 w 365"/>
                    <a:gd name="T115" fmla="*/ 11 h 334"/>
                    <a:gd name="T116" fmla="*/ 32 w 365"/>
                    <a:gd name="T117" fmla="*/ 11 h 334"/>
                    <a:gd name="T118" fmla="*/ 34 w 365"/>
                    <a:gd name="T119" fmla="*/ 14 h 334"/>
                    <a:gd name="T120" fmla="*/ 34 w 365"/>
                    <a:gd name="T121" fmla="*/ 17 h 3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5"/>
                    <a:gd name="T184" fmla="*/ 0 h 334"/>
                    <a:gd name="T185" fmla="*/ 365 w 365"/>
                    <a:gd name="T186" fmla="*/ 334 h 3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1" name="Freeform 122">
                  <a:extLst>
                    <a:ext uri="{FF2B5EF4-FFF2-40B4-BE49-F238E27FC236}">
                      <a16:creationId xmlns="" xmlns:a16="http://schemas.microsoft.com/office/drawing/2014/main" id="{1B17EE80-9E59-474F-BD92-091BBC0A6C93}"/>
                    </a:ext>
                  </a:extLst>
                </p:cNvPr>
                <p:cNvSpPr>
                  <a:spLocks noChangeAspect="1"/>
                </p:cNvSpPr>
                <p:nvPr/>
              </p:nvSpPr>
              <p:spPr bwMode="gray">
                <a:xfrm>
                  <a:off x="4066" y="1166"/>
                  <a:ext cx="44" cy="50"/>
                </a:xfrm>
                <a:custGeom>
                  <a:avLst/>
                  <a:gdLst>
                    <a:gd name="T0" fmla="*/ 0 w 224"/>
                    <a:gd name="T1" fmla="*/ 0 h 248"/>
                    <a:gd name="T2" fmla="*/ 3 w 224"/>
                    <a:gd name="T3" fmla="*/ 2 h 248"/>
                    <a:gd name="T4" fmla="*/ 6 w 224"/>
                    <a:gd name="T5" fmla="*/ 6 h 248"/>
                    <a:gd name="T6" fmla="*/ 8 w 224"/>
                    <a:gd name="T7" fmla="*/ 8 h 248"/>
                    <a:gd name="T8" fmla="*/ 11 w 224"/>
                    <a:gd name="T9" fmla="*/ 12 h 248"/>
                    <a:gd name="T10" fmla="*/ 13 w 224"/>
                    <a:gd name="T11" fmla="*/ 13 h 248"/>
                    <a:gd name="T12" fmla="*/ 17 w 224"/>
                    <a:gd name="T13" fmla="*/ 14 h 248"/>
                    <a:gd name="T14" fmla="*/ 21 w 224"/>
                    <a:gd name="T15" fmla="*/ 12 h 248"/>
                    <a:gd name="T16" fmla="*/ 23 w 224"/>
                    <a:gd name="T17" fmla="*/ 11 h 248"/>
                    <a:gd name="T18" fmla="*/ 27 w 224"/>
                    <a:gd name="T19" fmla="*/ 13 h 248"/>
                    <a:gd name="T20" fmla="*/ 30 w 224"/>
                    <a:gd name="T21" fmla="*/ 18 h 248"/>
                    <a:gd name="T22" fmla="*/ 33 w 224"/>
                    <a:gd name="T23" fmla="*/ 20 h 248"/>
                    <a:gd name="T24" fmla="*/ 36 w 224"/>
                    <a:gd name="T25" fmla="*/ 22 h 248"/>
                    <a:gd name="T26" fmla="*/ 39 w 224"/>
                    <a:gd name="T27" fmla="*/ 24 h 248"/>
                    <a:gd name="T28" fmla="*/ 42 w 224"/>
                    <a:gd name="T29" fmla="*/ 27 h 248"/>
                    <a:gd name="T30" fmla="*/ 44 w 224"/>
                    <a:gd name="T31" fmla="*/ 27 h 248"/>
                    <a:gd name="T32" fmla="*/ 44 w 224"/>
                    <a:gd name="T33" fmla="*/ 29 h 248"/>
                    <a:gd name="T34" fmla="*/ 40 w 224"/>
                    <a:gd name="T35" fmla="*/ 29 h 248"/>
                    <a:gd name="T36" fmla="*/ 39 w 224"/>
                    <a:gd name="T37" fmla="*/ 29 h 248"/>
                    <a:gd name="T38" fmla="*/ 38 w 224"/>
                    <a:gd name="T39" fmla="*/ 31 h 248"/>
                    <a:gd name="T40" fmla="*/ 36 w 224"/>
                    <a:gd name="T41" fmla="*/ 31 h 248"/>
                    <a:gd name="T42" fmla="*/ 36 w 224"/>
                    <a:gd name="T43" fmla="*/ 32 h 248"/>
                    <a:gd name="T44" fmla="*/ 36 w 224"/>
                    <a:gd name="T45" fmla="*/ 34 h 248"/>
                    <a:gd name="T46" fmla="*/ 36 w 224"/>
                    <a:gd name="T47" fmla="*/ 37 h 248"/>
                    <a:gd name="T48" fmla="*/ 37 w 224"/>
                    <a:gd name="T49" fmla="*/ 39 h 248"/>
                    <a:gd name="T50" fmla="*/ 36 w 224"/>
                    <a:gd name="T51" fmla="*/ 40 h 248"/>
                    <a:gd name="T52" fmla="*/ 35 w 224"/>
                    <a:gd name="T53" fmla="*/ 44 h 248"/>
                    <a:gd name="T54" fmla="*/ 33 w 224"/>
                    <a:gd name="T55" fmla="*/ 46 h 248"/>
                    <a:gd name="T56" fmla="*/ 32 w 224"/>
                    <a:gd name="T57" fmla="*/ 47 h 248"/>
                    <a:gd name="T58" fmla="*/ 27 w 224"/>
                    <a:gd name="T59" fmla="*/ 50 h 248"/>
                    <a:gd name="T60" fmla="*/ 25 w 224"/>
                    <a:gd name="T61" fmla="*/ 49 h 248"/>
                    <a:gd name="T62" fmla="*/ 18 w 224"/>
                    <a:gd name="T63" fmla="*/ 47 h 248"/>
                    <a:gd name="T64" fmla="*/ 15 w 224"/>
                    <a:gd name="T65" fmla="*/ 45 h 248"/>
                    <a:gd name="T66" fmla="*/ 11 w 224"/>
                    <a:gd name="T67" fmla="*/ 33 h 248"/>
                    <a:gd name="T68" fmla="*/ 11 w 224"/>
                    <a:gd name="T69" fmla="*/ 30 h 248"/>
                    <a:gd name="T70" fmla="*/ 14 w 224"/>
                    <a:gd name="T71" fmla="*/ 22 h 248"/>
                    <a:gd name="T72" fmla="*/ 14 w 224"/>
                    <a:gd name="T73" fmla="*/ 17 h 248"/>
                    <a:gd name="T74" fmla="*/ 13 w 224"/>
                    <a:gd name="T75" fmla="*/ 17 h 248"/>
                    <a:gd name="T76" fmla="*/ 12 w 224"/>
                    <a:gd name="T77" fmla="*/ 15 h 248"/>
                    <a:gd name="T78" fmla="*/ 3 w 224"/>
                    <a:gd name="T79" fmla="*/ 4 h 248"/>
                    <a:gd name="T80" fmla="*/ 2 w 224"/>
                    <a:gd name="T81" fmla="*/ 2 h 248"/>
                    <a:gd name="T82" fmla="*/ 0 w 224"/>
                    <a:gd name="T83" fmla="*/ 0 h 2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4"/>
                    <a:gd name="T127" fmla="*/ 0 h 248"/>
                    <a:gd name="T128" fmla="*/ 224 w 224"/>
                    <a:gd name="T129" fmla="*/ 248 h 2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2" name="Freeform 123">
                  <a:extLst>
                    <a:ext uri="{FF2B5EF4-FFF2-40B4-BE49-F238E27FC236}">
                      <a16:creationId xmlns="" xmlns:a16="http://schemas.microsoft.com/office/drawing/2014/main" id="{DFDA1F2E-DB90-43C0-89D6-BFDC3489E8D6}"/>
                    </a:ext>
                  </a:extLst>
                </p:cNvPr>
                <p:cNvSpPr>
                  <a:spLocks noChangeAspect="1"/>
                </p:cNvSpPr>
                <p:nvPr/>
              </p:nvSpPr>
              <p:spPr bwMode="gray">
                <a:xfrm>
                  <a:off x="4119" y="1193"/>
                  <a:ext cx="54" cy="36"/>
                </a:xfrm>
                <a:custGeom>
                  <a:avLst/>
                  <a:gdLst>
                    <a:gd name="T0" fmla="*/ 1 w 266"/>
                    <a:gd name="T1" fmla="*/ 0 h 180"/>
                    <a:gd name="T2" fmla="*/ 2 w 266"/>
                    <a:gd name="T3" fmla="*/ 1 h 180"/>
                    <a:gd name="T4" fmla="*/ 4 w 266"/>
                    <a:gd name="T5" fmla="*/ 2 h 180"/>
                    <a:gd name="T6" fmla="*/ 5 w 266"/>
                    <a:gd name="T7" fmla="*/ 3 h 180"/>
                    <a:gd name="T8" fmla="*/ 5 w 266"/>
                    <a:gd name="T9" fmla="*/ 5 h 180"/>
                    <a:gd name="T10" fmla="*/ 7 w 266"/>
                    <a:gd name="T11" fmla="*/ 6 h 180"/>
                    <a:gd name="T12" fmla="*/ 10 w 266"/>
                    <a:gd name="T13" fmla="*/ 7 h 180"/>
                    <a:gd name="T14" fmla="*/ 13 w 266"/>
                    <a:gd name="T15" fmla="*/ 7 h 180"/>
                    <a:gd name="T16" fmla="*/ 15 w 266"/>
                    <a:gd name="T17" fmla="*/ 6 h 180"/>
                    <a:gd name="T18" fmla="*/ 26 w 266"/>
                    <a:gd name="T19" fmla="*/ 8 h 180"/>
                    <a:gd name="T20" fmla="*/ 26 w 266"/>
                    <a:gd name="T21" fmla="*/ 10 h 180"/>
                    <a:gd name="T22" fmla="*/ 25 w 266"/>
                    <a:gd name="T23" fmla="*/ 10 h 180"/>
                    <a:gd name="T24" fmla="*/ 25 w 266"/>
                    <a:gd name="T25" fmla="*/ 11 h 180"/>
                    <a:gd name="T26" fmla="*/ 22 w 266"/>
                    <a:gd name="T27" fmla="*/ 13 h 180"/>
                    <a:gd name="T28" fmla="*/ 27 w 266"/>
                    <a:gd name="T29" fmla="*/ 13 h 180"/>
                    <a:gd name="T30" fmla="*/ 31 w 266"/>
                    <a:gd name="T31" fmla="*/ 14 h 180"/>
                    <a:gd name="T32" fmla="*/ 33 w 266"/>
                    <a:gd name="T33" fmla="*/ 12 h 180"/>
                    <a:gd name="T34" fmla="*/ 35 w 266"/>
                    <a:gd name="T35" fmla="*/ 12 h 180"/>
                    <a:gd name="T36" fmla="*/ 37 w 266"/>
                    <a:gd name="T37" fmla="*/ 14 h 180"/>
                    <a:gd name="T38" fmla="*/ 38 w 266"/>
                    <a:gd name="T39" fmla="*/ 16 h 180"/>
                    <a:gd name="T40" fmla="*/ 42 w 266"/>
                    <a:gd name="T41" fmla="*/ 15 h 180"/>
                    <a:gd name="T42" fmla="*/ 44 w 266"/>
                    <a:gd name="T43" fmla="*/ 16 h 180"/>
                    <a:gd name="T44" fmla="*/ 46 w 266"/>
                    <a:gd name="T45" fmla="*/ 18 h 180"/>
                    <a:gd name="T46" fmla="*/ 54 w 266"/>
                    <a:gd name="T47" fmla="*/ 20 h 180"/>
                    <a:gd name="T48" fmla="*/ 52 w 266"/>
                    <a:gd name="T49" fmla="*/ 22 h 180"/>
                    <a:gd name="T50" fmla="*/ 52 w 266"/>
                    <a:gd name="T51" fmla="*/ 27 h 180"/>
                    <a:gd name="T52" fmla="*/ 50 w 266"/>
                    <a:gd name="T53" fmla="*/ 31 h 180"/>
                    <a:gd name="T54" fmla="*/ 42 w 266"/>
                    <a:gd name="T55" fmla="*/ 35 h 180"/>
                    <a:gd name="T56" fmla="*/ 40 w 266"/>
                    <a:gd name="T57" fmla="*/ 36 h 180"/>
                    <a:gd name="T58" fmla="*/ 39 w 266"/>
                    <a:gd name="T59" fmla="*/ 34 h 180"/>
                    <a:gd name="T60" fmla="*/ 38 w 266"/>
                    <a:gd name="T61" fmla="*/ 35 h 180"/>
                    <a:gd name="T62" fmla="*/ 36 w 266"/>
                    <a:gd name="T63" fmla="*/ 35 h 180"/>
                    <a:gd name="T64" fmla="*/ 35 w 266"/>
                    <a:gd name="T65" fmla="*/ 33 h 180"/>
                    <a:gd name="T66" fmla="*/ 35 w 266"/>
                    <a:gd name="T67" fmla="*/ 35 h 180"/>
                    <a:gd name="T68" fmla="*/ 32 w 266"/>
                    <a:gd name="T69" fmla="*/ 35 h 180"/>
                    <a:gd name="T70" fmla="*/ 29 w 266"/>
                    <a:gd name="T71" fmla="*/ 34 h 180"/>
                    <a:gd name="T72" fmla="*/ 27 w 266"/>
                    <a:gd name="T73" fmla="*/ 31 h 180"/>
                    <a:gd name="T74" fmla="*/ 24 w 266"/>
                    <a:gd name="T75" fmla="*/ 31 h 180"/>
                    <a:gd name="T76" fmla="*/ 21 w 266"/>
                    <a:gd name="T77" fmla="*/ 30 h 180"/>
                    <a:gd name="T78" fmla="*/ 19 w 266"/>
                    <a:gd name="T79" fmla="*/ 28 h 180"/>
                    <a:gd name="T80" fmla="*/ 17 w 266"/>
                    <a:gd name="T81" fmla="*/ 27 h 180"/>
                    <a:gd name="T82" fmla="*/ 15 w 266"/>
                    <a:gd name="T83" fmla="*/ 25 h 180"/>
                    <a:gd name="T84" fmla="*/ 12 w 266"/>
                    <a:gd name="T85" fmla="*/ 24 h 180"/>
                    <a:gd name="T86" fmla="*/ 9 w 266"/>
                    <a:gd name="T87" fmla="*/ 22 h 180"/>
                    <a:gd name="T88" fmla="*/ 9 w 266"/>
                    <a:gd name="T89" fmla="*/ 16 h 180"/>
                    <a:gd name="T90" fmla="*/ 6 w 266"/>
                    <a:gd name="T91" fmla="*/ 13 h 180"/>
                    <a:gd name="T92" fmla="*/ 5 w 266"/>
                    <a:gd name="T93" fmla="*/ 9 h 180"/>
                    <a:gd name="T94" fmla="*/ 1 w 266"/>
                    <a:gd name="T95" fmla="*/ 4 h 180"/>
                    <a:gd name="T96" fmla="*/ 0 w 266"/>
                    <a:gd name="T97" fmla="*/ 1 h 180"/>
                    <a:gd name="T98" fmla="*/ 1 w 266"/>
                    <a:gd name="T99" fmla="*/ 0 h 1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6"/>
                    <a:gd name="T151" fmla="*/ 0 h 180"/>
                    <a:gd name="T152" fmla="*/ 266 w 266"/>
                    <a:gd name="T153" fmla="*/ 180 h 1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3" name="Freeform 124">
                  <a:extLst>
                    <a:ext uri="{FF2B5EF4-FFF2-40B4-BE49-F238E27FC236}">
                      <a16:creationId xmlns="" xmlns:a16="http://schemas.microsoft.com/office/drawing/2014/main" id="{D3CC2C4F-82DF-487C-9CC4-30D22C0FE12C}"/>
                    </a:ext>
                  </a:extLst>
                </p:cNvPr>
                <p:cNvSpPr>
                  <a:spLocks noChangeAspect="1"/>
                </p:cNvSpPr>
                <p:nvPr/>
              </p:nvSpPr>
              <p:spPr bwMode="gray">
                <a:xfrm>
                  <a:off x="4047" y="1261"/>
                  <a:ext cx="43" cy="27"/>
                </a:xfrm>
                <a:custGeom>
                  <a:avLst/>
                  <a:gdLst>
                    <a:gd name="T0" fmla="*/ 19 w 212"/>
                    <a:gd name="T1" fmla="*/ 1 h 136"/>
                    <a:gd name="T2" fmla="*/ 22 w 212"/>
                    <a:gd name="T3" fmla="*/ 0 h 136"/>
                    <a:gd name="T4" fmla="*/ 26 w 212"/>
                    <a:gd name="T5" fmla="*/ 0 h 136"/>
                    <a:gd name="T6" fmla="*/ 28 w 212"/>
                    <a:gd name="T7" fmla="*/ 1 h 136"/>
                    <a:gd name="T8" fmla="*/ 30 w 212"/>
                    <a:gd name="T9" fmla="*/ 3 h 136"/>
                    <a:gd name="T10" fmla="*/ 32 w 212"/>
                    <a:gd name="T11" fmla="*/ 4 h 136"/>
                    <a:gd name="T12" fmla="*/ 34 w 212"/>
                    <a:gd name="T13" fmla="*/ 7 h 136"/>
                    <a:gd name="T14" fmla="*/ 38 w 212"/>
                    <a:gd name="T15" fmla="*/ 10 h 136"/>
                    <a:gd name="T16" fmla="*/ 41 w 212"/>
                    <a:gd name="T17" fmla="*/ 15 h 136"/>
                    <a:gd name="T18" fmla="*/ 42 w 212"/>
                    <a:gd name="T19" fmla="*/ 18 h 136"/>
                    <a:gd name="T20" fmla="*/ 42 w 212"/>
                    <a:gd name="T21" fmla="*/ 22 h 136"/>
                    <a:gd name="T22" fmla="*/ 43 w 212"/>
                    <a:gd name="T23" fmla="*/ 25 h 136"/>
                    <a:gd name="T24" fmla="*/ 43 w 212"/>
                    <a:gd name="T25" fmla="*/ 27 h 136"/>
                    <a:gd name="T26" fmla="*/ 41 w 212"/>
                    <a:gd name="T27" fmla="*/ 26 h 136"/>
                    <a:gd name="T28" fmla="*/ 39 w 212"/>
                    <a:gd name="T29" fmla="*/ 27 h 136"/>
                    <a:gd name="T30" fmla="*/ 37 w 212"/>
                    <a:gd name="T31" fmla="*/ 27 h 136"/>
                    <a:gd name="T32" fmla="*/ 34 w 212"/>
                    <a:gd name="T33" fmla="*/ 25 h 136"/>
                    <a:gd name="T34" fmla="*/ 28 w 212"/>
                    <a:gd name="T35" fmla="*/ 25 h 136"/>
                    <a:gd name="T36" fmla="*/ 25 w 212"/>
                    <a:gd name="T37" fmla="*/ 24 h 136"/>
                    <a:gd name="T38" fmla="*/ 23 w 212"/>
                    <a:gd name="T39" fmla="*/ 22 h 136"/>
                    <a:gd name="T40" fmla="*/ 21 w 212"/>
                    <a:gd name="T41" fmla="*/ 23 h 136"/>
                    <a:gd name="T42" fmla="*/ 17 w 212"/>
                    <a:gd name="T43" fmla="*/ 22 h 136"/>
                    <a:gd name="T44" fmla="*/ 14 w 212"/>
                    <a:gd name="T45" fmla="*/ 20 h 136"/>
                    <a:gd name="T46" fmla="*/ 10 w 212"/>
                    <a:gd name="T47" fmla="*/ 19 h 136"/>
                    <a:gd name="T48" fmla="*/ 4 w 212"/>
                    <a:gd name="T49" fmla="*/ 22 h 136"/>
                    <a:gd name="T50" fmla="*/ 2 w 212"/>
                    <a:gd name="T51" fmla="*/ 22 h 136"/>
                    <a:gd name="T52" fmla="*/ 0 w 212"/>
                    <a:gd name="T53" fmla="*/ 19 h 136"/>
                    <a:gd name="T54" fmla="*/ 2 w 212"/>
                    <a:gd name="T55" fmla="*/ 18 h 136"/>
                    <a:gd name="T56" fmla="*/ 8 w 212"/>
                    <a:gd name="T57" fmla="*/ 17 h 136"/>
                    <a:gd name="T58" fmla="*/ 8 w 212"/>
                    <a:gd name="T59" fmla="*/ 16 h 136"/>
                    <a:gd name="T60" fmla="*/ 10 w 212"/>
                    <a:gd name="T61" fmla="*/ 12 h 136"/>
                    <a:gd name="T62" fmla="*/ 12 w 212"/>
                    <a:gd name="T63" fmla="*/ 6 h 136"/>
                    <a:gd name="T64" fmla="*/ 12 w 212"/>
                    <a:gd name="T65" fmla="*/ 4 h 136"/>
                    <a:gd name="T66" fmla="*/ 13 w 212"/>
                    <a:gd name="T67" fmla="*/ 2 h 136"/>
                    <a:gd name="T68" fmla="*/ 19 w 212"/>
                    <a:gd name="T69" fmla="*/ 1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136"/>
                    <a:gd name="T107" fmla="*/ 212 w 212"/>
                    <a:gd name="T108" fmla="*/ 136 h 1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4" name="Freeform 125">
                  <a:extLst>
                    <a:ext uri="{FF2B5EF4-FFF2-40B4-BE49-F238E27FC236}">
                      <a16:creationId xmlns="" xmlns:a16="http://schemas.microsoft.com/office/drawing/2014/main" id="{2BA51BB5-0821-469B-9214-F9BCCB04FD66}"/>
                    </a:ext>
                  </a:extLst>
                </p:cNvPr>
                <p:cNvSpPr>
                  <a:spLocks noChangeAspect="1"/>
                </p:cNvSpPr>
                <p:nvPr/>
              </p:nvSpPr>
              <p:spPr bwMode="gray">
                <a:xfrm>
                  <a:off x="3080" y="1282"/>
                  <a:ext cx="68" cy="102"/>
                </a:xfrm>
                <a:custGeom>
                  <a:avLst/>
                  <a:gdLst>
                    <a:gd name="T0" fmla="*/ 31 w 338"/>
                    <a:gd name="T1" fmla="*/ 4 h 508"/>
                    <a:gd name="T2" fmla="*/ 40 w 338"/>
                    <a:gd name="T3" fmla="*/ 0 h 508"/>
                    <a:gd name="T4" fmla="*/ 47 w 338"/>
                    <a:gd name="T5" fmla="*/ 3 h 508"/>
                    <a:gd name="T6" fmla="*/ 56 w 338"/>
                    <a:gd name="T7" fmla="*/ 9 h 508"/>
                    <a:gd name="T8" fmla="*/ 55 w 338"/>
                    <a:gd name="T9" fmla="*/ 14 h 508"/>
                    <a:gd name="T10" fmla="*/ 47 w 338"/>
                    <a:gd name="T11" fmla="*/ 17 h 508"/>
                    <a:gd name="T12" fmla="*/ 54 w 338"/>
                    <a:gd name="T13" fmla="*/ 19 h 508"/>
                    <a:gd name="T14" fmla="*/ 49 w 338"/>
                    <a:gd name="T15" fmla="*/ 23 h 508"/>
                    <a:gd name="T16" fmla="*/ 48 w 338"/>
                    <a:gd name="T17" fmla="*/ 24 h 508"/>
                    <a:gd name="T18" fmla="*/ 47 w 338"/>
                    <a:gd name="T19" fmla="*/ 32 h 508"/>
                    <a:gd name="T20" fmla="*/ 45 w 338"/>
                    <a:gd name="T21" fmla="*/ 33 h 508"/>
                    <a:gd name="T22" fmla="*/ 44 w 338"/>
                    <a:gd name="T23" fmla="*/ 38 h 508"/>
                    <a:gd name="T24" fmla="*/ 45 w 338"/>
                    <a:gd name="T25" fmla="*/ 45 h 508"/>
                    <a:gd name="T26" fmla="*/ 44 w 338"/>
                    <a:gd name="T27" fmla="*/ 54 h 508"/>
                    <a:gd name="T28" fmla="*/ 46 w 338"/>
                    <a:gd name="T29" fmla="*/ 66 h 508"/>
                    <a:gd name="T30" fmla="*/ 50 w 338"/>
                    <a:gd name="T31" fmla="*/ 75 h 508"/>
                    <a:gd name="T32" fmla="*/ 56 w 338"/>
                    <a:gd name="T33" fmla="*/ 86 h 508"/>
                    <a:gd name="T34" fmla="*/ 62 w 338"/>
                    <a:gd name="T35" fmla="*/ 90 h 508"/>
                    <a:gd name="T36" fmla="*/ 68 w 338"/>
                    <a:gd name="T37" fmla="*/ 95 h 508"/>
                    <a:gd name="T38" fmla="*/ 65 w 338"/>
                    <a:gd name="T39" fmla="*/ 98 h 508"/>
                    <a:gd name="T40" fmla="*/ 64 w 338"/>
                    <a:gd name="T41" fmla="*/ 100 h 508"/>
                    <a:gd name="T42" fmla="*/ 61 w 338"/>
                    <a:gd name="T43" fmla="*/ 101 h 508"/>
                    <a:gd name="T44" fmla="*/ 57 w 338"/>
                    <a:gd name="T45" fmla="*/ 94 h 508"/>
                    <a:gd name="T46" fmla="*/ 53 w 338"/>
                    <a:gd name="T47" fmla="*/ 97 h 508"/>
                    <a:gd name="T48" fmla="*/ 55 w 338"/>
                    <a:gd name="T49" fmla="*/ 98 h 508"/>
                    <a:gd name="T50" fmla="*/ 50 w 338"/>
                    <a:gd name="T51" fmla="*/ 99 h 508"/>
                    <a:gd name="T52" fmla="*/ 49 w 338"/>
                    <a:gd name="T53" fmla="*/ 99 h 508"/>
                    <a:gd name="T54" fmla="*/ 44 w 338"/>
                    <a:gd name="T55" fmla="*/ 96 h 508"/>
                    <a:gd name="T56" fmla="*/ 42 w 338"/>
                    <a:gd name="T57" fmla="*/ 98 h 508"/>
                    <a:gd name="T58" fmla="*/ 37 w 338"/>
                    <a:gd name="T59" fmla="*/ 96 h 508"/>
                    <a:gd name="T60" fmla="*/ 38 w 338"/>
                    <a:gd name="T61" fmla="*/ 94 h 508"/>
                    <a:gd name="T62" fmla="*/ 29 w 338"/>
                    <a:gd name="T63" fmla="*/ 94 h 508"/>
                    <a:gd name="T64" fmla="*/ 26 w 338"/>
                    <a:gd name="T65" fmla="*/ 93 h 508"/>
                    <a:gd name="T66" fmla="*/ 25 w 338"/>
                    <a:gd name="T67" fmla="*/ 88 h 508"/>
                    <a:gd name="T68" fmla="*/ 25 w 338"/>
                    <a:gd name="T69" fmla="*/ 85 h 508"/>
                    <a:gd name="T70" fmla="*/ 27 w 338"/>
                    <a:gd name="T71" fmla="*/ 83 h 508"/>
                    <a:gd name="T72" fmla="*/ 32 w 338"/>
                    <a:gd name="T73" fmla="*/ 83 h 508"/>
                    <a:gd name="T74" fmla="*/ 29 w 338"/>
                    <a:gd name="T75" fmla="*/ 80 h 508"/>
                    <a:gd name="T76" fmla="*/ 23 w 338"/>
                    <a:gd name="T77" fmla="*/ 76 h 508"/>
                    <a:gd name="T78" fmla="*/ 28 w 338"/>
                    <a:gd name="T79" fmla="*/ 70 h 508"/>
                    <a:gd name="T80" fmla="*/ 22 w 338"/>
                    <a:gd name="T81" fmla="*/ 76 h 508"/>
                    <a:gd name="T82" fmla="*/ 22 w 338"/>
                    <a:gd name="T83" fmla="*/ 69 h 508"/>
                    <a:gd name="T84" fmla="*/ 18 w 338"/>
                    <a:gd name="T85" fmla="*/ 69 h 508"/>
                    <a:gd name="T86" fmla="*/ 15 w 338"/>
                    <a:gd name="T87" fmla="*/ 71 h 508"/>
                    <a:gd name="T88" fmla="*/ 13 w 338"/>
                    <a:gd name="T89" fmla="*/ 64 h 508"/>
                    <a:gd name="T90" fmla="*/ 10 w 338"/>
                    <a:gd name="T91" fmla="*/ 66 h 508"/>
                    <a:gd name="T92" fmla="*/ 6 w 338"/>
                    <a:gd name="T93" fmla="*/ 70 h 508"/>
                    <a:gd name="T94" fmla="*/ 3 w 338"/>
                    <a:gd name="T95" fmla="*/ 68 h 508"/>
                    <a:gd name="T96" fmla="*/ 0 w 338"/>
                    <a:gd name="T97" fmla="*/ 59 h 508"/>
                    <a:gd name="T98" fmla="*/ 1 w 338"/>
                    <a:gd name="T99" fmla="*/ 51 h 508"/>
                    <a:gd name="T100" fmla="*/ 5 w 338"/>
                    <a:gd name="T101" fmla="*/ 49 h 508"/>
                    <a:gd name="T102" fmla="*/ 8 w 338"/>
                    <a:gd name="T103" fmla="*/ 49 h 508"/>
                    <a:gd name="T104" fmla="*/ 11 w 338"/>
                    <a:gd name="T105" fmla="*/ 46 h 508"/>
                    <a:gd name="T106" fmla="*/ 13 w 338"/>
                    <a:gd name="T107" fmla="*/ 41 h 508"/>
                    <a:gd name="T108" fmla="*/ 14 w 338"/>
                    <a:gd name="T109" fmla="*/ 37 h 508"/>
                    <a:gd name="T110" fmla="*/ 16 w 338"/>
                    <a:gd name="T111" fmla="*/ 33 h 508"/>
                    <a:gd name="T112" fmla="*/ 15 w 338"/>
                    <a:gd name="T113" fmla="*/ 32 h 508"/>
                    <a:gd name="T114" fmla="*/ 14 w 338"/>
                    <a:gd name="T115" fmla="*/ 28 h 508"/>
                    <a:gd name="T116" fmla="*/ 15 w 338"/>
                    <a:gd name="T117" fmla="*/ 19 h 508"/>
                    <a:gd name="T118" fmla="*/ 21 w 338"/>
                    <a:gd name="T119" fmla="*/ 17 h 508"/>
                    <a:gd name="T120" fmla="*/ 19 w 338"/>
                    <a:gd name="T121" fmla="*/ 15 h 508"/>
                    <a:gd name="T122" fmla="*/ 19 w 338"/>
                    <a:gd name="T123" fmla="*/ 12 h 508"/>
                    <a:gd name="T124" fmla="*/ 25 w 338"/>
                    <a:gd name="T125" fmla="*/ 4 h 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8"/>
                    <a:gd name="T190" fmla="*/ 0 h 508"/>
                    <a:gd name="T191" fmla="*/ 338 w 338"/>
                    <a:gd name="T192" fmla="*/ 508 h 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5" name="Freeform 126">
                  <a:extLst>
                    <a:ext uri="{FF2B5EF4-FFF2-40B4-BE49-F238E27FC236}">
                      <a16:creationId xmlns="" xmlns:a16="http://schemas.microsoft.com/office/drawing/2014/main" id="{14B471AA-ECF8-4AA0-9BCD-3E9D506FCFAE}"/>
                    </a:ext>
                  </a:extLst>
                </p:cNvPr>
                <p:cNvSpPr>
                  <a:spLocks noChangeAspect="1"/>
                </p:cNvSpPr>
                <p:nvPr/>
              </p:nvSpPr>
              <p:spPr bwMode="gray">
                <a:xfrm>
                  <a:off x="3104" y="1129"/>
                  <a:ext cx="169" cy="159"/>
                </a:xfrm>
                <a:custGeom>
                  <a:avLst/>
                  <a:gdLst>
                    <a:gd name="T0" fmla="*/ 6 w 843"/>
                    <a:gd name="T1" fmla="*/ 134 h 796"/>
                    <a:gd name="T2" fmla="*/ 18 w 843"/>
                    <a:gd name="T3" fmla="*/ 126 h 796"/>
                    <a:gd name="T4" fmla="*/ 17 w 843"/>
                    <a:gd name="T5" fmla="*/ 123 h 796"/>
                    <a:gd name="T6" fmla="*/ 17 w 843"/>
                    <a:gd name="T7" fmla="*/ 115 h 796"/>
                    <a:gd name="T8" fmla="*/ 22 w 843"/>
                    <a:gd name="T9" fmla="*/ 111 h 796"/>
                    <a:gd name="T10" fmla="*/ 21 w 843"/>
                    <a:gd name="T11" fmla="*/ 105 h 796"/>
                    <a:gd name="T12" fmla="*/ 29 w 843"/>
                    <a:gd name="T13" fmla="*/ 102 h 796"/>
                    <a:gd name="T14" fmla="*/ 23 w 843"/>
                    <a:gd name="T15" fmla="*/ 96 h 796"/>
                    <a:gd name="T16" fmla="*/ 21 w 843"/>
                    <a:gd name="T17" fmla="*/ 91 h 796"/>
                    <a:gd name="T18" fmla="*/ 21 w 843"/>
                    <a:gd name="T19" fmla="*/ 82 h 796"/>
                    <a:gd name="T20" fmla="*/ 33 w 843"/>
                    <a:gd name="T21" fmla="*/ 81 h 796"/>
                    <a:gd name="T22" fmla="*/ 46 w 843"/>
                    <a:gd name="T23" fmla="*/ 70 h 796"/>
                    <a:gd name="T24" fmla="*/ 52 w 843"/>
                    <a:gd name="T25" fmla="*/ 62 h 796"/>
                    <a:gd name="T26" fmla="*/ 61 w 843"/>
                    <a:gd name="T27" fmla="*/ 51 h 796"/>
                    <a:gd name="T28" fmla="*/ 75 w 843"/>
                    <a:gd name="T29" fmla="*/ 39 h 796"/>
                    <a:gd name="T30" fmla="*/ 77 w 843"/>
                    <a:gd name="T31" fmla="*/ 44 h 796"/>
                    <a:gd name="T32" fmla="*/ 80 w 843"/>
                    <a:gd name="T33" fmla="*/ 34 h 796"/>
                    <a:gd name="T34" fmla="*/ 85 w 843"/>
                    <a:gd name="T35" fmla="*/ 32 h 796"/>
                    <a:gd name="T36" fmla="*/ 101 w 843"/>
                    <a:gd name="T37" fmla="*/ 37 h 796"/>
                    <a:gd name="T38" fmla="*/ 115 w 843"/>
                    <a:gd name="T39" fmla="*/ 32 h 796"/>
                    <a:gd name="T40" fmla="*/ 123 w 843"/>
                    <a:gd name="T41" fmla="*/ 25 h 796"/>
                    <a:gd name="T42" fmla="*/ 132 w 843"/>
                    <a:gd name="T43" fmla="*/ 21 h 796"/>
                    <a:gd name="T44" fmla="*/ 138 w 843"/>
                    <a:gd name="T45" fmla="*/ 8 h 796"/>
                    <a:gd name="T46" fmla="*/ 150 w 843"/>
                    <a:gd name="T47" fmla="*/ 0 h 796"/>
                    <a:gd name="T48" fmla="*/ 167 w 843"/>
                    <a:gd name="T49" fmla="*/ 7 h 796"/>
                    <a:gd name="T50" fmla="*/ 166 w 843"/>
                    <a:gd name="T51" fmla="*/ 22 h 796"/>
                    <a:gd name="T52" fmla="*/ 160 w 843"/>
                    <a:gd name="T53" fmla="*/ 35 h 796"/>
                    <a:gd name="T54" fmla="*/ 147 w 843"/>
                    <a:gd name="T55" fmla="*/ 44 h 796"/>
                    <a:gd name="T56" fmla="*/ 130 w 843"/>
                    <a:gd name="T57" fmla="*/ 49 h 796"/>
                    <a:gd name="T58" fmla="*/ 123 w 843"/>
                    <a:gd name="T59" fmla="*/ 55 h 796"/>
                    <a:gd name="T60" fmla="*/ 108 w 843"/>
                    <a:gd name="T61" fmla="*/ 61 h 796"/>
                    <a:gd name="T62" fmla="*/ 95 w 843"/>
                    <a:gd name="T63" fmla="*/ 74 h 796"/>
                    <a:gd name="T64" fmla="*/ 78 w 843"/>
                    <a:gd name="T65" fmla="*/ 88 h 796"/>
                    <a:gd name="T66" fmla="*/ 75 w 843"/>
                    <a:gd name="T67" fmla="*/ 90 h 796"/>
                    <a:gd name="T68" fmla="*/ 72 w 843"/>
                    <a:gd name="T69" fmla="*/ 102 h 796"/>
                    <a:gd name="T70" fmla="*/ 66 w 843"/>
                    <a:gd name="T71" fmla="*/ 104 h 796"/>
                    <a:gd name="T72" fmla="*/ 59 w 843"/>
                    <a:gd name="T73" fmla="*/ 106 h 796"/>
                    <a:gd name="T74" fmla="*/ 60 w 843"/>
                    <a:gd name="T75" fmla="*/ 112 h 796"/>
                    <a:gd name="T76" fmla="*/ 50 w 843"/>
                    <a:gd name="T77" fmla="*/ 109 h 796"/>
                    <a:gd name="T78" fmla="*/ 55 w 843"/>
                    <a:gd name="T79" fmla="*/ 120 h 796"/>
                    <a:gd name="T80" fmla="*/ 53 w 843"/>
                    <a:gd name="T81" fmla="*/ 125 h 796"/>
                    <a:gd name="T82" fmla="*/ 50 w 843"/>
                    <a:gd name="T83" fmla="*/ 130 h 796"/>
                    <a:gd name="T84" fmla="*/ 43 w 843"/>
                    <a:gd name="T85" fmla="*/ 120 h 796"/>
                    <a:gd name="T86" fmla="*/ 44 w 843"/>
                    <a:gd name="T87" fmla="*/ 130 h 796"/>
                    <a:gd name="T88" fmla="*/ 46 w 843"/>
                    <a:gd name="T89" fmla="*/ 137 h 796"/>
                    <a:gd name="T90" fmla="*/ 36 w 843"/>
                    <a:gd name="T91" fmla="*/ 136 h 796"/>
                    <a:gd name="T92" fmla="*/ 42 w 843"/>
                    <a:gd name="T93" fmla="*/ 144 h 796"/>
                    <a:gd name="T94" fmla="*/ 37 w 843"/>
                    <a:gd name="T95" fmla="*/ 143 h 796"/>
                    <a:gd name="T96" fmla="*/ 38 w 843"/>
                    <a:gd name="T97" fmla="*/ 152 h 796"/>
                    <a:gd name="T98" fmla="*/ 32 w 843"/>
                    <a:gd name="T99" fmla="*/ 159 h 796"/>
                    <a:gd name="T100" fmla="*/ 16 w 843"/>
                    <a:gd name="T101" fmla="*/ 152 h 796"/>
                    <a:gd name="T102" fmla="*/ 8 w 843"/>
                    <a:gd name="T103" fmla="*/ 151 h 796"/>
                    <a:gd name="T104" fmla="*/ 13 w 843"/>
                    <a:gd name="T105" fmla="*/ 145 h 796"/>
                    <a:gd name="T106" fmla="*/ 10 w 843"/>
                    <a:gd name="T107" fmla="*/ 142 h 796"/>
                    <a:gd name="T108" fmla="*/ 0 w 843"/>
                    <a:gd name="T109" fmla="*/ 138 h 7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3"/>
                    <a:gd name="T166" fmla="*/ 0 h 796"/>
                    <a:gd name="T167" fmla="*/ 843 w 843"/>
                    <a:gd name="T168" fmla="*/ 796 h 7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26" name="Freeform 127">
                  <a:extLst>
                    <a:ext uri="{FF2B5EF4-FFF2-40B4-BE49-F238E27FC236}">
                      <a16:creationId xmlns="" xmlns:a16="http://schemas.microsoft.com/office/drawing/2014/main" id="{05E0DEA8-7EFC-45EB-AF3A-72B49DC04AE8}"/>
                    </a:ext>
                  </a:extLst>
                </p:cNvPr>
                <p:cNvSpPr>
                  <a:spLocks noChangeAspect="1"/>
                </p:cNvSpPr>
                <p:nvPr/>
              </p:nvSpPr>
              <p:spPr bwMode="gray">
                <a:xfrm>
                  <a:off x="3090" y="1355"/>
                  <a:ext cx="9" cy="16"/>
                </a:xfrm>
                <a:custGeom>
                  <a:avLst/>
                  <a:gdLst>
                    <a:gd name="T0" fmla="*/ 0 w 48"/>
                    <a:gd name="T1" fmla="*/ 2 h 81"/>
                    <a:gd name="T2" fmla="*/ 0 w 48"/>
                    <a:gd name="T3" fmla="*/ 2 h 81"/>
                    <a:gd name="T4" fmla="*/ 2 w 48"/>
                    <a:gd name="T5" fmla="*/ 0 h 81"/>
                    <a:gd name="T6" fmla="*/ 4 w 48"/>
                    <a:gd name="T7" fmla="*/ 1 h 81"/>
                    <a:gd name="T8" fmla="*/ 6 w 48"/>
                    <a:gd name="T9" fmla="*/ 3 h 81"/>
                    <a:gd name="T10" fmla="*/ 7 w 48"/>
                    <a:gd name="T11" fmla="*/ 2 h 81"/>
                    <a:gd name="T12" fmla="*/ 9 w 48"/>
                    <a:gd name="T13" fmla="*/ 6 h 81"/>
                    <a:gd name="T14" fmla="*/ 9 w 48"/>
                    <a:gd name="T15" fmla="*/ 8 h 81"/>
                    <a:gd name="T16" fmla="*/ 9 w 48"/>
                    <a:gd name="T17" fmla="*/ 10 h 81"/>
                    <a:gd name="T18" fmla="*/ 8 w 48"/>
                    <a:gd name="T19" fmla="*/ 11 h 81"/>
                    <a:gd name="T20" fmla="*/ 8 w 48"/>
                    <a:gd name="T21" fmla="*/ 13 h 81"/>
                    <a:gd name="T22" fmla="*/ 9 w 48"/>
                    <a:gd name="T23" fmla="*/ 15 h 81"/>
                    <a:gd name="T24" fmla="*/ 8 w 48"/>
                    <a:gd name="T25" fmla="*/ 16 h 81"/>
                    <a:gd name="T26" fmla="*/ 7 w 48"/>
                    <a:gd name="T27" fmla="*/ 12 h 81"/>
                    <a:gd name="T28" fmla="*/ 6 w 48"/>
                    <a:gd name="T29" fmla="*/ 9 h 81"/>
                    <a:gd name="T30" fmla="*/ 5 w 48"/>
                    <a:gd name="T31" fmla="*/ 5 h 81"/>
                    <a:gd name="T32" fmla="*/ 1 w 48"/>
                    <a:gd name="T33" fmla="*/ 4 h 81"/>
                    <a:gd name="T34" fmla="*/ 0 w 48"/>
                    <a:gd name="T35" fmla="*/ 2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81"/>
                    <a:gd name="T56" fmla="*/ 48 w 48"/>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7" name="Freeform 128">
                  <a:extLst>
                    <a:ext uri="{FF2B5EF4-FFF2-40B4-BE49-F238E27FC236}">
                      <a16:creationId xmlns="" xmlns:a16="http://schemas.microsoft.com/office/drawing/2014/main" id="{BDEB13CE-71A6-4D18-B43D-437FBA47DB4F}"/>
                    </a:ext>
                  </a:extLst>
                </p:cNvPr>
                <p:cNvSpPr>
                  <a:spLocks noChangeAspect="1"/>
                </p:cNvSpPr>
                <p:nvPr/>
              </p:nvSpPr>
              <p:spPr bwMode="gray">
                <a:xfrm>
                  <a:off x="4042" y="1314"/>
                  <a:ext cx="17" cy="13"/>
                </a:xfrm>
                <a:custGeom>
                  <a:avLst/>
                  <a:gdLst>
                    <a:gd name="T0" fmla="*/ 9 w 85"/>
                    <a:gd name="T1" fmla="*/ 1 h 61"/>
                    <a:gd name="T2" fmla="*/ 11 w 85"/>
                    <a:gd name="T3" fmla="*/ 2 h 61"/>
                    <a:gd name="T4" fmla="*/ 17 w 85"/>
                    <a:gd name="T5" fmla="*/ 1 h 61"/>
                    <a:gd name="T6" fmla="*/ 17 w 85"/>
                    <a:gd name="T7" fmla="*/ 1 h 61"/>
                    <a:gd name="T8" fmla="*/ 17 w 85"/>
                    <a:gd name="T9" fmla="*/ 3 h 61"/>
                    <a:gd name="T10" fmla="*/ 16 w 85"/>
                    <a:gd name="T11" fmla="*/ 6 h 61"/>
                    <a:gd name="T12" fmla="*/ 15 w 85"/>
                    <a:gd name="T13" fmla="*/ 8 h 61"/>
                    <a:gd name="T14" fmla="*/ 14 w 85"/>
                    <a:gd name="T15" fmla="*/ 10 h 61"/>
                    <a:gd name="T16" fmla="*/ 14 w 85"/>
                    <a:gd name="T17" fmla="*/ 9 h 61"/>
                    <a:gd name="T18" fmla="*/ 14 w 85"/>
                    <a:gd name="T19" fmla="*/ 6 h 61"/>
                    <a:gd name="T20" fmla="*/ 12 w 85"/>
                    <a:gd name="T21" fmla="*/ 11 h 61"/>
                    <a:gd name="T22" fmla="*/ 11 w 85"/>
                    <a:gd name="T23" fmla="*/ 11 h 61"/>
                    <a:gd name="T24" fmla="*/ 9 w 85"/>
                    <a:gd name="T25" fmla="*/ 9 h 61"/>
                    <a:gd name="T26" fmla="*/ 7 w 85"/>
                    <a:gd name="T27" fmla="*/ 11 h 61"/>
                    <a:gd name="T28" fmla="*/ 4 w 85"/>
                    <a:gd name="T29" fmla="*/ 11 h 61"/>
                    <a:gd name="T30" fmla="*/ 3 w 85"/>
                    <a:gd name="T31" fmla="*/ 12 h 61"/>
                    <a:gd name="T32" fmla="*/ 3 w 85"/>
                    <a:gd name="T33" fmla="*/ 13 h 61"/>
                    <a:gd name="T34" fmla="*/ 0 w 85"/>
                    <a:gd name="T35" fmla="*/ 10 h 61"/>
                    <a:gd name="T36" fmla="*/ 1 w 85"/>
                    <a:gd name="T37" fmla="*/ 9 h 61"/>
                    <a:gd name="T38" fmla="*/ 2 w 85"/>
                    <a:gd name="T39" fmla="*/ 8 h 61"/>
                    <a:gd name="T40" fmla="*/ 2 w 85"/>
                    <a:gd name="T41" fmla="*/ 6 h 61"/>
                    <a:gd name="T42" fmla="*/ 3 w 85"/>
                    <a:gd name="T43" fmla="*/ 5 h 61"/>
                    <a:gd name="T44" fmla="*/ 4 w 85"/>
                    <a:gd name="T45" fmla="*/ 4 h 61"/>
                    <a:gd name="T46" fmla="*/ 4 w 85"/>
                    <a:gd name="T47" fmla="*/ 3 h 61"/>
                    <a:gd name="T48" fmla="*/ 3 w 85"/>
                    <a:gd name="T49" fmla="*/ 1 h 61"/>
                    <a:gd name="T50" fmla="*/ 5 w 85"/>
                    <a:gd name="T51" fmla="*/ 0 h 61"/>
                    <a:gd name="T52" fmla="*/ 8 w 85"/>
                    <a:gd name="T53" fmla="*/ 0 h 61"/>
                    <a:gd name="T54" fmla="*/ 9 w 85"/>
                    <a:gd name="T55" fmla="*/ 1 h 61"/>
                    <a:gd name="T56" fmla="*/ 9 w 85"/>
                    <a:gd name="T57" fmla="*/ 1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61"/>
                    <a:gd name="T89" fmla="*/ 85 w 85"/>
                    <a:gd name="T90" fmla="*/ 61 h 6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8" name="Freeform 129">
                  <a:extLst>
                    <a:ext uri="{FF2B5EF4-FFF2-40B4-BE49-F238E27FC236}">
                      <a16:creationId xmlns="" xmlns:a16="http://schemas.microsoft.com/office/drawing/2014/main" id="{C21A99B8-8218-46C3-962F-308CFCAA30CE}"/>
                    </a:ext>
                  </a:extLst>
                </p:cNvPr>
                <p:cNvSpPr>
                  <a:spLocks noChangeAspect="1"/>
                </p:cNvSpPr>
                <p:nvPr/>
              </p:nvSpPr>
              <p:spPr bwMode="gray">
                <a:xfrm>
                  <a:off x="3158" y="1386"/>
                  <a:ext cx="22" cy="25"/>
                </a:xfrm>
                <a:custGeom>
                  <a:avLst/>
                  <a:gdLst>
                    <a:gd name="T0" fmla="*/ 3 w 112"/>
                    <a:gd name="T1" fmla="*/ 15 h 123"/>
                    <a:gd name="T2" fmla="*/ 2 w 112"/>
                    <a:gd name="T3" fmla="*/ 15 h 123"/>
                    <a:gd name="T4" fmla="*/ 1 w 112"/>
                    <a:gd name="T5" fmla="*/ 12 h 123"/>
                    <a:gd name="T6" fmla="*/ 1 w 112"/>
                    <a:gd name="T7" fmla="*/ 10 h 123"/>
                    <a:gd name="T8" fmla="*/ 1 w 112"/>
                    <a:gd name="T9" fmla="*/ 10 h 123"/>
                    <a:gd name="T10" fmla="*/ 0 w 112"/>
                    <a:gd name="T11" fmla="*/ 7 h 123"/>
                    <a:gd name="T12" fmla="*/ 2 w 112"/>
                    <a:gd name="T13" fmla="*/ 8 h 123"/>
                    <a:gd name="T14" fmla="*/ 4 w 112"/>
                    <a:gd name="T15" fmla="*/ 8 h 123"/>
                    <a:gd name="T16" fmla="*/ 1 w 112"/>
                    <a:gd name="T17" fmla="*/ 5 h 123"/>
                    <a:gd name="T18" fmla="*/ 2 w 112"/>
                    <a:gd name="T19" fmla="*/ 5 h 123"/>
                    <a:gd name="T20" fmla="*/ 3 w 112"/>
                    <a:gd name="T21" fmla="*/ 3 h 123"/>
                    <a:gd name="T22" fmla="*/ 4 w 112"/>
                    <a:gd name="T23" fmla="*/ 1 h 123"/>
                    <a:gd name="T24" fmla="*/ 5 w 112"/>
                    <a:gd name="T25" fmla="*/ 0 h 123"/>
                    <a:gd name="T26" fmla="*/ 7 w 112"/>
                    <a:gd name="T27" fmla="*/ 3 h 123"/>
                    <a:gd name="T28" fmla="*/ 9 w 112"/>
                    <a:gd name="T29" fmla="*/ 5 h 123"/>
                    <a:gd name="T30" fmla="*/ 10 w 112"/>
                    <a:gd name="T31" fmla="*/ 8 h 123"/>
                    <a:gd name="T32" fmla="*/ 13 w 112"/>
                    <a:gd name="T33" fmla="*/ 9 h 123"/>
                    <a:gd name="T34" fmla="*/ 16 w 112"/>
                    <a:gd name="T35" fmla="*/ 13 h 123"/>
                    <a:gd name="T36" fmla="*/ 21 w 112"/>
                    <a:gd name="T37" fmla="*/ 20 h 123"/>
                    <a:gd name="T38" fmla="*/ 22 w 112"/>
                    <a:gd name="T39" fmla="*/ 22 h 123"/>
                    <a:gd name="T40" fmla="*/ 20 w 112"/>
                    <a:gd name="T41" fmla="*/ 25 h 123"/>
                    <a:gd name="T42" fmla="*/ 19 w 112"/>
                    <a:gd name="T43" fmla="*/ 24 h 123"/>
                    <a:gd name="T44" fmla="*/ 17 w 112"/>
                    <a:gd name="T45" fmla="*/ 24 h 123"/>
                    <a:gd name="T46" fmla="*/ 17 w 112"/>
                    <a:gd name="T47" fmla="*/ 25 h 123"/>
                    <a:gd name="T48" fmla="*/ 15 w 112"/>
                    <a:gd name="T49" fmla="*/ 25 h 123"/>
                    <a:gd name="T50" fmla="*/ 12 w 112"/>
                    <a:gd name="T51" fmla="*/ 23 h 123"/>
                    <a:gd name="T52" fmla="*/ 13 w 112"/>
                    <a:gd name="T53" fmla="*/ 21 h 123"/>
                    <a:gd name="T54" fmla="*/ 11 w 112"/>
                    <a:gd name="T55" fmla="*/ 20 h 123"/>
                    <a:gd name="T56" fmla="*/ 9 w 112"/>
                    <a:gd name="T57" fmla="*/ 19 h 123"/>
                    <a:gd name="T58" fmla="*/ 5 w 112"/>
                    <a:gd name="T59" fmla="*/ 17 h 123"/>
                    <a:gd name="T60" fmla="*/ 6 w 112"/>
                    <a:gd name="T61" fmla="*/ 19 h 123"/>
                    <a:gd name="T62" fmla="*/ 8 w 112"/>
                    <a:gd name="T63" fmla="*/ 22 h 123"/>
                    <a:gd name="T64" fmla="*/ 7 w 112"/>
                    <a:gd name="T65" fmla="*/ 23 h 123"/>
                    <a:gd name="T66" fmla="*/ 6 w 112"/>
                    <a:gd name="T67" fmla="*/ 19 h 123"/>
                    <a:gd name="T68" fmla="*/ 3 w 112"/>
                    <a:gd name="T69" fmla="*/ 15 h 1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123"/>
                    <a:gd name="T107" fmla="*/ 112 w 112"/>
                    <a:gd name="T108" fmla="*/ 123 h 1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29" name="Freeform 130">
                  <a:extLst>
                    <a:ext uri="{FF2B5EF4-FFF2-40B4-BE49-F238E27FC236}">
                      <a16:creationId xmlns="" xmlns:a16="http://schemas.microsoft.com/office/drawing/2014/main" id="{2B2FA572-85E5-4B50-910A-BBEAF8071613}"/>
                    </a:ext>
                  </a:extLst>
                </p:cNvPr>
                <p:cNvSpPr>
                  <a:spLocks noChangeAspect="1"/>
                </p:cNvSpPr>
                <p:nvPr/>
              </p:nvSpPr>
              <p:spPr bwMode="gray">
                <a:xfrm>
                  <a:off x="3534" y="960"/>
                  <a:ext cx="81" cy="75"/>
                </a:xfrm>
                <a:custGeom>
                  <a:avLst/>
                  <a:gdLst>
                    <a:gd name="T0" fmla="*/ 16 w 405"/>
                    <a:gd name="T1" fmla="*/ 10 h 373"/>
                    <a:gd name="T2" fmla="*/ 18 w 405"/>
                    <a:gd name="T3" fmla="*/ 13 h 373"/>
                    <a:gd name="T4" fmla="*/ 11 w 405"/>
                    <a:gd name="T5" fmla="*/ 16 h 373"/>
                    <a:gd name="T6" fmla="*/ 9 w 405"/>
                    <a:gd name="T7" fmla="*/ 21 h 373"/>
                    <a:gd name="T8" fmla="*/ 0 w 405"/>
                    <a:gd name="T9" fmla="*/ 28 h 373"/>
                    <a:gd name="T10" fmla="*/ 3 w 405"/>
                    <a:gd name="T11" fmla="*/ 34 h 373"/>
                    <a:gd name="T12" fmla="*/ 4 w 405"/>
                    <a:gd name="T13" fmla="*/ 31 h 373"/>
                    <a:gd name="T14" fmla="*/ 6 w 405"/>
                    <a:gd name="T15" fmla="*/ 29 h 373"/>
                    <a:gd name="T16" fmla="*/ 9 w 405"/>
                    <a:gd name="T17" fmla="*/ 31 h 373"/>
                    <a:gd name="T18" fmla="*/ 10 w 405"/>
                    <a:gd name="T19" fmla="*/ 34 h 373"/>
                    <a:gd name="T20" fmla="*/ 14 w 405"/>
                    <a:gd name="T21" fmla="*/ 32 h 373"/>
                    <a:gd name="T22" fmla="*/ 15 w 405"/>
                    <a:gd name="T23" fmla="*/ 36 h 373"/>
                    <a:gd name="T24" fmla="*/ 15 w 405"/>
                    <a:gd name="T25" fmla="*/ 44 h 373"/>
                    <a:gd name="T26" fmla="*/ 17 w 405"/>
                    <a:gd name="T27" fmla="*/ 50 h 373"/>
                    <a:gd name="T28" fmla="*/ 21 w 405"/>
                    <a:gd name="T29" fmla="*/ 55 h 373"/>
                    <a:gd name="T30" fmla="*/ 24 w 405"/>
                    <a:gd name="T31" fmla="*/ 61 h 373"/>
                    <a:gd name="T32" fmla="*/ 31 w 405"/>
                    <a:gd name="T33" fmla="*/ 51 h 373"/>
                    <a:gd name="T34" fmla="*/ 32 w 405"/>
                    <a:gd name="T35" fmla="*/ 60 h 373"/>
                    <a:gd name="T36" fmla="*/ 35 w 405"/>
                    <a:gd name="T37" fmla="*/ 60 h 373"/>
                    <a:gd name="T38" fmla="*/ 37 w 405"/>
                    <a:gd name="T39" fmla="*/ 63 h 373"/>
                    <a:gd name="T40" fmla="*/ 47 w 405"/>
                    <a:gd name="T41" fmla="*/ 68 h 373"/>
                    <a:gd name="T42" fmla="*/ 52 w 405"/>
                    <a:gd name="T43" fmla="*/ 71 h 373"/>
                    <a:gd name="T44" fmla="*/ 65 w 405"/>
                    <a:gd name="T45" fmla="*/ 75 h 373"/>
                    <a:gd name="T46" fmla="*/ 70 w 405"/>
                    <a:gd name="T47" fmla="*/ 74 h 373"/>
                    <a:gd name="T48" fmla="*/ 73 w 405"/>
                    <a:gd name="T49" fmla="*/ 70 h 373"/>
                    <a:gd name="T50" fmla="*/ 75 w 405"/>
                    <a:gd name="T51" fmla="*/ 65 h 373"/>
                    <a:gd name="T52" fmla="*/ 75 w 405"/>
                    <a:gd name="T53" fmla="*/ 59 h 373"/>
                    <a:gd name="T54" fmla="*/ 73 w 405"/>
                    <a:gd name="T55" fmla="*/ 53 h 373"/>
                    <a:gd name="T56" fmla="*/ 68 w 405"/>
                    <a:gd name="T57" fmla="*/ 47 h 373"/>
                    <a:gd name="T58" fmla="*/ 74 w 405"/>
                    <a:gd name="T59" fmla="*/ 47 h 373"/>
                    <a:gd name="T60" fmla="*/ 75 w 405"/>
                    <a:gd name="T61" fmla="*/ 38 h 373"/>
                    <a:gd name="T62" fmla="*/ 75 w 405"/>
                    <a:gd name="T63" fmla="*/ 32 h 373"/>
                    <a:gd name="T64" fmla="*/ 77 w 405"/>
                    <a:gd name="T65" fmla="*/ 28 h 373"/>
                    <a:gd name="T66" fmla="*/ 81 w 405"/>
                    <a:gd name="T67" fmla="*/ 22 h 373"/>
                    <a:gd name="T68" fmla="*/ 77 w 405"/>
                    <a:gd name="T69" fmla="*/ 21 h 373"/>
                    <a:gd name="T70" fmla="*/ 78 w 405"/>
                    <a:gd name="T71" fmla="*/ 14 h 373"/>
                    <a:gd name="T72" fmla="*/ 77 w 405"/>
                    <a:gd name="T73" fmla="*/ 13 h 373"/>
                    <a:gd name="T74" fmla="*/ 73 w 405"/>
                    <a:gd name="T75" fmla="*/ 4 h 373"/>
                    <a:gd name="T76" fmla="*/ 72 w 405"/>
                    <a:gd name="T77" fmla="*/ 0 h 373"/>
                    <a:gd name="T78" fmla="*/ 67 w 405"/>
                    <a:gd name="T79" fmla="*/ 0 h 373"/>
                    <a:gd name="T80" fmla="*/ 61 w 405"/>
                    <a:gd name="T81" fmla="*/ 0 h 373"/>
                    <a:gd name="T82" fmla="*/ 61 w 405"/>
                    <a:gd name="T83" fmla="*/ 6 h 373"/>
                    <a:gd name="T84" fmla="*/ 54 w 405"/>
                    <a:gd name="T85" fmla="*/ 15 h 373"/>
                    <a:gd name="T86" fmla="*/ 47 w 405"/>
                    <a:gd name="T87" fmla="*/ 19 h 373"/>
                    <a:gd name="T88" fmla="*/ 51 w 405"/>
                    <a:gd name="T89" fmla="*/ 13 h 373"/>
                    <a:gd name="T90" fmla="*/ 53 w 405"/>
                    <a:gd name="T91" fmla="*/ 9 h 373"/>
                    <a:gd name="T92" fmla="*/ 58 w 405"/>
                    <a:gd name="T93" fmla="*/ 0 h 373"/>
                    <a:gd name="T94" fmla="*/ 19 w 405"/>
                    <a:gd name="T95" fmla="*/ 0 h 373"/>
                    <a:gd name="T96" fmla="*/ 15 w 405"/>
                    <a:gd name="T97" fmla="*/ 6 h 3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5"/>
                    <a:gd name="T148" fmla="*/ 0 h 373"/>
                    <a:gd name="T149" fmla="*/ 405 w 405"/>
                    <a:gd name="T150" fmla="*/ 373 h 37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30" name="Freeform 131">
                  <a:extLst>
                    <a:ext uri="{FF2B5EF4-FFF2-40B4-BE49-F238E27FC236}">
                      <a16:creationId xmlns="" xmlns:a16="http://schemas.microsoft.com/office/drawing/2014/main" id="{184561FB-CC4D-4ED3-9DF5-FFDDE26A36BD}"/>
                    </a:ext>
                  </a:extLst>
                </p:cNvPr>
                <p:cNvSpPr>
                  <a:spLocks noChangeAspect="1"/>
                </p:cNvSpPr>
                <p:nvPr/>
              </p:nvSpPr>
              <p:spPr bwMode="gray">
                <a:xfrm>
                  <a:off x="4473" y="1348"/>
                  <a:ext cx="44" cy="25"/>
                </a:xfrm>
                <a:custGeom>
                  <a:avLst/>
                  <a:gdLst>
                    <a:gd name="T0" fmla="*/ 17 w 218"/>
                    <a:gd name="T1" fmla="*/ 20 h 125"/>
                    <a:gd name="T2" fmla="*/ 16 w 218"/>
                    <a:gd name="T3" fmla="*/ 20 h 125"/>
                    <a:gd name="T4" fmla="*/ 14 w 218"/>
                    <a:gd name="T5" fmla="*/ 21 h 125"/>
                    <a:gd name="T6" fmla="*/ 13 w 218"/>
                    <a:gd name="T7" fmla="*/ 22 h 125"/>
                    <a:gd name="T8" fmla="*/ 12 w 218"/>
                    <a:gd name="T9" fmla="*/ 24 h 125"/>
                    <a:gd name="T10" fmla="*/ 8 w 218"/>
                    <a:gd name="T11" fmla="*/ 24 h 125"/>
                    <a:gd name="T12" fmla="*/ 7 w 218"/>
                    <a:gd name="T13" fmla="*/ 24 h 125"/>
                    <a:gd name="T14" fmla="*/ 3 w 218"/>
                    <a:gd name="T15" fmla="*/ 25 h 125"/>
                    <a:gd name="T16" fmla="*/ 3 w 218"/>
                    <a:gd name="T17" fmla="*/ 23 h 125"/>
                    <a:gd name="T18" fmla="*/ 1 w 218"/>
                    <a:gd name="T19" fmla="*/ 20 h 125"/>
                    <a:gd name="T20" fmla="*/ 0 w 218"/>
                    <a:gd name="T21" fmla="*/ 18 h 125"/>
                    <a:gd name="T22" fmla="*/ 1 w 218"/>
                    <a:gd name="T23" fmla="*/ 16 h 125"/>
                    <a:gd name="T24" fmla="*/ 2 w 218"/>
                    <a:gd name="T25" fmla="*/ 14 h 125"/>
                    <a:gd name="T26" fmla="*/ 3 w 218"/>
                    <a:gd name="T27" fmla="*/ 12 h 125"/>
                    <a:gd name="T28" fmla="*/ 7 w 218"/>
                    <a:gd name="T29" fmla="*/ 9 h 125"/>
                    <a:gd name="T30" fmla="*/ 8 w 218"/>
                    <a:gd name="T31" fmla="*/ 7 h 125"/>
                    <a:gd name="T32" fmla="*/ 11 w 218"/>
                    <a:gd name="T33" fmla="*/ 4 h 125"/>
                    <a:gd name="T34" fmla="*/ 13 w 218"/>
                    <a:gd name="T35" fmla="*/ 4 h 125"/>
                    <a:gd name="T36" fmla="*/ 13 w 218"/>
                    <a:gd name="T37" fmla="*/ 2 h 125"/>
                    <a:gd name="T38" fmla="*/ 17 w 218"/>
                    <a:gd name="T39" fmla="*/ 1 h 125"/>
                    <a:gd name="T40" fmla="*/ 17 w 218"/>
                    <a:gd name="T41" fmla="*/ 1 h 125"/>
                    <a:gd name="T42" fmla="*/ 17 w 218"/>
                    <a:gd name="T43" fmla="*/ 1 h 125"/>
                    <a:gd name="T44" fmla="*/ 17 w 218"/>
                    <a:gd name="T45" fmla="*/ 1 h 125"/>
                    <a:gd name="T46" fmla="*/ 17 w 218"/>
                    <a:gd name="T47" fmla="*/ 1 h 125"/>
                    <a:gd name="T48" fmla="*/ 18 w 218"/>
                    <a:gd name="T49" fmla="*/ 1 h 125"/>
                    <a:gd name="T50" fmla="*/ 20 w 218"/>
                    <a:gd name="T51" fmla="*/ 0 h 125"/>
                    <a:gd name="T52" fmla="*/ 23 w 218"/>
                    <a:gd name="T53" fmla="*/ 2 h 125"/>
                    <a:gd name="T54" fmla="*/ 26 w 218"/>
                    <a:gd name="T55" fmla="*/ 0 h 125"/>
                    <a:gd name="T56" fmla="*/ 27 w 218"/>
                    <a:gd name="T57" fmla="*/ 1 h 125"/>
                    <a:gd name="T58" fmla="*/ 27 w 218"/>
                    <a:gd name="T59" fmla="*/ 0 h 125"/>
                    <a:gd name="T60" fmla="*/ 31 w 218"/>
                    <a:gd name="T61" fmla="*/ 2 h 125"/>
                    <a:gd name="T62" fmla="*/ 37 w 218"/>
                    <a:gd name="T63" fmla="*/ 4 h 125"/>
                    <a:gd name="T64" fmla="*/ 38 w 218"/>
                    <a:gd name="T65" fmla="*/ 5 h 125"/>
                    <a:gd name="T66" fmla="*/ 38 w 218"/>
                    <a:gd name="T67" fmla="*/ 6 h 125"/>
                    <a:gd name="T68" fmla="*/ 38 w 218"/>
                    <a:gd name="T69" fmla="*/ 6 h 125"/>
                    <a:gd name="T70" fmla="*/ 43 w 218"/>
                    <a:gd name="T71" fmla="*/ 11 h 125"/>
                    <a:gd name="T72" fmla="*/ 44 w 218"/>
                    <a:gd name="T73" fmla="*/ 13 h 125"/>
                    <a:gd name="T74" fmla="*/ 43 w 218"/>
                    <a:gd name="T75" fmla="*/ 15 h 125"/>
                    <a:gd name="T76" fmla="*/ 39 w 218"/>
                    <a:gd name="T77" fmla="*/ 18 h 125"/>
                    <a:gd name="T78" fmla="*/ 29 w 218"/>
                    <a:gd name="T79" fmla="*/ 21 h 125"/>
                    <a:gd name="T80" fmla="*/ 27 w 218"/>
                    <a:gd name="T81" fmla="*/ 23 h 125"/>
                    <a:gd name="T82" fmla="*/ 23 w 218"/>
                    <a:gd name="T83" fmla="*/ 22 h 125"/>
                    <a:gd name="T84" fmla="*/ 22 w 218"/>
                    <a:gd name="T85" fmla="*/ 21 h 125"/>
                    <a:gd name="T86" fmla="*/ 17 w 218"/>
                    <a:gd name="T87" fmla="*/ 20 h 125"/>
                    <a:gd name="T88" fmla="*/ 17 w 218"/>
                    <a:gd name="T89" fmla="*/ 20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8"/>
                    <a:gd name="T136" fmla="*/ 0 h 125"/>
                    <a:gd name="T137" fmla="*/ 218 w 218"/>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315" name="Freeform 132">
                <a:extLst>
                  <a:ext uri="{FF2B5EF4-FFF2-40B4-BE49-F238E27FC236}">
                    <a16:creationId xmlns="" xmlns:a16="http://schemas.microsoft.com/office/drawing/2014/main" id="{4DA289EA-B854-4EA2-96D8-2605108D6F25}"/>
                  </a:ext>
                </a:extLst>
              </p:cNvPr>
              <p:cNvSpPr>
                <a:spLocks noChangeAspect="1"/>
              </p:cNvSpPr>
              <p:nvPr/>
            </p:nvSpPr>
            <p:spPr bwMode="gray">
              <a:xfrm>
                <a:off x="4071" y="1777"/>
                <a:ext cx="34" cy="144"/>
              </a:xfrm>
              <a:custGeom>
                <a:avLst/>
                <a:gdLst>
                  <a:gd name="T0" fmla="*/ 11 w 170"/>
                  <a:gd name="T1" fmla="*/ 0 h 721"/>
                  <a:gd name="T2" fmla="*/ 14 w 170"/>
                  <a:gd name="T3" fmla="*/ 4 h 721"/>
                  <a:gd name="T4" fmla="*/ 15 w 170"/>
                  <a:gd name="T5" fmla="*/ 16 h 721"/>
                  <a:gd name="T6" fmla="*/ 18 w 170"/>
                  <a:gd name="T7" fmla="*/ 29 h 721"/>
                  <a:gd name="T8" fmla="*/ 18 w 170"/>
                  <a:gd name="T9" fmla="*/ 37 h 721"/>
                  <a:gd name="T10" fmla="*/ 17 w 170"/>
                  <a:gd name="T11" fmla="*/ 42 h 721"/>
                  <a:gd name="T12" fmla="*/ 18 w 170"/>
                  <a:gd name="T13" fmla="*/ 49 h 721"/>
                  <a:gd name="T14" fmla="*/ 18 w 170"/>
                  <a:gd name="T15" fmla="*/ 51 h 721"/>
                  <a:gd name="T16" fmla="*/ 20 w 170"/>
                  <a:gd name="T17" fmla="*/ 58 h 721"/>
                  <a:gd name="T18" fmla="*/ 23 w 170"/>
                  <a:gd name="T19" fmla="*/ 69 h 721"/>
                  <a:gd name="T20" fmla="*/ 28 w 170"/>
                  <a:gd name="T21" fmla="*/ 85 h 721"/>
                  <a:gd name="T22" fmla="*/ 30 w 170"/>
                  <a:gd name="T23" fmla="*/ 92 h 721"/>
                  <a:gd name="T24" fmla="*/ 34 w 170"/>
                  <a:gd name="T25" fmla="*/ 97 h 721"/>
                  <a:gd name="T26" fmla="*/ 30 w 170"/>
                  <a:gd name="T27" fmla="*/ 93 h 721"/>
                  <a:gd name="T28" fmla="*/ 24 w 170"/>
                  <a:gd name="T29" fmla="*/ 89 h 721"/>
                  <a:gd name="T30" fmla="*/ 18 w 170"/>
                  <a:gd name="T31" fmla="*/ 89 h 721"/>
                  <a:gd name="T32" fmla="*/ 15 w 170"/>
                  <a:gd name="T33" fmla="*/ 95 h 721"/>
                  <a:gd name="T34" fmla="*/ 13 w 170"/>
                  <a:gd name="T35" fmla="*/ 102 h 721"/>
                  <a:gd name="T36" fmla="*/ 11 w 170"/>
                  <a:gd name="T37" fmla="*/ 113 h 721"/>
                  <a:gd name="T38" fmla="*/ 12 w 170"/>
                  <a:gd name="T39" fmla="*/ 120 h 721"/>
                  <a:gd name="T40" fmla="*/ 16 w 170"/>
                  <a:gd name="T41" fmla="*/ 127 h 721"/>
                  <a:gd name="T42" fmla="*/ 18 w 170"/>
                  <a:gd name="T43" fmla="*/ 130 h 721"/>
                  <a:gd name="T44" fmla="*/ 20 w 170"/>
                  <a:gd name="T45" fmla="*/ 131 h 721"/>
                  <a:gd name="T46" fmla="*/ 22 w 170"/>
                  <a:gd name="T47" fmla="*/ 137 h 721"/>
                  <a:gd name="T48" fmla="*/ 20 w 170"/>
                  <a:gd name="T49" fmla="*/ 142 h 721"/>
                  <a:gd name="T50" fmla="*/ 14 w 170"/>
                  <a:gd name="T51" fmla="*/ 132 h 721"/>
                  <a:gd name="T52" fmla="*/ 9 w 170"/>
                  <a:gd name="T53" fmla="*/ 134 h 721"/>
                  <a:gd name="T54" fmla="*/ 6 w 170"/>
                  <a:gd name="T55" fmla="*/ 144 h 721"/>
                  <a:gd name="T56" fmla="*/ 3 w 170"/>
                  <a:gd name="T57" fmla="*/ 138 h 721"/>
                  <a:gd name="T58" fmla="*/ 4 w 170"/>
                  <a:gd name="T59" fmla="*/ 124 h 721"/>
                  <a:gd name="T60" fmla="*/ 6 w 170"/>
                  <a:gd name="T61" fmla="*/ 111 h 721"/>
                  <a:gd name="T62" fmla="*/ 5 w 170"/>
                  <a:gd name="T63" fmla="*/ 104 h 721"/>
                  <a:gd name="T64" fmla="*/ 3 w 170"/>
                  <a:gd name="T65" fmla="*/ 96 h 721"/>
                  <a:gd name="T66" fmla="*/ 6 w 170"/>
                  <a:gd name="T67" fmla="*/ 85 h 721"/>
                  <a:gd name="T68" fmla="*/ 6 w 170"/>
                  <a:gd name="T69" fmla="*/ 78 h 721"/>
                  <a:gd name="T70" fmla="*/ 6 w 170"/>
                  <a:gd name="T71" fmla="*/ 75 h 721"/>
                  <a:gd name="T72" fmla="*/ 5 w 170"/>
                  <a:gd name="T73" fmla="*/ 70 h 721"/>
                  <a:gd name="T74" fmla="*/ 6 w 170"/>
                  <a:gd name="T75" fmla="*/ 59 h 721"/>
                  <a:gd name="T76" fmla="*/ 4 w 170"/>
                  <a:gd name="T77" fmla="*/ 52 h 721"/>
                  <a:gd name="T78" fmla="*/ 1 w 170"/>
                  <a:gd name="T79" fmla="*/ 49 h 721"/>
                  <a:gd name="T80" fmla="*/ 1 w 170"/>
                  <a:gd name="T81" fmla="*/ 45 h 721"/>
                  <a:gd name="T82" fmla="*/ 0 w 170"/>
                  <a:gd name="T83" fmla="*/ 38 h 721"/>
                  <a:gd name="T84" fmla="*/ 2 w 170"/>
                  <a:gd name="T85" fmla="*/ 25 h 721"/>
                  <a:gd name="T86" fmla="*/ 2 w 170"/>
                  <a:gd name="T87" fmla="*/ 19 h 721"/>
                  <a:gd name="T88" fmla="*/ 5 w 170"/>
                  <a:gd name="T89" fmla="*/ 16 h 721"/>
                  <a:gd name="T90" fmla="*/ 7 w 170"/>
                  <a:gd name="T91" fmla="*/ 17 h 721"/>
                  <a:gd name="T92" fmla="*/ 10 w 170"/>
                  <a:gd name="T93" fmla="*/ 16 h 721"/>
                  <a:gd name="T94" fmla="*/ 10 w 170"/>
                  <a:gd name="T95" fmla="*/ 13 h 721"/>
                  <a:gd name="T96" fmla="*/ 12 w 170"/>
                  <a:gd name="T97" fmla="*/ 13 h 721"/>
                  <a:gd name="T98" fmla="*/ 10 w 170"/>
                  <a:gd name="T99" fmla="*/ 7 h 721"/>
                  <a:gd name="T100" fmla="*/ 8 w 170"/>
                  <a:gd name="T101" fmla="*/ 2 h 721"/>
                  <a:gd name="T102" fmla="*/ 9 w 170"/>
                  <a:gd name="T103" fmla="*/ 1 h 7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721"/>
                  <a:gd name="T158" fmla="*/ 170 w 170"/>
                  <a:gd name="T159" fmla="*/ 721 h 7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16" name="Freeform 133">
                <a:extLst>
                  <a:ext uri="{FF2B5EF4-FFF2-40B4-BE49-F238E27FC236}">
                    <a16:creationId xmlns="" xmlns:a16="http://schemas.microsoft.com/office/drawing/2014/main" id="{31E56DDC-71B6-4212-A8AA-67B84477A39E}"/>
                  </a:ext>
                </a:extLst>
              </p:cNvPr>
              <p:cNvSpPr>
                <a:spLocks noChangeAspect="1"/>
              </p:cNvSpPr>
              <p:nvPr/>
            </p:nvSpPr>
            <p:spPr bwMode="gray">
              <a:xfrm>
                <a:off x="2817" y="1091"/>
                <a:ext cx="1786" cy="901"/>
              </a:xfrm>
              <a:custGeom>
                <a:avLst/>
                <a:gdLst>
                  <a:gd name="T0" fmla="*/ 653 w 8931"/>
                  <a:gd name="T1" fmla="*/ 783 h 4504"/>
                  <a:gd name="T2" fmla="*/ 867 w 8931"/>
                  <a:gd name="T3" fmla="*/ 758 h 4504"/>
                  <a:gd name="T4" fmla="*/ 1061 w 8931"/>
                  <a:gd name="T5" fmla="*/ 707 h 4504"/>
                  <a:gd name="T6" fmla="*/ 1166 w 8931"/>
                  <a:gd name="T7" fmla="*/ 828 h 4504"/>
                  <a:gd name="T8" fmla="*/ 1213 w 8931"/>
                  <a:gd name="T9" fmla="*/ 828 h 4504"/>
                  <a:gd name="T10" fmla="*/ 1238 w 8931"/>
                  <a:gd name="T11" fmla="*/ 697 h 4504"/>
                  <a:gd name="T12" fmla="*/ 1193 w 8931"/>
                  <a:gd name="T13" fmla="*/ 667 h 4504"/>
                  <a:gd name="T14" fmla="*/ 1334 w 8931"/>
                  <a:gd name="T15" fmla="*/ 583 h 4504"/>
                  <a:gd name="T16" fmla="*/ 1400 w 8931"/>
                  <a:gd name="T17" fmla="*/ 563 h 4504"/>
                  <a:gd name="T18" fmla="*/ 1489 w 8931"/>
                  <a:gd name="T19" fmla="*/ 519 h 4504"/>
                  <a:gd name="T20" fmla="*/ 1409 w 8931"/>
                  <a:gd name="T21" fmla="*/ 641 h 4504"/>
                  <a:gd name="T22" fmla="*/ 1473 w 8931"/>
                  <a:gd name="T23" fmla="*/ 659 h 4504"/>
                  <a:gd name="T24" fmla="*/ 1501 w 8931"/>
                  <a:gd name="T25" fmla="*/ 573 h 4504"/>
                  <a:gd name="T26" fmla="*/ 1585 w 8931"/>
                  <a:gd name="T27" fmla="*/ 552 h 4504"/>
                  <a:gd name="T28" fmla="*/ 1645 w 8931"/>
                  <a:gd name="T29" fmla="*/ 511 h 4504"/>
                  <a:gd name="T30" fmla="*/ 1672 w 8931"/>
                  <a:gd name="T31" fmla="*/ 451 h 4504"/>
                  <a:gd name="T32" fmla="*/ 1729 w 8931"/>
                  <a:gd name="T33" fmla="*/ 458 h 4504"/>
                  <a:gd name="T34" fmla="*/ 1768 w 8931"/>
                  <a:gd name="T35" fmla="*/ 440 h 4504"/>
                  <a:gd name="T36" fmla="*/ 1737 w 8931"/>
                  <a:gd name="T37" fmla="*/ 396 h 4504"/>
                  <a:gd name="T38" fmla="*/ 1707 w 8931"/>
                  <a:gd name="T39" fmla="*/ 373 h 4504"/>
                  <a:gd name="T40" fmla="*/ 1564 w 8931"/>
                  <a:gd name="T41" fmla="*/ 322 h 4504"/>
                  <a:gd name="T42" fmla="*/ 1457 w 8931"/>
                  <a:gd name="T43" fmla="*/ 318 h 4504"/>
                  <a:gd name="T44" fmla="*/ 1337 w 8931"/>
                  <a:gd name="T45" fmla="*/ 253 h 4504"/>
                  <a:gd name="T46" fmla="*/ 1234 w 8931"/>
                  <a:gd name="T47" fmla="*/ 257 h 4504"/>
                  <a:gd name="T48" fmla="*/ 1135 w 8931"/>
                  <a:gd name="T49" fmla="*/ 279 h 4504"/>
                  <a:gd name="T50" fmla="*/ 1119 w 8931"/>
                  <a:gd name="T51" fmla="*/ 206 h 4504"/>
                  <a:gd name="T52" fmla="*/ 1042 w 8931"/>
                  <a:gd name="T53" fmla="*/ 207 h 4504"/>
                  <a:gd name="T54" fmla="*/ 939 w 8931"/>
                  <a:gd name="T55" fmla="*/ 174 h 4504"/>
                  <a:gd name="T56" fmla="*/ 871 w 8931"/>
                  <a:gd name="T57" fmla="*/ 201 h 4504"/>
                  <a:gd name="T58" fmla="*/ 917 w 8931"/>
                  <a:gd name="T59" fmla="*/ 144 h 4504"/>
                  <a:gd name="T60" fmla="*/ 937 w 8931"/>
                  <a:gd name="T61" fmla="*/ 79 h 4504"/>
                  <a:gd name="T62" fmla="*/ 874 w 8931"/>
                  <a:gd name="T63" fmla="*/ 41 h 4504"/>
                  <a:gd name="T64" fmla="*/ 805 w 8931"/>
                  <a:gd name="T65" fmla="*/ 46 h 4504"/>
                  <a:gd name="T66" fmla="*/ 758 w 8931"/>
                  <a:gd name="T67" fmla="*/ 84 h 4504"/>
                  <a:gd name="T68" fmla="*/ 675 w 8931"/>
                  <a:gd name="T69" fmla="*/ 110 h 4504"/>
                  <a:gd name="T70" fmla="*/ 651 w 8931"/>
                  <a:gd name="T71" fmla="*/ 166 h 4504"/>
                  <a:gd name="T72" fmla="*/ 590 w 8931"/>
                  <a:gd name="T73" fmla="*/ 230 h 4504"/>
                  <a:gd name="T74" fmla="*/ 589 w 8931"/>
                  <a:gd name="T75" fmla="*/ 247 h 4504"/>
                  <a:gd name="T76" fmla="*/ 525 w 8931"/>
                  <a:gd name="T77" fmla="*/ 244 h 4504"/>
                  <a:gd name="T78" fmla="*/ 552 w 8931"/>
                  <a:gd name="T79" fmla="*/ 347 h 4504"/>
                  <a:gd name="T80" fmla="*/ 518 w 8931"/>
                  <a:gd name="T81" fmla="*/ 368 h 4504"/>
                  <a:gd name="T82" fmla="*/ 500 w 8931"/>
                  <a:gd name="T83" fmla="*/ 378 h 4504"/>
                  <a:gd name="T84" fmla="*/ 459 w 8931"/>
                  <a:gd name="T85" fmla="*/ 208 h 4504"/>
                  <a:gd name="T86" fmla="*/ 447 w 8931"/>
                  <a:gd name="T87" fmla="*/ 360 h 4504"/>
                  <a:gd name="T88" fmla="*/ 314 w 8931"/>
                  <a:gd name="T89" fmla="*/ 351 h 4504"/>
                  <a:gd name="T90" fmla="*/ 235 w 8931"/>
                  <a:gd name="T91" fmla="*/ 379 h 4504"/>
                  <a:gd name="T92" fmla="*/ 187 w 8931"/>
                  <a:gd name="T93" fmla="*/ 411 h 4504"/>
                  <a:gd name="T94" fmla="*/ 100 w 8931"/>
                  <a:gd name="T95" fmla="*/ 458 h 4504"/>
                  <a:gd name="T96" fmla="*/ 61 w 8931"/>
                  <a:gd name="T97" fmla="*/ 403 h 4504"/>
                  <a:gd name="T98" fmla="*/ 118 w 8931"/>
                  <a:gd name="T99" fmla="*/ 357 h 4504"/>
                  <a:gd name="T100" fmla="*/ 38 w 8931"/>
                  <a:gd name="T101" fmla="*/ 320 h 4504"/>
                  <a:gd name="T102" fmla="*/ 43 w 8931"/>
                  <a:gd name="T103" fmla="*/ 510 h 4504"/>
                  <a:gd name="T104" fmla="*/ 3 w 8931"/>
                  <a:gd name="T105" fmla="*/ 611 h 4504"/>
                  <a:gd name="T106" fmla="*/ 48 w 8931"/>
                  <a:gd name="T107" fmla="*/ 694 h 4504"/>
                  <a:gd name="T108" fmla="*/ 88 w 8931"/>
                  <a:gd name="T109" fmla="*/ 753 h 4504"/>
                  <a:gd name="T110" fmla="*/ 129 w 8931"/>
                  <a:gd name="T111" fmla="*/ 809 h 4504"/>
                  <a:gd name="T112" fmla="*/ 180 w 8931"/>
                  <a:gd name="T113" fmla="*/ 880 h 4504"/>
                  <a:gd name="T114" fmla="*/ 221 w 8931"/>
                  <a:gd name="T115" fmla="*/ 827 h 4504"/>
                  <a:gd name="T116" fmla="*/ 234 w 8931"/>
                  <a:gd name="T117" fmla="*/ 760 h 4504"/>
                  <a:gd name="T118" fmla="*/ 304 w 8931"/>
                  <a:gd name="T119" fmla="*/ 751 h 4504"/>
                  <a:gd name="T120" fmla="*/ 366 w 8931"/>
                  <a:gd name="T121" fmla="*/ 715 h 4504"/>
                  <a:gd name="T122" fmla="*/ 437 w 8931"/>
                  <a:gd name="T123" fmla="*/ 677 h 4504"/>
                  <a:gd name="T124" fmla="*/ 505 w 8931"/>
                  <a:gd name="T125" fmla="*/ 693 h 45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31"/>
                  <a:gd name="T190" fmla="*/ 0 h 4504"/>
                  <a:gd name="T191" fmla="*/ 8931 w 8931"/>
                  <a:gd name="T192" fmla="*/ 4504 h 45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317" name="Freeform 134">
                <a:extLst>
                  <a:ext uri="{FF2B5EF4-FFF2-40B4-BE49-F238E27FC236}">
                    <a16:creationId xmlns="" xmlns:a16="http://schemas.microsoft.com/office/drawing/2014/main" id="{494BA944-BBEA-4F5E-AF48-6442EE14EEE4}"/>
                  </a:ext>
                </a:extLst>
              </p:cNvPr>
              <p:cNvSpPr>
                <a:spLocks noChangeAspect="1"/>
              </p:cNvSpPr>
              <p:nvPr/>
            </p:nvSpPr>
            <p:spPr bwMode="gray">
              <a:xfrm>
                <a:off x="2730" y="1750"/>
                <a:ext cx="36" cy="27"/>
              </a:xfrm>
              <a:custGeom>
                <a:avLst/>
                <a:gdLst>
                  <a:gd name="T0" fmla="*/ 0 w 180"/>
                  <a:gd name="T1" fmla="*/ 24 h 134"/>
                  <a:gd name="T2" fmla="*/ 0 w 180"/>
                  <a:gd name="T3" fmla="*/ 23 h 134"/>
                  <a:gd name="T4" fmla="*/ 2 w 180"/>
                  <a:gd name="T5" fmla="*/ 22 h 134"/>
                  <a:gd name="T6" fmla="*/ 3 w 180"/>
                  <a:gd name="T7" fmla="*/ 21 h 134"/>
                  <a:gd name="T8" fmla="*/ 4 w 180"/>
                  <a:gd name="T9" fmla="*/ 18 h 134"/>
                  <a:gd name="T10" fmla="*/ 4 w 180"/>
                  <a:gd name="T11" fmla="*/ 15 h 134"/>
                  <a:gd name="T12" fmla="*/ 5 w 180"/>
                  <a:gd name="T13" fmla="*/ 14 h 134"/>
                  <a:gd name="T14" fmla="*/ 9 w 180"/>
                  <a:gd name="T15" fmla="*/ 14 h 134"/>
                  <a:gd name="T16" fmla="*/ 11 w 180"/>
                  <a:gd name="T17" fmla="*/ 13 h 134"/>
                  <a:gd name="T18" fmla="*/ 13 w 180"/>
                  <a:gd name="T19" fmla="*/ 10 h 134"/>
                  <a:gd name="T20" fmla="*/ 15 w 180"/>
                  <a:gd name="T21" fmla="*/ 6 h 134"/>
                  <a:gd name="T22" fmla="*/ 16 w 180"/>
                  <a:gd name="T23" fmla="*/ 3 h 134"/>
                  <a:gd name="T24" fmla="*/ 17 w 180"/>
                  <a:gd name="T25" fmla="*/ 0 h 134"/>
                  <a:gd name="T26" fmla="*/ 16 w 180"/>
                  <a:gd name="T27" fmla="*/ 5 h 134"/>
                  <a:gd name="T28" fmla="*/ 14 w 180"/>
                  <a:gd name="T29" fmla="*/ 9 h 134"/>
                  <a:gd name="T30" fmla="*/ 13 w 180"/>
                  <a:gd name="T31" fmla="*/ 11 h 134"/>
                  <a:gd name="T32" fmla="*/ 11 w 180"/>
                  <a:gd name="T33" fmla="*/ 13 h 134"/>
                  <a:gd name="T34" fmla="*/ 12 w 180"/>
                  <a:gd name="T35" fmla="*/ 14 h 134"/>
                  <a:gd name="T36" fmla="*/ 13 w 180"/>
                  <a:gd name="T37" fmla="*/ 14 h 134"/>
                  <a:gd name="T38" fmla="*/ 15 w 180"/>
                  <a:gd name="T39" fmla="*/ 15 h 134"/>
                  <a:gd name="T40" fmla="*/ 17 w 180"/>
                  <a:gd name="T41" fmla="*/ 15 h 134"/>
                  <a:gd name="T42" fmla="*/ 18 w 180"/>
                  <a:gd name="T43" fmla="*/ 13 h 134"/>
                  <a:gd name="T44" fmla="*/ 18 w 180"/>
                  <a:gd name="T45" fmla="*/ 10 h 134"/>
                  <a:gd name="T46" fmla="*/ 19 w 180"/>
                  <a:gd name="T47" fmla="*/ 9 h 134"/>
                  <a:gd name="T48" fmla="*/ 19 w 180"/>
                  <a:gd name="T49" fmla="*/ 8 h 134"/>
                  <a:gd name="T50" fmla="*/ 21 w 180"/>
                  <a:gd name="T51" fmla="*/ 8 h 134"/>
                  <a:gd name="T52" fmla="*/ 22 w 180"/>
                  <a:gd name="T53" fmla="*/ 9 h 134"/>
                  <a:gd name="T54" fmla="*/ 23 w 180"/>
                  <a:gd name="T55" fmla="*/ 9 h 134"/>
                  <a:gd name="T56" fmla="*/ 24 w 180"/>
                  <a:gd name="T57" fmla="*/ 10 h 134"/>
                  <a:gd name="T58" fmla="*/ 26 w 180"/>
                  <a:gd name="T59" fmla="*/ 11 h 134"/>
                  <a:gd name="T60" fmla="*/ 29 w 180"/>
                  <a:gd name="T61" fmla="*/ 11 h 134"/>
                  <a:gd name="T62" fmla="*/ 33 w 180"/>
                  <a:gd name="T63" fmla="*/ 11 h 134"/>
                  <a:gd name="T64" fmla="*/ 34 w 180"/>
                  <a:gd name="T65" fmla="*/ 12 h 134"/>
                  <a:gd name="T66" fmla="*/ 36 w 180"/>
                  <a:gd name="T67" fmla="*/ 17 h 134"/>
                  <a:gd name="T68" fmla="*/ 35 w 180"/>
                  <a:gd name="T69" fmla="*/ 20 h 134"/>
                  <a:gd name="T70" fmla="*/ 35 w 180"/>
                  <a:gd name="T71" fmla="*/ 23 h 134"/>
                  <a:gd name="T72" fmla="*/ 35 w 180"/>
                  <a:gd name="T73" fmla="*/ 25 h 134"/>
                  <a:gd name="T74" fmla="*/ 31 w 180"/>
                  <a:gd name="T75" fmla="*/ 26 h 134"/>
                  <a:gd name="T76" fmla="*/ 25 w 180"/>
                  <a:gd name="T77" fmla="*/ 27 h 134"/>
                  <a:gd name="T78" fmla="*/ 16 w 180"/>
                  <a:gd name="T79" fmla="*/ 27 h 134"/>
                  <a:gd name="T80" fmla="*/ 3 w 180"/>
                  <a:gd name="T81" fmla="*/ 25 h 134"/>
                  <a:gd name="T82" fmla="*/ 0 w 180"/>
                  <a:gd name="T83" fmla="*/ 24 h 1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0"/>
                  <a:gd name="T127" fmla="*/ 0 h 134"/>
                  <a:gd name="T128" fmla="*/ 180 w 180"/>
                  <a:gd name="T129" fmla="*/ 134 h 1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16" name="Freeform 135">
              <a:extLst>
                <a:ext uri="{FF2B5EF4-FFF2-40B4-BE49-F238E27FC236}">
                  <a16:creationId xmlns="" xmlns:a16="http://schemas.microsoft.com/office/drawing/2014/main" id="{01BF495A-8372-4FE1-89E5-83D05EF21056}"/>
                </a:ext>
              </a:extLst>
            </p:cNvPr>
            <p:cNvSpPr>
              <a:spLocks noChangeAspect="1"/>
            </p:cNvSpPr>
            <p:nvPr/>
          </p:nvSpPr>
          <p:spPr bwMode="gray">
            <a:xfrm>
              <a:off x="5258761" y="4491425"/>
              <a:ext cx="32112" cy="43611"/>
            </a:xfrm>
            <a:custGeom>
              <a:avLst/>
              <a:gdLst>
                <a:gd name="T0" fmla="*/ 2147483647 w 83"/>
                <a:gd name="T1" fmla="*/ 0 h 106"/>
                <a:gd name="T2" fmla="*/ 2147483647 w 83"/>
                <a:gd name="T3" fmla="*/ 2147483647 h 106"/>
                <a:gd name="T4" fmla="*/ 2147483647 w 83"/>
                <a:gd name="T5" fmla="*/ 2147483647 h 106"/>
                <a:gd name="T6" fmla="*/ 2147483647 w 83"/>
                <a:gd name="T7" fmla="*/ 2147483647 h 106"/>
                <a:gd name="T8" fmla="*/ 2147483647 w 83"/>
                <a:gd name="T9" fmla="*/ 2147483647 h 106"/>
                <a:gd name="T10" fmla="*/ 2147483647 w 83"/>
                <a:gd name="T11" fmla="*/ 2147483647 h 106"/>
                <a:gd name="T12" fmla="*/ 2147483647 w 83"/>
                <a:gd name="T13" fmla="*/ 2147483647 h 106"/>
                <a:gd name="T14" fmla="*/ 2147483647 w 83"/>
                <a:gd name="T15" fmla="*/ 2147483647 h 106"/>
                <a:gd name="T16" fmla="*/ 0 w 83"/>
                <a:gd name="T17" fmla="*/ 2147483647 h 106"/>
                <a:gd name="T18" fmla="*/ 0 w 83"/>
                <a:gd name="T19" fmla="*/ 2147483647 h 106"/>
                <a:gd name="T20" fmla="*/ 0 w 83"/>
                <a:gd name="T21" fmla="*/ 2147483647 h 106"/>
                <a:gd name="T22" fmla="*/ 2147483647 w 83"/>
                <a:gd name="T23" fmla="*/ 2147483647 h 106"/>
                <a:gd name="T24" fmla="*/ 2147483647 w 83"/>
                <a:gd name="T25" fmla="*/ 2147483647 h 106"/>
                <a:gd name="T26" fmla="*/ 2147483647 w 83"/>
                <a:gd name="T27" fmla="*/ 2147483647 h 106"/>
                <a:gd name="T28" fmla="*/ 2147483647 w 83"/>
                <a:gd name="T29" fmla="*/ 2147483647 h 106"/>
                <a:gd name="T30" fmla="*/ 2147483647 w 83"/>
                <a:gd name="T31" fmla="*/ 2147483647 h 106"/>
                <a:gd name="T32" fmla="*/ 2147483647 w 83"/>
                <a:gd name="T33" fmla="*/ 2147483647 h 106"/>
                <a:gd name="T34" fmla="*/ 2147483647 w 83"/>
                <a:gd name="T35" fmla="*/ 2147483647 h 106"/>
                <a:gd name="T36" fmla="*/ 2147483647 w 83"/>
                <a:gd name="T37" fmla="*/ 2147483647 h 106"/>
                <a:gd name="T38" fmla="*/ 2147483647 w 83"/>
                <a:gd name="T39" fmla="*/ 2147483647 h 106"/>
                <a:gd name="T40" fmla="*/ 2147483647 w 83"/>
                <a:gd name="T41" fmla="*/ 2147483647 h 106"/>
                <a:gd name="T42" fmla="*/ 2147483647 w 83"/>
                <a:gd name="T43" fmla="*/ 2147483647 h 106"/>
                <a:gd name="T44" fmla="*/ 2147483647 w 83"/>
                <a:gd name="T45" fmla="*/ 2147483647 h 106"/>
                <a:gd name="T46" fmla="*/ 2147483647 w 83"/>
                <a:gd name="T47" fmla="*/ 2147483647 h 106"/>
                <a:gd name="T48" fmla="*/ 2147483647 w 83"/>
                <a:gd name="T49" fmla="*/ 2147483647 h 106"/>
                <a:gd name="T50" fmla="*/ 2147483647 w 83"/>
                <a:gd name="T51" fmla="*/ 2147483647 h 106"/>
                <a:gd name="T52" fmla="*/ 2147483647 w 83"/>
                <a:gd name="T53" fmla="*/ 2147483647 h 106"/>
                <a:gd name="T54" fmla="*/ 2147483647 w 83"/>
                <a:gd name="T55" fmla="*/ 2147483647 h 106"/>
                <a:gd name="T56" fmla="*/ 2147483647 w 83"/>
                <a:gd name="T57" fmla="*/ 2147483647 h 106"/>
                <a:gd name="T58" fmla="*/ 2147483647 w 83"/>
                <a:gd name="T59" fmla="*/ 2147483647 h 106"/>
                <a:gd name="T60" fmla="*/ 2147483647 w 83"/>
                <a:gd name="T61" fmla="*/ 2147483647 h 106"/>
                <a:gd name="T62" fmla="*/ 2147483647 w 83"/>
                <a:gd name="T63" fmla="*/ 2147483647 h 106"/>
                <a:gd name="T64" fmla="*/ 2147483647 w 83"/>
                <a:gd name="T65" fmla="*/ 2147483647 h 106"/>
                <a:gd name="T66" fmla="*/ 2147483647 w 83"/>
                <a:gd name="T67" fmla="*/ 2147483647 h 106"/>
                <a:gd name="T68" fmla="*/ 2147483647 w 83"/>
                <a:gd name="T69" fmla="*/ 2147483647 h 106"/>
                <a:gd name="T70" fmla="*/ 2147483647 w 83"/>
                <a:gd name="T71" fmla="*/ 2147483647 h 106"/>
                <a:gd name="T72" fmla="*/ 2147483647 w 83"/>
                <a:gd name="T73" fmla="*/ 2147483647 h 106"/>
                <a:gd name="T74" fmla="*/ 2147483647 w 83"/>
                <a:gd name="T75" fmla="*/ 2147483647 h 106"/>
                <a:gd name="T76" fmla="*/ 2147483647 w 83"/>
                <a:gd name="T77" fmla="*/ 2147483647 h 106"/>
                <a:gd name="T78" fmla="*/ 2147483647 w 83"/>
                <a:gd name="T79" fmla="*/ 2147483647 h 106"/>
                <a:gd name="T80" fmla="*/ 2147483647 w 83"/>
                <a:gd name="T81" fmla="*/ 2147483647 h 106"/>
                <a:gd name="T82" fmla="*/ 2147483647 w 83"/>
                <a:gd name="T83" fmla="*/ 2147483647 h 106"/>
                <a:gd name="T84" fmla="*/ 2147483647 w 83"/>
                <a:gd name="T85" fmla="*/ 2147483647 h 106"/>
                <a:gd name="T86" fmla="*/ 2147483647 w 83"/>
                <a:gd name="T87" fmla="*/ 2147483647 h 106"/>
                <a:gd name="T88" fmla="*/ 2147483647 w 83"/>
                <a:gd name="T89" fmla="*/ 2147483647 h 106"/>
                <a:gd name="T90" fmla="*/ 2147483647 w 83"/>
                <a:gd name="T91" fmla="*/ 2147483647 h 106"/>
                <a:gd name="T92" fmla="*/ 2147483647 w 83"/>
                <a:gd name="T93" fmla="*/ 2147483647 h 106"/>
                <a:gd name="T94" fmla="*/ 2147483647 w 83"/>
                <a:gd name="T95" fmla="*/ 2147483647 h 106"/>
                <a:gd name="T96" fmla="*/ 2147483647 w 83"/>
                <a:gd name="T97" fmla="*/ 2147483647 h 106"/>
                <a:gd name="T98" fmla="*/ 2147483647 w 83"/>
                <a:gd name="T99" fmla="*/ 2147483647 h 106"/>
                <a:gd name="T100" fmla="*/ 2147483647 w 83"/>
                <a:gd name="T101" fmla="*/ 2147483647 h 106"/>
                <a:gd name="T102" fmla="*/ 2147483647 w 83"/>
                <a:gd name="T103" fmla="*/ 0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106"/>
                <a:gd name="T158" fmla="*/ 83 w 8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grpSp>
          <p:nvGrpSpPr>
            <p:cNvPr id="217" name="Group 136">
              <a:extLst>
                <a:ext uri="{FF2B5EF4-FFF2-40B4-BE49-F238E27FC236}">
                  <a16:creationId xmlns="" xmlns:a16="http://schemas.microsoft.com/office/drawing/2014/main" id="{0D5E650D-A817-4A16-B938-F0B9F31A735E}"/>
                </a:ext>
              </a:extLst>
            </p:cNvPr>
            <p:cNvGrpSpPr>
              <a:grpSpLocks noChangeAspect="1"/>
            </p:cNvGrpSpPr>
            <p:nvPr/>
          </p:nvGrpSpPr>
          <p:grpSpPr bwMode="auto">
            <a:xfrm>
              <a:off x="4909314" y="3732620"/>
              <a:ext cx="824783" cy="762519"/>
              <a:chOff x="2802" y="1979"/>
              <a:chExt cx="408" cy="369"/>
            </a:xfrm>
            <a:grpFill/>
          </p:grpSpPr>
          <p:sp>
            <p:nvSpPr>
              <p:cNvPr id="285" name="Freeform 137">
                <a:extLst>
                  <a:ext uri="{FF2B5EF4-FFF2-40B4-BE49-F238E27FC236}">
                    <a16:creationId xmlns="" xmlns:a16="http://schemas.microsoft.com/office/drawing/2014/main" id="{AC4FB286-67D1-4417-B72C-32A6E621F1AF}"/>
                  </a:ext>
                </a:extLst>
              </p:cNvPr>
              <p:cNvSpPr>
                <a:spLocks noChangeAspect="1"/>
              </p:cNvSpPr>
              <p:nvPr/>
            </p:nvSpPr>
            <p:spPr bwMode="gray">
              <a:xfrm>
                <a:off x="2899" y="2082"/>
                <a:ext cx="19" cy="23"/>
              </a:xfrm>
              <a:custGeom>
                <a:avLst/>
                <a:gdLst>
                  <a:gd name="T0" fmla="*/ 8 w 95"/>
                  <a:gd name="T1" fmla="*/ 19 h 116"/>
                  <a:gd name="T2" fmla="*/ 9 w 95"/>
                  <a:gd name="T3" fmla="*/ 18 h 116"/>
                  <a:gd name="T4" fmla="*/ 11 w 95"/>
                  <a:gd name="T5" fmla="*/ 16 h 116"/>
                  <a:gd name="T6" fmla="*/ 12 w 95"/>
                  <a:gd name="T7" fmla="*/ 15 h 116"/>
                  <a:gd name="T8" fmla="*/ 11 w 95"/>
                  <a:gd name="T9" fmla="*/ 15 h 116"/>
                  <a:gd name="T10" fmla="*/ 12 w 95"/>
                  <a:gd name="T11" fmla="*/ 13 h 116"/>
                  <a:gd name="T12" fmla="*/ 14 w 95"/>
                  <a:gd name="T13" fmla="*/ 12 h 116"/>
                  <a:gd name="T14" fmla="*/ 16 w 95"/>
                  <a:gd name="T15" fmla="*/ 12 h 116"/>
                  <a:gd name="T16" fmla="*/ 15 w 95"/>
                  <a:gd name="T17" fmla="*/ 12 h 116"/>
                  <a:gd name="T18" fmla="*/ 15 w 95"/>
                  <a:gd name="T19" fmla="*/ 11 h 116"/>
                  <a:gd name="T20" fmla="*/ 15 w 95"/>
                  <a:gd name="T21" fmla="*/ 10 h 116"/>
                  <a:gd name="T22" fmla="*/ 17 w 95"/>
                  <a:gd name="T23" fmla="*/ 8 h 116"/>
                  <a:gd name="T24" fmla="*/ 18 w 95"/>
                  <a:gd name="T25" fmla="*/ 8 h 116"/>
                  <a:gd name="T26" fmla="*/ 18 w 95"/>
                  <a:gd name="T27" fmla="*/ 7 h 116"/>
                  <a:gd name="T28" fmla="*/ 18 w 95"/>
                  <a:gd name="T29" fmla="*/ 5 h 116"/>
                  <a:gd name="T30" fmla="*/ 17 w 95"/>
                  <a:gd name="T31" fmla="*/ 4 h 116"/>
                  <a:gd name="T32" fmla="*/ 15 w 95"/>
                  <a:gd name="T33" fmla="*/ 3 h 116"/>
                  <a:gd name="T34" fmla="*/ 16 w 95"/>
                  <a:gd name="T35" fmla="*/ 2 h 116"/>
                  <a:gd name="T36" fmla="*/ 17 w 95"/>
                  <a:gd name="T37" fmla="*/ 2 h 116"/>
                  <a:gd name="T38" fmla="*/ 17 w 95"/>
                  <a:gd name="T39" fmla="*/ 1 h 116"/>
                  <a:gd name="T40" fmla="*/ 15 w 95"/>
                  <a:gd name="T41" fmla="*/ 0 h 116"/>
                  <a:gd name="T42" fmla="*/ 14 w 95"/>
                  <a:gd name="T43" fmla="*/ 1 h 116"/>
                  <a:gd name="T44" fmla="*/ 12 w 95"/>
                  <a:gd name="T45" fmla="*/ 3 h 116"/>
                  <a:gd name="T46" fmla="*/ 8 w 95"/>
                  <a:gd name="T47" fmla="*/ 6 h 116"/>
                  <a:gd name="T48" fmla="*/ 5 w 95"/>
                  <a:gd name="T49" fmla="*/ 11 h 116"/>
                  <a:gd name="T50" fmla="*/ 5 w 95"/>
                  <a:gd name="T51" fmla="*/ 12 h 116"/>
                  <a:gd name="T52" fmla="*/ 3 w 95"/>
                  <a:gd name="T53" fmla="*/ 14 h 116"/>
                  <a:gd name="T54" fmla="*/ 2 w 95"/>
                  <a:gd name="T55" fmla="*/ 17 h 116"/>
                  <a:gd name="T56" fmla="*/ 0 w 95"/>
                  <a:gd name="T57" fmla="*/ 21 h 116"/>
                  <a:gd name="T58" fmla="*/ 0 w 95"/>
                  <a:gd name="T59" fmla="*/ 22 h 116"/>
                  <a:gd name="T60" fmla="*/ 3 w 95"/>
                  <a:gd name="T61" fmla="*/ 23 h 116"/>
                  <a:gd name="T62" fmla="*/ 4 w 95"/>
                  <a:gd name="T63" fmla="*/ 22 h 116"/>
                  <a:gd name="T64" fmla="*/ 5 w 95"/>
                  <a:gd name="T65" fmla="*/ 20 h 116"/>
                  <a:gd name="T66" fmla="*/ 6 w 95"/>
                  <a:gd name="T67" fmla="*/ 20 h 1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116"/>
                  <a:gd name="T104" fmla="*/ 95 w 95"/>
                  <a:gd name="T105" fmla="*/ 116 h 1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116">
                    <a:moveTo>
                      <a:pt x="32" y="102"/>
                    </a:moveTo>
                    <a:lnTo>
                      <a:pt x="39" y="96"/>
                    </a:lnTo>
                    <a:lnTo>
                      <a:pt x="44" y="95"/>
                    </a:lnTo>
                    <a:lnTo>
                      <a:pt x="45" y="93"/>
                    </a:lnTo>
                    <a:lnTo>
                      <a:pt x="52" y="88"/>
                    </a:lnTo>
                    <a:lnTo>
                      <a:pt x="55" y="83"/>
                    </a:lnTo>
                    <a:lnTo>
                      <a:pt x="58" y="83"/>
                    </a:lnTo>
                    <a:lnTo>
                      <a:pt x="58" y="78"/>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86" name="Group 138">
                <a:extLst>
                  <a:ext uri="{FF2B5EF4-FFF2-40B4-BE49-F238E27FC236}">
                    <a16:creationId xmlns="" xmlns:a16="http://schemas.microsoft.com/office/drawing/2014/main" id="{B9F021E8-E306-4342-BD7D-B560036512E9}"/>
                  </a:ext>
                </a:extLst>
              </p:cNvPr>
              <p:cNvGrpSpPr>
                <a:grpSpLocks noChangeAspect="1"/>
              </p:cNvGrpSpPr>
              <p:nvPr/>
            </p:nvGrpSpPr>
            <p:grpSpPr bwMode="auto">
              <a:xfrm>
                <a:off x="2889" y="2101"/>
                <a:ext cx="17" cy="51"/>
                <a:chOff x="2889" y="2101"/>
                <a:chExt cx="17" cy="51"/>
              </a:xfrm>
              <a:grpFill/>
            </p:grpSpPr>
            <p:sp>
              <p:nvSpPr>
                <p:cNvPr id="311" name="Freeform 139">
                  <a:extLst>
                    <a:ext uri="{FF2B5EF4-FFF2-40B4-BE49-F238E27FC236}">
                      <a16:creationId xmlns="" xmlns:a16="http://schemas.microsoft.com/office/drawing/2014/main" id="{6D9FE2C7-223A-42E3-BDB5-EDAC9B27071C}"/>
                    </a:ext>
                  </a:extLst>
                </p:cNvPr>
                <p:cNvSpPr>
                  <a:spLocks noChangeAspect="1"/>
                </p:cNvSpPr>
                <p:nvPr/>
              </p:nvSpPr>
              <p:spPr bwMode="gray">
                <a:xfrm>
                  <a:off x="2897" y="2111"/>
                  <a:ext cx="8" cy="16"/>
                </a:xfrm>
                <a:custGeom>
                  <a:avLst/>
                  <a:gdLst>
                    <a:gd name="T0" fmla="*/ 6 w 37"/>
                    <a:gd name="T1" fmla="*/ 13 h 80"/>
                    <a:gd name="T2" fmla="*/ 7 w 37"/>
                    <a:gd name="T3" fmla="*/ 13 h 80"/>
                    <a:gd name="T4" fmla="*/ 7 w 37"/>
                    <a:gd name="T5" fmla="*/ 11 h 80"/>
                    <a:gd name="T6" fmla="*/ 8 w 37"/>
                    <a:gd name="T7" fmla="*/ 10 h 80"/>
                    <a:gd name="T8" fmla="*/ 7 w 37"/>
                    <a:gd name="T9" fmla="*/ 8 h 80"/>
                    <a:gd name="T10" fmla="*/ 8 w 37"/>
                    <a:gd name="T11" fmla="*/ 6 h 80"/>
                    <a:gd name="T12" fmla="*/ 8 w 37"/>
                    <a:gd name="T13" fmla="*/ 4 h 80"/>
                    <a:gd name="T14" fmla="*/ 8 w 37"/>
                    <a:gd name="T15" fmla="*/ 2 h 80"/>
                    <a:gd name="T16" fmla="*/ 8 w 37"/>
                    <a:gd name="T17" fmla="*/ 2 h 80"/>
                    <a:gd name="T18" fmla="*/ 8 w 37"/>
                    <a:gd name="T19" fmla="*/ 2 h 80"/>
                    <a:gd name="T20" fmla="*/ 7 w 37"/>
                    <a:gd name="T21" fmla="*/ 2 h 80"/>
                    <a:gd name="T22" fmla="*/ 6 w 37"/>
                    <a:gd name="T23" fmla="*/ 1 h 80"/>
                    <a:gd name="T24" fmla="*/ 6 w 37"/>
                    <a:gd name="T25" fmla="*/ 0 h 80"/>
                    <a:gd name="T26" fmla="*/ 5 w 37"/>
                    <a:gd name="T27" fmla="*/ 0 h 80"/>
                    <a:gd name="T28" fmla="*/ 3 w 37"/>
                    <a:gd name="T29" fmla="*/ 0 h 80"/>
                    <a:gd name="T30" fmla="*/ 3 w 37"/>
                    <a:gd name="T31" fmla="*/ 0 h 80"/>
                    <a:gd name="T32" fmla="*/ 2 w 37"/>
                    <a:gd name="T33" fmla="*/ 1 h 80"/>
                    <a:gd name="T34" fmla="*/ 2 w 37"/>
                    <a:gd name="T35" fmla="*/ 3 h 80"/>
                    <a:gd name="T36" fmla="*/ 1 w 37"/>
                    <a:gd name="T37" fmla="*/ 4 h 80"/>
                    <a:gd name="T38" fmla="*/ 1 w 37"/>
                    <a:gd name="T39" fmla="*/ 7 h 80"/>
                    <a:gd name="T40" fmla="*/ 1 w 37"/>
                    <a:gd name="T41" fmla="*/ 8 h 80"/>
                    <a:gd name="T42" fmla="*/ 1 w 37"/>
                    <a:gd name="T43" fmla="*/ 9 h 80"/>
                    <a:gd name="T44" fmla="*/ 3 w 37"/>
                    <a:gd name="T45" fmla="*/ 9 h 80"/>
                    <a:gd name="T46" fmla="*/ 4 w 37"/>
                    <a:gd name="T47" fmla="*/ 9 h 80"/>
                    <a:gd name="T48" fmla="*/ 4 w 37"/>
                    <a:gd name="T49" fmla="*/ 10 h 80"/>
                    <a:gd name="T50" fmla="*/ 4 w 37"/>
                    <a:gd name="T51" fmla="*/ 10 h 80"/>
                    <a:gd name="T52" fmla="*/ 2 w 37"/>
                    <a:gd name="T53" fmla="*/ 10 h 80"/>
                    <a:gd name="T54" fmla="*/ 2 w 37"/>
                    <a:gd name="T55" fmla="*/ 11 h 80"/>
                    <a:gd name="T56" fmla="*/ 1 w 37"/>
                    <a:gd name="T57" fmla="*/ 11 h 80"/>
                    <a:gd name="T58" fmla="*/ 1 w 37"/>
                    <a:gd name="T59" fmla="*/ 13 h 80"/>
                    <a:gd name="T60" fmla="*/ 0 w 37"/>
                    <a:gd name="T61" fmla="*/ 14 h 80"/>
                    <a:gd name="T62" fmla="*/ 0 w 37"/>
                    <a:gd name="T63" fmla="*/ 15 h 80"/>
                    <a:gd name="T64" fmla="*/ 1 w 37"/>
                    <a:gd name="T65" fmla="*/ 16 h 80"/>
                    <a:gd name="T66" fmla="*/ 1 w 37"/>
                    <a:gd name="T67" fmla="*/ 15 h 80"/>
                    <a:gd name="T68" fmla="*/ 3 w 37"/>
                    <a:gd name="T69" fmla="*/ 15 h 80"/>
                    <a:gd name="T70" fmla="*/ 6 w 37"/>
                    <a:gd name="T71" fmla="*/ 13 h 80"/>
                    <a:gd name="T72" fmla="*/ 6 w 37"/>
                    <a:gd name="T73" fmla="*/ 13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80"/>
                    <a:gd name="T113" fmla="*/ 37 w 37"/>
                    <a:gd name="T114" fmla="*/ 80 h 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80">
                      <a:moveTo>
                        <a:pt x="30" y="66"/>
                      </a:moveTo>
                      <a:lnTo>
                        <a:pt x="32" y="64"/>
                      </a:lnTo>
                      <a:lnTo>
                        <a:pt x="33" y="55"/>
                      </a:lnTo>
                      <a:lnTo>
                        <a:pt x="36" y="49"/>
                      </a:lnTo>
                      <a:lnTo>
                        <a:pt x="33" y="40"/>
                      </a:lnTo>
                      <a:lnTo>
                        <a:pt x="35" y="29"/>
                      </a:lnTo>
                      <a:lnTo>
                        <a:pt x="36" y="21"/>
                      </a:lnTo>
                      <a:lnTo>
                        <a:pt x="37" y="12"/>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12" name="Freeform 140">
                  <a:extLst>
                    <a:ext uri="{FF2B5EF4-FFF2-40B4-BE49-F238E27FC236}">
                      <a16:creationId xmlns="" xmlns:a16="http://schemas.microsoft.com/office/drawing/2014/main" id="{2DF7BFB6-0FE9-4838-A5CA-F89E60DE7BB8}"/>
                    </a:ext>
                  </a:extLst>
                </p:cNvPr>
                <p:cNvSpPr>
                  <a:spLocks noChangeAspect="1"/>
                </p:cNvSpPr>
                <p:nvPr/>
              </p:nvSpPr>
              <p:spPr bwMode="gray">
                <a:xfrm>
                  <a:off x="2889" y="2124"/>
                  <a:ext cx="4" cy="5"/>
                </a:xfrm>
                <a:custGeom>
                  <a:avLst/>
                  <a:gdLst>
                    <a:gd name="T0" fmla="*/ 0 w 18"/>
                    <a:gd name="T1" fmla="*/ 5 h 24"/>
                    <a:gd name="T2" fmla="*/ 2 w 18"/>
                    <a:gd name="T3" fmla="*/ 4 h 24"/>
                    <a:gd name="T4" fmla="*/ 2 w 18"/>
                    <a:gd name="T5" fmla="*/ 3 h 24"/>
                    <a:gd name="T6" fmla="*/ 4 w 18"/>
                    <a:gd name="T7" fmla="*/ 1 h 24"/>
                    <a:gd name="T8" fmla="*/ 3 w 18"/>
                    <a:gd name="T9" fmla="*/ 0 h 24"/>
                    <a:gd name="T10" fmla="*/ 0 w 18"/>
                    <a:gd name="T11" fmla="*/ 3 h 24"/>
                    <a:gd name="T12" fmla="*/ 0 w 18"/>
                    <a:gd name="T13" fmla="*/ 5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13" name="Freeform 141">
                  <a:extLst>
                    <a:ext uri="{FF2B5EF4-FFF2-40B4-BE49-F238E27FC236}">
                      <a16:creationId xmlns="" xmlns:a16="http://schemas.microsoft.com/office/drawing/2014/main" id="{3F7CB2E7-40D6-49BF-B82D-B35E2E9F7972}"/>
                    </a:ext>
                  </a:extLst>
                </p:cNvPr>
                <p:cNvSpPr>
                  <a:spLocks noChangeAspect="1"/>
                </p:cNvSpPr>
                <p:nvPr/>
              </p:nvSpPr>
              <p:spPr bwMode="gray">
                <a:xfrm>
                  <a:off x="2890" y="2101"/>
                  <a:ext cx="16" cy="51"/>
                </a:xfrm>
                <a:custGeom>
                  <a:avLst/>
                  <a:gdLst>
                    <a:gd name="T0" fmla="*/ 9 w 81"/>
                    <a:gd name="T1" fmla="*/ 49 h 251"/>
                    <a:gd name="T2" fmla="*/ 11 w 81"/>
                    <a:gd name="T3" fmla="*/ 36 h 251"/>
                    <a:gd name="T4" fmla="*/ 14 w 81"/>
                    <a:gd name="T5" fmla="*/ 28 h 251"/>
                    <a:gd name="T6" fmla="*/ 14 w 81"/>
                    <a:gd name="T7" fmla="*/ 24 h 251"/>
                    <a:gd name="T8" fmla="*/ 13 w 81"/>
                    <a:gd name="T9" fmla="*/ 23 h 251"/>
                    <a:gd name="T10" fmla="*/ 8 w 81"/>
                    <a:gd name="T11" fmla="*/ 25 h 251"/>
                    <a:gd name="T12" fmla="*/ 8 w 81"/>
                    <a:gd name="T13" fmla="*/ 25 h 251"/>
                    <a:gd name="T14" fmla="*/ 8 w 81"/>
                    <a:gd name="T15" fmla="*/ 23 h 251"/>
                    <a:gd name="T16" fmla="*/ 9 w 81"/>
                    <a:gd name="T17" fmla="*/ 21 h 251"/>
                    <a:gd name="T18" fmla="*/ 11 w 81"/>
                    <a:gd name="T19" fmla="*/ 20 h 251"/>
                    <a:gd name="T20" fmla="*/ 11 w 81"/>
                    <a:gd name="T21" fmla="*/ 19 h 251"/>
                    <a:gd name="T22" fmla="*/ 9 w 81"/>
                    <a:gd name="T23" fmla="*/ 19 h 251"/>
                    <a:gd name="T24" fmla="*/ 8 w 81"/>
                    <a:gd name="T25" fmla="*/ 17 h 251"/>
                    <a:gd name="T26" fmla="*/ 10 w 81"/>
                    <a:gd name="T27" fmla="*/ 13 h 251"/>
                    <a:gd name="T28" fmla="*/ 10 w 81"/>
                    <a:gd name="T29" fmla="*/ 10 h 251"/>
                    <a:gd name="T30" fmla="*/ 12 w 81"/>
                    <a:gd name="T31" fmla="*/ 10 h 251"/>
                    <a:gd name="T32" fmla="*/ 14 w 81"/>
                    <a:gd name="T33" fmla="*/ 11 h 251"/>
                    <a:gd name="T34" fmla="*/ 15 w 81"/>
                    <a:gd name="T35" fmla="*/ 12 h 251"/>
                    <a:gd name="T36" fmla="*/ 16 w 81"/>
                    <a:gd name="T37" fmla="*/ 7 h 251"/>
                    <a:gd name="T38" fmla="*/ 16 w 81"/>
                    <a:gd name="T39" fmla="*/ 4 h 251"/>
                    <a:gd name="T40" fmla="*/ 16 w 81"/>
                    <a:gd name="T41" fmla="*/ 3 h 251"/>
                    <a:gd name="T42" fmla="*/ 16 w 81"/>
                    <a:gd name="T43" fmla="*/ 0 h 251"/>
                    <a:gd name="T44" fmla="*/ 15 w 81"/>
                    <a:gd name="T45" fmla="*/ 0 h 251"/>
                    <a:gd name="T46" fmla="*/ 14 w 81"/>
                    <a:gd name="T47" fmla="*/ 3 h 251"/>
                    <a:gd name="T48" fmla="*/ 13 w 81"/>
                    <a:gd name="T49" fmla="*/ 3 h 251"/>
                    <a:gd name="T50" fmla="*/ 10 w 81"/>
                    <a:gd name="T51" fmla="*/ 3 h 251"/>
                    <a:gd name="T52" fmla="*/ 9 w 81"/>
                    <a:gd name="T53" fmla="*/ 3 h 251"/>
                    <a:gd name="T54" fmla="*/ 8 w 81"/>
                    <a:gd name="T55" fmla="*/ 8 h 251"/>
                    <a:gd name="T56" fmla="*/ 6 w 81"/>
                    <a:gd name="T57" fmla="*/ 16 h 251"/>
                    <a:gd name="T58" fmla="*/ 3 w 81"/>
                    <a:gd name="T59" fmla="*/ 23 h 251"/>
                    <a:gd name="T60" fmla="*/ 1 w 81"/>
                    <a:gd name="T61" fmla="*/ 26 h 251"/>
                    <a:gd name="T62" fmla="*/ 0 w 81"/>
                    <a:gd name="T63" fmla="*/ 28 h 251"/>
                    <a:gd name="T64" fmla="*/ 1 w 81"/>
                    <a:gd name="T65" fmla="*/ 30 h 251"/>
                    <a:gd name="T66" fmla="*/ 8 w 81"/>
                    <a:gd name="T67" fmla="*/ 51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251"/>
                    <a:gd name="T104" fmla="*/ 81 w 81"/>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87" name="Freeform 142">
                <a:extLst>
                  <a:ext uri="{FF2B5EF4-FFF2-40B4-BE49-F238E27FC236}">
                    <a16:creationId xmlns="" xmlns:a16="http://schemas.microsoft.com/office/drawing/2014/main" id="{C4518B48-A6FB-4EFC-A838-EF56D33E75B9}"/>
                  </a:ext>
                </a:extLst>
              </p:cNvPr>
              <p:cNvSpPr>
                <a:spLocks noChangeAspect="1"/>
              </p:cNvSpPr>
              <p:nvPr/>
            </p:nvSpPr>
            <p:spPr bwMode="gray">
              <a:xfrm>
                <a:off x="3027" y="2143"/>
                <a:ext cx="19" cy="19"/>
              </a:xfrm>
              <a:custGeom>
                <a:avLst/>
                <a:gdLst>
                  <a:gd name="T0" fmla="*/ 19 w 96"/>
                  <a:gd name="T1" fmla="*/ 19 h 95"/>
                  <a:gd name="T2" fmla="*/ 19 w 96"/>
                  <a:gd name="T3" fmla="*/ 17 h 95"/>
                  <a:gd name="T4" fmla="*/ 18 w 96"/>
                  <a:gd name="T5" fmla="*/ 16 h 95"/>
                  <a:gd name="T6" fmla="*/ 17 w 96"/>
                  <a:gd name="T7" fmla="*/ 15 h 95"/>
                  <a:gd name="T8" fmla="*/ 16 w 96"/>
                  <a:gd name="T9" fmla="*/ 10 h 95"/>
                  <a:gd name="T10" fmla="*/ 14 w 96"/>
                  <a:gd name="T11" fmla="*/ 10 h 95"/>
                  <a:gd name="T12" fmla="*/ 12 w 96"/>
                  <a:gd name="T13" fmla="*/ 9 h 95"/>
                  <a:gd name="T14" fmla="*/ 13 w 96"/>
                  <a:gd name="T15" fmla="*/ 8 h 95"/>
                  <a:gd name="T16" fmla="*/ 13 w 96"/>
                  <a:gd name="T17" fmla="*/ 8 h 95"/>
                  <a:gd name="T18" fmla="*/ 14 w 96"/>
                  <a:gd name="T19" fmla="*/ 7 h 95"/>
                  <a:gd name="T20" fmla="*/ 17 w 96"/>
                  <a:gd name="T21" fmla="*/ 7 h 95"/>
                  <a:gd name="T22" fmla="*/ 18 w 96"/>
                  <a:gd name="T23" fmla="*/ 5 h 95"/>
                  <a:gd name="T24" fmla="*/ 18 w 96"/>
                  <a:gd name="T25" fmla="*/ 4 h 95"/>
                  <a:gd name="T26" fmla="*/ 18 w 96"/>
                  <a:gd name="T27" fmla="*/ 4 h 95"/>
                  <a:gd name="T28" fmla="*/ 16 w 96"/>
                  <a:gd name="T29" fmla="*/ 2 h 95"/>
                  <a:gd name="T30" fmla="*/ 15 w 96"/>
                  <a:gd name="T31" fmla="*/ 1 h 95"/>
                  <a:gd name="T32" fmla="*/ 16 w 96"/>
                  <a:gd name="T33" fmla="*/ 1 h 95"/>
                  <a:gd name="T34" fmla="*/ 13 w 96"/>
                  <a:gd name="T35" fmla="*/ 0 h 95"/>
                  <a:gd name="T36" fmla="*/ 10 w 96"/>
                  <a:gd name="T37" fmla="*/ 0 h 95"/>
                  <a:gd name="T38" fmla="*/ 8 w 96"/>
                  <a:gd name="T39" fmla="*/ 1 h 95"/>
                  <a:gd name="T40" fmla="*/ 5 w 96"/>
                  <a:gd name="T41" fmla="*/ 5 h 95"/>
                  <a:gd name="T42" fmla="*/ 3 w 96"/>
                  <a:gd name="T43" fmla="*/ 9 h 95"/>
                  <a:gd name="T44" fmla="*/ 0 w 96"/>
                  <a:gd name="T45" fmla="*/ 12 h 95"/>
                  <a:gd name="T46" fmla="*/ 1 w 96"/>
                  <a:gd name="T47" fmla="*/ 12 h 95"/>
                  <a:gd name="T48" fmla="*/ 5 w 96"/>
                  <a:gd name="T49" fmla="*/ 13 h 95"/>
                  <a:gd name="T50" fmla="*/ 9 w 96"/>
                  <a:gd name="T51" fmla="*/ 15 h 95"/>
                  <a:gd name="T52" fmla="*/ 10 w 96"/>
                  <a:gd name="T53" fmla="*/ 16 h 95"/>
                  <a:gd name="T54" fmla="*/ 12 w 96"/>
                  <a:gd name="T55" fmla="*/ 19 h 95"/>
                  <a:gd name="T56" fmla="*/ 19 w 96"/>
                  <a:gd name="T57" fmla="*/ 19 h 9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6"/>
                  <a:gd name="T88" fmla="*/ 0 h 95"/>
                  <a:gd name="T89" fmla="*/ 96 w 96"/>
                  <a:gd name="T90" fmla="*/ 95 h 9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88" name="Group 143">
                <a:extLst>
                  <a:ext uri="{FF2B5EF4-FFF2-40B4-BE49-F238E27FC236}">
                    <a16:creationId xmlns="" xmlns:a16="http://schemas.microsoft.com/office/drawing/2014/main" id="{A858F418-2F3B-48C6-B51C-28442227A192}"/>
                  </a:ext>
                </a:extLst>
              </p:cNvPr>
              <p:cNvGrpSpPr>
                <a:grpSpLocks noChangeAspect="1"/>
              </p:cNvGrpSpPr>
              <p:nvPr/>
            </p:nvGrpSpPr>
            <p:grpSpPr bwMode="auto">
              <a:xfrm>
                <a:off x="2896" y="2116"/>
                <a:ext cx="231" cy="189"/>
                <a:chOff x="2896" y="2116"/>
                <a:chExt cx="231" cy="189"/>
              </a:xfrm>
              <a:grpFill/>
            </p:grpSpPr>
            <p:sp>
              <p:nvSpPr>
                <p:cNvPr id="309" name="Freeform 144">
                  <a:extLst>
                    <a:ext uri="{FF2B5EF4-FFF2-40B4-BE49-F238E27FC236}">
                      <a16:creationId xmlns="" xmlns:a16="http://schemas.microsoft.com/office/drawing/2014/main" id="{64FE5B0F-8254-43E5-9D90-6D940288D721}"/>
                    </a:ext>
                  </a:extLst>
                </p:cNvPr>
                <p:cNvSpPr>
                  <a:spLocks noChangeAspect="1"/>
                </p:cNvSpPr>
                <p:nvPr/>
              </p:nvSpPr>
              <p:spPr bwMode="gray">
                <a:xfrm>
                  <a:off x="2896" y="2116"/>
                  <a:ext cx="231" cy="189"/>
                </a:xfrm>
                <a:custGeom>
                  <a:avLst/>
                  <a:gdLst>
                    <a:gd name="T0" fmla="*/ 141 w 15957"/>
                    <a:gd name="T1" fmla="*/ 42 h 13229"/>
                    <a:gd name="T2" fmla="*/ 151 w 15957"/>
                    <a:gd name="T3" fmla="*/ 47 h 13229"/>
                    <a:gd name="T4" fmla="*/ 155 w 15957"/>
                    <a:gd name="T5" fmla="*/ 55 h 13229"/>
                    <a:gd name="T6" fmla="*/ 161 w 15957"/>
                    <a:gd name="T7" fmla="*/ 60 h 13229"/>
                    <a:gd name="T8" fmla="*/ 163 w 15957"/>
                    <a:gd name="T9" fmla="*/ 64 h 13229"/>
                    <a:gd name="T10" fmla="*/ 169 w 15957"/>
                    <a:gd name="T11" fmla="*/ 69 h 13229"/>
                    <a:gd name="T12" fmla="*/ 171 w 15957"/>
                    <a:gd name="T13" fmla="*/ 75 h 13229"/>
                    <a:gd name="T14" fmla="*/ 171 w 15957"/>
                    <a:gd name="T15" fmla="*/ 81 h 13229"/>
                    <a:gd name="T16" fmla="*/ 176 w 15957"/>
                    <a:gd name="T17" fmla="*/ 91 h 13229"/>
                    <a:gd name="T18" fmla="*/ 179 w 15957"/>
                    <a:gd name="T19" fmla="*/ 95 h 13229"/>
                    <a:gd name="T20" fmla="*/ 190 w 15957"/>
                    <a:gd name="T21" fmla="*/ 113 h 13229"/>
                    <a:gd name="T22" fmla="*/ 223 w 15957"/>
                    <a:gd name="T23" fmla="*/ 148 h 13229"/>
                    <a:gd name="T24" fmla="*/ 148 w 15957"/>
                    <a:gd name="T25" fmla="*/ 171 h 13229"/>
                    <a:gd name="T26" fmla="*/ 132 w 15957"/>
                    <a:gd name="T27" fmla="*/ 182 h 13229"/>
                    <a:gd name="T28" fmla="*/ 104 w 15957"/>
                    <a:gd name="T29" fmla="*/ 178 h 13229"/>
                    <a:gd name="T30" fmla="*/ 95 w 15957"/>
                    <a:gd name="T31" fmla="*/ 178 h 13229"/>
                    <a:gd name="T32" fmla="*/ 94 w 15957"/>
                    <a:gd name="T33" fmla="*/ 179 h 13229"/>
                    <a:gd name="T34" fmla="*/ 94 w 15957"/>
                    <a:gd name="T35" fmla="*/ 181 h 13229"/>
                    <a:gd name="T36" fmla="*/ 94 w 15957"/>
                    <a:gd name="T37" fmla="*/ 181 h 13229"/>
                    <a:gd name="T38" fmla="*/ 93 w 15957"/>
                    <a:gd name="T39" fmla="*/ 181 h 13229"/>
                    <a:gd name="T40" fmla="*/ 93 w 15957"/>
                    <a:gd name="T41" fmla="*/ 181 h 13229"/>
                    <a:gd name="T42" fmla="*/ 93 w 15957"/>
                    <a:gd name="T43" fmla="*/ 182 h 13229"/>
                    <a:gd name="T44" fmla="*/ 94 w 15957"/>
                    <a:gd name="T45" fmla="*/ 183 h 13229"/>
                    <a:gd name="T46" fmla="*/ 94 w 15957"/>
                    <a:gd name="T47" fmla="*/ 184 h 13229"/>
                    <a:gd name="T48" fmla="*/ 89 w 15957"/>
                    <a:gd name="T49" fmla="*/ 189 h 13229"/>
                    <a:gd name="T50" fmla="*/ 85 w 15957"/>
                    <a:gd name="T51" fmla="*/ 181 h 13229"/>
                    <a:gd name="T52" fmla="*/ 78 w 15957"/>
                    <a:gd name="T53" fmla="*/ 172 h 13229"/>
                    <a:gd name="T54" fmla="*/ 72 w 15957"/>
                    <a:gd name="T55" fmla="*/ 163 h 13229"/>
                    <a:gd name="T56" fmla="*/ 70 w 15957"/>
                    <a:gd name="T57" fmla="*/ 156 h 13229"/>
                    <a:gd name="T58" fmla="*/ 66 w 15957"/>
                    <a:gd name="T59" fmla="*/ 150 h 13229"/>
                    <a:gd name="T60" fmla="*/ 59 w 15957"/>
                    <a:gd name="T61" fmla="*/ 144 h 13229"/>
                    <a:gd name="T62" fmla="*/ 53 w 15957"/>
                    <a:gd name="T63" fmla="*/ 141 h 13229"/>
                    <a:gd name="T64" fmla="*/ 49 w 15957"/>
                    <a:gd name="T65" fmla="*/ 127 h 13229"/>
                    <a:gd name="T66" fmla="*/ 49 w 15957"/>
                    <a:gd name="T67" fmla="*/ 123 h 13229"/>
                    <a:gd name="T68" fmla="*/ 47 w 15957"/>
                    <a:gd name="T69" fmla="*/ 115 h 13229"/>
                    <a:gd name="T70" fmla="*/ 44 w 15957"/>
                    <a:gd name="T71" fmla="*/ 108 h 13229"/>
                    <a:gd name="T72" fmla="*/ 36 w 15957"/>
                    <a:gd name="T73" fmla="*/ 99 h 13229"/>
                    <a:gd name="T74" fmla="*/ 32 w 15957"/>
                    <a:gd name="T75" fmla="*/ 97 h 13229"/>
                    <a:gd name="T76" fmla="*/ 30 w 15957"/>
                    <a:gd name="T77" fmla="*/ 94 h 13229"/>
                    <a:gd name="T78" fmla="*/ 27 w 15957"/>
                    <a:gd name="T79" fmla="*/ 84 h 13229"/>
                    <a:gd name="T80" fmla="*/ 22 w 15957"/>
                    <a:gd name="T81" fmla="*/ 79 h 13229"/>
                    <a:gd name="T82" fmla="*/ 16 w 15957"/>
                    <a:gd name="T83" fmla="*/ 68 h 13229"/>
                    <a:gd name="T84" fmla="*/ 10 w 15957"/>
                    <a:gd name="T85" fmla="*/ 61 h 13229"/>
                    <a:gd name="T86" fmla="*/ 4 w 15957"/>
                    <a:gd name="T87" fmla="*/ 51 h 13229"/>
                    <a:gd name="T88" fmla="*/ 0 w 15957"/>
                    <a:gd name="T89" fmla="*/ 52 h 13229"/>
                    <a:gd name="T90" fmla="*/ 4 w 15957"/>
                    <a:gd name="T91" fmla="*/ 38 h 13229"/>
                    <a:gd name="T92" fmla="*/ 20 w 15957"/>
                    <a:gd name="T93" fmla="*/ 35 h 13229"/>
                    <a:gd name="T94" fmla="*/ 31 w 15957"/>
                    <a:gd name="T95" fmla="*/ 26 h 13229"/>
                    <a:gd name="T96" fmla="*/ 27 w 15957"/>
                    <a:gd name="T97" fmla="*/ 10 h 13229"/>
                    <a:gd name="T98" fmla="*/ 50 w 15957"/>
                    <a:gd name="T99" fmla="*/ 0 h 13229"/>
                    <a:gd name="T100" fmla="*/ 91 w 15957"/>
                    <a:gd name="T101" fmla="*/ 19 h 13229"/>
                    <a:gd name="T102" fmla="*/ 99 w 15957"/>
                    <a:gd name="T103" fmla="*/ 31 h 132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957"/>
                    <a:gd name="T157" fmla="*/ 0 h 13229"/>
                    <a:gd name="T158" fmla="*/ 15957 w 15957"/>
                    <a:gd name="T159" fmla="*/ 13229 h 132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10" name="Freeform 145">
                  <a:extLst>
                    <a:ext uri="{FF2B5EF4-FFF2-40B4-BE49-F238E27FC236}">
                      <a16:creationId xmlns="" xmlns:a16="http://schemas.microsoft.com/office/drawing/2014/main" id="{D3C66B89-BA5A-4599-B550-A550A02080E2}"/>
                    </a:ext>
                  </a:extLst>
                </p:cNvPr>
                <p:cNvSpPr>
                  <a:spLocks noChangeAspect="1"/>
                </p:cNvSpPr>
                <p:nvPr/>
              </p:nvSpPr>
              <p:spPr bwMode="gray">
                <a:xfrm>
                  <a:off x="2896" y="2116"/>
                  <a:ext cx="231" cy="189"/>
                </a:xfrm>
                <a:custGeom>
                  <a:avLst/>
                  <a:gdLst>
                    <a:gd name="T0" fmla="*/ 141 w 15957"/>
                    <a:gd name="T1" fmla="*/ 42 h 13229"/>
                    <a:gd name="T2" fmla="*/ 151 w 15957"/>
                    <a:gd name="T3" fmla="*/ 47 h 13229"/>
                    <a:gd name="T4" fmla="*/ 155 w 15957"/>
                    <a:gd name="T5" fmla="*/ 55 h 13229"/>
                    <a:gd name="T6" fmla="*/ 161 w 15957"/>
                    <a:gd name="T7" fmla="*/ 60 h 13229"/>
                    <a:gd name="T8" fmla="*/ 163 w 15957"/>
                    <a:gd name="T9" fmla="*/ 64 h 13229"/>
                    <a:gd name="T10" fmla="*/ 169 w 15957"/>
                    <a:gd name="T11" fmla="*/ 69 h 13229"/>
                    <a:gd name="T12" fmla="*/ 171 w 15957"/>
                    <a:gd name="T13" fmla="*/ 75 h 13229"/>
                    <a:gd name="T14" fmla="*/ 171 w 15957"/>
                    <a:gd name="T15" fmla="*/ 81 h 13229"/>
                    <a:gd name="T16" fmla="*/ 176 w 15957"/>
                    <a:gd name="T17" fmla="*/ 91 h 13229"/>
                    <a:gd name="T18" fmla="*/ 179 w 15957"/>
                    <a:gd name="T19" fmla="*/ 95 h 13229"/>
                    <a:gd name="T20" fmla="*/ 190 w 15957"/>
                    <a:gd name="T21" fmla="*/ 113 h 13229"/>
                    <a:gd name="T22" fmla="*/ 223 w 15957"/>
                    <a:gd name="T23" fmla="*/ 148 h 13229"/>
                    <a:gd name="T24" fmla="*/ 148 w 15957"/>
                    <a:gd name="T25" fmla="*/ 171 h 13229"/>
                    <a:gd name="T26" fmla="*/ 132 w 15957"/>
                    <a:gd name="T27" fmla="*/ 182 h 13229"/>
                    <a:gd name="T28" fmla="*/ 104 w 15957"/>
                    <a:gd name="T29" fmla="*/ 178 h 13229"/>
                    <a:gd name="T30" fmla="*/ 95 w 15957"/>
                    <a:gd name="T31" fmla="*/ 178 h 13229"/>
                    <a:gd name="T32" fmla="*/ 94 w 15957"/>
                    <a:gd name="T33" fmla="*/ 179 h 13229"/>
                    <a:gd name="T34" fmla="*/ 94 w 15957"/>
                    <a:gd name="T35" fmla="*/ 181 h 13229"/>
                    <a:gd name="T36" fmla="*/ 94 w 15957"/>
                    <a:gd name="T37" fmla="*/ 181 h 13229"/>
                    <a:gd name="T38" fmla="*/ 93 w 15957"/>
                    <a:gd name="T39" fmla="*/ 181 h 13229"/>
                    <a:gd name="T40" fmla="*/ 93 w 15957"/>
                    <a:gd name="T41" fmla="*/ 181 h 13229"/>
                    <a:gd name="T42" fmla="*/ 93 w 15957"/>
                    <a:gd name="T43" fmla="*/ 182 h 13229"/>
                    <a:gd name="T44" fmla="*/ 94 w 15957"/>
                    <a:gd name="T45" fmla="*/ 183 h 13229"/>
                    <a:gd name="T46" fmla="*/ 94 w 15957"/>
                    <a:gd name="T47" fmla="*/ 184 h 13229"/>
                    <a:gd name="T48" fmla="*/ 89 w 15957"/>
                    <a:gd name="T49" fmla="*/ 189 h 13229"/>
                    <a:gd name="T50" fmla="*/ 85 w 15957"/>
                    <a:gd name="T51" fmla="*/ 181 h 13229"/>
                    <a:gd name="T52" fmla="*/ 78 w 15957"/>
                    <a:gd name="T53" fmla="*/ 172 h 13229"/>
                    <a:gd name="T54" fmla="*/ 72 w 15957"/>
                    <a:gd name="T55" fmla="*/ 163 h 13229"/>
                    <a:gd name="T56" fmla="*/ 70 w 15957"/>
                    <a:gd name="T57" fmla="*/ 156 h 13229"/>
                    <a:gd name="T58" fmla="*/ 66 w 15957"/>
                    <a:gd name="T59" fmla="*/ 150 h 13229"/>
                    <a:gd name="T60" fmla="*/ 59 w 15957"/>
                    <a:gd name="T61" fmla="*/ 144 h 13229"/>
                    <a:gd name="T62" fmla="*/ 53 w 15957"/>
                    <a:gd name="T63" fmla="*/ 141 h 13229"/>
                    <a:gd name="T64" fmla="*/ 49 w 15957"/>
                    <a:gd name="T65" fmla="*/ 127 h 13229"/>
                    <a:gd name="T66" fmla="*/ 49 w 15957"/>
                    <a:gd name="T67" fmla="*/ 123 h 13229"/>
                    <a:gd name="T68" fmla="*/ 47 w 15957"/>
                    <a:gd name="T69" fmla="*/ 115 h 13229"/>
                    <a:gd name="T70" fmla="*/ 44 w 15957"/>
                    <a:gd name="T71" fmla="*/ 108 h 13229"/>
                    <a:gd name="T72" fmla="*/ 36 w 15957"/>
                    <a:gd name="T73" fmla="*/ 99 h 13229"/>
                    <a:gd name="T74" fmla="*/ 32 w 15957"/>
                    <a:gd name="T75" fmla="*/ 97 h 13229"/>
                    <a:gd name="T76" fmla="*/ 30 w 15957"/>
                    <a:gd name="T77" fmla="*/ 94 h 13229"/>
                    <a:gd name="T78" fmla="*/ 27 w 15957"/>
                    <a:gd name="T79" fmla="*/ 84 h 13229"/>
                    <a:gd name="T80" fmla="*/ 22 w 15957"/>
                    <a:gd name="T81" fmla="*/ 79 h 13229"/>
                    <a:gd name="T82" fmla="*/ 16 w 15957"/>
                    <a:gd name="T83" fmla="*/ 68 h 13229"/>
                    <a:gd name="T84" fmla="*/ 10 w 15957"/>
                    <a:gd name="T85" fmla="*/ 61 h 13229"/>
                    <a:gd name="T86" fmla="*/ 4 w 15957"/>
                    <a:gd name="T87" fmla="*/ 51 h 13229"/>
                    <a:gd name="T88" fmla="*/ 0 w 15957"/>
                    <a:gd name="T89" fmla="*/ 52 h 13229"/>
                    <a:gd name="T90" fmla="*/ 4 w 15957"/>
                    <a:gd name="T91" fmla="*/ 38 h 13229"/>
                    <a:gd name="T92" fmla="*/ 20 w 15957"/>
                    <a:gd name="T93" fmla="*/ 35 h 13229"/>
                    <a:gd name="T94" fmla="*/ 31 w 15957"/>
                    <a:gd name="T95" fmla="*/ 26 h 13229"/>
                    <a:gd name="T96" fmla="*/ 27 w 15957"/>
                    <a:gd name="T97" fmla="*/ 10 h 13229"/>
                    <a:gd name="T98" fmla="*/ 50 w 15957"/>
                    <a:gd name="T99" fmla="*/ 0 h 13229"/>
                    <a:gd name="T100" fmla="*/ 91 w 15957"/>
                    <a:gd name="T101" fmla="*/ 19 h 13229"/>
                    <a:gd name="T102" fmla="*/ 99 w 15957"/>
                    <a:gd name="T103" fmla="*/ 31 h 132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957"/>
                    <a:gd name="T157" fmla="*/ 0 h 13229"/>
                    <a:gd name="T158" fmla="*/ 15957 w 15957"/>
                    <a:gd name="T159" fmla="*/ 13229 h 132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grpSp>
            <p:nvGrpSpPr>
              <p:cNvPr id="289" name="Group 146">
                <a:extLst>
                  <a:ext uri="{FF2B5EF4-FFF2-40B4-BE49-F238E27FC236}">
                    <a16:creationId xmlns="" xmlns:a16="http://schemas.microsoft.com/office/drawing/2014/main" id="{78C474AB-1168-4EB0-BACF-B0164D2DE1D7}"/>
                  </a:ext>
                </a:extLst>
              </p:cNvPr>
              <p:cNvGrpSpPr>
                <a:grpSpLocks noChangeAspect="1"/>
              </p:cNvGrpSpPr>
              <p:nvPr/>
            </p:nvGrpSpPr>
            <p:grpSpPr bwMode="auto">
              <a:xfrm>
                <a:off x="2984" y="2276"/>
                <a:ext cx="114" cy="72"/>
                <a:chOff x="2984" y="2276"/>
                <a:chExt cx="114" cy="72"/>
              </a:xfrm>
              <a:grpFill/>
            </p:grpSpPr>
            <p:sp>
              <p:nvSpPr>
                <p:cNvPr id="307" name="Freeform 147">
                  <a:extLst>
                    <a:ext uri="{FF2B5EF4-FFF2-40B4-BE49-F238E27FC236}">
                      <a16:creationId xmlns="" xmlns:a16="http://schemas.microsoft.com/office/drawing/2014/main" id="{9D79EBBD-43ED-4878-B138-2F280AEF057B}"/>
                    </a:ext>
                  </a:extLst>
                </p:cNvPr>
                <p:cNvSpPr>
                  <a:spLocks noChangeAspect="1"/>
                </p:cNvSpPr>
                <p:nvPr/>
              </p:nvSpPr>
              <p:spPr bwMode="gray">
                <a:xfrm>
                  <a:off x="2984" y="2276"/>
                  <a:ext cx="114" cy="72"/>
                </a:xfrm>
                <a:custGeom>
                  <a:avLst/>
                  <a:gdLst>
                    <a:gd name="T0" fmla="*/ 108 w 15675"/>
                    <a:gd name="T1" fmla="*/ 30 h 9942"/>
                    <a:gd name="T2" fmla="*/ 106 w 15675"/>
                    <a:gd name="T3" fmla="*/ 36 h 9942"/>
                    <a:gd name="T4" fmla="*/ 105 w 15675"/>
                    <a:gd name="T5" fmla="*/ 39 h 9942"/>
                    <a:gd name="T6" fmla="*/ 102 w 15675"/>
                    <a:gd name="T7" fmla="*/ 40 h 9942"/>
                    <a:gd name="T8" fmla="*/ 95 w 15675"/>
                    <a:gd name="T9" fmla="*/ 43 h 9942"/>
                    <a:gd name="T10" fmla="*/ 88 w 15675"/>
                    <a:gd name="T11" fmla="*/ 45 h 9942"/>
                    <a:gd name="T12" fmla="*/ 79 w 15675"/>
                    <a:gd name="T13" fmla="*/ 48 h 9942"/>
                    <a:gd name="T14" fmla="*/ 71 w 15675"/>
                    <a:gd name="T15" fmla="*/ 51 h 9942"/>
                    <a:gd name="T16" fmla="*/ 67 w 15675"/>
                    <a:gd name="T17" fmla="*/ 56 h 9942"/>
                    <a:gd name="T18" fmla="*/ 65 w 15675"/>
                    <a:gd name="T19" fmla="*/ 57 h 9942"/>
                    <a:gd name="T20" fmla="*/ 55 w 15675"/>
                    <a:gd name="T21" fmla="*/ 59 h 9942"/>
                    <a:gd name="T22" fmla="*/ 49 w 15675"/>
                    <a:gd name="T23" fmla="*/ 62 h 9942"/>
                    <a:gd name="T24" fmla="*/ 41 w 15675"/>
                    <a:gd name="T25" fmla="*/ 63 h 9942"/>
                    <a:gd name="T26" fmla="*/ 35 w 15675"/>
                    <a:gd name="T27" fmla="*/ 64 h 9942"/>
                    <a:gd name="T28" fmla="*/ 27 w 15675"/>
                    <a:gd name="T29" fmla="*/ 70 h 9942"/>
                    <a:gd name="T30" fmla="*/ 17 w 15675"/>
                    <a:gd name="T31" fmla="*/ 72 h 9942"/>
                    <a:gd name="T32" fmla="*/ 12 w 15675"/>
                    <a:gd name="T33" fmla="*/ 71 h 9942"/>
                    <a:gd name="T34" fmla="*/ 7 w 15675"/>
                    <a:gd name="T35" fmla="*/ 66 h 9942"/>
                    <a:gd name="T36" fmla="*/ 5 w 15675"/>
                    <a:gd name="T37" fmla="*/ 58 h 9942"/>
                    <a:gd name="T38" fmla="*/ 4 w 15675"/>
                    <a:gd name="T39" fmla="*/ 49 h 9942"/>
                    <a:gd name="T40" fmla="*/ 2 w 15675"/>
                    <a:gd name="T41" fmla="*/ 45 h 9942"/>
                    <a:gd name="T42" fmla="*/ 0 w 15675"/>
                    <a:gd name="T43" fmla="*/ 42 h 9942"/>
                    <a:gd name="T44" fmla="*/ 1 w 15675"/>
                    <a:gd name="T45" fmla="*/ 40 h 9942"/>
                    <a:gd name="T46" fmla="*/ 1 w 15675"/>
                    <a:gd name="T47" fmla="*/ 36 h 9942"/>
                    <a:gd name="T48" fmla="*/ 1 w 15675"/>
                    <a:gd name="T49" fmla="*/ 30 h 9942"/>
                    <a:gd name="T50" fmla="*/ 6 w 15675"/>
                    <a:gd name="T51" fmla="*/ 24 h 9942"/>
                    <a:gd name="T52" fmla="*/ 6 w 15675"/>
                    <a:gd name="T53" fmla="*/ 24 h 9942"/>
                    <a:gd name="T54" fmla="*/ 6 w 15675"/>
                    <a:gd name="T55" fmla="*/ 23 h 9942"/>
                    <a:gd name="T56" fmla="*/ 6 w 15675"/>
                    <a:gd name="T57" fmla="*/ 23 h 9942"/>
                    <a:gd name="T58" fmla="*/ 6 w 15675"/>
                    <a:gd name="T59" fmla="*/ 23 h 9942"/>
                    <a:gd name="T60" fmla="*/ 5 w 15675"/>
                    <a:gd name="T61" fmla="*/ 22 h 9942"/>
                    <a:gd name="T62" fmla="*/ 5 w 15675"/>
                    <a:gd name="T63" fmla="*/ 22 h 9942"/>
                    <a:gd name="T64" fmla="*/ 5 w 15675"/>
                    <a:gd name="T65" fmla="*/ 22 h 9942"/>
                    <a:gd name="T66" fmla="*/ 5 w 15675"/>
                    <a:gd name="T67" fmla="*/ 21 h 9942"/>
                    <a:gd name="T68" fmla="*/ 9 w 15675"/>
                    <a:gd name="T69" fmla="*/ 16 h 9942"/>
                    <a:gd name="T70" fmla="*/ 28 w 15675"/>
                    <a:gd name="T71" fmla="*/ 19 h 9942"/>
                    <a:gd name="T72" fmla="*/ 48 w 15675"/>
                    <a:gd name="T73" fmla="*/ 27 h 9942"/>
                    <a:gd name="T74" fmla="*/ 49 w 15675"/>
                    <a:gd name="T75" fmla="*/ 27 h 9942"/>
                    <a:gd name="T76" fmla="*/ 50 w 15675"/>
                    <a:gd name="T77" fmla="*/ 26 h 9942"/>
                    <a:gd name="T78" fmla="*/ 50 w 15675"/>
                    <a:gd name="T79" fmla="*/ 26 h 9942"/>
                    <a:gd name="T80" fmla="*/ 51 w 15675"/>
                    <a:gd name="T81" fmla="*/ 26 h 9942"/>
                    <a:gd name="T82" fmla="*/ 51 w 15675"/>
                    <a:gd name="T83" fmla="*/ 26 h 9942"/>
                    <a:gd name="T84" fmla="*/ 51 w 15675"/>
                    <a:gd name="T85" fmla="*/ 26 h 9942"/>
                    <a:gd name="T86" fmla="*/ 52 w 15675"/>
                    <a:gd name="T87" fmla="*/ 25 h 9942"/>
                    <a:gd name="T88" fmla="*/ 68 w 15675"/>
                    <a:gd name="T89" fmla="*/ 8 h 9942"/>
                    <a:gd name="T90" fmla="*/ 73 w 15675"/>
                    <a:gd name="T91" fmla="*/ 4 h 9942"/>
                    <a:gd name="T92" fmla="*/ 75 w 15675"/>
                    <a:gd name="T93" fmla="*/ 4 h 9942"/>
                    <a:gd name="T94" fmla="*/ 77 w 15675"/>
                    <a:gd name="T95" fmla="*/ 4 h 9942"/>
                    <a:gd name="T96" fmla="*/ 81 w 15675"/>
                    <a:gd name="T97" fmla="*/ 3 h 9942"/>
                    <a:gd name="T98" fmla="*/ 87 w 15675"/>
                    <a:gd name="T99" fmla="*/ 2 h 9942"/>
                    <a:gd name="T100" fmla="*/ 93 w 15675"/>
                    <a:gd name="T101" fmla="*/ 2 h 9942"/>
                    <a:gd name="T102" fmla="*/ 97 w 15675"/>
                    <a:gd name="T103" fmla="*/ 1 h 9942"/>
                    <a:gd name="T104" fmla="*/ 100 w 15675"/>
                    <a:gd name="T105" fmla="*/ 1 h 9942"/>
                    <a:gd name="T106" fmla="*/ 102 w 15675"/>
                    <a:gd name="T107" fmla="*/ 0 h 9942"/>
                    <a:gd name="T108" fmla="*/ 114 w 15675"/>
                    <a:gd name="T109" fmla="*/ 27 h 99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675"/>
                    <a:gd name="T166" fmla="*/ 0 h 9942"/>
                    <a:gd name="T167" fmla="*/ 15675 w 15675"/>
                    <a:gd name="T168" fmla="*/ 9942 h 99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08" name="Freeform 148">
                  <a:extLst>
                    <a:ext uri="{FF2B5EF4-FFF2-40B4-BE49-F238E27FC236}">
                      <a16:creationId xmlns="" xmlns:a16="http://schemas.microsoft.com/office/drawing/2014/main" id="{32ACB0FF-06BD-407F-A904-F65F6288127D}"/>
                    </a:ext>
                  </a:extLst>
                </p:cNvPr>
                <p:cNvSpPr>
                  <a:spLocks noChangeAspect="1"/>
                </p:cNvSpPr>
                <p:nvPr/>
              </p:nvSpPr>
              <p:spPr bwMode="gray">
                <a:xfrm>
                  <a:off x="2984" y="2276"/>
                  <a:ext cx="114" cy="72"/>
                </a:xfrm>
                <a:custGeom>
                  <a:avLst/>
                  <a:gdLst>
                    <a:gd name="T0" fmla="*/ 108 w 15675"/>
                    <a:gd name="T1" fmla="*/ 30 h 9942"/>
                    <a:gd name="T2" fmla="*/ 106 w 15675"/>
                    <a:gd name="T3" fmla="*/ 36 h 9942"/>
                    <a:gd name="T4" fmla="*/ 105 w 15675"/>
                    <a:gd name="T5" fmla="*/ 39 h 9942"/>
                    <a:gd name="T6" fmla="*/ 102 w 15675"/>
                    <a:gd name="T7" fmla="*/ 40 h 9942"/>
                    <a:gd name="T8" fmla="*/ 95 w 15675"/>
                    <a:gd name="T9" fmla="*/ 43 h 9942"/>
                    <a:gd name="T10" fmla="*/ 88 w 15675"/>
                    <a:gd name="T11" fmla="*/ 45 h 9942"/>
                    <a:gd name="T12" fmla="*/ 79 w 15675"/>
                    <a:gd name="T13" fmla="*/ 48 h 9942"/>
                    <a:gd name="T14" fmla="*/ 71 w 15675"/>
                    <a:gd name="T15" fmla="*/ 51 h 9942"/>
                    <a:gd name="T16" fmla="*/ 67 w 15675"/>
                    <a:gd name="T17" fmla="*/ 56 h 9942"/>
                    <a:gd name="T18" fmla="*/ 65 w 15675"/>
                    <a:gd name="T19" fmla="*/ 57 h 9942"/>
                    <a:gd name="T20" fmla="*/ 55 w 15675"/>
                    <a:gd name="T21" fmla="*/ 59 h 9942"/>
                    <a:gd name="T22" fmla="*/ 49 w 15675"/>
                    <a:gd name="T23" fmla="*/ 62 h 9942"/>
                    <a:gd name="T24" fmla="*/ 41 w 15675"/>
                    <a:gd name="T25" fmla="*/ 63 h 9942"/>
                    <a:gd name="T26" fmla="*/ 35 w 15675"/>
                    <a:gd name="T27" fmla="*/ 64 h 9942"/>
                    <a:gd name="T28" fmla="*/ 27 w 15675"/>
                    <a:gd name="T29" fmla="*/ 70 h 9942"/>
                    <a:gd name="T30" fmla="*/ 17 w 15675"/>
                    <a:gd name="T31" fmla="*/ 72 h 9942"/>
                    <a:gd name="T32" fmla="*/ 12 w 15675"/>
                    <a:gd name="T33" fmla="*/ 71 h 9942"/>
                    <a:gd name="T34" fmla="*/ 7 w 15675"/>
                    <a:gd name="T35" fmla="*/ 66 h 9942"/>
                    <a:gd name="T36" fmla="*/ 5 w 15675"/>
                    <a:gd name="T37" fmla="*/ 58 h 9942"/>
                    <a:gd name="T38" fmla="*/ 4 w 15675"/>
                    <a:gd name="T39" fmla="*/ 49 h 9942"/>
                    <a:gd name="T40" fmla="*/ 2 w 15675"/>
                    <a:gd name="T41" fmla="*/ 45 h 9942"/>
                    <a:gd name="T42" fmla="*/ 0 w 15675"/>
                    <a:gd name="T43" fmla="*/ 42 h 9942"/>
                    <a:gd name="T44" fmla="*/ 1 w 15675"/>
                    <a:gd name="T45" fmla="*/ 40 h 9942"/>
                    <a:gd name="T46" fmla="*/ 1 w 15675"/>
                    <a:gd name="T47" fmla="*/ 36 h 9942"/>
                    <a:gd name="T48" fmla="*/ 1 w 15675"/>
                    <a:gd name="T49" fmla="*/ 30 h 9942"/>
                    <a:gd name="T50" fmla="*/ 6 w 15675"/>
                    <a:gd name="T51" fmla="*/ 24 h 9942"/>
                    <a:gd name="T52" fmla="*/ 6 w 15675"/>
                    <a:gd name="T53" fmla="*/ 24 h 9942"/>
                    <a:gd name="T54" fmla="*/ 6 w 15675"/>
                    <a:gd name="T55" fmla="*/ 23 h 9942"/>
                    <a:gd name="T56" fmla="*/ 6 w 15675"/>
                    <a:gd name="T57" fmla="*/ 23 h 9942"/>
                    <a:gd name="T58" fmla="*/ 6 w 15675"/>
                    <a:gd name="T59" fmla="*/ 23 h 9942"/>
                    <a:gd name="T60" fmla="*/ 5 w 15675"/>
                    <a:gd name="T61" fmla="*/ 22 h 9942"/>
                    <a:gd name="T62" fmla="*/ 5 w 15675"/>
                    <a:gd name="T63" fmla="*/ 22 h 9942"/>
                    <a:gd name="T64" fmla="*/ 5 w 15675"/>
                    <a:gd name="T65" fmla="*/ 22 h 9942"/>
                    <a:gd name="T66" fmla="*/ 5 w 15675"/>
                    <a:gd name="T67" fmla="*/ 21 h 9942"/>
                    <a:gd name="T68" fmla="*/ 9 w 15675"/>
                    <a:gd name="T69" fmla="*/ 16 h 9942"/>
                    <a:gd name="T70" fmla="*/ 28 w 15675"/>
                    <a:gd name="T71" fmla="*/ 19 h 9942"/>
                    <a:gd name="T72" fmla="*/ 48 w 15675"/>
                    <a:gd name="T73" fmla="*/ 27 h 9942"/>
                    <a:gd name="T74" fmla="*/ 49 w 15675"/>
                    <a:gd name="T75" fmla="*/ 27 h 9942"/>
                    <a:gd name="T76" fmla="*/ 50 w 15675"/>
                    <a:gd name="T77" fmla="*/ 26 h 9942"/>
                    <a:gd name="T78" fmla="*/ 50 w 15675"/>
                    <a:gd name="T79" fmla="*/ 26 h 9942"/>
                    <a:gd name="T80" fmla="*/ 51 w 15675"/>
                    <a:gd name="T81" fmla="*/ 26 h 9942"/>
                    <a:gd name="T82" fmla="*/ 51 w 15675"/>
                    <a:gd name="T83" fmla="*/ 26 h 9942"/>
                    <a:gd name="T84" fmla="*/ 51 w 15675"/>
                    <a:gd name="T85" fmla="*/ 26 h 9942"/>
                    <a:gd name="T86" fmla="*/ 52 w 15675"/>
                    <a:gd name="T87" fmla="*/ 25 h 9942"/>
                    <a:gd name="T88" fmla="*/ 68 w 15675"/>
                    <a:gd name="T89" fmla="*/ 8 h 9942"/>
                    <a:gd name="T90" fmla="*/ 73 w 15675"/>
                    <a:gd name="T91" fmla="*/ 4 h 9942"/>
                    <a:gd name="T92" fmla="*/ 75 w 15675"/>
                    <a:gd name="T93" fmla="*/ 4 h 9942"/>
                    <a:gd name="T94" fmla="*/ 77 w 15675"/>
                    <a:gd name="T95" fmla="*/ 4 h 9942"/>
                    <a:gd name="T96" fmla="*/ 81 w 15675"/>
                    <a:gd name="T97" fmla="*/ 3 h 9942"/>
                    <a:gd name="T98" fmla="*/ 87 w 15675"/>
                    <a:gd name="T99" fmla="*/ 2 h 9942"/>
                    <a:gd name="T100" fmla="*/ 93 w 15675"/>
                    <a:gd name="T101" fmla="*/ 2 h 9942"/>
                    <a:gd name="T102" fmla="*/ 97 w 15675"/>
                    <a:gd name="T103" fmla="*/ 1 h 9942"/>
                    <a:gd name="T104" fmla="*/ 100 w 15675"/>
                    <a:gd name="T105" fmla="*/ 1 h 9942"/>
                    <a:gd name="T106" fmla="*/ 102 w 15675"/>
                    <a:gd name="T107" fmla="*/ 0 h 9942"/>
                    <a:gd name="T108" fmla="*/ 114 w 15675"/>
                    <a:gd name="T109" fmla="*/ 27 h 99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675"/>
                    <a:gd name="T166" fmla="*/ 0 h 9942"/>
                    <a:gd name="T167" fmla="*/ 15675 w 15675"/>
                    <a:gd name="T168" fmla="*/ 9942 h 99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90" name="Freeform 149">
                <a:extLst>
                  <a:ext uri="{FF2B5EF4-FFF2-40B4-BE49-F238E27FC236}">
                    <a16:creationId xmlns="" xmlns:a16="http://schemas.microsoft.com/office/drawing/2014/main" id="{312294A2-D49A-472E-A998-F4782FC76647}"/>
                  </a:ext>
                </a:extLst>
              </p:cNvPr>
              <p:cNvSpPr>
                <a:spLocks noChangeAspect="1"/>
              </p:cNvSpPr>
              <p:nvPr/>
            </p:nvSpPr>
            <p:spPr bwMode="gray">
              <a:xfrm>
                <a:off x="3104" y="2214"/>
                <a:ext cx="3" cy="2"/>
              </a:xfrm>
              <a:custGeom>
                <a:avLst/>
                <a:gdLst>
                  <a:gd name="T0" fmla="*/ 0 w 16"/>
                  <a:gd name="T1" fmla="*/ 2 h 9"/>
                  <a:gd name="T2" fmla="*/ 1 w 16"/>
                  <a:gd name="T3" fmla="*/ 2 h 9"/>
                  <a:gd name="T4" fmla="*/ 2 w 16"/>
                  <a:gd name="T5" fmla="*/ 1 h 9"/>
                  <a:gd name="T6" fmla="*/ 2 w 16"/>
                  <a:gd name="T7" fmla="*/ 2 h 9"/>
                  <a:gd name="T8" fmla="*/ 3 w 16"/>
                  <a:gd name="T9" fmla="*/ 1 h 9"/>
                  <a:gd name="T10" fmla="*/ 3 w 16"/>
                  <a:gd name="T11" fmla="*/ 1 h 9"/>
                  <a:gd name="T12" fmla="*/ 2 w 16"/>
                  <a:gd name="T13" fmla="*/ 1 h 9"/>
                  <a:gd name="T14" fmla="*/ 2 w 16"/>
                  <a:gd name="T15" fmla="*/ 0 h 9"/>
                  <a:gd name="T16" fmla="*/ 1 w 16"/>
                  <a:gd name="T17" fmla="*/ 0 h 9"/>
                  <a:gd name="T18" fmla="*/ 1 w 16"/>
                  <a:gd name="T19" fmla="*/ 0 h 9"/>
                  <a:gd name="T20" fmla="*/ 0 w 16"/>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9"/>
                  <a:gd name="T35" fmla="*/ 16 w 1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91" name="Group 150">
                <a:extLst>
                  <a:ext uri="{FF2B5EF4-FFF2-40B4-BE49-F238E27FC236}">
                    <a16:creationId xmlns="" xmlns:a16="http://schemas.microsoft.com/office/drawing/2014/main" id="{B2D622D3-EB25-4ECC-9017-83202F00CE3A}"/>
                  </a:ext>
                </a:extLst>
              </p:cNvPr>
              <p:cNvGrpSpPr>
                <a:grpSpLocks noChangeAspect="1"/>
              </p:cNvGrpSpPr>
              <p:nvPr/>
            </p:nvGrpSpPr>
            <p:grpSpPr bwMode="auto">
              <a:xfrm>
                <a:off x="3086" y="2189"/>
                <a:ext cx="85" cy="114"/>
                <a:chOff x="3086" y="2189"/>
                <a:chExt cx="85" cy="114"/>
              </a:xfrm>
              <a:grpFill/>
            </p:grpSpPr>
            <p:sp>
              <p:nvSpPr>
                <p:cNvPr id="305" name="Freeform 151">
                  <a:extLst>
                    <a:ext uri="{FF2B5EF4-FFF2-40B4-BE49-F238E27FC236}">
                      <a16:creationId xmlns="" xmlns:a16="http://schemas.microsoft.com/office/drawing/2014/main" id="{774957D0-7BE4-4ED9-AB5F-39EF9BD09100}"/>
                    </a:ext>
                  </a:extLst>
                </p:cNvPr>
                <p:cNvSpPr>
                  <a:spLocks noChangeAspect="1"/>
                </p:cNvSpPr>
                <p:nvPr/>
              </p:nvSpPr>
              <p:spPr bwMode="gray">
                <a:xfrm>
                  <a:off x="3130" y="2189"/>
                  <a:ext cx="4" cy="8"/>
                </a:xfrm>
                <a:custGeom>
                  <a:avLst/>
                  <a:gdLst>
                    <a:gd name="T0" fmla="*/ 0 w 19"/>
                    <a:gd name="T1" fmla="*/ 3 h 40"/>
                    <a:gd name="T2" fmla="*/ 0 w 19"/>
                    <a:gd name="T3" fmla="*/ 4 h 40"/>
                    <a:gd name="T4" fmla="*/ 1 w 19"/>
                    <a:gd name="T5" fmla="*/ 5 h 40"/>
                    <a:gd name="T6" fmla="*/ 0 w 19"/>
                    <a:gd name="T7" fmla="*/ 5 h 40"/>
                    <a:gd name="T8" fmla="*/ 1 w 19"/>
                    <a:gd name="T9" fmla="*/ 6 h 40"/>
                    <a:gd name="T10" fmla="*/ 0 w 19"/>
                    <a:gd name="T11" fmla="*/ 7 h 40"/>
                    <a:gd name="T12" fmla="*/ 1 w 19"/>
                    <a:gd name="T13" fmla="*/ 7 h 40"/>
                    <a:gd name="T14" fmla="*/ 2 w 19"/>
                    <a:gd name="T15" fmla="*/ 8 h 40"/>
                    <a:gd name="T16" fmla="*/ 3 w 19"/>
                    <a:gd name="T17" fmla="*/ 7 h 40"/>
                    <a:gd name="T18" fmla="*/ 4 w 19"/>
                    <a:gd name="T19" fmla="*/ 5 h 40"/>
                    <a:gd name="T20" fmla="*/ 4 w 19"/>
                    <a:gd name="T21" fmla="*/ 4 h 40"/>
                    <a:gd name="T22" fmla="*/ 3 w 19"/>
                    <a:gd name="T23" fmla="*/ 3 h 40"/>
                    <a:gd name="T24" fmla="*/ 3 w 19"/>
                    <a:gd name="T25" fmla="*/ 2 h 40"/>
                    <a:gd name="T26" fmla="*/ 4 w 19"/>
                    <a:gd name="T27" fmla="*/ 2 h 40"/>
                    <a:gd name="T28" fmla="*/ 4 w 19"/>
                    <a:gd name="T29" fmla="*/ 1 h 40"/>
                    <a:gd name="T30" fmla="*/ 3 w 19"/>
                    <a:gd name="T31" fmla="*/ 0 h 40"/>
                    <a:gd name="T32" fmla="*/ 2 w 19"/>
                    <a:gd name="T33" fmla="*/ 1 h 40"/>
                    <a:gd name="T34" fmla="*/ 1 w 19"/>
                    <a:gd name="T35" fmla="*/ 1 h 40"/>
                    <a:gd name="T36" fmla="*/ 0 w 19"/>
                    <a:gd name="T37" fmla="*/ 3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40"/>
                    <a:gd name="T59" fmla="*/ 19 w 19"/>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06" name="Freeform 152">
                  <a:extLst>
                    <a:ext uri="{FF2B5EF4-FFF2-40B4-BE49-F238E27FC236}">
                      <a16:creationId xmlns="" xmlns:a16="http://schemas.microsoft.com/office/drawing/2014/main" id="{4C811715-AEC2-45F2-8E72-D953A6181AE6}"/>
                    </a:ext>
                  </a:extLst>
                </p:cNvPr>
                <p:cNvSpPr>
                  <a:spLocks noChangeAspect="1"/>
                </p:cNvSpPr>
                <p:nvPr/>
              </p:nvSpPr>
              <p:spPr bwMode="gray">
                <a:xfrm>
                  <a:off x="3086" y="2207"/>
                  <a:ext cx="85" cy="96"/>
                </a:xfrm>
                <a:custGeom>
                  <a:avLst/>
                  <a:gdLst>
                    <a:gd name="T0" fmla="*/ 40 w 427"/>
                    <a:gd name="T1" fmla="*/ 0 h 482"/>
                    <a:gd name="T2" fmla="*/ 37 w 427"/>
                    <a:gd name="T3" fmla="*/ 12 h 482"/>
                    <a:gd name="T4" fmla="*/ 40 w 427"/>
                    <a:gd name="T5" fmla="*/ 34 h 482"/>
                    <a:gd name="T6" fmla="*/ 0 w 427"/>
                    <a:gd name="T7" fmla="*/ 69 h 482"/>
                    <a:gd name="T8" fmla="*/ 17 w 427"/>
                    <a:gd name="T9" fmla="*/ 94 h 482"/>
                    <a:gd name="T10" fmla="*/ 21 w 427"/>
                    <a:gd name="T11" fmla="*/ 93 h 482"/>
                    <a:gd name="T12" fmla="*/ 27 w 427"/>
                    <a:gd name="T13" fmla="*/ 91 h 482"/>
                    <a:gd name="T14" fmla="*/ 31 w 427"/>
                    <a:gd name="T15" fmla="*/ 92 h 482"/>
                    <a:gd name="T16" fmla="*/ 33 w 427"/>
                    <a:gd name="T17" fmla="*/ 92 h 482"/>
                    <a:gd name="T18" fmla="*/ 36 w 427"/>
                    <a:gd name="T19" fmla="*/ 89 h 482"/>
                    <a:gd name="T20" fmla="*/ 36 w 427"/>
                    <a:gd name="T21" fmla="*/ 87 h 482"/>
                    <a:gd name="T22" fmla="*/ 37 w 427"/>
                    <a:gd name="T23" fmla="*/ 85 h 482"/>
                    <a:gd name="T24" fmla="*/ 45 w 427"/>
                    <a:gd name="T25" fmla="*/ 81 h 482"/>
                    <a:gd name="T26" fmla="*/ 48 w 427"/>
                    <a:gd name="T27" fmla="*/ 80 h 482"/>
                    <a:gd name="T28" fmla="*/ 50 w 427"/>
                    <a:gd name="T29" fmla="*/ 76 h 482"/>
                    <a:gd name="T30" fmla="*/ 52 w 427"/>
                    <a:gd name="T31" fmla="*/ 72 h 482"/>
                    <a:gd name="T32" fmla="*/ 55 w 427"/>
                    <a:gd name="T33" fmla="*/ 70 h 482"/>
                    <a:gd name="T34" fmla="*/ 58 w 427"/>
                    <a:gd name="T35" fmla="*/ 69 h 482"/>
                    <a:gd name="T36" fmla="*/ 62 w 427"/>
                    <a:gd name="T37" fmla="*/ 69 h 482"/>
                    <a:gd name="T38" fmla="*/ 64 w 427"/>
                    <a:gd name="T39" fmla="*/ 67 h 482"/>
                    <a:gd name="T40" fmla="*/ 63 w 427"/>
                    <a:gd name="T41" fmla="*/ 65 h 482"/>
                    <a:gd name="T42" fmla="*/ 62 w 427"/>
                    <a:gd name="T43" fmla="*/ 60 h 482"/>
                    <a:gd name="T44" fmla="*/ 63 w 427"/>
                    <a:gd name="T45" fmla="*/ 57 h 482"/>
                    <a:gd name="T46" fmla="*/ 67 w 427"/>
                    <a:gd name="T47" fmla="*/ 51 h 482"/>
                    <a:gd name="T48" fmla="*/ 68 w 427"/>
                    <a:gd name="T49" fmla="*/ 51 h 482"/>
                    <a:gd name="T50" fmla="*/ 69 w 427"/>
                    <a:gd name="T51" fmla="*/ 52 h 482"/>
                    <a:gd name="T52" fmla="*/ 71 w 427"/>
                    <a:gd name="T53" fmla="*/ 52 h 482"/>
                    <a:gd name="T54" fmla="*/ 73 w 427"/>
                    <a:gd name="T55" fmla="*/ 48 h 482"/>
                    <a:gd name="T56" fmla="*/ 76 w 427"/>
                    <a:gd name="T57" fmla="*/ 43 h 482"/>
                    <a:gd name="T58" fmla="*/ 83 w 427"/>
                    <a:gd name="T59" fmla="*/ 35 h 482"/>
                    <a:gd name="T60" fmla="*/ 84 w 427"/>
                    <a:gd name="T61" fmla="*/ 32 h 482"/>
                    <a:gd name="T62" fmla="*/ 85 w 427"/>
                    <a:gd name="T63" fmla="*/ 28 h 482"/>
                    <a:gd name="T64" fmla="*/ 83 w 427"/>
                    <a:gd name="T65" fmla="*/ 27 h 482"/>
                    <a:gd name="T66" fmla="*/ 81 w 427"/>
                    <a:gd name="T67" fmla="*/ 26 h 482"/>
                    <a:gd name="T68" fmla="*/ 78 w 427"/>
                    <a:gd name="T69" fmla="*/ 22 h 482"/>
                    <a:gd name="T70" fmla="*/ 76 w 427"/>
                    <a:gd name="T71" fmla="*/ 21 h 482"/>
                    <a:gd name="T72" fmla="*/ 75 w 427"/>
                    <a:gd name="T73" fmla="*/ 18 h 482"/>
                    <a:gd name="T74" fmla="*/ 73 w 427"/>
                    <a:gd name="T75" fmla="*/ 16 h 482"/>
                    <a:gd name="T76" fmla="*/ 69 w 427"/>
                    <a:gd name="T77" fmla="*/ 15 h 482"/>
                    <a:gd name="T78" fmla="*/ 63 w 427"/>
                    <a:gd name="T79" fmla="*/ 13 h 482"/>
                    <a:gd name="T80" fmla="*/ 57 w 427"/>
                    <a:gd name="T81" fmla="*/ 10 h 482"/>
                    <a:gd name="T82" fmla="*/ 53 w 427"/>
                    <a:gd name="T83" fmla="*/ 8 h 482"/>
                    <a:gd name="T84" fmla="*/ 50 w 427"/>
                    <a:gd name="T85" fmla="*/ 5 h 482"/>
                    <a:gd name="T86" fmla="*/ 48 w 427"/>
                    <a:gd name="T87" fmla="*/ 2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7"/>
                    <a:gd name="T133" fmla="*/ 0 h 482"/>
                    <a:gd name="T134" fmla="*/ 427 w 427"/>
                    <a:gd name="T135" fmla="*/ 482 h 4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92" name="Freeform 153">
                <a:extLst>
                  <a:ext uri="{FF2B5EF4-FFF2-40B4-BE49-F238E27FC236}">
                    <a16:creationId xmlns="" xmlns:a16="http://schemas.microsoft.com/office/drawing/2014/main" id="{C3C28896-03B5-4A79-A21D-F96B09663672}"/>
                  </a:ext>
                </a:extLst>
              </p:cNvPr>
              <p:cNvSpPr>
                <a:spLocks noChangeAspect="1"/>
              </p:cNvSpPr>
              <p:nvPr/>
            </p:nvSpPr>
            <p:spPr bwMode="gray">
              <a:xfrm>
                <a:off x="3069" y="2190"/>
                <a:ext cx="1" cy="3"/>
              </a:xfrm>
              <a:custGeom>
                <a:avLst/>
                <a:gdLst>
                  <a:gd name="T0" fmla="*/ 1 w 8"/>
                  <a:gd name="T1" fmla="*/ 0 h 19"/>
                  <a:gd name="T2" fmla="*/ 0 w 8"/>
                  <a:gd name="T3" fmla="*/ 0 h 19"/>
                  <a:gd name="T4" fmla="*/ 0 w 8"/>
                  <a:gd name="T5" fmla="*/ 2 h 19"/>
                  <a:gd name="T6" fmla="*/ 0 w 8"/>
                  <a:gd name="T7" fmla="*/ 3 h 19"/>
                  <a:gd name="T8" fmla="*/ 1 w 8"/>
                  <a:gd name="T9" fmla="*/ 3 h 19"/>
                  <a:gd name="T10" fmla="*/ 1 w 8"/>
                  <a:gd name="T11" fmla="*/ 0 h 19"/>
                  <a:gd name="T12" fmla="*/ 0 60000 65536"/>
                  <a:gd name="T13" fmla="*/ 0 60000 65536"/>
                  <a:gd name="T14" fmla="*/ 0 60000 65536"/>
                  <a:gd name="T15" fmla="*/ 0 60000 65536"/>
                  <a:gd name="T16" fmla="*/ 0 60000 65536"/>
                  <a:gd name="T17" fmla="*/ 0 60000 65536"/>
                  <a:gd name="T18" fmla="*/ 0 w 8"/>
                  <a:gd name="T19" fmla="*/ 0 h 19"/>
                  <a:gd name="T20" fmla="*/ 8 w 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93" name="Group 154">
                <a:extLst>
                  <a:ext uri="{FF2B5EF4-FFF2-40B4-BE49-F238E27FC236}">
                    <a16:creationId xmlns="" xmlns:a16="http://schemas.microsoft.com/office/drawing/2014/main" id="{FE561F7F-3C3D-42E6-8A4A-D7DCA186E2EA}"/>
                  </a:ext>
                </a:extLst>
              </p:cNvPr>
              <p:cNvGrpSpPr>
                <a:grpSpLocks noChangeAspect="1"/>
              </p:cNvGrpSpPr>
              <p:nvPr/>
            </p:nvGrpSpPr>
            <p:grpSpPr bwMode="auto">
              <a:xfrm>
                <a:off x="3000" y="2012"/>
                <a:ext cx="210" cy="192"/>
                <a:chOff x="3000" y="2012"/>
                <a:chExt cx="210" cy="192"/>
              </a:xfrm>
              <a:grpFill/>
            </p:grpSpPr>
            <p:sp>
              <p:nvSpPr>
                <p:cNvPr id="303" name="Freeform 155">
                  <a:extLst>
                    <a:ext uri="{FF2B5EF4-FFF2-40B4-BE49-F238E27FC236}">
                      <a16:creationId xmlns="" xmlns:a16="http://schemas.microsoft.com/office/drawing/2014/main" id="{F1641143-0C69-4729-B653-5853464A417E}"/>
                    </a:ext>
                  </a:extLst>
                </p:cNvPr>
                <p:cNvSpPr>
                  <a:spLocks noChangeAspect="1"/>
                </p:cNvSpPr>
                <p:nvPr/>
              </p:nvSpPr>
              <p:spPr bwMode="gray">
                <a:xfrm>
                  <a:off x="3122" y="2182"/>
                  <a:ext cx="10" cy="5"/>
                </a:xfrm>
                <a:custGeom>
                  <a:avLst/>
                  <a:gdLst>
                    <a:gd name="T0" fmla="*/ 10 w 50"/>
                    <a:gd name="T1" fmla="*/ 0 h 26"/>
                    <a:gd name="T2" fmla="*/ 9 w 50"/>
                    <a:gd name="T3" fmla="*/ 0 h 26"/>
                    <a:gd name="T4" fmla="*/ 5 w 50"/>
                    <a:gd name="T5" fmla="*/ 0 h 26"/>
                    <a:gd name="T6" fmla="*/ 5 w 50"/>
                    <a:gd name="T7" fmla="*/ 2 h 26"/>
                    <a:gd name="T8" fmla="*/ 2 w 50"/>
                    <a:gd name="T9" fmla="*/ 3 h 26"/>
                    <a:gd name="T10" fmla="*/ 0 w 50"/>
                    <a:gd name="T11" fmla="*/ 4 h 26"/>
                    <a:gd name="T12" fmla="*/ 0 w 50"/>
                    <a:gd name="T13" fmla="*/ 5 h 26"/>
                    <a:gd name="T14" fmla="*/ 5 w 50"/>
                    <a:gd name="T15" fmla="*/ 4 h 26"/>
                    <a:gd name="T16" fmla="*/ 10 w 50"/>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26"/>
                    <a:gd name="T29" fmla="*/ 50 w 5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04" name="Freeform 156">
                  <a:extLst>
                    <a:ext uri="{FF2B5EF4-FFF2-40B4-BE49-F238E27FC236}">
                      <a16:creationId xmlns="" xmlns:a16="http://schemas.microsoft.com/office/drawing/2014/main" id="{383C2CEE-E37C-4848-ACF2-2F8CA90B4A4F}"/>
                    </a:ext>
                  </a:extLst>
                </p:cNvPr>
                <p:cNvSpPr>
                  <a:spLocks noChangeAspect="1"/>
                </p:cNvSpPr>
                <p:nvPr/>
              </p:nvSpPr>
              <p:spPr bwMode="gray">
                <a:xfrm>
                  <a:off x="3000" y="2012"/>
                  <a:ext cx="210" cy="192"/>
                </a:xfrm>
                <a:custGeom>
                  <a:avLst/>
                  <a:gdLst>
                    <a:gd name="T0" fmla="*/ 184 w 1049"/>
                    <a:gd name="T1" fmla="*/ 191 h 961"/>
                    <a:gd name="T2" fmla="*/ 167 w 1049"/>
                    <a:gd name="T3" fmla="*/ 189 h 961"/>
                    <a:gd name="T4" fmla="*/ 159 w 1049"/>
                    <a:gd name="T5" fmla="*/ 186 h 961"/>
                    <a:gd name="T6" fmla="*/ 144 w 1049"/>
                    <a:gd name="T7" fmla="*/ 182 h 961"/>
                    <a:gd name="T8" fmla="*/ 135 w 1049"/>
                    <a:gd name="T9" fmla="*/ 168 h 961"/>
                    <a:gd name="T10" fmla="*/ 122 w 1049"/>
                    <a:gd name="T11" fmla="*/ 173 h 961"/>
                    <a:gd name="T12" fmla="*/ 110 w 1049"/>
                    <a:gd name="T13" fmla="*/ 173 h 961"/>
                    <a:gd name="T14" fmla="*/ 102 w 1049"/>
                    <a:gd name="T15" fmla="*/ 172 h 961"/>
                    <a:gd name="T16" fmla="*/ 92 w 1049"/>
                    <a:gd name="T17" fmla="*/ 164 h 961"/>
                    <a:gd name="T18" fmla="*/ 80 w 1049"/>
                    <a:gd name="T19" fmla="*/ 159 h 961"/>
                    <a:gd name="T20" fmla="*/ 70 w 1049"/>
                    <a:gd name="T21" fmla="*/ 142 h 961"/>
                    <a:gd name="T22" fmla="*/ 65 w 1049"/>
                    <a:gd name="T23" fmla="*/ 132 h 961"/>
                    <a:gd name="T24" fmla="*/ 58 w 1049"/>
                    <a:gd name="T25" fmla="*/ 132 h 961"/>
                    <a:gd name="T26" fmla="*/ 54 w 1049"/>
                    <a:gd name="T27" fmla="*/ 126 h 961"/>
                    <a:gd name="T28" fmla="*/ 50 w 1049"/>
                    <a:gd name="T29" fmla="*/ 128 h 961"/>
                    <a:gd name="T30" fmla="*/ 47 w 1049"/>
                    <a:gd name="T31" fmla="*/ 130 h 961"/>
                    <a:gd name="T32" fmla="*/ 38 w 1049"/>
                    <a:gd name="T33" fmla="*/ 119 h 961"/>
                    <a:gd name="T34" fmla="*/ 34 w 1049"/>
                    <a:gd name="T35" fmla="*/ 101 h 961"/>
                    <a:gd name="T36" fmla="*/ 22 w 1049"/>
                    <a:gd name="T37" fmla="*/ 93 h 961"/>
                    <a:gd name="T38" fmla="*/ 16 w 1049"/>
                    <a:gd name="T39" fmla="*/ 84 h 961"/>
                    <a:gd name="T40" fmla="*/ 14 w 1049"/>
                    <a:gd name="T41" fmla="*/ 79 h 961"/>
                    <a:gd name="T42" fmla="*/ 20 w 1049"/>
                    <a:gd name="T43" fmla="*/ 66 h 961"/>
                    <a:gd name="T44" fmla="*/ 20 w 1049"/>
                    <a:gd name="T45" fmla="*/ 56 h 961"/>
                    <a:gd name="T46" fmla="*/ 8 w 1049"/>
                    <a:gd name="T47" fmla="*/ 43 h 961"/>
                    <a:gd name="T48" fmla="*/ 2 w 1049"/>
                    <a:gd name="T49" fmla="*/ 24 h 961"/>
                    <a:gd name="T50" fmla="*/ 0 w 1049"/>
                    <a:gd name="T51" fmla="*/ 7 h 961"/>
                    <a:gd name="T52" fmla="*/ 8 w 1049"/>
                    <a:gd name="T53" fmla="*/ 3 h 961"/>
                    <a:gd name="T54" fmla="*/ 24 w 1049"/>
                    <a:gd name="T55" fmla="*/ 14 h 961"/>
                    <a:gd name="T56" fmla="*/ 33 w 1049"/>
                    <a:gd name="T57" fmla="*/ 5 h 961"/>
                    <a:gd name="T58" fmla="*/ 45 w 1049"/>
                    <a:gd name="T59" fmla="*/ 11 h 961"/>
                    <a:gd name="T60" fmla="*/ 46 w 1049"/>
                    <a:gd name="T61" fmla="*/ 17 h 961"/>
                    <a:gd name="T62" fmla="*/ 52 w 1049"/>
                    <a:gd name="T63" fmla="*/ 25 h 961"/>
                    <a:gd name="T64" fmla="*/ 61 w 1049"/>
                    <a:gd name="T65" fmla="*/ 34 h 961"/>
                    <a:gd name="T66" fmla="*/ 71 w 1049"/>
                    <a:gd name="T67" fmla="*/ 41 h 961"/>
                    <a:gd name="T68" fmla="*/ 99 w 1049"/>
                    <a:gd name="T69" fmla="*/ 41 h 961"/>
                    <a:gd name="T70" fmla="*/ 109 w 1049"/>
                    <a:gd name="T71" fmla="*/ 41 h 961"/>
                    <a:gd name="T72" fmla="*/ 120 w 1049"/>
                    <a:gd name="T73" fmla="*/ 27 h 961"/>
                    <a:gd name="T74" fmla="*/ 133 w 1049"/>
                    <a:gd name="T75" fmla="*/ 24 h 961"/>
                    <a:gd name="T76" fmla="*/ 145 w 1049"/>
                    <a:gd name="T77" fmla="*/ 24 h 961"/>
                    <a:gd name="T78" fmla="*/ 161 w 1049"/>
                    <a:gd name="T79" fmla="*/ 30 h 961"/>
                    <a:gd name="T80" fmla="*/ 170 w 1049"/>
                    <a:gd name="T81" fmla="*/ 37 h 961"/>
                    <a:gd name="T82" fmla="*/ 187 w 1049"/>
                    <a:gd name="T83" fmla="*/ 46 h 961"/>
                    <a:gd name="T84" fmla="*/ 187 w 1049"/>
                    <a:gd name="T85" fmla="*/ 64 h 961"/>
                    <a:gd name="T86" fmla="*/ 179 w 1049"/>
                    <a:gd name="T87" fmla="*/ 80 h 961"/>
                    <a:gd name="T88" fmla="*/ 180 w 1049"/>
                    <a:gd name="T89" fmla="*/ 94 h 961"/>
                    <a:gd name="T90" fmla="*/ 182 w 1049"/>
                    <a:gd name="T91" fmla="*/ 109 h 961"/>
                    <a:gd name="T92" fmla="*/ 192 w 1049"/>
                    <a:gd name="T93" fmla="*/ 117 h 961"/>
                    <a:gd name="T94" fmla="*/ 183 w 1049"/>
                    <a:gd name="T95" fmla="*/ 135 h 961"/>
                    <a:gd name="T96" fmla="*/ 197 w 1049"/>
                    <a:gd name="T97" fmla="*/ 152 h 961"/>
                    <a:gd name="T98" fmla="*/ 205 w 1049"/>
                    <a:gd name="T99" fmla="*/ 166 h 961"/>
                    <a:gd name="T100" fmla="*/ 207 w 1049"/>
                    <a:gd name="T101" fmla="*/ 173 h 961"/>
                    <a:gd name="T102" fmla="*/ 194 w 1049"/>
                    <a:gd name="T103" fmla="*/ 180 h 9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49"/>
                    <a:gd name="T157" fmla="*/ 0 h 961"/>
                    <a:gd name="T158" fmla="*/ 1049 w 1049"/>
                    <a:gd name="T159" fmla="*/ 961 h 9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94" name="Freeform 157">
                <a:extLst>
                  <a:ext uri="{FF2B5EF4-FFF2-40B4-BE49-F238E27FC236}">
                    <a16:creationId xmlns="" xmlns:a16="http://schemas.microsoft.com/office/drawing/2014/main" id="{E60686FA-03C8-4562-8D9D-A1571B4BFF9D}"/>
                  </a:ext>
                </a:extLst>
              </p:cNvPr>
              <p:cNvSpPr>
                <a:spLocks noChangeAspect="1"/>
              </p:cNvSpPr>
              <p:nvPr/>
            </p:nvSpPr>
            <p:spPr bwMode="gray">
              <a:xfrm>
                <a:off x="2941" y="2045"/>
                <a:ext cx="107" cy="109"/>
              </a:xfrm>
              <a:custGeom>
                <a:avLst/>
                <a:gdLst>
                  <a:gd name="T0" fmla="*/ 106 w 534"/>
                  <a:gd name="T1" fmla="*/ 99 h 548"/>
                  <a:gd name="T2" fmla="*/ 102 w 534"/>
                  <a:gd name="T3" fmla="*/ 97 h 548"/>
                  <a:gd name="T4" fmla="*/ 101 w 534"/>
                  <a:gd name="T5" fmla="*/ 98 h 548"/>
                  <a:gd name="T6" fmla="*/ 96 w 534"/>
                  <a:gd name="T7" fmla="*/ 97 h 548"/>
                  <a:gd name="T8" fmla="*/ 91 w 534"/>
                  <a:gd name="T9" fmla="*/ 102 h 548"/>
                  <a:gd name="T10" fmla="*/ 85 w 534"/>
                  <a:gd name="T11" fmla="*/ 109 h 548"/>
                  <a:gd name="T12" fmla="*/ 53 w 534"/>
                  <a:gd name="T13" fmla="*/ 102 h 548"/>
                  <a:gd name="T14" fmla="*/ 53 w 534"/>
                  <a:gd name="T15" fmla="*/ 94 h 548"/>
                  <a:gd name="T16" fmla="*/ 46 w 534"/>
                  <a:gd name="T17" fmla="*/ 93 h 548"/>
                  <a:gd name="T18" fmla="*/ 44 w 534"/>
                  <a:gd name="T19" fmla="*/ 88 h 548"/>
                  <a:gd name="T20" fmla="*/ 20 w 534"/>
                  <a:gd name="T21" fmla="*/ 75 h 548"/>
                  <a:gd name="T22" fmla="*/ 0 w 534"/>
                  <a:gd name="T23" fmla="*/ 55 h 548"/>
                  <a:gd name="T24" fmla="*/ 12 w 534"/>
                  <a:gd name="T25" fmla="*/ 47 h 548"/>
                  <a:gd name="T26" fmla="*/ 19 w 534"/>
                  <a:gd name="T27" fmla="*/ 44 h 548"/>
                  <a:gd name="T28" fmla="*/ 22 w 534"/>
                  <a:gd name="T29" fmla="*/ 42 h 548"/>
                  <a:gd name="T30" fmla="*/ 27 w 534"/>
                  <a:gd name="T31" fmla="*/ 36 h 548"/>
                  <a:gd name="T32" fmla="*/ 28 w 534"/>
                  <a:gd name="T33" fmla="*/ 15 h 548"/>
                  <a:gd name="T34" fmla="*/ 38 w 534"/>
                  <a:gd name="T35" fmla="*/ 6 h 548"/>
                  <a:gd name="T36" fmla="*/ 46 w 534"/>
                  <a:gd name="T37" fmla="*/ 0 h 548"/>
                  <a:gd name="T38" fmla="*/ 56 w 534"/>
                  <a:gd name="T39" fmla="*/ 2 h 548"/>
                  <a:gd name="T40" fmla="*/ 61 w 534"/>
                  <a:gd name="T41" fmla="*/ 4 h 548"/>
                  <a:gd name="T42" fmla="*/ 66 w 534"/>
                  <a:gd name="T43" fmla="*/ 3 h 548"/>
                  <a:gd name="T44" fmla="*/ 69 w 534"/>
                  <a:gd name="T45" fmla="*/ 13 h 548"/>
                  <a:gd name="T46" fmla="*/ 73 w 534"/>
                  <a:gd name="T47" fmla="*/ 19 h 548"/>
                  <a:gd name="T48" fmla="*/ 79 w 534"/>
                  <a:gd name="T49" fmla="*/ 22 h 548"/>
                  <a:gd name="T50" fmla="*/ 81 w 534"/>
                  <a:gd name="T51" fmla="*/ 24 h 548"/>
                  <a:gd name="T52" fmla="*/ 81 w 534"/>
                  <a:gd name="T53" fmla="*/ 30 h 548"/>
                  <a:gd name="T54" fmla="*/ 76 w 534"/>
                  <a:gd name="T55" fmla="*/ 37 h 548"/>
                  <a:gd name="T56" fmla="*/ 75 w 534"/>
                  <a:gd name="T57" fmla="*/ 39 h 548"/>
                  <a:gd name="T58" fmla="*/ 73 w 534"/>
                  <a:gd name="T59" fmla="*/ 45 h 548"/>
                  <a:gd name="T60" fmla="*/ 72 w 534"/>
                  <a:gd name="T61" fmla="*/ 47 h 548"/>
                  <a:gd name="T62" fmla="*/ 74 w 534"/>
                  <a:gd name="T63" fmla="*/ 51 h 548"/>
                  <a:gd name="T64" fmla="*/ 76 w 534"/>
                  <a:gd name="T65" fmla="*/ 53 h 548"/>
                  <a:gd name="T66" fmla="*/ 79 w 534"/>
                  <a:gd name="T67" fmla="*/ 56 h 548"/>
                  <a:gd name="T68" fmla="*/ 81 w 534"/>
                  <a:gd name="T69" fmla="*/ 60 h 548"/>
                  <a:gd name="T70" fmla="*/ 87 w 534"/>
                  <a:gd name="T71" fmla="*/ 64 h 548"/>
                  <a:gd name="T72" fmla="*/ 92 w 534"/>
                  <a:gd name="T73" fmla="*/ 66 h 548"/>
                  <a:gd name="T74" fmla="*/ 95 w 534"/>
                  <a:gd name="T75" fmla="*/ 71 h 548"/>
                  <a:gd name="T76" fmla="*/ 98 w 534"/>
                  <a:gd name="T77" fmla="*/ 76 h 548"/>
                  <a:gd name="T78" fmla="*/ 97 w 534"/>
                  <a:gd name="T79" fmla="*/ 85 h 548"/>
                  <a:gd name="T80" fmla="*/ 100 w 534"/>
                  <a:gd name="T81" fmla="*/ 91 h 548"/>
                  <a:gd name="T82" fmla="*/ 102 w 534"/>
                  <a:gd name="T83" fmla="*/ 94 h 548"/>
                  <a:gd name="T84" fmla="*/ 107 w 534"/>
                  <a:gd name="T85" fmla="*/ 97 h 5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4"/>
                  <a:gd name="T130" fmla="*/ 0 h 548"/>
                  <a:gd name="T131" fmla="*/ 534 w 534"/>
                  <a:gd name="T132" fmla="*/ 548 h 5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295" name="Freeform 158">
                <a:extLst>
                  <a:ext uri="{FF2B5EF4-FFF2-40B4-BE49-F238E27FC236}">
                    <a16:creationId xmlns="" xmlns:a16="http://schemas.microsoft.com/office/drawing/2014/main" id="{814B7332-77F6-4233-ABD8-0342A8DF04BF}"/>
                  </a:ext>
                </a:extLst>
              </p:cNvPr>
              <p:cNvSpPr>
                <a:spLocks noChangeAspect="1"/>
              </p:cNvSpPr>
              <p:nvPr/>
            </p:nvSpPr>
            <p:spPr bwMode="gray">
              <a:xfrm>
                <a:off x="3072" y="2191"/>
                <a:ext cx="9" cy="20"/>
              </a:xfrm>
              <a:custGeom>
                <a:avLst/>
                <a:gdLst>
                  <a:gd name="T0" fmla="*/ 3 w 45"/>
                  <a:gd name="T1" fmla="*/ 20 h 98"/>
                  <a:gd name="T2" fmla="*/ 7 w 45"/>
                  <a:gd name="T3" fmla="*/ 18 h 98"/>
                  <a:gd name="T4" fmla="*/ 8 w 45"/>
                  <a:gd name="T5" fmla="*/ 18 h 98"/>
                  <a:gd name="T6" fmla="*/ 8 w 45"/>
                  <a:gd name="T7" fmla="*/ 17 h 98"/>
                  <a:gd name="T8" fmla="*/ 9 w 45"/>
                  <a:gd name="T9" fmla="*/ 15 h 98"/>
                  <a:gd name="T10" fmla="*/ 9 w 45"/>
                  <a:gd name="T11" fmla="*/ 14 h 98"/>
                  <a:gd name="T12" fmla="*/ 9 w 45"/>
                  <a:gd name="T13" fmla="*/ 11 h 98"/>
                  <a:gd name="T14" fmla="*/ 8 w 45"/>
                  <a:gd name="T15" fmla="*/ 10 h 98"/>
                  <a:gd name="T16" fmla="*/ 8 w 45"/>
                  <a:gd name="T17" fmla="*/ 9 h 98"/>
                  <a:gd name="T18" fmla="*/ 8 w 45"/>
                  <a:gd name="T19" fmla="*/ 7 h 98"/>
                  <a:gd name="T20" fmla="*/ 9 w 45"/>
                  <a:gd name="T21" fmla="*/ 7 h 98"/>
                  <a:gd name="T22" fmla="*/ 8 w 45"/>
                  <a:gd name="T23" fmla="*/ 6 h 98"/>
                  <a:gd name="T24" fmla="*/ 9 w 45"/>
                  <a:gd name="T25" fmla="*/ 5 h 98"/>
                  <a:gd name="T26" fmla="*/ 9 w 45"/>
                  <a:gd name="T27" fmla="*/ 4 h 98"/>
                  <a:gd name="T28" fmla="*/ 9 w 45"/>
                  <a:gd name="T29" fmla="*/ 3 h 98"/>
                  <a:gd name="T30" fmla="*/ 9 w 45"/>
                  <a:gd name="T31" fmla="*/ 3 h 98"/>
                  <a:gd name="T32" fmla="*/ 7 w 45"/>
                  <a:gd name="T33" fmla="*/ 2 h 98"/>
                  <a:gd name="T34" fmla="*/ 7 w 45"/>
                  <a:gd name="T35" fmla="*/ 2 h 98"/>
                  <a:gd name="T36" fmla="*/ 7 w 45"/>
                  <a:gd name="T37" fmla="*/ 1 h 98"/>
                  <a:gd name="T38" fmla="*/ 6 w 45"/>
                  <a:gd name="T39" fmla="*/ 1 h 98"/>
                  <a:gd name="T40" fmla="*/ 5 w 45"/>
                  <a:gd name="T41" fmla="*/ 0 h 98"/>
                  <a:gd name="T42" fmla="*/ 4 w 45"/>
                  <a:gd name="T43" fmla="*/ 1 h 98"/>
                  <a:gd name="T44" fmla="*/ 3 w 45"/>
                  <a:gd name="T45" fmla="*/ 2 h 98"/>
                  <a:gd name="T46" fmla="*/ 2 w 45"/>
                  <a:gd name="T47" fmla="*/ 5 h 98"/>
                  <a:gd name="T48" fmla="*/ 1 w 45"/>
                  <a:gd name="T49" fmla="*/ 7 h 98"/>
                  <a:gd name="T50" fmla="*/ 0 w 45"/>
                  <a:gd name="T51" fmla="*/ 9 h 98"/>
                  <a:gd name="T52" fmla="*/ 0 w 45"/>
                  <a:gd name="T53" fmla="*/ 10 h 98"/>
                  <a:gd name="T54" fmla="*/ 0 w 45"/>
                  <a:gd name="T55" fmla="*/ 11 h 98"/>
                  <a:gd name="T56" fmla="*/ 0 w 45"/>
                  <a:gd name="T57" fmla="*/ 12 h 98"/>
                  <a:gd name="T58" fmla="*/ 0 w 45"/>
                  <a:gd name="T59" fmla="*/ 13 h 98"/>
                  <a:gd name="T60" fmla="*/ 0 w 45"/>
                  <a:gd name="T61" fmla="*/ 13 h 98"/>
                  <a:gd name="T62" fmla="*/ 1 w 45"/>
                  <a:gd name="T63" fmla="*/ 15 h 98"/>
                  <a:gd name="T64" fmla="*/ 0 w 45"/>
                  <a:gd name="T65" fmla="*/ 16 h 98"/>
                  <a:gd name="T66" fmla="*/ 1 w 45"/>
                  <a:gd name="T67" fmla="*/ 16 h 98"/>
                  <a:gd name="T68" fmla="*/ 1 w 45"/>
                  <a:gd name="T69" fmla="*/ 17 h 98"/>
                  <a:gd name="T70" fmla="*/ 0 w 45"/>
                  <a:gd name="T71" fmla="*/ 17 h 98"/>
                  <a:gd name="T72" fmla="*/ 2 w 45"/>
                  <a:gd name="T73" fmla="*/ 20 h 98"/>
                  <a:gd name="T74" fmla="*/ 3 w 45"/>
                  <a:gd name="T75" fmla="*/ 20 h 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
                  <a:gd name="T115" fmla="*/ 0 h 98"/>
                  <a:gd name="T116" fmla="*/ 45 w 45"/>
                  <a:gd name="T117" fmla="*/ 98 h 9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296" name="Freeform 159">
                <a:extLst>
                  <a:ext uri="{FF2B5EF4-FFF2-40B4-BE49-F238E27FC236}">
                    <a16:creationId xmlns="" xmlns:a16="http://schemas.microsoft.com/office/drawing/2014/main" id="{0B7A5E70-7B27-486E-B1AA-73B637AF94C3}"/>
                  </a:ext>
                </a:extLst>
              </p:cNvPr>
              <p:cNvSpPr>
                <a:spLocks noChangeAspect="1"/>
              </p:cNvSpPr>
              <p:nvPr/>
            </p:nvSpPr>
            <p:spPr bwMode="gray">
              <a:xfrm>
                <a:off x="3075" y="2192"/>
                <a:ext cx="58" cy="43"/>
              </a:xfrm>
              <a:custGeom>
                <a:avLst/>
                <a:gdLst>
                  <a:gd name="T0" fmla="*/ 44 w 288"/>
                  <a:gd name="T1" fmla="*/ 43 h 215"/>
                  <a:gd name="T2" fmla="*/ 7 w 288"/>
                  <a:gd name="T3" fmla="*/ 27 h 215"/>
                  <a:gd name="T4" fmla="*/ 0 w 288"/>
                  <a:gd name="T5" fmla="*/ 18 h 215"/>
                  <a:gd name="T6" fmla="*/ 3 w 288"/>
                  <a:gd name="T7" fmla="*/ 18 h 215"/>
                  <a:gd name="T8" fmla="*/ 4 w 288"/>
                  <a:gd name="T9" fmla="*/ 19 h 215"/>
                  <a:gd name="T10" fmla="*/ 3 w 288"/>
                  <a:gd name="T11" fmla="*/ 21 h 215"/>
                  <a:gd name="T12" fmla="*/ 6 w 288"/>
                  <a:gd name="T13" fmla="*/ 22 h 215"/>
                  <a:gd name="T14" fmla="*/ 7 w 288"/>
                  <a:gd name="T15" fmla="*/ 21 h 215"/>
                  <a:gd name="T16" fmla="*/ 8 w 288"/>
                  <a:gd name="T17" fmla="*/ 24 h 215"/>
                  <a:gd name="T18" fmla="*/ 14 w 288"/>
                  <a:gd name="T19" fmla="*/ 25 h 215"/>
                  <a:gd name="T20" fmla="*/ 16 w 288"/>
                  <a:gd name="T21" fmla="*/ 24 h 215"/>
                  <a:gd name="T22" fmla="*/ 22 w 288"/>
                  <a:gd name="T23" fmla="*/ 23 h 215"/>
                  <a:gd name="T24" fmla="*/ 25 w 288"/>
                  <a:gd name="T25" fmla="*/ 24 h 215"/>
                  <a:gd name="T26" fmla="*/ 32 w 288"/>
                  <a:gd name="T27" fmla="*/ 24 h 215"/>
                  <a:gd name="T28" fmla="*/ 34 w 288"/>
                  <a:gd name="T29" fmla="*/ 22 h 215"/>
                  <a:gd name="T30" fmla="*/ 36 w 288"/>
                  <a:gd name="T31" fmla="*/ 21 h 215"/>
                  <a:gd name="T32" fmla="*/ 37 w 288"/>
                  <a:gd name="T33" fmla="*/ 20 h 215"/>
                  <a:gd name="T34" fmla="*/ 37 w 288"/>
                  <a:gd name="T35" fmla="*/ 19 h 215"/>
                  <a:gd name="T36" fmla="*/ 39 w 288"/>
                  <a:gd name="T37" fmla="*/ 19 h 215"/>
                  <a:gd name="T38" fmla="*/ 39 w 288"/>
                  <a:gd name="T39" fmla="*/ 18 h 215"/>
                  <a:gd name="T40" fmla="*/ 40 w 288"/>
                  <a:gd name="T41" fmla="*/ 17 h 215"/>
                  <a:gd name="T42" fmla="*/ 40 w 288"/>
                  <a:gd name="T43" fmla="*/ 15 h 215"/>
                  <a:gd name="T44" fmla="*/ 43 w 288"/>
                  <a:gd name="T45" fmla="*/ 13 h 215"/>
                  <a:gd name="T46" fmla="*/ 44 w 288"/>
                  <a:gd name="T47" fmla="*/ 12 h 215"/>
                  <a:gd name="T48" fmla="*/ 47 w 288"/>
                  <a:gd name="T49" fmla="*/ 10 h 215"/>
                  <a:gd name="T50" fmla="*/ 48 w 288"/>
                  <a:gd name="T51" fmla="*/ 9 h 215"/>
                  <a:gd name="T52" fmla="*/ 48 w 288"/>
                  <a:gd name="T53" fmla="*/ 8 h 215"/>
                  <a:gd name="T54" fmla="*/ 49 w 288"/>
                  <a:gd name="T55" fmla="*/ 6 h 215"/>
                  <a:gd name="T56" fmla="*/ 50 w 288"/>
                  <a:gd name="T57" fmla="*/ 5 h 215"/>
                  <a:gd name="T58" fmla="*/ 54 w 288"/>
                  <a:gd name="T59" fmla="*/ 2 h 215"/>
                  <a:gd name="T60" fmla="*/ 55 w 288"/>
                  <a:gd name="T61" fmla="*/ 1 h 215"/>
                  <a:gd name="T62" fmla="*/ 56 w 288"/>
                  <a:gd name="T63" fmla="*/ 2 h 215"/>
                  <a:gd name="T64" fmla="*/ 55 w 288"/>
                  <a:gd name="T65" fmla="*/ 4 h 215"/>
                  <a:gd name="T66" fmla="*/ 57 w 288"/>
                  <a:gd name="T67" fmla="*/ 5 h 215"/>
                  <a:gd name="T68" fmla="*/ 58 w 288"/>
                  <a:gd name="T69" fmla="*/ 13 h 215"/>
                  <a:gd name="T70" fmla="*/ 51 w 288"/>
                  <a:gd name="T71" fmla="*/ 15 h 215"/>
                  <a:gd name="T72" fmla="*/ 48 w 288"/>
                  <a:gd name="T73" fmla="*/ 26 h 2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215"/>
                  <a:gd name="T113" fmla="*/ 288 w 288"/>
                  <a:gd name="T114" fmla="*/ 215 h 2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97" name="Group 160">
                <a:extLst>
                  <a:ext uri="{FF2B5EF4-FFF2-40B4-BE49-F238E27FC236}">
                    <a16:creationId xmlns="" xmlns:a16="http://schemas.microsoft.com/office/drawing/2014/main" id="{685D369F-3F72-4434-A744-30C2140EEB81}"/>
                  </a:ext>
                </a:extLst>
              </p:cNvPr>
              <p:cNvGrpSpPr>
                <a:grpSpLocks noChangeAspect="1"/>
              </p:cNvGrpSpPr>
              <p:nvPr/>
            </p:nvGrpSpPr>
            <p:grpSpPr bwMode="auto">
              <a:xfrm>
                <a:off x="2802" y="1979"/>
                <a:ext cx="205" cy="88"/>
                <a:chOff x="2802" y="1979"/>
                <a:chExt cx="205" cy="88"/>
              </a:xfrm>
              <a:grpFill/>
            </p:grpSpPr>
            <p:sp>
              <p:nvSpPr>
                <p:cNvPr id="301" name="Freeform 161">
                  <a:extLst>
                    <a:ext uri="{FF2B5EF4-FFF2-40B4-BE49-F238E27FC236}">
                      <a16:creationId xmlns="" xmlns:a16="http://schemas.microsoft.com/office/drawing/2014/main" id="{F5F3DFA0-FF24-4626-823F-4E3557645198}"/>
                    </a:ext>
                  </a:extLst>
                </p:cNvPr>
                <p:cNvSpPr>
                  <a:spLocks noChangeAspect="1"/>
                </p:cNvSpPr>
                <p:nvPr/>
              </p:nvSpPr>
              <p:spPr bwMode="gray">
                <a:xfrm>
                  <a:off x="2803" y="1979"/>
                  <a:ext cx="204" cy="88"/>
                </a:xfrm>
                <a:custGeom>
                  <a:avLst/>
                  <a:gdLst>
                    <a:gd name="T0" fmla="*/ 110 w 1022"/>
                    <a:gd name="T1" fmla="*/ 76 h 439"/>
                    <a:gd name="T2" fmla="*/ 100 w 1022"/>
                    <a:gd name="T3" fmla="*/ 78 h 439"/>
                    <a:gd name="T4" fmla="*/ 92 w 1022"/>
                    <a:gd name="T5" fmla="*/ 76 h 439"/>
                    <a:gd name="T6" fmla="*/ 81 w 1022"/>
                    <a:gd name="T7" fmla="*/ 84 h 439"/>
                    <a:gd name="T8" fmla="*/ 68 w 1022"/>
                    <a:gd name="T9" fmla="*/ 82 h 439"/>
                    <a:gd name="T10" fmla="*/ 56 w 1022"/>
                    <a:gd name="T11" fmla="*/ 74 h 439"/>
                    <a:gd name="T12" fmla="*/ 49 w 1022"/>
                    <a:gd name="T13" fmla="*/ 78 h 439"/>
                    <a:gd name="T14" fmla="*/ 39 w 1022"/>
                    <a:gd name="T15" fmla="*/ 84 h 439"/>
                    <a:gd name="T16" fmla="*/ 33 w 1022"/>
                    <a:gd name="T17" fmla="*/ 76 h 439"/>
                    <a:gd name="T18" fmla="*/ 29 w 1022"/>
                    <a:gd name="T19" fmla="*/ 76 h 439"/>
                    <a:gd name="T20" fmla="*/ 21 w 1022"/>
                    <a:gd name="T21" fmla="*/ 77 h 439"/>
                    <a:gd name="T22" fmla="*/ 16 w 1022"/>
                    <a:gd name="T23" fmla="*/ 76 h 439"/>
                    <a:gd name="T24" fmla="*/ 24 w 1022"/>
                    <a:gd name="T25" fmla="*/ 73 h 439"/>
                    <a:gd name="T26" fmla="*/ 13 w 1022"/>
                    <a:gd name="T27" fmla="*/ 71 h 439"/>
                    <a:gd name="T28" fmla="*/ 13 w 1022"/>
                    <a:gd name="T29" fmla="*/ 65 h 439"/>
                    <a:gd name="T30" fmla="*/ 10 w 1022"/>
                    <a:gd name="T31" fmla="*/ 63 h 439"/>
                    <a:gd name="T32" fmla="*/ 7 w 1022"/>
                    <a:gd name="T33" fmla="*/ 57 h 439"/>
                    <a:gd name="T34" fmla="*/ 2 w 1022"/>
                    <a:gd name="T35" fmla="*/ 54 h 439"/>
                    <a:gd name="T36" fmla="*/ 4 w 1022"/>
                    <a:gd name="T37" fmla="*/ 49 h 439"/>
                    <a:gd name="T38" fmla="*/ 10 w 1022"/>
                    <a:gd name="T39" fmla="*/ 52 h 439"/>
                    <a:gd name="T40" fmla="*/ 9 w 1022"/>
                    <a:gd name="T41" fmla="*/ 45 h 439"/>
                    <a:gd name="T42" fmla="*/ 9 w 1022"/>
                    <a:gd name="T43" fmla="*/ 37 h 439"/>
                    <a:gd name="T44" fmla="*/ 1 w 1022"/>
                    <a:gd name="T45" fmla="*/ 32 h 439"/>
                    <a:gd name="T46" fmla="*/ 7 w 1022"/>
                    <a:gd name="T47" fmla="*/ 24 h 439"/>
                    <a:gd name="T48" fmla="*/ 18 w 1022"/>
                    <a:gd name="T49" fmla="*/ 25 h 439"/>
                    <a:gd name="T50" fmla="*/ 22 w 1022"/>
                    <a:gd name="T51" fmla="*/ 25 h 439"/>
                    <a:gd name="T52" fmla="*/ 30 w 1022"/>
                    <a:gd name="T53" fmla="*/ 22 h 439"/>
                    <a:gd name="T54" fmla="*/ 39 w 1022"/>
                    <a:gd name="T55" fmla="*/ 19 h 439"/>
                    <a:gd name="T56" fmla="*/ 33 w 1022"/>
                    <a:gd name="T57" fmla="*/ 17 h 439"/>
                    <a:gd name="T58" fmla="*/ 36 w 1022"/>
                    <a:gd name="T59" fmla="*/ 13 h 439"/>
                    <a:gd name="T60" fmla="*/ 51 w 1022"/>
                    <a:gd name="T61" fmla="*/ 15 h 439"/>
                    <a:gd name="T62" fmla="*/ 63 w 1022"/>
                    <a:gd name="T63" fmla="*/ 8 h 439"/>
                    <a:gd name="T64" fmla="*/ 79 w 1022"/>
                    <a:gd name="T65" fmla="*/ 1 h 439"/>
                    <a:gd name="T66" fmla="*/ 98 w 1022"/>
                    <a:gd name="T67" fmla="*/ 0 h 439"/>
                    <a:gd name="T68" fmla="*/ 106 w 1022"/>
                    <a:gd name="T69" fmla="*/ 7 h 439"/>
                    <a:gd name="T70" fmla="*/ 124 w 1022"/>
                    <a:gd name="T71" fmla="*/ 16 h 439"/>
                    <a:gd name="T72" fmla="*/ 138 w 1022"/>
                    <a:gd name="T73" fmla="*/ 15 h 439"/>
                    <a:gd name="T74" fmla="*/ 167 w 1022"/>
                    <a:gd name="T75" fmla="*/ 8 h 439"/>
                    <a:gd name="T76" fmla="*/ 177 w 1022"/>
                    <a:gd name="T77" fmla="*/ 9 h 439"/>
                    <a:gd name="T78" fmla="*/ 183 w 1022"/>
                    <a:gd name="T79" fmla="*/ 8 h 439"/>
                    <a:gd name="T80" fmla="*/ 191 w 1022"/>
                    <a:gd name="T81" fmla="*/ 18 h 439"/>
                    <a:gd name="T82" fmla="*/ 198 w 1022"/>
                    <a:gd name="T83" fmla="*/ 29 h 439"/>
                    <a:gd name="T84" fmla="*/ 200 w 1022"/>
                    <a:gd name="T85" fmla="*/ 37 h 439"/>
                    <a:gd name="T86" fmla="*/ 199 w 1022"/>
                    <a:gd name="T87" fmla="*/ 53 h 439"/>
                    <a:gd name="T88" fmla="*/ 204 w 1022"/>
                    <a:gd name="T89" fmla="*/ 68 h 439"/>
                    <a:gd name="T90" fmla="*/ 188 w 1022"/>
                    <a:gd name="T91" fmla="*/ 67 h 439"/>
                    <a:gd name="T92" fmla="*/ 177 w 1022"/>
                    <a:gd name="T93" fmla="*/ 69 h 439"/>
                    <a:gd name="T94" fmla="*/ 164 w 1022"/>
                    <a:gd name="T95" fmla="*/ 71 h 439"/>
                    <a:gd name="T96" fmla="*/ 153 w 1022"/>
                    <a:gd name="T97" fmla="*/ 74 h 439"/>
                    <a:gd name="T98" fmla="*/ 135 w 1022"/>
                    <a:gd name="T99" fmla="*/ 73 h 439"/>
                    <a:gd name="T100" fmla="*/ 125 w 1022"/>
                    <a:gd name="T101" fmla="*/ 76 h 439"/>
                    <a:gd name="T102" fmla="*/ 119 w 1022"/>
                    <a:gd name="T103" fmla="*/ 76 h 439"/>
                    <a:gd name="T104" fmla="*/ 115 w 1022"/>
                    <a:gd name="T105" fmla="*/ 74 h 439"/>
                    <a:gd name="T106" fmla="*/ 116 w 1022"/>
                    <a:gd name="T107" fmla="*/ 82 h 439"/>
                    <a:gd name="T108" fmla="*/ 112 w 1022"/>
                    <a:gd name="T109" fmla="*/ 84 h 439"/>
                    <a:gd name="T110" fmla="*/ 108 w 1022"/>
                    <a:gd name="T111" fmla="*/ 87 h 4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2"/>
                    <a:gd name="T169" fmla="*/ 0 h 439"/>
                    <a:gd name="T170" fmla="*/ 1022 w 1022"/>
                    <a:gd name="T171" fmla="*/ 439 h 4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02" name="Freeform 162">
                  <a:extLst>
                    <a:ext uri="{FF2B5EF4-FFF2-40B4-BE49-F238E27FC236}">
                      <a16:creationId xmlns="" xmlns:a16="http://schemas.microsoft.com/office/drawing/2014/main" id="{A53F3E2F-D0B6-462A-A213-AEBB822FFA3E}"/>
                    </a:ext>
                  </a:extLst>
                </p:cNvPr>
                <p:cNvSpPr>
                  <a:spLocks noChangeAspect="1"/>
                </p:cNvSpPr>
                <p:nvPr/>
              </p:nvSpPr>
              <p:spPr bwMode="gray">
                <a:xfrm>
                  <a:off x="2802" y="1980"/>
                  <a:ext cx="33" cy="28"/>
                </a:xfrm>
                <a:custGeom>
                  <a:avLst/>
                  <a:gdLst>
                    <a:gd name="T0" fmla="*/ 21 w 166"/>
                    <a:gd name="T1" fmla="*/ 2 h 140"/>
                    <a:gd name="T2" fmla="*/ 20 w 166"/>
                    <a:gd name="T3" fmla="*/ 1 h 140"/>
                    <a:gd name="T4" fmla="*/ 15 w 166"/>
                    <a:gd name="T5" fmla="*/ 2 h 140"/>
                    <a:gd name="T6" fmla="*/ 12 w 166"/>
                    <a:gd name="T7" fmla="*/ 0 h 140"/>
                    <a:gd name="T8" fmla="*/ 8 w 166"/>
                    <a:gd name="T9" fmla="*/ 2 h 140"/>
                    <a:gd name="T10" fmla="*/ 5 w 166"/>
                    <a:gd name="T11" fmla="*/ 2 h 140"/>
                    <a:gd name="T12" fmla="*/ 3 w 166"/>
                    <a:gd name="T13" fmla="*/ 4 h 140"/>
                    <a:gd name="T14" fmla="*/ 4 w 166"/>
                    <a:gd name="T15" fmla="*/ 5 h 140"/>
                    <a:gd name="T16" fmla="*/ 6 w 166"/>
                    <a:gd name="T17" fmla="*/ 6 h 140"/>
                    <a:gd name="T18" fmla="*/ 5 w 166"/>
                    <a:gd name="T19" fmla="*/ 8 h 140"/>
                    <a:gd name="T20" fmla="*/ 3 w 166"/>
                    <a:gd name="T21" fmla="*/ 10 h 140"/>
                    <a:gd name="T22" fmla="*/ 3 w 166"/>
                    <a:gd name="T23" fmla="*/ 13 h 140"/>
                    <a:gd name="T24" fmla="*/ 2 w 166"/>
                    <a:gd name="T25" fmla="*/ 16 h 140"/>
                    <a:gd name="T26" fmla="*/ 0 w 166"/>
                    <a:gd name="T27" fmla="*/ 19 h 140"/>
                    <a:gd name="T28" fmla="*/ 1 w 166"/>
                    <a:gd name="T29" fmla="*/ 20 h 140"/>
                    <a:gd name="T30" fmla="*/ 2 w 166"/>
                    <a:gd name="T31" fmla="*/ 21 h 140"/>
                    <a:gd name="T32" fmla="*/ 9 w 166"/>
                    <a:gd name="T33" fmla="*/ 20 h 140"/>
                    <a:gd name="T34" fmla="*/ 7 w 166"/>
                    <a:gd name="T35" fmla="*/ 21 h 140"/>
                    <a:gd name="T36" fmla="*/ 4 w 166"/>
                    <a:gd name="T37" fmla="*/ 23 h 140"/>
                    <a:gd name="T38" fmla="*/ 2 w 166"/>
                    <a:gd name="T39" fmla="*/ 24 h 140"/>
                    <a:gd name="T40" fmla="*/ 2 w 166"/>
                    <a:gd name="T41" fmla="*/ 25 h 140"/>
                    <a:gd name="T42" fmla="*/ 2 w 166"/>
                    <a:gd name="T43" fmla="*/ 28 h 140"/>
                    <a:gd name="T44" fmla="*/ 3 w 166"/>
                    <a:gd name="T45" fmla="*/ 27 h 140"/>
                    <a:gd name="T46" fmla="*/ 5 w 166"/>
                    <a:gd name="T47" fmla="*/ 25 h 140"/>
                    <a:gd name="T48" fmla="*/ 7 w 166"/>
                    <a:gd name="T49" fmla="*/ 24 h 140"/>
                    <a:gd name="T50" fmla="*/ 12 w 166"/>
                    <a:gd name="T51" fmla="*/ 20 h 140"/>
                    <a:gd name="T52" fmla="*/ 15 w 166"/>
                    <a:gd name="T53" fmla="*/ 17 h 140"/>
                    <a:gd name="T54" fmla="*/ 17 w 166"/>
                    <a:gd name="T55" fmla="*/ 15 h 140"/>
                    <a:gd name="T56" fmla="*/ 19 w 166"/>
                    <a:gd name="T57" fmla="*/ 15 h 140"/>
                    <a:gd name="T58" fmla="*/ 21 w 166"/>
                    <a:gd name="T59" fmla="*/ 15 h 140"/>
                    <a:gd name="T60" fmla="*/ 25 w 166"/>
                    <a:gd name="T61" fmla="*/ 15 h 140"/>
                    <a:gd name="T62" fmla="*/ 27 w 166"/>
                    <a:gd name="T63" fmla="*/ 15 h 140"/>
                    <a:gd name="T64" fmla="*/ 29 w 166"/>
                    <a:gd name="T65" fmla="*/ 16 h 140"/>
                    <a:gd name="T66" fmla="*/ 32 w 166"/>
                    <a:gd name="T67" fmla="*/ 15 h 140"/>
                    <a:gd name="T68" fmla="*/ 33 w 166"/>
                    <a:gd name="T69" fmla="*/ 13 h 140"/>
                    <a:gd name="T70" fmla="*/ 33 w 166"/>
                    <a:gd name="T71" fmla="*/ 11 h 140"/>
                    <a:gd name="T72" fmla="*/ 31 w 166"/>
                    <a:gd name="T73" fmla="*/ 11 h 140"/>
                    <a:gd name="T74" fmla="*/ 28 w 166"/>
                    <a:gd name="T75" fmla="*/ 10 h 140"/>
                    <a:gd name="T76" fmla="*/ 25 w 166"/>
                    <a:gd name="T77" fmla="*/ 8 h 140"/>
                    <a:gd name="T78" fmla="*/ 23 w 166"/>
                    <a:gd name="T79" fmla="*/ 7 h 140"/>
                    <a:gd name="T80" fmla="*/ 22 w 166"/>
                    <a:gd name="T81" fmla="*/ 5 h 140"/>
                    <a:gd name="T82" fmla="*/ 21 w 166"/>
                    <a:gd name="T83" fmla="*/ 3 h 140"/>
                    <a:gd name="T84" fmla="*/ 21 w 166"/>
                    <a:gd name="T85" fmla="*/ 2 h 1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140"/>
                    <a:gd name="T131" fmla="*/ 166 w 166"/>
                    <a:gd name="T132" fmla="*/ 140 h 1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98" name="Freeform 163">
                <a:extLst>
                  <a:ext uri="{FF2B5EF4-FFF2-40B4-BE49-F238E27FC236}">
                    <a16:creationId xmlns="" xmlns:a16="http://schemas.microsoft.com/office/drawing/2014/main" id="{80E3CA05-012C-4CBE-B257-15AE4624606E}"/>
                  </a:ext>
                </a:extLst>
              </p:cNvPr>
              <p:cNvSpPr>
                <a:spLocks noChangeAspect="1"/>
              </p:cNvSpPr>
              <p:nvPr/>
            </p:nvSpPr>
            <p:spPr bwMode="gray">
              <a:xfrm>
                <a:off x="2898" y="2100"/>
                <a:ext cx="47" cy="54"/>
              </a:xfrm>
              <a:custGeom>
                <a:avLst/>
                <a:gdLst>
                  <a:gd name="T0" fmla="*/ 44 w 231"/>
                  <a:gd name="T1" fmla="*/ 19 h 269"/>
                  <a:gd name="T2" fmla="*/ 47 w 231"/>
                  <a:gd name="T3" fmla="*/ 15 h 269"/>
                  <a:gd name="T4" fmla="*/ 44 w 231"/>
                  <a:gd name="T5" fmla="*/ 0 h 269"/>
                  <a:gd name="T6" fmla="*/ 34 w 231"/>
                  <a:gd name="T7" fmla="*/ 5 h 269"/>
                  <a:gd name="T8" fmla="*/ 29 w 231"/>
                  <a:gd name="T9" fmla="*/ 8 h 269"/>
                  <a:gd name="T10" fmla="*/ 20 w 231"/>
                  <a:gd name="T11" fmla="*/ 13 h 269"/>
                  <a:gd name="T12" fmla="*/ 18 w 231"/>
                  <a:gd name="T13" fmla="*/ 14 h 269"/>
                  <a:gd name="T14" fmla="*/ 15 w 231"/>
                  <a:gd name="T15" fmla="*/ 13 h 269"/>
                  <a:gd name="T16" fmla="*/ 14 w 231"/>
                  <a:gd name="T17" fmla="*/ 13 h 269"/>
                  <a:gd name="T18" fmla="*/ 13 w 231"/>
                  <a:gd name="T19" fmla="*/ 11 h 269"/>
                  <a:gd name="T20" fmla="*/ 11 w 231"/>
                  <a:gd name="T21" fmla="*/ 10 h 269"/>
                  <a:gd name="T22" fmla="*/ 10 w 231"/>
                  <a:gd name="T23" fmla="*/ 9 h 269"/>
                  <a:gd name="T24" fmla="*/ 9 w 231"/>
                  <a:gd name="T25" fmla="*/ 8 h 269"/>
                  <a:gd name="T26" fmla="*/ 7 w 231"/>
                  <a:gd name="T27" fmla="*/ 9 h 269"/>
                  <a:gd name="T28" fmla="*/ 7 w 231"/>
                  <a:gd name="T29" fmla="*/ 13 h 269"/>
                  <a:gd name="T30" fmla="*/ 7 w 231"/>
                  <a:gd name="T31" fmla="*/ 13 h 269"/>
                  <a:gd name="T32" fmla="*/ 6 w 231"/>
                  <a:gd name="T33" fmla="*/ 15 h 269"/>
                  <a:gd name="T34" fmla="*/ 6 w 231"/>
                  <a:gd name="T35" fmla="*/ 16 h 269"/>
                  <a:gd name="T36" fmla="*/ 6 w 231"/>
                  <a:gd name="T37" fmla="*/ 19 h 269"/>
                  <a:gd name="T38" fmla="*/ 6 w 231"/>
                  <a:gd name="T39" fmla="*/ 21 h 269"/>
                  <a:gd name="T40" fmla="*/ 6 w 231"/>
                  <a:gd name="T41" fmla="*/ 22 h 269"/>
                  <a:gd name="T42" fmla="*/ 5 w 231"/>
                  <a:gd name="T43" fmla="*/ 24 h 269"/>
                  <a:gd name="T44" fmla="*/ 5 w 231"/>
                  <a:gd name="T45" fmla="*/ 24 h 269"/>
                  <a:gd name="T46" fmla="*/ 5 w 231"/>
                  <a:gd name="T47" fmla="*/ 25 h 269"/>
                  <a:gd name="T48" fmla="*/ 5 w 231"/>
                  <a:gd name="T49" fmla="*/ 28 h 269"/>
                  <a:gd name="T50" fmla="*/ 5 w 231"/>
                  <a:gd name="T51" fmla="*/ 29 h 269"/>
                  <a:gd name="T52" fmla="*/ 3 w 231"/>
                  <a:gd name="T53" fmla="*/ 33 h 269"/>
                  <a:gd name="T54" fmla="*/ 2 w 231"/>
                  <a:gd name="T55" fmla="*/ 37 h 269"/>
                  <a:gd name="T56" fmla="*/ 1 w 231"/>
                  <a:gd name="T57" fmla="*/ 47 h 269"/>
                  <a:gd name="T58" fmla="*/ 0 w 231"/>
                  <a:gd name="T59" fmla="*/ 50 h 269"/>
                  <a:gd name="T60" fmla="*/ 0 w 231"/>
                  <a:gd name="T61" fmla="*/ 51 h 269"/>
                  <a:gd name="T62" fmla="*/ 0 w 231"/>
                  <a:gd name="T63" fmla="*/ 51 h 269"/>
                  <a:gd name="T64" fmla="*/ 1 w 231"/>
                  <a:gd name="T65" fmla="*/ 52 h 269"/>
                  <a:gd name="T66" fmla="*/ 13 w 231"/>
                  <a:gd name="T67" fmla="*/ 54 h 269"/>
                  <a:gd name="T68" fmla="*/ 16 w 231"/>
                  <a:gd name="T69" fmla="*/ 51 h 269"/>
                  <a:gd name="T70" fmla="*/ 17 w 231"/>
                  <a:gd name="T71" fmla="*/ 50 h 269"/>
                  <a:gd name="T72" fmla="*/ 20 w 231"/>
                  <a:gd name="T73" fmla="*/ 45 h 269"/>
                  <a:gd name="T74" fmla="*/ 28 w 231"/>
                  <a:gd name="T75" fmla="*/ 44 h 269"/>
                  <a:gd name="T76" fmla="*/ 28 w 231"/>
                  <a:gd name="T77" fmla="*/ 42 h 269"/>
                  <a:gd name="T78" fmla="*/ 30 w 231"/>
                  <a:gd name="T79" fmla="*/ 38 h 269"/>
                  <a:gd name="T80" fmla="*/ 34 w 231"/>
                  <a:gd name="T81" fmla="*/ 36 h 269"/>
                  <a:gd name="T82" fmla="*/ 35 w 231"/>
                  <a:gd name="T83" fmla="*/ 36 h 269"/>
                  <a:gd name="T84" fmla="*/ 24 w 231"/>
                  <a:gd name="T85" fmla="*/ 25 h 269"/>
                  <a:gd name="T86" fmla="*/ 22 w 231"/>
                  <a:gd name="T87" fmla="*/ 24 h 269"/>
                  <a:gd name="T88" fmla="*/ 30 w 231"/>
                  <a:gd name="T89" fmla="*/ 22 h 269"/>
                  <a:gd name="T90" fmla="*/ 44 w 231"/>
                  <a:gd name="T91" fmla="*/ 19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1"/>
                  <a:gd name="T139" fmla="*/ 0 h 269"/>
                  <a:gd name="T140" fmla="*/ 231 w 231"/>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299" name="Freeform 164">
                <a:extLst>
                  <a:ext uri="{FF2B5EF4-FFF2-40B4-BE49-F238E27FC236}">
                    <a16:creationId xmlns="" xmlns:a16="http://schemas.microsoft.com/office/drawing/2014/main" id="{BD461BD5-DBDA-4636-AAEF-D66C09BE77F6}"/>
                  </a:ext>
                </a:extLst>
              </p:cNvPr>
              <p:cNvSpPr>
                <a:spLocks noChangeAspect="1"/>
              </p:cNvSpPr>
              <p:nvPr/>
            </p:nvSpPr>
            <p:spPr bwMode="gray">
              <a:xfrm>
                <a:off x="2905" y="2047"/>
                <a:ext cx="77" cy="67"/>
              </a:xfrm>
              <a:custGeom>
                <a:avLst/>
                <a:gdLst>
                  <a:gd name="T0" fmla="*/ 48 w 387"/>
                  <a:gd name="T1" fmla="*/ 45 h 337"/>
                  <a:gd name="T2" fmla="*/ 58 w 387"/>
                  <a:gd name="T3" fmla="*/ 40 h 337"/>
                  <a:gd name="T4" fmla="*/ 63 w 387"/>
                  <a:gd name="T5" fmla="*/ 34 h 337"/>
                  <a:gd name="T6" fmla="*/ 70 w 387"/>
                  <a:gd name="T7" fmla="*/ 10 h 337"/>
                  <a:gd name="T8" fmla="*/ 75 w 387"/>
                  <a:gd name="T9" fmla="*/ 2 h 337"/>
                  <a:gd name="T10" fmla="*/ 74 w 387"/>
                  <a:gd name="T11" fmla="*/ 0 h 337"/>
                  <a:gd name="T12" fmla="*/ 69 w 387"/>
                  <a:gd name="T13" fmla="*/ 3 h 337"/>
                  <a:gd name="T14" fmla="*/ 58 w 387"/>
                  <a:gd name="T15" fmla="*/ 3 h 337"/>
                  <a:gd name="T16" fmla="*/ 51 w 387"/>
                  <a:gd name="T17" fmla="*/ 6 h 337"/>
                  <a:gd name="T18" fmla="*/ 41 w 387"/>
                  <a:gd name="T19" fmla="*/ 9 h 337"/>
                  <a:gd name="T20" fmla="*/ 32 w 387"/>
                  <a:gd name="T21" fmla="*/ 6 h 337"/>
                  <a:gd name="T22" fmla="*/ 25 w 387"/>
                  <a:gd name="T23" fmla="*/ 8 h 337"/>
                  <a:gd name="T24" fmla="*/ 19 w 387"/>
                  <a:gd name="T25" fmla="*/ 9 h 337"/>
                  <a:gd name="T26" fmla="*/ 17 w 387"/>
                  <a:gd name="T27" fmla="*/ 8 h 337"/>
                  <a:gd name="T28" fmla="*/ 15 w 387"/>
                  <a:gd name="T29" fmla="*/ 7 h 337"/>
                  <a:gd name="T30" fmla="*/ 12 w 387"/>
                  <a:gd name="T31" fmla="*/ 9 h 337"/>
                  <a:gd name="T32" fmla="*/ 14 w 387"/>
                  <a:gd name="T33" fmla="*/ 14 h 337"/>
                  <a:gd name="T34" fmla="*/ 12 w 387"/>
                  <a:gd name="T35" fmla="*/ 15 h 337"/>
                  <a:gd name="T36" fmla="*/ 10 w 387"/>
                  <a:gd name="T37" fmla="*/ 18 h 337"/>
                  <a:gd name="T38" fmla="*/ 8 w 387"/>
                  <a:gd name="T39" fmla="*/ 20 h 337"/>
                  <a:gd name="T40" fmla="*/ 5 w 387"/>
                  <a:gd name="T41" fmla="*/ 19 h 337"/>
                  <a:gd name="T42" fmla="*/ 5 w 387"/>
                  <a:gd name="T43" fmla="*/ 24 h 337"/>
                  <a:gd name="T44" fmla="*/ 5 w 387"/>
                  <a:gd name="T45" fmla="*/ 33 h 337"/>
                  <a:gd name="T46" fmla="*/ 10 w 387"/>
                  <a:gd name="T47" fmla="*/ 35 h 337"/>
                  <a:gd name="T48" fmla="*/ 11 w 387"/>
                  <a:gd name="T49" fmla="*/ 36 h 337"/>
                  <a:gd name="T50" fmla="*/ 11 w 387"/>
                  <a:gd name="T51" fmla="*/ 36 h 337"/>
                  <a:gd name="T52" fmla="*/ 10 w 387"/>
                  <a:gd name="T53" fmla="*/ 38 h 337"/>
                  <a:gd name="T54" fmla="*/ 13 w 387"/>
                  <a:gd name="T55" fmla="*/ 39 h 337"/>
                  <a:gd name="T56" fmla="*/ 13 w 387"/>
                  <a:gd name="T57" fmla="*/ 41 h 337"/>
                  <a:gd name="T58" fmla="*/ 13 w 387"/>
                  <a:gd name="T59" fmla="*/ 43 h 337"/>
                  <a:gd name="T60" fmla="*/ 10 w 387"/>
                  <a:gd name="T61" fmla="*/ 44 h 337"/>
                  <a:gd name="T62" fmla="*/ 9 w 387"/>
                  <a:gd name="T63" fmla="*/ 46 h 337"/>
                  <a:gd name="T64" fmla="*/ 10 w 387"/>
                  <a:gd name="T65" fmla="*/ 47 h 337"/>
                  <a:gd name="T66" fmla="*/ 6 w 387"/>
                  <a:gd name="T67" fmla="*/ 47 h 337"/>
                  <a:gd name="T68" fmla="*/ 5 w 387"/>
                  <a:gd name="T69" fmla="*/ 50 h 337"/>
                  <a:gd name="T70" fmla="*/ 6 w 387"/>
                  <a:gd name="T71" fmla="*/ 51 h 337"/>
                  <a:gd name="T72" fmla="*/ 4 w 387"/>
                  <a:gd name="T73" fmla="*/ 53 h 337"/>
                  <a:gd name="T74" fmla="*/ 1 w 387"/>
                  <a:gd name="T75" fmla="*/ 55 h 337"/>
                  <a:gd name="T76" fmla="*/ 1 w 387"/>
                  <a:gd name="T77" fmla="*/ 59 h 337"/>
                  <a:gd name="T78" fmla="*/ 0 w 387"/>
                  <a:gd name="T79" fmla="*/ 62 h 337"/>
                  <a:gd name="T80" fmla="*/ 4 w 387"/>
                  <a:gd name="T81" fmla="*/ 63 h 337"/>
                  <a:gd name="T82" fmla="*/ 9 w 387"/>
                  <a:gd name="T83" fmla="*/ 67 h 337"/>
                  <a:gd name="T84" fmla="*/ 22 w 387"/>
                  <a:gd name="T85" fmla="*/ 61 h 3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7"/>
                  <a:gd name="T130" fmla="*/ 0 h 337"/>
                  <a:gd name="T131" fmla="*/ 387 w 387"/>
                  <a:gd name="T132" fmla="*/ 337 h 3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0" y="237"/>
                    </a:lnTo>
                    <a:lnTo>
                      <a:pt x="45" y="236"/>
                    </a:lnTo>
                    <a:lnTo>
                      <a:pt x="32" y="237"/>
                    </a:lnTo>
                    <a:lnTo>
                      <a:pt x="31" y="242"/>
                    </a:lnTo>
                    <a:lnTo>
                      <a:pt x="28" y="243"/>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300" name="Freeform 165">
                <a:extLst>
                  <a:ext uri="{FF2B5EF4-FFF2-40B4-BE49-F238E27FC236}">
                    <a16:creationId xmlns="" xmlns:a16="http://schemas.microsoft.com/office/drawing/2014/main" id="{5FF084DE-5BF3-49FB-A44B-645ADDF30154}"/>
                  </a:ext>
                </a:extLst>
              </p:cNvPr>
              <p:cNvSpPr>
                <a:spLocks noChangeAspect="1"/>
              </p:cNvSpPr>
              <p:nvPr/>
            </p:nvSpPr>
            <p:spPr bwMode="gray">
              <a:xfrm>
                <a:off x="2871" y="2069"/>
                <a:ext cx="25" cy="15"/>
              </a:xfrm>
              <a:custGeom>
                <a:avLst/>
                <a:gdLst>
                  <a:gd name="T0" fmla="*/ 18 w 126"/>
                  <a:gd name="T1" fmla="*/ 3 h 75"/>
                  <a:gd name="T2" fmla="*/ 21 w 126"/>
                  <a:gd name="T3" fmla="*/ 2 h 75"/>
                  <a:gd name="T4" fmla="*/ 22 w 126"/>
                  <a:gd name="T5" fmla="*/ 1 h 75"/>
                  <a:gd name="T6" fmla="*/ 24 w 126"/>
                  <a:gd name="T7" fmla="*/ 0 h 75"/>
                  <a:gd name="T8" fmla="*/ 25 w 126"/>
                  <a:gd name="T9" fmla="*/ 0 h 75"/>
                  <a:gd name="T10" fmla="*/ 24 w 126"/>
                  <a:gd name="T11" fmla="*/ 2 h 75"/>
                  <a:gd name="T12" fmla="*/ 23 w 126"/>
                  <a:gd name="T13" fmla="*/ 3 h 75"/>
                  <a:gd name="T14" fmla="*/ 21 w 126"/>
                  <a:gd name="T15" fmla="*/ 4 h 75"/>
                  <a:gd name="T16" fmla="*/ 19 w 126"/>
                  <a:gd name="T17" fmla="*/ 7 h 75"/>
                  <a:gd name="T18" fmla="*/ 20 w 126"/>
                  <a:gd name="T19" fmla="*/ 9 h 75"/>
                  <a:gd name="T20" fmla="*/ 18 w 126"/>
                  <a:gd name="T21" fmla="*/ 10 h 75"/>
                  <a:gd name="T22" fmla="*/ 16 w 126"/>
                  <a:gd name="T23" fmla="*/ 11 h 75"/>
                  <a:gd name="T24" fmla="*/ 14 w 126"/>
                  <a:gd name="T25" fmla="*/ 13 h 75"/>
                  <a:gd name="T26" fmla="*/ 11 w 126"/>
                  <a:gd name="T27" fmla="*/ 14 h 75"/>
                  <a:gd name="T28" fmla="*/ 9 w 126"/>
                  <a:gd name="T29" fmla="*/ 15 h 75"/>
                  <a:gd name="T30" fmla="*/ 5 w 126"/>
                  <a:gd name="T31" fmla="*/ 14 h 75"/>
                  <a:gd name="T32" fmla="*/ 3 w 126"/>
                  <a:gd name="T33" fmla="*/ 13 h 75"/>
                  <a:gd name="T34" fmla="*/ 1 w 126"/>
                  <a:gd name="T35" fmla="*/ 11 h 75"/>
                  <a:gd name="T36" fmla="*/ 0 w 126"/>
                  <a:gd name="T37" fmla="*/ 9 h 75"/>
                  <a:gd name="T38" fmla="*/ 3 w 126"/>
                  <a:gd name="T39" fmla="*/ 8 h 75"/>
                  <a:gd name="T40" fmla="*/ 4 w 126"/>
                  <a:gd name="T41" fmla="*/ 7 h 75"/>
                  <a:gd name="T42" fmla="*/ 6 w 126"/>
                  <a:gd name="T43" fmla="*/ 7 h 75"/>
                  <a:gd name="T44" fmla="*/ 8 w 126"/>
                  <a:gd name="T45" fmla="*/ 7 h 75"/>
                  <a:gd name="T46" fmla="*/ 8 w 126"/>
                  <a:gd name="T47" fmla="*/ 5 h 75"/>
                  <a:gd name="T48" fmla="*/ 9 w 126"/>
                  <a:gd name="T49" fmla="*/ 5 h 75"/>
                  <a:gd name="T50" fmla="*/ 13 w 126"/>
                  <a:gd name="T51" fmla="*/ 5 h 75"/>
                  <a:gd name="T52" fmla="*/ 18 w 126"/>
                  <a:gd name="T53" fmla="*/ 3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6"/>
                  <a:gd name="T82" fmla="*/ 0 h 75"/>
                  <a:gd name="T83" fmla="*/ 126 w 126"/>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18" name="Freeform 166">
              <a:extLst>
                <a:ext uri="{FF2B5EF4-FFF2-40B4-BE49-F238E27FC236}">
                  <a16:creationId xmlns="" xmlns:a16="http://schemas.microsoft.com/office/drawing/2014/main" id="{A0E50BBF-3052-4457-AE5D-192E6B534854}"/>
                </a:ext>
              </a:extLst>
            </p:cNvPr>
            <p:cNvSpPr>
              <a:spLocks noChangeAspect="1"/>
            </p:cNvSpPr>
            <p:nvPr/>
          </p:nvSpPr>
          <p:spPr bwMode="gray">
            <a:xfrm>
              <a:off x="5293931" y="3756070"/>
              <a:ext cx="68810" cy="72182"/>
            </a:xfrm>
            <a:custGeom>
              <a:avLst/>
              <a:gdLst>
                <a:gd name="T0" fmla="*/ 2147483647 w 170"/>
                <a:gd name="T1" fmla="*/ 2147483647 h 175"/>
                <a:gd name="T2" fmla="*/ 2147483647 w 170"/>
                <a:gd name="T3" fmla="*/ 2147483647 h 175"/>
                <a:gd name="T4" fmla="*/ 2147483647 w 170"/>
                <a:gd name="T5" fmla="*/ 2147483647 h 175"/>
                <a:gd name="T6" fmla="*/ 2147483647 w 170"/>
                <a:gd name="T7" fmla="*/ 2147483647 h 175"/>
                <a:gd name="T8" fmla="*/ 2147483647 w 170"/>
                <a:gd name="T9" fmla="*/ 2147483647 h 175"/>
                <a:gd name="T10" fmla="*/ 2147483647 w 170"/>
                <a:gd name="T11" fmla="*/ 2147483647 h 175"/>
                <a:gd name="T12" fmla="*/ 2147483647 w 170"/>
                <a:gd name="T13" fmla="*/ 2147483647 h 175"/>
                <a:gd name="T14" fmla="*/ 2147483647 w 170"/>
                <a:gd name="T15" fmla="*/ 2147483647 h 175"/>
                <a:gd name="T16" fmla="*/ 2147483647 w 170"/>
                <a:gd name="T17" fmla="*/ 2147483647 h 175"/>
                <a:gd name="T18" fmla="*/ 2147483647 w 170"/>
                <a:gd name="T19" fmla="*/ 2147483647 h 175"/>
                <a:gd name="T20" fmla="*/ 2147483647 w 170"/>
                <a:gd name="T21" fmla="*/ 2147483647 h 175"/>
                <a:gd name="T22" fmla="*/ 0 w 170"/>
                <a:gd name="T23" fmla="*/ 2147483647 h 175"/>
                <a:gd name="T24" fmla="*/ 2147483647 w 170"/>
                <a:gd name="T25" fmla="*/ 2147483647 h 175"/>
                <a:gd name="T26" fmla="*/ 2147483647 w 170"/>
                <a:gd name="T27" fmla="*/ 2147483647 h 175"/>
                <a:gd name="T28" fmla="*/ 2147483647 w 170"/>
                <a:gd name="T29" fmla="*/ 2147483647 h 175"/>
                <a:gd name="T30" fmla="*/ 2147483647 w 170"/>
                <a:gd name="T31" fmla="*/ 2147483647 h 175"/>
                <a:gd name="T32" fmla="*/ 2147483647 w 170"/>
                <a:gd name="T33" fmla="*/ 2147483647 h 175"/>
                <a:gd name="T34" fmla="*/ 2147483647 w 170"/>
                <a:gd name="T35" fmla="*/ 2147483647 h 175"/>
                <a:gd name="T36" fmla="*/ 2147483647 w 170"/>
                <a:gd name="T37" fmla="*/ 0 h 175"/>
                <a:gd name="T38" fmla="*/ 2147483647 w 170"/>
                <a:gd name="T39" fmla="*/ 0 h 175"/>
                <a:gd name="T40" fmla="*/ 2147483647 w 170"/>
                <a:gd name="T41" fmla="*/ 2147483647 h 175"/>
                <a:gd name="T42" fmla="*/ 2147483647 w 170"/>
                <a:gd name="T43" fmla="*/ 2147483647 h 175"/>
                <a:gd name="T44" fmla="*/ 2147483647 w 170"/>
                <a:gd name="T45" fmla="*/ 2147483647 h 175"/>
                <a:gd name="T46" fmla="*/ 2147483647 w 170"/>
                <a:gd name="T47" fmla="*/ 2147483647 h 175"/>
                <a:gd name="T48" fmla="*/ 2147483647 w 170"/>
                <a:gd name="T49" fmla="*/ 2147483647 h 175"/>
                <a:gd name="T50" fmla="*/ 2147483647 w 170"/>
                <a:gd name="T51" fmla="*/ 2147483647 h 175"/>
                <a:gd name="T52" fmla="*/ 2147483647 w 170"/>
                <a:gd name="T53" fmla="*/ 2147483647 h 175"/>
                <a:gd name="T54" fmla="*/ 2147483647 w 170"/>
                <a:gd name="T55" fmla="*/ 2147483647 h 175"/>
                <a:gd name="T56" fmla="*/ 2147483647 w 170"/>
                <a:gd name="T57" fmla="*/ 2147483647 h 175"/>
                <a:gd name="T58" fmla="*/ 2147483647 w 170"/>
                <a:gd name="T59" fmla="*/ 2147483647 h 175"/>
                <a:gd name="T60" fmla="*/ 2147483647 w 170"/>
                <a:gd name="T61" fmla="*/ 2147483647 h 175"/>
                <a:gd name="T62" fmla="*/ 2147483647 w 170"/>
                <a:gd name="T63" fmla="*/ 2147483647 h 175"/>
                <a:gd name="T64" fmla="*/ 2147483647 w 170"/>
                <a:gd name="T65" fmla="*/ 2147483647 h 175"/>
                <a:gd name="T66" fmla="*/ 2147483647 w 170"/>
                <a:gd name="T67" fmla="*/ 2147483647 h 175"/>
                <a:gd name="T68" fmla="*/ 2147483647 w 170"/>
                <a:gd name="T69" fmla="*/ 2147483647 h 175"/>
                <a:gd name="T70" fmla="*/ 2147483647 w 170"/>
                <a:gd name="T71" fmla="*/ 2147483647 h 175"/>
                <a:gd name="T72" fmla="*/ 2147483647 w 170"/>
                <a:gd name="T73" fmla="*/ 2147483647 h 175"/>
                <a:gd name="T74" fmla="*/ 2147483647 w 170"/>
                <a:gd name="T75" fmla="*/ 2147483647 h 175"/>
                <a:gd name="T76" fmla="*/ 2147483647 w 170"/>
                <a:gd name="T77" fmla="*/ 2147483647 h 175"/>
                <a:gd name="T78" fmla="*/ 2147483647 w 170"/>
                <a:gd name="T79" fmla="*/ 2147483647 h 175"/>
                <a:gd name="T80" fmla="*/ 2147483647 w 170"/>
                <a:gd name="T81" fmla="*/ 2147483647 h 175"/>
                <a:gd name="T82" fmla="*/ 2147483647 w 170"/>
                <a:gd name="T83" fmla="*/ 2147483647 h 175"/>
                <a:gd name="T84" fmla="*/ 2147483647 w 170"/>
                <a:gd name="T85" fmla="*/ 2147483647 h 175"/>
                <a:gd name="T86" fmla="*/ 2147483647 w 170"/>
                <a:gd name="T87" fmla="*/ 2147483647 h 175"/>
                <a:gd name="T88" fmla="*/ 2147483647 w 170"/>
                <a:gd name="T89" fmla="*/ 2147483647 h 175"/>
                <a:gd name="T90" fmla="*/ 2147483647 w 170"/>
                <a:gd name="T91" fmla="*/ 2147483647 h 175"/>
                <a:gd name="T92" fmla="*/ 2147483647 w 170"/>
                <a:gd name="T93" fmla="*/ 2147483647 h 175"/>
                <a:gd name="T94" fmla="*/ 2147483647 w 170"/>
                <a:gd name="T95" fmla="*/ 2147483647 h 175"/>
                <a:gd name="T96" fmla="*/ 2147483647 w 170"/>
                <a:gd name="T97" fmla="*/ 2147483647 h 175"/>
                <a:gd name="T98" fmla="*/ 2147483647 w 170"/>
                <a:gd name="T99" fmla="*/ 2147483647 h 175"/>
                <a:gd name="T100" fmla="*/ 2147483647 w 170"/>
                <a:gd name="T101" fmla="*/ 2147483647 h 175"/>
                <a:gd name="T102" fmla="*/ 2147483647 w 170"/>
                <a:gd name="T103" fmla="*/ 2147483647 h 175"/>
                <a:gd name="T104" fmla="*/ 2147483647 w 170"/>
                <a:gd name="T105" fmla="*/ 2147483647 h 175"/>
                <a:gd name="T106" fmla="*/ 2147483647 w 170"/>
                <a:gd name="T107" fmla="*/ 2147483647 h 175"/>
                <a:gd name="T108" fmla="*/ 2147483647 w 170"/>
                <a:gd name="T109" fmla="*/ 2147483647 h 175"/>
                <a:gd name="T110" fmla="*/ 2147483647 w 170"/>
                <a:gd name="T111" fmla="*/ 2147483647 h 175"/>
                <a:gd name="T112" fmla="*/ 2147483647 w 170"/>
                <a:gd name="T113" fmla="*/ 2147483647 h 175"/>
                <a:gd name="T114" fmla="*/ 2147483647 w 170"/>
                <a:gd name="T115" fmla="*/ 2147483647 h 175"/>
                <a:gd name="T116" fmla="*/ 2147483647 w 170"/>
                <a:gd name="T117" fmla="*/ 2147483647 h 175"/>
                <a:gd name="T118" fmla="*/ 2147483647 w 170"/>
                <a:gd name="T119" fmla="*/ 2147483647 h 175"/>
                <a:gd name="T120" fmla="*/ 2147483647 w 170"/>
                <a:gd name="T121" fmla="*/ 2147483647 h 1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0"/>
                <a:gd name="T184" fmla="*/ 0 h 175"/>
                <a:gd name="T185" fmla="*/ 170 w 170"/>
                <a:gd name="T186" fmla="*/ 175 h 1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19" name="Freeform 167">
              <a:extLst>
                <a:ext uri="{FF2B5EF4-FFF2-40B4-BE49-F238E27FC236}">
                  <a16:creationId xmlns="" xmlns:a16="http://schemas.microsoft.com/office/drawing/2014/main" id="{962F8521-A9F5-4F67-B0A9-994377D83E78}"/>
                </a:ext>
              </a:extLst>
            </p:cNvPr>
            <p:cNvSpPr>
              <a:spLocks noChangeAspect="1"/>
            </p:cNvSpPr>
            <p:nvPr/>
          </p:nvSpPr>
          <p:spPr bwMode="gray">
            <a:xfrm>
              <a:off x="5362740" y="3271849"/>
              <a:ext cx="900643" cy="491740"/>
            </a:xfrm>
            <a:custGeom>
              <a:avLst/>
              <a:gdLst>
                <a:gd name="T0" fmla="*/ 2147483647 w 2230"/>
                <a:gd name="T1" fmla="*/ 2147483647 h 1190"/>
                <a:gd name="T2" fmla="*/ 2147483647 w 2230"/>
                <a:gd name="T3" fmla="*/ 2147483647 h 1190"/>
                <a:gd name="T4" fmla="*/ 2147483647 w 2230"/>
                <a:gd name="T5" fmla="*/ 2147483647 h 1190"/>
                <a:gd name="T6" fmla="*/ 2147483647 w 2230"/>
                <a:gd name="T7" fmla="*/ 2147483647 h 1190"/>
                <a:gd name="T8" fmla="*/ 2147483647 w 2230"/>
                <a:gd name="T9" fmla="*/ 2147483647 h 1190"/>
                <a:gd name="T10" fmla="*/ 2147483647 w 2230"/>
                <a:gd name="T11" fmla="*/ 2147483647 h 1190"/>
                <a:gd name="T12" fmla="*/ 2147483647 w 2230"/>
                <a:gd name="T13" fmla="*/ 2147483647 h 1190"/>
                <a:gd name="T14" fmla="*/ 2147483647 w 2230"/>
                <a:gd name="T15" fmla="*/ 2147483647 h 1190"/>
                <a:gd name="T16" fmla="*/ 2147483647 w 2230"/>
                <a:gd name="T17" fmla="*/ 2147483647 h 1190"/>
                <a:gd name="T18" fmla="*/ 2147483647 w 2230"/>
                <a:gd name="T19" fmla="*/ 2147483647 h 1190"/>
                <a:gd name="T20" fmla="*/ 2147483647 w 2230"/>
                <a:gd name="T21" fmla="*/ 2147483647 h 1190"/>
                <a:gd name="T22" fmla="*/ 2147483647 w 2230"/>
                <a:gd name="T23" fmla="*/ 2147483647 h 1190"/>
                <a:gd name="T24" fmla="*/ 2147483647 w 2230"/>
                <a:gd name="T25" fmla="*/ 2147483647 h 1190"/>
                <a:gd name="T26" fmla="*/ 2147483647 w 2230"/>
                <a:gd name="T27" fmla="*/ 2147483647 h 1190"/>
                <a:gd name="T28" fmla="*/ 2147483647 w 2230"/>
                <a:gd name="T29" fmla="*/ 2147483647 h 1190"/>
                <a:gd name="T30" fmla="*/ 2147483647 w 2230"/>
                <a:gd name="T31" fmla="*/ 2147483647 h 1190"/>
                <a:gd name="T32" fmla="*/ 2147483647 w 2230"/>
                <a:gd name="T33" fmla="*/ 2147483647 h 1190"/>
                <a:gd name="T34" fmla="*/ 2147483647 w 2230"/>
                <a:gd name="T35" fmla="*/ 2147483647 h 1190"/>
                <a:gd name="T36" fmla="*/ 2147483647 w 2230"/>
                <a:gd name="T37" fmla="*/ 2147483647 h 1190"/>
                <a:gd name="T38" fmla="*/ 2147483647 w 2230"/>
                <a:gd name="T39" fmla="*/ 2147483647 h 1190"/>
                <a:gd name="T40" fmla="*/ 2147483647 w 2230"/>
                <a:gd name="T41" fmla="*/ 2147483647 h 1190"/>
                <a:gd name="T42" fmla="*/ 2147483647 w 2230"/>
                <a:gd name="T43" fmla="*/ 2147483647 h 1190"/>
                <a:gd name="T44" fmla="*/ 2147483647 w 2230"/>
                <a:gd name="T45" fmla="*/ 2147483647 h 1190"/>
                <a:gd name="T46" fmla="*/ 2147483647 w 2230"/>
                <a:gd name="T47" fmla="*/ 2147483647 h 1190"/>
                <a:gd name="T48" fmla="*/ 2147483647 w 2230"/>
                <a:gd name="T49" fmla="*/ 2147483647 h 1190"/>
                <a:gd name="T50" fmla="*/ 2147483647 w 2230"/>
                <a:gd name="T51" fmla="*/ 2147483647 h 1190"/>
                <a:gd name="T52" fmla="*/ 2147483647 w 2230"/>
                <a:gd name="T53" fmla="*/ 2147483647 h 1190"/>
                <a:gd name="T54" fmla="*/ 2147483647 w 2230"/>
                <a:gd name="T55" fmla="*/ 2147483647 h 1190"/>
                <a:gd name="T56" fmla="*/ 2147483647 w 2230"/>
                <a:gd name="T57" fmla="*/ 2147483647 h 1190"/>
                <a:gd name="T58" fmla="*/ 2147483647 w 2230"/>
                <a:gd name="T59" fmla="*/ 2147483647 h 1190"/>
                <a:gd name="T60" fmla="*/ 2147483647 w 2230"/>
                <a:gd name="T61" fmla="*/ 2147483647 h 1190"/>
                <a:gd name="T62" fmla="*/ 2147483647 w 2230"/>
                <a:gd name="T63" fmla="*/ 2147483647 h 1190"/>
                <a:gd name="T64" fmla="*/ 2147483647 w 2230"/>
                <a:gd name="T65" fmla="*/ 2147483647 h 1190"/>
                <a:gd name="T66" fmla="*/ 2147483647 w 2230"/>
                <a:gd name="T67" fmla="*/ 0 h 1190"/>
                <a:gd name="T68" fmla="*/ 2147483647 w 2230"/>
                <a:gd name="T69" fmla="*/ 2147483647 h 1190"/>
                <a:gd name="T70" fmla="*/ 2147483647 w 2230"/>
                <a:gd name="T71" fmla="*/ 2147483647 h 1190"/>
                <a:gd name="T72" fmla="*/ 2147483647 w 2230"/>
                <a:gd name="T73" fmla="*/ 2147483647 h 1190"/>
                <a:gd name="T74" fmla="*/ 2147483647 w 2230"/>
                <a:gd name="T75" fmla="*/ 2147483647 h 1190"/>
                <a:gd name="T76" fmla="*/ 2147483647 w 2230"/>
                <a:gd name="T77" fmla="*/ 2147483647 h 1190"/>
                <a:gd name="T78" fmla="*/ 2147483647 w 2230"/>
                <a:gd name="T79" fmla="*/ 2147483647 h 1190"/>
                <a:gd name="T80" fmla="*/ 2147483647 w 2230"/>
                <a:gd name="T81" fmla="*/ 2147483647 h 1190"/>
                <a:gd name="T82" fmla="*/ 2147483647 w 2230"/>
                <a:gd name="T83" fmla="*/ 2147483647 h 1190"/>
                <a:gd name="T84" fmla="*/ 2147483647 w 2230"/>
                <a:gd name="T85" fmla="*/ 2147483647 h 1190"/>
                <a:gd name="T86" fmla="*/ 2147483647 w 2230"/>
                <a:gd name="T87" fmla="*/ 2147483647 h 1190"/>
                <a:gd name="T88" fmla="*/ 2147483647 w 2230"/>
                <a:gd name="T89" fmla="*/ 2147483647 h 1190"/>
                <a:gd name="T90" fmla="*/ 2147483647 w 2230"/>
                <a:gd name="T91" fmla="*/ 2147483647 h 1190"/>
                <a:gd name="T92" fmla="*/ 2147483647 w 2230"/>
                <a:gd name="T93" fmla="*/ 2147483647 h 1190"/>
                <a:gd name="T94" fmla="*/ 2147483647 w 2230"/>
                <a:gd name="T95" fmla="*/ 2147483647 h 1190"/>
                <a:gd name="T96" fmla="*/ 2147483647 w 2230"/>
                <a:gd name="T97" fmla="*/ 2147483647 h 1190"/>
                <a:gd name="T98" fmla="*/ 2147483647 w 2230"/>
                <a:gd name="T99" fmla="*/ 2147483647 h 1190"/>
                <a:gd name="T100" fmla="*/ 2147483647 w 2230"/>
                <a:gd name="T101" fmla="*/ 2147483647 h 1190"/>
                <a:gd name="T102" fmla="*/ 2147483647 w 2230"/>
                <a:gd name="T103" fmla="*/ 2147483647 h 1190"/>
                <a:gd name="T104" fmla="*/ 2147483647 w 2230"/>
                <a:gd name="T105" fmla="*/ 2147483647 h 1190"/>
                <a:gd name="T106" fmla="*/ 2147483647 w 2230"/>
                <a:gd name="T107" fmla="*/ 2147483647 h 1190"/>
                <a:gd name="T108" fmla="*/ 2147483647 w 2230"/>
                <a:gd name="T109" fmla="*/ 2147483647 h 1190"/>
                <a:gd name="T110" fmla="*/ 2147483647 w 2230"/>
                <a:gd name="T111" fmla="*/ 2147483647 h 1190"/>
                <a:gd name="T112" fmla="*/ 2147483647 w 2230"/>
                <a:gd name="T113" fmla="*/ 2147483647 h 1190"/>
                <a:gd name="T114" fmla="*/ 2147483647 w 2230"/>
                <a:gd name="T115" fmla="*/ 2147483647 h 1190"/>
                <a:gd name="T116" fmla="*/ 2147483647 w 2230"/>
                <a:gd name="T117" fmla="*/ 2147483647 h 1190"/>
                <a:gd name="T118" fmla="*/ 2147483647 w 2230"/>
                <a:gd name="T119" fmla="*/ 2147483647 h 1190"/>
                <a:gd name="T120" fmla="*/ 2147483647 w 2230"/>
                <a:gd name="T121" fmla="*/ 2147483647 h 1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30"/>
                <a:gd name="T184" fmla="*/ 0 h 1190"/>
                <a:gd name="T185" fmla="*/ 2230 w 2230"/>
                <a:gd name="T186" fmla="*/ 1190 h 11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20" name="Freeform 168">
              <a:extLst>
                <a:ext uri="{FF2B5EF4-FFF2-40B4-BE49-F238E27FC236}">
                  <a16:creationId xmlns="" xmlns:a16="http://schemas.microsoft.com/office/drawing/2014/main" id="{C47DEF74-8CD4-4CD1-802F-2E4E18730B75}"/>
                </a:ext>
              </a:extLst>
            </p:cNvPr>
            <p:cNvSpPr>
              <a:spLocks noChangeAspect="1"/>
            </p:cNvSpPr>
            <p:nvPr/>
          </p:nvSpPr>
          <p:spPr bwMode="gray">
            <a:xfrm>
              <a:off x="5214417" y="3686895"/>
              <a:ext cx="149852" cy="75190"/>
            </a:xfrm>
            <a:custGeom>
              <a:avLst/>
              <a:gdLst>
                <a:gd name="T0" fmla="*/ 2147483647 w 368"/>
                <a:gd name="T1" fmla="*/ 2147483647 h 182"/>
                <a:gd name="T2" fmla="*/ 2147483647 w 368"/>
                <a:gd name="T3" fmla="*/ 2147483647 h 182"/>
                <a:gd name="T4" fmla="*/ 2147483647 w 368"/>
                <a:gd name="T5" fmla="*/ 2147483647 h 182"/>
                <a:gd name="T6" fmla="*/ 2147483647 w 368"/>
                <a:gd name="T7" fmla="*/ 2147483647 h 182"/>
                <a:gd name="T8" fmla="*/ 2147483647 w 368"/>
                <a:gd name="T9" fmla="*/ 2147483647 h 182"/>
                <a:gd name="T10" fmla="*/ 2147483647 w 368"/>
                <a:gd name="T11" fmla="*/ 2147483647 h 182"/>
                <a:gd name="T12" fmla="*/ 2147483647 w 368"/>
                <a:gd name="T13" fmla="*/ 2147483647 h 182"/>
                <a:gd name="T14" fmla="*/ 2147483647 w 368"/>
                <a:gd name="T15" fmla="*/ 2147483647 h 182"/>
                <a:gd name="T16" fmla="*/ 2147483647 w 368"/>
                <a:gd name="T17" fmla="*/ 2147483647 h 182"/>
                <a:gd name="T18" fmla="*/ 2147483647 w 368"/>
                <a:gd name="T19" fmla="*/ 2147483647 h 182"/>
                <a:gd name="T20" fmla="*/ 2147483647 w 368"/>
                <a:gd name="T21" fmla="*/ 2147483647 h 182"/>
                <a:gd name="T22" fmla="*/ 2147483647 w 368"/>
                <a:gd name="T23" fmla="*/ 2147483647 h 182"/>
                <a:gd name="T24" fmla="*/ 2147483647 w 368"/>
                <a:gd name="T25" fmla="*/ 2147483647 h 182"/>
                <a:gd name="T26" fmla="*/ 2147483647 w 368"/>
                <a:gd name="T27" fmla="*/ 2147483647 h 182"/>
                <a:gd name="T28" fmla="*/ 2147483647 w 368"/>
                <a:gd name="T29" fmla="*/ 2147483647 h 182"/>
                <a:gd name="T30" fmla="*/ 2147483647 w 368"/>
                <a:gd name="T31" fmla="*/ 2147483647 h 182"/>
                <a:gd name="T32" fmla="*/ 2147483647 w 368"/>
                <a:gd name="T33" fmla="*/ 2147483647 h 182"/>
                <a:gd name="T34" fmla="*/ 2147483647 w 368"/>
                <a:gd name="T35" fmla="*/ 2147483647 h 182"/>
                <a:gd name="T36" fmla="*/ 2147483647 w 368"/>
                <a:gd name="T37" fmla="*/ 2147483647 h 182"/>
                <a:gd name="T38" fmla="*/ 2147483647 w 368"/>
                <a:gd name="T39" fmla="*/ 2147483647 h 182"/>
                <a:gd name="T40" fmla="*/ 2147483647 w 368"/>
                <a:gd name="T41" fmla="*/ 2147483647 h 182"/>
                <a:gd name="T42" fmla="*/ 2147483647 w 368"/>
                <a:gd name="T43" fmla="*/ 2147483647 h 182"/>
                <a:gd name="T44" fmla="*/ 2147483647 w 368"/>
                <a:gd name="T45" fmla="*/ 2147483647 h 182"/>
                <a:gd name="T46" fmla="*/ 2147483647 w 368"/>
                <a:gd name="T47" fmla="*/ 2147483647 h 182"/>
                <a:gd name="T48" fmla="*/ 2147483647 w 368"/>
                <a:gd name="T49" fmla="*/ 2147483647 h 182"/>
                <a:gd name="T50" fmla="*/ 2147483647 w 368"/>
                <a:gd name="T51" fmla="*/ 2147483647 h 182"/>
                <a:gd name="T52" fmla="*/ 2147483647 w 368"/>
                <a:gd name="T53" fmla="*/ 2147483647 h 182"/>
                <a:gd name="T54" fmla="*/ 2147483647 w 368"/>
                <a:gd name="T55" fmla="*/ 2147483647 h 182"/>
                <a:gd name="T56" fmla="*/ 2147483647 w 368"/>
                <a:gd name="T57" fmla="*/ 2147483647 h 182"/>
                <a:gd name="T58" fmla="*/ 2147483647 w 368"/>
                <a:gd name="T59" fmla="*/ 2147483647 h 182"/>
                <a:gd name="T60" fmla="*/ 2147483647 w 368"/>
                <a:gd name="T61" fmla="*/ 2147483647 h 182"/>
                <a:gd name="T62" fmla="*/ 2147483647 w 368"/>
                <a:gd name="T63" fmla="*/ 2147483647 h 182"/>
                <a:gd name="T64" fmla="*/ 2147483647 w 368"/>
                <a:gd name="T65" fmla="*/ 2147483647 h 182"/>
                <a:gd name="T66" fmla="*/ 2147483647 w 368"/>
                <a:gd name="T67" fmla="*/ 2147483647 h 182"/>
                <a:gd name="T68" fmla="*/ 2147483647 w 368"/>
                <a:gd name="T69" fmla="*/ 0 h 182"/>
                <a:gd name="T70" fmla="*/ 2147483647 w 368"/>
                <a:gd name="T71" fmla="*/ 2147483647 h 182"/>
                <a:gd name="T72" fmla="*/ 2147483647 w 368"/>
                <a:gd name="T73" fmla="*/ 2147483647 h 182"/>
                <a:gd name="T74" fmla="*/ 2147483647 w 368"/>
                <a:gd name="T75" fmla="*/ 2147483647 h 182"/>
                <a:gd name="T76" fmla="*/ 2147483647 w 368"/>
                <a:gd name="T77" fmla="*/ 2147483647 h 182"/>
                <a:gd name="T78" fmla="*/ 2147483647 w 368"/>
                <a:gd name="T79" fmla="*/ 2147483647 h 182"/>
                <a:gd name="T80" fmla="*/ 2147483647 w 368"/>
                <a:gd name="T81" fmla="*/ 2147483647 h 182"/>
                <a:gd name="T82" fmla="*/ 2147483647 w 368"/>
                <a:gd name="T83" fmla="*/ 2147483647 h 182"/>
                <a:gd name="T84" fmla="*/ 2147483647 w 368"/>
                <a:gd name="T85" fmla="*/ 2147483647 h 1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182"/>
                <a:gd name="T131" fmla="*/ 368 w 368"/>
                <a:gd name="T132" fmla="*/ 182 h 1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21" name="Freeform 169">
              <a:extLst>
                <a:ext uri="{FF2B5EF4-FFF2-40B4-BE49-F238E27FC236}">
                  <a16:creationId xmlns="" xmlns:a16="http://schemas.microsoft.com/office/drawing/2014/main" id="{CA9A5BA1-E3CE-43EA-9268-38EBEB95052A}"/>
                </a:ext>
              </a:extLst>
            </p:cNvPr>
            <p:cNvSpPr>
              <a:spLocks noChangeAspect="1"/>
            </p:cNvSpPr>
            <p:nvPr/>
          </p:nvSpPr>
          <p:spPr bwMode="gray">
            <a:xfrm>
              <a:off x="5572228" y="3623736"/>
              <a:ext cx="380747" cy="251133"/>
            </a:xfrm>
            <a:custGeom>
              <a:avLst/>
              <a:gdLst>
                <a:gd name="T0" fmla="*/ 0 w 940"/>
                <a:gd name="T1" fmla="*/ 2147483647 h 612"/>
                <a:gd name="T2" fmla="*/ 2147483647 w 940"/>
                <a:gd name="T3" fmla="*/ 2147483647 h 612"/>
                <a:gd name="T4" fmla="*/ 2147483647 w 940"/>
                <a:gd name="T5" fmla="*/ 2147483647 h 612"/>
                <a:gd name="T6" fmla="*/ 2147483647 w 940"/>
                <a:gd name="T7" fmla="*/ 2147483647 h 612"/>
                <a:gd name="T8" fmla="*/ 2147483647 w 940"/>
                <a:gd name="T9" fmla="*/ 2147483647 h 612"/>
                <a:gd name="T10" fmla="*/ 2147483647 w 940"/>
                <a:gd name="T11" fmla="*/ 2147483647 h 612"/>
                <a:gd name="T12" fmla="*/ 2147483647 w 940"/>
                <a:gd name="T13" fmla="*/ 2147483647 h 612"/>
                <a:gd name="T14" fmla="*/ 2147483647 w 940"/>
                <a:gd name="T15" fmla="*/ 2147483647 h 612"/>
                <a:gd name="T16" fmla="*/ 2147483647 w 940"/>
                <a:gd name="T17" fmla="*/ 2147483647 h 612"/>
                <a:gd name="T18" fmla="*/ 2147483647 w 940"/>
                <a:gd name="T19" fmla="*/ 2147483647 h 612"/>
                <a:gd name="T20" fmla="*/ 2147483647 w 940"/>
                <a:gd name="T21" fmla="*/ 2147483647 h 612"/>
                <a:gd name="T22" fmla="*/ 2147483647 w 940"/>
                <a:gd name="T23" fmla="*/ 2147483647 h 612"/>
                <a:gd name="T24" fmla="*/ 2147483647 w 940"/>
                <a:gd name="T25" fmla="*/ 2147483647 h 612"/>
                <a:gd name="T26" fmla="*/ 2147483647 w 940"/>
                <a:gd name="T27" fmla="*/ 2147483647 h 612"/>
                <a:gd name="T28" fmla="*/ 2147483647 w 940"/>
                <a:gd name="T29" fmla="*/ 2147483647 h 612"/>
                <a:gd name="T30" fmla="*/ 2147483647 w 940"/>
                <a:gd name="T31" fmla="*/ 2147483647 h 612"/>
                <a:gd name="T32" fmla="*/ 2147483647 w 940"/>
                <a:gd name="T33" fmla="*/ 2147483647 h 612"/>
                <a:gd name="T34" fmla="*/ 2147483647 w 940"/>
                <a:gd name="T35" fmla="*/ 2147483647 h 612"/>
                <a:gd name="T36" fmla="*/ 2147483647 w 940"/>
                <a:gd name="T37" fmla="*/ 2147483647 h 612"/>
                <a:gd name="T38" fmla="*/ 2147483647 w 940"/>
                <a:gd name="T39" fmla="*/ 2147483647 h 612"/>
                <a:gd name="T40" fmla="*/ 2147483647 w 940"/>
                <a:gd name="T41" fmla="*/ 2147483647 h 612"/>
                <a:gd name="T42" fmla="*/ 2147483647 w 940"/>
                <a:gd name="T43" fmla="*/ 2147483647 h 612"/>
                <a:gd name="T44" fmla="*/ 2147483647 w 940"/>
                <a:gd name="T45" fmla="*/ 2147483647 h 612"/>
                <a:gd name="T46" fmla="*/ 2147483647 w 940"/>
                <a:gd name="T47" fmla="*/ 2147483647 h 612"/>
                <a:gd name="T48" fmla="*/ 2147483647 w 940"/>
                <a:gd name="T49" fmla="*/ 2147483647 h 612"/>
                <a:gd name="T50" fmla="*/ 2147483647 w 940"/>
                <a:gd name="T51" fmla="*/ 2147483647 h 612"/>
                <a:gd name="T52" fmla="*/ 2147483647 w 940"/>
                <a:gd name="T53" fmla="*/ 2147483647 h 612"/>
                <a:gd name="T54" fmla="*/ 2147483647 w 940"/>
                <a:gd name="T55" fmla="*/ 2147483647 h 612"/>
                <a:gd name="T56" fmla="*/ 2147483647 w 940"/>
                <a:gd name="T57" fmla="*/ 2147483647 h 612"/>
                <a:gd name="T58" fmla="*/ 2147483647 w 940"/>
                <a:gd name="T59" fmla="*/ 2147483647 h 612"/>
                <a:gd name="T60" fmla="*/ 2147483647 w 940"/>
                <a:gd name="T61" fmla="*/ 2147483647 h 612"/>
                <a:gd name="T62" fmla="*/ 2147483647 w 940"/>
                <a:gd name="T63" fmla="*/ 2147483647 h 612"/>
                <a:gd name="T64" fmla="*/ 2147483647 w 940"/>
                <a:gd name="T65" fmla="*/ 2147483647 h 612"/>
                <a:gd name="T66" fmla="*/ 2147483647 w 940"/>
                <a:gd name="T67" fmla="*/ 2147483647 h 612"/>
                <a:gd name="T68" fmla="*/ 2147483647 w 940"/>
                <a:gd name="T69" fmla="*/ 2147483647 h 612"/>
                <a:gd name="T70" fmla="*/ 2147483647 w 940"/>
                <a:gd name="T71" fmla="*/ 2147483647 h 612"/>
                <a:gd name="T72" fmla="*/ 2147483647 w 940"/>
                <a:gd name="T73" fmla="*/ 2147483647 h 612"/>
                <a:gd name="T74" fmla="*/ 2147483647 w 940"/>
                <a:gd name="T75" fmla="*/ 2147483647 h 612"/>
                <a:gd name="T76" fmla="*/ 2147483647 w 940"/>
                <a:gd name="T77" fmla="*/ 2147483647 h 612"/>
                <a:gd name="T78" fmla="*/ 2147483647 w 940"/>
                <a:gd name="T79" fmla="*/ 2147483647 h 612"/>
                <a:gd name="T80" fmla="*/ 2147483647 w 940"/>
                <a:gd name="T81" fmla="*/ 2147483647 h 612"/>
                <a:gd name="T82" fmla="*/ 2147483647 w 940"/>
                <a:gd name="T83" fmla="*/ 2147483647 h 612"/>
                <a:gd name="T84" fmla="*/ 2147483647 w 940"/>
                <a:gd name="T85" fmla="*/ 2147483647 h 612"/>
                <a:gd name="T86" fmla="*/ 2147483647 w 940"/>
                <a:gd name="T87" fmla="*/ 2147483647 h 612"/>
                <a:gd name="T88" fmla="*/ 2147483647 w 940"/>
                <a:gd name="T89" fmla="*/ 2147483647 h 612"/>
                <a:gd name="T90" fmla="*/ 2147483647 w 940"/>
                <a:gd name="T91" fmla="*/ 2147483647 h 612"/>
                <a:gd name="T92" fmla="*/ 2147483647 w 940"/>
                <a:gd name="T93" fmla="*/ 2147483647 h 612"/>
                <a:gd name="T94" fmla="*/ 2147483647 w 940"/>
                <a:gd name="T95" fmla="*/ 2147483647 h 612"/>
                <a:gd name="T96" fmla="*/ 2147483647 w 940"/>
                <a:gd name="T97" fmla="*/ 2147483647 h 612"/>
                <a:gd name="T98" fmla="*/ 2147483647 w 940"/>
                <a:gd name="T99" fmla="*/ 2147483647 h 612"/>
                <a:gd name="T100" fmla="*/ 2147483647 w 940"/>
                <a:gd name="T101" fmla="*/ 2147483647 h 612"/>
                <a:gd name="T102" fmla="*/ 2147483647 w 940"/>
                <a:gd name="T103" fmla="*/ 2147483647 h 612"/>
                <a:gd name="T104" fmla="*/ 2147483647 w 940"/>
                <a:gd name="T105" fmla="*/ 2147483647 h 612"/>
                <a:gd name="T106" fmla="*/ 2147483647 w 940"/>
                <a:gd name="T107" fmla="*/ 2147483647 h 612"/>
                <a:gd name="T108" fmla="*/ 2147483647 w 940"/>
                <a:gd name="T109" fmla="*/ 2147483647 h 612"/>
                <a:gd name="T110" fmla="*/ 2147483647 w 940"/>
                <a:gd name="T111" fmla="*/ 2147483647 h 612"/>
                <a:gd name="T112" fmla="*/ 2147483647 w 940"/>
                <a:gd name="T113" fmla="*/ 2147483647 h 612"/>
                <a:gd name="T114" fmla="*/ 0 w 940"/>
                <a:gd name="T115" fmla="*/ 2147483647 h 6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40"/>
                <a:gd name="T175" fmla="*/ 0 h 612"/>
                <a:gd name="T176" fmla="*/ 940 w 940"/>
                <a:gd name="T177" fmla="*/ 612 h 6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22" name="Freeform 170">
              <a:extLst>
                <a:ext uri="{FF2B5EF4-FFF2-40B4-BE49-F238E27FC236}">
                  <a16:creationId xmlns="" xmlns:a16="http://schemas.microsoft.com/office/drawing/2014/main" id="{2353AC58-D763-480B-87DF-3DC6054EDCCF}"/>
                </a:ext>
              </a:extLst>
            </p:cNvPr>
            <p:cNvSpPr>
              <a:spLocks noChangeAspect="1"/>
            </p:cNvSpPr>
            <p:nvPr/>
          </p:nvSpPr>
          <p:spPr bwMode="gray">
            <a:xfrm>
              <a:off x="5494243" y="3709452"/>
              <a:ext cx="314996" cy="224066"/>
            </a:xfrm>
            <a:custGeom>
              <a:avLst/>
              <a:gdLst>
                <a:gd name="T0" fmla="*/ 2147483647 w 778"/>
                <a:gd name="T1" fmla="*/ 2147483647 h 536"/>
                <a:gd name="T2" fmla="*/ 2147483647 w 778"/>
                <a:gd name="T3" fmla="*/ 2147483647 h 536"/>
                <a:gd name="T4" fmla="*/ 2147483647 w 778"/>
                <a:gd name="T5" fmla="*/ 2147483647 h 536"/>
                <a:gd name="T6" fmla="*/ 2147483647 w 778"/>
                <a:gd name="T7" fmla="*/ 2147483647 h 536"/>
                <a:gd name="T8" fmla="*/ 2147483647 w 778"/>
                <a:gd name="T9" fmla="*/ 2147483647 h 536"/>
                <a:gd name="T10" fmla="*/ 2147483647 w 778"/>
                <a:gd name="T11" fmla="*/ 2147483647 h 536"/>
                <a:gd name="T12" fmla="*/ 2147483647 w 778"/>
                <a:gd name="T13" fmla="*/ 2147483647 h 536"/>
                <a:gd name="T14" fmla="*/ 2147483647 w 778"/>
                <a:gd name="T15" fmla="*/ 2147483647 h 536"/>
                <a:gd name="T16" fmla="*/ 2147483647 w 778"/>
                <a:gd name="T17" fmla="*/ 2147483647 h 536"/>
                <a:gd name="T18" fmla="*/ 2147483647 w 778"/>
                <a:gd name="T19" fmla="*/ 2147483647 h 536"/>
                <a:gd name="T20" fmla="*/ 2147483647 w 778"/>
                <a:gd name="T21" fmla="*/ 2147483647 h 536"/>
                <a:gd name="T22" fmla="*/ 2147483647 w 778"/>
                <a:gd name="T23" fmla="*/ 2147483647 h 536"/>
                <a:gd name="T24" fmla="*/ 2147483647 w 778"/>
                <a:gd name="T25" fmla="*/ 2147483647 h 536"/>
                <a:gd name="T26" fmla="*/ 2147483647 w 778"/>
                <a:gd name="T27" fmla="*/ 2147483647 h 536"/>
                <a:gd name="T28" fmla="*/ 2147483647 w 778"/>
                <a:gd name="T29" fmla="*/ 2147483647 h 536"/>
                <a:gd name="T30" fmla="*/ 2147483647 w 778"/>
                <a:gd name="T31" fmla="*/ 2147483647 h 536"/>
                <a:gd name="T32" fmla="*/ 2147483647 w 778"/>
                <a:gd name="T33" fmla="*/ 2147483647 h 536"/>
                <a:gd name="T34" fmla="*/ 2147483647 w 778"/>
                <a:gd name="T35" fmla="*/ 2147483647 h 536"/>
                <a:gd name="T36" fmla="*/ 2147483647 w 778"/>
                <a:gd name="T37" fmla="*/ 2147483647 h 536"/>
                <a:gd name="T38" fmla="*/ 2147483647 w 778"/>
                <a:gd name="T39" fmla="*/ 2147483647 h 536"/>
                <a:gd name="T40" fmla="*/ 2147483647 w 778"/>
                <a:gd name="T41" fmla="*/ 2147483647 h 536"/>
                <a:gd name="T42" fmla="*/ 2147483647 w 778"/>
                <a:gd name="T43" fmla="*/ 2147483647 h 536"/>
                <a:gd name="T44" fmla="*/ 2147483647 w 778"/>
                <a:gd name="T45" fmla="*/ 2147483647 h 536"/>
                <a:gd name="T46" fmla="*/ 2147483647 w 778"/>
                <a:gd name="T47" fmla="*/ 2147483647 h 536"/>
                <a:gd name="T48" fmla="*/ 2147483647 w 778"/>
                <a:gd name="T49" fmla="*/ 2147483647 h 536"/>
                <a:gd name="T50" fmla="*/ 2147483647 w 778"/>
                <a:gd name="T51" fmla="*/ 2147483647 h 536"/>
                <a:gd name="T52" fmla="*/ 2147483647 w 778"/>
                <a:gd name="T53" fmla="*/ 2147483647 h 536"/>
                <a:gd name="T54" fmla="*/ 2147483647 w 778"/>
                <a:gd name="T55" fmla="*/ 2147483647 h 536"/>
                <a:gd name="T56" fmla="*/ 2147483647 w 778"/>
                <a:gd name="T57" fmla="*/ 2147483647 h 536"/>
                <a:gd name="T58" fmla="*/ 2147483647 w 778"/>
                <a:gd name="T59" fmla="*/ 2147483647 h 536"/>
                <a:gd name="T60" fmla="*/ 2147483647 w 778"/>
                <a:gd name="T61" fmla="*/ 2147483647 h 536"/>
                <a:gd name="T62" fmla="*/ 2147483647 w 778"/>
                <a:gd name="T63" fmla="*/ 2147483647 h 536"/>
                <a:gd name="T64" fmla="*/ 2147483647 w 778"/>
                <a:gd name="T65" fmla="*/ 2147483647 h 536"/>
                <a:gd name="T66" fmla="*/ 2147483647 w 778"/>
                <a:gd name="T67" fmla="*/ 2147483647 h 536"/>
                <a:gd name="T68" fmla="*/ 2147483647 w 778"/>
                <a:gd name="T69" fmla="*/ 2147483647 h 536"/>
                <a:gd name="T70" fmla="*/ 2147483647 w 778"/>
                <a:gd name="T71" fmla="*/ 2147483647 h 536"/>
                <a:gd name="T72" fmla="*/ 2147483647 w 778"/>
                <a:gd name="T73" fmla="*/ 2147483647 h 536"/>
                <a:gd name="T74" fmla="*/ 2147483647 w 778"/>
                <a:gd name="T75" fmla="*/ 2147483647 h 536"/>
                <a:gd name="T76" fmla="*/ 2147483647 w 778"/>
                <a:gd name="T77" fmla="*/ 2147483647 h 536"/>
                <a:gd name="T78" fmla="*/ 2147483647 w 778"/>
                <a:gd name="T79" fmla="*/ 2147483647 h 536"/>
                <a:gd name="T80" fmla="*/ 2147483647 w 778"/>
                <a:gd name="T81" fmla="*/ 2147483647 h 536"/>
                <a:gd name="T82" fmla="*/ 2147483647 w 778"/>
                <a:gd name="T83" fmla="*/ 2147483647 h 536"/>
                <a:gd name="T84" fmla="*/ 2147483647 w 778"/>
                <a:gd name="T85" fmla="*/ 2147483647 h 536"/>
                <a:gd name="T86" fmla="*/ 2147483647 w 778"/>
                <a:gd name="T87" fmla="*/ 2147483647 h 536"/>
                <a:gd name="T88" fmla="*/ 2147483647 w 778"/>
                <a:gd name="T89" fmla="*/ 2147483647 h 536"/>
                <a:gd name="T90" fmla="*/ 2147483647 w 778"/>
                <a:gd name="T91" fmla="*/ 2147483647 h 536"/>
                <a:gd name="T92" fmla="*/ 2147483647 w 778"/>
                <a:gd name="T93" fmla="*/ 2147483647 h 536"/>
                <a:gd name="T94" fmla="*/ 2147483647 w 778"/>
                <a:gd name="T95" fmla="*/ 2147483647 h 536"/>
                <a:gd name="T96" fmla="*/ 2147483647 w 778"/>
                <a:gd name="T97" fmla="*/ 2147483647 h 536"/>
                <a:gd name="T98" fmla="*/ 2147483647 w 778"/>
                <a:gd name="T99" fmla="*/ 2147483647 h 536"/>
                <a:gd name="T100" fmla="*/ 2147483647 w 778"/>
                <a:gd name="T101" fmla="*/ 2147483647 h 536"/>
                <a:gd name="T102" fmla="*/ 2147483647 w 778"/>
                <a:gd name="T103" fmla="*/ 2147483647 h 536"/>
                <a:gd name="T104" fmla="*/ 2147483647 w 778"/>
                <a:gd name="T105" fmla="*/ 2147483647 h 536"/>
                <a:gd name="T106" fmla="*/ 2147483647 w 778"/>
                <a:gd name="T107" fmla="*/ 2147483647 h 536"/>
                <a:gd name="T108" fmla="*/ 2147483647 w 778"/>
                <a:gd name="T109" fmla="*/ 2147483647 h 536"/>
                <a:gd name="T110" fmla="*/ 2147483647 w 778"/>
                <a:gd name="T111" fmla="*/ 2147483647 h 536"/>
                <a:gd name="T112" fmla="*/ 2147483647 w 778"/>
                <a:gd name="T113" fmla="*/ 2147483647 h 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8"/>
                <a:gd name="T172" fmla="*/ 0 h 536"/>
                <a:gd name="T173" fmla="*/ 778 w 778"/>
                <a:gd name="T174" fmla="*/ 536 h 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nvGrpSpPr>
            <p:cNvPr id="223" name="Group 171">
              <a:extLst>
                <a:ext uri="{FF2B5EF4-FFF2-40B4-BE49-F238E27FC236}">
                  <a16:creationId xmlns="" xmlns:a16="http://schemas.microsoft.com/office/drawing/2014/main" id="{0131B794-472E-4EB4-B8EF-1B46E760ECD9}"/>
                </a:ext>
              </a:extLst>
            </p:cNvPr>
            <p:cNvGrpSpPr>
              <a:grpSpLocks noChangeAspect="1"/>
            </p:cNvGrpSpPr>
            <p:nvPr/>
          </p:nvGrpSpPr>
          <p:grpSpPr bwMode="auto">
            <a:xfrm>
              <a:off x="5323839" y="3738866"/>
              <a:ext cx="123316" cy="101258"/>
              <a:chOff x="3007" y="1982"/>
              <a:chExt cx="61" cy="49"/>
            </a:xfrm>
            <a:grpFill/>
          </p:grpSpPr>
          <p:sp>
            <p:nvSpPr>
              <p:cNvPr id="283" name="Freeform 172">
                <a:extLst>
                  <a:ext uri="{FF2B5EF4-FFF2-40B4-BE49-F238E27FC236}">
                    <a16:creationId xmlns="" xmlns:a16="http://schemas.microsoft.com/office/drawing/2014/main" id="{D25C5EB4-EE32-40CB-BDE4-4F68A74A81BF}"/>
                  </a:ext>
                </a:extLst>
              </p:cNvPr>
              <p:cNvSpPr>
                <a:spLocks noChangeAspect="1"/>
              </p:cNvSpPr>
              <p:nvPr/>
            </p:nvSpPr>
            <p:spPr bwMode="gray">
              <a:xfrm>
                <a:off x="3007" y="2013"/>
                <a:ext cx="13" cy="12"/>
              </a:xfrm>
              <a:custGeom>
                <a:avLst/>
                <a:gdLst>
                  <a:gd name="T0" fmla="*/ 13 w 65"/>
                  <a:gd name="T1" fmla="*/ 12 h 59"/>
                  <a:gd name="T2" fmla="*/ 10 w 65"/>
                  <a:gd name="T3" fmla="*/ 11 h 59"/>
                  <a:gd name="T4" fmla="*/ 7 w 65"/>
                  <a:gd name="T5" fmla="*/ 11 h 59"/>
                  <a:gd name="T6" fmla="*/ 1 w 65"/>
                  <a:gd name="T7" fmla="*/ 1 h 59"/>
                  <a:gd name="T8" fmla="*/ 0 w 65"/>
                  <a:gd name="T9" fmla="*/ 0 h 59"/>
                  <a:gd name="T10" fmla="*/ 2 w 65"/>
                  <a:gd name="T11" fmla="*/ 0 h 59"/>
                  <a:gd name="T12" fmla="*/ 3 w 65"/>
                  <a:gd name="T13" fmla="*/ 0 h 59"/>
                  <a:gd name="T14" fmla="*/ 4 w 65"/>
                  <a:gd name="T15" fmla="*/ 2 h 59"/>
                  <a:gd name="T16" fmla="*/ 6 w 65"/>
                  <a:gd name="T17" fmla="*/ 2 h 59"/>
                  <a:gd name="T18" fmla="*/ 7 w 65"/>
                  <a:gd name="T19" fmla="*/ 3 h 59"/>
                  <a:gd name="T20" fmla="*/ 9 w 65"/>
                  <a:gd name="T21" fmla="*/ 2 h 59"/>
                  <a:gd name="T22" fmla="*/ 10 w 65"/>
                  <a:gd name="T23" fmla="*/ 2 h 59"/>
                  <a:gd name="T24" fmla="*/ 11 w 65"/>
                  <a:gd name="T25" fmla="*/ 4 h 59"/>
                  <a:gd name="T26" fmla="*/ 12 w 65"/>
                  <a:gd name="T27" fmla="*/ 5 h 59"/>
                  <a:gd name="T28" fmla="*/ 13 w 65"/>
                  <a:gd name="T29" fmla="*/ 7 h 59"/>
                  <a:gd name="T30" fmla="*/ 13 w 65"/>
                  <a:gd name="T31" fmla="*/ 12 h 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5"/>
                  <a:gd name="T49" fmla="*/ 0 h 59"/>
                  <a:gd name="T50" fmla="*/ 65 w 65"/>
                  <a:gd name="T51" fmla="*/ 59 h 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84" name="Freeform 173">
                <a:extLst>
                  <a:ext uri="{FF2B5EF4-FFF2-40B4-BE49-F238E27FC236}">
                    <a16:creationId xmlns="" xmlns:a16="http://schemas.microsoft.com/office/drawing/2014/main" id="{19716FD0-4076-4B1E-B51E-99E5C3BC4197}"/>
                  </a:ext>
                </a:extLst>
              </p:cNvPr>
              <p:cNvSpPr>
                <a:spLocks noChangeAspect="1"/>
              </p:cNvSpPr>
              <p:nvPr/>
            </p:nvSpPr>
            <p:spPr bwMode="gray">
              <a:xfrm>
                <a:off x="3009" y="1982"/>
                <a:ext cx="59" cy="49"/>
              </a:xfrm>
              <a:custGeom>
                <a:avLst/>
                <a:gdLst>
                  <a:gd name="T0" fmla="*/ 18 w 294"/>
                  <a:gd name="T1" fmla="*/ 1 h 245"/>
                  <a:gd name="T2" fmla="*/ 21 w 294"/>
                  <a:gd name="T3" fmla="*/ 3 h 245"/>
                  <a:gd name="T4" fmla="*/ 24 w 294"/>
                  <a:gd name="T5" fmla="*/ 5 h 245"/>
                  <a:gd name="T6" fmla="*/ 25 w 294"/>
                  <a:gd name="T7" fmla="*/ 9 h 245"/>
                  <a:gd name="T8" fmla="*/ 30 w 294"/>
                  <a:gd name="T9" fmla="*/ 10 h 245"/>
                  <a:gd name="T10" fmla="*/ 33 w 294"/>
                  <a:gd name="T11" fmla="*/ 9 h 245"/>
                  <a:gd name="T12" fmla="*/ 36 w 294"/>
                  <a:gd name="T13" fmla="*/ 5 h 245"/>
                  <a:gd name="T14" fmla="*/ 38 w 294"/>
                  <a:gd name="T15" fmla="*/ 3 h 245"/>
                  <a:gd name="T16" fmla="*/ 44 w 294"/>
                  <a:gd name="T17" fmla="*/ 7 h 245"/>
                  <a:gd name="T18" fmla="*/ 49 w 294"/>
                  <a:gd name="T19" fmla="*/ 17 h 245"/>
                  <a:gd name="T20" fmla="*/ 52 w 294"/>
                  <a:gd name="T21" fmla="*/ 20 h 245"/>
                  <a:gd name="T22" fmla="*/ 56 w 294"/>
                  <a:gd name="T23" fmla="*/ 20 h 245"/>
                  <a:gd name="T24" fmla="*/ 59 w 294"/>
                  <a:gd name="T25" fmla="*/ 22 h 245"/>
                  <a:gd name="T26" fmla="*/ 57 w 294"/>
                  <a:gd name="T27" fmla="*/ 22 h 245"/>
                  <a:gd name="T28" fmla="*/ 52 w 294"/>
                  <a:gd name="T29" fmla="*/ 23 h 245"/>
                  <a:gd name="T30" fmla="*/ 50 w 294"/>
                  <a:gd name="T31" fmla="*/ 29 h 245"/>
                  <a:gd name="T32" fmla="*/ 48 w 294"/>
                  <a:gd name="T33" fmla="*/ 36 h 245"/>
                  <a:gd name="T34" fmla="*/ 45 w 294"/>
                  <a:gd name="T35" fmla="*/ 38 h 245"/>
                  <a:gd name="T36" fmla="*/ 43 w 294"/>
                  <a:gd name="T37" fmla="*/ 41 h 245"/>
                  <a:gd name="T38" fmla="*/ 43 w 294"/>
                  <a:gd name="T39" fmla="*/ 49 h 245"/>
                  <a:gd name="T40" fmla="*/ 41 w 294"/>
                  <a:gd name="T41" fmla="*/ 49 h 245"/>
                  <a:gd name="T42" fmla="*/ 38 w 294"/>
                  <a:gd name="T43" fmla="*/ 47 h 245"/>
                  <a:gd name="T44" fmla="*/ 36 w 294"/>
                  <a:gd name="T45" fmla="*/ 45 h 245"/>
                  <a:gd name="T46" fmla="*/ 34 w 294"/>
                  <a:gd name="T47" fmla="*/ 43 h 245"/>
                  <a:gd name="T48" fmla="*/ 36 w 294"/>
                  <a:gd name="T49" fmla="*/ 37 h 245"/>
                  <a:gd name="T50" fmla="*/ 32 w 294"/>
                  <a:gd name="T51" fmla="*/ 33 h 245"/>
                  <a:gd name="T52" fmla="*/ 25 w 294"/>
                  <a:gd name="T53" fmla="*/ 35 h 245"/>
                  <a:gd name="T54" fmla="*/ 21 w 294"/>
                  <a:gd name="T55" fmla="*/ 41 h 245"/>
                  <a:gd name="T56" fmla="*/ 17 w 294"/>
                  <a:gd name="T57" fmla="*/ 44 h 245"/>
                  <a:gd name="T58" fmla="*/ 16 w 294"/>
                  <a:gd name="T59" fmla="*/ 41 h 245"/>
                  <a:gd name="T60" fmla="*/ 16 w 294"/>
                  <a:gd name="T61" fmla="*/ 39 h 245"/>
                  <a:gd name="T62" fmla="*/ 15 w 294"/>
                  <a:gd name="T63" fmla="*/ 36 h 245"/>
                  <a:gd name="T64" fmla="*/ 16 w 294"/>
                  <a:gd name="T65" fmla="*/ 33 h 245"/>
                  <a:gd name="T66" fmla="*/ 13 w 294"/>
                  <a:gd name="T67" fmla="*/ 33 h 245"/>
                  <a:gd name="T68" fmla="*/ 9 w 294"/>
                  <a:gd name="T69" fmla="*/ 29 h 245"/>
                  <a:gd name="T70" fmla="*/ 10 w 294"/>
                  <a:gd name="T71" fmla="*/ 27 h 245"/>
                  <a:gd name="T72" fmla="*/ 10 w 294"/>
                  <a:gd name="T73" fmla="*/ 24 h 245"/>
                  <a:gd name="T74" fmla="*/ 6 w 294"/>
                  <a:gd name="T75" fmla="*/ 21 h 245"/>
                  <a:gd name="T76" fmla="*/ 5 w 294"/>
                  <a:gd name="T77" fmla="*/ 18 h 245"/>
                  <a:gd name="T78" fmla="*/ 6 w 294"/>
                  <a:gd name="T79" fmla="*/ 15 h 245"/>
                  <a:gd name="T80" fmla="*/ 4 w 294"/>
                  <a:gd name="T81" fmla="*/ 13 h 245"/>
                  <a:gd name="T82" fmla="*/ 1 w 294"/>
                  <a:gd name="T83" fmla="*/ 10 h 245"/>
                  <a:gd name="T84" fmla="*/ 0 w 294"/>
                  <a:gd name="T85" fmla="*/ 9 h 245"/>
                  <a:gd name="T86" fmla="*/ 4 w 294"/>
                  <a:gd name="T87" fmla="*/ 6 h 245"/>
                  <a:gd name="T88" fmla="*/ 7 w 294"/>
                  <a:gd name="T89" fmla="*/ 7 h 245"/>
                  <a:gd name="T90" fmla="*/ 11 w 294"/>
                  <a:gd name="T91" fmla="*/ 10 h 245"/>
                  <a:gd name="T92" fmla="*/ 16 w 294"/>
                  <a:gd name="T93" fmla="*/ 11 h 245"/>
                  <a:gd name="T94" fmla="*/ 18 w 294"/>
                  <a:gd name="T95" fmla="*/ 10 h 245"/>
                  <a:gd name="T96" fmla="*/ 15 w 294"/>
                  <a:gd name="T97" fmla="*/ 6 h 245"/>
                  <a:gd name="T98" fmla="*/ 13 w 294"/>
                  <a:gd name="T99" fmla="*/ 4 h 245"/>
                  <a:gd name="T100" fmla="*/ 16 w 294"/>
                  <a:gd name="T101" fmla="*/ 0 h 2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4"/>
                  <a:gd name="T154" fmla="*/ 0 h 245"/>
                  <a:gd name="T155" fmla="*/ 294 w 294"/>
                  <a:gd name="T156" fmla="*/ 245 h 24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sp>
          <p:nvSpPr>
            <p:cNvPr id="224" name="Freeform 174">
              <a:extLst>
                <a:ext uri="{FF2B5EF4-FFF2-40B4-BE49-F238E27FC236}">
                  <a16:creationId xmlns="" xmlns:a16="http://schemas.microsoft.com/office/drawing/2014/main" id="{07185E3C-2F18-4B0D-B6AF-609E21F44B3B}"/>
                </a:ext>
              </a:extLst>
            </p:cNvPr>
            <p:cNvSpPr>
              <a:spLocks noChangeAspect="1"/>
            </p:cNvSpPr>
            <p:nvPr/>
          </p:nvSpPr>
          <p:spPr bwMode="gray">
            <a:xfrm>
              <a:off x="3787761" y="2748529"/>
              <a:ext cx="241599" cy="169928"/>
            </a:xfrm>
            <a:custGeom>
              <a:avLst/>
              <a:gdLst>
                <a:gd name="T0" fmla="*/ 2147483647 w 603"/>
                <a:gd name="T1" fmla="*/ 2147483647 h 409"/>
                <a:gd name="T2" fmla="*/ 2147483647 w 603"/>
                <a:gd name="T3" fmla="*/ 2147483647 h 409"/>
                <a:gd name="T4" fmla="*/ 2147483647 w 603"/>
                <a:gd name="T5" fmla="*/ 2147483647 h 409"/>
                <a:gd name="T6" fmla="*/ 2147483647 w 603"/>
                <a:gd name="T7" fmla="*/ 2147483647 h 409"/>
                <a:gd name="T8" fmla="*/ 2147483647 w 603"/>
                <a:gd name="T9" fmla="*/ 2147483647 h 409"/>
                <a:gd name="T10" fmla="*/ 2147483647 w 603"/>
                <a:gd name="T11" fmla="*/ 2147483647 h 409"/>
                <a:gd name="T12" fmla="*/ 2147483647 w 603"/>
                <a:gd name="T13" fmla="*/ 2147483647 h 409"/>
                <a:gd name="T14" fmla="*/ 2147483647 w 603"/>
                <a:gd name="T15" fmla="*/ 2147483647 h 409"/>
                <a:gd name="T16" fmla="*/ 2147483647 w 603"/>
                <a:gd name="T17" fmla="*/ 2147483647 h 409"/>
                <a:gd name="T18" fmla="*/ 2147483647 w 603"/>
                <a:gd name="T19" fmla="*/ 2147483647 h 409"/>
                <a:gd name="T20" fmla="*/ 2147483647 w 603"/>
                <a:gd name="T21" fmla="*/ 2147483647 h 409"/>
                <a:gd name="T22" fmla="*/ 2147483647 w 603"/>
                <a:gd name="T23" fmla="*/ 2147483647 h 409"/>
                <a:gd name="T24" fmla="*/ 2147483647 w 603"/>
                <a:gd name="T25" fmla="*/ 2147483647 h 409"/>
                <a:gd name="T26" fmla="*/ 2147483647 w 603"/>
                <a:gd name="T27" fmla="*/ 2147483647 h 409"/>
                <a:gd name="T28" fmla="*/ 2147483647 w 603"/>
                <a:gd name="T29" fmla="*/ 2147483647 h 409"/>
                <a:gd name="T30" fmla="*/ 0 w 603"/>
                <a:gd name="T31" fmla="*/ 2147483647 h 409"/>
                <a:gd name="T32" fmla="*/ 2147483647 w 603"/>
                <a:gd name="T33" fmla="*/ 2147483647 h 409"/>
                <a:gd name="T34" fmla="*/ 2147483647 w 603"/>
                <a:gd name="T35" fmla="*/ 2147483647 h 409"/>
                <a:gd name="T36" fmla="*/ 2147483647 w 603"/>
                <a:gd name="T37" fmla="*/ 2147483647 h 409"/>
                <a:gd name="T38" fmla="*/ 2147483647 w 603"/>
                <a:gd name="T39" fmla="*/ 2147483647 h 409"/>
                <a:gd name="T40" fmla="*/ 2147483647 w 603"/>
                <a:gd name="T41" fmla="*/ 2147483647 h 409"/>
                <a:gd name="T42" fmla="*/ 2147483647 w 603"/>
                <a:gd name="T43" fmla="*/ 2147483647 h 409"/>
                <a:gd name="T44" fmla="*/ 2147483647 w 603"/>
                <a:gd name="T45" fmla="*/ 2147483647 h 409"/>
                <a:gd name="T46" fmla="*/ 2147483647 w 603"/>
                <a:gd name="T47" fmla="*/ 2147483647 h 409"/>
                <a:gd name="T48" fmla="*/ 2147483647 w 603"/>
                <a:gd name="T49" fmla="*/ 2147483647 h 409"/>
                <a:gd name="T50" fmla="*/ 2147483647 w 603"/>
                <a:gd name="T51" fmla="*/ 2147483647 h 409"/>
                <a:gd name="T52" fmla="*/ 2147483647 w 603"/>
                <a:gd name="T53" fmla="*/ 2147483647 h 409"/>
                <a:gd name="T54" fmla="*/ 2147483647 w 603"/>
                <a:gd name="T55" fmla="*/ 2147483647 h 409"/>
                <a:gd name="T56" fmla="*/ 2147483647 w 603"/>
                <a:gd name="T57" fmla="*/ 2147483647 h 409"/>
                <a:gd name="T58" fmla="*/ 2147483647 w 603"/>
                <a:gd name="T59" fmla="*/ 2147483647 h 409"/>
                <a:gd name="T60" fmla="*/ 2147483647 w 603"/>
                <a:gd name="T61" fmla="*/ 2147483647 h 409"/>
                <a:gd name="T62" fmla="*/ 2147483647 w 603"/>
                <a:gd name="T63" fmla="*/ 2147483647 h 409"/>
                <a:gd name="T64" fmla="*/ 2147483647 w 603"/>
                <a:gd name="T65" fmla="*/ 2147483647 h 409"/>
                <a:gd name="T66" fmla="*/ 2147483647 w 603"/>
                <a:gd name="T67" fmla="*/ 2147483647 h 409"/>
                <a:gd name="T68" fmla="*/ 2147483647 w 603"/>
                <a:gd name="T69" fmla="*/ 2147483647 h 409"/>
                <a:gd name="T70" fmla="*/ 2147483647 w 603"/>
                <a:gd name="T71" fmla="*/ 2147483647 h 409"/>
                <a:gd name="T72" fmla="*/ 2147483647 w 603"/>
                <a:gd name="T73" fmla="*/ 2147483647 h 409"/>
                <a:gd name="T74" fmla="*/ 2147483647 w 603"/>
                <a:gd name="T75" fmla="*/ 2147483647 h 409"/>
                <a:gd name="T76" fmla="*/ 2147483647 w 603"/>
                <a:gd name="T77" fmla="*/ 2147483647 h 409"/>
                <a:gd name="T78" fmla="*/ 2147483647 w 603"/>
                <a:gd name="T79" fmla="*/ 2147483647 h 409"/>
                <a:gd name="T80" fmla="*/ 2147483647 w 603"/>
                <a:gd name="T81" fmla="*/ 2147483647 h 409"/>
                <a:gd name="T82" fmla="*/ 2147483647 w 603"/>
                <a:gd name="T83" fmla="*/ 2147483647 h 409"/>
                <a:gd name="T84" fmla="*/ 2147483647 w 603"/>
                <a:gd name="T85" fmla="*/ 2147483647 h 409"/>
                <a:gd name="T86" fmla="*/ 2147483647 w 603"/>
                <a:gd name="T87" fmla="*/ 2147483647 h 409"/>
                <a:gd name="T88" fmla="*/ 2147483647 w 603"/>
                <a:gd name="T89" fmla="*/ 2147483647 h 409"/>
                <a:gd name="T90" fmla="*/ 2147483647 w 603"/>
                <a:gd name="T91" fmla="*/ 2147483647 h 409"/>
                <a:gd name="T92" fmla="*/ 2147483647 w 603"/>
                <a:gd name="T93" fmla="*/ 2147483647 h 409"/>
                <a:gd name="T94" fmla="*/ 2147483647 w 603"/>
                <a:gd name="T95" fmla="*/ 2147483647 h 409"/>
                <a:gd name="T96" fmla="*/ 2147483647 w 603"/>
                <a:gd name="T97" fmla="*/ 2147483647 h 409"/>
                <a:gd name="T98" fmla="*/ 2147483647 w 603"/>
                <a:gd name="T99" fmla="*/ 2147483647 h 409"/>
                <a:gd name="T100" fmla="*/ 2147483647 w 603"/>
                <a:gd name="T101" fmla="*/ 2147483647 h 409"/>
                <a:gd name="T102" fmla="*/ 2147483647 w 603"/>
                <a:gd name="T103" fmla="*/ 2147483647 h 409"/>
                <a:gd name="T104" fmla="*/ 2147483647 w 603"/>
                <a:gd name="T105" fmla="*/ 2147483647 h 409"/>
                <a:gd name="T106" fmla="*/ 2147483647 w 603"/>
                <a:gd name="T107" fmla="*/ 2147483647 h 409"/>
                <a:gd name="T108" fmla="*/ 2147483647 w 603"/>
                <a:gd name="T109" fmla="*/ 2147483647 h 409"/>
                <a:gd name="T110" fmla="*/ 2147483647 w 603"/>
                <a:gd name="T111" fmla="*/ 2147483647 h 409"/>
                <a:gd name="T112" fmla="*/ 2147483647 w 603"/>
                <a:gd name="T113" fmla="*/ 2147483647 h 409"/>
                <a:gd name="T114" fmla="*/ 2147483647 w 603"/>
                <a:gd name="T115" fmla="*/ 2147483647 h 409"/>
                <a:gd name="T116" fmla="*/ 2147483647 w 603"/>
                <a:gd name="T117" fmla="*/ 2147483647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3"/>
                <a:gd name="T178" fmla="*/ 0 h 409"/>
                <a:gd name="T179" fmla="*/ 603 w 603"/>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pPr>
              <a:endParaRPr lang="en-GB" dirty="0">
                <a:solidFill>
                  <a:srgbClr val="000000"/>
                </a:solidFill>
                <a:cs typeface="Arial" charset="0"/>
              </a:endParaRPr>
            </a:p>
          </p:txBody>
        </p:sp>
        <p:grpSp>
          <p:nvGrpSpPr>
            <p:cNvPr id="225" name="Group 175">
              <a:extLst>
                <a:ext uri="{FF2B5EF4-FFF2-40B4-BE49-F238E27FC236}">
                  <a16:creationId xmlns="" xmlns:a16="http://schemas.microsoft.com/office/drawing/2014/main" id="{B91EC0F4-5143-4B85-90EE-E165A855DB57}"/>
                </a:ext>
              </a:extLst>
            </p:cNvPr>
            <p:cNvGrpSpPr>
              <a:grpSpLocks noChangeAspect="1"/>
            </p:cNvGrpSpPr>
            <p:nvPr/>
          </p:nvGrpSpPr>
          <p:grpSpPr bwMode="auto">
            <a:xfrm>
              <a:off x="4102805" y="2463815"/>
              <a:ext cx="1119943" cy="1444443"/>
              <a:chOff x="2403" y="1365"/>
              <a:chExt cx="554" cy="699"/>
            </a:xfrm>
            <a:grpFill/>
          </p:grpSpPr>
          <p:sp>
            <p:nvSpPr>
              <p:cNvPr id="236" name="Freeform 176">
                <a:extLst>
                  <a:ext uri="{FF2B5EF4-FFF2-40B4-BE49-F238E27FC236}">
                    <a16:creationId xmlns="" xmlns:a16="http://schemas.microsoft.com/office/drawing/2014/main" id="{10C2D3F7-E37F-4D4B-8B9E-D47465D6C5AE}"/>
                  </a:ext>
                </a:extLst>
              </p:cNvPr>
              <p:cNvSpPr>
                <a:spLocks noChangeAspect="1"/>
              </p:cNvSpPr>
              <p:nvPr/>
            </p:nvSpPr>
            <p:spPr bwMode="gray">
              <a:xfrm>
                <a:off x="2619" y="1872"/>
                <a:ext cx="84" cy="41"/>
              </a:xfrm>
              <a:custGeom>
                <a:avLst/>
                <a:gdLst>
                  <a:gd name="T0" fmla="*/ 47 w 420"/>
                  <a:gd name="T1" fmla="*/ 5 h 205"/>
                  <a:gd name="T2" fmla="*/ 43 w 420"/>
                  <a:gd name="T3" fmla="*/ 9 h 205"/>
                  <a:gd name="T4" fmla="*/ 38 w 420"/>
                  <a:gd name="T5" fmla="*/ 12 h 205"/>
                  <a:gd name="T6" fmla="*/ 37 w 420"/>
                  <a:gd name="T7" fmla="*/ 18 h 205"/>
                  <a:gd name="T8" fmla="*/ 38 w 420"/>
                  <a:gd name="T9" fmla="*/ 23 h 205"/>
                  <a:gd name="T10" fmla="*/ 36 w 420"/>
                  <a:gd name="T11" fmla="*/ 22 h 205"/>
                  <a:gd name="T12" fmla="*/ 31 w 420"/>
                  <a:gd name="T13" fmla="*/ 21 h 205"/>
                  <a:gd name="T14" fmla="*/ 23 w 420"/>
                  <a:gd name="T15" fmla="*/ 23 h 205"/>
                  <a:gd name="T16" fmla="*/ 17 w 420"/>
                  <a:gd name="T17" fmla="*/ 25 h 205"/>
                  <a:gd name="T18" fmla="*/ 12 w 420"/>
                  <a:gd name="T19" fmla="*/ 24 h 205"/>
                  <a:gd name="T20" fmla="*/ 10 w 420"/>
                  <a:gd name="T21" fmla="*/ 26 h 205"/>
                  <a:gd name="T22" fmla="*/ 7 w 420"/>
                  <a:gd name="T23" fmla="*/ 26 h 205"/>
                  <a:gd name="T24" fmla="*/ 4 w 420"/>
                  <a:gd name="T25" fmla="*/ 24 h 205"/>
                  <a:gd name="T26" fmla="*/ 0 w 420"/>
                  <a:gd name="T27" fmla="*/ 25 h 205"/>
                  <a:gd name="T28" fmla="*/ 3 w 420"/>
                  <a:gd name="T29" fmla="*/ 27 h 205"/>
                  <a:gd name="T30" fmla="*/ 3 w 420"/>
                  <a:gd name="T31" fmla="*/ 31 h 205"/>
                  <a:gd name="T32" fmla="*/ 3 w 420"/>
                  <a:gd name="T33" fmla="*/ 33 h 205"/>
                  <a:gd name="T34" fmla="*/ 7 w 420"/>
                  <a:gd name="T35" fmla="*/ 34 h 205"/>
                  <a:gd name="T36" fmla="*/ 10 w 420"/>
                  <a:gd name="T37" fmla="*/ 35 h 205"/>
                  <a:gd name="T38" fmla="*/ 14 w 420"/>
                  <a:gd name="T39" fmla="*/ 35 h 205"/>
                  <a:gd name="T40" fmla="*/ 21 w 420"/>
                  <a:gd name="T41" fmla="*/ 33 h 205"/>
                  <a:gd name="T42" fmla="*/ 26 w 420"/>
                  <a:gd name="T43" fmla="*/ 32 h 205"/>
                  <a:gd name="T44" fmla="*/ 29 w 420"/>
                  <a:gd name="T45" fmla="*/ 31 h 205"/>
                  <a:gd name="T46" fmla="*/ 29 w 420"/>
                  <a:gd name="T47" fmla="*/ 33 h 205"/>
                  <a:gd name="T48" fmla="*/ 30 w 420"/>
                  <a:gd name="T49" fmla="*/ 36 h 205"/>
                  <a:gd name="T50" fmla="*/ 34 w 420"/>
                  <a:gd name="T51" fmla="*/ 37 h 205"/>
                  <a:gd name="T52" fmla="*/ 42 w 420"/>
                  <a:gd name="T53" fmla="*/ 40 h 205"/>
                  <a:gd name="T54" fmla="*/ 46 w 420"/>
                  <a:gd name="T55" fmla="*/ 41 h 205"/>
                  <a:gd name="T56" fmla="*/ 55 w 420"/>
                  <a:gd name="T57" fmla="*/ 41 h 205"/>
                  <a:gd name="T58" fmla="*/ 58 w 420"/>
                  <a:gd name="T59" fmla="*/ 38 h 205"/>
                  <a:gd name="T60" fmla="*/ 65 w 420"/>
                  <a:gd name="T61" fmla="*/ 38 h 205"/>
                  <a:gd name="T62" fmla="*/ 67 w 420"/>
                  <a:gd name="T63" fmla="*/ 36 h 205"/>
                  <a:gd name="T64" fmla="*/ 71 w 420"/>
                  <a:gd name="T65" fmla="*/ 35 h 205"/>
                  <a:gd name="T66" fmla="*/ 74 w 420"/>
                  <a:gd name="T67" fmla="*/ 32 h 205"/>
                  <a:gd name="T68" fmla="*/ 76 w 420"/>
                  <a:gd name="T69" fmla="*/ 30 h 205"/>
                  <a:gd name="T70" fmla="*/ 78 w 420"/>
                  <a:gd name="T71" fmla="*/ 24 h 205"/>
                  <a:gd name="T72" fmla="*/ 78 w 420"/>
                  <a:gd name="T73" fmla="*/ 21 h 205"/>
                  <a:gd name="T74" fmla="*/ 84 w 420"/>
                  <a:gd name="T75" fmla="*/ 19 h 205"/>
                  <a:gd name="T76" fmla="*/ 82 w 420"/>
                  <a:gd name="T77" fmla="*/ 12 h 205"/>
                  <a:gd name="T78" fmla="*/ 81 w 420"/>
                  <a:gd name="T79" fmla="*/ 5 h 205"/>
                  <a:gd name="T80" fmla="*/ 72 w 420"/>
                  <a:gd name="T81" fmla="*/ 4 h 205"/>
                  <a:gd name="T82" fmla="*/ 68 w 420"/>
                  <a:gd name="T83" fmla="*/ 0 h 205"/>
                  <a:gd name="T84" fmla="*/ 60 w 420"/>
                  <a:gd name="T85" fmla="*/ 2 h 205"/>
                  <a:gd name="T86" fmla="*/ 57 w 420"/>
                  <a:gd name="T87" fmla="*/ 5 h 205"/>
                  <a:gd name="T88" fmla="*/ 53 w 420"/>
                  <a:gd name="T89" fmla="*/ 6 h 205"/>
                  <a:gd name="T90" fmla="*/ 50 w 420"/>
                  <a:gd name="T91" fmla="*/ 5 h 2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0"/>
                  <a:gd name="T139" fmla="*/ 0 h 205"/>
                  <a:gd name="T140" fmla="*/ 420 w 420"/>
                  <a:gd name="T141" fmla="*/ 205 h 2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37" name="Freeform 177">
                <a:extLst>
                  <a:ext uri="{FF2B5EF4-FFF2-40B4-BE49-F238E27FC236}">
                    <a16:creationId xmlns="" xmlns:a16="http://schemas.microsoft.com/office/drawing/2014/main" id="{A1ED495A-512D-4C08-836E-3D5F9F8FE2CF}"/>
                  </a:ext>
                </a:extLst>
              </p:cNvPr>
              <p:cNvSpPr>
                <a:spLocks noChangeAspect="1"/>
              </p:cNvSpPr>
              <p:nvPr/>
            </p:nvSpPr>
            <p:spPr bwMode="gray">
              <a:xfrm>
                <a:off x="2531" y="1972"/>
                <a:ext cx="5" cy="3"/>
              </a:xfrm>
              <a:custGeom>
                <a:avLst/>
                <a:gdLst>
                  <a:gd name="T0" fmla="*/ 4 w 21"/>
                  <a:gd name="T1" fmla="*/ 2 h 13"/>
                  <a:gd name="T2" fmla="*/ 5 w 21"/>
                  <a:gd name="T3" fmla="*/ 3 h 13"/>
                  <a:gd name="T4" fmla="*/ 4 w 21"/>
                  <a:gd name="T5" fmla="*/ 3 h 13"/>
                  <a:gd name="T6" fmla="*/ 2 w 21"/>
                  <a:gd name="T7" fmla="*/ 3 h 13"/>
                  <a:gd name="T8" fmla="*/ 1 w 21"/>
                  <a:gd name="T9" fmla="*/ 2 h 13"/>
                  <a:gd name="T10" fmla="*/ 0 w 21"/>
                  <a:gd name="T11" fmla="*/ 0 h 13"/>
                  <a:gd name="T12" fmla="*/ 3 w 21"/>
                  <a:gd name="T13" fmla="*/ 0 h 13"/>
                  <a:gd name="T14" fmla="*/ 4 w 21"/>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3"/>
                  <a:gd name="T26" fmla="*/ 21 w 21"/>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38" name="Freeform 178">
                <a:extLst>
                  <a:ext uri="{FF2B5EF4-FFF2-40B4-BE49-F238E27FC236}">
                    <a16:creationId xmlns="" xmlns:a16="http://schemas.microsoft.com/office/drawing/2014/main" id="{5C5ABB2D-CD6F-4FEE-98DC-EB0A19971ACF}"/>
                  </a:ext>
                </a:extLst>
              </p:cNvPr>
              <p:cNvSpPr>
                <a:spLocks noChangeAspect="1"/>
              </p:cNvSpPr>
              <p:nvPr/>
            </p:nvSpPr>
            <p:spPr bwMode="gray">
              <a:xfrm>
                <a:off x="2620" y="1898"/>
                <a:ext cx="3" cy="6"/>
              </a:xfrm>
              <a:custGeom>
                <a:avLst/>
                <a:gdLst>
                  <a:gd name="T0" fmla="*/ 2 w 14"/>
                  <a:gd name="T1" fmla="*/ 6 h 30"/>
                  <a:gd name="T2" fmla="*/ 3 w 14"/>
                  <a:gd name="T3" fmla="*/ 5 h 30"/>
                  <a:gd name="T4" fmla="*/ 3 w 14"/>
                  <a:gd name="T5" fmla="*/ 2 h 30"/>
                  <a:gd name="T6" fmla="*/ 3 w 14"/>
                  <a:gd name="T7" fmla="*/ 1 h 30"/>
                  <a:gd name="T8" fmla="*/ 1 w 14"/>
                  <a:gd name="T9" fmla="*/ 0 h 30"/>
                  <a:gd name="T10" fmla="*/ 0 w 14"/>
                  <a:gd name="T11" fmla="*/ 2 h 30"/>
                  <a:gd name="T12" fmla="*/ 0 w 14"/>
                  <a:gd name="T13" fmla="*/ 4 h 30"/>
                  <a:gd name="T14" fmla="*/ 2 w 14"/>
                  <a:gd name="T15" fmla="*/ 6 h 30"/>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30"/>
                  <a:gd name="T26" fmla="*/ 14 w 14"/>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39" name="Group 179">
                <a:extLst>
                  <a:ext uri="{FF2B5EF4-FFF2-40B4-BE49-F238E27FC236}">
                    <a16:creationId xmlns="" xmlns:a16="http://schemas.microsoft.com/office/drawing/2014/main" id="{79082C22-9713-4270-A924-DF109DD16754}"/>
                  </a:ext>
                </a:extLst>
              </p:cNvPr>
              <p:cNvGrpSpPr>
                <a:grpSpLocks noChangeAspect="1"/>
              </p:cNvGrpSpPr>
              <p:nvPr/>
            </p:nvGrpSpPr>
            <p:grpSpPr bwMode="auto">
              <a:xfrm>
                <a:off x="2589" y="1903"/>
                <a:ext cx="129" cy="153"/>
                <a:chOff x="2589" y="1903"/>
                <a:chExt cx="129" cy="153"/>
              </a:xfrm>
              <a:grpFill/>
            </p:grpSpPr>
            <p:sp>
              <p:nvSpPr>
                <p:cNvPr id="280" name="Freeform 180">
                  <a:extLst>
                    <a:ext uri="{FF2B5EF4-FFF2-40B4-BE49-F238E27FC236}">
                      <a16:creationId xmlns="" xmlns:a16="http://schemas.microsoft.com/office/drawing/2014/main" id="{2F098015-A9C2-4514-96A5-4A9EC77566D8}"/>
                    </a:ext>
                  </a:extLst>
                </p:cNvPr>
                <p:cNvSpPr>
                  <a:spLocks noChangeAspect="1"/>
                </p:cNvSpPr>
                <p:nvPr/>
              </p:nvSpPr>
              <p:spPr bwMode="gray">
                <a:xfrm>
                  <a:off x="2653" y="2034"/>
                  <a:ext cx="34" cy="22"/>
                </a:xfrm>
                <a:custGeom>
                  <a:avLst/>
                  <a:gdLst>
                    <a:gd name="T0" fmla="*/ 34 w 172"/>
                    <a:gd name="T1" fmla="*/ 0 h 110"/>
                    <a:gd name="T2" fmla="*/ 33 w 172"/>
                    <a:gd name="T3" fmla="*/ 0 h 110"/>
                    <a:gd name="T4" fmla="*/ 33 w 172"/>
                    <a:gd name="T5" fmla="*/ 0 h 110"/>
                    <a:gd name="T6" fmla="*/ 33 w 172"/>
                    <a:gd name="T7" fmla="*/ 2 h 110"/>
                    <a:gd name="T8" fmla="*/ 30 w 172"/>
                    <a:gd name="T9" fmla="*/ 7 h 110"/>
                    <a:gd name="T10" fmla="*/ 28 w 172"/>
                    <a:gd name="T11" fmla="*/ 12 h 110"/>
                    <a:gd name="T12" fmla="*/ 28 w 172"/>
                    <a:gd name="T13" fmla="*/ 13 h 110"/>
                    <a:gd name="T14" fmla="*/ 29 w 172"/>
                    <a:gd name="T15" fmla="*/ 14 h 110"/>
                    <a:gd name="T16" fmla="*/ 29 w 172"/>
                    <a:gd name="T17" fmla="*/ 15 h 110"/>
                    <a:gd name="T18" fmla="*/ 30 w 172"/>
                    <a:gd name="T19" fmla="*/ 17 h 110"/>
                    <a:gd name="T20" fmla="*/ 29 w 172"/>
                    <a:gd name="T21" fmla="*/ 21 h 110"/>
                    <a:gd name="T22" fmla="*/ 29 w 172"/>
                    <a:gd name="T23" fmla="*/ 22 h 110"/>
                    <a:gd name="T24" fmla="*/ 26 w 172"/>
                    <a:gd name="T25" fmla="*/ 22 h 110"/>
                    <a:gd name="T26" fmla="*/ 23 w 172"/>
                    <a:gd name="T27" fmla="*/ 22 h 110"/>
                    <a:gd name="T28" fmla="*/ 21 w 172"/>
                    <a:gd name="T29" fmla="*/ 20 h 110"/>
                    <a:gd name="T30" fmla="*/ 20 w 172"/>
                    <a:gd name="T31" fmla="*/ 18 h 110"/>
                    <a:gd name="T32" fmla="*/ 17 w 172"/>
                    <a:gd name="T33" fmla="*/ 17 h 110"/>
                    <a:gd name="T34" fmla="*/ 15 w 172"/>
                    <a:gd name="T35" fmla="*/ 16 h 110"/>
                    <a:gd name="T36" fmla="*/ 13 w 172"/>
                    <a:gd name="T37" fmla="*/ 16 h 110"/>
                    <a:gd name="T38" fmla="*/ 12 w 172"/>
                    <a:gd name="T39" fmla="*/ 14 h 110"/>
                    <a:gd name="T40" fmla="*/ 10 w 172"/>
                    <a:gd name="T41" fmla="*/ 13 h 110"/>
                    <a:gd name="T42" fmla="*/ 7 w 172"/>
                    <a:gd name="T43" fmla="*/ 11 h 110"/>
                    <a:gd name="T44" fmla="*/ 5 w 172"/>
                    <a:gd name="T45" fmla="*/ 10 h 110"/>
                    <a:gd name="T46" fmla="*/ 2 w 172"/>
                    <a:gd name="T47" fmla="*/ 10 h 110"/>
                    <a:gd name="T48" fmla="*/ 0 w 172"/>
                    <a:gd name="T49" fmla="*/ 8 h 110"/>
                    <a:gd name="T50" fmla="*/ 0 w 172"/>
                    <a:gd name="T51" fmla="*/ 5 h 110"/>
                    <a:gd name="T52" fmla="*/ 0 w 172"/>
                    <a:gd name="T53" fmla="*/ 4 h 110"/>
                    <a:gd name="T54" fmla="*/ 1 w 172"/>
                    <a:gd name="T55" fmla="*/ 3 h 110"/>
                    <a:gd name="T56" fmla="*/ 1 w 172"/>
                    <a:gd name="T57" fmla="*/ 2 h 110"/>
                    <a:gd name="T58" fmla="*/ 2 w 172"/>
                    <a:gd name="T59" fmla="*/ 2 h 110"/>
                    <a:gd name="T60" fmla="*/ 4 w 172"/>
                    <a:gd name="T61" fmla="*/ 3 h 110"/>
                    <a:gd name="T62" fmla="*/ 5 w 172"/>
                    <a:gd name="T63" fmla="*/ 3 h 110"/>
                    <a:gd name="T64" fmla="*/ 8 w 172"/>
                    <a:gd name="T65" fmla="*/ 1 h 110"/>
                    <a:gd name="T66" fmla="*/ 12 w 172"/>
                    <a:gd name="T67" fmla="*/ 3 h 110"/>
                    <a:gd name="T68" fmla="*/ 13 w 172"/>
                    <a:gd name="T69" fmla="*/ 4 h 110"/>
                    <a:gd name="T70" fmla="*/ 14 w 172"/>
                    <a:gd name="T71" fmla="*/ 4 h 110"/>
                    <a:gd name="T72" fmla="*/ 16 w 172"/>
                    <a:gd name="T73" fmla="*/ 4 h 110"/>
                    <a:gd name="T74" fmla="*/ 22 w 172"/>
                    <a:gd name="T75" fmla="*/ 3 h 110"/>
                    <a:gd name="T76" fmla="*/ 24 w 172"/>
                    <a:gd name="T77" fmla="*/ 3 h 110"/>
                    <a:gd name="T78" fmla="*/ 25 w 172"/>
                    <a:gd name="T79" fmla="*/ 2 h 110"/>
                    <a:gd name="T80" fmla="*/ 29 w 172"/>
                    <a:gd name="T81" fmla="*/ 2 h 110"/>
                    <a:gd name="T82" fmla="*/ 30 w 172"/>
                    <a:gd name="T83" fmla="*/ 1 h 110"/>
                    <a:gd name="T84" fmla="*/ 32 w 172"/>
                    <a:gd name="T85" fmla="*/ 0 h 110"/>
                    <a:gd name="T86" fmla="*/ 34 w 172"/>
                    <a:gd name="T87" fmla="*/ 0 h 1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0"/>
                    <a:gd name="T134" fmla="*/ 172 w 172"/>
                    <a:gd name="T135" fmla="*/ 110 h 1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81" name="Freeform 181">
                  <a:extLst>
                    <a:ext uri="{FF2B5EF4-FFF2-40B4-BE49-F238E27FC236}">
                      <a16:creationId xmlns="" xmlns:a16="http://schemas.microsoft.com/office/drawing/2014/main" id="{84AE5D7D-5FEC-4F3D-BA4B-110503A47F49}"/>
                    </a:ext>
                  </a:extLst>
                </p:cNvPr>
                <p:cNvSpPr>
                  <a:spLocks noChangeAspect="1"/>
                </p:cNvSpPr>
                <p:nvPr/>
              </p:nvSpPr>
              <p:spPr bwMode="gray">
                <a:xfrm>
                  <a:off x="2606" y="1991"/>
                  <a:ext cx="16" cy="35"/>
                </a:xfrm>
                <a:custGeom>
                  <a:avLst/>
                  <a:gdLst>
                    <a:gd name="T0" fmla="*/ 10 w 82"/>
                    <a:gd name="T1" fmla="*/ 0 h 173"/>
                    <a:gd name="T2" fmla="*/ 12 w 82"/>
                    <a:gd name="T3" fmla="*/ 1 h 173"/>
                    <a:gd name="T4" fmla="*/ 12 w 82"/>
                    <a:gd name="T5" fmla="*/ 2 h 173"/>
                    <a:gd name="T6" fmla="*/ 14 w 82"/>
                    <a:gd name="T7" fmla="*/ 2 h 173"/>
                    <a:gd name="T8" fmla="*/ 15 w 82"/>
                    <a:gd name="T9" fmla="*/ 5 h 173"/>
                    <a:gd name="T10" fmla="*/ 16 w 82"/>
                    <a:gd name="T11" fmla="*/ 9 h 173"/>
                    <a:gd name="T12" fmla="*/ 16 w 82"/>
                    <a:gd name="T13" fmla="*/ 13 h 173"/>
                    <a:gd name="T14" fmla="*/ 16 w 82"/>
                    <a:gd name="T15" fmla="*/ 16 h 173"/>
                    <a:gd name="T16" fmla="*/ 16 w 82"/>
                    <a:gd name="T17" fmla="*/ 22 h 173"/>
                    <a:gd name="T18" fmla="*/ 16 w 82"/>
                    <a:gd name="T19" fmla="*/ 28 h 173"/>
                    <a:gd name="T20" fmla="*/ 15 w 82"/>
                    <a:gd name="T21" fmla="*/ 29 h 173"/>
                    <a:gd name="T22" fmla="*/ 15 w 82"/>
                    <a:gd name="T23" fmla="*/ 30 h 173"/>
                    <a:gd name="T24" fmla="*/ 14 w 82"/>
                    <a:gd name="T25" fmla="*/ 31 h 173"/>
                    <a:gd name="T26" fmla="*/ 11 w 82"/>
                    <a:gd name="T27" fmla="*/ 30 h 173"/>
                    <a:gd name="T28" fmla="*/ 10 w 82"/>
                    <a:gd name="T29" fmla="*/ 31 h 173"/>
                    <a:gd name="T30" fmla="*/ 9 w 82"/>
                    <a:gd name="T31" fmla="*/ 33 h 173"/>
                    <a:gd name="T32" fmla="*/ 8 w 82"/>
                    <a:gd name="T33" fmla="*/ 35 h 173"/>
                    <a:gd name="T34" fmla="*/ 6 w 82"/>
                    <a:gd name="T35" fmla="*/ 35 h 173"/>
                    <a:gd name="T36" fmla="*/ 5 w 82"/>
                    <a:gd name="T37" fmla="*/ 34 h 173"/>
                    <a:gd name="T38" fmla="*/ 3 w 82"/>
                    <a:gd name="T39" fmla="*/ 31 h 173"/>
                    <a:gd name="T40" fmla="*/ 3 w 82"/>
                    <a:gd name="T41" fmla="*/ 29 h 173"/>
                    <a:gd name="T42" fmla="*/ 3 w 82"/>
                    <a:gd name="T43" fmla="*/ 28 h 173"/>
                    <a:gd name="T44" fmla="*/ 2 w 82"/>
                    <a:gd name="T45" fmla="*/ 26 h 173"/>
                    <a:gd name="T46" fmla="*/ 3 w 82"/>
                    <a:gd name="T47" fmla="*/ 22 h 173"/>
                    <a:gd name="T48" fmla="*/ 3 w 82"/>
                    <a:gd name="T49" fmla="*/ 21 h 173"/>
                    <a:gd name="T50" fmla="*/ 4 w 82"/>
                    <a:gd name="T51" fmla="*/ 20 h 173"/>
                    <a:gd name="T52" fmla="*/ 3 w 82"/>
                    <a:gd name="T53" fmla="*/ 20 h 173"/>
                    <a:gd name="T54" fmla="*/ 3 w 82"/>
                    <a:gd name="T55" fmla="*/ 18 h 173"/>
                    <a:gd name="T56" fmla="*/ 3 w 82"/>
                    <a:gd name="T57" fmla="*/ 16 h 173"/>
                    <a:gd name="T58" fmla="*/ 3 w 82"/>
                    <a:gd name="T59" fmla="*/ 14 h 173"/>
                    <a:gd name="T60" fmla="*/ 2 w 82"/>
                    <a:gd name="T61" fmla="*/ 13 h 173"/>
                    <a:gd name="T62" fmla="*/ 2 w 82"/>
                    <a:gd name="T63" fmla="*/ 11 h 173"/>
                    <a:gd name="T64" fmla="*/ 1 w 82"/>
                    <a:gd name="T65" fmla="*/ 11 h 173"/>
                    <a:gd name="T66" fmla="*/ 1 w 82"/>
                    <a:gd name="T67" fmla="*/ 11 h 173"/>
                    <a:gd name="T68" fmla="*/ 0 w 82"/>
                    <a:gd name="T69" fmla="*/ 10 h 173"/>
                    <a:gd name="T70" fmla="*/ 0 w 82"/>
                    <a:gd name="T71" fmla="*/ 5 h 173"/>
                    <a:gd name="T72" fmla="*/ 0 w 82"/>
                    <a:gd name="T73" fmla="*/ 5 h 173"/>
                    <a:gd name="T74" fmla="*/ 2 w 82"/>
                    <a:gd name="T75" fmla="*/ 7 h 173"/>
                    <a:gd name="T76" fmla="*/ 4 w 82"/>
                    <a:gd name="T77" fmla="*/ 6 h 173"/>
                    <a:gd name="T78" fmla="*/ 8 w 82"/>
                    <a:gd name="T79" fmla="*/ 2 h 173"/>
                    <a:gd name="T80" fmla="*/ 9 w 82"/>
                    <a:gd name="T81" fmla="*/ 2 h 173"/>
                    <a:gd name="T82" fmla="*/ 10 w 82"/>
                    <a:gd name="T83" fmla="*/ 0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2"/>
                    <a:gd name="T127" fmla="*/ 0 h 173"/>
                    <a:gd name="T128" fmla="*/ 82 w 82"/>
                    <a:gd name="T129" fmla="*/ 173 h 1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82" name="Freeform 182">
                  <a:extLst>
                    <a:ext uri="{FF2B5EF4-FFF2-40B4-BE49-F238E27FC236}">
                      <a16:creationId xmlns="" xmlns:a16="http://schemas.microsoft.com/office/drawing/2014/main" id="{EB75D6E4-D956-4B1E-B10F-51BA4B168D1B}"/>
                    </a:ext>
                  </a:extLst>
                </p:cNvPr>
                <p:cNvSpPr>
                  <a:spLocks noChangeAspect="1"/>
                </p:cNvSpPr>
                <p:nvPr/>
              </p:nvSpPr>
              <p:spPr bwMode="gray">
                <a:xfrm>
                  <a:off x="2589" y="1903"/>
                  <a:ext cx="129" cy="136"/>
                </a:xfrm>
                <a:custGeom>
                  <a:avLst/>
                  <a:gdLst>
                    <a:gd name="T0" fmla="*/ 39 w 645"/>
                    <a:gd name="T1" fmla="*/ 8 h 681"/>
                    <a:gd name="T2" fmla="*/ 37 w 645"/>
                    <a:gd name="T3" fmla="*/ 12 h 681"/>
                    <a:gd name="T4" fmla="*/ 29 w 645"/>
                    <a:gd name="T5" fmla="*/ 11 h 681"/>
                    <a:gd name="T6" fmla="*/ 25 w 645"/>
                    <a:gd name="T7" fmla="*/ 18 h 681"/>
                    <a:gd name="T8" fmla="*/ 20 w 645"/>
                    <a:gd name="T9" fmla="*/ 15 h 681"/>
                    <a:gd name="T10" fmla="*/ 15 w 645"/>
                    <a:gd name="T11" fmla="*/ 15 h 681"/>
                    <a:gd name="T12" fmla="*/ 5 w 645"/>
                    <a:gd name="T13" fmla="*/ 19 h 681"/>
                    <a:gd name="T14" fmla="*/ 1 w 645"/>
                    <a:gd name="T15" fmla="*/ 21 h 681"/>
                    <a:gd name="T16" fmla="*/ 0 w 645"/>
                    <a:gd name="T17" fmla="*/ 31 h 681"/>
                    <a:gd name="T18" fmla="*/ 2 w 645"/>
                    <a:gd name="T19" fmla="*/ 35 h 681"/>
                    <a:gd name="T20" fmla="*/ 3 w 645"/>
                    <a:gd name="T21" fmla="*/ 43 h 681"/>
                    <a:gd name="T22" fmla="*/ 10 w 645"/>
                    <a:gd name="T23" fmla="*/ 49 h 681"/>
                    <a:gd name="T24" fmla="*/ 13 w 645"/>
                    <a:gd name="T25" fmla="*/ 51 h 681"/>
                    <a:gd name="T26" fmla="*/ 19 w 645"/>
                    <a:gd name="T27" fmla="*/ 45 h 681"/>
                    <a:gd name="T28" fmla="*/ 26 w 645"/>
                    <a:gd name="T29" fmla="*/ 43 h 681"/>
                    <a:gd name="T30" fmla="*/ 39 w 645"/>
                    <a:gd name="T31" fmla="*/ 52 h 681"/>
                    <a:gd name="T32" fmla="*/ 46 w 645"/>
                    <a:gd name="T33" fmla="*/ 67 h 681"/>
                    <a:gd name="T34" fmla="*/ 52 w 645"/>
                    <a:gd name="T35" fmla="*/ 71 h 681"/>
                    <a:gd name="T36" fmla="*/ 62 w 645"/>
                    <a:gd name="T37" fmla="*/ 82 h 681"/>
                    <a:gd name="T38" fmla="*/ 76 w 645"/>
                    <a:gd name="T39" fmla="*/ 89 h 681"/>
                    <a:gd name="T40" fmla="*/ 84 w 645"/>
                    <a:gd name="T41" fmla="*/ 96 h 681"/>
                    <a:gd name="T42" fmla="*/ 89 w 645"/>
                    <a:gd name="T43" fmla="*/ 97 h 681"/>
                    <a:gd name="T44" fmla="*/ 91 w 645"/>
                    <a:gd name="T45" fmla="*/ 104 h 681"/>
                    <a:gd name="T46" fmla="*/ 97 w 645"/>
                    <a:gd name="T47" fmla="*/ 105 h 681"/>
                    <a:gd name="T48" fmla="*/ 100 w 645"/>
                    <a:gd name="T49" fmla="*/ 112 h 681"/>
                    <a:gd name="T50" fmla="*/ 101 w 645"/>
                    <a:gd name="T51" fmla="*/ 125 h 681"/>
                    <a:gd name="T52" fmla="*/ 98 w 645"/>
                    <a:gd name="T53" fmla="*/ 132 h 681"/>
                    <a:gd name="T54" fmla="*/ 99 w 645"/>
                    <a:gd name="T55" fmla="*/ 136 h 681"/>
                    <a:gd name="T56" fmla="*/ 104 w 645"/>
                    <a:gd name="T57" fmla="*/ 132 h 681"/>
                    <a:gd name="T58" fmla="*/ 108 w 645"/>
                    <a:gd name="T59" fmla="*/ 128 h 681"/>
                    <a:gd name="T60" fmla="*/ 112 w 645"/>
                    <a:gd name="T61" fmla="*/ 121 h 681"/>
                    <a:gd name="T62" fmla="*/ 114 w 645"/>
                    <a:gd name="T63" fmla="*/ 117 h 681"/>
                    <a:gd name="T64" fmla="*/ 110 w 645"/>
                    <a:gd name="T65" fmla="*/ 111 h 681"/>
                    <a:gd name="T66" fmla="*/ 110 w 645"/>
                    <a:gd name="T67" fmla="*/ 102 h 681"/>
                    <a:gd name="T68" fmla="*/ 121 w 645"/>
                    <a:gd name="T69" fmla="*/ 102 h 681"/>
                    <a:gd name="T70" fmla="*/ 127 w 645"/>
                    <a:gd name="T71" fmla="*/ 109 h 681"/>
                    <a:gd name="T72" fmla="*/ 127 w 645"/>
                    <a:gd name="T73" fmla="*/ 102 h 681"/>
                    <a:gd name="T74" fmla="*/ 114 w 645"/>
                    <a:gd name="T75" fmla="*/ 92 h 681"/>
                    <a:gd name="T76" fmla="*/ 102 w 645"/>
                    <a:gd name="T77" fmla="*/ 86 h 681"/>
                    <a:gd name="T78" fmla="*/ 102 w 645"/>
                    <a:gd name="T79" fmla="*/ 83 h 681"/>
                    <a:gd name="T80" fmla="*/ 100 w 645"/>
                    <a:gd name="T81" fmla="*/ 78 h 681"/>
                    <a:gd name="T82" fmla="*/ 93 w 645"/>
                    <a:gd name="T83" fmla="*/ 79 h 681"/>
                    <a:gd name="T84" fmla="*/ 87 w 645"/>
                    <a:gd name="T85" fmla="*/ 76 h 681"/>
                    <a:gd name="T86" fmla="*/ 81 w 645"/>
                    <a:gd name="T87" fmla="*/ 69 h 681"/>
                    <a:gd name="T88" fmla="*/ 76 w 645"/>
                    <a:gd name="T89" fmla="*/ 57 h 681"/>
                    <a:gd name="T90" fmla="*/ 72 w 645"/>
                    <a:gd name="T91" fmla="*/ 53 h 681"/>
                    <a:gd name="T92" fmla="*/ 63 w 645"/>
                    <a:gd name="T93" fmla="*/ 46 h 681"/>
                    <a:gd name="T94" fmla="*/ 62 w 645"/>
                    <a:gd name="T95" fmla="*/ 35 h 681"/>
                    <a:gd name="T96" fmla="*/ 61 w 645"/>
                    <a:gd name="T97" fmla="*/ 31 h 681"/>
                    <a:gd name="T98" fmla="*/ 64 w 645"/>
                    <a:gd name="T99" fmla="*/ 25 h 681"/>
                    <a:gd name="T100" fmla="*/ 73 w 645"/>
                    <a:gd name="T101" fmla="*/ 22 h 681"/>
                    <a:gd name="T102" fmla="*/ 76 w 645"/>
                    <a:gd name="T103" fmla="*/ 24 h 681"/>
                    <a:gd name="T104" fmla="*/ 79 w 645"/>
                    <a:gd name="T105" fmla="*/ 24 h 681"/>
                    <a:gd name="T106" fmla="*/ 77 w 645"/>
                    <a:gd name="T107" fmla="*/ 21 h 681"/>
                    <a:gd name="T108" fmla="*/ 74 w 645"/>
                    <a:gd name="T109" fmla="*/ 17 h 681"/>
                    <a:gd name="T110" fmla="*/ 73 w 645"/>
                    <a:gd name="T111" fmla="*/ 14 h 681"/>
                    <a:gd name="T112" fmla="*/ 74 w 645"/>
                    <a:gd name="T113" fmla="*/ 9 h 681"/>
                    <a:gd name="T114" fmla="*/ 63 w 645"/>
                    <a:gd name="T115" fmla="*/ 6 h 681"/>
                    <a:gd name="T116" fmla="*/ 59 w 645"/>
                    <a:gd name="T117" fmla="*/ 1 h 681"/>
                    <a:gd name="T118" fmla="*/ 54 w 645"/>
                    <a:gd name="T119" fmla="*/ 2 h 681"/>
                    <a:gd name="T120" fmla="*/ 43 w 645"/>
                    <a:gd name="T121" fmla="*/ 4 h 6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5"/>
                    <a:gd name="T184" fmla="*/ 0 h 681"/>
                    <a:gd name="T185" fmla="*/ 645 w 645"/>
                    <a:gd name="T186" fmla="*/ 681 h 6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40" name="Freeform 183">
                <a:extLst>
                  <a:ext uri="{FF2B5EF4-FFF2-40B4-BE49-F238E27FC236}">
                    <a16:creationId xmlns="" xmlns:a16="http://schemas.microsoft.com/office/drawing/2014/main" id="{D5B75525-0D0C-4793-B4CE-B988106790F2}"/>
                  </a:ext>
                </a:extLst>
              </p:cNvPr>
              <p:cNvSpPr>
                <a:spLocks noChangeAspect="1"/>
              </p:cNvSpPr>
              <p:nvPr/>
            </p:nvSpPr>
            <p:spPr bwMode="gray">
              <a:xfrm>
                <a:off x="2578" y="1852"/>
                <a:ext cx="7" cy="11"/>
              </a:xfrm>
              <a:custGeom>
                <a:avLst/>
                <a:gdLst>
                  <a:gd name="T0" fmla="*/ 4 w 38"/>
                  <a:gd name="T1" fmla="*/ 11 h 53"/>
                  <a:gd name="T2" fmla="*/ 6 w 38"/>
                  <a:gd name="T3" fmla="*/ 11 h 53"/>
                  <a:gd name="T4" fmla="*/ 7 w 38"/>
                  <a:gd name="T5" fmla="*/ 9 h 53"/>
                  <a:gd name="T6" fmla="*/ 7 w 38"/>
                  <a:gd name="T7" fmla="*/ 7 h 53"/>
                  <a:gd name="T8" fmla="*/ 6 w 38"/>
                  <a:gd name="T9" fmla="*/ 5 h 53"/>
                  <a:gd name="T10" fmla="*/ 5 w 38"/>
                  <a:gd name="T11" fmla="*/ 4 h 53"/>
                  <a:gd name="T12" fmla="*/ 5 w 38"/>
                  <a:gd name="T13" fmla="*/ 2 h 53"/>
                  <a:gd name="T14" fmla="*/ 6 w 38"/>
                  <a:gd name="T15" fmla="*/ 1 h 53"/>
                  <a:gd name="T16" fmla="*/ 4 w 38"/>
                  <a:gd name="T17" fmla="*/ 0 h 53"/>
                  <a:gd name="T18" fmla="*/ 3 w 38"/>
                  <a:gd name="T19" fmla="*/ 0 h 53"/>
                  <a:gd name="T20" fmla="*/ 1 w 38"/>
                  <a:gd name="T21" fmla="*/ 1 h 53"/>
                  <a:gd name="T22" fmla="*/ 0 w 38"/>
                  <a:gd name="T23" fmla="*/ 4 h 53"/>
                  <a:gd name="T24" fmla="*/ 1 w 38"/>
                  <a:gd name="T25" fmla="*/ 7 h 53"/>
                  <a:gd name="T26" fmla="*/ 1 w 38"/>
                  <a:gd name="T27" fmla="*/ 10 h 53"/>
                  <a:gd name="T28" fmla="*/ 4 w 38"/>
                  <a:gd name="T29" fmla="*/ 11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53"/>
                  <a:gd name="T47" fmla="*/ 38 w 38"/>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41" name="Freeform 184">
                <a:extLst>
                  <a:ext uri="{FF2B5EF4-FFF2-40B4-BE49-F238E27FC236}">
                    <a16:creationId xmlns="" xmlns:a16="http://schemas.microsoft.com/office/drawing/2014/main" id="{36669E20-1465-474C-9F4D-04FB4BE2C81B}"/>
                  </a:ext>
                </a:extLst>
              </p:cNvPr>
              <p:cNvSpPr>
                <a:spLocks noChangeAspect="1"/>
              </p:cNvSpPr>
              <p:nvPr/>
            </p:nvSpPr>
            <p:spPr bwMode="gray">
              <a:xfrm>
                <a:off x="2581" y="1894"/>
                <a:ext cx="49" cy="28"/>
              </a:xfrm>
              <a:custGeom>
                <a:avLst/>
                <a:gdLst>
                  <a:gd name="T0" fmla="*/ 11 w 241"/>
                  <a:gd name="T1" fmla="*/ 26 h 142"/>
                  <a:gd name="T2" fmla="*/ 9 w 241"/>
                  <a:gd name="T3" fmla="*/ 23 h 142"/>
                  <a:gd name="T4" fmla="*/ 8 w 241"/>
                  <a:gd name="T5" fmla="*/ 20 h 142"/>
                  <a:gd name="T6" fmla="*/ 2 w 241"/>
                  <a:gd name="T7" fmla="*/ 23 h 142"/>
                  <a:gd name="T8" fmla="*/ 0 w 241"/>
                  <a:gd name="T9" fmla="*/ 23 h 142"/>
                  <a:gd name="T10" fmla="*/ 1 w 241"/>
                  <a:gd name="T11" fmla="*/ 17 h 142"/>
                  <a:gd name="T12" fmla="*/ 3 w 241"/>
                  <a:gd name="T13" fmla="*/ 15 h 142"/>
                  <a:gd name="T14" fmla="*/ 4 w 241"/>
                  <a:gd name="T15" fmla="*/ 13 h 142"/>
                  <a:gd name="T16" fmla="*/ 6 w 241"/>
                  <a:gd name="T17" fmla="*/ 10 h 142"/>
                  <a:gd name="T18" fmla="*/ 10 w 241"/>
                  <a:gd name="T19" fmla="*/ 4 h 142"/>
                  <a:gd name="T20" fmla="*/ 14 w 241"/>
                  <a:gd name="T21" fmla="*/ 3 h 142"/>
                  <a:gd name="T22" fmla="*/ 17 w 241"/>
                  <a:gd name="T23" fmla="*/ 1 h 142"/>
                  <a:gd name="T24" fmla="*/ 26 w 241"/>
                  <a:gd name="T25" fmla="*/ 1 h 142"/>
                  <a:gd name="T26" fmla="*/ 35 w 241"/>
                  <a:gd name="T27" fmla="*/ 1 h 142"/>
                  <a:gd name="T28" fmla="*/ 40 w 241"/>
                  <a:gd name="T29" fmla="*/ 4 h 142"/>
                  <a:gd name="T30" fmla="*/ 39 w 241"/>
                  <a:gd name="T31" fmla="*/ 8 h 142"/>
                  <a:gd name="T32" fmla="*/ 42 w 241"/>
                  <a:gd name="T33" fmla="*/ 11 h 142"/>
                  <a:gd name="T34" fmla="*/ 46 w 241"/>
                  <a:gd name="T35" fmla="*/ 12 h 142"/>
                  <a:gd name="T36" fmla="*/ 49 w 241"/>
                  <a:gd name="T37" fmla="*/ 12 h 142"/>
                  <a:gd name="T38" fmla="*/ 49 w 241"/>
                  <a:gd name="T39" fmla="*/ 16 h 142"/>
                  <a:gd name="T40" fmla="*/ 46 w 241"/>
                  <a:gd name="T41" fmla="*/ 17 h 142"/>
                  <a:gd name="T42" fmla="*/ 46 w 241"/>
                  <a:gd name="T43" fmla="*/ 20 h 142"/>
                  <a:gd name="T44" fmla="*/ 46 w 241"/>
                  <a:gd name="T45" fmla="*/ 21 h 142"/>
                  <a:gd name="T46" fmla="*/ 39 w 241"/>
                  <a:gd name="T47" fmla="*/ 21 h 142"/>
                  <a:gd name="T48" fmla="*/ 37 w 241"/>
                  <a:gd name="T49" fmla="*/ 19 h 142"/>
                  <a:gd name="T50" fmla="*/ 34 w 241"/>
                  <a:gd name="T51" fmla="*/ 25 h 142"/>
                  <a:gd name="T52" fmla="*/ 33 w 241"/>
                  <a:gd name="T53" fmla="*/ 28 h 142"/>
                  <a:gd name="T54" fmla="*/ 30 w 241"/>
                  <a:gd name="T55" fmla="*/ 25 h 142"/>
                  <a:gd name="T56" fmla="*/ 27 w 241"/>
                  <a:gd name="T57" fmla="*/ 20 h 142"/>
                  <a:gd name="T58" fmla="*/ 23 w 241"/>
                  <a:gd name="T59" fmla="*/ 22 h 142"/>
                  <a:gd name="T60" fmla="*/ 23 w 241"/>
                  <a:gd name="T61" fmla="*/ 25 h 142"/>
                  <a:gd name="T62" fmla="*/ 18 w 241"/>
                  <a:gd name="T63" fmla="*/ 27 h 142"/>
                  <a:gd name="T64" fmla="*/ 11 w 241"/>
                  <a:gd name="T65" fmla="*/ 28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1"/>
                  <a:gd name="T100" fmla="*/ 0 h 142"/>
                  <a:gd name="T101" fmla="*/ 241 w 241"/>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42" name="Freeform 185">
                <a:extLst>
                  <a:ext uri="{FF2B5EF4-FFF2-40B4-BE49-F238E27FC236}">
                    <a16:creationId xmlns="" xmlns:a16="http://schemas.microsoft.com/office/drawing/2014/main" id="{06A2AF75-11F9-4CB2-B1C3-41E0CB8BEA49}"/>
                  </a:ext>
                </a:extLst>
              </p:cNvPr>
              <p:cNvSpPr>
                <a:spLocks noChangeAspect="1"/>
              </p:cNvSpPr>
              <p:nvPr/>
            </p:nvSpPr>
            <p:spPr bwMode="gray">
              <a:xfrm>
                <a:off x="2547" y="1830"/>
                <a:ext cx="37" cy="32"/>
              </a:xfrm>
              <a:custGeom>
                <a:avLst/>
                <a:gdLst>
                  <a:gd name="T0" fmla="*/ 31 w 188"/>
                  <a:gd name="T1" fmla="*/ 32 h 161"/>
                  <a:gd name="T2" fmla="*/ 30 w 188"/>
                  <a:gd name="T3" fmla="*/ 32 h 161"/>
                  <a:gd name="T4" fmla="*/ 28 w 188"/>
                  <a:gd name="T5" fmla="*/ 32 h 161"/>
                  <a:gd name="T6" fmla="*/ 26 w 188"/>
                  <a:gd name="T7" fmla="*/ 30 h 161"/>
                  <a:gd name="T8" fmla="*/ 24 w 188"/>
                  <a:gd name="T9" fmla="*/ 29 h 161"/>
                  <a:gd name="T10" fmla="*/ 24 w 188"/>
                  <a:gd name="T11" fmla="*/ 28 h 161"/>
                  <a:gd name="T12" fmla="*/ 23 w 188"/>
                  <a:gd name="T13" fmla="*/ 27 h 161"/>
                  <a:gd name="T14" fmla="*/ 23 w 188"/>
                  <a:gd name="T15" fmla="*/ 23 h 161"/>
                  <a:gd name="T16" fmla="*/ 22 w 188"/>
                  <a:gd name="T17" fmla="*/ 23 h 161"/>
                  <a:gd name="T18" fmla="*/ 21 w 188"/>
                  <a:gd name="T19" fmla="*/ 24 h 161"/>
                  <a:gd name="T20" fmla="*/ 20 w 188"/>
                  <a:gd name="T21" fmla="*/ 26 h 161"/>
                  <a:gd name="T22" fmla="*/ 18 w 188"/>
                  <a:gd name="T23" fmla="*/ 26 h 161"/>
                  <a:gd name="T24" fmla="*/ 16 w 188"/>
                  <a:gd name="T25" fmla="*/ 25 h 161"/>
                  <a:gd name="T26" fmla="*/ 16 w 188"/>
                  <a:gd name="T27" fmla="*/ 22 h 161"/>
                  <a:gd name="T28" fmla="*/ 15 w 188"/>
                  <a:gd name="T29" fmla="*/ 20 h 161"/>
                  <a:gd name="T30" fmla="*/ 14 w 188"/>
                  <a:gd name="T31" fmla="*/ 19 h 161"/>
                  <a:gd name="T32" fmla="*/ 11 w 188"/>
                  <a:gd name="T33" fmla="*/ 18 h 161"/>
                  <a:gd name="T34" fmla="*/ 9 w 188"/>
                  <a:gd name="T35" fmla="*/ 17 h 161"/>
                  <a:gd name="T36" fmla="*/ 7 w 188"/>
                  <a:gd name="T37" fmla="*/ 16 h 161"/>
                  <a:gd name="T38" fmla="*/ 5 w 188"/>
                  <a:gd name="T39" fmla="*/ 12 h 161"/>
                  <a:gd name="T40" fmla="*/ 3 w 188"/>
                  <a:gd name="T41" fmla="*/ 13 h 161"/>
                  <a:gd name="T42" fmla="*/ 0 w 188"/>
                  <a:gd name="T43" fmla="*/ 12 h 161"/>
                  <a:gd name="T44" fmla="*/ 0 w 188"/>
                  <a:gd name="T45" fmla="*/ 10 h 161"/>
                  <a:gd name="T46" fmla="*/ 0 w 188"/>
                  <a:gd name="T47" fmla="*/ 6 h 161"/>
                  <a:gd name="T48" fmla="*/ 0 w 188"/>
                  <a:gd name="T49" fmla="*/ 6 h 161"/>
                  <a:gd name="T50" fmla="*/ 5 w 188"/>
                  <a:gd name="T51" fmla="*/ 3 h 161"/>
                  <a:gd name="T52" fmla="*/ 6 w 188"/>
                  <a:gd name="T53" fmla="*/ 2 h 161"/>
                  <a:gd name="T54" fmla="*/ 8 w 188"/>
                  <a:gd name="T55" fmla="*/ 2 h 161"/>
                  <a:gd name="T56" fmla="*/ 8 w 188"/>
                  <a:gd name="T57" fmla="*/ 2 h 161"/>
                  <a:gd name="T58" fmla="*/ 11 w 188"/>
                  <a:gd name="T59" fmla="*/ 4 h 161"/>
                  <a:gd name="T60" fmla="*/ 15 w 188"/>
                  <a:gd name="T61" fmla="*/ 3 h 161"/>
                  <a:gd name="T62" fmla="*/ 18 w 188"/>
                  <a:gd name="T63" fmla="*/ 1 h 161"/>
                  <a:gd name="T64" fmla="*/ 20 w 188"/>
                  <a:gd name="T65" fmla="*/ 0 h 161"/>
                  <a:gd name="T66" fmla="*/ 23 w 188"/>
                  <a:gd name="T67" fmla="*/ 0 h 161"/>
                  <a:gd name="T68" fmla="*/ 24 w 188"/>
                  <a:gd name="T69" fmla="*/ 1 h 161"/>
                  <a:gd name="T70" fmla="*/ 25 w 188"/>
                  <a:gd name="T71" fmla="*/ 1 h 161"/>
                  <a:gd name="T72" fmla="*/ 25 w 188"/>
                  <a:gd name="T73" fmla="*/ 3 h 161"/>
                  <a:gd name="T74" fmla="*/ 27 w 188"/>
                  <a:gd name="T75" fmla="*/ 3 h 161"/>
                  <a:gd name="T76" fmla="*/ 29 w 188"/>
                  <a:gd name="T77" fmla="*/ 4 h 161"/>
                  <a:gd name="T78" fmla="*/ 31 w 188"/>
                  <a:gd name="T79" fmla="*/ 5 h 161"/>
                  <a:gd name="T80" fmla="*/ 31 w 188"/>
                  <a:gd name="T81" fmla="*/ 7 h 161"/>
                  <a:gd name="T82" fmla="*/ 30 w 188"/>
                  <a:gd name="T83" fmla="*/ 9 h 161"/>
                  <a:gd name="T84" fmla="*/ 31 w 188"/>
                  <a:gd name="T85" fmla="*/ 11 h 161"/>
                  <a:gd name="T86" fmla="*/ 32 w 188"/>
                  <a:gd name="T87" fmla="*/ 12 h 161"/>
                  <a:gd name="T88" fmla="*/ 35 w 188"/>
                  <a:gd name="T89" fmla="*/ 12 h 161"/>
                  <a:gd name="T90" fmla="*/ 36 w 188"/>
                  <a:gd name="T91" fmla="*/ 14 h 161"/>
                  <a:gd name="T92" fmla="*/ 36 w 188"/>
                  <a:gd name="T93" fmla="*/ 16 h 161"/>
                  <a:gd name="T94" fmla="*/ 37 w 188"/>
                  <a:gd name="T95" fmla="*/ 17 h 161"/>
                  <a:gd name="T96" fmla="*/ 37 w 188"/>
                  <a:gd name="T97" fmla="*/ 19 h 161"/>
                  <a:gd name="T98" fmla="*/ 35 w 188"/>
                  <a:gd name="T99" fmla="*/ 22 h 161"/>
                  <a:gd name="T100" fmla="*/ 34 w 188"/>
                  <a:gd name="T101" fmla="*/ 22 h 161"/>
                  <a:gd name="T102" fmla="*/ 32 w 188"/>
                  <a:gd name="T103" fmla="*/ 24 h 161"/>
                  <a:gd name="T104" fmla="*/ 31 w 188"/>
                  <a:gd name="T105" fmla="*/ 26 h 161"/>
                  <a:gd name="T106" fmla="*/ 31 w 188"/>
                  <a:gd name="T107" fmla="*/ 29 h 161"/>
                  <a:gd name="T108" fmla="*/ 31 w 188"/>
                  <a:gd name="T109" fmla="*/ 32 h 1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8"/>
                  <a:gd name="T166" fmla="*/ 0 h 161"/>
                  <a:gd name="T167" fmla="*/ 188 w 188"/>
                  <a:gd name="T168" fmla="*/ 161 h 1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43" name="Freeform 186">
                <a:extLst>
                  <a:ext uri="{FF2B5EF4-FFF2-40B4-BE49-F238E27FC236}">
                    <a16:creationId xmlns="" xmlns:a16="http://schemas.microsoft.com/office/drawing/2014/main" id="{9A11DCFA-8071-488A-992F-984F00AEA121}"/>
                  </a:ext>
                </a:extLst>
              </p:cNvPr>
              <p:cNvSpPr>
                <a:spLocks noChangeAspect="1"/>
              </p:cNvSpPr>
              <p:nvPr/>
            </p:nvSpPr>
            <p:spPr bwMode="gray">
              <a:xfrm>
                <a:off x="2416" y="1955"/>
                <a:ext cx="137" cy="109"/>
              </a:xfrm>
              <a:custGeom>
                <a:avLst/>
                <a:gdLst>
                  <a:gd name="T0" fmla="*/ 20 w 687"/>
                  <a:gd name="T1" fmla="*/ 88 h 545"/>
                  <a:gd name="T2" fmla="*/ 26 w 687"/>
                  <a:gd name="T3" fmla="*/ 82 h 545"/>
                  <a:gd name="T4" fmla="*/ 22 w 687"/>
                  <a:gd name="T5" fmla="*/ 75 h 545"/>
                  <a:gd name="T6" fmla="*/ 25 w 687"/>
                  <a:gd name="T7" fmla="*/ 68 h 545"/>
                  <a:gd name="T8" fmla="*/ 21 w 687"/>
                  <a:gd name="T9" fmla="*/ 60 h 545"/>
                  <a:gd name="T10" fmla="*/ 27 w 687"/>
                  <a:gd name="T11" fmla="*/ 56 h 545"/>
                  <a:gd name="T12" fmla="*/ 26 w 687"/>
                  <a:gd name="T13" fmla="*/ 51 h 545"/>
                  <a:gd name="T14" fmla="*/ 28 w 687"/>
                  <a:gd name="T15" fmla="*/ 42 h 545"/>
                  <a:gd name="T16" fmla="*/ 34 w 687"/>
                  <a:gd name="T17" fmla="*/ 33 h 545"/>
                  <a:gd name="T18" fmla="*/ 31 w 687"/>
                  <a:gd name="T19" fmla="*/ 28 h 545"/>
                  <a:gd name="T20" fmla="*/ 22 w 687"/>
                  <a:gd name="T21" fmla="*/ 28 h 545"/>
                  <a:gd name="T22" fmla="*/ 13 w 687"/>
                  <a:gd name="T23" fmla="*/ 27 h 545"/>
                  <a:gd name="T24" fmla="*/ 7 w 687"/>
                  <a:gd name="T25" fmla="*/ 26 h 545"/>
                  <a:gd name="T26" fmla="*/ 5 w 687"/>
                  <a:gd name="T27" fmla="*/ 26 h 545"/>
                  <a:gd name="T28" fmla="*/ 5 w 687"/>
                  <a:gd name="T29" fmla="*/ 22 h 545"/>
                  <a:gd name="T30" fmla="*/ 5 w 687"/>
                  <a:gd name="T31" fmla="*/ 16 h 545"/>
                  <a:gd name="T32" fmla="*/ 3 w 687"/>
                  <a:gd name="T33" fmla="*/ 14 h 545"/>
                  <a:gd name="T34" fmla="*/ 3 w 687"/>
                  <a:gd name="T35" fmla="*/ 7 h 545"/>
                  <a:gd name="T36" fmla="*/ 11 w 687"/>
                  <a:gd name="T37" fmla="*/ 4 h 545"/>
                  <a:gd name="T38" fmla="*/ 17 w 687"/>
                  <a:gd name="T39" fmla="*/ 0 h 545"/>
                  <a:gd name="T40" fmla="*/ 26 w 687"/>
                  <a:gd name="T41" fmla="*/ 3 h 545"/>
                  <a:gd name="T42" fmla="*/ 38 w 687"/>
                  <a:gd name="T43" fmla="*/ 2 h 545"/>
                  <a:gd name="T44" fmla="*/ 51 w 687"/>
                  <a:gd name="T45" fmla="*/ 4 h 545"/>
                  <a:gd name="T46" fmla="*/ 61 w 687"/>
                  <a:gd name="T47" fmla="*/ 4 h 545"/>
                  <a:gd name="T48" fmla="*/ 73 w 687"/>
                  <a:gd name="T49" fmla="*/ 5 h 545"/>
                  <a:gd name="T50" fmla="*/ 81 w 687"/>
                  <a:gd name="T51" fmla="*/ 5 h 545"/>
                  <a:gd name="T52" fmla="*/ 88 w 687"/>
                  <a:gd name="T53" fmla="*/ 11 h 545"/>
                  <a:gd name="T54" fmla="*/ 94 w 687"/>
                  <a:gd name="T55" fmla="*/ 14 h 545"/>
                  <a:gd name="T56" fmla="*/ 107 w 687"/>
                  <a:gd name="T57" fmla="*/ 16 h 545"/>
                  <a:gd name="T58" fmla="*/ 112 w 687"/>
                  <a:gd name="T59" fmla="*/ 15 h 545"/>
                  <a:gd name="T60" fmla="*/ 117 w 687"/>
                  <a:gd name="T61" fmla="*/ 19 h 545"/>
                  <a:gd name="T62" fmla="*/ 119 w 687"/>
                  <a:gd name="T63" fmla="*/ 18 h 545"/>
                  <a:gd name="T64" fmla="*/ 128 w 687"/>
                  <a:gd name="T65" fmla="*/ 20 h 545"/>
                  <a:gd name="T66" fmla="*/ 135 w 687"/>
                  <a:gd name="T67" fmla="*/ 20 h 545"/>
                  <a:gd name="T68" fmla="*/ 135 w 687"/>
                  <a:gd name="T69" fmla="*/ 23 h 545"/>
                  <a:gd name="T70" fmla="*/ 135 w 687"/>
                  <a:gd name="T71" fmla="*/ 29 h 545"/>
                  <a:gd name="T72" fmla="*/ 112 w 687"/>
                  <a:gd name="T73" fmla="*/ 41 h 545"/>
                  <a:gd name="T74" fmla="*/ 108 w 687"/>
                  <a:gd name="T75" fmla="*/ 46 h 545"/>
                  <a:gd name="T76" fmla="*/ 99 w 687"/>
                  <a:gd name="T77" fmla="*/ 60 h 545"/>
                  <a:gd name="T78" fmla="*/ 98 w 687"/>
                  <a:gd name="T79" fmla="*/ 64 h 545"/>
                  <a:gd name="T80" fmla="*/ 99 w 687"/>
                  <a:gd name="T81" fmla="*/ 69 h 545"/>
                  <a:gd name="T82" fmla="*/ 103 w 687"/>
                  <a:gd name="T83" fmla="*/ 71 h 545"/>
                  <a:gd name="T84" fmla="*/ 100 w 687"/>
                  <a:gd name="T85" fmla="*/ 76 h 545"/>
                  <a:gd name="T86" fmla="*/ 95 w 687"/>
                  <a:gd name="T87" fmla="*/ 82 h 545"/>
                  <a:gd name="T88" fmla="*/ 93 w 687"/>
                  <a:gd name="T89" fmla="*/ 87 h 545"/>
                  <a:gd name="T90" fmla="*/ 83 w 687"/>
                  <a:gd name="T91" fmla="*/ 93 h 545"/>
                  <a:gd name="T92" fmla="*/ 79 w 687"/>
                  <a:gd name="T93" fmla="*/ 99 h 545"/>
                  <a:gd name="T94" fmla="*/ 73 w 687"/>
                  <a:gd name="T95" fmla="*/ 100 h 545"/>
                  <a:gd name="T96" fmla="*/ 63 w 687"/>
                  <a:gd name="T97" fmla="*/ 100 h 545"/>
                  <a:gd name="T98" fmla="*/ 51 w 687"/>
                  <a:gd name="T99" fmla="*/ 103 h 545"/>
                  <a:gd name="T100" fmla="*/ 45 w 687"/>
                  <a:gd name="T101" fmla="*/ 106 h 545"/>
                  <a:gd name="T102" fmla="*/ 42 w 687"/>
                  <a:gd name="T103" fmla="*/ 109 h 545"/>
                  <a:gd name="T104" fmla="*/ 34 w 687"/>
                  <a:gd name="T105" fmla="*/ 103 h 545"/>
                  <a:gd name="T106" fmla="*/ 32 w 687"/>
                  <a:gd name="T107" fmla="*/ 98 h 545"/>
                  <a:gd name="T108" fmla="*/ 30 w 687"/>
                  <a:gd name="T109" fmla="*/ 95 h 545"/>
                  <a:gd name="T110" fmla="*/ 21 w 687"/>
                  <a:gd name="T111" fmla="*/ 94 h 5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87"/>
                  <a:gd name="T169" fmla="*/ 0 h 545"/>
                  <a:gd name="T170" fmla="*/ 687 w 687"/>
                  <a:gd name="T171" fmla="*/ 545 h 5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44" name="Freeform 187">
                <a:extLst>
                  <a:ext uri="{FF2B5EF4-FFF2-40B4-BE49-F238E27FC236}">
                    <a16:creationId xmlns="" xmlns:a16="http://schemas.microsoft.com/office/drawing/2014/main" id="{60E379EE-5213-46E3-B68C-C3E836CB3CCD}"/>
                  </a:ext>
                </a:extLst>
              </p:cNvPr>
              <p:cNvSpPr>
                <a:spLocks noChangeAspect="1"/>
              </p:cNvSpPr>
              <p:nvPr/>
            </p:nvSpPr>
            <p:spPr bwMode="gray">
              <a:xfrm>
                <a:off x="2554" y="1794"/>
                <a:ext cx="40" cy="48"/>
              </a:xfrm>
              <a:custGeom>
                <a:avLst/>
                <a:gdLst>
                  <a:gd name="T0" fmla="*/ 25 w 196"/>
                  <a:gd name="T1" fmla="*/ 48 h 239"/>
                  <a:gd name="T2" fmla="*/ 24 w 196"/>
                  <a:gd name="T3" fmla="*/ 44 h 239"/>
                  <a:gd name="T4" fmla="*/ 24 w 196"/>
                  <a:gd name="T5" fmla="*/ 40 h 239"/>
                  <a:gd name="T6" fmla="*/ 20 w 196"/>
                  <a:gd name="T7" fmla="*/ 39 h 239"/>
                  <a:gd name="T8" fmla="*/ 18 w 196"/>
                  <a:gd name="T9" fmla="*/ 37 h 239"/>
                  <a:gd name="T10" fmla="*/ 16 w 196"/>
                  <a:gd name="T11" fmla="*/ 36 h 239"/>
                  <a:gd name="T12" fmla="*/ 11 w 196"/>
                  <a:gd name="T13" fmla="*/ 36 h 239"/>
                  <a:gd name="T14" fmla="*/ 3 w 196"/>
                  <a:gd name="T15" fmla="*/ 40 h 239"/>
                  <a:gd name="T16" fmla="*/ 0 w 196"/>
                  <a:gd name="T17" fmla="*/ 38 h 239"/>
                  <a:gd name="T18" fmla="*/ 2 w 196"/>
                  <a:gd name="T19" fmla="*/ 37 h 239"/>
                  <a:gd name="T20" fmla="*/ 6 w 196"/>
                  <a:gd name="T21" fmla="*/ 37 h 239"/>
                  <a:gd name="T22" fmla="*/ 9 w 196"/>
                  <a:gd name="T23" fmla="*/ 37 h 239"/>
                  <a:gd name="T24" fmla="*/ 5 w 196"/>
                  <a:gd name="T25" fmla="*/ 37 h 239"/>
                  <a:gd name="T26" fmla="*/ 5 w 196"/>
                  <a:gd name="T27" fmla="*/ 35 h 239"/>
                  <a:gd name="T28" fmla="*/ 11 w 196"/>
                  <a:gd name="T29" fmla="*/ 33 h 239"/>
                  <a:gd name="T30" fmla="*/ 16 w 196"/>
                  <a:gd name="T31" fmla="*/ 31 h 239"/>
                  <a:gd name="T32" fmla="*/ 13 w 196"/>
                  <a:gd name="T33" fmla="*/ 31 h 239"/>
                  <a:gd name="T34" fmla="*/ 9 w 196"/>
                  <a:gd name="T35" fmla="*/ 31 h 239"/>
                  <a:gd name="T36" fmla="*/ 8 w 196"/>
                  <a:gd name="T37" fmla="*/ 28 h 239"/>
                  <a:gd name="T38" fmla="*/ 13 w 196"/>
                  <a:gd name="T39" fmla="*/ 21 h 239"/>
                  <a:gd name="T40" fmla="*/ 15 w 196"/>
                  <a:gd name="T41" fmla="*/ 10 h 239"/>
                  <a:gd name="T42" fmla="*/ 18 w 196"/>
                  <a:gd name="T43" fmla="*/ 11 h 239"/>
                  <a:gd name="T44" fmla="*/ 19 w 196"/>
                  <a:gd name="T45" fmla="*/ 13 h 239"/>
                  <a:gd name="T46" fmla="*/ 17 w 196"/>
                  <a:gd name="T47" fmla="*/ 14 h 239"/>
                  <a:gd name="T48" fmla="*/ 17 w 196"/>
                  <a:gd name="T49" fmla="*/ 16 h 239"/>
                  <a:gd name="T50" fmla="*/ 17 w 196"/>
                  <a:gd name="T51" fmla="*/ 19 h 239"/>
                  <a:gd name="T52" fmla="*/ 20 w 196"/>
                  <a:gd name="T53" fmla="*/ 21 h 239"/>
                  <a:gd name="T54" fmla="*/ 22 w 196"/>
                  <a:gd name="T55" fmla="*/ 20 h 239"/>
                  <a:gd name="T56" fmla="*/ 21 w 196"/>
                  <a:gd name="T57" fmla="*/ 18 h 239"/>
                  <a:gd name="T58" fmla="*/ 21 w 196"/>
                  <a:gd name="T59" fmla="*/ 16 h 239"/>
                  <a:gd name="T60" fmla="*/ 23 w 196"/>
                  <a:gd name="T61" fmla="*/ 13 h 239"/>
                  <a:gd name="T62" fmla="*/ 23 w 196"/>
                  <a:gd name="T63" fmla="*/ 10 h 239"/>
                  <a:gd name="T64" fmla="*/ 21 w 196"/>
                  <a:gd name="T65" fmla="*/ 10 h 239"/>
                  <a:gd name="T66" fmla="*/ 21 w 196"/>
                  <a:gd name="T67" fmla="*/ 5 h 239"/>
                  <a:gd name="T68" fmla="*/ 24 w 196"/>
                  <a:gd name="T69" fmla="*/ 2 h 239"/>
                  <a:gd name="T70" fmla="*/ 28 w 196"/>
                  <a:gd name="T71" fmla="*/ 1 h 239"/>
                  <a:gd name="T72" fmla="*/ 33 w 196"/>
                  <a:gd name="T73" fmla="*/ 0 h 239"/>
                  <a:gd name="T74" fmla="*/ 37 w 196"/>
                  <a:gd name="T75" fmla="*/ 1 h 239"/>
                  <a:gd name="T76" fmla="*/ 40 w 196"/>
                  <a:gd name="T77" fmla="*/ 3 h 239"/>
                  <a:gd name="T78" fmla="*/ 35 w 196"/>
                  <a:gd name="T79" fmla="*/ 15 h 239"/>
                  <a:gd name="T80" fmla="*/ 39 w 196"/>
                  <a:gd name="T81" fmla="*/ 18 h 239"/>
                  <a:gd name="T82" fmla="*/ 37 w 196"/>
                  <a:gd name="T83" fmla="*/ 22 h 239"/>
                  <a:gd name="T84" fmla="*/ 35 w 196"/>
                  <a:gd name="T85" fmla="*/ 26 h 239"/>
                  <a:gd name="T86" fmla="*/ 32 w 196"/>
                  <a:gd name="T87" fmla="*/ 29 h 239"/>
                  <a:gd name="T88" fmla="*/ 28 w 196"/>
                  <a:gd name="T89" fmla="*/ 28 h 239"/>
                  <a:gd name="T90" fmla="*/ 28 w 196"/>
                  <a:gd name="T91" fmla="*/ 32 h 239"/>
                  <a:gd name="T92" fmla="*/ 28 w 196"/>
                  <a:gd name="T93" fmla="*/ 37 h 239"/>
                  <a:gd name="T94" fmla="*/ 27 w 196"/>
                  <a:gd name="T95" fmla="*/ 42 h 239"/>
                  <a:gd name="T96" fmla="*/ 28 w 196"/>
                  <a:gd name="T97" fmla="*/ 47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239"/>
                  <a:gd name="T149" fmla="*/ 196 w 196"/>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45" name="Freeform 188">
                <a:extLst>
                  <a:ext uri="{FF2B5EF4-FFF2-40B4-BE49-F238E27FC236}">
                    <a16:creationId xmlns="" xmlns:a16="http://schemas.microsoft.com/office/drawing/2014/main" id="{83EB6BD7-A925-46FB-A327-C0AA0BC9B988}"/>
                  </a:ext>
                </a:extLst>
              </p:cNvPr>
              <p:cNvSpPr>
                <a:spLocks noChangeAspect="1"/>
              </p:cNvSpPr>
              <p:nvPr/>
            </p:nvSpPr>
            <p:spPr bwMode="gray">
              <a:xfrm>
                <a:off x="2414" y="1980"/>
                <a:ext cx="35" cy="71"/>
              </a:xfrm>
              <a:custGeom>
                <a:avLst/>
                <a:gdLst>
                  <a:gd name="T0" fmla="*/ 22 w 177"/>
                  <a:gd name="T1" fmla="*/ 65 h 356"/>
                  <a:gd name="T2" fmla="*/ 23 w 177"/>
                  <a:gd name="T3" fmla="*/ 61 h 356"/>
                  <a:gd name="T4" fmla="*/ 27 w 177"/>
                  <a:gd name="T5" fmla="*/ 57 h 356"/>
                  <a:gd name="T6" fmla="*/ 25 w 177"/>
                  <a:gd name="T7" fmla="*/ 53 h 356"/>
                  <a:gd name="T8" fmla="*/ 24 w 177"/>
                  <a:gd name="T9" fmla="*/ 47 h 356"/>
                  <a:gd name="T10" fmla="*/ 26 w 177"/>
                  <a:gd name="T11" fmla="*/ 43 h 356"/>
                  <a:gd name="T12" fmla="*/ 23 w 177"/>
                  <a:gd name="T13" fmla="*/ 39 h 356"/>
                  <a:gd name="T14" fmla="*/ 24 w 177"/>
                  <a:gd name="T15" fmla="*/ 34 h 356"/>
                  <a:gd name="T16" fmla="*/ 28 w 177"/>
                  <a:gd name="T17" fmla="*/ 31 h 356"/>
                  <a:gd name="T18" fmla="*/ 27 w 177"/>
                  <a:gd name="T19" fmla="*/ 27 h 356"/>
                  <a:gd name="T20" fmla="*/ 28 w 177"/>
                  <a:gd name="T21" fmla="*/ 23 h 356"/>
                  <a:gd name="T22" fmla="*/ 29 w 177"/>
                  <a:gd name="T23" fmla="*/ 17 h 356"/>
                  <a:gd name="T24" fmla="*/ 33 w 177"/>
                  <a:gd name="T25" fmla="*/ 11 h 356"/>
                  <a:gd name="T26" fmla="*/ 35 w 177"/>
                  <a:gd name="T27" fmla="*/ 7 h 356"/>
                  <a:gd name="T28" fmla="*/ 32 w 177"/>
                  <a:gd name="T29" fmla="*/ 3 h 356"/>
                  <a:gd name="T30" fmla="*/ 26 w 177"/>
                  <a:gd name="T31" fmla="*/ 2 h 356"/>
                  <a:gd name="T32" fmla="*/ 19 w 177"/>
                  <a:gd name="T33" fmla="*/ 3 h 356"/>
                  <a:gd name="T34" fmla="*/ 14 w 177"/>
                  <a:gd name="T35" fmla="*/ 2 h 356"/>
                  <a:gd name="T36" fmla="*/ 12 w 177"/>
                  <a:gd name="T37" fmla="*/ 0 h 356"/>
                  <a:gd name="T38" fmla="*/ 7 w 177"/>
                  <a:gd name="T39" fmla="*/ 4 h 356"/>
                  <a:gd name="T40" fmla="*/ 9 w 177"/>
                  <a:gd name="T41" fmla="*/ 15 h 356"/>
                  <a:gd name="T42" fmla="*/ 8 w 177"/>
                  <a:gd name="T43" fmla="*/ 21 h 356"/>
                  <a:gd name="T44" fmla="*/ 6 w 177"/>
                  <a:gd name="T45" fmla="*/ 26 h 356"/>
                  <a:gd name="T46" fmla="*/ 6 w 177"/>
                  <a:gd name="T47" fmla="*/ 31 h 356"/>
                  <a:gd name="T48" fmla="*/ 3 w 177"/>
                  <a:gd name="T49" fmla="*/ 37 h 356"/>
                  <a:gd name="T50" fmla="*/ 1 w 177"/>
                  <a:gd name="T51" fmla="*/ 44 h 356"/>
                  <a:gd name="T52" fmla="*/ 0 w 177"/>
                  <a:gd name="T53" fmla="*/ 47 h 356"/>
                  <a:gd name="T54" fmla="*/ 4 w 177"/>
                  <a:gd name="T55" fmla="*/ 52 h 356"/>
                  <a:gd name="T56" fmla="*/ 8 w 177"/>
                  <a:gd name="T57" fmla="*/ 50 h 356"/>
                  <a:gd name="T58" fmla="*/ 7 w 177"/>
                  <a:gd name="T59" fmla="*/ 52 h 356"/>
                  <a:gd name="T60" fmla="*/ 7 w 177"/>
                  <a:gd name="T61" fmla="*/ 58 h 356"/>
                  <a:gd name="T62" fmla="*/ 7 w 177"/>
                  <a:gd name="T63" fmla="*/ 64 h 356"/>
                  <a:gd name="T64" fmla="*/ 6 w 177"/>
                  <a:gd name="T65" fmla="*/ 68 h 356"/>
                  <a:gd name="T66" fmla="*/ 6 w 177"/>
                  <a:gd name="T67" fmla="*/ 71 h 356"/>
                  <a:gd name="T68" fmla="*/ 11 w 177"/>
                  <a:gd name="T69" fmla="*/ 70 h 356"/>
                  <a:gd name="T70" fmla="*/ 15 w 177"/>
                  <a:gd name="T71" fmla="*/ 71 h 356"/>
                  <a:gd name="T72" fmla="*/ 19 w 177"/>
                  <a:gd name="T73" fmla="*/ 70 h 356"/>
                  <a:gd name="T74" fmla="*/ 22 w 177"/>
                  <a:gd name="T75" fmla="*/ 69 h 3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7"/>
                  <a:gd name="T115" fmla="*/ 0 h 356"/>
                  <a:gd name="T116" fmla="*/ 177 w 177"/>
                  <a:gd name="T117" fmla="*/ 356 h 3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46" name="Freeform 189">
                <a:extLst>
                  <a:ext uri="{FF2B5EF4-FFF2-40B4-BE49-F238E27FC236}">
                    <a16:creationId xmlns="" xmlns:a16="http://schemas.microsoft.com/office/drawing/2014/main" id="{950803D9-2B97-4AF4-89B7-C0B51A6F498F}"/>
                  </a:ext>
                </a:extLst>
              </p:cNvPr>
              <p:cNvSpPr>
                <a:spLocks noChangeAspect="1"/>
              </p:cNvSpPr>
              <p:nvPr/>
            </p:nvSpPr>
            <p:spPr bwMode="gray">
              <a:xfrm>
                <a:off x="2581" y="1767"/>
                <a:ext cx="98" cy="131"/>
              </a:xfrm>
              <a:custGeom>
                <a:avLst/>
                <a:gdLst>
                  <a:gd name="T0" fmla="*/ 54 w 490"/>
                  <a:gd name="T1" fmla="*/ 14 h 659"/>
                  <a:gd name="T2" fmla="*/ 51 w 490"/>
                  <a:gd name="T3" fmla="*/ 11 h 659"/>
                  <a:gd name="T4" fmla="*/ 46 w 490"/>
                  <a:gd name="T5" fmla="*/ 10 h 659"/>
                  <a:gd name="T6" fmla="*/ 42 w 490"/>
                  <a:gd name="T7" fmla="*/ 8 h 659"/>
                  <a:gd name="T8" fmla="*/ 39 w 490"/>
                  <a:gd name="T9" fmla="*/ 1 h 659"/>
                  <a:gd name="T10" fmla="*/ 32 w 490"/>
                  <a:gd name="T11" fmla="*/ 0 h 659"/>
                  <a:gd name="T12" fmla="*/ 33 w 490"/>
                  <a:gd name="T13" fmla="*/ 6 h 659"/>
                  <a:gd name="T14" fmla="*/ 30 w 490"/>
                  <a:gd name="T15" fmla="*/ 11 h 659"/>
                  <a:gd name="T16" fmla="*/ 32 w 490"/>
                  <a:gd name="T17" fmla="*/ 14 h 659"/>
                  <a:gd name="T18" fmla="*/ 32 w 490"/>
                  <a:gd name="T19" fmla="*/ 17 h 659"/>
                  <a:gd name="T20" fmla="*/ 29 w 490"/>
                  <a:gd name="T21" fmla="*/ 21 h 659"/>
                  <a:gd name="T22" fmla="*/ 28 w 490"/>
                  <a:gd name="T23" fmla="*/ 28 h 659"/>
                  <a:gd name="T24" fmla="*/ 25 w 490"/>
                  <a:gd name="T25" fmla="*/ 27 h 659"/>
                  <a:gd name="T26" fmla="*/ 14 w 490"/>
                  <a:gd name="T27" fmla="*/ 23 h 659"/>
                  <a:gd name="T28" fmla="*/ 12 w 490"/>
                  <a:gd name="T29" fmla="*/ 28 h 659"/>
                  <a:gd name="T30" fmla="*/ 17 w 490"/>
                  <a:gd name="T31" fmla="*/ 32 h 659"/>
                  <a:gd name="T32" fmla="*/ 11 w 490"/>
                  <a:gd name="T33" fmla="*/ 40 h 659"/>
                  <a:gd name="T34" fmla="*/ 11 w 490"/>
                  <a:gd name="T35" fmla="*/ 48 h 659"/>
                  <a:gd name="T36" fmla="*/ 7 w 490"/>
                  <a:gd name="T37" fmla="*/ 55 h 659"/>
                  <a:gd name="T38" fmla="*/ 0 w 490"/>
                  <a:gd name="T39" fmla="*/ 56 h 659"/>
                  <a:gd name="T40" fmla="*/ 1 w 490"/>
                  <a:gd name="T41" fmla="*/ 67 h 659"/>
                  <a:gd name="T42" fmla="*/ 1 w 490"/>
                  <a:gd name="T43" fmla="*/ 75 h 659"/>
                  <a:gd name="T44" fmla="*/ 3 w 490"/>
                  <a:gd name="T45" fmla="*/ 82 h 659"/>
                  <a:gd name="T46" fmla="*/ 2 w 490"/>
                  <a:gd name="T47" fmla="*/ 88 h 659"/>
                  <a:gd name="T48" fmla="*/ 3 w 490"/>
                  <a:gd name="T49" fmla="*/ 95 h 659"/>
                  <a:gd name="T50" fmla="*/ 12 w 490"/>
                  <a:gd name="T51" fmla="*/ 101 h 659"/>
                  <a:gd name="T52" fmla="*/ 19 w 490"/>
                  <a:gd name="T53" fmla="*/ 112 h 659"/>
                  <a:gd name="T54" fmla="*/ 17 w 490"/>
                  <a:gd name="T55" fmla="*/ 126 h 659"/>
                  <a:gd name="T56" fmla="*/ 31 w 490"/>
                  <a:gd name="T57" fmla="*/ 126 h 659"/>
                  <a:gd name="T58" fmla="*/ 42 w 490"/>
                  <a:gd name="T59" fmla="*/ 128 h 659"/>
                  <a:gd name="T60" fmla="*/ 48 w 490"/>
                  <a:gd name="T61" fmla="*/ 131 h 659"/>
                  <a:gd name="T62" fmla="*/ 55 w 490"/>
                  <a:gd name="T63" fmla="*/ 130 h 659"/>
                  <a:gd name="T64" fmla="*/ 69 w 490"/>
                  <a:gd name="T65" fmla="*/ 125 h 659"/>
                  <a:gd name="T66" fmla="*/ 77 w 490"/>
                  <a:gd name="T67" fmla="*/ 127 h 659"/>
                  <a:gd name="T68" fmla="*/ 76 w 490"/>
                  <a:gd name="T69" fmla="*/ 117 h 659"/>
                  <a:gd name="T70" fmla="*/ 85 w 490"/>
                  <a:gd name="T71" fmla="*/ 110 h 659"/>
                  <a:gd name="T72" fmla="*/ 78 w 490"/>
                  <a:gd name="T73" fmla="*/ 101 h 659"/>
                  <a:gd name="T74" fmla="*/ 70 w 490"/>
                  <a:gd name="T75" fmla="*/ 87 h 659"/>
                  <a:gd name="T76" fmla="*/ 66 w 490"/>
                  <a:gd name="T77" fmla="*/ 82 h 659"/>
                  <a:gd name="T78" fmla="*/ 74 w 490"/>
                  <a:gd name="T79" fmla="*/ 81 h 659"/>
                  <a:gd name="T80" fmla="*/ 89 w 490"/>
                  <a:gd name="T81" fmla="*/ 73 h 659"/>
                  <a:gd name="T82" fmla="*/ 95 w 490"/>
                  <a:gd name="T83" fmla="*/ 73 h 659"/>
                  <a:gd name="T84" fmla="*/ 98 w 490"/>
                  <a:gd name="T85" fmla="*/ 64 h 659"/>
                  <a:gd name="T86" fmla="*/ 94 w 490"/>
                  <a:gd name="T87" fmla="*/ 52 h 659"/>
                  <a:gd name="T88" fmla="*/ 93 w 490"/>
                  <a:gd name="T89" fmla="*/ 41 h 659"/>
                  <a:gd name="T90" fmla="*/ 92 w 490"/>
                  <a:gd name="T91" fmla="*/ 32 h 659"/>
                  <a:gd name="T92" fmla="*/ 90 w 490"/>
                  <a:gd name="T93" fmla="*/ 21 h 659"/>
                  <a:gd name="T94" fmla="*/ 81 w 490"/>
                  <a:gd name="T95" fmla="*/ 15 h 659"/>
                  <a:gd name="T96" fmla="*/ 77 w 490"/>
                  <a:gd name="T97" fmla="*/ 11 h 659"/>
                  <a:gd name="T98" fmla="*/ 70 w 490"/>
                  <a:gd name="T99" fmla="*/ 12 h 659"/>
                  <a:gd name="T100" fmla="*/ 72 w 490"/>
                  <a:gd name="T101" fmla="*/ 8 h 659"/>
                  <a:gd name="T102" fmla="*/ 66 w 490"/>
                  <a:gd name="T103" fmla="*/ 14 h 659"/>
                  <a:gd name="T104" fmla="*/ 60 w 490"/>
                  <a:gd name="T105" fmla="*/ 17 h 659"/>
                  <a:gd name="T106" fmla="*/ 52 w 490"/>
                  <a:gd name="T107" fmla="*/ 17 h 6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
                  <a:gd name="T163" fmla="*/ 0 h 659"/>
                  <a:gd name="T164" fmla="*/ 490 w 490"/>
                  <a:gd name="T165" fmla="*/ 659 h 65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47" name="Group 190">
                <a:extLst>
                  <a:ext uri="{FF2B5EF4-FFF2-40B4-BE49-F238E27FC236}">
                    <a16:creationId xmlns="" xmlns:a16="http://schemas.microsoft.com/office/drawing/2014/main" id="{B8DBEED1-EEA7-47F2-A77F-9FDDEB7A60E7}"/>
                  </a:ext>
                </a:extLst>
              </p:cNvPr>
              <p:cNvGrpSpPr>
                <a:grpSpLocks noChangeAspect="1"/>
              </p:cNvGrpSpPr>
              <p:nvPr/>
            </p:nvGrpSpPr>
            <p:grpSpPr bwMode="auto">
              <a:xfrm>
                <a:off x="2465" y="1836"/>
                <a:ext cx="156" cy="154"/>
                <a:chOff x="2465" y="1836"/>
                <a:chExt cx="156" cy="154"/>
              </a:xfrm>
              <a:grpFill/>
            </p:grpSpPr>
            <p:sp>
              <p:nvSpPr>
                <p:cNvPr id="278" name="Freeform 191">
                  <a:extLst>
                    <a:ext uri="{FF2B5EF4-FFF2-40B4-BE49-F238E27FC236}">
                      <a16:creationId xmlns="" xmlns:a16="http://schemas.microsoft.com/office/drawing/2014/main" id="{F98C1CAA-586F-42AD-A72F-202D7C07C176}"/>
                    </a:ext>
                  </a:extLst>
                </p:cNvPr>
                <p:cNvSpPr>
                  <a:spLocks noChangeAspect="1"/>
                </p:cNvSpPr>
                <p:nvPr/>
              </p:nvSpPr>
              <p:spPr bwMode="gray">
                <a:xfrm>
                  <a:off x="2610" y="1966"/>
                  <a:ext cx="11" cy="24"/>
                </a:xfrm>
                <a:custGeom>
                  <a:avLst/>
                  <a:gdLst>
                    <a:gd name="T0" fmla="*/ 9 w 52"/>
                    <a:gd name="T1" fmla="*/ 0 h 121"/>
                    <a:gd name="T2" fmla="*/ 10 w 52"/>
                    <a:gd name="T3" fmla="*/ 0 h 121"/>
                    <a:gd name="T4" fmla="*/ 10 w 52"/>
                    <a:gd name="T5" fmla="*/ 6 h 121"/>
                    <a:gd name="T6" fmla="*/ 11 w 52"/>
                    <a:gd name="T7" fmla="*/ 12 h 121"/>
                    <a:gd name="T8" fmla="*/ 11 w 52"/>
                    <a:gd name="T9" fmla="*/ 14 h 121"/>
                    <a:gd name="T10" fmla="*/ 10 w 52"/>
                    <a:gd name="T11" fmla="*/ 16 h 121"/>
                    <a:gd name="T12" fmla="*/ 9 w 52"/>
                    <a:gd name="T13" fmla="*/ 18 h 121"/>
                    <a:gd name="T14" fmla="*/ 9 w 52"/>
                    <a:gd name="T15" fmla="*/ 20 h 121"/>
                    <a:gd name="T16" fmla="*/ 7 w 52"/>
                    <a:gd name="T17" fmla="*/ 23 h 121"/>
                    <a:gd name="T18" fmla="*/ 7 w 52"/>
                    <a:gd name="T19" fmla="*/ 24 h 121"/>
                    <a:gd name="T20" fmla="*/ 6 w 52"/>
                    <a:gd name="T21" fmla="*/ 23 h 121"/>
                    <a:gd name="T22" fmla="*/ 5 w 52"/>
                    <a:gd name="T23" fmla="*/ 22 h 121"/>
                    <a:gd name="T24" fmla="*/ 3 w 52"/>
                    <a:gd name="T25" fmla="*/ 22 h 121"/>
                    <a:gd name="T26" fmla="*/ 3 w 52"/>
                    <a:gd name="T27" fmla="*/ 20 h 121"/>
                    <a:gd name="T28" fmla="*/ 3 w 52"/>
                    <a:gd name="T29" fmla="*/ 19 h 121"/>
                    <a:gd name="T30" fmla="*/ 2 w 52"/>
                    <a:gd name="T31" fmla="*/ 18 h 121"/>
                    <a:gd name="T32" fmla="*/ 1 w 52"/>
                    <a:gd name="T33" fmla="*/ 17 h 121"/>
                    <a:gd name="T34" fmla="*/ 1 w 52"/>
                    <a:gd name="T35" fmla="*/ 13 h 121"/>
                    <a:gd name="T36" fmla="*/ 0 w 52"/>
                    <a:gd name="T37" fmla="*/ 12 h 121"/>
                    <a:gd name="T38" fmla="*/ 0 w 52"/>
                    <a:gd name="T39" fmla="*/ 9 h 121"/>
                    <a:gd name="T40" fmla="*/ 1 w 52"/>
                    <a:gd name="T41" fmla="*/ 6 h 121"/>
                    <a:gd name="T42" fmla="*/ 2 w 52"/>
                    <a:gd name="T43" fmla="*/ 6 h 121"/>
                    <a:gd name="T44" fmla="*/ 3 w 52"/>
                    <a:gd name="T45" fmla="*/ 6 h 121"/>
                    <a:gd name="T46" fmla="*/ 6 w 52"/>
                    <a:gd name="T47" fmla="*/ 4 h 121"/>
                    <a:gd name="T48" fmla="*/ 8 w 52"/>
                    <a:gd name="T49" fmla="*/ 4 h 121"/>
                    <a:gd name="T50" fmla="*/ 8 w 52"/>
                    <a:gd name="T51" fmla="*/ 3 h 121"/>
                    <a:gd name="T52" fmla="*/ 9 w 52"/>
                    <a:gd name="T53" fmla="*/ 0 h 1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121"/>
                    <a:gd name="T83" fmla="*/ 52 w 52"/>
                    <a:gd name="T84" fmla="*/ 121 h 1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9" name="Freeform 192">
                  <a:extLst>
                    <a:ext uri="{FF2B5EF4-FFF2-40B4-BE49-F238E27FC236}">
                      <a16:creationId xmlns="" xmlns:a16="http://schemas.microsoft.com/office/drawing/2014/main" id="{1988DABF-C1DE-40E1-BE10-738F36C7AD06}"/>
                    </a:ext>
                  </a:extLst>
                </p:cNvPr>
                <p:cNvSpPr>
                  <a:spLocks noChangeAspect="1"/>
                </p:cNvSpPr>
                <p:nvPr/>
              </p:nvSpPr>
              <p:spPr bwMode="gray">
                <a:xfrm>
                  <a:off x="2465" y="1836"/>
                  <a:ext cx="139" cy="140"/>
                </a:xfrm>
                <a:custGeom>
                  <a:avLst/>
                  <a:gdLst>
                    <a:gd name="T0" fmla="*/ 70 w 694"/>
                    <a:gd name="T1" fmla="*/ 7 h 700"/>
                    <a:gd name="T2" fmla="*/ 64 w 694"/>
                    <a:gd name="T3" fmla="*/ 20 h 700"/>
                    <a:gd name="T4" fmla="*/ 57 w 694"/>
                    <a:gd name="T5" fmla="*/ 28 h 700"/>
                    <a:gd name="T6" fmla="*/ 50 w 694"/>
                    <a:gd name="T7" fmla="*/ 31 h 700"/>
                    <a:gd name="T8" fmla="*/ 38 w 694"/>
                    <a:gd name="T9" fmla="*/ 27 h 700"/>
                    <a:gd name="T10" fmla="*/ 32 w 694"/>
                    <a:gd name="T11" fmla="*/ 28 h 700"/>
                    <a:gd name="T12" fmla="*/ 35 w 694"/>
                    <a:gd name="T13" fmla="*/ 40 h 700"/>
                    <a:gd name="T14" fmla="*/ 32 w 694"/>
                    <a:gd name="T15" fmla="*/ 41 h 700"/>
                    <a:gd name="T16" fmla="*/ 19 w 694"/>
                    <a:gd name="T17" fmla="*/ 39 h 700"/>
                    <a:gd name="T18" fmla="*/ 10 w 694"/>
                    <a:gd name="T19" fmla="*/ 41 h 700"/>
                    <a:gd name="T20" fmla="*/ 0 w 694"/>
                    <a:gd name="T21" fmla="*/ 47 h 700"/>
                    <a:gd name="T22" fmla="*/ 2 w 694"/>
                    <a:gd name="T23" fmla="*/ 50 h 700"/>
                    <a:gd name="T24" fmla="*/ 2 w 694"/>
                    <a:gd name="T25" fmla="*/ 53 h 700"/>
                    <a:gd name="T26" fmla="*/ 9 w 694"/>
                    <a:gd name="T27" fmla="*/ 55 h 700"/>
                    <a:gd name="T28" fmla="*/ 21 w 694"/>
                    <a:gd name="T29" fmla="*/ 59 h 700"/>
                    <a:gd name="T30" fmla="*/ 26 w 694"/>
                    <a:gd name="T31" fmla="*/ 60 h 700"/>
                    <a:gd name="T32" fmla="*/ 30 w 694"/>
                    <a:gd name="T33" fmla="*/ 66 h 700"/>
                    <a:gd name="T34" fmla="*/ 29 w 694"/>
                    <a:gd name="T35" fmla="*/ 70 h 700"/>
                    <a:gd name="T36" fmla="*/ 38 w 694"/>
                    <a:gd name="T37" fmla="*/ 79 h 700"/>
                    <a:gd name="T38" fmla="*/ 40 w 694"/>
                    <a:gd name="T39" fmla="*/ 88 h 700"/>
                    <a:gd name="T40" fmla="*/ 44 w 694"/>
                    <a:gd name="T41" fmla="*/ 95 h 700"/>
                    <a:gd name="T42" fmla="*/ 39 w 694"/>
                    <a:gd name="T43" fmla="*/ 105 h 700"/>
                    <a:gd name="T44" fmla="*/ 39 w 694"/>
                    <a:gd name="T45" fmla="*/ 109 h 700"/>
                    <a:gd name="T46" fmla="*/ 32 w 694"/>
                    <a:gd name="T47" fmla="*/ 126 h 700"/>
                    <a:gd name="T48" fmla="*/ 44 w 694"/>
                    <a:gd name="T49" fmla="*/ 133 h 700"/>
                    <a:gd name="T50" fmla="*/ 62 w 694"/>
                    <a:gd name="T51" fmla="*/ 134 h 700"/>
                    <a:gd name="T52" fmla="*/ 72 w 694"/>
                    <a:gd name="T53" fmla="*/ 140 h 700"/>
                    <a:gd name="T54" fmla="*/ 86 w 694"/>
                    <a:gd name="T55" fmla="*/ 139 h 700"/>
                    <a:gd name="T56" fmla="*/ 91 w 694"/>
                    <a:gd name="T57" fmla="*/ 126 h 700"/>
                    <a:gd name="T58" fmla="*/ 98 w 694"/>
                    <a:gd name="T59" fmla="*/ 123 h 700"/>
                    <a:gd name="T60" fmla="*/ 105 w 694"/>
                    <a:gd name="T61" fmla="*/ 125 h 700"/>
                    <a:gd name="T62" fmla="*/ 111 w 694"/>
                    <a:gd name="T63" fmla="*/ 126 h 700"/>
                    <a:gd name="T64" fmla="*/ 119 w 694"/>
                    <a:gd name="T65" fmla="*/ 129 h 700"/>
                    <a:gd name="T66" fmla="*/ 128 w 694"/>
                    <a:gd name="T67" fmla="*/ 122 h 700"/>
                    <a:gd name="T68" fmla="*/ 134 w 694"/>
                    <a:gd name="T69" fmla="*/ 117 h 700"/>
                    <a:gd name="T70" fmla="*/ 127 w 694"/>
                    <a:gd name="T71" fmla="*/ 110 h 700"/>
                    <a:gd name="T72" fmla="*/ 125 w 694"/>
                    <a:gd name="T73" fmla="*/ 102 h 700"/>
                    <a:gd name="T74" fmla="*/ 128 w 694"/>
                    <a:gd name="T75" fmla="*/ 95 h 700"/>
                    <a:gd name="T76" fmla="*/ 127 w 694"/>
                    <a:gd name="T77" fmla="*/ 86 h 700"/>
                    <a:gd name="T78" fmla="*/ 124 w 694"/>
                    <a:gd name="T79" fmla="*/ 78 h 700"/>
                    <a:gd name="T80" fmla="*/ 117 w 694"/>
                    <a:gd name="T81" fmla="*/ 77 h 700"/>
                    <a:gd name="T82" fmla="*/ 121 w 694"/>
                    <a:gd name="T83" fmla="*/ 71 h 700"/>
                    <a:gd name="T84" fmla="*/ 127 w 694"/>
                    <a:gd name="T85" fmla="*/ 60 h 700"/>
                    <a:gd name="T86" fmla="*/ 133 w 694"/>
                    <a:gd name="T87" fmla="*/ 56 h 700"/>
                    <a:gd name="T88" fmla="*/ 139 w 694"/>
                    <a:gd name="T89" fmla="*/ 36 h 700"/>
                    <a:gd name="T90" fmla="*/ 122 w 694"/>
                    <a:gd name="T91" fmla="*/ 29 h 700"/>
                    <a:gd name="T92" fmla="*/ 110 w 694"/>
                    <a:gd name="T93" fmla="*/ 25 h 700"/>
                    <a:gd name="T94" fmla="*/ 105 w 694"/>
                    <a:gd name="T95" fmla="*/ 16 h 700"/>
                    <a:gd name="T96" fmla="*/ 98 w 694"/>
                    <a:gd name="T97" fmla="*/ 19 h 700"/>
                    <a:gd name="T98" fmla="*/ 91 w 694"/>
                    <a:gd name="T99" fmla="*/ 10 h 700"/>
                    <a:gd name="T100" fmla="*/ 82 w 694"/>
                    <a:gd name="T101" fmla="*/ 3 h 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4"/>
                    <a:gd name="T154" fmla="*/ 0 h 700"/>
                    <a:gd name="T155" fmla="*/ 694 w 694"/>
                    <a:gd name="T156" fmla="*/ 700 h 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grpSp>
            <p:nvGrpSpPr>
              <p:cNvPr id="248" name="Group 193">
                <a:extLst>
                  <a:ext uri="{FF2B5EF4-FFF2-40B4-BE49-F238E27FC236}">
                    <a16:creationId xmlns="" xmlns:a16="http://schemas.microsoft.com/office/drawing/2014/main" id="{4E7947AD-93F7-433C-ADCC-D56CB8E894B1}"/>
                  </a:ext>
                </a:extLst>
              </p:cNvPr>
              <p:cNvGrpSpPr>
                <a:grpSpLocks noChangeAspect="1"/>
              </p:cNvGrpSpPr>
              <p:nvPr/>
            </p:nvGrpSpPr>
            <p:grpSpPr bwMode="auto">
              <a:xfrm>
                <a:off x="2428" y="1692"/>
                <a:ext cx="108" cy="163"/>
                <a:chOff x="2428" y="1692"/>
                <a:chExt cx="108" cy="163"/>
              </a:xfrm>
              <a:grpFill/>
            </p:grpSpPr>
            <p:sp>
              <p:nvSpPr>
                <p:cNvPr id="276" name="Freeform 194">
                  <a:extLst>
                    <a:ext uri="{FF2B5EF4-FFF2-40B4-BE49-F238E27FC236}">
                      <a16:creationId xmlns="" xmlns:a16="http://schemas.microsoft.com/office/drawing/2014/main" id="{BD45DCE3-F4BB-4E68-BD98-0401FCB83757}"/>
                    </a:ext>
                  </a:extLst>
                </p:cNvPr>
                <p:cNvSpPr>
                  <a:spLocks noChangeAspect="1"/>
                </p:cNvSpPr>
                <p:nvPr/>
              </p:nvSpPr>
              <p:spPr bwMode="gray">
                <a:xfrm>
                  <a:off x="2450" y="1692"/>
                  <a:ext cx="86" cy="163"/>
                </a:xfrm>
                <a:custGeom>
                  <a:avLst/>
                  <a:gdLst>
                    <a:gd name="T0" fmla="*/ 45 w 430"/>
                    <a:gd name="T1" fmla="*/ 152 h 814"/>
                    <a:gd name="T2" fmla="*/ 52 w 430"/>
                    <a:gd name="T3" fmla="*/ 148 h 814"/>
                    <a:gd name="T4" fmla="*/ 66 w 430"/>
                    <a:gd name="T5" fmla="*/ 149 h 814"/>
                    <a:gd name="T6" fmla="*/ 82 w 430"/>
                    <a:gd name="T7" fmla="*/ 140 h 814"/>
                    <a:gd name="T8" fmla="*/ 76 w 430"/>
                    <a:gd name="T9" fmla="*/ 135 h 814"/>
                    <a:gd name="T10" fmla="*/ 79 w 430"/>
                    <a:gd name="T11" fmla="*/ 132 h 814"/>
                    <a:gd name="T12" fmla="*/ 85 w 430"/>
                    <a:gd name="T13" fmla="*/ 126 h 814"/>
                    <a:gd name="T14" fmla="*/ 80 w 430"/>
                    <a:gd name="T15" fmla="*/ 111 h 814"/>
                    <a:gd name="T16" fmla="*/ 67 w 430"/>
                    <a:gd name="T17" fmla="*/ 113 h 814"/>
                    <a:gd name="T18" fmla="*/ 68 w 430"/>
                    <a:gd name="T19" fmla="*/ 102 h 814"/>
                    <a:gd name="T20" fmla="*/ 69 w 430"/>
                    <a:gd name="T21" fmla="*/ 99 h 814"/>
                    <a:gd name="T22" fmla="*/ 63 w 430"/>
                    <a:gd name="T23" fmla="*/ 87 h 814"/>
                    <a:gd name="T24" fmla="*/ 54 w 430"/>
                    <a:gd name="T25" fmla="*/ 77 h 814"/>
                    <a:gd name="T26" fmla="*/ 46 w 430"/>
                    <a:gd name="T27" fmla="*/ 59 h 814"/>
                    <a:gd name="T28" fmla="*/ 31 w 430"/>
                    <a:gd name="T29" fmla="*/ 53 h 814"/>
                    <a:gd name="T30" fmla="*/ 36 w 430"/>
                    <a:gd name="T31" fmla="*/ 46 h 814"/>
                    <a:gd name="T32" fmla="*/ 40 w 430"/>
                    <a:gd name="T33" fmla="*/ 40 h 814"/>
                    <a:gd name="T34" fmla="*/ 47 w 430"/>
                    <a:gd name="T35" fmla="*/ 22 h 814"/>
                    <a:gd name="T36" fmla="*/ 31 w 430"/>
                    <a:gd name="T37" fmla="*/ 19 h 814"/>
                    <a:gd name="T38" fmla="*/ 20 w 430"/>
                    <a:gd name="T39" fmla="*/ 21 h 814"/>
                    <a:gd name="T40" fmla="*/ 22 w 430"/>
                    <a:gd name="T41" fmla="*/ 16 h 814"/>
                    <a:gd name="T42" fmla="*/ 30 w 430"/>
                    <a:gd name="T43" fmla="*/ 0 h 814"/>
                    <a:gd name="T44" fmla="*/ 15 w 430"/>
                    <a:gd name="T45" fmla="*/ 1 h 814"/>
                    <a:gd name="T46" fmla="*/ 7 w 430"/>
                    <a:gd name="T47" fmla="*/ 12 h 814"/>
                    <a:gd name="T48" fmla="*/ 5 w 430"/>
                    <a:gd name="T49" fmla="*/ 23 h 814"/>
                    <a:gd name="T50" fmla="*/ 7 w 430"/>
                    <a:gd name="T51" fmla="*/ 27 h 814"/>
                    <a:gd name="T52" fmla="*/ 5 w 430"/>
                    <a:gd name="T53" fmla="*/ 32 h 814"/>
                    <a:gd name="T54" fmla="*/ 1 w 430"/>
                    <a:gd name="T55" fmla="*/ 39 h 814"/>
                    <a:gd name="T56" fmla="*/ 7 w 430"/>
                    <a:gd name="T57" fmla="*/ 43 h 814"/>
                    <a:gd name="T58" fmla="*/ 6 w 430"/>
                    <a:gd name="T59" fmla="*/ 51 h 814"/>
                    <a:gd name="T60" fmla="*/ 7 w 430"/>
                    <a:gd name="T61" fmla="*/ 57 h 814"/>
                    <a:gd name="T62" fmla="*/ 6 w 430"/>
                    <a:gd name="T63" fmla="*/ 66 h 814"/>
                    <a:gd name="T64" fmla="*/ 11 w 430"/>
                    <a:gd name="T65" fmla="*/ 50 h 814"/>
                    <a:gd name="T66" fmla="*/ 11 w 430"/>
                    <a:gd name="T67" fmla="*/ 55 h 814"/>
                    <a:gd name="T68" fmla="*/ 16 w 430"/>
                    <a:gd name="T69" fmla="*/ 54 h 814"/>
                    <a:gd name="T70" fmla="*/ 15 w 430"/>
                    <a:gd name="T71" fmla="*/ 62 h 814"/>
                    <a:gd name="T72" fmla="*/ 12 w 430"/>
                    <a:gd name="T73" fmla="*/ 74 h 814"/>
                    <a:gd name="T74" fmla="*/ 13 w 430"/>
                    <a:gd name="T75" fmla="*/ 77 h 814"/>
                    <a:gd name="T76" fmla="*/ 19 w 430"/>
                    <a:gd name="T77" fmla="*/ 76 h 814"/>
                    <a:gd name="T78" fmla="*/ 32 w 430"/>
                    <a:gd name="T79" fmla="*/ 75 h 814"/>
                    <a:gd name="T80" fmla="*/ 29 w 430"/>
                    <a:gd name="T81" fmla="*/ 86 h 814"/>
                    <a:gd name="T82" fmla="*/ 36 w 430"/>
                    <a:gd name="T83" fmla="*/ 88 h 814"/>
                    <a:gd name="T84" fmla="*/ 36 w 430"/>
                    <a:gd name="T85" fmla="*/ 96 h 814"/>
                    <a:gd name="T86" fmla="*/ 34 w 430"/>
                    <a:gd name="T87" fmla="*/ 105 h 814"/>
                    <a:gd name="T88" fmla="*/ 20 w 430"/>
                    <a:gd name="T89" fmla="*/ 112 h 814"/>
                    <a:gd name="T90" fmla="*/ 22 w 430"/>
                    <a:gd name="T91" fmla="*/ 123 h 814"/>
                    <a:gd name="T92" fmla="*/ 12 w 430"/>
                    <a:gd name="T93" fmla="*/ 135 h 814"/>
                    <a:gd name="T94" fmla="*/ 19 w 430"/>
                    <a:gd name="T95" fmla="*/ 135 h 814"/>
                    <a:gd name="T96" fmla="*/ 28 w 430"/>
                    <a:gd name="T97" fmla="*/ 139 h 814"/>
                    <a:gd name="T98" fmla="*/ 39 w 430"/>
                    <a:gd name="T99" fmla="*/ 133 h 814"/>
                    <a:gd name="T100" fmla="*/ 31 w 430"/>
                    <a:gd name="T101" fmla="*/ 142 h 814"/>
                    <a:gd name="T102" fmla="*/ 9 w 430"/>
                    <a:gd name="T103" fmla="*/ 158 h 814"/>
                    <a:gd name="T104" fmla="*/ 9 w 430"/>
                    <a:gd name="T105" fmla="*/ 162 h 814"/>
                    <a:gd name="T106" fmla="*/ 15 w 430"/>
                    <a:gd name="T107" fmla="*/ 157 h 814"/>
                    <a:gd name="T108" fmla="*/ 30 w 430"/>
                    <a:gd name="T109" fmla="*/ 152 h 8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0"/>
                    <a:gd name="T166" fmla="*/ 0 h 814"/>
                    <a:gd name="T167" fmla="*/ 430 w 430"/>
                    <a:gd name="T168" fmla="*/ 814 h 8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7" name="Freeform 195">
                  <a:extLst>
                    <a:ext uri="{FF2B5EF4-FFF2-40B4-BE49-F238E27FC236}">
                      <a16:creationId xmlns="" xmlns:a16="http://schemas.microsoft.com/office/drawing/2014/main" id="{13280B99-7A17-4CE4-85BC-1823F938E491}"/>
                    </a:ext>
                  </a:extLst>
                </p:cNvPr>
                <p:cNvSpPr>
                  <a:spLocks noChangeAspect="1"/>
                </p:cNvSpPr>
                <p:nvPr/>
              </p:nvSpPr>
              <p:spPr bwMode="gray">
                <a:xfrm>
                  <a:off x="2428" y="1759"/>
                  <a:ext cx="28" cy="25"/>
                </a:xfrm>
                <a:custGeom>
                  <a:avLst/>
                  <a:gdLst>
                    <a:gd name="T0" fmla="*/ 6 w 140"/>
                    <a:gd name="T1" fmla="*/ 7 h 126"/>
                    <a:gd name="T2" fmla="*/ 5 w 140"/>
                    <a:gd name="T3" fmla="*/ 10 h 126"/>
                    <a:gd name="T4" fmla="*/ 4 w 140"/>
                    <a:gd name="T5" fmla="*/ 12 h 126"/>
                    <a:gd name="T6" fmla="*/ 2 w 140"/>
                    <a:gd name="T7" fmla="*/ 12 h 126"/>
                    <a:gd name="T8" fmla="*/ 2 w 140"/>
                    <a:gd name="T9" fmla="*/ 14 h 126"/>
                    <a:gd name="T10" fmla="*/ 0 w 140"/>
                    <a:gd name="T11" fmla="*/ 16 h 126"/>
                    <a:gd name="T12" fmla="*/ 3 w 140"/>
                    <a:gd name="T13" fmla="*/ 18 h 126"/>
                    <a:gd name="T14" fmla="*/ 5 w 140"/>
                    <a:gd name="T15" fmla="*/ 22 h 126"/>
                    <a:gd name="T16" fmla="*/ 7 w 140"/>
                    <a:gd name="T17" fmla="*/ 23 h 126"/>
                    <a:gd name="T18" fmla="*/ 9 w 140"/>
                    <a:gd name="T19" fmla="*/ 21 h 126"/>
                    <a:gd name="T20" fmla="*/ 11 w 140"/>
                    <a:gd name="T21" fmla="*/ 18 h 126"/>
                    <a:gd name="T22" fmla="*/ 16 w 140"/>
                    <a:gd name="T23" fmla="*/ 17 h 126"/>
                    <a:gd name="T24" fmla="*/ 19 w 140"/>
                    <a:gd name="T25" fmla="*/ 20 h 126"/>
                    <a:gd name="T26" fmla="*/ 20 w 140"/>
                    <a:gd name="T27" fmla="*/ 21 h 126"/>
                    <a:gd name="T28" fmla="*/ 20 w 140"/>
                    <a:gd name="T29" fmla="*/ 24 h 126"/>
                    <a:gd name="T30" fmla="*/ 20 w 140"/>
                    <a:gd name="T31" fmla="*/ 25 h 126"/>
                    <a:gd name="T32" fmla="*/ 21 w 140"/>
                    <a:gd name="T33" fmla="*/ 25 h 126"/>
                    <a:gd name="T34" fmla="*/ 23 w 140"/>
                    <a:gd name="T35" fmla="*/ 23 h 126"/>
                    <a:gd name="T36" fmla="*/ 24 w 140"/>
                    <a:gd name="T37" fmla="*/ 21 h 126"/>
                    <a:gd name="T38" fmla="*/ 26 w 140"/>
                    <a:gd name="T39" fmla="*/ 21 h 126"/>
                    <a:gd name="T40" fmla="*/ 28 w 140"/>
                    <a:gd name="T41" fmla="*/ 19 h 126"/>
                    <a:gd name="T42" fmla="*/ 26 w 140"/>
                    <a:gd name="T43" fmla="*/ 17 h 126"/>
                    <a:gd name="T44" fmla="*/ 26 w 140"/>
                    <a:gd name="T45" fmla="*/ 15 h 126"/>
                    <a:gd name="T46" fmla="*/ 28 w 140"/>
                    <a:gd name="T47" fmla="*/ 18 h 126"/>
                    <a:gd name="T48" fmla="*/ 28 w 140"/>
                    <a:gd name="T49" fmla="*/ 16 h 126"/>
                    <a:gd name="T50" fmla="*/ 27 w 140"/>
                    <a:gd name="T51" fmla="*/ 13 h 126"/>
                    <a:gd name="T52" fmla="*/ 26 w 140"/>
                    <a:gd name="T53" fmla="*/ 13 h 126"/>
                    <a:gd name="T54" fmla="*/ 23 w 140"/>
                    <a:gd name="T55" fmla="*/ 13 h 126"/>
                    <a:gd name="T56" fmla="*/ 24 w 140"/>
                    <a:gd name="T57" fmla="*/ 11 h 126"/>
                    <a:gd name="T58" fmla="*/ 24 w 140"/>
                    <a:gd name="T59" fmla="*/ 8 h 126"/>
                    <a:gd name="T60" fmla="*/ 22 w 140"/>
                    <a:gd name="T61" fmla="*/ 5 h 126"/>
                    <a:gd name="T62" fmla="*/ 21 w 140"/>
                    <a:gd name="T63" fmla="*/ 3 h 126"/>
                    <a:gd name="T64" fmla="*/ 18 w 140"/>
                    <a:gd name="T65" fmla="*/ 2 h 126"/>
                    <a:gd name="T66" fmla="*/ 13 w 140"/>
                    <a:gd name="T67" fmla="*/ 4 h 126"/>
                    <a:gd name="T68" fmla="*/ 12 w 140"/>
                    <a:gd name="T69" fmla="*/ 5 h 126"/>
                    <a:gd name="T70" fmla="*/ 10 w 140"/>
                    <a:gd name="T71" fmla="*/ 5 h 126"/>
                    <a:gd name="T72" fmla="*/ 10 w 140"/>
                    <a:gd name="T73" fmla="*/ 5 h 126"/>
                    <a:gd name="T74" fmla="*/ 12 w 140"/>
                    <a:gd name="T75" fmla="*/ 2 h 126"/>
                    <a:gd name="T76" fmla="*/ 11 w 140"/>
                    <a:gd name="T77" fmla="*/ 1 h 126"/>
                    <a:gd name="T78" fmla="*/ 10 w 140"/>
                    <a:gd name="T79" fmla="*/ 0 h 126"/>
                    <a:gd name="T80" fmla="*/ 8 w 140"/>
                    <a:gd name="T81" fmla="*/ 0 h 126"/>
                    <a:gd name="T82" fmla="*/ 8 w 140"/>
                    <a:gd name="T83" fmla="*/ 1 h 126"/>
                    <a:gd name="T84" fmla="*/ 7 w 140"/>
                    <a:gd name="T85" fmla="*/ 2 h 126"/>
                    <a:gd name="T86" fmla="*/ 7 w 140"/>
                    <a:gd name="T87" fmla="*/ 3 h 126"/>
                    <a:gd name="T88" fmla="*/ 7 w 140"/>
                    <a:gd name="T89" fmla="*/ 4 h 126"/>
                    <a:gd name="T90" fmla="*/ 7 w 140"/>
                    <a:gd name="T91" fmla="*/ 5 h 126"/>
                    <a:gd name="T92" fmla="*/ 7 w 140"/>
                    <a:gd name="T93" fmla="*/ 7 h 126"/>
                    <a:gd name="T94" fmla="*/ 6 w 140"/>
                    <a:gd name="T95" fmla="*/ 7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0"/>
                    <a:gd name="T145" fmla="*/ 0 h 126"/>
                    <a:gd name="T146" fmla="*/ 140 w 140"/>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49" name="Freeform 196">
                <a:extLst>
                  <a:ext uri="{FF2B5EF4-FFF2-40B4-BE49-F238E27FC236}">
                    <a16:creationId xmlns="" xmlns:a16="http://schemas.microsoft.com/office/drawing/2014/main" id="{9F0D551F-3236-4D88-9241-334C72D87B3B}"/>
                  </a:ext>
                </a:extLst>
              </p:cNvPr>
              <p:cNvSpPr>
                <a:spLocks noChangeAspect="1"/>
              </p:cNvSpPr>
              <p:nvPr/>
            </p:nvSpPr>
            <p:spPr bwMode="gray">
              <a:xfrm>
                <a:off x="2403" y="1761"/>
                <a:ext cx="47" cy="69"/>
              </a:xfrm>
              <a:custGeom>
                <a:avLst/>
                <a:gdLst>
                  <a:gd name="T0" fmla="*/ 45 w 233"/>
                  <a:gd name="T1" fmla="*/ 19 h 345"/>
                  <a:gd name="T2" fmla="*/ 36 w 233"/>
                  <a:gd name="T3" fmla="*/ 17 h 345"/>
                  <a:gd name="T4" fmla="*/ 30 w 233"/>
                  <a:gd name="T5" fmla="*/ 20 h 345"/>
                  <a:gd name="T6" fmla="*/ 27 w 233"/>
                  <a:gd name="T7" fmla="*/ 13 h 345"/>
                  <a:gd name="T8" fmla="*/ 31 w 233"/>
                  <a:gd name="T9" fmla="*/ 8 h 345"/>
                  <a:gd name="T10" fmla="*/ 31 w 233"/>
                  <a:gd name="T11" fmla="*/ 0 h 345"/>
                  <a:gd name="T12" fmla="*/ 27 w 233"/>
                  <a:gd name="T13" fmla="*/ 1 h 345"/>
                  <a:gd name="T14" fmla="*/ 23 w 233"/>
                  <a:gd name="T15" fmla="*/ 4 h 345"/>
                  <a:gd name="T16" fmla="*/ 22 w 233"/>
                  <a:gd name="T17" fmla="*/ 7 h 345"/>
                  <a:gd name="T18" fmla="*/ 18 w 233"/>
                  <a:gd name="T19" fmla="*/ 11 h 345"/>
                  <a:gd name="T20" fmla="*/ 21 w 233"/>
                  <a:gd name="T21" fmla="*/ 12 h 345"/>
                  <a:gd name="T22" fmla="*/ 24 w 233"/>
                  <a:gd name="T23" fmla="*/ 13 h 345"/>
                  <a:gd name="T24" fmla="*/ 20 w 233"/>
                  <a:gd name="T25" fmla="*/ 17 h 345"/>
                  <a:gd name="T26" fmla="*/ 13 w 233"/>
                  <a:gd name="T27" fmla="*/ 19 h 345"/>
                  <a:gd name="T28" fmla="*/ 6 w 233"/>
                  <a:gd name="T29" fmla="*/ 19 h 345"/>
                  <a:gd name="T30" fmla="*/ 5 w 233"/>
                  <a:gd name="T31" fmla="*/ 24 h 345"/>
                  <a:gd name="T32" fmla="*/ 9 w 233"/>
                  <a:gd name="T33" fmla="*/ 26 h 345"/>
                  <a:gd name="T34" fmla="*/ 5 w 233"/>
                  <a:gd name="T35" fmla="*/ 31 h 345"/>
                  <a:gd name="T36" fmla="*/ 5 w 233"/>
                  <a:gd name="T37" fmla="*/ 35 h 345"/>
                  <a:gd name="T38" fmla="*/ 8 w 233"/>
                  <a:gd name="T39" fmla="*/ 36 h 345"/>
                  <a:gd name="T40" fmla="*/ 16 w 233"/>
                  <a:gd name="T41" fmla="*/ 38 h 345"/>
                  <a:gd name="T42" fmla="*/ 11 w 233"/>
                  <a:gd name="T43" fmla="*/ 42 h 345"/>
                  <a:gd name="T44" fmla="*/ 6 w 233"/>
                  <a:gd name="T45" fmla="*/ 50 h 345"/>
                  <a:gd name="T46" fmla="*/ 16 w 233"/>
                  <a:gd name="T47" fmla="*/ 48 h 345"/>
                  <a:gd name="T48" fmla="*/ 11 w 233"/>
                  <a:gd name="T49" fmla="*/ 50 h 345"/>
                  <a:gd name="T50" fmla="*/ 6 w 233"/>
                  <a:gd name="T51" fmla="*/ 55 h 345"/>
                  <a:gd name="T52" fmla="*/ 3 w 233"/>
                  <a:gd name="T53" fmla="*/ 56 h 345"/>
                  <a:gd name="T54" fmla="*/ 0 w 233"/>
                  <a:gd name="T55" fmla="*/ 58 h 345"/>
                  <a:gd name="T56" fmla="*/ 3 w 233"/>
                  <a:gd name="T57" fmla="*/ 60 h 345"/>
                  <a:gd name="T58" fmla="*/ 2 w 233"/>
                  <a:gd name="T59" fmla="*/ 63 h 345"/>
                  <a:gd name="T60" fmla="*/ 8 w 233"/>
                  <a:gd name="T61" fmla="*/ 62 h 345"/>
                  <a:gd name="T62" fmla="*/ 3 w 233"/>
                  <a:gd name="T63" fmla="*/ 67 h 345"/>
                  <a:gd name="T64" fmla="*/ 10 w 233"/>
                  <a:gd name="T65" fmla="*/ 66 h 345"/>
                  <a:gd name="T66" fmla="*/ 7 w 233"/>
                  <a:gd name="T67" fmla="*/ 68 h 345"/>
                  <a:gd name="T68" fmla="*/ 9 w 233"/>
                  <a:gd name="T69" fmla="*/ 68 h 345"/>
                  <a:gd name="T70" fmla="*/ 12 w 233"/>
                  <a:gd name="T71" fmla="*/ 69 h 345"/>
                  <a:gd name="T72" fmla="*/ 21 w 233"/>
                  <a:gd name="T73" fmla="*/ 66 h 345"/>
                  <a:gd name="T74" fmla="*/ 22 w 233"/>
                  <a:gd name="T75" fmla="*/ 62 h 345"/>
                  <a:gd name="T76" fmla="*/ 24 w 233"/>
                  <a:gd name="T77" fmla="*/ 63 h 345"/>
                  <a:gd name="T78" fmla="*/ 29 w 233"/>
                  <a:gd name="T79" fmla="*/ 61 h 345"/>
                  <a:gd name="T80" fmla="*/ 31 w 233"/>
                  <a:gd name="T81" fmla="*/ 58 h 345"/>
                  <a:gd name="T82" fmla="*/ 41 w 233"/>
                  <a:gd name="T83" fmla="*/ 56 h 345"/>
                  <a:gd name="T84" fmla="*/ 44 w 233"/>
                  <a:gd name="T85" fmla="*/ 56 h 345"/>
                  <a:gd name="T86" fmla="*/ 45 w 233"/>
                  <a:gd name="T87" fmla="*/ 47 h 345"/>
                  <a:gd name="T88" fmla="*/ 47 w 233"/>
                  <a:gd name="T89" fmla="*/ 39 h 345"/>
                  <a:gd name="T90" fmla="*/ 47 w 233"/>
                  <a:gd name="T91" fmla="*/ 32 h 345"/>
                  <a:gd name="T92" fmla="*/ 46 w 233"/>
                  <a:gd name="T93" fmla="*/ 23 h 3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345"/>
                  <a:gd name="T143" fmla="*/ 233 w 233"/>
                  <a:gd name="T144" fmla="*/ 345 h 3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0" name="Freeform 197">
                <a:extLst>
                  <a:ext uri="{FF2B5EF4-FFF2-40B4-BE49-F238E27FC236}">
                    <a16:creationId xmlns="" xmlns:a16="http://schemas.microsoft.com/office/drawing/2014/main" id="{75B81EC4-C1C5-4A4B-BDCC-F6898368C4F4}"/>
                  </a:ext>
                </a:extLst>
              </p:cNvPr>
              <p:cNvSpPr>
                <a:spLocks noChangeAspect="1"/>
              </p:cNvSpPr>
              <p:nvPr/>
            </p:nvSpPr>
            <p:spPr bwMode="gray">
              <a:xfrm>
                <a:off x="2758" y="1813"/>
                <a:ext cx="199" cy="132"/>
              </a:xfrm>
              <a:custGeom>
                <a:avLst/>
                <a:gdLst>
                  <a:gd name="T0" fmla="*/ 30 w 995"/>
                  <a:gd name="T1" fmla="*/ 77 h 658"/>
                  <a:gd name="T2" fmla="*/ 8 w 995"/>
                  <a:gd name="T3" fmla="*/ 76 h 658"/>
                  <a:gd name="T4" fmla="*/ 4 w 995"/>
                  <a:gd name="T5" fmla="*/ 57 h 658"/>
                  <a:gd name="T6" fmla="*/ 17 w 995"/>
                  <a:gd name="T7" fmla="*/ 37 h 658"/>
                  <a:gd name="T8" fmla="*/ 17 w 995"/>
                  <a:gd name="T9" fmla="*/ 19 h 658"/>
                  <a:gd name="T10" fmla="*/ 24 w 995"/>
                  <a:gd name="T11" fmla="*/ 10 h 658"/>
                  <a:gd name="T12" fmla="*/ 44 w 995"/>
                  <a:gd name="T13" fmla="*/ 9 h 658"/>
                  <a:gd name="T14" fmla="*/ 55 w 995"/>
                  <a:gd name="T15" fmla="*/ 13 h 658"/>
                  <a:gd name="T16" fmla="*/ 66 w 995"/>
                  <a:gd name="T17" fmla="*/ 15 h 658"/>
                  <a:gd name="T18" fmla="*/ 77 w 995"/>
                  <a:gd name="T19" fmla="*/ 14 h 658"/>
                  <a:gd name="T20" fmla="*/ 90 w 995"/>
                  <a:gd name="T21" fmla="*/ 17 h 658"/>
                  <a:gd name="T22" fmla="*/ 95 w 995"/>
                  <a:gd name="T23" fmla="*/ 10 h 658"/>
                  <a:gd name="T24" fmla="*/ 107 w 995"/>
                  <a:gd name="T25" fmla="*/ 4 h 658"/>
                  <a:gd name="T26" fmla="*/ 118 w 995"/>
                  <a:gd name="T27" fmla="*/ 1 h 658"/>
                  <a:gd name="T28" fmla="*/ 132 w 995"/>
                  <a:gd name="T29" fmla="*/ 5 h 658"/>
                  <a:gd name="T30" fmla="*/ 133 w 995"/>
                  <a:gd name="T31" fmla="*/ 14 h 658"/>
                  <a:gd name="T32" fmla="*/ 144 w 995"/>
                  <a:gd name="T33" fmla="*/ 21 h 658"/>
                  <a:gd name="T34" fmla="*/ 152 w 995"/>
                  <a:gd name="T35" fmla="*/ 33 h 658"/>
                  <a:gd name="T36" fmla="*/ 168 w 995"/>
                  <a:gd name="T37" fmla="*/ 33 h 658"/>
                  <a:gd name="T38" fmla="*/ 179 w 995"/>
                  <a:gd name="T39" fmla="*/ 40 h 658"/>
                  <a:gd name="T40" fmla="*/ 192 w 995"/>
                  <a:gd name="T41" fmla="*/ 45 h 658"/>
                  <a:gd name="T42" fmla="*/ 197 w 995"/>
                  <a:gd name="T43" fmla="*/ 57 h 658"/>
                  <a:gd name="T44" fmla="*/ 194 w 995"/>
                  <a:gd name="T45" fmla="*/ 64 h 658"/>
                  <a:gd name="T46" fmla="*/ 193 w 995"/>
                  <a:gd name="T47" fmla="*/ 78 h 658"/>
                  <a:gd name="T48" fmla="*/ 178 w 995"/>
                  <a:gd name="T49" fmla="*/ 84 h 658"/>
                  <a:gd name="T50" fmla="*/ 163 w 995"/>
                  <a:gd name="T51" fmla="*/ 93 h 658"/>
                  <a:gd name="T52" fmla="*/ 151 w 995"/>
                  <a:gd name="T53" fmla="*/ 97 h 658"/>
                  <a:gd name="T54" fmla="*/ 145 w 995"/>
                  <a:gd name="T55" fmla="*/ 104 h 658"/>
                  <a:gd name="T56" fmla="*/ 142 w 995"/>
                  <a:gd name="T57" fmla="*/ 109 h 658"/>
                  <a:gd name="T58" fmla="*/ 137 w 995"/>
                  <a:gd name="T59" fmla="*/ 107 h 658"/>
                  <a:gd name="T60" fmla="*/ 133 w 995"/>
                  <a:gd name="T61" fmla="*/ 102 h 658"/>
                  <a:gd name="T62" fmla="*/ 132 w 995"/>
                  <a:gd name="T63" fmla="*/ 106 h 658"/>
                  <a:gd name="T64" fmla="*/ 137 w 995"/>
                  <a:gd name="T65" fmla="*/ 108 h 658"/>
                  <a:gd name="T66" fmla="*/ 142 w 995"/>
                  <a:gd name="T67" fmla="*/ 112 h 658"/>
                  <a:gd name="T68" fmla="*/ 150 w 995"/>
                  <a:gd name="T69" fmla="*/ 118 h 658"/>
                  <a:gd name="T70" fmla="*/ 160 w 995"/>
                  <a:gd name="T71" fmla="*/ 117 h 658"/>
                  <a:gd name="T72" fmla="*/ 145 w 995"/>
                  <a:gd name="T73" fmla="*/ 124 h 658"/>
                  <a:gd name="T74" fmla="*/ 136 w 995"/>
                  <a:gd name="T75" fmla="*/ 130 h 658"/>
                  <a:gd name="T76" fmla="*/ 126 w 995"/>
                  <a:gd name="T77" fmla="*/ 128 h 658"/>
                  <a:gd name="T78" fmla="*/ 121 w 995"/>
                  <a:gd name="T79" fmla="*/ 118 h 658"/>
                  <a:gd name="T80" fmla="*/ 123 w 995"/>
                  <a:gd name="T81" fmla="*/ 110 h 658"/>
                  <a:gd name="T82" fmla="*/ 124 w 995"/>
                  <a:gd name="T83" fmla="*/ 105 h 658"/>
                  <a:gd name="T84" fmla="*/ 111 w 995"/>
                  <a:gd name="T85" fmla="*/ 104 h 658"/>
                  <a:gd name="T86" fmla="*/ 106 w 995"/>
                  <a:gd name="T87" fmla="*/ 100 h 658"/>
                  <a:gd name="T88" fmla="*/ 109 w 995"/>
                  <a:gd name="T89" fmla="*/ 94 h 658"/>
                  <a:gd name="T90" fmla="*/ 98 w 995"/>
                  <a:gd name="T91" fmla="*/ 98 h 658"/>
                  <a:gd name="T92" fmla="*/ 90 w 995"/>
                  <a:gd name="T93" fmla="*/ 102 h 658"/>
                  <a:gd name="T94" fmla="*/ 87 w 995"/>
                  <a:gd name="T95" fmla="*/ 110 h 658"/>
                  <a:gd name="T96" fmla="*/ 84 w 995"/>
                  <a:gd name="T97" fmla="*/ 114 h 658"/>
                  <a:gd name="T98" fmla="*/ 74 w 995"/>
                  <a:gd name="T99" fmla="*/ 119 h 658"/>
                  <a:gd name="T100" fmla="*/ 70 w 995"/>
                  <a:gd name="T101" fmla="*/ 112 h 658"/>
                  <a:gd name="T102" fmla="*/ 76 w 995"/>
                  <a:gd name="T103" fmla="*/ 100 h 658"/>
                  <a:gd name="T104" fmla="*/ 86 w 995"/>
                  <a:gd name="T105" fmla="*/ 97 h 658"/>
                  <a:gd name="T106" fmla="*/ 81 w 995"/>
                  <a:gd name="T107" fmla="*/ 85 h 658"/>
                  <a:gd name="T108" fmla="*/ 77 w 995"/>
                  <a:gd name="T109" fmla="*/ 74 h 658"/>
                  <a:gd name="T110" fmla="*/ 62 w 995"/>
                  <a:gd name="T111" fmla="*/ 68 h 6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5"/>
                  <a:gd name="T169" fmla="*/ 0 h 658"/>
                  <a:gd name="T170" fmla="*/ 995 w 995"/>
                  <a:gd name="T171" fmla="*/ 658 h 6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1" name="Freeform 198">
                <a:extLst>
                  <a:ext uri="{FF2B5EF4-FFF2-40B4-BE49-F238E27FC236}">
                    <a16:creationId xmlns="" xmlns:a16="http://schemas.microsoft.com/office/drawing/2014/main" id="{1A9E1DC1-3012-4752-9628-A4BC7A85DFE9}"/>
                  </a:ext>
                </a:extLst>
              </p:cNvPr>
              <p:cNvSpPr>
                <a:spLocks noChangeAspect="1"/>
              </p:cNvSpPr>
              <p:nvPr/>
            </p:nvSpPr>
            <p:spPr bwMode="gray">
              <a:xfrm>
                <a:off x="2807" y="1880"/>
                <a:ext cx="38" cy="48"/>
              </a:xfrm>
              <a:custGeom>
                <a:avLst/>
                <a:gdLst>
                  <a:gd name="T0" fmla="*/ 18 w 187"/>
                  <a:gd name="T1" fmla="*/ 48 h 239"/>
                  <a:gd name="T2" fmla="*/ 18 w 187"/>
                  <a:gd name="T3" fmla="*/ 45 h 239"/>
                  <a:gd name="T4" fmla="*/ 17 w 187"/>
                  <a:gd name="T5" fmla="*/ 43 h 239"/>
                  <a:gd name="T6" fmla="*/ 17 w 187"/>
                  <a:gd name="T7" fmla="*/ 40 h 239"/>
                  <a:gd name="T8" fmla="*/ 17 w 187"/>
                  <a:gd name="T9" fmla="*/ 37 h 239"/>
                  <a:gd name="T10" fmla="*/ 17 w 187"/>
                  <a:gd name="T11" fmla="*/ 33 h 239"/>
                  <a:gd name="T12" fmla="*/ 16 w 187"/>
                  <a:gd name="T13" fmla="*/ 27 h 239"/>
                  <a:gd name="T14" fmla="*/ 14 w 187"/>
                  <a:gd name="T15" fmla="*/ 23 h 239"/>
                  <a:gd name="T16" fmla="*/ 12 w 187"/>
                  <a:gd name="T17" fmla="*/ 19 h 239"/>
                  <a:gd name="T18" fmla="*/ 9 w 187"/>
                  <a:gd name="T19" fmla="*/ 15 h 239"/>
                  <a:gd name="T20" fmla="*/ 9 w 187"/>
                  <a:gd name="T21" fmla="*/ 11 h 239"/>
                  <a:gd name="T22" fmla="*/ 7 w 187"/>
                  <a:gd name="T23" fmla="*/ 9 h 239"/>
                  <a:gd name="T24" fmla="*/ 4 w 187"/>
                  <a:gd name="T25" fmla="*/ 6 h 239"/>
                  <a:gd name="T26" fmla="*/ 2 w 187"/>
                  <a:gd name="T27" fmla="*/ 4 h 239"/>
                  <a:gd name="T28" fmla="*/ 0 w 187"/>
                  <a:gd name="T29" fmla="*/ 4 h 239"/>
                  <a:gd name="T30" fmla="*/ 1 w 187"/>
                  <a:gd name="T31" fmla="*/ 2 h 239"/>
                  <a:gd name="T32" fmla="*/ 3 w 187"/>
                  <a:gd name="T33" fmla="*/ 1 h 239"/>
                  <a:gd name="T34" fmla="*/ 4 w 187"/>
                  <a:gd name="T35" fmla="*/ 1 h 239"/>
                  <a:gd name="T36" fmla="*/ 6 w 187"/>
                  <a:gd name="T37" fmla="*/ 1 h 239"/>
                  <a:gd name="T38" fmla="*/ 9 w 187"/>
                  <a:gd name="T39" fmla="*/ 0 h 239"/>
                  <a:gd name="T40" fmla="*/ 13 w 187"/>
                  <a:gd name="T41" fmla="*/ 1 h 239"/>
                  <a:gd name="T42" fmla="*/ 14 w 187"/>
                  <a:gd name="T43" fmla="*/ 2 h 239"/>
                  <a:gd name="T44" fmla="*/ 18 w 187"/>
                  <a:gd name="T45" fmla="*/ 5 h 239"/>
                  <a:gd name="T46" fmla="*/ 19 w 187"/>
                  <a:gd name="T47" fmla="*/ 5 h 239"/>
                  <a:gd name="T48" fmla="*/ 23 w 187"/>
                  <a:gd name="T49" fmla="*/ 5 h 239"/>
                  <a:gd name="T50" fmla="*/ 24 w 187"/>
                  <a:gd name="T51" fmla="*/ 5 h 239"/>
                  <a:gd name="T52" fmla="*/ 27 w 187"/>
                  <a:gd name="T53" fmla="*/ 8 h 239"/>
                  <a:gd name="T54" fmla="*/ 28 w 187"/>
                  <a:gd name="T55" fmla="*/ 7 h 239"/>
                  <a:gd name="T56" fmla="*/ 29 w 187"/>
                  <a:gd name="T57" fmla="*/ 9 h 239"/>
                  <a:gd name="T58" fmla="*/ 29 w 187"/>
                  <a:gd name="T59" fmla="*/ 10 h 239"/>
                  <a:gd name="T60" fmla="*/ 29 w 187"/>
                  <a:gd name="T61" fmla="*/ 12 h 239"/>
                  <a:gd name="T62" fmla="*/ 28 w 187"/>
                  <a:gd name="T63" fmla="*/ 15 h 239"/>
                  <a:gd name="T64" fmla="*/ 30 w 187"/>
                  <a:gd name="T65" fmla="*/ 16 h 239"/>
                  <a:gd name="T66" fmla="*/ 30 w 187"/>
                  <a:gd name="T67" fmla="*/ 17 h 239"/>
                  <a:gd name="T68" fmla="*/ 32 w 187"/>
                  <a:gd name="T69" fmla="*/ 18 h 239"/>
                  <a:gd name="T70" fmla="*/ 33 w 187"/>
                  <a:gd name="T71" fmla="*/ 19 h 239"/>
                  <a:gd name="T72" fmla="*/ 32 w 187"/>
                  <a:gd name="T73" fmla="*/ 21 h 239"/>
                  <a:gd name="T74" fmla="*/ 34 w 187"/>
                  <a:gd name="T75" fmla="*/ 24 h 239"/>
                  <a:gd name="T76" fmla="*/ 37 w 187"/>
                  <a:gd name="T77" fmla="*/ 25 h 239"/>
                  <a:gd name="T78" fmla="*/ 38 w 187"/>
                  <a:gd name="T79" fmla="*/ 27 h 239"/>
                  <a:gd name="T80" fmla="*/ 38 w 187"/>
                  <a:gd name="T81" fmla="*/ 28 h 239"/>
                  <a:gd name="T82" fmla="*/ 37 w 187"/>
                  <a:gd name="T83" fmla="*/ 30 h 239"/>
                  <a:gd name="T84" fmla="*/ 38 w 187"/>
                  <a:gd name="T85" fmla="*/ 32 h 239"/>
                  <a:gd name="T86" fmla="*/ 37 w 187"/>
                  <a:gd name="T87" fmla="*/ 33 h 239"/>
                  <a:gd name="T88" fmla="*/ 36 w 187"/>
                  <a:gd name="T89" fmla="*/ 34 h 239"/>
                  <a:gd name="T90" fmla="*/ 31 w 187"/>
                  <a:gd name="T91" fmla="*/ 33 h 239"/>
                  <a:gd name="T92" fmla="*/ 30 w 187"/>
                  <a:gd name="T93" fmla="*/ 34 h 239"/>
                  <a:gd name="T94" fmla="*/ 29 w 187"/>
                  <a:gd name="T95" fmla="*/ 32 h 239"/>
                  <a:gd name="T96" fmla="*/ 27 w 187"/>
                  <a:gd name="T97" fmla="*/ 33 h 239"/>
                  <a:gd name="T98" fmla="*/ 27 w 187"/>
                  <a:gd name="T99" fmla="*/ 35 h 239"/>
                  <a:gd name="T100" fmla="*/ 26 w 187"/>
                  <a:gd name="T101" fmla="*/ 39 h 239"/>
                  <a:gd name="T102" fmla="*/ 25 w 187"/>
                  <a:gd name="T103" fmla="*/ 40 h 239"/>
                  <a:gd name="T104" fmla="*/ 24 w 187"/>
                  <a:gd name="T105" fmla="*/ 41 h 239"/>
                  <a:gd name="T106" fmla="*/ 23 w 187"/>
                  <a:gd name="T107" fmla="*/ 43 h 239"/>
                  <a:gd name="T108" fmla="*/ 22 w 187"/>
                  <a:gd name="T109" fmla="*/ 44 h 239"/>
                  <a:gd name="T110" fmla="*/ 21 w 187"/>
                  <a:gd name="T111" fmla="*/ 45 h 239"/>
                  <a:gd name="T112" fmla="*/ 21 w 187"/>
                  <a:gd name="T113" fmla="*/ 47 h 239"/>
                  <a:gd name="T114" fmla="*/ 20 w 187"/>
                  <a:gd name="T115" fmla="*/ 48 h 239"/>
                  <a:gd name="T116" fmla="*/ 18 w 187"/>
                  <a:gd name="T117" fmla="*/ 48 h 2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39"/>
                  <a:gd name="T179" fmla="*/ 187 w 187"/>
                  <a:gd name="T180" fmla="*/ 239 h 2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2" name="Freeform 199">
                <a:extLst>
                  <a:ext uri="{FF2B5EF4-FFF2-40B4-BE49-F238E27FC236}">
                    <a16:creationId xmlns="" xmlns:a16="http://schemas.microsoft.com/office/drawing/2014/main" id="{6A271934-C161-4C14-8F60-0A88055BD674}"/>
                  </a:ext>
                </a:extLst>
              </p:cNvPr>
              <p:cNvSpPr>
                <a:spLocks noChangeAspect="1"/>
              </p:cNvSpPr>
              <p:nvPr/>
            </p:nvSpPr>
            <p:spPr bwMode="gray">
              <a:xfrm>
                <a:off x="2769" y="1742"/>
                <a:ext cx="107" cy="90"/>
              </a:xfrm>
              <a:custGeom>
                <a:avLst/>
                <a:gdLst>
                  <a:gd name="T0" fmla="*/ 1 w 532"/>
                  <a:gd name="T1" fmla="*/ 74 h 452"/>
                  <a:gd name="T2" fmla="*/ 5 w 532"/>
                  <a:gd name="T3" fmla="*/ 68 h 452"/>
                  <a:gd name="T4" fmla="*/ 8 w 532"/>
                  <a:gd name="T5" fmla="*/ 58 h 452"/>
                  <a:gd name="T6" fmla="*/ 7 w 532"/>
                  <a:gd name="T7" fmla="*/ 43 h 452"/>
                  <a:gd name="T8" fmla="*/ 15 w 532"/>
                  <a:gd name="T9" fmla="*/ 42 h 452"/>
                  <a:gd name="T10" fmla="*/ 19 w 532"/>
                  <a:gd name="T11" fmla="*/ 41 h 452"/>
                  <a:gd name="T12" fmla="*/ 21 w 532"/>
                  <a:gd name="T13" fmla="*/ 38 h 452"/>
                  <a:gd name="T14" fmla="*/ 25 w 532"/>
                  <a:gd name="T15" fmla="*/ 36 h 452"/>
                  <a:gd name="T16" fmla="*/ 29 w 532"/>
                  <a:gd name="T17" fmla="*/ 38 h 452"/>
                  <a:gd name="T18" fmla="*/ 27 w 532"/>
                  <a:gd name="T19" fmla="*/ 33 h 452"/>
                  <a:gd name="T20" fmla="*/ 29 w 532"/>
                  <a:gd name="T21" fmla="*/ 27 h 452"/>
                  <a:gd name="T22" fmla="*/ 30 w 532"/>
                  <a:gd name="T23" fmla="*/ 23 h 452"/>
                  <a:gd name="T24" fmla="*/ 34 w 532"/>
                  <a:gd name="T25" fmla="*/ 20 h 452"/>
                  <a:gd name="T26" fmla="*/ 40 w 532"/>
                  <a:gd name="T27" fmla="*/ 16 h 452"/>
                  <a:gd name="T28" fmla="*/ 37 w 532"/>
                  <a:gd name="T29" fmla="*/ 14 h 452"/>
                  <a:gd name="T30" fmla="*/ 40 w 532"/>
                  <a:gd name="T31" fmla="*/ 10 h 452"/>
                  <a:gd name="T32" fmla="*/ 41 w 532"/>
                  <a:gd name="T33" fmla="*/ 10 h 452"/>
                  <a:gd name="T34" fmla="*/ 44 w 532"/>
                  <a:gd name="T35" fmla="*/ 6 h 452"/>
                  <a:gd name="T36" fmla="*/ 51 w 532"/>
                  <a:gd name="T37" fmla="*/ 5 h 452"/>
                  <a:gd name="T38" fmla="*/ 55 w 532"/>
                  <a:gd name="T39" fmla="*/ 0 h 452"/>
                  <a:gd name="T40" fmla="*/ 61 w 532"/>
                  <a:gd name="T41" fmla="*/ 1 h 452"/>
                  <a:gd name="T42" fmla="*/ 66 w 532"/>
                  <a:gd name="T43" fmla="*/ 3 h 452"/>
                  <a:gd name="T44" fmla="*/ 70 w 532"/>
                  <a:gd name="T45" fmla="*/ 9 h 452"/>
                  <a:gd name="T46" fmla="*/ 76 w 532"/>
                  <a:gd name="T47" fmla="*/ 6 h 452"/>
                  <a:gd name="T48" fmla="*/ 82 w 532"/>
                  <a:gd name="T49" fmla="*/ 7 h 452"/>
                  <a:gd name="T50" fmla="*/ 86 w 532"/>
                  <a:gd name="T51" fmla="*/ 11 h 452"/>
                  <a:gd name="T52" fmla="*/ 86 w 532"/>
                  <a:gd name="T53" fmla="*/ 16 h 452"/>
                  <a:gd name="T54" fmla="*/ 87 w 532"/>
                  <a:gd name="T55" fmla="*/ 20 h 452"/>
                  <a:gd name="T56" fmla="*/ 85 w 532"/>
                  <a:gd name="T57" fmla="*/ 24 h 452"/>
                  <a:gd name="T58" fmla="*/ 89 w 532"/>
                  <a:gd name="T59" fmla="*/ 31 h 452"/>
                  <a:gd name="T60" fmla="*/ 95 w 532"/>
                  <a:gd name="T61" fmla="*/ 39 h 452"/>
                  <a:gd name="T62" fmla="*/ 96 w 532"/>
                  <a:gd name="T63" fmla="*/ 43 h 452"/>
                  <a:gd name="T64" fmla="*/ 103 w 532"/>
                  <a:gd name="T65" fmla="*/ 45 h 452"/>
                  <a:gd name="T66" fmla="*/ 105 w 532"/>
                  <a:gd name="T67" fmla="*/ 48 h 452"/>
                  <a:gd name="T68" fmla="*/ 106 w 532"/>
                  <a:gd name="T69" fmla="*/ 52 h 452"/>
                  <a:gd name="T70" fmla="*/ 101 w 532"/>
                  <a:gd name="T71" fmla="*/ 57 h 452"/>
                  <a:gd name="T72" fmla="*/ 94 w 532"/>
                  <a:gd name="T73" fmla="*/ 54 h 452"/>
                  <a:gd name="T74" fmla="*/ 90 w 532"/>
                  <a:gd name="T75" fmla="*/ 57 h 452"/>
                  <a:gd name="T76" fmla="*/ 93 w 532"/>
                  <a:gd name="T77" fmla="*/ 62 h 452"/>
                  <a:gd name="T78" fmla="*/ 94 w 532"/>
                  <a:gd name="T79" fmla="*/ 66 h 452"/>
                  <a:gd name="T80" fmla="*/ 95 w 532"/>
                  <a:gd name="T81" fmla="*/ 70 h 452"/>
                  <a:gd name="T82" fmla="*/ 91 w 532"/>
                  <a:gd name="T83" fmla="*/ 76 h 452"/>
                  <a:gd name="T84" fmla="*/ 84 w 532"/>
                  <a:gd name="T85" fmla="*/ 80 h 452"/>
                  <a:gd name="T86" fmla="*/ 83 w 532"/>
                  <a:gd name="T87" fmla="*/ 85 h 452"/>
                  <a:gd name="T88" fmla="*/ 81 w 532"/>
                  <a:gd name="T89" fmla="*/ 90 h 452"/>
                  <a:gd name="T90" fmla="*/ 77 w 532"/>
                  <a:gd name="T91" fmla="*/ 88 h 452"/>
                  <a:gd name="T92" fmla="*/ 70 w 532"/>
                  <a:gd name="T93" fmla="*/ 90 h 452"/>
                  <a:gd name="T94" fmla="*/ 66 w 532"/>
                  <a:gd name="T95" fmla="*/ 85 h 452"/>
                  <a:gd name="T96" fmla="*/ 60 w 532"/>
                  <a:gd name="T97" fmla="*/ 86 h 452"/>
                  <a:gd name="T98" fmla="*/ 55 w 532"/>
                  <a:gd name="T99" fmla="*/ 85 h 452"/>
                  <a:gd name="T100" fmla="*/ 51 w 532"/>
                  <a:gd name="T101" fmla="*/ 87 h 452"/>
                  <a:gd name="T102" fmla="*/ 48 w 532"/>
                  <a:gd name="T103" fmla="*/ 85 h 452"/>
                  <a:gd name="T104" fmla="*/ 43 w 532"/>
                  <a:gd name="T105" fmla="*/ 83 h 452"/>
                  <a:gd name="T106" fmla="*/ 39 w 532"/>
                  <a:gd name="T107" fmla="*/ 81 h 452"/>
                  <a:gd name="T108" fmla="*/ 32 w 532"/>
                  <a:gd name="T109" fmla="*/ 80 h 452"/>
                  <a:gd name="T110" fmla="*/ 24 w 532"/>
                  <a:gd name="T111" fmla="*/ 78 h 452"/>
                  <a:gd name="T112" fmla="*/ 13 w 532"/>
                  <a:gd name="T113" fmla="*/ 80 h 452"/>
                  <a:gd name="T114" fmla="*/ 8 w 532"/>
                  <a:gd name="T115" fmla="*/ 84 h 452"/>
                  <a:gd name="T116" fmla="*/ 3 w 532"/>
                  <a:gd name="T117" fmla="*/ 85 h 4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32"/>
                  <a:gd name="T178" fmla="*/ 0 h 452"/>
                  <a:gd name="T179" fmla="*/ 532 w 532"/>
                  <a:gd name="T180" fmla="*/ 452 h 4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nvGrpSpPr>
              <p:cNvPr id="253" name="Group 200">
                <a:extLst>
                  <a:ext uri="{FF2B5EF4-FFF2-40B4-BE49-F238E27FC236}">
                    <a16:creationId xmlns="" xmlns:a16="http://schemas.microsoft.com/office/drawing/2014/main" id="{187DEDAA-532A-4875-88B7-2D5941316D4B}"/>
                  </a:ext>
                </a:extLst>
              </p:cNvPr>
              <p:cNvGrpSpPr>
                <a:grpSpLocks noChangeAspect="1"/>
              </p:cNvGrpSpPr>
              <p:nvPr/>
            </p:nvGrpSpPr>
            <p:grpSpPr bwMode="auto">
              <a:xfrm>
                <a:off x="2688" y="1930"/>
                <a:ext cx="43" cy="43"/>
                <a:chOff x="2688" y="1930"/>
                <a:chExt cx="43" cy="43"/>
              </a:xfrm>
              <a:grpFill/>
            </p:grpSpPr>
            <p:sp>
              <p:nvSpPr>
                <p:cNvPr id="274" name="Freeform 201">
                  <a:extLst>
                    <a:ext uri="{FF2B5EF4-FFF2-40B4-BE49-F238E27FC236}">
                      <a16:creationId xmlns="" xmlns:a16="http://schemas.microsoft.com/office/drawing/2014/main" id="{E76E3B46-009D-4E49-B0D5-062391C9057C}"/>
                    </a:ext>
                  </a:extLst>
                </p:cNvPr>
                <p:cNvSpPr>
                  <a:spLocks noChangeAspect="1"/>
                </p:cNvSpPr>
                <p:nvPr/>
              </p:nvSpPr>
              <p:spPr bwMode="gray">
                <a:xfrm>
                  <a:off x="2688" y="1930"/>
                  <a:ext cx="43" cy="43"/>
                </a:xfrm>
                <a:custGeom>
                  <a:avLst/>
                  <a:gdLst>
                    <a:gd name="T0" fmla="*/ 29 w 215"/>
                    <a:gd name="T1" fmla="*/ 41 h 216"/>
                    <a:gd name="T2" fmla="*/ 26 w 215"/>
                    <a:gd name="T3" fmla="*/ 38 h 216"/>
                    <a:gd name="T4" fmla="*/ 23 w 215"/>
                    <a:gd name="T5" fmla="*/ 36 h 216"/>
                    <a:gd name="T6" fmla="*/ 20 w 215"/>
                    <a:gd name="T7" fmla="*/ 36 h 216"/>
                    <a:gd name="T8" fmla="*/ 16 w 215"/>
                    <a:gd name="T9" fmla="*/ 28 h 216"/>
                    <a:gd name="T10" fmla="*/ 10 w 215"/>
                    <a:gd name="T11" fmla="*/ 23 h 216"/>
                    <a:gd name="T12" fmla="*/ 7 w 215"/>
                    <a:gd name="T13" fmla="*/ 19 h 216"/>
                    <a:gd name="T14" fmla="*/ 5 w 215"/>
                    <a:gd name="T15" fmla="*/ 15 h 216"/>
                    <a:gd name="T16" fmla="*/ 4 w 215"/>
                    <a:gd name="T17" fmla="*/ 12 h 216"/>
                    <a:gd name="T18" fmla="*/ 1 w 215"/>
                    <a:gd name="T19" fmla="*/ 8 h 216"/>
                    <a:gd name="T20" fmla="*/ 1 w 215"/>
                    <a:gd name="T21" fmla="*/ 6 h 216"/>
                    <a:gd name="T22" fmla="*/ 2 w 215"/>
                    <a:gd name="T23" fmla="*/ 0 h 216"/>
                    <a:gd name="T24" fmla="*/ 6 w 215"/>
                    <a:gd name="T25" fmla="*/ 4 h 216"/>
                    <a:gd name="T26" fmla="*/ 12 w 215"/>
                    <a:gd name="T27" fmla="*/ 1 h 216"/>
                    <a:gd name="T28" fmla="*/ 16 w 215"/>
                    <a:gd name="T29" fmla="*/ 2 h 216"/>
                    <a:gd name="T30" fmla="*/ 18 w 215"/>
                    <a:gd name="T31" fmla="*/ 2 h 216"/>
                    <a:gd name="T32" fmla="*/ 22 w 215"/>
                    <a:gd name="T33" fmla="*/ 2 h 216"/>
                    <a:gd name="T34" fmla="*/ 25 w 215"/>
                    <a:gd name="T35" fmla="*/ 2 h 216"/>
                    <a:gd name="T36" fmla="*/ 27 w 215"/>
                    <a:gd name="T37" fmla="*/ 3 h 216"/>
                    <a:gd name="T38" fmla="*/ 30 w 215"/>
                    <a:gd name="T39" fmla="*/ 4 h 216"/>
                    <a:gd name="T40" fmla="*/ 32 w 215"/>
                    <a:gd name="T41" fmla="*/ 3 h 216"/>
                    <a:gd name="T42" fmla="*/ 33 w 215"/>
                    <a:gd name="T43" fmla="*/ 6 h 216"/>
                    <a:gd name="T44" fmla="*/ 37 w 215"/>
                    <a:gd name="T45" fmla="*/ 6 h 216"/>
                    <a:gd name="T46" fmla="*/ 40 w 215"/>
                    <a:gd name="T47" fmla="*/ 7 h 216"/>
                    <a:gd name="T48" fmla="*/ 38 w 215"/>
                    <a:gd name="T49" fmla="*/ 11 h 216"/>
                    <a:gd name="T50" fmla="*/ 38 w 215"/>
                    <a:gd name="T51" fmla="*/ 13 h 216"/>
                    <a:gd name="T52" fmla="*/ 38 w 215"/>
                    <a:gd name="T53" fmla="*/ 15 h 216"/>
                    <a:gd name="T54" fmla="*/ 40 w 215"/>
                    <a:gd name="T55" fmla="*/ 16 h 216"/>
                    <a:gd name="T56" fmla="*/ 41 w 215"/>
                    <a:gd name="T57" fmla="*/ 17 h 216"/>
                    <a:gd name="T58" fmla="*/ 42 w 215"/>
                    <a:gd name="T59" fmla="*/ 19 h 216"/>
                    <a:gd name="T60" fmla="*/ 42 w 215"/>
                    <a:gd name="T61" fmla="*/ 20 h 216"/>
                    <a:gd name="T62" fmla="*/ 39 w 215"/>
                    <a:gd name="T63" fmla="*/ 20 h 216"/>
                    <a:gd name="T64" fmla="*/ 40 w 215"/>
                    <a:gd name="T65" fmla="*/ 22 h 216"/>
                    <a:gd name="T66" fmla="*/ 42 w 215"/>
                    <a:gd name="T67" fmla="*/ 25 h 216"/>
                    <a:gd name="T68" fmla="*/ 40 w 215"/>
                    <a:gd name="T69" fmla="*/ 26 h 216"/>
                    <a:gd name="T70" fmla="*/ 38 w 215"/>
                    <a:gd name="T71" fmla="*/ 27 h 216"/>
                    <a:gd name="T72" fmla="*/ 37 w 215"/>
                    <a:gd name="T73" fmla="*/ 27 h 216"/>
                    <a:gd name="T74" fmla="*/ 35 w 215"/>
                    <a:gd name="T75" fmla="*/ 27 h 216"/>
                    <a:gd name="T76" fmla="*/ 37 w 215"/>
                    <a:gd name="T77" fmla="*/ 29 h 216"/>
                    <a:gd name="T78" fmla="*/ 37 w 215"/>
                    <a:gd name="T79" fmla="*/ 31 h 216"/>
                    <a:gd name="T80" fmla="*/ 36 w 215"/>
                    <a:gd name="T81" fmla="*/ 30 h 216"/>
                    <a:gd name="T82" fmla="*/ 33 w 215"/>
                    <a:gd name="T83" fmla="*/ 31 h 216"/>
                    <a:gd name="T84" fmla="*/ 32 w 215"/>
                    <a:gd name="T85" fmla="*/ 34 h 216"/>
                    <a:gd name="T86" fmla="*/ 30 w 215"/>
                    <a:gd name="T87" fmla="*/ 35 h 216"/>
                    <a:gd name="T88" fmla="*/ 30 w 215"/>
                    <a:gd name="T89" fmla="*/ 38 h 216"/>
                    <a:gd name="T90" fmla="*/ 31 w 215"/>
                    <a:gd name="T91" fmla="*/ 40 h 2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5"/>
                    <a:gd name="T139" fmla="*/ 0 h 216"/>
                    <a:gd name="T140" fmla="*/ 215 w 215"/>
                    <a:gd name="T141" fmla="*/ 216 h 2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5" name="Freeform 202">
                  <a:extLst>
                    <a:ext uri="{FF2B5EF4-FFF2-40B4-BE49-F238E27FC236}">
                      <a16:creationId xmlns="" xmlns:a16="http://schemas.microsoft.com/office/drawing/2014/main" id="{0EAE8FEA-FFF9-409C-BD11-8576C366D82D}"/>
                    </a:ext>
                  </a:extLst>
                </p:cNvPr>
                <p:cNvSpPr>
                  <a:spLocks noChangeAspect="1"/>
                </p:cNvSpPr>
                <p:nvPr/>
              </p:nvSpPr>
              <p:spPr bwMode="gray">
                <a:xfrm>
                  <a:off x="2703" y="1965"/>
                  <a:ext cx="15" cy="8"/>
                </a:xfrm>
                <a:custGeom>
                  <a:avLst/>
                  <a:gdLst>
                    <a:gd name="T0" fmla="*/ 15 w 75"/>
                    <a:gd name="T1" fmla="*/ 8 h 42"/>
                    <a:gd name="T2" fmla="*/ 9 w 75"/>
                    <a:gd name="T3" fmla="*/ 4 h 42"/>
                    <a:gd name="T4" fmla="*/ 6 w 75"/>
                    <a:gd name="T5" fmla="*/ 3 h 42"/>
                    <a:gd name="T6" fmla="*/ 3 w 75"/>
                    <a:gd name="T7" fmla="*/ 1 h 42"/>
                    <a:gd name="T8" fmla="*/ 0 w 75"/>
                    <a:gd name="T9" fmla="*/ 1 h 42"/>
                    <a:gd name="T10" fmla="*/ 1 w 75"/>
                    <a:gd name="T11" fmla="*/ 0 h 42"/>
                    <a:gd name="T12" fmla="*/ 3 w 75"/>
                    <a:gd name="T13" fmla="*/ 0 h 42"/>
                    <a:gd name="T14" fmla="*/ 4 w 75"/>
                    <a:gd name="T15" fmla="*/ 2 h 42"/>
                    <a:gd name="T16" fmla="*/ 5 w 75"/>
                    <a:gd name="T17" fmla="*/ 2 h 42"/>
                    <a:gd name="T18" fmla="*/ 6 w 75"/>
                    <a:gd name="T19" fmla="*/ 1 h 42"/>
                    <a:gd name="T20" fmla="*/ 8 w 75"/>
                    <a:gd name="T21" fmla="*/ 1 h 42"/>
                    <a:gd name="T22" fmla="*/ 8 w 75"/>
                    <a:gd name="T23" fmla="*/ 2 h 42"/>
                    <a:gd name="T24" fmla="*/ 10 w 75"/>
                    <a:gd name="T25" fmla="*/ 3 h 42"/>
                    <a:gd name="T26" fmla="*/ 11 w 75"/>
                    <a:gd name="T27" fmla="*/ 3 h 42"/>
                    <a:gd name="T28" fmla="*/ 13 w 75"/>
                    <a:gd name="T29" fmla="*/ 5 h 42"/>
                    <a:gd name="T30" fmla="*/ 14 w 75"/>
                    <a:gd name="T31" fmla="*/ 6 h 42"/>
                    <a:gd name="T32" fmla="*/ 14 w 75"/>
                    <a:gd name="T33" fmla="*/ 6 h 42"/>
                    <a:gd name="T34" fmla="*/ 15 w 75"/>
                    <a:gd name="T35" fmla="*/ 6 h 42"/>
                    <a:gd name="T36" fmla="*/ 15 w 75"/>
                    <a:gd name="T37" fmla="*/ 8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42"/>
                    <a:gd name="T59" fmla="*/ 75 w 75"/>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sp>
            <p:nvSpPr>
              <p:cNvPr id="254" name="Freeform 203">
                <a:extLst>
                  <a:ext uri="{FF2B5EF4-FFF2-40B4-BE49-F238E27FC236}">
                    <a16:creationId xmlns="" xmlns:a16="http://schemas.microsoft.com/office/drawing/2014/main" id="{DBB6A951-39C3-4063-B99E-DC0EB84095C9}"/>
                  </a:ext>
                </a:extLst>
              </p:cNvPr>
              <p:cNvSpPr>
                <a:spLocks noChangeAspect="1"/>
              </p:cNvSpPr>
              <p:nvPr/>
            </p:nvSpPr>
            <p:spPr bwMode="gray">
              <a:xfrm>
                <a:off x="2748" y="2034"/>
                <a:ext cx="25" cy="26"/>
              </a:xfrm>
              <a:custGeom>
                <a:avLst/>
                <a:gdLst>
                  <a:gd name="T0" fmla="*/ 10 w 128"/>
                  <a:gd name="T1" fmla="*/ 0 h 131"/>
                  <a:gd name="T2" fmla="*/ 7 w 128"/>
                  <a:gd name="T3" fmla="*/ 0 h 131"/>
                  <a:gd name="T4" fmla="*/ 4 w 128"/>
                  <a:gd name="T5" fmla="*/ 2 h 131"/>
                  <a:gd name="T6" fmla="*/ 3 w 128"/>
                  <a:gd name="T7" fmla="*/ 2 h 131"/>
                  <a:gd name="T8" fmla="*/ 0 w 128"/>
                  <a:gd name="T9" fmla="*/ 6 h 131"/>
                  <a:gd name="T10" fmla="*/ 0 w 128"/>
                  <a:gd name="T11" fmla="*/ 7 h 131"/>
                  <a:gd name="T12" fmla="*/ 1 w 128"/>
                  <a:gd name="T13" fmla="*/ 10 h 131"/>
                  <a:gd name="T14" fmla="*/ 4 w 128"/>
                  <a:gd name="T15" fmla="*/ 12 h 131"/>
                  <a:gd name="T16" fmla="*/ 5 w 128"/>
                  <a:gd name="T17" fmla="*/ 14 h 131"/>
                  <a:gd name="T18" fmla="*/ 4 w 128"/>
                  <a:gd name="T19" fmla="*/ 17 h 131"/>
                  <a:gd name="T20" fmla="*/ 5 w 128"/>
                  <a:gd name="T21" fmla="*/ 20 h 131"/>
                  <a:gd name="T22" fmla="*/ 6 w 128"/>
                  <a:gd name="T23" fmla="*/ 21 h 131"/>
                  <a:gd name="T24" fmla="*/ 8 w 128"/>
                  <a:gd name="T25" fmla="*/ 21 h 131"/>
                  <a:gd name="T26" fmla="*/ 8 w 128"/>
                  <a:gd name="T27" fmla="*/ 19 h 131"/>
                  <a:gd name="T28" fmla="*/ 10 w 128"/>
                  <a:gd name="T29" fmla="*/ 18 h 131"/>
                  <a:gd name="T30" fmla="*/ 10 w 128"/>
                  <a:gd name="T31" fmla="*/ 19 h 131"/>
                  <a:gd name="T32" fmla="*/ 12 w 128"/>
                  <a:gd name="T33" fmla="*/ 20 h 131"/>
                  <a:gd name="T34" fmla="*/ 13 w 128"/>
                  <a:gd name="T35" fmla="*/ 24 h 131"/>
                  <a:gd name="T36" fmla="*/ 13 w 128"/>
                  <a:gd name="T37" fmla="*/ 26 h 131"/>
                  <a:gd name="T38" fmla="*/ 14 w 128"/>
                  <a:gd name="T39" fmla="*/ 26 h 131"/>
                  <a:gd name="T40" fmla="*/ 15 w 128"/>
                  <a:gd name="T41" fmla="*/ 22 h 131"/>
                  <a:gd name="T42" fmla="*/ 17 w 128"/>
                  <a:gd name="T43" fmla="*/ 21 h 131"/>
                  <a:gd name="T44" fmla="*/ 18 w 128"/>
                  <a:gd name="T45" fmla="*/ 23 h 131"/>
                  <a:gd name="T46" fmla="*/ 19 w 128"/>
                  <a:gd name="T47" fmla="*/ 25 h 131"/>
                  <a:gd name="T48" fmla="*/ 21 w 128"/>
                  <a:gd name="T49" fmla="*/ 26 h 131"/>
                  <a:gd name="T50" fmla="*/ 21 w 128"/>
                  <a:gd name="T51" fmla="*/ 21 h 131"/>
                  <a:gd name="T52" fmla="*/ 19 w 128"/>
                  <a:gd name="T53" fmla="*/ 15 h 131"/>
                  <a:gd name="T54" fmla="*/ 18 w 128"/>
                  <a:gd name="T55" fmla="*/ 13 h 131"/>
                  <a:gd name="T56" fmla="*/ 17 w 128"/>
                  <a:gd name="T57" fmla="*/ 11 h 131"/>
                  <a:gd name="T58" fmla="*/ 21 w 128"/>
                  <a:gd name="T59" fmla="*/ 13 h 131"/>
                  <a:gd name="T60" fmla="*/ 21 w 128"/>
                  <a:gd name="T61" fmla="*/ 14 h 131"/>
                  <a:gd name="T62" fmla="*/ 22 w 128"/>
                  <a:gd name="T63" fmla="*/ 14 h 131"/>
                  <a:gd name="T64" fmla="*/ 23 w 128"/>
                  <a:gd name="T65" fmla="*/ 13 h 131"/>
                  <a:gd name="T66" fmla="*/ 25 w 128"/>
                  <a:gd name="T67" fmla="*/ 13 h 131"/>
                  <a:gd name="T68" fmla="*/ 25 w 128"/>
                  <a:gd name="T69" fmla="*/ 11 h 131"/>
                  <a:gd name="T70" fmla="*/ 22 w 128"/>
                  <a:gd name="T71" fmla="*/ 10 h 131"/>
                  <a:gd name="T72" fmla="*/ 21 w 128"/>
                  <a:gd name="T73" fmla="*/ 7 h 131"/>
                  <a:gd name="T74" fmla="*/ 21 w 128"/>
                  <a:gd name="T75" fmla="*/ 5 h 131"/>
                  <a:gd name="T76" fmla="*/ 19 w 128"/>
                  <a:gd name="T77" fmla="*/ 4 h 131"/>
                  <a:gd name="T78" fmla="*/ 14 w 128"/>
                  <a:gd name="T79" fmla="*/ 2 h 131"/>
                  <a:gd name="T80" fmla="*/ 12 w 128"/>
                  <a:gd name="T81" fmla="*/ 2 h 131"/>
                  <a:gd name="T82" fmla="*/ 11 w 128"/>
                  <a:gd name="T83" fmla="*/ 2 h 131"/>
                  <a:gd name="T84" fmla="*/ 10 w 128"/>
                  <a:gd name="T85" fmla="*/ 0 h 1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8"/>
                  <a:gd name="T130" fmla="*/ 0 h 131"/>
                  <a:gd name="T131" fmla="*/ 128 w 128"/>
                  <a:gd name="T132" fmla="*/ 131 h 13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5" name="Freeform 204">
                <a:extLst>
                  <a:ext uri="{FF2B5EF4-FFF2-40B4-BE49-F238E27FC236}">
                    <a16:creationId xmlns="" xmlns:a16="http://schemas.microsoft.com/office/drawing/2014/main" id="{03513886-E84F-4B6B-9AAB-56D43AC8112F}"/>
                  </a:ext>
                </a:extLst>
              </p:cNvPr>
              <p:cNvSpPr>
                <a:spLocks noChangeAspect="1"/>
              </p:cNvSpPr>
              <p:nvPr/>
            </p:nvSpPr>
            <p:spPr bwMode="gray">
              <a:xfrm>
                <a:off x="2737" y="1984"/>
                <a:ext cx="70" cy="59"/>
              </a:xfrm>
              <a:custGeom>
                <a:avLst/>
                <a:gdLst>
                  <a:gd name="T0" fmla="*/ 62 w 352"/>
                  <a:gd name="T1" fmla="*/ 14 h 293"/>
                  <a:gd name="T2" fmla="*/ 51 w 352"/>
                  <a:gd name="T3" fmla="*/ 13 h 293"/>
                  <a:gd name="T4" fmla="*/ 49 w 352"/>
                  <a:gd name="T5" fmla="*/ 13 h 293"/>
                  <a:gd name="T6" fmla="*/ 44 w 352"/>
                  <a:gd name="T7" fmla="*/ 15 h 293"/>
                  <a:gd name="T8" fmla="*/ 38 w 352"/>
                  <a:gd name="T9" fmla="*/ 17 h 293"/>
                  <a:gd name="T10" fmla="*/ 43 w 352"/>
                  <a:gd name="T11" fmla="*/ 20 h 293"/>
                  <a:gd name="T12" fmla="*/ 45 w 352"/>
                  <a:gd name="T13" fmla="*/ 23 h 293"/>
                  <a:gd name="T14" fmla="*/ 40 w 352"/>
                  <a:gd name="T15" fmla="*/ 21 h 293"/>
                  <a:gd name="T16" fmla="*/ 41 w 352"/>
                  <a:gd name="T17" fmla="*/ 24 h 293"/>
                  <a:gd name="T18" fmla="*/ 40 w 352"/>
                  <a:gd name="T19" fmla="*/ 25 h 293"/>
                  <a:gd name="T20" fmla="*/ 37 w 352"/>
                  <a:gd name="T21" fmla="*/ 22 h 293"/>
                  <a:gd name="T22" fmla="*/ 37 w 352"/>
                  <a:gd name="T23" fmla="*/ 25 h 293"/>
                  <a:gd name="T24" fmla="*/ 37 w 352"/>
                  <a:gd name="T25" fmla="*/ 27 h 293"/>
                  <a:gd name="T26" fmla="*/ 34 w 352"/>
                  <a:gd name="T27" fmla="*/ 22 h 293"/>
                  <a:gd name="T28" fmla="*/ 29 w 352"/>
                  <a:gd name="T29" fmla="*/ 19 h 293"/>
                  <a:gd name="T30" fmla="*/ 27 w 352"/>
                  <a:gd name="T31" fmla="*/ 18 h 293"/>
                  <a:gd name="T32" fmla="*/ 27 w 352"/>
                  <a:gd name="T33" fmla="*/ 24 h 293"/>
                  <a:gd name="T34" fmla="*/ 29 w 352"/>
                  <a:gd name="T35" fmla="*/ 28 h 293"/>
                  <a:gd name="T36" fmla="*/ 33 w 352"/>
                  <a:gd name="T37" fmla="*/ 35 h 293"/>
                  <a:gd name="T38" fmla="*/ 34 w 352"/>
                  <a:gd name="T39" fmla="*/ 38 h 293"/>
                  <a:gd name="T40" fmla="*/ 32 w 352"/>
                  <a:gd name="T41" fmla="*/ 38 h 293"/>
                  <a:gd name="T42" fmla="*/ 32 w 352"/>
                  <a:gd name="T43" fmla="*/ 36 h 293"/>
                  <a:gd name="T44" fmla="*/ 30 w 352"/>
                  <a:gd name="T45" fmla="*/ 37 h 293"/>
                  <a:gd name="T46" fmla="*/ 30 w 352"/>
                  <a:gd name="T47" fmla="*/ 41 h 293"/>
                  <a:gd name="T48" fmla="*/ 28 w 352"/>
                  <a:gd name="T49" fmla="*/ 41 h 293"/>
                  <a:gd name="T50" fmla="*/ 27 w 352"/>
                  <a:gd name="T51" fmla="*/ 43 h 293"/>
                  <a:gd name="T52" fmla="*/ 31 w 352"/>
                  <a:gd name="T53" fmla="*/ 44 h 293"/>
                  <a:gd name="T54" fmla="*/ 34 w 352"/>
                  <a:gd name="T55" fmla="*/ 45 h 293"/>
                  <a:gd name="T56" fmla="*/ 37 w 352"/>
                  <a:gd name="T57" fmla="*/ 48 h 293"/>
                  <a:gd name="T58" fmla="*/ 40 w 352"/>
                  <a:gd name="T59" fmla="*/ 50 h 293"/>
                  <a:gd name="T60" fmla="*/ 42 w 352"/>
                  <a:gd name="T61" fmla="*/ 51 h 293"/>
                  <a:gd name="T62" fmla="*/ 40 w 352"/>
                  <a:gd name="T63" fmla="*/ 57 h 293"/>
                  <a:gd name="T64" fmla="*/ 35 w 352"/>
                  <a:gd name="T65" fmla="*/ 55 h 293"/>
                  <a:gd name="T66" fmla="*/ 30 w 352"/>
                  <a:gd name="T67" fmla="*/ 54 h 293"/>
                  <a:gd name="T68" fmla="*/ 33 w 352"/>
                  <a:gd name="T69" fmla="*/ 52 h 293"/>
                  <a:gd name="T70" fmla="*/ 28 w 352"/>
                  <a:gd name="T71" fmla="*/ 49 h 293"/>
                  <a:gd name="T72" fmla="*/ 24 w 352"/>
                  <a:gd name="T73" fmla="*/ 49 h 293"/>
                  <a:gd name="T74" fmla="*/ 19 w 352"/>
                  <a:gd name="T75" fmla="*/ 49 h 293"/>
                  <a:gd name="T76" fmla="*/ 13 w 352"/>
                  <a:gd name="T77" fmla="*/ 49 h 293"/>
                  <a:gd name="T78" fmla="*/ 12 w 352"/>
                  <a:gd name="T79" fmla="*/ 49 h 293"/>
                  <a:gd name="T80" fmla="*/ 10 w 352"/>
                  <a:gd name="T81" fmla="*/ 48 h 293"/>
                  <a:gd name="T82" fmla="*/ 7 w 352"/>
                  <a:gd name="T83" fmla="*/ 42 h 293"/>
                  <a:gd name="T84" fmla="*/ 11 w 352"/>
                  <a:gd name="T85" fmla="*/ 42 h 293"/>
                  <a:gd name="T86" fmla="*/ 7 w 352"/>
                  <a:gd name="T87" fmla="*/ 39 h 293"/>
                  <a:gd name="T88" fmla="*/ 3 w 352"/>
                  <a:gd name="T89" fmla="*/ 36 h 293"/>
                  <a:gd name="T90" fmla="*/ 1 w 352"/>
                  <a:gd name="T91" fmla="*/ 31 h 293"/>
                  <a:gd name="T92" fmla="*/ 0 w 352"/>
                  <a:gd name="T93" fmla="*/ 31 h 293"/>
                  <a:gd name="T94" fmla="*/ 2 w 352"/>
                  <a:gd name="T95" fmla="*/ 29 h 293"/>
                  <a:gd name="T96" fmla="*/ 3 w 352"/>
                  <a:gd name="T97" fmla="*/ 26 h 293"/>
                  <a:gd name="T98" fmla="*/ 7 w 352"/>
                  <a:gd name="T99" fmla="*/ 21 h 293"/>
                  <a:gd name="T100" fmla="*/ 10 w 352"/>
                  <a:gd name="T101" fmla="*/ 16 h 293"/>
                  <a:gd name="T102" fmla="*/ 16 w 352"/>
                  <a:gd name="T103" fmla="*/ 12 h 293"/>
                  <a:gd name="T104" fmla="*/ 22 w 352"/>
                  <a:gd name="T105" fmla="*/ 9 h 293"/>
                  <a:gd name="T106" fmla="*/ 29 w 352"/>
                  <a:gd name="T107" fmla="*/ 6 h 293"/>
                  <a:gd name="T108" fmla="*/ 33 w 352"/>
                  <a:gd name="T109" fmla="*/ 6 h 293"/>
                  <a:gd name="T110" fmla="*/ 41 w 352"/>
                  <a:gd name="T111" fmla="*/ 5 h 293"/>
                  <a:gd name="T112" fmla="*/ 49 w 352"/>
                  <a:gd name="T113" fmla="*/ 3 h 293"/>
                  <a:gd name="T114" fmla="*/ 58 w 352"/>
                  <a:gd name="T115" fmla="*/ 7 h 293"/>
                  <a:gd name="T116" fmla="*/ 65 w 352"/>
                  <a:gd name="T117" fmla="*/ 4 h 293"/>
                  <a:gd name="T118" fmla="*/ 68 w 352"/>
                  <a:gd name="T119" fmla="*/ 0 h 293"/>
                  <a:gd name="T120" fmla="*/ 70 w 352"/>
                  <a:gd name="T121" fmla="*/ 3 h 293"/>
                  <a:gd name="T122" fmla="*/ 68 w 352"/>
                  <a:gd name="T123" fmla="*/ 7 h 293"/>
                  <a:gd name="T124" fmla="*/ 66 w 352"/>
                  <a:gd name="T125" fmla="*/ 13 h 2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2"/>
                  <a:gd name="T190" fmla="*/ 0 h 293"/>
                  <a:gd name="T191" fmla="*/ 352 w 352"/>
                  <a:gd name="T192" fmla="*/ 293 h 2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6" name="Freeform 205">
                <a:extLst>
                  <a:ext uri="{FF2B5EF4-FFF2-40B4-BE49-F238E27FC236}">
                    <a16:creationId xmlns="" xmlns:a16="http://schemas.microsoft.com/office/drawing/2014/main" id="{06C14A28-6EC8-41F9-9F49-C1231AFE11DC}"/>
                  </a:ext>
                </a:extLst>
              </p:cNvPr>
              <p:cNvSpPr>
                <a:spLocks noChangeAspect="1"/>
              </p:cNvSpPr>
              <p:nvPr/>
            </p:nvSpPr>
            <p:spPr bwMode="gray">
              <a:xfrm>
                <a:off x="2692" y="1879"/>
                <a:ext cx="74" cy="44"/>
              </a:xfrm>
              <a:custGeom>
                <a:avLst/>
                <a:gdLst>
                  <a:gd name="T0" fmla="*/ 14 w 369"/>
                  <a:gd name="T1" fmla="*/ 9 h 223"/>
                  <a:gd name="T2" fmla="*/ 26 w 369"/>
                  <a:gd name="T3" fmla="*/ 13 h 223"/>
                  <a:gd name="T4" fmla="*/ 29 w 369"/>
                  <a:gd name="T5" fmla="*/ 9 h 223"/>
                  <a:gd name="T6" fmla="*/ 39 w 369"/>
                  <a:gd name="T7" fmla="*/ 5 h 223"/>
                  <a:gd name="T8" fmla="*/ 45 w 369"/>
                  <a:gd name="T9" fmla="*/ 5 h 223"/>
                  <a:gd name="T10" fmla="*/ 48 w 369"/>
                  <a:gd name="T11" fmla="*/ 2 h 223"/>
                  <a:gd name="T12" fmla="*/ 55 w 369"/>
                  <a:gd name="T13" fmla="*/ 0 h 223"/>
                  <a:gd name="T14" fmla="*/ 60 w 369"/>
                  <a:gd name="T15" fmla="*/ 1 h 223"/>
                  <a:gd name="T16" fmla="*/ 66 w 369"/>
                  <a:gd name="T17" fmla="*/ 2 h 223"/>
                  <a:gd name="T18" fmla="*/ 71 w 369"/>
                  <a:gd name="T19" fmla="*/ 6 h 223"/>
                  <a:gd name="T20" fmla="*/ 74 w 369"/>
                  <a:gd name="T21" fmla="*/ 9 h 223"/>
                  <a:gd name="T22" fmla="*/ 72 w 369"/>
                  <a:gd name="T23" fmla="*/ 12 h 223"/>
                  <a:gd name="T24" fmla="*/ 67 w 369"/>
                  <a:gd name="T25" fmla="*/ 14 h 223"/>
                  <a:gd name="T26" fmla="*/ 65 w 369"/>
                  <a:gd name="T27" fmla="*/ 17 h 223"/>
                  <a:gd name="T28" fmla="*/ 63 w 369"/>
                  <a:gd name="T29" fmla="*/ 21 h 223"/>
                  <a:gd name="T30" fmla="*/ 60 w 369"/>
                  <a:gd name="T31" fmla="*/ 27 h 223"/>
                  <a:gd name="T32" fmla="*/ 57 w 369"/>
                  <a:gd name="T33" fmla="*/ 32 h 223"/>
                  <a:gd name="T34" fmla="*/ 52 w 369"/>
                  <a:gd name="T35" fmla="*/ 37 h 223"/>
                  <a:gd name="T36" fmla="*/ 45 w 369"/>
                  <a:gd name="T37" fmla="*/ 38 h 223"/>
                  <a:gd name="T38" fmla="*/ 42 w 369"/>
                  <a:gd name="T39" fmla="*/ 38 h 223"/>
                  <a:gd name="T40" fmla="*/ 36 w 369"/>
                  <a:gd name="T41" fmla="*/ 40 h 223"/>
                  <a:gd name="T42" fmla="*/ 32 w 369"/>
                  <a:gd name="T43" fmla="*/ 41 h 223"/>
                  <a:gd name="T44" fmla="*/ 27 w 369"/>
                  <a:gd name="T45" fmla="*/ 43 h 223"/>
                  <a:gd name="T46" fmla="*/ 20 w 369"/>
                  <a:gd name="T47" fmla="*/ 44 h 223"/>
                  <a:gd name="T48" fmla="*/ 15 w 369"/>
                  <a:gd name="T49" fmla="*/ 41 h 223"/>
                  <a:gd name="T50" fmla="*/ 10 w 369"/>
                  <a:gd name="T51" fmla="*/ 37 h 223"/>
                  <a:gd name="T52" fmla="*/ 6 w 369"/>
                  <a:gd name="T53" fmla="*/ 33 h 223"/>
                  <a:gd name="T54" fmla="*/ 3 w 369"/>
                  <a:gd name="T55" fmla="*/ 28 h 223"/>
                  <a:gd name="T56" fmla="*/ 0 w 369"/>
                  <a:gd name="T57" fmla="*/ 27 h 223"/>
                  <a:gd name="T58" fmla="*/ 4 w 369"/>
                  <a:gd name="T59" fmla="*/ 24 h 223"/>
                  <a:gd name="T60" fmla="*/ 4 w 369"/>
                  <a:gd name="T61" fmla="*/ 20 h 223"/>
                  <a:gd name="T62" fmla="*/ 4 w 369"/>
                  <a:gd name="T63" fmla="*/ 15 h 223"/>
                  <a:gd name="T64" fmla="*/ 11 w 369"/>
                  <a:gd name="T65" fmla="*/ 13 h 223"/>
                  <a:gd name="T66" fmla="*/ 12 w 369"/>
                  <a:gd name="T67" fmla="*/ 8 h 2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9"/>
                  <a:gd name="T103" fmla="*/ 0 h 223"/>
                  <a:gd name="T104" fmla="*/ 369 w 369"/>
                  <a:gd name="T105" fmla="*/ 223 h 2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7" name="Freeform 206">
                <a:extLst>
                  <a:ext uri="{FF2B5EF4-FFF2-40B4-BE49-F238E27FC236}">
                    <a16:creationId xmlns="" xmlns:a16="http://schemas.microsoft.com/office/drawing/2014/main" id="{98A57A9A-42FF-45BC-A00D-7D495F959A3F}"/>
                  </a:ext>
                </a:extLst>
              </p:cNvPr>
              <p:cNvSpPr>
                <a:spLocks noChangeAspect="1"/>
              </p:cNvSpPr>
              <p:nvPr/>
            </p:nvSpPr>
            <p:spPr bwMode="gray">
              <a:xfrm>
                <a:off x="2670" y="1767"/>
                <a:ext cx="109" cy="103"/>
              </a:xfrm>
              <a:custGeom>
                <a:avLst/>
                <a:gdLst>
                  <a:gd name="T0" fmla="*/ 104 w 545"/>
                  <a:gd name="T1" fmla="*/ 65 h 511"/>
                  <a:gd name="T2" fmla="*/ 108 w 545"/>
                  <a:gd name="T3" fmla="*/ 72 h 511"/>
                  <a:gd name="T4" fmla="*/ 108 w 545"/>
                  <a:gd name="T5" fmla="*/ 80 h 511"/>
                  <a:gd name="T6" fmla="*/ 98 w 545"/>
                  <a:gd name="T7" fmla="*/ 89 h 511"/>
                  <a:gd name="T8" fmla="*/ 94 w 545"/>
                  <a:gd name="T9" fmla="*/ 103 h 511"/>
                  <a:gd name="T10" fmla="*/ 89 w 545"/>
                  <a:gd name="T11" fmla="*/ 102 h 511"/>
                  <a:gd name="T12" fmla="*/ 83 w 545"/>
                  <a:gd name="T13" fmla="*/ 97 h 511"/>
                  <a:gd name="T14" fmla="*/ 76 w 545"/>
                  <a:gd name="T15" fmla="*/ 98 h 511"/>
                  <a:gd name="T16" fmla="*/ 69 w 545"/>
                  <a:gd name="T17" fmla="*/ 98 h 511"/>
                  <a:gd name="T18" fmla="*/ 63 w 545"/>
                  <a:gd name="T19" fmla="*/ 100 h 511"/>
                  <a:gd name="T20" fmla="*/ 58 w 545"/>
                  <a:gd name="T21" fmla="*/ 95 h 511"/>
                  <a:gd name="T22" fmla="*/ 52 w 545"/>
                  <a:gd name="T23" fmla="*/ 96 h 511"/>
                  <a:gd name="T24" fmla="*/ 42 w 545"/>
                  <a:gd name="T25" fmla="*/ 87 h 511"/>
                  <a:gd name="T26" fmla="*/ 40 w 545"/>
                  <a:gd name="T27" fmla="*/ 83 h 511"/>
                  <a:gd name="T28" fmla="*/ 30 w 545"/>
                  <a:gd name="T29" fmla="*/ 82 h 511"/>
                  <a:gd name="T30" fmla="*/ 27 w 545"/>
                  <a:gd name="T31" fmla="*/ 84 h 511"/>
                  <a:gd name="T32" fmla="*/ 24 w 545"/>
                  <a:gd name="T33" fmla="*/ 78 h 511"/>
                  <a:gd name="T34" fmla="*/ 20 w 545"/>
                  <a:gd name="T35" fmla="*/ 75 h 511"/>
                  <a:gd name="T36" fmla="*/ 13 w 545"/>
                  <a:gd name="T37" fmla="*/ 72 h 511"/>
                  <a:gd name="T38" fmla="*/ 7 w 545"/>
                  <a:gd name="T39" fmla="*/ 73 h 511"/>
                  <a:gd name="T40" fmla="*/ 9 w 545"/>
                  <a:gd name="T41" fmla="*/ 64 h 511"/>
                  <a:gd name="T42" fmla="*/ 5 w 545"/>
                  <a:gd name="T43" fmla="*/ 54 h 511"/>
                  <a:gd name="T44" fmla="*/ 4 w 545"/>
                  <a:gd name="T45" fmla="*/ 47 h 511"/>
                  <a:gd name="T46" fmla="*/ 0 w 545"/>
                  <a:gd name="T47" fmla="*/ 38 h 511"/>
                  <a:gd name="T48" fmla="*/ 2 w 545"/>
                  <a:gd name="T49" fmla="*/ 32 h 511"/>
                  <a:gd name="T50" fmla="*/ 1 w 545"/>
                  <a:gd name="T51" fmla="*/ 22 h 511"/>
                  <a:gd name="T52" fmla="*/ 4 w 545"/>
                  <a:gd name="T53" fmla="*/ 21 h 511"/>
                  <a:gd name="T54" fmla="*/ 3 w 545"/>
                  <a:gd name="T55" fmla="*/ 17 h 511"/>
                  <a:gd name="T56" fmla="*/ 8 w 545"/>
                  <a:gd name="T57" fmla="*/ 15 h 511"/>
                  <a:gd name="T58" fmla="*/ 20 w 545"/>
                  <a:gd name="T59" fmla="*/ 11 h 511"/>
                  <a:gd name="T60" fmla="*/ 34 w 545"/>
                  <a:gd name="T61" fmla="*/ 2 h 511"/>
                  <a:gd name="T62" fmla="*/ 48 w 545"/>
                  <a:gd name="T63" fmla="*/ 1 h 511"/>
                  <a:gd name="T64" fmla="*/ 51 w 545"/>
                  <a:gd name="T65" fmla="*/ 4 h 511"/>
                  <a:gd name="T66" fmla="*/ 50 w 545"/>
                  <a:gd name="T67" fmla="*/ 10 h 511"/>
                  <a:gd name="T68" fmla="*/ 52 w 545"/>
                  <a:gd name="T69" fmla="*/ 9 h 511"/>
                  <a:gd name="T70" fmla="*/ 58 w 545"/>
                  <a:gd name="T71" fmla="*/ 8 h 511"/>
                  <a:gd name="T72" fmla="*/ 76 w 545"/>
                  <a:gd name="T73" fmla="*/ 10 h 511"/>
                  <a:gd name="T74" fmla="*/ 95 w 545"/>
                  <a:gd name="T75" fmla="*/ 8 h 511"/>
                  <a:gd name="T76" fmla="*/ 103 w 545"/>
                  <a:gd name="T77" fmla="*/ 15 h 511"/>
                  <a:gd name="T78" fmla="*/ 107 w 545"/>
                  <a:gd name="T79" fmla="*/ 33 h 511"/>
                  <a:gd name="T80" fmla="*/ 104 w 545"/>
                  <a:gd name="T81" fmla="*/ 43 h 511"/>
                  <a:gd name="T82" fmla="*/ 100 w 545"/>
                  <a:gd name="T83" fmla="*/ 49 h 5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45"/>
                  <a:gd name="T127" fmla="*/ 0 h 511"/>
                  <a:gd name="T128" fmla="*/ 545 w 545"/>
                  <a:gd name="T129" fmla="*/ 511 h 5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8" name="Freeform 207">
                <a:extLst>
                  <a:ext uri="{FF2B5EF4-FFF2-40B4-BE49-F238E27FC236}">
                    <a16:creationId xmlns="" xmlns:a16="http://schemas.microsoft.com/office/drawing/2014/main" id="{995C1D3E-D2EC-412D-B797-91FED9652245}"/>
                  </a:ext>
                </a:extLst>
              </p:cNvPr>
              <p:cNvSpPr>
                <a:spLocks noChangeAspect="1"/>
              </p:cNvSpPr>
              <p:nvPr/>
            </p:nvSpPr>
            <p:spPr bwMode="gray">
              <a:xfrm>
                <a:off x="2745" y="1704"/>
                <a:ext cx="81" cy="48"/>
              </a:xfrm>
              <a:custGeom>
                <a:avLst/>
                <a:gdLst>
                  <a:gd name="T0" fmla="*/ 0 w 406"/>
                  <a:gd name="T1" fmla="*/ 37 h 240"/>
                  <a:gd name="T2" fmla="*/ 2 w 406"/>
                  <a:gd name="T3" fmla="*/ 24 h 240"/>
                  <a:gd name="T4" fmla="*/ 5 w 406"/>
                  <a:gd name="T5" fmla="*/ 19 h 240"/>
                  <a:gd name="T6" fmla="*/ 7 w 406"/>
                  <a:gd name="T7" fmla="*/ 13 h 240"/>
                  <a:gd name="T8" fmla="*/ 10 w 406"/>
                  <a:gd name="T9" fmla="*/ 9 h 240"/>
                  <a:gd name="T10" fmla="*/ 17 w 406"/>
                  <a:gd name="T11" fmla="*/ 7 h 240"/>
                  <a:gd name="T12" fmla="*/ 23 w 406"/>
                  <a:gd name="T13" fmla="*/ 14 h 240"/>
                  <a:gd name="T14" fmla="*/ 24 w 406"/>
                  <a:gd name="T15" fmla="*/ 17 h 240"/>
                  <a:gd name="T16" fmla="*/ 25 w 406"/>
                  <a:gd name="T17" fmla="*/ 18 h 240"/>
                  <a:gd name="T18" fmla="*/ 29 w 406"/>
                  <a:gd name="T19" fmla="*/ 22 h 240"/>
                  <a:gd name="T20" fmla="*/ 34 w 406"/>
                  <a:gd name="T21" fmla="*/ 20 h 240"/>
                  <a:gd name="T22" fmla="*/ 35 w 406"/>
                  <a:gd name="T23" fmla="*/ 23 h 240"/>
                  <a:gd name="T24" fmla="*/ 36 w 406"/>
                  <a:gd name="T25" fmla="*/ 18 h 240"/>
                  <a:gd name="T26" fmla="*/ 37 w 406"/>
                  <a:gd name="T27" fmla="*/ 4 h 240"/>
                  <a:gd name="T28" fmla="*/ 40 w 406"/>
                  <a:gd name="T29" fmla="*/ 3 h 240"/>
                  <a:gd name="T30" fmla="*/ 48 w 406"/>
                  <a:gd name="T31" fmla="*/ 0 h 240"/>
                  <a:gd name="T32" fmla="*/ 54 w 406"/>
                  <a:gd name="T33" fmla="*/ 3 h 240"/>
                  <a:gd name="T34" fmla="*/ 57 w 406"/>
                  <a:gd name="T35" fmla="*/ 6 h 240"/>
                  <a:gd name="T36" fmla="*/ 63 w 406"/>
                  <a:gd name="T37" fmla="*/ 10 h 240"/>
                  <a:gd name="T38" fmla="*/ 68 w 406"/>
                  <a:gd name="T39" fmla="*/ 9 h 240"/>
                  <a:gd name="T40" fmla="*/ 72 w 406"/>
                  <a:gd name="T41" fmla="*/ 10 h 240"/>
                  <a:gd name="T42" fmla="*/ 73 w 406"/>
                  <a:gd name="T43" fmla="*/ 13 h 240"/>
                  <a:gd name="T44" fmla="*/ 76 w 406"/>
                  <a:gd name="T45" fmla="*/ 15 h 240"/>
                  <a:gd name="T46" fmla="*/ 75 w 406"/>
                  <a:gd name="T47" fmla="*/ 21 h 240"/>
                  <a:gd name="T48" fmla="*/ 76 w 406"/>
                  <a:gd name="T49" fmla="*/ 23 h 240"/>
                  <a:gd name="T50" fmla="*/ 77 w 406"/>
                  <a:gd name="T51" fmla="*/ 26 h 240"/>
                  <a:gd name="T52" fmla="*/ 80 w 406"/>
                  <a:gd name="T53" fmla="*/ 32 h 240"/>
                  <a:gd name="T54" fmla="*/ 81 w 406"/>
                  <a:gd name="T55" fmla="*/ 36 h 240"/>
                  <a:gd name="T56" fmla="*/ 79 w 406"/>
                  <a:gd name="T57" fmla="*/ 38 h 240"/>
                  <a:gd name="T58" fmla="*/ 75 w 406"/>
                  <a:gd name="T59" fmla="*/ 41 h 240"/>
                  <a:gd name="T60" fmla="*/ 72 w 406"/>
                  <a:gd name="T61" fmla="*/ 45 h 240"/>
                  <a:gd name="T62" fmla="*/ 68 w 406"/>
                  <a:gd name="T63" fmla="*/ 44 h 240"/>
                  <a:gd name="T64" fmla="*/ 66 w 406"/>
                  <a:gd name="T65" fmla="*/ 47 h 240"/>
                  <a:gd name="T66" fmla="*/ 63 w 406"/>
                  <a:gd name="T67" fmla="*/ 48 h 240"/>
                  <a:gd name="T68" fmla="*/ 60 w 406"/>
                  <a:gd name="T69" fmla="*/ 46 h 240"/>
                  <a:gd name="T70" fmla="*/ 51 w 406"/>
                  <a:gd name="T71" fmla="*/ 38 h 240"/>
                  <a:gd name="T72" fmla="*/ 47 w 406"/>
                  <a:gd name="T73" fmla="*/ 38 h 240"/>
                  <a:gd name="T74" fmla="*/ 43 w 406"/>
                  <a:gd name="T75" fmla="*/ 32 h 240"/>
                  <a:gd name="T76" fmla="*/ 40 w 406"/>
                  <a:gd name="T77" fmla="*/ 35 h 240"/>
                  <a:gd name="T78" fmla="*/ 31 w 406"/>
                  <a:gd name="T79" fmla="*/ 33 h 240"/>
                  <a:gd name="T80" fmla="*/ 26 w 406"/>
                  <a:gd name="T81" fmla="*/ 33 h 240"/>
                  <a:gd name="T82" fmla="*/ 23 w 406"/>
                  <a:gd name="T83" fmla="*/ 33 h 240"/>
                  <a:gd name="T84" fmla="*/ 20 w 406"/>
                  <a:gd name="T85" fmla="*/ 33 h 240"/>
                  <a:gd name="T86" fmla="*/ 17 w 406"/>
                  <a:gd name="T87" fmla="*/ 32 h 240"/>
                  <a:gd name="T88" fmla="*/ 9 w 406"/>
                  <a:gd name="T89" fmla="*/ 34 h 240"/>
                  <a:gd name="T90" fmla="*/ 4 w 406"/>
                  <a:gd name="T91" fmla="*/ 39 h 240"/>
                  <a:gd name="T92" fmla="*/ 1 w 406"/>
                  <a:gd name="T93" fmla="*/ 39 h 2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6"/>
                  <a:gd name="T142" fmla="*/ 0 h 240"/>
                  <a:gd name="T143" fmla="*/ 406 w 406"/>
                  <a:gd name="T144" fmla="*/ 240 h 2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59" name="Freeform 208">
                <a:extLst>
                  <a:ext uri="{FF2B5EF4-FFF2-40B4-BE49-F238E27FC236}">
                    <a16:creationId xmlns="" xmlns:a16="http://schemas.microsoft.com/office/drawing/2014/main" id="{2FEA8704-7C5B-44F9-A717-307ACA84C8E6}"/>
                  </a:ext>
                </a:extLst>
              </p:cNvPr>
              <p:cNvSpPr>
                <a:spLocks noChangeAspect="1"/>
              </p:cNvSpPr>
              <p:nvPr/>
            </p:nvSpPr>
            <p:spPr bwMode="gray">
              <a:xfrm>
                <a:off x="2646" y="1835"/>
                <a:ext cx="76" cy="45"/>
              </a:xfrm>
              <a:custGeom>
                <a:avLst/>
                <a:gdLst>
                  <a:gd name="T0" fmla="*/ 75 w 378"/>
                  <a:gd name="T1" fmla="*/ 29 h 222"/>
                  <a:gd name="T2" fmla="*/ 71 w 378"/>
                  <a:gd name="T3" fmla="*/ 30 h 222"/>
                  <a:gd name="T4" fmla="*/ 69 w 378"/>
                  <a:gd name="T5" fmla="*/ 32 h 222"/>
                  <a:gd name="T6" fmla="*/ 68 w 378"/>
                  <a:gd name="T7" fmla="*/ 36 h 222"/>
                  <a:gd name="T8" fmla="*/ 65 w 378"/>
                  <a:gd name="T9" fmla="*/ 38 h 222"/>
                  <a:gd name="T10" fmla="*/ 63 w 378"/>
                  <a:gd name="T11" fmla="*/ 41 h 222"/>
                  <a:gd name="T12" fmla="*/ 59 w 378"/>
                  <a:gd name="T13" fmla="*/ 41 h 222"/>
                  <a:gd name="T14" fmla="*/ 55 w 378"/>
                  <a:gd name="T15" fmla="*/ 43 h 222"/>
                  <a:gd name="T16" fmla="*/ 54 w 378"/>
                  <a:gd name="T17" fmla="*/ 42 h 222"/>
                  <a:gd name="T18" fmla="*/ 46 w 378"/>
                  <a:gd name="T19" fmla="*/ 41 h 222"/>
                  <a:gd name="T20" fmla="*/ 41 w 378"/>
                  <a:gd name="T21" fmla="*/ 37 h 222"/>
                  <a:gd name="T22" fmla="*/ 33 w 378"/>
                  <a:gd name="T23" fmla="*/ 39 h 222"/>
                  <a:gd name="T24" fmla="*/ 31 w 378"/>
                  <a:gd name="T25" fmla="*/ 42 h 222"/>
                  <a:gd name="T26" fmla="*/ 27 w 378"/>
                  <a:gd name="T27" fmla="*/ 43 h 222"/>
                  <a:gd name="T28" fmla="*/ 23 w 378"/>
                  <a:gd name="T29" fmla="*/ 42 h 222"/>
                  <a:gd name="T30" fmla="*/ 20 w 378"/>
                  <a:gd name="T31" fmla="*/ 40 h 222"/>
                  <a:gd name="T32" fmla="*/ 12 w 378"/>
                  <a:gd name="T33" fmla="*/ 33 h 222"/>
                  <a:gd name="T34" fmla="*/ 5 w 378"/>
                  <a:gd name="T35" fmla="*/ 26 h 222"/>
                  <a:gd name="T36" fmla="*/ 4 w 378"/>
                  <a:gd name="T37" fmla="*/ 20 h 222"/>
                  <a:gd name="T38" fmla="*/ 0 w 378"/>
                  <a:gd name="T39" fmla="*/ 17 h 222"/>
                  <a:gd name="T40" fmla="*/ 0 w 378"/>
                  <a:gd name="T41" fmla="*/ 14 h 222"/>
                  <a:gd name="T42" fmla="*/ 4 w 378"/>
                  <a:gd name="T43" fmla="*/ 17 h 222"/>
                  <a:gd name="T44" fmla="*/ 8 w 378"/>
                  <a:gd name="T45" fmla="*/ 13 h 222"/>
                  <a:gd name="T46" fmla="*/ 15 w 378"/>
                  <a:gd name="T47" fmla="*/ 10 h 222"/>
                  <a:gd name="T48" fmla="*/ 24 w 378"/>
                  <a:gd name="T49" fmla="*/ 5 h 222"/>
                  <a:gd name="T50" fmla="*/ 27 w 378"/>
                  <a:gd name="T51" fmla="*/ 1 h 222"/>
                  <a:gd name="T52" fmla="*/ 29 w 378"/>
                  <a:gd name="T53" fmla="*/ 5 h 222"/>
                  <a:gd name="T54" fmla="*/ 32 w 378"/>
                  <a:gd name="T55" fmla="*/ 5 h 222"/>
                  <a:gd name="T56" fmla="*/ 37 w 378"/>
                  <a:gd name="T57" fmla="*/ 4 h 222"/>
                  <a:gd name="T58" fmla="*/ 40 w 378"/>
                  <a:gd name="T59" fmla="*/ 5 h 222"/>
                  <a:gd name="T60" fmla="*/ 46 w 378"/>
                  <a:gd name="T61" fmla="*/ 9 h 222"/>
                  <a:gd name="T62" fmla="*/ 48 w 378"/>
                  <a:gd name="T63" fmla="*/ 10 h 222"/>
                  <a:gd name="T64" fmla="*/ 47 w 378"/>
                  <a:gd name="T65" fmla="*/ 12 h 222"/>
                  <a:gd name="T66" fmla="*/ 53 w 378"/>
                  <a:gd name="T67" fmla="*/ 17 h 222"/>
                  <a:gd name="T68" fmla="*/ 54 w 378"/>
                  <a:gd name="T69" fmla="*/ 14 h 222"/>
                  <a:gd name="T70" fmla="*/ 60 w 378"/>
                  <a:gd name="T71" fmla="*/ 14 h 222"/>
                  <a:gd name="T72" fmla="*/ 64 w 378"/>
                  <a:gd name="T73" fmla="*/ 18 h 222"/>
                  <a:gd name="T74" fmla="*/ 67 w 378"/>
                  <a:gd name="T75" fmla="*/ 19 h 222"/>
                  <a:gd name="T76" fmla="*/ 72 w 378"/>
                  <a:gd name="T77" fmla="*/ 26 h 2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8"/>
                  <a:gd name="T118" fmla="*/ 0 h 222"/>
                  <a:gd name="T119" fmla="*/ 378 w 378"/>
                  <a:gd name="T120" fmla="*/ 222 h 2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0" name="Freeform 209">
                <a:extLst>
                  <a:ext uri="{FF2B5EF4-FFF2-40B4-BE49-F238E27FC236}">
                    <a16:creationId xmlns="" xmlns:a16="http://schemas.microsoft.com/office/drawing/2014/main" id="{39BC9AEE-3CB3-4ED0-AD61-3F1E5F49C023}"/>
                  </a:ext>
                </a:extLst>
              </p:cNvPr>
              <p:cNvSpPr>
                <a:spLocks noChangeAspect="1"/>
              </p:cNvSpPr>
              <p:nvPr/>
            </p:nvSpPr>
            <p:spPr bwMode="gray">
              <a:xfrm>
                <a:off x="2761" y="1948"/>
                <a:ext cx="69" cy="43"/>
              </a:xfrm>
              <a:custGeom>
                <a:avLst/>
                <a:gdLst>
                  <a:gd name="T0" fmla="*/ 6 w 346"/>
                  <a:gd name="T1" fmla="*/ 42 h 215"/>
                  <a:gd name="T2" fmla="*/ 6 w 346"/>
                  <a:gd name="T3" fmla="*/ 38 h 215"/>
                  <a:gd name="T4" fmla="*/ 5 w 346"/>
                  <a:gd name="T5" fmla="*/ 33 h 215"/>
                  <a:gd name="T6" fmla="*/ 1 w 346"/>
                  <a:gd name="T7" fmla="*/ 29 h 215"/>
                  <a:gd name="T8" fmla="*/ 1 w 346"/>
                  <a:gd name="T9" fmla="*/ 24 h 215"/>
                  <a:gd name="T10" fmla="*/ 3 w 346"/>
                  <a:gd name="T11" fmla="*/ 19 h 215"/>
                  <a:gd name="T12" fmla="*/ 5 w 346"/>
                  <a:gd name="T13" fmla="*/ 16 h 215"/>
                  <a:gd name="T14" fmla="*/ 2 w 346"/>
                  <a:gd name="T15" fmla="*/ 13 h 215"/>
                  <a:gd name="T16" fmla="*/ 1 w 346"/>
                  <a:gd name="T17" fmla="*/ 10 h 215"/>
                  <a:gd name="T18" fmla="*/ 0 w 346"/>
                  <a:gd name="T19" fmla="*/ 6 h 215"/>
                  <a:gd name="T20" fmla="*/ 1 w 346"/>
                  <a:gd name="T21" fmla="*/ 2 h 215"/>
                  <a:gd name="T22" fmla="*/ 4 w 346"/>
                  <a:gd name="T23" fmla="*/ 0 h 215"/>
                  <a:gd name="T24" fmla="*/ 6 w 346"/>
                  <a:gd name="T25" fmla="*/ 1 h 215"/>
                  <a:gd name="T26" fmla="*/ 5 w 346"/>
                  <a:gd name="T27" fmla="*/ 4 h 215"/>
                  <a:gd name="T28" fmla="*/ 7 w 346"/>
                  <a:gd name="T29" fmla="*/ 5 h 215"/>
                  <a:gd name="T30" fmla="*/ 10 w 346"/>
                  <a:gd name="T31" fmla="*/ 5 h 215"/>
                  <a:gd name="T32" fmla="*/ 17 w 346"/>
                  <a:gd name="T33" fmla="*/ 6 h 215"/>
                  <a:gd name="T34" fmla="*/ 25 w 346"/>
                  <a:gd name="T35" fmla="*/ 6 h 215"/>
                  <a:gd name="T36" fmla="*/ 34 w 346"/>
                  <a:gd name="T37" fmla="*/ 8 h 215"/>
                  <a:gd name="T38" fmla="*/ 37 w 346"/>
                  <a:gd name="T39" fmla="*/ 7 h 215"/>
                  <a:gd name="T40" fmla="*/ 41 w 346"/>
                  <a:gd name="T41" fmla="*/ 5 h 215"/>
                  <a:gd name="T42" fmla="*/ 45 w 346"/>
                  <a:gd name="T43" fmla="*/ 3 h 215"/>
                  <a:gd name="T44" fmla="*/ 50 w 346"/>
                  <a:gd name="T45" fmla="*/ 1 h 215"/>
                  <a:gd name="T46" fmla="*/ 54 w 346"/>
                  <a:gd name="T47" fmla="*/ 1 h 215"/>
                  <a:gd name="T48" fmla="*/ 55 w 346"/>
                  <a:gd name="T49" fmla="*/ 2 h 215"/>
                  <a:gd name="T50" fmla="*/ 61 w 346"/>
                  <a:gd name="T51" fmla="*/ 4 h 215"/>
                  <a:gd name="T52" fmla="*/ 65 w 346"/>
                  <a:gd name="T53" fmla="*/ 6 h 215"/>
                  <a:gd name="T54" fmla="*/ 69 w 346"/>
                  <a:gd name="T55" fmla="*/ 6 h 215"/>
                  <a:gd name="T56" fmla="*/ 68 w 346"/>
                  <a:gd name="T57" fmla="*/ 9 h 215"/>
                  <a:gd name="T58" fmla="*/ 67 w 346"/>
                  <a:gd name="T59" fmla="*/ 12 h 215"/>
                  <a:gd name="T60" fmla="*/ 64 w 346"/>
                  <a:gd name="T61" fmla="*/ 13 h 215"/>
                  <a:gd name="T62" fmla="*/ 61 w 346"/>
                  <a:gd name="T63" fmla="*/ 16 h 215"/>
                  <a:gd name="T64" fmla="*/ 61 w 346"/>
                  <a:gd name="T65" fmla="*/ 21 h 215"/>
                  <a:gd name="T66" fmla="*/ 59 w 346"/>
                  <a:gd name="T67" fmla="*/ 22 h 215"/>
                  <a:gd name="T68" fmla="*/ 59 w 346"/>
                  <a:gd name="T69" fmla="*/ 23 h 215"/>
                  <a:gd name="T70" fmla="*/ 57 w 346"/>
                  <a:gd name="T71" fmla="*/ 25 h 215"/>
                  <a:gd name="T72" fmla="*/ 57 w 346"/>
                  <a:gd name="T73" fmla="*/ 26 h 215"/>
                  <a:gd name="T74" fmla="*/ 58 w 346"/>
                  <a:gd name="T75" fmla="*/ 26 h 215"/>
                  <a:gd name="T76" fmla="*/ 59 w 346"/>
                  <a:gd name="T77" fmla="*/ 28 h 215"/>
                  <a:gd name="T78" fmla="*/ 60 w 346"/>
                  <a:gd name="T79" fmla="*/ 30 h 215"/>
                  <a:gd name="T80" fmla="*/ 62 w 346"/>
                  <a:gd name="T81" fmla="*/ 33 h 215"/>
                  <a:gd name="T82" fmla="*/ 62 w 346"/>
                  <a:gd name="T83" fmla="*/ 34 h 215"/>
                  <a:gd name="T84" fmla="*/ 60 w 346"/>
                  <a:gd name="T85" fmla="*/ 33 h 215"/>
                  <a:gd name="T86" fmla="*/ 56 w 346"/>
                  <a:gd name="T87" fmla="*/ 34 h 215"/>
                  <a:gd name="T88" fmla="*/ 52 w 346"/>
                  <a:gd name="T89" fmla="*/ 32 h 215"/>
                  <a:gd name="T90" fmla="*/ 48 w 346"/>
                  <a:gd name="T91" fmla="*/ 34 h 215"/>
                  <a:gd name="T92" fmla="*/ 45 w 346"/>
                  <a:gd name="T93" fmla="*/ 34 h 215"/>
                  <a:gd name="T94" fmla="*/ 44 w 346"/>
                  <a:gd name="T95" fmla="*/ 36 h 215"/>
                  <a:gd name="T96" fmla="*/ 41 w 346"/>
                  <a:gd name="T97" fmla="*/ 36 h 215"/>
                  <a:gd name="T98" fmla="*/ 41 w 346"/>
                  <a:gd name="T99" fmla="*/ 40 h 215"/>
                  <a:gd name="T100" fmla="*/ 38 w 346"/>
                  <a:gd name="T101" fmla="*/ 42 h 215"/>
                  <a:gd name="T102" fmla="*/ 34 w 346"/>
                  <a:gd name="T103" fmla="*/ 43 h 215"/>
                  <a:gd name="T104" fmla="*/ 27 w 346"/>
                  <a:gd name="T105" fmla="*/ 41 h 215"/>
                  <a:gd name="T106" fmla="*/ 25 w 346"/>
                  <a:gd name="T107" fmla="*/ 39 h 215"/>
                  <a:gd name="T108" fmla="*/ 23 w 346"/>
                  <a:gd name="T109" fmla="*/ 39 h 215"/>
                  <a:gd name="T110" fmla="*/ 17 w 346"/>
                  <a:gd name="T111" fmla="*/ 41 h 215"/>
                  <a:gd name="T112" fmla="*/ 12 w 346"/>
                  <a:gd name="T113" fmla="*/ 41 h 215"/>
                  <a:gd name="T114" fmla="*/ 9 w 346"/>
                  <a:gd name="T115" fmla="*/ 42 h 215"/>
                  <a:gd name="T116" fmla="*/ 6 w 346"/>
                  <a:gd name="T117" fmla="*/ 42 h 2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6"/>
                  <a:gd name="T178" fmla="*/ 0 h 215"/>
                  <a:gd name="T179" fmla="*/ 346 w 346"/>
                  <a:gd name="T180" fmla="*/ 215 h 2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1" name="Freeform 210">
                <a:extLst>
                  <a:ext uri="{FF2B5EF4-FFF2-40B4-BE49-F238E27FC236}">
                    <a16:creationId xmlns="" xmlns:a16="http://schemas.microsoft.com/office/drawing/2014/main" id="{CDDF673C-D6A1-478F-9055-B888DFB74252}"/>
                  </a:ext>
                </a:extLst>
              </p:cNvPr>
              <p:cNvSpPr>
                <a:spLocks noChangeAspect="1"/>
              </p:cNvSpPr>
              <p:nvPr/>
            </p:nvSpPr>
            <p:spPr bwMode="gray">
              <a:xfrm>
                <a:off x="2664" y="1911"/>
                <a:ext cx="64" cy="55"/>
              </a:xfrm>
              <a:custGeom>
                <a:avLst/>
                <a:gdLst>
                  <a:gd name="T0" fmla="*/ 51 w 322"/>
                  <a:gd name="T1" fmla="*/ 12 h 276"/>
                  <a:gd name="T2" fmla="*/ 43 w 322"/>
                  <a:gd name="T3" fmla="*/ 10 h 276"/>
                  <a:gd name="T4" fmla="*/ 36 w 322"/>
                  <a:gd name="T5" fmla="*/ 2 h 276"/>
                  <a:gd name="T6" fmla="*/ 33 w 322"/>
                  <a:gd name="T7" fmla="*/ 1 h 276"/>
                  <a:gd name="T8" fmla="*/ 29 w 322"/>
                  <a:gd name="T9" fmla="*/ 1 h 276"/>
                  <a:gd name="T10" fmla="*/ 30 w 322"/>
                  <a:gd name="T11" fmla="*/ 3 h 276"/>
                  <a:gd name="T12" fmla="*/ 27 w 322"/>
                  <a:gd name="T13" fmla="*/ 4 h 276"/>
                  <a:gd name="T14" fmla="*/ 22 w 322"/>
                  <a:gd name="T15" fmla="*/ 7 h 276"/>
                  <a:gd name="T16" fmla="*/ 23 w 322"/>
                  <a:gd name="T17" fmla="*/ 11 h 276"/>
                  <a:gd name="T18" fmla="*/ 19 w 322"/>
                  <a:gd name="T19" fmla="*/ 15 h 276"/>
                  <a:gd name="T20" fmla="*/ 19 w 322"/>
                  <a:gd name="T21" fmla="*/ 19 h 276"/>
                  <a:gd name="T22" fmla="*/ 16 w 322"/>
                  <a:gd name="T23" fmla="*/ 19 h 276"/>
                  <a:gd name="T24" fmla="*/ 15 w 322"/>
                  <a:gd name="T25" fmla="*/ 18 h 276"/>
                  <a:gd name="T26" fmla="*/ 11 w 322"/>
                  <a:gd name="T27" fmla="*/ 15 h 276"/>
                  <a:gd name="T28" fmla="*/ 6 w 322"/>
                  <a:gd name="T29" fmla="*/ 18 h 276"/>
                  <a:gd name="T30" fmla="*/ 2 w 322"/>
                  <a:gd name="T31" fmla="*/ 19 h 276"/>
                  <a:gd name="T32" fmla="*/ 3 w 322"/>
                  <a:gd name="T33" fmla="*/ 27 h 276"/>
                  <a:gd name="T34" fmla="*/ 8 w 322"/>
                  <a:gd name="T35" fmla="*/ 23 h 276"/>
                  <a:gd name="T36" fmla="*/ 13 w 322"/>
                  <a:gd name="T37" fmla="*/ 23 h 276"/>
                  <a:gd name="T38" fmla="*/ 15 w 322"/>
                  <a:gd name="T39" fmla="*/ 26 h 276"/>
                  <a:gd name="T40" fmla="*/ 20 w 322"/>
                  <a:gd name="T41" fmla="*/ 35 h 276"/>
                  <a:gd name="T42" fmla="*/ 18 w 322"/>
                  <a:gd name="T43" fmla="*/ 37 h 276"/>
                  <a:gd name="T44" fmla="*/ 24 w 322"/>
                  <a:gd name="T45" fmla="*/ 43 h 276"/>
                  <a:gd name="T46" fmla="*/ 27 w 322"/>
                  <a:gd name="T47" fmla="*/ 47 h 276"/>
                  <a:gd name="T48" fmla="*/ 36 w 322"/>
                  <a:gd name="T49" fmla="*/ 49 h 276"/>
                  <a:gd name="T50" fmla="*/ 44 w 322"/>
                  <a:gd name="T51" fmla="*/ 55 h 276"/>
                  <a:gd name="T52" fmla="*/ 40 w 322"/>
                  <a:gd name="T53" fmla="*/ 47 h 276"/>
                  <a:gd name="T54" fmla="*/ 34 w 322"/>
                  <a:gd name="T55" fmla="*/ 42 h 276"/>
                  <a:gd name="T56" fmla="*/ 31 w 322"/>
                  <a:gd name="T57" fmla="*/ 38 h 276"/>
                  <a:gd name="T58" fmla="*/ 29 w 322"/>
                  <a:gd name="T59" fmla="*/ 34 h 276"/>
                  <a:gd name="T60" fmla="*/ 28 w 322"/>
                  <a:gd name="T61" fmla="*/ 31 h 276"/>
                  <a:gd name="T62" fmla="*/ 25 w 322"/>
                  <a:gd name="T63" fmla="*/ 27 h 276"/>
                  <a:gd name="T64" fmla="*/ 25 w 322"/>
                  <a:gd name="T65" fmla="*/ 25 h 276"/>
                  <a:gd name="T66" fmla="*/ 26 w 322"/>
                  <a:gd name="T67" fmla="*/ 19 h 276"/>
                  <a:gd name="T68" fmla="*/ 30 w 322"/>
                  <a:gd name="T69" fmla="*/ 23 h 276"/>
                  <a:gd name="T70" fmla="*/ 36 w 322"/>
                  <a:gd name="T71" fmla="*/ 20 h 276"/>
                  <a:gd name="T72" fmla="*/ 40 w 322"/>
                  <a:gd name="T73" fmla="*/ 21 h 276"/>
                  <a:gd name="T74" fmla="*/ 42 w 322"/>
                  <a:gd name="T75" fmla="*/ 21 h 276"/>
                  <a:gd name="T76" fmla="*/ 46 w 322"/>
                  <a:gd name="T77" fmla="*/ 21 h 276"/>
                  <a:gd name="T78" fmla="*/ 49 w 322"/>
                  <a:gd name="T79" fmla="*/ 21 h 276"/>
                  <a:gd name="T80" fmla="*/ 51 w 322"/>
                  <a:gd name="T81" fmla="*/ 23 h 276"/>
                  <a:gd name="T82" fmla="*/ 54 w 322"/>
                  <a:gd name="T83" fmla="*/ 23 h 276"/>
                  <a:gd name="T84" fmla="*/ 56 w 322"/>
                  <a:gd name="T85" fmla="*/ 22 h 276"/>
                  <a:gd name="T86" fmla="*/ 57 w 322"/>
                  <a:gd name="T87" fmla="*/ 25 h 276"/>
                  <a:gd name="T88" fmla="*/ 61 w 322"/>
                  <a:gd name="T89" fmla="*/ 25 h 276"/>
                  <a:gd name="T90" fmla="*/ 61 w 322"/>
                  <a:gd name="T91" fmla="*/ 22 h 276"/>
                  <a:gd name="T92" fmla="*/ 62 w 322"/>
                  <a:gd name="T93" fmla="*/ 20 h 276"/>
                  <a:gd name="T94" fmla="*/ 64 w 322"/>
                  <a:gd name="T95" fmla="*/ 20 h 276"/>
                  <a:gd name="T96" fmla="*/ 63 w 322"/>
                  <a:gd name="T97" fmla="*/ 20 h 276"/>
                  <a:gd name="T98" fmla="*/ 60 w 322"/>
                  <a:gd name="T99" fmla="*/ 19 h 276"/>
                  <a:gd name="T100" fmla="*/ 59 w 322"/>
                  <a:gd name="T101" fmla="*/ 18 h 276"/>
                  <a:gd name="T102" fmla="*/ 59 w 322"/>
                  <a:gd name="T103" fmla="*/ 17 h 276"/>
                  <a:gd name="T104" fmla="*/ 60 w 322"/>
                  <a:gd name="T105" fmla="*/ 16 h 276"/>
                  <a:gd name="T106" fmla="*/ 59 w 322"/>
                  <a:gd name="T107" fmla="*/ 15 h 276"/>
                  <a:gd name="T108" fmla="*/ 58 w 322"/>
                  <a:gd name="T109" fmla="*/ 15 h 276"/>
                  <a:gd name="T110" fmla="*/ 58 w 322"/>
                  <a:gd name="T111" fmla="*/ 13 h 276"/>
                  <a:gd name="T112" fmla="*/ 56 w 322"/>
                  <a:gd name="T113" fmla="*/ 10 h 2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2"/>
                  <a:gd name="T172" fmla="*/ 0 h 276"/>
                  <a:gd name="T173" fmla="*/ 322 w 322"/>
                  <a:gd name="T174" fmla="*/ 276 h 2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2" name="Freeform 211">
                <a:extLst>
                  <a:ext uri="{FF2B5EF4-FFF2-40B4-BE49-F238E27FC236}">
                    <a16:creationId xmlns="" xmlns:a16="http://schemas.microsoft.com/office/drawing/2014/main" id="{B49CC961-AA39-4C5E-BF54-F34D6D8E93AF}"/>
                  </a:ext>
                </a:extLst>
              </p:cNvPr>
              <p:cNvSpPr>
                <a:spLocks noChangeAspect="1"/>
              </p:cNvSpPr>
              <p:nvPr/>
            </p:nvSpPr>
            <p:spPr bwMode="gray">
              <a:xfrm>
                <a:off x="2727" y="1971"/>
                <a:ext cx="20" cy="43"/>
              </a:xfrm>
              <a:custGeom>
                <a:avLst/>
                <a:gdLst>
                  <a:gd name="T0" fmla="*/ 10 w 97"/>
                  <a:gd name="T1" fmla="*/ 43 h 215"/>
                  <a:gd name="T2" fmla="*/ 8 w 97"/>
                  <a:gd name="T3" fmla="*/ 42 h 215"/>
                  <a:gd name="T4" fmla="*/ 8 w 97"/>
                  <a:gd name="T5" fmla="*/ 40 h 215"/>
                  <a:gd name="T6" fmla="*/ 6 w 97"/>
                  <a:gd name="T7" fmla="*/ 38 h 215"/>
                  <a:gd name="T8" fmla="*/ 3 w 97"/>
                  <a:gd name="T9" fmla="*/ 37 h 215"/>
                  <a:gd name="T10" fmla="*/ 1 w 97"/>
                  <a:gd name="T11" fmla="*/ 34 h 215"/>
                  <a:gd name="T12" fmla="*/ 0 w 97"/>
                  <a:gd name="T13" fmla="*/ 32 h 215"/>
                  <a:gd name="T14" fmla="*/ 1 w 97"/>
                  <a:gd name="T15" fmla="*/ 32 h 215"/>
                  <a:gd name="T16" fmla="*/ 1 w 97"/>
                  <a:gd name="T17" fmla="*/ 30 h 215"/>
                  <a:gd name="T18" fmla="*/ 1 w 97"/>
                  <a:gd name="T19" fmla="*/ 28 h 215"/>
                  <a:gd name="T20" fmla="*/ 1 w 97"/>
                  <a:gd name="T21" fmla="*/ 25 h 215"/>
                  <a:gd name="T22" fmla="*/ 2 w 97"/>
                  <a:gd name="T23" fmla="*/ 25 h 215"/>
                  <a:gd name="T24" fmla="*/ 2 w 97"/>
                  <a:gd name="T25" fmla="*/ 23 h 215"/>
                  <a:gd name="T26" fmla="*/ 2 w 97"/>
                  <a:gd name="T27" fmla="*/ 21 h 215"/>
                  <a:gd name="T28" fmla="*/ 1 w 97"/>
                  <a:gd name="T29" fmla="*/ 19 h 215"/>
                  <a:gd name="T30" fmla="*/ 3 w 97"/>
                  <a:gd name="T31" fmla="*/ 13 h 215"/>
                  <a:gd name="T32" fmla="*/ 2 w 97"/>
                  <a:gd name="T33" fmla="*/ 12 h 215"/>
                  <a:gd name="T34" fmla="*/ 0 w 97"/>
                  <a:gd name="T35" fmla="*/ 11 h 215"/>
                  <a:gd name="T36" fmla="*/ 1 w 97"/>
                  <a:gd name="T37" fmla="*/ 8 h 215"/>
                  <a:gd name="T38" fmla="*/ 1 w 97"/>
                  <a:gd name="T39" fmla="*/ 6 h 215"/>
                  <a:gd name="T40" fmla="*/ 2 w 97"/>
                  <a:gd name="T41" fmla="*/ 3 h 215"/>
                  <a:gd name="T42" fmla="*/ 4 w 97"/>
                  <a:gd name="T43" fmla="*/ 2 h 215"/>
                  <a:gd name="T44" fmla="*/ 5 w 97"/>
                  <a:gd name="T45" fmla="*/ 0 h 215"/>
                  <a:gd name="T46" fmla="*/ 6 w 97"/>
                  <a:gd name="T47" fmla="*/ 1 h 215"/>
                  <a:gd name="T48" fmla="*/ 9 w 97"/>
                  <a:gd name="T49" fmla="*/ 2 h 215"/>
                  <a:gd name="T50" fmla="*/ 11 w 97"/>
                  <a:gd name="T51" fmla="*/ 4 h 215"/>
                  <a:gd name="T52" fmla="*/ 13 w 97"/>
                  <a:gd name="T53" fmla="*/ 5 h 215"/>
                  <a:gd name="T54" fmla="*/ 15 w 97"/>
                  <a:gd name="T55" fmla="*/ 8 h 215"/>
                  <a:gd name="T56" fmla="*/ 14 w 97"/>
                  <a:gd name="T57" fmla="*/ 15 h 215"/>
                  <a:gd name="T58" fmla="*/ 14 w 97"/>
                  <a:gd name="T59" fmla="*/ 19 h 215"/>
                  <a:gd name="T60" fmla="*/ 16 w 97"/>
                  <a:gd name="T61" fmla="*/ 23 h 215"/>
                  <a:gd name="T62" fmla="*/ 19 w 97"/>
                  <a:gd name="T63" fmla="*/ 26 h 215"/>
                  <a:gd name="T64" fmla="*/ 20 w 97"/>
                  <a:gd name="T65" fmla="*/ 28 h 215"/>
                  <a:gd name="T66" fmla="*/ 20 w 97"/>
                  <a:gd name="T67" fmla="*/ 31 h 215"/>
                  <a:gd name="T68" fmla="*/ 17 w 97"/>
                  <a:gd name="T69" fmla="*/ 33 h 215"/>
                  <a:gd name="T70" fmla="*/ 15 w 97"/>
                  <a:gd name="T71" fmla="*/ 37 h 215"/>
                  <a:gd name="T72" fmla="*/ 13 w 97"/>
                  <a:gd name="T73" fmla="*/ 38 h 215"/>
                  <a:gd name="T74" fmla="*/ 13 w 97"/>
                  <a:gd name="T75" fmla="*/ 41 h 215"/>
                  <a:gd name="T76" fmla="*/ 12 w 97"/>
                  <a:gd name="T77" fmla="*/ 42 h 215"/>
                  <a:gd name="T78" fmla="*/ 10 w 97"/>
                  <a:gd name="T79" fmla="*/ 43 h 215"/>
                  <a:gd name="T80" fmla="*/ 10 w 97"/>
                  <a:gd name="T81" fmla="*/ 43 h 2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
                  <a:gd name="T124" fmla="*/ 0 h 215"/>
                  <a:gd name="T125" fmla="*/ 97 w 97"/>
                  <a:gd name="T126" fmla="*/ 215 h 2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3" name="Freeform 212">
                <a:extLst>
                  <a:ext uri="{FF2B5EF4-FFF2-40B4-BE49-F238E27FC236}">
                    <a16:creationId xmlns="" xmlns:a16="http://schemas.microsoft.com/office/drawing/2014/main" id="{E55B1E84-F631-40AF-9BE0-724C7E1A5A70}"/>
                  </a:ext>
                </a:extLst>
              </p:cNvPr>
              <p:cNvSpPr>
                <a:spLocks noChangeAspect="1"/>
              </p:cNvSpPr>
              <p:nvPr/>
            </p:nvSpPr>
            <p:spPr bwMode="gray">
              <a:xfrm>
                <a:off x="2746" y="1736"/>
                <a:ext cx="63" cy="48"/>
              </a:xfrm>
              <a:custGeom>
                <a:avLst/>
                <a:gdLst>
                  <a:gd name="T0" fmla="*/ 1 w 317"/>
                  <a:gd name="T1" fmla="*/ 11 h 244"/>
                  <a:gd name="T2" fmla="*/ 1 w 317"/>
                  <a:gd name="T3" fmla="*/ 15 h 244"/>
                  <a:gd name="T4" fmla="*/ 1 w 317"/>
                  <a:gd name="T5" fmla="*/ 13 h 244"/>
                  <a:gd name="T6" fmla="*/ 2 w 317"/>
                  <a:gd name="T7" fmla="*/ 18 h 244"/>
                  <a:gd name="T8" fmla="*/ 2 w 317"/>
                  <a:gd name="T9" fmla="*/ 22 h 244"/>
                  <a:gd name="T10" fmla="*/ 3 w 317"/>
                  <a:gd name="T11" fmla="*/ 23 h 244"/>
                  <a:gd name="T12" fmla="*/ 6 w 317"/>
                  <a:gd name="T13" fmla="*/ 24 h 244"/>
                  <a:gd name="T14" fmla="*/ 9 w 317"/>
                  <a:gd name="T15" fmla="*/ 25 h 244"/>
                  <a:gd name="T16" fmla="*/ 14 w 317"/>
                  <a:gd name="T17" fmla="*/ 26 h 244"/>
                  <a:gd name="T18" fmla="*/ 18 w 317"/>
                  <a:gd name="T19" fmla="*/ 27 h 244"/>
                  <a:gd name="T20" fmla="*/ 19 w 317"/>
                  <a:gd name="T21" fmla="*/ 34 h 244"/>
                  <a:gd name="T22" fmla="*/ 20 w 317"/>
                  <a:gd name="T23" fmla="*/ 40 h 244"/>
                  <a:gd name="T24" fmla="*/ 26 w 317"/>
                  <a:gd name="T25" fmla="*/ 44 h 244"/>
                  <a:gd name="T26" fmla="*/ 27 w 317"/>
                  <a:gd name="T27" fmla="*/ 47 h 244"/>
                  <a:gd name="T28" fmla="*/ 33 w 317"/>
                  <a:gd name="T29" fmla="*/ 47 h 244"/>
                  <a:gd name="T30" fmla="*/ 38 w 317"/>
                  <a:gd name="T31" fmla="*/ 47 h 244"/>
                  <a:gd name="T32" fmla="*/ 41 w 317"/>
                  <a:gd name="T33" fmla="*/ 47 h 244"/>
                  <a:gd name="T34" fmla="*/ 42 w 317"/>
                  <a:gd name="T35" fmla="*/ 44 h 244"/>
                  <a:gd name="T36" fmla="*/ 45 w 317"/>
                  <a:gd name="T37" fmla="*/ 43 h 244"/>
                  <a:gd name="T38" fmla="*/ 47 w 317"/>
                  <a:gd name="T39" fmla="*/ 41 h 244"/>
                  <a:gd name="T40" fmla="*/ 49 w 317"/>
                  <a:gd name="T41" fmla="*/ 43 h 244"/>
                  <a:gd name="T42" fmla="*/ 52 w 317"/>
                  <a:gd name="T43" fmla="*/ 43 h 244"/>
                  <a:gd name="T44" fmla="*/ 51 w 317"/>
                  <a:gd name="T45" fmla="*/ 40 h 244"/>
                  <a:gd name="T46" fmla="*/ 51 w 317"/>
                  <a:gd name="T47" fmla="*/ 37 h 244"/>
                  <a:gd name="T48" fmla="*/ 52 w 317"/>
                  <a:gd name="T49" fmla="*/ 33 h 244"/>
                  <a:gd name="T50" fmla="*/ 53 w 317"/>
                  <a:gd name="T51" fmla="*/ 30 h 244"/>
                  <a:gd name="T52" fmla="*/ 54 w 317"/>
                  <a:gd name="T53" fmla="*/ 28 h 244"/>
                  <a:gd name="T54" fmla="*/ 57 w 317"/>
                  <a:gd name="T55" fmla="*/ 26 h 244"/>
                  <a:gd name="T56" fmla="*/ 61 w 317"/>
                  <a:gd name="T57" fmla="*/ 25 h 244"/>
                  <a:gd name="T58" fmla="*/ 62 w 317"/>
                  <a:gd name="T59" fmla="*/ 21 h 244"/>
                  <a:gd name="T60" fmla="*/ 60 w 317"/>
                  <a:gd name="T61" fmla="*/ 19 h 244"/>
                  <a:gd name="T62" fmla="*/ 61 w 317"/>
                  <a:gd name="T63" fmla="*/ 17 h 244"/>
                  <a:gd name="T64" fmla="*/ 62 w 317"/>
                  <a:gd name="T65" fmla="*/ 16 h 244"/>
                  <a:gd name="T66" fmla="*/ 61 w 317"/>
                  <a:gd name="T67" fmla="*/ 14 h 244"/>
                  <a:gd name="T68" fmla="*/ 56 w 317"/>
                  <a:gd name="T69" fmla="*/ 9 h 244"/>
                  <a:gd name="T70" fmla="*/ 47 w 317"/>
                  <a:gd name="T71" fmla="*/ 6 h 244"/>
                  <a:gd name="T72" fmla="*/ 44 w 317"/>
                  <a:gd name="T73" fmla="*/ 1 h 244"/>
                  <a:gd name="T74" fmla="*/ 41 w 317"/>
                  <a:gd name="T75" fmla="*/ 0 h 244"/>
                  <a:gd name="T76" fmla="*/ 36 w 317"/>
                  <a:gd name="T77" fmla="*/ 3 h 244"/>
                  <a:gd name="T78" fmla="*/ 28 w 317"/>
                  <a:gd name="T79" fmla="*/ 1 h 244"/>
                  <a:gd name="T80" fmla="*/ 23 w 317"/>
                  <a:gd name="T81" fmla="*/ 1 h 244"/>
                  <a:gd name="T82" fmla="*/ 20 w 317"/>
                  <a:gd name="T83" fmla="*/ 1 h 244"/>
                  <a:gd name="T84" fmla="*/ 18 w 317"/>
                  <a:gd name="T85" fmla="*/ 1 h 244"/>
                  <a:gd name="T86" fmla="*/ 13 w 317"/>
                  <a:gd name="T87" fmla="*/ 1 h 244"/>
                  <a:gd name="T88" fmla="*/ 5 w 317"/>
                  <a:gd name="T89" fmla="*/ 4 h 244"/>
                  <a:gd name="T90" fmla="*/ 2 w 317"/>
                  <a:gd name="T91" fmla="*/ 7 h 2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7"/>
                  <a:gd name="T139" fmla="*/ 0 h 244"/>
                  <a:gd name="T140" fmla="*/ 317 w 317"/>
                  <a:gd name="T141" fmla="*/ 244 h 2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4" name="Freeform 213">
                <a:extLst>
                  <a:ext uri="{FF2B5EF4-FFF2-40B4-BE49-F238E27FC236}">
                    <a16:creationId xmlns="" xmlns:a16="http://schemas.microsoft.com/office/drawing/2014/main" id="{832F69D6-1FEE-4C19-8384-2F99A7AB66F5}"/>
                  </a:ext>
                </a:extLst>
              </p:cNvPr>
              <p:cNvSpPr>
                <a:spLocks noChangeAspect="1"/>
              </p:cNvSpPr>
              <p:nvPr/>
            </p:nvSpPr>
            <p:spPr bwMode="gray">
              <a:xfrm>
                <a:off x="2718" y="1916"/>
                <a:ext cx="48" cy="67"/>
              </a:xfrm>
              <a:custGeom>
                <a:avLst/>
                <a:gdLst>
                  <a:gd name="T0" fmla="*/ 5 w 241"/>
                  <a:gd name="T1" fmla="*/ 7 h 331"/>
                  <a:gd name="T2" fmla="*/ 5 w 241"/>
                  <a:gd name="T3" fmla="*/ 9 h 331"/>
                  <a:gd name="T4" fmla="*/ 5 w 241"/>
                  <a:gd name="T5" fmla="*/ 10 h 331"/>
                  <a:gd name="T6" fmla="*/ 6 w 241"/>
                  <a:gd name="T7" fmla="*/ 10 h 331"/>
                  <a:gd name="T8" fmla="*/ 6 w 241"/>
                  <a:gd name="T9" fmla="*/ 11 h 331"/>
                  <a:gd name="T10" fmla="*/ 5 w 241"/>
                  <a:gd name="T11" fmla="*/ 12 h 331"/>
                  <a:gd name="T12" fmla="*/ 6 w 241"/>
                  <a:gd name="T13" fmla="*/ 13 h 331"/>
                  <a:gd name="T14" fmla="*/ 8 w 241"/>
                  <a:gd name="T15" fmla="*/ 14 h 331"/>
                  <a:gd name="T16" fmla="*/ 10 w 241"/>
                  <a:gd name="T17" fmla="*/ 14 h 331"/>
                  <a:gd name="T18" fmla="*/ 9 w 241"/>
                  <a:gd name="T19" fmla="*/ 15 h 331"/>
                  <a:gd name="T20" fmla="*/ 7 w 241"/>
                  <a:gd name="T21" fmla="*/ 16 h 331"/>
                  <a:gd name="T22" fmla="*/ 8 w 241"/>
                  <a:gd name="T23" fmla="*/ 19 h 331"/>
                  <a:gd name="T24" fmla="*/ 10 w 241"/>
                  <a:gd name="T25" fmla="*/ 20 h 331"/>
                  <a:gd name="T26" fmla="*/ 9 w 241"/>
                  <a:gd name="T27" fmla="*/ 23 h 331"/>
                  <a:gd name="T28" fmla="*/ 8 w 241"/>
                  <a:gd name="T29" fmla="*/ 26 h 331"/>
                  <a:gd name="T30" fmla="*/ 8 w 241"/>
                  <a:gd name="T31" fmla="*/ 29 h 331"/>
                  <a:gd name="T32" fmla="*/ 10 w 241"/>
                  <a:gd name="T33" fmla="*/ 30 h 331"/>
                  <a:gd name="T34" fmla="*/ 11 w 241"/>
                  <a:gd name="T35" fmla="*/ 32 h 331"/>
                  <a:gd name="T36" fmla="*/ 12 w 241"/>
                  <a:gd name="T37" fmla="*/ 32 h 331"/>
                  <a:gd name="T38" fmla="*/ 13 w 241"/>
                  <a:gd name="T39" fmla="*/ 34 h 331"/>
                  <a:gd name="T40" fmla="*/ 10 w 241"/>
                  <a:gd name="T41" fmla="*/ 34 h 331"/>
                  <a:gd name="T42" fmla="*/ 9 w 241"/>
                  <a:gd name="T43" fmla="*/ 35 h 331"/>
                  <a:gd name="T44" fmla="*/ 12 w 241"/>
                  <a:gd name="T45" fmla="*/ 38 h 331"/>
                  <a:gd name="T46" fmla="*/ 11 w 241"/>
                  <a:gd name="T47" fmla="*/ 40 h 331"/>
                  <a:gd name="T48" fmla="*/ 10 w 241"/>
                  <a:gd name="T49" fmla="*/ 41 h 331"/>
                  <a:gd name="T50" fmla="*/ 7 w 241"/>
                  <a:gd name="T51" fmla="*/ 41 h 331"/>
                  <a:gd name="T52" fmla="*/ 6 w 241"/>
                  <a:gd name="T53" fmla="*/ 41 h 331"/>
                  <a:gd name="T54" fmla="*/ 6 w 241"/>
                  <a:gd name="T55" fmla="*/ 43 h 331"/>
                  <a:gd name="T56" fmla="*/ 7 w 241"/>
                  <a:gd name="T57" fmla="*/ 45 h 331"/>
                  <a:gd name="T58" fmla="*/ 6 w 241"/>
                  <a:gd name="T59" fmla="*/ 45 h 331"/>
                  <a:gd name="T60" fmla="*/ 5 w 241"/>
                  <a:gd name="T61" fmla="*/ 44 h 331"/>
                  <a:gd name="T62" fmla="*/ 2 w 241"/>
                  <a:gd name="T63" fmla="*/ 47 h 331"/>
                  <a:gd name="T64" fmla="*/ 1 w 241"/>
                  <a:gd name="T65" fmla="*/ 49 h 331"/>
                  <a:gd name="T66" fmla="*/ 0 w 241"/>
                  <a:gd name="T67" fmla="*/ 51 h 331"/>
                  <a:gd name="T68" fmla="*/ 1 w 241"/>
                  <a:gd name="T69" fmla="*/ 54 h 331"/>
                  <a:gd name="T70" fmla="*/ 0 w 241"/>
                  <a:gd name="T71" fmla="*/ 58 h 331"/>
                  <a:gd name="T72" fmla="*/ 7 w 241"/>
                  <a:gd name="T73" fmla="*/ 64 h 331"/>
                  <a:gd name="T74" fmla="*/ 11 w 241"/>
                  <a:gd name="T75" fmla="*/ 64 h 331"/>
                  <a:gd name="T76" fmla="*/ 13 w 241"/>
                  <a:gd name="T77" fmla="*/ 58 h 331"/>
                  <a:gd name="T78" fmla="*/ 18 w 241"/>
                  <a:gd name="T79" fmla="*/ 57 h 331"/>
                  <a:gd name="T80" fmla="*/ 24 w 241"/>
                  <a:gd name="T81" fmla="*/ 64 h 331"/>
                  <a:gd name="T82" fmla="*/ 26 w 241"/>
                  <a:gd name="T83" fmla="*/ 64 h 331"/>
                  <a:gd name="T84" fmla="*/ 30 w 241"/>
                  <a:gd name="T85" fmla="*/ 61 h 331"/>
                  <a:gd name="T86" fmla="*/ 32 w 241"/>
                  <a:gd name="T87" fmla="*/ 61 h 331"/>
                  <a:gd name="T88" fmla="*/ 37 w 241"/>
                  <a:gd name="T89" fmla="*/ 60 h 331"/>
                  <a:gd name="T90" fmla="*/ 43 w 241"/>
                  <a:gd name="T91" fmla="*/ 61 h 331"/>
                  <a:gd name="T92" fmla="*/ 48 w 241"/>
                  <a:gd name="T93" fmla="*/ 49 h 331"/>
                  <a:gd name="T94" fmla="*/ 43 w 241"/>
                  <a:gd name="T95" fmla="*/ 38 h 331"/>
                  <a:gd name="T96" fmla="*/ 45 w 241"/>
                  <a:gd name="T97" fmla="*/ 32 h 331"/>
                  <a:gd name="T98" fmla="*/ 44 w 241"/>
                  <a:gd name="T99" fmla="*/ 24 h 331"/>
                  <a:gd name="T100" fmla="*/ 33 w 241"/>
                  <a:gd name="T101" fmla="*/ 21 h 331"/>
                  <a:gd name="T102" fmla="*/ 31 w 241"/>
                  <a:gd name="T103" fmla="*/ 15 h 331"/>
                  <a:gd name="T104" fmla="*/ 26 w 241"/>
                  <a:gd name="T105" fmla="*/ 9 h 331"/>
                  <a:gd name="T106" fmla="*/ 20 w 241"/>
                  <a:gd name="T107" fmla="*/ 2 h 331"/>
                  <a:gd name="T108" fmla="*/ 16 w 241"/>
                  <a:gd name="T109" fmla="*/ 1 h 331"/>
                  <a:gd name="T110" fmla="*/ 7 w 241"/>
                  <a:gd name="T111" fmla="*/ 3 h 3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331"/>
                  <a:gd name="T170" fmla="*/ 241 w 241"/>
                  <a:gd name="T171" fmla="*/ 331 h 3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331">
                    <a:moveTo>
                      <a:pt x="14" y="22"/>
                    </a:moveTo>
                    <a:lnTo>
                      <a:pt x="23" y="29"/>
                    </a:lnTo>
                    <a:lnTo>
                      <a:pt x="23" y="33"/>
                    </a:lnTo>
                    <a:lnTo>
                      <a:pt x="21" y="35"/>
                    </a:lnTo>
                    <a:lnTo>
                      <a:pt x="24" y="38"/>
                    </a:lnTo>
                    <a:lnTo>
                      <a:pt x="24" y="42"/>
                    </a:lnTo>
                    <a:lnTo>
                      <a:pt x="21" y="45"/>
                    </a:lnTo>
                    <a:lnTo>
                      <a:pt x="21" y="48"/>
                    </a:lnTo>
                    <a:lnTo>
                      <a:pt x="25" y="49"/>
                    </a:lnTo>
                    <a:lnTo>
                      <a:pt x="27" y="46"/>
                    </a:lnTo>
                    <a:lnTo>
                      <a:pt x="29" y="46"/>
                    </a:lnTo>
                    <a:lnTo>
                      <a:pt x="32" y="49"/>
                    </a:lnTo>
                    <a:lnTo>
                      <a:pt x="32" y="51"/>
                    </a:lnTo>
                    <a:lnTo>
                      <a:pt x="30" y="53"/>
                    </a:lnTo>
                    <a:lnTo>
                      <a:pt x="29" y="53"/>
                    </a:lnTo>
                    <a:lnTo>
                      <a:pt x="27" y="55"/>
                    </a:lnTo>
                    <a:lnTo>
                      <a:pt x="29" y="56"/>
                    </a:lnTo>
                    <a:lnTo>
                      <a:pt x="27" y="60"/>
                    </a:lnTo>
                    <a:lnTo>
                      <a:pt x="27" y="61"/>
                    </a:lnTo>
                    <a:lnTo>
                      <a:pt x="29" y="64"/>
                    </a:lnTo>
                    <a:lnTo>
                      <a:pt x="32" y="64"/>
                    </a:lnTo>
                    <a:lnTo>
                      <a:pt x="34" y="65"/>
                    </a:lnTo>
                    <a:lnTo>
                      <a:pt x="37" y="67"/>
                    </a:lnTo>
                    <a:lnTo>
                      <a:pt x="42" y="67"/>
                    </a:lnTo>
                    <a:lnTo>
                      <a:pt x="46" y="70"/>
                    </a:lnTo>
                    <a:lnTo>
                      <a:pt x="50" y="69"/>
                    </a:lnTo>
                    <a:lnTo>
                      <a:pt x="52" y="70"/>
                    </a:lnTo>
                    <a:lnTo>
                      <a:pt x="52" y="72"/>
                    </a:lnTo>
                    <a:lnTo>
                      <a:pt x="48" y="75"/>
                    </a:lnTo>
                    <a:lnTo>
                      <a:pt x="45" y="73"/>
                    </a:lnTo>
                    <a:lnTo>
                      <a:pt x="41" y="72"/>
                    </a:lnTo>
                    <a:lnTo>
                      <a:pt x="39" y="73"/>
                    </a:lnTo>
                    <a:lnTo>
                      <a:pt x="37" y="78"/>
                    </a:lnTo>
                    <a:lnTo>
                      <a:pt x="35" y="81"/>
                    </a:lnTo>
                    <a:lnTo>
                      <a:pt x="37" y="91"/>
                    </a:lnTo>
                    <a:lnTo>
                      <a:pt x="39" y="92"/>
                    </a:lnTo>
                    <a:lnTo>
                      <a:pt x="37" y="97"/>
                    </a:lnTo>
                    <a:lnTo>
                      <a:pt x="50" y="97"/>
                    </a:lnTo>
                    <a:lnTo>
                      <a:pt x="52" y="100"/>
                    </a:lnTo>
                    <a:lnTo>
                      <a:pt x="51" y="104"/>
                    </a:lnTo>
                    <a:lnTo>
                      <a:pt x="51" y="108"/>
                    </a:lnTo>
                    <a:lnTo>
                      <a:pt x="46" y="115"/>
                    </a:lnTo>
                    <a:lnTo>
                      <a:pt x="41" y="126"/>
                    </a:lnTo>
                    <a:lnTo>
                      <a:pt x="39" y="128"/>
                    </a:lnTo>
                    <a:lnTo>
                      <a:pt x="39" y="130"/>
                    </a:lnTo>
                    <a:lnTo>
                      <a:pt x="40" y="132"/>
                    </a:lnTo>
                    <a:lnTo>
                      <a:pt x="36" y="137"/>
                    </a:lnTo>
                    <a:lnTo>
                      <a:pt x="39" y="145"/>
                    </a:lnTo>
                    <a:lnTo>
                      <a:pt x="42" y="145"/>
                    </a:lnTo>
                    <a:lnTo>
                      <a:pt x="45" y="147"/>
                    </a:lnTo>
                    <a:lnTo>
                      <a:pt x="48" y="146"/>
                    </a:lnTo>
                    <a:lnTo>
                      <a:pt x="50" y="148"/>
                    </a:lnTo>
                    <a:lnTo>
                      <a:pt x="51" y="152"/>
                    </a:lnTo>
                    <a:lnTo>
                      <a:pt x="54" y="156"/>
                    </a:lnTo>
                    <a:lnTo>
                      <a:pt x="58" y="156"/>
                    </a:lnTo>
                    <a:lnTo>
                      <a:pt x="58" y="157"/>
                    </a:lnTo>
                    <a:lnTo>
                      <a:pt x="58" y="159"/>
                    </a:lnTo>
                    <a:lnTo>
                      <a:pt x="63" y="162"/>
                    </a:lnTo>
                    <a:lnTo>
                      <a:pt x="66" y="163"/>
                    </a:lnTo>
                    <a:lnTo>
                      <a:pt x="66" y="166"/>
                    </a:lnTo>
                    <a:lnTo>
                      <a:pt x="62" y="171"/>
                    </a:lnTo>
                    <a:lnTo>
                      <a:pt x="53" y="171"/>
                    </a:lnTo>
                    <a:lnTo>
                      <a:pt x="48" y="167"/>
                    </a:lnTo>
                    <a:lnTo>
                      <a:pt x="46" y="167"/>
                    </a:lnTo>
                    <a:lnTo>
                      <a:pt x="45" y="169"/>
                    </a:lnTo>
                    <a:lnTo>
                      <a:pt x="46" y="171"/>
                    </a:lnTo>
                    <a:lnTo>
                      <a:pt x="52" y="178"/>
                    </a:lnTo>
                    <a:lnTo>
                      <a:pt x="58" y="186"/>
                    </a:lnTo>
                    <a:lnTo>
                      <a:pt x="61" y="188"/>
                    </a:lnTo>
                    <a:lnTo>
                      <a:pt x="59" y="195"/>
                    </a:lnTo>
                    <a:lnTo>
                      <a:pt x="58" y="198"/>
                    </a:lnTo>
                    <a:lnTo>
                      <a:pt x="56" y="199"/>
                    </a:lnTo>
                    <a:lnTo>
                      <a:pt x="53" y="198"/>
                    </a:lnTo>
                    <a:lnTo>
                      <a:pt x="51" y="198"/>
                    </a:lnTo>
                    <a:lnTo>
                      <a:pt x="48" y="201"/>
                    </a:lnTo>
                    <a:lnTo>
                      <a:pt x="43" y="204"/>
                    </a:lnTo>
                    <a:lnTo>
                      <a:pt x="40" y="204"/>
                    </a:lnTo>
                    <a:lnTo>
                      <a:pt x="37" y="205"/>
                    </a:lnTo>
                    <a:lnTo>
                      <a:pt x="35" y="205"/>
                    </a:lnTo>
                    <a:lnTo>
                      <a:pt x="34" y="202"/>
                    </a:lnTo>
                    <a:lnTo>
                      <a:pt x="31" y="202"/>
                    </a:lnTo>
                    <a:lnTo>
                      <a:pt x="27" y="206"/>
                    </a:lnTo>
                    <a:lnTo>
                      <a:pt x="29" y="209"/>
                    </a:lnTo>
                    <a:lnTo>
                      <a:pt x="32" y="210"/>
                    </a:lnTo>
                    <a:lnTo>
                      <a:pt x="34" y="215"/>
                    </a:lnTo>
                    <a:lnTo>
                      <a:pt x="35" y="218"/>
                    </a:lnTo>
                    <a:lnTo>
                      <a:pt x="35" y="223"/>
                    </a:lnTo>
                    <a:lnTo>
                      <a:pt x="34" y="226"/>
                    </a:lnTo>
                    <a:lnTo>
                      <a:pt x="31" y="226"/>
                    </a:lnTo>
                    <a:lnTo>
                      <a:pt x="30" y="223"/>
                    </a:lnTo>
                    <a:lnTo>
                      <a:pt x="29" y="218"/>
                    </a:lnTo>
                    <a:lnTo>
                      <a:pt x="26" y="217"/>
                    </a:lnTo>
                    <a:lnTo>
                      <a:pt x="23" y="217"/>
                    </a:lnTo>
                    <a:lnTo>
                      <a:pt x="14" y="225"/>
                    </a:lnTo>
                    <a:lnTo>
                      <a:pt x="13" y="229"/>
                    </a:lnTo>
                    <a:lnTo>
                      <a:pt x="11" y="232"/>
                    </a:lnTo>
                    <a:lnTo>
                      <a:pt x="11" y="239"/>
                    </a:lnTo>
                    <a:lnTo>
                      <a:pt x="9" y="242"/>
                    </a:lnTo>
                    <a:lnTo>
                      <a:pt x="4" y="242"/>
                    </a:lnTo>
                    <a:lnTo>
                      <a:pt x="2" y="244"/>
                    </a:lnTo>
                    <a:lnTo>
                      <a:pt x="2" y="253"/>
                    </a:lnTo>
                    <a:lnTo>
                      <a:pt x="0" y="254"/>
                    </a:lnTo>
                    <a:lnTo>
                      <a:pt x="0" y="258"/>
                    </a:lnTo>
                    <a:lnTo>
                      <a:pt x="3" y="263"/>
                    </a:lnTo>
                    <a:lnTo>
                      <a:pt x="5" y="265"/>
                    </a:lnTo>
                    <a:lnTo>
                      <a:pt x="5" y="270"/>
                    </a:lnTo>
                    <a:lnTo>
                      <a:pt x="0" y="277"/>
                    </a:lnTo>
                    <a:lnTo>
                      <a:pt x="0" y="285"/>
                    </a:lnTo>
                    <a:lnTo>
                      <a:pt x="16" y="297"/>
                    </a:lnTo>
                    <a:lnTo>
                      <a:pt x="27" y="308"/>
                    </a:lnTo>
                    <a:lnTo>
                      <a:pt x="36" y="314"/>
                    </a:lnTo>
                    <a:lnTo>
                      <a:pt x="42" y="326"/>
                    </a:lnTo>
                    <a:lnTo>
                      <a:pt x="48" y="331"/>
                    </a:lnTo>
                    <a:lnTo>
                      <a:pt x="53" y="315"/>
                    </a:lnTo>
                    <a:lnTo>
                      <a:pt x="51" y="304"/>
                    </a:lnTo>
                    <a:lnTo>
                      <a:pt x="56" y="290"/>
                    </a:lnTo>
                    <a:lnTo>
                      <a:pt x="63" y="285"/>
                    </a:lnTo>
                    <a:lnTo>
                      <a:pt x="69" y="275"/>
                    </a:lnTo>
                    <a:lnTo>
                      <a:pt x="77" y="282"/>
                    </a:lnTo>
                    <a:lnTo>
                      <a:pt x="91" y="284"/>
                    </a:lnTo>
                    <a:lnTo>
                      <a:pt x="97" y="295"/>
                    </a:lnTo>
                    <a:lnTo>
                      <a:pt x="107" y="299"/>
                    </a:lnTo>
                    <a:lnTo>
                      <a:pt x="120" y="315"/>
                    </a:lnTo>
                    <a:lnTo>
                      <a:pt x="121" y="317"/>
                    </a:lnTo>
                    <a:lnTo>
                      <a:pt x="126" y="317"/>
                    </a:lnTo>
                    <a:lnTo>
                      <a:pt x="129" y="314"/>
                    </a:lnTo>
                    <a:lnTo>
                      <a:pt x="129" y="306"/>
                    </a:lnTo>
                    <a:lnTo>
                      <a:pt x="147" y="299"/>
                    </a:lnTo>
                    <a:lnTo>
                      <a:pt x="150" y="301"/>
                    </a:lnTo>
                    <a:lnTo>
                      <a:pt x="156" y="308"/>
                    </a:lnTo>
                    <a:lnTo>
                      <a:pt x="159" y="308"/>
                    </a:lnTo>
                    <a:lnTo>
                      <a:pt x="159" y="303"/>
                    </a:lnTo>
                    <a:lnTo>
                      <a:pt x="166" y="298"/>
                    </a:lnTo>
                    <a:lnTo>
                      <a:pt x="182" y="302"/>
                    </a:lnTo>
                    <a:lnTo>
                      <a:pt x="186" y="298"/>
                    </a:lnTo>
                    <a:lnTo>
                      <a:pt x="201" y="301"/>
                    </a:lnTo>
                    <a:lnTo>
                      <a:pt x="212" y="299"/>
                    </a:lnTo>
                    <a:lnTo>
                      <a:pt x="218" y="302"/>
                    </a:lnTo>
                    <a:lnTo>
                      <a:pt x="218" y="277"/>
                    </a:lnTo>
                    <a:lnTo>
                      <a:pt x="230" y="253"/>
                    </a:lnTo>
                    <a:lnTo>
                      <a:pt x="241" y="241"/>
                    </a:lnTo>
                    <a:lnTo>
                      <a:pt x="226" y="225"/>
                    </a:lnTo>
                    <a:lnTo>
                      <a:pt x="218" y="210"/>
                    </a:lnTo>
                    <a:lnTo>
                      <a:pt x="215" y="188"/>
                    </a:lnTo>
                    <a:lnTo>
                      <a:pt x="218" y="167"/>
                    </a:lnTo>
                    <a:lnTo>
                      <a:pt x="235" y="159"/>
                    </a:lnTo>
                    <a:lnTo>
                      <a:pt x="225" y="157"/>
                    </a:lnTo>
                    <a:lnTo>
                      <a:pt x="218" y="141"/>
                    </a:lnTo>
                    <a:lnTo>
                      <a:pt x="228" y="130"/>
                    </a:lnTo>
                    <a:lnTo>
                      <a:pt x="220" y="119"/>
                    </a:lnTo>
                    <a:lnTo>
                      <a:pt x="209" y="128"/>
                    </a:lnTo>
                    <a:lnTo>
                      <a:pt x="181" y="118"/>
                    </a:lnTo>
                    <a:lnTo>
                      <a:pt x="166" y="105"/>
                    </a:lnTo>
                    <a:lnTo>
                      <a:pt x="165" y="91"/>
                    </a:lnTo>
                    <a:lnTo>
                      <a:pt x="163" y="81"/>
                    </a:lnTo>
                    <a:lnTo>
                      <a:pt x="154" y="76"/>
                    </a:lnTo>
                    <a:lnTo>
                      <a:pt x="143" y="73"/>
                    </a:lnTo>
                    <a:lnTo>
                      <a:pt x="134" y="60"/>
                    </a:lnTo>
                    <a:lnTo>
                      <a:pt x="129" y="42"/>
                    </a:lnTo>
                    <a:lnTo>
                      <a:pt x="124" y="29"/>
                    </a:lnTo>
                    <a:lnTo>
                      <a:pt x="113" y="17"/>
                    </a:lnTo>
                    <a:lnTo>
                      <a:pt x="99" y="11"/>
                    </a:lnTo>
                    <a:lnTo>
                      <a:pt x="94" y="7"/>
                    </a:lnTo>
                    <a:lnTo>
                      <a:pt x="90" y="0"/>
                    </a:lnTo>
                    <a:lnTo>
                      <a:pt x="78" y="5"/>
                    </a:lnTo>
                    <a:lnTo>
                      <a:pt x="66" y="5"/>
                    </a:lnTo>
                    <a:lnTo>
                      <a:pt x="50" y="16"/>
                    </a:lnTo>
                    <a:lnTo>
                      <a:pt x="35" y="16"/>
                    </a:lnTo>
                    <a:lnTo>
                      <a:pt x="29" y="21"/>
                    </a:lnTo>
                    <a:lnTo>
                      <a:pt x="14" y="22"/>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5" name="Freeform 214">
                <a:extLst>
                  <a:ext uri="{FF2B5EF4-FFF2-40B4-BE49-F238E27FC236}">
                    <a16:creationId xmlns="" xmlns:a16="http://schemas.microsoft.com/office/drawing/2014/main" id="{BEBFFF28-74CE-4925-ADE0-278B7AA7FF84}"/>
                  </a:ext>
                </a:extLst>
              </p:cNvPr>
              <p:cNvSpPr>
                <a:spLocks noChangeAspect="1"/>
              </p:cNvSpPr>
              <p:nvPr/>
            </p:nvSpPr>
            <p:spPr bwMode="gray">
              <a:xfrm>
                <a:off x="2701" y="1862"/>
                <a:ext cx="60" cy="30"/>
              </a:xfrm>
              <a:custGeom>
                <a:avLst/>
                <a:gdLst>
                  <a:gd name="T0" fmla="*/ 56 w 304"/>
                  <a:gd name="T1" fmla="*/ 19 h 149"/>
                  <a:gd name="T2" fmla="*/ 54 w 304"/>
                  <a:gd name="T3" fmla="*/ 20 h 149"/>
                  <a:gd name="T4" fmla="*/ 51 w 304"/>
                  <a:gd name="T5" fmla="*/ 18 h 149"/>
                  <a:gd name="T6" fmla="*/ 48 w 304"/>
                  <a:gd name="T7" fmla="*/ 17 h 149"/>
                  <a:gd name="T8" fmla="*/ 45 w 304"/>
                  <a:gd name="T9" fmla="*/ 18 h 149"/>
                  <a:gd name="T10" fmla="*/ 42 w 304"/>
                  <a:gd name="T11" fmla="*/ 17 h 149"/>
                  <a:gd name="T12" fmla="*/ 39 w 304"/>
                  <a:gd name="T13" fmla="*/ 19 h 149"/>
                  <a:gd name="T14" fmla="*/ 38 w 304"/>
                  <a:gd name="T15" fmla="*/ 21 h 149"/>
                  <a:gd name="T16" fmla="*/ 36 w 304"/>
                  <a:gd name="T17" fmla="*/ 22 h 149"/>
                  <a:gd name="T18" fmla="*/ 33 w 304"/>
                  <a:gd name="T19" fmla="*/ 23 h 149"/>
                  <a:gd name="T20" fmla="*/ 30 w 304"/>
                  <a:gd name="T21" fmla="*/ 22 h 149"/>
                  <a:gd name="T22" fmla="*/ 26 w 304"/>
                  <a:gd name="T23" fmla="*/ 24 h 149"/>
                  <a:gd name="T24" fmla="*/ 20 w 304"/>
                  <a:gd name="T25" fmla="*/ 26 h 149"/>
                  <a:gd name="T26" fmla="*/ 18 w 304"/>
                  <a:gd name="T27" fmla="*/ 30 h 149"/>
                  <a:gd name="T28" fmla="*/ 17 w 304"/>
                  <a:gd name="T29" fmla="*/ 30 h 149"/>
                  <a:gd name="T30" fmla="*/ 10 w 304"/>
                  <a:gd name="T31" fmla="*/ 30 h 149"/>
                  <a:gd name="T32" fmla="*/ 5 w 304"/>
                  <a:gd name="T33" fmla="*/ 26 h 149"/>
                  <a:gd name="T34" fmla="*/ 2 w 304"/>
                  <a:gd name="T35" fmla="*/ 25 h 149"/>
                  <a:gd name="T36" fmla="*/ 1 w 304"/>
                  <a:gd name="T37" fmla="*/ 22 h 149"/>
                  <a:gd name="T38" fmla="*/ 0 w 304"/>
                  <a:gd name="T39" fmla="*/ 18 h 149"/>
                  <a:gd name="T40" fmla="*/ 1 w 304"/>
                  <a:gd name="T41" fmla="*/ 15 h 149"/>
                  <a:gd name="T42" fmla="*/ 2 w 304"/>
                  <a:gd name="T43" fmla="*/ 13 h 149"/>
                  <a:gd name="T44" fmla="*/ 4 w 304"/>
                  <a:gd name="T45" fmla="*/ 13 h 149"/>
                  <a:gd name="T46" fmla="*/ 5 w 304"/>
                  <a:gd name="T47" fmla="*/ 14 h 149"/>
                  <a:gd name="T48" fmla="*/ 8 w 304"/>
                  <a:gd name="T49" fmla="*/ 14 h 149"/>
                  <a:gd name="T50" fmla="*/ 10 w 304"/>
                  <a:gd name="T51" fmla="*/ 12 h 149"/>
                  <a:gd name="T52" fmla="*/ 10 w 304"/>
                  <a:gd name="T53" fmla="*/ 11 h 149"/>
                  <a:gd name="T54" fmla="*/ 12 w 304"/>
                  <a:gd name="T55" fmla="*/ 10 h 149"/>
                  <a:gd name="T56" fmla="*/ 13 w 304"/>
                  <a:gd name="T57" fmla="*/ 8 h 149"/>
                  <a:gd name="T58" fmla="*/ 13 w 304"/>
                  <a:gd name="T59" fmla="*/ 6 h 149"/>
                  <a:gd name="T60" fmla="*/ 14 w 304"/>
                  <a:gd name="T61" fmla="*/ 5 h 149"/>
                  <a:gd name="T62" fmla="*/ 16 w 304"/>
                  <a:gd name="T63" fmla="*/ 4 h 149"/>
                  <a:gd name="T64" fmla="*/ 17 w 304"/>
                  <a:gd name="T65" fmla="*/ 3 h 149"/>
                  <a:gd name="T66" fmla="*/ 18 w 304"/>
                  <a:gd name="T67" fmla="*/ 2 h 149"/>
                  <a:gd name="T68" fmla="*/ 20 w 304"/>
                  <a:gd name="T69" fmla="*/ 2 h 149"/>
                  <a:gd name="T70" fmla="*/ 21 w 304"/>
                  <a:gd name="T71" fmla="*/ 0 h 149"/>
                  <a:gd name="T72" fmla="*/ 23 w 304"/>
                  <a:gd name="T73" fmla="*/ 2 h 149"/>
                  <a:gd name="T74" fmla="*/ 25 w 304"/>
                  <a:gd name="T75" fmla="*/ 1 h 149"/>
                  <a:gd name="T76" fmla="*/ 27 w 304"/>
                  <a:gd name="T77" fmla="*/ 0 h 149"/>
                  <a:gd name="T78" fmla="*/ 29 w 304"/>
                  <a:gd name="T79" fmla="*/ 1 h 149"/>
                  <a:gd name="T80" fmla="*/ 31 w 304"/>
                  <a:gd name="T81" fmla="*/ 3 h 149"/>
                  <a:gd name="T82" fmla="*/ 33 w 304"/>
                  <a:gd name="T83" fmla="*/ 5 h 149"/>
                  <a:gd name="T84" fmla="*/ 34 w 304"/>
                  <a:gd name="T85" fmla="*/ 5 h 149"/>
                  <a:gd name="T86" fmla="*/ 36 w 304"/>
                  <a:gd name="T87" fmla="*/ 4 h 149"/>
                  <a:gd name="T88" fmla="*/ 38 w 304"/>
                  <a:gd name="T89" fmla="*/ 3 h 149"/>
                  <a:gd name="T90" fmla="*/ 41 w 304"/>
                  <a:gd name="T91" fmla="*/ 3 h 149"/>
                  <a:gd name="T92" fmla="*/ 43 w 304"/>
                  <a:gd name="T93" fmla="*/ 4 h 149"/>
                  <a:gd name="T94" fmla="*/ 45 w 304"/>
                  <a:gd name="T95" fmla="*/ 3 h 149"/>
                  <a:gd name="T96" fmla="*/ 47 w 304"/>
                  <a:gd name="T97" fmla="*/ 2 h 149"/>
                  <a:gd name="T98" fmla="*/ 50 w 304"/>
                  <a:gd name="T99" fmla="*/ 2 h 149"/>
                  <a:gd name="T100" fmla="*/ 52 w 304"/>
                  <a:gd name="T101" fmla="*/ 2 h 149"/>
                  <a:gd name="T102" fmla="*/ 54 w 304"/>
                  <a:gd name="T103" fmla="*/ 4 h 149"/>
                  <a:gd name="T104" fmla="*/ 56 w 304"/>
                  <a:gd name="T105" fmla="*/ 5 h 149"/>
                  <a:gd name="T106" fmla="*/ 58 w 304"/>
                  <a:gd name="T107" fmla="*/ 7 h 149"/>
                  <a:gd name="T108" fmla="*/ 60 w 304"/>
                  <a:gd name="T109" fmla="*/ 7 h 149"/>
                  <a:gd name="T110" fmla="*/ 60 w 304"/>
                  <a:gd name="T111" fmla="*/ 9 h 149"/>
                  <a:gd name="T112" fmla="*/ 57 w 304"/>
                  <a:gd name="T113" fmla="*/ 15 h 149"/>
                  <a:gd name="T114" fmla="*/ 56 w 304"/>
                  <a:gd name="T115" fmla="*/ 19 h 1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4"/>
                  <a:gd name="T175" fmla="*/ 0 h 149"/>
                  <a:gd name="T176" fmla="*/ 304 w 304"/>
                  <a:gd name="T177" fmla="*/ 149 h 1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6" name="Freeform 215">
                <a:extLst>
                  <a:ext uri="{FF2B5EF4-FFF2-40B4-BE49-F238E27FC236}">
                    <a16:creationId xmlns="" xmlns:a16="http://schemas.microsoft.com/office/drawing/2014/main" id="{9295DF09-30CB-46AE-8DA2-95430875149F}"/>
                  </a:ext>
                </a:extLst>
              </p:cNvPr>
              <p:cNvSpPr>
                <a:spLocks noChangeAspect="1"/>
              </p:cNvSpPr>
              <p:nvPr/>
            </p:nvSpPr>
            <p:spPr bwMode="gray">
              <a:xfrm>
                <a:off x="2663" y="1906"/>
                <a:ext cx="34" cy="25"/>
              </a:xfrm>
              <a:custGeom>
                <a:avLst/>
                <a:gdLst>
                  <a:gd name="T0" fmla="*/ 27 w 173"/>
                  <a:gd name="T1" fmla="*/ 1 h 123"/>
                  <a:gd name="T2" fmla="*/ 23 w 173"/>
                  <a:gd name="T3" fmla="*/ 2 h 123"/>
                  <a:gd name="T4" fmla="*/ 21 w 173"/>
                  <a:gd name="T5" fmla="*/ 4 h 123"/>
                  <a:gd name="T6" fmla="*/ 15 w 173"/>
                  <a:gd name="T7" fmla="*/ 3 h 123"/>
                  <a:gd name="T8" fmla="*/ 11 w 173"/>
                  <a:gd name="T9" fmla="*/ 7 h 123"/>
                  <a:gd name="T10" fmla="*/ 3 w 173"/>
                  <a:gd name="T11" fmla="*/ 6 h 123"/>
                  <a:gd name="T12" fmla="*/ 0 w 173"/>
                  <a:gd name="T13" fmla="*/ 10 h 123"/>
                  <a:gd name="T14" fmla="*/ 0 w 173"/>
                  <a:gd name="T15" fmla="*/ 11 h 123"/>
                  <a:gd name="T16" fmla="*/ 1 w 173"/>
                  <a:gd name="T17" fmla="*/ 12 h 123"/>
                  <a:gd name="T18" fmla="*/ 2 w 173"/>
                  <a:gd name="T19" fmla="*/ 15 h 123"/>
                  <a:gd name="T20" fmla="*/ 2 w 173"/>
                  <a:gd name="T21" fmla="*/ 17 h 123"/>
                  <a:gd name="T22" fmla="*/ 4 w 173"/>
                  <a:gd name="T23" fmla="*/ 19 h 123"/>
                  <a:gd name="T24" fmla="*/ 5 w 173"/>
                  <a:gd name="T25" fmla="*/ 20 h 123"/>
                  <a:gd name="T26" fmla="*/ 4 w 173"/>
                  <a:gd name="T27" fmla="*/ 22 h 123"/>
                  <a:gd name="T28" fmla="*/ 2 w 173"/>
                  <a:gd name="T29" fmla="*/ 22 h 123"/>
                  <a:gd name="T30" fmla="*/ 3 w 173"/>
                  <a:gd name="T31" fmla="*/ 24 h 123"/>
                  <a:gd name="T32" fmla="*/ 6 w 173"/>
                  <a:gd name="T33" fmla="*/ 23 h 123"/>
                  <a:gd name="T34" fmla="*/ 10 w 173"/>
                  <a:gd name="T35" fmla="*/ 24 h 123"/>
                  <a:gd name="T36" fmla="*/ 12 w 173"/>
                  <a:gd name="T37" fmla="*/ 20 h 123"/>
                  <a:gd name="T38" fmla="*/ 16 w 173"/>
                  <a:gd name="T39" fmla="*/ 24 h 123"/>
                  <a:gd name="T40" fmla="*/ 16 w 173"/>
                  <a:gd name="T41" fmla="*/ 23 h 123"/>
                  <a:gd name="T42" fmla="*/ 17 w 173"/>
                  <a:gd name="T43" fmla="*/ 24 h 123"/>
                  <a:gd name="T44" fmla="*/ 19 w 173"/>
                  <a:gd name="T45" fmla="*/ 25 h 123"/>
                  <a:gd name="T46" fmla="*/ 20 w 173"/>
                  <a:gd name="T47" fmla="*/ 22 h 123"/>
                  <a:gd name="T48" fmla="*/ 20 w 173"/>
                  <a:gd name="T49" fmla="*/ 20 h 123"/>
                  <a:gd name="T50" fmla="*/ 23 w 173"/>
                  <a:gd name="T51" fmla="*/ 18 h 123"/>
                  <a:gd name="T52" fmla="*/ 24 w 173"/>
                  <a:gd name="T53" fmla="*/ 14 h 123"/>
                  <a:gd name="T54" fmla="*/ 23 w 173"/>
                  <a:gd name="T55" fmla="*/ 12 h 123"/>
                  <a:gd name="T56" fmla="*/ 28 w 173"/>
                  <a:gd name="T57" fmla="*/ 9 h 123"/>
                  <a:gd name="T58" fmla="*/ 28 w 173"/>
                  <a:gd name="T59" fmla="*/ 8 h 123"/>
                  <a:gd name="T60" fmla="*/ 30 w 173"/>
                  <a:gd name="T61" fmla="*/ 8 h 123"/>
                  <a:gd name="T62" fmla="*/ 30 w 173"/>
                  <a:gd name="T63" fmla="*/ 7 h 123"/>
                  <a:gd name="T64" fmla="*/ 31 w 173"/>
                  <a:gd name="T65" fmla="*/ 5 h 123"/>
                  <a:gd name="T66" fmla="*/ 33 w 173"/>
                  <a:gd name="T67" fmla="*/ 6 h 123"/>
                  <a:gd name="T68" fmla="*/ 34 w 173"/>
                  <a:gd name="T69" fmla="*/ 6 h 123"/>
                  <a:gd name="T70" fmla="*/ 31 w 173"/>
                  <a:gd name="T71" fmla="*/ 1 h 123"/>
                  <a:gd name="T72" fmla="*/ 28 w 173"/>
                  <a:gd name="T73" fmla="*/ 0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3"/>
                  <a:gd name="T112" fmla="*/ 0 h 123"/>
                  <a:gd name="T113" fmla="*/ 173 w 173"/>
                  <a:gd name="T114" fmla="*/ 123 h 1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7" name="Freeform 216">
                <a:extLst>
                  <a:ext uri="{FF2B5EF4-FFF2-40B4-BE49-F238E27FC236}">
                    <a16:creationId xmlns="" xmlns:a16="http://schemas.microsoft.com/office/drawing/2014/main" id="{2869C52E-C5BF-44C1-9C97-C46CDF578C4F}"/>
                  </a:ext>
                </a:extLst>
              </p:cNvPr>
              <p:cNvSpPr>
                <a:spLocks noChangeAspect="1"/>
              </p:cNvSpPr>
              <p:nvPr/>
            </p:nvSpPr>
            <p:spPr bwMode="gray">
              <a:xfrm>
                <a:off x="2741" y="1976"/>
                <a:ext cx="26" cy="21"/>
              </a:xfrm>
              <a:custGeom>
                <a:avLst/>
                <a:gdLst>
                  <a:gd name="T0" fmla="*/ 5 w 132"/>
                  <a:gd name="T1" fmla="*/ 21 h 107"/>
                  <a:gd name="T2" fmla="*/ 2 w 132"/>
                  <a:gd name="T3" fmla="*/ 18 h 107"/>
                  <a:gd name="T4" fmla="*/ 0 w 132"/>
                  <a:gd name="T5" fmla="*/ 14 h 107"/>
                  <a:gd name="T6" fmla="*/ 0 w 132"/>
                  <a:gd name="T7" fmla="*/ 10 h 107"/>
                  <a:gd name="T8" fmla="*/ 1 w 132"/>
                  <a:gd name="T9" fmla="*/ 3 h 107"/>
                  <a:gd name="T10" fmla="*/ 1 w 132"/>
                  <a:gd name="T11" fmla="*/ 4 h 107"/>
                  <a:gd name="T12" fmla="*/ 2 w 132"/>
                  <a:gd name="T13" fmla="*/ 4 h 107"/>
                  <a:gd name="T14" fmla="*/ 3 w 132"/>
                  <a:gd name="T15" fmla="*/ 3 h 107"/>
                  <a:gd name="T16" fmla="*/ 3 w 132"/>
                  <a:gd name="T17" fmla="*/ 2 h 107"/>
                  <a:gd name="T18" fmla="*/ 6 w 132"/>
                  <a:gd name="T19" fmla="*/ 0 h 107"/>
                  <a:gd name="T20" fmla="*/ 7 w 132"/>
                  <a:gd name="T21" fmla="*/ 1 h 107"/>
                  <a:gd name="T22" fmla="*/ 8 w 132"/>
                  <a:gd name="T23" fmla="*/ 2 h 107"/>
                  <a:gd name="T24" fmla="*/ 9 w 132"/>
                  <a:gd name="T25" fmla="*/ 2 h 107"/>
                  <a:gd name="T26" fmla="*/ 9 w 132"/>
                  <a:gd name="T27" fmla="*/ 1 h 107"/>
                  <a:gd name="T28" fmla="*/ 10 w 132"/>
                  <a:gd name="T29" fmla="*/ 0 h 107"/>
                  <a:gd name="T30" fmla="*/ 13 w 132"/>
                  <a:gd name="T31" fmla="*/ 1 h 107"/>
                  <a:gd name="T32" fmla="*/ 14 w 132"/>
                  <a:gd name="T33" fmla="*/ 0 h 107"/>
                  <a:gd name="T34" fmla="*/ 17 w 132"/>
                  <a:gd name="T35" fmla="*/ 1 h 107"/>
                  <a:gd name="T36" fmla="*/ 19 w 132"/>
                  <a:gd name="T37" fmla="*/ 0 h 107"/>
                  <a:gd name="T38" fmla="*/ 20 w 132"/>
                  <a:gd name="T39" fmla="*/ 1 h 107"/>
                  <a:gd name="T40" fmla="*/ 25 w 132"/>
                  <a:gd name="T41" fmla="*/ 5 h 107"/>
                  <a:gd name="T42" fmla="*/ 26 w 132"/>
                  <a:gd name="T43" fmla="*/ 10 h 107"/>
                  <a:gd name="T44" fmla="*/ 26 w 132"/>
                  <a:gd name="T45" fmla="*/ 14 h 107"/>
                  <a:gd name="T46" fmla="*/ 25 w 132"/>
                  <a:gd name="T47" fmla="*/ 14 h 107"/>
                  <a:gd name="T48" fmla="*/ 22 w 132"/>
                  <a:gd name="T49" fmla="*/ 17 h 107"/>
                  <a:gd name="T50" fmla="*/ 18 w 132"/>
                  <a:gd name="T51" fmla="*/ 17 h 107"/>
                  <a:gd name="T52" fmla="*/ 14 w 132"/>
                  <a:gd name="T53" fmla="*/ 18 h 107"/>
                  <a:gd name="T54" fmla="*/ 12 w 132"/>
                  <a:gd name="T55" fmla="*/ 20 h 107"/>
                  <a:gd name="T56" fmla="*/ 5 w 132"/>
                  <a:gd name="T57" fmla="*/ 21 h 1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2"/>
                  <a:gd name="T88" fmla="*/ 0 h 107"/>
                  <a:gd name="T89" fmla="*/ 132 w 132"/>
                  <a:gd name="T90" fmla="*/ 107 h 1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8" name="Freeform 217">
                <a:extLst>
                  <a:ext uri="{FF2B5EF4-FFF2-40B4-BE49-F238E27FC236}">
                    <a16:creationId xmlns="" xmlns:a16="http://schemas.microsoft.com/office/drawing/2014/main" id="{010BFCAD-69A4-4CC5-820D-ADEA246C7734}"/>
                  </a:ext>
                </a:extLst>
              </p:cNvPr>
              <p:cNvSpPr>
                <a:spLocks noChangeAspect="1"/>
              </p:cNvSpPr>
              <p:nvPr/>
            </p:nvSpPr>
            <p:spPr bwMode="gray">
              <a:xfrm>
                <a:off x="2737" y="1883"/>
                <a:ext cx="104" cy="73"/>
              </a:xfrm>
              <a:custGeom>
                <a:avLst/>
                <a:gdLst>
                  <a:gd name="T0" fmla="*/ 89 w 523"/>
                  <a:gd name="T1" fmla="*/ 71 h 364"/>
                  <a:gd name="T2" fmla="*/ 79 w 523"/>
                  <a:gd name="T3" fmla="*/ 67 h 364"/>
                  <a:gd name="T4" fmla="*/ 74 w 523"/>
                  <a:gd name="T5" fmla="*/ 66 h 364"/>
                  <a:gd name="T6" fmla="*/ 65 w 523"/>
                  <a:gd name="T7" fmla="*/ 70 h 364"/>
                  <a:gd name="T8" fmla="*/ 58 w 523"/>
                  <a:gd name="T9" fmla="*/ 73 h 364"/>
                  <a:gd name="T10" fmla="*/ 41 w 523"/>
                  <a:gd name="T11" fmla="*/ 71 h 364"/>
                  <a:gd name="T12" fmla="*/ 31 w 523"/>
                  <a:gd name="T13" fmla="*/ 70 h 364"/>
                  <a:gd name="T14" fmla="*/ 30 w 523"/>
                  <a:gd name="T15" fmla="*/ 66 h 364"/>
                  <a:gd name="T16" fmla="*/ 26 w 523"/>
                  <a:gd name="T17" fmla="*/ 65 h 364"/>
                  <a:gd name="T18" fmla="*/ 27 w 523"/>
                  <a:gd name="T19" fmla="*/ 59 h 364"/>
                  <a:gd name="T20" fmla="*/ 23 w 523"/>
                  <a:gd name="T21" fmla="*/ 59 h 364"/>
                  <a:gd name="T22" fmla="*/ 14 w 523"/>
                  <a:gd name="T23" fmla="*/ 54 h 364"/>
                  <a:gd name="T24" fmla="*/ 14 w 523"/>
                  <a:gd name="T25" fmla="*/ 49 h 364"/>
                  <a:gd name="T26" fmla="*/ 10 w 523"/>
                  <a:gd name="T27" fmla="*/ 48 h 364"/>
                  <a:gd name="T28" fmla="*/ 7 w 523"/>
                  <a:gd name="T29" fmla="*/ 42 h 364"/>
                  <a:gd name="T30" fmla="*/ 4 w 523"/>
                  <a:gd name="T31" fmla="*/ 37 h 364"/>
                  <a:gd name="T32" fmla="*/ 0 w 523"/>
                  <a:gd name="T33" fmla="*/ 34 h 364"/>
                  <a:gd name="T34" fmla="*/ 7 w 523"/>
                  <a:gd name="T35" fmla="*/ 32 h 364"/>
                  <a:gd name="T36" fmla="*/ 12 w 523"/>
                  <a:gd name="T37" fmla="*/ 28 h 364"/>
                  <a:gd name="T38" fmla="*/ 15 w 523"/>
                  <a:gd name="T39" fmla="*/ 22 h 364"/>
                  <a:gd name="T40" fmla="*/ 18 w 523"/>
                  <a:gd name="T41" fmla="*/ 17 h 364"/>
                  <a:gd name="T42" fmla="*/ 20 w 523"/>
                  <a:gd name="T43" fmla="*/ 13 h 364"/>
                  <a:gd name="T44" fmla="*/ 22 w 523"/>
                  <a:gd name="T45" fmla="*/ 9 h 364"/>
                  <a:gd name="T46" fmla="*/ 26 w 523"/>
                  <a:gd name="T47" fmla="*/ 8 h 364"/>
                  <a:gd name="T48" fmla="*/ 29 w 523"/>
                  <a:gd name="T49" fmla="*/ 5 h 364"/>
                  <a:gd name="T50" fmla="*/ 33 w 523"/>
                  <a:gd name="T51" fmla="*/ 4 h 364"/>
                  <a:gd name="T52" fmla="*/ 42 w 523"/>
                  <a:gd name="T53" fmla="*/ 5 h 364"/>
                  <a:gd name="T54" fmla="*/ 48 w 523"/>
                  <a:gd name="T55" fmla="*/ 4 h 364"/>
                  <a:gd name="T56" fmla="*/ 52 w 523"/>
                  <a:gd name="T57" fmla="*/ 7 h 364"/>
                  <a:gd name="T58" fmla="*/ 59 w 523"/>
                  <a:gd name="T59" fmla="*/ 4 h 364"/>
                  <a:gd name="T60" fmla="*/ 69 w 523"/>
                  <a:gd name="T61" fmla="*/ 0 h 364"/>
                  <a:gd name="T62" fmla="*/ 72 w 523"/>
                  <a:gd name="T63" fmla="*/ 0 h 364"/>
                  <a:gd name="T64" fmla="*/ 77 w 523"/>
                  <a:gd name="T65" fmla="*/ 5 h 364"/>
                  <a:gd name="T66" fmla="*/ 79 w 523"/>
                  <a:gd name="T67" fmla="*/ 11 h 364"/>
                  <a:gd name="T68" fmla="*/ 84 w 523"/>
                  <a:gd name="T69" fmla="*/ 19 h 364"/>
                  <a:gd name="T70" fmla="*/ 87 w 523"/>
                  <a:gd name="T71" fmla="*/ 29 h 364"/>
                  <a:gd name="T72" fmla="*/ 87 w 523"/>
                  <a:gd name="T73" fmla="*/ 37 h 364"/>
                  <a:gd name="T74" fmla="*/ 87 w 523"/>
                  <a:gd name="T75" fmla="*/ 42 h 364"/>
                  <a:gd name="T76" fmla="*/ 87 w 523"/>
                  <a:gd name="T77" fmla="*/ 45 h 364"/>
                  <a:gd name="T78" fmla="*/ 92 w 523"/>
                  <a:gd name="T79" fmla="*/ 48 h 364"/>
                  <a:gd name="T80" fmla="*/ 96 w 523"/>
                  <a:gd name="T81" fmla="*/ 47 h 364"/>
                  <a:gd name="T82" fmla="*/ 101 w 523"/>
                  <a:gd name="T83" fmla="*/ 45 h 364"/>
                  <a:gd name="T84" fmla="*/ 104 w 523"/>
                  <a:gd name="T85" fmla="*/ 46 h 364"/>
                  <a:gd name="T86" fmla="*/ 104 w 523"/>
                  <a:gd name="T87" fmla="*/ 51 h 364"/>
                  <a:gd name="T88" fmla="*/ 103 w 523"/>
                  <a:gd name="T89" fmla="*/ 54 h 364"/>
                  <a:gd name="T90" fmla="*/ 100 w 523"/>
                  <a:gd name="T91" fmla="*/ 56 h 364"/>
                  <a:gd name="T92" fmla="*/ 96 w 523"/>
                  <a:gd name="T93" fmla="*/ 59 h 364"/>
                  <a:gd name="T94" fmla="*/ 94 w 523"/>
                  <a:gd name="T95" fmla="*/ 59 h 364"/>
                  <a:gd name="T96" fmla="*/ 97 w 523"/>
                  <a:gd name="T97" fmla="*/ 56 h 364"/>
                  <a:gd name="T98" fmla="*/ 95 w 523"/>
                  <a:gd name="T99" fmla="*/ 53 h 364"/>
                  <a:gd name="T100" fmla="*/ 94 w 523"/>
                  <a:gd name="T101" fmla="*/ 60 h 364"/>
                  <a:gd name="T102" fmla="*/ 93 w 523"/>
                  <a:gd name="T103" fmla="*/ 64 h 364"/>
                  <a:gd name="T104" fmla="*/ 92 w 523"/>
                  <a:gd name="T105" fmla="*/ 69 h 3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3"/>
                  <a:gd name="T160" fmla="*/ 0 h 364"/>
                  <a:gd name="T161" fmla="*/ 523 w 523"/>
                  <a:gd name="T162" fmla="*/ 364 h 3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69" name="Freeform 218">
                <a:extLst>
                  <a:ext uri="{FF2B5EF4-FFF2-40B4-BE49-F238E27FC236}">
                    <a16:creationId xmlns="" xmlns:a16="http://schemas.microsoft.com/office/drawing/2014/main" id="{184CE4F6-B813-4953-B1DD-39B273B0F5AE}"/>
                  </a:ext>
                </a:extLst>
              </p:cNvPr>
              <p:cNvSpPr>
                <a:spLocks noChangeAspect="1"/>
              </p:cNvSpPr>
              <p:nvPr/>
            </p:nvSpPr>
            <p:spPr bwMode="gray">
              <a:xfrm>
                <a:off x="2772" y="1671"/>
                <a:ext cx="54" cy="44"/>
              </a:xfrm>
              <a:custGeom>
                <a:avLst/>
                <a:gdLst>
                  <a:gd name="T0" fmla="*/ 25 w 267"/>
                  <a:gd name="T1" fmla="*/ 0 h 220"/>
                  <a:gd name="T2" fmla="*/ 28 w 267"/>
                  <a:gd name="T3" fmla="*/ 1 h 220"/>
                  <a:gd name="T4" fmla="*/ 32 w 267"/>
                  <a:gd name="T5" fmla="*/ 3 h 220"/>
                  <a:gd name="T6" fmla="*/ 37 w 267"/>
                  <a:gd name="T7" fmla="*/ 4 h 220"/>
                  <a:gd name="T8" fmla="*/ 48 w 267"/>
                  <a:gd name="T9" fmla="*/ 5 h 220"/>
                  <a:gd name="T10" fmla="*/ 51 w 267"/>
                  <a:gd name="T11" fmla="*/ 3 h 220"/>
                  <a:gd name="T12" fmla="*/ 54 w 267"/>
                  <a:gd name="T13" fmla="*/ 4 h 220"/>
                  <a:gd name="T14" fmla="*/ 53 w 267"/>
                  <a:gd name="T15" fmla="*/ 8 h 220"/>
                  <a:gd name="T16" fmla="*/ 49 w 267"/>
                  <a:gd name="T17" fmla="*/ 13 h 220"/>
                  <a:gd name="T18" fmla="*/ 49 w 267"/>
                  <a:gd name="T19" fmla="*/ 18 h 220"/>
                  <a:gd name="T20" fmla="*/ 49 w 267"/>
                  <a:gd name="T21" fmla="*/ 23 h 220"/>
                  <a:gd name="T22" fmla="*/ 49 w 267"/>
                  <a:gd name="T23" fmla="*/ 25 h 220"/>
                  <a:gd name="T24" fmla="*/ 47 w 267"/>
                  <a:gd name="T25" fmla="*/ 29 h 220"/>
                  <a:gd name="T26" fmla="*/ 45 w 267"/>
                  <a:gd name="T27" fmla="*/ 31 h 220"/>
                  <a:gd name="T28" fmla="*/ 48 w 267"/>
                  <a:gd name="T29" fmla="*/ 32 h 220"/>
                  <a:gd name="T30" fmla="*/ 53 w 267"/>
                  <a:gd name="T31" fmla="*/ 36 h 220"/>
                  <a:gd name="T32" fmla="*/ 51 w 267"/>
                  <a:gd name="T33" fmla="*/ 39 h 220"/>
                  <a:gd name="T34" fmla="*/ 47 w 267"/>
                  <a:gd name="T35" fmla="*/ 35 h 220"/>
                  <a:gd name="T36" fmla="*/ 46 w 267"/>
                  <a:gd name="T37" fmla="*/ 40 h 220"/>
                  <a:gd name="T38" fmla="*/ 45 w 267"/>
                  <a:gd name="T39" fmla="*/ 44 h 220"/>
                  <a:gd name="T40" fmla="*/ 42 w 267"/>
                  <a:gd name="T41" fmla="*/ 43 h 220"/>
                  <a:gd name="T42" fmla="*/ 37 w 267"/>
                  <a:gd name="T43" fmla="*/ 44 h 220"/>
                  <a:gd name="T44" fmla="*/ 31 w 267"/>
                  <a:gd name="T45" fmla="*/ 40 h 220"/>
                  <a:gd name="T46" fmla="*/ 27 w 267"/>
                  <a:gd name="T47" fmla="*/ 37 h 220"/>
                  <a:gd name="T48" fmla="*/ 21 w 267"/>
                  <a:gd name="T49" fmla="*/ 34 h 220"/>
                  <a:gd name="T50" fmla="*/ 13 w 267"/>
                  <a:gd name="T51" fmla="*/ 37 h 220"/>
                  <a:gd name="T52" fmla="*/ 10 w 267"/>
                  <a:gd name="T53" fmla="*/ 38 h 220"/>
                  <a:gd name="T54" fmla="*/ 11 w 267"/>
                  <a:gd name="T55" fmla="*/ 31 h 220"/>
                  <a:gd name="T56" fmla="*/ 12 w 267"/>
                  <a:gd name="T57" fmla="*/ 28 h 220"/>
                  <a:gd name="T58" fmla="*/ 9 w 267"/>
                  <a:gd name="T59" fmla="*/ 29 h 220"/>
                  <a:gd name="T60" fmla="*/ 6 w 267"/>
                  <a:gd name="T61" fmla="*/ 28 h 220"/>
                  <a:gd name="T62" fmla="*/ 3 w 267"/>
                  <a:gd name="T63" fmla="*/ 28 h 220"/>
                  <a:gd name="T64" fmla="*/ 1 w 267"/>
                  <a:gd name="T65" fmla="*/ 24 h 220"/>
                  <a:gd name="T66" fmla="*/ 1 w 267"/>
                  <a:gd name="T67" fmla="*/ 20 h 220"/>
                  <a:gd name="T68" fmla="*/ 3 w 267"/>
                  <a:gd name="T69" fmla="*/ 19 h 220"/>
                  <a:gd name="T70" fmla="*/ 1 w 267"/>
                  <a:gd name="T71" fmla="*/ 16 h 220"/>
                  <a:gd name="T72" fmla="*/ 1 w 267"/>
                  <a:gd name="T73" fmla="*/ 14 h 220"/>
                  <a:gd name="T74" fmla="*/ 1 w 267"/>
                  <a:gd name="T75" fmla="*/ 10 h 220"/>
                  <a:gd name="T76" fmla="*/ 7 w 267"/>
                  <a:gd name="T77" fmla="*/ 8 h 220"/>
                  <a:gd name="T78" fmla="*/ 8 w 267"/>
                  <a:gd name="T79" fmla="*/ 6 h 220"/>
                  <a:gd name="T80" fmla="*/ 11 w 267"/>
                  <a:gd name="T81" fmla="*/ 4 h 220"/>
                  <a:gd name="T82" fmla="*/ 16 w 267"/>
                  <a:gd name="T83" fmla="*/ 3 h 220"/>
                  <a:gd name="T84" fmla="*/ 22 w 267"/>
                  <a:gd name="T85" fmla="*/ 3 h 220"/>
                  <a:gd name="T86" fmla="*/ 22 w 267"/>
                  <a:gd name="T87" fmla="*/ 1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7"/>
                  <a:gd name="T133" fmla="*/ 0 h 220"/>
                  <a:gd name="T134" fmla="*/ 267 w 267"/>
                  <a:gd name="T135" fmla="*/ 220 h 2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0" name="Freeform 219">
                <a:extLst>
                  <a:ext uri="{FF2B5EF4-FFF2-40B4-BE49-F238E27FC236}">
                    <a16:creationId xmlns="" xmlns:a16="http://schemas.microsoft.com/office/drawing/2014/main" id="{868A89A2-577A-4078-9213-3698770B137B}"/>
                  </a:ext>
                </a:extLst>
              </p:cNvPr>
              <p:cNvSpPr>
                <a:spLocks noChangeAspect="1"/>
              </p:cNvSpPr>
              <p:nvPr/>
            </p:nvSpPr>
            <p:spPr bwMode="gray">
              <a:xfrm>
                <a:off x="2741" y="1398"/>
                <a:ext cx="119" cy="268"/>
              </a:xfrm>
              <a:custGeom>
                <a:avLst/>
                <a:gdLst>
                  <a:gd name="T0" fmla="*/ 9 w 593"/>
                  <a:gd name="T1" fmla="*/ 41 h 1339"/>
                  <a:gd name="T2" fmla="*/ 33 w 593"/>
                  <a:gd name="T3" fmla="*/ 64 h 1339"/>
                  <a:gd name="T4" fmla="*/ 32 w 593"/>
                  <a:gd name="T5" fmla="*/ 76 h 1339"/>
                  <a:gd name="T6" fmla="*/ 32 w 593"/>
                  <a:gd name="T7" fmla="*/ 87 h 1339"/>
                  <a:gd name="T8" fmla="*/ 37 w 593"/>
                  <a:gd name="T9" fmla="*/ 104 h 1339"/>
                  <a:gd name="T10" fmla="*/ 38 w 593"/>
                  <a:gd name="T11" fmla="*/ 121 h 1339"/>
                  <a:gd name="T12" fmla="*/ 42 w 593"/>
                  <a:gd name="T13" fmla="*/ 125 h 1339"/>
                  <a:gd name="T14" fmla="*/ 48 w 593"/>
                  <a:gd name="T15" fmla="*/ 130 h 1339"/>
                  <a:gd name="T16" fmla="*/ 54 w 593"/>
                  <a:gd name="T17" fmla="*/ 147 h 1339"/>
                  <a:gd name="T18" fmla="*/ 50 w 593"/>
                  <a:gd name="T19" fmla="*/ 149 h 1339"/>
                  <a:gd name="T20" fmla="*/ 40 w 593"/>
                  <a:gd name="T21" fmla="*/ 160 h 1339"/>
                  <a:gd name="T22" fmla="*/ 24 w 593"/>
                  <a:gd name="T23" fmla="*/ 184 h 1339"/>
                  <a:gd name="T24" fmla="*/ 18 w 593"/>
                  <a:gd name="T25" fmla="*/ 190 h 1339"/>
                  <a:gd name="T26" fmla="*/ 13 w 593"/>
                  <a:gd name="T27" fmla="*/ 195 h 1339"/>
                  <a:gd name="T28" fmla="*/ 8 w 593"/>
                  <a:gd name="T29" fmla="*/ 198 h 1339"/>
                  <a:gd name="T30" fmla="*/ 4 w 593"/>
                  <a:gd name="T31" fmla="*/ 204 h 1339"/>
                  <a:gd name="T32" fmla="*/ 7 w 593"/>
                  <a:gd name="T33" fmla="*/ 213 h 1339"/>
                  <a:gd name="T34" fmla="*/ 9 w 593"/>
                  <a:gd name="T35" fmla="*/ 224 h 1339"/>
                  <a:gd name="T36" fmla="*/ 11 w 593"/>
                  <a:gd name="T37" fmla="*/ 231 h 1339"/>
                  <a:gd name="T38" fmla="*/ 9 w 593"/>
                  <a:gd name="T39" fmla="*/ 232 h 1339"/>
                  <a:gd name="T40" fmla="*/ 8 w 593"/>
                  <a:gd name="T41" fmla="*/ 241 h 1339"/>
                  <a:gd name="T42" fmla="*/ 7 w 593"/>
                  <a:gd name="T43" fmla="*/ 245 h 1339"/>
                  <a:gd name="T44" fmla="*/ 9 w 593"/>
                  <a:gd name="T45" fmla="*/ 248 h 1339"/>
                  <a:gd name="T46" fmla="*/ 13 w 593"/>
                  <a:gd name="T47" fmla="*/ 252 h 1339"/>
                  <a:gd name="T48" fmla="*/ 20 w 593"/>
                  <a:gd name="T49" fmla="*/ 256 h 1339"/>
                  <a:gd name="T50" fmla="*/ 24 w 593"/>
                  <a:gd name="T51" fmla="*/ 258 h 1339"/>
                  <a:gd name="T52" fmla="*/ 27 w 593"/>
                  <a:gd name="T53" fmla="*/ 265 h 1339"/>
                  <a:gd name="T54" fmla="*/ 28 w 593"/>
                  <a:gd name="T55" fmla="*/ 267 h 1339"/>
                  <a:gd name="T56" fmla="*/ 32 w 593"/>
                  <a:gd name="T57" fmla="*/ 266 h 1339"/>
                  <a:gd name="T58" fmla="*/ 40 w 593"/>
                  <a:gd name="T59" fmla="*/ 263 h 1339"/>
                  <a:gd name="T60" fmla="*/ 46 w 593"/>
                  <a:gd name="T61" fmla="*/ 260 h 1339"/>
                  <a:gd name="T62" fmla="*/ 54 w 593"/>
                  <a:gd name="T63" fmla="*/ 255 h 1339"/>
                  <a:gd name="T64" fmla="*/ 58 w 593"/>
                  <a:gd name="T65" fmla="*/ 255 h 1339"/>
                  <a:gd name="T66" fmla="*/ 66 w 593"/>
                  <a:gd name="T67" fmla="*/ 254 h 1339"/>
                  <a:gd name="T68" fmla="*/ 76 w 593"/>
                  <a:gd name="T69" fmla="*/ 253 h 1339"/>
                  <a:gd name="T70" fmla="*/ 85 w 593"/>
                  <a:gd name="T71" fmla="*/ 246 h 1339"/>
                  <a:gd name="T72" fmla="*/ 116 w 593"/>
                  <a:gd name="T73" fmla="*/ 210 h 1339"/>
                  <a:gd name="T74" fmla="*/ 116 w 593"/>
                  <a:gd name="T75" fmla="*/ 193 h 1339"/>
                  <a:gd name="T76" fmla="*/ 106 w 593"/>
                  <a:gd name="T77" fmla="*/ 178 h 1339"/>
                  <a:gd name="T78" fmla="*/ 110 w 593"/>
                  <a:gd name="T79" fmla="*/ 165 h 1339"/>
                  <a:gd name="T80" fmla="*/ 104 w 593"/>
                  <a:gd name="T81" fmla="*/ 151 h 1339"/>
                  <a:gd name="T82" fmla="*/ 102 w 593"/>
                  <a:gd name="T83" fmla="*/ 140 h 1339"/>
                  <a:gd name="T84" fmla="*/ 105 w 593"/>
                  <a:gd name="T85" fmla="*/ 128 h 1339"/>
                  <a:gd name="T86" fmla="*/ 99 w 593"/>
                  <a:gd name="T87" fmla="*/ 109 h 1339"/>
                  <a:gd name="T88" fmla="*/ 95 w 593"/>
                  <a:gd name="T89" fmla="*/ 94 h 1339"/>
                  <a:gd name="T90" fmla="*/ 103 w 593"/>
                  <a:gd name="T91" fmla="*/ 71 h 1339"/>
                  <a:gd name="T92" fmla="*/ 92 w 593"/>
                  <a:gd name="T93" fmla="*/ 58 h 1339"/>
                  <a:gd name="T94" fmla="*/ 87 w 593"/>
                  <a:gd name="T95" fmla="*/ 46 h 1339"/>
                  <a:gd name="T96" fmla="*/ 87 w 593"/>
                  <a:gd name="T97" fmla="*/ 37 h 1339"/>
                  <a:gd name="T98" fmla="*/ 92 w 593"/>
                  <a:gd name="T99" fmla="*/ 25 h 1339"/>
                  <a:gd name="T100" fmla="*/ 91 w 593"/>
                  <a:gd name="T101" fmla="*/ 8 h 1339"/>
                  <a:gd name="T102" fmla="*/ 82 w 593"/>
                  <a:gd name="T103" fmla="*/ 0 h 1339"/>
                  <a:gd name="T104" fmla="*/ 62 w 593"/>
                  <a:gd name="T105" fmla="*/ 6 h 1339"/>
                  <a:gd name="T106" fmla="*/ 57 w 593"/>
                  <a:gd name="T107" fmla="*/ 26 h 1339"/>
                  <a:gd name="T108" fmla="*/ 50 w 593"/>
                  <a:gd name="T109" fmla="*/ 40 h 1339"/>
                  <a:gd name="T110" fmla="*/ 42 w 593"/>
                  <a:gd name="T111" fmla="*/ 41 h 1339"/>
                  <a:gd name="T112" fmla="*/ 31 w 593"/>
                  <a:gd name="T113" fmla="*/ 43 h 1339"/>
                  <a:gd name="T114" fmla="*/ 20 w 593"/>
                  <a:gd name="T115" fmla="*/ 39 h 1339"/>
                  <a:gd name="T116" fmla="*/ 7 w 593"/>
                  <a:gd name="T117" fmla="*/ 23 h 1339"/>
                  <a:gd name="T118" fmla="*/ 4 w 593"/>
                  <a:gd name="T119" fmla="*/ 30 h 13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3"/>
                  <a:gd name="T181" fmla="*/ 0 h 1339"/>
                  <a:gd name="T182" fmla="*/ 593 w 593"/>
                  <a:gd name="T183" fmla="*/ 1339 h 13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1" name="Freeform 220">
                <a:extLst>
                  <a:ext uri="{FF2B5EF4-FFF2-40B4-BE49-F238E27FC236}">
                    <a16:creationId xmlns="" xmlns:a16="http://schemas.microsoft.com/office/drawing/2014/main" id="{99069B97-F5C6-4908-B48D-43AF1E946754}"/>
                  </a:ext>
                </a:extLst>
              </p:cNvPr>
              <p:cNvSpPr>
                <a:spLocks noChangeAspect="1"/>
              </p:cNvSpPr>
              <p:nvPr/>
            </p:nvSpPr>
            <p:spPr bwMode="gray">
              <a:xfrm>
                <a:off x="2604" y="1711"/>
                <a:ext cx="31" cy="57"/>
              </a:xfrm>
              <a:custGeom>
                <a:avLst/>
                <a:gdLst>
                  <a:gd name="T0" fmla="*/ 9 w 154"/>
                  <a:gd name="T1" fmla="*/ 56 h 284"/>
                  <a:gd name="T2" fmla="*/ 15 w 154"/>
                  <a:gd name="T3" fmla="*/ 56 h 284"/>
                  <a:gd name="T4" fmla="*/ 16 w 154"/>
                  <a:gd name="T5" fmla="*/ 55 h 284"/>
                  <a:gd name="T6" fmla="*/ 17 w 154"/>
                  <a:gd name="T7" fmla="*/ 56 h 284"/>
                  <a:gd name="T8" fmla="*/ 18 w 154"/>
                  <a:gd name="T9" fmla="*/ 55 h 284"/>
                  <a:gd name="T10" fmla="*/ 17 w 154"/>
                  <a:gd name="T11" fmla="*/ 53 h 284"/>
                  <a:gd name="T12" fmla="*/ 15 w 154"/>
                  <a:gd name="T13" fmla="*/ 53 h 284"/>
                  <a:gd name="T14" fmla="*/ 17 w 154"/>
                  <a:gd name="T15" fmla="*/ 50 h 284"/>
                  <a:gd name="T16" fmla="*/ 17 w 154"/>
                  <a:gd name="T17" fmla="*/ 49 h 284"/>
                  <a:gd name="T18" fmla="*/ 17 w 154"/>
                  <a:gd name="T19" fmla="*/ 45 h 284"/>
                  <a:gd name="T20" fmla="*/ 18 w 154"/>
                  <a:gd name="T21" fmla="*/ 42 h 284"/>
                  <a:gd name="T22" fmla="*/ 17 w 154"/>
                  <a:gd name="T23" fmla="*/ 40 h 284"/>
                  <a:gd name="T24" fmla="*/ 21 w 154"/>
                  <a:gd name="T25" fmla="*/ 40 h 284"/>
                  <a:gd name="T26" fmla="*/ 20 w 154"/>
                  <a:gd name="T27" fmla="*/ 37 h 284"/>
                  <a:gd name="T28" fmla="*/ 23 w 154"/>
                  <a:gd name="T29" fmla="*/ 37 h 284"/>
                  <a:gd name="T30" fmla="*/ 24 w 154"/>
                  <a:gd name="T31" fmla="*/ 33 h 284"/>
                  <a:gd name="T32" fmla="*/ 26 w 154"/>
                  <a:gd name="T33" fmla="*/ 30 h 284"/>
                  <a:gd name="T34" fmla="*/ 26 w 154"/>
                  <a:gd name="T35" fmla="*/ 32 h 284"/>
                  <a:gd name="T36" fmla="*/ 28 w 154"/>
                  <a:gd name="T37" fmla="*/ 31 h 284"/>
                  <a:gd name="T38" fmla="*/ 31 w 154"/>
                  <a:gd name="T39" fmla="*/ 27 h 284"/>
                  <a:gd name="T40" fmla="*/ 29 w 154"/>
                  <a:gd name="T41" fmla="*/ 25 h 284"/>
                  <a:gd name="T42" fmla="*/ 26 w 154"/>
                  <a:gd name="T43" fmla="*/ 25 h 284"/>
                  <a:gd name="T44" fmla="*/ 24 w 154"/>
                  <a:gd name="T45" fmla="*/ 24 h 284"/>
                  <a:gd name="T46" fmla="*/ 23 w 154"/>
                  <a:gd name="T47" fmla="*/ 25 h 284"/>
                  <a:gd name="T48" fmla="*/ 24 w 154"/>
                  <a:gd name="T49" fmla="*/ 22 h 284"/>
                  <a:gd name="T50" fmla="*/ 22 w 154"/>
                  <a:gd name="T51" fmla="*/ 22 h 284"/>
                  <a:gd name="T52" fmla="*/ 24 w 154"/>
                  <a:gd name="T53" fmla="*/ 20 h 284"/>
                  <a:gd name="T54" fmla="*/ 24 w 154"/>
                  <a:gd name="T55" fmla="*/ 18 h 284"/>
                  <a:gd name="T56" fmla="*/ 25 w 154"/>
                  <a:gd name="T57" fmla="*/ 13 h 284"/>
                  <a:gd name="T58" fmla="*/ 27 w 154"/>
                  <a:gd name="T59" fmla="*/ 8 h 284"/>
                  <a:gd name="T60" fmla="*/ 26 w 154"/>
                  <a:gd name="T61" fmla="*/ 2 h 284"/>
                  <a:gd name="T62" fmla="*/ 26 w 154"/>
                  <a:gd name="T63" fmla="*/ 0 h 284"/>
                  <a:gd name="T64" fmla="*/ 20 w 154"/>
                  <a:gd name="T65" fmla="*/ 3 h 284"/>
                  <a:gd name="T66" fmla="*/ 17 w 154"/>
                  <a:gd name="T67" fmla="*/ 9 h 284"/>
                  <a:gd name="T68" fmla="*/ 6 w 154"/>
                  <a:gd name="T69" fmla="*/ 13 h 284"/>
                  <a:gd name="T70" fmla="*/ 3 w 154"/>
                  <a:gd name="T71" fmla="*/ 16 h 284"/>
                  <a:gd name="T72" fmla="*/ 1 w 154"/>
                  <a:gd name="T73" fmla="*/ 24 h 284"/>
                  <a:gd name="T74" fmla="*/ 0 w 154"/>
                  <a:gd name="T75" fmla="*/ 29 h 284"/>
                  <a:gd name="T76" fmla="*/ 1 w 154"/>
                  <a:gd name="T77" fmla="*/ 37 h 284"/>
                  <a:gd name="T78" fmla="*/ 1 w 154"/>
                  <a:gd name="T79" fmla="*/ 43 h 284"/>
                  <a:gd name="T80" fmla="*/ 2 w 154"/>
                  <a:gd name="T81" fmla="*/ 43 h 284"/>
                  <a:gd name="T82" fmla="*/ 6 w 154"/>
                  <a:gd name="T83" fmla="*/ 45 h 284"/>
                  <a:gd name="T84" fmla="*/ 7 w 154"/>
                  <a:gd name="T85" fmla="*/ 54 h 2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284"/>
                  <a:gd name="T131" fmla="*/ 154 w 154"/>
                  <a:gd name="T132" fmla="*/ 284 h 2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2" name="Freeform 221">
                <a:extLst>
                  <a:ext uri="{FF2B5EF4-FFF2-40B4-BE49-F238E27FC236}">
                    <a16:creationId xmlns="" xmlns:a16="http://schemas.microsoft.com/office/drawing/2014/main" id="{F6869C0B-2749-4E5E-A0DB-0E7929CAB061}"/>
                  </a:ext>
                </a:extLst>
              </p:cNvPr>
              <p:cNvSpPr>
                <a:spLocks noChangeAspect="1"/>
              </p:cNvSpPr>
              <p:nvPr/>
            </p:nvSpPr>
            <p:spPr bwMode="gray">
              <a:xfrm>
                <a:off x="2571" y="1365"/>
                <a:ext cx="285" cy="340"/>
              </a:xfrm>
              <a:custGeom>
                <a:avLst/>
                <a:gdLst>
                  <a:gd name="T0" fmla="*/ 271 w 1427"/>
                  <a:gd name="T1" fmla="*/ 43 h 1701"/>
                  <a:gd name="T2" fmla="*/ 264 w 1427"/>
                  <a:gd name="T3" fmla="*/ 31 h 1701"/>
                  <a:gd name="T4" fmla="*/ 271 w 1427"/>
                  <a:gd name="T5" fmla="*/ 15 h 1701"/>
                  <a:gd name="T6" fmla="*/ 258 w 1427"/>
                  <a:gd name="T7" fmla="*/ 14 h 1701"/>
                  <a:gd name="T8" fmla="*/ 252 w 1427"/>
                  <a:gd name="T9" fmla="*/ 9 h 1701"/>
                  <a:gd name="T10" fmla="*/ 243 w 1427"/>
                  <a:gd name="T11" fmla="*/ 13 h 1701"/>
                  <a:gd name="T12" fmla="*/ 235 w 1427"/>
                  <a:gd name="T13" fmla="*/ 6 h 1701"/>
                  <a:gd name="T14" fmla="*/ 221 w 1427"/>
                  <a:gd name="T15" fmla="*/ 22 h 1701"/>
                  <a:gd name="T16" fmla="*/ 214 w 1427"/>
                  <a:gd name="T17" fmla="*/ 5 h 1701"/>
                  <a:gd name="T18" fmla="*/ 200 w 1427"/>
                  <a:gd name="T19" fmla="*/ 32 h 1701"/>
                  <a:gd name="T20" fmla="*/ 189 w 1427"/>
                  <a:gd name="T21" fmla="*/ 30 h 1701"/>
                  <a:gd name="T22" fmla="*/ 186 w 1427"/>
                  <a:gd name="T23" fmla="*/ 36 h 1701"/>
                  <a:gd name="T24" fmla="*/ 175 w 1427"/>
                  <a:gd name="T25" fmla="*/ 40 h 1701"/>
                  <a:gd name="T26" fmla="*/ 168 w 1427"/>
                  <a:gd name="T27" fmla="*/ 42 h 1701"/>
                  <a:gd name="T28" fmla="*/ 159 w 1427"/>
                  <a:gd name="T29" fmla="*/ 58 h 1701"/>
                  <a:gd name="T30" fmla="*/ 145 w 1427"/>
                  <a:gd name="T31" fmla="*/ 57 h 1701"/>
                  <a:gd name="T32" fmla="*/ 141 w 1427"/>
                  <a:gd name="T33" fmla="*/ 71 h 1701"/>
                  <a:gd name="T34" fmla="*/ 126 w 1427"/>
                  <a:gd name="T35" fmla="*/ 81 h 1701"/>
                  <a:gd name="T36" fmla="*/ 126 w 1427"/>
                  <a:gd name="T37" fmla="*/ 84 h 1701"/>
                  <a:gd name="T38" fmla="*/ 117 w 1427"/>
                  <a:gd name="T39" fmla="*/ 94 h 1701"/>
                  <a:gd name="T40" fmla="*/ 112 w 1427"/>
                  <a:gd name="T41" fmla="*/ 108 h 1701"/>
                  <a:gd name="T42" fmla="*/ 104 w 1427"/>
                  <a:gd name="T43" fmla="*/ 118 h 1701"/>
                  <a:gd name="T44" fmla="*/ 92 w 1427"/>
                  <a:gd name="T45" fmla="*/ 135 h 1701"/>
                  <a:gd name="T46" fmla="*/ 87 w 1427"/>
                  <a:gd name="T47" fmla="*/ 147 h 1701"/>
                  <a:gd name="T48" fmla="*/ 84 w 1427"/>
                  <a:gd name="T49" fmla="*/ 159 h 1701"/>
                  <a:gd name="T50" fmla="*/ 77 w 1427"/>
                  <a:gd name="T51" fmla="*/ 171 h 1701"/>
                  <a:gd name="T52" fmla="*/ 72 w 1427"/>
                  <a:gd name="T53" fmla="*/ 180 h 1701"/>
                  <a:gd name="T54" fmla="*/ 61 w 1427"/>
                  <a:gd name="T55" fmla="*/ 194 h 1701"/>
                  <a:gd name="T56" fmla="*/ 64 w 1427"/>
                  <a:gd name="T57" fmla="*/ 210 h 1701"/>
                  <a:gd name="T58" fmla="*/ 57 w 1427"/>
                  <a:gd name="T59" fmla="*/ 219 h 1701"/>
                  <a:gd name="T60" fmla="*/ 46 w 1427"/>
                  <a:gd name="T61" fmla="*/ 219 h 1701"/>
                  <a:gd name="T62" fmla="*/ 33 w 1427"/>
                  <a:gd name="T63" fmla="*/ 224 h 1701"/>
                  <a:gd name="T64" fmla="*/ 27 w 1427"/>
                  <a:gd name="T65" fmla="*/ 236 h 1701"/>
                  <a:gd name="T66" fmla="*/ 15 w 1427"/>
                  <a:gd name="T67" fmla="*/ 243 h 1701"/>
                  <a:gd name="T68" fmla="*/ 11 w 1427"/>
                  <a:gd name="T69" fmla="*/ 250 h 1701"/>
                  <a:gd name="T70" fmla="*/ 11 w 1427"/>
                  <a:gd name="T71" fmla="*/ 256 h 1701"/>
                  <a:gd name="T72" fmla="*/ 3 w 1427"/>
                  <a:gd name="T73" fmla="*/ 262 h 1701"/>
                  <a:gd name="T74" fmla="*/ 15 w 1427"/>
                  <a:gd name="T75" fmla="*/ 270 h 1701"/>
                  <a:gd name="T76" fmla="*/ 25 w 1427"/>
                  <a:gd name="T77" fmla="*/ 271 h 1701"/>
                  <a:gd name="T78" fmla="*/ 11 w 1427"/>
                  <a:gd name="T79" fmla="*/ 274 h 1701"/>
                  <a:gd name="T80" fmla="*/ 0 w 1427"/>
                  <a:gd name="T81" fmla="*/ 281 h 1701"/>
                  <a:gd name="T82" fmla="*/ 6 w 1427"/>
                  <a:gd name="T83" fmla="*/ 292 h 1701"/>
                  <a:gd name="T84" fmla="*/ 18 w 1427"/>
                  <a:gd name="T85" fmla="*/ 285 h 1701"/>
                  <a:gd name="T86" fmla="*/ 8 w 1427"/>
                  <a:gd name="T87" fmla="*/ 301 h 1701"/>
                  <a:gd name="T88" fmla="*/ 3 w 1427"/>
                  <a:gd name="T89" fmla="*/ 312 h 1701"/>
                  <a:gd name="T90" fmla="*/ 13 w 1427"/>
                  <a:gd name="T91" fmla="*/ 314 h 1701"/>
                  <a:gd name="T92" fmla="*/ 17 w 1427"/>
                  <a:gd name="T93" fmla="*/ 335 h 1701"/>
                  <a:gd name="T94" fmla="*/ 38 w 1427"/>
                  <a:gd name="T95" fmla="*/ 334 h 1701"/>
                  <a:gd name="T96" fmla="*/ 59 w 1427"/>
                  <a:gd name="T97" fmla="*/ 311 h 1701"/>
                  <a:gd name="T98" fmla="*/ 60 w 1427"/>
                  <a:gd name="T99" fmla="*/ 301 h 1701"/>
                  <a:gd name="T100" fmla="*/ 68 w 1427"/>
                  <a:gd name="T101" fmla="*/ 323 h 1701"/>
                  <a:gd name="T102" fmla="*/ 80 w 1427"/>
                  <a:gd name="T103" fmla="*/ 279 h 1701"/>
                  <a:gd name="T104" fmla="*/ 77 w 1427"/>
                  <a:gd name="T105" fmla="*/ 237 h 1701"/>
                  <a:gd name="T106" fmla="*/ 97 w 1427"/>
                  <a:gd name="T107" fmla="*/ 204 h 1701"/>
                  <a:gd name="T108" fmla="*/ 108 w 1427"/>
                  <a:gd name="T109" fmla="*/ 150 h 1701"/>
                  <a:gd name="T110" fmla="*/ 126 w 1427"/>
                  <a:gd name="T111" fmla="*/ 106 h 1701"/>
                  <a:gd name="T112" fmla="*/ 146 w 1427"/>
                  <a:gd name="T113" fmla="*/ 81 h 1701"/>
                  <a:gd name="T114" fmla="*/ 165 w 1427"/>
                  <a:gd name="T115" fmla="*/ 65 h 1701"/>
                  <a:gd name="T116" fmla="*/ 191 w 1427"/>
                  <a:gd name="T117" fmla="*/ 74 h 1701"/>
                  <a:gd name="T118" fmla="*/ 227 w 1427"/>
                  <a:gd name="T119" fmla="*/ 64 h 1701"/>
                  <a:gd name="T120" fmla="*/ 265 w 1427"/>
                  <a:gd name="T121" fmla="*/ 45 h 1701"/>
                  <a:gd name="T122" fmla="*/ 276 w 1427"/>
                  <a:gd name="T123" fmla="*/ 48 h 17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27"/>
                  <a:gd name="T187" fmla="*/ 0 h 1701"/>
                  <a:gd name="T188" fmla="*/ 1427 w 1427"/>
                  <a:gd name="T189" fmla="*/ 1701 h 17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sp>
            <p:nvSpPr>
              <p:cNvPr id="273" name="Freeform 222">
                <a:extLst>
                  <a:ext uri="{FF2B5EF4-FFF2-40B4-BE49-F238E27FC236}">
                    <a16:creationId xmlns="" xmlns:a16="http://schemas.microsoft.com/office/drawing/2014/main" id="{43B9D9BA-11B6-4A0F-9FA7-905D9B0E89CC}"/>
                  </a:ext>
                </a:extLst>
              </p:cNvPr>
              <p:cNvSpPr>
                <a:spLocks noChangeAspect="1"/>
              </p:cNvSpPr>
              <p:nvPr/>
            </p:nvSpPr>
            <p:spPr bwMode="gray">
              <a:xfrm>
                <a:off x="2637" y="1429"/>
                <a:ext cx="143" cy="328"/>
              </a:xfrm>
              <a:custGeom>
                <a:avLst/>
                <a:gdLst>
                  <a:gd name="T0" fmla="*/ 3 w 715"/>
                  <a:gd name="T1" fmla="*/ 268 h 1640"/>
                  <a:gd name="T2" fmla="*/ 5 w 715"/>
                  <a:gd name="T3" fmla="*/ 270 h 1640"/>
                  <a:gd name="T4" fmla="*/ 9 w 715"/>
                  <a:gd name="T5" fmla="*/ 279 h 1640"/>
                  <a:gd name="T6" fmla="*/ 11 w 715"/>
                  <a:gd name="T7" fmla="*/ 294 h 1640"/>
                  <a:gd name="T8" fmla="*/ 18 w 715"/>
                  <a:gd name="T9" fmla="*/ 308 h 1640"/>
                  <a:gd name="T10" fmla="*/ 18 w 715"/>
                  <a:gd name="T11" fmla="*/ 319 h 1640"/>
                  <a:gd name="T12" fmla="*/ 21 w 715"/>
                  <a:gd name="T13" fmla="*/ 327 h 1640"/>
                  <a:gd name="T14" fmla="*/ 34 w 715"/>
                  <a:gd name="T15" fmla="*/ 320 h 1640"/>
                  <a:gd name="T16" fmla="*/ 45 w 715"/>
                  <a:gd name="T17" fmla="*/ 313 h 1640"/>
                  <a:gd name="T18" fmla="*/ 57 w 715"/>
                  <a:gd name="T19" fmla="*/ 297 h 1640"/>
                  <a:gd name="T20" fmla="*/ 60 w 715"/>
                  <a:gd name="T21" fmla="*/ 281 h 1640"/>
                  <a:gd name="T22" fmla="*/ 60 w 715"/>
                  <a:gd name="T23" fmla="*/ 276 h 1640"/>
                  <a:gd name="T24" fmla="*/ 58 w 715"/>
                  <a:gd name="T25" fmla="*/ 266 h 1640"/>
                  <a:gd name="T26" fmla="*/ 55 w 715"/>
                  <a:gd name="T27" fmla="*/ 262 h 1640"/>
                  <a:gd name="T28" fmla="*/ 70 w 715"/>
                  <a:gd name="T29" fmla="*/ 256 h 1640"/>
                  <a:gd name="T30" fmla="*/ 78 w 715"/>
                  <a:gd name="T31" fmla="*/ 249 h 1640"/>
                  <a:gd name="T32" fmla="*/ 68 w 715"/>
                  <a:gd name="T33" fmla="*/ 248 h 1640"/>
                  <a:gd name="T34" fmla="*/ 58 w 715"/>
                  <a:gd name="T35" fmla="*/ 244 h 1640"/>
                  <a:gd name="T36" fmla="*/ 68 w 715"/>
                  <a:gd name="T37" fmla="*/ 244 h 1640"/>
                  <a:gd name="T38" fmla="*/ 74 w 715"/>
                  <a:gd name="T39" fmla="*/ 246 h 1640"/>
                  <a:gd name="T40" fmla="*/ 79 w 715"/>
                  <a:gd name="T41" fmla="*/ 228 h 1640"/>
                  <a:gd name="T42" fmla="*/ 70 w 715"/>
                  <a:gd name="T43" fmla="*/ 220 h 1640"/>
                  <a:gd name="T44" fmla="*/ 62 w 715"/>
                  <a:gd name="T45" fmla="*/ 230 h 1640"/>
                  <a:gd name="T46" fmla="*/ 64 w 715"/>
                  <a:gd name="T47" fmla="*/ 225 h 1640"/>
                  <a:gd name="T48" fmla="*/ 66 w 715"/>
                  <a:gd name="T49" fmla="*/ 212 h 1640"/>
                  <a:gd name="T50" fmla="*/ 69 w 715"/>
                  <a:gd name="T51" fmla="*/ 196 h 1640"/>
                  <a:gd name="T52" fmla="*/ 68 w 715"/>
                  <a:gd name="T53" fmla="*/ 176 h 1640"/>
                  <a:gd name="T54" fmla="*/ 74 w 715"/>
                  <a:gd name="T55" fmla="*/ 170 h 1640"/>
                  <a:gd name="T56" fmla="*/ 79 w 715"/>
                  <a:gd name="T57" fmla="*/ 168 h 1640"/>
                  <a:gd name="T58" fmla="*/ 82 w 715"/>
                  <a:gd name="T59" fmla="*/ 162 h 1640"/>
                  <a:gd name="T60" fmla="*/ 90 w 715"/>
                  <a:gd name="T61" fmla="*/ 153 h 1640"/>
                  <a:gd name="T62" fmla="*/ 101 w 715"/>
                  <a:gd name="T63" fmla="*/ 147 h 1640"/>
                  <a:gd name="T64" fmla="*/ 111 w 715"/>
                  <a:gd name="T65" fmla="*/ 133 h 1640"/>
                  <a:gd name="T66" fmla="*/ 114 w 715"/>
                  <a:gd name="T67" fmla="*/ 128 h 1640"/>
                  <a:gd name="T68" fmla="*/ 110 w 715"/>
                  <a:gd name="T69" fmla="*/ 119 h 1640"/>
                  <a:gd name="T70" fmla="*/ 114 w 715"/>
                  <a:gd name="T71" fmla="*/ 105 h 1640"/>
                  <a:gd name="T72" fmla="*/ 119 w 715"/>
                  <a:gd name="T73" fmla="*/ 101 h 1640"/>
                  <a:gd name="T74" fmla="*/ 123 w 715"/>
                  <a:gd name="T75" fmla="*/ 99 h 1640"/>
                  <a:gd name="T76" fmla="*/ 126 w 715"/>
                  <a:gd name="T77" fmla="*/ 92 h 1640"/>
                  <a:gd name="T78" fmla="*/ 132 w 715"/>
                  <a:gd name="T79" fmla="*/ 95 h 1640"/>
                  <a:gd name="T80" fmla="*/ 142 w 715"/>
                  <a:gd name="T81" fmla="*/ 90 h 1640"/>
                  <a:gd name="T82" fmla="*/ 137 w 715"/>
                  <a:gd name="T83" fmla="*/ 59 h 1640"/>
                  <a:gd name="T84" fmla="*/ 137 w 715"/>
                  <a:gd name="T85" fmla="*/ 37 h 1640"/>
                  <a:gd name="T86" fmla="*/ 106 w 715"/>
                  <a:gd name="T87" fmla="*/ 1 h 1640"/>
                  <a:gd name="T88" fmla="*/ 100 w 715"/>
                  <a:gd name="T89" fmla="*/ 6 h 1640"/>
                  <a:gd name="T90" fmla="*/ 98 w 715"/>
                  <a:gd name="T91" fmla="*/ 19 h 1640"/>
                  <a:gd name="T92" fmla="*/ 78 w 715"/>
                  <a:gd name="T93" fmla="*/ 24 h 1640"/>
                  <a:gd name="T94" fmla="*/ 67 w 715"/>
                  <a:gd name="T95" fmla="*/ 30 h 1640"/>
                  <a:gd name="T96" fmla="*/ 56 w 715"/>
                  <a:gd name="T97" fmla="*/ 50 h 1640"/>
                  <a:gd name="T98" fmla="*/ 48 w 715"/>
                  <a:gd name="T99" fmla="*/ 73 h 1640"/>
                  <a:gd name="T100" fmla="*/ 39 w 715"/>
                  <a:gd name="T101" fmla="*/ 89 h 1640"/>
                  <a:gd name="T102" fmla="*/ 33 w 715"/>
                  <a:gd name="T103" fmla="*/ 128 h 1640"/>
                  <a:gd name="T104" fmla="*/ 21 w 715"/>
                  <a:gd name="T105" fmla="*/ 139 h 1640"/>
                  <a:gd name="T106" fmla="*/ 13 w 715"/>
                  <a:gd name="T107" fmla="*/ 162 h 1640"/>
                  <a:gd name="T108" fmla="*/ 11 w 715"/>
                  <a:gd name="T109" fmla="*/ 177 h 1640"/>
                  <a:gd name="T110" fmla="*/ 17 w 715"/>
                  <a:gd name="T111" fmla="*/ 207 h 1640"/>
                  <a:gd name="T112" fmla="*/ 15 w 715"/>
                  <a:gd name="T113" fmla="*/ 229 h 1640"/>
                  <a:gd name="T114" fmla="*/ 6 w 715"/>
                  <a:gd name="T115" fmla="*/ 248 h 16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15"/>
                  <a:gd name="T175" fmla="*/ 0 h 1640"/>
                  <a:gd name="T176" fmla="*/ 715 w 715"/>
                  <a:gd name="T177" fmla="*/ 1640 h 16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p:spPr>
            <p:txBody>
              <a:bodyPr/>
              <a:lstStyle/>
              <a:p>
                <a:pPr algn="ctr" fontAlgn="base">
                  <a:spcBef>
                    <a:spcPct val="0"/>
                  </a:spcBef>
                  <a:spcAft>
                    <a:spcPct val="0"/>
                  </a:spcAft>
                  <a:defRPr/>
                </a:pPr>
                <a:endParaRPr lang="en-GB" dirty="0">
                  <a:solidFill>
                    <a:srgbClr val="000000"/>
                  </a:solidFill>
                  <a:cs typeface="Arial" charset="0"/>
                </a:endParaRPr>
              </a:p>
            </p:txBody>
          </p:sp>
        </p:grpSp>
        <p:grpSp>
          <p:nvGrpSpPr>
            <p:cNvPr id="226" name="Group 223">
              <a:extLst>
                <a:ext uri="{FF2B5EF4-FFF2-40B4-BE49-F238E27FC236}">
                  <a16:creationId xmlns="" xmlns:a16="http://schemas.microsoft.com/office/drawing/2014/main" id="{87124A95-79B5-475F-AD3D-6B4CE89DCB23}"/>
                </a:ext>
              </a:extLst>
            </p:cNvPr>
            <p:cNvGrpSpPr>
              <a:grpSpLocks noChangeAspect="1"/>
            </p:cNvGrpSpPr>
            <p:nvPr/>
          </p:nvGrpSpPr>
          <p:grpSpPr bwMode="auto">
            <a:xfrm>
              <a:off x="4567760" y="1626913"/>
              <a:ext cx="365902" cy="386427"/>
              <a:chOff x="3202" y="1036"/>
              <a:chExt cx="181" cy="187"/>
            </a:xfrm>
            <a:grpFill/>
          </p:grpSpPr>
          <p:sp>
            <p:nvSpPr>
              <p:cNvPr id="230" name="Freeform 224">
                <a:extLst>
                  <a:ext uri="{FF2B5EF4-FFF2-40B4-BE49-F238E27FC236}">
                    <a16:creationId xmlns="" xmlns:a16="http://schemas.microsoft.com/office/drawing/2014/main" id="{78D9B479-4E9F-4B7B-A0F9-558AD13ECD60}"/>
                  </a:ext>
                </a:extLst>
              </p:cNvPr>
              <p:cNvSpPr>
                <a:spLocks noChangeAspect="1"/>
              </p:cNvSpPr>
              <p:nvPr/>
            </p:nvSpPr>
            <p:spPr bwMode="gray">
              <a:xfrm>
                <a:off x="3202" y="1036"/>
                <a:ext cx="118" cy="187"/>
              </a:xfrm>
              <a:custGeom>
                <a:avLst/>
                <a:gdLst>
                  <a:gd name="T0" fmla="*/ 55 w 591"/>
                  <a:gd name="T1" fmla="*/ 19 h 937"/>
                  <a:gd name="T2" fmla="*/ 58 w 591"/>
                  <a:gd name="T3" fmla="*/ 47 h 937"/>
                  <a:gd name="T4" fmla="*/ 53 w 591"/>
                  <a:gd name="T5" fmla="*/ 51 h 937"/>
                  <a:gd name="T6" fmla="*/ 51 w 591"/>
                  <a:gd name="T7" fmla="*/ 30 h 937"/>
                  <a:gd name="T8" fmla="*/ 39 w 591"/>
                  <a:gd name="T9" fmla="*/ 20 h 937"/>
                  <a:gd name="T10" fmla="*/ 38 w 591"/>
                  <a:gd name="T11" fmla="*/ 46 h 937"/>
                  <a:gd name="T12" fmla="*/ 29 w 591"/>
                  <a:gd name="T13" fmla="*/ 38 h 937"/>
                  <a:gd name="T14" fmla="*/ 19 w 591"/>
                  <a:gd name="T15" fmla="*/ 29 h 937"/>
                  <a:gd name="T16" fmla="*/ 34 w 591"/>
                  <a:gd name="T17" fmla="*/ 19 h 937"/>
                  <a:gd name="T18" fmla="*/ 20 w 591"/>
                  <a:gd name="T19" fmla="*/ 15 h 937"/>
                  <a:gd name="T20" fmla="*/ 15 w 591"/>
                  <a:gd name="T21" fmla="*/ 21 h 937"/>
                  <a:gd name="T22" fmla="*/ 7 w 591"/>
                  <a:gd name="T23" fmla="*/ 23 h 937"/>
                  <a:gd name="T24" fmla="*/ 3 w 591"/>
                  <a:gd name="T25" fmla="*/ 30 h 937"/>
                  <a:gd name="T26" fmla="*/ 3 w 591"/>
                  <a:gd name="T27" fmla="*/ 41 h 937"/>
                  <a:gd name="T28" fmla="*/ 7 w 591"/>
                  <a:gd name="T29" fmla="*/ 55 h 937"/>
                  <a:gd name="T30" fmla="*/ 15 w 591"/>
                  <a:gd name="T31" fmla="*/ 45 h 937"/>
                  <a:gd name="T32" fmla="*/ 14 w 591"/>
                  <a:gd name="T33" fmla="*/ 60 h 937"/>
                  <a:gd name="T34" fmla="*/ 7 w 591"/>
                  <a:gd name="T35" fmla="*/ 63 h 937"/>
                  <a:gd name="T36" fmla="*/ 13 w 591"/>
                  <a:gd name="T37" fmla="*/ 80 h 937"/>
                  <a:gd name="T38" fmla="*/ 20 w 591"/>
                  <a:gd name="T39" fmla="*/ 90 h 937"/>
                  <a:gd name="T40" fmla="*/ 26 w 591"/>
                  <a:gd name="T41" fmla="*/ 104 h 937"/>
                  <a:gd name="T42" fmla="*/ 38 w 591"/>
                  <a:gd name="T43" fmla="*/ 103 h 937"/>
                  <a:gd name="T44" fmla="*/ 43 w 591"/>
                  <a:gd name="T45" fmla="*/ 91 h 937"/>
                  <a:gd name="T46" fmla="*/ 46 w 591"/>
                  <a:gd name="T47" fmla="*/ 79 h 937"/>
                  <a:gd name="T48" fmla="*/ 53 w 591"/>
                  <a:gd name="T49" fmla="*/ 73 h 937"/>
                  <a:gd name="T50" fmla="*/ 61 w 591"/>
                  <a:gd name="T51" fmla="*/ 87 h 937"/>
                  <a:gd name="T52" fmla="*/ 67 w 591"/>
                  <a:gd name="T53" fmla="*/ 80 h 937"/>
                  <a:gd name="T54" fmla="*/ 65 w 591"/>
                  <a:gd name="T55" fmla="*/ 90 h 937"/>
                  <a:gd name="T56" fmla="*/ 67 w 591"/>
                  <a:gd name="T57" fmla="*/ 97 h 937"/>
                  <a:gd name="T58" fmla="*/ 53 w 591"/>
                  <a:gd name="T59" fmla="*/ 103 h 937"/>
                  <a:gd name="T60" fmla="*/ 45 w 591"/>
                  <a:gd name="T61" fmla="*/ 111 h 937"/>
                  <a:gd name="T62" fmla="*/ 33 w 591"/>
                  <a:gd name="T63" fmla="*/ 114 h 937"/>
                  <a:gd name="T64" fmla="*/ 39 w 591"/>
                  <a:gd name="T65" fmla="*/ 128 h 937"/>
                  <a:gd name="T66" fmla="*/ 46 w 591"/>
                  <a:gd name="T67" fmla="*/ 127 h 937"/>
                  <a:gd name="T68" fmla="*/ 63 w 591"/>
                  <a:gd name="T69" fmla="*/ 125 h 937"/>
                  <a:gd name="T70" fmla="*/ 67 w 591"/>
                  <a:gd name="T71" fmla="*/ 127 h 937"/>
                  <a:gd name="T72" fmla="*/ 56 w 591"/>
                  <a:gd name="T73" fmla="*/ 130 h 937"/>
                  <a:gd name="T74" fmla="*/ 58 w 591"/>
                  <a:gd name="T75" fmla="*/ 142 h 937"/>
                  <a:gd name="T76" fmla="*/ 43 w 591"/>
                  <a:gd name="T77" fmla="*/ 143 h 937"/>
                  <a:gd name="T78" fmla="*/ 40 w 591"/>
                  <a:gd name="T79" fmla="*/ 154 h 937"/>
                  <a:gd name="T80" fmla="*/ 56 w 591"/>
                  <a:gd name="T81" fmla="*/ 166 h 937"/>
                  <a:gd name="T82" fmla="*/ 60 w 591"/>
                  <a:gd name="T83" fmla="*/ 169 h 937"/>
                  <a:gd name="T84" fmla="*/ 64 w 591"/>
                  <a:gd name="T85" fmla="*/ 184 h 937"/>
                  <a:gd name="T86" fmla="*/ 69 w 591"/>
                  <a:gd name="T87" fmla="*/ 177 h 937"/>
                  <a:gd name="T88" fmla="*/ 73 w 591"/>
                  <a:gd name="T89" fmla="*/ 164 h 937"/>
                  <a:gd name="T90" fmla="*/ 76 w 591"/>
                  <a:gd name="T91" fmla="*/ 146 h 937"/>
                  <a:gd name="T92" fmla="*/ 84 w 591"/>
                  <a:gd name="T93" fmla="*/ 136 h 937"/>
                  <a:gd name="T94" fmla="*/ 85 w 591"/>
                  <a:gd name="T95" fmla="*/ 117 h 937"/>
                  <a:gd name="T96" fmla="*/ 91 w 591"/>
                  <a:gd name="T97" fmla="*/ 106 h 937"/>
                  <a:gd name="T98" fmla="*/ 94 w 591"/>
                  <a:gd name="T99" fmla="*/ 92 h 937"/>
                  <a:gd name="T100" fmla="*/ 107 w 591"/>
                  <a:gd name="T101" fmla="*/ 81 h 937"/>
                  <a:gd name="T102" fmla="*/ 117 w 591"/>
                  <a:gd name="T103" fmla="*/ 68 h 937"/>
                  <a:gd name="T104" fmla="*/ 95 w 591"/>
                  <a:gd name="T105" fmla="*/ 51 h 937"/>
                  <a:gd name="T106" fmla="*/ 87 w 591"/>
                  <a:gd name="T107" fmla="*/ 30 h 937"/>
                  <a:gd name="T108" fmla="*/ 78 w 591"/>
                  <a:gd name="T109" fmla="*/ 36 h 937"/>
                  <a:gd name="T110" fmla="*/ 76 w 591"/>
                  <a:gd name="T111" fmla="*/ 29 h 937"/>
                  <a:gd name="T112" fmla="*/ 68 w 591"/>
                  <a:gd name="T113" fmla="*/ 8 h 937"/>
                  <a:gd name="T114" fmla="*/ 58 w 591"/>
                  <a:gd name="T115" fmla="*/ 4 h 9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91"/>
                  <a:gd name="T175" fmla="*/ 0 h 937"/>
                  <a:gd name="T176" fmla="*/ 591 w 591"/>
                  <a:gd name="T177" fmla="*/ 937 h 9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0" y="2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31" name="Freeform 225">
                <a:extLst>
                  <a:ext uri="{FF2B5EF4-FFF2-40B4-BE49-F238E27FC236}">
                    <a16:creationId xmlns="" xmlns:a16="http://schemas.microsoft.com/office/drawing/2014/main" id="{DAF2CEDF-409C-4B04-BEC3-0A57F331F6B8}"/>
                  </a:ext>
                </a:extLst>
              </p:cNvPr>
              <p:cNvSpPr>
                <a:spLocks noChangeAspect="1"/>
              </p:cNvSpPr>
              <p:nvPr/>
            </p:nvSpPr>
            <p:spPr bwMode="gray">
              <a:xfrm>
                <a:off x="3306" y="1118"/>
                <a:ext cx="25" cy="23"/>
              </a:xfrm>
              <a:custGeom>
                <a:avLst/>
                <a:gdLst>
                  <a:gd name="T0" fmla="*/ 10 w 126"/>
                  <a:gd name="T1" fmla="*/ 23 h 117"/>
                  <a:gd name="T2" fmla="*/ 11 w 126"/>
                  <a:gd name="T3" fmla="*/ 22 h 117"/>
                  <a:gd name="T4" fmla="*/ 13 w 126"/>
                  <a:gd name="T5" fmla="*/ 22 h 117"/>
                  <a:gd name="T6" fmla="*/ 16 w 126"/>
                  <a:gd name="T7" fmla="*/ 19 h 117"/>
                  <a:gd name="T8" fmla="*/ 21 w 126"/>
                  <a:gd name="T9" fmla="*/ 19 h 117"/>
                  <a:gd name="T10" fmla="*/ 21 w 126"/>
                  <a:gd name="T11" fmla="*/ 17 h 117"/>
                  <a:gd name="T12" fmla="*/ 21 w 126"/>
                  <a:gd name="T13" fmla="*/ 16 h 117"/>
                  <a:gd name="T14" fmla="*/ 22 w 126"/>
                  <a:gd name="T15" fmla="*/ 10 h 117"/>
                  <a:gd name="T16" fmla="*/ 25 w 126"/>
                  <a:gd name="T17" fmla="*/ 7 h 117"/>
                  <a:gd name="T18" fmla="*/ 22 w 126"/>
                  <a:gd name="T19" fmla="*/ 4 h 117"/>
                  <a:gd name="T20" fmla="*/ 21 w 126"/>
                  <a:gd name="T21" fmla="*/ 3 h 117"/>
                  <a:gd name="T22" fmla="*/ 21 w 126"/>
                  <a:gd name="T23" fmla="*/ 2 h 117"/>
                  <a:gd name="T24" fmla="*/ 13 w 126"/>
                  <a:gd name="T25" fmla="*/ 3 h 117"/>
                  <a:gd name="T26" fmla="*/ 12 w 126"/>
                  <a:gd name="T27" fmla="*/ 3 h 117"/>
                  <a:gd name="T28" fmla="*/ 13 w 126"/>
                  <a:gd name="T29" fmla="*/ 2 h 117"/>
                  <a:gd name="T30" fmla="*/ 14 w 126"/>
                  <a:gd name="T31" fmla="*/ 0 h 117"/>
                  <a:gd name="T32" fmla="*/ 13 w 126"/>
                  <a:gd name="T33" fmla="*/ 1 h 117"/>
                  <a:gd name="T34" fmla="*/ 10 w 126"/>
                  <a:gd name="T35" fmla="*/ 1 h 117"/>
                  <a:gd name="T36" fmla="*/ 9 w 126"/>
                  <a:gd name="T37" fmla="*/ 4 h 117"/>
                  <a:gd name="T38" fmla="*/ 8 w 126"/>
                  <a:gd name="T39" fmla="*/ 5 h 117"/>
                  <a:gd name="T40" fmla="*/ 6 w 126"/>
                  <a:gd name="T41" fmla="*/ 4 h 117"/>
                  <a:gd name="T42" fmla="*/ 5 w 126"/>
                  <a:gd name="T43" fmla="*/ 6 h 117"/>
                  <a:gd name="T44" fmla="*/ 0 w 126"/>
                  <a:gd name="T45" fmla="*/ 8 h 117"/>
                  <a:gd name="T46" fmla="*/ 2 w 126"/>
                  <a:gd name="T47" fmla="*/ 10 h 117"/>
                  <a:gd name="T48" fmla="*/ 5 w 126"/>
                  <a:gd name="T49" fmla="*/ 11 h 117"/>
                  <a:gd name="T50" fmla="*/ 5 w 126"/>
                  <a:gd name="T51" fmla="*/ 13 h 117"/>
                  <a:gd name="T52" fmla="*/ 5 w 126"/>
                  <a:gd name="T53" fmla="*/ 14 h 117"/>
                  <a:gd name="T54" fmla="*/ 5 w 126"/>
                  <a:gd name="T55" fmla="*/ 17 h 117"/>
                  <a:gd name="T56" fmla="*/ 6 w 126"/>
                  <a:gd name="T57" fmla="*/ 19 h 117"/>
                  <a:gd name="T58" fmla="*/ 7 w 126"/>
                  <a:gd name="T59" fmla="*/ 21 h 117"/>
                  <a:gd name="T60" fmla="*/ 8 w 126"/>
                  <a:gd name="T61" fmla="*/ 22 h 117"/>
                  <a:gd name="T62" fmla="*/ 10 w 126"/>
                  <a:gd name="T63" fmla="*/ 23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6"/>
                  <a:gd name="T97" fmla="*/ 0 h 117"/>
                  <a:gd name="T98" fmla="*/ 126 w 126"/>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32" name="Freeform 226">
                <a:extLst>
                  <a:ext uri="{FF2B5EF4-FFF2-40B4-BE49-F238E27FC236}">
                    <a16:creationId xmlns="" xmlns:a16="http://schemas.microsoft.com/office/drawing/2014/main" id="{2E5DDC31-9E53-4733-B4FD-2F4EA91D6A20}"/>
                  </a:ext>
                </a:extLst>
              </p:cNvPr>
              <p:cNvSpPr>
                <a:spLocks noChangeAspect="1"/>
              </p:cNvSpPr>
              <p:nvPr/>
            </p:nvSpPr>
            <p:spPr bwMode="gray">
              <a:xfrm>
                <a:off x="3340" y="1146"/>
                <a:ext cx="1" cy="1"/>
              </a:xfrm>
              <a:custGeom>
                <a:avLst/>
                <a:gdLst>
                  <a:gd name="T0" fmla="*/ 0 w 1"/>
                  <a:gd name="T1" fmla="*/ 0 h 2"/>
                  <a:gd name="T2" fmla="*/ 0 w 1"/>
                  <a:gd name="T3" fmla="*/ 1 h 2"/>
                  <a:gd name="T4" fmla="*/ 1 w 1"/>
                  <a:gd name="T5" fmla="*/ 1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233" name="Freeform 227">
                <a:extLst>
                  <a:ext uri="{FF2B5EF4-FFF2-40B4-BE49-F238E27FC236}">
                    <a16:creationId xmlns="" xmlns:a16="http://schemas.microsoft.com/office/drawing/2014/main" id="{BB124C2B-1815-46D8-AF26-D19F93544D18}"/>
                  </a:ext>
                </a:extLst>
              </p:cNvPr>
              <p:cNvSpPr>
                <a:spLocks noChangeAspect="1"/>
              </p:cNvSpPr>
              <p:nvPr/>
            </p:nvSpPr>
            <p:spPr bwMode="gray">
              <a:xfrm>
                <a:off x="3340" y="1147"/>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algn="ctr" fontAlgn="base">
                  <a:spcBef>
                    <a:spcPct val="0"/>
                  </a:spcBef>
                  <a:spcAft>
                    <a:spcPct val="0"/>
                  </a:spcAft>
                  <a:defRPr/>
                </a:pPr>
                <a:endParaRPr lang="en-GB" dirty="0">
                  <a:solidFill>
                    <a:srgbClr val="000000"/>
                  </a:solidFill>
                  <a:cs typeface="Arial" charset="0"/>
                </a:endParaRPr>
              </a:p>
            </p:txBody>
          </p:sp>
          <p:sp>
            <p:nvSpPr>
              <p:cNvPr id="234" name="Freeform 228">
                <a:extLst>
                  <a:ext uri="{FF2B5EF4-FFF2-40B4-BE49-F238E27FC236}">
                    <a16:creationId xmlns="" xmlns:a16="http://schemas.microsoft.com/office/drawing/2014/main" id="{375539C5-32AA-46EF-A34A-093F329D68BB}"/>
                  </a:ext>
                </a:extLst>
              </p:cNvPr>
              <p:cNvSpPr>
                <a:spLocks noChangeAspect="1"/>
              </p:cNvSpPr>
              <p:nvPr/>
            </p:nvSpPr>
            <p:spPr bwMode="gray">
              <a:xfrm>
                <a:off x="3313" y="1136"/>
                <a:ext cx="45" cy="54"/>
              </a:xfrm>
              <a:custGeom>
                <a:avLst/>
                <a:gdLst>
                  <a:gd name="T0" fmla="*/ 42 w 222"/>
                  <a:gd name="T1" fmla="*/ 27 h 268"/>
                  <a:gd name="T2" fmla="*/ 41 w 222"/>
                  <a:gd name="T3" fmla="*/ 26 h 268"/>
                  <a:gd name="T4" fmla="*/ 39 w 222"/>
                  <a:gd name="T5" fmla="*/ 23 h 268"/>
                  <a:gd name="T6" fmla="*/ 36 w 222"/>
                  <a:gd name="T7" fmla="*/ 22 h 268"/>
                  <a:gd name="T8" fmla="*/ 33 w 222"/>
                  <a:gd name="T9" fmla="*/ 25 h 268"/>
                  <a:gd name="T10" fmla="*/ 29 w 222"/>
                  <a:gd name="T11" fmla="*/ 22 h 268"/>
                  <a:gd name="T12" fmla="*/ 27 w 222"/>
                  <a:gd name="T13" fmla="*/ 18 h 268"/>
                  <a:gd name="T14" fmla="*/ 24 w 222"/>
                  <a:gd name="T15" fmla="*/ 15 h 268"/>
                  <a:gd name="T16" fmla="*/ 25 w 222"/>
                  <a:gd name="T17" fmla="*/ 10 h 268"/>
                  <a:gd name="T18" fmla="*/ 27 w 222"/>
                  <a:gd name="T19" fmla="*/ 9 h 268"/>
                  <a:gd name="T20" fmla="*/ 26 w 222"/>
                  <a:gd name="T21" fmla="*/ 4 h 268"/>
                  <a:gd name="T22" fmla="*/ 23 w 222"/>
                  <a:gd name="T23" fmla="*/ 3 h 268"/>
                  <a:gd name="T24" fmla="*/ 23 w 222"/>
                  <a:gd name="T25" fmla="*/ 0 h 268"/>
                  <a:gd name="T26" fmla="*/ 21 w 222"/>
                  <a:gd name="T27" fmla="*/ 3 h 268"/>
                  <a:gd name="T28" fmla="*/ 18 w 222"/>
                  <a:gd name="T29" fmla="*/ 5 h 268"/>
                  <a:gd name="T30" fmla="*/ 10 w 222"/>
                  <a:gd name="T31" fmla="*/ 5 h 268"/>
                  <a:gd name="T32" fmla="*/ 0 w 222"/>
                  <a:gd name="T33" fmla="*/ 10 h 268"/>
                  <a:gd name="T34" fmla="*/ 0 w 222"/>
                  <a:gd name="T35" fmla="*/ 12 h 268"/>
                  <a:gd name="T36" fmla="*/ 2 w 222"/>
                  <a:gd name="T37" fmla="*/ 15 h 268"/>
                  <a:gd name="T38" fmla="*/ 3 w 222"/>
                  <a:gd name="T39" fmla="*/ 17 h 268"/>
                  <a:gd name="T40" fmla="*/ 7 w 222"/>
                  <a:gd name="T41" fmla="*/ 22 h 268"/>
                  <a:gd name="T42" fmla="*/ 5 w 222"/>
                  <a:gd name="T43" fmla="*/ 27 h 268"/>
                  <a:gd name="T44" fmla="*/ 4 w 222"/>
                  <a:gd name="T45" fmla="*/ 30 h 268"/>
                  <a:gd name="T46" fmla="*/ 4 w 222"/>
                  <a:gd name="T47" fmla="*/ 33 h 268"/>
                  <a:gd name="T48" fmla="*/ 4 w 222"/>
                  <a:gd name="T49" fmla="*/ 35 h 268"/>
                  <a:gd name="T50" fmla="*/ 1 w 222"/>
                  <a:gd name="T51" fmla="*/ 38 h 268"/>
                  <a:gd name="T52" fmla="*/ 1 w 222"/>
                  <a:gd name="T53" fmla="*/ 39 h 268"/>
                  <a:gd name="T54" fmla="*/ 0 w 222"/>
                  <a:gd name="T55" fmla="*/ 41 h 268"/>
                  <a:gd name="T56" fmla="*/ 2 w 222"/>
                  <a:gd name="T57" fmla="*/ 45 h 268"/>
                  <a:gd name="T58" fmla="*/ 5 w 222"/>
                  <a:gd name="T59" fmla="*/ 45 h 268"/>
                  <a:gd name="T60" fmla="*/ 13 w 222"/>
                  <a:gd name="T61" fmla="*/ 43 h 268"/>
                  <a:gd name="T62" fmla="*/ 16 w 222"/>
                  <a:gd name="T63" fmla="*/ 42 h 268"/>
                  <a:gd name="T64" fmla="*/ 18 w 222"/>
                  <a:gd name="T65" fmla="*/ 38 h 268"/>
                  <a:gd name="T66" fmla="*/ 20 w 222"/>
                  <a:gd name="T67" fmla="*/ 39 h 268"/>
                  <a:gd name="T68" fmla="*/ 19 w 222"/>
                  <a:gd name="T69" fmla="*/ 41 h 268"/>
                  <a:gd name="T70" fmla="*/ 21 w 222"/>
                  <a:gd name="T71" fmla="*/ 39 h 268"/>
                  <a:gd name="T72" fmla="*/ 22 w 222"/>
                  <a:gd name="T73" fmla="*/ 41 h 268"/>
                  <a:gd name="T74" fmla="*/ 20 w 222"/>
                  <a:gd name="T75" fmla="*/ 43 h 268"/>
                  <a:gd name="T76" fmla="*/ 20 w 222"/>
                  <a:gd name="T77" fmla="*/ 47 h 268"/>
                  <a:gd name="T78" fmla="*/ 17 w 222"/>
                  <a:gd name="T79" fmla="*/ 51 h 268"/>
                  <a:gd name="T80" fmla="*/ 20 w 222"/>
                  <a:gd name="T81" fmla="*/ 52 h 268"/>
                  <a:gd name="T82" fmla="*/ 22 w 222"/>
                  <a:gd name="T83" fmla="*/ 52 h 268"/>
                  <a:gd name="T84" fmla="*/ 23 w 222"/>
                  <a:gd name="T85" fmla="*/ 50 h 268"/>
                  <a:gd name="T86" fmla="*/ 25 w 222"/>
                  <a:gd name="T87" fmla="*/ 47 h 268"/>
                  <a:gd name="T88" fmla="*/ 26 w 222"/>
                  <a:gd name="T89" fmla="*/ 48 h 268"/>
                  <a:gd name="T90" fmla="*/ 29 w 222"/>
                  <a:gd name="T91" fmla="*/ 47 h 268"/>
                  <a:gd name="T92" fmla="*/ 30 w 222"/>
                  <a:gd name="T93" fmla="*/ 45 h 268"/>
                  <a:gd name="T94" fmla="*/ 31 w 222"/>
                  <a:gd name="T95" fmla="*/ 44 h 268"/>
                  <a:gd name="T96" fmla="*/ 34 w 222"/>
                  <a:gd name="T97" fmla="*/ 41 h 268"/>
                  <a:gd name="T98" fmla="*/ 34 w 222"/>
                  <a:gd name="T99" fmla="*/ 37 h 268"/>
                  <a:gd name="T100" fmla="*/ 36 w 222"/>
                  <a:gd name="T101" fmla="*/ 33 h 268"/>
                  <a:gd name="T102" fmla="*/ 45 w 222"/>
                  <a:gd name="T103" fmla="*/ 31 h 268"/>
                  <a:gd name="T104" fmla="*/ 45 w 222"/>
                  <a:gd name="T105" fmla="*/ 29 h 2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268"/>
                  <a:gd name="T161" fmla="*/ 222 w 222"/>
                  <a:gd name="T162" fmla="*/ 268 h 2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35" name="Freeform 229">
                <a:extLst>
                  <a:ext uri="{FF2B5EF4-FFF2-40B4-BE49-F238E27FC236}">
                    <a16:creationId xmlns="" xmlns:a16="http://schemas.microsoft.com/office/drawing/2014/main" id="{67BC729B-2AFD-4126-AD08-1316E2AAAD47}"/>
                  </a:ext>
                </a:extLst>
              </p:cNvPr>
              <p:cNvSpPr>
                <a:spLocks noChangeAspect="1"/>
              </p:cNvSpPr>
              <p:nvPr/>
            </p:nvSpPr>
            <p:spPr bwMode="gray">
              <a:xfrm>
                <a:off x="3284" y="1036"/>
                <a:ext cx="99" cy="52"/>
              </a:xfrm>
              <a:custGeom>
                <a:avLst/>
                <a:gdLst>
                  <a:gd name="T0" fmla="*/ 4 w 496"/>
                  <a:gd name="T1" fmla="*/ 2 h 260"/>
                  <a:gd name="T2" fmla="*/ 5 w 496"/>
                  <a:gd name="T3" fmla="*/ 4 h 260"/>
                  <a:gd name="T4" fmla="*/ 0 w 496"/>
                  <a:gd name="T5" fmla="*/ 8 h 260"/>
                  <a:gd name="T6" fmla="*/ 3 w 496"/>
                  <a:gd name="T7" fmla="*/ 12 h 260"/>
                  <a:gd name="T8" fmla="*/ 5 w 496"/>
                  <a:gd name="T9" fmla="*/ 14 h 260"/>
                  <a:gd name="T10" fmla="*/ 6 w 496"/>
                  <a:gd name="T11" fmla="*/ 15 h 260"/>
                  <a:gd name="T12" fmla="*/ 7 w 496"/>
                  <a:gd name="T13" fmla="*/ 18 h 260"/>
                  <a:gd name="T14" fmla="*/ 14 w 496"/>
                  <a:gd name="T15" fmla="*/ 19 h 260"/>
                  <a:gd name="T16" fmla="*/ 17 w 496"/>
                  <a:gd name="T17" fmla="*/ 17 h 260"/>
                  <a:gd name="T18" fmla="*/ 24 w 496"/>
                  <a:gd name="T19" fmla="*/ 16 h 260"/>
                  <a:gd name="T20" fmla="*/ 29 w 496"/>
                  <a:gd name="T21" fmla="*/ 14 h 260"/>
                  <a:gd name="T22" fmla="*/ 40 w 496"/>
                  <a:gd name="T23" fmla="*/ 13 h 260"/>
                  <a:gd name="T24" fmla="*/ 40 w 496"/>
                  <a:gd name="T25" fmla="*/ 15 h 260"/>
                  <a:gd name="T26" fmla="*/ 42 w 496"/>
                  <a:gd name="T27" fmla="*/ 18 h 260"/>
                  <a:gd name="T28" fmla="*/ 40 w 496"/>
                  <a:gd name="T29" fmla="*/ 19 h 260"/>
                  <a:gd name="T30" fmla="*/ 31 w 496"/>
                  <a:gd name="T31" fmla="*/ 21 h 260"/>
                  <a:gd name="T32" fmla="*/ 27 w 496"/>
                  <a:gd name="T33" fmla="*/ 21 h 260"/>
                  <a:gd name="T34" fmla="*/ 29 w 496"/>
                  <a:gd name="T35" fmla="*/ 25 h 260"/>
                  <a:gd name="T36" fmla="*/ 32 w 496"/>
                  <a:gd name="T37" fmla="*/ 26 h 260"/>
                  <a:gd name="T38" fmla="*/ 31 w 496"/>
                  <a:gd name="T39" fmla="*/ 29 h 260"/>
                  <a:gd name="T40" fmla="*/ 23 w 496"/>
                  <a:gd name="T41" fmla="*/ 26 h 260"/>
                  <a:gd name="T42" fmla="*/ 20 w 496"/>
                  <a:gd name="T43" fmla="*/ 24 h 260"/>
                  <a:gd name="T44" fmla="*/ 17 w 496"/>
                  <a:gd name="T45" fmla="*/ 28 h 260"/>
                  <a:gd name="T46" fmla="*/ 21 w 496"/>
                  <a:gd name="T47" fmla="*/ 32 h 260"/>
                  <a:gd name="T48" fmla="*/ 28 w 496"/>
                  <a:gd name="T49" fmla="*/ 37 h 260"/>
                  <a:gd name="T50" fmla="*/ 32 w 496"/>
                  <a:gd name="T51" fmla="*/ 40 h 260"/>
                  <a:gd name="T52" fmla="*/ 35 w 496"/>
                  <a:gd name="T53" fmla="*/ 38 h 260"/>
                  <a:gd name="T54" fmla="*/ 37 w 496"/>
                  <a:gd name="T55" fmla="*/ 37 h 260"/>
                  <a:gd name="T56" fmla="*/ 44 w 496"/>
                  <a:gd name="T57" fmla="*/ 37 h 260"/>
                  <a:gd name="T58" fmla="*/ 50 w 496"/>
                  <a:gd name="T59" fmla="*/ 37 h 260"/>
                  <a:gd name="T60" fmla="*/ 49 w 496"/>
                  <a:gd name="T61" fmla="*/ 41 h 260"/>
                  <a:gd name="T62" fmla="*/ 51 w 496"/>
                  <a:gd name="T63" fmla="*/ 46 h 260"/>
                  <a:gd name="T64" fmla="*/ 52 w 496"/>
                  <a:gd name="T65" fmla="*/ 49 h 260"/>
                  <a:gd name="T66" fmla="*/ 56 w 496"/>
                  <a:gd name="T67" fmla="*/ 52 h 260"/>
                  <a:gd name="T68" fmla="*/ 57 w 496"/>
                  <a:gd name="T69" fmla="*/ 52 h 260"/>
                  <a:gd name="T70" fmla="*/ 66 w 496"/>
                  <a:gd name="T71" fmla="*/ 47 h 260"/>
                  <a:gd name="T72" fmla="*/ 71 w 496"/>
                  <a:gd name="T73" fmla="*/ 42 h 260"/>
                  <a:gd name="T74" fmla="*/ 75 w 496"/>
                  <a:gd name="T75" fmla="*/ 42 h 260"/>
                  <a:gd name="T76" fmla="*/ 78 w 496"/>
                  <a:gd name="T77" fmla="*/ 42 h 260"/>
                  <a:gd name="T78" fmla="*/ 82 w 496"/>
                  <a:gd name="T79" fmla="*/ 36 h 260"/>
                  <a:gd name="T80" fmla="*/ 85 w 496"/>
                  <a:gd name="T81" fmla="*/ 33 h 260"/>
                  <a:gd name="T82" fmla="*/ 85 w 496"/>
                  <a:gd name="T83" fmla="*/ 30 h 260"/>
                  <a:gd name="T84" fmla="*/ 84 w 496"/>
                  <a:gd name="T85" fmla="*/ 25 h 260"/>
                  <a:gd name="T86" fmla="*/ 88 w 496"/>
                  <a:gd name="T87" fmla="*/ 22 h 260"/>
                  <a:gd name="T88" fmla="*/ 92 w 496"/>
                  <a:gd name="T89" fmla="*/ 17 h 260"/>
                  <a:gd name="T90" fmla="*/ 92 w 496"/>
                  <a:gd name="T91" fmla="*/ 16 h 260"/>
                  <a:gd name="T92" fmla="*/ 98 w 496"/>
                  <a:gd name="T93" fmla="*/ 11 h 260"/>
                  <a:gd name="T94" fmla="*/ 97 w 496"/>
                  <a:gd name="T95" fmla="*/ 6 h 260"/>
                  <a:gd name="T96" fmla="*/ 98 w 496"/>
                  <a:gd name="T97" fmla="*/ 2 h 260"/>
                  <a:gd name="T98" fmla="*/ 47 w 496"/>
                  <a:gd name="T99" fmla="*/ 0 h 260"/>
                  <a:gd name="T100" fmla="*/ 46 w 496"/>
                  <a:gd name="T101" fmla="*/ 2 h 260"/>
                  <a:gd name="T102" fmla="*/ 13 w 496"/>
                  <a:gd name="T103" fmla="*/ 0 h 260"/>
                  <a:gd name="T104" fmla="*/ 7 w 496"/>
                  <a:gd name="T105" fmla="*/ 0 h 2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6"/>
                  <a:gd name="T160" fmla="*/ 0 h 260"/>
                  <a:gd name="T161" fmla="*/ 496 w 496"/>
                  <a:gd name="T162" fmla="*/ 260 h 2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6" y="0"/>
                    </a:lnTo>
                    <a:lnTo>
                      <a:pt x="35" y="0"/>
                    </a:lnTo>
                    <a:lnTo>
                      <a:pt x="31" y="6"/>
                    </a:lnTo>
                    <a:lnTo>
                      <a:pt x="32" y="12"/>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sp>
          <p:nvSpPr>
            <p:cNvPr id="227" name="Freeform 231">
              <a:extLst>
                <a:ext uri="{FF2B5EF4-FFF2-40B4-BE49-F238E27FC236}">
                  <a16:creationId xmlns="" xmlns:a16="http://schemas.microsoft.com/office/drawing/2014/main" id="{8612CAD6-DA65-407C-A5CD-3E0A7A3FCF29}"/>
                </a:ext>
              </a:extLst>
            </p:cNvPr>
            <p:cNvSpPr>
              <a:spLocks noChangeAspect="1"/>
            </p:cNvSpPr>
            <p:nvPr/>
          </p:nvSpPr>
          <p:spPr bwMode="gray">
            <a:xfrm>
              <a:off x="3784703" y="2331978"/>
              <a:ext cx="59636" cy="57145"/>
            </a:xfrm>
            <a:custGeom>
              <a:avLst/>
              <a:gdLst>
                <a:gd name="T0" fmla="*/ 17 w 141"/>
                <a:gd name="T1" fmla="*/ 5 h 140"/>
                <a:gd name="T2" fmla="*/ 20 w 141"/>
                <a:gd name="T3" fmla="*/ 9 h 140"/>
                <a:gd name="T4" fmla="*/ 24 w 141"/>
                <a:gd name="T5" fmla="*/ 11 h 140"/>
                <a:gd name="T6" fmla="*/ 26 w 141"/>
                <a:gd name="T7" fmla="*/ 14 h 140"/>
                <a:gd name="T8" fmla="*/ 28 w 141"/>
                <a:gd name="T9" fmla="*/ 14 h 140"/>
                <a:gd name="T10" fmla="*/ 29 w 141"/>
                <a:gd name="T11" fmla="*/ 18 h 140"/>
                <a:gd name="T12" fmla="*/ 27 w 141"/>
                <a:gd name="T13" fmla="*/ 17 h 140"/>
                <a:gd name="T14" fmla="*/ 25 w 141"/>
                <a:gd name="T15" fmla="*/ 16 h 140"/>
                <a:gd name="T16" fmla="*/ 22 w 141"/>
                <a:gd name="T17" fmla="*/ 16 h 140"/>
                <a:gd name="T18" fmla="*/ 20 w 141"/>
                <a:gd name="T19" fmla="*/ 18 h 140"/>
                <a:gd name="T20" fmla="*/ 23 w 141"/>
                <a:gd name="T21" fmla="*/ 20 h 140"/>
                <a:gd name="T22" fmla="*/ 24 w 141"/>
                <a:gd name="T23" fmla="*/ 22 h 140"/>
                <a:gd name="T24" fmla="*/ 27 w 141"/>
                <a:gd name="T25" fmla="*/ 23 h 140"/>
                <a:gd name="T26" fmla="*/ 26 w 141"/>
                <a:gd name="T27" fmla="*/ 28 h 140"/>
                <a:gd name="T28" fmla="*/ 25 w 141"/>
                <a:gd name="T29" fmla="*/ 28 h 140"/>
                <a:gd name="T30" fmla="*/ 23 w 141"/>
                <a:gd name="T31" fmla="*/ 27 h 140"/>
                <a:gd name="T32" fmla="*/ 23 w 141"/>
                <a:gd name="T33" fmla="*/ 24 h 140"/>
                <a:gd name="T34" fmla="*/ 20 w 141"/>
                <a:gd name="T35" fmla="*/ 26 h 140"/>
                <a:gd name="T36" fmla="*/ 15 w 141"/>
                <a:gd name="T37" fmla="*/ 20 h 140"/>
                <a:gd name="T38" fmla="*/ 6 w 141"/>
                <a:gd name="T39" fmla="*/ 15 h 140"/>
                <a:gd name="T40" fmla="*/ 5 w 141"/>
                <a:gd name="T41" fmla="*/ 12 h 140"/>
                <a:gd name="T42" fmla="*/ 2 w 141"/>
                <a:gd name="T43" fmla="*/ 10 h 140"/>
                <a:gd name="T44" fmla="*/ 2 w 141"/>
                <a:gd name="T45" fmla="*/ 8 h 140"/>
                <a:gd name="T46" fmla="*/ 1 w 141"/>
                <a:gd name="T47" fmla="*/ 7 h 140"/>
                <a:gd name="T48" fmla="*/ 1 w 141"/>
                <a:gd name="T49" fmla="*/ 5 h 140"/>
                <a:gd name="T50" fmla="*/ 0 w 141"/>
                <a:gd name="T51" fmla="*/ 2 h 140"/>
                <a:gd name="T52" fmla="*/ 0 w 141"/>
                <a:gd name="T53" fmla="*/ 1 h 140"/>
                <a:gd name="T54" fmla="*/ 3 w 141"/>
                <a:gd name="T55" fmla="*/ 0 h 140"/>
                <a:gd name="T56" fmla="*/ 10 w 141"/>
                <a:gd name="T57" fmla="*/ 2 h 140"/>
                <a:gd name="T58" fmla="*/ 12 w 141"/>
                <a:gd name="T59" fmla="*/ 1 h 140"/>
                <a:gd name="T60" fmla="*/ 15 w 141"/>
                <a:gd name="T61" fmla="*/ 3 h 140"/>
                <a:gd name="T62" fmla="*/ 17 w 141"/>
                <a:gd name="T63" fmla="*/ 5 h 1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1"/>
                <a:gd name="T97" fmla="*/ 0 h 140"/>
                <a:gd name="T98" fmla="*/ 141 w 141"/>
                <a:gd name="T99" fmla="*/ 140 h 1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28" name="Freeform 232">
              <a:extLst>
                <a:ext uri="{FF2B5EF4-FFF2-40B4-BE49-F238E27FC236}">
                  <a16:creationId xmlns="" xmlns:a16="http://schemas.microsoft.com/office/drawing/2014/main" id="{61B5FA4A-F567-4B4D-9B88-1898EA0AABF7}"/>
                </a:ext>
              </a:extLst>
            </p:cNvPr>
            <p:cNvSpPr>
              <a:spLocks noChangeAspect="1"/>
            </p:cNvSpPr>
            <p:nvPr/>
          </p:nvSpPr>
          <p:spPr bwMode="gray">
            <a:xfrm>
              <a:off x="3708249" y="2465816"/>
              <a:ext cx="59636" cy="42106"/>
            </a:xfrm>
            <a:custGeom>
              <a:avLst/>
              <a:gdLst>
                <a:gd name="T0" fmla="*/ 29 w 146"/>
                <a:gd name="T1" fmla="*/ 6 h 102"/>
                <a:gd name="T2" fmla="*/ 29 w 146"/>
                <a:gd name="T3" fmla="*/ 10 h 102"/>
                <a:gd name="T4" fmla="*/ 29 w 146"/>
                <a:gd name="T5" fmla="*/ 14 h 102"/>
                <a:gd name="T6" fmla="*/ 27 w 146"/>
                <a:gd name="T7" fmla="*/ 15 h 102"/>
                <a:gd name="T8" fmla="*/ 24 w 146"/>
                <a:gd name="T9" fmla="*/ 15 h 102"/>
                <a:gd name="T10" fmla="*/ 23 w 146"/>
                <a:gd name="T11" fmla="*/ 15 h 102"/>
                <a:gd name="T12" fmla="*/ 22 w 146"/>
                <a:gd name="T13" fmla="*/ 17 h 102"/>
                <a:gd name="T14" fmla="*/ 19 w 146"/>
                <a:gd name="T15" fmla="*/ 16 h 102"/>
                <a:gd name="T16" fmla="*/ 15 w 146"/>
                <a:gd name="T17" fmla="*/ 17 h 102"/>
                <a:gd name="T18" fmla="*/ 6 w 146"/>
                <a:gd name="T19" fmla="*/ 19 h 102"/>
                <a:gd name="T20" fmla="*/ 2 w 146"/>
                <a:gd name="T21" fmla="*/ 20 h 102"/>
                <a:gd name="T22" fmla="*/ 0 w 146"/>
                <a:gd name="T23" fmla="*/ 20 h 102"/>
                <a:gd name="T24" fmla="*/ 0 w 146"/>
                <a:gd name="T25" fmla="*/ 16 h 102"/>
                <a:gd name="T26" fmla="*/ 1 w 146"/>
                <a:gd name="T27" fmla="*/ 14 h 102"/>
                <a:gd name="T28" fmla="*/ 5 w 146"/>
                <a:gd name="T29" fmla="*/ 11 h 102"/>
                <a:gd name="T30" fmla="*/ 9 w 146"/>
                <a:gd name="T31" fmla="*/ 8 h 102"/>
                <a:gd name="T32" fmla="*/ 10 w 146"/>
                <a:gd name="T33" fmla="*/ 6 h 102"/>
                <a:gd name="T34" fmla="*/ 18 w 146"/>
                <a:gd name="T35" fmla="*/ 4 h 102"/>
                <a:gd name="T36" fmla="*/ 21 w 146"/>
                <a:gd name="T37" fmla="*/ 2 h 102"/>
                <a:gd name="T38" fmla="*/ 23 w 146"/>
                <a:gd name="T39" fmla="*/ 0 h 102"/>
                <a:gd name="T40" fmla="*/ 24 w 146"/>
                <a:gd name="T41" fmla="*/ 2 h 102"/>
                <a:gd name="T42" fmla="*/ 28 w 146"/>
                <a:gd name="T43" fmla="*/ 4 h 102"/>
                <a:gd name="T44" fmla="*/ 29 w 146"/>
                <a:gd name="T45" fmla="*/ 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6"/>
                <a:gd name="T70" fmla="*/ 0 h 102"/>
                <a:gd name="T71" fmla="*/ 146 w 146"/>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sp>
          <p:nvSpPr>
            <p:cNvPr id="229" name="Freeform 234">
              <a:extLst>
                <a:ext uri="{FF2B5EF4-FFF2-40B4-BE49-F238E27FC236}">
                  <a16:creationId xmlns="" xmlns:a16="http://schemas.microsoft.com/office/drawing/2014/main" id="{46C0A6F3-F6DD-496C-BB33-549FB218B417}"/>
                </a:ext>
              </a:extLst>
            </p:cNvPr>
            <p:cNvSpPr>
              <a:spLocks noChangeAspect="1"/>
            </p:cNvSpPr>
            <p:nvPr/>
          </p:nvSpPr>
          <p:spPr bwMode="gray">
            <a:xfrm>
              <a:off x="2714330" y="1626699"/>
              <a:ext cx="1226342" cy="1451161"/>
            </a:xfrm>
            <a:custGeom>
              <a:avLst/>
              <a:gdLst>
                <a:gd name="T0" fmla="*/ 2147483647 w 3035"/>
                <a:gd name="T1" fmla="*/ 2147483647 h 3510"/>
                <a:gd name="T2" fmla="*/ 2147483647 w 3035"/>
                <a:gd name="T3" fmla="*/ 2147483647 h 3510"/>
                <a:gd name="T4" fmla="*/ 2147483647 w 3035"/>
                <a:gd name="T5" fmla="*/ 2147483647 h 3510"/>
                <a:gd name="T6" fmla="*/ 2147483647 w 3035"/>
                <a:gd name="T7" fmla="*/ 2147483647 h 3510"/>
                <a:gd name="T8" fmla="*/ 2147483647 w 3035"/>
                <a:gd name="T9" fmla="*/ 2147483647 h 3510"/>
                <a:gd name="T10" fmla="*/ 2147483647 w 3035"/>
                <a:gd name="T11" fmla="*/ 2147483647 h 3510"/>
                <a:gd name="T12" fmla="*/ 2147483647 w 3035"/>
                <a:gd name="T13" fmla="*/ 2147483647 h 3510"/>
                <a:gd name="T14" fmla="*/ 2147483647 w 3035"/>
                <a:gd name="T15" fmla="*/ 2147483647 h 3510"/>
                <a:gd name="T16" fmla="*/ 2147483647 w 3035"/>
                <a:gd name="T17" fmla="*/ 2147483647 h 3510"/>
                <a:gd name="T18" fmla="*/ 2147483647 w 3035"/>
                <a:gd name="T19" fmla="*/ 2147483647 h 3510"/>
                <a:gd name="T20" fmla="*/ 2147483647 w 3035"/>
                <a:gd name="T21" fmla="*/ 2147483647 h 3510"/>
                <a:gd name="T22" fmla="*/ 2147483647 w 3035"/>
                <a:gd name="T23" fmla="*/ 2147483647 h 3510"/>
                <a:gd name="T24" fmla="*/ 2147483647 w 3035"/>
                <a:gd name="T25" fmla="*/ 2147483647 h 3510"/>
                <a:gd name="T26" fmla="*/ 2147483647 w 3035"/>
                <a:gd name="T27" fmla="*/ 2147483647 h 3510"/>
                <a:gd name="T28" fmla="*/ 2147483647 w 3035"/>
                <a:gd name="T29" fmla="*/ 2147483647 h 3510"/>
                <a:gd name="T30" fmla="*/ 2147483647 w 3035"/>
                <a:gd name="T31" fmla="*/ 2147483647 h 3510"/>
                <a:gd name="T32" fmla="*/ 2147483647 w 3035"/>
                <a:gd name="T33" fmla="*/ 2147483647 h 3510"/>
                <a:gd name="T34" fmla="*/ 2147483647 w 3035"/>
                <a:gd name="T35" fmla="*/ 2147483647 h 3510"/>
                <a:gd name="T36" fmla="*/ 2147483647 w 3035"/>
                <a:gd name="T37" fmla="*/ 2147483647 h 3510"/>
                <a:gd name="T38" fmla="*/ 2147483647 w 3035"/>
                <a:gd name="T39" fmla="*/ 2147483647 h 3510"/>
                <a:gd name="T40" fmla="*/ 2147483647 w 3035"/>
                <a:gd name="T41" fmla="*/ 2147483647 h 3510"/>
                <a:gd name="T42" fmla="*/ 2147483647 w 3035"/>
                <a:gd name="T43" fmla="*/ 2147483647 h 3510"/>
                <a:gd name="T44" fmla="*/ 2147483647 w 3035"/>
                <a:gd name="T45" fmla="*/ 2147483647 h 3510"/>
                <a:gd name="T46" fmla="*/ 2147483647 w 3035"/>
                <a:gd name="T47" fmla="*/ 2147483647 h 3510"/>
                <a:gd name="T48" fmla="*/ 2147483647 w 3035"/>
                <a:gd name="T49" fmla="*/ 2147483647 h 3510"/>
                <a:gd name="T50" fmla="*/ 2147483647 w 3035"/>
                <a:gd name="T51" fmla="*/ 2147483647 h 3510"/>
                <a:gd name="T52" fmla="*/ 2147483647 w 3035"/>
                <a:gd name="T53" fmla="*/ 2147483647 h 3510"/>
                <a:gd name="T54" fmla="*/ 2147483647 w 3035"/>
                <a:gd name="T55" fmla="*/ 2147483647 h 3510"/>
                <a:gd name="T56" fmla="*/ 2147483647 w 3035"/>
                <a:gd name="T57" fmla="*/ 2147483647 h 3510"/>
                <a:gd name="T58" fmla="*/ 2147483647 w 3035"/>
                <a:gd name="T59" fmla="*/ 2147483647 h 3510"/>
                <a:gd name="T60" fmla="*/ 2147483647 w 3035"/>
                <a:gd name="T61" fmla="*/ 2147483647 h 3510"/>
                <a:gd name="T62" fmla="*/ 2147483647 w 3035"/>
                <a:gd name="T63" fmla="*/ 2147483647 h 3510"/>
                <a:gd name="T64" fmla="*/ 2147483647 w 3035"/>
                <a:gd name="T65" fmla="*/ 2147483647 h 3510"/>
                <a:gd name="T66" fmla="*/ 2147483647 w 3035"/>
                <a:gd name="T67" fmla="*/ 2147483647 h 3510"/>
                <a:gd name="T68" fmla="*/ 2147483647 w 3035"/>
                <a:gd name="T69" fmla="*/ 2147483647 h 3510"/>
                <a:gd name="T70" fmla="*/ 2147483647 w 3035"/>
                <a:gd name="T71" fmla="*/ 2147483647 h 3510"/>
                <a:gd name="T72" fmla="*/ 2147483647 w 3035"/>
                <a:gd name="T73" fmla="*/ 2147483647 h 3510"/>
                <a:gd name="T74" fmla="*/ 2147483647 w 3035"/>
                <a:gd name="T75" fmla="*/ 2147483647 h 3510"/>
                <a:gd name="T76" fmla="*/ 2147483647 w 3035"/>
                <a:gd name="T77" fmla="*/ 2147483647 h 3510"/>
                <a:gd name="T78" fmla="*/ 2147483647 w 3035"/>
                <a:gd name="T79" fmla="*/ 2147483647 h 3510"/>
                <a:gd name="T80" fmla="*/ 2147483647 w 3035"/>
                <a:gd name="T81" fmla="*/ 2147483647 h 3510"/>
                <a:gd name="T82" fmla="*/ 2147483647 w 3035"/>
                <a:gd name="T83" fmla="*/ 2147483647 h 3510"/>
                <a:gd name="T84" fmla="*/ 2147483647 w 3035"/>
                <a:gd name="T85" fmla="*/ 2147483647 h 3510"/>
                <a:gd name="T86" fmla="*/ 2147483647 w 3035"/>
                <a:gd name="T87" fmla="*/ 2147483647 h 3510"/>
                <a:gd name="T88" fmla="*/ 2147483647 w 3035"/>
                <a:gd name="T89" fmla="*/ 2147483647 h 3510"/>
                <a:gd name="T90" fmla="*/ 2147483647 w 3035"/>
                <a:gd name="T91" fmla="*/ 2147483647 h 3510"/>
                <a:gd name="T92" fmla="*/ 2147483647 w 3035"/>
                <a:gd name="T93" fmla="*/ 2147483647 h 3510"/>
                <a:gd name="T94" fmla="*/ 2147483647 w 3035"/>
                <a:gd name="T95" fmla="*/ 2147483647 h 3510"/>
                <a:gd name="T96" fmla="*/ 2147483647 w 3035"/>
                <a:gd name="T97" fmla="*/ 2147483647 h 3510"/>
                <a:gd name="T98" fmla="*/ 2147483647 w 3035"/>
                <a:gd name="T99" fmla="*/ 2147483647 h 3510"/>
                <a:gd name="T100" fmla="*/ 2147483647 w 3035"/>
                <a:gd name="T101" fmla="*/ 2147483647 h 3510"/>
                <a:gd name="T102" fmla="*/ 2147483647 w 3035"/>
                <a:gd name="T103" fmla="*/ 2147483647 h 3510"/>
                <a:gd name="T104" fmla="*/ 2147483647 w 3035"/>
                <a:gd name="T105" fmla="*/ 2147483647 h 3510"/>
                <a:gd name="T106" fmla="*/ 2147483647 w 3035"/>
                <a:gd name="T107" fmla="*/ 2147483647 h 3510"/>
                <a:gd name="T108" fmla="*/ 2147483647 w 3035"/>
                <a:gd name="T109" fmla="*/ 2147483647 h 3510"/>
                <a:gd name="T110" fmla="*/ 2147483647 w 3035"/>
                <a:gd name="T111" fmla="*/ 2147483647 h 3510"/>
                <a:gd name="T112" fmla="*/ 2147483647 w 3035"/>
                <a:gd name="T113" fmla="*/ 2147483647 h 3510"/>
                <a:gd name="T114" fmla="*/ 2147483647 w 3035"/>
                <a:gd name="T115" fmla="*/ 2147483647 h 3510"/>
                <a:gd name="T116" fmla="*/ 2147483647 w 3035"/>
                <a:gd name="T117" fmla="*/ 2147483647 h 3510"/>
                <a:gd name="T118" fmla="*/ 2147483647 w 3035"/>
                <a:gd name="T119" fmla="*/ 2147483647 h 3510"/>
                <a:gd name="T120" fmla="*/ 2147483647 w 3035"/>
                <a:gd name="T121" fmla="*/ 2147483647 h 3510"/>
                <a:gd name="T122" fmla="*/ 2147483647 w 3035"/>
                <a:gd name="T123" fmla="*/ 2147483647 h 3510"/>
                <a:gd name="T124" fmla="*/ 2147483647 w 3035"/>
                <a:gd name="T125" fmla="*/ 0 h 35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35"/>
                <a:gd name="T190" fmla="*/ 0 h 3510"/>
                <a:gd name="T191" fmla="*/ 3035 w 3035"/>
                <a:gd name="T192" fmla="*/ 3510 h 35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1" cap="flat">
              <a:no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GB" dirty="0"/>
            </a:p>
          </p:txBody>
        </p:sp>
      </p:grpSp>
      <p:sp>
        <p:nvSpPr>
          <p:cNvPr id="84" name="Title 1">
            <a:extLst>
              <a:ext uri="{FF2B5EF4-FFF2-40B4-BE49-F238E27FC236}">
                <a16:creationId xmlns="" xmlns:a16="http://schemas.microsoft.com/office/drawing/2014/main" id="{84EEA569-3B2C-40C0-B380-CF5A06AF59F8}"/>
              </a:ext>
            </a:extLst>
          </p:cNvPr>
          <p:cNvSpPr txBox="1">
            <a:spLocks/>
          </p:cNvSpPr>
          <p:nvPr/>
        </p:nvSpPr>
        <p:spPr>
          <a:xfrm>
            <a:off x="1003201" y="717468"/>
            <a:ext cx="10195200" cy="533400"/>
          </a:xfrm>
          <a:prstGeom prst="rect">
            <a:avLst/>
          </a:prstGeom>
        </p:spPr>
        <p:txBody>
          <a:bodyPr vert="horz" lIns="0" tIns="0" rIns="0" bIns="0" rtlCol="0" anchor="t" anchorCtr="0">
            <a:noAutofit/>
          </a:bodyPr>
          <a:lstStyle>
            <a:lvl1pPr algn="l" defTabSz="914400" rtl="0" eaLnBrk="1" latinLnBrk="0" hangingPunct="1">
              <a:lnSpc>
                <a:spcPct val="70000"/>
              </a:lnSpc>
              <a:spcBef>
                <a:spcPct val="0"/>
              </a:spcBef>
              <a:buNone/>
              <a:defRPr sz="5400" kern="1200">
                <a:solidFill>
                  <a:schemeClr val="tx2"/>
                </a:solidFill>
                <a:latin typeface="+mj-lt"/>
                <a:ea typeface="+mj-ea"/>
                <a:cs typeface="+mj-cs"/>
              </a:defRPr>
            </a:lvl1pPr>
          </a:lstStyle>
          <a:p>
            <a:r>
              <a:rPr lang="en-US" dirty="0" smtClean="0">
                <a:solidFill>
                  <a:srgbClr val="00338D"/>
                </a:solidFill>
              </a:rPr>
              <a:t>Benefits for private providers</a:t>
            </a:r>
            <a:endParaRPr lang="en-US" dirty="0">
              <a:solidFill>
                <a:srgbClr val="00338D"/>
              </a:solidFill>
            </a:endParaRPr>
          </a:p>
        </p:txBody>
      </p:sp>
      <p:sp>
        <p:nvSpPr>
          <p:cNvPr id="86" name="Freeform 19">
            <a:extLst>
              <a:ext uri="{FF2B5EF4-FFF2-40B4-BE49-F238E27FC236}">
                <a16:creationId xmlns="" xmlns:a16="http://schemas.microsoft.com/office/drawing/2014/main" id="{F3A9CB19-0835-41A7-9F49-5D4A7F1E4CF2}"/>
              </a:ext>
            </a:extLst>
          </p:cNvPr>
          <p:cNvSpPr>
            <a:spLocks noEditPoints="1"/>
          </p:cNvSpPr>
          <p:nvPr/>
        </p:nvSpPr>
        <p:spPr bwMode="auto">
          <a:xfrm>
            <a:off x="1003201" y="6266997"/>
            <a:ext cx="484029" cy="196893"/>
          </a:xfrm>
          <a:custGeom>
            <a:avLst/>
            <a:gdLst>
              <a:gd name="T0" fmla="*/ 269 w 283"/>
              <a:gd name="T1" fmla="*/ 77 h 114"/>
              <a:gd name="T2" fmla="*/ 222 w 283"/>
              <a:gd name="T3" fmla="*/ 87 h 114"/>
              <a:gd name="T4" fmla="*/ 244 w 283"/>
              <a:gd name="T5" fmla="*/ 60 h 114"/>
              <a:gd name="T6" fmla="*/ 269 w 283"/>
              <a:gd name="T7" fmla="*/ 56 h 114"/>
              <a:gd name="T8" fmla="*/ 222 w 283"/>
              <a:gd name="T9" fmla="*/ 2 h 114"/>
              <a:gd name="T10" fmla="*/ 281 w 283"/>
              <a:gd name="T11" fmla="*/ 87 h 114"/>
              <a:gd name="T12" fmla="*/ 222 w 283"/>
              <a:gd name="T13" fmla="*/ 89 h 114"/>
              <a:gd name="T14" fmla="*/ 246 w 283"/>
              <a:gd name="T15" fmla="*/ 101 h 114"/>
              <a:gd name="T16" fmla="*/ 205 w 283"/>
              <a:gd name="T17" fmla="*/ 82 h 114"/>
              <a:gd name="T18" fmla="*/ 203 w 283"/>
              <a:gd name="T19" fmla="*/ 52 h 114"/>
              <a:gd name="T20" fmla="*/ 154 w 283"/>
              <a:gd name="T21" fmla="*/ 87 h 114"/>
              <a:gd name="T22" fmla="*/ 213 w 283"/>
              <a:gd name="T23" fmla="*/ 53 h 114"/>
              <a:gd name="T24" fmla="*/ 171 w 283"/>
              <a:gd name="T25" fmla="*/ 87 h 114"/>
              <a:gd name="T26" fmla="*/ 180 w 283"/>
              <a:gd name="T27" fmla="*/ 87 h 114"/>
              <a:gd name="T28" fmla="*/ 120 w 283"/>
              <a:gd name="T29" fmla="*/ 87 h 114"/>
              <a:gd name="T30" fmla="*/ 117 w 283"/>
              <a:gd name="T31" fmla="*/ 56 h 114"/>
              <a:gd name="T32" fmla="*/ 86 w 283"/>
              <a:gd name="T33" fmla="*/ 2 h 114"/>
              <a:gd name="T34" fmla="*/ 145 w 283"/>
              <a:gd name="T35" fmla="*/ 52 h 114"/>
              <a:gd name="T36" fmla="*/ 142 w 283"/>
              <a:gd name="T37" fmla="*/ 87 h 114"/>
              <a:gd name="T38" fmla="*/ 93 w 283"/>
              <a:gd name="T39" fmla="*/ 79 h 114"/>
              <a:gd name="T40" fmla="*/ 89 w 283"/>
              <a:gd name="T41" fmla="*/ 79 h 114"/>
              <a:gd name="T42" fmla="*/ 87 w 283"/>
              <a:gd name="T43" fmla="*/ 69 h 114"/>
              <a:gd name="T44" fmla="*/ 95 w 283"/>
              <a:gd name="T45" fmla="*/ 62 h 114"/>
              <a:gd name="T46" fmla="*/ 93 w 283"/>
              <a:gd name="T47" fmla="*/ 79 h 114"/>
              <a:gd name="T48" fmla="*/ 67 w 283"/>
              <a:gd name="T49" fmla="*/ 86 h 114"/>
              <a:gd name="T50" fmla="*/ 37 w 283"/>
              <a:gd name="T51" fmla="*/ 82 h 114"/>
              <a:gd name="T52" fmla="*/ 25 w 283"/>
              <a:gd name="T53" fmla="*/ 77 h 114"/>
              <a:gd name="T54" fmla="*/ 18 w 283"/>
              <a:gd name="T55" fmla="*/ 2 h 114"/>
              <a:gd name="T56" fmla="*/ 76 w 283"/>
              <a:gd name="T57" fmla="*/ 55 h 114"/>
              <a:gd name="T58" fmla="*/ 22 w 283"/>
              <a:gd name="T59" fmla="*/ 87 h 114"/>
              <a:gd name="T60" fmla="*/ 220 w 283"/>
              <a:gd name="T61" fmla="*/ 0 h 114"/>
              <a:gd name="T62" fmla="*/ 215 w 283"/>
              <a:gd name="T63" fmla="*/ 0 h 114"/>
              <a:gd name="T64" fmla="*/ 147 w 283"/>
              <a:gd name="T65" fmla="*/ 52 h 114"/>
              <a:gd name="T66" fmla="*/ 84 w 283"/>
              <a:gd name="T67" fmla="*/ 52 h 114"/>
              <a:gd name="T68" fmla="*/ 16 w 283"/>
              <a:gd name="T69" fmla="*/ 0 h 114"/>
              <a:gd name="T70" fmla="*/ 14 w 283"/>
              <a:gd name="T71" fmla="*/ 113 h 114"/>
              <a:gd name="T72" fmla="*/ 35 w 283"/>
              <a:gd name="T73" fmla="*/ 113 h 114"/>
              <a:gd name="T74" fmla="*/ 66 w 283"/>
              <a:gd name="T75" fmla="*/ 89 h 114"/>
              <a:gd name="T76" fmla="*/ 81 w 283"/>
              <a:gd name="T77" fmla="*/ 89 h 114"/>
              <a:gd name="T78" fmla="*/ 90 w 283"/>
              <a:gd name="T79" fmla="*/ 89 h 114"/>
              <a:gd name="T80" fmla="*/ 112 w 283"/>
              <a:gd name="T81" fmla="*/ 113 h 114"/>
              <a:gd name="T82" fmla="*/ 142 w 283"/>
              <a:gd name="T83" fmla="*/ 89 h 114"/>
              <a:gd name="T84" fmla="*/ 170 w 283"/>
              <a:gd name="T85" fmla="*/ 89 h 114"/>
              <a:gd name="T86" fmla="*/ 190 w 283"/>
              <a:gd name="T87" fmla="*/ 113 h 114"/>
              <a:gd name="T88" fmla="*/ 210 w 283"/>
              <a:gd name="T89" fmla="*/ 108 h 114"/>
              <a:gd name="T90" fmla="*/ 266 w 283"/>
              <a:gd name="T91" fmla="*/ 89 h 114"/>
              <a:gd name="T92" fmla="*/ 220 w 283"/>
              <a:gd name="T9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3" h="114">
                <a:moveTo>
                  <a:pt x="281" y="87"/>
                </a:moveTo>
                <a:cubicBezTo>
                  <a:pt x="266" y="87"/>
                  <a:pt x="266" y="87"/>
                  <a:pt x="266" y="87"/>
                </a:cubicBezTo>
                <a:cubicBezTo>
                  <a:pt x="269" y="77"/>
                  <a:pt x="269" y="77"/>
                  <a:pt x="269" y="77"/>
                </a:cubicBezTo>
                <a:cubicBezTo>
                  <a:pt x="239" y="77"/>
                  <a:pt x="239" y="77"/>
                  <a:pt x="239" y="77"/>
                </a:cubicBezTo>
                <a:cubicBezTo>
                  <a:pt x="237" y="87"/>
                  <a:pt x="237" y="87"/>
                  <a:pt x="237" y="87"/>
                </a:cubicBezTo>
                <a:cubicBezTo>
                  <a:pt x="222" y="87"/>
                  <a:pt x="222" y="87"/>
                  <a:pt x="222" y="87"/>
                </a:cubicBezTo>
                <a:cubicBezTo>
                  <a:pt x="222" y="85"/>
                  <a:pt x="222" y="85"/>
                  <a:pt x="222" y="85"/>
                </a:cubicBezTo>
                <a:cubicBezTo>
                  <a:pt x="223" y="84"/>
                  <a:pt x="223" y="83"/>
                  <a:pt x="223" y="81"/>
                </a:cubicBezTo>
                <a:cubicBezTo>
                  <a:pt x="226" y="71"/>
                  <a:pt x="233" y="60"/>
                  <a:pt x="244" y="60"/>
                </a:cubicBezTo>
                <a:cubicBezTo>
                  <a:pt x="249" y="60"/>
                  <a:pt x="254" y="62"/>
                  <a:pt x="253" y="69"/>
                </a:cubicBezTo>
                <a:cubicBezTo>
                  <a:pt x="271" y="69"/>
                  <a:pt x="271" y="69"/>
                  <a:pt x="271" y="69"/>
                </a:cubicBezTo>
                <a:cubicBezTo>
                  <a:pt x="272" y="66"/>
                  <a:pt x="273" y="61"/>
                  <a:pt x="269" y="56"/>
                </a:cubicBezTo>
                <a:cubicBezTo>
                  <a:pt x="266" y="51"/>
                  <a:pt x="258" y="48"/>
                  <a:pt x="248" y="48"/>
                </a:cubicBezTo>
                <a:cubicBezTo>
                  <a:pt x="241" y="48"/>
                  <a:pt x="231" y="50"/>
                  <a:pt x="222" y="55"/>
                </a:cubicBezTo>
                <a:cubicBezTo>
                  <a:pt x="222" y="2"/>
                  <a:pt x="222" y="2"/>
                  <a:pt x="222" y="2"/>
                </a:cubicBezTo>
                <a:cubicBezTo>
                  <a:pt x="281" y="2"/>
                  <a:pt x="281" y="2"/>
                  <a:pt x="281" y="2"/>
                </a:cubicBezTo>
                <a:cubicBezTo>
                  <a:pt x="281" y="87"/>
                  <a:pt x="281" y="87"/>
                  <a:pt x="281" y="87"/>
                </a:cubicBezTo>
                <a:cubicBezTo>
                  <a:pt x="281" y="87"/>
                  <a:pt x="281" y="87"/>
                  <a:pt x="281" y="87"/>
                </a:cubicBezTo>
                <a:close/>
                <a:moveTo>
                  <a:pt x="246" y="101"/>
                </a:moveTo>
                <a:cubicBezTo>
                  <a:pt x="243" y="102"/>
                  <a:pt x="240" y="102"/>
                  <a:pt x="237" y="102"/>
                </a:cubicBezTo>
                <a:cubicBezTo>
                  <a:pt x="228" y="102"/>
                  <a:pt x="222" y="98"/>
                  <a:pt x="222" y="89"/>
                </a:cubicBezTo>
                <a:cubicBezTo>
                  <a:pt x="249" y="89"/>
                  <a:pt x="249" y="89"/>
                  <a:pt x="249" y="89"/>
                </a:cubicBezTo>
                <a:cubicBezTo>
                  <a:pt x="246" y="101"/>
                  <a:pt x="246" y="101"/>
                  <a:pt x="246" y="101"/>
                </a:cubicBezTo>
                <a:cubicBezTo>
                  <a:pt x="246" y="101"/>
                  <a:pt x="246" y="101"/>
                  <a:pt x="246" y="101"/>
                </a:cubicBezTo>
                <a:close/>
                <a:moveTo>
                  <a:pt x="213" y="53"/>
                </a:moveTo>
                <a:cubicBezTo>
                  <a:pt x="213" y="65"/>
                  <a:pt x="213" y="65"/>
                  <a:pt x="213" y="65"/>
                </a:cubicBezTo>
                <a:cubicBezTo>
                  <a:pt x="209" y="71"/>
                  <a:pt x="206" y="77"/>
                  <a:pt x="205" y="82"/>
                </a:cubicBezTo>
                <a:cubicBezTo>
                  <a:pt x="204" y="83"/>
                  <a:pt x="204" y="85"/>
                  <a:pt x="204" y="87"/>
                </a:cubicBezTo>
                <a:cubicBezTo>
                  <a:pt x="195" y="87"/>
                  <a:pt x="195" y="87"/>
                  <a:pt x="195" y="87"/>
                </a:cubicBezTo>
                <a:cubicBezTo>
                  <a:pt x="203" y="52"/>
                  <a:pt x="203" y="52"/>
                  <a:pt x="203" y="52"/>
                </a:cubicBezTo>
                <a:cubicBezTo>
                  <a:pt x="178" y="52"/>
                  <a:pt x="178" y="52"/>
                  <a:pt x="178" y="52"/>
                </a:cubicBezTo>
                <a:cubicBezTo>
                  <a:pt x="156" y="87"/>
                  <a:pt x="156" y="87"/>
                  <a:pt x="156" y="87"/>
                </a:cubicBezTo>
                <a:cubicBezTo>
                  <a:pt x="154" y="87"/>
                  <a:pt x="154" y="87"/>
                  <a:pt x="154" y="87"/>
                </a:cubicBezTo>
                <a:cubicBezTo>
                  <a:pt x="154" y="2"/>
                  <a:pt x="154" y="2"/>
                  <a:pt x="154" y="2"/>
                </a:cubicBezTo>
                <a:cubicBezTo>
                  <a:pt x="213" y="2"/>
                  <a:pt x="213" y="2"/>
                  <a:pt x="213" y="2"/>
                </a:cubicBezTo>
                <a:cubicBezTo>
                  <a:pt x="213" y="53"/>
                  <a:pt x="213" y="53"/>
                  <a:pt x="213" y="53"/>
                </a:cubicBezTo>
                <a:cubicBezTo>
                  <a:pt x="213" y="53"/>
                  <a:pt x="213" y="53"/>
                  <a:pt x="213" y="53"/>
                </a:cubicBezTo>
                <a:close/>
                <a:moveTo>
                  <a:pt x="180" y="87"/>
                </a:moveTo>
                <a:cubicBezTo>
                  <a:pt x="171" y="87"/>
                  <a:pt x="171" y="87"/>
                  <a:pt x="171" y="87"/>
                </a:cubicBezTo>
                <a:cubicBezTo>
                  <a:pt x="185" y="66"/>
                  <a:pt x="185" y="66"/>
                  <a:pt x="185" y="66"/>
                </a:cubicBezTo>
                <a:cubicBezTo>
                  <a:pt x="180" y="87"/>
                  <a:pt x="180" y="87"/>
                  <a:pt x="180" y="87"/>
                </a:cubicBezTo>
                <a:cubicBezTo>
                  <a:pt x="180" y="87"/>
                  <a:pt x="180" y="87"/>
                  <a:pt x="180" y="87"/>
                </a:cubicBezTo>
                <a:close/>
                <a:moveTo>
                  <a:pt x="145" y="52"/>
                </a:moveTo>
                <a:cubicBezTo>
                  <a:pt x="130" y="52"/>
                  <a:pt x="130" y="52"/>
                  <a:pt x="130" y="52"/>
                </a:cubicBezTo>
                <a:cubicBezTo>
                  <a:pt x="120" y="87"/>
                  <a:pt x="120" y="87"/>
                  <a:pt x="120" y="87"/>
                </a:cubicBezTo>
                <a:cubicBezTo>
                  <a:pt x="104" y="87"/>
                  <a:pt x="104" y="87"/>
                  <a:pt x="104" y="87"/>
                </a:cubicBezTo>
                <a:cubicBezTo>
                  <a:pt x="112" y="84"/>
                  <a:pt x="117" y="78"/>
                  <a:pt x="119" y="70"/>
                </a:cubicBezTo>
                <a:cubicBezTo>
                  <a:pt x="120" y="64"/>
                  <a:pt x="119" y="59"/>
                  <a:pt x="117" y="56"/>
                </a:cubicBezTo>
                <a:cubicBezTo>
                  <a:pt x="113" y="51"/>
                  <a:pt x="105" y="52"/>
                  <a:pt x="98" y="52"/>
                </a:cubicBezTo>
                <a:cubicBezTo>
                  <a:pt x="97" y="52"/>
                  <a:pt x="86" y="52"/>
                  <a:pt x="86" y="52"/>
                </a:cubicBezTo>
                <a:cubicBezTo>
                  <a:pt x="86" y="2"/>
                  <a:pt x="86" y="2"/>
                  <a:pt x="86" y="2"/>
                </a:cubicBezTo>
                <a:cubicBezTo>
                  <a:pt x="145" y="2"/>
                  <a:pt x="145" y="2"/>
                  <a:pt x="145" y="2"/>
                </a:cubicBezTo>
                <a:cubicBezTo>
                  <a:pt x="145" y="52"/>
                  <a:pt x="145" y="52"/>
                  <a:pt x="145" y="52"/>
                </a:cubicBezTo>
                <a:cubicBezTo>
                  <a:pt x="145" y="52"/>
                  <a:pt x="145" y="52"/>
                  <a:pt x="145" y="52"/>
                </a:cubicBezTo>
                <a:close/>
                <a:moveTo>
                  <a:pt x="135" y="87"/>
                </a:moveTo>
                <a:cubicBezTo>
                  <a:pt x="141" y="65"/>
                  <a:pt x="141" y="65"/>
                  <a:pt x="141" y="65"/>
                </a:cubicBezTo>
                <a:cubicBezTo>
                  <a:pt x="142" y="87"/>
                  <a:pt x="142" y="87"/>
                  <a:pt x="142" y="87"/>
                </a:cubicBezTo>
                <a:cubicBezTo>
                  <a:pt x="135" y="87"/>
                  <a:pt x="135" y="87"/>
                  <a:pt x="135" y="87"/>
                </a:cubicBezTo>
                <a:cubicBezTo>
                  <a:pt x="135" y="87"/>
                  <a:pt x="135" y="87"/>
                  <a:pt x="135" y="87"/>
                </a:cubicBezTo>
                <a:close/>
                <a:moveTo>
                  <a:pt x="93" y="79"/>
                </a:moveTo>
                <a:cubicBezTo>
                  <a:pt x="93" y="79"/>
                  <a:pt x="93" y="79"/>
                  <a:pt x="93" y="79"/>
                </a:cubicBezTo>
                <a:cubicBezTo>
                  <a:pt x="92" y="79"/>
                  <a:pt x="91" y="79"/>
                  <a:pt x="91" y="79"/>
                </a:cubicBezTo>
                <a:cubicBezTo>
                  <a:pt x="90" y="79"/>
                  <a:pt x="89" y="79"/>
                  <a:pt x="89" y="79"/>
                </a:cubicBezTo>
                <a:cubicBezTo>
                  <a:pt x="85" y="79"/>
                  <a:pt x="85" y="79"/>
                  <a:pt x="85" y="79"/>
                </a:cubicBezTo>
                <a:cubicBezTo>
                  <a:pt x="87" y="72"/>
                  <a:pt x="87" y="72"/>
                  <a:pt x="87" y="72"/>
                </a:cubicBezTo>
                <a:cubicBezTo>
                  <a:pt x="87" y="69"/>
                  <a:pt x="87" y="69"/>
                  <a:pt x="87" y="69"/>
                </a:cubicBezTo>
                <a:cubicBezTo>
                  <a:pt x="89" y="62"/>
                  <a:pt x="89" y="62"/>
                  <a:pt x="89" y="62"/>
                </a:cubicBezTo>
                <a:cubicBezTo>
                  <a:pt x="90" y="62"/>
                  <a:pt x="91" y="62"/>
                  <a:pt x="92" y="62"/>
                </a:cubicBezTo>
                <a:cubicBezTo>
                  <a:pt x="95" y="62"/>
                  <a:pt x="95" y="62"/>
                  <a:pt x="95" y="62"/>
                </a:cubicBezTo>
                <a:cubicBezTo>
                  <a:pt x="100" y="62"/>
                  <a:pt x="103" y="62"/>
                  <a:pt x="104" y="63"/>
                </a:cubicBezTo>
                <a:cubicBezTo>
                  <a:pt x="105" y="65"/>
                  <a:pt x="105" y="67"/>
                  <a:pt x="104" y="70"/>
                </a:cubicBezTo>
                <a:cubicBezTo>
                  <a:pt x="102" y="75"/>
                  <a:pt x="100" y="78"/>
                  <a:pt x="93" y="79"/>
                </a:cubicBezTo>
                <a:moveTo>
                  <a:pt x="76" y="55"/>
                </a:moveTo>
                <a:cubicBezTo>
                  <a:pt x="75" y="58"/>
                  <a:pt x="75" y="58"/>
                  <a:pt x="75" y="58"/>
                </a:cubicBezTo>
                <a:cubicBezTo>
                  <a:pt x="67" y="86"/>
                  <a:pt x="67" y="86"/>
                  <a:pt x="67" y="86"/>
                </a:cubicBezTo>
                <a:cubicBezTo>
                  <a:pt x="67" y="87"/>
                  <a:pt x="67" y="87"/>
                  <a:pt x="67" y="87"/>
                </a:cubicBezTo>
                <a:cubicBezTo>
                  <a:pt x="39" y="87"/>
                  <a:pt x="39" y="87"/>
                  <a:pt x="39" y="87"/>
                </a:cubicBezTo>
                <a:cubicBezTo>
                  <a:pt x="37" y="82"/>
                  <a:pt x="37" y="82"/>
                  <a:pt x="37" y="82"/>
                </a:cubicBezTo>
                <a:cubicBezTo>
                  <a:pt x="67" y="52"/>
                  <a:pt x="67" y="52"/>
                  <a:pt x="67" y="52"/>
                </a:cubicBezTo>
                <a:cubicBezTo>
                  <a:pt x="48" y="52"/>
                  <a:pt x="48" y="52"/>
                  <a:pt x="48" y="52"/>
                </a:cubicBezTo>
                <a:cubicBezTo>
                  <a:pt x="25" y="77"/>
                  <a:pt x="25" y="77"/>
                  <a:pt x="25" y="77"/>
                </a:cubicBezTo>
                <a:cubicBezTo>
                  <a:pt x="32" y="52"/>
                  <a:pt x="32" y="52"/>
                  <a:pt x="32" y="52"/>
                </a:cubicBezTo>
                <a:cubicBezTo>
                  <a:pt x="18" y="52"/>
                  <a:pt x="18" y="52"/>
                  <a:pt x="18" y="52"/>
                </a:cubicBezTo>
                <a:cubicBezTo>
                  <a:pt x="18" y="2"/>
                  <a:pt x="18" y="2"/>
                  <a:pt x="18" y="2"/>
                </a:cubicBezTo>
                <a:cubicBezTo>
                  <a:pt x="76" y="2"/>
                  <a:pt x="76" y="2"/>
                  <a:pt x="76" y="2"/>
                </a:cubicBezTo>
                <a:cubicBezTo>
                  <a:pt x="76" y="55"/>
                  <a:pt x="76" y="55"/>
                  <a:pt x="76" y="55"/>
                </a:cubicBezTo>
                <a:cubicBezTo>
                  <a:pt x="76" y="55"/>
                  <a:pt x="76" y="55"/>
                  <a:pt x="76" y="55"/>
                </a:cubicBezTo>
                <a:close/>
                <a:moveTo>
                  <a:pt x="22" y="87"/>
                </a:moveTo>
                <a:cubicBezTo>
                  <a:pt x="22" y="87"/>
                  <a:pt x="22" y="87"/>
                  <a:pt x="22" y="87"/>
                </a:cubicBezTo>
                <a:cubicBezTo>
                  <a:pt x="22" y="87"/>
                  <a:pt x="22" y="87"/>
                  <a:pt x="22" y="87"/>
                </a:cubicBezTo>
                <a:cubicBezTo>
                  <a:pt x="22" y="87"/>
                  <a:pt x="22" y="87"/>
                  <a:pt x="22" y="87"/>
                </a:cubicBezTo>
                <a:cubicBezTo>
                  <a:pt x="22" y="87"/>
                  <a:pt x="22" y="87"/>
                  <a:pt x="22" y="87"/>
                </a:cubicBezTo>
                <a:close/>
                <a:moveTo>
                  <a:pt x="220" y="0"/>
                </a:moveTo>
                <a:cubicBezTo>
                  <a:pt x="220" y="57"/>
                  <a:pt x="220" y="57"/>
                  <a:pt x="220" y="57"/>
                </a:cubicBezTo>
                <a:cubicBezTo>
                  <a:pt x="218" y="59"/>
                  <a:pt x="216" y="60"/>
                  <a:pt x="215" y="62"/>
                </a:cubicBezTo>
                <a:cubicBezTo>
                  <a:pt x="215" y="0"/>
                  <a:pt x="215" y="0"/>
                  <a:pt x="215" y="0"/>
                </a:cubicBezTo>
                <a:cubicBezTo>
                  <a:pt x="152" y="0"/>
                  <a:pt x="152" y="0"/>
                  <a:pt x="152" y="0"/>
                </a:cubicBezTo>
                <a:cubicBezTo>
                  <a:pt x="152" y="52"/>
                  <a:pt x="152" y="52"/>
                  <a:pt x="152" y="52"/>
                </a:cubicBezTo>
                <a:cubicBezTo>
                  <a:pt x="147" y="52"/>
                  <a:pt x="147" y="52"/>
                  <a:pt x="147" y="52"/>
                </a:cubicBezTo>
                <a:cubicBezTo>
                  <a:pt x="147" y="0"/>
                  <a:pt x="147" y="0"/>
                  <a:pt x="147" y="0"/>
                </a:cubicBezTo>
                <a:cubicBezTo>
                  <a:pt x="84" y="0"/>
                  <a:pt x="84" y="0"/>
                  <a:pt x="84" y="0"/>
                </a:cubicBezTo>
                <a:cubicBezTo>
                  <a:pt x="84" y="52"/>
                  <a:pt x="84" y="52"/>
                  <a:pt x="84" y="52"/>
                </a:cubicBezTo>
                <a:cubicBezTo>
                  <a:pt x="79" y="52"/>
                  <a:pt x="79" y="52"/>
                  <a:pt x="79" y="52"/>
                </a:cubicBezTo>
                <a:cubicBezTo>
                  <a:pt x="79" y="0"/>
                  <a:pt x="79" y="0"/>
                  <a:pt x="79" y="0"/>
                </a:cubicBezTo>
                <a:cubicBezTo>
                  <a:pt x="16" y="0"/>
                  <a:pt x="16" y="0"/>
                  <a:pt x="16" y="0"/>
                </a:cubicBezTo>
                <a:cubicBezTo>
                  <a:pt x="16" y="59"/>
                  <a:pt x="16" y="59"/>
                  <a:pt x="16" y="59"/>
                </a:cubicBezTo>
                <a:cubicBezTo>
                  <a:pt x="0" y="113"/>
                  <a:pt x="0" y="113"/>
                  <a:pt x="0" y="113"/>
                </a:cubicBezTo>
                <a:cubicBezTo>
                  <a:pt x="14" y="113"/>
                  <a:pt x="14" y="113"/>
                  <a:pt x="14" y="113"/>
                </a:cubicBezTo>
                <a:cubicBezTo>
                  <a:pt x="21" y="89"/>
                  <a:pt x="21" y="89"/>
                  <a:pt x="21" y="89"/>
                </a:cubicBezTo>
                <a:cubicBezTo>
                  <a:pt x="23" y="89"/>
                  <a:pt x="23" y="89"/>
                  <a:pt x="23" y="89"/>
                </a:cubicBezTo>
                <a:cubicBezTo>
                  <a:pt x="35" y="113"/>
                  <a:pt x="35" y="113"/>
                  <a:pt x="35" y="113"/>
                </a:cubicBezTo>
                <a:cubicBezTo>
                  <a:pt x="52" y="113"/>
                  <a:pt x="52" y="113"/>
                  <a:pt x="52" y="113"/>
                </a:cubicBezTo>
                <a:cubicBezTo>
                  <a:pt x="40" y="89"/>
                  <a:pt x="40" y="89"/>
                  <a:pt x="40" y="89"/>
                </a:cubicBezTo>
                <a:cubicBezTo>
                  <a:pt x="66" y="89"/>
                  <a:pt x="66" y="89"/>
                  <a:pt x="66" y="89"/>
                </a:cubicBezTo>
                <a:cubicBezTo>
                  <a:pt x="59" y="113"/>
                  <a:pt x="59" y="113"/>
                  <a:pt x="59" y="113"/>
                </a:cubicBezTo>
                <a:cubicBezTo>
                  <a:pt x="74" y="113"/>
                  <a:pt x="74" y="113"/>
                  <a:pt x="74" y="113"/>
                </a:cubicBezTo>
                <a:cubicBezTo>
                  <a:pt x="81" y="89"/>
                  <a:pt x="81" y="89"/>
                  <a:pt x="81" y="89"/>
                </a:cubicBezTo>
                <a:cubicBezTo>
                  <a:pt x="85" y="89"/>
                  <a:pt x="85" y="89"/>
                  <a:pt x="85" y="89"/>
                </a:cubicBezTo>
                <a:cubicBezTo>
                  <a:pt x="85" y="89"/>
                  <a:pt x="85" y="89"/>
                  <a:pt x="85" y="89"/>
                </a:cubicBezTo>
                <a:cubicBezTo>
                  <a:pt x="90" y="89"/>
                  <a:pt x="90" y="89"/>
                  <a:pt x="90" y="89"/>
                </a:cubicBezTo>
                <a:cubicBezTo>
                  <a:pt x="90" y="89"/>
                  <a:pt x="90" y="89"/>
                  <a:pt x="90" y="89"/>
                </a:cubicBezTo>
                <a:cubicBezTo>
                  <a:pt x="119" y="89"/>
                  <a:pt x="119" y="89"/>
                  <a:pt x="119" y="89"/>
                </a:cubicBezTo>
                <a:cubicBezTo>
                  <a:pt x="112" y="113"/>
                  <a:pt x="112" y="113"/>
                  <a:pt x="112" y="113"/>
                </a:cubicBezTo>
                <a:cubicBezTo>
                  <a:pt x="128" y="113"/>
                  <a:pt x="128" y="113"/>
                  <a:pt x="128" y="113"/>
                </a:cubicBezTo>
                <a:cubicBezTo>
                  <a:pt x="135" y="89"/>
                  <a:pt x="135" y="89"/>
                  <a:pt x="135" y="89"/>
                </a:cubicBezTo>
                <a:cubicBezTo>
                  <a:pt x="142" y="89"/>
                  <a:pt x="142" y="89"/>
                  <a:pt x="142" y="89"/>
                </a:cubicBezTo>
                <a:cubicBezTo>
                  <a:pt x="142" y="113"/>
                  <a:pt x="142" y="113"/>
                  <a:pt x="142" y="113"/>
                </a:cubicBezTo>
                <a:cubicBezTo>
                  <a:pt x="155" y="113"/>
                  <a:pt x="155" y="113"/>
                  <a:pt x="155" y="113"/>
                </a:cubicBezTo>
                <a:cubicBezTo>
                  <a:pt x="170" y="89"/>
                  <a:pt x="170" y="89"/>
                  <a:pt x="170" y="89"/>
                </a:cubicBezTo>
                <a:cubicBezTo>
                  <a:pt x="180" y="89"/>
                  <a:pt x="180" y="89"/>
                  <a:pt x="180" y="89"/>
                </a:cubicBezTo>
                <a:cubicBezTo>
                  <a:pt x="175" y="113"/>
                  <a:pt x="175" y="113"/>
                  <a:pt x="175" y="113"/>
                </a:cubicBezTo>
                <a:cubicBezTo>
                  <a:pt x="190" y="113"/>
                  <a:pt x="190" y="113"/>
                  <a:pt x="190" y="113"/>
                </a:cubicBezTo>
                <a:cubicBezTo>
                  <a:pt x="195" y="89"/>
                  <a:pt x="195" y="89"/>
                  <a:pt x="195" y="89"/>
                </a:cubicBezTo>
                <a:cubicBezTo>
                  <a:pt x="204" y="89"/>
                  <a:pt x="204" y="89"/>
                  <a:pt x="204" y="89"/>
                </a:cubicBezTo>
                <a:cubicBezTo>
                  <a:pt x="203" y="96"/>
                  <a:pt x="205" y="103"/>
                  <a:pt x="210" y="108"/>
                </a:cubicBezTo>
                <a:cubicBezTo>
                  <a:pt x="216" y="113"/>
                  <a:pt x="225" y="114"/>
                  <a:pt x="232" y="114"/>
                </a:cubicBezTo>
                <a:cubicBezTo>
                  <a:pt x="241" y="114"/>
                  <a:pt x="251" y="113"/>
                  <a:pt x="260" y="111"/>
                </a:cubicBezTo>
                <a:cubicBezTo>
                  <a:pt x="266" y="89"/>
                  <a:pt x="266" y="89"/>
                  <a:pt x="266" y="89"/>
                </a:cubicBezTo>
                <a:cubicBezTo>
                  <a:pt x="283" y="89"/>
                  <a:pt x="283" y="89"/>
                  <a:pt x="283" y="89"/>
                </a:cubicBezTo>
                <a:cubicBezTo>
                  <a:pt x="283" y="0"/>
                  <a:pt x="283" y="0"/>
                  <a:pt x="283" y="0"/>
                </a:cubicBezTo>
                <a:cubicBezTo>
                  <a:pt x="220" y="0"/>
                  <a:pt x="220" y="0"/>
                  <a:pt x="220" y="0"/>
                </a:cubicBezTo>
                <a:cubicBezTo>
                  <a:pt x="220" y="0"/>
                  <a:pt x="220" y="0"/>
                  <a:pt x="220"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27" name="Rectangle 26">
            <a:extLst>
              <a:ext uri="{FF2B5EF4-FFF2-40B4-BE49-F238E27FC236}">
                <a16:creationId xmlns="" xmlns:a16="http://schemas.microsoft.com/office/drawing/2014/main" id="{71E0A191-B06B-4EE5-A507-99AF5988837E}"/>
              </a:ext>
            </a:extLst>
          </p:cNvPr>
          <p:cNvSpPr/>
          <p:nvPr/>
        </p:nvSpPr>
        <p:spPr>
          <a:xfrm>
            <a:off x="1003201" y="1861189"/>
            <a:ext cx="10195200" cy="6997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sp>
        <p:nvSpPr>
          <p:cNvPr id="28" name="Rectangle 27">
            <a:extLst>
              <a:ext uri="{FF2B5EF4-FFF2-40B4-BE49-F238E27FC236}">
                <a16:creationId xmlns="" xmlns:a16="http://schemas.microsoft.com/office/drawing/2014/main" id="{B4D92E63-C93F-4DFF-9776-1225D403C0E3}"/>
              </a:ext>
            </a:extLst>
          </p:cNvPr>
          <p:cNvSpPr/>
          <p:nvPr/>
        </p:nvSpPr>
        <p:spPr>
          <a:xfrm>
            <a:off x="1092562" y="1982566"/>
            <a:ext cx="876300" cy="10048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r>
              <a:rPr lang="en-US" sz="11500" dirty="0">
                <a:solidFill>
                  <a:schemeClr val="bg1"/>
                </a:solidFill>
              </a:rPr>
              <a:t>“</a:t>
            </a:r>
            <a:endParaRPr lang="en-GB" sz="11500" dirty="0" err="1">
              <a:solidFill>
                <a:schemeClr val="bg1"/>
              </a:solidFill>
            </a:endParaRPr>
          </a:p>
        </p:txBody>
      </p:sp>
      <p:cxnSp>
        <p:nvCxnSpPr>
          <p:cNvPr id="29" name="Straight Connector 28">
            <a:extLst>
              <a:ext uri="{FF2B5EF4-FFF2-40B4-BE49-F238E27FC236}">
                <a16:creationId xmlns="" xmlns:a16="http://schemas.microsoft.com/office/drawing/2014/main" id="{3D6E90DD-2536-411B-98D0-C59743C49684}"/>
              </a:ext>
            </a:extLst>
          </p:cNvPr>
          <p:cNvCxnSpPr>
            <a:cxnSpLocks/>
          </p:cNvCxnSpPr>
          <p:nvPr/>
        </p:nvCxnSpPr>
        <p:spPr>
          <a:xfrm flipH="1">
            <a:off x="1190115" y="2449073"/>
            <a:ext cx="36566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 xmlns:a16="http://schemas.microsoft.com/office/drawing/2014/main" id="{56305A9D-355C-418A-90F2-B313014BF152}"/>
              </a:ext>
            </a:extLst>
          </p:cNvPr>
          <p:cNvSpPr/>
          <p:nvPr/>
        </p:nvSpPr>
        <p:spPr>
          <a:xfrm rot="10800000">
            <a:off x="10129574" y="1444263"/>
            <a:ext cx="876300" cy="10048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r>
              <a:rPr lang="en-US" sz="11500" dirty="0">
                <a:solidFill>
                  <a:schemeClr val="bg1"/>
                </a:solidFill>
              </a:rPr>
              <a:t>“</a:t>
            </a:r>
            <a:endParaRPr lang="en-GB" sz="11500" dirty="0" err="1">
              <a:solidFill>
                <a:schemeClr val="bg1"/>
              </a:solidFill>
            </a:endParaRPr>
          </a:p>
        </p:txBody>
      </p:sp>
      <p:cxnSp>
        <p:nvCxnSpPr>
          <p:cNvPr id="31" name="Straight Connector 30">
            <a:extLst>
              <a:ext uri="{FF2B5EF4-FFF2-40B4-BE49-F238E27FC236}">
                <a16:creationId xmlns="" xmlns:a16="http://schemas.microsoft.com/office/drawing/2014/main" id="{958FAA5B-04A3-4BF5-A39C-A80EE4C9B6EC}"/>
              </a:ext>
            </a:extLst>
          </p:cNvPr>
          <p:cNvCxnSpPr>
            <a:cxnSpLocks/>
          </p:cNvCxnSpPr>
          <p:nvPr/>
        </p:nvCxnSpPr>
        <p:spPr>
          <a:xfrm rot="10800000" flipH="1">
            <a:off x="10542657" y="1963516"/>
            <a:ext cx="365664"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 xmlns:a16="http://schemas.microsoft.com/office/drawing/2014/main" id="{C06FB98B-45D9-41F8-AB66-19B38C14D5D0}"/>
              </a:ext>
            </a:extLst>
          </p:cNvPr>
          <p:cNvSpPr/>
          <p:nvPr/>
        </p:nvSpPr>
        <p:spPr>
          <a:xfrm>
            <a:off x="2140033" y="1707889"/>
            <a:ext cx="8045825" cy="10048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54610" rIns="54610" bIns="54610" rtlCol="0" anchor="ctr"/>
          <a:lstStyle/>
          <a:p>
            <a:r>
              <a:rPr lang="en-GB" sz="2000" spc="-10" dirty="0" smtClean="0">
                <a:solidFill>
                  <a:schemeClr val="bg1"/>
                </a:solidFill>
              </a:rPr>
              <a:t>For private providers, </a:t>
            </a:r>
            <a:r>
              <a:rPr lang="en-GB" sz="2000" spc="-10" dirty="0" err="1" smtClean="0">
                <a:solidFill>
                  <a:schemeClr val="bg1"/>
                </a:solidFill>
              </a:rPr>
              <a:t>UHC</a:t>
            </a:r>
            <a:r>
              <a:rPr lang="en-GB" sz="2000" spc="-10" dirty="0" smtClean="0">
                <a:solidFill>
                  <a:schemeClr val="bg1"/>
                </a:solidFill>
              </a:rPr>
              <a:t> represents both an opportunity and a threat</a:t>
            </a:r>
            <a:endParaRPr lang="en-GB" sz="2000" spc="-10" dirty="0">
              <a:solidFill>
                <a:schemeClr val="bg1"/>
              </a:solidFill>
            </a:endParaRPr>
          </a:p>
        </p:txBody>
      </p:sp>
      <p:grpSp>
        <p:nvGrpSpPr>
          <p:cNvPr id="33" name="Group 32">
            <a:extLst>
              <a:ext uri="{FF2B5EF4-FFF2-40B4-BE49-F238E27FC236}">
                <a16:creationId xmlns="" xmlns:a16="http://schemas.microsoft.com/office/drawing/2014/main" id="{0851EF86-E1E9-4902-BDEF-2A530E2DB1E8}"/>
              </a:ext>
            </a:extLst>
          </p:cNvPr>
          <p:cNvGrpSpPr/>
          <p:nvPr/>
        </p:nvGrpSpPr>
        <p:grpSpPr>
          <a:xfrm>
            <a:off x="1245643" y="3157471"/>
            <a:ext cx="726810" cy="726810"/>
            <a:chOff x="10473003" y="3471767"/>
            <a:chExt cx="726810" cy="726810"/>
          </a:xfrm>
        </p:grpSpPr>
        <p:sp>
          <p:nvSpPr>
            <p:cNvPr id="34" name="Rectangle 33">
              <a:extLst>
                <a:ext uri="{FF2B5EF4-FFF2-40B4-BE49-F238E27FC236}">
                  <a16:creationId xmlns="" xmlns:a16="http://schemas.microsoft.com/office/drawing/2014/main" id="{E9024457-1E96-4752-B4C1-674590458890}"/>
                </a:ext>
              </a:extLst>
            </p:cNvPr>
            <p:cNvSpPr/>
            <p:nvPr/>
          </p:nvSpPr>
          <p:spPr>
            <a:xfrm>
              <a:off x="10473003" y="3471767"/>
              <a:ext cx="726810" cy="7268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sp>
          <p:nvSpPr>
            <p:cNvPr id="35" name="Freeform 746">
              <a:extLst>
                <a:ext uri="{FF2B5EF4-FFF2-40B4-BE49-F238E27FC236}">
                  <a16:creationId xmlns="" xmlns:a16="http://schemas.microsoft.com/office/drawing/2014/main" id="{82FDEF4F-00A8-47D6-8E78-A5B5587DA25B}"/>
                </a:ext>
              </a:extLst>
            </p:cNvPr>
            <p:cNvSpPr>
              <a:spLocks/>
            </p:cNvSpPr>
            <p:nvPr/>
          </p:nvSpPr>
          <p:spPr bwMode="auto">
            <a:xfrm>
              <a:off x="10620639" y="3615313"/>
              <a:ext cx="446852" cy="440973"/>
            </a:xfrm>
            <a:custGeom>
              <a:avLst/>
              <a:gdLst>
                <a:gd name="T0" fmla="*/ 88 w 96"/>
                <a:gd name="T1" fmla="*/ 57 h 95"/>
                <a:gd name="T2" fmla="*/ 96 w 96"/>
                <a:gd name="T3" fmla="*/ 49 h 95"/>
                <a:gd name="T4" fmla="*/ 88 w 96"/>
                <a:gd name="T5" fmla="*/ 41 h 95"/>
                <a:gd name="T6" fmla="*/ 80 w 96"/>
                <a:gd name="T7" fmla="*/ 49 h 95"/>
                <a:gd name="T8" fmla="*/ 80 w 96"/>
                <a:gd name="T9" fmla="*/ 51 h 95"/>
                <a:gd name="T10" fmla="*/ 66 w 96"/>
                <a:gd name="T11" fmla="*/ 59 h 95"/>
                <a:gd name="T12" fmla="*/ 60 w 96"/>
                <a:gd name="T13" fmla="*/ 57 h 95"/>
                <a:gd name="T14" fmla="*/ 53 w 96"/>
                <a:gd name="T15" fmla="*/ 63 h 95"/>
                <a:gd name="T16" fmla="*/ 39 w 96"/>
                <a:gd name="T17" fmla="*/ 63 h 95"/>
                <a:gd name="T18" fmla="*/ 31 w 96"/>
                <a:gd name="T19" fmla="*/ 57 h 95"/>
                <a:gd name="T20" fmla="*/ 23 w 96"/>
                <a:gd name="T21" fmla="*/ 65 h 95"/>
                <a:gd name="T22" fmla="*/ 23 w 96"/>
                <a:gd name="T23" fmla="*/ 67 h 95"/>
                <a:gd name="T24" fmla="*/ 4 w 96"/>
                <a:gd name="T25" fmla="*/ 80 h 95"/>
                <a:gd name="T26" fmla="*/ 4 w 96"/>
                <a:gd name="T27" fmla="*/ 48 h 95"/>
                <a:gd name="T28" fmla="*/ 28 w 96"/>
                <a:gd name="T29" fmla="*/ 33 h 95"/>
                <a:gd name="T30" fmla="*/ 34 w 96"/>
                <a:gd name="T31" fmla="*/ 35 h 95"/>
                <a:gd name="T32" fmla="*/ 41 w 96"/>
                <a:gd name="T33" fmla="*/ 32 h 95"/>
                <a:gd name="T34" fmla="*/ 57 w 96"/>
                <a:gd name="T35" fmla="*/ 37 h 95"/>
                <a:gd name="T36" fmla="*/ 56 w 96"/>
                <a:gd name="T37" fmla="*/ 37 h 95"/>
                <a:gd name="T38" fmla="*/ 64 w 96"/>
                <a:gd name="T39" fmla="*/ 45 h 95"/>
                <a:gd name="T40" fmla="*/ 72 w 96"/>
                <a:gd name="T41" fmla="*/ 37 h 95"/>
                <a:gd name="T42" fmla="*/ 71 w 96"/>
                <a:gd name="T43" fmla="*/ 32 h 95"/>
                <a:gd name="T44" fmla="*/ 84 w 96"/>
                <a:gd name="T45" fmla="*/ 15 h 95"/>
                <a:gd name="T46" fmla="*/ 88 w 96"/>
                <a:gd name="T47" fmla="*/ 16 h 95"/>
                <a:gd name="T48" fmla="*/ 96 w 96"/>
                <a:gd name="T49" fmla="*/ 8 h 95"/>
                <a:gd name="T50" fmla="*/ 88 w 96"/>
                <a:gd name="T51" fmla="*/ 0 h 95"/>
                <a:gd name="T52" fmla="*/ 80 w 96"/>
                <a:gd name="T53" fmla="*/ 8 h 95"/>
                <a:gd name="T54" fmla="*/ 81 w 96"/>
                <a:gd name="T55" fmla="*/ 12 h 95"/>
                <a:gd name="T56" fmla="*/ 68 w 96"/>
                <a:gd name="T57" fmla="*/ 30 h 95"/>
                <a:gd name="T58" fmla="*/ 64 w 96"/>
                <a:gd name="T59" fmla="*/ 29 h 95"/>
                <a:gd name="T60" fmla="*/ 58 w 96"/>
                <a:gd name="T61" fmla="*/ 33 h 95"/>
                <a:gd name="T62" fmla="*/ 42 w 96"/>
                <a:gd name="T63" fmla="*/ 28 h 95"/>
                <a:gd name="T64" fmla="*/ 42 w 96"/>
                <a:gd name="T65" fmla="*/ 27 h 95"/>
                <a:gd name="T66" fmla="*/ 34 w 96"/>
                <a:gd name="T67" fmla="*/ 19 h 95"/>
                <a:gd name="T68" fmla="*/ 26 w 96"/>
                <a:gd name="T69" fmla="*/ 27 h 95"/>
                <a:gd name="T70" fmla="*/ 26 w 96"/>
                <a:gd name="T71" fmla="*/ 30 h 95"/>
                <a:gd name="T72" fmla="*/ 4 w 96"/>
                <a:gd name="T73" fmla="*/ 43 h 95"/>
                <a:gd name="T74" fmla="*/ 4 w 96"/>
                <a:gd name="T75" fmla="*/ 3 h 95"/>
                <a:gd name="T76" fmla="*/ 2 w 96"/>
                <a:gd name="T77" fmla="*/ 1 h 95"/>
                <a:gd name="T78" fmla="*/ 0 w 96"/>
                <a:gd name="T79" fmla="*/ 3 h 95"/>
                <a:gd name="T80" fmla="*/ 0 w 96"/>
                <a:gd name="T81" fmla="*/ 93 h 95"/>
                <a:gd name="T82" fmla="*/ 2 w 96"/>
                <a:gd name="T83" fmla="*/ 95 h 95"/>
                <a:gd name="T84" fmla="*/ 92 w 96"/>
                <a:gd name="T85" fmla="*/ 95 h 95"/>
                <a:gd name="T86" fmla="*/ 94 w 96"/>
                <a:gd name="T87" fmla="*/ 93 h 95"/>
                <a:gd name="T88" fmla="*/ 92 w 96"/>
                <a:gd name="T89" fmla="*/ 91 h 95"/>
                <a:gd name="T90" fmla="*/ 4 w 96"/>
                <a:gd name="T91" fmla="*/ 91 h 95"/>
                <a:gd name="T92" fmla="*/ 4 w 96"/>
                <a:gd name="T93" fmla="*/ 85 h 95"/>
                <a:gd name="T94" fmla="*/ 25 w 96"/>
                <a:gd name="T95" fmla="*/ 71 h 95"/>
                <a:gd name="T96" fmla="*/ 31 w 96"/>
                <a:gd name="T97" fmla="*/ 73 h 95"/>
                <a:gd name="T98" fmla="*/ 39 w 96"/>
                <a:gd name="T99" fmla="*/ 67 h 95"/>
                <a:gd name="T100" fmla="*/ 53 w 96"/>
                <a:gd name="T101" fmla="*/ 67 h 95"/>
                <a:gd name="T102" fmla="*/ 60 w 96"/>
                <a:gd name="T103" fmla="*/ 73 h 95"/>
                <a:gd name="T104" fmla="*/ 68 w 96"/>
                <a:gd name="T105" fmla="*/ 65 h 95"/>
                <a:gd name="T106" fmla="*/ 68 w 96"/>
                <a:gd name="T107" fmla="*/ 63 h 95"/>
                <a:gd name="T108" fmla="*/ 82 w 96"/>
                <a:gd name="T109" fmla="*/ 55 h 95"/>
                <a:gd name="T110" fmla="*/ 88 w 96"/>
                <a:gd name="T111" fmla="*/ 5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5">
                  <a:moveTo>
                    <a:pt x="88" y="57"/>
                  </a:moveTo>
                  <a:cubicBezTo>
                    <a:pt x="92" y="57"/>
                    <a:pt x="96" y="53"/>
                    <a:pt x="96" y="49"/>
                  </a:cubicBezTo>
                  <a:cubicBezTo>
                    <a:pt x="96" y="45"/>
                    <a:pt x="92" y="41"/>
                    <a:pt x="88" y="41"/>
                  </a:cubicBezTo>
                  <a:cubicBezTo>
                    <a:pt x="84" y="41"/>
                    <a:pt x="80" y="45"/>
                    <a:pt x="80" y="49"/>
                  </a:cubicBezTo>
                  <a:cubicBezTo>
                    <a:pt x="80" y="50"/>
                    <a:pt x="80" y="50"/>
                    <a:pt x="80" y="51"/>
                  </a:cubicBezTo>
                  <a:cubicBezTo>
                    <a:pt x="66" y="59"/>
                    <a:pt x="66" y="59"/>
                    <a:pt x="66" y="59"/>
                  </a:cubicBezTo>
                  <a:cubicBezTo>
                    <a:pt x="65" y="58"/>
                    <a:pt x="63" y="57"/>
                    <a:pt x="60" y="57"/>
                  </a:cubicBezTo>
                  <a:cubicBezTo>
                    <a:pt x="57" y="57"/>
                    <a:pt x="54" y="60"/>
                    <a:pt x="53" y="63"/>
                  </a:cubicBezTo>
                  <a:cubicBezTo>
                    <a:pt x="39" y="63"/>
                    <a:pt x="39" y="63"/>
                    <a:pt x="39" y="63"/>
                  </a:cubicBezTo>
                  <a:cubicBezTo>
                    <a:pt x="38" y="60"/>
                    <a:pt x="35" y="57"/>
                    <a:pt x="31" y="57"/>
                  </a:cubicBezTo>
                  <a:cubicBezTo>
                    <a:pt x="26" y="57"/>
                    <a:pt x="23" y="61"/>
                    <a:pt x="23" y="65"/>
                  </a:cubicBezTo>
                  <a:cubicBezTo>
                    <a:pt x="23" y="66"/>
                    <a:pt x="23" y="67"/>
                    <a:pt x="23" y="67"/>
                  </a:cubicBezTo>
                  <a:cubicBezTo>
                    <a:pt x="4" y="80"/>
                    <a:pt x="4" y="80"/>
                    <a:pt x="4" y="80"/>
                  </a:cubicBezTo>
                  <a:cubicBezTo>
                    <a:pt x="4" y="48"/>
                    <a:pt x="4" y="48"/>
                    <a:pt x="4" y="48"/>
                  </a:cubicBezTo>
                  <a:cubicBezTo>
                    <a:pt x="28" y="33"/>
                    <a:pt x="28" y="33"/>
                    <a:pt x="28" y="33"/>
                  </a:cubicBezTo>
                  <a:cubicBezTo>
                    <a:pt x="30" y="35"/>
                    <a:pt x="32" y="35"/>
                    <a:pt x="34" y="35"/>
                  </a:cubicBezTo>
                  <a:cubicBezTo>
                    <a:pt x="37" y="35"/>
                    <a:pt x="39" y="34"/>
                    <a:pt x="41" y="32"/>
                  </a:cubicBezTo>
                  <a:cubicBezTo>
                    <a:pt x="57" y="37"/>
                    <a:pt x="57" y="37"/>
                    <a:pt x="57" y="37"/>
                  </a:cubicBezTo>
                  <a:cubicBezTo>
                    <a:pt x="57" y="37"/>
                    <a:pt x="56" y="37"/>
                    <a:pt x="56" y="37"/>
                  </a:cubicBezTo>
                  <a:cubicBezTo>
                    <a:pt x="56" y="41"/>
                    <a:pt x="60" y="45"/>
                    <a:pt x="64" y="45"/>
                  </a:cubicBezTo>
                  <a:cubicBezTo>
                    <a:pt x="69" y="45"/>
                    <a:pt x="72" y="41"/>
                    <a:pt x="72" y="37"/>
                  </a:cubicBezTo>
                  <a:cubicBezTo>
                    <a:pt x="72" y="35"/>
                    <a:pt x="72" y="33"/>
                    <a:pt x="71" y="32"/>
                  </a:cubicBezTo>
                  <a:cubicBezTo>
                    <a:pt x="84" y="15"/>
                    <a:pt x="84" y="15"/>
                    <a:pt x="84" y="15"/>
                  </a:cubicBezTo>
                  <a:cubicBezTo>
                    <a:pt x="85" y="15"/>
                    <a:pt x="87" y="16"/>
                    <a:pt x="88" y="16"/>
                  </a:cubicBezTo>
                  <a:cubicBezTo>
                    <a:pt x="92" y="16"/>
                    <a:pt x="96" y="12"/>
                    <a:pt x="96" y="8"/>
                  </a:cubicBezTo>
                  <a:cubicBezTo>
                    <a:pt x="96" y="3"/>
                    <a:pt x="92" y="0"/>
                    <a:pt x="88" y="0"/>
                  </a:cubicBezTo>
                  <a:cubicBezTo>
                    <a:pt x="84" y="0"/>
                    <a:pt x="80" y="3"/>
                    <a:pt x="80" y="8"/>
                  </a:cubicBezTo>
                  <a:cubicBezTo>
                    <a:pt x="80" y="9"/>
                    <a:pt x="81" y="11"/>
                    <a:pt x="81" y="12"/>
                  </a:cubicBezTo>
                  <a:cubicBezTo>
                    <a:pt x="68" y="30"/>
                    <a:pt x="68" y="30"/>
                    <a:pt x="68" y="30"/>
                  </a:cubicBezTo>
                  <a:cubicBezTo>
                    <a:pt x="67" y="29"/>
                    <a:pt x="66" y="29"/>
                    <a:pt x="64" y="29"/>
                  </a:cubicBezTo>
                  <a:cubicBezTo>
                    <a:pt x="62" y="29"/>
                    <a:pt x="59" y="31"/>
                    <a:pt x="58" y="33"/>
                  </a:cubicBezTo>
                  <a:cubicBezTo>
                    <a:pt x="42" y="28"/>
                    <a:pt x="42" y="28"/>
                    <a:pt x="42" y="28"/>
                  </a:cubicBezTo>
                  <a:cubicBezTo>
                    <a:pt x="42" y="28"/>
                    <a:pt x="42" y="28"/>
                    <a:pt x="42" y="27"/>
                  </a:cubicBezTo>
                  <a:cubicBezTo>
                    <a:pt x="42" y="23"/>
                    <a:pt x="38" y="19"/>
                    <a:pt x="34" y="19"/>
                  </a:cubicBezTo>
                  <a:cubicBezTo>
                    <a:pt x="30" y="19"/>
                    <a:pt x="26" y="23"/>
                    <a:pt x="26" y="27"/>
                  </a:cubicBezTo>
                  <a:cubicBezTo>
                    <a:pt x="26" y="28"/>
                    <a:pt x="26" y="29"/>
                    <a:pt x="26" y="30"/>
                  </a:cubicBezTo>
                  <a:cubicBezTo>
                    <a:pt x="4" y="43"/>
                    <a:pt x="4" y="43"/>
                    <a:pt x="4" y="43"/>
                  </a:cubicBezTo>
                  <a:cubicBezTo>
                    <a:pt x="4" y="3"/>
                    <a:pt x="4" y="3"/>
                    <a:pt x="4" y="3"/>
                  </a:cubicBezTo>
                  <a:cubicBezTo>
                    <a:pt x="4" y="2"/>
                    <a:pt x="3" y="1"/>
                    <a:pt x="2" y="1"/>
                  </a:cubicBezTo>
                  <a:cubicBezTo>
                    <a:pt x="1" y="1"/>
                    <a:pt x="0" y="2"/>
                    <a:pt x="0" y="3"/>
                  </a:cubicBezTo>
                  <a:cubicBezTo>
                    <a:pt x="0" y="93"/>
                    <a:pt x="0" y="93"/>
                    <a:pt x="0" y="93"/>
                  </a:cubicBezTo>
                  <a:cubicBezTo>
                    <a:pt x="0" y="94"/>
                    <a:pt x="1" y="95"/>
                    <a:pt x="2" y="95"/>
                  </a:cubicBezTo>
                  <a:cubicBezTo>
                    <a:pt x="92" y="95"/>
                    <a:pt x="92" y="95"/>
                    <a:pt x="92" y="95"/>
                  </a:cubicBezTo>
                  <a:cubicBezTo>
                    <a:pt x="93" y="95"/>
                    <a:pt x="94" y="94"/>
                    <a:pt x="94" y="93"/>
                  </a:cubicBezTo>
                  <a:cubicBezTo>
                    <a:pt x="94" y="92"/>
                    <a:pt x="93" y="91"/>
                    <a:pt x="92" y="91"/>
                  </a:cubicBezTo>
                  <a:cubicBezTo>
                    <a:pt x="4" y="91"/>
                    <a:pt x="4" y="91"/>
                    <a:pt x="4" y="91"/>
                  </a:cubicBezTo>
                  <a:cubicBezTo>
                    <a:pt x="4" y="85"/>
                    <a:pt x="4" y="85"/>
                    <a:pt x="4" y="85"/>
                  </a:cubicBezTo>
                  <a:cubicBezTo>
                    <a:pt x="25" y="71"/>
                    <a:pt x="25" y="71"/>
                    <a:pt x="25" y="71"/>
                  </a:cubicBezTo>
                  <a:cubicBezTo>
                    <a:pt x="27" y="72"/>
                    <a:pt x="29" y="73"/>
                    <a:pt x="31" y="73"/>
                  </a:cubicBezTo>
                  <a:cubicBezTo>
                    <a:pt x="35" y="73"/>
                    <a:pt x="38" y="70"/>
                    <a:pt x="39" y="67"/>
                  </a:cubicBezTo>
                  <a:cubicBezTo>
                    <a:pt x="53" y="67"/>
                    <a:pt x="53" y="67"/>
                    <a:pt x="53" y="67"/>
                  </a:cubicBezTo>
                  <a:cubicBezTo>
                    <a:pt x="54" y="70"/>
                    <a:pt x="57" y="73"/>
                    <a:pt x="60" y="73"/>
                  </a:cubicBezTo>
                  <a:cubicBezTo>
                    <a:pt x="65" y="73"/>
                    <a:pt x="68" y="69"/>
                    <a:pt x="68" y="65"/>
                  </a:cubicBezTo>
                  <a:cubicBezTo>
                    <a:pt x="68" y="64"/>
                    <a:pt x="68" y="64"/>
                    <a:pt x="68" y="63"/>
                  </a:cubicBezTo>
                  <a:cubicBezTo>
                    <a:pt x="82" y="55"/>
                    <a:pt x="82" y="55"/>
                    <a:pt x="82" y="55"/>
                  </a:cubicBezTo>
                  <a:cubicBezTo>
                    <a:pt x="84" y="56"/>
                    <a:pt x="86" y="57"/>
                    <a:pt x="88" y="5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GB"/>
            </a:p>
          </p:txBody>
        </p:sp>
      </p:grpSp>
      <p:sp>
        <p:nvSpPr>
          <p:cNvPr id="4" name="Rectangle 3"/>
          <p:cNvSpPr/>
          <p:nvPr/>
        </p:nvSpPr>
        <p:spPr>
          <a:xfrm>
            <a:off x="2211304" y="3043319"/>
            <a:ext cx="2164375" cy="923330"/>
          </a:xfrm>
          <a:prstGeom prst="rect">
            <a:avLst/>
          </a:prstGeom>
        </p:spPr>
        <p:txBody>
          <a:bodyPr wrap="none">
            <a:spAutoFit/>
          </a:bodyPr>
          <a:lstStyle/>
          <a:p>
            <a:r>
              <a:rPr lang="en-GB" sz="5400" b="1" dirty="0" smtClean="0">
                <a:solidFill>
                  <a:srgbClr val="00338D"/>
                </a:solidFill>
                <a:latin typeface="KPMG Extralight"/>
                <a:ea typeface="+mj-ea"/>
                <a:cs typeface="+mj-cs"/>
              </a:rPr>
              <a:t>Opportunity</a:t>
            </a:r>
            <a:endParaRPr lang="en-GB" b="1" dirty="0"/>
          </a:p>
        </p:txBody>
      </p:sp>
      <p:grpSp>
        <p:nvGrpSpPr>
          <p:cNvPr id="38" name="Group 37">
            <a:extLst>
              <a:ext uri="{FF2B5EF4-FFF2-40B4-BE49-F238E27FC236}">
                <a16:creationId xmlns="" xmlns:a16="http://schemas.microsoft.com/office/drawing/2014/main" id="{F8A2A969-12C8-4D5E-9038-A4FF89F53B44}"/>
              </a:ext>
            </a:extLst>
          </p:cNvPr>
          <p:cNvGrpSpPr/>
          <p:nvPr/>
        </p:nvGrpSpPr>
        <p:grpSpPr>
          <a:xfrm>
            <a:off x="6613718" y="3185298"/>
            <a:ext cx="726810" cy="726810"/>
            <a:chOff x="5616323" y="1835159"/>
            <a:chExt cx="959354" cy="959354"/>
          </a:xfrm>
        </p:grpSpPr>
        <p:sp>
          <p:nvSpPr>
            <p:cNvPr id="39" name="Rectangle 38">
              <a:extLst>
                <a:ext uri="{FF2B5EF4-FFF2-40B4-BE49-F238E27FC236}">
                  <a16:creationId xmlns="" xmlns:a16="http://schemas.microsoft.com/office/drawing/2014/main" id="{C55C2A63-983A-4757-937C-E1CBF6EEF302}"/>
                </a:ext>
              </a:extLst>
            </p:cNvPr>
            <p:cNvSpPr/>
            <p:nvPr/>
          </p:nvSpPr>
          <p:spPr>
            <a:xfrm>
              <a:off x="5616323" y="1835159"/>
              <a:ext cx="959354" cy="9593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rtlCol="0" anchor="ctr"/>
            <a:lstStyle/>
            <a:p>
              <a:pPr algn="l"/>
              <a:endParaRPr lang="en-GB" sz="1500" dirty="0" err="1">
                <a:solidFill>
                  <a:schemeClr val="bg1"/>
                </a:solidFill>
              </a:endParaRPr>
            </a:p>
          </p:txBody>
        </p:sp>
        <p:grpSp>
          <p:nvGrpSpPr>
            <p:cNvPr id="40" name="Group 39">
              <a:extLst>
                <a:ext uri="{FF2B5EF4-FFF2-40B4-BE49-F238E27FC236}">
                  <a16:creationId xmlns="" xmlns:a16="http://schemas.microsoft.com/office/drawing/2014/main" id="{3DA187D5-72CA-4F25-9451-FBAFFA443BA9}"/>
                </a:ext>
              </a:extLst>
            </p:cNvPr>
            <p:cNvGrpSpPr/>
            <p:nvPr/>
          </p:nvGrpSpPr>
          <p:grpSpPr>
            <a:xfrm>
              <a:off x="5755282" y="2009844"/>
              <a:ext cx="681433" cy="598454"/>
              <a:chOff x="3922713" y="2003425"/>
              <a:chExt cx="1290638" cy="1133475"/>
            </a:xfrm>
            <a:solidFill>
              <a:schemeClr val="bg1"/>
            </a:solidFill>
          </p:grpSpPr>
          <p:sp>
            <p:nvSpPr>
              <p:cNvPr id="41" name="Freeform 6">
                <a:extLst>
                  <a:ext uri="{FF2B5EF4-FFF2-40B4-BE49-F238E27FC236}">
                    <a16:creationId xmlns="" xmlns:a16="http://schemas.microsoft.com/office/drawing/2014/main" id="{54C47F64-D9B4-45C3-9ED0-E8603BFC0526}"/>
                  </a:ext>
                </a:extLst>
              </p:cNvPr>
              <p:cNvSpPr>
                <a:spLocks noEditPoints="1"/>
              </p:cNvSpPr>
              <p:nvPr/>
            </p:nvSpPr>
            <p:spPr bwMode="auto">
              <a:xfrm>
                <a:off x="3922713" y="2003425"/>
                <a:ext cx="1290638" cy="1133475"/>
              </a:xfrm>
              <a:custGeom>
                <a:avLst/>
                <a:gdLst>
                  <a:gd name="T0" fmla="*/ 315 w 344"/>
                  <a:gd name="T1" fmla="*/ 302 h 302"/>
                  <a:gd name="T2" fmla="*/ 29 w 344"/>
                  <a:gd name="T3" fmla="*/ 302 h 302"/>
                  <a:gd name="T4" fmla="*/ 5 w 344"/>
                  <a:gd name="T5" fmla="*/ 288 h 302"/>
                  <a:gd name="T6" fmla="*/ 5 w 344"/>
                  <a:gd name="T7" fmla="*/ 260 h 302"/>
                  <a:gd name="T8" fmla="*/ 148 w 344"/>
                  <a:gd name="T9" fmla="*/ 14 h 302"/>
                  <a:gd name="T10" fmla="*/ 172 w 344"/>
                  <a:gd name="T11" fmla="*/ 0 h 302"/>
                  <a:gd name="T12" fmla="*/ 196 w 344"/>
                  <a:gd name="T13" fmla="*/ 14 h 302"/>
                  <a:gd name="T14" fmla="*/ 339 w 344"/>
                  <a:gd name="T15" fmla="*/ 260 h 302"/>
                  <a:gd name="T16" fmla="*/ 339 w 344"/>
                  <a:gd name="T17" fmla="*/ 288 h 302"/>
                  <a:gd name="T18" fmla="*/ 315 w 344"/>
                  <a:gd name="T19" fmla="*/ 302 h 302"/>
                  <a:gd name="T20" fmla="*/ 172 w 344"/>
                  <a:gd name="T21" fmla="*/ 16 h 302"/>
                  <a:gd name="T22" fmla="*/ 162 w 344"/>
                  <a:gd name="T23" fmla="*/ 22 h 302"/>
                  <a:gd name="T24" fmla="*/ 19 w 344"/>
                  <a:gd name="T25" fmla="*/ 268 h 302"/>
                  <a:gd name="T26" fmla="*/ 19 w 344"/>
                  <a:gd name="T27" fmla="*/ 280 h 302"/>
                  <a:gd name="T28" fmla="*/ 29 w 344"/>
                  <a:gd name="T29" fmla="*/ 286 h 302"/>
                  <a:gd name="T30" fmla="*/ 315 w 344"/>
                  <a:gd name="T31" fmla="*/ 286 h 302"/>
                  <a:gd name="T32" fmla="*/ 325 w 344"/>
                  <a:gd name="T33" fmla="*/ 280 h 302"/>
                  <a:gd name="T34" fmla="*/ 325 w 344"/>
                  <a:gd name="T35" fmla="*/ 268 h 302"/>
                  <a:gd name="T36" fmla="*/ 182 w 344"/>
                  <a:gd name="T37" fmla="*/ 22 h 302"/>
                  <a:gd name="T38" fmla="*/ 172 w 344"/>
                  <a:gd name="T39" fmla="*/ 1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302">
                    <a:moveTo>
                      <a:pt x="315" y="302"/>
                    </a:moveTo>
                    <a:cubicBezTo>
                      <a:pt x="29" y="302"/>
                      <a:pt x="29" y="302"/>
                      <a:pt x="29" y="302"/>
                    </a:cubicBezTo>
                    <a:cubicBezTo>
                      <a:pt x="19" y="302"/>
                      <a:pt x="10" y="297"/>
                      <a:pt x="5" y="288"/>
                    </a:cubicBezTo>
                    <a:cubicBezTo>
                      <a:pt x="0" y="279"/>
                      <a:pt x="0" y="269"/>
                      <a:pt x="5" y="260"/>
                    </a:cubicBezTo>
                    <a:cubicBezTo>
                      <a:pt x="148" y="14"/>
                      <a:pt x="148" y="14"/>
                      <a:pt x="148" y="14"/>
                    </a:cubicBezTo>
                    <a:cubicBezTo>
                      <a:pt x="153" y="6"/>
                      <a:pt x="162" y="0"/>
                      <a:pt x="172" y="0"/>
                    </a:cubicBezTo>
                    <a:cubicBezTo>
                      <a:pt x="182" y="0"/>
                      <a:pt x="191" y="6"/>
                      <a:pt x="196" y="14"/>
                    </a:cubicBezTo>
                    <a:cubicBezTo>
                      <a:pt x="339" y="260"/>
                      <a:pt x="339" y="260"/>
                      <a:pt x="339" y="260"/>
                    </a:cubicBezTo>
                    <a:cubicBezTo>
                      <a:pt x="344" y="269"/>
                      <a:pt x="344" y="279"/>
                      <a:pt x="339" y="288"/>
                    </a:cubicBezTo>
                    <a:cubicBezTo>
                      <a:pt x="334" y="297"/>
                      <a:pt x="325" y="302"/>
                      <a:pt x="315" y="302"/>
                    </a:cubicBezTo>
                    <a:close/>
                    <a:moveTo>
                      <a:pt x="172" y="16"/>
                    </a:moveTo>
                    <a:cubicBezTo>
                      <a:pt x="168" y="16"/>
                      <a:pt x="164" y="19"/>
                      <a:pt x="162" y="22"/>
                    </a:cubicBezTo>
                    <a:cubicBezTo>
                      <a:pt x="19" y="268"/>
                      <a:pt x="19" y="268"/>
                      <a:pt x="19" y="268"/>
                    </a:cubicBezTo>
                    <a:cubicBezTo>
                      <a:pt x="17" y="272"/>
                      <a:pt x="17" y="276"/>
                      <a:pt x="19" y="280"/>
                    </a:cubicBezTo>
                    <a:cubicBezTo>
                      <a:pt x="21" y="284"/>
                      <a:pt x="25" y="286"/>
                      <a:pt x="29" y="286"/>
                    </a:cubicBezTo>
                    <a:cubicBezTo>
                      <a:pt x="315" y="286"/>
                      <a:pt x="315" y="286"/>
                      <a:pt x="315" y="286"/>
                    </a:cubicBezTo>
                    <a:cubicBezTo>
                      <a:pt x="319" y="286"/>
                      <a:pt x="323" y="284"/>
                      <a:pt x="325" y="280"/>
                    </a:cubicBezTo>
                    <a:cubicBezTo>
                      <a:pt x="327" y="276"/>
                      <a:pt x="327" y="272"/>
                      <a:pt x="325" y="268"/>
                    </a:cubicBezTo>
                    <a:cubicBezTo>
                      <a:pt x="182" y="22"/>
                      <a:pt x="182" y="22"/>
                      <a:pt x="182" y="22"/>
                    </a:cubicBezTo>
                    <a:cubicBezTo>
                      <a:pt x="180" y="19"/>
                      <a:pt x="176" y="16"/>
                      <a:pt x="17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Freeform 7">
                <a:extLst>
                  <a:ext uri="{FF2B5EF4-FFF2-40B4-BE49-F238E27FC236}">
                    <a16:creationId xmlns="" xmlns:a16="http://schemas.microsoft.com/office/drawing/2014/main" id="{7B170363-2595-4F1D-89EF-BB8B42E42101}"/>
                  </a:ext>
                </a:extLst>
              </p:cNvPr>
              <p:cNvSpPr>
                <a:spLocks/>
              </p:cNvSpPr>
              <p:nvPr/>
            </p:nvSpPr>
            <p:spPr bwMode="auto">
              <a:xfrm>
                <a:off x="4492625" y="2854325"/>
                <a:ext cx="150813" cy="142875"/>
              </a:xfrm>
              <a:custGeom>
                <a:avLst/>
                <a:gdLst>
                  <a:gd name="T0" fmla="*/ 20 w 40"/>
                  <a:gd name="T1" fmla="*/ 0 h 38"/>
                  <a:gd name="T2" fmla="*/ 6 w 40"/>
                  <a:gd name="T3" fmla="*/ 4 h 38"/>
                  <a:gd name="T4" fmla="*/ 0 w 40"/>
                  <a:gd name="T5" fmla="*/ 19 h 38"/>
                  <a:gd name="T6" fmla="*/ 6 w 40"/>
                  <a:gd name="T7" fmla="*/ 33 h 38"/>
                  <a:gd name="T8" fmla="*/ 21 w 40"/>
                  <a:gd name="T9" fmla="*/ 38 h 38"/>
                  <a:gd name="T10" fmla="*/ 34 w 40"/>
                  <a:gd name="T11" fmla="*/ 33 h 38"/>
                  <a:gd name="T12" fmla="*/ 40 w 40"/>
                  <a:gd name="T13" fmla="*/ 19 h 38"/>
                  <a:gd name="T14" fmla="*/ 34 w 40"/>
                  <a:gd name="T15" fmla="*/ 4 h 38"/>
                  <a:gd name="T16" fmla="*/ 20 w 40"/>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8">
                    <a:moveTo>
                      <a:pt x="20" y="0"/>
                    </a:moveTo>
                    <a:cubicBezTo>
                      <a:pt x="15" y="0"/>
                      <a:pt x="10" y="1"/>
                      <a:pt x="6" y="4"/>
                    </a:cubicBezTo>
                    <a:cubicBezTo>
                      <a:pt x="3" y="8"/>
                      <a:pt x="0" y="13"/>
                      <a:pt x="0" y="19"/>
                    </a:cubicBezTo>
                    <a:cubicBezTo>
                      <a:pt x="0" y="25"/>
                      <a:pt x="3" y="30"/>
                      <a:pt x="6" y="33"/>
                    </a:cubicBezTo>
                    <a:cubicBezTo>
                      <a:pt x="10" y="37"/>
                      <a:pt x="15" y="38"/>
                      <a:pt x="21" y="38"/>
                    </a:cubicBezTo>
                    <a:cubicBezTo>
                      <a:pt x="26" y="38"/>
                      <a:pt x="30" y="37"/>
                      <a:pt x="34" y="33"/>
                    </a:cubicBezTo>
                    <a:cubicBezTo>
                      <a:pt x="38" y="30"/>
                      <a:pt x="40" y="25"/>
                      <a:pt x="40" y="19"/>
                    </a:cubicBezTo>
                    <a:cubicBezTo>
                      <a:pt x="40" y="13"/>
                      <a:pt x="38" y="8"/>
                      <a:pt x="34" y="4"/>
                    </a:cubicBezTo>
                    <a:cubicBezTo>
                      <a:pt x="30" y="1"/>
                      <a:pt x="26"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8">
                <a:extLst>
                  <a:ext uri="{FF2B5EF4-FFF2-40B4-BE49-F238E27FC236}">
                    <a16:creationId xmlns="" xmlns:a16="http://schemas.microsoft.com/office/drawing/2014/main" id="{6BC98746-81D6-442B-9B95-123E93E3D351}"/>
                  </a:ext>
                </a:extLst>
              </p:cNvPr>
              <p:cNvSpPr>
                <a:spLocks/>
              </p:cNvSpPr>
              <p:nvPr/>
            </p:nvSpPr>
            <p:spPr bwMode="auto">
              <a:xfrm>
                <a:off x="4492625" y="2251075"/>
                <a:ext cx="150813" cy="514350"/>
              </a:xfrm>
              <a:custGeom>
                <a:avLst/>
                <a:gdLst>
                  <a:gd name="T0" fmla="*/ 5 w 40"/>
                  <a:gd name="T1" fmla="*/ 113 h 137"/>
                  <a:gd name="T2" fmla="*/ 10 w 40"/>
                  <a:gd name="T3" fmla="*/ 132 h 137"/>
                  <a:gd name="T4" fmla="*/ 20 w 40"/>
                  <a:gd name="T5" fmla="*/ 137 h 137"/>
                  <a:gd name="T6" fmla="*/ 29 w 40"/>
                  <a:gd name="T7" fmla="*/ 130 h 137"/>
                  <a:gd name="T8" fmla="*/ 33 w 40"/>
                  <a:gd name="T9" fmla="*/ 113 h 137"/>
                  <a:gd name="T10" fmla="*/ 39 w 40"/>
                  <a:gd name="T11" fmla="*/ 47 h 137"/>
                  <a:gd name="T12" fmla="*/ 40 w 40"/>
                  <a:gd name="T13" fmla="*/ 30 h 137"/>
                  <a:gd name="T14" fmla="*/ 37 w 40"/>
                  <a:gd name="T15" fmla="*/ 7 h 137"/>
                  <a:gd name="T16" fmla="*/ 21 w 40"/>
                  <a:gd name="T17" fmla="*/ 0 h 137"/>
                  <a:gd name="T18" fmla="*/ 6 w 40"/>
                  <a:gd name="T19" fmla="*/ 6 h 137"/>
                  <a:gd name="T20" fmla="*/ 0 w 40"/>
                  <a:gd name="T21" fmla="*/ 23 h 137"/>
                  <a:gd name="T22" fmla="*/ 1 w 40"/>
                  <a:gd name="T23" fmla="*/ 50 h 137"/>
                  <a:gd name="T24" fmla="*/ 5 w 40"/>
                  <a:gd name="T25" fmla="*/ 11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37">
                    <a:moveTo>
                      <a:pt x="5" y="113"/>
                    </a:moveTo>
                    <a:cubicBezTo>
                      <a:pt x="6" y="120"/>
                      <a:pt x="8" y="127"/>
                      <a:pt x="10" y="132"/>
                    </a:cubicBezTo>
                    <a:cubicBezTo>
                      <a:pt x="11" y="135"/>
                      <a:pt x="15" y="137"/>
                      <a:pt x="20" y="137"/>
                    </a:cubicBezTo>
                    <a:cubicBezTo>
                      <a:pt x="24" y="137"/>
                      <a:pt x="27" y="135"/>
                      <a:pt x="29" y="130"/>
                    </a:cubicBezTo>
                    <a:cubicBezTo>
                      <a:pt x="32" y="127"/>
                      <a:pt x="33" y="120"/>
                      <a:pt x="33" y="113"/>
                    </a:cubicBezTo>
                    <a:cubicBezTo>
                      <a:pt x="33" y="113"/>
                      <a:pt x="33" y="113"/>
                      <a:pt x="39" y="47"/>
                    </a:cubicBezTo>
                    <a:cubicBezTo>
                      <a:pt x="40" y="41"/>
                      <a:pt x="40" y="35"/>
                      <a:pt x="40" y="30"/>
                    </a:cubicBezTo>
                    <a:cubicBezTo>
                      <a:pt x="40" y="21"/>
                      <a:pt x="39" y="12"/>
                      <a:pt x="37" y="7"/>
                    </a:cubicBezTo>
                    <a:cubicBezTo>
                      <a:pt x="34" y="2"/>
                      <a:pt x="28" y="0"/>
                      <a:pt x="21" y="0"/>
                    </a:cubicBezTo>
                    <a:cubicBezTo>
                      <a:pt x="15" y="0"/>
                      <a:pt x="10" y="1"/>
                      <a:pt x="6" y="6"/>
                    </a:cubicBezTo>
                    <a:cubicBezTo>
                      <a:pt x="3" y="10"/>
                      <a:pt x="0" y="16"/>
                      <a:pt x="0" y="23"/>
                    </a:cubicBezTo>
                    <a:cubicBezTo>
                      <a:pt x="0" y="28"/>
                      <a:pt x="0" y="36"/>
                      <a:pt x="1" y="50"/>
                    </a:cubicBezTo>
                    <a:cubicBezTo>
                      <a:pt x="1" y="50"/>
                      <a:pt x="1" y="50"/>
                      <a:pt x="5"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44" name="Rectangle 43"/>
          <p:cNvSpPr/>
          <p:nvPr/>
        </p:nvSpPr>
        <p:spPr>
          <a:xfrm>
            <a:off x="7568493" y="3057905"/>
            <a:ext cx="1289135" cy="923330"/>
          </a:xfrm>
          <a:prstGeom prst="rect">
            <a:avLst/>
          </a:prstGeom>
        </p:spPr>
        <p:txBody>
          <a:bodyPr wrap="none">
            <a:spAutoFit/>
          </a:bodyPr>
          <a:lstStyle/>
          <a:p>
            <a:r>
              <a:rPr lang="en-GB" sz="5400" b="1" dirty="0" smtClean="0">
                <a:solidFill>
                  <a:srgbClr val="00338D"/>
                </a:solidFill>
                <a:latin typeface="KPMG Extralight"/>
                <a:ea typeface="+mj-ea"/>
                <a:cs typeface="+mj-cs"/>
              </a:rPr>
              <a:t>Threat</a:t>
            </a:r>
            <a:endParaRPr lang="en-GB" b="1" dirty="0"/>
          </a:p>
        </p:txBody>
      </p:sp>
      <p:sp>
        <p:nvSpPr>
          <p:cNvPr id="5" name="Rectangle 4"/>
          <p:cNvSpPr/>
          <p:nvPr/>
        </p:nvSpPr>
        <p:spPr>
          <a:xfrm>
            <a:off x="1190115" y="4230275"/>
            <a:ext cx="4206752" cy="1200329"/>
          </a:xfrm>
          <a:prstGeom prst="rect">
            <a:avLst/>
          </a:prstGeom>
        </p:spPr>
        <p:txBody>
          <a:bodyPr wrap="square">
            <a:spAutoFit/>
          </a:bodyPr>
          <a:lstStyle/>
          <a:p>
            <a:r>
              <a:rPr lang="en-GB" dirty="0" smtClean="0">
                <a:solidFill>
                  <a:schemeClr val="tx2"/>
                </a:solidFill>
                <a:latin typeface="CeraPro-Light"/>
              </a:rPr>
              <a:t>A chance </a:t>
            </a:r>
            <a:r>
              <a:rPr lang="en-GB" dirty="0">
                <a:solidFill>
                  <a:schemeClr val="tx2"/>
                </a:solidFill>
                <a:latin typeface="CeraPro-Light"/>
              </a:rPr>
              <a:t>to access a larger number of patients </a:t>
            </a:r>
            <a:r>
              <a:rPr lang="en-GB" dirty="0" smtClean="0">
                <a:solidFill>
                  <a:schemeClr val="tx2"/>
                </a:solidFill>
                <a:latin typeface="CeraPro-Light"/>
              </a:rPr>
              <a:t>under public </a:t>
            </a:r>
            <a:r>
              <a:rPr lang="en-GB" dirty="0">
                <a:solidFill>
                  <a:schemeClr val="tx2"/>
                </a:solidFill>
                <a:latin typeface="CeraPro-Light"/>
              </a:rPr>
              <a:t>contracts, often through new national health insurance (</a:t>
            </a:r>
            <a:r>
              <a:rPr lang="en-GB" dirty="0" err="1">
                <a:solidFill>
                  <a:schemeClr val="tx2"/>
                </a:solidFill>
                <a:latin typeface="CeraPro-Light"/>
              </a:rPr>
              <a:t>NHI</a:t>
            </a:r>
            <a:r>
              <a:rPr lang="en-GB" dirty="0">
                <a:solidFill>
                  <a:schemeClr val="tx2"/>
                </a:solidFill>
                <a:latin typeface="CeraPro-Light"/>
              </a:rPr>
              <a:t>) schemes</a:t>
            </a:r>
            <a:endParaRPr lang="en-GB" dirty="0">
              <a:solidFill>
                <a:schemeClr val="tx2"/>
              </a:solidFill>
            </a:endParaRPr>
          </a:p>
        </p:txBody>
      </p:sp>
      <p:sp>
        <p:nvSpPr>
          <p:cNvPr id="6" name="Rectangle 5"/>
          <p:cNvSpPr/>
          <p:nvPr/>
        </p:nvSpPr>
        <p:spPr>
          <a:xfrm>
            <a:off x="6546828" y="4256376"/>
            <a:ext cx="4651573" cy="923330"/>
          </a:xfrm>
          <a:prstGeom prst="rect">
            <a:avLst/>
          </a:prstGeom>
        </p:spPr>
        <p:txBody>
          <a:bodyPr wrap="square">
            <a:spAutoFit/>
          </a:bodyPr>
          <a:lstStyle/>
          <a:p>
            <a:r>
              <a:rPr lang="en-GB" dirty="0" smtClean="0">
                <a:solidFill>
                  <a:schemeClr val="tx2"/>
                </a:solidFill>
                <a:latin typeface="CeraPro-Light"/>
              </a:rPr>
              <a:t>Shift </a:t>
            </a:r>
            <a:r>
              <a:rPr lang="en-GB" dirty="0">
                <a:solidFill>
                  <a:schemeClr val="tx2"/>
                </a:solidFill>
                <a:latin typeface="CeraPro-Light"/>
              </a:rPr>
              <a:t>in future spending trends for </a:t>
            </a:r>
            <a:r>
              <a:rPr lang="en-GB" dirty="0" smtClean="0">
                <a:solidFill>
                  <a:schemeClr val="tx2"/>
                </a:solidFill>
                <a:latin typeface="CeraPro-Light"/>
              </a:rPr>
              <a:t>healthcare as public </a:t>
            </a:r>
            <a:r>
              <a:rPr lang="en-GB" dirty="0">
                <a:solidFill>
                  <a:schemeClr val="tx2"/>
                </a:solidFill>
                <a:latin typeface="CeraPro-Light"/>
              </a:rPr>
              <a:t>payers </a:t>
            </a:r>
            <a:r>
              <a:rPr lang="en-GB" dirty="0" smtClean="0">
                <a:solidFill>
                  <a:schemeClr val="tx2"/>
                </a:solidFill>
                <a:latin typeface="CeraPro-Light"/>
              </a:rPr>
              <a:t>take </a:t>
            </a:r>
            <a:r>
              <a:rPr lang="en-GB" dirty="0">
                <a:solidFill>
                  <a:schemeClr val="tx2"/>
                </a:solidFill>
                <a:latin typeface="CeraPro-Light"/>
              </a:rPr>
              <a:t>an increasingly dominant position</a:t>
            </a:r>
            <a:endParaRPr lang="en-GB" dirty="0">
              <a:solidFill>
                <a:schemeClr val="tx2"/>
              </a:solidFill>
            </a:endParaRPr>
          </a:p>
        </p:txBody>
      </p:sp>
      <p:cxnSp>
        <p:nvCxnSpPr>
          <p:cNvPr id="47" name="Straight Connector 46">
            <a:extLst>
              <a:ext uri="{FF2B5EF4-FFF2-40B4-BE49-F238E27FC236}">
                <a16:creationId xmlns="" xmlns:a16="http://schemas.microsoft.com/office/drawing/2014/main" id="{C0CCB453-D9CD-4D74-9729-8D8008A7FB23}"/>
              </a:ext>
            </a:extLst>
          </p:cNvPr>
          <p:cNvCxnSpPr>
            <a:cxnSpLocks/>
          </p:cNvCxnSpPr>
          <p:nvPr/>
        </p:nvCxnSpPr>
        <p:spPr>
          <a:xfrm flipH="1">
            <a:off x="1003201" y="4078309"/>
            <a:ext cx="42480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 xmlns:a16="http://schemas.microsoft.com/office/drawing/2014/main" id="{C0CCB453-D9CD-4D74-9729-8D8008A7FB23}"/>
              </a:ext>
            </a:extLst>
          </p:cNvPr>
          <p:cNvCxnSpPr>
            <a:cxnSpLocks/>
          </p:cNvCxnSpPr>
          <p:nvPr/>
        </p:nvCxnSpPr>
        <p:spPr>
          <a:xfrm flipH="1">
            <a:off x="6478378" y="4056001"/>
            <a:ext cx="4320000" cy="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5997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 fill="hold" grpId="0" nodeType="withEffect">
                                  <p:stCondLst>
                                    <p:cond delay="250"/>
                                  </p:stCondLst>
                                  <p:childTnLst>
                                    <p:set>
                                      <p:cBhvr>
                                        <p:cTn id="6" dur="1" fill="hold">
                                          <p:stCondLst>
                                            <p:cond delay="0"/>
                                          </p:stCondLst>
                                        </p:cTn>
                                        <p:tgtEl>
                                          <p:spTgt spid="27"/>
                                        </p:tgtEl>
                                        <p:attrNameLst>
                                          <p:attrName>style.visibility</p:attrName>
                                        </p:attrNameLst>
                                      </p:cBhvr>
                                      <p:to>
                                        <p:strVal val="visible"/>
                                      </p:to>
                                    </p:set>
                                    <p:anim calcmode="lin" valueType="num">
                                      <p:cBhvr>
                                        <p:cTn id="7" dur="750" fill="hold"/>
                                        <p:tgtEl>
                                          <p:spTgt spid="27"/>
                                        </p:tgtEl>
                                        <p:attrNameLst>
                                          <p:attrName>ppt_x</p:attrName>
                                        </p:attrNameLst>
                                      </p:cBhvr>
                                      <p:tavLst>
                                        <p:tav tm="0">
                                          <p:val>
                                            <p:strVal val="#ppt_x"/>
                                          </p:val>
                                        </p:tav>
                                        <p:tav tm="100000">
                                          <p:val>
                                            <p:strVal val="#ppt_x"/>
                                          </p:val>
                                        </p:tav>
                                      </p:tavLst>
                                    </p:anim>
                                    <p:anim calcmode="lin" valueType="num">
                                      <p:cBhvr>
                                        <p:cTn id="8" dur="750" fill="hold"/>
                                        <p:tgtEl>
                                          <p:spTgt spid="27"/>
                                        </p:tgtEl>
                                        <p:attrNameLst>
                                          <p:attrName>ppt_y</p:attrName>
                                        </p:attrNameLst>
                                      </p:cBhvr>
                                      <p:tavLst>
                                        <p:tav tm="0">
                                          <p:val>
                                            <p:strVal val="#ppt_y-#ppt_h/2"/>
                                          </p:val>
                                        </p:tav>
                                        <p:tav tm="100000">
                                          <p:val>
                                            <p:strVal val="#ppt_y"/>
                                          </p:val>
                                        </p:tav>
                                      </p:tavLst>
                                    </p:anim>
                                    <p:anim calcmode="lin" valueType="num">
                                      <p:cBhvr>
                                        <p:cTn id="9" dur="750" fill="hold"/>
                                        <p:tgtEl>
                                          <p:spTgt spid="27"/>
                                        </p:tgtEl>
                                        <p:attrNameLst>
                                          <p:attrName>ppt_w</p:attrName>
                                        </p:attrNameLst>
                                      </p:cBhvr>
                                      <p:tavLst>
                                        <p:tav tm="0">
                                          <p:val>
                                            <p:strVal val="#ppt_w"/>
                                          </p:val>
                                        </p:tav>
                                        <p:tav tm="100000">
                                          <p:val>
                                            <p:strVal val="#ppt_w"/>
                                          </p:val>
                                        </p:tav>
                                      </p:tavLst>
                                    </p:anim>
                                    <p:anim calcmode="lin" valueType="num">
                                      <p:cBhvr>
                                        <p:cTn id="10" dur="750" fill="hold"/>
                                        <p:tgtEl>
                                          <p:spTgt spid="27"/>
                                        </p:tgtEl>
                                        <p:attrNameLst>
                                          <p:attrName>ppt_h</p:attrName>
                                        </p:attrNameLst>
                                      </p:cBhvr>
                                      <p:tavLst>
                                        <p:tav tm="0">
                                          <p:val>
                                            <p:fltVal val="0"/>
                                          </p:val>
                                        </p:tav>
                                        <p:tav tm="100000">
                                          <p:val>
                                            <p:strVal val="#ppt_h"/>
                                          </p:val>
                                        </p:tav>
                                      </p:tavLst>
                                    </p:anim>
                                  </p:childTnLst>
                                </p:cTn>
                              </p:par>
                              <p:par>
                                <p:cTn id="11" presetID="22" presetClass="entr" presetSubtype="8" fill="hold" nodeType="withEffect">
                                  <p:stCondLst>
                                    <p:cond delay="750"/>
                                  </p:stCondLst>
                                  <p:childTnLst>
                                    <p:set>
                                      <p:cBhvr>
                                        <p:cTn id="12" dur="1" fill="hold">
                                          <p:stCondLst>
                                            <p:cond delay="0"/>
                                          </p:stCondLst>
                                        </p:cTn>
                                        <p:tgtEl>
                                          <p:spTgt spid="29"/>
                                        </p:tgtEl>
                                        <p:attrNameLst>
                                          <p:attrName>style.visibility</p:attrName>
                                        </p:attrNameLst>
                                      </p:cBhvr>
                                      <p:to>
                                        <p:strVal val="visible"/>
                                      </p:to>
                                    </p:set>
                                    <p:animEffect transition="in" filter="wipe(left)">
                                      <p:cBhvr>
                                        <p:cTn id="13" dur="750"/>
                                        <p:tgtEl>
                                          <p:spTgt spid="29"/>
                                        </p:tgtEl>
                                      </p:cBhvr>
                                    </p:animEffect>
                                  </p:childTnLst>
                                </p:cTn>
                              </p:par>
                              <p:par>
                                <p:cTn id="14" presetID="22" presetClass="entr" presetSubtype="2" fill="hold" nodeType="withEffect">
                                  <p:stCondLst>
                                    <p:cond delay="750"/>
                                  </p:stCondLst>
                                  <p:childTnLst>
                                    <p:set>
                                      <p:cBhvr>
                                        <p:cTn id="15" dur="1" fill="hold">
                                          <p:stCondLst>
                                            <p:cond delay="0"/>
                                          </p:stCondLst>
                                        </p:cTn>
                                        <p:tgtEl>
                                          <p:spTgt spid="31"/>
                                        </p:tgtEl>
                                        <p:attrNameLst>
                                          <p:attrName>style.visibility</p:attrName>
                                        </p:attrNameLst>
                                      </p:cBhvr>
                                      <p:to>
                                        <p:strVal val="visible"/>
                                      </p:to>
                                    </p:set>
                                    <p:animEffect transition="in" filter="wipe(right)">
                                      <p:cBhvr>
                                        <p:cTn id="16" dur="750"/>
                                        <p:tgtEl>
                                          <p:spTgt spid="31"/>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500"/>
                                        <p:tgtEl>
                                          <p:spTgt spid="28"/>
                                        </p:tgtEl>
                                      </p:cBhvr>
                                    </p:animEffect>
                                  </p:childTnLst>
                                </p:cTn>
                              </p:par>
                              <p:par>
                                <p:cTn id="20" presetID="10" presetClass="entr" presetSubtype="0" fill="hold" nodeType="withEffect">
                                  <p:stCondLst>
                                    <p:cond delay="5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par>
                                <p:cTn id="23" presetID="35" presetClass="path" presetSubtype="0" decel="50000" fill="hold" nodeType="withEffect">
                                  <p:stCondLst>
                                    <p:cond delay="500"/>
                                  </p:stCondLst>
                                  <p:childTnLst>
                                    <p:animMotion origin="layout" path="M -1.04167E-6 4.07407E-6 L 0.00065 0.02777 " pathEditMode="relative" rAng="0" ptsTypes="AA">
                                      <p:cBhvr>
                                        <p:cTn id="24" dur="750" spd="-100000" fill="hold"/>
                                        <p:tgtEl>
                                          <p:spTgt spid="33"/>
                                        </p:tgtEl>
                                        <p:attrNameLst>
                                          <p:attrName>ppt_x</p:attrName>
                                          <p:attrName>ppt_y</p:attrName>
                                        </p:attrNameLst>
                                      </p:cBhvr>
                                      <p:rCtr x="26" y="1389"/>
                                    </p:animMotion>
                                  </p:childTnLst>
                                </p:cTn>
                              </p:par>
                              <p:par>
                                <p:cTn id="25" presetID="35" presetClass="path" presetSubtype="0" decel="50000" fill="hold" grpId="1" nodeType="withEffect">
                                  <p:stCondLst>
                                    <p:cond delay="500"/>
                                  </p:stCondLst>
                                  <p:childTnLst>
                                    <p:animMotion origin="layout" path="M -8.33333E-7 1.48148E-6 L -8.33333E-7 0.025 " pathEditMode="relative" rAng="0" ptsTypes="AA">
                                      <p:cBhvr>
                                        <p:cTn id="26" dur="750" spd="-100000" fill="hold"/>
                                        <p:tgtEl>
                                          <p:spTgt spid="28"/>
                                        </p:tgtEl>
                                        <p:attrNameLst>
                                          <p:attrName>ppt_x</p:attrName>
                                          <p:attrName>ppt_y</p:attrName>
                                        </p:attrNameLst>
                                      </p:cBhvr>
                                      <p:rCtr x="0" y="1250"/>
                                    </p:animMotion>
                                  </p:childTnLst>
                                </p:cTn>
                              </p:par>
                              <p:par>
                                <p:cTn id="27" presetID="10" presetClass="entr" presetSubtype="0" fill="hold" grpId="0" nodeType="withEffect">
                                  <p:stCondLst>
                                    <p:cond delay="50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par>
                                <p:cTn id="30" presetID="35" presetClass="path" presetSubtype="0" decel="50000" fill="hold" grpId="1" nodeType="withEffect">
                                  <p:stCondLst>
                                    <p:cond delay="500"/>
                                  </p:stCondLst>
                                  <p:childTnLst>
                                    <p:animMotion origin="layout" path="M 3.125E-6 3.7037E-6 L 3.125E-6 -0.02292 " pathEditMode="relative" rAng="0" ptsTypes="AA">
                                      <p:cBhvr>
                                        <p:cTn id="31" dur="750" spd="-100000" fill="hold"/>
                                        <p:tgtEl>
                                          <p:spTgt spid="30"/>
                                        </p:tgtEl>
                                        <p:attrNameLst>
                                          <p:attrName>ppt_x</p:attrName>
                                          <p:attrName>ppt_y</p:attrName>
                                        </p:attrNameLst>
                                      </p:cBhvr>
                                      <p:rCtr x="0" y="-1157"/>
                                    </p:animMotion>
                                  </p:childTnLst>
                                </p:cTn>
                              </p:par>
                              <p:par>
                                <p:cTn id="32" presetID="10" presetClass="entr" presetSubtype="0" fill="hold" grpId="0" nodeType="withEffect">
                                  <p:stCondLst>
                                    <p:cond delay="125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750"/>
                                        <p:tgtEl>
                                          <p:spTgt spid="32"/>
                                        </p:tgtEl>
                                      </p:cBhvr>
                                    </p:animEffect>
                                  </p:childTnLst>
                                </p:cTn>
                              </p:par>
                              <p:par>
                                <p:cTn id="35" presetID="10" presetClass="entr" presetSubtype="0" fill="hold" nodeType="withEffect">
                                  <p:stCondLst>
                                    <p:cond delay="25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500"/>
                                        <p:tgtEl>
                                          <p:spTgt spid="38"/>
                                        </p:tgtEl>
                                      </p:cBhvr>
                                    </p:animEffect>
                                  </p:childTnLst>
                                </p:cTn>
                              </p:par>
                              <p:par>
                                <p:cTn id="38" presetID="35" presetClass="path" presetSubtype="0" decel="50000" fill="hold" nodeType="withEffect">
                                  <p:stCondLst>
                                    <p:cond delay="250"/>
                                  </p:stCondLst>
                                  <p:childTnLst>
                                    <p:animMotion origin="layout" path="M 4.375E-6 -1.11111E-6 L 4.375E-6 0.0338 " pathEditMode="relative" rAng="0" ptsTypes="AA">
                                      <p:cBhvr>
                                        <p:cTn id="39" dur="750" spd="-100000" fill="hold"/>
                                        <p:tgtEl>
                                          <p:spTgt spid="38"/>
                                        </p:tgtEl>
                                        <p:attrNameLst>
                                          <p:attrName>ppt_x</p:attrName>
                                          <p:attrName>ppt_y</p:attrName>
                                        </p:attrNameLst>
                                      </p:cBhvr>
                                      <p:rCtr x="0" y="1690"/>
                                    </p:animMotion>
                                  </p:childTnLst>
                                </p:cTn>
                              </p:par>
                              <p:par>
                                <p:cTn id="40" presetID="22" presetClass="entr" presetSubtype="2" fill="hold" nodeType="withEffect">
                                  <p:stCondLst>
                                    <p:cond delay="500"/>
                                  </p:stCondLst>
                                  <p:childTnLst>
                                    <p:set>
                                      <p:cBhvr>
                                        <p:cTn id="41" dur="1" fill="hold">
                                          <p:stCondLst>
                                            <p:cond delay="0"/>
                                          </p:stCondLst>
                                        </p:cTn>
                                        <p:tgtEl>
                                          <p:spTgt spid="47"/>
                                        </p:tgtEl>
                                        <p:attrNameLst>
                                          <p:attrName>style.visibility</p:attrName>
                                        </p:attrNameLst>
                                      </p:cBhvr>
                                      <p:to>
                                        <p:strVal val="visible"/>
                                      </p:to>
                                    </p:set>
                                    <p:animEffect transition="in" filter="wipe(right)">
                                      <p:cBhvr>
                                        <p:cTn id="42" dur="750"/>
                                        <p:tgtEl>
                                          <p:spTgt spid="47"/>
                                        </p:tgtEl>
                                      </p:cBhvr>
                                    </p:animEffect>
                                  </p:childTnLst>
                                </p:cTn>
                              </p:par>
                              <p:par>
                                <p:cTn id="43" presetID="22" presetClass="entr" presetSubtype="2" fill="hold" nodeType="withEffect">
                                  <p:stCondLst>
                                    <p:cond delay="500"/>
                                  </p:stCondLst>
                                  <p:childTnLst>
                                    <p:set>
                                      <p:cBhvr>
                                        <p:cTn id="44" dur="1" fill="hold">
                                          <p:stCondLst>
                                            <p:cond delay="0"/>
                                          </p:stCondLst>
                                        </p:cTn>
                                        <p:tgtEl>
                                          <p:spTgt spid="48"/>
                                        </p:tgtEl>
                                        <p:attrNameLst>
                                          <p:attrName>style.visibility</p:attrName>
                                        </p:attrNameLst>
                                      </p:cBhvr>
                                      <p:to>
                                        <p:strVal val="visible"/>
                                      </p:to>
                                    </p:set>
                                    <p:animEffect transition="in" filter="wipe(right)">
                                      <p:cBhvr>
                                        <p:cTn id="45" dur="750"/>
                                        <p:tgtEl>
                                          <p:spTgt spid="48"/>
                                        </p:tgtEl>
                                      </p:cBhvr>
                                    </p:animEffect>
                                  </p:childTnLst>
                                </p:cTn>
                              </p:par>
                              <p:par>
                                <p:cTn id="46" presetID="10" presetClass="entr" presetSubtype="0" fill="hold" nodeType="withEffect">
                                  <p:stCondLst>
                                    <p:cond delay="125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75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p:bldP spid="28" grpId="1"/>
      <p:bldP spid="30" grpId="0"/>
      <p:bldP spid="30" grpId="1"/>
      <p:bldP spid="3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33430" y="571151"/>
            <a:ext cx="10185600" cy="518400"/>
          </a:xfrm>
        </p:spPr>
        <p:txBody>
          <a:bodyPr/>
          <a:lstStyle/>
          <a:p>
            <a:r>
              <a:rPr lang="en-US" dirty="0" smtClean="0">
                <a:solidFill>
                  <a:srgbClr val="00338D"/>
                </a:solidFill>
              </a:rPr>
              <a:t>Healthy Returns: the </a:t>
            </a:r>
            <a:r>
              <a:rPr lang="en-US" dirty="0">
                <a:solidFill>
                  <a:srgbClr val="00338D"/>
                </a:solidFill>
              </a:rPr>
              <a:t>role of the private sector in </a:t>
            </a:r>
            <a:r>
              <a:rPr lang="en-US" dirty="0" err="1" smtClean="0">
                <a:solidFill>
                  <a:srgbClr val="00338D"/>
                </a:solidFill>
              </a:rPr>
              <a:t>UHC</a:t>
            </a:r>
            <a:endParaRPr lang="en-US" dirty="0">
              <a:solidFill>
                <a:srgbClr val="00338D"/>
              </a:solidFill>
            </a:endParaRPr>
          </a:p>
        </p:txBody>
      </p:sp>
      <p:pic>
        <p:nvPicPr>
          <p:cNvPr id="5" name="Picture 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65617" y="1514082"/>
            <a:ext cx="2953413" cy="4180071"/>
          </a:xfrm>
          <a:prstGeom prst="rect">
            <a:avLst/>
          </a:prstGeom>
          <a:ln>
            <a:noFill/>
          </a:ln>
          <a:effectLst>
            <a:outerShdw blurRad="292100" dist="139700" dir="2700000" algn="tl" rotWithShape="0">
              <a:srgbClr val="333333">
                <a:alpha val="65000"/>
              </a:srgbClr>
            </a:outerShdw>
          </a:effectLst>
        </p:spPr>
      </p:pic>
      <p:pic>
        <p:nvPicPr>
          <p:cNvPr id="1026" name="Picture 2" descr="Image result for wish healthcar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0884" y="4802132"/>
            <a:ext cx="1413768" cy="91941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mage result for kpm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20248" y="4992883"/>
            <a:ext cx="1197796" cy="49588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age result for imperial college global health"/>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23640" y="4992883"/>
            <a:ext cx="932989" cy="537914"/>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969459" y="1380553"/>
            <a:ext cx="1820333" cy="1625600"/>
          </a:xfrm>
          <a:prstGeom prst="rect">
            <a:avLst/>
          </a:prstGeom>
          <a:noFill/>
        </p:spPr>
        <p:txBody>
          <a:bodyPr wrap="square" lIns="0" tIns="0" rIns="0" bIns="0" rtlCol="0">
            <a:noAutofit/>
          </a:bodyPr>
          <a:lstStyle/>
          <a:p>
            <a:r>
              <a:rPr lang="en-GB" sz="19900" dirty="0" smtClean="0">
                <a:solidFill>
                  <a:schemeClr val="tx2"/>
                </a:solidFill>
              </a:rPr>
              <a:t>“</a:t>
            </a:r>
            <a:endParaRPr lang="en-GB" sz="1500" dirty="0">
              <a:solidFill>
                <a:schemeClr val="tx2"/>
              </a:solidFill>
            </a:endParaRPr>
          </a:p>
        </p:txBody>
      </p:sp>
      <p:sp>
        <p:nvSpPr>
          <p:cNvPr id="3" name="Rectangle 2"/>
          <p:cNvSpPr/>
          <p:nvPr/>
        </p:nvSpPr>
        <p:spPr>
          <a:xfrm>
            <a:off x="1726461" y="2062599"/>
            <a:ext cx="5129843" cy="1446550"/>
          </a:xfrm>
          <a:prstGeom prst="rect">
            <a:avLst/>
          </a:prstGeom>
        </p:spPr>
        <p:txBody>
          <a:bodyPr wrap="square">
            <a:spAutoFit/>
          </a:bodyPr>
          <a:lstStyle/>
          <a:p>
            <a:pPr algn="ctr"/>
            <a:r>
              <a:rPr lang="en-GB" sz="2200" dirty="0">
                <a:solidFill>
                  <a:schemeClr val="tx2"/>
                </a:solidFill>
              </a:rPr>
              <a:t>The inability of </a:t>
            </a:r>
            <a:r>
              <a:rPr lang="en-GB" sz="2200" dirty="0" smtClean="0">
                <a:solidFill>
                  <a:schemeClr val="tx2"/>
                </a:solidFill>
              </a:rPr>
              <a:t>the private sector and </a:t>
            </a:r>
            <a:r>
              <a:rPr lang="en-GB" sz="2200" dirty="0">
                <a:solidFill>
                  <a:schemeClr val="tx2"/>
                </a:solidFill>
              </a:rPr>
              <a:t>public payers to effectively work together at significant scale in many countries is a major barrier to </a:t>
            </a:r>
            <a:r>
              <a:rPr lang="en-GB" sz="2200" dirty="0" err="1">
                <a:solidFill>
                  <a:schemeClr val="tx2"/>
                </a:solidFill>
              </a:rPr>
              <a:t>UHC</a:t>
            </a:r>
            <a:endParaRPr lang="en-GB" sz="2200" dirty="0">
              <a:solidFill>
                <a:schemeClr val="tx2"/>
              </a:solidFill>
            </a:endParaRPr>
          </a:p>
        </p:txBody>
      </p:sp>
      <p:sp>
        <p:nvSpPr>
          <p:cNvPr id="10" name="TextBox 9"/>
          <p:cNvSpPr txBox="1"/>
          <p:nvPr/>
        </p:nvSpPr>
        <p:spPr>
          <a:xfrm rot="10800000">
            <a:off x="5782195" y="2512430"/>
            <a:ext cx="1820333" cy="1625600"/>
          </a:xfrm>
          <a:prstGeom prst="rect">
            <a:avLst/>
          </a:prstGeom>
          <a:noFill/>
        </p:spPr>
        <p:txBody>
          <a:bodyPr wrap="square" lIns="0" tIns="0" rIns="0" bIns="0" rtlCol="0">
            <a:noAutofit/>
          </a:bodyPr>
          <a:lstStyle/>
          <a:p>
            <a:r>
              <a:rPr lang="en-GB" sz="19900" dirty="0" smtClean="0">
                <a:solidFill>
                  <a:schemeClr val="tx2"/>
                </a:solidFill>
              </a:rPr>
              <a:t>“</a:t>
            </a:r>
            <a:endParaRPr lang="en-GB" sz="1500" dirty="0">
              <a:solidFill>
                <a:schemeClr val="tx2"/>
              </a:solidFill>
            </a:endParaRPr>
          </a:p>
        </p:txBody>
      </p:sp>
      <p:grpSp>
        <p:nvGrpSpPr>
          <p:cNvPr id="18" name="Group 17">
            <a:extLst>
              <a:ext uri="{FF2B5EF4-FFF2-40B4-BE49-F238E27FC236}">
                <a16:creationId xmlns="" xmlns:a16="http://schemas.microsoft.com/office/drawing/2014/main" id="{53EFB33C-454D-4884-8DB1-058FFCD42A2D}"/>
              </a:ext>
            </a:extLst>
          </p:cNvPr>
          <p:cNvGrpSpPr/>
          <p:nvPr/>
        </p:nvGrpSpPr>
        <p:grpSpPr>
          <a:xfrm rot="16200000">
            <a:off x="3728150" y="572772"/>
            <a:ext cx="139699" cy="7596000"/>
            <a:chOff x="2254038" y="-5283509"/>
            <a:chExt cx="139699" cy="6975558"/>
          </a:xfrm>
        </p:grpSpPr>
        <p:sp>
          <p:nvSpPr>
            <p:cNvPr id="19" name="Oval 18">
              <a:extLst>
                <a:ext uri="{FF2B5EF4-FFF2-40B4-BE49-F238E27FC236}">
                  <a16:creationId xmlns="" xmlns:a16="http://schemas.microsoft.com/office/drawing/2014/main" id="{D2224FBA-9358-4131-9E2A-FD75B47D1CDC}"/>
                </a:ext>
              </a:extLst>
            </p:cNvPr>
            <p:cNvSpPr/>
            <p:nvPr/>
          </p:nvSpPr>
          <p:spPr>
            <a:xfrm>
              <a:off x="2254038" y="1552350"/>
              <a:ext cx="139699" cy="139699"/>
            </a:xfrm>
            <a:prstGeom prst="ellipse">
              <a:avLst/>
            </a:prstGeom>
            <a:noFill/>
            <a:ln w="19050">
              <a:solidFill>
                <a:schemeClr val="accent3"/>
              </a:solidFill>
            </a:ln>
          </p:spPr>
          <p:style>
            <a:lnRef idx="1">
              <a:schemeClr val="accent1"/>
            </a:lnRef>
            <a:fillRef idx="0">
              <a:schemeClr val="accent1"/>
            </a:fillRef>
            <a:effectRef idx="0">
              <a:schemeClr val="accent1"/>
            </a:effectRef>
            <a:fontRef idx="minor">
              <a:schemeClr val="tx1"/>
            </a:fontRef>
          </p:style>
          <p:txBody>
            <a:bodyPr lIns="54610" tIns="54610" rIns="54610" bIns="54610" rtlCol="0" anchor="ctr"/>
            <a:lstStyle/>
            <a:p>
              <a:pPr algn="l"/>
              <a:endParaRPr lang="en-US" sz="1500" dirty="0">
                <a:solidFill>
                  <a:schemeClr val="accent1"/>
                </a:solidFill>
              </a:endParaRPr>
            </a:p>
          </p:txBody>
        </p:sp>
        <p:cxnSp>
          <p:nvCxnSpPr>
            <p:cNvPr id="20" name="Straight Connector 19">
              <a:extLst>
                <a:ext uri="{FF2B5EF4-FFF2-40B4-BE49-F238E27FC236}">
                  <a16:creationId xmlns="" xmlns:a16="http://schemas.microsoft.com/office/drawing/2014/main" id="{8194E29D-A59E-4447-B22D-0E4ECAFDD4C7}"/>
                </a:ext>
              </a:extLst>
            </p:cNvPr>
            <p:cNvCxnSpPr>
              <a:cxnSpLocks/>
              <a:endCxn id="19" idx="0"/>
            </p:cNvCxnSpPr>
            <p:nvPr/>
          </p:nvCxnSpPr>
          <p:spPr>
            <a:xfrm rot="5400000">
              <a:off x="-1094041" y="-1865579"/>
              <a:ext cx="6835860" cy="0"/>
            </a:xfrm>
            <a:prstGeom prst="line">
              <a:avLst/>
            </a:prstGeom>
            <a:solidFill>
              <a:schemeClr val="bg1"/>
            </a:solidFill>
            <a:ln w="19050">
              <a:solidFill>
                <a:schemeClr val="accent3"/>
              </a:solidFill>
            </a:ln>
          </p:spPr>
          <p:style>
            <a:lnRef idx="1">
              <a:schemeClr val="accent1"/>
            </a:lnRef>
            <a:fillRef idx="0">
              <a:schemeClr val="accent1"/>
            </a:fillRef>
            <a:effectRef idx="0">
              <a:schemeClr val="accent1"/>
            </a:effectRef>
            <a:fontRef idx="minor">
              <a:schemeClr val="tx1"/>
            </a:fontRef>
          </p:style>
        </p:cxnSp>
      </p:grpSp>
      <p:cxnSp>
        <p:nvCxnSpPr>
          <p:cNvPr id="21" name="Straight Connector 20">
            <a:extLst>
              <a:ext uri="{FF2B5EF4-FFF2-40B4-BE49-F238E27FC236}">
                <a16:creationId xmlns="" xmlns:a16="http://schemas.microsoft.com/office/drawing/2014/main" id="{3D6E90DD-2536-411B-98D0-C59743C49684}"/>
              </a:ext>
            </a:extLst>
          </p:cNvPr>
          <p:cNvCxnSpPr>
            <a:cxnSpLocks/>
          </p:cNvCxnSpPr>
          <p:nvPr/>
        </p:nvCxnSpPr>
        <p:spPr>
          <a:xfrm flipH="1">
            <a:off x="1083790" y="2736148"/>
            <a:ext cx="61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 xmlns:a16="http://schemas.microsoft.com/office/drawing/2014/main" id="{3D6E90DD-2536-411B-98D0-C59743C49684}"/>
              </a:ext>
            </a:extLst>
          </p:cNvPr>
          <p:cNvCxnSpPr>
            <a:cxnSpLocks/>
          </p:cNvCxnSpPr>
          <p:nvPr/>
        </p:nvCxnSpPr>
        <p:spPr>
          <a:xfrm flipH="1">
            <a:off x="6856304" y="2736148"/>
            <a:ext cx="61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1348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nodeType="withEffect">
                                  <p:stCondLst>
                                    <p:cond delay="250"/>
                                  </p:stCondLst>
                                  <p:childTnLst>
                                    <p:set>
                                      <p:cBhvr>
                                        <p:cTn id="13" dur="1" fill="hold">
                                          <p:stCondLst>
                                            <p:cond delay="0"/>
                                          </p:stCondLst>
                                        </p:cTn>
                                        <p:tgtEl>
                                          <p:spTgt spid="18"/>
                                        </p:tgtEl>
                                        <p:attrNameLst>
                                          <p:attrName>style.visibility</p:attrName>
                                        </p:attrNameLst>
                                      </p:cBhvr>
                                      <p:to>
                                        <p:strVal val="visible"/>
                                      </p:to>
                                    </p:set>
                                    <p:animEffect transition="in" filter="fade">
                                      <p:cBhvr>
                                        <p:cTn id="14" dur="500"/>
                                        <p:tgtEl>
                                          <p:spTgt spid="18"/>
                                        </p:tgtEl>
                                      </p:cBhvr>
                                    </p:animEffect>
                                  </p:childTnLst>
                                </p:cTn>
                              </p:par>
                              <p:par>
                                <p:cTn id="15" presetID="42" presetClass="path" presetSubtype="0" decel="50000" fill="hold" nodeType="withEffect">
                                  <p:stCondLst>
                                    <p:cond delay="250"/>
                                  </p:stCondLst>
                                  <p:childTnLst>
                                    <p:animMotion origin="layout" path="M 1.66667E-6 1.48148E-6 L -0.03047 1.48148E-6 " pathEditMode="relative" rAng="0" ptsTypes="AA">
                                      <p:cBhvr>
                                        <p:cTn id="16" dur="750" spd="-100000" fill="hold"/>
                                        <p:tgtEl>
                                          <p:spTgt spid="18"/>
                                        </p:tgtEl>
                                        <p:attrNameLst>
                                          <p:attrName>ppt_x</p:attrName>
                                          <p:attrName>ppt_y</p:attrName>
                                        </p:attrNameLst>
                                      </p:cBhvr>
                                      <p:rCtr x="-1523" y="0"/>
                                    </p:animMotion>
                                  </p:childTnLst>
                                </p:cTn>
                              </p:par>
                              <p:par>
                                <p:cTn id="17" presetID="10" presetClass="entr" presetSubtype="0" fill="hold" nodeType="withEffect">
                                  <p:stCondLst>
                                    <p:cond delay="25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nodeType="withEffect">
                                  <p:stCondLst>
                                    <p:cond delay="25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75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nodeType="withEffect">
                                  <p:stCondLst>
                                    <p:cond delay="750"/>
                                  </p:stCondLst>
                                  <p:childTnLst>
                                    <p:set>
                                      <p:cBhvr>
                                        <p:cTn id="33" dur="1" fill="hold">
                                          <p:stCondLst>
                                            <p:cond delay="0"/>
                                          </p:stCondLst>
                                        </p:cTn>
                                        <p:tgtEl>
                                          <p:spTgt spid="1026"/>
                                        </p:tgtEl>
                                        <p:attrNameLst>
                                          <p:attrName>style.visibility</p:attrName>
                                        </p:attrNameLst>
                                      </p:cBhvr>
                                      <p:to>
                                        <p:strVal val="visible"/>
                                      </p:to>
                                    </p:set>
                                    <p:animEffect transition="in" filter="fade">
                                      <p:cBhvr>
                                        <p:cTn id="34" dur="500"/>
                                        <p:tgtEl>
                                          <p:spTgt spid="1026"/>
                                        </p:tgtEl>
                                      </p:cBhvr>
                                    </p:animEffect>
                                  </p:childTnLst>
                                </p:cTn>
                              </p:par>
                              <p:par>
                                <p:cTn id="35" presetID="10" presetClass="entr" presetSubtype="0" fill="hold" nodeType="withEffect">
                                  <p:stCondLst>
                                    <p:cond delay="750"/>
                                  </p:stCondLst>
                                  <p:childTnLst>
                                    <p:set>
                                      <p:cBhvr>
                                        <p:cTn id="36" dur="1" fill="hold">
                                          <p:stCondLst>
                                            <p:cond delay="0"/>
                                          </p:stCondLst>
                                        </p:cTn>
                                        <p:tgtEl>
                                          <p:spTgt spid="1028"/>
                                        </p:tgtEl>
                                        <p:attrNameLst>
                                          <p:attrName>style.visibility</p:attrName>
                                        </p:attrNameLst>
                                      </p:cBhvr>
                                      <p:to>
                                        <p:strVal val="visible"/>
                                      </p:to>
                                    </p:set>
                                    <p:animEffect transition="in" filter="fade">
                                      <p:cBhvr>
                                        <p:cTn id="37" dur="500"/>
                                        <p:tgtEl>
                                          <p:spTgt spid="1028"/>
                                        </p:tgtEl>
                                      </p:cBhvr>
                                    </p:animEffect>
                                  </p:childTnLst>
                                </p:cTn>
                              </p:par>
                              <p:par>
                                <p:cTn id="38" presetID="10" presetClass="entr" presetSubtype="0" fill="hold" nodeType="withEffect">
                                  <p:stCondLst>
                                    <p:cond delay="750"/>
                                  </p:stCondLst>
                                  <p:childTnLst>
                                    <p:set>
                                      <p:cBhvr>
                                        <p:cTn id="39" dur="1" fill="hold">
                                          <p:stCondLst>
                                            <p:cond delay="0"/>
                                          </p:stCondLst>
                                        </p:cTn>
                                        <p:tgtEl>
                                          <p:spTgt spid="1030"/>
                                        </p:tgtEl>
                                        <p:attrNameLst>
                                          <p:attrName>style.visibility</p:attrName>
                                        </p:attrNameLst>
                                      </p:cBhvr>
                                      <p:to>
                                        <p:strVal val="visible"/>
                                      </p:to>
                                    </p:set>
                                    <p:animEffect transition="in" filter="fade">
                                      <p:cBhvr>
                                        <p:cTn id="40" dur="500"/>
                                        <p:tgtEl>
                                          <p:spTgt spid="1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3" grpId="0"/>
      <p:bldP spid="10" grpId="0"/>
    </p:bldLst>
  </p:timing>
</p:sld>
</file>

<file path=ppt/tags/tag1.xml><?xml version="1.0" encoding="utf-8"?>
<p:tagLst xmlns:a="http://schemas.openxmlformats.org/drawingml/2006/main" xmlns:r="http://schemas.openxmlformats.org/officeDocument/2006/relationships" xmlns:p="http://schemas.openxmlformats.org/presentationml/2006/main">
  <p:tag name="FONTUSED" val="KPMGFONT"/>
  <p:tag name="CREATEDBY" val="Global PowerPoint Toolbar"/>
  <p:tag name="TOOLBARVERSION" val="5.28"/>
  <p:tag name="TYPE" val="Screen"/>
  <p:tag name="KEYWORD" val="SCREEN"/>
  <p:tag name="TEMPLATEVERSION" val="21/11/2017 10:52:03"/>
</p:tagLst>
</file>

<file path=ppt/tags/tag2.xml><?xml version="1.0" encoding="utf-8"?>
<p:tagLst xmlns:a="http://schemas.openxmlformats.org/drawingml/2006/main" xmlns:r="http://schemas.openxmlformats.org/officeDocument/2006/relationships" xmlns:p="http://schemas.openxmlformats.org/presentationml/2006/main">
  <p:tag name="COPYRIGHT1" val="TRUE"/>
</p:tagLst>
</file>

<file path=ppt/theme/theme1.xml><?xml version="1.0" encoding="utf-8"?>
<a:theme xmlns:a="http://schemas.openxmlformats.org/drawingml/2006/main" name="KPMG_Standard_4x3_0922_2015">
  <a:themeElements>
    <a:clrScheme name="New KPMG Colours">
      <a:dk1>
        <a:srgbClr val="000000"/>
      </a:dk1>
      <a:lt1>
        <a:sysClr val="window" lastClr="FFFFFF"/>
      </a:lt1>
      <a:dk2>
        <a:srgbClr val="00338D"/>
      </a:dk2>
      <a:lt2>
        <a:srgbClr val="F0F0F0"/>
      </a:lt2>
      <a:accent1>
        <a:srgbClr val="0091DA"/>
      </a:accent1>
      <a:accent2>
        <a:srgbClr val="6D2077"/>
      </a:accent2>
      <a:accent3>
        <a:srgbClr val="005EB8"/>
      </a:accent3>
      <a:accent4>
        <a:srgbClr val="00A3A1"/>
      </a:accent4>
      <a:accent5>
        <a:srgbClr val="EAAA00"/>
      </a:accent5>
      <a:accent6>
        <a:srgbClr val="43B02A"/>
      </a:accent6>
      <a:hlink>
        <a:srgbClr val="0091DA"/>
      </a:hlink>
      <a:folHlink>
        <a:srgbClr val="0091DA"/>
      </a:folHlink>
    </a:clrScheme>
    <a:fontScheme name="KPMG">
      <a:majorFont>
        <a:latin typeface="KPMG Extralight"/>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ln>
      </a:spPr>
      <a:bodyPr lIns="54610" tIns="54610" rIns="54610" bIns="54610" rtlCol="0" anchor="ctr"/>
      <a:lstStyle>
        <a:defPPr algn="l">
          <a:defRPr sz="15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3"/>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54610" tIns="54610" rIns="54610" bIns="54610" rtlCol="0">
        <a:noAutofit/>
      </a:bodyPr>
      <a:lstStyle>
        <a:defPPr>
          <a:spcAft>
            <a:spcPts val="600"/>
          </a:spcAft>
          <a:defRPr sz="1500" dirty="0" err="1" smtClean="0">
            <a:solidFill>
              <a:schemeClr val="tx2"/>
            </a:solidFill>
          </a:defRPr>
        </a:defPPr>
      </a:lstStyle>
    </a:txDef>
  </a:objectDefaults>
  <a:extraClrSchemeLst/>
  <a:custClrLst>
    <a:custClr name="KPMG Blue">
      <a:srgbClr val="00338D"/>
    </a:custClr>
    <a:custClr name="Medium Blue">
      <a:srgbClr val="005EB8"/>
    </a:custClr>
    <a:custClr name="Light Blue">
      <a:srgbClr val="0091DA"/>
    </a:custClr>
    <a:custClr name="Violet">
      <a:srgbClr val="483698"/>
    </a:custClr>
    <a:custClr name="Purple">
      <a:srgbClr val="470A68"/>
    </a:custClr>
    <a:custClr name="Light Purple">
      <a:srgbClr val="6D2077"/>
    </a:custClr>
    <a:custClr name="Green">
      <a:srgbClr val="00A3A1"/>
    </a:custClr>
    <a:custClr name="Dark Green">
      <a:srgbClr val="009A44"/>
    </a:custClr>
    <a:custClr name="Light Green">
      <a:srgbClr val="43B02A"/>
    </a:custClr>
    <a:custClr name="Yellow">
      <a:srgbClr val="EAAA00"/>
    </a:custClr>
    <a:custClr name="Orange">
      <a:srgbClr val="F68D2E"/>
    </a:custClr>
    <a:custClr name="Red ">
      <a:srgbClr val="BC204B"/>
    </a:custClr>
    <a:custClr name="Pink">
      <a:srgbClr val="C6007E"/>
    </a:custClr>
    <a:custClr name="Dark Brown">
      <a:srgbClr val="753F19"/>
    </a:custClr>
    <a:custClr name="Light Brown">
      <a:srgbClr val="9B642E"/>
    </a:custClr>
    <a:custClr name="Olive">
      <a:srgbClr val="9D9375"/>
    </a:custClr>
    <a:custClr name="Beige">
      <a:srgbClr val="E3BC9F"/>
    </a:custClr>
    <a:custClr name="Light Pink">
      <a:srgbClr val="E36877"/>
    </a:custClr>
  </a:custClrLst>
  <a:extLst>
    <a:ext uri="{05A4C25C-085E-4340-85A3-A5531E510DB2}">
      <thm15:themeFamily xmlns:thm15="http://schemas.microsoft.com/office/thememl/2012/main" name="Blank.potx" id="{BA96F7CB-8A61-46CB-A7E3-2B8BE27917D6}" vid="{E7ACAA73-2698-4013-BB7C-C14E95326C36}"/>
    </a:ext>
  </a:extLst>
</a:theme>
</file>

<file path=ppt/theme/theme2.xml><?xml version="1.0" encoding="utf-8"?>
<a:theme xmlns:a="http://schemas.openxmlformats.org/drawingml/2006/main" name="KPMG Template 2007">
  <a:themeElements>
    <a:clrScheme name="KPMG">
      <a:dk1>
        <a:srgbClr val="000000"/>
      </a:dk1>
      <a:lt1>
        <a:srgbClr val="FFFFFF"/>
      </a:lt1>
      <a:dk2>
        <a:srgbClr val="007C92"/>
      </a:dk2>
      <a:lt2>
        <a:srgbClr val="747678"/>
      </a:lt2>
      <a:accent1>
        <a:srgbClr val="8E258D"/>
      </a:accent1>
      <a:accent2>
        <a:srgbClr val="A79E70"/>
      </a:accent2>
      <a:accent3>
        <a:srgbClr val="7AB800"/>
      </a:accent3>
      <a:accent4>
        <a:srgbClr val="00338D"/>
      </a:accent4>
      <a:accent5>
        <a:srgbClr val="C84E00"/>
      </a:accent5>
      <a:accent6>
        <a:srgbClr val="EBB700"/>
      </a:accent6>
      <a:hlink>
        <a:srgbClr val="007C92"/>
      </a:hlink>
      <a:folHlink>
        <a:srgbClr val="8E258D"/>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KPMG">
        <a:dk1>
          <a:srgbClr val="000000"/>
        </a:dk1>
        <a:lt1>
          <a:srgbClr val="FFFFFF"/>
        </a:lt1>
        <a:dk2>
          <a:srgbClr val="000000"/>
        </a:dk2>
        <a:lt2>
          <a:srgbClr val="747678"/>
        </a:lt2>
        <a:accent1>
          <a:srgbClr val="00338D"/>
        </a:accent1>
        <a:accent2>
          <a:srgbClr val="6A7F10"/>
        </a:accent2>
        <a:accent3>
          <a:srgbClr val="FFFFFF"/>
        </a:accent3>
        <a:accent4>
          <a:srgbClr val="000000"/>
        </a:accent4>
        <a:accent5>
          <a:srgbClr val="B5BF88"/>
        </a:accent5>
        <a:accent6>
          <a:srgbClr val="5F720D"/>
        </a:accent6>
        <a:hlink>
          <a:srgbClr val="BABBBC"/>
        </a:hlink>
        <a:folHlink>
          <a:srgbClr val="007C9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KPMG_Widescreen_16:9 02/02/2016">
  <a:themeElements>
    <a:clrScheme name="New KPMG Colours">
      <a:dk1>
        <a:srgbClr val="000000"/>
      </a:dk1>
      <a:lt1>
        <a:sysClr val="window" lastClr="FFFFFF"/>
      </a:lt1>
      <a:dk2>
        <a:srgbClr val="00338D"/>
      </a:dk2>
      <a:lt2>
        <a:srgbClr val="F0F0F0"/>
      </a:lt2>
      <a:accent1>
        <a:srgbClr val="0091DA"/>
      </a:accent1>
      <a:accent2>
        <a:srgbClr val="6D2077"/>
      </a:accent2>
      <a:accent3>
        <a:srgbClr val="005EB8"/>
      </a:accent3>
      <a:accent4>
        <a:srgbClr val="00A3A1"/>
      </a:accent4>
      <a:accent5>
        <a:srgbClr val="EAAA00"/>
      </a:accent5>
      <a:accent6>
        <a:srgbClr val="43B02A"/>
      </a:accent6>
      <a:hlink>
        <a:srgbClr val="0091DA"/>
      </a:hlink>
      <a:folHlink>
        <a:srgbClr val="0091DA"/>
      </a:folHlink>
    </a:clrScheme>
    <a:fontScheme name="KPMG">
      <a:majorFont>
        <a:latin typeface="KPMG Extralight"/>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54610" tIns="54610" rIns="54610" bIns="54610" rtlCol="0" anchor="ctr"/>
      <a:lstStyle>
        <a:defPPr algn="l">
          <a:defRPr sz="15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54610" tIns="54610" rIns="54610" bIns="54610" rtlCol="0">
        <a:noAutofit/>
      </a:bodyPr>
      <a:lstStyle>
        <a:defPPr>
          <a:spcAft>
            <a:spcPts val="600"/>
          </a:spcAft>
          <a:defRPr sz="1500" dirty="0" err="1" smtClean="0">
            <a:solidFill>
              <a:schemeClr val="tx2"/>
            </a:solidFill>
          </a:defRPr>
        </a:defPPr>
      </a:lstStyle>
    </a:txDef>
  </a:objectDefaults>
  <a:extraClrSchemeLst/>
  <a:custClrLst>
    <a:custClr name="KPMG Blue">
      <a:srgbClr val="00338D"/>
    </a:custClr>
    <a:custClr name="Medium Blue">
      <a:srgbClr val="005EB8"/>
    </a:custClr>
    <a:custClr name="Light Blue">
      <a:srgbClr val="0091DA"/>
    </a:custClr>
    <a:custClr name="Violet">
      <a:srgbClr val="483698"/>
    </a:custClr>
    <a:custClr name="Purple">
      <a:srgbClr val="470A68"/>
    </a:custClr>
    <a:custClr name="Light Purple">
      <a:srgbClr val="6D2077"/>
    </a:custClr>
    <a:custClr name="Green">
      <a:srgbClr val="00A3A1"/>
    </a:custClr>
    <a:custClr name="Dark Green">
      <a:srgbClr val="009A44"/>
    </a:custClr>
    <a:custClr name="Light Green">
      <a:srgbClr val="43B02A"/>
    </a:custClr>
    <a:custClr name="Yellow">
      <a:srgbClr val="EAAA00"/>
    </a:custClr>
    <a:custClr name="Orange">
      <a:srgbClr val="F68D2E"/>
    </a:custClr>
    <a:custClr name="Red ">
      <a:srgbClr val="BC204B"/>
    </a:custClr>
    <a:custClr name="Pink">
      <a:srgbClr val="C6007E"/>
    </a:custClr>
    <a:custClr name="Dark Brown">
      <a:srgbClr val="753F19"/>
    </a:custClr>
    <a:custClr name="Light Brown">
      <a:srgbClr val="9B642E"/>
    </a:custClr>
    <a:custClr name="Olive">
      <a:srgbClr val="9D9375"/>
    </a:custClr>
    <a:custClr name="Beige">
      <a:srgbClr val="E3BC9F"/>
    </a:custClr>
    <a:custClr name="Light Pink">
      <a:srgbClr val="E36877"/>
    </a:custClr>
  </a:custClrLst>
  <a:extLst>
    <a:ext uri="{05A4C25C-085E-4340-85A3-A5531E510DB2}">
      <thm15:themeFamily xmlns:thm15="http://schemas.microsoft.com/office/thememl/2012/main" name="KPMG Widescreen Standard Template.potx" id="{E0B5F27A-357D-46AB-9AB7-E03BD97BC0EE}" vid="{EF09E91E-5F5B-44CD-8A6A-189306B1D8CE}"/>
    </a:ext>
  </a:extLst>
</a:theme>
</file>

<file path=ppt/theme/theme4.xml><?xml version="1.0" encoding="utf-8"?>
<a:theme xmlns:a="http://schemas.openxmlformats.org/drawingml/2006/main" name="2_KPMG_Widescreen_16:9 02/02/2016">
  <a:themeElements>
    <a:clrScheme name="New KPMG Colours">
      <a:dk1>
        <a:srgbClr val="000000"/>
      </a:dk1>
      <a:lt1>
        <a:sysClr val="window" lastClr="FFFFFF"/>
      </a:lt1>
      <a:dk2>
        <a:srgbClr val="00338D"/>
      </a:dk2>
      <a:lt2>
        <a:srgbClr val="F0F0F0"/>
      </a:lt2>
      <a:accent1>
        <a:srgbClr val="0091DA"/>
      </a:accent1>
      <a:accent2>
        <a:srgbClr val="6D2077"/>
      </a:accent2>
      <a:accent3>
        <a:srgbClr val="005EB8"/>
      </a:accent3>
      <a:accent4>
        <a:srgbClr val="00A3A1"/>
      </a:accent4>
      <a:accent5>
        <a:srgbClr val="EAAA00"/>
      </a:accent5>
      <a:accent6>
        <a:srgbClr val="43B02A"/>
      </a:accent6>
      <a:hlink>
        <a:srgbClr val="0091DA"/>
      </a:hlink>
      <a:folHlink>
        <a:srgbClr val="0091DA"/>
      </a:folHlink>
    </a:clrScheme>
    <a:fontScheme name="KPMG">
      <a:majorFont>
        <a:latin typeface="KPMG Extralight"/>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54610" tIns="54610" rIns="54610" bIns="54610" rtlCol="0" anchor="ctr"/>
      <a:lstStyle>
        <a:defPPr algn="l">
          <a:defRPr sz="15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54610" tIns="54610" rIns="54610" bIns="54610" rtlCol="0">
        <a:noAutofit/>
      </a:bodyPr>
      <a:lstStyle>
        <a:defPPr>
          <a:spcAft>
            <a:spcPts val="600"/>
          </a:spcAft>
          <a:defRPr sz="1500" dirty="0" err="1" smtClean="0">
            <a:solidFill>
              <a:schemeClr val="tx2"/>
            </a:solidFill>
          </a:defRPr>
        </a:defPPr>
      </a:lstStyle>
    </a:txDef>
  </a:objectDefaults>
  <a:extraClrSchemeLst/>
  <a:custClrLst>
    <a:custClr name="KPMG Blue">
      <a:srgbClr val="00338D"/>
    </a:custClr>
    <a:custClr name="Medium Blue">
      <a:srgbClr val="005EB8"/>
    </a:custClr>
    <a:custClr name="Light Blue">
      <a:srgbClr val="0091DA"/>
    </a:custClr>
    <a:custClr name="Violet">
      <a:srgbClr val="483698"/>
    </a:custClr>
    <a:custClr name="Purple">
      <a:srgbClr val="470A68"/>
    </a:custClr>
    <a:custClr name="Light Purple">
      <a:srgbClr val="6D2077"/>
    </a:custClr>
    <a:custClr name="Green">
      <a:srgbClr val="00A3A1"/>
    </a:custClr>
    <a:custClr name="Dark Green">
      <a:srgbClr val="009A44"/>
    </a:custClr>
    <a:custClr name="Light Green">
      <a:srgbClr val="43B02A"/>
    </a:custClr>
    <a:custClr name="Yellow">
      <a:srgbClr val="EAAA00"/>
    </a:custClr>
    <a:custClr name="Orange">
      <a:srgbClr val="F68D2E"/>
    </a:custClr>
    <a:custClr name="Red ">
      <a:srgbClr val="BC204B"/>
    </a:custClr>
    <a:custClr name="Pink">
      <a:srgbClr val="C6007E"/>
    </a:custClr>
    <a:custClr name="Dark Brown">
      <a:srgbClr val="753F19"/>
    </a:custClr>
    <a:custClr name="Light Brown">
      <a:srgbClr val="9B642E"/>
    </a:custClr>
    <a:custClr name="Olive">
      <a:srgbClr val="9D9375"/>
    </a:custClr>
    <a:custClr name="Beige">
      <a:srgbClr val="E3BC9F"/>
    </a:custClr>
    <a:custClr name="Light Pink">
      <a:srgbClr val="E36877"/>
    </a:custClr>
  </a:custClrLst>
  <a:extLst>
    <a:ext uri="{05A4C25C-085E-4340-85A3-A5531E510DB2}">
      <thm15:themeFamily xmlns:thm15="http://schemas.microsoft.com/office/thememl/2012/main" name="KPMG Widescreen Standard Template.potx" id="{E0B5F27A-357D-46AB-9AB7-E03BD97BC0EE}" vid="{EF09E91E-5F5B-44CD-8A6A-189306B1D8CE}"/>
    </a:ext>
  </a:extLst>
</a:theme>
</file>

<file path=ppt/theme/theme5.xml><?xml version="1.0" encoding="utf-8"?>
<a:theme xmlns:a="http://schemas.openxmlformats.org/drawingml/2006/main" name="1_KPMG_Widescreen_16:9 02/02/2016">
  <a:themeElements>
    <a:clrScheme name="New KPMG Colours">
      <a:dk1>
        <a:srgbClr val="000000"/>
      </a:dk1>
      <a:lt1>
        <a:sysClr val="window" lastClr="FFFFFF"/>
      </a:lt1>
      <a:dk2>
        <a:srgbClr val="00338D"/>
      </a:dk2>
      <a:lt2>
        <a:srgbClr val="F0F0F0"/>
      </a:lt2>
      <a:accent1>
        <a:srgbClr val="0091DA"/>
      </a:accent1>
      <a:accent2>
        <a:srgbClr val="6D2077"/>
      </a:accent2>
      <a:accent3>
        <a:srgbClr val="005EB8"/>
      </a:accent3>
      <a:accent4>
        <a:srgbClr val="00A3A1"/>
      </a:accent4>
      <a:accent5>
        <a:srgbClr val="EAAA00"/>
      </a:accent5>
      <a:accent6>
        <a:srgbClr val="43B02A"/>
      </a:accent6>
      <a:hlink>
        <a:srgbClr val="0091DA"/>
      </a:hlink>
      <a:folHlink>
        <a:srgbClr val="0091DA"/>
      </a:folHlink>
    </a:clrScheme>
    <a:fontScheme name="KPMG">
      <a:majorFont>
        <a:latin typeface="KPMG Extralight"/>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54610" tIns="54610" rIns="54610" bIns="54610" rtlCol="0" anchor="ctr"/>
      <a:lstStyle>
        <a:defPPr algn="l">
          <a:defRPr sz="15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54610" tIns="54610" rIns="54610" bIns="54610" rtlCol="0">
        <a:noAutofit/>
      </a:bodyPr>
      <a:lstStyle>
        <a:defPPr>
          <a:spcAft>
            <a:spcPts val="600"/>
          </a:spcAft>
          <a:defRPr sz="1500" dirty="0" err="1" smtClean="0">
            <a:solidFill>
              <a:schemeClr val="tx2"/>
            </a:solidFill>
          </a:defRPr>
        </a:defPPr>
      </a:lstStyle>
    </a:txDef>
  </a:objectDefaults>
  <a:extraClrSchemeLst/>
  <a:custClrLst>
    <a:custClr name="KPMG Blue">
      <a:srgbClr val="00338D"/>
    </a:custClr>
    <a:custClr name="Medium Blue">
      <a:srgbClr val="005EB8"/>
    </a:custClr>
    <a:custClr name="Light Blue">
      <a:srgbClr val="0091DA"/>
    </a:custClr>
    <a:custClr name="Violet">
      <a:srgbClr val="483698"/>
    </a:custClr>
    <a:custClr name="Purple">
      <a:srgbClr val="470A68"/>
    </a:custClr>
    <a:custClr name="Light Purple">
      <a:srgbClr val="6D2077"/>
    </a:custClr>
    <a:custClr name="Green">
      <a:srgbClr val="00A3A1"/>
    </a:custClr>
    <a:custClr name="Dark Green">
      <a:srgbClr val="009A44"/>
    </a:custClr>
    <a:custClr name="Light Green">
      <a:srgbClr val="43B02A"/>
    </a:custClr>
    <a:custClr name="Yellow">
      <a:srgbClr val="EAAA00"/>
    </a:custClr>
    <a:custClr name="Orange">
      <a:srgbClr val="F68D2E"/>
    </a:custClr>
    <a:custClr name="Red ">
      <a:srgbClr val="BC204B"/>
    </a:custClr>
    <a:custClr name="Pink">
      <a:srgbClr val="C6007E"/>
    </a:custClr>
    <a:custClr name="Dark Brown">
      <a:srgbClr val="753F19"/>
    </a:custClr>
    <a:custClr name="Light Brown">
      <a:srgbClr val="9B642E"/>
    </a:custClr>
    <a:custClr name="Olive">
      <a:srgbClr val="9D9375"/>
    </a:custClr>
    <a:custClr name="Beige">
      <a:srgbClr val="E3BC9F"/>
    </a:custClr>
    <a:custClr name="Light Pink">
      <a:srgbClr val="E36877"/>
    </a:custClr>
  </a:custClrLst>
  <a:extLst>
    <a:ext uri="{05A4C25C-085E-4340-85A3-A5531E510DB2}">
      <thm15:themeFamily xmlns:thm15="http://schemas.microsoft.com/office/thememl/2012/main" name="KPMG Widescreen Standard Template.potx" id="{E0B5F27A-357D-46AB-9AB7-E03BD97BC0EE}" vid="{EF09E91E-5F5B-44CD-8A6A-189306B1D8CE}"/>
    </a:ext>
  </a:extLst>
</a:theme>
</file>

<file path=ppt/theme/theme6.xml><?xml version="1.0" encoding="utf-8"?>
<a:theme xmlns:a="http://schemas.openxmlformats.org/drawingml/2006/main" name="3_KPMG_Widescreen_16:9 02/02/2016">
  <a:themeElements>
    <a:clrScheme name="Custom 1">
      <a:dk1>
        <a:srgbClr val="000000"/>
      </a:dk1>
      <a:lt1>
        <a:sysClr val="window" lastClr="FFFFFF"/>
      </a:lt1>
      <a:dk2>
        <a:srgbClr val="00338D"/>
      </a:dk2>
      <a:lt2>
        <a:srgbClr val="F0F0F0"/>
      </a:lt2>
      <a:accent1>
        <a:srgbClr val="0091DA"/>
      </a:accent1>
      <a:accent2>
        <a:srgbClr val="6D2077"/>
      </a:accent2>
      <a:accent3>
        <a:srgbClr val="005EB8"/>
      </a:accent3>
      <a:accent4>
        <a:srgbClr val="00A3A1"/>
      </a:accent4>
      <a:accent5>
        <a:srgbClr val="EAAA00"/>
      </a:accent5>
      <a:accent6>
        <a:srgbClr val="43B02A"/>
      </a:accent6>
      <a:hlink>
        <a:srgbClr val="FFFFFF"/>
      </a:hlink>
      <a:folHlink>
        <a:srgbClr val="FFFFFF"/>
      </a:folHlink>
    </a:clrScheme>
    <a:fontScheme name="KPMG">
      <a:majorFont>
        <a:latin typeface="KPMG Extralight"/>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54610" tIns="54610" rIns="54610" bIns="54610" rtlCol="0" anchor="ctr"/>
      <a:lstStyle>
        <a:defPPr algn="l">
          <a:defRPr sz="15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bg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54610" tIns="54610" rIns="54610" bIns="54610" rtlCol="0">
        <a:noAutofit/>
      </a:bodyPr>
      <a:lstStyle>
        <a:defPPr>
          <a:spcAft>
            <a:spcPts val="600"/>
          </a:spcAft>
          <a:defRPr sz="1500" dirty="0" err="1" smtClean="0">
            <a:solidFill>
              <a:schemeClr val="tx2"/>
            </a:solidFill>
          </a:defRPr>
        </a:defPPr>
      </a:lstStyle>
    </a:txDef>
  </a:objectDefaults>
  <a:extraClrSchemeLst/>
  <a:custClrLst>
    <a:custClr name="KPMG Blue">
      <a:srgbClr val="00338D"/>
    </a:custClr>
    <a:custClr name="Medium Blue">
      <a:srgbClr val="005EB8"/>
    </a:custClr>
    <a:custClr name="Light Blue">
      <a:srgbClr val="0091DA"/>
    </a:custClr>
    <a:custClr name="Violet">
      <a:srgbClr val="483698"/>
    </a:custClr>
    <a:custClr name="Purple">
      <a:srgbClr val="470A68"/>
    </a:custClr>
    <a:custClr name="Light Purple">
      <a:srgbClr val="6D2077"/>
    </a:custClr>
    <a:custClr name="Green">
      <a:srgbClr val="00A3A1"/>
    </a:custClr>
    <a:custClr name="Dark Green">
      <a:srgbClr val="009A44"/>
    </a:custClr>
    <a:custClr name="Light Green">
      <a:srgbClr val="43B02A"/>
    </a:custClr>
    <a:custClr name="Yellow">
      <a:srgbClr val="EAAA00"/>
    </a:custClr>
    <a:custClr name="Orange">
      <a:srgbClr val="F68D2E"/>
    </a:custClr>
    <a:custClr name="Red ">
      <a:srgbClr val="BC204B"/>
    </a:custClr>
    <a:custClr name="Pink">
      <a:srgbClr val="C6007E"/>
    </a:custClr>
    <a:custClr name="Dark Brown">
      <a:srgbClr val="753F19"/>
    </a:custClr>
    <a:custClr name="Light Brown">
      <a:srgbClr val="9B642E"/>
    </a:custClr>
    <a:custClr name="Olive">
      <a:srgbClr val="9D9375"/>
    </a:custClr>
    <a:custClr name="Beige">
      <a:srgbClr val="E3BC9F"/>
    </a:custClr>
    <a:custClr name="Light Pink">
      <a:srgbClr val="E36877"/>
    </a:custClr>
  </a:custClrLst>
  <a:extLst>
    <a:ext uri="{05A4C25C-085E-4340-85A3-A5531E510DB2}">
      <thm15:themeFamily xmlns:thm15="http://schemas.microsoft.com/office/thememl/2012/main" name="KPMG Widescreen Standard Template.potx" id="{E0B5F27A-357D-46AB-9AB7-E03BD97BC0EE}" vid="{EF09E91E-5F5B-44CD-8A6A-189306B1D8CE}"/>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blank</Template>
  <TotalTime>2947</TotalTime>
  <Words>1198</Words>
  <Application>Microsoft Office PowerPoint</Application>
  <PresentationFormat>Widescreen</PresentationFormat>
  <Paragraphs>153</Paragraphs>
  <Slides>21</Slides>
  <Notes>0</Notes>
  <HiddenSlides>0</HiddenSlides>
  <MMClips>0</MMClips>
  <ScaleCrop>false</ScaleCrop>
  <HeadingPairs>
    <vt:vector size="6" baseType="variant">
      <vt:variant>
        <vt:lpstr>Fonts Used</vt:lpstr>
      </vt:variant>
      <vt:variant>
        <vt:i4>6</vt:i4>
      </vt:variant>
      <vt:variant>
        <vt:lpstr>Theme</vt:lpstr>
      </vt:variant>
      <vt:variant>
        <vt:i4>6</vt:i4>
      </vt:variant>
      <vt:variant>
        <vt:lpstr>Slide Titles</vt:lpstr>
      </vt:variant>
      <vt:variant>
        <vt:i4>21</vt:i4>
      </vt:variant>
    </vt:vector>
  </HeadingPairs>
  <TitlesOfParts>
    <vt:vector size="33" baseType="lpstr">
      <vt:lpstr>CeraPro-LightItalic</vt:lpstr>
      <vt:lpstr>KPMG Extralight</vt:lpstr>
      <vt:lpstr>Calibri</vt:lpstr>
      <vt:lpstr>CeraPro-Light</vt:lpstr>
      <vt:lpstr>Univers for KPMG Light</vt:lpstr>
      <vt:lpstr>Arial</vt:lpstr>
      <vt:lpstr>KPMG_Standard_4x3_0922_2015</vt:lpstr>
      <vt:lpstr>KPMG Template 2007</vt:lpstr>
      <vt:lpstr>KPMG_Widescreen_16:9 02/02/2016</vt:lpstr>
      <vt:lpstr>2_KPMG_Widescreen_16:9 02/02/2016</vt:lpstr>
      <vt:lpstr>1_KPMG_Widescreen_16:9 02/02/2016</vt:lpstr>
      <vt:lpstr>3_KPMG_Widescreen_16:9 02/02/2016</vt:lpstr>
      <vt:lpstr> Healthy Returns  Global Trends &amp; Universal Health Coverage     </vt:lpstr>
      <vt:lpstr>Member of the World Economic Forum Global Health Council </vt:lpstr>
      <vt:lpstr>Our global healthcare network</vt:lpstr>
      <vt:lpstr>PowerPoint Presentation</vt:lpstr>
      <vt:lpstr>PowerPoint Presentation</vt:lpstr>
      <vt:lpstr>PowerPoint Presentation</vt:lpstr>
      <vt:lpstr>PowerPoint Presentation</vt:lpstr>
      <vt:lpstr>PowerPoint Presentation</vt:lpstr>
      <vt:lpstr>Healthy Returns: the role of the private sector in UHC</vt:lpstr>
      <vt:lpstr>PowerPoint Presentation</vt:lpstr>
      <vt:lpstr>Changing future business models for the private sector</vt:lpstr>
      <vt:lpstr>Changing future business models for the private sector</vt:lpstr>
      <vt:lpstr>Misalignments between public payers and the private sector</vt:lpstr>
      <vt:lpstr>Governments need to decide private sector roles</vt:lpstr>
      <vt:lpstr>The case for better alignment is compelling</vt:lpstr>
      <vt:lpstr>The case for better alignment is compelling</vt:lpstr>
      <vt:lpstr>The case for better alignment is compelling</vt:lpstr>
      <vt:lpstr>Global innovation case studies from the private sector</vt:lpstr>
      <vt:lpstr>Five lessons to help Brazil create the right conditions: </vt:lpstr>
      <vt:lpstr>Health is wealth </vt:lpstr>
      <vt:lpstr>PowerPoint Presentation</vt:lpstr>
    </vt:vector>
  </TitlesOfParts>
  <Company>KPMG</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One column text</dc:title>
  <dc:creator>KPMG</dc:creator>
  <cp:lastModifiedBy>Ed Fitzgerald</cp:lastModifiedBy>
  <cp:revision>88</cp:revision>
  <dcterms:created xsi:type="dcterms:W3CDTF">2018-09-10T12:30:32Z</dcterms:created>
  <dcterms:modified xsi:type="dcterms:W3CDTF">2018-11-06T18:34:55Z</dcterms:modified>
  <cp:category>KPMG Confidential</cp:category>
</cp:coreProperties>
</file>